
<file path=[Content_Types].xml><?xml version="1.0" encoding="utf-8"?>
<Types xmlns="http://schemas.openxmlformats.org/package/2006/content-types">
  <Default Extension="fntdata" ContentType="application/x-fontdata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69" r:id="rId1"/>
  </p:sldMasterIdLst>
  <p:notesMasterIdLst>
    <p:notesMasterId r:id="rId46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341" r:id="rId31"/>
    <p:sldId id="344" r:id="rId32"/>
    <p:sldId id="345" r:id="rId33"/>
    <p:sldId id="292" r:id="rId34"/>
    <p:sldId id="293" r:id="rId35"/>
    <p:sldId id="287" r:id="rId36"/>
    <p:sldId id="346" r:id="rId37"/>
    <p:sldId id="347" r:id="rId38"/>
    <p:sldId id="348" r:id="rId39"/>
    <p:sldId id="296" r:id="rId40"/>
    <p:sldId id="349" r:id="rId41"/>
    <p:sldId id="1744" r:id="rId42"/>
    <p:sldId id="1745" r:id="rId43"/>
    <p:sldId id="1746" r:id="rId44"/>
    <p:sldId id="300" r:id="rId45"/>
  </p:sldIdLst>
  <p:sldSz cx="9144000" cy="5143500" type="screen16x9"/>
  <p:notesSz cx="6858000" cy="9144000"/>
  <p:embeddedFontLst>
    <p:embeddedFont>
      <p:font typeface="Amatic SC" panose="00000500000000000000" pitchFamily="2" charset="-79"/>
      <p:regular r:id="rId47"/>
      <p:bold r:id="rId48"/>
    </p:embeddedFont>
    <p:embeddedFont>
      <p:font typeface="Calibri" panose="020F0502020204030204" pitchFamily="34" charset="0"/>
      <p:regular r:id="rId49"/>
      <p:bold r:id="rId50"/>
      <p:italic r:id="rId51"/>
      <p:boldItalic r:id="rId52"/>
    </p:embeddedFont>
    <p:embeddedFont>
      <p:font typeface="Glegoo" panose="020B0604020202020204" charset="0"/>
      <p:regular r:id="rId53"/>
      <p:bold r:id="rId54"/>
    </p:embeddedFont>
    <p:embeddedFont>
      <p:font typeface="Lato" panose="020F0502020204030203" pitchFamily="34" charset="0"/>
      <p:regular r:id="rId55"/>
      <p:bold r:id="rId56"/>
      <p:italic r:id="rId57"/>
      <p:boldItalic r:id="rId58"/>
    </p:embeddedFont>
    <p:embeddedFont>
      <p:font typeface="Lato Black" panose="020F0502020204030203" pitchFamily="34" charset="0"/>
      <p:bold r:id="rId59"/>
      <p:boldItalic r:id="rId60"/>
    </p:embeddedFont>
    <p:embeddedFont>
      <p:font typeface="Open Sans Light" panose="020B0306030504020204" pitchFamily="34" charset="0"/>
      <p:regular r:id="rId61"/>
      <p:italic r:id="rId62"/>
    </p:embeddedFont>
    <p:embeddedFont>
      <p:font typeface="Roboto Medium" panose="02000000000000000000" pitchFamily="2" charset="0"/>
      <p:regular r:id="rId63"/>
      <p:italic r:id="rId64"/>
    </p:embeddedFont>
    <p:embeddedFont>
      <p:font typeface="Source Sans Pro" panose="020B0503030403020204" pitchFamily="34" charset="0"/>
      <p:regular r:id="rId65"/>
      <p:bold r:id="rId66"/>
      <p:italic r:id="rId67"/>
      <p:boldItalic r:id="rId68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256">
          <p15:clr>
            <a:srgbClr val="9AA0A6"/>
          </p15:clr>
        </p15:guide>
        <p15:guide id="2" pos="2880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BE811581-8D46-4C88-8BA1-9F6A61448FE3}">
  <a:tblStyle styleId="{BE811581-8D46-4C88-8BA1-9F6A61448FE3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6985" autoAdjust="0"/>
    <p:restoredTop sz="94764" autoAdjust="0"/>
  </p:normalViewPr>
  <p:slideViewPr>
    <p:cSldViewPr snapToGrid="0">
      <p:cViewPr varScale="1">
        <p:scale>
          <a:sx n="100" d="100"/>
          <a:sy n="100" d="100"/>
        </p:scale>
        <p:origin x="378" y="78"/>
      </p:cViewPr>
      <p:guideLst>
        <p:guide orient="horz" pos="256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font" Target="fonts/font1.fntdata"/><Relationship Id="rId63" Type="http://schemas.openxmlformats.org/officeDocument/2006/relationships/font" Target="fonts/font17.fntdata"/><Relationship Id="rId68" Type="http://schemas.openxmlformats.org/officeDocument/2006/relationships/font" Target="fonts/font22.fntdata"/><Relationship Id="rId7" Type="http://schemas.openxmlformats.org/officeDocument/2006/relationships/slide" Target="slides/slide6.xml"/><Relationship Id="rId71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font" Target="fonts/font7.fntdata"/><Relationship Id="rId58" Type="http://schemas.openxmlformats.org/officeDocument/2006/relationships/font" Target="fonts/font12.fntdata"/><Relationship Id="rId66" Type="http://schemas.openxmlformats.org/officeDocument/2006/relationships/font" Target="fonts/font20.fntdata"/><Relationship Id="rId5" Type="http://schemas.openxmlformats.org/officeDocument/2006/relationships/slide" Target="slides/slide4.xml"/><Relationship Id="rId61" Type="http://schemas.openxmlformats.org/officeDocument/2006/relationships/font" Target="fonts/font15.fntdata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font" Target="fonts/font2.fntdata"/><Relationship Id="rId56" Type="http://schemas.openxmlformats.org/officeDocument/2006/relationships/font" Target="fonts/font10.fntdata"/><Relationship Id="rId64" Type="http://schemas.openxmlformats.org/officeDocument/2006/relationships/font" Target="fonts/font18.fntdata"/><Relationship Id="rId69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font" Target="fonts/font5.fntdata"/><Relationship Id="rId72" Type="http://schemas.openxmlformats.org/officeDocument/2006/relationships/tableStyles" Target="tableStyle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notesMaster" Target="notesMasters/notesMaster1.xml"/><Relationship Id="rId59" Type="http://schemas.openxmlformats.org/officeDocument/2006/relationships/font" Target="fonts/font13.fntdata"/><Relationship Id="rId67" Type="http://schemas.openxmlformats.org/officeDocument/2006/relationships/font" Target="fonts/font21.fntdata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font" Target="fonts/font8.fntdata"/><Relationship Id="rId62" Type="http://schemas.openxmlformats.org/officeDocument/2006/relationships/font" Target="fonts/font16.fntdata"/><Relationship Id="rId70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font" Target="fonts/font3.fntdata"/><Relationship Id="rId57" Type="http://schemas.openxmlformats.org/officeDocument/2006/relationships/font" Target="fonts/font11.fntdata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font" Target="fonts/font6.fntdata"/><Relationship Id="rId60" Type="http://schemas.openxmlformats.org/officeDocument/2006/relationships/font" Target="fonts/font14.fntdata"/><Relationship Id="rId65" Type="http://schemas.openxmlformats.org/officeDocument/2006/relationships/font" Target="fonts/font19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font" Target="fonts/font4.fntdata"/><Relationship Id="rId55" Type="http://schemas.openxmlformats.org/officeDocument/2006/relationships/font" Target="fonts/font9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" name="Google Shape;131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2" name="Google Shape;132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850" dirty="0">
              <a:solidFill>
                <a:srgbClr val="5F7D96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4" name="Google Shape;534;ga4b6a9e366_0_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5" name="Google Shape;535;ga4b6a9e366_0_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3" name="Google Shape;553;ga4b6a9e366_0_12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4" name="Google Shape;554;ga4b6a9e366_0_125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0" name="Google Shape;650;ga4b6a9e366_0_12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1" name="Google Shape;651;ga4b6a9e366_0_12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3" name="Google Shape;753;ga4b6a9e366_0_6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4" name="Google Shape;754;ga4b6a9e366_0_60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" name="Google Shape;798;ga4b6a9e36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9" name="Google Shape;799;ga4b6a9e36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5" name="Google Shape;805;ga4b6a9e366_0_69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6" name="Google Shape;806;ga4b6a9e366_0_69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6" name="Google Shape;826;ga4b6a9e366_0_10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7" name="Google Shape;827;ga4b6a9e366_0_10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5" name="Google Shape;855;ga4b6a9e366_0_5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6" name="Google Shape;856;ga4b6a9e366_0_5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4" name="Google Shape;884;ga4b6a9e366_0_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5" name="Google Shape;885;ga4b6a9e366_0_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3" name="Google Shape;893;ga4b6a9e366_0_1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94" name="Google Shape;894;ga4b6a9e366_0_1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" name="Google Shape;272;ga4b6a9e366_0_23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3" name="Google Shape;273;ga4b6a9e366_0_23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1" name="Google Shape;1281;ga4b6a9e366_0_79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82" name="Google Shape;1282;ga4b6a9e366_0_79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2" name="Google Shape;1292;ga4b6a9e366_0_5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93" name="Google Shape;1293;ga4b6a9e366_0_5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0" name="Google Shape;1330;ga4b6a9e366_0_11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31" name="Google Shape;1331;ga4b6a9e366_0_11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9" name="Google Shape;1339;ga4b6a9e366_0_8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40" name="Google Shape;1340;ga4b6a9e366_0_8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7" name="Google Shape;1437;ga4b6a9e366_0_119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38" name="Google Shape;1438;ga4b6a9e366_0_119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7" name="Google Shape;1457;ga4b6a9e366_0_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58" name="Google Shape;1458;ga4b6a9e366_0_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3" name="Google Shape;1483;ga4b6a9e366_0_12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84" name="Google Shape;1484;ga4b6a9e366_0_12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3" name="Google Shape;1523;ga4b6a9e366_0_209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24" name="Google Shape;1524;ga4b6a9e366_0_209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7" name="Google Shape;1747;ga4b6a9e366_0_18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48" name="Google Shape;1748;ga4b6a9e366_0_18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4" name="Google Shape;1814;g9e832d98f0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15" name="Google Shape;1815;g9e832d98f0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" name="Google Shape;278;g9e832d98f0_0_43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9" name="Google Shape;279;g9e832d98f0_0_43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41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" name="Google Shape;299;g9e832d98f0_0_43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0" name="Google Shape;300;g9e832d98f0_0_43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0" name="Google Shape;9190;g176abbfc273_2_217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91" name="Google Shape;9191;g176abbfc273_2_217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1" name="Google Shape;9621;g176abbfc273_2_22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2" name="Google Shape;9622;g176abbfc273_2_22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" name="Google Shape;307;g9e7e6ba1b3_2_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8" name="Google Shape;308;g9e7e6ba1b3_2_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ga4b6a9e366_0_11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3" name="Google Shape;463;ga4b6a9e366_0_11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" name="Google Shape;481;ga4b6a9e366_0_69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2" name="Google Shape;482;ga4b6a9e366_0_69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4" name="Google Shape;494;g9e832d98f0_0_43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5" name="Google Shape;495;g9e832d98f0_0_43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850" dirty="0">
              <a:solidFill>
                <a:srgbClr val="5F7D96"/>
              </a:solidFill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" name="Google Shape;519;g9e832d98f0_0_43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0" name="Google Shape;520;g9e832d98f0_0_43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720000" y="857328"/>
            <a:ext cx="3852000" cy="2483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5200"/>
              <a:buNone/>
              <a:defRPr sz="5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720000" y="3790990"/>
            <a:ext cx="3436500" cy="79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00">
                <a:highlight>
                  <a:srgbClr val="FFC05C"/>
                </a:highlight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11"/>
          <p:cNvSpPr txBox="1">
            <a:spLocks noGrp="1"/>
          </p:cNvSpPr>
          <p:nvPr>
            <p:ph type="title" hasCustomPrompt="1"/>
          </p:nvPr>
        </p:nvSpPr>
        <p:spPr>
          <a:xfrm>
            <a:off x="719875" y="1739113"/>
            <a:ext cx="7704300" cy="168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0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38" name="Google Shape;38;p11"/>
          <p:cNvSpPr txBox="1">
            <a:spLocks noGrp="1"/>
          </p:cNvSpPr>
          <p:nvPr>
            <p:ph type="subTitle" idx="1"/>
          </p:nvPr>
        </p:nvSpPr>
        <p:spPr>
          <a:xfrm>
            <a:off x="729425" y="3550088"/>
            <a:ext cx="7694700" cy="46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"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Google Shape;41;p13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egoo"/>
              <a:buNone/>
              <a:defRPr sz="2800">
                <a:solidFill>
                  <a:schemeClr val="dk1"/>
                </a:solidFill>
                <a:latin typeface="Glegoo"/>
                <a:ea typeface="Glegoo"/>
                <a:cs typeface="Glegoo"/>
                <a:sym typeface="Gleg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2" name="Google Shape;42;p13"/>
          <p:cNvSpPr txBox="1">
            <a:spLocks noGrp="1"/>
          </p:cNvSpPr>
          <p:nvPr>
            <p:ph type="title" idx="2" hasCustomPrompt="1"/>
          </p:nvPr>
        </p:nvSpPr>
        <p:spPr>
          <a:xfrm>
            <a:off x="616650" y="1797551"/>
            <a:ext cx="1458000" cy="118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43" name="Google Shape;43;p13"/>
          <p:cNvSpPr txBox="1">
            <a:spLocks noGrp="1"/>
          </p:cNvSpPr>
          <p:nvPr>
            <p:ph type="subTitle" idx="1"/>
          </p:nvPr>
        </p:nvSpPr>
        <p:spPr>
          <a:xfrm>
            <a:off x="2074650" y="1921975"/>
            <a:ext cx="2301000" cy="35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latin typeface="Glegoo"/>
                <a:ea typeface="Glegoo"/>
                <a:cs typeface="Glegoo"/>
                <a:sym typeface="Glego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latin typeface="Glegoo"/>
                <a:ea typeface="Glegoo"/>
                <a:cs typeface="Glegoo"/>
                <a:sym typeface="Glego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latin typeface="Glegoo"/>
                <a:ea typeface="Glegoo"/>
                <a:cs typeface="Glegoo"/>
                <a:sym typeface="Glego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latin typeface="Glegoo"/>
                <a:ea typeface="Glegoo"/>
                <a:cs typeface="Glegoo"/>
                <a:sym typeface="Glego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latin typeface="Glegoo"/>
                <a:ea typeface="Glegoo"/>
                <a:cs typeface="Glegoo"/>
                <a:sym typeface="Glego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latin typeface="Glegoo"/>
                <a:ea typeface="Glegoo"/>
                <a:cs typeface="Glegoo"/>
                <a:sym typeface="Glego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latin typeface="Glegoo"/>
                <a:ea typeface="Glegoo"/>
                <a:cs typeface="Glegoo"/>
                <a:sym typeface="Glego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latin typeface="Glegoo"/>
                <a:ea typeface="Glegoo"/>
                <a:cs typeface="Glegoo"/>
                <a:sym typeface="Glegoo"/>
              </a:defRPr>
            </a:lvl9pPr>
          </a:lstStyle>
          <a:p>
            <a:endParaRPr/>
          </a:p>
        </p:txBody>
      </p:sp>
      <p:sp>
        <p:nvSpPr>
          <p:cNvPr id="44" name="Google Shape;44;p13"/>
          <p:cNvSpPr txBox="1">
            <a:spLocks noGrp="1"/>
          </p:cNvSpPr>
          <p:nvPr>
            <p:ph type="subTitle" idx="3"/>
          </p:nvPr>
        </p:nvSpPr>
        <p:spPr>
          <a:xfrm>
            <a:off x="2074650" y="2255721"/>
            <a:ext cx="2301000" cy="53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5" name="Google Shape;45;p13"/>
          <p:cNvSpPr txBox="1">
            <a:spLocks noGrp="1"/>
          </p:cNvSpPr>
          <p:nvPr>
            <p:ph type="title" idx="4" hasCustomPrompt="1"/>
          </p:nvPr>
        </p:nvSpPr>
        <p:spPr>
          <a:xfrm>
            <a:off x="4665008" y="1797551"/>
            <a:ext cx="1458000" cy="118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46" name="Google Shape;46;p13"/>
          <p:cNvSpPr txBox="1">
            <a:spLocks noGrp="1"/>
          </p:cNvSpPr>
          <p:nvPr>
            <p:ph type="subTitle" idx="5"/>
          </p:nvPr>
        </p:nvSpPr>
        <p:spPr>
          <a:xfrm>
            <a:off x="6123000" y="1921975"/>
            <a:ext cx="2301000" cy="35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latin typeface="Glegoo"/>
                <a:ea typeface="Glegoo"/>
                <a:cs typeface="Glegoo"/>
                <a:sym typeface="Glego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latin typeface="Glegoo"/>
                <a:ea typeface="Glegoo"/>
                <a:cs typeface="Glegoo"/>
                <a:sym typeface="Glego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latin typeface="Glegoo"/>
                <a:ea typeface="Glegoo"/>
                <a:cs typeface="Glegoo"/>
                <a:sym typeface="Glego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latin typeface="Glegoo"/>
                <a:ea typeface="Glegoo"/>
                <a:cs typeface="Glegoo"/>
                <a:sym typeface="Glego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latin typeface="Glegoo"/>
                <a:ea typeface="Glegoo"/>
                <a:cs typeface="Glegoo"/>
                <a:sym typeface="Glego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latin typeface="Glegoo"/>
                <a:ea typeface="Glegoo"/>
                <a:cs typeface="Glegoo"/>
                <a:sym typeface="Glego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latin typeface="Glegoo"/>
                <a:ea typeface="Glegoo"/>
                <a:cs typeface="Glegoo"/>
                <a:sym typeface="Glego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latin typeface="Glegoo"/>
                <a:ea typeface="Glegoo"/>
                <a:cs typeface="Glegoo"/>
                <a:sym typeface="Glegoo"/>
              </a:defRPr>
            </a:lvl9pPr>
          </a:lstStyle>
          <a:p>
            <a:endParaRPr/>
          </a:p>
        </p:txBody>
      </p:sp>
      <p:sp>
        <p:nvSpPr>
          <p:cNvPr id="47" name="Google Shape;47;p13"/>
          <p:cNvSpPr txBox="1">
            <a:spLocks noGrp="1"/>
          </p:cNvSpPr>
          <p:nvPr>
            <p:ph type="subTitle" idx="6"/>
          </p:nvPr>
        </p:nvSpPr>
        <p:spPr>
          <a:xfrm>
            <a:off x="6123000" y="2255721"/>
            <a:ext cx="2301000" cy="53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8" name="Google Shape;48;p13"/>
          <p:cNvSpPr txBox="1">
            <a:spLocks noGrp="1"/>
          </p:cNvSpPr>
          <p:nvPr>
            <p:ph type="title" idx="7" hasCustomPrompt="1"/>
          </p:nvPr>
        </p:nvSpPr>
        <p:spPr>
          <a:xfrm>
            <a:off x="616650" y="3424101"/>
            <a:ext cx="1458000" cy="118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49" name="Google Shape;49;p13"/>
          <p:cNvSpPr txBox="1">
            <a:spLocks noGrp="1"/>
          </p:cNvSpPr>
          <p:nvPr>
            <p:ph type="subTitle" idx="8"/>
          </p:nvPr>
        </p:nvSpPr>
        <p:spPr>
          <a:xfrm>
            <a:off x="2074650" y="3548528"/>
            <a:ext cx="2301000" cy="35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latin typeface="Glegoo"/>
                <a:ea typeface="Glegoo"/>
                <a:cs typeface="Glegoo"/>
                <a:sym typeface="Glego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latin typeface="Glegoo"/>
                <a:ea typeface="Glegoo"/>
                <a:cs typeface="Glegoo"/>
                <a:sym typeface="Glego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latin typeface="Glegoo"/>
                <a:ea typeface="Glegoo"/>
                <a:cs typeface="Glegoo"/>
                <a:sym typeface="Glego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latin typeface="Glegoo"/>
                <a:ea typeface="Glegoo"/>
                <a:cs typeface="Glegoo"/>
                <a:sym typeface="Glego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latin typeface="Glegoo"/>
                <a:ea typeface="Glegoo"/>
                <a:cs typeface="Glegoo"/>
                <a:sym typeface="Glego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latin typeface="Glegoo"/>
                <a:ea typeface="Glegoo"/>
                <a:cs typeface="Glegoo"/>
                <a:sym typeface="Glego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latin typeface="Glegoo"/>
                <a:ea typeface="Glegoo"/>
                <a:cs typeface="Glegoo"/>
                <a:sym typeface="Glego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latin typeface="Glegoo"/>
                <a:ea typeface="Glegoo"/>
                <a:cs typeface="Glegoo"/>
                <a:sym typeface="Glegoo"/>
              </a:defRPr>
            </a:lvl9pPr>
          </a:lstStyle>
          <a:p>
            <a:endParaRPr/>
          </a:p>
        </p:txBody>
      </p:sp>
      <p:sp>
        <p:nvSpPr>
          <p:cNvPr id="50" name="Google Shape;50;p13"/>
          <p:cNvSpPr txBox="1">
            <a:spLocks noGrp="1"/>
          </p:cNvSpPr>
          <p:nvPr>
            <p:ph type="subTitle" idx="9"/>
          </p:nvPr>
        </p:nvSpPr>
        <p:spPr>
          <a:xfrm>
            <a:off x="2074650" y="3882274"/>
            <a:ext cx="2301000" cy="53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1" name="Google Shape;51;p13"/>
          <p:cNvSpPr txBox="1">
            <a:spLocks noGrp="1"/>
          </p:cNvSpPr>
          <p:nvPr>
            <p:ph type="title" idx="13" hasCustomPrompt="1"/>
          </p:nvPr>
        </p:nvSpPr>
        <p:spPr>
          <a:xfrm>
            <a:off x="4665008" y="3424101"/>
            <a:ext cx="1458000" cy="118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52" name="Google Shape;52;p13"/>
          <p:cNvSpPr txBox="1">
            <a:spLocks noGrp="1"/>
          </p:cNvSpPr>
          <p:nvPr>
            <p:ph type="subTitle" idx="14"/>
          </p:nvPr>
        </p:nvSpPr>
        <p:spPr>
          <a:xfrm>
            <a:off x="6123000" y="3548528"/>
            <a:ext cx="2301000" cy="35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latin typeface="Glegoo"/>
                <a:ea typeface="Glegoo"/>
                <a:cs typeface="Glegoo"/>
                <a:sym typeface="Glego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latin typeface="Glegoo"/>
                <a:ea typeface="Glegoo"/>
                <a:cs typeface="Glegoo"/>
                <a:sym typeface="Glego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latin typeface="Glegoo"/>
                <a:ea typeface="Glegoo"/>
                <a:cs typeface="Glegoo"/>
                <a:sym typeface="Glego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latin typeface="Glegoo"/>
                <a:ea typeface="Glegoo"/>
                <a:cs typeface="Glegoo"/>
                <a:sym typeface="Glego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latin typeface="Glegoo"/>
                <a:ea typeface="Glegoo"/>
                <a:cs typeface="Glegoo"/>
                <a:sym typeface="Glego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latin typeface="Glegoo"/>
                <a:ea typeface="Glegoo"/>
                <a:cs typeface="Glegoo"/>
                <a:sym typeface="Glego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latin typeface="Glegoo"/>
                <a:ea typeface="Glegoo"/>
                <a:cs typeface="Glegoo"/>
                <a:sym typeface="Glego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latin typeface="Glegoo"/>
                <a:ea typeface="Glegoo"/>
                <a:cs typeface="Glegoo"/>
                <a:sym typeface="Glegoo"/>
              </a:defRPr>
            </a:lvl9pPr>
          </a:lstStyle>
          <a:p>
            <a:endParaRPr/>
          </a:p>
        </p:txBody>
      </p:sp>
      <p:sp>
        <p:nvSpPr>
          <p:cNvPr id="53" name="Google Shape;53;p13"/>
          <p:cNvSpPr txBox="1">
            <a:spLocks noGrp="1"/>
          </p:cNvSpPr>
          <p:nvPr>
            <p:ph type="subTitle" idx="15"/>
          </p:nvPr>
        </p:nvSpPr>
        <p:spPr>
          <a:xfrm>
            <a:off x="6123000" y="3882274"/>
            <a:ext cx="2301000" cy="53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_AND_TWO_COLUMNS_1">
    <p:spTree>
      <p:nvGrpSpPr>
        <p:cNvPr id="1" name="Shape 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Google Shape;55;p14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14"/>
          <p:cNvSpPr txBox="1">
            <a:spLocks noGrp="1"/>
          </p:cNvSpPr>
          <p:nvPr>
            <p:ph type="subTitle" idx="1"/>
          </p:nvPr>
        </p:nvSpPr>
        <p:spPr>
          <a:xfrm>
            <a:off x="720075" y="3945300"/>
            <a:ext cx="2314200" cy="62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" name="Google Shape;57;p14"/>
          <p:cNvSpPr txBox="1">
            <a:spLocks noGrp="1"/>
          </p:cNvSpPr>
          <p:nvPr>
            <p:ph type="subTitle" idx="2"/>
          </p:nvPr>
        </p:nvSpPr>
        <p:spPr>
          <a:xfrm>
            <a:off x="720000" y="3014050"/>
            <a:ext cx="2314200" cy="44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9pPr>
          </a:lstStyle>
          <a:p>
            <a:endParaRPr/>
          </a:p>
        </p:txBody>
      </p:sp>
      <p:sp>
        <p:nvSpPr>
          <p:cNvPr id="58" name="Google Shape;58;p14"/>
          <p:cNvSpPr txBox="1">
            <a:spLocks noGrp="1"/>
          </p:cNvSpPr>
          <p:nvPr>
            <p:ph type="subTitle" idx="3"/>
          </p:nvPr>
        </p:nvSpPr>
        <p:spPr>
          <a:xfrm>
            <a:off x="3414902" y="3945300"/>
            <a:ext cx="2314200" cy="62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" name="Google Shape;59;p14"/>
          <p:cNvSpPr txBox="1">
            <a:spLocks noGrp="1"/>
          </p:cNvSpPr>
          <p:nvPr>
            <p:ph type="subTitle" idx="4"/>
          </p:nvPr>
        </p:nvSpPr>
        <p:spPr>
          <a:xfrm>
            <a:off x="3414902" y="3014050"/>
            <a:ext cx="2314200" cy="44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9pPr>
          </a:lstStyle>
          <a:p>
            <a:endParaRPr/>
          </a:p>
        </p:txBody>
      </p:sp>
      <p:sp>
        <p:nvSpPr>
          <p:cNvPr id="60" name="Google Shape;60;p14"/>
          <p:cNvSpPr txBox="1">
            <a:spLocks noGrp="1"/>
          </p:cNvSpPr>
          <p:nvPr>
            <p:ph type="subTitle" idx="5"/>
          </p:nvPr>
        </p:nvSpPr>
        <p:spPr>
          <a:xfrm>
            <a:off x="6109779" y="3945300"/>
            <a:ext cx="2314200" cy="62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" name="Google Shape;61;p14"/>
          <p:cNvSpPr txBox="1">
            <a:spLocks noGrp="1"/>
          </p:cNvSpPr>
          <p:nvPr>
            <p:ph type="subTitle" idx="6"/>
          </p:nvPr>
        </p:nvSpPr>
        <p:spPr>
          <a:xfrm>
            <a:off x="6109779" y="3014050"/>
            <a:ext cx="2314200" cy="44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_AND_TWO_COLUMNS_1_1">
    <p:spTree>
      <p:nvGrpSpPr>
        <p:cNvPr id="1" name="Shape 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Google Shape;63;p15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15"/>
          <p:cNvSpPr txBox="1">
            <a:spLocks noGrp="1"/>
          </p:cNvSpPr>
          <p:nvPr>
            <p:ph type="subTitle" idx="1"/>
          </p:nvPr>
        </p:nvSpPr>
        <p:spPr>
          <a:xfrm>
            <a:off x="2073150" y="1991450"/>
            <a:ext cx="2314200" cy="62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" name="Google Shape;65;p15"/>
          <p:cNvSpPr txBox="1">
            <a:spLocks noGrp="1"/>
          </p:cNvSpPr>
          <p:nvPr>
            <p:ph type="subTitle" idx="2"/>
          </p:nvPr>
        </p:nvSpPr>
        <p:spPr>
          <a:xfrm>
            <a:off x="2073075" y="1517400"/>
            <a:ext cx="2314200" cy="44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9pPr>
          </a:lstStyle>
          <a:p>
            <a:endParaRPr/>
          </a:p>
        </p:txBody>
      </p:sp>
      <p:sp>
        <p:nvSpPr>
          <p:cNvPr id="66" name="Google Shape;66;p15"/>
          <p:cNvSpPr txBox="1">
            <a:spLocks noGrp="1"/>
          </p:cNvSpPr>
          <p:nvPr>
            <p:ph type="subTitle" idx="3"/>
          </p:nvPr>
        </p:nvSpPr>
        <p:spPr>
          <a:xfrm>
            <a:off x="2073150" y="3684150"/>
            <a:ext cx="2314200" cy="62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" name="Google Shape;67;p15"/>
          <p:cNvSpPr txBox="1">
            <a:spLocks noGrp="1"/>
          </p:cNvSpPr>
          <p:nvPr>
            <p:ph type="subTitle" idx="4"/>
          </p:nvPr>
        </p:nvSpPr>
        <p:spPr>
          <a:xfrm>
            <a:off x="2073075" y="3210100"/>
            <a:ext cx="2314200" cy="44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9pPr>
          </a:lstStyle>
          <a:p>
            <a:endParaRPr/>
          </a:p>
        </p:txBody>
      </p:sp>
      <p:sp>
        <p:nvSpPr>
          <p:cNvPr id="68" name="Google Shape;68;p15"/>
          <p:cNvSpPr txBox="1">
            <a:spLocks noGrp="1"/>
          </p:cNvSpPr>
          <p:nvPr>
            <p:ph type="subTitle" idx="5"/>
          </p:nvPr>
        </p:nvSpPr>
        <p:spPr>
          <a:xfrm>
            <a:off x="4767225" y="1991450"/>
            <a:ext cx="2314200" cy="62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" name="Google Shape;69;p15"/>
          <p:cNvSpPr txBox="1">
            <a:spLocks noGrp="1"/>
          </p:cNvSpPr>
          <p:nvPr>
            <p:ph type="subTitle" idx="6"/>
          </p:nvPr>
        </p:nvSpPr>
        <p:spPr>
          <a:xfrm>
            <a:off x="4767150" y="1517400"/>
            <a:ext cx="2314200" cy="44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9pPr>
          </a:lstStyle>
          <a:p>
            <a:endParaRPr/>
          </a:p>
        </p:txBody>
      </p:sp>
      <p:sp>
        <p:nvSpPr>
          <p:cNvPr id="70" name="Google Shape;70;p15"/>
          <p:cNvSpPr txBox="1">
            <a:spLocks noGrp="1"/>
          </p:cNvSpPr>
          <p:nvPr>
            <p:ph type="subTitle" idx="7"/>
          </p:nvPr>
        </p:nvSpPr>
        <p:spPr>
          <a:xfrm>
            <a:off x="4767225" y="3684150"/>
            <a:ext cx="2314200" cy="62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" name="Google Shape;71;p15"/>
          <p:cNvSpPr txBox="1">
            <a:spLocks noGrp="1"/>
          </p:cNvSpPr>
          <p:nvPr>
            <p:ph type="subTitle" idx="8"/>
          </p:nvPr>
        </p:nvSpPr>
        <p:spPr>
          <a:xfrm>
            <a:off x="4767150" y="3210100"/>
            <a:ext cx="2314200" cy="44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9pPr>
          </a:lstStyle>
          <a:p>
            <a:endParaRPr/>
          </a:p>
        </p:txBody>
      </p:sp>
      <p:cxnSp>
        <p:nvCxnSpPr>
          <p:cNvPr id="72" name="Google Shape;72;p15"/>
          <p:cNvCxnSpPr/>
          <p:nvPr/>
        </p:nvCxnSpPr>
        <p:spPr>
          <a:xfrm rot="10800000">
            <a:off x="4572000" y="1271525"/>
            <a:ext cx="0" cy="3341400"/>
          </a:xfrm>
          <a:prstGeom prst="straightConnector1">
            <a:avLst/>
          </a:prstGeom>
          <a:noFill/>
          <a:ln w="19050" cap="flat" cmpd="sng">
            <a:solidFill>
              <a:srgbClr val="DDDDDD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73" name="Google Shape;73;p15"/>
          <p:cNvCxnSpPr/>
          <p:nvPr/>
        </p:nvCxnSpPr>
        <p:spPr>
          <a:xfrm>
            <a:off x="728750" y="2932200"/>
            <a:ext cx="7733400" cy="0"/>
          </a:xfrm>
          <a:prstGeom prst="straightConnector1">
            <a:avLst/>
          </a:prstGeom>
          <a:noFill/>
          <a:ln w="19050" cap="flat" cmpd="sng">
            <a:solidFill>
              <a:srgbClr val="DDDDDD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74" name="Google Shape;74;p15"/>
          <p:cNvSpPr txBox="1">
            <a:spLocks noGrp="1"/>
          </p:cNvSpPr>
          <p:nvPr>
            <p:ph type="title" idx="9" hasCustomPrompt="1"/>
          </p:nvPr>
        </p:nvSpPr>
        <p:spPr>
          <a:xfrm>
            <a:off x="719875" y="1520700"/>
            <a:ext cx="962700" cy="102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Font typeface="Glegoo"/>
              <a:buNone/>
              <a:defRPr sz="6000">
                <a:latin typeface="Glegoo"/>
                <a:ea typeface="Glegoo"/>
                <a:cs typeface="Glegoo"/>
                <a:sym typeface="Glego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Font typeface="Glegoo"/>
              <a:buNone/>
              <a:defRPr sz="6000">
                <a:latin typeface="Glegoo"/>
                <a:ea typeface="Glegoo"/>
                <a:cs typeface="Glegoo"/>
                <a:sym typeface="Glego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Font typeface="Glegoo"/>
              <a:buNone/>
              <a:defRPr sz="6000">
                <a:latin typeface="Glegoo"/>
                <a:ea typeface="Glegoo"/>
                <a:cs typeface="Glegoo"/>
                <a:sym typeface="Glego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Font typeface="Glegoo"/>
              <a:buNone/>
              <a:defRPr sz="6000">
                <a:latin typeface="Glegoo"/>
                <a:ea typeface="Glegoo"/>
                <a:cs typeface="Glegoo"/>
                <a:sym typeface="Glego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Font typeface="Glegoo"/>
              <a:buNone/>
              <a:defRPr sz="6000">
                <a:latin typeface="Glegoo"/>
                <a:ea typeface="Glegoo"/>
                <a:cs typeface="Glegoo"/>
                <a:sym typeface="Glego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Font typeface="Glegoo"/>
              <a:buNone/>
              <a:defRPr sz="6000">
                <a:latin typeface="Glegoo"/>
                <a:ea typeface="Glegoo"/>
                <a:cs typeface="Glegoo"/>
                <a:sym typeface="Glego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Font typeface="Glegoo"/>
              <a:buNone/>
              <a:defRPr sz="6000">
                <a:latin typeface="Glegoo"/>
                <a:ea typeface="Glegoo"/>
                <a:cs typeface="Glegoo"/>
                <a:sym typeface="Glego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Font typeface="Glegoo"/>
              <a:buNone/>
              <a:defRPr sz="6000">
                <a:latin typeface="Glegoo"/>
                <a:ea typeface="Glegoo"/>
                <a:cs typeface="Glegoo"/>
                <a:sym typeface="Glegoo"/>
              </a:defRPr>
            </a:lvl9pPr>
          </a:lstStyle>
          <a:p>
            <a:r>
              <a:t>xx%</a:t>
            </a:r>
          </a:p>
        </p:txBody>
      </p:sp>
      <p:sp>
        <p:nvSpPr>
          <p:cNvPr id="75" name="Google Shape;75;p15"/>
          <p:cNvSpPr txBox="1">
            <a:spLocks noGrp="1"/>
          </p:cNvSpPr>
          <p:nvPr>
            <p:ph type="title" idx="13" hasCustomPrompt="1"/>
          </p:nvPr>
        </p:nvSpPr>
        <p:spPr>
          <a:xfrm>
            <a:off x="719875" y="3249825"/>
            <a:ext cx="962700" cy="102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Font typeface="Glegoo"/>
              <a:buNone/>
              <a:defRPr sz="6000">
                <a:latin typeface="Glegoo"/>
                <a:ea typeface="Glegoo"/>
                <a:cs typeface="Glegoo"/>
                <a:sym typeface="Glego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Font typeface="Glegoo"/>
              <a:buNone/>
              <a:defRPr sz="6000">
                <a:latin typeface="Glegoo"/>
                <a:ea typeface="Glegoo"/>
                <a:cs typeface="Glegoo"/>
                <a:sym typeface="Glego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Font typeface="Glegoo"/>
              <a:buNone/>
              <a:defRPr sz="6000">
                <a:latin typeface="Glegoo"/>
                <a:ea typeface="Glegoo"/>
                <a:cs typeface="Glegoo"/>
                <a:sym typeface="Glego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Font typeface="Glegoo"/>
              <a:buNone/>
              <a:defRPr sz="6000">
                <a:latin typeface="Glegoo"/>
                <a:ea typeface="Glegoo"/>
                <a:cs typeface="Glegoo"/>
                <a:sym typeface="Glego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Font typeface="Glegoo"/>
              <a:buNone/>
              <a:defRPr sz="6000">
                <a:latin typeface="Glegoo"/>
                <a:ea typeface="Glegoo"/>
                <a:cs typeface="Glegoo"/>
                <a:sym typeface="Glego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Font typeface="Glegoo"/>
              <a:buNone/>
              <a:defRPr sz="6000">
                <a:latin typeface="Glegoo"/>
                <a:ea typeface="Glegoo"/>
                <a:cs typeface="Glegoo"/>
                <a:sym typeface="Glego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Font typeface="Glegoo"/>
              <a:buNone/>
              <a:defRPr sz="6000">
                <a:latin typeface="Glegoo"/>
                <a:ea typeface="Glegoo"/>
                <a:cs typeface="Glegoo"/>
                <a:sym typeface="Glego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Font typeface="Glegoo"/>
              <a:buNone/>
              <a:defRPr sz="6000">
                <a:latin typeface="Glegoo"/>
                <a:ea typeface="Glegoo"/>
                <a:cs typeface="Glegoo"/>
                <a:sym typeface="Glegoo"/>
              </a:defRPr>
            </a:lvl9pPr>
          </a:lstStyle>
          <a:p>
            <a:r>
              <a:t>xx%</a:t>
            </a:r>
          </a:p>
        </p:txBody>
      </p:sp>
      <p:sp>
        <p:nvSpPr>
          <p:cNvPr id="76" name="Google Shape;76;p15"/>
          <p:cNvSpPr txBox="1">
            <a:spLocks noGrp="1"/>
          </p:cNvSpPr>
          <p:nvPr>
            <p:ph type="title" idx="14" hasCustomPrompt="1"/>
          </p:nvPr>
        </p:nvSpPr>
        <p:spPr>
          <a:xfrm>
            <a:off x="7459775" y="1520700"/>
            <a:ext cx="962700" cy="102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Font typeface="Glegoo"/>
              <a:buNone/>
              <a:defRPr sz="6000">
                <a:latin typeface="Glegoo"/>
                <a:ea typeface="Glegoo"/>
                <a:cs typeface="Glegoo"/>
                <a:sym typeface="Glego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Font typeface="Glegoo"/>
              <a:buNone/>
              <a:defRPr sz="6000">
                <a:latin typeface="Glegoo"/>
                <a:ea typeface="Glegoo"/>
                <a:cs typeface="Glegoo"/>
                <a:sym typeface="Glego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Font typeface="Glegoo"/>
              <a:buNone/>
              <a:defRPr sz="6000">
                <a:latin typeface="Glegoo"/>
                <a:ea typeface="Glegoo"/>
                <a:cs typeface="Glegoo"/>
                <a:sym typeface="Glego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Font typeface="Glegoo"/>
              <a:buNone/>
              <a:defRPr sz="6000">
                <a:latin typeface="Glegoo"/>
                <a:ea typeface="Glegoo"/>
                <a:cs typeface="Glegoo"/>
                <a:sym typeface="Glego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Font typeface="Glegoo"/>
              <a:buNone/>
              <a:defRPr sz="6000">
                <a:latin typeface="Glegoo"/>
                <a:ea typeface="Glegoo"/>
                <a:cs typeface="Glegoo"/>
                <a:sym typeface="Glego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Font typeface="Glegoo"/>
              <a:buNone/>
              <a:defRPr sz="6000">
                <a:latin typeface="Glegoo"/>
                <a:ea typeface="Glegoo"/>
                <a:cs typeface="Glegoo"/>
                <a:sym typeface="Glego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Font typeface="Glegoo"/>
              <a:buNone/>
              <a:defRPr sz="6000">
                <a:latin typeface="Glegoo"/>
                <a:ea typeface="Glegoo"/>
                <a:cs typeface="Glegoo"/>
                <a:sym typeface="Glego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Font typeface="Glegoo"/>
              <a:buNone/>
              <a:defRPr sz="6000">
                <a:latin typeface="Glegoo"/>
                <a:ea typeface="Glegoo"/>
                <a:cs typeface="Glegoo"/>
                <a:sym typeface="Glegoo"/>
              </a:defRPr>
            </a:lvl9pPr>
          </a:lstStyle>
          <a:p>
            <a:r>
              <a:t>xx%</a:t>
            </a:r>
          </a:p>
        </p:txBody>
      </p:sp>
      <p:sp>
        <p:nvSpPr>
          <p:cNvPr id="77" name="Google Shape;77;p15"/>
          <p:cNvSpPr txBox="1">
            <a:spLocks noGrp="1"/>
          </p:cNvSpPr>
          <p:nvPr>
            <p:ph type="title" idx="15" hasCustomPrompt="1"/>
          </p:nvPr>
        </p:nvSpPr>
        <p:spPr>
          <a:xfrm>
            <a:off x="7459775" y="3249825"/>
            <a:ext cx="962700" cy="102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Font typeface="Glegoo"/>
              <a:buNone/>
              <a:defRPr sz="6000">
                <a:latin typeface="Glegoo"/>
                <a:ea typeface="Glegoo"/>
                <a:cs typeface="Glegoo"/>
                <a:sym typeface="Glego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Font typeface="Glegoo"/>
              <a:buNone/>
              <a:defRPr sz="6000">
                <a:latin typeface="Glegoo"/>
                <a:ea typeface="Glegoo"/>
                <a:cs typeface="Glegoo"/>
                <a:sym typeface="Glego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Font typeface="Glegoo"/>
              <a:buNone/>
              <a:defRPr sz="6000">
                <a:latin typeface="Glegoo"/>
                <a:ea typeface="Glegoo"/>
                <a:cs typeface="Glegoo"/>
                <a:sym typeface="Glego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Font typeface="Glegoo"/>
              <a:buNone/>
              <a:defRPr sz="6000">
                <a:latin typeface="Glegoo"/>
                <a:ea typeface="Glegoo"/>
                <a:cs typeface="Glegoo"/>
                <a:sym typeface="Glego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Font typeface="Glegoo"/>
              <a:buNone/>
              <a:defRPr sz="6000">
                <a:latin typeface="Glegoo"/>
                <a:ea typeface="Glegoo"/>
                <a:cs typeface="Glegoo"/>
                <a:sym typeface="Glego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Font typeface="Glegoo"/>
              <a:buNone/>
              <a:defRPr sz="6000">
                <a:latin typeface="Glegoo"/>
                <a:ea typeface="Glegoo"/>
                <a:cs typeface="Glegoo"/>
                <a:sym typeface="Glego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Font typeface="Glegoo"/>
              <a:buNone/>
              <a:defRPr sz="6000">
                <a:latin typeface="Glegoo"/>
                <a:ea typeface="Glegoo"/>
                <a:cs typeface="Glegoo"/>
                <a:sym typeface="Glego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Font typeface="Glegoo"/>
              <a:buNone/>
              <a:defRPr sz="6000">
                <a:latin typeface="Glegoo"/>
                <a:ea typeface="Glegoo"/>
                <a:cs typeface="Glegoo"/>
                <a:sym typeface="Glegoo"/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MAIN_POINT_1"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16"/>
          <p:cNvSpPr txBox="1">
            <a:spLocks noGrp="1"/>
          </p:cNvSpPr>
          <p:nvPr>
            <p:ph type="title"/>
          </p:nvPr>
        </p:nvSpPr>
        <p:spPr>
          <a:xfrm>
            <a:off x="1503000" y="1435300"/>
            <a:ext cx="6138000" cy="243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 b="0">
                <a:latin typeface="Muli"/>
                <a:ea typeface="Muli"/>
                <a:cs typeface="Muli"/>
                <a:sym typeface="Muli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80" name="Google Shape;80;p16"/>
          <p:cNvSpPr txBox="1">
            <a:spLocks noGrp="1"/>
          </p:cNvSpPr>
          <p:nvPr>
            <p:ph type="subTitle" idx="1"/>
          </p:nvPr>
        </p:nvSpPr>
        <p:spPr>
          <a:xfrm>
            <a:off x="1503000" y="3870100"/>
            <a:ext cx="6138000" cy="40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 b="1">
                <a:latin typeface="Glegoo"/>
                <a:ea typeface="Glegoo"/>
                <a:cs typeface="Glegoo"/>
                <a:sym typeface="Gleg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_AND_TWO_COLUMNS_2"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Google Shape;82;p17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3" name="Google Shape;83;p17"/>
          <p:cNvSpPr txBox="1">
            <a:spLocks noGrp="1"/>
          </p:cNvSpPr>
          <p:nvPr>
            <p:ph type="subTitle" idx="1"/>
          </p:nvPr>
        </p:nvSpPr>
        <p:spPr>
          <a:xfrm>
            <a:off x="720075" y="2162575"/>
            <a:ext cx="2175000" cy="53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" name="Google Shape;84;p17"/>
          <p:cNvSpPr txBox="1">
            <a:spLocks noGrp="1"/>
          </p:cNvSpPr>
          <p:nvPr>
            <p:ph type="subTitle" idx="2"/>
          </p:nvPr>
        </p:nvSpPr>
        <p:spPr>
          <a:xfrm>
            <a:off x="720000" y="1764725"/>
            <a:ext cx="2175000" cy="44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9pPr>
          </a:lstStyle>
          <a:p>
            <a:endParaRPr/>
          </a:p>
        </p:txBody>
      </p:sp>
      <p:sp>
        <p:nvSpPr>
          <p:cNvPr id="85" name="Google Shape;85;p17"/>
          <p:cNvSpPr txBox="1">
            <a:spLocks noGrp="1"/>
          </p:cNvSpPr>
          <p:nvPr>
            <p:ph type="subTitle" idx="3"/>
          </p:nvPr>
        </p:nvSpPr>
        <p:spPr>
          <a:xfrm>
            <a:off x="3484542" y="2162575"/>
            <a:ext cx="2175000" cy="53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" name="Google Shape;86;p17"/>
          <p:cNvSpPr txBox="1">
            <a:spLocks noGrp="1"/>
          </p:cNvSpPr>
          <p:nvPr>
            <p:ph type="subTitle" idx="4"/>
          </p:nvPr>
        </p:nvSpPr>
        <p:spPr>
          <a:xfrm>
            <a:off x="3484463" y="1764725"/>
            <a:ext cx="2175000" cy="44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9pPr>
          </a:lstStyle>
          <a:p>
            <a:endParaRPr/>
          </a:p>
        </p:txBody>
      </p:sp>
      <p:sp>
        <p:nvSpPr>
          <p:cNvPr id="87" name="Google Shape;87;p17"/>
          <p:cNvSpPr txBox="1">
            <a:spLocks noGrp="1"/>
          </p:cNvSpPr>
          <p:nvPr>
            <p:ph type="subTitle" idx="5"/>
          </p:nvPr>
        </p:nvSpPr>
        <p:spPr>
          <a:xfrm>
            <a:off x="6249021" y="2162575"/>
            <a:ext cx="2175000" cy="53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" name="Google Shape;88;p17"/>
          <p:cNvSpPr txBox="1">
            <a:spLocks noGrp="1"/>
          </p:cNvSpPr>
          <p:nvPr>
            <p:ph type="subTitle" idx="6"/>
          </p:nvPr>
        </p:nvSpPr>
        <p:spPr>
          <a:xfrm>
            <a:off x="6248938" y="1764725"/>
            <a:ext cx="2175000" cy="44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9pPr>
          </a:lstStyle>
          <a:p>
            <a:endParaRPr/>
          </a:p>
        </p:txBody>
      </p:sp>
      <p:sp>
        <p:nvSpPr>
          <p:cNvPr id="89" name="Google Shape;89;p17"/>
          <p:cNvSpPr txBox="1">
            <a:spLocks noGrp="1"/>
          </p:cNvSpPr>
          <p:nvPr>
            <p:ph type="subTitle" idx="7"/>
          </p:nvPr>
        </p:nvSpPr>
        <p:spPr>
          <a:xfrm>
            <a:off x="720075" y="4063800"/>
            <a:ext cx="2175000" cy="53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" name="Google Shape;90;p17"/>
          <p:cNvSpPr txBox="1">
            <a:spLocks noGrp="1"/>
          </p:cNvSpPr>
          <p:nvPr>
            <p:ph type="subTitle" idx="8"/>
          </p:nvPr>
        </p:nvSpPr>
        <p:spPr>
          <a:xfrm>
            <a:off x="720000" y="3665950"/>
            <a:ext cx="2175000" cy="44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9pPr>
          </a:lstStyle>
          <a:p>
            <a:endParaRPr/>
          </a:p>
        </p:txBody>
      </p:sp>
      <p:sp>
        <p:nvSpPr>
          <p:cNvPr id="91" name="Google Shape;91;p17"/>
          <p:cNvSpPr txBox="1">
            <a:spLocks noGrp="1"/>
          </p:cNvSpPr>
          <p:nvPr>
            <p:ph type="subTitle" idx="9"/>
          </p:nvPr>
        </p:nvSpPr>
        <p:spPr>
          <a:xfrm>
            <a:off x="3484542" y="4063800"/>
            <a:ext cx="2175000" cy="53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17"/>
          <p:cNvSpPr txBox="1">
            <a:spLocks noGrp="1"/>
          </p:cNvSpPr>
          <p:nvPr>
            <p:ph type="subTitle" idx="13"/>
          </p:nvPr>
        </p:nvSpPr>
        <p:spPr>
          <a:xfrm>
            <a:off x="3484463" y="3665950"/>
            <a:ext cx="2175000" cy="44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9pPr>
          </a:lstStyle>
          <a:p>
            <a:endParaRPr/>
          </a:p>
        </p:txBody>
      </p:sp>
      <p:sp>
        <p:nvSpPr>
          <p:cNvPr id="93" name="Google Shape;93;p17"/>
          <p:cNvSpPr txBox="1">
            <a:spLocks noGrp="1"/>
          </p:cNvSpPr>
          <p:nvPr>
            <p:ph type="subTitle" idx="14"/>
          </p:nvPr>
        </p:nvSpPr>
        <p:spPr>
          <a:xfrm>
            <a:off x="6249021" y="4063800"/>
            <a:ext cx="2175000" cy="53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" name="Google Shape;94;p17"/>
          <p:cNvSpPr txBox="1">
            <a:spLocks noGrp="1"/>
          </p:cNvSpPr>
          <p:nvPr>
            <p:ph type="subTitle" idx="15"/>
          </p:nvPr>
        </p:nvSpPr>
        <p:spPr>
          <a:xfrm>
            <a:off x="6248938" y="3665950"/>
            <a:ext cx="2175000" cy="44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9pPr>
          </a:lstStyle>
          <a:p>
            <a:endParaRPr/>
          </a:p>
        </p:txBody>
      </p:sp>
      <p:sp>
        <p:nvSpPr>
          <p:cNvPr id="95" name="Google Shape;95;p17"/>
          <p:cNvSpPr txBox="1">
            <a:spLocks noGrp="1"/>
          </p:cNvSpPr>
          <p:nvPr>
            <p:ph type="title" idx="16" hasCustomPrompt="1"/>
          </p:nvPr>
        </p:nvSpPr>
        <p:spPr>
          <a:xfrm>
            <a:off x="719875" y="1358000"/>
            <a:ext cx="2175000" cy="446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>
                <a:latin typeface="Glegoo"/>
                <a:ea typeface="Glegoo"/>
                <a:cs typeface="Glegoo"/>
                <a:sym typeface="Glego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>
                <a:latin typeface="Glegoo"/>
                <a:ea typeface="Glegoo"/>
                <a:cs typeface="Glegoo"/>
                <a:sym typeface="Glego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>
                <a:latin typeface="Glegoo"/>
                <a:ea typeface="Glegoo"/>
                <a:cs typeface="Glegoo"/>
                <a:sym typeface="Glego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>
                <a:latin typeface="Glegoo"/>
                <a:ea typeface="Glegoo"/>
                <a:cs typeface="Glegoo"/>
                <a:sym typeface="Glego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>
                <a:latin typeface="Glegoo"/>
                <a:ea typeface="Glegoo"/>
                <a:cs typeface="Glegoo"/>
                <a:sym typeface="Glego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>
                <a:latin typeface="Glegoo"/>
                <a:ea typeface="Glegoo"/>
                <a:cs typeface="Glegoo"/>
                <a:sym typeface="Glego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>
                <a:latin typeface="Glegoo"/>
                <a:ea typeface="Glegoo"/>
                <a:cs typeface="Glegoo"/>
                <a:sym typeface="Glego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>
                <a:latin typeface="Glegoo"/>
                <a:ea typeface="Glegoo"/>
                <a:cs typeface="Glegoo"/>
                <a:sym typeface="Glegoo"/>
              </a:defRPr>
            </a:lvl9pPr>
          </a:lstStyle>
          <a:p>
            <a:r>
              <a:t>xx%</a:t>
            </a:r>
          </a:p>
        </p:txBody>
      </p:sp>
      <p:sp>
        <p:nvSpPr>
          <p:cNvPr id="96" name="Google Shape;96;p17"/>
          <p:cNvSpPr txBox="1">
            <a:spLocks noGrp="1"/>
          </p:cNvSpPr>
          <p:nvPr>
            <p:ph type="title" idx="17" hasCustomPrompt="1"/>
          </p:nvPr>
        </p:nvSpPr>
        <p:spPr>
          <a:xfrm>
            <a:off x="3484413" y="1358000"/>
            <a:ext cx="2175000" cy="446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>
                <a:latin typeface="Glegoo"/>
                <a:ea typeface="Glegoo"/>
                <a:cs typeface="Glegoo"/>
                <a:sym typeface="Glego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>
                <a:latin typeface="Glegoo"/>
                <a:ea typeface="Glegoo"/>
                <a:cs typeface="Glegoo"/>
                <a:sym typeface="Glego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>
                <a:latin typeface="Glegoo"/>
                <a:ea typeface="Glegoo"/>
                <a:cs typeface="Glegoo"/>
                <a:sym typeface="Glego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>
                <a:latin typeface="Glegoo"/>
                <a:ea typeface="Glegoo"/>
                <a:cs typeface="Glegoo"/>
                <a:sym typeface="Glego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>
                <a:latin typeface="Glegoo"/>
                <a:ea typeface="Glegoo"/>
                <a:cs typeface="Glegoo"/>
                <a:sym typeface="Glego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>
                <a:latin typeface="Glegoo"/>
                <a:ea typeface="Glegoo"/>
                <a:cs typeface="Glegoo"/>
                <a:sym typeface="Glego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>
                <a:latin typeface="Glegoo"/>
                <a:ea typeface="Glegoo"/>
                <a:cs typeface="Glegoo"/>
                <a:sym typeface="Glego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>
                <a:latin typeface="Glegoo"/>
                <a:ea typeface="Glegoo"/>
                <a:cs typeface="Glegoo"/>
                <a:sym typeface="Glegoo"/>
              </a:defRPr>
            </a:lvl9pPr>
          </a:lstStyle>
          <a:p>
            <a:r>
              <a:t>xx%</a:t>
            </a:r>
          </a:p>
        </p:txBody>
      </p:sp>
      <p:sp>
        <p:nvSpPr>
          <p:cNvPr id="97" name="Google Shape;97;p17"/>
          <p:cNvSpPr txBox="1">
            <a:spLocks noGrp="1"/>
          </p:cNvSpPr>
          <p:nvPr>
            <p:ph type="title" idx="18" hasCustomPrompt="1"/>
          </p:nvPr>
        </p:nvSpPr>
        <p:spPr>
          <a:xfrm>
            <a:off x="6248938" y="1358000"/>
            <a:ext cx="2175000" cy="446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>
                <a:latin typeface="Glegoo"/>
                <a:ea typeface="Glegoo"/>
                <a:cs typeface="Glegoo"/>
                <a:sym typeface="Glego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>
                <a:latin typeface="Glegoo"/>
                <a:ea typeface="Glegoo"/>
                <a:cs typeface="Glegoo"/>
                <a:sym typeface="Glego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>
                <a:latin typeface="Glegoo"/>
                <a:ea typeface="Glegoo"/>
                <a:cs typeface="Glegoo"/>
                <a:sym typeface="Glego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>
                <a:latin typeface="Glegoo"/>
                <a:ea typeface="Glegoo"/>
                <a:cs typeface="Glegoo"/>
                <a:sym typeface="Glego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>
                <a:latin typeface="Glegoo"/>
                <a:ea typeface="Glegoo"/>
                <a:cs typeface="Glegoo"/>
                <a:sym typeface="Glego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>
                <a:latin typeface="Glegoo"/>
                <a:ea typeface="Glegoo"/>
                <a:cs typeface="Glegoo"/>
                <a:sym typeface="Glego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>
                <a:latin typeface="Glegoo"/>
                <a:ea typeface="Glegoo"/>
                <a:cs typeface="Glegoo"/>
                <a:sym typeface="Glego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>
                <a:latin typeface="Glegoo"/>
                <a:ea typeface="Glegoo"/>
                <a:cs typeface="Glegoo"/>
                <a:sym typeface="Glegoo"/>
              </a:defRPr>
            </a:lvl9pPr>
          </a:lstStyle>
          <a:p>
            <a:r>
              <a:t>xx%</a:t>
            </a:r>
          </a:p>
        </p:txBody>
      </p:sp>
      <p:sp>
        <p:nvSpPr>
          <p:cNvPr id="98" name="Google Shape;98;p17"/>
          <p:cNvSpPr txBox="1">
            <a:spLocks noGrp="1"/>
          </p:cNvSpPr>
          <p:nvPr>
            <p:ph type="title" idx="19" hasCustomPrompt="1"/>
          </p:nvPr>
        </p:nvSpPr>
        <p:spPr>
          <a:xfrm>
            <a:off x="719875" y="3260150"/>
            <a:ext cx="2175000" cy="446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>
                <a:latin typeface="Glegoo"/>
                <a:ea typeface="Glegoo"/>
                <a:cs typeface="Glegoo"/>
                <a:sym typeface="Glego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>
                <a:latin typeface="Glegoo"/>
                <a:ea typeface="Glegoo"/>
                <a:cs typeface="Glegoo"/>
                <a:sym typeface="Glego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>
                <a:latin typeface="Glegoo"/>
                <a:ea typeface="Glegoo"/>
                <a:cs typeface="Glegoo"/>
                <a:sym typeface="Glego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>
                <a:latin typeface="Glegoo"/>
                <a:ea typeface="Glegoo"/>
                <a:cs typeface="Glegoo"/>
                <a:sym typeface="Glego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>
                <a:latin typeface="Glegoo"/>
                <a:ea typeface="Glegoo"/>
                <a:cs typeface="Glegoo"/>
                <a:sym typeface="Glego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>
                <a:latin typeface="Glegoo"/>
                <a:ea typeface="Glegoo"/>
                <a:cs typeface="Glegoo"/>
                <a:sym typeface="Glego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>
                <a:latin typeface="Glegoo"/>
                <a:ea typeface="Glegoo"/>
                <a:cs typeface="Glegoo"/>
                <a:sym typeface="Glego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>
                <a:latin typeface="Glegoo"/>
                <a:ea typeface="Glegoo"/>
                <a:cs typeface="Glegoo"/>
                <a:sym typeface="Glegoo"/>
              </a:defRPr>
            </a:lvl9pPr>
          </a:lstStyle>
          <a:p>
            <a:r>
              <a:t>xx%</a:t>
            </a:r>
          </a:p>
        </p:txBody>
      </p:sp>
      <p:sp>
        <p:nvSpPr>
          <p:cNvPr id="99" name="Google Shape;99;p17"/>
          <p:cNvSpPr txBox="1">
            <a:spLocks noGrp="1"/>
          </p:cNvSpPr>
          <p:nvPr>
            <p:ph type="title" idx="20" hasCustomPrompt="1"/>
          </p:nvPr>
        </p:nvSpPr>
        <p:spPr>
          <a:xfrm>
            <a:off x="3484413" y="3260150"/>
            <a:ext cx="2175000" cy="446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>
                <a:latin typeface="Glegoo"/>
                <a:ea typeface="Glegoo"/>
                <a:cs typeface="Glegoo"/>
                <a:sym typeface="Glego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>
                <a:latin typeface="Glegoo"/>
                <a:ea typeface="Glegoo"/>
                <a:cs typeface="Glegoo"/>
                <a:sym typeface="Glego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>
                <a:latin typeface="Glegoo"/>
                <a:ea typeface="Glegoo"/>
                <a:cs typeface="Glegoo"/>
                <a:sym typeface="Glego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>
                <a:latin typeface="Glegoo"/>
                <a:ea typeface="Glegoo"/>
                <a:cs typeface="Glegoo"/>
                <a:sym typeface="Glego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>
                <a:latin typeface="Glegoo"/>
                <a:ea typeface="Glegoo"/>
                <a:cs typeface="Glegoo"/>
                <a:sym typeface="Glego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>
                <a:latin typeface="Glegoo"/>
                <a:ea typeface="Glegoo"/>
                <a:cs typeface="Glegoo"/>
                <a:sym typeface="Glego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>
                <a:latin typeface="Glegoo"/>
                <a:ea typeface="Glegoo"/>
                <a:cs typeface="Glegoo"/>
                <a:sym typeface="Glego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>
                <a:latin typeface="Glegoo"/>
                <a:ea typeface="Glegoo"/>
                <a:cs typeface="Glegoo"/>
                <a:sym typeface="Glegoo"/>
              </a:defRPr>
            </a:lvl9pPr>
          </a:lstStyle>
          <a:p>
            <a:r>
              <a:t>xx%</a:t>
            </a:r>
          </a:p>
        </p:txBody>
      </p:sp>
      <p:sp>
        <p:nvSpPr>
          <p:cNvPr id="100" name="Google Shape;100;p17"/>
          <p:cNvSpPr txBox="1">
            <a:spLocks noGrp="1"/>
          </p:cNvSpPr>
          <p:nvPr>
            <p:ph type="title" idx="21" hasCustomPrompt="1"/>
          </p:nvPr>
        </p:nvSpPr>
        <p:spPr>
          <a:xfrm>
            <a:off x="6248938" y="3260150"/>
            <a:ext cx="2175000" cy="446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>
                <a:latin typeface="Glegoo"/>
                <a:ea typeface="Glegoo"/>
                <a:cs typeface="Glegoo"/>
                <a:sym typeface="Glego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>
                <a:latin typeface="Glegoo"/>
                <a:ea typeface="Glegoo"/>
                <a:cs typeface="Glegoo"/>
                <a:sym typeface="Glego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>
                <a:latin typeface="Glegoo"/>
                <a:ea typeface="Glegoo"/>
                <a:cs typeface="Glegoo"/>
                <a:sym typeface="Glego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>
                <a:latin typeface="Glegoo"/>
                <a:ea typeface="Glegoo"/>
                <a:cs typeface="Glegoo"/>
                <a:sym typeface="Glego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>
                <a:latin typeface="Glegoo"/>
                <a:ea typeface="Glegoo"/>
                <a:cs typeface="Glegoo"/>
                <a:sym typeface="Glego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>
                <a:latin typeface="Glegoo"/>
                <a:ea typeface="Glegoo"/>
                <a:cs typeface="Glegoo"/>
                <a:sym typeface="Glego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>
                <a:latin typeface="Glegoo"/>
                <a:ea typeface="Glegoo"/>
                <a:cs typeface="Glegoo"/>
                <a:sym typeface="Glego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>
                <a:latin typeface="Glegoo"/>
                <a:ea typeface="Glegoo"/>
                <a:cs typeface="Glegoo"/>
                <a:sym typeface="Glegoo"/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CUSTOM_1"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Google Shape;102;p18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3" name="Google Shape;103;p18"/>
          <p:cNvSpPr txBox="1">
            <a:spLocks noGrp="1"/>
          </p:cNvSpPr>
          <p:nvPr>
            <p:ph type="subTitle" idx="1"/>
          </p:nvPr>
        </p:nvSpPr>
        <p:spPr>
          <a:xfrm>
            <a:off x="720075" y="3833325"/>
            <a:ext cx="2314200" cy="62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" name="Google Shape;104;p18"/>
          <p:cNvSpPr txBox="1">
            <a:spLocks noGrp="1"/>
          </p:cNvSpPr>
          <p:nvPr>
            <p:ph type="subTitle" idx="2"/>
          </p:nvPr>
        </p:nvSpPr>
        <p:spPr>
          <a:xfrm>
            <a:off x="720000" y="2902075"/>
            <a:ext cx="2314200" cy="44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9pPr>
          </a:lstStyle>
          <a:p>
            <a:endParaRPr/>
          </a:p>
        </p:txBody>
      </p:sp>
      <p:sp>
        <p:nvSpPr>
          <p:cNvPr id="105" name="Google Shape;105;p18"/>
          <p:cNvSpPr txBox="1">
            <a:spLocks noGrp="1"/>
          </p:cNvSpPr>
          <p:nvPr>
            <p:ph type="subTitle" idx="3"/>
          </p:nvPr>
        </p:nvSpPr>
        <p:spPr>
          <a:xfrm>
            <a:off x="3414942" y="3833325"/>
            <a:ext cx="2314200" cy="62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" name="Google Shape;106;p18"/>
          <p:cNvSpPr txBox="1">
            <a:spLocks noGrp="1"/>
          </p:cNvSpPr>
          <p:nvPr>
            <p:ph type="subTitle" idx="4"/>
          </p:nvPr>
        </p:nvSpPr>
        <p:spPr>
          <a:xfrm>
            <a:off x="3414863" y="2902075"/>
            <a:ext cx="2314200" cy="44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9pPr>
          </a:lstStyle>
          <a:p>
            <a:endParaRPr/>
          </a:p>
        </p:txBody>
      </p:sp>
      <p:sp>
        <p:nvSpPr>
          <p:cNvPr id="107" name="Google Shape;107;p18"/>
          <p:cNvSpPr txBox="1">
            <a:spLocks noGrp="1"/>
          </p:cNvSpPr>
          <p:nvPr>
            <p:ph type="subTitle" idx="5"/>
          </p:nvPr>
        </p:nvSpPr>
        <p:spPr>
          <a:xfrm>
            <a:off x="6109821" y="3833325"/>
            <a:ext cx="2314200" cy="62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" name="Google Shape;108;p18"/>
          <p:cNvSpPr txBox="1">
            <a:spLocks noGrp="1"/>
          </p:cNvSpPr>
          <p:nvPr>
            <p:ph type="subTitle" idx="6"/>
          </p:nvPr>
        </p:nvSpPr>
        <p:spPr>
          <a:xfrm>
            <a:off x="6109738" y="2902075"/>
            <a:ext cx="2314200" cy="44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9pPr>
          </a:lstStyle>
          <a:p>
            <a:endParaRPr/>
          </a:p>
        </p:txBody>
      </p:sp>
      <p:sp>
        <p:nvSpPr>
          <p:cNvPr id="109" name="Google Shape;109;p18"/>
          <p:cNvSpPr txBox="1">
            <a:spLocks noGrp="1"/>
          </p:cNvSpPr>
          <p:nvPr>
            <p:ph type="title" idx="7" hasCustomPrompt="1"/>
          </p:nvPr>
        </p:nvSpPr>
        <p:spPr>
          <a:xfrm>
            <a:off x="719875" y="1586725"/>
            <a:ext cx="2314200" cy="1206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110" name="Google Shape;110;p18"/>
          <p:cNvSpPr txBox="1">
            <a:spLocks noGrp="1"/>
          </p:cNvSpPr>
          <p:nvPr>
            <p:ph type="title" idx="8" hasCustomPrompt="1"/>
          </p:nvPr>
        </p:nvSpPr>
        <p:spPr>
          <a:xfrm>
            <a:off x="3414813" y="1586725"/>
            <a:ext cx="2314200" cy="1206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111" name="Google Shape;111;p18"/>
          <p:cNvSpPr txBox="1">
            <a:spLocks noGrp="1"/>
          </p:cNvSpPr>
          <p:nvPr>
            <p:ph type="title" idx="9" hasCustomPrompt="1"/>
          </p:nvPr>
        </p:nvSpPr>
        <p:spPr>
          <a:xfrm>
            <a:off x="6109738" y="1586725"/>
            <a:ext cx="2314200" cy="1206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TITLE_AND_TWO_COLUMNS_1_2">
    <p:spTree>
      <p:nvGrpSpPr>
        <p:cNvPr id="1" name="Shape 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Google Shape;113;p19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4" name="Google Shape;114;p19"/>
          <p:cNvSpPr txBox="1">
            <a:spLocks noGrp="1"/>
          </p:cNvSpPr>
          <p:nvPr>
            <p:ph type="subTitle" idx="1"/>
          </p:nvPr>
        </p:nvSpPr>
        <p:spPr>
          <a:xfrm>
            <a:off x="720038" y="3833325"/>
            <a:ext cx="2314200" cy="62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" name="Google Shape;115;p19"/>
          <p:cNvSpPr txBox="1">
            <a:spLocks noGrp="1"/>
          </p:cNvSpPr>
          <p:nvPr>
            <p:ph type="subTitle" idx="2"/>
          </p:nvPr>
        </p:nvSpPr>
        <p:spPr>
          <a:xfrm>
            <a:off x="720038" y="3130675"/>
            <a:ext cx="2314200" cy="44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9pPr>
          </a:lstStyle>
          <a:p>
            <a:endParaRPr/>
          </a:p>
        </p:txBody>
      </p:sp>
      <p:sp>
        <p:nvSpPr>
          <p:cNvPr id="116" name="Google Shape;116;p19"/>
          <p:cNvSpPr txBox="1">
            <a:spLocks noGrp="1"/>
          </p:cNvSpPr>
          <p:nvPr>
            <p:ph type="subTitle" idx="3"/>
          </p:nvPr>
        </p:nvSpPr>
        <p:spPr>
          <a:xfrm>
            <a:off x="3414902" y="2340050"/>
            <a:ext cx="2314200" cy="62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" name="Google Shape;117;p19"/>
          <p:cNvSpPr txBox="1">
            <a:spLocks noGrp="1"/>
          </p:cNvSpPr>
          <p:nvPr>
            <p:ph type="subTitle" idx="4"/>
          </p:nvPr>
        </p:nvSpPr>
        <p:spPr>
          <a:xfrm>
            <a:off x="3414902" y="1645571"/>
            <a:ext cx="2314200" cy="44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9pPr>
          </a:lstStyle>
          <a:p>
            <a:endParaRPr/>
          </a:p>
        </p:txBody>
      </p:sp>
      <p:sp>
        <p:nvSpPr>
          <p:cNvPr id="118" name="Google Shape;118;p19"/>
          <p:cNvSpPr txBox="1">
            <a:spLocks noGrp="1"/>
          </p:cNvSpPr>
          <p:nvPr>
            <p:ph type="subTitle" idx="5"/>
          </p:nvPr>
        </p:nvSpPr>
        <p:spPr>
          <a:xfrm>
            <a:off x="6109779" y="3833325"/>
            <a:ext cx="2314200" cy="62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" name="Google Shape;119;p19"/>
          <p:cNvSpPr txBox="1">
            <a:spLocks noGrp="1"/>
          </p:cNvSpPr>
          <p:nvPr>
            <p:ph type="subTitle" idx="6"/>
          </p:nvPr>
        </p:nvSpPr>
        <p:spPr>
          <a:xfrm>
            <a:off x="6109779" y="3130675"/>
            <a:ext cx="2314200" cy="44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2">
    <p:spTree>
      <p:nvGrpSpPr>
        <p:cNvPr id="1" name="Shape 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Google Shape;121;p20"/>
          <p:cNvSpPr txBox="1">
            <a:spLocks noGrp="1"/>
          </p:cNvSpPr>
          <p:nvPr>
            <p:ph type="ctrTitle"/>
          </p:nvPr>
        </p:nvSpPr>
        <p:spPr>
          <a:xfrm>
            <a:off x="4551300" y="540002"/>
            <a:ext cx="3872700" cy="106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22" name="Google Shape;122;p20"/>
          <p:cNvSpPr txBox="1">
            <a:spLocks noGrp="1"/>
          </p:cNvSpPr>
          <p:nvPr>
            <p:ph type="subTitle" idx="1"/>
          </p:nvPr>
        </p:nvSpPr>
        <p:spPr>
          <a:xfrm>
            <a:off x="4551300" y="1767575"/>
            <a:ext cx="3872700" cy="435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>
                <a:latin typeface="Glegoo"/>
                <a:ea typeface="Glegoo"/>
                <a:cs typeface="Glegoo"/>
                <a:sym typeface="Glegoo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>
                <a:latin typeface="Glegoo"/>
                <a:ea typeface="Glegoo"/>
                <a:cs typeface="Glegoo"/>
                <a:sym typeface="Glegoo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>
                <a:latin typeface="Glegoo"/>
                <a:ea typeface="Glegoo"/>
                <a:cs typeface="Glegoo"/>
                <a:sym typeface="Glegoo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>
                <a:latin typeface="Glegoo"/>
                <a:ea typeface="Glegoo"/>
                <a:cs typeface="Glegoo"/>
                <a:sym typeface="Glegoo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>
                <a:latin typeface="Glegoo"/>
                <a:ea typeface="Glegoo"/>
                <a:cs typeface="Glegoo"/>
                <a:sym typeface="Glegoo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>
                <a:latin typeface="Glegoo"/>
                <a:ea typeface="Glegoo"/>
                <a:cs typeface="Glegoo"/>
                <a:sym typeface="Glegoo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>
                <a:latin typeface="Glegoo"/>
                <a:ea typeface="Glegoo"/>
                <a:cs typeface="Glegoo"/>
                <a:sym typeface="Glegoo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>
                <a:latin typeface="Glegoo"/>
                <a:ea typeface="Glegoo"/>
                <a:cs typeface="Glegoo"/>
                <a:sym typeface="Glegoo"/>
              </a:defRPr>
            </a:lvl9pPr>
          </a:lstStyle>
          <a:p>
            <a:endParaRPr/>
          </a:p>
        </p:txBody>
      </p:sp>
      <p:sp>
        <p:nvSpPr>
          <p:cNvPr id="123" name="Google Shape;123;p20"/>
          <p:cNvSpPr txBox="1">
            <a:spLocks noGrp="1"/>
          </p:cNvSpPr>
          <p:nvPr>
            <p:ph type="subTitle" idx="2"/>
          </p:nvPr>
        </p:nvSpPr>
        <p:spPr>
          <a:xfrm>
            <a:off x="4551300" y="2165653"/>
            <a:ext cx="3872700" cy="100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" name="Google Shape;124;p20"/>
          <p:cNvSpPr txBox="1"/>
          <p:nvPr/>
        </p:nvSpPr>
        <p:spPr>
          <a:xfrm>
            <a:off x="5036400" y="3714200"/>
            <a:ext cx="3387600" cy="69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000" b="1">
                <a:solidFill>
                  <a:srgbClr val="180E44"/>
                </a:solidFill>
                <a:latin typeface="Muli"/>
                <a:ea typeface="Muli"/>
                <a:cs typeface="Muli"/>
                <a:sym typeface="Muli"/>
              </a:rPr>
              <a:t>CREDITS:</a:t>
            </a:r>
            <a:r>
              <a:rPr lang="en" sz="1000">
                <a:solidFill>
                  <a:srgbClr val="180E44"/>
                </a:solidFill>
                <a:latin typeface="Muli"/>
                <a:ea typeface="Muli"/>
                <a:cs typeface="Muli"/>
                <a:sym typeface="Muli"/>
              </a:rPr>
              <a:t> This presentation template was created by </a:t>
            </a:r>
            <a:r>
              <a:rPr lang="en" sz="1000" b="1">
                <a:solidFill>
                  <a:srgbClr val="180E44"/>
                </a:solidFill>
                <a:uFill>
                  <a:noFill/>
                </a:uFill>
                <a:latin typeface="Muli"/>
                <a:ea typeface="Muli"/>
                <a:cs typeface="Muli"/>
                <a:sym typeface="Muli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000">
                <a:solidFill>
                  <a:srgbClr val="180E44"/>
                </a:solidFill>
                <a:latin typeface="Muli"/>
                <a:ea typeface="Muli"/>
                <a:cs typeface="Muli"/>
                <a:sym typeface="Muli"/>
              </a:rPr>
              <a:t>, including icons by </a:t>
            </a:r>
            <a:r>
              <a:rPr lang="en" sz="1000" b="1">
                <a:solidFill>
                  <a:srgbClr val="180E44"/>
                </a:solidFill>
                <a:uFill>
                  <a:noFill/>
                </a:uFill>
                <a:latin typeface="Muli"/>
                <a:ea typeface="Muli"/>
                <a:cs typeface="Muli"/>
                <a:sym typeface="Muli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000">
                <a:solidFill>
                  <a:srgbClr val="180E44"/>
                </a:solidFill>
                <a:latin typeface="Muli"/>
                <a:ea typeface="Muli"/>
                <a:cs typeface="Muli"/>
                <a:sym typeface="Muli"/>
              </a:rPr>
              <a:t>, infographics &amp; images by </a:t>
            </a:r>
            <a:r>
              <a:rPr lang="en" sz="1000" b="1">
                <a:solidFill>
                  <a:srgbClr val="180E44"/>
                </a:solidFill>
                <a:uFill>
                  <a:noFill/>
                </a:uFill>
                <a:latin typeface="Muli"/>
                <a:ea typeface="Muli"/>
                <a:cs typeface="Muli"/>
                <a:sym typeface="Muli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000">
                <a:solidFill>
                  <a:srgbClr val="180E44"/>
                </a:solidFill>
                <a:latin typeface="Muli"/>
                <a:ea typeface="Muli"/>
                <a:cs typeface="Muli"/>
                <a:sym typeface="Muli"/>
              </a:rPr>
              <a:t> </a:t>
            </a:r>
            <a:endParaRPr sz="1000" b="1">
              <a:solidFill>
                <a:srgbClr val="180E44"/>
              </a:solidFill>
              <a:latin typeface="Muli"/>
              <a:ea typeface="Muli"/>
              <a:cs typeface="Muli"/>
              <a:sym typeface="Muli"/>
            </a:endParaRP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720000" y="2518975"/>
            <a:ext cx="77040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highlight>
                  <a:srgbClr val="FFC05C"/>
                </a:highlight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title" idx="2" hasCustomPrompt="1"/>
          </p:nvPr>
        </p:nvSpPr>
        <p:spPr>
          <a:xfrm>
            <a:off x="2996550" y="1156700"/>
            <a:ext cx="3150900" cy="1251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4" name="Google Shape;14;p3"/>
          <p:cNvSpPr txBox="1">
            <a:spLocks noGrp="1"/>
          </p:cNvSpPr>
          <p:nvPr>
            <p:ph type="subTitle" idx="1"/>
          </p:nvPr>
        </p:nvSpPr>
        <p:spPr>
          <a:xfrm>
            <a:off x="720050" y="3360775"/>
            <a:ext cx="7704000" cy="50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3">
    <p:spTree>
      <p:nvGrpSpPr>
        <p:cNvPr id="1" name="Shape 12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8"/>
          <p:cNvSpPr>
            <a:spLocks/>
          </p:cNvSpPr>
          <p:nvPr userDrawn="1"/>
        </p:nvSpPr>
        <p:spPr bwMode="auto">
          <a:xfrm>
            <a:off x="831273" y="645167"/>
            <a:ext cx="8312727" cy="3933037"/>
          </a:xfrm>
          <a:custGeom>
            <a:avLst/>
            <a:gdLst>
              <a:gd name="T0" fmla="*/ 0 w 1340"/>
              <a:gd name="T1" fmla="*/ 0 h 634"/>
              <a:gd name="T2" fmla="*/ 1340 w 1340"/>
              <a:gd name="T3" fmla="*/ 12 h 634"/>
              <a:gd name="T4" fmla="*/ 1340 w 1340"/>
              <a:gd name="T5" fmla="*/ 634 h 634"/>
              <a:gd name="T6" fmla="*/ 0 w 1340"/>
              <a:gd name="T7" fmla="*/ 622 h 634"/>
              <a:gd name="T8" fmla="*/ 157 w 1340"/>
              <a:gd name="T9" fmla="*/ 315 h 634"/>
              <a:gd name="T10" fmla="*/ 0 w 1340"/>
              <a:gd name="T11" fmla="*/ 0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40" h="634">
                <a:moveTo>
                  <a:pt x="0" y="0"/>
                </a:moveTo>
                <a:lnTo>
                  <a:pt x="1340" y="12"/>
                </a:lnTo>
                <a:lnTo>
                  <a:pt x="1340" y="634"/>
                </a:lnTo>
                <a:lnTo>
                  <a:pt x="0" y="622"/>
                </a:lnTo>
                <a:lnTo>
                  <a:pt x="157" y="315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>
              <a:lumMod val="50000"/>
            </a:schemeClr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s-PE" sz="1050"/>
          </a:p>
        </p:txBody>
      </p:sp>
      <p:sp>
        <p:nvSpPr>
          <p:cNvPr id="5" name="Rectangle 9"/>
          <p:cNvSpPr>
            <a:spLocks noChangeArrowheads="1"/>
          </p:cNvSpPr>
          <p:nvPr userDrawn="1"/>
        </p:nvSpPr>
        <p:spPr bwMode="auto">
          <a:xfrm>
            <a:off x="1755596" y="3846187"/>
            <a:ext cx="3957851" cy="43427"/>
          </a:xfrm>
          <a:prstGeom prst="rect">
            <a:avLst/>
          </a:prstGeom>
          <a:solidFill>
            <a:srgbClr val="5C9A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s-PE" sz="1050"/>
          </a:p>
        </p:txBody>
      </p:sp>
      <p:sp>
        <p:nvSpPr>
          <p:cNvPr id="6" name="Freeform 16"/>
          <p:cNvSpPr>
            <a:spLocks/>
          </p:cNvSpPr>
          <p:nvPr userDrawn="1"/>
        </p:nvSpPr>
        <p:spPr bwMode="auto">
          <a:xfrm>
            <a:off x="310177" y="0"/>
            <a:ext cx="1302741" cy="5148928"/>
          </a:xfrm>
          <a:custGeom>
            <a:avLst/>
            <a:gdLst>
              <a:gd name="T0" fmla="*/ 0 w 547"/>
              <a:gd name="T1" fmla="*/ 0 h 2160"/>
              <a:gd name="T2" fmla="*/ 0 w 547"/>
              <a:gd name="T3" fmla="*/ 2160 h 2160"/>
              <a:gd name="T4" fmla="*/ 547 w 547"/>
              <a:gd name="T5" fmla="*/ 1076 h 2160"/>
              <a:gd name="T6" fmla="*/ 0 w 547"/>
              <a:gd name="T7" fmla="*/ 0 h 2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47" h="2160">
                <a:moveTo>
                  <a:pt x="0" y="0"/>
                </a:moveTo>
                <a:cubicBezTo>
                  <a:pt x="0" y="720"/>
                  <a:pt x="0" y="1440"/>
                  <a:pt x="0" y="2160"/>
                </a:cubicBezTo>
                <a:cubicBezTo>
                  <a:pt x="183" y="1799"/>
                  <a:pt x="365" y="1438"/>
                  <a:pt x="547" y="1076"/>
                </a:cubicBezTo>
                <a:cubicBezTo>
                  <a:pt x="365" y="718"/>
                  <a:pt x="183" y="359"/>
                  <a:pt x="0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s-PE" sz="1050"/>
          </a:p>
        </p:txBody>
      </p:sp>
      <p:sp>
        <p:nvSpPr>
          <p:cNvPr id="7" name="Freeform 17"/>
          <p:cNvSpPr>
            <a:spLocks/>
          </p:cNvSpPr>
          <p:nvPr userDrawn="1"/>
        </p:nvSpPr>
        <p:spPr bwMode="auto">
          <a:xfrm>
            <a:off x="626555" y="459061"/>
            <a:ext cx="1234504" cy="4230806"/>
          </a:xfrm>
          <a:custGeom>
            <a:avLst/>
            <a:gdLst>
              <a:gd name="T0" fmla="*/ 0 w 518"/>
              <a:gd name="T1" fmla="*/ 0 h 1775"/>
              <a:gd name="T2" fmla="*/ 72 w 518"/>
              <a:gd name="T3" fmla="*/ 0 h 1775"/>
              <a:gd name="T4" fmla="*/ 518 w 518"/>
              <a:gd name="T5" fmla="*/ 886 h 1775"/>
              <a:gd name="T6" fmla="*/ 71 w 518"/>
              <a:gd name="T7" fmla="*/ 1775 h 1775"/>
              <a:gd name="T8" fmla="*/ 0 w 518"/>
              <a:gd name="T9" fmla="*/ 1775 h 1775"/>
              <a:gd name="T10" fmla="*/ 444 w 518"/>
              <a:gd name="T11" fmla="*/ 886 h 1775"/>
              <a:gd name="T12" fmla="*/ 0 w 518"/>
              <a:gd name="T13" fmla="*/ 0 h 17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18" h="1775">
                <a:moveTo>
                  <a:pt x="0" y="0"/>
                </a:moveTo>
                <a:cubicBezTo>
                  <a:pt x="24" y="0"/>
                  <a:pt x="48" y="0"/>
                  <a:pt x="72" y="0"/>
                </a:cubicBezTo>
                <a:cubicBezTo>
                  <a:pt x="220" y="296"/>
                  <a:pt x="369" y="591"/>
                  <a:pt x="518" y="886"/>
                </a:cubicBezTo>
                <a:cubicBezTo>
                  <a:pt x="369" y="1183"/>
                  <a:pt x="220" y="1479"/>
                  <a:pt x="71" y="1775"/>
                </a:cubicBezTo>
                <a:cubicBezTo>
                  <a:pt x="47" y="1775"/>
                  <a:pt x="24" y="1775"/>
                  <a:pt x="0" y="1775"/>
                </a:cubicBezTo>
                <a:cubicBezTo>
                  <a:pt x="148" y="1479"/>
                  <a:pt x="296" y="1183"/>
                  <a:pt x="444" y="886"/>
                </a:cubicBezTo>
                <a:cubicBezTo>
                  <a:pt x="296" y="591"/>
                  <a:pt x="148" y="296"/>
                  <a:pt x="0" y="0"/>
                </a:cubicBezTo>
                <a:close/>
              </a:path>
            </a:pathLst>
          </a:custGeom>
          <a:solidFill>
            <a:srgbClr val="589F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s-PE" sz="1050"/>
          </a:p>
        </p:txBody>
      </p:sp>
      <p:sp>
        <p:nvSpPr>
          <p:cNvPr id="8" name="Rectangle 18"/>
          <p:cNvSpPr>
            <a:spLocks noChangeArrowheads="1"/>
          </p:cNvSpPr>
          <p:nvPr userDrawn="1"/>
        </p:nvSpPr>
        <p:spPr bwMode="auto">
          <a:xfrm>
            <a:off x="0" y="0"/>
            <a:ext cx="310177" cy="5148928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s-PE" sz="1050"/>
          </a:p>
        </p:txBody>
      </p:sp>
    </p:spTree>
    <p:extLst>
      <p:ext uri="{BB962C8B-B14F-4D97-AF65-F5344CB8AC3E}">
        <p14:creationId xmlns:p14="http://schemas.microsoft.com/office/powerpoint/2010/main" val="379751962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Freeform 5"/>
          <p:cNvSpPr>
            <a:spLocks/>
          </p:cNvSpPr>
          <p:nvPr userDrawn="1"/>
        </p:nvSpPr>
        <p:spPr bwMode="auto">
          <a:xfrm>
            <a:off x="2382" y="80963"/>
            <a:ext cx="8051006" cy="654844"/>
          </a:xfrm>
          <a:custGeom>
            <a:avLst/>
            <a:gdLst>
              <a:gd name="T0" fmla="*/ 6762 w 6762"/>
              <a:gd name="T1" fmla="*/ 550 h 550"/>
              <a:gd name="T2" fmla="*/ 0 w 6762"/>
              <a:gd name="T3" fmla="*/ 550 h 550"/>
              <a:gd name="T4" fmla="*/ 0 w 6762"/>
              <a:gd name="T5" fmla="*/ 0 h 550"/>
              <a:gd name="T6" fmla="*/ 6762 w 6762"/>
              <a:gd name="T7" fmla="*/ 0 h 550"/>
              <a:gd name="T8" fmla="*/ 6503 w 6762"/>
              <a:gd name="T9" fmla="*/ 275 h 550"/>
              <a:gd name="T10" fmla="*/ 6762 w 6762"/>
              <a:gd name="T11" fmla="*/ 550 h 5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762" h="550">
                <a:moveTo>
                  <a:pt x="6762" y="550"/>
                </a:moveTo>
                <a:lnTo>
                  <a:pt x="0" y="550"/>
                </a:lnTo>
                <a:lnTo>
                  <a:pt x="0" y="0"/>
                </a:lnTo>
                <a:lnTo>
                  <a:pt x="6762" y="0"/>
                </a:lnTo>
                <a:lnTo>
                  <a:pt x="6503" y="275"/>
                </a:lnTo>
                <a:lnTo>
                  <a:pt x="6762" y="550"/>
                </a:lnTo>
                <a:close/>
              </a:path>
            </a:pathLst>
          </a:custGeom>
          <a:solidFill>
            <a:srgbClr val="0070C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R="0" lvl="0" indent="0" algn="ctr" defTabSz="6858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es-PE" sz="1050" b="0" i="0" u="none" strike="noStrike" kern="0" cap="none" spc="0" normalizeH="0" baseline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24" name="Freeform 6"/>
          <p:cNvSpPr>
            <a:spLocks/>
          </p:cNvSpPr>
          <p:nvPr userDrawn="1"/>
        </p:nvSpPr>
        <p:spPr bwMode="auto">
          <a:xfrm>
            <a:off x="8053388" y="80963"/>
            <a:ext cx="1088231" cy="654844"/>
          </a:xfrm>
          <a:custGeom>
            <a:avLst/>
            <a:gdLst>
              <a:gd name="T0" fmla="*/ 259 w 914"/>
              <a:gd name="T1" fmla="*/ 550 h 550"/>
              <a:gd name="T2" fmla="*/ 914 w 914"/>
              <a:gd name="T3" fmla="*/ 550 h 550"/>
              <a:gd name="T4" fmla="*/ 914 w 914"/>
              <a:gd name="T5" fmla="*/ 0 h 550"/>
              <a:gd name="T6" fmla="*/ 259 w 914"/>
              <a:gd name="T7" fmla="*/ 0 h 550"/>
              <a:gd name="T8" fmla="*/ 0 w 914"/>
              <a:gd name="T9" fmla="*/ 275 h 550"/>
              <a:gd name="T10" fmla="*/ 259 w 914"/>
              <a:gd name="T11" fmla="*/ 550 h 5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14" h="550">
                <a:moveTo>
                  <a:pt x="259" y="550"/>
                </a:moveTo>
                <a:lnTo>
                  <a:pt x="914" y="550"/>
                </a:lnTo>
                <a:lnTo>
                  <a:pt x="914" y="0"/>
                </a:lnTo>
                <a:lnTo>
                  <a:pt x="259" y="0"/>
                </a:lnTo>
                <a:lnTo>
                  <a:pt x="0" y="275"/>
                </a:lnTo>
                <a:lnTo>
                  <a:pt x="259" y="550"/>
                </a:lnTo>
                <a:close/>
              </a:path>
            </a:pathLst>
          </a:custGeom>
          <a:solidFill>
            <a:srgbClr val="0070C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R="0" lvl="0" indent="0" algn="ctr" defTabSz="6858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es-PE" sz="1050" b="0" i="0" u="none" strike="noStrike" kern="0" cap="none" spc="0" normalizeH="0" baseline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25" name="Freeform 7"/>
          <p:cNvSpPr>
            <a:spLocks/>
          </p:cNvSpPr>
          <p:nvPr userDrawn="1"/>
        </p:nvSpPr>
        <p:spPr bwMode="auto">
          <a:xfrm>
            <a:off x="7521179" y="4308873"/>
            <a:ext cx="1620441" cy="756047"/>
          </a:xfrm>
          <a:custGeom>
            <a:avLst/>
            <a:gdLst>
              <a:gd name="T0" fmla="*/ 384 w 1361"/>
              <a:gd name="T1" fmla="*/ 635 h 635"/>
              <a:gd name="T2" fmla="*/ 1361 w 1361"/>
              <a:gd name="T3" fmla="*/ 635 h 635"/>
              <a:gd name="T4" fmla="*/ 1361 w 1361"/>
              <a:gd name="T5" fmla="*/ 0 h 635"/>
              <a:gd name="T6" fmla="*/ 384 w 1361"/>
              <a:gd name="T7" fmla="*/ 0 h 635"/>
              <a:gd name="T8" fmla="*/ 0 w 1361"/>
              <a:gd name="T9" fmla="*/ 410 h 635"/>
              <a:gd name="T10" fmla="*/ 384 w 1361"/>
              <a:gd name="T11" fmla="*/ 635 h 6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61" h="635">
                <a:moveTo>
                  <a:pt x="384" y="635"/>
                </a:moveTo>
                <a:lnTo>
                  <a:pt x="1361" y="635"/>
                </a:lnTo>
                <a:lnTo>
                  <a:pt x="1361" y="0"/>
                </a:lnTo>
                <a:lnTo>
                  <a:pt x="384" y="0"/>
                </a:lnTo>
                <a:lnTo>
                  <a:pt x="0" y="410"/>
                </a:lnTo>
                <a:lnTo>
                  <a:pt x="384" y="635"/>
                </a:lnTo>
                <a:close/>
              </a:path>
            </a:pathLst>
          </a:custGeom>
          <a:solidFill>
            <a:srgbClr val="0070C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R="0" lvl="0" indent="0" algn="ctr" defTabSz="6858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es-PE" sz="1050" b="0" i="0" u="none" strike="noStrike" kern="0" cap="none" spc="0" normalizeH="0" baseline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26" name="Rectangle 8"/>
          <p:cNvSpPr>
            <a:spLocks noChangeArrowheads="1"/>
          </p:cNvSpPr>
          <p:nvPr userDrawn="1"/>
        </p:nvSpPr>
        <p:spPr bwMode="auto">
          <a:xfrm>
            <a:off x="2382" y="4797029"/>
            <a:ext cx="8051006" cy="267891"/>
          </a:xfrm>
          <a:prstGeom prst="rect">
            <a:avLst/>
          </a:prstGeom>
          <a:solidFill>
            <a:srgbClr val="3282BE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R="0" lvl="0" indent="0" algn="ctr" defTabSz="6858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es-PE" sz="1050" b="0" i="0" u="none" strike="noStrike" kern="0" cap="none" spc="0" normalizeH="0" baseline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27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32051" y="178432"/>
            <a:ext cx="3158849" cy="5431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0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05177095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796C2180-A0A3-439D-A7BE-7DF7EC20BE4D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42647" y="300355"/>
            <a:ext cx="8679898" cy="5431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4" name="Rectangle 23">
            <a:extLst>
              <a:ext uri="{FF2B5EF4-FFF2-40B4-BE49-F238E27FC236}">
                <a16:creationId xmlns:a16="http://schemas.microsoft.com/office/drawing/2014/main" id="{DD7B6154-038D-4903-BBBE-1CACD73B492C}"/>
              </a:ext>
            </a:extLst>
          </p:cNvPr>
          <p:cNvSpPr/>
          <p:nvPr userDrawn="1"/>
        </p:nvSpPr>
        <p:spPr>
          <a:xfrm>
            <a:off x="0" y="4836137"/>
            <a:ext cx="8052156" cy="21135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 dirty="0"/>
          </a:p>
        </p:txBody>
      </p:sp>
      <p:sp>
        <p:nvSpPr>
          <p:cNvPr id="12" name="Freeform 10">
            <a:extLst>
              <a:ext uri="{FF2B5EF4-FFF2-40B4-BE49-F238E27FC236}">
                <a16:creationId xmlns:a16="http://schemas.microsoft.com/office/drawing/2014/main" id="{7F083D88-AC30-4171-928A-61E5879AC9D6}"/>
              </a:ext>
            </a:extLst>
          </p:cNvPr>
          <p:cNvSpPr>
            <a:spLocks/>
          </p:cNvSpPr>
          <p:nvPr userDrawn="1"/>
        </p:nvSpPr>
        <p:spPr bwMode="auto">
          <a:xfrm rot="10800000">
            <a:off x="10595" y="2710"/>
            <a:ext cx="9144000" cy="543185"/>
          </a:xfrm>
          <a:custGeom>
            <a:avLst/>
            <a:gdLst>
              <a:gd name="T0" fmla="*/ 0 w 3840"/>
              <a:gd name="T1" fmla="*/ 133 h 272"/>
              <a:gd name="T2" fmla="*/ 0 w 3840"/>
              <a:gd name="T3" fmla="*/ 272 h 272"/>
              <a:gd name="T4" fmla="*/ 3840 w 3840"/>
              <a:gd name="T5" fmla="*/ 272 h 272"/>
              <a:gd name="T6" fmla="*/ 3840 w 3840"/>
              <a:gd name="T7" fmla="*/ 0 h 272"/>
              <a:gd name="T8" fmla="*/ 2189 w 3840"/>
              <a:gd name="T9" fmla="*/ 0 h 272"/>
              <a:gd name="T10" fmla="*/ 2078 w 3840"/>
              <a:gd name="T11" fmla="*/ 125 h 272"/>
              <a:gd name="T12" fmla="*/ 0 w 3840"/>
              <a:gd name="T13" fmla="*/ 133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840" h="272">
                <a:moveTo>
                  <a:pt x="0" y="133"/>
                </a:moveTo>
                <a:cubicBezTo>
                  <a:pt x="0" y="180"/>
                  <a:pt x="0" y="224"/>
                  <a:pt x="0" y="272"/>
                </a:cubicBezTo>
                <a:cubicBezTo>
                  <a:pt x="1280" y="272"/>
                  <a:pt x="2560" y="272"/>
                  <a:pt x="3840" y="272"/>
                </a:cubicBezTo>
                <a:cubicBezTo>
                  <a:pt x="3840" y="174"/>
                  <a:pt x="3840" y="99"/>
                  <a:pt x="3840" y="0"/>
                </a:cubicBezTo>
                <a:cubicBezTo>
                  <a:pt x="3290" y="0"/>
                  <a:pt x="2739" y="0"/>
                  <a:pt x="2189" y="0"/>
                </a:cubicBezTo>
                <a:cubicBezTo>
                  <a:pt x="2078" y="125"/>
                  <a:pt x="2189" y="0"/>
                  <a:pt x="2078" y="125"/>
                </a:cubicBezTo>
                <a:cubicBezTo>
                  <a:pt x="1385" y="127"/>
                  <a:pt x="693" y="132"/>
                  <a:pt x="0" y="13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s-PE" sz="1050"/>
          </a:p>
        </p:txBody>
      </p:sp>
      <p:grpSp>
        <p:nvGrpSpPr>
          <p:cNvPr id="2" name="Grupo 1">
            <a:extLst>
              <a:ext uri="{FF2B5EF4-FFF2-40B4-BE49-F238E27FC236}">
                <a16:creationId xmlns:a16="http://schemas.microsoft.com/office/drawing/2014/main" id="{EDBD0909-5C99-C377-F3AC-C1C729069292}"/>
              </a:ext>
            </a:extLst>
          </p:cNvPr>
          <p:cNvGrpSpPr/>
          <p:nvPr userDrawn="1"/>
        </p:nvGrpSpPr>
        <p:grpSpPr>
          <a:xfrm>
            <a:off x="8172451" y="4444603"/>
            <a:ext cx="891778" cy="602457"/>
            <a:chOff x="10896601" y="5926137"/>
            <a:chExt cx="1189037" cy="803276"/>
          </a:xfrm>
        </p:grpSpPr>
        <p:sp>
          <p:nvSpPr>
            <p:cNvPr id="13" name="Freeform 5">
              <a:extLst>
                <a:ext uri="{FF2B5EF4-FFF2-40B4-BE49-F238E27FC236}">
                  <a16:creationId xmlns:a16="http://schemas.microsoft.com/office/drawing/2014/main" id="{41465DA5-DBD7-475B-BA41-2EA1BC08DD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904538" y="6610350"/>
              <a:ext cx="1162050" cy="119063"/>
            </a:xfrm>
            <a:custGeom>
              <a:avLst/>
              <a:gdLst>
                <a:gd name="T0" fmla="*/ 273 w 547"/>
                <a:gd name="T1" fmla="*/ 56 h 56"/>
                <a:gd name="T2" fmla="*/ 25 w 547"/>
                <a:gd name="T3" fmla="*/ 56 h 56"/>
                <a:gd name="T4" fmla="*/ 0 w 547"/>
                <a:gd name="T5" fmla="*/ 27 h 56"/>
                <a:gd name="T6" fmla="*/ 25 w 547"/>
                <a:gd name="T7" fmla="*/ 0 h 56"/>
                <a:gd name="T8" fmla="*/ 522 w 547"/>
                <a:gd name="T9" fmla="*/ 0 h 56"/>
                <a:gd name="T10" fmla="*/ 547 w 547"/>
                <a:gd name="T11" fmla="*/ 28 h 56"/>
                <a:gd name="T12" fmla="*/ 523 w 547"/>
                <a:gd name="T13" fmla="*/ 56 h 56"/>
                <a:gd name="T14" fmla="*/ 273 w 547"/>
                <a:gd name="T1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7" h="56">
                  <a:moveTo>
                    <a:pt x="273" y="56"/>
                  </a:moveTo>
                  <a:cubicBezTo>
                    <a:pt x="190" y="56"/>
                    <a:pt x="108" y="56"/>
                    <a:pt x="25" y="56"/>
                  </a:cubicBezTo>
                  <a:cubicBezTo>
                    <a:pt x="1" y="56"/>
                    <a:pt x="0" y="54"/>
                    <a:pt x="0" y="27"/>
                  </a:cubicBezTo>
                  <a:cubicBezTo>
                    <a:pt x="0" y="2"/>
                    <a:pt x="2" y="0"/>
                    <a:pt x="25" y="0"/>
                  </a:cubicBezTo>
                  <a:cubicBezTo>
                    <a:pt x="191" y="0"/>
                    <a:pt x="356" y="0"/>
                    <a:pt x="522" y="0"/>
                  </a:cubicBezTo>
                  <a:cubicBezTo>
                    <a:pt x="545" y="0"/>
                    <a:pt x="547" y="2"/>
                    <a:pt x="547" y="28"/>
                  </a:cubicBezTo>
                  <a:cubicBezTo>
                    <a:pt x="547" y="54"/>
                    <a:pt x="545" y="56"/>
                    <a:pt x="523" y="56"/>
                  </a:cubicBezTo>
                  <a:cubicBezTo>
                    <a:pt x="439" y="56"/>
                    <a:pt x="356" y="56"/>
                    <a:pt x="273" y="56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 sz="1050"/>
            </a:p>
          </p:txBody>
        </p:sp>
        <p:sp>
          <p:nvSpPr>
            <p:cNvPr id="18" name="Freeform 6">
              <a:extLst>
                <a:ext uri="{FF2B5EF4-FFF2-40B4-BE49-F238E27FC236}">
                  <a16:creationId xmlns:a16="http://schemas.microsoft.com/office/drawing/2014/main" id="{26289A68-9E13-433D-8A0C-30F7A662A7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95050" y="6311900"/>
              <a:ext cx="600075" cy="249238"/>
            </a:xfrm>
            <a:custGeom>
              <a:avLst/>
              <a:gdLst>
                <a:gd name="T0" fmla="*/ 138 w 282"/>
                <a:gd name="T1" fmla="*/ 116 h 117"/>
                <a:gd name="T2" fmla="*/ 22 w 282"/>
                <a:gd name="T3" fmla="*/ 117 h 117"/>
                <a:gd name="T4" fmla="*/ 0 w 282"/>
                <a:gd name="T5" fmla="*/ 94 h 117"/>
                <a:gd name="T6" fmla="*/ 64 w 282"/>
                <a:gd name="T7" fmla="*/ 5 h 117"/>
                <a:gd name="T8" fmla="*/ 82 w 282"/>
                <a:gd name="T9" fmla="*/ 14 h 117"/>
                <a:gd name="T10" fmla="*/ 108 w 282"/>
                <a:gd name="T11" fmla="*/ 72 h 117"/>
                <a:gd name="T12" fmla="*/ 138 w 282"/>
                <a:gd name="T13" fmla="*/ 93 h 117"/>
                <a:gd name="T14" fmla="*/ 166 w 282"/>
                <a:gd name="T15" fmla="*/ 71 h 117"/>
                <a:gd name="T16" fmla="*/ 192 w 282"/>
                <a:gd name="T17" fmla="*/ 15 h 117"/>
                <a:gd name="T18" fmla="*/ 215 w 282"/>
                <a:gd name="T19" fmla="*/ 7 h 117"/>
                <a:gd name="T20" fmla="*/ 252 w 282"/>
                <a:gd name="T21" fmla="*/ 31 h 117"/>
                <a:gd name="T22" fmla="*/ 273 w 282"/>
                <a:gd name="T23" fmla="*/ 107 h 117"/>
                <a:gd name="T24" fmla="*/ 254 w 282"/>
                <a:gd name="T25" fmla="*/ 116 h 117"/>
                <a:gd name="T26" fmla="*/ 138 w 282"/>
                <a:gd name="T27" fmla="*/ 11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2" h="117">
                  <a:moveTo>
                    <a:pt x="138" y="116"/>
                  </a:moveTo>
                  <a:cubicBezTo>
                    <a:pt x="99" y="116"/>
                    <a:pt x="61" y="116"/>
                    <a:pt x="22" y="117"/>
                  </a:cubicBezTo>
                  <a:cubicBezTo>
                    <a:pt x="5" y="117"/>
                    <a:pt x="0" y="110"/>
                    <a:pt x="0" y="94"/>
                  </a:cubicBezTo>
                  <a:cubicBezTo>
                    <a:pt x="0" y="49"/>
                    <a:pt x="20" y="20"/>
                    <a:pt x="64" y="5"/>
                  </a:cubicBezTo>
                  <a:cubicBezTo>
                    <a:pt x="69" y="4"/>
                    <a:pt x="79" y="9"/>
                    <a:pt x="82" y="14"/>
                  </a:cubicBezTo>
                  <a:cubicBezTo>
                    <a:pt x="92" y="32"/>
                    <a:pt x="100" y="52"/>
                    <a:pt x="108" y="72"/>
                  </a:cubicBezTo>
                  <a:cubicBezTo>
                    <a:pt x="114" y="85"/>
                    <a:pt x="124" y="96"/>
                    <a:pt x="138" y="93"/>
                  </a:cubicBezTo>
                  <a:cubicBezTo>
                    <a:pt x="149" y="90"/>
                    <a:pt x="160" y="80"/>
                    <a:pt x="166" y="71"/>
                  </a:cubicBezTo>
                  <a:cubicBezTo>
                    <a:pt x="177" y="53"/>
                    <a:pt x="184" y="34"/>
                    <a:pt x="192" y="15"/>
                  </a:cubicBezTo>
                  <a:cubicBezTo>
                    <a:pt x="197" y="2"/>
                    <a:pt x="204" y="0"/>
                    <a:pt x="215" y="7"/>
                  </a:cubicBezTo>
                  <a:cubicBezTo>
                    <a:pt x="227" y="15"/>
                    <a:pt x="240" y="22"/>
                    <a:pt x="252" y="31"/>
                  </a:cubicBezTo>
                  <a:cubicBezTo>
                    <a:pt x="273" y="48"/>
                    <a:pt x="282" y="82"/>
                    <a:pt x="273" y="107"/>
                  </a:cubicBezTo>
                  <a:cubicBezTo>
                    <a:pt x="271" y="111"/>
                    <a:pt x="260" y="116"/>
                    <a:pt x="254" y="116"/>
                  </a:cubicBezTo>
                  <a:cubicBezTo>
                    <a:pt x="215" y="117"/>
                    <a:pt x="177" y="116"/>
                    <a:pt x="138" y="116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 sz="1050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DDF9A684-A14F-4049-88A7-8E66A7610B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331575" y="5978525"/>
              <a:ext cx="306387" cy="377825"/>
            </a:xfrm>
            <a:custGeom>
              <a:avLst/>
              <a:gdLst>
                <a:gd name="T0" fmla="*/ 143 w 144"/>
                <a:gd name="T1" fmla="*/ 80 h 178"/>
                <a:gd name="T2" fmla="*/ 104 w 144"/>
                <a:gd name="T3" fmla="*/ 160 h 178"/>
                <a:gd name="T4" fmla="*/ 43 w 144"/>
                <a:gd name="T5" fmla="*/ 160 h 178"/>
                <a:gd name="T6" fmla="*/ 5 w 144"/>
                <a:gd name="T7" fmla="*/ 62 h 178"/>
                <a:gd name="T8" fmla="*/ 78 w 144"/>
                <a:gd name="T9" fmla="*/ 2 h 178"/>
                <a:gd name="T10" fmla="*/ 143 w 144"/>
                <a:gd name="T11" fmla="*/ 8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4" h="178">
                  <a:moveTo>
                    <a:pt x="143" y="80"/>
                  </a:moveTo>
                  <a:cubicBezTo>
                    <a:pt x="141" y="108"/>
                    <a:pt x="130" y="137"/>
                    <a:pt x="104" y="160"/>
                  </a:cubicBezTo>
                  <a:cubicBezTo>
                    <a:pt x="85" y="177"/>
                    <a:pt x="62" y="178"/>
                    <a:pt x="43" y="160"/>
                  </a:cubicBezTo>
                  <a:cubicBezTo>
                    <a:pt x="14" y="134"/>
                    <a:pt x="0" y="101"/>
                    <a:pt x="5" y="62"/>
                  </a:cubicBezTo>
                  <a:cubicBezTo>
                    <a:pt x="9" y="27"/>
                    <a:pt x="43" y="0"/>
                    <a:pt x="78" y="2"/>
                  </a:cubicBezTo>
                  <a:cubicBezTo>
                    <a:pt x="114" y="5"/>
                    <a:pt x="144" y="37"/>
                    <a:pt x="143" y="80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 sz="1050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6BC53022-099E-49B3-A981-4B014714DF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657013" y="5926137"/>
              <a:ext cx="269875" cy="395288"/>
            </a:xfrm>
            <a:custGeom>
              <a:avLst/>
              <a:gdLst>
                <a:gd name="T0" fmla="*/ 127 w 127"/>
                <a:gd name="T1" fmla="*/ 84 h 185"/>
                <a:gd name="T2" fmla="*/ 93 w 127"/>
                <a:gd name="T3" fmla="*/ 159 h 185"/>
                <a:gd name="T4" fmla="*/ 11 w 127"/>
                <a:gd name="T5" fmla="*/ 146 h 185"/>
                <a:gd name="T6" fmla="*/ 10 w 127"/>
                <a:gd name="T7" fmla="*/ 127 h 185"/>
                <a:gd name="T8" fmla="*/ 2 w 127"/>
                <a:gd name="T9" fmla="*/ 53 h 185"/>
                <a:gd name="T10" fmla="*/ 6 w 127"/>
                <a:gd name="T11" fmla="*/ 30 h 185"/>
                <a:gd name="T12" fmla="*/ 81 w 127"/>
                <a:gd name="T13" fmla="*/ 10 h 185"/>
                <a:gd name="T14" fmla="*/ 127 w 127"/>
                <a:gd name="T15" fmla="*/ 84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7" h="185">
                  <a:moveTo>
                    <a:pt x="127" y="84"/>
                  </a:moveTo>
                  <a:cubicBezTo>
                    <a:pt x="126" y="110"/>
                    <a:pt x="115" y="137"/>
                    <a:pt x="93" y="159"/>
                  </a:cubicBezTo>
                  <a:cubicBezTo>
                    <a:pt x="67" y="185"/>
                    <a:pt x="27" y="179"/>
                    <a:pt x="11" y="146"/>
                  </a:cubicBezTo>
                  <a:cubicBezTo>
                    <a:pt x="9" y="140"/>
                    <a:pt x="9" y="133"/>
                    <a:pt x="10" y="127"/>
                  </a:cubicBezTo>
                  <a:cubicBezTo>
                    <a:pt x="15" y="101"/>
                    <a:pt x="14" y="77"/>
                    <a:pt x="2" y="53"/>
                  </a:cubicBezTo>
                  <a:cubicBezTo>
                    <a:pt x="0" y="47"/>
                    <a:pt x="2" y="36"/>
                    <a:pt x="6" y="30"/>
                  </a:cubicBezTo>
                  <a:cubicBezTo>
                    <a:pt x="23" y="7"/>
                    <a:pt x="54" y="0"/>
                    <a:pt x="81" y="10"/>
                  </a:cubicBezTo>
                  <a:cubicBezTo>
                    <a:pt x="110" y="21"/>
                    <a:pt x="127" y="47"/>
                    <a:pt x="127" y="84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 sz="1050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446487A5-072E-488E-A7FA-8C472C5368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047413" y="5926137"/>
              <a:ext cx="279400" cy="384175"/>
            </a:xfrm>
            <a:custGeom>
              <a:avLst/>
              <a:gdLst>
                <a:gd name="T0" fmla="*/ 0 w 132"/>
                <a:gd name="T1" fmla="*/ 83 h 180"/>
                <a:gd name="T2" fmla="*/ 46 w 132"/>
                <a:gd name="T3" fmla="*/ 10 h 180"/>
                <a:gd name="T4" fmla="*/ 121 w 132"/>
                <a:gd name="T5" fmla="*/ 28 h 180"/>
                <a:gd name="T6" fmla="*/ 126 w 132"/>
                <a:gd name="T7" fmla="*/ 54 h 180"/>
                <a:gd name="T8" fmla="*/ 117 w 132"/>
                <a:gd name="T9" fmla="*/ 122 h 180"/>
                <a:gd name="T10" fmla="*/ 98 w 132"/>
                <a:gd name="T11" fmla="*/ 166 h 180"/>
                <a:gd name="T12" fmla="*/ 48 w 132"/>
                <a:gd name="T13" fmla="*/ 169 h 180"/>
                <a:gd name="T14" fmla="*/ 0 w 132"/>
                <a:gd name="T15" fmla="*/ 83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2" h="180">
                  <a:moveTo>
                    <a:pt x="0" y="83"/>
                  </a:moveTo>
                  <a:cubicBezTo>
                    <a:pt x="0" y="48"/>
                    <a:pt x="18" y="21"/>
                    <a:pt x="46" y="10"/>
                  </a:cubicBezTo>
                  <a:cubicBezTo>
                    <a:pt x="72" y="0"/>
                    <a:pt x="102" y="7"/>
                    <a:pt x="121" y="28"/>
                  </a:cubicBezTo>
                  <a:cubicBezTo>
                    <a:pt x="128" y="36"/>
                    <a:pt x="132" y="43"/>
                    <a:pt x="126" y="54"/>
                  </a:cubicBezTo>
                  <a:cubicBezTo>
                    <a:pt x="114" y="75"/>
                    <a:pt x="110" y="99"/>
                    <a:pt x="117" y="122"/>
                  </a:cubicBezTo>
                  <a:cubicBezTo>
                    <a:pt x="123" y="143"/>
                    <a:pt x="112" y="155"/>
                    <a:pt x="98" y="166"/>
                  </a:cubicBezTo>
                  <a:cubicBezTo>
                    <a:pt x="82" y="177"/>
                    <a:pt x="65" y="180"/>
                    <a:pt x="48" y="169"/>
                  </a:cubicBezTo>
                  <a:cubicBezTo>
                    <a:pt x="15" y="148"/>
                    <a:pt x="4" y="115"/>
                    <a:pt x="0" y="83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 sz="1050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FA2F368E-6499-4A6A-97AB-71642B17A7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818938" y="6275388"/>
              <a:ext cx="266700" cy="242888"/>
            </a:xfrm>
            <a:custGeom>
              <a:avLst/>
              <a:gdLst>
                <a:gd name="T0" fmla="*/ 62 w 126"/>
                <a:gd name="T1" fmla="*/ 113 h 114"/>
                <a:gd name="T2" fmla="*/ 24 w 126"/>
                <a:gd name="T3" fmla="*/ 113 h 114"/>
                <a:gd name="T4" fmla="*/ 4 w 126"/>
                <a:gd name="T5" fmla="*/ 93 h 114"/>
                <a:gd name="T6" fmla="*/ 41 w 126"/>
                <a:gd name="T7" fmla="*/ 3 h 114"/>
                <a:gd name="T8" fmla="*/ 56 w 126"/>
                <a:gd name="T9" fmla="*/ 2 h 114"/>
                <a:gd name="T10" fmla="*/ 101 w 126"/>
                <a:gd name="T11" fmla="*/ 32 h 114"/>
                <a:gd name="T12" fmla="*/ 117 w 126"/>
                <a:gd name="T13" fmla="*/ 103 h 114"/>
                <a:gd name="T14" fmla="*/ 102 w 126"/>
                <a:gd name="T15" fmla="*/ 112 h 114"/>
                <a:gd name="T16" fmla="*/ 62 w 126"/>
                <a:gd name="T17" fmla="*/ 11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" h="114">
                  <a:moveTo>
                    <a:pt x="62" y="113"/>
                  </a:moveTo>
                  <a:cubicBezTo>
                    <a:pt x="49" y="113"/>
                    <a:pt x="36" y="112"/>
                    <a:pt x="24" y="113"/>
                  </a:cubicBezTo>
                  <a:cubicBezTo>
                    <a:pt x="9" y="114"/>
                    <a:pt x="0" y="105"/>
                    <a:pt x="4" y="93"/>
                  </a:cubicBezTo>
                  <a:cubicBezTo>
                    <a:pt x="14" y="62"/>
                    <a:pt x="28" y="32"/>
                    <a:pt x="41" y="3"/>
                  </a:cubicBezTo>
                  <a:cubicBezTo>
                    <a:pt x="42" y="0"/>
                    <a:pt x="52" y="0"/>
                    <a:pt x="56" y="2"/>
                  </a:cubicBezTo>
                  <a:cubicBezTo>
                    <a:pt x="71" y="11"/>
                    <a:pt x="87" y="20"/>
                    <a:pt x="101" y="32"/>
                  </a:cubicBezTo>
                  <a:cubicBezTo>
                    <a:pt x="117" y="45"/>
                    <a:pt x="126" y="84"/>
                    <a:pt x="117" y="103"/>
                  </a:cubicBezTo>
                  <a:cubicBezTo>
                    <a:pt x="115" y="108"/>
                    <a:pt x="107" y="112"/>
                    <a:pt x="102" y="112"/>
                  </a:cubicBezTo>
                  <a:cubicBezTo>
                    <a:pt x="88" y="114"/>
                    <a:pt x="75" y="113"/>
                    <a:pt x="62" y="113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 sz="1050"/>
            </a:p>
          </p:txBody>
        </p:sp>
        <p:sp>
          <p:nvSpPr>
            <p:cNvPr id="23" name="Freeform 11">
              <a:extLst>
                <a:ext uri="{FF2B5EF4-FFF2-40B4-BE49-F238E27FC236}">
                  <a16:creationId xmlns:a16="http://schemas.microsoft.com/office/drawing/2014/main" id="{52D4681A-29A4-4B4F-8FA9-77B8D3AA2E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896601" y="6273800"/>
              <a:ext cx="265112" cy="244475"/>
            </a:xfrm>
            <a:custGeom>
              <a:avLst/>
              <a:gdLst>
                <a:gd name="T0" fmla="*/ 61 w 125"/>
                <a:gd name="T1" fmla="*/ 114 h 115"/>
                <a:gd name="T2" fmla="*/ 21 w 125"/>
                <a:gd name="T3" fmla="*/ 113 h 115"/>
                <a:gd name="T4" fmla="*/ 6 w 125"/>
                <a:gd name="T5" fmla="*/ 99 h 115"/>
                <a:gd name="T6" fmla="*/ 70 w 125"/>
                <a:gd name="T7" fmla="*/ 2 h 115"/>
                <a:gd name="T8" fmla="*/ 85 w 125"/>
                <a:gd name="T9" fmla="*/ 9 h 115"/>
                <a:gd name="T10" fmla="*/ 117 w 125"/>
                <a:gd name="T11" fmla="*/ 82 h 115"/>
                <a:gd name="T12" fmla="*/ 91 w 125"/>
                <a:gd name="T13" fmla="*/ 114 h 115"/>
                <a:gd name="T14" fmla="*/ 61 w 125"/>
                <a:gd name="T15" fmla="*/ 11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5" h="115">
                  <a:moveTo>
                    <a:pt x="61" y="114"/>
                  </a:moveTo>
                  <a:cubicBezTo>
                    <a:pt x="48" y="114"/>
                    <a:pt x="34" y="115"/>
                    <a:pt x="21" y="113"/>
                  </a:cubicBezTo>
                  <a:cubicBezTo>
                    <a:pt x="15" y="112"/>
                    <a:pt x="6" y="104"/>
                    <a:pt x="6" y="99"/>
                  </a:cubicBezTo>
                  <a:cubicBezTo>
                    <a:pt x="0" y="51"/>
                    <a:pt x="24" y="15"/>
                    <a:pt x="70" y="2"/>
                  </a:cubicBezTo>
                  <a:cubicBezTo>
                    <a:pt x="74" y="0"/>
                    <a:pt x="83" y="5"/>
                    <a:pt x="85" y="9"/>
                  </a:cubicBezTo>
                  <a:cubicBezTo>
                    <a:pt x="96" y="32"/>
                    <a:pt x="108" y="56"/>
                    <a:pt x="117" y="82"/>
                  </a:cubicBezTo>
                  <a:cubicBezTo>
                    <a:pt x="125" y="106"/>
                    <a:pt x="117" y="114"/>
                    <a:pt x="91" y="114"/>
                  </a:cubicBezTo>
                  <a:cubicBezTo>
                    <a:pt x="81" y="114"/>
                    <a:pt x="71" y="114"/>
                    <a:pt x="61" y="114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 sz="1050"/>
            </a:p>
          </p:txBody>
        </p:sp>
      </p:grpSp>
    </p:spTree>
    <p:extLst>
      <p:ext uri="{BB962C8B-B14F-4D97-AF65-F5344CB8AC3E}">
        <p14:creationId xmlns:p14="http://schemas.microsoft.com/office/powerpoint/2010/main" val="319849513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150EDDC6-EAE8-47F8-99EA-830DDBDA081B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42647" y="300355"/>
            <a:ext cx="8679898" cy="5431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61A8B2CB-ECBC-45C7-B5F2-8FAF569891F2}"/>
              </a:ext>
            </a:extLst>
          </p:cNvPr>
          <p:cNvGrpSpPr/>
          <p:nvPr userDrawn="1"/>
        </p:nvGrpSpPr>
        <p:grpSpPr>
          <a:xfrm>
            <a:off x="4241347" y="158296"/>
            <a:ext cx="661307" cy="102870"/>
            <a:chOff x="5215346" y="150098"/>
            <a:chExt cx="881742" cy="137160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B8980589-E603-4F36-BDDB-87099F2F4A8E}"/>
                </a:ext>
              </a:extLst>
            </p:cNvPr>
            <p:cNvSpPr/>
            <p:nvPr userDrawn="1"/>
          </p:nvSpPr>
          <p:spPr>
            <a:xfrm>
              <a:off x="5215346" y="150098"/>
              <a:ext cx="137160" cy="13716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50"/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CEA82518-4BE1-4964-8186-30C1EDFB20C9}"/>
                </a:ext>
              </a:extLst>
            </p:cNvPr>
            <p:cNvSpPr/>
            <p:nvPr userDrawn="1"/>
          </p:nvSpPr>
          <p:spPr>
            <a:xfrm>
              <a:off x="5463540" y="150098"/>
              <a:ext cx="137160" cy="13716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50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502DD2AD-F0D8-4638-AF3F-93DE47FCBC2D}"/>
                </a:ext>
              </a:extLst>
            </p:cNvPr>
            <p:cNvSpPr/>
            <p:nvPr userDrawn="1"/>
          </p:nvSpPr>
          <p:spPr>
            <a:xfrm>
              <a:off x="5711734" y="150098"/>
              <a:ext cx="137160" cy="13716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50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C6B676EE-2A24-469D-851F-9123B94D32DC}"/>
                </a:ext>
              </a:extLst>
            </p:cNvPr>
            <p:cNvSpPr/>
            <p:nvPr userDrawn="1"/>
          </p:nvSpPr>
          <p:spPr>
            <a:xfrm>
              <a:off x="5959928" y="150098"/>
              <a:ext cx="137160" cy="13716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50"/>
            </a:p>
          </p:txBody>
        </p:sp>
      </p:grpSp>
      <p:sp>
        <p:nvSpPr>
          <p:cNvPr id="9" name="Rectangle 23">
            <a:extLst>
              <a:ext uri="{FF2B5EF4-FFF2-40B4-BE49-F238E27FC236}">
                <a16:creationId xmlns:a16="http://schemas.microsoft.com/office/drawing/2014/main" id="{0CC60032-CAB9-4675-8FFA-CC32D97C1BD1}"/>
              </a:ext>
            </a:extLst>
          </p:cNvPr>
          <p:cNvSpPr/>
          <p:nvPr userDrawn="1"/>
        </p:nvSpPr>
        <p:spPr>
          <a:xfrm>
            <a:off x="0" y="4836137"/>
            <a:ext cx="8052156" cy="21135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 dirty="0"/>
          </a:p>
        </p:txBody>
      </p:sp>
      <p:sp>
        <p:nvSpPr>
          <p:cNvPr id="10" name="AutoShape 3">
            <a:extLst>
              <a:ext uri="{FF2B5EF4-FFF2-40B4-BE49-F238E27FC236}">
                <a16:creationId xmlns:a16="http://schemas.microsoft.com/office/drawing/2014/main" id="{672C7E35-6E58-489B-B4A0-2C26C38EE6D8}"/>
              </a:ext>
            </a:extLst>
          </p:cNvPr>
          <p:cNvSpPr>
            <a:spLocks noChangeAspect="1" noChangeArrowheads="1" noTextEdit="1"/>
          </p:cNvSpPr>
          <p:nvPr userDrawn="1"/>
        </p:nvSpPr>
        <p:spPr bwMode="auto">
          <a:xfrm>
            <a:off x="8135541" y="4351237"/>
            <a:ext cx="918157" cy="6962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s-PE" sz="1050"/>
          </a:p>
        </p:txBody>
      </p:sp>
      <p:grpSp>
        <p:nvGrpSpPr>
          <p:cNvPr id="2" name="Grupo 1">
            <a:extLst>
              <a:ext uri="{FF2B5EF4-FFF2-40B4-BE49-F238E27FC236}">
                <a16:creationId xmlns:a16="http://schemas.microsoft.com/office/drawing/2014/main" id="{C9A21EA4-36B4-661C-816F-90AAAD7B33A0}"/>
              </a:ext>
            </a:extLst>
          </p:cNvPr>
          <p:cNvGrpSpPr/>
          <p:nvPr userDrawn="1"/>
        </p:nvGrpSpPr>
        <p:grpSpPr>
          <a:xfrm>
            <a:off x="8135541" y="4292853"/>
            <a:ext cx="918157" cy="754641"/>
            <a:chOff x="10847388" y="5723804"/>
            <a:chExt cx="1224209" cy="1006188"/>
          </a:xfrm>
        </p:grpSpPr>
        <p:sp>
          <p:nvSpPr>
            <p:cNvPr id="11" name="Freeform 5">
              <a:extLst>
                <a:ext uri="{FF2B5EF4-FFF2-40B4-BE49-F238E27FC236}">
                  <a16:creationId xmlns:a16="http://schemas.microsoft.com/office/drawing/2014/main" id="{013FCD97-7BFD-4428-A4DC-78A09D4BD9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847388" y="6447223"/>
              <a:ext cx="868362" cy="282769"/>
            </a:xfrm>
            <a:custGeom>
              <a:avLst/>
              <a:gdLst>
                <a:gd name="T0" fmla="*/ 0 w 307"/>
                <a:gd name="T1" fmla="*/ 20 h 112"/>
                <a:gd name="T2" fmla="*/ 0 w 307"/>
                <a:gd name="T3" fmla="*/ 102 h 112"/>
                <a:gd name="T4" fmla="*/ 3 w 307"/>
                <a:gd name="T5" fmla="*/ 107 h 112"/>
                <a:gd name="T6" fmla="*/ 16 w 307"/>
                <a:gd name="T7" fmla="*/ 111 h 112"/>
                <a:gd name="T8" fmla="*/ 300 w 307"/>
                <a:gd name="T9" fmla="*/ 111 h 112"/>
                <a:gd name="T10" fmla="*/ 306 w 307"/>
                <a:gd name="T11" fmla="*/ 107 h 112"/>
                <a:gd name="T12" fmla="*/ 307 w 307"/>
                <a:gd name="T13" fmla="*/ 102 h 112"/>
                <a:gd name="T14" fmla="*/ 307 w 307"/>
                <a:gd name="T15" fmla="*/ 22 h 112"/>
                <a:gd name="T16" fmla="*/ 300 w 307"/>
                <a:gd name="T17" fmla="*/ 16 h 112"/>
                <a:gd name="T18" fmla="*/ 289 w 307"/>
                <a:gd name="T19" fmla="*/ 15 h 112"/>
                <a:gd name="T20" fmla="*/ 276 w 307"/>
                <a:gd name="T21" fmla="*/ 15 h 112"/>
                <a:gd name="T22" fmla="*/ 274 w 307"/>
                <a:gd name="T23" fmla="*/ 12 h 112"/>
                <a:gd name="T24" fmla="*/ 270 w 307"/>
                <a:gd name="T25" fmla="*/ 10 h 112"/>
                <a:gd name="T26" fmla="*/ 253 w 307"/>
                <a:gd name="T27" fmla="*/ 7 h 112"/>
                <a:gd name="T28" fmla="*/ 175 w 307"/>
                <a:gd name="T29" fmla="*/ 1 h 112"/>
                <a:gd name="T30" fmla="*/ 64 w 307"/>
                <a:gd name="T31" fmla="*/ 5 h 112"/>
                <a:gd name="T32" fmla="*/ 49 w 307"/>
                <a:gd name="T33" fmla="*/ 8 h 112"/>
                <a:gd name="T34" fmla="*/ 38 w 307"/>
                <a:gd name="T35" fmla="*/ 10 h 112"/>
                <a:gd name="T36" fmla="*/ 32 w 307"/>
                <a:gd name="T37" fmla="*/ 13 h 112"/>
                <a:gd name="T38" fmla="*/ 31 w 307"/>
                <a:gd name="T39" fmla="*/ 14 h 112"/>
                <a:gd name="T40" fmla="*/ 30 w 307"/>
                <a:gd name="T41" fmla="*/ 15 h 112"/>
                <a:gd name="T42" fmla="*/ 11 w 307"/>
                <a:gd name="T43" fmla="*/ 15 h 112"/>
                <a:gd name="T44" fmla="*/ 5 w 307"/>
                <a:gd name="T45" fmla="*/ 17 h 112"/>
                <a:gd name="T46" fmla="*/ 0 w 307"/>
                <a:gd name="T47" fmla="*/ 2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07" h="112">
                  <a:moveTo>
                    <a:pt x="0" y="20"/>
                  </a:moveTo>
                  <a:cubicBezTo>
                    <a:pt x="0" y="48"/>
                    <a:pt x="0" y="75"/>
                    <a:pt x="0" y="102"/>
                  </a:cubicBezTo>
                  <a:cubicBezTo>
                    <a:pt x="1" y="103"/>
                    <a:pt x="1" y="105"/>
                    <a:pt x="3" y="107"/>
                  </a:cubicBezTo>
                  <a:cubicBezTo>
                    <a:pt x="6" y="111"/>
                    <a:pt x="11" y="112"/>
                    <a:pt x="16" y="111"/>
                  </a:cubicBezTo>
                  <a:cubicBezTo>
                    <a:pt x="111" y="111"/>
                    <a:pt x="205" y="111"/>
                    <a:pt x="300" y="111"/>
                  </a:cubicBezTo>
                  <a:cubicBezTo>
                    <a:pt x="300" y="111"/>
                    <a:pt x="304" y="110"/>
                    <a:pt x="306" y="107"/>
                  </a:cubicBezTo>
                  <a:cubicBezTo>
                    <a:pt x="307" y="105"/>
                    <a:pt x="307" y="103"/>
                    <a:pt x="307" y="102"/>
                  </a:cubicBezTo>
                  <a:cubicBezTo>
                    <a:pt x="307" y="75"/>
                    <a:pt x="307" y="49"/>
                    <a:pt x="307" y="22"/>
                  </a:cubicBezTo>
                  <a:cubicBezTo>
                    <a:pt x="305" y="20"/>
                    <a:pt x="302" y="18"/>
                    <a:pt x="300" y="16"/>
                  </a:cubicBezTo>
                  <a:cubicBezTo>
                    <a:pt x="296" y="15"/>
                    <a:pt x="292" y="15"/>
                    <a:pt x="289" y="15"/>
                  </a:cubicBezTo>
                  <a:cubicBezTo>
                    <a:pt x="285" y="15"/>
                    <a:pt x="280" y="15"/>
                    <a:pt x="276" y="15"/>
                  </a:cubicBezTo>
                  <a:cubicBezTo>
                    <a:pt x="276" y="15"/>
                    <a:pt x="275" y="13"/>
                    <a:pt x="274" y="12"/>
                  </a:cubicBezTo>
                  <a:cubicBezTo>
                    <a:pt x="272" y="11"/>
                    <a:pt x="271" y="10"/>
                    <a:pt x="270" y="10"/>
                  </a:cubicBezTo>
                  <a:cubicBezTo>
                    <a:pt x="267" y="9"/>
                    <a:pt x="261" y="8"/>
                    <a:pt x="253" y="7"/>
                  </a:cubicBezTo>
                  <a:cubicBezTo>
                    <a:pt x="229" y="4"/>
                    <a:pt x="203" y="2"/>
                    <a:pt x="175" y="1"/>
                  </a:cubicBezTo>
                  <a:cubicBezTo>
                    <a:pt x="134" y="0"/>
                    <a:pt x="97" y="2"/>
                    <a:pt x="64" y="5"/>
                  </a:cubicBezTo>
                  <a:cubicBezTo>
                    <a:pt x="57" y="7"/>
                    <a:pt x="52" y="7"/>
                    <a:pt x="49" y="8"/>
                  </a:cubicBezTo>
                  <a:cubicBezTo>
                    <a:pt x="49" y="8"/>
                    <a:pt x="44" y="8"/>
                    <a:pt x="38" y="10"/>
                  </a:cubicBezTo>
                  <a:cubicBezTo>
                    <a:pt x="32" y="12"/>
                    <a:pt x="34" y="12"/>
                    <a:pt x="32" y="13"/>
                  </a:cubicBezTo>
                  <a:cubicBezTo>
                    <a:pt x="32" y="13"/>
                    <a:pt x="31" y="13"/>
                    <a:pt x="31" y="14"/>
                  </a:cubicBezTo>
                  <a:cubicBezTo>
                    <a:pt x="30" y="14"/>
                    <a:pt x="30" y="15"/>
                    <a:pt x="30" y="15"/>
                  </a:cubicBezTo>
                  <a:cubicBezTo>
                    <a:pt x="24" y="15"/>
                    <a:pt x="17" y="15"/>
                    <a:pt x="11" y="15"/>
                  </a:cubicBezTo>
                  <a:cubicBezTo>
                    <a:pt x="9" y="15"/>
                    <a:pt x="7" y="16"/>
                    <a:pt x="5" y="17"/>
                  </a:cubicBezTo>
                  <a:cubicBezTo>
                    <a:pt x="3" y="18"/>
                    <a:pt x="2" y="19"/>
                    <a:pt x="0" y="20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sz="1050"/>
            </a:p>
          </p:txBody>
        </p:sp>
        <p:sp>
          <p:nvSpPr>
            <p:cNvPr id="12" name="Freeform 6">
              <a:extLst>
                <a:ext uri="{FF2B5EF4-FFF2-40B4-BE49-F238E27FC236}">
                  <a16:creationId xmlns:a16="http://schemas.microsoft.com/office/drawing/2014/main" id="{36CB9DC7-C110-4124-BEC9-BD340D8D87B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036548" y="5723804"/>
              <a:ext cx="1035049" cy="801265"/>
            </a:xfrm>
            <a:custGeom>
              <a:avLst/>
              <a:gdLst>
                <a:gd name="T0" fmla="*/ 11 w 449"/>
                <a:gd name="T1" fmla="*/ 207 h 347"/>
                <a:gd name="T2" fmla="*/ 19 w 449"/>
                <a:gd name="T3" fmla="*/ 217 h 347"/>
                <a:gd name="T4" fmla="*/ 39 w 449"/>
                <a:gd name="T5" fmla="*/ 233 h 347"/>
                <a:gd name="T6" fmla="*/ 100 w 449"/>
                <a:gd name="T7" fmla="*/ 267 h 347"/>
                <a:gd name="T8" fmla="*/ 114 w 449"/>
                <a:gd name="T9" fmla="*/ 271 h 347"/>
                <a:gd name="T10" fmla="*/ 122 w 449"/>
                <a:gd name="T11" fmla="*/ 274 h 347"/>
                <a:gd name="T12" fmla="*/ 130 w 449"/>
                <a:gd name="T13" fmla="*/ 275 h 347"/>
                <a:gd name="T14" fmla="*/ 162 w 449"/>
                <a:gd name="T15" fmla="*/ 225 h 347"/>
                <a:gd name="T16" fmla="*/ 158 w 449"/>
                <a:gd name="T17" fmla="*/ 217 h 347"/>
                <a:gd name="T18" fmla="*/ 149 w 449"/>
                <a:gd name="T19" fmla="*/ 211 h 347"/>
                <a:gd name="T20" fmla="*/ 174 w 449"/>
                <a:gd name="T21" fmla="*/ 193 h 347"/>
                <a:gd name="T22" fmla="*/ 424 w 449"/>
                <a:gd name="T23" fmla="*/ 345 h 347"/>
                <a:gd name="T24" fmla="*/ 448 w 449"/>
                <a:gd name="T25" fmla="*/ 318 h 347"/>
                <a:gd name="T26" fmla="*/ 196 w 449"/>
                <a:gd name="T27" fmla="*/ 159 h 347"/>
                <a:gd name="T28" fmla="*/ 201 w 449"/>
                <a:gd name="T29" fmla="*/ 127 h 347"/>
                <a:gd name="T30" fmla="*/ 202 w 449"/>
                <a:gd name="T31" fmla="*/ 127 h 347"/>
                <a:gd name="T32" fmla="*/ 215 w 449"/>
                <a:gd name="T33" fmla="*/ 134 h 347"/>
                <a:gd name="T34" fmla="*/ 249 w 449"/>
                <a:gd name="T35" fmla="*/ 84 h 347"/>
                <a:gd name="T36" fmla="*/ 246 w 449"/>
                <a:gd name="T37" fmla="*/ 76 h 347"/>
                <a:gd name="T38" fmla="*/ 238 w 449"/>
                <a:gd name="T39" fmla="*/ 68 h 347"/>
                <a:gd name="T40" fmla="*/ 224 w 449"/>
                <a:gd name="T41" fmla="*/ 53 h 347"/>
                <a:gd name="T42" fmla="*/ 159 w 449"/>
                <a:gd name="T43" fmla="*/ 13 h 347"/>
                <a:gd name="T44" fmla="*/ 139 w 449"/>
                <a:gd name="T45" fmla="*/ 5 h 347"/>
                <a:gd name="T46" fmla="*/ 134 w 449"/>
                <a:gd name="T47" fmla="*/ 5 h 347"/>
                <a:gd name="T48" fmla="*/ 124 w 449"/>
                <a:gd name="T49" fmla="*/ 1 h 347"/>
                <a:gd name="T50" fmla="*/ 117 w 449"/>
                <a:gd name="T51" fmla="*/ 2 h 347"/>
                <a:gd name="T52" fmla="*/ 88 w 449"/>
                <a:gd name="T53" fmla="*/ 56 h 347"/>
                <a:gd name="T54" fmla="*/ 101 w 449"/>
                <a:gd name="T55" fmla="*/ 65 h 347"/>
                <a:gd name="T56" fmla="*/ 60 w 449"/>
                <a:gd name="T57" fmla="*/ 103 h 347"/>
                <a:gd name="T58" fmla="*/ 49 w 449"/>
                <a:gd name="T59" fmla="*/ 141 h 347"/>
                <a:gd name="T60" fmla="*/ 38 w 449"/>
                <a:gd name="T61" fmla="*/ 143 h 347"/>
                <a:gd name="T62" fmla="*/ 29 w 449"/>
                <a:gd name="T63" fmla="*/ 145 h 347"/>
                <a:gd name="T64" fmla="*/ 0 w 449"/>
                <a:gd name="T65" fmla="*/ 195 h 347"/>
                <a:gd name="T66" fmla="*/ 5 w 449"/>
                <a:gd name="T67" fmla="*/ 201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49" h="347">
                  <a:moveTo>
                    <a:pt x="10" y="205"/>
                  </a:moveTo>
                  <a:cubicBezTo>
                    <a:pt x="10" y="205"/>
                    <a:pt x="10" y="206"/>
                    <a:pt x="11" y="207"/>
                  </a:cubicBezTo>
                  <a:cubicBezTo>
                    <a:pt x="11" y="209"/>
                    <a:pt x="13" y="211"/>
                    <a:pt x="14" y="212"/>
                  </a:cubicBezTo>
                  <a:cubicBezTo>
                    <a:pt x="17" y="215"/>
                    <a:pt x="16" y="214"/>
                    <a:pt x="19" y="217"/>
                  </a:cubicBezTo>
                  <a:cubicBezTo>
                    <a:pt x="22" y="220"/>
                    <a:pt x="24" y="222"/>
                    <a:pt x="28" y="225"/>
                  </a:cubicBezTo>
                  <a:cubicBezTo>
                    <a:pt x="33" y="229"/>
                    <a:pt x="36" y="231"/>
                    <a:pt x="39" y="233"/>
                  </a:cubicBezTo>
                  <a:cubicBezTo>
                    <a:pt x="54" y="243"/>
                    <a:pt x="68" y="252"/>
                    <a:pt x="68" y="252"/>
                  </a:cubicBezTo>
                  <a:cubicBezTo>
                    <a:pt x="68" y="252"/>
                    <a:pt x="81" y="259"/>
                    <a:pt x="100" y="267"/>
                  </a:cubicBezTo>
                  <a:cubicBezTo>
                    <a:pt x="108" y="271"/>
                    <a:pt x="105" y="269"/>
                    <a:pt x="110" y="271"/>
                  </a:cubicBezTo>
                  <a:cubicBezTo>
                    <a:pt x="110" y="271"/>
                    <a:pt x="112" y="271"/>
                    <a:pt x="114" y="271"/>
                  </a:cubicBezTo>
                  <a:cubicBezTo>
                    <a:pt x="115" y="271"/>
                    <a:pt x="116" y="270"/>
                    <a:pt x="116" y="270"/>
                  </a:cubicBezTo>
                  <a:cubicBezTo>
                    <a:pt x="119" y="272"/>
                    <a:pt x="121" y="273"/>
                    <a:pt x="122" y="274"/>
                  </a:cubicBezTo>
                  <a:cubicBezTo>
                    <a:pt x="123" y="275"/>
                    <a:pt x="124" y="275"/>
                    <a:pt x="126" y="275"/>
                  </a:cubicBezTo>
                  <a:cubicBezTo>
                    <a:pt x="126" y="276"/>
                    <a:pt x="128" y="276"/>
                    <a:pt x="130" y="275"/>
                  </a:cubicBezTo>
                  <a:cubicBezTo>
                    <a:pt x="132" y="274"/>
                    <a:pt x="133" y="273"/>
                    <a:pt x="133" y="273"/>
                  </a:cubicBezTo>
                  <a:cubicBezTo>
                    <a:pt x="143" y="257"/>
                    <a:pt x="152" y="241"/>
                    <a:pt x="162" y="225"/>
                  </a:cubicBezTo>
                  <a:cubicBezTo>
                    <a:pt x="162" y="224"/>
                    <a:pt x="163" y="223"/>
                    <a:pt x="162" y="221"/>
                  </a:cubicBezTo>
                  <a:cubicBezTo>
                    <a:pt x="161" y="218"/>
                    <a:pt x="159" y="217"/>
                    <a:pt x="158" y="217"/>
                  </a:cubicBezTo>
                  <a:cubicBezTo>
                    <a:pt x="155" y="215"/>
                    <a:pt x="152" y="214"/>
                    <a:pt x="149" y="212"/>
                  </a:cubicBezTo>
                  <a:cubicBezTo>
                    <a:pt x="149" y="211"/>
                    <a:pt x="149" y="211"/>
                    <a:pt x="149" y="211"/>
                  </a:cubicBezTo>
                  <a:cubicBezTo>
                    <a:pt x="154" y="209"/>
                    <a:pt x="159" y="206"/>
                    <a:pt x="165" y="202"/>
                  </a:cubicBezTo>
                  <a:cubicBezTo>
                    <a:pt x="169" y="199"/>
                    <a:pt x="172" y="196"/>
                    <a:pt x="174" y="193"/>
                  </a:cubicBezTo>
                  <a:cubicBezTo>
                    <a:pt x="175" y="193"/>
                    <a:pt x="175" y="193"/>
                    <a:pt x="176" y="193"/>
                  </a:cubicBezTo>
                  <a:cubicBezTo>
                    <a:pt x="259" y="243"/>
                    <a:pt x="342" y="294"/>
                    <a:pt x="424" y="345"/>
                  </a:cubicBezTo>
                  <a:cubicBezTo>
                    <a:pt x="427" y="347"/>
                    <a:pt x="430" y="346"/>
                    <a:pt x="431" y="344"/>
                  </a:cubicBezTo>
                  <a:cubicBezTo>
                    <a:pt x="437" y="335"/>
                    <a:pt x="442" y="327"/>
                    <a:pt x="448" y="318"/>
                  </a:cubicBezTo>
                  <a:cubicBezTo>
                    <a:pt x="449" y="316"/>
                    <a:pt x="448" y="313"/>
                    <a:pt x="446" y="311"/>
                  </a:cubicBezTo>
                  <a:cubicBezTo>
                    <a:pt x="363" y="261"/>
                    <a:pt x="279" y="210"/>
                    <a:pt x="196" y="159"/>
                  </a:cubicBezTo>
                  <a:cubicBezTo>
                    <a:pt x="197" y="155"/>
                    <a:pt x="199" y="150"/>
                    <a:pt x="200" y="144"/>
                  </a:cubicBezTo>
                  <a:cubicBezTo>
                    <a:pt x="201" y="138"/>
                    <a:pt x="201" y="132"/>
                    <a:pt x="201" y="127"/>
                  </a:cubicBezTo>
                  <a:cubicBezTo>
                    <a:pt x="201" y="127"/>
                    <a:pt x="201" y="127"/>
                    <a:pt x="201" y="127"/>
                  </a:cubicBezTo>
                  <a:cubicBezTo>
                    <a:pt x="201" y="126"/>
                    <a:pt x="202" y="127"/>
                    <a:pt x="202" y="127"/>
                  </a:cubicBezTo>
                  <a:cubicBezTo>
                    <a:pt x="205" y="129"/>
                    <a:pt x="208" y="131"/>
                    <a:pt x="212" y="133"/>
                  </a:cubicBezTo>
                  <a:cubicBezTo>
                    <a:pt x="212" y="134"/>
                    <a:pt x="214" y="134"/>
                    <a:pt x="215" y="134"/>
                  </a:cubicBezTo>
                  <a:cubicBezTo>
                    <a:pt x="217" y="134"/>
                    <a:pt x="218" y="133"/>
                    <a:pt x="219" y="132"/>
                  </a:cubicBezTo>
                  <a:cubicBezTo>
                    <a:pt x="229" y="116"/>
                    <a:pt x="239" y="100"/>
                    <a:pt x="249" y="84"/>
                  </a:cubicBezTo>
                  <a:cubicBezTo>
                    <a:pt x="250" y="83"/>
                    <a:pt x="250" y="81"/>
                    <a:pt x="249" y="79"/>
                  </a:cubicBezTo>
                  <a:cubicBezTo>
                    <a:pt x="248" y="77"/>
                    <a:pt x="247" y="76"/>
                    <a:pt x="246" y="76"/>
                  </a:cubicBezTo>
                  <a:cubicBezTo>
                    <a:pt x="244" y="74"/>
                    <a:pt x="241" y="73"/>
                    <a:pt x="239" y="71"/>
                  </a:cubicBezTo>
                  <a:cubicBezTo>
                    <a:pt x="239" y="70"/>
                    <a:pt x="239" y="69"/>
                    <a:pt x="238" y="68"/>
                  </a:cubicBezTo>
                  <a:cubicBezTo>
                    <a:pt x="238" y="67"/>
                    <a:pt x="237" y="66"/>
                    <a:pt x="237" y="65"/>
                  </a:cubicBezTo>
                  <a:cubicBezTo>
                    <a:pt x="233" y="62"/>
                    <a:pt x="229" y="58"/>
                    <a:pt x="224" y="53"/>
                  </a:cubicBezTo>
                  <a:cubicBezTo>
                    <a:pt x="224" y="53"/>
                    <a:pt x="218" y="49"/>
                    <a:pt x="212" y="44"/>
                  </a:cubicBezTo>
                  <a:cubicBezTo>
                    <a:pt x="203" y="37"/>
                    <a:pt x="184" y="25"/>
                    <a:pt x="159" y="13"/>
                  </a:cubicBezTo>
                  <a:cubicBezTo>
                    <a:pt x="153" y="10"/>
                    <a:pt x="148" y="8"/>
                    <a:pt x="145" y="7"/>
                  </a:cubicBezTo>
                  <a:cubicBezTo>
                    <a:pt x="145" y="7"/>
                    <a:pt x="143" y="6"/>
                    <a:pt x="139" y="5"/>
                  </a:cubicBezTo>
                  <a:cubicBezTo>
                    <a:pt x="139" y="5"/>
                    <a:pt x="138" y="5"/>
                    <a:pt x="137" y="5"/>
                  </a:cubicBezTo>
                  <a:cubicBezTo>
                    <a:pt x="135" y="5"/>
                    <a:pt x="135" y="5"/>
                    <a:pt x="134" y="5"/>
                  </a:cubicBezTo>
                  <a:cubicBezTo>
                    <a:pt x="134" y="5"/>
                    <a:pt x="133" y="6"/>
                    <a:pt x="133" y="6"/>
                  </a:cubicBezTo>
                  <a:cubicBezTo>
                    <a:pt x="130" y="5"/>
                    <a:pt x="127" y="3"/>
                    <a:pt x="124" y="1"/>
                  </a:cubicBezTo>
                  <a:cubicBezTo>
                    <a:pt x="124" y="0"/>
                    <a:pt x="122" y="0"/>
                    <a:pt x="121" y="0"/>
                  </a:cubicBezTo>
                  <a:cubicBezTo>
                    <a:pt x="119" y="1"/>
                    <a:pt x="118" y="2"/>
                    <a:pt x="117" y="2"/>
                  </a:cubicBezTo>
                  <a:cubicBezTo>
                    <a:pt x="107" y="18"/>
                    <a:pt x="97" y="34"/>
                    <a:pt x="87" y="50"/>
                  </a:cubicBezTo>
                  <a:cubicBezTo>
                    <a:pt x="87" y="52"/>
                    <a:pt x="87" y="54"/>
                    <a:pt x="88" y="56"/>
                  </a:cubicBezTo>
                  <a:cubicBezTo>
                    <a:pt x="89" y="57"/>
                    <a:pt x="90" y="58"/>
                    <a:pt x="92" y="59"/>
                  </a:cubicBezTo>
                  <a:cubicBezTo>
                    <a:pt x="94" y="61"/>
                    <a:pt x="97" y="63"/>
                    <a:pt x="101" y="65"/>
                  </a:cubicBezTo>
                  <a:cubicBezTo>
                    <a:pt x="91" y="69"/>
                    <a:pt x="84" y="74"/>
                    <a:pt x="80" y="78"/>
                  </a:cubicBezTo>
                  <a:cubicBezTo>
                    <a:pt x="69" y="87"/>
                    <a:pt x="64" y="97"/>
                    <a:pt x="60" y="103"/>
                  </a:cubicBezTo>
                  <a:cubicBezTo>
                    <a:pt x="56" y="112"/>
                    <a:pt x="53" y="119"/>
                    <a:pt x="52" y="125"/>
                  </a:cubicBezTo>
                  <a:cubicBezTo>
                    <a:pt x="50" y="129"/>
                    <a:pt x="49" y="135"/>
                    <a:pt x="49" y="141"/>
                  </a:cubicBezTo>
                  <a:cubicBezTo>
                    <a:pt x="49" y="144"/>
                    <a:pt x="48" y="147"/>
                    <a:pt x="49" y="150"/>
                  </a:cubicBezTo>
                  <a:cubicBezTo>
                    <a:pt x="45" y="147"/>
                    <a:pt x="41" y="145"/>
                    <a:pt x="38" y="143"/>
                  </a:cubicBezTo>
                  <a:cubicBezTo>
                    <a:pt x="37" y="143"/>
                    <a:pt x="35" y="142"/>
                    <a:pt x="32" y="143"/>
                  </a:cubicBezTo>
                  <a:cubicBezTo>
                    <a:pt x="30" y="144"/>
                    <a:pt x="30" y="145"/>
                    <a:pt x="29" y="145"/>
                  </a:cubicBezTo>
                  <a:cubicBezTo>
                    <a:pt x="20" y="160"/>
                    <a:pt x="11" y="175"/>
                    <a:pt x="1" y="190"/>
                  </a:cubicBezTo>
                  <a:cubicBezTo>
                    <a:pt x="1" y="191"/>
                    <a:pt x="0" y="193"/>
                    <a:pt x="0" y="195"/>
                  </a:cubicBezTo>
                  <a:cubicBezTo>
                    <a:pt x="0" y="198"/>
                    <a:pt x="1" y="199"/>
                    <a:pt x="2" y="199"/>
                  </a:cubicBezTo>
                  <a:cubicBezTo>
                    <a:pt x="3" y="200"/>
                    <a:pt x="4" y="201"/>
                    <a:pt x="5" y="201"/>
                  </a:cubicBezTo>
                  <a:cubicBezTo>
                    <a:pt x="7" y="202"/>
                    <a:pt x="8" y="203"/>
                    <a:pt x="10" y="205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sz="1050"/>
            </a:p>
          </p:txBody>
        </p:sp>
      </p:grpSp>
    </p:spTree>
    <p:extLst>
      <p:ext uri="{BB962C8B-B14F-4D97-AF65-F5344CB8AC3E}">
        <p14:creationId xmlns:p14="http://schemas.microsoft.com/office/powerpoint/2010/main" val="385775436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4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4"/>
          <p:cNvSpPr txBox="1">
            <a:spLocks noGrp="1"/>
          </p:cNvSpPr>
          <p:nvPr>
            <p:ph type="body" idx="1"/>
          </p:nvPr>
        </p:nvSpPr>
        <p:spPr>
          <a:xfrm>
            <a:off x="720000" y="1213725"/>
            <a:ext cx="7704000" cy="3389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984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AutoNum type="arabicPeriod"/>
              <a:defRPr sz="12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Font typeface="Muli"/>
              <a:buAutoNum type="alphaLcPeriod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Font typeface="Muli"/>
              <a:buAutoNum type="romanLcPeriod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Font typeface="Muli"/>
              <a:buAutoNum type="arabicPeriod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Font typeface="Muli"/>
              <a:buAutoNum type="alphaLcPeriod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Font typeface="Muli"/>
              <a:buAutoNum type="romanLcPeriod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Font typeface="Muli"/>
              <a:buAutoNum type="arabicPeriod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Font typeface="Muli"/>
              <a:buAutoNum type="alphaLcPeriod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Font typeface="Muli"/>
              <a:buAutoNum type="romanLcPeriod"/>
              <a:defRPr sz="11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Google Shape;19;p5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5"/>
          <p:cNvSpPr txBox="1">
            <a:spLocks noGrp="1"/>
          </p:cNvSpPr>
          <p:nvPr>
            <p:ph type="subTitle" idx="1"/>
          </p:nvPr>
        </p:nvSpPr>
        <p:spPr>
          <a:xfrm>
            <a:off x="1472325" y="3515100"/>
            <a:ext cx="2175000" cy="77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" name="Google Shape;21;p5"/>
          <p:cNvSpPr txBox="1">
            <a:spLocks noGrp="1"/>
          </p:cNvSpPr>
          <p:nvPr>
            <p:ph type="subTitle" idx="2"/>
          </p:nvPr>
        </p:nvSpPr>
        <p:spPr>
          <a:xfrm>
            <a:off x="5473300" y="3515100"/>
            <a:ext cx="2221800" cy="77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" name="Google Shape;22;p5"/>
          <p:cNvSpPr txBox="1">
            <a:spLocks noGrp="1"/>
          </p:cNvSpPr>
          <p:nvPr>
            <p:ph type="subTitle" idx="3"/>
          </p:nvPr>
        </p:nvSpPr>
        <p:spPr>
          <a:xfrm>
            <a:off x="1248750" y="2583850"/>
            <a:ext cx="2622000" cy="44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9pPr>
          </a:lstStyle>
          <a:p>
            <a:endParaRPr/>
          </a:p>
        </p:txBody>
      </p:sp>
      <p:sp>
        <p:nvSpPr>
          <p:cNvPr id="23" name="Google Shape;23;p5"/>
          <p:cNvSpPr txBox="1">
            <a:spLocks noGrp="1"/>
          </p:cNvSpPr>
          <p:nvPr>
            <p:ph type="subTitle" idx="4"/>
          </p:nvPr>
        </p:nvSpPr>
        <p:spPr>
          <a:xfrm>
            <a:off x="5273250" y="2583850"/>
            <a:ext cx="2622000" cy="44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Glegoo"/>
              <a:buNone/>
              <a:defRPr sz="2000" b="1">
                <a:highlight>
                  <a:srgbClr val="FFC05C"/>
                </a:highlight>
                <a:latin typeface="Glegoo"/>
                <a:ea typeface="Glegoo"/>
                <a:cs typeface="Glegoo"/>
                <a:sym typeface="Glegoo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Google Shape;25;p6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Google Shape;27;p7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8" name="Google Shape;28;p7"/>
          <p:cNvSpPr txBox="1">
            <a:spLocks noGrp="1"/>
          </p:cNvSpPr>
          <p:nvPr>
            <p:ph type="subTitle" idx="1"/>
          </p:nvPr>
        </p:nvSpPr>
        <p:spPr>
          <a:xfrm>
            <a:off x="729425" y="2013000"/>
            <a:ext cx="2800800" cy="169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8"/>
          <p:cNvSpPr txBox="1">
            <a:spLocks noGrp="1"/>
          </p:cNvSpPr>
          <p:nvPr>
            <p:ph type="title"/>
          </p:nvPr>
        </p:nvSpPr>
        <p:spPr>
          <a:xfrm>
            <a:off x="720000" y="1435300"/>
            <a:ext cx="4638000" cy="243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6000">
                <a:highlight>
                  <a:srgbClr val="FFC05C"/>
                </a:highlight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4800"/>
              <a:buFont typeface="Glegoo"/>
              <a:buNone/>
              <a:defRPr sz="4800">
                <a:latin typeface="Glegoo"/>
                <a:ea typeface="Glegoo"/>
                <a:cs typeface="Glegoo"/>
                <a:sym typeface="Glegoo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4800"/>
              <a:buFont typeface="Glegoo"/>
              <a:buNone/>
              <a:defRPr sz="4800">
                <a:latin typeface="Glegoo"/>
                <a:ea typeface="Glegoo"/>
                <a:cs typeface="Glegoo"/>
                <a:sym typeface="Glegoo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SzPts val="4800"/>
              <a:buFont typeface="Glegoo"/>
              <a:buNone/>
              <a:defRPr sz="4800">
                <a:latin typeface="Glegoo"/>
                <a:ea typeface="Glegoo"/>
                <a:cs typeface="Glegoo"/>
                <a:sym typeface="Glegoo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SzPts val="4800"/>
              <a:buFont typeface="Glegoo"/>
              <a:buNone/>
              <a:defRPr sz="4800">
                <a:latin typeface="Glegoo"/>
                <a:ea typeface="Glegoo"/>
                <a:cs typeface="Glegoo"/>
                <a:sym typeface="Glegoo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SzPts val="4800"/>
              <a:buFont typeface="Glegoo"/>
              <a:buNone/>
              <a:defRPr sz="4800">
                <a:latin typeface="Glegoo"/>
                <a:ea typeface="Glegoo"/>
                <a:cs typeface="Glegoo"/>
                <a:sym typeface="Glegoo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SzPts val="4800"/>
              <a:buFont typeface="Glegoo"/>
              <a:buNone/>
              <a:defRPr sz="4800">
                <a:latin typeface="Glegoo"/>
                <a:ea typeface="Glegoo"/>
                <a:cs typeface="Glegoo"/>
                <a:sym typeface="Glegoo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SzPts val="4800"/>
              <a:buFont typeface="Glegoo"/>
              <a:buNone/>
              <a:defRPr sz="4800">
                <a:latin typeface="Glegoo"/>
                <a:ea typeface="Glegoo"/>
                <a:cs typeface="Glegoo"/>
                <a:sym typeface="Glegoo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SzPts val="4800"/>
              <a:buFont typeface="Glegoo"/>
              <a:buNone/>
              <a:defRPr sz="4800">
                <a:latin typeface="Glegoo"/>
                <a:ea typeface="Glegoo"/>
                <a:cs typeface="Glegoo"/>
                <a:sym typeface="Glegoo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Google Shape;32;p9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4045200" cy="1815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2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33" name="Google Shape;33;p9"/>
          <p:cNvSpPr txBox="1">
            <a:spLocks noGrp="1"/>
          </p:cNvSpPr>
          <p:nvPr>
            <p:ph type="subTitle" idx="1"/>
          </p:nvPr>
        </p:nvSpPr>
        <p:spPr>
          <a:xfrm>
            <a:off x="720000" y="2571750"/>
            <a:ext cx="4045200" cy="20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81818"/>
              </a:buClr>
              <a:buSzPts val="1600"/>
              <a:buFont typeface="Rubik"/>
              <a:buChar char="●"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81818"/>
              </a:buClr>
              <a:buSzPts val="1600"/>
              <a:buFont typeface="Rubik"/>
              <a:buChar char="○"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81818"/>
              </a:buClr>
              <a:buSzPts val="1600"/>
              <a:buFont typeface="Rubik"/>
              <a:buChar char="■"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81818"/>
              </a:buClr>
              <a:buSzPts val="1600"/>
              <a:buFont typeface="Rubik"/>
              <a:buChar char="●"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81818"/>
              </a:buClr>
              <a:buSzPts val="1600"/>
              <a:buFont typeface="Rubik"/>
              <a:buChar char="○"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81818"/>
              </a:buClr>
              <a:buSzPts val="1600"/>
              <a:buFont typeface="Rubik"/>
              <a:buChar char="■"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81818"/>
              </a:buClr>
              <a:buSzPts val="1600"/>
              <a:buFont typeface="Rubik"/>
              <a:buChar char="●"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81818"/>
              </a:buClr>
              <a:buSzPts val="1600"/>
              <a:buFont typeface="Rubik"/>
              <a:buChar char="○"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81818"/>
              </a:buClr>
              <a:buSzPts val="1600"/>
              <a:buFont typeface="Rubik"/>
              <a:buChar char="■"/>
              <a:defRPr sz="21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Google Shape;35;p10"/>
          <p:cNvSpPr txBox="1">
            <a:spLocks noGrp="1"/>
          </p:cNvSpPr>
          <p:nvPr>
            <p:ph type="title"/>
          </p:nvPr>
        </p:nvSpPr>
        <p:spPr>
          <a:xfrm>
            <a:off x="728350" y="2571550"/>
            <a:ext cx="4362000" cy="203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400"/>
              <a:buNone/>
              <a:defRPr sz="3400">
                <a:highlight>
                  <a:srgbClr val="FFC05C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blipFill>
          <a:blip r:embed="rId26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180E44"/>
              </a:buClr>
              <a:buSzPts val="2800"/>
              <a:buFont typeface="Glegoo"/>
              <a:buNone/>
              <a:defRPr sz="2800" b="1">
                <a:solidFill>
                  <a:srgbClr val="180E44"/>
                </a:solidFill>
                <a:latin typeface="Glegoo"/>
                <a:ea typeface="Glegoo"/>
                <a:cs typeface="Glegoo"/>
                <a:sym typeface="Glego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rgbClr val="180E44"/>
              </a:buClr>
              <a:buSzPts val="2800"/>
              <a:buNone/>
              <a:defRPr sz="2800" b="1">
                <a:solidFill>
                  <a:srgbClr val="180E44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rgbClr val="180E44"/>
              </a:buClr>
              <a:buSzPts val="2800"/>
              <a:buNone/>
              <a:defRPr sz="2800" b="1">
                <a:solidFill>
                  <a:srgbClr val="180E44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rgbClr val="180E44"/>
              </a:buClr>
              <a:buSzPts val="2800"/>
              <a:buNone/>
              <a:defRPr sz="2800" b="1">
                <a:solidFill>
                  <a:srgbClr val="180E44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rgbClr val="180E44"/>
              </a:buClr>
              <a:buSzPts val="2800"/>
              <a:buNone/>
              <a:defRPr sz="2800" b="1">
                <a:solidFill>
                  <a:srgbClr val="180E44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rgbClr val="180E44"/>
              </a:buClr>
              <a:buSzPts val="2800"/>
              <a:buNone/>
              <a:defRPr sz="2800" b="1">
                <a:solidFill>
                  <a:srgbClr val="180E44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rgbClr val="180E44"/>
              </a:buClr>
              <a:buSzPts val="2800"/>
              <a:buNone/>
              <a:defRPr sz="2800" b="1">
                <a:solidFill>
                  <a:srgbClr val="180E44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rgbClr val="180E44"/>
              </a:buClr>
              <a:buSzPts val="2800"/>
              <a:buNone/>
              <a:defRPr sz="2800" b="1">
                <a:solidFill>
                  <a:srgbClr val="180E44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rgbClr val="180E44"/>
              </a:buClr>
              <a:buSzPts val="2800"/>
              <a:buNone/>
              <a:defRPr sz="2800" b="1">
                <a:solidFill>
                  <a:srgbClr val="180E44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635900"/>
            <a:ext cx="7704000" cy="2933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80E44"/>
              </a:buClr>
              <a:buSzPts val="1400"/>
              <a:buFont typeface="Muli"/>
              <a:buChar char="●"/>
              <a:defRPr>
                <a:solidFill>
                  <a:srgbClr val="180E44"/>
                </a:solidFill>
                <a:latin typeface="Muli"/>
                <a:ea typeface="Muli"/>
                <a:cs typeface="Muli"/>
                <a:sym typeface="Muli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80E44"/>
              </a:buClr>
              <a:buSzPts val="1400"/>
              <a:buFont typeface="Muli"/>
              <a:buChar char="○"/>
              <a:defRPr>
                <a:solidFill>
                  <a:srgbClr val="180E44"/>
                </a:solidFill>
                <a:latin typeface="Muli"/>
                <a:ea typeface="Muli"/>
                <a:cs typeface="Muli"/>
                <a:sym typeface="Muli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80E44"/>
              </a:buClr>
              <a:buSzPts val="1400"/>
              <a:buFont typeface="Muli"/>
              <a:buChar char="■"/>
              <a:defRPr>
                <a:solidFill>
                  <a:srgbClr val="180E44"/>
                </a:solidFill>
                <a:latin typeface="Muli"/>
                <a:ea typeface="Muli"/>
                <a:cs typeface="Muli"/>
                <a:sym typeface="Muli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80E44"/>
              </a:buClr>
              <a:buSzPts val="1400"/>
              <a:buFont typeface="Muli"/>
              <a:buChar char="●"/>
              <a:defRPr>
                <a:solidFill>
                  <a:srgbClr val="180E44"/>
                </a:solidFill>
                <a:latin typeface="Muli"/>
                <a:ea typeface="Muli"/>
                <a:cs typeface="Muli"/>
                <a:sym typeface="Muli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80E44"/>
              </a:buClr>
              <a:buSzPts val="1400"/>
              <a:buFont typeface="Muli"/>
              <a:buChar char="○"/>
              <a:defRPr>
                <a:solidFill>
                  <a:srgbClr val="180E44"/>
                </a:solidFill>
                <a:latin typeface="Muli"/>
                <a:ea typeface="Muli"/>
                <a:cs typeface="Muli"/>
                <a:sym typeface="Muli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80E44"/>
              </a:buClr>
              <a:buSzPts val="1400"/>
              <a:buFont typeface="Muli"/>
              <a:buChar char="■"/>
              <a:defRPr>
                <a:solidFill>
                  <a:srgbClr val="180E44"/>
                </a:solidFill>
                <a:latin typeface="Muli"/>
                <a:ea typeface="Muli"/>
                <a:cs typeface="Muli"/>
                <a:sym typeface="Muli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80E44"/>
              </a:buClr>
              <a:buSzPts val="1400"/>
              <a:buFont typeface="Muli"/>
              <a:buChar char="●"/>
              <a:defRPr>
                <a:solidFill>
                  <a:srgbClr val="180E44"/>
                </a:solidFill>
                <a:latin typeface="Muli"/>
                <a:ea typeface="Muli"/>
                <a:cs typeface="Muli"/>
                <a:sym typeface="Muli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80E44"/>
              </a:buClr>
              <a:buSzPts val="1400"/>
              <a:buFont typeface="Muli"/>
              <a:buChar char="○"/>
              <a:defRPr>
                <a:solidFill>
                  <a:srgbClr val="180E44"/>
                </a:solidFill>
                <a:latin typeface="Muli"/>
                <a:ea typeface="Muli"/>
                <a:cs typeface="Muli"/>
                <a:sym typeface="Muli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80E44"/>
              </a:buClr>
              <a:buSzPts val="1400"/>
              <a:buFont typeface="Muli"/>
              <a:buChar char="■"/>
              <a:defRPr>
                <a:solidFill>
                  <a:srgbClr val="180E44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70" r:id="rId21"/>
    <p:sldLayoutId id="2147483671" r:id="rId22"/>
    <p:sldLayoutId id="2147483672" r:id="rId23"/>
    <p:sldLayoutId id="2147483673" r:id="rId2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54">
          <p15:clr>
            <a:srgbClr val="EA4335"/>
          </p15:clr>
        </p15:guide>
        <p15:guide id="2" pos="5306">
          <p15:clr>
            <a:srgbClr val="EA4335"/>
          </p15:clr>
        </p15:guide>
        <p15:guide id="3" orient="horz" pos="340">
          <p15:clr>
            <a:srgbClr val="EA4335"/>
          </p15:clr>
        </p15:guide>
        <p15:guide id="4" orient="horz" pos="2900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E7Dt20zRQ0H4QUUI7nKoqlN4fVR7b8Hiblg3nJz0hSU/copy" TargetMode="Externa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3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4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6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3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0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slide" Target="slide29.xml"/><Relationship Id="rId3" Type="http://schemas.openxmlformats.org/officeDocument/2006/relationships/hyperlink" Target="http://bit.ly/2Tynxth" TargetMode="External"/><Relationship Id="rId7" Type="http://schemas.openxmlformats.org/officeDocument/2006/relationships/slide" Target="slide27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Relationship Id="rId6" Type="http://schemas.openxmlformats.org/officeDocument/2006/relationships/slide" Target="slide28.xml"/><Relationship Id="rId5" Type="http://schemas.openxmlformats.org/officeDocument/2006/relationships/hyperlink" Target="http://bit.ly/33VAFh3" TargetMode="External"/><Relationship Id="rId4" Type="http://schemas.openxmlformats.org/officeDocument/2006/relationships/hyperlink" Target="http://bit.ly/30B07Gq" TargetMode="External"/><Relationship Id="rId9" Type="http://schemas.openxmlformats.org/officeDocument/2006/relationships/hyperlink" Target="https://stories.freepik.com/?utm_source=slidesgo_template&amp;utm_medium=referral-link&amp;utm_campaign=slidesgo_contents_of_this_template&amp;utm_term=stories_by_freepik&amp;utm_content=stories" TargetMode="Externa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9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5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iJtd1NM_wjFX6tHy0NxBixhb-kpN2JF6P7cn0y52PN4/copy" TargetMode="External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6.png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5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8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9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5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freepik.com/free-vector/modern-hand-drawn-web-design-concept_3086962.htm#page=1&amp;query=handrawn/?utm_source=slidesgo_template&amp;utm_medium=referral-link&amp;utm_campaign=s%20g_resources&amp;utm_content=freepik" TargetMode="External"/><Relationship Id="rId3" Type="http://schemas.openxmlformats.org/officeDocument/2006/relationships/hyperlink" Target="https://www.freepik.com/free-vector/background-with-advocacy-elements_2250082.htm/?utm_source=slidesgo_template&amp;utm_medium=referral-link&amp;utm_campaign=s%20g_resources&amp;utm_content=freepik" TargetMode="External"/><Relationship Id="rId7" Type="http://schemas.openxmlformats.org/officeDocument/2006/relationships/hyperlink" Target="https://www.freepik.com/free-vector/hand-drawn-people-avatar-collection_5114977.htm#page=1&amp;query=people/?utm_source=slidesgo_template&amp;utm_medium=referral-link&amp;utm_campaign=s%20g_resources&amp;utm_content=freepik" TargetMode="External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.xml"/><Relationship Id="rId6" Type="http://schemas.openxmlformats.org/officeDocument/2006/relationships/hyperlink" Target="https://www.freepik.com/free-vector/hand-drawn-justice-elements-with-isometric-view_3335539.htm/?utm_source=slidesgo_template&amp;utm_medium=referral-link&amp;utm_campaign=s%20g_resources&amp;utm_content=freepik" TargetMode="External"/><Relationship Id="rId5" Type="http://schemas.openxmlformats.org/officeDocument/2006/relationships/hyperlink" Target="https://www.freepik.com/free-vector/hand-drawn-justice-elements-with-isometric-view_3335540.htm/?utm_source=slidesgo_template&amp;utm_medium=referral-link&amp;utm_campaign=s%20g_resources&amp;utm_content=freepik" TargetMode="External"/><Relationship Id="rId10" Type="http://schemas.openxmlformats.org/officeDocument/2006/relationships/hyperlink" Target="https://www.freepik.com/free-photo/top-view-contract-book-judge-gavel_5128239.htm/?utm_source=slidesgo_template&amp;utm_medium=referral-link&amp;utm_campaign=s%20g_resources&amp;utm_content=freepik" TargetMode="External"/><Relationship Id="rId4" Type="http://schemas.openxmlformats.org/officeDocument/2006/relationships/hyperlink" Target="https://www.freepik.com/free-vector/hand-drawn-justice-elements-with-isometric-view_3335541.htm/?utm_source=slidesgo_template&amp;utm_medium=referral-link&amp;utm_campaign=s%20g_resources&amp;utm_content=freepik" TargetMode="External"/><Relationship Id="rId9" Type="http://schemas.openxmlformats.org/officeDocument/2006/relationships/hyperlink" Target="https://www.freepik.com/free-photo/flat-lay-frame-with-book-judge-gavel_5128189.htm/?utm_source=slidesgo_template&amp;utm_medium=referral-link&amp;utm_campaign=s%20g_resources&amp;utm_content=freepik" TargetMode="Externa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3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4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3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4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4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4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3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3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3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8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Google Shape;134;p24"/>
          <p:cNvSpPr txBox="1">
            <a:spLocks noGrp="1"/>
          </p:cNvSpPr>
          <p:nvPr>
            <p:ph type="ctrTitle"/>
          </p:nvPr>
        </p:nvSpPr>
        <p:spPr>
          <a:xfrm>
            <a:off x="-408887" y="1922417"/>
            <a:ext cx="4359218" cy="911461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4400" b="1" dirty="0">
                <a:solidFill>
                  <a:srgbClr val="180E44"/>
                </a:solidFill>
                <a:highlight>
                  <a:srgbClr val="FFFFFF"/>
                </a:highlight>
                <a:cs typeface="B Nazanin" panose="00000700000000000000" pitchFamily="2" charset="-78"/>
              </a:rPr>
              <a:t>طرح بازاریابی وکیل</a:t>
            </a:r>
            <a:endParaRPr sz="4400" dirty="0">
              <a:solidFill>
                <a:srgbClr val="180E44"/>
              </a:solidFill>
              <a:cs typeface="B Nazanin" panose="00000700000000000000" pitchFamily="2" charset="-78"/>
            </a:endParaRPr>
          </a:p>
        </p:txBody>
      </p:sp>
      <p:sp>
        <p:nvSpPr>
          <p:cNvPr id="135" name="Google Shape;135;p24"/>
          <p:cNvSpPr txBox="1">
            <a:spLocks noGrp="1"/>
          </p:cNvSpPr>
          <p:nvPr>
            <p:ph type="subTitle" idx="1"/>
          </p:nvPr>
        </p:nvSpPr>
        <p:spPr>
          <a:xfrm>
            <a:off x="539262" y="3273882"/>
            <a:ext cx="3863244" cy="79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اینجا جایی است که ارائه شما شروع می شود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136" name="Google Shape;136;p24"/>
          <p:cNvGrpSpPr/>
          <p:nvPr/>
        </p:nvGrpSpPr>
        <p:grpSpPr>
          <a:xfrm>
            <a:off x="4759432" y="1024436"/>
            <a:ext cx="3725073" cy="3434212"/>
            <a:chOff x="4436875" y="540000"/>
            <a:chExt cx="4573448" cy="4216344"/>
          </a:xfrm>
        </p:grpSpPr>
        <p:sp>
          <p:nvSpPr>
            <p:cNvPr id="137" name="Google Shape;137;p24"/>
            <p:cNvSpPr/>
            <p:nvPr/>
          </p:nvSpPr>
          <p:spPr>
            <a:xfrm flipH="1">
              <a:off x="5226854" y="1318639"/>
              <a:ext cx="740138" cy="413521"/>
            </a:xfrm>
            <a:custGeom>
              <a:avLst/>
              <a:gdLst/>
              <a:ahLst/>
              <a:cxnLst/>
              <a:rect l="l" t="t" r="r" b="b"/>
              <a:pathLst>
                <a:path w="11421" h="6381" extrusionOk="0">
                  <a:moveTo>
                    <a:pt x="5936" y="765"/>
                  </a:moveTo>
                  <a:cubicBezTo>
                    <a:pt x="6076" y="774"/>
                    <a:pt x="6205" y="774"/>
                    <a:pt x="6345" y="794"/>
                  </a:cubicBezTo>
                  <a:cubicBezTo>
                    <a:pt x="6495" y="805"/>
                    <a:pt x="6635" y="825"/>
                    <a:pt x="6785" y="845"/>
                  </a:cubicBezTo>
                  <a:cubicBezTo>
                    <a:pt x="6865" y="854"/>
                    <a:pt x="6935" y="865"/>
                    <a:pt x="7015" y="874"/>
                  </a:cubicBezTo>
                  <a:lnTo>
                    <a:pt x="7235" y="874"/>
                  </a:lnTo>
                  <a:cubicBezTo>
                    <a:pt x="7384" y="885"/>
                    <a:pt x="7524" y="905"/>
                    <a:pt x="7674" y="925"/>
                  </a:cubicBezTo>
                  <a:cubicBezTo>
                    <a:pt x="7934" y="954"/>
                    <a:pt x="8204" y="1005"/>
                    <a:pt x="8454" y="1074"/>
                  </a:cubicBezTo>
                  <a:cubicBezTo>
                    <a:pt x="8603" y="1125"/>
                    <a:pt x="8743" y="1174"/>
                    <a:pt x="8873" y="1244"/>
                  </a:cubicBezTo>
                  <a:cubicBezTo>
                    <a:pt x="8993" y="1294"/>
                    <a:pt x="9103" y="1374"/>
                    <a:pt x="9213" y="1434"/>
                  </a:cubicBezTo>
                  <a:cubicBezTo>
                    <a:pt x="9313" y="1504"/>
                    <a:pt x="9423" y="1564"/>
                    <a:pt x="9533" y="1634"/>
                  </a:cubicBezTo>
                  <a:cubicBezTo>
                    <a:pt x="9593" y="1674"/>
                    <a:pt x="9653" y="1714"/>
                    <a:pt x="9713" y="1764"/>
                  </a:cubicBezTo>
                  <a:cubicBezTo>
                    <a:pt x="9762" y="1804"/>
                    <a:pt x="9802" y="1834"/>
                    <a:pt x="9842" y="1874"/>
                  </a:cubicBezTo>
                  <a:cubicBezTo>
                    <a:pt x="9942" y="1973"/>
                    <a:pt x="10022" y="2093"/>
                    <a:pt x="10092" y="2213"/>
                  </a:cubicBezTo>
                  <a:lnTo>
                    <a:pt x="10182" y="2423"/>
                  </a:lnTo>
                  <a:lnTo>
                    <a:pt x="10242" y="2603"/>
                  </a:lnTo>
                  <a:lnTo>
                    <a:pt x="10272" y="2843"/>
                  </a:lnTo>
                  <a:lnTo>
                    <a:pt x="10272" y="3023"/>
                  </a:lnTo>
                  <a:cubicBezTo>
                    <a:pt x="10272" y="3172"/>
                    <a:pt x="10252" y="3323"/>
                    <a:pt x="10202" y="3463"/>
                  </a:cubicBezTo>
                  <a:cubicBezTo>
                    <a:pt x="10192" y="3523"/>
                    <a:pt x="10172" y="3583"/>
                    <a:pt x="10142" y="3642"/>
                  </a:cubicBezTo>
                  <a:cubicBezTo>
                    <a:pt x="10112" y="3712"/>
                    <a:pt x="10082" y="3792"/>
                    <a:pt x="10052" y="3862"/>
                  </a:cubicBezTo>
                  <a:cubicBezTo>
                    <a:pt x="10022" y="3912"/>
                    <a:pt x="9993" y="3972"/>
                    <a:pt x="9962" y="4032"/>
                  </a:cubicBezTo>
                  <a:cubicBezTo>
                    <a:pt x="9922" y="4092"/>
                    <a:pt x="9882" y="4142"/>
                    <a:pt x="9833" y="4202"/>
                  </a:cubicBezTo>
                  <a:cubicBezTo>
                    <a:pt x="9793" y="4252"/>
                    <a:pt x="9742" y="4302"/>
                    <a:pt x="9702" y="4342"/>
                  </a:cubicBezTo>
                  <a:cubicBezTo>
                    <a:pt x="9653" y="4402"/>
                    <a:pt x="9593" y="4442"/>
                    <a:pt x="9533" y="4491"/>
                  </a:cubicBezTo>
                  <a:cubicBezTo>
                    <a:pt x="9423" y="4582"/>
                    <a:pt x="9303" y="4671"/>
                    <a:pt x="9183" y="4751"/>
                  </a:cubicBezTo>
                  <a:cubicBezTo>
                    <a:pt x="9063" y="4831"/>
                    <a:pt x="8943" y="4901"/>
                    <a:pt x="8813" y="4961"/>
                  </a:cubicBezTo>
                  <a:cubicBezTo>
                    <a:pt x="8683" y="5021"/>
                    <a:pt x="8543" y="5081"/>
                    <a:pt x="8394" y="5131"/>
                  </a:cubicBezTo>
                  <a:cubicBezTo>
                    <a:pt x="8264" y="5181"/>
                    <a:pt x="8134" y="5211"/>
                    <a:pt x="8004" y="5251"/>
                  </a:cubicBezTo>
                  <a:cubicBezTo>
                    <a:pt x="7864" y="5291"/>
                    <a:pt x="7734" y="5321"/>
                    <a:pt x="7594" y="5351"/>
                  </a:cubicBezTo>
                  <a:cubicBezTo>
                    <a:pt x="7464" y="5381"/>
                    <a:pt x="7324" y="5411"/>
                    <a:pt x="7184" y="5431"/>
                  </a:cubicBezTo>
                  <a:cubicBezTo>
                    <a:pt x="7035" y="5451"/>
                    <a:pt x="6885" y="5471"/>
                    <a:pt x="6725" y="5491"/>
                  </a:cubicBezTo>
                  <a:cubicBezTo>
                    <a:pt x="6585" y="5511"/>
                    <a:pt x="6445" y="5521"/>
                    <a:pt x="6296" y="5530"/>
                  </a:cubicBezTo>
                  <a:lnTo>
                    <a:pt x="5886" y="5530"/>
                  </a:lnTo>
                  <a:cubicBezTo>
                    <a:pt x="5596" y="5530"/>
                    <a:pt x="5316" y="5530"/>
                    <a:pt x="5026" y="5511"/>
                  </a:cubicBezTo>
                  <a:cubicBezTo>
                    <a:pt x="4737" y="5491"/>
                    <a:pt x="4447" y="5461"/>
                    <a:pt x="4157" y="5421"/>
                  </a:cubicBezTo>
                  <a:cubicBezTo>
                    <a:pt x="4017" y="5401"/>
                    <a:pt x="3878" y="5381"/>
                    <a:pt x="3738" y="5341"/>
                  </a:cubicBezTo>
                  <a:cubicBezTo>
                    <a:pt x="3607" y="5311"/>
                    <a:pt x="3478" y="5281"/>
                    <a:pt x="3338" y="5241"/>
                  </a:cubicBezTo>
                  <a:cubicBezTo>
                    <a:pt x="3218" y="5211"/>
                    <a:pt x="3088" y="5171"/>
                    <a:pt x="2968" y="5131"/>
                  </a:cubicBezTo>
                  <a:cubicBezTo>
                    <a:pt x="2898" y="5101"/>
                    <a:pt x="2818" y="5071"/>
                    <a:pt x="2748" y="5041"/>
                  </a:cubicBezTo>
                  <a:cubicBezTo>
                    <a:pt x="2699" y="5011"/>
                    <a:pt x="2648" y="4991"/>
                    <a:pt x="2599" y="4961"/>
                  </a:cubicBezTo>
                  <a:cubicBezTo>
                    <a:pt x="2588" y="4961"/>
                    <a:pt x="2568" y="4951"/>
                    <a:pt x="2548" y="4941"/>
                  </a:cubicBezTo>
                  <a:cubicBezTo>
                    <a:pt x="2539" y="4941"/>
                    <a:pt x="2528" y="4931"/>
                    <a:pt x="2528" y="4921"/>
                  </a:cubicBezTo>
                  <a:cubicBezTo>
                    <a:pt x="2519" y="4921"/>
                    <a:pt x="2508" y="4911"/>
                    <a:pt x="2499" y="4901"/>
                  </a:cubicBezTo>
                  <a:lnTo>
                    <a:pt x="2348" y="4811"/>
                  </a:lnTo>
                  <a:cubicBezTo>
                    <a:pt x="2308" y="4782"/>
                    <a:pt x="2259" y="4751"/>
                    <a:pt x="2219" y="4711"/>
                  </a:cubicBezTo>
                  <a:cubicBezTo>
                    <a:pt x="2189" y="4691"/>
                    <a:pt x="2159" y="4662"/>
                    <a:pt x="2129" y="4642"/>
                  </a:cubicBezTo>
                  <a:cubicBezTo>
                    <a:pt x="2099" y="4611"/>
                    <a:pt x="2069" y="4591"/>
                    <a:pt x="2049" y="4562"/>
                  </a:cubicBezTo>
                  <a:cubicBezTo>
                    <a:pt x="1989" y="4511"/>
                    <a:pt x="1939" y="4462"/>
                    <a:pt x="1899" y="4402"/>
                  </a:cubicBezTo>
                  <a:cubicBezTo>
                    <a:pt x="1799" y="4292"/>
                    <a:pt x="1729" y="4162"/>
                    <a:pt x="1659" y="4042"/>
                  </a:cubicBezTo>
                  <a:cubicBezTo>
                    <a:pt x="1619" y="3972"/>
                    <a:pt x="1589" y="3902"/>
                    <a:pt x="1559" y="3842"/>
                  </a:cubicBezTo>
                  <a:cubicBezTo>
                    <a:pt x="1539" y="3772"/>
                    <a:pt x="1520" y="3712"/>
                    <a:pt x="1500" y="3642"/>
                  </a:cubicBezTo>
                  <a:cubicBezTo>
                    <a:pt x="1489" y="3572"/>
                    <a:pt x="1480" y="3492"/>
                    <a:pt x="1480" y="3412"/>
                  </a:cubicBezTo>
                  <a:cubicBezTo>
                    <a:pt x="1480" y="3352"/>
                    <a:pt x="1489" y="3292"/>
                    <a:pt x="1489" y="3223"/>
                  </a:cubicBezTo>
                  <a:cubicBezTo>
                    <a:pt x="1509" y="3083"/>
                    <a:pt x="1529" y="2943"/>
                    <a:pt x="1569" y="2813"/>
                  </a:cubicBezTo>
                  <a:cubicBezTo>
                    <a:pt x="1619" y="2673"/>
                    <a:pt x="1679" y="2553"/>
                    <a:pt x="1749" y="2423"/>
                  </a:cubicBezTo>
                  <a:cubicBezTo>
                    <a:pt x="1809" y="2304"/>
                    <a:pt x="1879" y="2184"/>
                    <a:pt x="1959" y="2073"/>
                  </a:cubicBezTo>
                  <a:cubicBezTo>
                    <a:pt x="2039" y="1964"/>
                    <a:pt x="2139" y="1854"/>
                    <a:pt x="2249" y="1764"/>
                  </a:cubicBezTo>
                  <a:cubicBezTo>
                    <a:pt x="2299" y="1714"/>
                    <a:pt x="2359" y="1664"/>
                    <a:pt x="2419" y="1624"/>
                  </a:cubicBezTo>
                  <a:cubicBezTo>
                    <a:pt x="2439" y="1614"/>
                    <a:pt x="2459" y="1604"/>
                    <a:pt x="2479" y="1584"/>
                  </a:cubicBezTo>
                  <a:cubicBezTo>
                    <a:pt x="2479" y="1584"/>
                    <a:pt x="2488" y="1584"/>
                    <a:pt x="2488" y="1574"/>
                  </a:cubicBezTo>
                  <a:cubicBezTo>
                    <a:pt x="2588" y="1514"/>
                    <a:pt x="2699" y="1454"/>
                    <a:pt x="2798" y="1394"/>
                  </a:cubicBezTo>
                  <a:cubicBezTo>
                    <a:pt x="2918" y="1344"/>
                    <a:pt x="3038" y="1284"/>
                    <a:pt x="3158" y="1234"/>
                  </a:cubicBezTo>
                  <a:cubicBezTo>
                    <a:pt x="3288" y="1184"/>
                    <a:pt x="3418" y="1125"/>
                    <a:pt x="3547" y="1085"/>
                  </a:cubicBezTo>
                  <a:cubicBezTo>
                    <a:pt x="3767" y="1014"/>
                    <a:pt x="3997" y="954"/>
                    <a:pt x="4237" y="914"/>
                  </a:cubicBezTo>
                  <a:cubicBezTo>
                    <a:pt x="4507" y="845"/>
                    <a:pt x="4786" y="805"/>
                    <a:pt x="5066" y="785"/>
                  </a:cubicBezTo>
                  <a:cubicBezTo>
                    <a:pt x="5206" y="774"/>
                    <a:pt x="5356" y="765"/>
                    <a:pt x="5496" y="765"/>
                  </a:cubicBezTo>
                  <a:close/>
                  <a:moveTo>
                    <a:pt x="6476" y="1"/>
                  </a:moveTo>
                  <a:cubicBezTo>
                    <a:pt x="6357" y="1"/>
                    <a:pt x="6239" y="5"/>
                    <a:pt x="6125" y="5"/>
                  </a:cubicBezTo>
                  <a:cubicBezTo>
                    <a:pt x="5925" y="5"/>
                    <a:pt x="5736" y="15"/>
                    <a:pt x="5536" y="25"/>
                  </a:cubicBezTo>
                  <a:cubicBezTo>
                    <a:pt x="5366" y="35"/>
                    <a:pt x="5196" y="55"/>
                    <a:pt x="5026" y="75"/>
                  </a:cubicBezTo>
                  <a:cubicBezTo>
                    <a:pt x="4937" y="95"/>
                    <a:pt x="4846" y="105"/>
                    <a:pt x="4757" y="125"/>
                  </a:cubicBezTo>
                  <a:cubicBezTo>
                    <a:pt x="4657" y="135"/>
                    <a:pt x="4547" y="165"/>
                    <a:pt x="4447" y="175"/>
                  </a:cubicBezTo>
                  <a:cubicBezTo>
                    <a:pt x="4237" y="215"/>
                    <a:pt x="4037" y="245"/>
                    <a:pt x="3827" y="285"/>
                  </a:cubicBezTo>
                  <a:cubicBezTo>
                    <a:pt x="3468" y="355"/>
                    <a:pt x="3098" y="425"/>
                    <a:pt x="2748" y="525"/>
                  </a:cubicBezTo>
                  <a:cubicBezTo>
                    <a:pt x="2719" y="535"/>
                    <a:pt x="2679" y="545"/>
                    <a:pt x="2648" y="555"/>
                  </a:cubicBezTo>
                  <a:cubicBezTo>
                    <a:pt x="2579" y="575"/>
                    <a:pt x="2519" y="605"/>
                    <a:pt x="2448" y="635"/>
                  </a:cubicBezTo>
                  <a:cubicBezTo>
                    <a:pt x="2219" y="745"/>
                    <a:pt x="1989" y="845"/>
                    <a:pt x="1769" y="974"/>
                  </a:cubicBezTo>
                  <a:cubicBezTo>
                    <a:pt x="1649" y="1045"/>
                    <a:pt x="1539" y="1105"/>
                    <a:pt x="1429" y="1184"/>
                  </a:cubicBezTo>
                  <a:cubicBezTo>
                    <a:pt x="1369" y="1214"/>
                    <a:pt x="1309" y="1254"/>
                    <a:pt x="1260" y="1294"/>
                  </a:cubicBezTo>
                  <a:cubicBezTo>
                    <a:pt x="1220" y="1324"/>
                    <a:pt x="1169" y="1364"/>
                    <a:pt x="1129" y="1394"/>
                  </a:cubicBezTo>
                  <a:lnTo>
                    <a:pt x="980" y="1514"/>
                  </a:lnTo>
                  <a:lnTo>
                    <a:pt x="820" y="1674"/>
                  </a:lnTo>
                  <a:cubicBezTo>
                    <a:pt x="720" y="1774"/>
                    <a:pt x="630" y="1874"/>
                    <a:pt x="550" y="1984"/>
                  </a:cubicBezTo>
                  <a:cubicBezTo>
                    <a:pt x="490" y="2053"/>
                    <a:pt x="430" y="2133"/>
                    <a:pt x="390" y="2213"/>
                  </a:cubicBezTo>
                  <a:lnTo>
                    <a:pt x="301" y="2364"/>
                  </a:lnTo>
                  <a:cubicBezTo>
                    <a:pt x="281" y="2403"/>
                    <a:pt x="270" y="2443"/>
                    <a:pt x="250" y="2473"/>
                  </a:cubicBezTo>
                  <a:cubicBezTo>
                    <a:pt x="221" y="2543"/>
                    <a:pt x="201" y="2613"/>
                    <a:pt x="170" y="2683"/>
                  </a:cubicBezTo>
                  <a:cubicBezTo>
                    <a:pt x="150" y="2753"/>
                    <a:pt x="130" y="2833"/>
                    <a:pt x="110" y="2913"/>
                  </a:cubicBezTo>
                  <a:cubicBezTo>
                    <a:pt x="70" y="3053"/>
                    <a:pt x="41" y="3203"/>
                    <a:pt x="21" y="3352"/>
                  </a:cubicBezTo>
                  <a:cubicBezTo>
                    <a:pt x="10" y="3392"/>
                    <a:pt x="10" y="3432"/>
                    <a:pt x="1" y="3472"/>
                  </a:cubicBezTo>
                  <a:cubicBezTo>
                    <a:pt x="10" y="3532"/>
                    <a:pt x="21" y="3592"/>
                    <a:pt x="41" y="3642"/>
                  </a:cubicBezTo>
                  <a:lnTo>
                    <a:pt x="101" y="3822"/>
                  </a:lnTo>
                  <a:cubicBezTo>
                    <a:pt x="161" y="3962"/>
                    <a:pt x="250" y="4082"/>
                    <a:pt x="340" y="4212"/>
                  </a:cubicBezTo>
                  <a:cubicBezTo>
                    <a:pt x="400" y="4272"/>
                    <a:pt x="450" y="4342"/>
                    <a:pt x="510" y="4402"/>
                  </a:cubicBezTo>
                  <a:cubicBezTo>
                    <a:pt x="560" y="4462"/>
                    <a:pt x="620" y="4511"/>
                    <a:pt x="680" y="4551"/>
                  </a:cubicBezTo>
                  <a:cubicBezTo>
                    <a:pt x="780" y="4622"/>
                    <a:pt x="870" y="4691"/>
                    <a:pt x="960" y="4762"/>
                  </a:cubicBezTo>
                  <a:cubicBezTo>
                    <a:pt x="1100" y="4871"/>
                    <a:pt x="1240" y="4971"/>
                    <a:pt x="1400" y="5071"/>
                  </a:cubicBezTo>
                  <a:cubicBezTo>
                    <a:pt x="1549" y="5161"/>
                    <a:pt x="1709" y="5251"/>
                    <a:pt x="1859" y="5331"/>
                  </a:cubicBezTo>
                  <a:cubicBezTo>
                    <a:pt x="1929" y="5381"/>
                    <a:pt x="1999" y="5421"/>
                    <a:pt x="2079" y="5461"/>
                  </a:cubicBezTo>
                  <a:cubicBezTo>
                    <a:pt x="2159" y="5501"/>
                    <a:pt x="2239" y="5541"/>
                    <a:pt x="2328" y="5581"/>
                  </a:cubicBezTo>
                  <a:cubicBezTo>
                    <a:pt x="2479" y="5650"/>
                    <a:pt x="2628" y="5730"/>
                    <a:pt x="2788" y="5801"/>
                  </a:cubicBezTo>
                  <a:cubicBezTo>
                    <a:pt x="3058" y="5901"/>
                    <a:pt x="3338" y="5990"/>
                    <a:pt x="3618" y="6070"/>
                  </a:cubicBezTo>
                  <a:cubicBezTo>
                    <a:pt x="3747" y="6110"/>
                    <a:pt x="3878" y="6150"/>
                    <a:pt x="4017" y="6180"/>
                  </a:cubicBezTo>
                  <a:cubicBezTo>
                    <a:pt x="4087" y="6200"/>
                    <a:pt x="4167" y="6220"/>
                    <a:pt x="4247" y="6240"/>
                  </a:cubicBezTo>
                  <a:lnTo>
                    <a:pt x="4427" y="6270"/>
                  </a:lnTo>
                  <a:cubicBezTo>
                    <a:pt x="4597" y="6290"/>
                    <a:pt x="4766" y="6300"/>
                    <a:pt x="4937" y="6320"/>
                  </a:cubicBezTo>
                  <a:cubicBezTo>
                    <a:pt x="5117" y="6340"/>
                    <a:pt x="5296" y="6360"/>
                    <a:pt x="5476" y="6370"/>
                  </a:cubicBezTo>
                  <a:cubicBezTo>
                    <a:pt x="5656" y="6380"/>
                    <a:pt x="5836" y="6380"/>
                    <a:pt x="6016" y="6380"/>
                  </a:cubicBezTo>
                  <a:cubicBezTo>
                    <a:pt x="6176" y="6380"/>
                    <a:pt x="6345" y="6370"/>
                    <a:pt x="6505" y="6350"/>
                  </a:cubicBezTo>
                  <a:cubicBezTo>
                    <a:pt x="6615" y="6340"/>
                    <a:pt x="6715" y="6320"/>
                    <a:pt x="6815" y="6300"/>
                  </a:cubicBezTo>
                  <a:cubicBezTo>
                    <a:pt x="7164" y="6230"/>
                    <a:pt x="7504" y="6130"/>
                    <a:pt x="7854" y="6060"/>
                  </a:cubicBezTo>
                  <a:cubicBezTo>
                    <a:pt x="7944" y="6040"/>
                    <a:pt x="8034" y="6020"/>
                    <a:pt x="8114" y="6001"/>
                  </a:cubicBezTo>
                  <a:cubicBezTo>
                    <a:pt x="8204" y="5981"/>
                    <a:pt x="8284" y="5950"/>
                    <a:pt x="8374" y="5930"/>
                  </a:cubicBezTo>
                  <a:cubicBezTo>
                    <a:pt x="8534" y="5881"/>
                    <a:pt x="8694" y="5821"/>
                    <a:pt x="8843" y="5761"/>
                  </a:cubicBezTo>
                  <a:cubicBezTo>
                    <a:pt x="9043" y="5670"/>
                    <a:pt x="9243" y="5570"/>
                    <a:pt x="9433" y="5461"/>
                  </a:cubicBezTo>
                  <a:cubicBezTo>
                    <a:pt x="9613" y="5361"/>
                    <a:pt x="9782" y="5261"/>
                    <a:pt x="9942" y="5141"/>
                  </a:cubicBezTo>
                  <a:cubicBezTo>
                    <a:pt x="10092" y="5011"/>
                    <a:pt x="10232" y="4871"/>
                    <a:pt x="10372" y="4731"/>
                  </a:cubicBezTo>
                  <a:cubicBezTo>
                    <a:pt x="10502" y="4591"/>
                    <a:pt x="10632" y="4451"/>
                    <a:pt x="10761" y="4292"/>
                  </a:cubicBezTo>
                  <a:cubicBezTo>
                    <a:pt x="10801" y="4242"/>
                    <a:pt x="10841" y="4182"/>
                    <a:pt x="10881" y="4122"/>
                  </a:cubicBezTo>
                  <a:lnTo>
                    <a:pt x="11032" y="3912"/>
                  </a:lnTo>
                  <a:cubicBezTo>
                    <a:pt x="11081" y="3842"/>
                    <a:pt x="11121" y="3762"/>
                    <a:pt x="11152" y="3682"/>
                  </a:cubicBezTo>
                  <a:lnTo>
                    <a:pt x="11241" y="3503"/>
                  </a:lnTo>
                  <a:cubicBezTo>
                    <a:pt x="11271" y="3432"/>
                    <a:pt x="11291" y="3363"/>
                    <a:pt x="11311" y="3283"/>
                  </a:cubicBezTo>
                  <a:cubicBezTo>
                    <a:pt x="11331" y="3203"/>
                    <a:pt x="11351" y="3112"/>
                    <a:pt x="11361" y="3023"/>
                  </a:cubicBezTo>
                  <a:lnTo>
                    <a:pt x="11361" y="3013"/>
                  </a:lnTo>
                  <a:cubicBezTo>
                    <a:pt x="11371" y="2923"/>
                    <a:pt x="11381" y="2833"/>
                    <a:pt x="11391" y="2733"/>
                  </a:cubicBezTo>
                  <a:cubicBezTo>
                    <a:pt x="11391" y="2673"/>
                    <a:pt x="11401" y="2623"/>
                    <a:pt x="11411" y="2563"/>
                  </a:cubicBezTo>
                  <a:cubicBezTo>
                    <a:pt x="11411" y="2543"/>
                    <a:pt x="11421" y="2523"/>
                    <a:pt x="11421" y="2503"/>
                  </a:cubicBezTo>
                  <a:cubicBezTo>
                    <a:pt x="11401" y="2423"/>
                    <a:pt x="11381" y="2353"/>
                    <a:pt x="11351" y="2284"/>
                  </a:cubicBezTo>
                  <a:cubicBezTo>
                    <a:pt x="11281" y="2144"/>
                    <a:pt x="11201" y="2013"/>
                    <a:pt x="11101" y="1894"/>
                  </a:cubicBezTo>
                  <a:cubicBezTo>
                    <a:pt x="11052" y="1834"/>
                    <a:pt x="11012" y="1784"/>
                    <a:pt x="10961" y="1734"/>
                  </a:cubicBezTo>
                  <a:cubicBezTo>
                    <a:pt x="10912" y="1674"/>
                    <a:pt x="10852" y="1624"/>
                    <a:pt x="10801" y="1574"/>
                  </a:cubicBezTo>
                  <a:cubicBezTo>
                    <a:pt x="10692" y="1474"/>
                    <a:pt x="10582" y="1384"/>
                    <a:pt x="10472" y="1284"/>
                  </a:cubicBezTo>
                  <a:cubicBezTo>
                    <a:pt x="10372" y="1214"/>
                    <a:pt x="10282" y="1145"/>
                    <a:pt x="10182" y="1085"/>
                  </a:cubicBezTo>
                  <a:cubicBezTo>
                    <a:pt x="10072" y="1005"/>
                    <a:pt x="9962" y="925"/>
                    <a:pt x="9842" y="854"/>
                  </a:cubicBezTo>
                  <a:cubicBezTo>
                    <a:pt x="9793" y="814"/>
                    <a:pt x="9733" y="774"/>
                    <a:pt x="9673" y="745"/>
                  </a:cubicBezTo>
                  <a:cubicBezTo>
                    <a:pt x="9613" y="705"/>
                    <a:pt x="9553" y="675"/>
                    <a:pt x="9493" y="645"/>
                  </a:cubicBezTo>
                  <a:cubicBezTo>
                    <a:pt x="9393" y="585"/>
                    <a:pt x="9283" y="535"/>
                    <a:pt x="9173" y="485"/>
                  </a:cubicBezTo>
                  <a:cubicBezTo>
                    <a:pt x="9073" y="445"/>
                    <a:pt x="8963" y="405"/>
                    <a:pt x="8853" y="365"/>
                  </a:cubicBezTo>
                  <a:cubicBezTo>
                    <a:pt x="8743" y="315"/>
                    <a:pt x="8643" y="275"/>
                    <a:pt x="8534" y="245"/>
                  </a:cubicBezTo>
                  <a:cubicBezTo>
                    <a:pt x="8304" y="185"/>
                    <a:pt x="8074" y="125"/>
                    <a:pt x="7834" y="85"/>
                  </a:cubicBezTo>
                  <a:cubicBezTo>
                    <a:pt x="7634" y="65"/>
                    <a:pt x="7435" y="45"/>
                    <a:pt x="7224" y="25"/>
                  </a:cubicBezTo>
                  <a:cubicBezTo>
                    <a:pt x="7035" y="15"/>
                    <a:pt x="6845" y="5"/>
                    <a:pt x="6655" y="5"/>
                  </a:cubicBezTo>
                  <a:cubicBezTo>
                    <a:pt x="6595" y="2"/>
                    <a:pt x="6535" y="1"/>
                    <a:pt x="64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" name="Google Shape;138;p24"/>
            <p:cNvSpPr/>
            <p:nvPr/>
          </p:nvSpPr>
          <p:spPr>
            <a:xfrm flipH="1">
              <a:off x="5229446" y="1575398"/>
              <a:ext cx="738194" cy="244833"/>
            </a:xfrm>
            <a:custGeom>
              <a:avLst/>
              <a:gdLst/>
              <a:ahLst/>
              <a:cxnLst/>
              <a:rect l="l" t="t" r="r" b="b"/>
              <a:pathLst>
                <a:path w="11391" h="3778" extrusionOk="0">
                  <a:moveTo>
                    <a:pt x="0" y="0"/>
                  </a:moveTo>
                  <a:lnTo>
                    <a:pt x="0" y="20"/>
                  </a:lnTo>
                  <a:cubicBezTo>
                    <a:pt x="0" y="90"/>
                    <a:pt x="11" y="150"/>
                    <a:pt x="11" y="220"/>
                  </a:cubicBezTo>
                  <a:lnTo>
                    <a:pt x="40" y="400"/>
                  </a:lnTo>
                  <a:cubicBezTo>
                    <a:pt x="51" y="449"/>
                    <a:pt x="60" y="509"/>
                    <a:pt x="80" y="569"/>
                  </a:cubicBezTo>
                  <a:cubicBezTo>
                    <a:pt x="100" y="640"/>
                    <a:pt x="120" y="709"/>
                    <a:pt x="151" y="780"/>
                  </a:cubicBezTo>
                  <a:cubicBezTo>
                    <a:pt x="171" y="829"/>
                    <a:pt x="191" y="889"/>
                    <a:pt x="211" y="939"/>
                  </a:cubicBezTo>
                  <a:cubicBezTo>
                    <a:pt x="240" y="999"/>
                    <a:pt x="271" y="1069"/>
                    <a:pt x="300" y="1129"/>
                  </a:cubicBezTo>
                  <a:cubicBezTo>
                    <a:pt x="331" y="1189"/>
                    <a:pt x="370" y="1249"/>
                    <a:pt x="400" y="1309"/>
                  </a:cubicBezTo>
                  <a:cubicBezTo>
                    <a:pt x="440" y="1369"/>
                    <a:pt x="470" y="1429"/>
                    <a:pt x="510" y="1489"/>
                  </a:cubicBezTo>
                  <a:cubicBezTo>
                    <a:pt x="550" y="1539"/>
                    <a:pt x="580" y="1588"/>
                    <a:pt x="620" y="1639"/>
                  </a:cubicBezTo>
                  <a:cubicBezTo>
                    <a:pt x="670" y="1688"/>
                    <a:pt x="710" y="1748"/>
                    <a:pt x="770" y="1808"/>
                  </a:cubicBezTo>
                  <a:lnTo>
                    <a:pt x="940" y="1979"/>
                  </a:lnTo>
                  <a:cubicBezTo>
                    <a:pt x="1050" y="2078"/>
                    <a:pt x="1159" y="2168"/>
                    <a:pt x="1270" y="2258"/>
                  </a:cubicBezTo>
                  <a:cubicBezTo>
                    <a:pt x="1310" y="2298"/>
                    <a:pt x="1359" y="2328"/>
                    <a:pt x="1410" y="2358"/>
                  </a:cubicBezTo>
                  <a:cubicBezTo>
                    <a:pt x="1470" y="2398"/>
                    <a:pt x="1519" y="2438"/>
                    <a:pt x="1579" y="2468"/>
                  </a:cubicBezTo>
                  <a:cubicBezTo>
                    <a:pt x="1689" y="2538"/>
                    <a:pt x="1809" y="2598"/>
                    <a:pt x="1929" y="2658"/>
                  </a:cubicBezTo>
                  <a:cubicBezTo>
                    <a:pt x="2039" y="2718"/>
                    <a:pt x="2159" y="2768"/>
                    <a:pt x="2278" y="2827"/>
                  </a:cubicBezTo>
                  <a:cubicBezTo>
                    <a:pt x="2398" y="2878"/>
                    <a:pt x="2509" y="2927"/>
                    <a:pt x="2629" y="2978"/>
                  </a:cubicBezTo>
                  <a:cubicBezTo>
                    <a:pt x="2669" y="2998"/>
                    <a:pt x="2718" y="3018"/>
                    <a:pt x="2758" y="3027"/>
                  </a:cubicBezTo>
                  <a:cubicBezTo>
                    <a:pt x="2818" y="3047"/>
                    <a:pt x="2878" y="3067"/>
                    <a:pt x="2928" y="3087"/>
                  </a:cubicBezTo>
                  <a:cubicBezTo>
                    <a:pt x="3278" y="3198"/>
                    <a:pt x="3617" y="3337"/>
                    <a:pt x="3967" y="3447"/>
                  </a:cubicBezTo>
                  <a:cubicBezTo>
                    <a:pt x="4157" y="3507"/>
                    <a:pt x="4337" y="3557"/>
                    <a:pt x="4527" y="3607"/>
                  </a:cubicBezTo>
                  <a:cubicBezTo>
                    <a:pt x="4696" y="3647"/>
                    <a:pt x="4867" y="3677"/>
                    <a:pt x="5047" y="3707"/>
                  </a:cubicBezTo>
                  <a:lnTo>
                    <a:pt x="5067" y="3707"/>
                  </a:lnTo>
                  <a:cubicBezTo>
                    <a:pt x="5266" y="3737"/>
                    <a:pt x="5466" y="3747"/>
                    <a:pt x="5656" y="3767"/>
                  </a:cubicBezTo>
                  <a:cubicBezTo>
                    <a:pt x="5846" y="3777"/>
                    <a:pt x="6026" y="3777"/>
                    <a:pt x="6206" y="3777"/>
                  </a:cubicBezTo>
                  <a:lnTo>
                    <a:pt x="6475" y="3777"/>
                  </a:lnTo>
                  <a:cubicBezTo>
                    <a:pt x="6575" y="3777"/>
                    <a:pt x="6665" y="3767"/>
                    <a:pt x="6755" y="3767"/>
                  </a:cubicBezTo>
                  <a:cubicBezTo>
                    <a:pt x="6935" y="3747"/>
                    <a:pt x="7125" y="3727"/>
                    <a:pt x="7305" y="3707"/>
                  </a:cubicBezTo>
                  <a:cubicBezTo>
                    <a:pt x="7434" y="3687"/>
                    <a:pt x="7554" y="3667"/>
                    <a:pt x="7684" y="3647"/>
                  </a:cubicBezTo>
                  <a:cubicBezTo>
                    <a:pt x="7824" y="3627"/>
                    <a:pt x="7954" y="3597"/>
                    <a:pt x="8084" y="3557"/>
                  </a:cubicBezTo>
                  <a:cubicBezTo>
                    <a:pt x="8144" y="3547"/>
                    <a:pt x="8204" y="3527"/>
                    <a:pt x="8264" y="3507"/>
                  </a:cubicBezTo>
                  <a:cubicBezTo>
                    <a:pt x="8324" y="3487"/>
                    <a:pt x="8393" y="3477"/>
                    <a:pt x="8453" y="3447"/>
                  </a:cubicBezTo>
                  <a:cubicBezTo>
                    <a:pt x="8524" y="3427"/>
                    <a:pt x="8593" y="3407"/>
                    <a:pt x="8664" y="3377"/>
                  </a:cubicBezTo>
                  <a:cubicBezTo>
                    <a:pt x="8724" y="3357"/>
                    <a:pt x="8773" y="3337"/>
                    <a:pt x="8823" y="3317"/>
                  </a:cubicBezTo>
                  <a:cubicBezTo>
                    <a:pt x="8973" y="3247"/>
                    <a:pt x="9123" y="3178"/>
                    <a:pt x="9263" y="3098"/>
                  </a:cubicBezTo>
                  <a:cubicBezTo>
                    <a:pt x="9403" y="3007"/>
                    <a:pt x="9532" y="2918"/>
                    <a:pt x="9663" y="2818"/>
                  </a:cubicBezTo>
                  <a:cubicBezTo>
                    <a:pt x="9832" y="2688"/>
                    <a:pt x="10003" y="2558"/>
                    <a:pt x="10142" y="2408"/>
                  </a:cubicBezTo>
                  <a:cubicBezTo>
                    <a:pt x="10282" y="2258"/>
                    <a:pt x="10412" y="2108"/>
                    <a:pt x="10542" y="1939"/>
                  </a:cubicBezTo>
                  <a:cubicBezTo>
                    <a:pt x="10672" y="1768"/>
                    <a:pt x="10782" y="1588"/>
                    <a:pt x="10891" y="1409"/>
                  </a:cubicBezTo>
                  <a:cubicBezTo>
                    <a:pt x="10991" y="1249"/>
                    <a:pt x="11071" y="1069"/>
                    <a:pt x="11142" y="899"/>
                  </a:cubicBezTo>
                  <a:cubicBezTo>
                    <a:pt x="11182" y="800"/>
                    <a:pt x="11221" y="700"/>
                    <a:pt x="11241" y="600"/>
                  </a:cubicBezTo>
                  <a:cubicBezTo>
                    <a:pt x="11281" y="489"/>
                    <a:pt x="11311" y="369"/>
                    <a:pt x="11341" y="250"/>
                  </a:cubicBezTo>
                  <a:cubicBezTo>
                    <a:pt x="11361" y="170"/>
                    <a:pt x="11381" y="90"/>
                    <a:pt x="11391" y="10"/>
                  </a:cubicBezTo>
                  <a:lnTo>
                    <a:pt x="11391" y="10"/>
                  </a:lnTo>
                  <a:cubicBezTo>
                    <a:pt x="11381" y="20"/>
                    <a:pt x="11381" y="40"/>
                    <a:pt x="11371" y="50"/>
                  </a:cubicBezTo>
                  <a:cubicBezTo>
                    <a:pt x="11331" y="130"/>
                    <a:pt x="11281" y="200"/>
                    <a:pt x="11231" y="270"/>
                  </a:cubicBezTo>
                  <a:cubicBezTo>
                    <a:pt x="11182" y="340"/>
                    <a:pt x="11142" y="409"/>
                    <a:pt x="11091" y="480"/>
                  </a:cubicBezTo>
                  <a:cubicBezTo>
                    <a:pt x="11031" y="549"/>
                    <a:pt x="10982" y="620"/>
                    <a:pt x="10911" y="689"/>
                  </a:cubicBezTo>
                  <a:cubicBezTo>
                    <a:pt x="10862" y="749"/>
                    <a:pt x="10802" y="820"/>
                    <a:pt x="10742" y="879"/>
                  </a:cubicBezTo>
                  <a:cubicBezTo>
                    <a:pt x="10622" y="999"/>
                    <a:pt x="10492" y="1119"/>
                    <a:pt x="10362" y="1239"/>
                  </a:cubicBezTo>
                  <a:cubicBezTo>
                    <a:pt x="10292" y="1299"/>
                    <a:pt x="10222" y="1359"/>
                    <a:pt x="10152" y="1409"/>
                  </a:cubicBezTo>
                  <a:cubicBezTo>
                    <a:pt x="10082" y="1459"/>
                    <a:pt x="10012" y="1509"/>
                    <a:pt x="9932" y="1549"/>
                  </a:cubicBezTo>
                  <a:cubicBezTo>
                    <a:pt x="9623" y="1739"/>
                    <a:pt x="9293" y="1899"/>
                    <a:pt x="8953" y="2039"/>
                  </a:cubicBezTo>
                  <a:cubicBezTo>
                    <a:pt x="8793" y="2098"/>
                    <a:pt x="8624" y="2158"/>
                    <a:pt x="8453" y="2208"/>
                  </a:cubicBezTo>
                  <a:cubicBezTo>
                    <a:pt x="8294" y="2258"/>
                    <a:pt x="8124" y="2298"/>
                    <a:pt x="7964" y="2328"/>
                  </a:cubicBezTo>
                  <a:cubicBezTo>
                    <a:pt x="7864" y="2348"/>
                    <a:pt x="7774" y="2368"/>
                    <a:pt x="7684" y="2388"/>
                  </a:cubicBezTo>
                  <a:cubicBezTo>
                    <a:pt x="7594" y="2408"/>
                    <a:pt x="7514" y="2428"/>
                    <a:pt x="7425" y="2448"/>
                  </a:cubicBezTo>
                  <a:cubicBezTo>
                    <a:pt x="7254" y="2498"/>
                    <a:pt x="7075" y="2538"/>
                    <a:pt x="6905" y="2568"/>
                  </a:cubicBezTo>
                  <a:cubicBezTo>
                    <a:pt x="6735" y="2598"/>
                    <a:pt x="6555" y="2628"/>
                    <a:pt x="6385" y="2648"/>
                  </a:cubicBezTo>
                  <a:cubicBezTo>
                    <a:pt x="6195" y="2658"/>
                    <a:pt x="6015" y="2668"/>
                    <a:pt x="5826" y="2668"/>
                  </a:cubicBezTo>
                  <a:cubicBezTo>
                    <a:pt x="5656" y="2668"/>
                    <a:pt x="5476" y="2658"/>
                    <a:pt x="5296" y="2648"/>
                  </a:cubicBezTo>
                  <a:lnTo>
                    <a:pt x="4756" y="2588"/>
                  </a:lnTo>
                  <a:cubicBezTo>
                    <a:pt x="4567" y="2568"/>
                    <a:pt x="4387" y="2548"/>
                    <a:pt x="4197" y="2518"/>
                  </a:cubicBezTo>
                  <a:cubicBezTo>
                    <a:pt x="4027" y="2498"/>
                    <a:pt x="3857" y="2448"/>
                    <a:pt x="3688" y="2398"/>
                  </a:cubicBezTo>
                  <a:cubicBezTo>
                    <a:pt x="3348" y="2308"/>
                    <a:pt x="2998" y="2228"/>
                    <a:pt x="2658" y="2098"/>
                  </a:cubicBezTo>
                  <a:cubicBezTo>
                    <a:pt x="2489" y="2039"/>
                    <a:pt x="2309" y="1959"/>
                    <a:pt x="2139" y="1879"/>
                  </a:cubicBezTo>
                  <a:cubicBezTo>
                    <a:pt x="1979" y="1799"/>
                    <a:pt x="1829" y="1708"/>
                    <a:pt x="1689" y="1619"/>
                  </a:cubicBezTo>
                  <a:cubicBezTo>
                    <a:pt x="1539" y="1519"/>
                    <a:pt x="1390" y="1429"/>
                    <a:pt x="1250" y="1329"/>
                  </a:cubicBezTo>
                  <a:cubicBezTo>
                    <a:pt x="1090" y="1219"/>
                    <a:pt x="950" y="1099"/>
                    <a:pt x="810" y="979"/>
                  </a:cubicBezTo>
                  <a:cubicBezTo>
                    <a:pt x="680" y="869"/>
                    <a:pt x="540" y="760"/>
                    <a:pt x="430" y="629"/>
                  </a:cubicBezTo>
                  <a:cubicBezTo>
                    <a:pt x="360" y="560"/>
                    <a:pt x="300" y="480"/>
                    <a:pt x="251" y="409"/>
                  </a:cubicBezTo>
                  <a:cubicBezTo>
                    <a:pt x="191" y="330"/>
                    <a:pt x="151" y="260"/>
                    <a:pt x="100" y="190"/>
                  </a:cubicBezTo>
                  <a:cubicBezTo>
                    <a:pt x="60" y="120"/>
                    <a:pt x="31" y="6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" name="Google Shape;139;p24"/>
            <p:cNvSpPr/>
            <p:nvPr/>
          </p:nvSpPr>
          <p:spPr>
            <a:xfrm flipH="1">
              <a:off x="5323931" y="1392128"/>
              <a:ext cx="528485" cy="261488"/>
            </a:xfrm>
            <a:custGeom>
              <a:avLst/>
              <a:gdLst/>
              <a:ahLst/>
              <a:cxnLst/>
              <a:rect l="l" t="t" r="r" b="b"/>
              <a:pathLst>
                <a:path w="8155" h="4035" extrusionOk="0">
                  <a:moveTo>
                    <a:pt x="3089" y="0"/>
                  </a:moveTo>
                  <a:cubicBezTo>
                    <a:pt x="3018" y="0"/>
                    <a:pt x="2949" y="0"/>
                    <a:pt x="2879" y="11"/>
                  </a:cubicBezTo>
                  <a:cubicBezTo>
                    <a:pt x="2819" y="11"/>
                    <a:pt x="2759" y="20"/>
                    <a:pt x="2699" y="20"/>
                  </a:cubicBezTo>
                  <a:cubicBezTo>
                    <a:pt x="2599" y="40"/>
                    <a:pt x="2499" y="50"/>
                    <a:pt x="2399" y="70"/>
                  </a:cubicBezTo>
                  <a:cubicBezTo>
                    <a:pt x="2339" y="90"/>
                    <a:pt x="2289" y="100"/>
                    <a:pt x="2229" y="110"/>
                  </a:cubicBezTo>
                  <a:cubicBezTo>
                    <a:pt x="2090" y="150"/>
                    <a:pt x="1950" y="180"/>
                    <a:pt x="1810" y="230"/>
                  </a:cubicBezTo>
                  <a:cubicBezTo>
                    <a:pt x="1790" y="230"/>
                    <a:pt x="1759" y="240"/>
                    <a:pt x="1730" y="250"/>
                  </a:cubicBezTo>
                  <a:cubicBezTo>
                    <a:pt x="1680" y="270"/>
                    <a:pt x="1630" y="290"/>
                    <a:pt x="1580" y="300"/>
                  </a:cubicBezTo>
                  <a:cubicBezTo>
                    <a:pt x="1480" y="350"/>
                    <a:pt x="1370" y="390"/>
                    <a:pt x="1260" y="430"/>
                  </a:cubicBezTo>
                  <a:cubicBezTo>
                    <a:pt x="1170" y="470"/>
                    <a:pt x="1080" y="520"/>
                    <a:pt x="990" y="560"/>
                  </a:cubicBezTo>
                  <a:cubicBezTo>
                    <a:pt x="911" y="600"/>
                    <a:pt x="840" y="640"/>
                    <a:pt x="771" y="690"/>
                  </a:cubicBezTo>
                  <a:cubicBezTo>
                    <a:pt x="711" y="740"/>
                    <a:pt x="651" y="790"/>
                    <a:pt x="600" y="850"/>
                  </a:cubicBezTo>
                  <a:cubicBezTo>
                    <a:pt x="540" y="899"/>
                    <a:pt x="500" y="950"/>
                    <a:pt x="451" y="1010"/>
                  </a:cubicBezTo>
                  <a:cubicBezTo>
                    <a:pt x="351" y="1150"/>
                    <a:pt x="271" y="1299"/>
                    <a:pt x="201" y="1459"/>
                  </a:cubicBezTo>
                  <a:cubicBezTo>
                    <a:pt x="161" y="1549"/>
                    <a:pt x="111" y="1649"/>
                    <a:pt x="81" y="1749"/>
                  </a:cubicBezTo>
                  <a:cubicBezTo>
                    <a:pt x="71" y="1799"/>
                    <a:pt x="61" y="1849"/>
                    <a:pt x="41" y="1909"/>
                  </a:cubicBezTo>
                  <a:cubicBezTo>
                    <a:pt x="31" y="1949"/>
                    <a:pt x="21" y="1998"/>
                    <a:pt x="21" y="2049"/>
                  </a:cubicBezTo>
                  <a:cubicBezTo>
                    <a:pt x="11" y="2129"/>
                    <a:pt x="1" y="2218"/>
                    <a:pt x="1" y="2309"/>
                  </a:cubicBezTo>
                  <a:cubicBezTo>
                    <a:pt x="1" y="2389"/>
                    <a:pt x="1" y="2468"/>
                    <a:pt x="11" y="2548"/>
                  </a:cubicBezTo>
                  <a:cubicBezTo>
                    <a:pt x="21" y="2608"/>
                    <a:pt x="41" y="2668"/>
                    <a:pt x="61" y="2718"/>
                  </a:cubicBezTo>
                  <a:cubicBezTo>
                    <a:pt x="81" y="2778"/>
                    <a:pt x="101" y="2828"/>
                    <a:pt x="121" y="2878"/>
                  </a:cubicBezTo>
                  <a:cubicBezTo>
                    <a:pt x="151" y="2938"/>
                    <a:pt x="181" y="2998"/>
                    <a:pt x="221" y="3048"/>
                  </a:cubicBezTo>
                  <a:cubicBezTo>
                    <a:pt x="241" y="3078"/>
                    <a:pt x="261" y="3118"/>
                    <a:pt x="281" y="3148"/>
                  </a:cubicBezTo>
                  <a:lnTo>
                    <a:pt x="341" y="3208"/>
                  </a:lnTo>
                  <a:cubicBezTo>
                    <a:pt x="381" y="3248"/>
                    <a:pt x="421" y="3288"/>
                    <a:pt x="461" y="3317"/>
                  </a:cubicBezTo>
                  <a:lnTo>
                    <a:pt x="731" y="3497"/>
                  </a:lnTo>
                  <a:cubicBezTo>
                    <a:pt x="780" y="3528"/>
                    <a:pt x="840" y="3557"/>
                    <a:pt x="891" y="3588"/>
                  </a:cubicBezTo>
                  <a:cubicBezTo>
                    <a:pt x="940" y="3617"/>
                    <a:pt x="990" y="3637"/>
                    <a:pt x="1040" y="3668"/>
                  </a:cubicBezTo>
                  <a:cubicBezTo>
                    <a:pt x="1140" y="3697"/>
                    <a:pt x="1230" y="3737"/>
                    <a:pt x="1330" y="3757"/>
                  </a:cubicBezTo>
                  <a:cubicBezTo>
                    <a:pt x="1430" y="3787"/>
                    <a:pt x="1540" y="3817"/>
                    <a:pt x="1640" y="3837"/>
                  </a:cubicBezTo>
                  <a:cubicBezTo>
                    <a:pt x="1850" y="3877"/>
                    <a:pt x="2050" y="3917"/>
                    <a:pt x="2259" y="3947"/>
                  </a:cubicBezTo>
                  <a:cubicBezTo>
                    <a:pt x="2609" y="3987"/>
                    <a:pt x="2969" y="4017"/>
                    <a:pt x="3318" y="4027"/>
                  </a:cubicBezTo>
                  <a:cubicBezTo>
                    <a:pt x="3458" y="4032"/>
                    <a:pt x="3598" y="4034"/>
                    <a:pt x="3739" y="4034"/>
                  </a:cubicBezTo>
                  <a:cubicBezTo>
                    <a:pt x="3880" y="4034"/>
                    <a:pt x="4023" y="4032"/>
                    <a:pt x="4168" y="4027"/>
                  </a:cubicBezTo>
                  <a:cubicBezTo>
                    <a:pt x="4308" y="4027"/>
                    <a:pt x="4448" y="4027"/>
                    <a:pt x="4597" y="4017"/>
                  </a:cubicBezTo>
                  <a:cubicBezTo>
                    <a:pt x="4727" y="4017"/>
                    <a:pt x="4867" y="3997"/>
                    <a:pt x="4997" y="3977"/>
                  </a:cubicBezTo>
                  <a:cubicBezTo>
                    <a:pt x="5097" y="3967"/>
                    <a:pt x="5207" y="3947"/>
                    <a:pt x="5307" y="3927"/>
                  </a:cubicBezTo>
                  <a:cubicBezTo>
                    <a:pt x="5447" y="3907"/>
                    <a:pt x="5587" y="3887"/>
                    <a:pt x="5716" y="3857"/>
                  </a:cubicBezTo>
                  <a:cubicBezTo>
                    <a:pt x="5856" y="3827"/>
                    <a:pt x="5986" y="3787"/>
                    <a:pt x="6126" y="3757"/>
                  </a:cubicBezTo>
                  <a:cubicBezTo>
                    <a:pt x="6256" y="3717"/>
                    <a:pt x="6386" y="3687"/>
                    <a:pt x="6526" y="3648"/>
                  </a:cubicBezTo>
                  <a:cubicBezTo>
                    <a:pt x="6646" y="3608"/>
                    <a:pt x="6766" y="3557"/>
                    <a:pt x="6886" y="3508"/>
                  </a:cubicBezTo>
                  <a:cubicBezTo>
                    <a:pt x="6946" y="3488"/>
                    <a:pt x="7015" y="3457"/>
                    <a:pt x="7075" y="3417"/>
                  </a:cubicBezTo>
                  <a:cubicBezTo>
                    <a:pt x="7145" y="3388"/>
                    <a:pt x="7215" y="3337"/>
                    <a:pt x="7285" y="3297"/>
                  </a:cubicBezTo>
                  <a:cubicBezTo>
                    <a:pt x="7415" y="3228"/>
                    <a:pt x="7535" y="3138"/>
                    <a:pt x="7655" y="3058"/>
                  </a:cubicBezTo>
                  <a:cubicBezTo>
                    <a:pt x="7745" y="2988"/>
                    <a:pt x="7825" y="2908"/>
                    <a:pt x="7894" y="2828"/>
                  </a:cubicBezTo>
                  <a:cubicBezTo>
                    <a:pt x="7925" y="2788"/>
                    <a:pt x="7945" y="2758"/>
                    <a:pt x="7965" y="2718"/>
                  </a:cubicBezTo>
                  <a:cubicBezTo>
                    <a:pt x="7985" y="2678"/>
                    <a:pt x="8005" y="2638"/>
                    <a:pt x="8025" y="2588"/>
                  </a:cubicBezTo>
                  <a:cubicBezTo>
                    <a:pt x="8054" y="2528"/>
                    <a:pt x="8085" y="2458"/>
                    <a:pt x="8094" y="2389"/>
                  </a:cubicBezTo>
                  <a:cubicBezTo>
                    <a:pt x="8114" y="2318"/>
                    <a:pt x="8134" y="2249"/>
                    <a:pt x="8145" y="2178"/>
                  </a:cubicBezTo>
                  <a:cubicBezTo>
                    <a:pt x="8154" y="2098"/>
                    <a:pt x="8154" y="2029"/>
                    <a:pt x="8154" y="1949"/>
                  </a:cubicBezTo>
                  <a:cubicBezTo>
                    <a:pt x="8145" y="1879"/>
                    <a:pt x="8145" y="1809"/>
                    <a:pt x="8134" y="1739"/>
                  </a:cubicBezTo>
                  <a:lnTo>
                    <a:pt x="8105" y="1589"/>
                  </a:lnTo>
                  <a:cubicBezTo>
                    <a:pt x="8094" y="1549"/>
                    <a:pt x="8074" y="1519"/>
                    <a:pt x="8065" y="1479"/>
                  </a:cubicBezTo>
                  <a:cubicBezTo>
                    <a:pt x="8034" y="1409"/>
                    <a:pt x="8005" y="1349"/>
                    <a:pt x="7974" y="1279"/>
                  </a:cubicBezTo>
                  <a:cubicBezTo>
                    <a:pt x="7934" y="1219"/>
                    <a:pt x="7905" y="1150"/>
                    <a:pt x="7865" y="1099"/>
                  </a:cubicBezTo>
                  <a:cubicBezTo>
                    <a:pt x="7794" y="1010"/>
                    <a:pt x="7715" y="939"/>
                    <a:pt x="7625" y="870"/>
                  </a:cubicBezTo>
                  <a:cubicBezTo>
                    <a:pt x="7565" y="830"/>
                    <a:pt x="7515" y="790"/>
                    <a:pt x="7455" y="760"/>
                  </a:cubicBezTo>
                  <a:cubicBezTo>
                    <a:pt x="7385" y="720"/>
                    <a:pt x="7325" y="690"/>
                    <a:pt x="7265" y="650"/>
                  </a:cubicBezTo>
                  <a:lnTo>
                    <a:pt x="7055" y="530"/>
                  </a:lnTo>
                  <a:lnTo>
                    <a:pt x="6875" y="440"/>
                  </a:lnTo>
                  <a:cubicBezTo>
                    <a:pt x="6476" y="280"/>
                    <a:pt x="6036" y="210"/>
                    <a:pt x="5616" y="140"/>
                  </a:cubicBezTo>
                  <a:cubicBezTo>
                    <a:pt x="5407" y="120"/>
                    <a:pt x="5207" y="110"/>
                    <a:pt x="4997" y="110"/>
                  </a:cubicBezTo>
                  <a:cubicBezTo>
                    <a:pt x="4887" y="110"/>
                    <a:pt x="4777" y="100"/>
                    <a:pt x="4667" y="90"/>
                  </a:cubicBezTo>
                  <a:cubicBezTo>
                    <a:pt x="4557" y="90"/>
                    <a:pt x="4448" y="90"/>
                    <a:pt x="4337" y="80"/>
                  </a:cubicBezTo>
                  <a:cubicBezTo>
                    <a:pt x="4197" y="70"/>
                    <a:pt x="4058" y="50"/>
                    <a:pt x="3918" y="40"/>
                  </a:cubicBezTo>
                  <a:cubicBezTo>
                    <a:pt x="3778" y="20"/>
                    <a:pt x="3638" y="11"/>
                    <a:pt x="3498" y="11"/>
                  </a:cubicBezTo>
                  <a:cubicBezTo>
                    <a:pt x="3358" y="0"/>
                    <a:pt x="3218" y="0"/>
                    <a:pt x="30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" name="Google Shape;140;p24"/>
            <p:cNvSpPr/>
            <p:nvPr/>
          </p:nvSpPr>
          <p:spPr>
            <a:xfrm flipH="1">
              <a:off x="5197692" y="1291744"/>
              <a:ext cx="786798" cy="545010"/>
            </a:xfrm>
            <a:custGeom>
              <a:avLst/>
              <a:gdLst/>
              <a:ahLst/>
              <a:cxnLst/>
              <a:rect l="l" t="t" r="r" b="b"/>
              <a:pathLst>
                <a:path w="12141" h="8410" extrusionOk="0">
                  <a:moveTo>
                    <a:pt x="6746" y="416"/>
                  </a:moveTo>
                  <a:cubicBezTo>
                    <a:pt x="6805" y="416"/>
                    <a:pt x="6865" y="417"/>
                    <a:pt x="6925" y="420"/>
                  </a:cubicBezTo>
                  <a:cubicBezTo>
                    <a:pt x="7115" y="420"/>
                    <a:pt x="7305" y="430"/>
                    <a:pt x="7494" y="440"/>
                  </a:cubicBezTo>
                  <a:cubicBezTo>
                    <a:pt x="7705" y="460"/>
                    <a:pt x="7904" y="480"/>
                    <a:pt x="8104" y="500"/>
                  </a:cubicBezTo>
                  <a:cubicBezTo>
                    <a:pt x="8344" y="540"/>
                    <a:pt x="8574" y="600"/>
                    <a:pt x="8804" y="660"/>
                  </a:cubicBezTo>
                  <a:cubicBezTo>
                    <a:pt x="8913" y="690"/>
                    <a:pt x="9013" y="730"/>
                    <a:pt x="9123" y="780"/>
                  </a:cubicBezTo>
                  <a:cubicBezTo>
                    <a:pt x="9233" y="820"/>
                    <a:pt x="9343" y="860"/>
                    <a:pt x="9443" y="900"/>
                  </a:cubicBezTo>
                  <a:cubicBezTo>
                    <a:pt x="9553" y="950"/>
                    <a:pt x="9663" y="1000"/>
                    <a:pt x="9763" y="1060"/>
                  </a:cubicBezTo>
                  <a:cubicBezTo>
                    <a:pt x="9823" y="1090"/>
                    <a:pt x="9883" y="1120"/>
                    <a:pt x="9943" y="1160"/>
                  </a:cubicBezTo>
                  <a:cubicBezTo>
                    <a:pt x="10003" y="1189"/>
                    <a:pt x="10063" y="1229"/>
                    <a:pt x="10112" y="1269"/>
                  </a:cubicBezTo>
                  <a:cubicBezTo>
                    <a:pt x="10232" y="1340"/>
                    <a:pt x="10342" y="1420"/>
                    <a:pt x="10452" y="1500"/>
                  </a:cubicBezTo>
                  <a:cubicBezTo>
                    <a:pt x="10552" y="1560"/>
                    <a:pt x="10642" y="1629"/>
                    <a:pt x="10742" y="1699"/>
                  </a:cubicBezTo>
                  <a:cubicBezTo>
                    <a:pt x="10852" y="1799"/>
                    <a:pt x="10962" y="1889"/>
                    <a:pt x="11071" y="1989"/>
                  </a:cubicBezTo>
                  <a:cubicBezTo>
                    <a:pt x="11122" y="2039"/>
                    <a:pt x="11182" y="2089"/>
                    <a:pt x="11231" y="2149"/>
                  </a:cubicBezTo>
                  <a:cubicBezTo>
                    <a:pt x="11282" y="2199"/>
                    <a:pt x="11322" y="2249"/>
                    <a:pt x="11371" y="2309"/>
                  </a:cubicBezTo>
                  <a:cubicBezTo>
                    <a:pt x="11471" y="2428"/>
                    <a:pt x="11551" y="2559"/>
                    <a:pt x="11621" y="2699"/>
                  </a:cubicBezTo>
                  <a:cubicBezTo>
                    <a:pt x="11651" y="2768"/>
                    <a:pt x="11671" y="2838"/>
                    <a:pt x="11691" y="2918"/>
                  </a:cubicBezTo>
                  <a:cubicBezTo>
                    <a:pt x="11691" y="2938"/>
                    <a:pt x="11681" y="2958"/>
                    <a:pt x="11681" y="2978"/>
                  </a:cubicBezTo>
                  <a:cubicBezTo>
                    <a:pt x="11671" y="3038"/>
                    <a:pt x="11661" y="3088"/>
                    <a:pt x="11661" y="3148"/>
                  </a:cubicBezTo>
                  <a:cubicBezTo>
                    <a:pt x="11651" y="3248"/>
                    <a:pt x="11641" y="3338"/>
                    <a:pt x="11631" y="3428"/>
                  </a:cubicBezTo>
                  <a:lnTo>
                    <a:pt x="11631" y="3438"/>
                  </a:lnTo>
                  <a:cubicBezTo>
                    <a:pt x="11621" y="3527"/>
                    <a:pt x="11601" y="3618"/>
                    <a:pt x="11581" y="3698"/>
                  </a:cubicBezTo>
                  <a:cubicBezTo>
                    <a:pt x="11561" y="3778"/>
                    <a:pt x="11541" y="3847"/>
                    <a:pt x="11511" y="3918"/>
                  </a:cubicBezTo>
                  <a:lnTo>
                    <a:pt x="11422" y="4097"/>
                  </a:lnTo>
                  <a:cubicBezTo>
                    <a:pt x="11391" y="4177"/>
                    <a:pt x="11351" y="4257"/>
                    <a:pt x="11302" y="4327"/>
                  </a:cubicBezTo>
                  <a:lnTo>
                    <a:pt x="11151" y="4537"/>
                  </a:lnTo>
                  <a:cubicBezTo>
                    <a:pt x="11111" y="4597"/>
                    <a:pt x="11071" y="4657"/>
                    <a:pt x="11031" y="4707"/>
                  </a:cubicBezTo>
                  <a:cubicBezTo>
                    <a:pt x="10902" y="4866"/>
                    <a:pt x="10772" y="5006"/>
                    <a:pt x="10642" y="5146"/>
                  </a:cubicBezTo>
                  <a:cubicBezTo>
                    <a:pt x="10502" y="5286"/>
                    <a:pt x="10362" y="5426"/>
                    <a:pt x="10212" y="5556"/>
                  </a:cubicBezTo>
                  <a:cubicBezTo>
                    <a:pt x="10052" y="5676"/>
                    <a:pt x="9883" y="5776"/>
                    <a:pt x="9703" y="5876"/>
                  </a:cubicBezTo>
                  <a:cubicBezTo>
                    <a:pt x="9513" y="5985"/>
                    <a:pt x="9313" y="6085"/>
                    <a:pt x="9113" y="6176"/>
                  </a:cubicBezTo>
                  <a:cubicBezTo>
                    <a:pt x="8964" y="6236"/>
                    <a:pt x="8804" y="6296"/>
                    <a:pt x="8644" y="6345"/>
                  </a:cubicBezTo>
                  <a:cubicBezTo>
                    <a:pt x="8554" y="6365"/>
                    <a:pt x="8474" y="6396"/>
                    <a:pt x="8384" y="6416"/>
                  </a:cubicBezTo>
                  <a:cubicBezTo>
                    <a:pt x="8304" y="6435"/>
                    <a:pt x="8214" y="6455"/>
                    <a:pt x="8124" y="6475"/>
                  </a:cubicBezTo>
                  <a:cubicBezTo>
                    <a:pt x="7774" y="6545"/>
                    <a:pt x="7434" y="6645"/>
                    <a:pt x="7085" y="6715"/>
                  </a:cubicBezTo>
                  <a:cubicBezTo>
                    <a:pt x="6985" y="6735"/>
                    <a:pt x="6885" y="6755"/>
                    <a:pt x="6775" y="6765"/>
                  </a:cubicBezTo>
                  <a:cubicBezTo>
                    <a:pt x="6615" y="6785"/>
                    <a:pt x="6446" y="6795"/>
                    <a:pt x="6286" y="6795"/>
                  </a:cubicBezTo>
                  <a:cubicBezTo>
                    <a:pt x="6106" y="6795"/>
                    <a:pt x="5926" y="6795"/>
                    <a:pt x="5746" y="6785"/>
                  </a:cubicBezTo>
                  <a:cubicBezTo>
                    <a:pt x="5566" y="6775"/>
                    <a:pt x="5387" y="6755"/>
                    <a:pt x="5207" y="6735"/>
                  </a:cubicBezTo>
                  <a:cubicBezTo>
                    <a:pt x="5036" y="6715"/>
                    <a:pt x="4867" y="6705"/>
                    <a:pt x="4697" y="6685"/>
                  </a:cubicBezTo>
                  <a:lnTo>
                    <a:pt x="4517" y="6655"/>
                  </a:lnTo>
                  <a:cubicBezTo>
                    <a:pt x="4437" y="6635"/>
                    <a:pt x="4357" y="6615"/>
                    <a:pt x="4287" y="6595"/>
                  </a:cubicBezTo>
                  <a:cubicBezTo>
                    <a:pt x="4148" y="6565"/>
                    <a:pt x="4017" y="6525"/>
                    <a:pt x="3888" y="6485"/>
                  </a:cubicBezTo>
                  <a:cubicBezTo>
                    <a:pt x="3608" y="6405"/>
                    <a:pt x="3328" y="6316"/>
                    <a:pt x="3058" y="6216"/>
                  </a:cubicBezTo>
                  <a:cubicBezTo>
                    <a:pt x="2898" y="6145"/>
                    <a:pt x="2749" y="6065"/>
                    <a:pt x="2598" y="5996"/>
                  </a:cubicBezTo>
                  <a:cubicBezTo>
                    <a:pt x="2509" y="5956"/>
                    <a:pt x="2429" y="5916"/>
                    <a:pt x="2349" y="5876"/>
                  </a:cubicBezTo>
                  <a:cubicBezTo>
                    <a:pt x="2269" y="5836"/>
                    <a:pt x="2199" y="5796"/>
                    <a:pt x="2129" y="5746"/>
                  </a:cubicBezTo>
                  <a:cubicBezTo>
                    <a:pt x="1979" y="5666"/>
                    <a:pt x="1819" y="5576"/>
                    <a:pt x="1670" y="5486"/>
                  </a:cubicBezTo>
                  <a:cubicBezTo>
                    <a:pt x="1510" y="5386"/>
                    <a:pt x="1370" y="5286"/>
                    <a:pt x="1230" y="5177"/>
                  </a:cubicBezTo>
                  <a:cubicBezTo>
                    <a:pt x="1140" y="5106"/>
                    <a:pt x="1050" y="5037"/>
                    <a:pt x="950" y="4966"/>
                  </a:cubicBezTo>
                  <a:cubicBezTo>
                    <a:pt x="890" y="4926"/>
                    <a:pt x="830" y="4877"/>
                    <a:pt x="780" y="4817"/>
                  </a:cubicBezTo>
                  <a:cubicBezTo>
                    <a:pt x="720" y="4757"/>
                    <a:pt x="670" y="4687"/>
                    <a:pt x="610" y="4627"/>
                  </a:cubicBezTo>
                  <a:cubicBezTo>
                    <a:pt x="520" y="4497"/>
                    <a:pt x="431" y="4377"/>
                    <a:pt x="371" y="4237"/>
                  </a:cubicBezTo>
                  <a:lnTo>
                    <a:pt x="311" y="4057"/>
                  </a:lnTo>
                  <a:cubicBezTo>
                    <a:pt x="291" y="4007"/>
                    <a:pt x="280" y="3947"/>
                    <a:pt x="271" y="3887"/>
                  </a:cubicBezTo>
                  <a:cubicBezTo>
                    <a:pt x="280" y="3847"/>
                    <a:pt x="280" y="3807"/>
                    <a:pt x="291" y="3767"/>
                  </a:cubicBezTo>
                  <a:cubicBezTo>
                    <a:pt x="311" y="3618"/>
                    <a:pt x="340" y="3468"/>
                    <a:pt x="380" y="3328"/>
                  </a:cubicBezTo>
                  <a:cubicBezTo>
                    <a:pt x="400" y="3248"/>
                    <a:pt x="420" y="3168"/>
                    <a:pt x="440" y="3098"/>
                  </a:cubicBezTo>
                  <a:cubicBezTo>
                    <a:pt x="471" y="3028"/>
                    <a:pt x="491" y="2958"/>
                    <a:pt x="520" y="2888"/>
                  </a:cubicBezTo>
                  <a:cubicBezTo>
                    <a:pt x="540" y="2858"/>
                    <a:pt x="551" y="2818"/>
                    <a:pt x="571" y="2779"/>
                  </a:cubicBezTo>
                  <a:lnTo>
                    <a:pt x="660" y="2628"/>
                  </a:lnTo>
                  <a:cubicBezTo>
                    <a:pt x="700" y="2548"/>
                    <a:pt x="760" y="2468"/>
                    <a:pt x="820" y="2399"/>
                  </a:cubicBezTo>
                  <a:cubicBezTo>
                    <a:pt x="900" y="2289"/>
                    <a:pt x="990" y="2189"/>
                    <a:pt x="1090" y="2089"/>
                  </a:cubicBezTo>
                  <a:lnTo>
                    <a:pt x="1250" y="1929"/>
                  </a:lnTo>
                  <a:lnTo>
                    <a:pt x="1399" y="1809"/>
                  </a:lnTo>
                  <a:cubicBezTo>
                    <a:pt x="1439" y="1779"/>
                    <a:pt x="1490" y="1739"/>
                    <a:pt x="1530" y="1709"/>
                  </a:cubicBezTo>
                  <a:cubicBezTo>
                    <a:pt x="1579" y="1669"/>
                    <a:pt x="1639" y="1629"/>
                    <a:pt x="1699" y="1599"/>
                  </a:cubicBezTo>
                  <a:cubicBezTo>
                    <a:pt x="1809" y="1520"/>
                    <a:pt x="1919" y="1460"/>
                    <a:pt x="2039" y="1389"/>
                  </a:cubicBezTo>
                  <a:cubicBezTo>
                    <a:pt x="2259" y="1260"/>
                    <a:pt x="2489" y="1160"/>
                    <a:pt x="2718" y="1050"/>
                  </a:cubicBezTo>
                  <a:cubicBezTo>
                    <a:pt x="2789" y="1020"/>
                    <a:pt x="2849" y="990"/>
                    <a:pt x="2918" y="970"/>
                  </a:cubicBezTo>
                  <a:cubicBezTo>
                    <a:pt x="2949" y="960"/>
                    <a:pt x="2989" y="950"/>
                    <a:pt x="3018" y="940"/>
                  </a:cubicBezTo>
                  <a:cubicBezTo>
                    <a:pt x="3368" y="840"/>
                    <a:pt x="3738" y="770"/>
                    <a:pt x="4097" y="700"/>
                  </a:cubicBezTo>
                  <a:cubicBezTo>
                    <a:pt x="4307" y="660"/>
                    <a:pt x="4507" y="630"/>
                    <a:pt x="4717" y="590"/>
                  </a:cubicBezTo>
                  <a:cubicBezTo>
                    <a:pt x="4817" y="580"/>
                    <a:pt x="4927" y="550"/>
                    <a:pt x="5027" y="540"/>
                  </a:cubicBezTo>
                  <a:cubicBezTo>
                    <a:pt x="5116" y="520"/>
                    <a:pt x="5207" y="510"/>
                    <a:pt x="5296" y="490"/>
                  </a:cubicBezTo>
                  <a:cubicBezTo>
                    <a:pt x="5466" y="470"/>
                    <a:pt x="5636" y="450"/>
                    <a:pt x="5806" y="440"/>
                  </a:cubicBezTo>
                  <a:cubicBezTo>
                    <a:pt x="6006" y="430"/>
                    <a:pt x="6195" y="420"/>
                    <a:pt x="6395" y="420"/>
                  </a:cubicBezTo>
                  <a:cubicBezTo>
                    <a:pt x="6509" y="420"/>
                    <a:pt x="6627" y="416"/>
                    <a:pt x="6746" y="416"/>
                  </a:cubicBezTo>
                  <a:close/>
                  <a:moveTo>
                    <a:pt x="260" y="4377"/>
                  </a:moveTo>
                  <a:cubicBezTo>
                    <a:pt x="291" y="4437"/>
                    <a:pt x="320" y="4497"/>
                    <a:pt x="360" y="4567"/>
                  </a:cubicBezTo>
                  <a:cubicBezTo>
                    <a:pt x="411" y="4637"/>
                    <a:pt x="451" y="4707"/>
                    <a:pt x="511" y="4786"/>
                  </a:cubicBezTo>
                  <a:cubicBezTo>
                    <a:pt x="560" y="4857"/>
                    <a:pt x="620" y="4937"/>
                    <a:pt x="690" y="5006"/>
                  </a:cubicBezTo>
                  <a:cubicBezTo>
                    <a:pt x="800" y="5137"/>
                    <a:pt x="940" y="5246"/>
                    <a:pt x="1070" y="5356"/>
                  </a:cubicBezTo>
                  <a:cubicBezTo>
                    <a:pt x="1210" y="5476"/>
                    <a:pt x="1350" y="5596"/>
                    <a:pt x="1510" y="5706"/>
                  </a:cubicBezTo>
                  <a:cubicBezTo>
                    <a:pt x="1650" y="5806"/>
                    <a:pt x="1799" y="5896"/>
                    <a:pt x="1949" y="5996"/>
                  </a:cubicBezTo>
                  <a:cubicBezTo>
                    <a:pt x="2089" y="6085"/>
                    <a:pt x="2239" y="6176"/>
                    <a:pt x="2399" y="6256"/>
                  </a:cubicBezTo>
                  <a:cubicBezTo>
                    <a:pt x="2569" y="6336"/>
                    <a:pt x="2749" y="6416"/>
                    <a:pt x="2918" y="6475"/>
                  </a:cubicBezTo>
                  <a:cubicBezTo>
                    <a:pt x="3258" y="6605"/>
                    <a:pt x="3608" y="6685"/>
                    <a:pt x="3948" y="6775"/>
                  </a:cubicBezTo>
                  <a:cubicBezTo>
                    <a:pt x="4117" y="6825"/>
                    <a:pt x="4287" y="6875"/>
                    <a:pt x="4457" y="6895"/>
                  </a:cubicBezTo>
                  <a:cubicBezTo>
                    <a:pt x="4647" y="6925"/>
                    <a:pt x="4827" y="6945"/>
                    <a:pt x="5016" y="6965"/>
                  </a:cubicBezTo>
                  <a:lnTo>
                    <a:pt x="5556" y="7025"/>
                  </a:lnTo>
                  <a:cubicBezTo>
                    <a:pt x="5736" y="7035"/>
                    <a:pt x="5916" y="7045"/>
                    <a:pt x="6086" y="7045"/>
                  </a:cubicBezTo>
                  <a:cubicBezTo>
                    <a:pt x="6275" y="7045"/>
                    <a:pt x="6455" y="7035"/>
                    <a:pt x="6645" y="7025"/>
                  </a:cubicBezTo>
                  <a:cubicBezTo>
                    <a:pt x="6815" y="7005"/>
                    <a:pt x="6995" y="6975"/>
                    <a:pt x="7165" y="6945"/>
                  </a:cubicBezTo>
                  <a:cubicBezTo>
                    <a:pt x="7335" y="6915"/>
                    <a:pt x="7514" y="6875"/>
                    <a:pt x="7685" y="6825"/>
                  </a:cubicBezTo>
                  <a:cubicBezTo>
                    <a:pt x="7774" y="6805"/>
                    <a:pt x="7854" y="6785"/>
                    <a:pt x="7944" y="6765"/>
                  </a:cubicBezTo>
                  <a:cubicBezTo>
                    <a:pt x="8034" y="6745"/>
                    <a:pt x="8124" y="6725"/>
                    <a:pt x="8224" y="6705"/>
                  </a:cubicBezTo>
                  <a:cubicBezTo>
                    <a:pt x="8384" y="6675"/>
                    <a:pt x="8554" y="6635"/>
                    <a:pt x="8713" y="6585"/>
                  </a:cubicBezTo>
                  <a:cubicBezTo>
                    <a:pt x="8884" y="6535"/>
                    <a:pt x="9053" y="6475"/>
                    <a:pt x="9213" y="6416"/>
                  </a:cubicBezTo>
                  <a:cubicBezTo>
                    <a:pt x="9553" y="6276"/>
                    <a:pt x="9883" y="6116"/>
                    <a:pt x="10192" y="5926"/>
                  </a:cubicBezTo>
                  <a:cubicBezTo>
                    <a:pt x="10272" y="5886"/>
                    <a:pt x="10342" y="5836"/>
                    <a:pt x="10412" y="5786"/>
                  </a:cubicBezTo>
                  <a:cubicBezTo>
                    <a:pt x="10482" y="5736"/>
                    <a:pt x="10552" y="5676"/>
                    <a:pt x="10622" y="5616"/>
                  </a:cubicBezTo>
                  <a:cubicBezTo>
                    <a:pt x="10752" y="5496"/>
                    <a:pt x="10882" y="5376"/>
                    <a:pt x="11002" y="5256"/>
                  </a:cubicBezTo>
                  <a:cubicBezTo>
                    <a:pt x="11062" y="5197"/>
                    <a:pt x="11122" y="5126"/>
                    <a:pt x="11171" y="5066"/>
                  </a:cubicBezTo>
                  <a:cubicBezTo>
                    <a:pt x="11242" y="4997"/>
                    <a:pt x="11291" y="4926"/>
                    <a:pt x="11351" y="4857"/>
                  </a:cubicBezTo>
                  <a:cubicBezTo>
                    <a:pt x="11402" y="4786"/>
                    <a:pt x="11442" y="4717"/>
                    <a:pt x="11491" y="4647"/>
                  </a:cubicBezTo>
                  <a:cubicBezTo>
                    <a:pt x="11541" y="4577"/>
                    <a:pt x="11591" y="4507"/>
                    <a:pt x="11631" y="4427"/>
                  </a:cubicBezTo>
                  <a:cubicBezTo>
                    <a:pt x="11641" y="4417"/>
                    <a:pt x="11641" y="4397"/>
                    <a:pt x="11651" y="4387"/>
                  </a:cubicBezTo>
                  <a:lnTo>
                    <a:pt x="11651" y="4387"/>
                  </a:lnTo>
                  <a:cubicBezTo>
                    <a:pt x="11641" y="4467"/>
                    <a:pt x="11621" y="4547"/>
                    <a:pt x="11601" y="4627"/>
                  </a:cubicBezTo>
                  <a:cubicBezTo>
                    <a:pt x="11571" y="4746"/>
                    <a:pt x="11541" y="4866"/>
                    <a:pt x="11501" y="4977"/>
                  </a:cubicBezTo>
                  <a:cubicBezTo>
                    <a:pt x="11481" y="5077"/>
                    <a:pt x="11442" y="5177"/>
                    <a:pt x="11402" y="5276"/>
                  </a:cubicBezTo>
                  <a:cubicBezTo>
                    <a:pt x="11331" y="5446"/>
                    <a:pt x="11251" y="5626"/>
                    <a:pt x="11151" y="5786"/>
                  </a:cubicBezTo>
                  <a:cubicBezTo>
                    <a:pt x="11042" y="5965"/>
                    <a:pt x="10932" y="6145"/>
                    <a:pt x="10802" y="6316"/>
                  </a:cubicBezTo>
                  <a:cubicBezTo>
                    <a:pt x="10672" y="6485"/>
                    <a:pt x="10542" y="6635"/>
                    <a:pt x="10402" y="6785"/>
                  </a:cubicBezTo>
                  <a:cubicBezTo>
                    <a:pt x="10263" y="6935"/>
                    <a:pt x="10092" y="7065"/>
                    <a:pt x="9923" y="7195"/>
                  </a:cubicBezTo>
                  <a:cubicBezTo>
                    <a:pt x="9792" y="7295"/>
                    <a:pt x="9663" y="7384"/>
                    <a:pt x="9523" y="7475"/>
                  </a:cubicBezTo>
                  <a:cubicBezTo>
                    <a:pt x="9383" y="7555"/>
                    <a:pt x="9233" y="7624"/>
                    <a:pt x="9083" y="7694"/>
                  </a:cubicBezTo>
                  <a:cubicBezTo>
                    <a:pt x="9033" y="7714"/>
                    <a:pt x="8984" y="7734"/>
                    <a:pt x="8924" y="7754"/>
                  </a:cubicBezTo>
                  <a:cubicBezTo>
                    <a:pt x="8853" y="7784"/>
                    <a:pt x="8784" y="7804"/>
                    <a:pt x="8713" y="7824"/>
                  </a:cubicBezTo>
                  <a:cubicBezTo>
                    <a:pt x="8653" y="7854"/>
                    <a:pt x="8584" y="7864"/>
                    <a:pt x="8524" y="7884"/>
                  </a:cubicBezTo>
                  <a:cubicBezTo>
                    <a:pt x="8464" y="7904"/>
                    <a:pt x="8404" y="7924"/>
                    <a:pt x="8344" y="7934"/>
                  </a:cubicBezTo>
                  <a:cubicBezTo>
                    <a:pt x="8214" y="7974"/>
                    <a:pt x="8084" y="8004"/>
                    <a:pt x="7944" y="8024"/>
                  </a:cubicBezTo>
                  <a:cubicBezTo>
                    <a:pt x="7814" y="8044"/>
                    <a:pt x="7694" y="8064"/>
                    <a:pt x="7565" y="8084"/>
                  </a:cubicBezTo>
                  <a:cubicBezTo>
                    <a:pt x="7385" y="8104"/>
                    <a:pt x="7195" y="8124"/>
                    <a:pt x="7015" y="8144"/>
                  </a:cubicBezTo>
                  <a:cubicBezTo>
                    <a:pt x="6925" y="8144"/>
                    <a:pt x="6835" y="8154"/>
                    <a:pt x="6735" y="8154"/>
                  </a:cubicBezTo>
                  <a:lnTo>
                    <a:pt x="6466" y="8154"/>
                  </a:lnTo>
                  <a:cubicBezTo>
                    <a:pt x="6286" y="8154"/>
                    <a:pt x="6106" y="8154"/>
                    <a:pt x="5916" y="8144"/>
                  </a:cubicBezTo>
                  <a:cubicBezTo>
                    <a:pt x="5726" y="8124"/>
                    <a:pt x="5526" y="8114"/>
                    <a:pt x="5327" y="8084"/>
                  </a:cubicBezTo>
                  <a:lnTo>
                    <a:pt x="5307" y="8084"/>
                  </a:lnTo>
                  <a:cubicBezTo>
                    <a:pt x="5127" y="8054"/>
                    <a:pt x="4956" y="8024"/>
                    <a:pt x="4787" y="7984"/>
                  </a:cubicBezTo>
                  <a:cubicBezTo>
                    <a:pt x="4597" y="7934"/>
                    <a:pt x="4417" y="7884"/>
                    <a:pt x="4227" y="7824"/>
                  </a:cubicBezTo>
                  <a:cubicBezTo>
                    <a:pt x="3877" y="7714"/>
                    <a:pt x="3538" y="7575"/>
                    <a:pt x="3188" y="7464"/>
                  </a:cubicBezTo>
                  <a:cubicBezTo>
                    <a:pt x="3138" y="7444"/>
                    <a:pt x="3078" y="7424"/>
                    <a:pt x="3018" y="7404"/>
                  </a:cubicBezTo>
                  <a:cubicBezTo>
                    <a:pt x="2978" y="7395"/>
                    <a:pt x="2929" y="7375"/>
                    <a:pt x="2889" y="7355"/>
                  </a:cubicBezTo>
                  <a:cubicBezTo>
                    <a:pt x="2769" y="7304"/>
                    <a:pt x="2658" y="7255"/>
                    <a:pt x="2538" y="7204"/>
                  </a:cubicBezTo>
                  <a:cubicBezTo>
                    <a:pt x="2419" y="7145"/>
                    <a:pt x="2299" y="7095"/>
                    <a:pt x="2189" y="7035"/>
                  </a:cubicBezTo>
                  <a:cubicBezTo>
                    <a:pt x="2069" y="6975"/>
                    <a:pt x="1949" y="6915"/>
                    <a:pt x="1839" y="6845"/>
                  </a:cubicBezTo>
                  <a:cubicBezTo>
                    <a:pt x="1779" y="6815"/>
                    <a:pt x="1730" y="6775"/>
                    <a:pt x="1670" y="6735"/>
                  </a:cubicBezTo>
                  <a:cubicBezTo>
                    <a:pt x="1619" y="6705"/>
                    <a:pt x="1570" y="6675"/>
                    <a:pt x="1530" y="6635"/>
                  </a:cubicBezTo>
                  <a:cubicBezTo>
                    <a:pt x="1419" y="6545"/>
                    <a:pt x="1310" y="6455"/>
                    <a:pt x="1200" y="6356"/>
                  </a:cubicBezTo>
                  <a:lnTo>
                    <a:pt x="1030" y="6185"/>
                  </a:lnTo>
                  <a:cubicBezTo>
                    <a:pt x="970" y="6125"/>
                    <a:pt x="930" y="6065"/>
                    <a:pt x="880" y="6016"/>
                  </a:cubicBezTo>
                  <a:cubicBezTo>
                    <a:pt x="840" y="5965"/>
                    <a:pt x="810" y="5916"/>
                    <a:pt x="770" y="5866"/>
                  </a:cubicBezTo>
                  <a:cubicBezTo>
                    <a:pt x="730" y="5806"/>
                    <a:pt x="700" y="5746"/>
                    <a:pt x="660" y="5686"/>
                  </a:cubicBezTo>
                  <a:cubicBezTo>
                    <a:pt x="630" y="5626"/>
                    <a:pt x="591" y="5566"/>
                    <a:pt x="560" y="5506"/>
                  </a:cubicBezTo>
                  <a:cubicBezTo>
                    <a:pt x="531" y="5446"/>
                    <a:pt x="500" y="5376"/>
                    <a:pt x="471" y="5316"/>
                  </a:cubicBezTo>
                  <a:cubicBezTo>
                    <a:pt x="451" y="5266"/>
                    <a:pt x="431" y="5206"/>
                    <a:pt x="411" y="5157"/>
                  </a:cubicBezTo>
                  <a:cubicBezTo>
                    <a:pt x="380" y="5086"/>
                    <a:pt x="360" y="5017"/>
                    <a:pt x="340" y="4946"/>
                  </a:cubicBezTo>
                  <a:cubicBezTo>
                    <a:pt x="320" y="4886"/>
                    <a:pt x="311" y="4826"/>
                    <a:pt x="300" y="4777"/>
                  </a:cubicBezTo>
                  <a:lnTo>
                    <a:pt x="271" y="4597"/>
                  </a:lnTo>
                  <a:cubicBezTo>
                    <a:pt x="271" y="4527"/>
                    <a:pt x="260" y="4467"/>
                    <a:pt x="260" y="4397"/>
                  </a:cubicBezTo>
                  <a:lnTo>
                    <a:pt x="260" y="4377"/>
                  </a:lnTo>
                  <a:close/>
                  <a:moveTo>
                    <a:pt x="7105" y="1"/>
                  </a:moveTo>
                  <a:cubicBezTo>
                    <a:pt x="6805" y="1"/>
                    <a:pt x="6495" y="21"/>
                    <a:pt x="6186" y="41"/>
                  </a:cubicBezTo>
                  <a:cubicBezTo>
                    <a:pt x="6016" y="50"/>
                    <a:pt x="5836" y="70"/>
                    <a:pt x="5656" y="90"/>
                  </a:cubicBezTo>
                  <a:cubicBezTo>
                    <a:pt x="5466" y="121"/>
                    <a:pt x="5276" y="141"/>
                    <a:pt x="5087" y="181"/>
                  </a:cubicBezTo>
                  <a:cubicBezTo>
                    <a:pt x="4907" y="210"/>
                    <a:pt x="4717" y="250"/>
                    <a:pt x="4537" y="290"/>
                  </a:cubicBezTo>
                  <a:cubicBezTo>
                    <a:pt x="4357" y="330"/>
                    <a:pt x="4188" y="361"/>
                    <a:pt x="4008" y="400"/>
                  </a:cubicBezTo>
                  <a:cubicBezTo>
                    <a:pt x="3648" y="480"/>
                    <a:pt x="3278" y="560"/>
                    <a:pt x="2918" y="660"/>
                  </a:cubicBezTo>
                  <a:cubicBezTo>
                    <a:pt x="2749" y="710"/>
                    <a:pt x="2578" y="770"/>
                    <a:pt x="2409" y="830"/>
                  </a:cubicBezTo>
                  <a:lnTo>
                    <a:pt x="1869" y="1040"/>
                  </a:lnTo>
                  <a:cubicBezTo>
                    <a:pt x="1699" y="1120"/>
                    <a:pt x="1530" y="1189"/>
                    <a:pt x="1370" y="1280"/>
                  </a:cubicBezTo>
                  <a:cubicBezTo>
                    <a:pt x="1290" y="1329"/>
                    <a:pt x="1220" y="1369"/>
                    <a:pt x="1150" y="1420"/>
                  </a:cubicBezTo>
                  <a:cubicBezTo>
                    <a:pt x="1070" y="1480"/>
                    <a:pt x="990" y="1549"/>
                    <a:pt x="920" y="1619"/>
                  </a:cubicBezTo>
                  <a:cubicBezTo>
                    <a:pt x="850" y="1679"/>
                    <a:pt x="790" y="1739"/>
                    <a:pt x="720" y="1809"/>
                  </a:cubicBezTo>
                  <a:cubicBezTo>
                    <a:pt x="660" y="1869"/>
                    <a:pt x="600" y="1929"/>
                    <a:pt x="551" y="1999"/>
                  </a:cubicBezTo>
                  <a:cubicBezTo>
                    <a:pt x="491" y="2069"/>
                    <a:pt x="440" y="2149"/>
                    <a:pt x="391" y="2229"/>
                  </a:cubicBezTo>
                  <a:cubicBezTo>
                    <a:pt x="351" y="2309"/>
                    <a:pt x="320" y="2399"/>
                    <a:pt x="291" y="2479"/>
                  </a:cubicBezTo>
                  <a:cubicBezTo>
                    <a:pt x="291" y="2488"/>
                    <a:pt x="280" y="2488"/>
                    <a:pt x="280" y="2488"/>
                  </a:cubicBezTo>
                  <a:cubicBezTo>
                    <a:pt x="271" y="2508"/>
                    <a:pt x="260" y="2528"/>
                    <a:pt x="260" y="2548"/>
                  </a:cubicBezTo>
                  <a:cubicBezTo>
                    <a:pt x="211" y="2639"/>
                    <a:pt x="171" y="2739"/>
                    <a:pt x="140" y="2838"/>
                  </a:cubicBezTo>
                  <a:cubicBezTo>
                    <a:pt x="91" y="3018"/>
                    <a:pt x="71" y="3208"/>
                    <a:pt x="51" y="3398"/>
                  </a:cubicBezTo>
                  <a:cubicBezTo>
                    <a:pt x="31" y="3587"/>
                    <a:pt x="11" y="3767"/>
                    <a:pt x="11" y="3958"/>
                  </a:cubicBezTo>
                  <a:cubicBezTo>
                    <a:pt x="11" y="4047"/>
                    <a:pt x="1" y="4137"/>
                    <a:pt x="1" y="4227"/>
                  </a:cubicBezTo>
                  <a:lnTo>
                    <a:pt x="1" y="4467"/>
                  </a:lnTo>
                  <a:cubicBezTo>
                    <a:pt x="11" y="4657"/>
                    <a:pt x="31" y="4846"/>
                    <a:pt x="71" y="5037"/>
                  </a:cubicBezTo>
                  <a:cubicBezTo>
                    <a:pt x="111" y="5217"/>
                    <a:pt x="160" y="5396"/>
                    <a:pt x="220" y="5566"/>
                  </a:cubicBezTo>
                  <a:cubicBezTo>
                    <a:pt x="260" y="5666"/>
                    <a:pt x="300" y="5756"/>
                    <a:pt x="351" y="5856"/>
                  </a:cubicBezTo>
                  <a:cubicBezTo>
                    <a:pt x="391" y="5936"/>
                    <a:pt x="440" y="6016"/>
                    <a:pt x="491" y="6096"/>
                  </a:cubicBezTo>
                  <a:cubicBezTo>
                    <a:pt x="531" y="6176"/>
                    <a:pt x="591" y="6256"/>
                    <a:pt x="650" y="6325"/>
                  </a:cubicBezTo>
                  <a:cubicBezTo>
                    <a:pt x="710" y="6405"/>
                    <a:pt x="770" y="6475"/>
                    <a:pt x="840" y="6545"/>
                  </a:cubicBezTo>
                  <a:cubicBezTo>
                    <a:pt x="960" y="6685"/>
                    <a:pt x="1100" y="6805"/>
                    <a:pt x="1240" y="6925"/>
                  </a:cubicBezTo>
                  <a:cubicBezTo>
                    <a:pt x="1390" y="7045"/>
                    <a:pt x="1550" y="7155"/>
                    <a:pt x="1710" y="7255"/>
                  </a:cubicBezTo>
                  <a:cubicBezTo>
                    <a:pt x="1869" y="7344"/>
                    <a:pt x="2019" y="7435"/>
                    <a:pt x="2179" y="7504"/>
                  </a:cubicBezTo>
                  <a:cubicBezTo>
                    <a:pt x="2349" y="7584"/>
                    <a:pt x="2519" y="7674"/>
                    <a:pt x="2689" y="7744"/>
                  </a:cubicBezTo>
                  <a:cubicBezTo>
                    <a:pt x="2869" y="7824"/>
                    <a:pt x="3068" y="7874"/>
                    <a:pt x="3258" y="7934"/>
                  </a:cubicBezTo>
                  <a:lnTo>
                    <a:pt x="3797" y="8084"/>
                  </a:lnTo>
                  <a:cubicBezTo>
                    <a:pt x="4157" y="8184"/>
                    <a:pt x="4517" y="8254"/>
                    <a:pt x="4887" y="8304"/>
                  </a:cubicBezTo>
                  <a:cubicBezTo>
                    <a:pt x="5256" y="8364"/>
                    <a:pt x="5626" y="8394"/>
                    <a:pt x="5996" y="8403"/>
                  </a:cubicBezTo>
                  <a:cubicBezTo>
                    <a:pt x="6132" y="8407"/>
                    <a:pt x="6270" y="8410"/>
                    <a:pt x="6408" y="8410"/>
                  </a:cubicBezTo>
                  <a:cubicBezTo>
                    <a:pt x="6645" y="8410"/>
                    <a:pt x="6882" y="8403"/>
                    <a:pt x="7115" y="8383"/>
                  </a:cubicBezTo>
                  <a:cubicBezTo>
                    <a:pt x="7315" y="8364"/>
                    <a:pt x="7505" y="8334"/>
                    <a:pt x="7694" y="8314"/>
                  </a:cubicBezTo>
                  <a:cubicBezTo>
                    <a:pt x="7884" y="8284"/>
                    <a:pt x="8074" y="8244"/>
                    <a:pt x="8254" y="8204"/>
                  </a:cubicBezTo>
                  <a:cubicBezTo>
                    <a:pt x="8444" y="8164"/>
                    <a:pt x="8624" y="8114"/>
                    <a:pt x="8804" y="8054"/>
                  </a:cubicBezTo>
                  <a:cubicBezTo>
                    <a:pt x="8893" y="8024"/>
                    <a:pt x="8993" y="7994"/>
                    <a:pt x="9083" y="7964"/>
                  </a:cubicBezTo>
                  <a:lnTo>
                    <a:pt x="9383" y="7844"/>
                  </a:lnTo>
                  <a:cubicBezTo>
                    <a:pt x="9403" y="7834"/>
                    <a:pt x="9413" y="7834"/>
                    <a:pt x="9433" y="7824"/>
                  </a:cubicBezTo>
                  <a:cubicBezTo>
                    <a:pt x="9453" y="7814"/>
                    <a:pt x="9463" y="7814"/>
                    <a:pt x="9473" y="7804"/>
                  </a:cubicBezTo>
                  <a:lnTo>
                    <a:pt x="9483" y="7804"/>
                  </a:lnTo>
                  <a:cubicBezTo>
                    <a:pt x="9563" y="7764"/>
                    <a:pt x="9653" y="7724"/>
                    <a:pt x="9733" y="7684"/>
                  </a:cubicBezTo>
                  <a:cubicBezTo>
                    <a:pt x="9812" y="7644"/>
                    <a:pt x="9903" y="7595"/>
                    <a:pt x="9983" y="7555"/>
                  </a:cubicBezTo>
                  <a:cubicBezTo>
                    <a:pt x="10143" y="7464"/>
                    <a:pt x="10292" y="7364"/>
                    <a:pt x="10442" y="7255"/>
                  </a:cubicBezTo>
                  <a:cubicBezTo>
                    <a:pt x="10522" y="7195"/>
                    <a:pt x="10602" y="7135"/>
                    <a:pt x="10682" y="7065"/>
                  </a:cubicBezTo>
                  <a:cubicBezTo>
                    <a:pt x="10752" y="7015"/>
                    <a:pt x="10812" y="6955"/>
                    <a:pt x="10882" y="6885"/>
                  </a:cubicBezTo>
                  <a:cubicBezTo>
                    <a:pt x="11011" y="6755"/>
                    <a:pt x="11142" y="6625"/>
                    <a:pt x="11262" y="6485"/>
                  </a:cubicBezTo>
                  <a:cubicBezTo>
                    <a:pt x="11331" y="6396"/>
                    <a:pt x="11402" y="6305"/>
                    <a:pt x="11462" y="6216"/>
                  </a:cubicBezTo>
                  <a:cubicBezTo>
                    <a:pt x="11521" y="6145"/>
                    <a:pt x="11571" y="6076"/>
                    <a:pt x="11611" y="6005"/>
                  </a:cubicBezTo>
                  <a:cubicBezTo>
                    <a:pt x="11711" y="5846"/>
                    <a:pt x="11801" y="5686"/>
                    <a:pt x="11881" y="5516"/>
                  </a:cubicBezTo>
                  <a:cubicBezTo>
                    <a:pt x="11921" y="5416"/>
                    <a:pt x="11961" y="5326"/>
                    <a:pt x="11991" y="5217"/>
                  </a:cubicBezTo>
                  <a:cubicBezTo>
                    <a:pt x="12011" y="5137"/>
                    <a:pt x="12031" y="5046"/>
                    <a:pt x="12051" y="4957"/>
                  </a:cubicBezTo>
                  <a:cubicBezTo>
                    <a:pt x="12081" y="4757"/>
                    <a:pt x="12111" y="4547"/>
                    <a:pt x="12121" y="4347"/>
                  </a:cubicBezTo>
                  <a:cubicBezTo>
                    <a:pt x="12131" y="4157"/>
                    <a:pt x="12131" y="3967"/>
                    <a:pt x="12131" y="3778"/>
                  </a:cubicBezTo>
                  <a:cubicBezTo>
                    <a:pt x="12141" y="3607"/>
                    <a:pt x="12141" y="3428"/>
                    <a:pt x="12121" y="3258"/>
                  </a:cubicBezTo>
                  <a:cubicBezTo>
                    <a:pt x="12091" y="3058"/>
                    <a:pt x="12051" y="2878"/>
                    <a:pt x="12001" y="2688"/>
                  </a:cubicBezTo>
                  <a:cubicBezTo>
                    <a:pt x="11951" y="2548"/>
                    <a:pt x="11891" y="2428"/>
                    <a:pt x="11821" y="2299"/>
                  </a:cubicBezTo>
                  <a:cubicBezTo>
                    <a:pt x="11781" y="2229"/>
                    <a:pt x="11731" y="2149"/>
                    <a:pt x="11681" y="2079"/>
                  </a:cubicBezTo>
                  <a:cubicBezTo>
                    <a:pt x="11621" y="1989"/>
                    <a:pt x="11551" y="1909"/>
                    <a:pt x="11481" y="1829"/>
                  </a:cubicBezTo>
                  <a:cubicBezTo>
                    <a:pt x="11422" y="1759"/>
                    <a:pt x="11362" y="1689"/>
                    <a:pt x="11291" y="1619"/>
                  </a:cubicBezTo>
                  <a:cubicBezTo>
                    <a:pt x="11231" y="1560"/>
                    <a:pt x="11171" y="1500"/>
                    <a:pt x="11102" y="1440"/>
                  </a:cubicBezTo>
                  <a:cubicBezTo>
                    <a:pt x="11022" y="1369"/>
                    <a:pt x="10942" y="1300"/>
                    <a:pt x="10852" y="1229"/>
                  </a:cubicBezTo>
                  <a:cubicBezTo>
                    <a:pt x="10702" y="1120"/>
                    <a:pt x="10552" y="1010"/>
                    <a:pt x="10402" y="910"/>
                  </a:cubicBezTo>
                  <a:cubicBezTo>
                    <a:pt x="10322" y="850"/>
                    <a:pt x="10243" y="800"/>
                    <a:pt x="10163" y="750"/>
                  </a:cubicBezTo>
                  <a:cubicBezTo>
                    <a:pt x="10092" y="700"/>
                    <a:pt x="10012" y="650"/>
                    <a:pt x="9932" y="610"/>
                  </a:cubicBezTo>
                  <a:cubicBezTo>
                    <a:pt x="9832" y="560"/>
                    <a:pt x="9733" y="510"/>
                    <a:pt x="9633" y="470"/>
                  </a:cubicBezTo>
                  <a:cubicBezTo>
                    <a:pt x="9633" y="470"/>
                    <a:pt x="9623" y="470"/>
                    <a:pt x="9613" y="460"/>
                  </a:cubicBezTo>
                  <a:cubicBezTo>
                    <a:pt x="9583" y="450"/>
                    <a:pt x="9563" y="440"/>
                    <a:pt x="9533" y="430"/>
                  </a:cubicBezTo>
                  <a:lnTo>
                    <a:pt x="9523" y="420"/>
                  </a:lnTo>
                  <a:cubicBezTo>
                    <a:pt x="9353" y="350"/>
                    <a:pt x="9183" y="290"/>
                    <a:pt x="9004" y="230"/>
                  </a:cubicBezTo>
                  <a:cubicBezTo>
                    <a:pt x="8833" y="181"/>
                    <a:pt x="8653" y="141"/>
                    <a:pt x="8474" y="110"/>
                  </a:cubicBezTo>
                  <a:cubicBezTo>
                    <a:pt x="8374" y="90"/>
                    <a:pt x="8264" y="70"/>
                    <a:pt x="8154" y="61"/>
                  </a:cubicBezTo>
                  <a:cubicBezTo>
                    <a:pt x="8054" y="50"/>
                    <a:pt x="7964" y="41"/>
                    <a:pt x="7864" y="30"/>
                  </a:cubicBezTo>
                  <a:cubicBezTo>
                    <a:pt x="7685" y="21"/>
                    <a:pt x="7494" y="10"/>
                    <a:pt x="7305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" name="Google Shape;141;p24"/>
            <p:cNvSpPr/>
            <p:nvPr/>
          </p:nvSpPr>
          <p:spPr>
            <a:xfrm flipH="1">
              <a:off x="5301250" y="1368150"/>
              <a:ext cx="569895" cy="308925"/>
            </a:xfrm>
            <a:custGeom>
              <a:avLst/>
              <a:gdLst/>
              <a:ahLst/>
              <a:cxnLst/>
              <a:rect l="l" t="t" r="r" b="b"/>
              <a:pathLst>
                <a:path w="8794" h="4767" extrusionOk="0">
                  <a:moveTo>
                    <a:pt x="3378" y="370"/>
                  </a:moveTo>
                  <a:cubicBezTo>
                    <a:pt x="3507" y="370"/>
                    <a:pt x="3647" y="370"/>
                    <a:pt x="3787" y="381"/>
                  </a:cubicBezTo>
                  <a:cubicBezTo>
                    <a:pt x="3927" y="381"/>
                    <a:pt x="4067" y="390"/>
                    <a:pt x="4207" y="410"/>
                  </a:cubicBezTo>
                  <a:cubicBezTo>
                    <a:pt x="4347" y="420"/>
                    <a:pt x="4486" y="440"/>
                    <a:pt x="4626" y="450"/>
                  </a:cubicBezTo>
                  <a:cubicBezTo>
                    <a:pt x="4737" y="460"/>
                    <a:pt x="4846" y="460"/>
                    <a:pt x="4956" y="460"/>
                  </a:cubicBezTo>
                  <a:cubicBezTo>
                    <a:pt x="5066" y="470"/>
                    <a:pt x="5176" y="480"/>
                    <a:pt x="5286" y="480"/>
                  </a:cubicBezTo>
                  <a:cubicBezTo>
                    <a:pt x="5496" y="480"/>
                    <a:pt x="5696" y="490"/>
                    <a:pt x="5905" y="510"/>
                  </a:cubicBezTo>
                  <a:cubicBezTo>
                    <a:pt x="6325" y="580"/>
                    <a:pt x="6765" y="650"/>
                    <a:pt x="7164" y="810"/>
                  </a:cubicBezTo>
                  <a:lnTo>
                    <a:pt x="7344" y="900"/>
                  </a:lnTo>
                  <a:lnTo>
                    <a:pt x="7554" y="1020"/>
                  </a:lnTo>
                  <a:cubicBezTo>
                    <a:pt x="7614" y="1060"/>
                    <a:pt x="7674" y="1090"/>
                    <a:pt x="7744" y="1130"/>
                  </a:cubicBezTo>
                  <a:cubicBezTo>
                    <a:pt x="7804" y="1160"/>
                    <a:pt x="7854" y="1200"/>
                    <a:pt x="7914" y="1240"/>
                  </a:cubicBezTo>
                  <a:cubicBezTo>
                    <a:pt x="8004" y="1309"/>
                    <a:pt x="8083" y="1380"/>
                    <a:pt x="8154" y="1469"/>
                  </a:cubicBezTo>
                  <a:cubicBezTo>
                    <a:pt x="8194" y="1520"/>
                    <a:pt x="8223" y="1589"/>
                    <a:pt x="8263" y="1649"/>
                  </a:cubicBezTo>
                  <a:cubicBezTo>
                    <a:pt x="8294" y="1719"/>
                    <a:pt x="8323" y="1779"/>
                    <a:pt x="8354" y="1849"/>
                  </a:cubicBezTo>
                  <a:cubicBezTo>
                    <a:pt x="8363" y="1889"/>
                    <a:pt x="8383" y="1919"/>
                    <a:pt x="8394" y="1959"/>
                  </a:cubicBezTo>
                  <a:lnTo>
                    <a:pt x="8423" y="2109"/>
                  </a:lnTo>
                  <a:cubicBezTo>
                    <a:pt x="8434" y="2179"/>
                    <a:pt x="8434" y="2249"/>
                    <a:pt x="8443" y="2319"/>
                  </a:cubicBezTo>
                  <a:cubicBezTo>
                    <a:pt x="8443" y="2399"/>
                    <a:pt x="8443" y="2468"/>
                    <a:pt x="8434" y="2548"/>
                  </a:cubicBezTo>
                  <a:cubicBezTo>
                    <a:pt x="8423" y="2619"/>
                    <a:pt x="8403" y="2688"/>
                    <a:pt x="8383" y="2759"/>
                  </a:cubicBezTo>
                  <a:cubicBezTo>
                    <a:pt x="8374" y="2828"/>
                    <a:pt x="8343" y="2898"/>
                    <a:pt x="8314" y="2958"/>
                  </a:cubicBezTo>
                  <a:cubicBezTo>
                    <a:pt x="8294" y="3008"/>
                    <a:pt x="8274" y="3048"/>
                    <a:pt x="8254" y="3088"/>
                  </a:cubicBezTo>
                  <a:cubicBezTo>
                    <a:pt x="8234" y="3128"/>
                    <a:pt x="8214" y="3158"/>
                    <a:pt x="8183" y="3198"/>
                  </a:cubicBezTo>
                  <a:cubicBezTo>
                    <a:pt x="8114" y="3278"/>
                    <a:pt x="8034" y="3358"/>
                    <a:pt x="7944" y="3428"/>
                  </a:cubicBezTo>
                  <a:cubicBezTo>
                    <a:pt x="7824" y="3508"/>
                    <a:pt x="7704" y="3598"/>
                    <a:pt x="7574" y="3667"/>
                  </a:cubicBezTo>
                  <a:cubicBezTo>
                    <a:pt x="7504" y="3707"/>
                    <a:pt x="7434" y="3758"/>
                    <a:pt x="7364" y="3787"/>
                  </a:cubicBezTo>
                  <a:cubicBezTo>
                    <a:pt x="7304" y="3827"/>
                    <a:pt x="7235" y="3858"/>
                    <a:pt x="7175" y="3878"/>
                  </a:cubicBezTo>
                  <a:cubicBezTo>
                    <a:pt x="7055" y="3927"/>
                    <a:pt x="6935" y="3978"/>
                    <a:pt x="6815" y="4018"/>
                  </a:cubicBezTo>
                  <a:cubicBezTo>
                    <a:pt x="6675" y="4057"/>
                    <a:pt x="6545" y="4087"/>
                    <a:pt x="6415" y="4127"/>
                  </a:cubicBezTo>
                  <a:cubicBezTo>
                    <a:pt x="6275" y="4157"/>
                    <a:pt x="6145" y="4197"/>
                    <a:pt x="6005" y="4227"/>
                  </a:cubicBezTo>
                  <a:cubicBezTo>
                    <a:pt x="5876" y="4257"/>
                    <a:pt x="5736" y="4277"/>
                    <a:pt x="5596" y="4297"/>
                  </a:cubicBezTo>
                  <a:cubicBezTo>
                    <a:pt x="5496" y="4317"/>
                    <a:pt x="5386" y="4337"/>
                    <a:pt x="5286" y="4347"/>
                  </a:cubicBezTo>
                  <a:cubicBezTo>
                    <a:pt x="5156" y="4367"/>
                    <a:pt x="5016" y="4387"/>
                    <a:pt x="4886" y="4387"/>
                  </a:cubicBezTo>
                  <a:cubicBezTo>
                    <a:pt x="4737" y="4397"/>
                    <a:pt x="4597" y="4397"/>
                    <a:pt x="4457" y="4397"/>
                  </a:cubicBezTo>
                  <a:cubicBezTo>
                    <a:pt x="4312" y="4402"/>
                    <a:pt x="4169" y="4404"/>
                    <a:pt x="4028" y="4404"/>
                  </a:cubicBezTo>
                  <a:cubicBezTo>
                    <a:pt x="3887" y="4404"/>
                    <a:pt x="3747" y="4402"/>
                    <a:pt x="3607" y="4397"/>
                  </a:cubicBezTo>
                  <a:cubicBezTo>
                    <a:pt x="3258" y="4387"/>
                    <a:pt x="2898" y="4357"/>
                    <a:pt x="2548" y="4317"/>
                  </a:cubicBezTo>
                  <a:cubicBezTo>
                    <a:pt x="2339" y="4287"/>
                    <a:pt x="2139" y="4247"/>
                    <a:pt x="1929" y="4207"/>
                  </a:cubicBezTo>
                  <a:cubicBezTo>
                    <a:pt x="1829" y="4187"/>
                    <a:pt x="1719" y="4157"/>
                    <a:pt x="1619" y="4127"/>
                  </a:cubicBezTo>
                  <a:cubicBezTo>
                    <a:pt x="1519" y="4107"/>
                    <a:pt x="1429" y="4067"/>
                    <a:pt x="1329" y="4038"/>
                  </a:cubicBezTo>
                  <a:cubicBezTo>
                    <a:pt x="1279" y="4007"/>
                    <a:pt x="1229" y="3987"/>
                    <a:pt x="1180" y="3958"/>
                  </a:cubicBezTo>
                  <a:cubicBezTo>
                    <a:pt x="1129" y="3927"/>
                    <a:pt x="1069" y="3898"/>
                    <a:pt x="1020" y="3867"/>
                  </a:cubicBezTo>
                  <a:lnTo>
                    <a:pt x="750" y="3687"/>
                  </a:lnTo>
                  <a:cubicBezTo>
                    <a:pt x="710" y="3658"/>
                    <a:pt x="670" y="3618"/>
                    <a:pt x="630" y="3578"/>
                  </a:cubicBezTo>
                  <a:lnTo>
                    <a:pt x="570" y="3518"/>
                  </a:lnTo>
                  <a:cubicBezTo>
                    <a:pt x="550" y="3488"/>
                    <a:pt x="530" y="3448"/>
                    <a:pt x="510" y="3418"/>
                  </a:cubicBezTo>
                  <a:cubicBezTo>
                    <a:pt x="470" y="3368"/>
                    <a:pt x="440" y="3308"/>
                    <a:pt x="410" y="3248"/>
                  </a:cubicBezTo>
                  <a:cubicBezTo>
                    <a:pt x="390" y="3198"/>
                    <a:pt x="370" y="3148"/>
                    <a:pt x="350" y="3088"/>
                  </a:cubicBezTo>
                  <a:cubicBezTo>
                    <a:pt x="330" y="3038"/>
                    <a:pt x="310" y="2978"/>
                    <a:pt x="300" y="2918"/>
                  </a:cubicBezTo>
                  <a:cubicBezTo>
                    <a:pt x="290" y="2838"/>
                    <a:pt x="290" y="2759"/>
                    <a:pt x="290" y="2679"/>
                  </a:cubicBezTo>
                  <a:cubicBezTo>
                    <a:pt x="290" y="2588"/>
                    <a:pt x="300" y="2499"/>
                    <a:pt x="310" y="2419"/>
                  </a:cubicBezTo>
                  <a:cubicBezTo>
                    <a:pt x="310" y="2368"/>
                    <a:pt x="320" y="2319"/>
                    <a:pt x="330" y="2279"/>
                  </a:cubicBezTo>
                  <a:cubicBezTo>
                    <a:pt x="350" y="2219"/>
                    <a:pt x="360" y="2169"/>
                    <a:pt x="370" y="2119"/>
                  </a:cubicBezTo>
                  <a:cubicBezTo>
                    <a:pt x="400" y="2019"/>
                    <a:pt x="450" y="1919"/>
                    <a:pt x="490" y="1829"/>
                  </a:cubicBezTo>
                  <a:cubicBezTo>
                    <a:pt x="560" y="1669"/>
                    <a:pt x="640" y="1520"/>
                    <a:pt x="740" y="1380"/>
                  </a:cubicBezTo>
                  <a:cubicBezTo>
                    <a:pt x="789" y="1320"/>
                    <a:pt x="829" y="1269"/>
                    <a:pt x="889" y="1220"/>
                  </a:cubicBezTo>
                  <a:cubicBezTo>
                    <a:pt x="940" y="1160"/>
                    <a:pt x="1000" y="1110"/>
                    <a:pt x="1060" y="1060"/>
                  </a:cubicBezTo>
                  <a:cubicBezTo>
                    <a:pt x="1129" y="1010"/>
                    <a:pt x="1200" y="970"/>
                    <a:pt x="1279" y="930"/>
                  </a:cubicBezTo>
                  <a:cubicBezTo>
                    <a:pt x="1369" y="890"/>
                    <a:pt x="1459" y="840"/>
                    <a:pt x="1549" y="800"/>
                  </a:cubicBezTo>
                  <a:cubicBezTo>
                    <a:pt x="1659" y="760"/>
                    <a:pt x="1769" y="720"/>
                    <a:pt x="1869" y="670"/>
                  </a:cubicBezTo>
                  <a:cubicBezTo>
                    <a:pt x="1919" y="660"/>
                    <a:pt x="1969" y="640"/>
                    <a:pt x="2019" y="620"/>
                  </a:cubicBezTo>
                  <a:cubicBezTo>
                    <a:pt x="2048" y="610"/>
                    <a:pt x="2079" y="600"/>
                    <a:pt x="2099" y="600"/>
                  </a:cubicBezTo>
                  <a:cubicBezTo>
                    <a:pt x="2239" y="550"/>
                    <a:pt x="2379" y="520"/>
                    <a:pt x="2518" y="480"/>
                  </a:cubicBezTo>
                  <a:cubicBezTo>
                    <a:pt x="2578" y="470"/>
                    <a:pt x="2628" y="460"/>
                    <a:pt x="2688" y="440"/>
                  </a:cubicBezTo>
                  <a:cubicBezTo>
                    <a:pt x="2788" y="420"/>
                    <a:pt x="2888" y="410"/>
                    <a:pt x="2988" y="390"/>
                  </a:cubicBezTo>
                  <a:cubicBezTo>
                    <a:pt x="3048" y="390"/>
                    <a:pt x="3108" y="381"/>
                    <a:pt x="3168" y="381"/>
                  </a:cubicBezTo>
                  <a:cubicBezTo>
                    <a:pt x="3238" y="370"/>
                    <a:pt x="3307" y="370"/>
                    <a:pt x="3378" y="370"/>
                  </a:cubicBezTo>
                  <a:close/>
                  <a:moveTo>
                    <a:pt x="4017" y="1"/>
                  </a:moveTo>
                  <a:cubicBezTo>
                    <a:pt x="3877" y="1"/>
                    <a:pt x="3727" y="10"/>
                    <a:pt x="3587" y="21"/>
                  </a:cubicBezTo>
                  <a:cubicBezTo>
                    <a:pt x="3307" y="41"/>
                    <a:pt x="3028" y="81"/>
                    <a:pt x="2758" y="150"/>
                  </a:cubicBezTo>
                  <a:cubicBezTo>
                    <a:pt x="2518" y="190"/>
                    <a:pt x="2288" y="250"/>
                    <a:pt x="2068" y="321"/>
                  </a:cubicBezTo>
                  <a:cubicBezTo>
                    <a:pt x="1939" y="361"/>
                    <a:pt x="1809" y="420"/>
                    <a:pt x="1679" y="470"/>
                  </a:cubicBezTo>
                  <a:cubicBezTo>
                    <a:pt x="1559" y="520"/>
                    <a:pt x="1439" y="580"/>
                    <a:pt x="1319" y="630"/>
                  </a:cubicBezTo>
                  <a:cubicBezTo>
                    <a:pt x="1220" y="690"/>
                    <a:pt x="1109" y="750"/>
                    <a:pt x="1009" y="810"/>
                  </a:cubicBezTo>
                  <a:cubicBezTo>
                    <a:pt x="1009" y="820"/>
                    <a:pt x="1000" y="820"/>
                    <a:pt x="1000" y="820"/>
                  </a:cubicBezTo>
                  <a:cubicBezTo>
                    <a:pt x="980" y="840"/>
                    <a:pt x="960" y="850"/>
                    <a:pt x="940" y="860"/>
                  </a:cubicBezTo>
                  <a:cubicBezTo>
                    <a:pt x="880" y="900"/>
                    <a:pt x="820" y="950"/>
                    <a:pt x="770" y="1000"/>
                  </a:cubicBezTo>
                  <a:cubicBezTo>
                    <a:pt x="660" y="1090"/>
                    <a:pt x="560" y="1200"/>
                    <a:pt x="480" y="1309"/>
                  </a:cubicBezTo>
                  <a:cubicBezTo>
                    <a:pt x="400" y="1420"/>
                    <a:pt x="330" y="1540"/>
                    <a:pt x="270" y="1659"/>
                  </a:cubicBezTo>
                  <a:cubicBezTo>
                    <a:pt x="200" y="1789"/>
                    <a:pt x="140" y="1909"/>
                    <a:pt x="90" y="2049"/>
                  </a:cubicBezTo>
                  <a:cubicBezTo>
                    <a:pt x="50" y="2179"/>
                    <a:pt x="30" y="2319"/>
                    <a:pt x="10" y="2459"/>
                  </a:cubicBezTo>
                  <a:cubicBezTo>
                    <a:pt x="10" y="2528"/>
                    <a:pt x="1" y="2588"/>
                    <a:pt x="1" y="2648"/>
                  </a:cubicBezTo>
                  <a:cubicBezTo>
                    <a:pt x="1" y="2728"/>
                    <a:pt x="10" y="2808"/>
                    <a:pt x="21" y="2878"/>
                  </a:cubicBezTo>
                  <a:cubicBezTo>
                    <a:pt x="41" y="2948"/>
                    <a:pt x="60" y="3008"/>
                    <a:pt x="80" y="3078"/>
                  </a:cubicBezTo>
                  <a:cubicBezTo>
                    <a:pt x="110" y="3138"/>
                    <a:pt x="140" y="3208"/>
                    <a:pt x="180" y="3278"/>
                  </a:cubicBezTo>
                  <a:cubicBezTo>
                    <a:pt x="250" y="3398"/>
                    <a:pt x="320" y="3528"/>
                    <a:pt x="420" y="3638"/>
                  </a:cubicBezTo>
                  <a:cubicBezTo>
                    <a:pt x="460" y="3698"/>
                    <a:pt x="510" y="3747"/>
                    <a:pt x="570" y="3798"/>
                  </a:cubicBezTo>
                  <a:cubicBezTo>
                    <a:pt x="590" y="3827"/>
                    <a:pt x="620" y="3847"/>
                    <a:pt x="650" y="3878"/>
                  </a:cubicBezTo>
                  <a:cubicBezTo>
                    <a:pt x="680" y="3898"/>
                    <a:pt x="710" y="3927"/>
                    <a:pt x="740" y="3947"/>
                  </a:cubicBezTo>
                  <a:cubicBezTo>
                    <a:pt x="780" y="3987"/>
                    <a:pt x="829" y="4018"/>
                    <a:pt x="869" y="4047"/>
                  </a:cubicBezTo>
                  <a:lnTo>
                    <a:pt x="1020" y="4137"/>
                  </a:lnTo>
                  <a:cubicBezTo>
                    <a:pt x="1029" y="4147"/>
                    <a:pt x="1040" y="4157"/>
                    <a:pt x="1049" y="4157"/>
                  </a:cubicBezTo>
                  <a:cubicBezTo>
                    <a:pt x="1049" y="4167"/>
                    <a:pt x="1060" y="4177"/>
                    <a:pt x="1069" y="4177"/>
                  </a:cubicBezTo>
                  <a:cubicBezTo>
                    <a:pt x="1089" y="4187"/>
                    <a:pt x="1109" y="4197"/>
                    <a:pt x="1120" y="4197"/>
                  </a:cubicBezTo>
                  <a:cubicBezTo>
                    <a:pt x="1169" y="4227"/>
                    <a:pt x="1220" y="4247"/>
                    <a:pt x="1269" y="4277"/>
                  </a:cubicBezTo>
                  <a:cubicBezTo>
                    <a:pt x="1339" y="4307"/>
                    <a:pt x="1419" y="4337"/>
                    <a:pt x="1489" y="4367"/>
                  </a:cubicBezTo>
                  <a:cubicBezTo>
                    <a:pt x="1609" y="4407"/>
                    <a:pt x="1739" y="4447"/>
                    <a:pt x="1859" y="4477"/>
                  </a:cubicBezTo>
                  <a:cubicBezTo>
                    <a:pt x="1999" y="4517"/>
                    <a:pt x="2128" y="4547"/>
                    <a:pt x="2259" y="4577"/>
                  </a:cubicBezTo>
                  <a:cubicBezTo>
                    <a:pt x="2399" y="4617"/>
                    <a:pt x="2538" y="4637"/>
                    <a:pt x="2678" y="4657"/>
                  </a:cubicBezTo>
                  <a:cubicBezTo>
                    <a:pt x="2968" y="4697"/>
                    <a:pt x="3258" y="4727"/>
                    <a:pt x="3547" y="4747"/>
                  </a:cubicBezTo>
                  <a:cubicBezTo>
                    <a:pt x="3837" y="4766"/>
                    <a:pt x="4117" y="4766"/>
                    <a:pt x="4407" y="4766"/>
                  </a:cubicBezTo>
                  <a:lnTo>
                    <a:pt x="4817" y="4766"/>
                  </a:lnTo>
                  <a:cubicBezTo>
                    <a:pt x="4966" y="4757"/>
                    <a:pt x="5106" y="4747"/>
                    <a:pt x="5246" y="4727"/>
                  </a:cubicBezTo>
                  <a:cubicBezTo>
                    <a:pt x="5406" y="4707"/>
                    <a:pt x="5556" y="4687"/>
                    <a:pt x="5705" y="4667"/>
                  </a:cubicBezTo>
                  <a:cubicBezTo>
                    <a:pt x="5845" y="4647"/>
                    <a:pt x="5985" y="4617"/>
                    <a:pt x="6115" y="4587"/>
                  </a:cubicBezTo>
                  <a:cubicBezTo>
                    <a:pt x="6255" y="4557"/>
                    <a:pt x="6385" y="4527"/>
                    <a:pt x="6525" y="4487"/>
                  </a:cubicBezTo>
                  <a:cubicBezTo>
                    <a:pt x="6655" y="4447"/>
                    <a:pt x="6785" y="4417"/>
                    <a:pt x="6915" y="4367"/>
                  </a:cubicBezTo>
                  <a:cubicBezTo>
                    <a:pt x="7064" y="4317"/>
                    <a:pt x="7204" y="4257"/>
                    <a:pt x="7334" y="4197"/>
                  </a:cubicBezTo>
                  <a:cubicBezTo>
                    <a:pt x="7464" y="4137"/>
                    <a:pt x="7584" y="4067"/>
                    <a:pt x="7704" y="3987"/>
                  </a:cubicBezTo>
                  <a:cubicBezTo>
                    <a:pt x="7824" y="3907"/>
                    <a:pt x="7944" y="3818"/>
                    <a:pt x="8054" y="3727"/>
                  </a:cubicBezTo>
                  <a:cubicBezTo>
                    <a:pt x="8114" y="3678"/>
                    <a:pt x="8174" y="3638"/>
                    <a:pt x="8223" y="3578"/>
                  </a:cubicBezTo>
                  <a:cubicBezTo>
                    <a:pt x="8263" y="3538"/>
                    <a:pt x="8314" y="3488"/>
                    <a:pt x="8354" y="3438"/>
                  </a:cubicBezTo>
                  <a:cubicBezTo>
                    <a:pt x="8403" y="3378"/>
                    <a:pt x="8443" y="3328"/>
                    <a:pt x="8483" y="3268"/>
                  </a:cubicBezTo>
                  <a:cubicBezTo>
                    <a:pt x="8514" y="3208"/>
                    <a:pt x="8543" y="3148"/>
                    <a:pt x="8573" y="3098"/>
                  </a:cubicBezTo>
                  <a:cubicBezTo>
                    <a:pt x="8603" y="3028"/>
                    <a:pt x="8633" y="2948"/>
                    <a:pt x="8663" y="2878"/>
                  </a:cubicBezTo>
                  <a:cubicBezTo>
                    <a:pt x="8693" y="2819"/>
                    <a:pt x="8713" y="2759"/>
                    <a:pt x="8723" y="2699"/>
                  </a:cubicBezTo>
                  <a:cubicBezTo>
                    <a:pt x="8773" y="2559"/>
                    <a:pt x="8793" y="2408"/>
                    <a:pt x="8793" y="2259"/>
                  </a:cubicBezTo>
                  <a:lnTo>
                    <a:pt x="8793" y="2079"/>
                  </a:lnTo>
                  <a:lnTo>
                    <a:pt x="8763" y="1839"/>
                  </a:lnTo>
                  <a:lnTo>
                    <a:pt x="8703" y="1659"/>
                  </a:lnTo>
                  <a:lnTo>
                    <a:pt x="8613" y="1449"/>
                  </a:lnTo>
                  <a:cubicBezTo>
                    <a:pt x="8543" y="1329"/>
                    <a:pt x="8463" y="1209"/>
                    <a:pt x="8363" y="1110"/>
                  </a:cubicBezTo>
                  <a:cubicBezTo>
                    <a:pt x="8323" y="1070"/>
                    <a:pt x="8283" y="1040"/>
                    <a:pt x="8234" y="1000"/>
                  </a:cubicBezTo>
                  <a:cubicBezTo>
                    <a:pt x="8174" y="950"/>
                    <a:pt x="8114" y="910"/>
                    <a:pt x="8054" y="870"/>
                  </a:cubicBezTo>
                  <a:cubicBezTo>
                    <a:pt x="7944" y="800"/>
                    <a:pt x="7834" y="740"/>
                    <a:pt x="7734" y="670"/>
                  </a:cubicBezTo>
                  <a:cubicBezTo>
                    <a:pt x="7624" y="610"/>
                    <a:pt x="7514" y="530"/>
                    <a:pt x="7394" y="480"/>
                  </a:cubicBezTo>
                  <a:cubicBezTo>
                    <a:pt x="7264" y="410"/>
                    <a:pt x="7124" y="361"/>
                    <a:pt x="6975" y="310"/>
                  </a:cubicBezTo>
                  <a:cubicBezTo>
                    <a:pt x="6725" y="241"/>
                    <a:pt x="6455" y="190"/>
                    <a:pt x="6195" y="161"/>
                  </a:cubicBezTo>
                  <a:cubicBezTo>
                    <a:pt x="6045" y="141"/>
                    <a:pt x="5905" y="121"/>
                    <a:pt x="5756" y="110"/>
                  </a:cubicBezTo>
                  <a:lnTo>
                    <a:pt x="5536" y="110"/>
                  </a:lnTo>
                  <a:cubicBezTo>
                    <a:pt x="5456" y="101"/>
                    <a:pt x="5386" y="90"/>
                    <a:pt x="5306" y="81"/>
                  </a:cubicBezTo>
                  <a:cubicBezTo>
                    <a:pt x="5156" y="61"/>
                    <a:pt x="5016" y="41"/>
                    <a:pt x="4866" y="30"/>
                  </a:cubicBezTo>
                  <a:cubicBezTo>
                    <a:pt x="4726" y="10"/>
                    <a:pt x="4597" y="10"/>
                    <a:pt x="4457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" name="Google Shape;142;p24"/>
            <p:cNvSpPr/>
            <p:nvPr/>
          </p:nvSpPr>
          <p:spPr>
            <a:xfrm flipH="1">
              <a:off x="5226854" y="1130897"/>
              <a:ext cx="740138" cy="413456"/>
            </a:xfrm>
            <a:custGeom>
              <a:avLst/>
              <a:gdLst/>
              <a:ahLst/>
              <a:cxnLst/>
              <a:rect l="l" t="t" r="r" b="b"/>
              <a:pathLst>
                <a:path w="11421" h="6380" extrusionOk="0">
                  <a:moveTo>
                    <a:pt x="5606" y="754"/>
                  </a:moveTo>
                  <a:cubicBezTo>
                    <a:pt x="5716" y="754"/>
                    <a:pt x="5826" y="764"/>
                    <a:pt x="5936" y="764"/>
                  </a:cubicBezTo>
                  <a:cubicBezTo>
                    <a:pt x="6076" y="764"/>
                    <a:pt x="6205" y="774"/>
                    <a:pt x="6345" y="784"/>
                  </a:cubicBezTo>
                  <a:cubicBezTo>
                    <a:pt x="6495" y="804"/>
                    <a:pt x="6635" y="814"/>
                    <a:pt x="6785" y="834"/>
                  </a:cubicBezTo>
                  <a:cubicBezTo>
                    <a:pt x="6865" y="844"/>
                    <a:pt x="6935" y="854"/>
                    <a:pt x="7015" y="864"/>
                  </a:cubicBezTo>
                  <a:cubicBezTo>
                    <a:pt x="7085" y="864"/>
                    <a:pt x="7164" y="864"/>
                    <a:pt x="7235" y="874"/>
                  </a:cubicBezTo>
                  <a:cubicBezTo>
                    <a:pt x="7384" y="874"/>
                    <a:pt x="7524" y="894"/>
                    <a:pt x="7674" y="914"/>
                  </a:cubicBezTo>
                  <a:cubicBezTo>
                    <a:pt x="7934" y="954"/>
                    <a:pt x="8204" y="994"/>
                    <a:pt x="8454" y="1074"/>
                  </a:cubicBezTo>
                  <a:cubicBezTo>
                    <a:pt x="8603" y="1114"/>
                    <a:pt x="8743" y="1173"/>
                    <a:pt x="8873" y="1233"/>
                  </a:cubicBezTo>
                  <a:cubicBezTo>
                    <a:pt x="8993" y="1293"/>
                    <a:pt x="9103" y="1364"/>
                    <a:pt x="9213" y="1433"/>
                  </a:cubicBezTo>
                  <a:cubicBezTo>
                    <a:pt x="9313" y="1504"/>
                    <a:pt x="9423" y="1553"/>
                    <a:pt x="9533" y="1624"/>
                  </a:cubicBezTo>
                  <a:cubicBezTo>
                    <a:pt x="9593" y="1663"/>
                    <a:pt x="9653" y="1713"/>
                    <a:pt x="9713" y="1763"/>
                  </a:cubicBezTo>
                  <a:cubicBezTo>
                    <a:pt x="9762" y="1793"/>
                    <a:pt x="9802" y="1833"/>
                    <a:pt x="9842" y="1873"/>
                  </a:cubicBezTo>
                  <a:cubicBezTo>
                    <a:pt x="9942" y="1973"/>
                    <a:pt x="10022" y="2083"/>
                    <a:pt x="10092" y="2213"/>
                  </a:cubicBezTo>
                  <a:lnTo>
                    <a:pt x="10182" y="2423"/>
                  </a:lnTo>
                  <a:lnTo>
                    <a:pt x="10242" y="2603"/>
                  </a:lnTo>
                  <a:lnTo>
                    <a:pt x="10272" y="2843"/>
                  </a:lnTo>
                  <a:lnTo>
                    <a:pt x="10272" y="3022"/>
                  </a:lnTo>
                  <a:cubicBezTo>
                    <a:pt x="10272" y="3172"/>
                    <a:pt x="10252" y="3312"/>
                    <a:pt x="10202" y="3462"/>
                  </a:cubicBezTo>
                  <a:cubicBezTo>
                    <a:pt x="10192" y="3522"/>
                    <a:pt x="10172" y="3582"/>
                    <a:pt x="10142" y="3642"/>
                  </a:cubicBezTo>
                  <a:lnTo>
                    <a:pt x="10052" y="3851"/>
                  </a:lnTo>
                  <a:cubicBezTo>
                    <a:pt x="10022" y="3911"/>
                    <a:pt x="9993" y="3971"/>
                    <a:pt x="9962" y="4022"/>
                  </a:cubicBezTo>
                  <a:cubicBezTo>
                    <a:pt x="9922" y="4081"/>
                    <a:pt x="9882" y="4141"/>
                    <a:pt x="9833" y="4201"/>
                  </a:cubicBezTo>
                  <a:cubicBezTo>
                    <a:pt x="9793" y="4251"/>
                    <a:pt x="9742" y="4301"/>
                    <a:pt x="9702" y="4341"/>
                  </a:cubicBezTo>
                  <a:cubicBezTo>
                    <a:pt x="9653" y="4391"/>
                    <a:pt x="9593" y="4441"/>
                    <a:pt x="9533" y="4481"/>
                  </a:cubicBezTo>
                  <a:cubicBezTo>
                    <a:pt x="9423" y="4581"/>
                    <a:pt x="9303" y="4671"/>
                    <a:pt x="9183" y="4751"/>
                  </a:cubicBezTo>
                  <a:cubicBezTo>
                    <a:pt x="9063" y="4830"/>
                    <a:pt x="8943" y="4901"/>
                    <a:pt x="8813" y="4950"/>
                  </a:cubicBezTo>
                  <a:cubicBezTo>
                    <a:pt x="8683" y="5021"/>
                    <a:pt x="8543" y="5081"/>
                    <a:pt x="8394" y="5130"/>
                  </a:cubicBezTo>
                  <a:lnTo>
                    <a:pt x="8004" y="5250"/>
                  </a:lnTo>
                  <a:cubicBezTo>
                    <a:pt x="7864" y="5281"/>
                    <a:pt x="7734" y="5320"/>
                    <a:pt x="7594" y="5350"/>
                  </a:cubicBezTo>
                  <a:cubicBezTo>
                    <a:pt x="7464" y="5380"/>
                    <a:pt x="7324" y="5400"/>
                    <a:pt x="7184" y="5420"/>
                  </a:cubicBezTo>
                  <a:cubicBezTo>
                    <a:pt x="7035" y="5450"/>
                    <a:pt x="6885" y="5470"/>
                    <a:pt x="6725" y="5490"/>
                  </a:cubicBezTo>
                  <a:cubicBezTo>
                    <a:pt x="6585" y="5500"/>
                    <a:pt x="6445" y="5520"/>
                    <a:pt x="6296" y="5520"/>
                  </a:cubicBezTo>
                  <a:cubicBezTo>
                    <a:pt x="6156" y="5530"/>
                    <a:pt x="6016" y="5530"/>
                    <a:pt x="5886" y="5530"/>
                  </a:cubicBezTo>
                  <a:cubicBezTo>
                    <a:pt x="5596" y="5520"/>
                    <a:pt x="5316" y="5520"/>
                    <a:pt x="5026" y="5510"/>
                  </a:cubicBezTo>
                  <a:cubicBezTo>
                    <a:pt x="4737" y="5490"/>
                    <a:pt x="4447" y="5460"/>
                    <a:pt x="4157" y="5420"/>
                  </a:cubicBezTo>
                  <a:cubicBezTo>
                    <a:pt x="4017" y="5400"/>
                    <a:pt x="3878" y="5370"/>
                    <a:pt x="3738" y="5340"/>
                  </a:cubicBezTo>
                  <a:cubicBezTo>
                    <a:pt x="3607" y="5310"/>
                    <a:pt x="3478" y="5281"/>
                    <a:pt x="3338" y="5241"/>
                  </a:cubicBezTo>
                  <a:cubicBezTo>
                    <a:pt x="3218" y="5210"/>
                    <a:pt x="3088" y="5170"/>
                    <a:pt x="2968" y="5121"/>
                  </a:cubicBezTo>
                  <a:cubicBezTo>
                    <a:pt x="2898" y="5090"/>
                    <a:pt x="2818" y="5070"/>
                    <a:pt x="2748" y="5030"/>
                  </a:cubicBezTo>
                  <a:cubicBezTo>
                    <a:pt x="2699" y="5010"/>
                    <a:pt x="2648" y="4981"/>
                    <a:pt x="2599" y="4950"/>
                  </a:cubicBezTo>
                  <a:cubicBezTo>
                    <a:pt x="2596" y="4953"/>
                    <a:pt x="2592" y="4955"/>
                    <a:pt x="2587" y="4955"/>
                  </a:cubicBezTo>
                  <a:cubicBezTo>
                    <a:pt x="2576" y="4955"/>
                    <a:pt x="2562" y="4948"/>
                    <a:pt x="2548" y="4941"/>
                  </a:cubicBezTo>
                  <a:cubicBezTo>
                    <a:pt x="2539" y="4930"/>
                    <a:pt x="2528" y="4930"/>
                    <a:pt x="2528" y="4921"/>
                  </a:cubicBezTo>
                  <a:cubicBezTo>
                    <a:pt x="2519" y="4910"/>
                    <a:pt x="2508" y="4910"/>
                    <a:pt x="2499" y="4901"/>
                  </a:cubicBezTo>
                  <a:lnTo>
                    <a:pt x="2348" y="4810"/>
                  </a:lnTo>
                  <a:cubicBezTo>
                    <a:pt x="2308" y="4781"/>
                    <a:pt x="2259" y="4751"/>
                    <a:pt x="2219" y="4711"/>
                  </a:cubicBezTo>
                  <a:cubicBezTo>
                    <a:pt x="2189" y="4691"/>
                    <a:pt x="2159" y="4661"/>
                    <a:pt x="2129" y="4641"/>
                  </a:cubicBezTo>
                  <a:cubicBezTo>
                    <a:pt x="2099" y="4611"/>
                    <a:pt x="2069" y="4591"/>
                    <a:pt x="2049" y="4561"/>
                  </a:cubicBezTo>
                  <a:cubicBezTo>
                    <a:pt x="1989" y="4511"/>
                    <a:pt x="1939" y="4451"/>
                    <a:pt x="1899" y="4401"/>
                  </a:cubicBezTo>
                  <a:cubicBezTo>
                    <a:pt x="1799" y="4281"/>
                    <a:pt x="1729" y="4161"/>
                    <a:pt x="1659" y="4031"/>
                  </a:cubicBezTo>
                  <a:cubicBezTo>
                    <a:pt x="1619" y="3971"/>
                    <a:pt x="1589" y="3902"/>
                    <a:pt x="1559" y="3831"/>
                  </a:cubicBezTo>
                  <a:cubicBezTo>
                    <a:pt x="1539" y="3771"/>
                    <a:pt x="1520" y="3711"/>
                    <a:pt x="1500" y="3642"/>
                  </a:cubicBezTo>
                  <a:cubicBezTo>
                    <a:pt x="1489" y="3572"/>
                    <a:pt x="1480" y="3492"/>
                    <a:pt x="1480" y="3412"/>
                  </a:cubicBezTo>
                  <a:cubicBezTo>
                    <a:pt x="1480" y="3352"/>
                    <a:pt x="1489" y="3292"/>
                    <a:pt x="1489" y="3222"/>
                  </a:cubicBezTo>
                  <a:cubicBezTo>
                    <a:pt x="1509" y="3082"/>
                    <a:pt x="1529" y="2942"/>
                    <a:pt x="1569" y="2803"/>
                  </a:cubicBezTo>
                  <a:cubicBezTo>
                    <a:pt x="1619" y="2672"/>
                    <a:pt x="1679" y="2543"/>
                    <a:pt x="1749" y="2423"/>
                  </a:cubicBezTo>
                  <a:cubicBezTo>
                    <a:pt x="1809" y="2303"/>
                    <a:pt x="1879" y="2183"/>
                    <a:pt x="1959" y="2073"/>
                  </a:cubicBezTo>
                  <a:cubicBezTo>
                    <a:pt x="2039" y="1953"/>
                    <a:pt x="2139" y="1853"/>
                    <a:pt x="2249" y="1763"/>
                  </a:cubicBezTo>
                  <a:cubicBezTo>
                    <a:pt x="2299" y="1713"/>
                    <a:pt x="2359" y="1663"/>
                    <a:pt x="2419" y="1624"/>
                  </a:cubicBezTo>
                  <a:cubicBezTo>
                    <a:pt x="2439" y="1613"/>
                    <a:pt x="2459" y="1593"/>
                    <a:pt x="2479" y="1584"/>
                  </a:cubicBezTo>
                  <a:lnTo>
                    <a:pt x="2488" y="1573"/>
                  </a:lnTo>
                  <a:cubicBezTo>
                    <a:pt x="2588" y="1504"/>
                    <a:pt x="2699" y="1453"/>
                    <a:pt x="2798" y="1393"/>
                  </a:cubicBezTo>
                  <a:cubicBezTo>
                    <a:pt x="2918" y="1333"/>
                    <a:pt x="3038" y="1284"/>
                    <a:pt x="3158" y="1233"/>
                  </a:cubicBezTo>
                  <a:cubicBezTo>
                    <a:pt x="3288" y="1173"/>
                    <a:pt x="3418" y="1124"/>
                    <a:pt x="3547" y="1084"/>
                  </a:cubicBezTo>
                  <a:cubicBezTo>
                    <a:pt x="3767" y="1014"/>
                    <a:pt x="3997" y="954"/>
                    <a:pt x="4237" y="904"/>
                  </a:cubicBezTo>
                  <a:cubicBezTo>
                    <a:pt x="4507" y="844"/>
                    <a:pt x="4786" y="804"/>
                    <a:pt x="5066" y="784"/>
                  </a:cubicBezTo>
                  <a:cubicBezTo>
                    <a:pt x="5206" y="764"/>
                    <a:pt x="5356" y="764"/>
                    <a:pt x="5496" y="754"/>
                  </a:cubicBezTo>
                  <a:close/>
                  <a:moveTo>
                    <a:pt x="6476" y="0"/>
                  </a:moveTo>
                  <a:cubicBezTo>
                    <a:pt x="6357" y="0"/>
                    <a:pt x="6239" y="5"/>
                    <a:pt x="6125" y="5"/>
                  </a:cubicBezTo>
                  <a:cubicBezTo>
                    <a:pt x="5925" y="5"/>
                    <a:pt x="5736" y="14"/>
                    <a:pt x="5536" y="25"/>
                  </a:cubicBezTo>
                  <a:cubicBezTo>
                    <a:pt x="5366" y="34"/>
                    <a:pt x="5196" y="54"/>
                    <a:pt x="5026" y="74"/>
                  </a:cubicBezTo>
                  <a:cubicBezTo>
                    <a:pt x="4937" y="85"/>
                    <a:pt x="4846" y="105"/>
                    <a:pt x="4757" y="114"/>
                  </a:cubicBezTo>
                  <a:cubicBezTo>
                    <a:pt x="4657" y="134"/>
                    <a:pt x="4547" y="154"/>
                    <a:pt x="4447" y="174"/>
                  </a:cubicBezTo>
                  <a:cubicBezTo>
                    <a:pt x="4237" y="214"/>
                    <a:pt x="4037" y="245"/>
                    <a:pt x="3827" y="285"/>
                  </a:cubicBezTo>
                  <a:cubicBezTo>
                    <a:pt x="3468" y="354"/>
                    <a:pt x="3098" y="425"/>
                    <a:pt x="2748" y="524"/>
                  </a:cubicBezTo>
                  <a:cubicBezTo>
                    <a:pt x="2719" y="534"/>
                    <a:pt x="2679" y="544"/>
                    <a:pt x="2648" y="554"/>
                  </a:cubicBezTo>
                  <a:cubicBezTo>
                    <a:pt x="2579" y="574"/>
                    <a:pt x="2519" y="604"/>
                    <a:pt x="2448" y="634"/>
                  </a:cubicBezTo>
                  <a:cubicBezTo>
                    <a:pt x="2219" y="734"/>
                    <a:pt x="1989" y="844"/>
                    <a:pt x="1769" y="974"/>
                  </a:cubicBezTo>
                  <a:cubicBezTo>
                    <a:pt x="1649" y="1044"/>
                    <a:pt x="1539" y="1104"/>
                    <a:pt x="1429" y="1173"/>
                  </a:cubicBezTo>
                  <a:cubicBezTo>
                    <a:pt x="1369" y="1213"/>
                    <a:pt x="1309" y="1253"/>
                    <a:pt x="1260" y="1293"/>
                  </a:cubicBezTo>
                  <a:cubicBezTo>
                    <a:pt x="1220" y="1324"/>
                    <a:pt x="1169" y="1353"/>
                    <a:pt x="1129" y="1393"/>
                  </a:cubicBezTo>
                  <a:lnTo>
                    <a:pt x="980" y="1513"/>
                  </a:lnTo>
                  <a:lnTo>
                    <a:pt x="820" y="1673"/>
                  </a:lnTo>
                  <a:cubicBezTo>
                    <a:pt x="720" y="1773"/>
                    <a:pt x="630" y="1873"/>
                    <a:pt x="550" y="1973"/>
                  </a:cubicBezTo>
                  <a:cubicBezTo>
                    <a:pt x="490" y="2053"/>
                    <a:pt x="430" y="2133"/>
                    <a:pt x="390" y="2213"/>
                  </a:cubicBezTo>
                  <a:lnTo>
                    <a:pt x="301" y="2363"/>
                  </a:lnTo>
                  <a:cubicBezTo>
                    <a:pt x="281" y="2403"/>
                    <a:pt x="270" y="2432"/>
                    <a:pt x="250" y="2472"/>
                  </a:cubicBezTo>
                  <a:cubicBezTo>
                    <a:pt x="221" y="2543"/>
                    <a:pt x="201" y="2603"/>
                    <a:pt x="170" y="2672"/>
                  </a:cubicBezTo>
                  <a:cubicBezTo>
                    <a:pt x="150" y="2752"/>
                    <a:pt x="130" y="2832"/>
                    <a:pt x="110" y="2902"/>
                  </a:cubicBezTo>
                  <a:cubicBezTo>
                    <a:pt x="70" y="3052"/>
                    <a:pt x="41" y="3202"/>
                    <a:pt x="21" y="3352"/>
                  </a:cubicBezTo>
                  <a:cubicBezTo>
                    <a:pt x="10" y="3392"/>
                    <a:pt x="10" y="3432"/>
                    <a:pt x="1" y="3472"/>
                  </a:cubicBezTo>
                  <a:cubicBezTo>
                    <a:pt x="10" y="3532"/>
                    <a:pt x="21" y="3582"/>
                    <a:pt x="41" y="3642"/>
                  </a:cubicBezTo>
                  <a:lnTo>
                    <a:pt x="101" y="3822"/>
                  </a:lnTo>
                  <a:cubicBezTo>
                    <a:pt x="161" y="3962"/>
                    <a:pt x="250" y="4081"/>
                    <a:pt x="340" y="4201"/>
                  </a:cubicBezTo>
                  <a:cubicBezTo>
                    <a:pt x="400" y="4271"/>
                    <a:pt x="450" y="4341"/>
                    <a:pt x="510" y="4401"/>
                  </a:cubicBezTo>
                  <a:cubicBezTo>
                    <a:pt x="560" y="4451"/>
                    <a:pt x="620" y="4501"/>
                    <a:pt x="680" y="4551"/>
                  </a:cubicBezTo>
                  <a:cubicBezTo>
                    <a:pt x="780" y="4621"/>
                    <a:pt x="870" y="4691"/>
                    <a:pt x="960" y="4761"/>
                  </a:cubicBezTo>
                  <a:cubicBezTo>
                    <a:pt x="1100" y="4870"/>
                    <a:pt x="1240" y="4970"/>
                    <a:pt x="1400" y="5061"/>
                  </a:cubicBezTo>
                  <a:cubicBezTo>
                    <a:pt x="1549" y="5161"/>
                    <a:pt x="1709" y="5241"/>
                    <a:pt x="1859" y="5330"/>
                  </a:cubicBezTo>
                  <a:cubicBezTo>
                    <a:pt x="1929" y="5370"/>
                    <a:pt x="1999" y="5420"/>
                    <a:pt x="2079" y="5450"/>
                  </a:cubicBezTo>
                  <a:cubicBezTo>
                    <a:pt x="2159" y="5500"/>
                    <a:pt x="2239" y="5540"/>
                    <a:pt x="2328" y="5580"/>
                  </a:cubicBezTo>
                  <a:cubicBezTo>
                    <a:pt x="2479" y="5650"/>
                    <a:pt x="2628" y="5730"/>
                    <a:pt x="2788" y="5790"/>
                  </a:cubicBezTo>
                  <a:cubicBezTo>
                    <a:pt x="3058" y="5900"/>
                    <a:pt x="3338" y="5990"/>
                    <a:pt x="3618" y="6069"/>
                  </a:cubicBezTo>
                  <a:cubicBezTo>
                    <a:pt x="3747" y="6109"/>
                    <a:pt x="3878" y="6149"/>
                    <a:pt x="4017" y="6180"/>
                  </a:cubicBezTo>
                  <a:cubicBezTo>
                    <a:pt x="4087" y="6200"/>
                    <a:pt x="4167" y="6220"/>
                    <a:pt x="4247" y="6229"/>
                  </a:cubicBezTo>
                  <a:cubicBezTo>
                    <a:pt x="4307" y="6249"/>
                    <a:pt x="4367" y="6249"/>
                    <a:pt x="4427" y="6260"/>
                  </a:cubicBezTo>
                  <a:lnTo>
                    <a:pt x="4937" y="6320"/>
                  </a:lnTo>
                  <a:cubicBezTo>
                    <a:pt x="5117" y="6340"/>
                    <a:pt x="5296" y="6360"/>
                    <a:pt x="5476" y="6369"/>
                  </a:cubicBezTo>
                  <a:cubicBezTo>
                    <a:pt x="5656" y="6380"/>
                    <a:pt x="5836" y="6380"/>
                    <a:pt x="6016" y="6380"/>
                  </a:cubicBezTo>
                  <a:cubicBezTo>
                    <a:pt x="6176" y="6380"/>
                    <a:pt x="6345" y="6369"/>
                    <a:pt x="6505" y="6349"/>
                  </a:cubicBezTo>
                  <a:cubicBezTo>
                    <a:pt x="6615" y="6329"/>
                    <a:pt x="6715" y="6320"/>
                    <a:pt x="6815" y="6300"/>
                  </a:cubicBezTo>
                  <a:cubicBezTo>
                    <a:pt x="7164" y="6229"/>
                    <a:pt x="7504" y="6129"/>
                    <a:pt x="7854" y="6060"/>
                  </a:cubicBezTo>
                  <a:cubicBezTo>
                    <a:pt x="7944" y="6040"/>
                    <a:pt x="8034" y="6020"/>
                    <a:pt x="8114" y="6000"/>
                  </a:cubicBezTo>
                  <a:cubicBezTo>
                    <a:pt x="8204" y="5980"/>
                    <a:pt x="8284" y="5950"/>
                    <a:pt x="8374" y="5930"/>
                  </a:cubicBezTo>
                  <a:cubicBezTo>
                    <a:pt x="8534" y="5880"/>
                    <a:pt x="8694" y="5820"/>
                    <a:pt x="8843" y="5750"/>
                  </a:cubicBezTo>
                  <a:cubicBezTo>
                    <a:pt x="9043" y="5670"/>
                    <a:pt x="9243" y="5570"/>
                    <a:pt x="9433" y="5460"/>
                  </a:cubicBezTo>
                  <a:cubicBezTo>
                    <a:pt x="9613" y="5360"/>
                    <a:pt x="9782" y="5261"/>
                    <a:pt x="9942" y="5141"/>
                  </a:cubicBezTo>
                  <a:cubicBezTo>
                    <a:pt x="10092" y="5010"/>
                    <a:pt x="10232" y="4870"/>
                    <a:pt x="10372" y="4731"/>
                  </a:cubicBezTo>
                  <a:cubicBezTo>
                    <a:pt x="10502" y="4591"/>
                    <a:pt x="10632" y="4441"/>
                    <a:pt x="10761" y="4291"/>
                  </a:cubicBezTo>
                  <a:lnTo>
                    <a:pt x="10881" y="4111"/>
                  </a:lnTo>
                  <a:cubicBezTo>
                    <a:pt x="10932" y="4042"/>
                    <a:pt x="10981" y="3982"/>
                    <a:pt x="11032" y="3902"/>
                  </a:cubicBezTo>
                  <a:cubicBezTo>
                    <a:pt x="11081" y="3831"/>
                    <a:pt x="11121" y="3762"/>
                    <a:pt x="11152" y="3682"/>
                  </a:cubicBezTo>
                  <a:lnTo>
                    <a:pt x="11241" y="3502"/>
                  </a:lnTo>
                  <a:cubicBezTo>
                    <a:pt x="11271" y="3432"/>
                    <a:pt x="11291" y="3352"/>
                    <a:pt x="11311" y="3282"/>
                  </a:cubicBezTo>
                  <a:cubicBezTo>
                    <a:pt x="11331" y="3192"/>
                    <a:pt x="11351" y="3102"/>
                    <a:pt x="11361" y="3022"/>
                  </a:cubicBezTo>
                  <a:lnTo>
                    <a:pt x="11361" y="3012"/>
                  </a:lnTo>
                  <a:cubicBezTo>
                    <a:pt x="11371" y="2922"/>
                    <a:pt x="11381" y="2823"/>
                    <a:pt x="11391" y="2732"/>
                  </a:cubicBezTo>
                  <a:cubicBezTo>
                    <a:pt x="11391" y="2672"/>
                    <a:pt x="11401" y="2612"/>
                    <a:pt x="11411" y="2552"/>
                  </a:cubicBezTo>
                  <a:cubicBezTo>
                    <a:pt x="11411" y="2532"/>
                    <a:pt x="11421" y="2512"/>
                    <a:pt x="11421" y="2492"/>
                  </a:cubicBezTo>
                  <a:cubicBezTo>
                    <a:pt x="11401" y="2423"/>
                    <a:pt x="11381" y="2353"/>
                    <a:pt x="11351" y="2283"/>
                  </a:cubicBezTo>
                  <a:cubicBezTo>
                    <a:pt x="11281" y="2143"/>
                    <a:pt x="11201" y="2013"/>
                    <a:pt x="11101" y="1893"/>
                  </a:cubicBezTo>
                  <a:cubicBezTo>
                    <a:pt x="11052" y="1833"/>
                    <a:pt x="11012" y="1773"/>
                    <a:pt x="10961" y="1723"/>
                  </a:cubicBezTo>
                  <a:cubicBezTo>
                    <a:pt x="10912" y="1673"/>
                    <a:pt x="10852" y="1624"/>
                    <a:pt x="10801" y="1573"/>
                  </a:cubicBezTo>
                  <a:cubicBezTo>
                    <a:pt x="10692" y="1473"/>
                    <a:pt x="10582" y="1373"/>
                    <a:pt x="10472" y="1284"/>
                  </a:cubicBezTo>
                  <a:cubicBezTo>
                    <a:pt x="10372" y="1213"/>
                    <a:pt x="10282" y="1144"/>
                    <a:pt x="10182" y="1074"/>
                  </a:cubicBezTo>
                  <a:cubicBezTo>
                    <a:pt x="10072" y="1004"/>
                    <a:pt x="9962" y="924"/>
                    <a:pt x="9842" y="854"/>
                  </a:cubicBezTo>
                  <a:cubicBezTo>
                    <a:pt x="9793" y="814"/>
                    <a:pt x="9733" y="774"/>
                    <a:pt x="9673" y="744"/>
                  </a:cubicBezTo>
                  <a:cubicBezTo>
                    <a:pt x="9613" y="704"/>
                    <a:pt x="9553" y="674"/>
                    <a:pt x="9493" y="634"/>
                  </a:cubicBezTo>
                  <a:cubicBezTo>
                    <a:pt x="9393" y="584"/>
                    <a:pt x="9283" y="534"/>
                    <a:pt x="9173" y="484"/>
                  </a:cubicBezTo>
                  <a:cubicBezTo>
                    <a:pt x="9073" y="444"/>
                    <a:pt x="8963" y="394"/>
                    <a:pt x="8853" y="354"/>
                  </a:cubicBezTo>
                  <a:cubicBezTo>
                    <a:pt x="8743" y="314"/>
                    <a:pt x="8643" y="274"/>
                    <a:pt x="8534" y="245"/>
                  </a:cubicBezTo>
                  <a:cubicBezTo>
                    <a:pt x="8304" y="174"/>
                    <a:pt x="8074" y="125"/>
                    <a:pt x="7834" y="85"/>
                  </a:cubicBezTo>
                  <a:cubicBezTo>
                    <a:pt x="7634" y="65"/>
                    <a:pt x="7435" y="45"/>
                    <a:pt x="7224" y="25"/>
                  </a:cubicBezTo>
                  <a:cubicBezTo>
                    <a:pt x="7035" y="14"/>
                    <a:pt x="6845" y="5"/>
                    <a:pt x="6655" y="5"/>
                  </a:cubicBezTo>
                  <a:cubicBezTo>
                    <a:pt x="6595" y="1"/>
                    <a:pt x="6535" y="0"/>
                    <a:pt x="64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" name="Google Shape;143;p24"/>
            <p:cNvSpPr/>
            <p:nvPr/>
          </p:nvSpPr>
          <p:spPr>
            <a:xfrm flipH="1">
              <a:off x="5229446" y="1387592"/>
              <a:ext cx="738194" cy="244833"/>
            </a:xfrm>
            <a:custGeom>
              <a:avLst/>
              <a:gdLst/>
              <a:ahLst/>
              <a:cxnLst/>
              <a:rect l="l" t="t" r="r" b="b"/>
              <a:pathLst>
                <a:path w="11391" h="3778" extrusionOk="0">
                  <a:moveTo>
                    <a:pt x="0" y="1"/>
                  </a:moveTo>
                  <a:lnTo>
                    <a:pt x="0" y="21"/>
                  </a:lnTo>
                  <a:cubicBezTo>
                    <a:pt x="0" y="81"/>
                    <a:pt x="11" y="150"/>
                    <a:pt x="11" y="220"/>
                  </a:cubicBezTo>
                  <a:cubicBezTo>
                    <a:pt x="20" y="280"/>
                    <a:pt x="31" y="330"/>
                    <a:pt x="40" y="390"/>
                  </a:cubicBezTo>
                  <a:cubicBezTo>
                    <a:pt x="51" y="450"/>
                    <a:pt x="60" y="510"/>
                    <a:pt x="80" y="570"/>
                  </a:cubicBezTo>
                  <a:cubicBezTo>
                    <a:pt x="100" y="640"/>
                    <a:pt x="120" y="710"/>
                    <a:pt x="151" y="780"/>
                  </a:cubicBezTo>
                  <a:cubicBezTo>
                    <a:pt x="171" y="830"/>
                    <a:pt x="191" y="880"/>
                    <a:pt x="211" y="940"/>
                  </a:cubicBezTo>
                  <a:lnTo>
                    <a:pt x="300" y="1120"/>
                  </a:lnTo>
                  <a:cubicBezTo>
                    <a:pt x="331" y="1189"/>
                    <a:pt x="370" y="1249"/>
                    <a:pt x="400" y="1309"/>
                  </a:cubicBezTo>
                  <a:cubicBezTo>
                    <a:pt x="440" y="1369"/>
                    <a:pt x="470" y="1429"/>
                    <a:pt x="510" y="1479"/>
                  </a:cubicBezTo>
                  <a:cubicBezTo>
                    <a:pt x="550" y="1529"/>
                    <a:pt x="580" y="1579"/>
                    <a:pt x="620" y="1629"/>
                  </a:cubicBezTo>
                  <a:cubicBezTo>
                    <a:pt x="670" y="1689"/>
                    <a:pt x="710" y="1749"/>
                    <a:pt x="770" y="1799"/>
                  </a:cubicBezTo>
                  <a:cubicBezTo>
                    <a:pt x="820" y="1859"/>
                    <a:pt x="880" y="1919"/>
                    <a:pt x="940" y="1979"/>
                  </a:cubicBezTo>
                  <a:cubicBezTo>
                    <a:pt x="1050" y="2079"/>
                    <a:pt x="1159" y="2168"/>
                    <a:pt x="1270" y="2259"/>
                  </a:cubicBezTo>
                  <a:cubicBezTo>
                    <a:pt x="1310" y="2299"/>
                    <a:pt x="1359" y="2328"/>
                    <a:pt x="1410" y="2359"/>
                  </a:cubicBezTo>
                  <a:cubicBezTo>
                    <a:pt x="1470" y="2399"/>
                    <a:pt x="1519" y="2428"/>
                    <a:pt x="1579" y="2468"/>
                  </a:cubicBezTo>
                  <a:cubicBezTo>
                    <a:pt x="1689" y="2538"/>
                    <a:pt x="1809" y="2598"/>
                    <a:pt x="1929" y="2658"/>
                  </a:cubicBezTo>
                  <a:cubicBezTo>
                    <a:pt x="2039" y="2718"/>
                    <a:pt x="2159" y="2768"/>
                    <a:pt x="2278" y="2818"/>
                  </a:cubicBezTo>
                  <a:cubicBezTo>
                    <a:pt x="2398" y="2878"/>
                    <a:pt x="2509" y="2928"/>
                    <a:pt x="2629" y="2978"/>
                  </a:cubicBezTo>
                  <a:cubicBezTo>
                    <a:pt x="2669" y="2998"/>
                    <a:pt x="2718" y="3018"/>
                    <a:pt x="2758" y="3028"/>
                  </a:cubicBezTo>
                  <a:cubicBezTo>
                    <a:pt x="2818" y="3048"/>
                    <a:pt x="2878" y="3068"/>
                    <a:pt x="2928" y="3088"/>
                  </a:cubicBezTo>
                  <a:cubicBezTo>
                    <a:pt x="3278" y="3198"/>
                    <a:pt x="3617" y="3338"/>
                    <a:pt x="3967" y="3447"/>
                  </a:cubicBezTo>
                  <a:cubicBezTo>
                    <a:pt x="4157" y="3507"/>
                    <a:pt x="4337" y="3558"/>
                    <a:pt x="4527" y="3607"/>
                  </a:cubicBezTo>
                  <a:cubicBezTo>
                    <a:pt x="4696" y="3647"/>
                    <a:pt x="4867" y="3678"/>
                    <a:pt x="5047" y="3707"/>
                  </a:cubicBezTo>
                  <a:lnTo>
                    <a:pt x="5067" y="3707"/>
                  </a:lnTo>
                  <a:cubicBezTo>
                    <a:pt x="5266" y="3738"/>
                    <a:pt x="5466" y="3747"/>
                    <a:pt x="5656" y="3757"/>
                  </a:cubicBezTo>
                  <a:cubicBezTo>
                    <a:pt x="5846" y="3777"/>
                    <a:pt x="6026" y="3777"/>
                    <a:pt x="6206" y="3777"/>
                  </a:cubicBezTo>
                  <a:lnTo>
                    <a:pt x="6475" y="3777"/>
                  </a:lnTo>
                  <a:cubicBezTo>
                    <a:pt x="6575" y="3767"/>
                    <a:pt x="6665" y="3767"/>
                    <a:pt x="6755" y="3757"/>
                  </a:cubicBezTo>
                  <a:cubicBezTo>
                    <a:pt x="6935" y="3747"/>
                    <a:pt x="7125" y="3727"/>
                    <a:pt x="7305" y="3707"/>
                  </a:cubicBezTo>
                  <a:cubicBezTo>
                    <a:pt x="7434" y="3687"/>
                    <a:pt x="7554" y="3667"/>
                    <a:pt x="7684" y="3647"/>
                  </a:cubicBezTo>
                  <a:cubicBezTo>
                    <a:pt x="7824" y="3618"/>
                    <a:pt x="7954" y="3587"/>
                    <a:pt x="8084" y="3558"/>
                  </a:cubicBezTo>
                  <a:cubicBezTo>
                    <a:pt x="8144" y="3547"/>
                    <a:pt x="8204" y="3527"/>
                    <a:pt x="8264" y="3507"/>
                  </a:cubicBezTo>
                  <a:cubicBezTo>
                    <a:pt x="8324" y="3487"/>
                    <a:pt x="8393" y="3467"/>
                    <a:pt x="8453" y="3447"/>
                  </a:cubicBezTo>
                  <a:cubicBezTo>
                    <a:pt x="8524" y="3427"/>
                    <a:pt x="8593" y="3398"/>
                    <a:pt x="8664" y="3378"/>
                  </a:cubicBezTo>
                  <a:cubicBezTo>
                    <a:pt x="8724" y="3358"/>
                    <a:pt x="8773" y="3338"/>
                    <a:pt x="8823" y="3307"/>
                  </a:cubicBezTo>
                  <a:cubicBezTo>
                    <a:pt x="8973" y="3248"/>
                    <a:pt x="9123" y="3178"/>
                    <a:pt x="9263" y="3098"/>
                  </a:cubicBezTo>
                  <a:cubicBezTo>
                    <a:pt x="9403" y="3008"/>
                    <a:pt x="9532" y="2918"/>
                    <a:pt x="9663" y="2818"/>
                  </a:cubicBezTo>
                  <a:cubicBezTo>
                    <a:pt x="9832" y="2688"/>
                    <a:pt x="10003" y="2558"/>
                    <a:pt x="10142" y="2408"/>
                  </a:cubicBezTo>
                  <a:cubicBezTo>
                    <a:pt x="10282" y="2259"/>
                    <a:pt x="10412" y="2099"/>
                    <a:pt x="10542" y="1939"/>
                  </a:cubicBezTo>
                  <a:cubicBezTo>
                    <a:pt x="10672" y="1769"/>
                    <a:pt x="10782" y="1589"/>
                    <a:pt x="10891" y="1409"/>
                  </a:cubicBezTo>
                  <a:cubicBezTo>
                    <a:pt x="10991" y="1240"/>
                    <a:pt x="11071" y="1069"/>
                    <a:pt x="11142" y="900"/>
                  </a:cubicBezTo>
                  <a:cubicBezTo>
                    <a:pt x="11182" y="800"/>
                    <a:pt x="11221" y="700"/>
                    <a:pt x="11241" y="600"/>
                  </a:cubicBezTo>
                  <a:cubicBezTo>
                    <a:pt x="11281" y="480"/>
                    <a:pt x="11311" y="370"/>
                    <a:pt x="11341" y="250"/>
                  </a:cubicBezTo>
                  <a:cubicBezTo>
                    <a:pt x="11361" y="170"/>
                    <a:pt x="11381" y="90"/>
                    <a:pt x="11391" y="10"/>
                  </a:cubicBezTo>
                  <a:lnTo>
                    <a:pt x="11391" y="10"/>
                  </a:lnTo>
                  <a:cubicBezTo>
                    <a:pt x="11381" y="21"/>
                    <a:pt x="11381" y="30"/>
                    <a:pt x="11371" y="41"/>
                  </a:cubicBezTo>
                  <a:cubicBezTo>
                    <a:pt x="11331" y="120"/>
                    <a:pt x="11281" y="200"/>
                    <a:pt x="11231" y="270"/>
                  </a:cubicBezTo>
                  <a:cubicBezTo>
                    <a:pt x="11182" y="340"/>
                    <a:pt x="11142" y="410"/>
                    <a:pt x="11091" y="470"/>
                  </a:cubicBezTo>
                  <a:cubicBezTo>
                    <a:pt x="11031" y="550"/>
                    <a:pt x="10982" y="620"/>
                    <a:pt x="10911" y="690"/>
                  </a:cubicBezTo>
                  <a:cubicBezTo>
                    <a:pt x="10862" y="750"/>
                    <a:pt x="10802" y="820"/>
                    <a:pt x="10742" y="880"/>
                  </a:cubicBezTo>
                  <a:cubicBezTo>
                    <a:pt x="10622" y="1000"/>
                    <a:pt x="10492" y="1120"/>
                    <a:pt x="10362" y="1229"/>
                  </a:cubicBezTo>
                  <a:cubicBezTo>
                    <a:pt x="10292" y="1300"/>
                    <a:pt x="10222" y="1349"/>
                    <a:pt x="10152" y="1409"/>
                  </a:cubicBezTo>
                  <a:cubicBezTo>
                    <a:pt x="10082" y="1459"/>
                    <a:pt x="10012" y="1499"/>
                    <a:pt x="9932" y="1549"/>
                  </a:cubicBezTo>
                  <a:cubicBezTo>
                    <a:pt x="9623" y="1739"/>
                    <a:pt x="9293" y="1899"/>
                    <a:pt x="8953" y="2029"/>
                  </a:cubicBezTo>
                  <a:cubicBezTo>
                    <a:pt x="8793" y="2099"/>
                    <a:pt x="8624" y="2148"/>
                    <a:pt x="8453" y="2199"/>
                  </a:cubicBezTo>
                  <a:cubicBezTo>
                    <a:pt x="8294" y="2248"/>
                    <a:pt x="8124" y="2288"/>
                    <a:pt x="7964" y="2328"/>
                  </a:cubicBezTo>
                  <a:cubicBezTo>
                    <a:pt x="7864" y="2348"/>
                    <a:pt x="7774" y="2359"/>
                    <a:pt x="7684" y="2388"/>
                  </a:cubicBezTo>
                  <a:cubicBezTo>
                    <a:pt x="7594" y="2408"/>
                    <a:pt x="7514" y="2428"/>
                    <a:pt x="7425" y="2448"/>
                  </a:cubicBezTo>
                  <a:cubicBezTo>
                    <a:pt x="7254" y="2488"/>
                    <a:pt x="7075" y="2528"/>
                    <a:pt x="6905" y="2568"/>
                  </a:cubicBezTo>
                  <a:cubicBezTo>
                    <a:pt x="6735" y="2598"/>
                    <a:pt x="6555" y="2628"/>
                    <a:pt x="6385" y="2648"/>
                  </a:cubicBezTo>
                  <a:cubicBezTo>
                    <a:pt x="6195" y="2658"/>
                    <a:pt x="6015" y="2658"/>
                    <a:pt x="5826" y="2658"/>
                  </a:cubicBezTo>
                  <a:cubicBezTo>
                    <a:pt x="5656" y="2658"/>
                    <a:pt x="5476" y="2658"/>
                    <a:pt x="5296" y="2638"/>
                  </a:cubicBezTo>
                  <a:cubicBezTo>
                    <a:pt x="5116" y="2628"/>
                    <a:pt x="4936" y="2608"/>
                    <a:pt x="4756" y="2588"/>
                  </a:cubicBezTo>
                  <a:cubicBezTo>
                    <a:pt x="4567" y="2568"/>
                    <a:pt x="4387" y="2548"/>
                    <a:pt x="4197" y="2519"/>
                  </a:cubicBezTo>
                  <a:cubicBezTo>
                    <a:pt x="4027" y="2488"/>
                    <a:pt x="3857" y="2448"/>
                    <a:pt x="3688" y="2399"/>
                  </a:cubicBezTo>
                  <a:cubicBezTo>
                    <a:pt x="3348" y="2308"/>
                    <a:pt x="2998" y="2228"/>
                    <a:pt x="2658" y="2099"/>
                  </a:cubicBezTo>
                  <a:cubicBezTo>
                    <a:pt x="2489" y="2029"/>
                    <a:pt x="2309" y="1959"/>
                    <a:pt x="2139" y="1869"/>
                  </a:cubicBezTo>
                  <a:cubicBezTo>
                    <a:pt x="1979" y="1799"/>
                    <a:pt x="1829" y="1709"/>
                    <a:pt x="1689" y="1619"/>
                  </a:cubicBezTo>
                  <a:cubicBezTo>
                    <a:pt x="1539" y="1519"/>
                    <a:pt x="1390" y="1429"/>
                    <a:pt x="1250" y="1329"/>
                  </a:cubicBezTo>
                  <a:cubicBezTo>
                    <a:pt x="1090" y="1220"/>
                    <a:pt x="950" y="1100"/>
                    <a:pt x="810" y="980"/>
                  </a:cubicBezTo>
                  <a:cubicBezTo>
                    <a:pt x="680" y="860"/>
                    <a:pt x="540" y="750"/>
                    <a:pt x="430" y="620"/>
                  </a:cubicBezTo>
                  <a:cubicBezTo>
                    <a:pt x="360" y="550"/>
                    <a:pt x="300" y="480"/>
                    <a:pt x="251" y="400"/>
                  </a:cubicBezTo>
                  <a:cubicBezTo>
                    <a:pt x="191" y="330"/>
                    <a:pt x="151" y="260"/>
                    <a:pt x="100" y="180"/>
                  </a:cubicBezTo>
                  <a:cubicBezTo>
                    <a:pt x="60" y="120"/>
                    <a:pt x="31" y="6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" name="Google Shape;144;p24"/>
            <p:cNvSpPr/>
            <p:nvPr/>
          </p:nvSpPr>
          <p:spPr>
            <a:xfrm flipH="1">
              <a:off x="5323931" y="1204322"/>
              <a:ext cx="528485" cy="261294"/>
            </a:xfrm>
            <a:custGeom>
              <a:avLst/>
              <a:gdLst/>
              <a:ahLst/>
              <a:cxnLst/>
              <a:rect l="l" t="t" r="r" b="b"/>
              <a:pathLst>
                <a:path w="8155" h="4032" extrusionOk="0">
                  <a:moveTo>
                    <a:pt x="2879" y="1"/>
                  </a:moveTo>
                  <a:cubicBezTo>
                    <a:pt x="2819" y="11"/>
                    <a:pt x="2759" y="11"/>
                    <a:pt x="2699" y="21"/>
                  </a:cubicBezTo>
                  <a:cubicBezTo>
                    <a:pt x="2599" y="31"/>
                    <a:pt x="2499" y="51"/>
                    <a:pt x="2399" y="71"/>
                  </a:cubicBezTo>
                  <a:cubicBezTo>
                    <a:pt x="2339" y="80"/>
                    <a:pt x="2289" y="100"/>
                    <a:pt x="2229" y="111"/>
                  </a:cubicBezTo>
                  <a:cubicBezTo>
                    <a:pt x="2090" y="140"/>
                    <a:pt x="1950" y="180"/>
                    <a:pt x="1810" y="220"/>
                  </a:cubicBezTo>
                  <a:cubicBezTo>
                    <a:pt x="1790" y="231"/>
                    <a:pt x="1759" y="240"/>
                    <a:pt x="1730" y="251"/>
                  </a:cubicBezTo>
                  <a:cubicBezTo>
                    <a:pt x="1680" y="271"/>
                    <a:pt x="1630" y="280"/>
                    <a:pt x="1580" y="300"/>
                  </a:cubicBezTo>
                  <a:cubicBezTo>
                    <a:pt x="1480" y="340"/>
                    <a:pt x="1370" y="391"/>
                    <a:pt x="1260" y="431"/>
                  </a:cubicBezTo>
                  <a:cubicBezTo>
                    <a:pt x="1170" y="471"/>
                    <a:pt x="1080" y="511"/>
                    <a:pt x="990" y="560"/>
                  </a:cubicBezTo>
                  <a:cubicBezTo>
                    <a:pt x="911" y="600"/>
                    <a:pt x="840" y="640"/>
                    <a:pt x="771" y="690"/>
                  </a:cubicBezTo>
                  <a:cubicBezTo>
                    <a:pt x="711" y="740"/>
                    <a:pt x="651" y="790"/>
                    <a:pt x="600" y="850"/>
                  </a:cubicBezTo>
                  <a:cubicBezTo>
                    <a:pt x="540" y="900"/>
                    <a:pt x="500" y="950"/>
                    <a:pt x="451" y="1010"/>
                  </a:cubicBezTo>
                  <a:cubicBezTo>
                    <a:pt x="351" y="1140"/>
                    <a:pt x="271" y="1290"/>
                    <a:pt x="201" y="1450"/>
                  </a:cubicBezTo>
                  <a:cubicBezTo>
                    <a:pt x="161" y="1550"/>
                    <a:pt x="111" y="1650"/>
                    <a:pt x="81" y="1749"/>
                  </a:cubicBezTo>
                  <a:cubicBezTo>
                    <a:pt x="71" y="1799"/>
                    <a:pt x="61" y="1849"/>
                    <a:pt x="41" y="1899"/>
                  </a:cubicBezTo>
                  <a:cubicBezTo>
                    <a:pt x="31" y="1949"/>
                    <a:pt x="21" y="1999"/>
                    <a:pt x="21" y="2049"/>
                  </a:cubicBezTo>
                  <a:cubicBezTo>
                    <a:pt x="11" y="2129"/>
                    <a:pt x="1" y="2219"/>
                    <a:pt x="1" y="2309"/>
                  </a:cubicBezTo>
                  <a:cubicBezTo>
                    <a:pt x="1" y="2389"/>
                    <a:pt x="1" y="2469"/>
                    <a:pt x="11" y="2549"/>
                  </a:cubicBezTo>
                  <a:cubicBezTo>
                    <a:pt x="21" y="2609"/>
                    <a:pt x="41" y="2669"/>
                    <a:pt x="61" y="2718"/>
                  </a:cubicBezTo>
                  <a:lnTo>
                    <a:pt x="121" y="2869"/>
                  </a:lnTo>
                  <a:cubicBezTo>
                    <a:pt x="151" y="2938"/>
                    <a:pt x="181" y="2988"/>
                    <a:pt x="221" y="3048"/>
                  </a:cubicBezTo>
                  <a:lnTo>
                    <a:pt x="281" y="3138"/>
                  </a:lnTo>
                  <a:cubicBezTo>
                    <a:pt x="301" y="3168"/>
                    <a:pt x="321" y="3188"/>
                    <a:pt x="341" y="3208"/>
                  </a:cubicBezTo>
                  <a:cubicBezTo>
                    <a:pt x="381" y="3248"/>
                    <a:pt x="421" y="3278"/>
                    <a:pt x="461" y="3318"/>
                  </a:cubicBezTo>
                  <a:lnTo>
                    <a:pt x="731" y="3498"/>
                  </a:lnTo>
                  <a:cubicBezTo>
                    <a:pt x="780" y="3528"/>
                    <a:pt x="840" y="3558"/>
                    <a:pt x="891" y="3588"/>
                  </a:cubicBezTo>
                  <a:cubicBezTo>
                    <a:pt x="940" y="3608"/>
                    <a:pt x="990" y="3638"/>
                    <a:pt x="1040" y="3658"/>
                  </a:cubicBezTo>
                  <a:cubicBezTo>
                    <a:pt x="1140" y="3697"/>
                    <a:pt x="1230" y="3737"/>
                    <a:pt x="1330" y="3757"/>
                  </a:cubicBezTo>
                  <a:cubicBezTo>
                    <a:pt x="1430" y="3788"/>
                    <a:pt x="1540" y="3808"/>
                    <a:pt x="1640" y="3837"/>
                  </a:cubicBezTo>
                  <a:cubicBezTo>
                    <a:pt x="1850" y="3877"/>
                    <a:pt x="2050" y="3917"/>
                    <a:pt x="2259" y="3948"/>
                  </a:cubicBezTo>
                  <a:cubicBezTo>
                    <a:pt x="2609" y="3988"/>
                    <a:pt x="2969" y="4017"/>
                    <a:pt x="3318" y="4028"/>
                  </a:cubicBezTo>
                  <a:cubicBezTo>
                    <a:pt x="3411" y="4031"/>
                    <a:pt x="3505" y="4032"/>
                    <a:pt x="3598" y="4032"/>
                  </a:cubicBezTo>
                  <a:cubicBezTo>
                    <a:pt x="3786" y="4032"/>
                    <a:pt x="3974" y="4028"/>
                    <a:pt x="4168" y="4028"/>
                  </a:cubicBezTo>
                  <a:cubicBezTo>
                    <a:pt x="4308" y="4028"/>
                    <a:pt x="4448" y="4028"/>
                    <a:pt x="4597" y="4017"/>
                  </a:cubicBezTo>
                  <a:cubicBezTo>
                    <a:pt x="4727" y="4008"/>
                    <a:pt x="4867" y="3997"/>
                    <a:pt x="4997" y="3977"/>
                  </a:cubicBezTo>
                  <a:cubicBezTo>
                    <a:pt x="5097" y="3957"/>
                    <a:pt x="5207" y="3948"/>
                    <a:pt x="5307" y="3928"/>
                  </a:cubicBezTo>
                  <a:cubicBezTo>
                    <a:pt x="5447" y="3908"/>
                    <a:pt x="5587" y="3888"/>
                    <a:pt x="5716" y="3857"/>
                  </a:cubicBezTo>
                  <a:cubicBezTo>
                    <a:pt x="5856" y="3817"/>
                    <a:pt x="5986" y="3788"/>
                    <a:pt x="6126" y="3757"/>
                  </a:cubicBezTo>
                  <a:cubicBezTo>
                    <a:pt x="6256" y="3717"/>
                    <a:pt x="6386" y="3688"/>
                    <a:pt x="6526" y="3648"/>
                  </a:cubicBezTo>
                  <a:cubicBezTo>
                    <a:pt x="6646" y="3608"/>
                    <a:pt x="6766" y="3558"/>
                    <a:pt x="6886" y="3508"/>
                  </a:cubicBezTo>
                  <a:cubicBezTo>
                    <a:pt x="6946" y="3478"/>
                    <a:pt x="7015" y="3448"/>
                    <a:pt x="7075" y="3418"/>
                  </a:cubicBezTo>
                  <a:lnTo>
                    <a:pt x="7285" y="3298"/>
                  </a:lnTo>
                  <a:cubicBezTo>
                    <a:pt x="7415" y="3218"/>
                    <a:pt x="7535" y="3138"/>
                    <a:pt x="7655" y="3048"/>
                  </a:cubicBezTo>
                  <a:cubicBezTo>
                    <a:pt x="7745" y="2978"/>
                    <a:pt x="7825" y="2909"/>
                    <a:pt x="7894" y="2818"/>
                  </a:cubicBezTo>
                  <a:cubicBezTo>
                    <a:pt x="7925" y="2789"/>
                    <a:pt x="7945" y="2749"/>
                    <a:pt x="7965" y="2718"/>
                  </a:cubicBezTo>
                  <a:cubicBezTo>
                    <a:pt x="7985" y="2678"/>
                    <a:pt x="8005" y="2629"/>
                    <a:pt x="8025" y="2589"/>
                  </a:cubicBezTo>
                  <a:cubicBezTo>
                    <a:pt x="8054" y="2518"/>
                    <a:pt x="8085" y="2458"/>
                    <a:pt x="8094" y="2379"/>
                  </a:cubicBezTo>
                  <a:cubicBezTo>
                    <a:pt x="8114" y="2319"/>
                    <a:pt x="8134" y="2249"/>
                    <a:pt x="8145" y="2179"/>
                  </a:cubicBezTo>
                  <a:cubicBezTo>
                    <a:pt x="8154" y="2099"/>
                    <a:pt x="8154" y="2019"/>
                    <a:pt x="8154" y="1939"/>
                  </a:cubicBezTo>
                  <a:cubicBezTo>
                    <a:pt x="8145" y="1879"/>
                    <a:pt x="8145" y="1809"/>
                    <a:pt x="8134" y="1739"/>
                  </a:cubicBezTo>
                  <a:lnTo>
                    <a:pt x="8105" y="1590"/>
                  </a:lnTo>
                  <a:cubicBezTo>
                    <a:pt x="8094" y="1550"/>
                    <a:pt x="8074" y="1510"/>
                    <a:pt x="8065" y="1479"/>
                  </a:cubicBezTo>
                  <a:cubicBezTo>
                    <a:pt x="8034" y="1410"/>
                    <a:pt x="8005" y="1339"/>
                    <a:pt x="7974" y="1279"/>
                  </a:cubicBezTo>
                  <a:cubicBezTo>
                    <a:pt x="7934" y="1210"/>
                    <a:pt x="7905" y="1150"/>
                    <a:pt x="7865" y="1090"/>
                  </a:cubicBezTo>
                  <a:cubicBezTo>
                    <a:pt x="7794" y="1010"/>
                    <a:pt x="7715" y="930"/>
                    <a:pt x="7625" y="860"/>
                  </a:cubicBezTo>
                  <a:cubicBezTo>
                    <a:pt x="7565" y="820"/>
                    <a:pt x="7515" y="790"/>
                    <a:pt x="7455" y="750"/>
                  </a:cubicBezTo>
                  <a:cubicBezTo>
                    <a:pt x="7385" y="720"/>
                    <a:pt x="7325" y="690"/>
                    <a:pt x="7265" y="650"/>
                  </a:cubicBezTo>
                  <a:lnTo>
                    <a:pt x="7055" y="530"/>
                  </a:lnTo>
                  <a:lnTo>
                    <a:pt x="6875" y="440"/>
                  </a:lnTo>
                  <a:cubicBezTo>
                    <a:pt x="6476" y="280"/>
                    <a:pt x="6036" y="211"/>
                    <a:pt x="5616" y="140"/>
                  </a:cubicBezTo>
                  <a:cubicBezTo>
                    <a:pt x="5407" y="120"/>
                    <a:pt x="5207" y="111"/>
                    <a:pt x="4997" y="111"/>
                  </a:cubicBezTo>
                  <a:cubicBezTo>
                    <a:pt x="4887" y="100"/>
                    <a:pt x="4777" y="100"/>
                    <a:pt x="4667" y="91"/>
                  </a:cubicBezTo>
                  <a:cubicBezTo>
                    <a:pt x="4557" y="91"/>
                    <a:pt x="4448" y="80"/>
                    <a:pt x="4337" y="80"/>
                  </a:cubicBezTo>
                  <a:cubicBezTo>
                    <a:pt x="4197" y="71"/>
                    <a:pt x="4058" y="51"/>
                    <a:pt x="3918" y="40"/>
                  </a:cubicBezTo>
                  <a:cubicBezTo>
                    <a:pt x="3778" y="21"/>
                    <a:pt x="3638" y="11"/>
                    <a:pt x="3498" y="11"/>
                  </a:cubicBezTo>
                  <a:cubicBezTo>
                    <a:pt x="3358" y="1"/>
                    <a:pt x="3218" y="1"/>
                    <a:pt x="30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" name="Google Shape;145;p24"/>
            <p:cNvSpPr/>
            <p:nvPr/>
          </p:nvSpPr>
          <p:spPr>
            <a:xfrm flipH="1">
              <a:off x="5197692" y="1104003"/>
              <a:ext cx="786798" cy="544945"/>
            </a:xfrm>
            <a:custGeom>
              <a:avLst/>
              <a:gdLst/>
              <a:ahLst/>
              <a:cxnLst/>
              <a:rect l="l" t="t" r="r" b="b"/>
              <a:pathLst>
                <a:path w="12141" h="8409" extrusionOk="0">
                  <a:moveTo>
                    <a:pt x="6746" y="415"/>
                  </a:moveTo>
                  <a:cubicBezTo>
                    <a:pt x="6805" y="415"/>
                    <a:pt x="6865" y="416"/>
                    <a:pt x="6925" y="420"/>
                  </a:cubicBezTo>
                  <a:cubicBezTo>
                    <a:pt x="7115" y="420"/>
                    <a:pt x="7305" y="429"/>
                    <a:pt x="7494" y="440"/>
                  </a:cubicBezTo>
                  <a:cubicBezTo>
                    <a:pt x="7705" y="460"/>
                    <a:pt x="7904" y="480"/>
                    <a:pt x="8104" y="500"/>
                  </a:cubicBezTo>
                  <a:cubicBezTo>
                    <a:pt x="8344" y="540"/>
                    <a:pt x="8574" y="589"/>
                    <a:pt x="8804" y="660"/>
                  </a:cubicBezTo>
                  <a:cubicBezTo>
                    <a:pt x="8913" y="689"/>
                    <a:pt x="9013" y="729"/>
                    <a:pt x="9123" y="769"/>
                  </a:cubicBezTo>
                  <a:cubicBezTo>
                    <a:pt x="9233" y="809"/>
                    <a:pt x="9343" y="859"/>
                    <a:pt x="9443" y="899"/>
                  </a:cubicBezTo>
                  <a:cubicBezTo>
                    <a:pt x="9553" y="949"/>
                    <a:pt x="9663" y="999"/>
                    <a:pt x="9763" y="1049"/>
                  </a:cubicBezTo>
                  <a:cubicBezTo>
                    <a:pt x="9823" y="1089"/>
                    <a:pt x="9883" y="1119"/>
                    <a:pt x="9943" y="1159"/>
                  </a:cubicBezTo>
                  <a:cubicBezTo>
                    <a:pt x="10003" y="1189"/>
                    <a:pt x="10063" y="1229"/>
                    <a:pt x="10112" y="1269"/>
                  </a:cubicBezTo>
                  <a:cubicBezTo>
                    <a:pt x="10232" y="1339"/>
                    <a:pt x="10342" y="1419"/>
                    <a:pt x="10452" y="1489"/>
                  </a:cubicBezTo>
                  <a:cubicBezTo>
                    <a:pt x="10552" y="1559"/>
                    <a:pt x="10642" y="1628"/>
                    <a:pt x="10742" y="1699"/>
                  </a:cubicBezTo>
                  <a:cubicBezTo>
                    <a:pt x="10852" y="1788"/>
                    <a:pt x="10962" y="1888"/>
                    <a:pt x="11071" y="1988"/>
                  </a:cubicBezTo>
                  <a:cubicBezTo>
                    <a:pt x="11122" y="2039"/>
                    <a:pt x="11182" y="2088"/>
                    <a:pt x="11231" y="2138"/>
                  </a:cubicBezTo>
                  <a:cubicBezTo>
                    <a:pt x="11282" y="2188"/>
                    <a:pt x="11322" y="2248"/>
                    <a:pt x="11371" y="2308"/>
                  </a:cubicBezTo>
                  <a:cubicBezTo>
                    <a:pt x="11471" y="2428"/>
                    <a:pt x="11551" y="2558"/>
                    <a:pt x="11621" y="2698"/>
                  </a:cubicBezTo>
                  <a:cubicBezTo>
                    <a:pt x="11651" y="2768"/>
                    <a:pt x="11671" y="2838"/>
                    <a:pt x="11691" y="2907"/>
                  </a:cubicBezTo>
                  <a:cubicBezTo>
                    <a:pt x="11691" y="2927"/>
                    <a:pt x="11681" y="2947"/>
                    <a:pt x="11681" y="2967"/>
                  </a:cubicBezTo>
                  <a:cubicBezTo>
                    <a:pt x="11671" y="3027"/>
                    <a:pt x="11661" y="3087"/>
                    <a:pt x="11661" y="3147"/>
                  </a:cubicBezTo>
                  <a:cubicBezTo>
                    <a:pt x="11651" y="3238"/>
                    <a:pt x="11641" y="3337"/>
                    <a:pt x="11631" y="3427"/>
                  </a:cubicBezTo>
                  <a:lnTo>
                    <a:pt x="11631" y="3437"/>
                  </a:lnTo>
                  <a:cubicBezTo>
                    <a:pt x="11621" y="3517"/>
                    <a:pt x="11601" y="3607"/>
                    <a:pt x="11581" y="3697"/>
                  </a:cubicBezTo>
                  <a:cubicBezTo>
                    <a:pt x="11561" y="3767"/>
                    <a:pt x="11541" y="3847"/>
                    <a:pt x="11511" y="3917"/>
                  </a:cubicBezTo>
                  <a:lnTo>
                    <a:pt x="11422" y="4097"/>
                  </a:lnTo>
                  <a:cubicBezTo>
                    <a:pt x="11391" y="4177"/>
                    <a:pt x="11351" y="4246"/>
                    <a:pt x="11302" y="4317"/>
                  </a:cubicBezTo>
                  <a:cubicBezTo>
                    <a:pt x="11251" y="4397"/>
                    <a:pt x="11202" y="4457"/>
                    <a:pt x="11151" y="4526"/>
                  </a:cubicBezTo>
                  <a:lnTo>
                    <a:pt x="11031" y="4706"/>
                  </a:lnTo>
                  <a:cubicBezTo>
                    <a:pt x="10902" y="4856"/>
                    <a:pt x="10772" y="5006"/>
                    <a:pt x="10642" y="5146"/>
                  </a:cubicBezTo>
                  <a:cubicBezTo>
                    <a:pt x="10502" y="5285"/>
                    <a:pt x="10362" y="5425"/>
                    <a:pt x="10212" y="5556"/>
                  </a:cubicBezTo>
                  <a:cubicBezTo>
                    <a:pt x="10052" y="5676"/>
                    <a:pt x="9883" y="5775"/>
                    <a:pt x="9703" y="5875"/>
                  </a:cubicBezTo>
                  <a:cubicBezTo>
                    <a:pt x="9513" y="5985"/>
                    <a:pt x="9313" y="6085"/>
                    <a:pt x="9113" y="6165"/>
                  </a:cubicBezTo>
                  <a:cubicBezTo>
                    <a:pt x="8964" y="6235"/>
                    <a:pt x="8804" y="6295"/>
                    <a:pt x="8644" y="6345"/>
                  </a:cubicBezTo>
                  <a:cubicBezTo>
                    <a:pt x="8554" y="6365"/>
                    <a:pt x="8474" y="6395"/>
                    <a:pt x="8384" y="6415"/>
                  </a:cubicBezTo>
                  <a:cubicBezTo>
                    <a:pt x="8304" y="6435"/>
                    <a:pt x="8214" y="6455"/>
                    <a:pt x="8124" y="6475"/>
                  </a:cubicBezTo>
                  <a:cubicBezTo>
                    <a:pt x="7774" y="6544"/>
                    <a:pt x="7434" y="6644"/>
                    <a:pt x="7085" y="6715"/>
                  </a:cubicBezTo>
                  <a:cubicBezTo>
                    <a:pt x="6985" y="6735"/>
                    <a:pt x="6885" y="6744"/>
                    <a:pt x="6775" y="6764"/>
                  </a:cubicBezTo>
                  <a:cubicBezTo>
                    <a:pt x="6615" y="6784"/>
                    <a:pt x="6446" y="6795"/>
                    <a:pt x="6286" y="6795"/>
                  </a:cubicBezTo>
                  <a:cubicBezTo>
                    <a:pt x="6106" y="6795"/>
                    <a:pt x="5926" y="6795"/>
                    <a:pt x="5746" y="6784"/>
                  </a:cubicBezTo>
                  <a:cubicBezTo>
                    <a:pt x="5566" y="6775"/>
                    <a:pt x="5387" y="6755"/>
                    <a:pt x="5207" y="6735"/>
                  </a:cubicBezTo>
                  <a:lnTo>
                    <a:pt x="4697" y="6675"/>
                  </a:lnTo>
                  <a:cubicBezTo>
                    <a:pt x="4637" y="6664"/>
                    <a:pt x="4577" y="6664"/>
                    <a:pt x="4517" y="6644"/>
                  </a:cubicBezTo>
                  <a:cubicBezTo>
                    <a:pt x="4437" y="6635"/>
                    <a:pt x="4357" y="6615"/>
                    <a:pt x="4287" y="6595"/>
                  </a:cubicBezTo>
                  <a:cubicBezTo>
                    <a:pt x="4148" y="6564"/>
                    <a:pt x="4017" y="6524"/>
                    <a:pt x="3888" y="6484"/>
                  </a:cubicBezTo>
                  <a:cubicBezTo>
                    <a:pt x="3608" y="6405"/>
                    <a:pt x="3328" y="6315"/>
                    <a:pt x="3058" y="6205"/>
                  </a:cubicBezTo>
                  <a:cubicBezTo>
                    <a:pt x="2898" y="6145"/>
                    <a:pt x="2749" y="6065"/>
                    <a:pt x="2598" y="5995"/>
                  </a:cubicBezTo>
                  <a:cubicBezTo>
                    <a:pt x="2509" y="5955"/>
                    <a:pt x="2429" y="5915"/>
                    <a:pt x="2349" y="5865"/>
                  </a:cubicBezTo>
                  <a:cubicBezTo>
                    <a:pt x="2269" y="5835"/>
                    <a:pt x="2199" y="5785"/>
                    <a:pt x="2129" y="5745"/>
                  </a:cubicBezTo>
                  <a:cubicBezTo>
                    <a:pt x="1979" y="5656"/>
                    <a:pt x="1819" y="5576"/>
                    <a:pt x="1670" y="5476"/>
                  </a:cubicBezTo>
                  <a:cubicBezTo>
                    <a:pt x="1510" y="5385"/>
                    <a:pt x="1370" y="5285"/>
                    <a:pt x="1230" y="5176"/>
                  </a:cubicBezTo>
                  <a:cubicBezTo>
                    <a:pt x="1140" y="5106"/>
                    <a:pt x="1050" y="5036"/>
                    <a:pt x="950" y="4966"/>
                  </a:cubicBezTo>
                  <a:cubicBezTo>
                    <a:pt x="890" y="4916"/>
                    <a:pt x="830" y="4866"/>
                    <a:pt x="780" y="4816"/>
                  </a:cubicBezTo>
                  <a:cubicBezTo>
                    <a:pt x="720" y="4756"/>
                    <a:pt x="670" y="4686"/>
                    <a:pt x="610" y="4616"/>
                  </a:cubicBezTo>
                  <a:cubicBezTo>
                    <a:pt x="520" y="4496"/>
                    <a:pt x="431" y="4377"/>
                    <a:pt x="371" y="4237"/>
                  </a:cubicBezTo>
                  <a:lnTo>
                    <a:pt x="311" y="4057"/>
                  </a:lnTo>
                  <a:cubicBezTo>
                    <a:pt x="291" y="3997"/>
                    <a:pt x="280" y="3947"/>
                    <a:pt x="271" y="3887"/>
                  </a:cubicBezTo>
                  <a:cubicBezTo>
                    <a:pt x="280" y="3847"/>
                    <a:pt x="280" y="3807"/>
                    <a:pt x="291" y="3767"/>
                  </a:cubicBezTo>
                  <a:cubicBezTo>
                    <a:pt x="311" y="3617"/>
                    <a:pt x="340" y="3467"/>
                    <a:pt x="380" y="3317"/>
                  </a:cubicBezTo>
                  <a:cubicBezTo>
                    <a:pt x="400" y="3247"/>
                    <a:pt x="420" y="3167"/>
                    <a:pt x="440" y="3087"/>
                  </a:cubicBezTo>
                  <a:cubicBezTo>
                    <a:pt x="471" y="3018"/>
                    <a:pt x="491" y="2958"/>
                    <a:pt x="520" y="2887"/>
                  </a:cubicBezTo>
                  <a:cubicBezTo>
                    <a:pt x="540" y="2847"/>
                    <a:pt x="551" y="2818"/>
                    <a:pt x="571" y="2778"/>
                  </a:cubicBezTo>
                  <a:lnTo>
                    <a:pt x="660" y="2628"/>
                  </a:lnTo>
                  <a:cubicBezTo>
                    <a:pt x="700" y="2548"/>
                    <a:pt x="760" y="2468"/>
                    <a:pt x="820" y="2388"/>
                  </a:cubicBezTo>
                  <a:cubicBezTo>
                    <a:pt x="900" y="2288"/>
                    <a:pt x="990" y="2188"/>
                    <a:pt x="1090" y="2088"/>
                  </a:cubicBezTo>
                  <a:lnTo>
                    <a:pt x="1250" y="1928"/>
                  </a:lnTo>
                  <a:lnTo>
                    <a:pt x="1399" y="1808"/>
                  </a:lnTo>
                  <a:cubicBezTo>
                    <a:pt x="1439" y="1768"/>
                    <a:pt x="1490" y="1739"/>
                    <a:pt x="1530" y="1708"/>
                  </a:cubicBezTo>
                  <a:cubicBezTo>
                    <a:pt x="1579" y="1668"/>
                    <a:pt x="1639" y="1628"/>
                    <a:pt x="1699" y="1588"/>
                  </a:cubicBezTo>
                  <a:cubicBezTo>
                    <a:pt x="1809" y="1519"/>
                    <a:pt x="1919" y="1459"/>
                    <a:pt x="2039" y="1389"/>
                  </a:cubicBezTo>
                  <a:cubicBezTo>
                    <a:pt x="2259" y="1259"/>
                    <a:pt x="2489" y="1149"/>
                    <a:pt x="2718" y="1049"/>
                  </a:cubicBezTo>
                  <a:cubicBezTo>
                    <a:pt x="2789" y="1019"/>
                    <a:pt x="2849" y="989"/>
                    <a:pt x="2918" y="969"/>
                  </a:cubicBezTo>
                  <a:cubicBezTo>
                    <a:pt x="2949" y="959"/>
                    <a:pt x="2989" y="949"/>
                    <a:pt x="3018" y="939"/>
                  </a:cubicBezTo>
                  <a:cubicBezTo>
                    <a:pt x="3368" y="840"/>
                    <a:pt x="3738" y="769"/>
                    <a:pt x="4097" y="700"/>
                  </a:cubicBezTo>
                  <a:cubicBezTo>
                    <a:pt x="4307" y="660"/>
                    <a:pt x="4507" y="629"/>
                    <a:pt x="4717" y="589"/>
                  </a:cubicBezTo>
                  <a:cubicBezTo>
                    <a:pt x="4817" y="569"/>
                    <a:pt x="4927" y="549"/>
                    <a:pt x="5027" y="529"/>
                  </a:cubicBezTo>
                  <a:cubicBezTo>
                    <a:pt x="5116" y="520"/>
                    <a:pt x="5207" y="500"/>
                    <a:pt x="5296" y="489"/>
                  </a:cubicBezTo>
                  <a:cubicBezTo>
                    <a:pt x="5466" y="469"/>
                    <a:pt x="5636" y="449"/>
                    <a:pt x="5806" y="440"/>
                  </a:cubicBezTo>
                  <a:cubicBezTo>
                    <a:pt x="6006" y="429"/>
                    <a:pt x="6195" y="420"/>
                    <a:pt x="6395" y="420"/>
                  </a:cubicBezTo>
                  <a:cubicBezTo>
                    <a:pt x="6509" y="420"/>
                    <a:pt x="6627" y="415"/>
                    <a:pt x="6746" y="415"/>
                  </a:cubicBezTo>
                  <a:close/>
                  <a:moveTo>
                    <a:pt x="260" y="4377"/>
                  </a:moveTo>
                  <a:cubicBezTo>
                    <a:pt x="291" y="4437"/>
                    <a:pt x="320" y="4496"/>
                    <a:pt x="360" y="4556"/>
                  </a:cubicBezTo>
                  <a:cubicBezTo>
                    <a:pt x="411" y="4636"/>
                    <a:pt x="451" y="4706"/>
                    <a:pt x="511" y="4776"/>
                  </a:cubicBezTo>
                  <a:cubicBezTo>
                    <a:pt x="560" y="4856"/>
                    <a:pt x="620" y="4926"/>
                    <a:pt x="690" y="4996"/>
                  </a:cubicBezTo>
                  <a:cubicBezTo>
                    <a:pt x="800" y="5126"/>
                    <a:pt x="940" y="5236"/>
                    <a:pt x="1070" y="5356"/>
                  </a:cubicBezTo>
                  <a:cubicBezTo>
                    <a:pt x="1210" y="5476"/>
                    <a:pt x="1350" y="5596"/>
                    <a:pt x="1510" y="5705"/>
                  </a:cubicBezTo>
                  <a:cubicBezTo>
                    <a:pt x="1650" y="5805"/>
                    <a:pt x="1799" y="5895"/>
                    <a:pt x="1949" y="5995"/>
                  </a:cubicBezTo>
                  <a:cubicBezTo>
                    <a:pt x="2089" y="6085"/>
                    <a:pt x="2239" y="6175"/>
                    <a:pt x="2399" y="6245"/>
                  </a:cubicBezTo>
                  <a:cubicBezTo>
                    <a:pt x="2569" y="6335"/>
                    <a:pt x="2749" y="6405"/>
                    <a:pt x="2918" y="6475"/>
                  </a:cubicBezTo>
                  <a:cubicBezTo>
                    <a:pt x="3258" y="6604"/>
                    <a:pt x="3608" y="6684"/>
                    <a:pt x="3948" y="6775"/>
                  </a:cubicBezTo>
                  <a:cubicBezTo>
                    <a:pt x="4117" y="6824"/>
                    <a:pt x="4287" y="6864"/>
                    <a:pt x="4457" y="6895"/>
                  </a:cubicBezTo>
                  <a:cubicBezTo>
                    <a:pt x="4647" y="6924"/>
                    <a:pt x="4827" y="6944"/>
                    <a:pt x="5016" y="6964"/>
                  </a:cubicBezTo>
                  <a:cubicBezTo>
                    <a:pt x="5196" y="6984"/>
                    <a:pt x="5376" y="7004"/>
                    <a:pt x="5556" y="7014"/>
                  </a:cubicBezTo>
                  <a:cubicBezTo>
                    <a:pt x="5736" y="7034"/>
                    <a:pt x="5916" y="7034"/>
                    <a:pt x="6086" y="7034"/>
                  </a:cubicBezTo>
                  <a:cubicBezTo>
                    <a:pt x="6275" y="7034"/>
                    <a:pt x="6455" y="7034"/>
                    <a:pt x="6645" y="7024"/>
                  </a:cubicBezTo>
                  <a:cubicBezTo>
                    <a:pt x="6815" y="7004"/>
                    <a:pt x="6995" y="6974"/>
                    <a:pt x="7165" y="6944"/>
                  </a:cubicBezTo>
                  <a:cubicBezTo>
                    <a:pt x="7335" y="6904"/>
                    <a:pt x="7514" y="6864"/>
                    <a:pt x="7685" y="6824"/>
                  </a:cubicBezTo>
                  <a:cubicBezTo>
                    <a:pt x="7774" y="6804"/>
                    <a:pt x="7854" y="6784"/>
                    <a:pt x="7944" y="6764"/>
                  </a:cubicBezTo>
                  <a:cubicBezTo>
                    <a:pt x="8034" y="6735"/>
                    <a:pt x="8124" y="6724"/>
                    <a:pt x="8224" y="6704"/>
                  </a:cubicBezTo>
                  <a:cubicBezTo>
                    <a:pt x="8384" y="6664"/>
                    <a:pt x="8554" y="6624"/>
                    <a:pt x="8713" y="6575"/>
                  </a:cubicBezTo>
                  <a:cubicBezTo>
                    <a:pt x="8884" y="6524"/>
                    <a:pt x="9053" y="6475"/>
                    <a:pt x="9213" y="6405"/>
                  </a:cubicBezTo>
                  <a:cubicBezTo>
                    <a:pt x="9553" y="6275"/>
                    <a:pt x="9883" y="6115"/>
                    <a:pt x="10192" y="5925"/>
                  </a:cubicBezTo>
                  <a:cubicBezTo>
                    <a:pt x="10272" y="5875"/>
                    <a:pt x="10342" y="5835"/>
                    <a:pt x="10412" y="5785"/>
                  </a:cubicBezTo>
                  <a:cubicBezTo>
                    <a:pt x="10482" y="5725"/>
                    <a:pt x="10552" y="5676"/>
                    <a:pt x="10622" y="5605"/>
                  </a:cubicBezTo>
                  <a:cubicBezTo>
                    <a:pt x="10752" y="5496"/>
                    <a:pt x="10882" y="5376"/>
                    <a:pt x="11002" y="5256"/>
                  </a:cubicBezTo>
                  <a:cubicBezTo>
                    <a:pt x="11062" y="5196"/>
                    <a:pt x="11122" y="5126"/>
                    <a:pt x="11171" y="5066"/>
                  </a:cubicBezTo>
                  <a:cubicBezTo>
                    <a:pt x="11242" y="4996"/>
                    <a:pt x="11291" y="4926"/>
                    <a:pt x="11351" y="4846"/>
                  </a:cubicBezTo>
                  <a:cubicBezTo>
                    <a:pt x="11402" y="4786"/>
                    <a:pt x="11442" y="4716"/>
                    <a:pt x="11491" y="4646"/>
                  </a:cubicBezTo>
                  <a:cubicBezTo>
                    <a:pt x="11541" y="4576"/>
                    <a:pt x="11591" y="4496"/>
                    <a:pt x="11631" y="4417"/>
                  </a:cubicBezTo>
                  <a:cubicBezTo>
                    <a:pt x="11641" y="4406"/>
                    <a:pt x="11641" y="4397"/>
                    <a:pt x="11651" y="4386"/>
                  </a:cubicBezTo>
                  <a:lnTo>
                    <a:pt x="11651" y="4386"/>
                  </a:lnTo>
                  <a:cubicBezTo>
                    <a:pt x="11641" y="4466"/>
                    <a:pt x="11621" y="4546"/>
                    <a:pt x="11601" y="4626"/>
                  </a:cubicBezTo>
                  <a:cubicBezTo>
                    <a:pt x="11571" y="4746"/>
                    <a:pt x="11541" y="4856"/>
                    <a:pt x="11501" y="4976"/>
                  </a:cubicBezTo>
                  <a:cubicBezTo>
                    <a:pt x="11481" y="5076"/>
                    <a:pt x="11442" y="5176"/>
                    <a:pt x="11402" y="5276"/>
                  </a:cubicBezTo>
                  <a:cubicBezTo>
                    <a:pt x="11331" y="5445"/>
                    <a:pt x="11251" y="5616"/>
                    <a:pt x="11151" y="5785"/>
                  </a:cubicBezTo>
                  <a:cubicBezTo>
                    <a:pt x="11042" y="5965"/>
                    <a:pt x="10932" y="6145"/>
                    <a:pt x="10802" y="6315"/>
                  </a:cubicBezTo>
                  <a:cubicBezTo>
                    <a:pt x="10672" y="6475"/>
                    <a:pt x="10542" y="6635"/>
                    <a:pt x="10402" y="6784"/>
                  </a:cubicBezTo>
                  <a:cubicBezTo>
                    <a:pt x="10263" y="6934"/>
                    <a:pt x="10092" y="7064"/>
                    <a:pt x="9923" y="7194"/>
                  </a:cubicBezTo>
                  <a:cubicBezTo>
                    <a:pt x="9792" y="7294"/>
                    <a:pt x="9663" y="7384"/>
                    <a:pt x="9523" y="7474"/>
                  </a:cubicBezTo>
                  <a:cubicBezTo>
                    <a:pt x="9383" y="7554"/>
                    <a:pt x="9233" y="7624"/>
                    <a:pt x="9083" y="7683"/>
                  </a:cubicBezTo>
                  <a:cubicBezTo>
                    <a:pt x="9033" y="7714"/>
                    <a:pt x="8984" y="7734"/>
                    <a:pt x="8924" y="7754"/>
                  </a:cubicBezTo>
                  <a:cubicBezTo>
                    <a:pt x="8853" y="7774"/>
                    <a:pt x="8784" y="7803"/>
                    <a:pt x="8713" y="7823"/>
                  </a:cubicBezTo>
                  <a:cubicBezTo>
                    <a:pt x="8653" y="7843"/>
                    <a:pt x="8584" y="7863"/>
                    <a:pt x="8524" y="7883"/>
                  </a:cubicBezTo>
                  <a:cubicBezTo>
                    <a:pt x="8464" y="7903"/>
                    <a:pt x="8404" y="7923"/>
                    <a:pt x="8344" y="7934"/>
                  </a:cubicBezTo>
                  <a:cubicBezTo>
                    <a:pt x="8214" y="7963"/>
                    <a:pt x="8084" y="7994"/>
                    <a:pt x="7944" y="8023"/>
                  </a:cubicBezTo>
                  <a:cubicBezTo>
                    <a:pt x="7814" y="8043"/>
                    <a:pt x="7694" y="8063"/>
                    <a:pt x="7565" y="8083"/>
                  </a:cubicBezTo>
                  <a:cubicBezTo>
                    <a:pt x="7385" y="8103"/>
                    <a:pt x="7195" y="8123"/>
                    <a:pt x="7015" y="8133"/>
                  </a:cubicBezTo>
                  <a:cubicBezTo>
                    <a:pt x="6925" y="8143"/>
                    <a:pt x="6835" y="8143"/>
                    <a:pt x="6735" y="8153"/>
                  </a:cubicBezTo>
                  <a:lnTo>
                    <a:pt x="6466" y="8153"/>
                  </a:lnTo>
                  <a:cubicBezTo>
                    <a:pt x="6286" y="8153"/>
                    <a:pt x="6106" y="8153"/>
                    <a:pt x="5916" y="8133"/>
                  </a:cubicBezTo>
                  <a:cubicBezTo>
                    <a:pt x="5726" y="8123"/>
                    <a:pt x="5526" y="8114"/>
                    <a:pt x="5327" y="8083"/>
                  </a:cubicBezTo>
                  <a:lnTo>
                    <a:pt x="5307" y="8083"/>
                  </a:lnTo>
                  <a:cubicBezTo>
                    <a:pt x="5127" y="8054"/>
                    <a:pt x="4956" y="8023"/>
                    <a:pt x="4787" y="7983"/>
                  </a:cubicBezTo>
                  <a:cubicBezTo>
                    <a:pt x="4597" y="7934"/>
                    <a:pt x="4417" y="7883"/>
                    <a:pt x="4227" y="7823"/>
                  </a:cubicBezTo>
                  <a:cubicBezTo>
                    <a:pt x="3877" y="7714"/>
                    <a:pt x="3538" y="7574"/>
                    <a:pt x="3188" y="7464"/>
                  </a:cubicBezTo>
                  <a:cubicBezTo>
                    <a:pt x="3138" y="7444"/>
                    <a:pt x="3078" y="7424"/>
                    <a:pt x="3018" y="7404"/>
                  </a:cubicBezTo>
                  <a:cubicBezTo>
                    <a:pt x="2978" y="7394"/>
                    <a:pt x="2929" y="7374"/>
                    <a:pt x="2889" y="7354"/>
                  </a:cubicBezTo>
                  <a:cubicBezTo>
                    <a:pt x="2769" y="7304"/>
                    <a:pt x="2658" y="7254"/>
                    <a:pt x="2538" y="7194"/>
                  </a:cubicBezTo>
                  <a:cubicBezTo>
                    <a:pt x="2419" y="7144"/>
                    <a:pt x="2299" y="7094"/>
                    <a:pt x="2189" y="7034"/>
                  </a:cubicBezTo>
                  <a:cubicBezTo>
                    <a:pt x="2069" y="6974"/>
                    <a:pt x="1949" y="6914"/>
                    <a:pt x="1839" y="6844"/>
                  </a:cubicBezTo>
                  <a:cubicBezTo>
                    <a:pt x="1779" y="6804"/>
                    <a:pt x="1730" y="6775"/>
                    <a:pt x="1670" y="6735"/>
                  </a:cubicBezTo>
                  <a:cubicBezTo>
                    <a:pt x="1619" y="6704"/>
                    <a:pt x="1570" y="6675"/>
                    <a:pt x="1530" y="6635"/>
                  </a:cubicBezTo>
                  <a:cubicBezTo>
                    <a:pt x="1419" y="6544"/>
                    <a:pt x="1310" y="6455"/>
                    <a:pt x="1200" y="6355"/>
                  </a:cubicBezTo>
                  <a:cubicBezTo>
                    <a:pt x="1140" y="6295"/>
                    <a:pt x="1080" y="6235"/>
                    <a:pt x="1030" y="6175"/>
                  </a:cubicBezTo>
                  <a:cubicBezTo>
                    <a:pt x="970" y="6125"/>
                    <a:pt x="930" y="6065"/>
                    <a:pt x="880" y="6005"/>
                  </a:cubicBezTo>
                  <a:cubicBezTo>
                    <a:pt x="840" y="5955"/>
                    <a:pt x="810" y="5905"/>
                    <a:pt x="770" y="5855"/>
                  </a:cubicBezTo>
                  <a:cubicBezTo>
                    <a:pt x="730" y="5805"/>
                    <a:pt x="700" y="5745"/>
                    <a:pt x="660" y="5685"/>
                  </a:cubicBezTo>
                  <a:cubicBezTo>
                    <a:pt x="630" y="5625"/>
                    <a:pt x="591" y="5565"/>
                    <a:pt x="560" y="5496"/>
                  </a:cubicBezTo>
                  <a:lnTo>
                    <a:pt x="471" y="5316"/>
                  </a:lnTo>
                  <a:cubicBezTo>
                    <a:pt x="451" y="5256"/>
                    <a:pt x="431" y="5206"/>
                    <a:pt x="411" y="5156"/>
                  </a:cubicBezTo>
                  <a:cubicBezTo>
                    <a:pt x="380" y="5086"/>
                    <a:pt x="360" y="5016"/>
                    <a:pt x="340" y="4946"/>
                  </a:cubicBezTo>
                  <a:cubicBezTo>
                    <a:pt x="320" y="4886"/>
                    <a:pt x="311" y="4826"/>
                    <a:pt x="300" y="4766"/>
                  </a:cubicBezTo>
                  <a:cubicBezTo>
                    <a:pt x="291" y="4706"/>
                    <a:pt x="280" y="4656"/>
                    <a:pt x="271" y="4596"/>
                  </a:cubicBezTo>
                  <a:cubicBezTo>
                    <a:pt x="271" y="4526"/>
                    <a:pt x="260" y="4457"/>
                    <a:pt x="260" y="4397"/>
                  </a:cubicBezTo>
                  <a:lnTo>
                    <a:pt x="260" y="4377"/>
                  </a:lnTo>
                  <a:close/>
                  <a:moveTo>
                    <a:pt x="7105" y="0"/>
                  </a:moveTo>
                  <a:cubicBezTo>
                    <a:pt x="6805" y="0"/>
                    <a:pt x="6495" y="10"/>
                    <a:pt x="6186" y="30"/>
                  </a:cubicBezTo>
                  <a:cubicBezTo>
                    <a:pt x="6016" y="50"/>
                    <a:pt x="5836" y="60"/>
                    <a:pt x="5656" y="90"/>
                  </a:cubicBezTo>
                  <a:cubicBezTo>
                    <a:pt x="5466" y="110"/>
                    <a:pt x="5276" y="140"/>
                    <a:pt x="5087" y="170"/>
                  </a:cubicBezTo>
                  <a:cubicBezTo>
                    <a:pt x="4907" y="210"/>
                    <a:pt x="4717" y="250"/>
                    <a:pt x="4537" y="290"/>
                  </a:cubicBezTo>
                  <a:cubicBezTo>
                    <a:pt x="4357" y="320"/>
                    <a:pt x="4188" y="360"/>
                    <a:pt x="4008" y="400"/>
                  </a:cubicBezTo>
                  <a:cubicBezTo>
                    <a:pt x="3648" y="480"/>
                    <a:pt x="3278" y="549"/>
                    <a:pt x="2918" y="660"/>
                  </a:cubicBezTo>
                  <a:cubicBezTo>
                    <a:pt x="2749" y="709"/>
                    <a:pt x="2578" y="760"/>
                    <a:pt x="2409" y="829"/>
                  </a:cubicBezTo>
                  <a:cubicBezTo>
                    <a:pt x="2229" y="889"/>
                    <a:pt x="2049" y="959"/>
                    <a:pt x="1869" y="1039"/>
                  </a:cubicBezTo>
                  <a:cubicBezTo>
                    <a:pt x="1699" y="1119"/>
                    <a:pt x="1530" y="1189"/>
                    <a:pt x="1370" y="1279"/>
                  </a:cubicBezTo>
                  <a:cubicBezTo>
                    <a:pt x="1290" y="1319"/>
                    <a:pt x="1220" y="1369"/>
                    <a:pt x="1150" y="1419"/>
                  </a:cubicBezTo>
                  <a:cubicBezTo>
                    <a:pt x="1070" y="1479"/>
                    <a:pt x="990" y="1539"/>
                    <a:pt x="920" y="1608"/>
                  </a:cubicBezTo>
                  <a:cubicBezTo>
                    <a:pt x="850" y="1679"/>
                    <a:pt x="790" y="1739"/>
                    <a:pt x="720" y="1799"/>
                  </a:cubicBezTo>
                  <a:cubicBezTo>
                    <a:pt x="660" y="1868"/>
                    <a:pt x="600" y="1928"/>
                    <a:pt x="551" y="1999"/>
                  </a:cubicBezTo>
                  <a:cubicBezTo>
                    <a:pt x="491" y="2068"/>
                    <a:pt x="440" y="2138"/>
                    <a:pt x="391" y="2228"/>
                  </a:cubicBezTo>
                  <a:cubicBezTo>
                    <a:pt x="351" y="2308"/>
                    <a:pt x="320" y="2398"/>
                    <a:pt x="291" y="2478"/>
                  </a:cubicBezTo>
                  <a:cubicBezTo>
                    <a:pt x="291" y="2478"/>
                    <a:pt x="280" y="2478"/>
                    <a:pt x="280" y="2488"/>
                  </a:cubicBezTo>
                  <a:cubicBezTo>
                    <a:pt x="271" y="2508"/>
                    <a:pt x="260" y="2518"/>
                    <a:pt x="260" y="2538"/>
                  </a:cubicBezTo>
                  <a:cubicBezTo>
                    <a:pt x="211" y="2638"/>
                    <a:pt x="171" y="2738"/>
                    <a:pt x="140" y="2838"/>
                  </a:cubicBezTo>
                  <a:cubicBezTo>
                    <a:pt x="91" y="3018"/>
                    <a:pt x="71" y="3207"/>
                    <a:pt x="51" y="3397"/>
                  </a:cubicBezTo>
                  <a:cubicBezTo>
                    <a:pt x="31" y="3577"/>
                    <a:pt x="11" y="3767"/>
                    <a:pt x="11" y="3947"/>
                  </a:cubicBezTo>
                  <a:cubicBezTo>
                    <a:pt x="11" y="4046"/>
                    <a:pt x="1" y="4137"/>
                    <a:pt x="1" y="4226"/>
                  </a:cubicBezTo>
                  <a:lnTo>
                    <a:pt x="1" y="4466"/>
                  </a:lnTo>
                  <a:cubicBezTo>
                    <a:pt x="11" y="4656"/>
                    <a:pt x="31" y="4846"/>
                    <a:pt x="71" y="5026"/>
                  </a:cubicBezTo>
                  <a:cubicBezTo>
                    <a:pt x="111" y="5206"/>
                    <a:pt x="160" y="5385"/>
                    <a:pt x="220" y="5565"/>
                  </a:cubicBezTo>
                  <a:cubicBezTo>
                    <a:pt x="260" y="5665"/>
                    <a:pt x="300" y="5755"/>
                    <a:pt x="351" y="5855"/>
                  </a:cubicBezTo>
                  <a:cubicBezTo>
                    <a:pt x="391" y="5935"/>
                    <a:pt x="440" y="6015"/>
                    <a:pt x="491" y="6095"/>
                  </a:cubicBezTo>
                  <a:cubicBezTo>
                    <a:pt x="531" y="6175"/>
                    <a:pt x="591" y="6245"/>
                    <a:pt x="650" y="6325"/>
                  </a:cubicBezTo>
                  <a:cubicBezTo>
                    <a:pt x="710" y="6405"/>
                    <a:pt x="770" y="6475"/>
                    <a:pt x="840" y="6544"/>
                  </a:cubicBezTo>
                  <a:cubicBezTo>
                    <a:pt x="960" y="6684"/>
                    <a:pt x="1100" y="6804"/>
                    <a:pt x="1240" y="6924"/>
                  </a:cubicBezTo>
                  <a:cubicBezTo>
                    <a:pt x="1390" y="7044"/>
                    <a:pt x="1550" y="7154"/>
                    <a:pt x="1710" y="7254"/>
                  </a:cubicBezTo>
                  <a:cubicBezTo>
                    <a:pt x="1869" y="7344"/>
                    <a:pt x="2019" y="7424"/>
                    <a:pt x="2179" y="7504"/>
                  </a:cubicBezTo>
                  <a:lnTo>
                    <a:pt x="2689" y="7743"/>
                  </a:lnTo>
                  <a:cubicBezTo>
                    <a:pt x="2869" y="7823"/>
                    <a:pt x="3068" y="7874"/>
                    <a:pt x="3258" y="7934"/>
                  </a:cubicBezTo>
                  <a:lnTo>
                    <a:pt x="3797" y="8083"/>
                  </a:lnTo>
                  <a:cubicBezTo>
                    <a:pt x="4157" y="8173"/>
                    <a:pt x="4517" y="8253"/>
                    <a:pt x="4887" y="8303"/>
                  </a:cubicBezTo>
                  <a:cubicBezTo>
                    <a:pt x="5256" y="8363"/>
                    <a:pt x="5626" y="8393"/>
                    <a:pt x="5996" y="8403"/>
                  </a:cubicBezTo>
                  <a:cubicBezTo>
                    <a:pt x="6121" y="8406"/>
                    <a:pt x="6247" y="8409"/>
                    <a:pt x="6373" y="8409"/>
                  </a:cubicBezTo>
                  <a:cubicBezTo>
                    <a:pt x="6621" y="8409"/>
                    <a:pt x="6870" y="8400"/>
                    <a:pt x="7115" y="8373"/>
                  </a:cubicBezTo>
                  <a:cubicBezTo>
                    <a:pt x="7315" y="8363"/>
                    <a:pt x="7505" y="8333"/>
                    <a:pt x="7694" y="8303"/>
                  </a:cubicBezTo>
                  <a:cubicBezTo>
                    <a:pt x="7884" y="8283"/>
                    <a:pt x="8074" y="8243"/>
                    <a:pt x="8254" y="8203"/>
                  </a:cubicBezTo>
                  <a:cubicBezTo>
                    <a:pt x="8444" y="8163"/>
                    <a:pt x="8624" y="8103"/>
                    <a:pt x="8804" y="8054"/>
                  </a:cubicBezTo>
                  <a:cubicBezTo>
                    <a:pt x="8893" y="8023"/>
                    <a:pt x="8993" y="7994"/>
                    <a:pt x="9083" y="7963"/>
                  </a:cubicBezTo>
                  <a:lnTo>
                    <a:pt x="9383" y="7843"/>
                  </a:lnTo>
                  <a:cubicBezTo>
                    <a:pt x="9403" y="7834"/>
                    <a:pt x="9413" y="7823"/>
                    <a:pt x="9433" y="7823"/>
                  </a:cubicBezTo>
                  <a:cubicBezTo>
                    <a:pt x="9453" y="7814"/>
                    <a:pt x="9463" y="7803"/>
                    <a:pt x="9473" y="7803"/>
                  </a:cubicBezTo>
                  <a:lnTo>
                    <a:pt x="9483" y="7803"/>
                  </a:lnTo>
                  <a:cubicBezTo>
                    <a:pt x="9563" y="7763"/>
                    <a:pt x="9653" y="7723"/>
                    <a:pt x="9733" y="7683"/>
                  </a:cubicBezTo>
                  <a:cubicBezTo>
                    <a:pt x="9812" y="7643"/>
                    <a:pt x="9903" y="7594"/>
                    <a:pt x="9983" y="7554"/>
                  </a:cubicBezTo>
                  <a:cubicBezTo>
                    <a:pt x="10143" y="7464"/>
                    <a:pt x="10292" y="7354"/>
                    <a:pt x="10442" y="7254"/>
                  </a:cubicBezTo>
                  <a:cubicBezTo>
                    <a:pt x="10522" y="7194"/>
                    <a:pt x="10602" y="7134"/>
                    <a:pt x="10682" y="7064"/>
                  </a:cubicBezTo>
                  <a:cubicBezTo>
                    <a:pt x="10752" y="7014"/>
                    <a:pt x="10812" y="6944"/>
                    <a:pt x="10882" y="6884"/>
                  </a:cubicBezTo>
                  <a:cubicBezTo>
                    <a:pt x="11011" y="6755"/>
                    <a:pt x="11142" y="6624"/>
                    <a:pt x="11262" y="6484"/>
                  </a:cubicBezTo>
                  <a:cubicBezTo>
                    <a:pt x="11331" y="6395"/>
                    <a:pt x="11402" y="6305"/>
                    <a:pt x="11462" y="6215"/>
                  </a:cubicBezTo>
                  <a:cubicBezTo>
                    <a:pt x="11521" y="6145"/>
                    <a:pt x="11571" y="6075"/>
                    <a:pt x="11611" y="6005"/>
                  </a:cubicBezTo>
                  <a:cubicBezTo>
                    <a:pt x="11711" y="5845"/>
                    <a:pt x="11801" y="5685"/>
                    <a:pt x="11881" y="5516"/>
                  </a:cubicBezTo>
                  <a:cubicBezTo>
                    <a:pt x="11921" y="5416"/>
                    <a:pt x="11961" y="5316"/>
                    <a:pt x="11991" y="5216"/>
                  </a:cubicBezTo>
                  <a:lnTo>
                    <a:pt x="12051" y="4946"/>
                  </a:lnTo>
                  <a:cubicBezTo>
                    <a:pt x="12081" y="4746"/>
                    <a:pt x="12111" y="4546"/>
                    <a:pt x="12121" y="4346"/>
                  </a:cubicBezTo>
                  <a:cubicBezTo>
                    <a:pt x="12131" y="4157"/>
                    <a:pt x="12131" y="3967"/>
                    <a:pt x="12131" y="3777"/>
                  </a:cubicBezTo>
                  <a:cubicBezTo>
                    <a:pt x="12141" y="3607"/>
                    <a:pt x="12141" y="3427"/>
                    <a:pt x="12121" y="3247"/>
                  </a:cubicBezTo>
                  <a:cubicBezTo>
                    <a:pt x="12091" y="3058"/>
                    <a:pt x="12051" y="2867"/>
                    <a:pt x="12001" y="2688"/>
                  </a:cubicBezTo>
                  <a:cubicBezTo>
                    <a:pt x="11951" y="2548"/>
                    <a:pt x="11891" y="2418"/>
                    <a:pt x="11821" y="2298"/>
                  </a:cubicBezTo>
                  <a:cubicBezTo>
                    <a:pt x="11781" y="2228"/>
                    <a:pt x="11731" y="2148"/>
                    <a:pt x="11681" y="2078"/>
                  </a:cubicBezTo>
                  <a:cubicBezTo>
                    <a:pt x="11621" y="1988"/>
                    <a:pt x="11551" y="1908"/>
                    <a:pt x="11481" y="1828"/>
                  </a:cubicBezTo>
                  <a:cubicBezTo>
                    <a:pt x="11422" y="1759"/>
                    <a:pt x="11362" y="1688"/>
                    <a:pt x="11291" y="1619"/>
                  </a:cubicBezTo>
                  <a:cubicBezTo>
                    <a:pt x="11231" y="1559"/>
                    <a:pt x="11171" y="1499"/>
                    <a:pt x="11102" y="1439"/>
                  </a:cubicBezTo>
                  <a:cubicBezTo>
                    <a:pt x="11022" y="1369"/>
                    <a:pt x="10942" y="1299"/>
                    <a:pt x="10852" y="1229"/>
                  </a:cubicBezTo>
                  <a:lnTo>
                    <a:pt x="10402" y="899"/>
                  </a:lnTo>
                  <a:cubicBezTo>
                    <a:pt x="10322" y="849"/>
                    <a:pt x="10243" y="789"/>
                    <a:pt x="10163" y="740"/>
                  </a:cubicBezTo>
                  <a:cubicBezTo>
                    <a:pt x="10092" y="700"/>
                    <a:pt x="10012" y="649"/>
                    <a:pt x="9932" y="609"/>
                  </a:cubicBezTo>
                  <a:cubicBezTo>
                    <a:pt x="9832" y="560"/>
                    <a:pt x="9733" y="509"/>
                    <a:pt x="9633" y="469"/>
                  </a:cubicBezTo>
                  <a:cubicBezTo>
                    <a:pt x="9633" y="469"/>
                    <a:pt x="9623" y="460"/>
                    <a:pt x="9613" y="460"/>
                  </a:cubicBezTo>
                  <a:cubicBezTo>
                    <a:pt x="9583" y="449"/>
                    <a:pt x="9563" y="440"/>
                    <a:pt x="9533" y="420"/>
                  </a:cubicBezTo>
                  <a:lnTo>
                    <a:pt x="9523" y="420"/>
                  </a:lnTo>
                  <a:cubicBezTo>
                    <a:pt x="9353" y="350"/>
                    <a:pt x="9183" y="290"/>
                    <a:pt x="9004" y="230"/>
                  </a:cubicBezTo>
                  <a:cubicBezTo>
                    <a:pt x="8833" y="180"/>
                    <a:pt x="8653" y="140"/>
                    <a:pt x="8474" y="100"/>
                  </a:cubicBezTo>
                  <a:cubicBezTo>
                    <a:pt x="8374" y="80"/>
                    <a:pt x="8264" y="60"/>
                    <a:pt x="8154" y="50"/>
                  </a:cubicBezTo>
                  <a:cubicBezTo>
                    <a:pt x="8054" y="40"/>
                    <a:pt x="7964" y="30"/>
                    <a:pt x="7864" y="30"/>
                  </a:cubicBezTo>
                  <a:cubicBezTo>
                    <a:pt x="7685" y="10"/>
                    <a:pt x="7494" y="0"/>
                    <a:pt x="7305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" name="Google Shape;146;p24"/>
            <p:cNvSpPr/>
            <p:nvPr/>
          </p:nvSpPr>
          <p:spPr>
            <a:xfrm flipH="1">
              <a:off x="5301250" y="1179696"/>
              <a:ext cx="569895" cy="309573"/>
            </a:xfrm>
            <a:custGeom>
              <a:avLst/>
              <a:gdLst/>
              <a:ahLst/>
              <a:cxnLst/>
              <a:rect l="l" t="t" r="r" b="b"/>
              <a:pathLst>
                <a:path w="8794" h="4777" extrusionOk="0">
                  <a:moveTo>
                    <a:pt x="3378" y="381"/>
                  </a:moveTo>
                  <a:cubicBezTo>
                    <a:pt x="3507" y="381"/>
                    <a:pt x="3647" y="381"/>
                    <a:pt x="3787" y="391"/>
                  </a:cubicBezTo>
                  <a:cubicBezTo>
                    <a:pt x="3927" y="391"/>
                    <a:pt x="4067" y="401"/>
                    <a:pt x="4207" y="420"/>
                  </a:cubicBezTo>
                  <a:cubicBezTo>
                    <a:pt x="4347" y="431"/>
                    <a:pt x="4486" y="451"/>
                    <a:pt x="4626" y="460"/>
                  </a:cubicBezTo>
                  <a:cubicBezTo>
                    <a:pt x="4737" y="460"/>
                    <a:pt x="4846" y="471"/>
                    <a:pt x="4956" y="471"/>
                  </a:cubicBezTo>
                  <a:cubicBezTo>
                    <a:pt x="5066" y="480"/>
                    <a:pt x="5176" y="480"/>
                    <a:pt x="5286" y="491"/>
                  </a:cubicBezTo>
                  <a:cubicBezTo>
                    <a:pt x="5496" y="491"/>
                    <a:pt x="5696" y="500"/>
                    <a:pt x="5905" y="520"/>
                  </a:cubicBezTo>
                  <a:cubicBezTo>
                    <a:pt x="6325" y="591"/>
                    <a:pt x="6765" y="660"/>
                    <a:pt x="7164" y="820"/>
                  </a:cubicBezTo>
                  <a:lnTo>
                    <a:pt x="7344" y="910"/>
                  </a:lnTo>
                  <a:lnTo>
                    <a:pt x="7554" y="1030"/>
                  </a:lnTo>
                  <a:cubicBezTo>
                    <a:pt x="7614" y="1070"/>
                    <a:pt x="7674" y="1100"/>
                    <a:pt x="7744" y="1130"/>
                  </a:cubicBezTo>
                  <a:cubicBezTo>
                    <a:pt x="7804" y="1170"/>
                    <a:pt x="7854" y="1200"/>
                    <a:pt x="7914" y="1240"/>
                  </a:cubicBezTo>
                  <a:cubicBezTo>
                    <a:pt x="8004" y="1310"/>
                    <a:pt x="8083" y="1390"/>
                    <a:pt x="8154" y="1470"/>
                  </a:cubicBezTo>
                  <a:cubicBezTo>
                    <a:pt x="8194" y="1530"/>
                    <a:pt x="8223" y="1590"/>
                    <a:pt x="8263" y="1659"/>
                  </a:cubicBezTo>
                  <a:cubicBezTo>
                    <a:pt x="8294" y="1719"/>
                    <a:pt x="8323" y="1790"/>
                    <a:pt x="8354" y="1859"/>
                  </a:cubicBezTo>
                  <a:cubicBezTo>
                    <a:pt x="8363" y="1890"/>
                    <a:pt x="8383" y="1930"/>
                    <a:pt x="8394" y="1970"/>
                  </a:cubicBezTo>
                  <a:lnTo>
                    <a:pt x="8423" y="2119"/>
                  </a:lnTo>
                  <a:cubicBezTo>
                    <a:pt x="8434" y="2189"/>
                    <a:pt x="8434" y="2259"/>
                    <a:pt x="8443" y="2319"/>
                  </a:cubicBezTo>
                  <a:cubicBezTo>
                    <a:pt x="8443" y="2399"/>
                    <a:pt x="8443" y="2479"/>
                    <a:pt x="8434" y="2559"/>
                  </a:cubicBezTo>
                  <a:cubicBezTo>
                    <a:pt x="8423" y="2629"/>
                    <a:pt x="8403" y="2699"/>
                    <a:pt x="8383" y="2759"/>
                  </a:cubicBezTo>
                  <a:cubicBezTo>
                    <a:pt x="8374" y="2838"/>
                    <a:pt x="8343" y="2898"/>
                    <a:pt x="8314" y="2969"/>
                  </a:cubicBezTo>
                  <a:cubicBezTo>
                    <a:pt x="8294" y="3009"/>
                    <a:pt x="8274" y="3058"/>
                    <a:pt x="8254" y="3098"/>
                  </a:cubicBezTo>
                  <a:cubicBezTo>
                    <a:pt x="8234" y="3129"/>
                    <a:pt x="8214" y="3169"/>
                    <a:pt x="8183" y="3198"/>
                  </a:cubicBezTo>
                  <a:cubicBezTo>
                    <a:pt x="8114" y="3289"/>
                    <a:pt x="8034" y="3358"/>
                    <a:pt x="7944" y="3428"/>
                  </a:cubicBezTo>
                  <a:cubicBezTo>
                    <a:pt x="7824" y="3518"/>
                    <a:pt x="7704" y="3598"/>
                    <a:pt x="7574" y="3678"/>
                  </a:cubicBezTo>
                  <a:lnTo>
                    <a:pt x="7364" y="3798"/>
                  </a:lnTo>
                  <a:cubicBezTo>
                    <a:pt x="7304" y="3828"/>
                    <a:pt x="7235" y="3858"/>
                    <a:pt x="7175" y="3888"/>
                  </a:cubicBezTo>
                  <a:cubicBezTo>
                    <a:pt x="7055" y="3938"/>
                    <a:pt x="6935" y="3988"/>
                    <a:pt x="6815" y="4028"/>
                  </a:cubicBezTo>
                  <a:cubicBezTo>
                    <a:pt x="6675" y="4068"/>
                    <a:pt x="6545" y="4097"/>
                    <a:pt x="6415" y="4137"/>
                  </a:cubicBezTo>
                  <a:cubicBezTo>
                    <a:pt x="6275" y="4168"/>
                    <a:pt x="6145" y="4197"/>
                    <a:pt x="6005" y="4237"/>
                  </a:cubicBezTo>
                  <a:cubicBezTo>
                    <a:pt x="5876" y="4268"/>
                    <a:pt x="5736" y="4288"/>
                    <a:pt x="5596" y="4308"/>
                  </a:cubicBezTo>
                  <a:cubicBezTo>
                    <a:pt x="5496" y="4328"/>
                    <a:pt x="5386" y="4337"/>
                    <a:pt x="5286" y="4357"/>
                  </a:cubicBezTo>
                  <a:cubicBezTo>
                    <a:pt x="5156" y="4377"/>
                    <a:pt x="5016" y="4388"/>
                    <a:pt x="4886" y="4397"/>
                  </a:cubicBezTo>
                  <a:cubicBezTo>
                    <a:pt x="4737" y="4408"/>
                    <a:pt x="4597" y="4408"/>
                    <a:pt x="4457" y="4408"/>
                  </a:cubicBezTo>
                  <a:cubicBezTo>
                    <a:pt x="4263" y="4408"/>
                    <a:pt x="4075" y="4412"/>
                    <a:pt x="3887" y="4412"/>
                  </a:cubicBezTo>
                  <a:cubicBezTo>
                    <a:pt x="3794" y="4412"/>
                    <a:pt x="3700" y="4411"/>
                    <a:pt x="3607" y="4408"/>
                  </a:cubicBezTo>
                  <a:cubicBezTo>
                    <a:pt x="3258" y="4397"/>
                    <a:pt x="2898" y="4368"/>
                    <a:pt x="2548" y="4328"/>
                  </a:cubicBezTo>
                  <a:cubicBezTo>
                    <a:pt x="2339" y="4297"/>
                    <a:pt x="2139" y="4257"/>
                    <a:pt x="1929" y="4217"/>
                  </a:cubicBezTo>
                  <a:cubicBezTo>
                    <a:pt x="1829" y="4188"/>
                    <a:pt x="1719" y="4168"/>
                    <a:pt x="1619" y="4137"/>
                  </a:cubicBezTo>
                  <a:cubicBezTo>
                    <a:pt x="1519" y="4117"/>
                    <a:pt x="1429" y="4077"/>
                    <a:pt x="1329" y="4038"/>
                  </a:cubicBezTo>
                  <a:cubicBezTo>
                    <a:pt x="1279" y="4018"/>
                    <a:pt x="1229" y="3988"/>
                    <a:pt x="1180" y="3968"/>
                  </a:cubicBezTo>
                  <a:cubicBezTo>
                    <a:pt x="1129" y="3938"/>
                    <a:pt x="1069" y="3908"/>
                    <a:pt x="1020" y="3878"/>
                  </a:cubicBezTo>
                  <a:lnTo>
                    <a:pt x="750" y="3698"/>
                  </a:lnTo>
                  <a:cubicBezTo>
                    <a:pt x="710" y="3658"/>
                    <a:pt x="670" y="3628"/>
                    <a:pt x="630" y="3588"/>
                  </a:cubicBezTo>
                  <a:cubicBezTo>
                    <a:pt x="610" y="3568"/>
                    <a:pt x="590" y="3548"/>
                    <a:pt x="570" y="3518"/>
                  </a:cubicBezTo>
                  <a:lnTo>
                    <a:pt x="510" y="3428"/>
                  </a:lnTo>
                  <a:cubicBezTo>
                    <a:pt x="470" y="3368"/>
                    <a:pt x="440" y="3318"/>
                    <a:pt x="410" y="3249"/>
                  </a:cubicBezTo>
                  <a:lnTo>
                    <a:pt x="350" y="3098"/>
                  </a:lnTo>
                  <a:cubicBezTo>
                    <a:pt x="330" y="3049"/>
                    <a:pt x="310" y="2989"/>
                    <a:pt x="300" y="2929"/>
                  </a:cubicBezTo>
                  <a:cubicBezTo>
                    <a:pt x="290" y="2849"/>
                    <a:pt x="290" y="2769"/>
                    <a:pt x="290" y="2689"/>
                  </a:cubicBezTo>
                  <a:cubicBezTo>
                    <a:pt x="290" y="2599"/>
                    <a:pt x="300" y="2509"/>
                    <a:pt x="310" y="2429"/>
                  </a:cubicBezTo>
                  <a:cubicBezTo>
                    <a:pt x="310" y="2379"/>
                    <a:pt x="320" y="2329"/>
                    <a:pt x="330" y="2279"/>
                  </a:cubicBezTo>
                  <a:cubicBezTo>
                    <a:pt x="350" y="2229"/>
                    <a:pt x="360" y="2179"/>
                    <a:pt x="370" y="2129"/>
                  </a:cubicBezTo>
                  <a:cubicBezTo>
                    <a:pt x="400" y="2030"/>
                    <a:pt x="450" y="1930"/>
                    <a:pt x="490" y="1830"/>
                  </a:cubicBezTo>
                  <a:cubicBezTo>
                    <a:pt x="560" y="1670"/>
                    <a:pt x="640" y="1520"/>
                    <a:pt x="740" y="1390"/>
                  </a:cubicBezTo>
                  <a:cubicBezTo>
                    <a:pt x="789" y="1330"/>
                    <a:pt x="829" y="1280"/>
                    <a:pt x="889" y="1230"/>
                  </a:cubicBezTo>
                  <a:cubicBezTo>
                    <a:pt x="940" y="1170"/>
                    <a:pt x="1000" y="1120"/>
                    <a:pt x="1060" y="1070"/>
                  </a:cubicBezTo>
                  <a:cubicBezTo>
                    <a:pt x="1129" y="1020"/>
                    <a:pt x="1200" y="980"/>
                    <a:pt x="1279" y="940"/>
                  </a:cubicBezTo>
                  <a:cubicBezTo>
                    <a:pt x="1369" y="891"/>
                    <a:pt x="1459" y="851"/>
                    <a:pt x="1549" y="811"/>
                  </a:cubicBezTo>
                  <a:cubicBezTo>
                    <a:pt x="1659" y="771"/>
                    <a:pt x="1769" y="720"/>
                    <a:pt x="1869" y="680"/>
                  </a:cubicBezTo>
                  <a:cubicBezTo>
                    <a:pt x="1919" y="660"/>
                    <a:pt x="1969" y="651"/>
                    <a:pt x="2019" y="631"/>
                  </a:cubicBezTo>
                  <a:cubicBezTo>
                    <a:pt x="2048" y="620"/>
                    <a:pt x="2079" y="611"/>
                    <a:pt x="2099" y="600"/>
                  </a:cubicBezTo>
                  <a:cubicBezTo>
                    <a:pt x="2239" y="560"/>
                    <a:pt x="2379" y="520"/>
                    <a:pt x="2518" y="491"/>
                  </a:cubicBezTo>
                  <a:cubicBezTo>
                    <a:pt x="2578" y="480"/>
                    <a:pt x="2628" y="460"/>
                    <a:pt x="2688" y="451"/>
                  </a:cubicBezTo>
                  <a:cubicBezTo>
                    <a:pt x="2788" y="431"/>
                    <a:pt x="2888" y="411"/>
                    <a:pt x="2988" y="401"/>
                  </a:cubicBezTo>
                  <a:cubicBezTo>
                    <a:pt x="3048" y="391"/>
                    <a:pt x="3108" y="391"/>
                    <a:pt x="3168" y="381"/>
                  </a:cubicBezTo>
                  <a:close/>
                  <a:moveTo>
                    <a:pt x="4017" y="1"/>
                  </a:moveTo>
                  <a:cubicBezTo>
                    <a:pt x="3877" y="11"/>
                    <a:pt x="3727" y="11"/>
                    <a:pt x="3587" y="31"/>
                  </a:cubicBezTo>
                  <a:cubicBezTo>
                    <a:pt x="3307" y="51"/>
                    <a:pt x="3028" y="91"/>
                    <a:pt x="2758" y="151"/>
                  </a:cubicBezTo>
                  <a:cubicBezTo>
                    <a:pt x="2518" y="201"/>
                    <a:pt x="2288" y="261"/>
                    <a:pt x="2068" y="331"/>
                  </a:cubicBezTo>
                  <a:cubicBezTo>
                    <a:pt x="1939" y="371"/>
                    <a:pt x="1809" y="420"/>
                    <a:pt x="1679" y="480"/>
                  </a:cubicBezTo>
                  <a:cubicBezTo>
                    <a:pt x="1559" y="531"/>
                    <a:pt x="1439" y="580"/>
                    <a:pt x="1319" y="640"/>
                  </a:cubicBezTo>
                  <a:cubicBezTo>
                    <a:pt x="1220" y="700"/>
                    <a:pt x="1109" y="751"/>
                    <a:pt x="1009" y="820"/>
                  </a:cubicBezTo>
                  <a:lnTo>
                    <a:pt x="1000" y="831"/>
                  </a:lnTo>
                  <a:cubicBezTo>
                    <a:pt x="980" y="840"/>
                    <a:pt x="960" y="860"/>
                    <a:pt x="940" y="871"/>
                  </a:cubicBezTo>
                  <a:cubicBezTo>
                    <a:pt x="880" y="910"/>
                    <a:pt x="820" y="960"/>
                    <a:pt x="770" y="1010"/>
                  </a:cubicBezTo>
                  <a:cubicBezTo>
                    <a:pt x="660" y="1100"/>
                    <a:pt x="560" y="1200"/>
                    <a:pt x="480" y="1320"/>
                  </a:cubicBezTo>
                  <a:cubicBezTo>
                    <a:pt x="400" y="1430"/>
                    <a:pt x="330" y="1550"/>
                    <a:pt x="270" y="1670"/>
                  </a:cubicBezTo>
                  <a:cubicBezTo>
                    <a:pt x="200" y="1790"/>
                    <a:pt x="140" y="1919"/>
                    <a:pt x="90" y="2050"/>
                  </a:cubicBezTo>
                  <a:cubicBezTo>
                    <a:pt x="50" y="2189"/>
                    <a:pt x="30" y="2329"/>
                    <a:pt x="10" y="2469"/>
                  </a:cubicBezTo>
                  <a:cubicBezTo>
                    <a:pt x="10" y="2539"/>
                    <a:pt x="1" y="2599"/>
                    <a:pt x="1" y="2659"/>
                  </a:cubicBezTo>
                  <a:cubicBezTo>
                    <a:pt x="1" y="2739"/>
                    <a:pt x="10" y="2819"/>
                    <a:pt x="21" y="2889"/>
                  </a:cubicBezTo>
                  <a:cubicBezTo>
                    <a:pt x="41" y="2958"/>
                    <a:pt x="60" y="3018"/>
                    <a:pt x="80" y="3078"/>
                  </a:cubicBezTo>
                  <a:cubicBezTo>
                    <a:pt x="110" y="3149"/>
                    <a:pt x="140" y="3218"/>
                    <a:pt x="180" y="3278"/>
                  </a:cubicBezTo>
                  <a:cubicBezTo>
                    <a:pt x="250" y="3408"/>
                    <a:pt x="320" y="3528"/>
                    <a:pt x="420" y="3648"/>
                  </a:cubicBezTo>
                  <a:cubicBezTo>
                    <a:pt x="460" y="3698"/>
                    <a:pt x="510" y="3758"/>
                    <a:pt x="570" y="3808"/>
                  </a:cubicBezTo>
                  <a:cubicBezTo>
                    <a:pt x="590" y="3838"/>
                    <a:pt x="620" y="3858"/>
                    <a:pt x="650" y="3888"/>
                  </a:cubicBezTo>
                  <a:cubicBezTo>
                    <a:pt x="680" y="3908"/>
                    <a:pt x="710" y="3938"/>
                    <a:pt x="740" y="3958"/>
                  </a:cubicBezTo>
                  <a:cubicBezTo>
                    <a:pt x="780" y="3998"/>
                    <a:pt x="829" y="4028"/>
                    <a:pt x="869" y="4057"/>
                  </a:cubicBezTo>
                  <a:lnTo>
                    <a:pt x="1020" y="4148"/>
                  </a:lnTo>
                  <a:cubicBezTo>
                    <a:pt x="1029" y="4157"/>
                    <a:pt x="1040" y="4157"/>
                    <a:pt x="1049" y="4168"/>
                  </a:cubicBezTo>
                  <a:cubicBezTo>
                    <a:pt x="1049" y="4177"/>
                    <a:pt x="1060" y="4177"/>
                    <a:pt x="1069" y="4188"/>
                  </a:cubicBezTo>
                  <a:cubicBezTo>
                    <a:pt x="1083" y="4195"/>
                    <a:pt x="1097" y="4202"/>
                    <a:pt x="1108" y="4202"/>
                  </a:cubicBezTo>
                  <a:cubicBezTo>
                    <a:pt x="1113" y="4202"/>
                    <a:pt x="1117" y="4200"/>
                    <a:pt x="1120" y="4197"/>
                  </a:cubicBezTo>
                  <a:cubicBezTo>
                    <a:pt x="1169" y="4228"/>
                    <a:pt x="1220" y="4257"/>
                    <a:pt x="1269" y="4277"/>
                  </a:cubicBezTo>
                  <a:cubicBezTo>
                    <a:pt x="1339" y="4317"/>
                    <a:pt x="1419" y="4337"/>
                    <a:pt x="1489" y="4368"/>
                  </a:cubicBezTo>
                  <a:cubicBezTo>
                    <a:pt x="1609" y="4417"/>
                    <a:pt x="1739" y="4457"/>
                    <a:pt x="1859" y="4488"/>
                  </a:cubicBezTo>
                  <a:cubicBezTo>
                    <a:pt x="1999" y="4528"/>
                    <a:pt x="2128" y="4557"/>
                    <a:pt x="2259" y="4587"/>
                  </a:cubicBezTo>
                  <a:cubicBezTo>
                    <a:pt x="2399" y="4617"/>
                    <a:pt x="2538" y="4647"/>
                    <a:pt x="2678" y="4667"/>
                  </a:cubicBezTo>
                  <a:cubicBezTo>
                    <a:pt x="2968" y="4707"/>
                    <a:pt x="3258" y="4737"/>
                    <a:pt x="3547" y="4757"/>
                  </a:cubicBezTo>
                  <a:cubicBezTo>
                    <a:pt x="3837" y="4767"/>
                    <a:pt x="4117" y="4767"/>
                    <a:pt x="4407" y="4777"/>
                  </a:cubicBezTo>
                  <a:cubicBezTo>
                    <a:pt x="4537" y="4777"/>
                    <a:pt x="4677" y="4777"/>
                    <a:pt x="4817" y="4767"/>
                  </a:cubicBezTo>
                  <a:cubicBezTo>
                    <a:pt x="4966" y="4767"/>
                    <a:pt x="5106" y="4747"/>
                    <a:pt x="5246" y="4737"/>
                  </a:cubicBezTo>
                  <a:cubicBezTo>
                    <a:pt x="5406" y="4717"/>
                    <a:pt x="5556" y="4697"/>
                    <a:pt x="5705" y="4667"/>
                  </a:cubicBezTo>
                  <a:cubicBezTo>
                    <a:pt x="5845" y="4647"/>
                    <a:pt x="5985" y="4627"/>
                    <a:pt x="6115" y="4597"/>
                  </a:cubicBezTo>
                  <a:cubicBezTo>
                    <a:pt x="6255" y="4567"/>
                    <a:pt x="6385" y="4528"/>
                    <a:pt x="6525" y="4497"/>
                  </a:cubicBezTo>
                  <a:lnTo>
                    <a:pt x="6915" y="4377"/>
                  </a:lnTo>
                  <a:cubicBezTo>
                    <a:pt x="7064" y="4328"/>
                    <a:pt x="7204" y="4268"/>
                    <a:pt x="7334" y="4197"/>
                  </a:cubicBezTo>
                  <a:cubicBezTo>
                    <a:pt x="7464" y="4148"/>
                    <a:pt x="7584" y="4077"/>
                    <a:pt x="7704" y="3998"/>
                  </a:cubicBezTo>
                  <a:cubicBezTo>
                    <a:pt x="7824" y="3918"/>
                    <a:pt x="7944" y="3828"/>
                    <a:pt x="8054" y="3728"/>
                  </a:cubicBezTo>
                  <a:cubicBezTo>
                    <a:pt x="8114" y="3688"/>
                    <a:pt x="8174" y="3638"/>
                    <a:pt x="8223" y="3588"/>
                  </a:cubicBezTo>
                  <a:cubicBezTo>
                    <a:pt x="8263" y="3548"/>
                    <a:pt x="8314" y="3498"/>
                    <a:pt x="8354" y="3448"/>
                  </a:cubicBezTo>
                  <a:cubicBezTo>
                    <a:pt x="8403" y="3388"/>
                    <a:pt x="8443" y="3328"/>
                    <a:pt x="8483" y="3269"/>
                  </a:cubicBezTo>
                  <a:cubicBezTo>
                    <a:pt x="8514" y="3218"/>
                    <a:pt x="8543" y="3158"/>
                    <a:pt x="8573" y="3098"/>
                  </a:cubicBezTo>
                  <a:lnTo>
                    <a:pt x="8663" y="2889"/>
                  </a:lnTo>
                  <a:cubicBezTo>
                    <a:pt x="8693" y="2829"/>
                    <a:pt x="8713" y="2769"/>
                    <a:pt x="8723" y="2709"/>
                  </a:cubicBezTo>
                  <a:cubicBezTo>
                    <a:pt x="8773" y="2559"/>
                    <a:pt x="8793" y="2419"/>
                    <a:pt x="8793" y="2269"/>
                  </a:cubicBezTo>
                  <a:lnTo>
                    <a:pt x="8793" y="2090"/>
                  </a:lnTo>
                  <a:lnTo>
                    <a:pt x="8763" y="1850"/>
                  </a:lnTo>
                  <a:lnTo>
                    <a:pt x="8703" y="1670"/>
                  </a:lnTo>
                  <a:lnTo>
                    <a:pt x="8613" y="1460"/>
                  </a:lnTo>
                  <a:cubicBezTo>
                    <a:pt x="8543" y="1330"/>
                    <a:pt x="8463" y="1220"/>
                    <a:pt x="8363" y="1120"/>
                  </a:cubicBezTo>
                  <a:cubicBezTo>
                    <a:pt x="8323" y="1080"/>
                    <a:pt x="8283" y="1040"/>
                    <a:pt x="8234" y="1010"/>
                  </a:cubicBezTo>
                  <a:cubicBezTo>
                    <a:pt x="8174" y="960"/>
                    <a:pt x="8114" y="910"/>
                    <a:pt x="8054" y="871"/>
                  </a:cubicBezTo>
                  <a:cubicBezTo>
                    <a:pt x="7944" y="800"/>
                    <a:pt x="7834" y="751"/>
                    <a:pt x="7734" y="680"/>
                  </a:cubicBezTo>
                  <a:cubicBezTo>
                    <a:pt x="7624" y="611"/>
                    <a:pt x="7514" y="540"/>
                    <a:pt x="7394" y="480"/>
                  </a:cubicBezTo>
                  <a:cubicBezTo>
                    <a:pt x="7264" y="420"/>
                    <a:pt x="7124" y="361"/>
                    <a:pt x="6975" y="321"/>
                  </a:cubicBezTo>
                  <a:cubicBezTo>
                    <a:pt x="6725" y="241"/>
                    <a:pt x="6455" y="201"/>
                    <a:pt x="6195" y="161"/>
                  </a:cubicBezTo>
                  <a:cubicBezTo>
                    <a:pt x="6045" y="141"/>
                    <a:pt x="5905" y="121"/>
                    <a:pt x="5756" y="121"/>
                  </a:cubicBezTo>
                  <a:cubicBezTo>
                    <a:pt x="5685" y="111"/>
                    <a:pt x="5606" y="111"/>
                    <a:pt x="5536" y="111"/>
                  </a:cubicBezTo>
                  <a:cubicBezTo>
                    <a:pt x="5456" y="101"/>
                    <a:pt x="5386" y="91"/>
                    <a:pt x="5306" y="81"/>
                  </a:cubicBezTo>
                  <a:cubicBezTo>
                    <a:pt x="5156" y="61"/>
                    <a:pt x="5016" y="51"/>
                    <a:pt x="4866" y="31"/>
                  </a:cubicBezTo>
                  <a:cubicBezTo>
                    <a:pt x="4726" y="21"/>
                    <a:pt x="4597" y="11"/>
                    <a:pt x="4457" y="11"/>
                  </a:cubicBezTo>
                  <a:cubicBezTo>
                    <a:pt x="4347" y="11"/>
                    <a:pt x="4237" y="1"/>
                    <a:pt x="4127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" name="Google Shape;147;p24"/>
            <p:cNvSpPr/>
            <p:nvPr/>
          </p:nvSpPr>
          <p:spPr>
            <a:xfrm flipH="1">
              <a:off x="5226854" y="942702"/>
              <a:ext cx="740138" cy="413845"/>
            </a:xfrm>
            <a:custGeom>
              <a:avLst/>
              <a:gdLst/>
              <a:ahLst/>
              <a:cxnLst/>
              <a:rect l="l" t="t" r="r" b="b"/>
              <a:pathLst>
                <a:path w="11421" h="6386" extrusionOk="0">
                  <a:moveTo>
                    <a:pt x="5606" y="760"/>
                  </a:moveTo>
                  <a:cubicBezTo>
                    <a:pt x="5716" y="760"/>
                    <a:pt x="5826" y="760"/>
                    <a:pt x="5936" y="771"/>
                  </a:cubicBezTo>
                  <a:cubicBezTo>
                    <a:pt x="6076" y="771"/>
                    <a:pt x="6205" y="780"/>
                    <a:pt x="6345" y="791"/>
                  </a:cubicBezTo>
                  <a:cubicBezTo>
                    <a:pt x="6495" y="800"/>
                    <a:pt x="6635" y="820"/>
                    <a:pt x="6785" y="840"/>
                  </a:cubicBezTo>
                  <a:cubicBezTo>
                    <a:pt x="6865" y="851"/>
                    <a:pt x="6935" y="860"/>
                    <a:pt x="7015" y="871"/>
                  </a:cubicBezTo>
                  <a:lnTo>
                    <a:pt x="7235" y="871"/>
                  </a:lnTo>
                  <a:cubicBezTo>
                    <a:pt x="7384" y="880"/>
                    <a:pt x="7524" y="900"/>
                    <a:pt x="7674" y="920"/>
                  </a:cubicBezTo>
                  <a:cubicBezTo>
                    <a:pt x="7934" y="960"/>
                    <a:pt x="8204" y="1000"/>
                    <a:pt x="8454" y="1080"/>
                  </a:cubicBezTo>
                  <a:cubicBezTo>
                    <a:pt x="8603" y="1120"/>
                    <a:pt x="8743" y="1180"/>
                    <a:pt x="8873" y="1240"/>
                  </a:cubicBezTo>
                  <a:cubicBezTo>
                    <a:pt x="8993" y="1300"/>
                    <a:pt x="9103" y="1370"/>
                    <a:pt x="9213" y="1440"/>
                  </a:cubicBezTo>
                  <a:cubicBezTo>
                    <a:pt x="9313" y="1510"/>
                    <a:pt x="9423" y="1560"/>
                    <a:pt x="9533" y="1630"/>
                  </a:cubicBezTo>
                  <a:cubicBezTo>
                    <a:pt x="9593" y="1670"/>
                    <a:pt x="9653" y="1719"/>
                    <a:pt x="9713" y="1759"/>
                  </a:cubicBezTo>
                  <a:cubicBezTo>
                    <a:pt x="9762" y="1799"/>
                    <a:pt x="9802" y="1839"/>
                    <a:pt x="9842" y="1879"/>
                  </a:cubicBezTo>
                  <a:cubicBezTo>
                    <a:pt x="9942" y="1979"/>
                    <a:pt x="10022" y="2090"/>
                    <a:pt x="10092" y="2219"/>
                  </a:cubicBezTo>
                  <a:lnTo>
                    <a:pt x="10182" y="2429"/>
                  </a:lnTo>
                  <a:cubicBezTo>
                    <a:pt x="10202" y="2489"/>
                    <a:pt x="10222" y="2539"/>
                    <a:pt x="10242" y="2599"/>
                  </a:cubicBezTo>
                  <a:lnTo>
                    <a:pt x="10272" y="2839"/>
                  </a:lnTo>
                  <a:lnTo>
                    <a:pt x="10272" y="3029"/>
                  </a:lnTo>
                  <a:cubicBezTo>
                    <a:pt x="10272" y="3178"/>
                    <a:pt x="10252" y="3318"/>
                    <a:pt x="10202" y="3458"/>
                  </a:cubicBezTo>
                  <a:cubicBezTo>
                    <a:pt x="10192" y="3528"/>
                    <a:pt x="10172" y="3588"/>
                    <a:pt x="10142" y="3648"/>
                  </a:cubicBezTo>
                  <a:lnTo>
                    <a:pt x="10052" y="3858"/>
                  </a:lnTo>
                  <a:cubicBezTo>
                    <a:pt x="10022" y="3918"/>
                    <a:pt x="9993" y="3978"/>
                    <a:pt x="9962" y="4028"/>
                  </a:cubicBezTo>
                  <a:cubicBezTo>
                    <a:pt x="9922" y="4088"/>
                    <a:pt x="9882" y="4148"/>
                    <a:pt x="9833" y="4197"/>
                  </a:cubicBezTo>
                  <a:cubicBezTo>
                    <a:pt x="9793" y="4248"/>
                    <a:pt x="9742" y="4297"/>
                    <a:pt x="9702" y="4348"/>
                  </a:cubicBezTo>
                  <a:cubicBezTo>
                    <a:pt x="9653" y="4397"/>
                    <a:pt x="9593" y="4448"/>
                    <a:pt x="9533" y="4488"/>
                  </a:cubicBezTo>
                  <a:cubicBezTo>
                    <a:pt x="9423" y="4577"/>
                    <a:pt x="9303" y="4667"/>
                    <a:pt x="9183" y="4757"/>
                  </a:cubicBezTo>
                  <a:cubicBezTo>
                    <a:pt x="9063" y="4827"/>
                    <a:pt x="8943" y="4907"/>
                    <a:pt x="8813" y="4957"/>
                  </a:cubicBezTo>
                  <a:cubicBezTo>
                    <a:pt x="8683" y="5017"/>
                    <a:pt x="8543" y="5077"/>
                    <a:pt x="8394" y="5127"/>
                  </a:cubicBezTo>
                  <a:cubicBezTo>
                    <a:pt x="8264" y="5177"/>
                    <a:pt x="8134" y="5217"/>
                    <a:pt x="8004" y="5257"/>
                  </a:cubicBezTo>
                  <a:cubicBezTo>
                    <a:pt x="7864" y="5287"/>
                    <a:pt x="7734" y="5327"/>
                    <a:pt x="7594" y="5356"/>
                  </a:cubicBezTo>
                  <a:cubicBezTo>
                    <a:pt x="7464" y="5387"/>
                    <a:pt x="7324" y="5407"/>
                    <a:pt x="7184" y="5427"/>
                  </a:cubicBezTo>
                  <a:cubicBezTo>
                    <a:pt x="7035" y="5456"/>
                    <a:pt x="6885" y="5476"/>
                    <a:pt x="6725" y="5487"/>
                  </a:cubicBezTo>
                  <a:cubicBezTo>
                    <a:pt x="6585" y="5507"/>
                    <a:pt x="6445" y="5527"/>
                    <a:pt x="6296" y="5527"/>
                  </a:cubicBezTo>
                  <a:cubicBezTo>
                    <a:pt x="6249" y="5530"/>
                    <a:pt x="6202" y="5531"/>
                    <a:pt x="6156" y="5531"/>
                  </a:cubicBezTo>
                  <a:cubicBezTo>
                    <a:pt x="6063" y="5531"/>
                    <a:pt x="5972" y="5527"/>
                    <a:pt x="5886" y="5527"/>
                  </a:cubicBezTo>
                  <a:cubicBezTo>
                    <a:pt x="5596" y="5527"/>
                    <a:pt x="5316" y="5527"/>
                    <a:pt x="5026" y="5507"/>
                  </a:cubicBezTo>
                  <a:cubicBezTo>
                    <a:pt x="4737" y="5496"/>
                    <a:pt x="4447" y="5456"/>
                    <a:pt x="4157" y="5416"/>
                  </a:cubicBezTo>
                  <a:cubicBezTo>
                    <a:pt x="4017" y="5407"/>
                    <a:pt x="3878" y="5376"/>
                    <a:pt x="3738" y="5347"/>
                  </a:cubicBezTo>
                  <a:cubicBezTo>
                    <a:pt x="3607" y="5316"/>
                    <a:pt x="3478" y="5277"/>
                    <a:pt x="3338" y="5247"/>
                  </a:cubicBezTo>
                  <a:cubicBezTo>
                    <a:pt x="3218" y="5217"/>
                    <a:pt x="3088" y="5177"/>
                    <a:pt x="2968" y="5127"/>
                  </a:cubicBezTo>
                  <a:cubicBezTo>
                    <a:pt x="2898" y="5097"/>
                    <a:pt x="2818" y="5067"/>
                    <a:pt x="2748" y="5037"/>
                  </a:cubicBezTo>
                  <a:cubicBezTo>
                    <a:pt x="2699" y="5017"/>
                    <a:pt x="2648" y="4987"/>
                    <a:pt x="2599" y="4957"/>
                  </a:cubicBezTo>
                  <a:cubicBezTo>
                    <a:pt x="2596" y="4960"/>
                    <a:pt x="2592" y="4961"/>
                    <a:pt x="2587" y="4961"/>
                  </a:cubicBezTo>
                  <a:cubicBezTo>
                    <a:pt x="2576" y="4961"/>
                    <a:pt x="2562" y="4954"/>
                    <a:pt x="2548" y="4947"/>
                  </a:cubicBezTo>
                  <a:lnTo>
                    <a:pt x="2528" y="4927"/>
                  </a:lnTo>
                  <a:cubicBezTo>
                    <a:pt x="2519" y="4917"/>
                    <a:pt x="2508" y="4917"/>
                    <a:pt x="2499" y="4907"/>
                  </a:cubicBezTo>
                  <a:cubicBezTo>
                    <a:pt x="2448" y="4867"/>
                    <a:pt x="2399" y="4847"/>
                    <a:pt x="2348" y="4817"/>
                  </a:cubicBezTo>
                  <a:cubicBezTo>
                    <a:pt x="2308" y="4787"/>
                    <a:pt x="2259" y="4747"/>
                    <a:pt x="2219" y="4717"/>
                  </a:cubicBezTo>
                  <a:cubicBezTo>
                    <a:pt x="2189" y="4687"/>
                    <a:pt x="2159" y="4667"/>
                    <a:pt x="2129" y="4637"/>
                  </a:cubicBezTo>
                  <a:cubicBezTo>
                    <a:pt x="2099" y="4617"/>
                    <a:pt x="2069" y="4587"/>
                    <a:pt x="2049" y="4567"/>
                  </a:cubicBezTo>
                  <a:cubicBezTo>
                    <a:pt x="1989" y="4517"/>
                    <a:pt x="1939" y="4457"/>
                    <a:pt x="1899" y="4397"/>
                  </a:cubicBezTo>
                  <a:cubicBezTo>
                    <a:pt x="1799" y="4288"/>
                    <a:pt x="1729" y="4168"/>
                    <a:pt x="1659" y="4038"/>
                  </a:cubicBezTo>
                  <a:cubicBezTo>
                    <a:pt x="1619" y="3978"/>
                    <a:pt x="1589" y="3908"/>
                    <a:pt x="1559" y="3838"/>
                  </a:cubicBezTo>
                  <a:cubicBezTo>
                    <a:pt x="1539" y="3778"/>
                    <a:pt x="1520" y="3718"/>
                    <a:pt x="1500" y="3648"/>
                  </a:cubicBezTo>
                  <a:cubicBezTo>
                    <a:pt x="1489" y="3568"/>
                    <a:pt x="1480" y="3498"/>
                    <a:pt x="1480" y="3418"/>
                  </a:cubicBezTo>
                  <a:cubicBezTo>
                    <a:pt x="1480" y="3358"/>
                    <a:pt x="1489" y="3289"/>
                    <a:pt x="1489" y="3229"/>
                  </a:cubicBezTo>
                  <a:cubicBezTo>
                    <a:pt x="1509" y="3089"/>
                    <a:pt x="1529" y="2949"/>
                    <a:pt x="1569" y="2809"/>
                  </a:cubicBezTo>
                  <a:cubicBezTo>
                    <a:pt x="1619" y="2679"/>
                    <a:pt x="1679" y="2549"/>
                    <a:pt x="1749" y="2429"/>
                  </a:cubicBezTo>
                  <a:cubicBezTo>
                    <a:pt x="1809" y="2299"/>
                    <a:pt x="1879" y="2189"/>
                    <a:pt x="1959" y="2079"/>
                  </a:cubicBezTo>
                  <a:cubicBezTo>
                    <a:pt x="2039" y="1959"/>
                    <a:pt x="2139" y="1859"/>
                    <a:pt x="2249" y="1759"/>
                  </a:cubicBezTo>
                  <a:cubicBezTo>
                    <a:pt x="2299" y="1719"/>
                    <a:pt x="2359" y="1670"/>
                    <a:pt x="2419" y="1630"/>
                  </a:cubicBezTo>
                  <a:cubicBezTo>
                    <a:pt x="2439" y="1610"/>
                    <a:pt x="2459" y="1600"/>
                    <a:pt x="2479" y="1590"/>
                  </a:cubicBezTo>
                  <a:lnTo>
                    <a:pt x="2488" y="1580"/>
                  </a:lnTo>
                  <a:cubicBezTo>
                    <a:pt x="2588" y="1510"/>
                    <a:pt x="2699" y="1450"/>
                    <a:pt x="2798" y="1400"/>
                  </a:cubicBezTo>
                  <a:cubicBezTo>
                    <a:pt x="2918" y="1340"/>
                    <a:pt x="3038" y="1290"/>
                    <a:pt x="3158" y="1240"/>
                  </a:cubicBezTo>
                  <a:cubicBezTo>
                    <a:pt x="3288" y="1180"/>
                    <a:pt x="3418" y="1130"/>
                    <a:pt x="3547" y="1090"/>
                  </a:cubicBezTo>
                  <a:cubicBezTo>
                    <a:pt x="3767" y="1010"/>
                    <a:pt x="3997" y="960"/>
                    <a:pt x="4237" y="911"/>
                  </a:cubicBezTo>
                  <a:cubicBezTo>
                    <a:pt x="4507" y="840"/>
                    <a:pt x="4786" y="800"/>
                    <a:pt x="5066" y="780"/>
                  </a:cubicBezTo>
                  <a:cubicBezTo>
                    <a:pt x="5206" y="771"/>
                    <a:pt x="5356" y="760"/>
                    <a:pt x="5496" y="760"/>
                  </a:cubicBezTo>
                  <a:close/>
                  <a:moveTo>
                    <a:pt x="6655" y="1"/>
                  </a:moveTo>
                  <a:cubicBezTo>
                    <a:pt x="6475" y="1"/>
                    <a:pt x="6296" y="1"/>
                    <a:pt x="6125" y="11"/>
                  </a:cubicBezTo>
                  <a:cubicBezTo>
                    <a:pt x="5925" y="11"/>
                    <a:pt x="5736" y="11"/>
                    <a:pt x="5536" y="31"/>
                  </a:cubicBezTo>
                  <a:cubicBezTo>
                    <a:pt x="5366" y="41"/>
                    <a:pt x="5196" y="61"/>
                    <a:pt x="5026" y="81"/>
                  </a:cubicBezTo>
                  <a:cubicBezTo>
                    <a:pt x="4937" y="91"/>
                    <a:pt x="4846" y="101"/>
                    <a:pt x="4757" y="121"/>
                  </a:cubicBezTo>
                  <a:cubicBezTo>
                    <a:pt x="4657" y="141"/>
                    <a:pt x="4547" y="161"/>
                    <a:pt x="4447" y="181"/>
                  </a:cubicBezTo>
                  <a:cubicBezTo>
                    <a:pt x="4237" y="211"/>
                    <a:pt x="4037" y="251"/>
                    <a:pt x="3827" y="291"/>
                  </a:cubicBezTo>
                  <a:cubicBezTo>
                    <a:pt x="3468" y="361"/>
                    <a:pt x="3098" y="431"/>
                    <a:pt x="2748" y="531"/>
                  </a:cubicBezTo>
                  <a:cubicBezTo>
                    <a:pt x="2719" y="540"/>
                    <a:pt x="2679" y="540"/>
                    <a:pt x="2648" y="551"/>
                  </a:cubicBezTo>
                  <a:cubicBezTo>
                    <a:pt x="2579" y="580"/>
                    <a:pt x="2519" y="611"/>
                    <a:pt x="2448" y="640"/>
                  </a:cubicBezTo>
                  <a:cubicBezTo>
                    <a:pt x="2219" y="740"/>
                    <a:pt x="1989" y="851"/>
                    <a:pt x="1769" y="980"/>
                  </a:cubicBezTo>
                  <a:cubicBezTo>
                    <a:pt x="1649" y="1040"/>
                    <a:pt x="1539" y="1110"/>
                    <a:pt x="1429" y="1180"/>
                  </a:cubicBezTo>
                  <a:cubicBezTo>
                    <a:pt x="1369" y="1220"/>
                    <a:pt x="1309" y="1260"/>
                    <a:pt x="1260" y="1300"/>
                  </a:cubicBezTo>
                  <a:cubicBezTo>
                    <a:pt x="1220" y="1330"/>
                    <a:pt x="1169" y="1360"/>
                    <a:pt x="1129" y="1390"/>
                  </a:cubicBezTo>
                  <a:cubicBezTo>
                    <a:pt x="1080" y="1430"/>
                    <a:pt x="1030" y="1470"/>
                    <a:pt x="980" y="1520"/>
                  </a:cubicBezTo>
                  <a:cubicBezTo>
                    <a:pt x="930" y="1570"/>
                    <a:pt x="870" y="1620"/>
                    <a:pt x="820" y="1679"/>
                  </a:cubicBezTo>
                  <a:cubicBezTo>
                    <a:pt x="720" y="1770"/>
                    <a:pt x="630" y="1879"/>
                    <a:pt x="550" y="1979"/>
                  </a:cubicBezTo>
                  <a:cubicBezTo>
                    <a:pt x="490" y="2059"/>
                    <a:pt x="430" y="2130"/>
                    <a:pt x="390" y="2209"/>
                  </a:cubicBezTo>
                  <a:cubicBezTo>
                    <a:pt x="360" y="2269"/>
                    <a:pt x="330" y="2319"/>
                    <a:pt x="301" y="2369"/>
                  </a:cubicBezTo>
                  <a:cubicBezTo>
                    <a:pt x="281" y="2399"/>
                    <a:pt x="270" y="2439"/>
                    <a:pt x="250" y="2479"/>
                  </a:cubicBezTo>
                  <a:cubicBezTo>
                    <a:pt x="221" y="2539"/>
                    <a:pt x="201" y="2609"/>
                    <a:pt x="170" y="2679"/>
                  </a:cubicBezTo>
                  <a:cubicBezTo>
                    <a:pt x="150" y="2759"/>
                    <a:pt x="130" y="2829"/>
                    <a:pt x="110" y="2909"/>
                  </a:cubicBezTo>
                  <a:cubicBezTo>
                    <a:pt x="70" y="3058"/>
                    <a:pt x="41" y="3209"/>
                    <a:pt x="21" y="3358"/>
                  </a:cubicBezTo>
                  <a:cubicBezTo>
                    <a:pt x="10" y="3398"/>
                    <a:pt x="10" y="3438"/>
                    <a:pt x="1" y="3478"/>
                  </a:cubicBezTo>
                  <a:cubicBezTo>
                    <a:pt x="10" y="3528"/>
                    <a:pt x="21" y="3588"/>
                    <a:pt x="41" y="3648"/>
                  </a:cubicBezTo>
                  <a:cubicBezTo>
                    <a:pt x="61" y="3708"/>
                    <a:pt x="81" y="3768"/>
                    <a:pt x="101" y="3818"/>
                  </a:cubicBezTo>
                  <a:cubicBezTo>
                    <a:pt x="161" y="3958"/>
                    <a:pt x="250" y="4088"/>
                    <a:pt x="340" y="4208"/>
                  </a:cubicBezTo>
                  <a:cubicBezTo>
                    <a:pt x="400" y="4277"/>
                    <a:pt x="450" y="4337"/>
                    <a:pt x="510" y="4397"/>
                  </a:cubicBezTo>
                  <a:cubicBezTo>
                    <a:pt x="560" y="4457"/>
                    <a:pt x="620" y="4508"/>
                    <a:pt x="680" y="4557"/>
                  </a:cubicBezTo>
                  <a:cubicBezTo>
                    <a:pt x="780" y="4627"/>
                    <a:pt x="870" y="4697"/>
                    <a:pt x="960" y="4757"/>
                  </a:cubicBezTo>
                  <a:cubicBezTo>
                    <a:pt x="1100" y="4867"/>
                    <a:pt x="1240" y="4977"/>
                    <a:pt x="1400" y="5067"/>
                  </a:cubicBezTo>
                  <a:cubicBezTo>
                    <a:pt x="1549" y="5157"/>
                    <a:pt x="1709" y="5247"/>
                    <a:pt x="1859" y="5336"/>
                  </a:cubicBezTo>
                  <a:cubicBezTo>
                    <a:pt x="1929" y="5376"/>
                    <a:pt x="1999" y="5416"/>
                    <a:pt x="2079" y="5456"/>
                  </a:cubicBezTo>
                  <a:cubicBezTo>
                    <a:pt x="2159" y="5507"/>
                    <a:pt x="2239" y="5547"/>
                    <a:pt x="2328" y="5587"/>
                  </a:cubicBezTo>
                  <a:cubicBezTo>
                    <a:pt x="2479" y="5656"/>
                    <a:pt x="2628" y="5727"/>
                    <a:pt x="2788" y="5796"/>
                  </a:cubicBezTo>
                  <a:cubicBezTo>
                    <a:pt x="3058" y="5906"/>
                    <a:pt x="3338" y="5996"/>
                    <a:pt x="3618" y="6076"/>
                  </a:cubicBezTo>
                  <a:cubicBezTo>
                    <a:pt x="3747" y="6106"/>
                    <a:pt x="3878" y="6156"/>
                    <a:pt x="4017" y="6186"/>
                  </a:cubicBezTo>
                  <a:cubicBezTo>
                    <a:pt x="4087" y="6206"/>
                    <a:pt x="4167" y="6226"/>
                    <a:pt x="4247" y="6236"/>
                  </a:cubicBezTo>
                  <a:lnTo>
                    <a:pt x="4427" y="6266"/>
                  </a:lnTo>
                  <a:lnTo>
                    <a:pt x="4937" y="6326"/>
                  </a:lnTo>
                  <a:cubicBezTo>
                    <a:pt x="5117" y="6346"/>
                    <a:pt x="5296" y="6366"/>
                    <a:pt x="5476" y="6376"/>
                  </a:cubicBezTo>
                  <a:cubicBezTo>
                    <a:pt x="5656" y="6386"/>
                    <a:pt x="5836" y="6386"/>
                    <a:pt x="6016" y="6386"/>
                  </a:cubicBezTo>
                  <a:cubicBezTo>
                    <a:pt x="6176" y="6376"/>
                    <a:pt x="6345" y="6376"/>
                    <a:pt x="6505" y="6356"/>
                  </a:cubicBezTo>
                  <a:cubicBezTo>
                    <a:pt x="6615" y="6336"/>
                    <a:pt x="6715" y="6316"/>
                    <a:pt x="6815" y="6296"/>
                  </a:cubicBezTo>
                  <a:cubicBezTo>
                    <a:pt x="7164" y="6236"/>
                    <a:pt x="7504" y="6136"/>
                    <a:pt x="7854" y="6056"/>
                  </a:cubicBezTo>
                  <a:cubicBezTo>
                    <a:pt x="7944" y="6036"/>
                    <a:pt x="8034" y="6026"/>
                    <a:pt x="8114" y="6006"/>
                  </a:cubicBezTo>
                  <a:cubicBezTo>
                    <a:pt x="8204" y="5986"/>
                    <a:pt x="8284" y="5956"/>
                    <a:pt x="8374" y="5926"/>
                  </a:cubicBezTo>
                  <a:cubicBezTo>
                    <a:pt x="8534" y="5876"/>
                    <a:pt x="8694" y="5826"/>
                    <a:pt x="8843" y="5756"/>
                  </a:cubicBezTo>
                  <a:cubicBezTo>
                    <a:pt x="9043" y="5667"/>
                    <a:pt x="9243" y="5576"/>
                    <a:pt x="9433" y="5467"/>
                  </a:cubicBezTo>
                  <a:cubicBezTo>
                    <a:pt x="9613" y="5367"/>
                    <a:pt x="9782" y="5257"/>
                    <a:pt x="9942" y="5137"/>
                  </a:cubicBezTo>
                  <a:cubicBezTo>
                    <a:pt x="10092" y="5017"/>
                    <a:pt x="10232" y="4877"/>
                    <a:pt x="10372" y="4737"/>
                  </a:cubicBezTo>
                  <a:cubicBezTo>
                    <a:pt x="10502" y="4597"/>
                    <a:pt x="10632" y="4448"/>
                    <a:pt x="10761" y="4297"/>
                  </a:cubicBezTo>
                  <a:lnTo>
                    <a:pt x="10881" y="4117"/>
                  </a:lnTo>
                  <a:lnTo>
                    <a:pt x="11032" y="3908"/>
                  </a:lnTo>
                  <a:cubicBezTo>
                    <a:pt x="11081" y="3838"/>
                    <a:pt x="11121" y="3758"/>
                    <a:pt x="11152" y="3688"/>
                  </a:cubicBezTo>
                  <a:cubicBezTo>
                    <a:pt x="11181" y="3628"/>
                    <a:pt x="11211" y="3558"/>
                    <a:pt x="11241" y="3498"/>
                  </a:cubicBezTo>
                  <a:cubicBezTo>
                    <a:pt x="11271" y="3428"/>
                    <a:pt x="11291" y="3358"/>
                    <a:pt x="11311" y="3289"/>
                  </a:cubicBezTo>
                  <a:cubicBezTo>
                    <a:pt x="11331" y="3198"/>
                    <a:pt x="11351" y="3109"/>
                    <a:pt x="11361" y="3018"/>
                  </a:cubicBezTo>
                  <a:cubicBezTo>
                    <a:pt x="11371" y="2929"/>
                    <a:pt x="11381" y="2829"/>
                    <a:pt x="11391" y="2739"/>
                  </a:cubicBezTo>
                  <a:cubicBezTo>
                    <a:pt x="11391" y="2679"/>
                    <a:pt x="11401" y="2619"/>
                    <a:pt x="11411" y="2559"/>
                  </a:cubicBezTo>
                  <a:cubicBezTo>
                    <a:pt x="11411" y="2539"/>
                    <a:pt x="11421" y="2519"/>
                    <a:pt x="11421" y="2499"/>
                  </a:cubicBezTo>
                  <a:cubicBezTo>
                    <a:pt x="11401" y="2429"/>
                    <a:pt x="11381" y="2359"/>
                    <a:pt x="11351" y="2289"/>
                  </a:cubicBezTo>
                  <a:cubicBezTo>
                    <a:pt x="11281" y="2149"/>
                    <a:pt x="11201" y="2019"/>
                    <a:pt x="11101" y="1890"/>
                  </a:cubicBezTo>
                  <a:cubicBezTo>
                    <a:pt x="11052" y="1839"/>
                    <a:pt x="11012" y="1779"/>
                    <a:pt x="10961" y="1730"/>
                  </a:cubicBezTo>
                  <a:cubicBezTo>
                    <a:pt x="10912" y="1679"/>
                    <a:pt x="10852" y="1630"/>
                    <a:pt x="10801" y="1580"/>
                  </a:cubicBezTo>
                  <a:cubicBezTo>
                    <a:pt x="10692" y="1480"/>
                    <a:pt x="10582" y="1380"/>
                    <a:pt x="10472" y="1290"/>
                  </a:cubicBezTo>
                  <a:cubicBezTo>
                    <a:pt x="10372" y="1220"/>
                    <a:pt x="10282" y="1150"/>
                    <a:pt x="10182" y="1080"/>
                  </a:cubicBezTo>
                  <a:cubicBezTo>
                    <a:pt x="10072" y="1010"/>
                    <a:pt x="9962" y="930"/>
                    <a:pt x="9842" y="851"/>
                  </a:cubicBezTo>
                  <a:cubicBezTo>
                    <a:pt x="9793" y="820"/>
                    <a:pt x="9733" y="780"/>
                    <a:pt x="9673" y="740"/>
                  </a:cubicBezTo>
                  <a:cubicBezTo>
                    <a:pt x="9613" y="711"/>
                    <a:pt x="9553" y="671"/>
                    <a:pt x="9493" y="640"/>
                  </a:cubicBezTo>
                  <a:cubicBezTo>
                    <a:pt x="9393" y="580"/>
                    <a:pt x="9283" y="540"/>
                    <a:pt x="9173" y="491"/>
                  </a:cubicBezTo>
                  <a:cubicBezTo>
                    <a:pt x="9073" y="441"/>
                    <a:pt x="8963" y="401"/>
                    <a:pt x="8853" y="361"/>
                  </a:cubicBezTo>
                  <a:cubicBezTo>
                    <a:pt x="8743" y="321"/>
                    <a:pt x="8643" y="281"/>
                    <a:pt x="8534" y="251"/>
                  </a:cubicBezTo>
                  <a:cubicBezTo>
                    <a:pt x="8304" y="181"/>
                    <a:pt x="8074" y="131"/>
                    <a:pt x="7834" y="91"/>
                  </a:cubicBezTo>
                  <a:cubicBezTo>
                    <a:pt x="7634" y="61"/>
                    <a:pt x="7435" y="51"/>
                    <a:pt x="7224" y="31"/>
                  </a:cubicBezTo>
                  <a:cubicBezTo>
                    <a:pt x="7035" y="11"/>
                    <a:pt x="6845" y="11"/>
                    <a:pt x="66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" name="Google Shape;148;p24"/>
            <p:cNvSpPr/>
            <p:nvPr/>
          </p:nvSpPr>
          <p:spPr>
            <a:xfrm flipH="1">
              <a:off x="5229446" y="1199785"/>
              <a:ext cx="738194" cy="244833"/>
            </a:xfrm>
            <a:custGeom>
              <a:avLst/>
              <a:gdLst/>
              <a:ahLst/>
              <a:cxnLst/>
              <a:rect l="l" t="t" r="r" b="b"/>
              <a:pathLst>
                <a:path w="11391" h="3778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1"/>
                    <a:pt x="11" y="150"/>
                    <a:pt x="11" y="221"/>
                  </a:cubicBezTo>
                  <a:cubicBezTo>
                    <a:pt x="20" y="270"/>
                    <a:pt x="31" y="330"/>
                    <a:pt x="40" y="390"/>
                  </a:cubicBezTo>
                  <a:cubicBezTo>
                    <a:pt x="51" y="450"/>
                    <a:pt x="60" y="510"/>
                    <a:pt x="80" y="570"/>
                  </a:cubicBezTo>
                  <a:cubicBezTo>
                    <a:pt x="100" y="640"/>
                    <a:pt x="120" y="710"/>
                    <a:pt x="151" y="780"/>
                  </a:cubicBezTo>
                  <a:lnTo>
                    <a:pt x="211" y="930"/>
                  </a:lnTo>
                  <a:cubicBezTo>
                    <a:pt x="240" y="1000"/>
                    <a:pt x="271" y="1060"/>
                    <a:pt x="300" y="1120"/>
                  </a:cubicBezTo>
                  <a:cubicBezTo>
                    <a:pt x="331" y="1180"/>
                    <a:pt x="370" y="1250"/>
                    <a:pt x="400" y="1310"/>
                  </a:cubicBezTo>
                  <a:cubicBezTo>
                    <a:pt x="440" y="1369"/>
                    <a:pt x="470" y="1429"/>
                    <a:pt x="510" y="1480"/>
                  </a:cubicBezTo>
                  <a:cubicBezTo>
                    <a:pt x="550" y="1529"/>
                    <a:pt x="580" y="1580"/>
                    <a:pt x="620" y="1629"/>
                  </a:cubicBezTo>
                  <a:cubicBezTo>
                    <a:pt x="670" y="1689"/>
                    <a:pt x="710" y="1749"/>
                    <a:pt x="770" y="1799"/>
                  </a:cubicBezTo>
                  <a:cubicBezTo>
                    <a:pt x="820" y="1859"/>
                    <a:pt x="880" y="1919"/>
                    <a:pt x="940" y="1969"/>
                  </a:cubicBezTo>
                  <a:cubicBezTo>
                    <a:pt x="1050" y="2069"/>
                    <a:pt x="1159" y="2169"/>
                    <a:pt x="1270" y="2259"/>
                  </a:cubicBezTo>
                  <a:cubicBezTo>
                    <a:pt x="1310" y="2289"/>
                    <a:pt x="1359" y="2329"/>
                    <a:pt x="1410" y="2359"/>
                  </a:cubicBezTo>
                  <a:cubicBezTo>
                    <a:pt x="1470" y="2399"/>
                    <a:pt x="1519" y="2429"/>
                    <a:pt x="1579" y="2469"/>
                  </a:cubicBezTo>
                  <a:cubicBezTo>
                    <a:pt x="1689" y="2539"/>
                    <a:pt x="1809" y="2599"/>
                    <a:pt x="1929" y="2648"/>
                  </a:cubicBezTo>
                  <a:cubicBezTo>
                    <a:pt x="2039" y="2708"/>
                    <a:pt x="2159" y="2768"/>
                    <a:pt x="2278" y="2819"/>
                  </a:cubicBezTo>
                  <a:cubicBezTo>
                    <a:pt x="2398" y="2868"/>
                    <a:pt x="2509" y="2928"/>
                    <a:pt x="2629" y="2979"/>
                  </a:cubicBezTo>
                  <a:cubicBezTo>
                    <a:pt x="2669" y="2988"/>
                    <a:pt x="2718" y="3008"/>
                    <a:pt x="2758" y="3028"/>
                  </a:cubicBezTo>
                  <a:cubicBezTo>
                    <a:pt x="2818" y="3048"/>
                    <a:pt x="2878" y="3068"/>
                    <a:pt x="2928" y="3088"/>
                  </a:cubicBezTo>
                  <a:cubicBezTo>
                    <a:pt x="3278" y="3198"/>
                    <a:pt x="3617" y="3338"/>
                    <a:pt x="3967" y="3448"/>
                  </a:cubicBezTo>
                  <a:cubicBezTo>
                    <a:pt x="4157" y="3508"/>
                    <a:pt x="4337" y="3558"/>
                    <a:pt x="4527" y="3608"/>
                  </a:cubicBezTo>
                  <a:cubicBezTo>
                    <a:pt x="4696" y="3648"/>
                    <a:pt x="4867" y="3678"/>
                    <a:pt x="5047" y="3708"/>
                  </a:cubicBezTo>
                  <a:lnTo>
                    <a:pt x="5067" y="3708"/>
                  </a:lnTo>
                  <a:cubicBezTo>
                    <a:pt x="5266" y="3728"/>
                    <a:pt x="5466" y="3747"/>
                    <a:pt x="5656" y="3758"/>
                  </a:cubicBezTo>
                  <a:cubicBezTo>
                    <a:pt x="5846" y="3767"/>
                    <a:pt x="6026" y="3778"/>
                    <a:pt x="6206" y="3778"/>
                  </a:cubicBezTo>
                  <a:cubicBezTo>
                    <a:pt x="6295" y="3778"/>
                    <a:pt x="6385" y="3778"/>
                    <a:pt x="6475" y="3767"/>
                  </a:cubicBezTo>
                  <a:cubicBezTo>
                    <a:pt x="6575" y="3767"/>
                    <a:pt x="6665" y="3767"/>
                    <a:pt x="6755" y="3758"/>
                  </a:cubicBezTo>
                  <a:cubicBezTo>
                    <a:pt x="6935" y="3738"/>
                    <a:pt x="7125" y="3728"/>
                    <a:pt x="7305" y="3698"/>
                  </a:cubicBezTo>
                  <a:cubicBezTo>
                    <a:pt x="7434" y="3688"/>
                    <a:pt x="7554" y="3668"/>
                    <a:pt x="7684" y="3638"/>
                  </a:cubicBezTo>
                  <a:cubicBezTo>
                    <a:pt x="7824" y="3618"/>
                    <a:pt x="7954" y="3588"/>
                    <a:pt x="8084" y="3558"/>
                  </a:cubicBezTo>
                  <a:cubicBezTo>
                    <a:pt x="8144" y="3538"/>
                    <a:pt x="8204" y="3528"/>
                    <a:pt x="8264" y="3508"/>
                  </a:cubicBezTo>
                  <a:cubicBezTo>
                    <a:pt x="8324" y="3488"/>
                    <a:pt x="8393" y="3468"/>
                    <a:pt x="8453" y="3448"/>
                  </a:cubicBezTo>
                  <a:cubicBezTo>
                    <a:pt x="8524" y="3428"/>
                    <a:pt x="8593" y="3398"/>
                    <a:pt x="8664" y="3378"/>
                  </a:cubicBezTo>
                  <a:cubicBezTo>
                    <a:pt x="8724" y="3358"/>
                    <a:pt x="8773" y="3328"/>
                    <a:pt x="8823" y="3308"/>
                  </a:cubicBezTo>
                  <a:cubicBezTo>
                    <a:pt x="8973" y="3248"/>
                    <a:pt x="9123" y="3178"/>
                    <a:pt x="9263" y="3088"/>
                  </a:cubicBezTo>
                  <a:cubicBezTo>
                    <a:pt x="9403" y="3008"/>
                    <a:pt x="9532" y="2908"/>
                    <a:pt x="9663" y="2819"/>
                  </a:cubicBezTo>
                  <a:cubicBezTo>
                    <a:pt x="9832" y="2688"/>
                    <a:pt x="10003" y="2559"/>
                    <a:pt x="10142" y="2409"/>
                  </a:cubicBezTo>
                  <a:cubicBezTo>
                    <a:pt x="10282" y="2259"/>
                    <a:pt x="10412" y="2099"/>
                    <a:pt x="10542" y="1939"/>
                  </a:cubicBezTo>
                  <a:cubicBezTo>
                    <a:pt x="10672" y="1769"/>
                    <a:pt x="10782" y="1589"/>
                    <a:pt x="10891" y="1400"/>
                  </a:cubicBezTo>
                  <a:cubicBezTo>
                    <a:pt x="10991" y="1240"/>
                    <a:pt x="11071" y="1070"/>
                    <a:pt x="11142" y="890"/>
                  </a:cubicBezTo>
                  <a:cubicBezTo>
                    <a:pt x="11182" y="800"/>
                    <a:pt x="11221" y="700"/>
                    <a:pt x="11241" y="600"/>
                  </a:cubicBezTo>
                  <a:cubicBezTo>
                    <a:pt x="11281" y="481"/>
                    <a:pt x="11311" y="361"/>
                    <a:pt x="11341" y="250"/>
                  </a:cubicBezTo>
                  <a:cubicBezTo>
                    <a:pt x="11361" y="170"/>
                    <a:pt x="11381" y="91"/>
                    <a:pt x="11391" y="11"/>
                  </a:cubicBezTo>
                  <a:lnTo>
                    <a:pt x="11391" y="11"/>
                  </a:lnTo>
                  <a:cubicBezTo>
                    <a:pt x="11381" y="21"/>
                    <a:pt x="11381" y="31"/>
                    <a:pt x="11371" y="41"/>
                  </a:cubicBezTo>
                  <a:cubicBezTo>
                    <a:pt x="11331" y="121"/>
                    <a:pt x="11281" y="201"/>
                    <a:pt x="11231" y="270"/>
                  </a:cubicBezTo>
                  <a:cubicBezTo>
                    <a:pt x="11182" y="341"/>
                    <a:pt x="11142" y="401"/>
                    <a:pt x="11091" y="470"/>
                  </a:cubicBezTo>
                  <a:cubicBezTo>
                    <a:pt x="11031" y="550"/>
                    <a:pt x="10982" y="620"/>
                    <a:pt x="10911" y="690"/>
                  </a:cubicBezTo>
                  <a:cubicBezTo>
                    <a:pt x="10862" y="750"/>
                    <a:pt x="10802" y="810"/>
                    <a:pt x="10742" y="870"/>
                  </a:cubicBezTo>
                  <a:cubicBezTo>
                    <a:pt x="10622" y="1000"/>
                    <a:pt x="10492" y="1120"/>
                    <a:pt x="10362" y="1230"/>
                  </a:cubicBezTo>
                  <a:lnTo>
                    <a:pt x="10152" y="1409"/>
                  </a:lnTo>
                  <a:cubicBezTo>
                    <a:pt x="10082" y="1460"/>
                    <a:pt x="10012" y="1500"/>
                    <a:pt x="9932" y="1549"/>
                  </a:cubicBezTo>
                  <a:cubicBezTo>
                    <a:pt x="9623" y="1729"/>
                    <a:pt x="9293" y="1899"/>
                    <a:pt x="8953" y="2029"/>
                  </a:cubicBezTo>
                  <a:cubicBezTo>
                    <a:pt x="8793" y="2099"/>
                    <a:pt x="8624" y="2149"/>
                    <a:pt x="8453" y="2199"/>
                  </a:cubicBezTo>
                  <a:cubicBezTo>
                    <a:pt x="8294" y="2249"/>
                    <a:pt x="8124" y="2289"/>
                    <a:pt x="7964" y="2319"/>
                  </a:cubicBezTo>
                  <a:cubicBezTo>
                    <a:pt x="7864" y="2339"/>
                    <a:pt x="7774" y="2359"/>
                    <a:pt x="7684" y="2379"/>
                  </a:cubicBezTo>
                  <a:cubicBezTo>
                    <a:pt x="7594" y="2399"/>
                    <a:pt x="7514" y="2429"/>
                    <a:pt x="7425" y="2449"/>
                  </a:cubicBezTo>
                  <a:cubicBezTo>
                    <a:pt x="7254" y="2489"/>
                    <a:pt x="7075" y="2528"/>
                    <a:pt x="6905" y="2559"/>
                  </a:cubicBezTo>
                  <a:cubicBezTo>
                    <a:pt x="6735" y="2599"/>
                    <a:pt x="6555" y="2628"/>
                    <a:pt x="6385" y="2639"/>
                  </a:cubicBezTo>
                  <a:cubicBezTo>
                    <a:pt x="6195" y="2659"/>
                    <a:pt x="6015" y="2659"/>
                    <a:pt x="5826" y="2659"/>
                  </a:cubicBezTo>
                  <a:cubicBezTo>
                    <a:pt x="5656" y="2659"/>
                    <a:pt x="5476" y="2659"/>
                    <a:pt x="5296" y="2639"/>
                  </a:cubicBezTo>
                  <a:lnTo>
                    <a:pt x="4756" y="2579"/>
                  </a:lnTo>
                  <a:cubicBezTo>
                    <a:pt x="4567" y="2568"/>
                    <a:pt x="4387" y="2548"/>
                    <a:pt x="4197" y="2519"/>
                  </a:cubicBezTo>
                  <a:cubicBezTo>
                    <a:pt x="4027" y="2489"/>
                    <a:pt x="3857" y="2439"/>
                    <a:pt x="3688" y="2399"/>
                  </a:cubicBezTo>
                  <a:cubicBezTo>
                    <a:pt x="3348" y="2309"/>
                    <a:pt x="2998" y="2229"/>
                    <a:pt x="2658" y="2099"/>
                  </a:cubicBezTo>
                  <a:cubicBezTo>
                    <a:pt x="2489" y="2029"/>
                    <a:pt x="2309" y="1949"/>
                    <a:pt x="2139" y="1869"/>
                  </a:cubicBezTo>
                  <a:cubicBezTo>
                    <a:pt x="1979" y="1799"/>
                    <a:pt x="1829" y="1709"/>
                    <a:pt x="1689" y="1609"/>
                  </a:cubicBezTo>
                  <a:cubicBezTo>
                    <a:pt x="1539" y="1520"/>
                    <a:pt x="1390" y="1429"/>
                    <a:pt x="1250" y="1320"/>
                  </a:cubicBezTo>
                  <a:cubicBezTo>
                    <a:pt x="1090" y="1210"/>
                    <a:pt x="950" y="1100"/>
                    <a:pt x="810" y="980"/>
                  </a:cubicBezTo>
                  <a:cubicBezTo>
                    <a:pt x="680" y="860"/>
                    <a:pt x="540" y="750"/>
                    <a:pt x="430" y="620"/>
                  </a:cubicBezTo>
                  <a:cubicBezTo>
                    <a:pt x="360" y="550"/>
                    <a:pt x="300" y="481"/>
                    <a:pt x="251" y="401"/>
                  </a:cubicBezTo>
                  <a:cubicBezTo>
                    <a:pt x="191" y="330"/>
                    <a:pt x="151" y="261"/>
                    <a:pt x="100" y="181"/>
                  </a:cubicBezTo>
                  <a:cubicBezTo>
                    <a:pt x="60" y="121"/>
                    <a:pt x="31" y="6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" name="Google Shape;149;p24"/>
            <p:cNvSpPr/>
            <p:nvPr/>
          </p:nvSpPr>
          <p:spPr>
            <a:xfrm flipH="1">
              <a:off x="5323931" y="1016256"/>
              <a:ext cx="528485" cy="261618"/>
            </a:xfrm>
            <a:custGeom>
              <a:avLst/>
              <a:gdLst/>
              <a:ahLst/>
              <a:cxnLst/>
              <a:rect l="l" t="t" r="r" b="b"/>
              <a:pathLst>
                <a:path w="8155" h="4037" extrusionOk="0">
                  <a:moveTo>
                    <a:pt x="3221" y="1"/>
                  </a:moveTo>
                  <a:cubicBezTo>
                    <a:pt x="3176" y="1"/>
                    <a:pt x="3132" y="2"/>
                    <a:pt x="3089" y="5"/>
                  </a:cubicBezTo>
                  <a:lnTo>
                    <a:pt x="2879" y="5"/>
                  </a:lnTo>
                  <a:cubicBezTo>
                    <a:pt x="2819" y="5"/>
                    <a:pt x="2759" y="15"/>
                    <a:pt x="2699" y="25"/>
                  </a:cubicBezTo>
                  <a:cubicBezTo>
                    <a:pt x="2599" y="35"/>
                    <a:pt x="2499" y="55"/>
                    <a:pt x="2399" y="75"/>
                  </a:cubicBezTo>
                  <a:cubicBezTo>
                    <a:pt x="2339" y="85"/>
                    <a:pt x="2289" y="95"/>
                    <a:pt x="2229" y="115"/>
                  </a:cubicBezTo>
                  <a:cubicBezTo>
                    <a:pt x="2090" y="145"/>
                    <a:pt x="1950" y="185"/>
                    <a:pt x="1810" y="225"/>
                  </a:cubicBezTo>
                  <a:cubicBezTo>
                    <a:pt x="1790" y="235"/>
                    <a:pt x="1759" y="245"/>
                    <a:pt x="1730" y="255"/>
                  </a:cubicBezTo>
                  <a:cubicBezTo>
                    <a:pt x="1680" y="265"/>
                    <a:pt x="1630" y="285"/>
                    <a:pt x="1580" y="305"/>
                  </a:cubicBezTo>
                  <a:cubicBezTo>
                    <a:pt x="1480" y="345"/>
                    <a:pt x="1370" y="385"/>
                    <a:pt x="1260" y="435"/>
                  </a:cubicBezTo>
                  <a:cubicBezTo>
                    <a:pt x="1170" y="475"/>
                    <a:pt x="1080" y="515"/>
                    <a:pt x="990" y="564"/>
                  </a:cubicBezTo>
                  <a:cubicBezTo>
                    <a:pt x="911" y="595"/>
                    <a:pt x="840" y="635"/>
                    <a:pt x="771" y="684"/>
                  </a:cubicBezTo>
                  <a:cubicBezTo>
                    <a:pt x="711" y="735"/>
                    <a:pt x="651" y="795"/>
                    <a:pt x="600" y="844"/>
                  </a:cubicBezTo>
                  <a:cubicBezTo>
                    <a:pt x="540" y="895"/>
                    <a:pt x="500" y="955"/>
                    <a:pt x="451" y="1004"/>
                  </a:cubicBezTo>
                  <a:cubicBezTo>
                    <a:pt x="351" y="1144"/>
                    <a:pt x="271" y="1294"/>
                    <a:pt x="201" y="1454"/>
                  </a:cubicBezTo>
                  <a:cubicBezTo>
                    <a:pt x="161" y="1554"/>
                    <a:pt x="111" y="1654"/>
                    <a:pt x="81" y="1754"/>
                  </a:cubicBezTo>
                  <a:cubicBezTo>
                    <a:pt x="71" y="1803"/>
                    <a:pt x="61" y="1854"/>
                    <a:pt x="41" y="1903"/>
                  </a:cubicBezTo>
                  <a:cubicBezTo>
                    <a:pt x="31" y="1954"/>
                    <a:pt x="21" y="2003"/>
                    <a:pt x="21" y="2043"/>
                  </a:cubicBezTo>
                  <a:cubicBezTo>
                    <a:pt x="11" y="2134"/>
                    <a:pt x="1" y="2223"/>
                    <a:pt x="1" y="2303"/>
                  </a:cubicBezTo>
                  <a:cubicBezTo>
                    <a:pt x="1" y="2393"/>
                    <a:pt x="1" y="2473"/>
                    <a:pt x="11" y="2553"/>
                  </a:cubicBezTo>
                  <a:cubicBezTo>
                    <a:pt x="21" y="2613"/>
                    <a:pt x="41" y="2663"/>
                    <a:pt x="61" y="2723"/>
                  </a:cubicBezTo>
                  <a:lnTo>
                    <a:pt x="121" y="2873"/>
                  </a:lnTo>
                  <a:cubicBezTo>
                    <a:pt x="151" y="2933"/>
                    <a:pt x="181" y="2993"/>
                    <a:pt x="221" y="3053"/>
                  </a:cubicBezTo>
                  <a:lnTo>
                    <a:pt x="281" y="3142"/>
                  </a:lnTo>
                  <a:cubicBezTo>
                    <a:pt x="301" y="3162"/>
                    <a:pt x="321" y="3193"/>
                    <a:pt x="341" y="3213"/>
                  </a:cubicBezTo>
                  <a:cubicBezTo>
                    <a:pt x="381" y="3253"/>
                    <a:pt x="421" y="3282"/>
                    <a:pt x="461" y="3313"/>
                  </a:cubicBezTo>
                  <a:cubicBezTo>
                    <a:pt x="551" y="3382"/>
                    <a:pt x="640" y="3442"/>
                    <a:pt x="731" y="3492"/>
                  </a:cubicBezTo>
                  <a:cubicBezTo>
                    <a:pt x="780" y="3522"/>
                    <a:pt x="840" y="3562"/>
                    <a:pt x="891" y="3592"/>
                  </a:cubicBezTo>
                  <a:cubicBezTo>
                    <a:pt x="940" y="3612"/>
                    <a:pt x="990" y="3642"/>
                    <a:pt x="1040" y="3662"/>
                  </a:cubicBezTo>
                  <a:cubicBezTo>
                    <a:pt x="1140" y="3702"/>
                    <a:pt x="1230" y="3732"/>
                    <a:pt x="1330" y="3762"/>
                  </a:cubicBezTo>
                  <a:cubicBezTo>
                    <a:pt x="1430" y="3792"/>
                    <a:pt x="1540" y="3812"/>
                    <a:pt x="1640" y="3832"/>
                  </a:cubicBezTo>
                  <a:cubicBezTo>
                    <a:pt x="1850" y="3882"/>
                    <a:pt x="2050" y="3922"/>
                    <a:pt x="2259" y="3952"/>
                  </a:cubicBezTo>
                  <a:cubicBezTo>
                    <a:pt x="2609" y="3992"/>
                    <a:pt x="2969" y="4012"/>
                    <a:pt x="3318" y="4032"/>
                  </a:cubicBezTo>
                  <a:cubicBezTo>
                    <a:pt x="3411" y="4035"/>
                    <a:pt x="3505" y="4036"/>
                    <a:pt x="3598" y="4036"/>
                  </a:cubicBezTo>
                  <a:cubicBezTo>
                    <a:pt x="3786" y="4036"/>
                    <a:pt x="3974" y="4032"/>
                    <a:pt x="4168" y="4032"/>
                  </a:cubicBezTo>
                  <a:cubicBezTo>
                    <a:pt x="4308" y="4032"/>
                    <a:pt x="4448" y="4032"/>
                    <a:pt x="4597" y="4022"/>
                  </a:cubicBezTo>
                  <a:cubicBezTo>
                    <a:pt x="4727" y="4012"/>
                    <a:pt x="4867" y="3992"/>
                    <a:pt x="4997" y="3982"/>
                  </a:cubicBezTo>
                  <a:cubicBezTo>
                    <a:pt x="5097" y="3962"/>
                    <a:pt x="5207" y="3952"/>
                    <a:pt x="5307" y="3932"/>
                  </a:cubicBezTo>
                  <a:cubicBezTo>
                    <a:pt x="5447" y="3912"/>
                    <a:pt x="5587" y="3882"/>
                    <a:pt x="5716" y="3852"/>
                  </a:cubicBezTo>
                  <a:cubicBezTo>
                    <a:pt x="5856" y="3822"/>
                    <a:pt x="5986" y="3792"/>
                    <a:pt x="6126" y="3752"/>
                  </a:cubicBezTo>
                  <a:cubicBezTo>
                    <a:pt x="6256" y="3722"/>
                    <a:pt x="6386" y="3692"/>
                    <a:pt x="6526" y="3642"/>
                  </a:cubicBezTo>
                  <a:cubicBezTo>
                    <a:pt x="6646" y="3602"/>
                    <a:pt x="6766" y="3562"/>
                    <a:pt x="6886" y="3512"/>
                  </a:cubicBezTo>
                  <a:cubicBezTo>
                    <a:pt x="6946" y="3482"/>
                    <a:pt x="7015" y="3452"/>
                    <a:pt x="7075" y="3422"/>
                  </a:cubicBezTo>
                  <a:lnTo>
                    <a:pt x="7285" y="3302"/>
                  </a:lnTo>
                  <a:cubicBezTo>
                    <a:pt x="7415" y="3222"/>
                    <a:pt x="7535" y="3142"/>
                    <a:pt x="7655" y="3053"/>
                  </a:cubicBezTo>
                  <a:cubicBezTo>
                    <a:pt x="7745" y="2982"/>
                    <a:pt x="7825" y="2913"/>
                    <a:pt x="7894" y="2823"/>
                  </a:cubicBezTo>
                  <a:cubicBezTo>
                    <a:pt x="7925" y="2793"/>
                    <a:pt x="7945" y="2753"/>
                    <a:pt x="7965" y="2713"/>
                  </a:cubicBezTo>
                  <a:lnTo>
                    <a:pt x="8025" y="2593"/>
                  </a:lnTo>
                  <a:cubicBezTo>
                    <a:pt x="8054" y="2523"/>
                    <a:pt x="8085" y="2453"/>
                    <a:pt x="8094" y="2383"/>
                  </a:cubicBezTo>
                  <a:cubicBezTo>
                    <a:pt x="8114" y="2313"/>
                    <a:pt x="8134" y="2253"/>
                    <a:pt x="8145" y="2183"/>
                  </a:cubicBezTo>
                  <a:cubicBezTo>
                    <a:pt x="8154" y="2103"/>
                    <a:pt x="8154" y="2023"/>
                    <a:pt x="8154" y="1943"/>
                  </a:cubicBezTo>
                  <a:cubicBezTo>
                    <a:pt x="8145" y="1874"/>
                    <a:pt x="8145" y="1803"/>
                    <a:pt x="8134" y="1743"/>
                  </a:cubicBezTo>
                  <a:lnTo>
                    <a:pt x="8105" y="1594"/>
                  </a:lnTo>
                  <a:cubicBezTo>
                    <a:pt x="8094" y="1554"/>
                    <a:pt x="8074" y="1514"/>
                    <a:pt x="8065" y="1484"/>
                  </a:cubicBezTo>
                  <a:lnTo>
                    <a:pt x="7974" y="1274"/>
                  </a:lnTo>
                  <a:cubicBezTo>
                    <a:pt x="7934" y="1214"/>
                    <a:pt x="7905" y="1154"/>
                    <a:pt x="7865" y="1094"/>
                  </a:cubicBezTo>
                  <a:cubicBezTo>
                    <a:pt x="7794" y="1014"/>
                    <a:pt x="7715" y="935"/>
                    <a:pt x="7625" y="864"/>
                  </a:cubicBezTo>
                  <a:cubicBezTo>
                    <a:pt x="7565" y="824"/>
                    <a:pt x="7515" y="795"/>
                    <a:pt x="7455" y="755"/>
                  </a:cubicBezTo>
                  <a:cubicBezTo>
                    <a:pt x="7385" y="724"/>
                    <a:pt x="7325" y="684"/>
                    <a:pt x="7265" y="655"/>
                  </a:cubicBezTo>
                  <a:lnTo>
                    <a:pt x="7055" y="535"/>
                  </a:lnTo>
                  <a:lnTo>
                    <a:pt x="6875" y="445"/>
                  </a:lnTo>
                  <a:cubicBezTo>
                    <a:pt x="6476" y="285"/>
                    <a:pt x="6036" y="205"/>
                    <a:pt x="5616" y="145"/>
                  </a:cubicBezTo>
                  <a:cubicBezTo>
                    <a:pt x="5407" y="115"/>
                    <a:pt x="5207" y="115"/>
                    <a:pt x="4997" y="105"/>
                  </a:cubicBezTo>
                  <a:cubicBezTo>
                    <a:pt x="4887" y="105"/>
                    <a:pt x="4777" y="95"/>
                    <a:pt x="4667" y="95"/>
                  </a:cubicBezTo>
                  <a:cubicBezTo>
                    <a:pt x="4557" y="95"/>
                    <a:pt x="4448" y="85"/>
                    <a:pt x="4337" y="85"/>
                  </a:cubicBezTo>
                  <a:cubicBezTo>
                    <a:pt x="4197" y="75"/>
                    <a:pt x="4058" y="55"/>
                    <a:pt x="3918" y="35"/>
                  </a:cubicBezTo>
                  <a:lnTo>
                    <a:pt x="3498" y="5"/>
                  </a:lnTo>
                  <a:cubicBezTo>
                    <a:pt x="3405" y="5"/>
                    <a:pt x="3312" y="1"/>
                    <a:pt x="32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" name="Google Shape;150;p24"/>
            <p:cNvSpPr/>
            <p:nvPr/>
          </p:nvSpPr>
          <p:spPr>
            <a:xfrm flipH="1">
              <a:off x="5197692" y="915548"/>
              <a:ext cx="786798" cy="545464"/>
            </a:xfrm>
            <a:custGeom>
              <a:avLst/>
              <a:gdLst/>
              <a:ahLst/>
              <a:cxnLst/>
              <a:rect l="l" t="t" r="r" b="b"/>
              <a:pathLst>
                <a:path w="12141" h="8417" extrusionOk="0">
                  <a:moveTo>
                    <a:pt x="6925" y="420"/>
                  </a:moveTo>
                  <a:cubicBezTo>
                    <a:pt x="7115" y="430"/>
                    <a:pt x="7305" y="430"/>
                    <a:pt x="7494" y="450"/>
                  </a:cubicBezTo>
                  <a:cubicBezTo>
                    <a:pt x="7705" y="470"/>
                    <a:pt x="7904" y="480"/>
                    <a:pt x="8104" y="510"/>
                  </a:cubicBezTo>
                  <a:cubicBezTo>
                    <a:pt x="8344" y="550"/>
                    <a:pt x="8574" y="600"/>
                    <a:pt x="8804" y="670"/>
                  </a:cubicBezTo>
                  <a:cubicBezTo>
                    <a:pt x="8913" y="700"/>
                    <a:pt x="9013" y="740"/>
                    <a:pt x="9123" y="780"/>
                  </a:cubicBezTo>
                  <a:cubicBezTo>
                    <a:pt x="9233" y="820"/>
                    <a:pt x="9343" y="860"/>
                    <a:pt x="9443" y="910"/>
                  </a:cubicBezTo>
                  <a:cubicBezTo>
                    <a:pt x="9553" y="959"/>
                    <a:pt x="9663" y="999"/>
                    <a:pt x="9763" y="1059"/>
                  </a:cubicBezTo>
                  <a:cubicBezTo>
                    <a:pt x="9823" y="1090"/>
                    <a:pt x="9883" y="1130"/>
                    <a:pt x="9943" y="1159"/>
                  </a:cubicBezTo>
                  <a:cubicBezTo>
                    <a:pt x="10003" y="1199"/>
                    <a:pt x="10063" y="1239"/>
                    <a:pt x="10112" y="1270"/>
                  </a:cubicBezTo>
                  <a:cubicBezTo>
                    <a:pt x="10232" y="1349"/>
                    <a:pt x="10342" y="1429"/>
                    <a:pt x="10452" y="1499"/>
                  </a:cubicBezTo>
                  <a:cubicBezTo>
                    <a:pt x="10552" y="1569"/>
                    <a:pt x="10642" y="1639"/>
                    <a:pt x="10742" y="1709"/>
                  </a:cubicBezTo>
                  <a:cubicBezTo>
                    <a:pt x="10852" y="1799"/>
                    <a:pt x="10962" y="1899"/>
                    <a:pt x="11071" y="1999"/>
                  </a:cubicBezTo>
                  <a:cubicBezTo>
                    <a:pt x="11122" y="2049"/>
                    <a:pt x="11182" y="2098"/>
                    <a:pt x="11231" y="2149"/>
                  </a:cubicBezTo>
                  <a:cubicBezTo>
                    <a:pt x="11282" y="2198"/>
                    <a:pt x="11322" y="2258"/>
                    <a:pt x="11371" y="2309"/>
                  </a:cubicBezTo>
                  <a:cubicBezTo>
                    <a:pt x="11471" y="2438"/>
                    <a:pt x="11551" y="2568"/>
                    <a:pt x="11621" y="2708"/>
                  </a:cubicBezTo>
                  <a:cubicBezTo>
                    <a:pt x="11651" y="2778"/>
                    <a:pt x="11671" y="2848"/>
                    <a:pt x="11691" y="2918"/>
                  </a:cubicBezTo>
                  <a:cubicBezTo>
                    <a:pt x="11691" y="2938"/>
                    <a:pt x="11681" y="2958"/>
                    <a:pt x="11681" y="2978"/>
                  </a:cubicBezTo>
                  <a:cubicBezTo>
                    <a:pt x="11671" y="3038"/>
                    <a:pt x="11661" y="3098"/>
                    <a:pt x="11661" y="3158"/>
                  </a:cubicBezTo>
                  <a:cubicBezTo>
                    <a:pt x="11651" y="3248"/>
                    <a:pt x="11641" y="3348"/>
                    <a:pt x="11631" y="3437"/>
                  </a:cubicBezTo>
                  <a:cubicBezTo>
                    <a:pt x="11621" y="3528"/>
                    <a:pt x="11601" y="3617"/>
                    <a:pt x="11581" y="3708"/>
                  </a:cubicBezTo>
                  <a:cubicBezTo>
                    <a:pt x="11561" y="3777"/>
                    <a:pt x="11541" y="3847"/>
                    <a:pt x="11511" y="3917"/>
                  </a:cubicBezTo>
                  <a:cubicBezTo>
                    <a:pt x="11481" y="3977"/>
                    <a:pt x="11451" y="4047"/>
                    <a:pt x="11422" y="4107"/>
                  </a:cubicBezTo>
                  <a:cubicBezTo>
                    <a:pt x="11391" y="4177"/>
                    <a:pt x="11351" y="4257"/>
                    <a:pt x="11302" y="4327"/>
                  </a:cubicBezTo>
                  <a:lnTo>
                    <a:pt x="11151" y="4536"/>
                  </a:lnTo>
                  <a:lnTo>
                    <a:pt x="11031" y="4716"/>
                  </a:lnTo>
                  <a:cubicBezTo>
                    <a:pt x="10902" y="4867"/>
                    <a:pt x="10772" y="5016"/>
                    <a:pt x="10642" y="5156"/>
                  </a:cubicBezTo>
                  <a:cubicBezTo>
                    <a:pt x="10502" y="5296"/>
                    <a:pt x="10362" y="5436"/>
                    <a:pt x="10212" y="5556"/>
                  </a:cubicBezTo>
                  <a:cubicBezTo>
                    <a:pt x="10052" y="5676"/>
                    <a:pt x="9883" y="5786"/>
                    <a:pt x="9703" y="5886"/>
                  </a:cubicBezTo>
                  <a:cubicBezTo>
                    <a:pt x="9513" y="5995"/>
                    <a:pt x="9313" y="6086"/>
                    <a:pt x="9113" y="6175"/>
                  </a:cubicBezTo>
                  <a:cubicBezTo>
                    <a:pt x="8964" y="6245"/>
                    <a:pt x="8804" y="6295"/>
                    <a:pt x="8644" y="6345"/>
                  </a:cubicBezTo>
                  <a:cubicBezTo>
                    <a:pt x="8554" y="6375"/>
                    <a:pt x="8474" y="6405"/>
                    <a:pt x="8384" y="6425"/>
                  </a:cubicBezTo>
                  <a:cubicBezTo>
                    <a:pt x="8304" y="6445"/>
                    <a:pt x="8214" y="6455"/>
                    <a:pt x="8124" y="6475"/>
                  </a:cubicBezTo>
                  <a:cubicBezTo>
                    <a:pt x="7774" y="6555"/>
                    <a:pt x="7434" y="6655"/>
                    <a:pt x="7085" y="6715"/>
                  </a:cubicBezTo>
                  <a:cubicBezTo>
                    <a:pt x="6985" y="6735"/>
                    <a:pt x="6885" y="6755"/>
                    <a:pt x="6775" y="6775"/>
                  </a:cubicBezTo>
                  <a:cubicBezTo>
                    <a:pt x="6615" y="6795"/>
                    <a:pt x="6446" y="6795"/>
                    <a:pt x="6286" y="6805"/>
                  </a:cubicBezTo>
                  <a:cubicBezTo>
                    <a:pt x="6106" y="6805"/>
                    <a:pt x="5926" y="6805"/>
                    <a:pt x="5746" y="6795"/>
                  </a:cubicBezTo>
                  <a:cubicBezTo>
                    <a:pt x="5566" y="6785"/>
                    <a:pt x="5387" y="6765"/>
                    <a:pt x="5207" y="6745"/>
                  </a:cubicBezTo>
                  <a:lnTo>
                    <a:pt x="4697" y="6685"/>
                  </a:lnTo>
                  <a:lnTo>
                    <a:pt x="4517" y="6655"/>
                  </a:lnTo>
                  <a:cubicBezTo>
                    <a:pt x="4437" y="6645"/>
                    <a:pt x="4357" y="6625"/>
                    <a:pt x="4287" y="6605"/>
                  </a:cubicBezTo>
                  <a:cubicBezTo>
                    <a:pt x="4148" y="6575"/>
                    <a:pt x="4017" y="6525"/>
                    <a:pt x="3888" y="6495"/>
                  </a:cubicBezTo>
                  <a:cubicBezTo>
                    <a:pt x="3608" y="6415"/>
                    <a:pt x="3328" y="6325"/>
                    <a:pt x="3058" y="6215"/>
                  </a:cubicBezTo>
                  <a:cubicBezTo>
                    <a:pt x="2898" y="6146"/>
                    <a:pt x="2749" y="6075"/>
                    <a:pt x="2598" y="6006"/>
                  </a:cubicBezTo>
                  <a:cubicBezTo>
                    <a:pt x="2509" y="5966"/>
                    <a:pt x="2429" y="5926"/>
                    <a:pt x="2349" y="5875"/>
                  </a:cubicBezTo>
                  <a:cubicBezTo>
                    <a:pt x="2269" y="5835"/>
                    <a:pt x="2199" y="5795"/>
                    <a:pt x="2129" y="5755"/>
                  </a:cubicBezTo>
                  <a:cubicBezTo>
                    <a:pt x="1979" y="5666"/>
                    <a:pt x="1819" y="5576"/>
                    <a:pt x="1670" y="5486"/>
                  </a:cubicBezTo>
                  <a:cubicBezTo>
                    <a:pt x="1510" y="5396"/>
                    <a:pt x="1370" y="5286"/>
                    <a:pt x="1230" y="5176"/>
                  </a:cubicBezTo>
                  <a:cubicBezTo>
                    <a:pt x="1140" y="5116"/>
                    <a:pt x="1050" y="5046"/>
                    <a:pt x="950" y="4976"/>
                  </a:cubicBezTo>
                  <a:cubicBezTo>
                    <a:pt x="890" y="4927"/>
                    <a:pt x="830" y="4876"/>
                    <a:pt x="780" y="4816"/>
                  </a:cubicBezTo>
                  <a:cubicBezTo>
                    <a:pt x="720" y="4756"/>
                    <a:pt x="670" y="4696"/>
                    <a:pt x="610" y="4627"/>
                  </a:cubicBezTo>
                  <a:cubicBezTo>
                    <a:pt x="520" y="4507"/>
                    <a:pt x="431" y="4377"/>
                    <a:pt x="371" y="4237"/>
                  </a:cubicBezTo>
                  <a:cubicBezTo>
                    <a:pt x="351" y="4187"/>
                    <a:pt x="331" y="4127"/>
                    <a:pt x="311" y="4067"/>
                  </a:cubicBezTo>
                  <a:cubicBezTo>
                    <a:pt x="291" y="4007"/>
                    <a:pt x="280" y="3947"/>
                    <a:pt x="271" y="3897"/>
                  </a:cubicBezTo>
                  <a:cubicBezTo>
                    <a:pt x="280" y="3857"/>
                    <a:pt x="280" y="3817"/>
                    <a:pt x="291" y="3777"/>
                  </a:cubicBezTo>
                  <a:cubicBezTo>
                    <a:pt x="311" y="3628"/>
                    <a:pt x="340" y="3477"/>
                    <a:pt x="380" y="3328"/>
                  </a:cubicBezTo>
                  <a:cubicBezTo>
                    <a:pt x="400" y="3248"/>
                    <a:pt x="420" y="3178"/>
                    <a:pt x="440" y="3098"/>
                  </a:cubicBezTo>
                  <a:cubicBezTo>
                    <a:pt x="471" y="3028"/>
                    <a:pt x="491" y="2958"/>
                    <a:pt x="520" y="2898"/>
                  </a:cubicBezTo>
                  <a:cubicBezTo>
                    <a:pt x="540" y="2858"/>
                    <a:pt x="551" y="2818"/>
                    <a:pt x="571" y="2788"/>
                  </a:cubicBezTo>
                  <a:cubicBezTo>
                    <a:pt x="600" y="2738"/>
                    <a:pt x="630" y="2688"/>
                    <a:pt x="660" y="2628"/>
                  </a:cubicBezTo>
                  <a:cubicBezTo>
                    <a:pt x="700" y="2549"/>
                    <a:pt x="760" y="2478"/>
                    <a:pt x="820" y="2398"/>
                  </a:cubicBezTo>
                  <a:cubicBezTo>
                    <a:pt x="900" y="2298"/>
                    <a:pt x="990" y="2189"/>
                    <a:pt x="1090" y="2098"/>
                  </a:cubicBezTo>
                  <a:cubicBezTo>
                    <a:pt x="1140" y="2039"/>
                    <a:pt x="1200" y="1989"/>
                    <a:pt x="1250" y="1939"/>
                  </a:cubicBezTo>
                  <a:cubicBezTo>
                    <a:pt x="1300" y="1889"/>
                    <a:pt x="1350" y="1849"/>
                    <a:pt x="1399" y="1809"/>
                  </a:cubicBezTo>
                  <a:cubicBezTo>
                    <a:pt x="1439" y="1779"/>
                    <a:pt x="1490" y="1749"/>
                    <a:pt x="1530" y="1719"/>
                  </a:cubicBezTo>
                  <a:cubicBezTo>
                    <a:pt x="1579" y="1679"/>
                    <a:pt x="1639" y="1639"/>
                    <a:pt x="1699" y="1599"/>
                  </a:cubicBezTo>
                  <a:cubicBezTo>
                    <a:pt x="1809" y="1529"/>
                    <a:pt x="1919" y="1459"/>
                    <a:pt x="2039" y="1399"/>
                  </a:cubicBezTo>
                  <a:cubicBezTo>
                    <a:pt x="2259" y="1270"/>
                    <a:pt x="2489" y="1159"/>
                    <a:pt x="2718" y="1059"/>
                  </a:cubicBezTo>
                  <a:cubicBezTo>
                    <a:pt x="2789" y="1030"/>
                    <a:pt x="2849" y="999"/>
                    <a:pt x="2918" y="970"/>
                  </a:cubicBezTo>
                  <a:cubicBezTo>
                    <a:pt x="2949" y="959"/>
                    <a:pt x="2989" y="959"/>
                    <a:pt x="3018" y="950"/>
                  </a:cubicBezTo>
                  <a:cubicBezTo>
                    <a:pt x="3368" y="850"/>
                    <a:pt x="3738" y="780"/>
                    <a:pt x="4097" y="710"/>
                  </a:cubicBezTo>
                  <a:cubicBezTo>
                    <a:pt x="4307" y="670"/>
                    <a:pt x="4507" y="630"/>
                    <a:pt x="4717" y="600"/>
                  </a:cubicBezTo>
                  <a:cubicBezTo>
                    <a:pt x="4817" y="580"/>
                    <a:pt x="4927" y="560"/>
                    <a:pt x="5027" y="540"/>
                  </a:cubicBezTo>
                  <a:cubicBezTo>
                    <a:pt x="5116" y="520"/>
                    <a:pt x="5207" y="510"/>
                    <a:pt x="5296" y="500"/>
                  </a:cubicBezTo>
                  <a:cubicBezTo>
                    <a:pt x="5466" y="480"/>
                    <a:pt x="5636" y="460"/>
                    <a:pt x="5806" y="450"/>
                  </a:cubicBezTo>
                  <a:cubicBezTo>
                    <a:pt x="6006" y="430"/>
                    <a:pt x="6195" y="430"/>
                    <a:pt x="6395" y="430"/>
                  </a:cubicBezTo>
                  <a:cubicBezTo>
                    <a:pt x="6566" y="420"/>
                    <a:pt x="6745" y="420"/>
                    <a:pt x="6925" y="420"/>
                  </a:cubicBezTo>
                  <a:close/>
                  <a:moveTo>
                    <a:pt x="260" y="4387"/>
                  </a:moveTo>
                  <a:cubicBezTo>
                    <a:pt x="291" y="4447"/>
                    <a:pt x="320" y="4507"/>
                    <a:pt x="360" y="4567"/>
                  </a:cubicBezTo>
                  <a:cubicBezTo>
                    <a:pt x="411" y="4647"/>
                    <a:pt x="451" y="4716"/>
                    <a:pt x="511" y="4787"/>
                  </a:cubicBezTo>
                  <a:cubicBezTo>
                    <a:pt x="560" y="4867"/>
                    <a:pt x="620" y="4936"/>
                    <a:pt x="690" y="5006"/>
                  </a:cubicBezTo>
                  <a:cubicBezTo>
                    <a:pt x="800" y="5136"/>
                    <a:pt x="940" y="5246"/>
                    <a:pt x="1070" y="5366"/>
                  </a:cubicBezTo>
                  <a:cubicBezTo>
                    <a:pt x="1210" y="5486"/>
                    <a:pt x="1350" y="5596"/>
                    <a:pt x="1510" y="5706"/>
                  </a:cubicBezTo>
                  <a:cubicBezTo>
                    <a:pt x="1650" y="5815"/>
                    <a:pt x="1799" y="5906"/>
                    <a:pt x="1949" y="5995"/>
                  </a:cubicBezTo>
                  <a:cubicBezTo>
                    <a:pt x="2089" y="6095"/>
                    <a:pt x="2239" y="6185"/>
                    <a:pt x="2399" y="6255"/>
                  </a:cubicBezTo>
                  <a:cubicBezTo>
                    <a:pt x="2569" y="6335"/>
                    <a:pt x="2749" y="6415"/>
                    <a:pt x="2918" y="6485"/>
                  </a:cubicBezTo>
                  <a:cubicBezTo>
                    <a:pt x="3258" y="6615"/>
                    <a:pt x="3608" y="6695"/>
                    <a:pt x="3948" y="6785"/>
                  </a:cubicBezTo>
                  <a:cubicBezTo>
                    <a:pt x="4117" y="6825"/>
                    <a:pt x="4287" y="6875"/>
                    <a:pt x="4457" y="6905"/>
                  </a:cubicBezTo>
                  <a:cubicBezTo>
                    <a:pt x="4647" y="6934"/>
                    <a:pt x="4827" y="6954"/>
                    <a:pt x="5016" y="6965"/>
                  </a:cubicBezTo>
                  <a:lnTo>
                    <a:pt x="5556" y="7025"/>
                  </a:lnTo>
                  <a:cubicBezTo>
                    <a:pt x="5736" y="7045"/>
                    <a:pt x="5916" y="7045"/>
                    <a:pt x="6086" y="7045"/>
                  </a:cubicBezTo>
                  <a:cubicBezTo>
                    <a:pt x="6275" y="7045"/>
                    <a:pt x="6455" y="7045"/>
                    <a:pt x="6645" y="7025"/>
                  </a:cubicBezTo>
                  <a:cubicBezTo>
                    <a:pt x="6815" y="7014"/>
                    <a:pt x="6995" y="6985"/>
                    <a:pt x="7165" y="6945"/>
                  </a:cubicBezTo>
                  <a:cubicBezTo>
                    <a:pt x="7335" y="6914"/>
                    <a:pt x="7514" y="6875"/>
                    <a:pt x="7685" y="6835"/>
                  </a:cubicBezTo>
                  <a:cubicBezTo>
                    <a:pt x="7774" y="6815"/>
                    <a:pt x="7854" y="6785"/>
                    <a:pt x="7944" y="6765"/>
                  </a:cubicBezTo>
                  <a:cubicBezTo>
                    <a:pt x="8034" y="6745"/>
                    <a:pt x="8124" y="6725"/>
                    <a:pt x="8224" y="6705"/>
                  </a:cubicBezTo>
                  <a:cubicBezTo>
                    <a:pt x="8384" y="6675"/>
                    <a:pt x="8554" y="6635"/>
                    <a:pt x="8713" y="6585"/>
                  </a:cubicBezTo>
                  <a:cubicBezTo>
                    <a:pt x="8884" y="6535"/>
                    <a:pt x="9053" y="6485"/>
                    <a:pt x="9213" y="6415"/>
                  </a:cubicBezTo>
                  <a:cubicBezTo>
                    <a:pt x="9553" y="6285"/>
                    <a:pt x="9883" y="6115"/>
                    <a:pt x="10192" y="5935"/>
                  </a:cubicBezTo>
                  <a:cubicBezTo>
                    <a:pt x="10272" y="5886"/>
                    <a:pt x="10342" y="5846"/>
                    <a:pt x="10412" y="5795"/>
                  </a:cubicBezTo>
                  <a:lnTo>
                    <a:pt x="10622" y="5616"/>
                  </a:lnTo>
                  <a:cubicBezTo>
                    <a:pt x="10752" y="5506"/>
                    <a:pt x="10882" y="5386"/>
                    <a:pt x="11002" y="5256"/>
                  </a:cubicBezTo>
                  <a:cubicBezTo>
                    <a:pt x="11062" y="5196"/>
                    <a:pt x="11122" y="5136"/>
                    <a:pt x="11171" y="5076"/>
                  </a:cubicBezTo>
                  <a:cubicBezTo>
                    <a:pt x="11242" y="5006"/>
                    <a:pt x="11291" y="4936"/>
                    <a:pt x="11351" y="4856"/>
                  </a:cubicBezTo>
                  <a:cubicBezTo>
                    <a:pt x="11402" y="4787"/>
                    <a:pt x="11442" y="4727"/>
                    <a:pt x="11491" y="4656"/>
                  </a:cubicBezTo>
                  <a:cubicBezTo>
                    <a:pt x="11541" y="4587"/>
                    <a:pt x="11591" y="4507"/>
                    <a:pt x="11631" y="4427"/>
                  </a:cubicBezTo>
                  <a:cubicBezTo>
                    <a:pt x="11641" y="4417"/>
                    <a:pt x="11641" y="4407"/>
                    <a:pt x="11651" y="4397"/>
                  </a:cubicBezTo>
                  <a:lnTo>
                    <a:pt x="11651" y="4397"/>
                  </a:lnTo>
                  <a:cubicBezTo>
                    <a:pt x="11641" y="4477"/>
                    <a:pt x="11621" y="4556"/>
                    <a:pt x="11601" y="4636"/>
                  </a:cubicBezTo>
                  <a:cubicBezTo>
                    <a:pt x="11571" y="4747"/>
                    <a:pt x="11541" y="4867"/>
                    <a:pt x="11501" y="4986"/>
                  </a:cubicBezTo>
                  <a:cubicBezTo>
                    <a:pt x="11481" y="5086"/>
                    <a:pt x="11442" y="5186"/>
                    <a:pt x="11402" y="5276"/>
                  </a:cubicBezTo>
                  <a:cubicBezTo>
                    <a:pt x="11331" y="5456"/>
                    <a:pt x="11251" y="5626"/>
                    <a:pt x="11151" y="5786"/>
                  </a:cubicBezTo>
                  <a:cubicBezTo>
                    <a:pt x="11042" y="5975"/>
                    <a:pt x="10932" y="6155"/>
                    <a:pt x="10802" y="6325"/>
                  </a:cubicBezTo>
                  <a:cubicBezTo>
                    <a:pt x="10672" y="6485"/>
                    <a:pt x="10542" y="6645"/>
                    <a:pt x="10402" y="6795"/>
                  </a:cubicBezTo>
                  <a:cubicBezTo>
                    <a:pt x="10263" y="6945"/>
                    <a:pt x="10092" y="7074"/>
                    <a:pt x="9923" y="7205"/>
                  </a:cubicBezTo>
                  <a:cubicBezTo>
                    <a:pt x="9792" y="7294"/>
                    <a:pt x="9663" y="7394"/>
                    <a:pt x="9523" y="7474"/>
                  </a:cubicBezTo>
                  <a:cubicBezTo>
                    <a:pt x="9383" y="7564"/>
                    <a:pt x="9233" y="7634"/>
                    <a:pt x="9083" y="7694"/>
                  </a:cubicBezTo>
                  <a:cubicBezTo>
                    <a:pt x="9033" y="7714"/>
                    <a:pt x="8984" y="7744"/>
                    <a:pt x="8924" y="7764"/>
                  </a:cubicBezTo>
                  <a:cubicBezTo>
                    <a:pt x="8853" y="7784"/>
                    <a:pt x="8784" y="7814"/>
                    <a:pt x="8713" y="7834"/>
                  </a:cubicBezTo>
                  <a:cubicBezTo>
                    <a:pt x="8653" y="7854"/>
                    <a:pt x="8584" y="7874"/>
                    <a:pt x="8524" y="7894"/>
                  </a:cubicBezTo>
                  <a:cubicBezTo>
                    <a:pt x="8464" y="7914"/>
                    <a:pt x="8404" y="7924"/>
                    <a:pt x="8344" y="7944"/>
                  </a:cubicBezTo>
                  <a:cubicBezTo>
                    <a:pt x="8214" y="7974"/>
                    <a:pt x="8084" y="8004"/>
                    <a:pt x="7944" y="8024"/>
                  </a:cubicBezTo>
                  <a:cubicBezTo>
                    <a:pt x="7814" y="8054"/>
                    <a:pt x="7694" y="8074"/>
                    <a:pt x="7565" y="8084"/>
                  </a:cubicBezTo>
                  <a:cubicBezTo>
                    <a:pt x="7385" y="8114"/>
                    <a:pt x="7195" y="8124"/>
                    <a:pt x="7015" y="8144"/>
                  </a:cubicBezTo>
                  <a:cubicBezTo>
                    <a:pt x="6925" y="8153"/>
                    <a:pt x="6835" y="8153"/>
                    <a:pt x="6735" y="8153"/>
                  </a:cubicBezTo>
                  <a:cubicBezTo>
                    <a:pt x="6645" y="8164"/>
                    <a:pt x="6555" y="8164"/>
                    <a:pt x="6466" y="8164"/>
                  </a:cubicBezTo>
                  <a:cubicBezTo>
                    <a:pt x="6286" y="8164"/>
                    <a:pt x="6106" y="8153"/>
                    <a:pt x="5916" y="8144"/>
                  </a:cubicBezTo>
                  <a:cubicBezTo>
                    <a:pt x="5726" y="8133"/>
                    <a:pt x="5526" y="8114"/>
                    <a:pt x="5327" y="8094"/>
                  </a:cubicBezTo>
                  <a:lnTo>
                    <a:pt x="5307" y="8094"/>
                  </a:lnTo>
                  <a:cubicBezTo>
                    <a:pt x="5127" y="8064"/>
                    <a:pt x="4956" y="8034"/>
                    <a:pt x="4787" y="7994"/>
                  </a:cubicBezTo>
                  <a:cubicBezTo>
                    <a:pt x="4597" y="7944"/>
                    <a:pt x="4417" y="7894"/>
                    <a:pt x="4227" y="7834"/>
                  </a:cubicBezTo>
                  <a:cubicBezTo>
                    <a:pt x="3877" y="7724"/>
                    <a:pt x="3538" y="7584"/>
                    <a:pt x="3188" y="7474"/>
                  </a:cubicBezTo>
                  <a:cubicBezTo>
                    <a:pt x="3138" y="7454"/>
                    <a:pt x="3078" y="7434"/>
                    <a:pt x="3018" y="7414"/>
                  </a:cubicBezTo>
                  <a:cubicBezTo>
                    <a:pt x="2978" y="7394"/>
                    <a:pt x="2929" y="7374"/>
                    <a:pt x="2889" y="7365"/>
                  </a:cubicBezTo>
                  <a:cubicBezTo>
                    <a:pt x="2769" y="7314"/>
                    <a:pt x="2658" y="7254"/>
                    <a:pt x="2538" y="7205"/>
                  </a:cubicBezTo>
                  <a:cubicBezTo>
                    <a:pt x="2419" y="7154"/>
                    <a:pt x="2299" y="7094"/>
                    <a:pt x="2189" y="7034"/>
                  </a:cubicBezTo>
                  <a:cubicBezTo>
                    <a:pt x="2069" y="6985"/>
                    <a:pt x="1949" y="6925"/>
                    <a:pt x="1839" y="6855"/>
                  </a:cubicBezTo>
                  <a:cubicBezTo>
                    <a:pt x="1779" y="6815"/>
                    <a:pt x="1730" y="6785"/>
                    <a:pt x="1670" y="6745"/>
                  </a:cubicBezTo>
                  <a:cubicBezTo>
                    <a:pt x="1619" y="6715"/>
                    <a:pt x="1570" y="6675"/>
                    <a:pt x="1530" y="6645"/>
                  </a:cubicBezTo>
                  <a:cubicBezTo>
                    <a:pt x="1419" y="6555"/>
                    <a:pt x="1310" y="6455"/>
                    <a:pt x="1200" y="6355"/>
                  </a:cubicBezTo>
                  <a:cubicBezTo>
                    <a:pt x="1140" y="6305"/>
                    <a:pt x="1080" y="6245"/>
                    <a:pt x="1030" y="6185"/>
                  </a:cubicBezTo>
                  <a:cubicBezTo>
                    <a:pt x="970" y="6135"/>
                    <a:pt x="930" y="6075"/>
                    <a:pt x="880" y="6015"/>
                  </a:cubicBezTo>
                  <a:cubicBezTo>
                    <a:pt x="840" y="5966"/>
                    <a:pt x="810" y="5915"/>
                    <a:pt x="770" y="5866"/>
                  </a:cubicBezTo>
                  <a:cubicBezTo>
                    <a:pt x="730" y="5815"/>
                    <a:pt x="700" y="5755"/>
                    <a:pt x="660" y="5696"/>
                  </a:cubicBezTo>
                  <a:cubicBezTo>
                    <a:pt x="630" y="5636"/>
                    <a:pt x="591" y="5566"/>
                    <a:pt x="560" y="5506"/>
                  </a:cubicBezTo>
                  <a:cubicBezTo>
                    <a:pt x="531" y="5446"/>
                    <a:pt x="500" y="5386"/>
                    <a:pt x="471" y="5316"/>
                  </a:cubicBezTo>
                  <a:lnTo>
                    <a:pt x="411" y="5166"/>
                  </a:lnTo>
                  <a:cubicBezTo>
                    <a:pt x="380" y="5096"/>
                    <a:pt x="360" y="5026"/>
                    <a:pt x="340" y="4956"/>
                  </a:cubicBezTo>
                  <a:cubicBezTo>
                    <a:pt x="320" y="4896"/>
                    <a:pt x="311" y="4836"/>
                    <a:pt x="300" y="4776"/>
                  </a:cubicBezTo>
                  <a:cubicBezTo>
                    <a:pt x="291" y="4716"/>
                    <a:pt x="280" y="4656"/>
                    <a:pt x="271" y="4607"/>
                  </a:cubicBezTo>
                  <a:cubicBezTo>
                    <a:pt x="271" y="4536"/>
                    <a:pt x="260" y="4467"/>
                    <a:pt x="260" y="4397"/>
                  </a:cubicBezTo>
                  <a:lnTo>
                    <a:pt x="260" y="4387"/>
                  </a:lnTo>
                  <a:close/>
                  <a:moveTo>
                    <a:pt x="7105" y="0"/>
                  </a:moveTo>
                  <a:cubicBezTo>
                    <a:pt x="6805" y="0"/>
                    <a:pt x="6495" y="20"/>
                    <a:pt x="6186" y="40"/>
                  </a:cubicBezTo>
                  <a:cubicBezTo>
                    <a:pt x="6016" y="51"/>
                    <a:pt x="5836" y="71"/>
                    <a:pt x="5656" y="100"/>
                  </a:cubicBezTo>
                  <a:cubicBezTo>
                    <a:pt x="5466" y="120"/>
                    <a:pt x="5276" y="140"/>
                    <a:pt x="5087" y="180"/>
                  </a:cubicBezTo>
                  <a:cubicBezTo>
                    <a:pt x="4907" y="220"/>
                    <a:pt x="4717" y="260"/>
                    <a:pt x="4537" y="300"/>
                  </a:cubicBezTo>
                  <a:cubicBezTo>
                    <a:pt x="4357" y="330"/>
                    <a:pt x="4188" y="360"/>
                    <a:pt x="4008" y="400"/>
                  </a:cubicBezTo>
                  <a:cubicBezTo>
                    <a:pt x="3648" y="480"/>
                    <a:pt x="3278" y="560"/>
                    <a:pt x="2918" y="670"/>
                  </a:cubicBezTo>
                  <a:cubicBezTo>
                    <a:pt x="2749" y="720"/>
                    <a:pt x="2578" y="770"/>
                    <a:pt x="2409" y="830"/>
                  </a:cubicBezTo>
                  <a:cubicBezTo>
                    <a:pt x="2229" y="899"/>
                    <a:pt x="2049" y="970"/>
                    <a:pt x="1869" y="1050"/>
                  </a:cubicBezTo>
                  <a:cubicBezTo>
                    <a:pt x="1699" y="1119"/>
                    <a:pt x="1530" y="1199"/>
                    <a:pt x="1370" y="1290"/>
                  </a:cubicBezTo>
                  <a:cubicBezTo>
                    <a:pt x="1290" y="1330"/>
                    <a:pt x="1220" y="1369"/>
                    <a:pt x="1150" y="1429"/>
                  </a:cubicBezTo>
                  <a:cubicBezTo>
                    <a:pt x="1070" y="1489"/>
                    <a:pt x="990" y="1549"/>
                    <a:pt x="920" y="1619"/>
                  </a:cubicBezTo>
                  <a:cubicBezTo>
                    <a:pt x="850" y="1679"/>
                    <a:pt x="790" y="1749"/>
                    <a:pt x="720" y="1809"/>
                  </a:cubicBezTo>
                  <a:cubicBezTo>
                    <a:pt x="660" y="1869"/>
                    <a:pt x="600" y="1929"/>
                    <a:pt x="551" y="1999"/>
                  </a:cubicBezTo>
                  <a:cubicBezTo>
                    <a:pt x="491" y="2078"/>
                    <a:pt x="440" y="2149"/>
                    <a:pt x="391" y="2229"/>
                  </a:cubicBezTo>
                  <a:cubicBezTo>
                    <a:pt x="351" y="2309"/>
                    <a:pt x="320" y="2398"/>
                    <a:pt x="291" y="2489"/>
                  </a:cubicBezTo>
                  <a:lnTo>
                    <a:pt x="280" y="2489"/>
                  </a:lnTo>
                  <a:cubicBezTo>
                    <a:pt x="271" y="2509"/>
                    <a:pt x="260" y="2529"/>
                    <a:pt x="260" y="2549"/>
                  </a:cubicBezTo>
                  <a:cubicBezTo>
                    <a:pt x="211" y="2648"/>
                    <a:pt x="171" y="2738"/>
                    <a:pt x="140" y="2848"/>
                  </a:cubicBezTo>
                  <a:cubicBezTo>
                    <a:pt x="91" y="3028"/>
                    <a:pt x="71" y="3218"/>
                    <a:pt x="51" y="3408"/>
                  </a:cubicBezTo>
                  <a:cubicBezTo>
                    <a:pt x="31" y="3588"/>
                    <a:pt x="11" y="3777"/>
                    <a:pt x="11" y="3957"/>
                  </a:cubicBezTo>
                  <a:cubicBezTo>
                    <a:pt x="11" y="4047"/>
                    <a:pt x="1" y="4137"/>
                    <a:pt x="1" y="4237"/>
                  </a:cubicBezTo>
                  <a:lnTo>
                    <a:pt x="1" y="4477"/>
                  </a:lnTo>
                  <a:cubicBezTo>
                    <a:pt x="11" y="4667"/>
                    <a:pt x="31" y="4856"/>
                    <a:pt x="71" y="5036"/>
                  </a:cubicBezTo>
                  <a:cubicBezTo>
                    <a:pt x="111" y="5216"/>
                    <a:pt x="160" y="5396"/>
                    <a:pt x="220" y="5566"/>
                  </a:cubicBezTo>
                  <a:cubicBezTo>
                    <a:pt x="260" y="5666"/>
                    <a:pt x="300" y="5766"/>
                    <a:pt x="351" y="5855"/>
                  </a:cubicBezTo>
                  <a:cubicBezTo>
                    <a:pt x="391" y="5946"/>
                    <a:pt x="440" y="6026"/>
                    <a:pt x="491" y="6106"/>
                  </a:cubicBezTo>
                  <a:cubicBezTo>
                    <a:pt x="531" y="6185"/>
                    <a:pt x="591" y="6255"/>
                    <a:pt x="650" y="6325"/>
                  </a:cubicBezTo>
                  <a:cubicBezTo>
                    <a:pt x="710" y="6405"/>
                    <a:pt x="770" y="6485"/>
                    <a:pt x="840" y="6555"/>
                  </a:cubicBezTo>
                  <a:cubicBezTo>
                    <a:pt x="960" y="6685"/>
                    <a:pt x="1100" y="6815"/>
                    <a:pt x="1240" y="6925"/>
                  </a:cubicBezTo>
                  <a:cubicBezTo>
                    <a:pt x="1390" y="7054"/>
                    <a:pt x="1550" y="7154"/>
                    <a:pt x="1710" y="7254"/>
                  </a:cubicBezTo>
                  <a:cubicBezTo>
                    <a:pt x="1869" y="7354"/>
                    <a:pt x="2019" y="7434"/>
                    <a:pt x="2179" y="7514"/>
                  </a:cubicBezTo>
                  <a:lnTo>
                    <a:pt x="2689" y="7754"/>
                  </a:lnTo>
                  <a:cubicBezTo>
                    <a:pt x="2869" y="7834"/>
                    <a:pt x="3068" y="7884"/>
                    <a:pt x="3258" y="7934"/>
                  </a:cubicBezTo>
                  <a:cubicBezTo>
                    <a:pt x="3438" y="7984"/>
                    <a:pt x="3618" y="8044"/>
                    <a:pt x="3797" y="8084"/>
                  </a:cubicBezTo>
                  <a:cubicBezTo>
                    <a:pt x="4157" y="8184"/>
                    <a:pt x="4517" y="8253"/>
                    <a:pt x="4887" y="8313"/>
                  </a:cubicBezTo>
                  <a:cubicBezTo>
                    <a:pt x="5256" y="8373"/>
                    <a:pt x="5626" y="8393"/>
                    <a:pt x="5996" y="8404"/>
                  </a:cubicBezTo>
                  <a:cubicBezTo>
                    <a:pt x="6149" y="8412"/>
                    <a:pt x="6304" y="8417"/>
                    <a:pt x="6459" y="8417"/>
                  </a:cubicBezTo>
                  <a:cubicBezTo>
                    <a:pt x="6678" y="8417"/>
                    <a:pt x="6898" y="8407"/>
                    <a:pt x="7115" y="8384"/>
                  </a:cubicBezTo>
                  <a:cubicBezTo>
                    <a:pt x="7315" y="8364"/>
                    <a:pt x="7505" y="8344"/>
                    <a:pt x="7694" y="8313"/>
                  </a:cubicBezTo>
                  <a:cubicBezTo>
                    <a:pt x="7884" y="8284"/>
                    <a:pt x="8074" y="8253"/>
                    <a:pt x="8254" y="8213"/>
                  </a:cubicBezTo>
                  <a:cubicBezTo>
                    <a:pt x="8444" y="8173"/>
                    <a:pt x="8624" y="8114"/>
                    <a:pt x="8804" y="8054"/>
                  </a:cubicBezTo>
                  <a:cubicBezTo>
                    <a:pt x="8893" y="8034"/>
                    <a:pt x="8993" y="8004"/>
                    <a:pt x="9083" y="7964"/>
                  </a:cubicBezTo>
                  <a:cubicBezTo>
                    <a:pt x="9183" y="7934"/>
                    <a:pt x="9283" y="7894"/>
                    <a:pt x="9383" y="7854"/>
                  </a:cubicBezTo>
                  <a:cubicBezTo>
                    <a:pt x="9403" y="7844"/>
                    <a:pt x="9413" y="7834"/>
                    <a:pt x="9433" y="7824"/>
                  </a:cubicBezTo>
                  <a:cubicBezTo>
                    <a:pt x="9453" y="7824"/>
                    <a:pt x="9463" y="7814"/>
                    <a:pt x="9473" y="7814"/>
                  </a:cubicBezTo>
                  <a:lnTo>
                    <a:pt x="9483" y="7804"/>
                  </a:lnTo>
                  <a:cubicBezTo>
                    <a:pt x="9563" y="7774"/>
                    <a:pt x="9653" y="7734"/>
                    <a:pt x="9733" y="7694"/>
                  </a:cubicBezTo>
                  <a:cubicBezTo>
                    <a:pt x="9812" y="7654"/>
                    <a:pt x="9903" y="7604"/>
                    <a:pt x="9983" y="7554"/>
                  </a:cubicBezTo>
                  <a:cubicBezTo>
                    <a:pt x="10143" y="7464"/>
                    <a:pt x="10292" y="7365"/>
                    <a:pt x="10442" y="7265"/>
                  </a:cubicBezTo>
                  <a:cubicBezTo>
                    <a:pt x="10522" y="7205"/>
                    <a:pt x="10602" y="7134"/>
                    <a:pt x="10682" y="7074"/>
                  </a:cubicBezTo>
                  <a:cubicBezTo>
                    <a:pt x="10752" y="7014"/>
                    <a:pt x="10812" y="6954"/>
                    <a:pt x="10882" y="6895"/>
                  </a:cubicBezTo>
                  <a:cubicBezTo>
                    <a:pt x="11011" y="6765"/>
                    <a:pt x="11142" y="6635"/>
                    <a:pt x="11262" y="6485"/>
                  </a:cubicBezTo>
                  <a:cubicBezTo>
                    <a:pt x="11331" y="6405"/>
                    <a:pt x="11402" y="6315"/>
                    <a:pt x="11462" y="6215"/>
                  </a:cubicBezTo>
                  <a:cubicBezTo>
                    <a:pt x="11521" y="6155"/>
                    <a:pt x="11571" y="6086"/>
                    <a:pt x="11611" y="6006"/>
                  </a:cubicBezTo>
                  <a:cubicBezTo>
                    <a:pt x="11711" y="5855"/>
                    <a:pt x="11801" y="5686"/>
                    <a:pt x="11881" y="5516"/>
                  </a:cubicBezTo>
                  <a:cubicBezTo>
                    <a:pt x="11921" y="5426"/>
                    <a:pt x="11961" y="5326"/>
                    <a:pt x="11991" y="5226"/>
                  </a:cubicBezTo>
                  <a:lnTo>
                    <a:pt x="12051" y="4956"/>
                  </a:lnTo>
                  <a:cubicBezTo>
                    <a:pt x="12081" y="4756"/>
                    <a:pt x="12111" y="4556"/>
                    <a:pt x="12121" y="4347"/>
                  </a:cubicBezTo>
                  <a:cubicBezTo>
                    <a:pt x="12131" y="4167"/>
                    <a:pt x="12131" y="3977"/>
                    <a:pt x="12131" y="3787"/>
                  </a:cubicBezTo>
                  <a:cubicBezTo>
                    <a:pt x="12141" y="3608"/>
                    <a:pt x="12141" y="3437"/>
                    <a:pt x="12121" y="3258"/>
                  </a:cubicBezTo>
                  <a:cubicBezTo>
                    <a:pt x="12091" y="3068"/>
                    <a:pt x="12051" y="2878"/>
                    <a:pt x="12001" y="2688"/>
                  </a:cubicBezTo>
                  <a:cubicBezTo>
                    <a:pt x="11951" y="2558"/>
                    <a:pt x="11891" y="2429"/>
                    <a:pt x="11821" y="2309"/>
                  </a:cubicBezTo>
                  <a:cubicBezTo>
                    <a:pt x="11781" y="2229"/>
                    <a:pt x="11731" y="2158"/>
                    <a:pt x="11681" y="2089"/>
                  </a:cubicBezTo>
                  <a:cubicBezTo>
                    <a:pt x="11621" y="1999"/>
                    <a:pt x="11551" y="1919"/>
                    <a:pt x="11481" y="1829"/>
                  </a:cubicBezTo>
                  <a:cubicBezTo>
                    <a:pt x="11422" y="1759"/>
                    <a:pt x="11362" y="1689"/>
                    <a:pt x="11291" y="1629"/>
                  </a:cubicBezTo>
                  <a:cubicBezTo>
                    <a:pt x="11231" y="1569"/>
                    <a:pt x="11171" y="1499"/>
                    <a:pt x="11102" y="1449"/>
                  </a:cubicBezTo>
                  <a:cubicBezTo>
                    <a:pt x="11022" y="1369"/>
                    <a:pt x="10942" y="1310"/>
                    <a:pt x="10852" y="1239"/>
                  </a:cubicBezTo>
                  <a:lnTo>
                    <a:pt x="10402" y="910"/>
                  </a:lnTo>
                  <a:cubicBezTo>
                    <a:pt x="10322" y="860"/>
                    <a:pt x="10243" y="800"/>
                    <a:pt x="10163" y="750"/>
                  </a:cubicBezTo>
                  <a:cubicBezTo>
                    <a:pt x="10092" y="700"/>
                    <a:pt x="10012" y="660"/>
                    <a:pt x="9932" y="610"/>
                  </a:cubicBezTo>
                  <a:cubicBezTo>
                    <a:pt x="9832" y="560"/>
                    <a:pt x="9733" y="520"/>
                    <a:pt x="9633" y="480"/>
                  </a:cubicBezTo>
                  <a:cubicBezTo>
                    <a:pt x="9633" y="470"/>
                    <a:pt x="9623" y="470"/>
                    <a:pt x="9613" y="470"/>
                  </a:cubicBezTo>
                  <a:cubicBezTo>
                    <a:pt x="9583" y="450"/>
                    <a:pt x="9563" y="440"/>
                    <a:pt x="9533" y="430"/>
                  </a:cubicBezTo>
                  <a:lnTo>
                    <a:pt x="9523" y="430"/>
                  </a:lnTo>
                  <a:cubicBezTo>
                    <a:pt x="9353" y="360"/>
                    <a:pt x="9183" y="290"/>
                    <a:pt x="9004" y="240"/>
                  </a:cubicBezTo>
                  <a:cubicBezTo>
                    <a:pt x="8833" y="190"/>
                    <a:pt x="8653" y="140"/>
                    <a:pt x="8474" y="111"/>
                  </a:cubicBezTo>
                  <a:cubicBezTo>
                    <a:pt x="8374" y="91"/>
                    <a:pt x="8264" y="71"/>
                    <a:pt x="8154" y="60"/>
                  </a:cubicBezTo>
                  <a:cubicBezTo>
                    <a:pt x="8054" y="51"/>
                    <a:pt x="7964" y="40"/>
                    <a:pt x="7864" y="31"/>
                  </a:cubicBezTo>
                  <a:cubicBezTo>
                    <a:pt x="7685" y="20"/>
                    <a:pt x="7494" y="11"/>
                    <a:pt x="7305" y="11"/>
                  </a:cubicBezTo>
                  <a:cubicBezTo>
                    <a:pt x="7245" y="0"/>
                    <a:pt x="7175" y="0"/>
                    <a:pt x="7105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" name="Google Shape;151;p24"/>
            <p:cNvSpPr/>
            <p:nvPr/>
          </p:nvSpPr>
          <p:spPr>
            <a:xfrm flipH="1">
              <a:off x="5301250" y="991954"/>
              <a:ext cx="569895" cy="309185"/>
            </a:xfrm>
            <a:custGeom>
              <a:avLst/>
              <a:gdLst/>
              <a:ahLst/>
              <a:cxnLst/>
              <a:rect l="l" t="t" r="r" b="b"/>
              <a:pathLst>
                <a:path w="8794" h="4771" extrusionOk="0">
                  <a:moveTo>
                    <a:pt x="3510" y="376"/>
                  </a:moveTo>
                  <a:cubicBezTo>
                    <a:pt x="3601" y="376"/>
                    <a:pt x="3694" y="380"/>
                    <a:pt x="3787" y="380"/>
                  </a:cubicBezTo>
                  <a:lnTo>
                    <a:pt x="4207" y="410"/>
                  </a:lnTo>
                  <a:cubicBezTo>
                    <a:pt x="4347" y="430"/>
                    <a:pt x="4486" y="450"/>
                    <a:pt x="4626" y="460"/>
                  </a:cubicBezTo>
                  <a:cubicBezTo>
                    <a:pt x="4737" y="460"/>
                    <a:pt x="4846" y="470"/>
                    <a:pt x="4956" y="470"/>
                  </a:cubicBezTo>
                  <a:cubicBezTo>
                    <a:pt x="5066" y="470"/>
                    <a:pt x="5176" y="480"/>
                    <a:pt x="5286" y="480"/>
                  </a:cubicBezTo>
                  <a:cubicBezTo>
                    <a:pt x="5496" y="490"/>
                    <a:pt x="5696" y="490"/>
                    <a:pt x="5905" y="520"/>
                  </a:cubicBezTo>
                  <a:cubicBezTo>
                    <a:pt x="6325" y="580"/>
                    <a:pt x="6765" y="660"/>
                    <a:pt x="7164" y="820"/>
                  </a:cubicBezTo>
                  <a:lnTo>
                    <a:pt x="7344" y="910"/>
                  </a:lnTo>
                  <a:lnTo>
                    <a:pt x="7554" y="1030"/>
                  </a:lnTo>
                  <a:cubicBezTo>
                    <a:pt x="7614" y="1059"/>
                    <a:pt x="7674" y="1099"/>
                    <a:pt x="7744" y="1130"/>
                  </a:cubicBezTo>
                  <a:cubicBezTo>
                    <a:pt x="7804" y="1170"/>
                    <a:pt x="7854" y="1199"/>
                    <a:pt x="7914" y="1239"/>
                  </a:cubicBezTo>
                  <a:cubicBezTo>
                    <a:pt x="8004" y="1310"/>
                    <a:pt x="8083" y="1389"/>
                    <a:pt x="8154" y="1469"/>
                  </a:cubicBezTo>
                  <a:cubicBezTo>
                    <a:pt x="8194" y="1529"/>
                    <a:pt x="8223" y="1589"/>
                    <a:pt x="8263" y="1649"/>
                  </a:cubicBezTo>
                  <a:lnTo>
                    <a:pt x="8354" y="1859"/>
                  </a:lnTo>
                  <a:cubicBezTo>
                    <a:pt x="8363" y="1889"/>
                    <a:pt x="8383" y="1929"/>
                    <a:pt x="8394" y="1969"/>
                  </a:cubicBezTo>
                  <a:lnTo>
                    <a:pt x="8423" y="2118"/>
                  </a:lnTo>
                  <a:cubicBezTo>
                    <a:pt x="8434" y="2178"/>
                    <a:pt x="8434" y="2249"/>
                    <a:pt x="8443" y="2318"/>
                  </a:cubicBezTo>
                  <a:cubicBezTo>
                    <a:pt x="8443" y="2398"/>
                    <a:pt x="8443" y="2478"/>
                    <a:pt x="8434" y="2558"/>
                  </a:cubicBezTo>
                  <a:cubicBezTo>
                    <a:pt x="8423" y="2628"/>
                    <a:pt x="8403" y="2688"/>
                    <a:pt x="8383" y="2758"/>
                  </a:cubicBezTo>
                  <a:cubicBezTo>
                    <a:pt x="8374" y="2828"/>
                    <a:pt x="8343" y="2898"/>
                    <a:pt x="8314" y="2968"/>
                  </a:cubicBezTo>
                  <a:lnTo>
                    <a:pt x="8254" y="3088"/>
                  </a:lnTo>
                  <a:cubicBezTo>
                    <a:pt x="8234" y="3128"/>
                    <a:pt x="8214" y="3168"/>
                    <a:pt x="8183" y="3198"/>
                  </a:cubicBezTo>
                  <a:cubicBezTo>
                    <a:pt x="8114" y="3288"/>
                    <a:pt x="8034" y="3357"/>
                    <a:pt x="7944" y="3428"/>
                  </a:cubicBezTo>
                  <a:cubicBezTo>
                    <a:pt x="7824" y="3517"/>
                    <a:pt x="7704" y="3597"/>
                    <a:pt x="7574" y="3677"/>
                  </a:cubicBezTo>
                  <a:lnTo>
                    <a:pt x="7364" y="3797"/>
                  </a:lnTo>
                  <a:cubicBezTo>
                    <a:pt x="7304" y="3827"/>
                    <a:pt x="7235" y="3857"/>
                    <a:pt x="7175" y="3887"/>
                  </a:cubicBezTo>
                  <a:cubicBezTo>
                    <a:pt x="7055" y="3937"/>
                    <a:pt x="6935" y="3977"/>
                    <a:pt x="6815" y="4017"/>
                  </a:cubicBezTo>
                  <a:cubicBezTo>
                    <a:pt x="6675" y="4067"/>
                    <a:pt x="6545" y="4097"/>
                    <a:pt x="6415" y="4127"/>
                  </a:cubicBezTo>
                  <a:cubicBezTo>
                    <a:pt x="6275" y="4167"/>
                    <a:pt x="6145" y="4197"/>
                    <a:pt x="6005" y="4227"/>
                  </a:cubicBezTo>
                  <a:cubicBezTo>
                    <a:pt x="5876" y="4257"/>
                    <a:pt x="5736" y="4287"/>
                    <a:pt x="5596" y="4307"/>
                  </a:cubicBezTo>
                  <a:cubicBezTo>
                    <a:pt x="5496" y="4327"/>
                    <a:pt x="5386" y="4337"/>
                    <a:pt x="5286" y="4357"/>
                  </a:cubicBezTo>
                  <a:cubicBezTo>
                    <a:pt x="5156" y="4367"/>
                    <a:pt x="5016" y="4387"/>
                    <a:pt x="4886" y="4397"/>
                  </a:cubicBezTo>
                  <a:cubicBezTo>
                    <a:pt x="4737" y="4407"/>
                    <a:pt x="4597" y="4407"/>
                    <a:pt x="4457" y="4407"/>
                  </a:cubicBezTo>
                  <a:cubicBezTo>
                    <a:pt x="4263" y="4407"/>
                    <a:pt x="4075" y="4411"/>
                    <a:pt x="3887" y="4411"/>
                  </a:cubicBezTo>
                  <a:cubicBezTo>
                    <a:pt x="3794" y="4411"/>
                    <a:pt x="3700" y="4410"/>
                    <a:pt x="3607" y="4407"/>
                  </a:cubicBezTo>
                  <a:cubicBezTo>
                    <a:pt x="3258" y="4387"/>
                    <a:pt x="2898" y="4367"/>
                    <a:pt x="2548" y="4327"/>
                  </a:cubicBezTo>
                  <a:cubicBezTo>
                    <a:pt x="2339" y="4297"/>
                    <a:pt x="2139" y="4257"/>
                    <a:pt x="1929" y="4207"/>
                  </a:cubicBezTo>
                  <a:cubicBezTo>
                    <a:pt x="1829" y="4187"/>
                    <a:pt x="1719" y="4167"/>
                    <a:pt x="1619" y="4137"/>
                  </a:cubicBezTo>
                  <a:cubicBezTo>
                    <a:pt x="1519" y="4107"/>
                    <a:pt x="1429" y="4077"/>
                    <a:pt x="1329" y="4037"/>
                  </a:cubicBezTo>
                  <a:cubicBezTo>
                    <a:pt x="1279" y="4017"/>
                    <a:pt x="1229" y="3987"/>
                    <a:pt x="1180" y="3967"/>
                  </a:cubicBezTo>
                  <a:cubicBezTo>
                    <a:pt x="1129" y="3937"/>
                    <a:pt x="1069" y="3897"/>
                    <a:pt x="1020" y="3867"/>
                  </a:cubicBezTo>
                  <a:cubicBezTo>
                    <a:pt x="929" y="3817"/>
                    <a:pt x="840" y="3757"/>
                    <a:pt x="750" y="3688"/>
                  </a:cubicBezTo>
                  <a:cubicBezTo>
                    <a:pt x="710" y="3657"/>
                    <a:pt x="670" y="3628"/>
                    <a:pt x="630" y="3588"/>
                  </a:cubicBezTo>
                  <a:cubicBezTo>
                    <a:pt x="610" y="3568"/>
                    <a:pt x="590" y="3537"/>
                    <a:pt x="570" y="3517"/>
                  </a:cubicBezTo>
                  <a:lnTo>
                    <a:pt x="510" y="3428"/>
                  </a:lnTo>
                  <a:cubicBezTo>
                    <a:pt x="470" y="3368"/>
                    <a:pt x="440" y="3308"/>
                    <a:pt x="410" y="3248"/>
                  </a:cubicBezTo>
                  <a:lnTo>
                    <a:pt x="350" y="3098"/>
                  </a:lnTo>
                  <a:cubicBezTo>
                    <a:pt x="330" y="3038"/>
                    <a:pt x="310" y="2988"/>
                    <a:pt x="300" y="2928"/>
                  </a:cubicBezTo>
                  <a:cubicBezTo>
                    <a:pt x="290" y="2848"/>
                    <a:pt x="290" y="2768"/>
                    <a:pt x="290" y="2678"/>
                  </a:cubicBezTo>
                  <a:cubicBezTo>
                    <a:pt x="290" y="2598"/>
                    <a:pt x="300" y="2509"/>
                    <a:pt x="310" y="2418"/>
                  </a:cubicBezTo>
                  <a:cubicBezTo>
                    <a:pt x="310" y="2378"/>
                    <a:pt x="320" y="2329"/>
                    <a:pt x="330" y="2278"/>
                  </a:cubicBezTo>
                  <a:cubicBezTo>
                    <a:pt x="350" y="2229"/>
                    <a:pt x="360" y="2178"/>
                    <a:pt x="370" y="2129"/>
                  </a:cubicBezTo>
                  <a:cubicBezTo>
                    <a:pt x="400" y="2029"/>
                    <a:pt x="450" y="1929"/>
                    <a:pt x="490" y="1829"/>
                  </a:cubicBezTo>
                  <a:cubicBezTo>
                    <a:pt x="560" y="1669"/>
                    <a:pt x="640" y="1519"/>
                    <a:pt x="740" y="1379"/>
                  </a:cubicBezTo>
                  <a:cubicBezTo>
                    <a:pt x="789" y="1330"/>
                    <a:pt x="829" y="1270"/>
                    <a:pt x="889" y="1219"/>
                  </a:cubicBezTo>
                  <a:cubicBezTo>
                    <a:pt x="940" y="1170"/>
                    <a:pt x="1000" y="1110"/>
                    <a:pt x="1060" y="1059"/>
                  </a:cubicBezTo>
                  <a:cubicBezTo>
                    <a:pt x="1129" y="1010"/>
                    <a:pt x="1200" y="970"/>
                    <a:pt x="1279" y="939"/>
                  </a:cubicBezTo>
                  <a:cubicBezTo>
                    <a:pt x="1369" y="890"/>
                    <a:pt x="1459" y="850"/>
                    <a:pt x="1549" y="810"/>
                  </a:cubicBezTo>
                  <a:cubicBezTo>
                    <a:pt x="1659" y="760"/>
                    <a:pt x="1769" y="720"/>
                    <a:pt x="1869" y="680"/>
                  </a:cubicBezTo>
                  <a:cubicBezTo>
                    <a:pt x="1919" y="660"/>
                    <a:pt x="1969" y="640"/>
                    <a:pt x="2019" y="630"/>
                  </a:cubicBezTo>
                  <a:cubicBezTo>
                    <a:pt x="2048" y="620"/>
                    <a:pt x="2079" y="610"/>
                    <a:pt x="2099" y="600"/>
                  </a:cubicBezTo>
                  <a:cubicBezTo>
                    <a:pt x="2239" y="560"/>
                    <a:pt x="2379" y="520"/>
                    <a:pt x="2518" y="490"/>
                  </a:cubicBezTo>
                  <a:cubicBezTo>
                    <a:pt x="2578" y="470"/>
                    <a:pt x="2628" y="460"/>
                    <a:pt x="2688" y="450"/>
                  </a:cubicBezTo>
                  <a:cubicBezTo>
                    <a:pt x="2788" y="430"/>
                    <a:pt x="2888" y="410"/>
                    <a:pt x="2988" y="400"/>
                  </a:cubicBezTo>
                  <a:cubicBezTo>
                    <a:pt x="3048" y="390"/>
                    <a:pt x="3108" y="380"/>
                    <a:pt x="3168" y="380"/>
                  </a:cubicBezTo>
                  <a:lnTo>
                    <a:pt x="3378" y="380"/>
                  </a:lnTo>
                  <a:cubicBezTo>
                    <a:pt x="3421" y="377"/>
                    <a:pt x="3465" y="376"/>
                    <a:pt x="3510" y="376"/>
                  </a:cubicBezTo>
                  <a:close/>
                  <a:moveTo>
                    <a:pt x="4017" y="0"/>
                  </a:moveTo>
                  <a:cubicBezTo>
                    <a:pt x="3877" y="0"/>
                    <a:pt x="3727" y="11"/>
                    <a:pt x="3587" y="20"/>
                  </a:cubicBezTo>
                  <a:cubicBezTo>
                    <a:pt x="3307" y="40"/>
                    <a:pt x="3028" y="80"/>
                    <a:pt x="2758" y="151"/>
                  </a:cubicBezTo>
                  <a:cubicBezTo>
                    <a:pt x="2518" y="200"/>
                    <a:pt x="2288" y="250"/>
                    <a:pt x="2068" y="330"/>
                  </a:cubicBezTo>
                  <a:cubicBezTo>
                    <a:pt x="1939" y="370"/>
                    <a:pt x="1809" y="420"/>
                    <a:pt x="1679" y="480"/>
                  </a:cubicBezTo>
                  <a:cubicBezTo>
                    <a:pt x="1559" y="530"/>
                    <a:pt x="1439" y="580"/>
                    <a:pt x="1319" y="640"/>
                  </a:cubicBezTo>
                  <a:cubicBezTo>
                    <a:pt x="1220" y="690"/>
                    <a:pt x="1109" y="750"/>
                    <a:pt x="1009" y="820"/>
                  </a:cubicBezTo>
                  <a:lnTo>
                    <a:pt x="1000" y="830"/>
                  </a:lnTo>
                  <a:cubicBezTo>
                    <a:pt x="980" y="840"/>
                    <a:pt x="960" y="850"/>
                    <a:pt x="940" y="870"/>
                  </a:cubicBezTo>
                  <a:cubicBezTo>
                    <a:pt x="880" y="910"/>
                    <a:pt x="820" y="959"/>
                    <a:pt x="770" y="999"/>
                  </a:cubicBezTo>
                  <a:cubicBezTo>
                    <a:pt x="660" y="1099"/>
                    <a:pt x="560" y="1199"/>
                    <a:pt x="480" y="1319"/>
                  </a:cubicBezTo>
                  <a:cubicBezTo>
                    <a:pt x="400" y="1429"/>
                    <a:pt x="330" y="1539"/>
                    <a:pt x="270" y="1669"/>
                  </a:cubicBezTo>
                  <a:cubicBezTo>
                    <a:pt x="200" y="1789"/>
                    <a:pt x="140" y="1919"/>
                    <a:pt x="90" y="2049"/>
                  </a:cubicBezTo>
                  <a:cubicBezTo>
                    <a:pt x="50" y="2189"/>
                    <a:pt x="30" y="2329"/>
                    <a:pt x="10" y="2469"/>
                  </a:cubicBezTo>
                  <a:cubicBezTo>
                    <a:pt x="10" y="2529"/>
                    <a:pt x="1" y="2598"/>
                    <a:pt x="1" y="2658"/>
                  </a:cubicBezTo>
                  <a:cubicBezTo>
                    <a:pt x="1" y="2738"/>
                    <a:pt x="10" y="2808"/>
                    <a:pt x="21" y="2888"/>
                  </a:cubicBezTo>
                  <a:cubicBezTo>
                    <a:pt x="41" y="2958"/>
                    <a:pt x="60" y="3018"/>
                    <a:pt x="80" y="3078"/>
                  </a:cubicBezTo>
                  <a:cubicBezTo>
                    <a:pt x="110" y="3148"/>
                    <a:pt x="140" y="3218"/>
                    <a:pt x="180" y="3278"/>
                  </a:cubicBezTo>
                  <a:cubicBezTo>
                    <a:pt x="250" y="3408"/>
                    <a:pt x="320" y="3528"/>
                    <a:pt x="420" y="3637"/>
                  </a:cubicBezTo>
                  <a:cubicBezTo>
                    <a:pt x="460" y="3697"/>
                    <a:pt x="510" y="3757"/>
                    <a:pt x="570" y="3807"/>
                  </a:cubicBezTo>
                  <a:cubicBezTo>
                    <a:pt x="590" y="3827"/>
                    <a:pt x="620" y="3857"/>
                    <a:pt x="650" y="3877"/>
                  </a:cubicBezTo>
                  <a:cubicBezTo>
                    <a:pt x="680" y="3907"/>
                    <a:pt x="710" y="3927"/>
                    <a:pt x="740" y="3957"/>
                  </a:cubicBezTo>
                  <a:cubicBezTo>
                    <a:pt x="780" y="3987"/>
                    <a:pt x="829" y="4027"/>
                    <a:pt x="869" y="4057"/>
                  </a:cubicBezTo>
                  <a:cubicBezTo>
                    <a:pt x="920" y="4087"/>
                    <a:pt x="969" y="4107"/>
                    <a:pt x="1020" y="4147"/>
                  </a:cubicBezTo>
                  <a:cubicBezTo>
                    <a:pt x="1029" y="4157"/>
                    <a:pt x="1040" y="4157"/>
                    <a:pt x="1049" y="4167"/>
                  </a:cubicBezTo>
                  <a:lnTo>
                    <a:pt x="1069" y="4187"/>
                  </a:lnTo>
                  <a:cubicBezTo>
                    <a:pt x="1083" y="4194"/>
                    <a:pt x="1097" y="4201"/>
                    <a:pt x="1108" y="4201"/>
                  </a:cubicBezTo>
                  <a:cubicBezTo>
                    <a:pt x="1113" y="4201"/>
                    <a:pt x="1117" y="4200"/>
                    <a:pt x="1120" y="4197"/>
                  </a:cubicBezTo>
                  <a:cubicBezTo>
                    <a:pt x="1169" y="4227"/>
                    <a:pt x="1220" y="4257"/>
                    <a:pt x="1269" y="4277"/>
                  </a:cubicBezTo>
                  <a:cubicBezTo>
                    <a:pt x="1339" y="4307"/>
                    <a:pt x="1419" y="4337"/>
                    <a:pt x="1489" y="4367"/>
                  </a:cubicBezTo>
                  <a:cubicBezTo>
                    <a:pt x="1609" y="4417"/>
                    <a:pt x="1739" y="4457"/>
                    <a:pt x="1859" y="4487"/>
                  </a:cubicBezTo>
                  <a:cubicBezTo>
                    <a:pt x="1999" y="4517"/>
                    <a:pt x="2128" y="4556"/>
                    <a:pt x="2259" y="4587"/>
                  </a:cubicBezTo>
                  <a:cubicBezTo>
                    <a:pt x="2399" y="4616"/>
                    <a:pt x="2538" y="4647"/>
                    <a:pt x="2678" y="4656"/>
                  </a:cubicBezTo>
                  <a:cubicBezTo>
                    <a:pt x="2968" y="4696"/>
                    <a:pt x="3258" y="4736"/>
                    <a:pt x="3547" y="4747"/>
                  </a:cubicBezTo>
                  <a:cubicBezTo>
                    <a:pt x="3837" y="4767"/>
                    <a:pt x="4117" y="4767"/>
                    <a:pt x="4407" y="4767"/>
                  </a:cubicBezTo>
                  <a:cubicBezTo>
                    <a:pt x="4493" y="4767"/>
                    <a:pt x="4584" y="4771"/>
                    <a:pt x="4677" y="4771"/>
                  </a:cubicBezTo>
                  <a:cubicBezTo>
                    <a:pt x="4723" y="4771"/>
                    <a:pt x="4770" y="4770"/>
                    <a:pt x="4817" y="4767"/>
                  </a:cubicBezTo>
                  <a:cubicBezTo>
                    <a:pt x="4966" y="4767"/>
                    <a:pt x="5106" y="4747"/>
                    <a:pt x="5246" y="4727"/>
                  </a:cubicBezTo>
                  <a:cubicBezTo>
                    <a:pt x="5406" y="4716"/>
                    <a:pt x="5556" y="4696"/>
                    <a:pt x="5705" y="4667"/>
                  </a:cubicBezTo>
                  <a:cubicBezTo>
                    <a:pt x="5845" y="4647"/>
                    <a:pt x="5985" y="4627"/>
                    <a:pt x="6115" y="4596"/>
                  </a:cubicBezTo>
                  <a:cubicBezTo>
                    <a:pt x="6255" y="4567"/>
                    <a:pt x="6385" y="4527"/>
                    <a:pt x="6525" y="4497"/>
                  </a:cubicBezTo>
                  <a:cubicBezTo>
                    <a:pt x="6655" y="4457"/>
                    <a:pt x="6785" y="4417"/>
                    <a:pt x="6915" y="4367"/>
                  </a:cubicBezTo>
                  <a:cubicBezTo>
                    <a:pt x="7064" y="4317"/>
                    <a:pt x="7204" y="4257"/>
                    <a:pt x="7334" y="4197"/>
                  </a:cubicBezTo>
                  <a:cubicBezTo>
                    <a:pt x="7464" y="4147"/>
                    <a:pt x="7584" y="4067"/>
                    <a:pt x="7704" y="3997"/>
                  </a:cubicBezTo>
                  <a:cubicBezTo>
                    <a:pt x="7824" y="3907"/>
                    <a:pt x="7944" y="3817"/>
                    <a:pt x="8054" y="3728"/>
                  </a:cubicBezTo>
                  <a:cubicBezTo>
                    <a:pt x="8114" y="3688"/>
                    <a:pt x="8174" y="3637"/>
                    <a:pt x="8223" y="3588"/>
                  </a:cubicBezTo>
                  <a:cubicBezTo>
                    <a:pt x="8263" y="3537"/>
                    <a:pt x="8314" y="3488"/>
                    <a:pt x="8354" y="3437"/>
                  </a:cubicBezTo>
                  <a:cubicBezTo>
                    <a:pt x="8403" y="3388"/>
                    <a:pt x="8443" y="3328"/>
                    <a:pt x="8483" y="3268"/>
                  </a:cubicBezTo>
                  <a:cubicBezTo>
                    <a:pt x="8514" y="3218"/>
                    <a:pt x="8543" y="3158"/>
                    <a:pt x="8573" y="3098"/>
                  </a:cubicBezTo>
                  <a:lnTo>
                    <a:pt x="8663" y="2888"/>
                  </a:lnTo>
                  <a:cubicBezTo>
                    <a:pt x="8693" y="2828"/>
                    <a:pt x="8713" y="2768"/>
                    <a:pt x="8723" y="2698"/>
                  </a:cubicBezTo>
                  <a:cubicBezTo>
                    <a:pt x="8773" y="2558"/>
                    <a:pt x="8793" y="2418"/>
                    <a:pt x="8793" y="2269"/>
                  </a:cubicBezTo>
                  <a:lnTo>
                    <a:pt x="8793" y="2079"/>
                  </a:lnTo>
                  <a:lnTo>
                    <a:pt x="8763" y="1839"/>
                  </a:lnTo>
                  <a:cubicBezTo>
                    <a:pt x="8743" y="1779"/>
                    <a:pt x="8723" y="1729"/>
                    <a:pt x="8703" y="1669"/>
                  </a:cubicBezTo>
                  <a:lnTo>
                    <a:pt x="8613" y="1459"/>
                  </a:lnTo>
                  <a:cubicBezTo>
                    <a:pt x="8543" y="1330"/>
                    <a:pt x="8463" y="1219"/>
                    <a:pt x="8363" y="1119"/>
                  </a:cubicBezTo>
                  <a:cubicBezTo>
                    <a:pt x="8323" y="1079"/>
                    <a:pt x="8283" y="1039"/>
                    <a:pt x="8234" y="999"/>
                  </a:cubicBezTo>
                  <a:cubicBezTo>
                    <a:pt x="8174" y="959"/>
                    <a:pt x="8114" y="910"/>
                    <a:pt x="8054" y="870"/>
                  </a:cubicBezTo>
                  <a:cubicBezTo>
                    <a:pt x="7944" y="800"/>
                    <a:pt x="7834" y="750"/>
                    <a:pt x="7734" y="680"/>
                  </a:cubicBezTo>
                  <a:cubicBezTo>
                    <a:pt x="7624" y="610"/>
                    <a:pt x="7514" y="540"/>
                    <a:pt x="7394" y="480"/>
                  </a:cubicBezTo>
                  <a:cubicBezTo>
                    <a:pt x="7264" y="420"/>
                    <a:pt x="7124" y="360"/>
                    <a:pt x="6975" y="320"/>
                  </a:cubicBezTo>
                  <a:cubicBezTo>
                    <a:pt x="6725" y="240"/>
                    <a:pt x="6455" y="200"/>
                    <a:pt x="6195" y="160"/>
                  </a:cubicBezTo>
                  <a:cubicBezTo>
                    <a:pt x="6045" y="140"/>
                    <a:pt x="5905" y="120"/>
                    <a:pt x="5756" y="111"/>
                  </a:cubicBezTo>
                  <a:lnTo>
                    <a:pt x="5536" y="111"/>
                  </a:lnTo>
                  <a:cubicBezTo>
                    <a:pt x="5456" y="100"/>
                    <a:pt x="5386" y="91"/>
                    <a:pt x="5306" y="80"/>
                  </a:cubicBezTo>
                  <a:cubicBezTo>
                    <a:pt x="5156" y="60"/>
                    <a:pt x="5016" y="40"/>
                    <a:pt x="4866" y="31"/>
                  </a:cubicBezTo>
                  <a:cubicBezTo>
                    <a:pt x="4726" y="20"/>
                    <a:pt x="4597" y="11"/>
                    <a:pt x="4457" y="11"/>
                  </a:cubicBezTo>
                  <a:cubicBezTo>
                    <a:pt x="4347" y="0"/>
                    <a:pt x="4237" y="0"/>
                    <a:pt x="4127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" name="Google Shape;152;p24"/>
            <p:cNvSpPr/>
            <p:nvPr/>
          </p:nvSpPr>
          <p:spPr>
            <a:xfrm flipH="1">
              <a:off x="5226854" y="754960"/>
              <a:ext cx="740138" cy="413650"/>
            </a:xfrm>
            <a:custGeom>
              <a:avLst/>
              <a:gdLst/>
              <a:ahLst/>
              <a:cxnLst/>
              <a:rect l="l" t="t" r="r" b="b"/>
              <a:pathLst>
                <a:path w="11421" h="6383" extrusionOk="0">
                  <a:moveTo>
                    <a:pt x="5936" y="760"/>
                  </a:moveTo>
                  <a:cubicBezTo>
                    <a:pt x="6076" y="770"/>
                    <a:pt x="6205" y="780"/>
                    <a:pt x="6345" y="790"/>
                  </a:cubicBezTo>
                  <a:cubicBezTo>
                    <a:pt x="6495" y="800"/>
                    <a:pt x="6635" y="820"/>
                    <a:pt x="6785" y="840"/>
                  </a:cubicBezTo>
                  <a:cubicBezTo>
                    <a:pt x="6865" y="850"/>
                    <a:pt x="6935" y="860"/>
                    <a:pt x="7015" y="870"/>
                  </a:cubicBezTo>
                  <a:lnTo>
                    <a:pt x="7235" y="870"/>
                  </a:lnTo>
                  <a:cubicBezTo>
                    <a:pt x="7384" y="880"/>
                    <a:pt x="7524" y="900"/>
                    <a:pt x="7674" y="919"/>
                  </a:cubicBezTo>
                  <a:cubicBezTo>
                    <a:pt x="7934" y="959"/>
                    <a:pt x="8204" y="999"/>
                    <a:pt x="8454" y="1079"/>
                  </a:cubicBezTo>
                  <a:cubicBezTo>
                    <a:pt x="8603" y="1119"/>
                    <a:pt x="8743" y="1170"/>
                    <a:pt x="8873" y="1239"/>
                  </a:cubicBezTo>
                  <a:cubicBezTo>
                    <a:pt x="8993" y="1290"/>
                    <a:pt x="9103" y="1370"/>
                    <a:pt x="9213" y="1439"/>
                  </a:cubicBezTo>
                  <a:cubicBezTo>
                    <a:pt x="9313" y="1499"/>
                    <a:pt x="9423" y="1559"/>
                    <a:pt x="9533" y="1629"/>
                  </a:cubicBezTo>
                  <a:cubicBezTo>
                    <a:pt x="9593" y="1669"/>
                    <a:pt x="9653" y="1719"/>
                    <a:pt x="9713" y="1759"/>
                  </a:cubicBezTo>
                  <a:cubicBezTo>
                    <a:pt x="9762" y="1799"/>
                    <a:pt x="9802" y="1839"/>
                    <a:pt x="9842" y="1879"/>
                  </a:cubicBezTo>
                  <a:cubicBezTo>
                    <a:pt x="9942" y="1969"/>
                    <a:pt x="10022" y="2089"/>
                    <a:pt x="10092" y="2209"/>
                  </a:cubicBezTo>
                  <a:cubicBezTo>
                    <a:pt x="10122" y="2278"/>
                    <a:pt x="10152" y="2349"/>
                    <a:pt x="10182" y="2429"/>
                  </a:cubicBezTo>
                  <a:cubicBezTo>
                    <a:pt x="10202" y="2478"/>
                    <a:pt x="10222" y="2538"/>
                    <a:pt x="10242" y="2598"/>
                  </a:cubicBezTo>
                  <a:lnTo>
                    <a:pt x="10272" y="2838"/>
                  </a:lnTo>
                  <a:lnTo>
                    <a:pt x="10272" y="3028"/>
                  </a:lnTo>
                  <a:cubicBezTo>
                    <a:pt x="10272" y="3168"/>
                    <a:pt x="10252" y="3318"/>
                    <a:pt x="10202" y="3457"/>
                  </a:cubicBezTo>
                  <a:cubicBezTo>
                    <a:pt x="10192" y="3517"/>
                    <a:pt x="10172" y="3588"/>
                    <a:pt x="10142" y="3648"/>
                  </a:cubicBezTo>
                  <a:lnTo>
                    <a:pt x="10052" y="3857"/>
                  </a:lnTo>
                  <a:cubicBezTo>
                    <a:pt x="10022" y="3917"/>
                    <a:pt x="9993" y="3967"/>
                    <a:pt x="9962" y="4027"/>
                  </a:cubicBezTo>
                  <a:cubicBezTo>
                    <a:pt x="9922" y="4087"/>
                    <a:pt x="9882" y="4147"/>
                    <a:pt x="9833" y="4197"/>
                  </a:cubicBezTo>
                  <a:cubicBezTo>
                    <a:pt x="9793" y="4247"/>
                    <a:pt x="9742" y="4297"/>
                    <a:pt x="9702" y="4347"/>
                  </a:cubicBezTo>
                  <a:cubicBezTo>
                    <a:pt x="9653" y="4397"/>
                    <a:pt x="9593" y="4437"/>
                    <a:pt x="9533" y="4487"/>
                  </a:cubicBezTo>
                  <a:cubicBezTo>
                    <a:pt x="9423" y="4576"/>
                    <a:pt x="9303" y="4667"/>
                    <a:pt x="9183" y="4747"/>
                  </a:cubicBezTo>
                  <a:cubicBezTo>
                    <a:pt x="9063" y="4827"/>
                    <a:pt x="8943" y="4896"/>
                    <a:pt x="8813" y="4956"/>
                  </a:cubicBezTo>
                  <a:cubicBezTo>
                    <a:pt x="8683" y="5016"/>
                    <a:pt x="8543" y="5076"/>
                    <a:pt x="8394" y="5126"/>
                  </a:cubicBezTo>
                  <a:cubicBezTo>
                    <a:pt x="8264" y="5176"/>
                    <a:pt x="8134" y="5216"/>
                    <a:pt x="8004" y="5246"/>
                  </a:cubicBezTo>
                  <a:cubicBezTo>
                    <a:pt x="7864" y="5286"/>
                    <a:pt x="7734" y="5316"/>
                    <a:pt x="7594" y="5346"/>
                  </a:cubicBezTo>
                  <a:cubicBezTo>
                    <a:pt x="7464" y="5386"/>
                    <a:pt x="7324" y="5406"/>
                    <a:pt x="7184" y="5426"/>
                  </a:cubicBezTo>
                  <a:cubicBezTo>
                    <a:pt x="7035" y="5446"/>
                    <a:pt x="6885" y="5466"/>
                    <a:pt x="6725" y="5486"/>
                  </a:cubicBezTo>
                  <a:cubicBezTo>
                    <a:pt x="6585" y="5506"/>
                    <a:pt x="6445" y="5516"/>
                    <a:pt x="6296" y="5526"/>
                  </a:cubicBezTo>
                  <a:cubicBezTo>
                    <a:pt x="6249" y="5529"/>
                    <a:pt x="6202" y="5530"/>
                    <a:pt x="6156" y="5530"/>
                  </a:cubicBezTo>
                  <a:cubicBezTo>
                    <a:pt x="6063" y="5530"/>
                    <a:pt x="5972" y="5526"/>
                    <a:pt x="5886" y="5526"/>
                  </a:cubicBezTo>
                  <a:cubicBezTo>
                    <a:pt x="5596" y="5526"/>
                    <a:pt x="5316" y="5526"/>
                    <a:pt x="5026" y="5506"/>
                  </a:cubicBezTo>
                  <a:cubicBezTo>
                    <a:pt x="4737" y="5486"/>
                    <a:pt x="4447" y="5456"/>
                    <a:pt x="4157" y="5416"/>
                  </a:cubicBezTo>
                  <a:cubicBezTo>
                    <a:pt x="4017" y="5396"/>
                    <a:pt x="3878" y="5376"/>
                    <a:pt x="3738" y="5346"/>
                  </a:cubicBezTo>
                  <a:cubicBezTo>
                    <a:pt x="3607" y="5316"/>
                    <a:pt x="3478" y="5276"/>
                    <a:pt x="3338" y="5246"/>
                  </a:cubicBezTo>
                  <a:cubicBezTo>
                    <a:pt x="3218" y="5206"/>
                    <a:pt x="3088" y="5176"/>
                    <a:pt x="2968" y="5126"/>
                  </a:cubicBezTo>
                  <a:cubicBezTo>
                    <a:pt x="2898" y="5096"/>
                    <a:pt x="2818" y="5066"/>
                    <a:pt x="2748" y="5036"/>
                  </a:cubicBezTo>
                  <a:cubicBezTo>
                    <a:pt x="2699" y="5016"/>
                    <a:pt x="2648" y="4987"/>
                    <a:pt x="2599" y="4956"/>
                  </a:cubicBezTo>
                  <a:cubicBezTo>
                    <a:pt x="2588" y="4956"/>
                    <a:pt x="2568" y="4956"/>
                    <a:pt x="2548" y="4936"/>
                  </a:cubicBezTo>
                  <a:cubicBezTo>
                    <a:pt x="2539" y="4936"/>
                    <a:pt x="2528" y="4927"/>
                    <a:pt x="2528" y="4927"/>
                  </a:cubicBezTo>
                  <a:cubicBezTo>
                    <a:pt x="2519" y="4916"/>
                    <a:pt x="2508" y="4907"/>
                    <a:pt x="2499" y="4907"/>
                  </a:cubicBezTo>
                  <a:cubicBezTo>
                    <a:pt x="2448" y="4867"/>
                    <a:pt x="2399" y="4836"/>
                    <a:pt x="2348" y="4807"/>
                  </a:cubicBezTo>
                  <a:cubicBezTo>
                    <a:pt x="2308" y="4787"/>
                    <a:pt x="2259" y="4747"/>
                    <a:pt x="2219" y="4716"/>
                  </a:cubicBezTo>
                  <a:cubicBezTo>
                    <a:pt x="2189" y="4687"/>
                    <a:pt x="2159" y="4667"/>
                    <a:pt x="2129" y="4636"/>
                  </a:cubicBezTo>
                  <a:cubicBezTo>
                    <a:pt x="2099" y="4616"/>
                    <a:pt x="2069" y="4587"/>
                    <a:pt x="2049" y="4556"/>
                  </a:cubicBezTo>
                  <a:cubicBezTo>
                    <a:pt x="1989" y="4507"/>
                    <a:pt x="1939" y="4457"/>
                    <a:pt x="1899" y="4397"/>
                  </a:cubicBezTo>
                  <a:cubicBezTo>
                    <a:pt x="1799" y="4287"/>
                    <a:pt x="1729" y="4157"/>
                    <a:pt x="1659" y="4037"/>
                  </a:cubicBezTo>
                  <a:cubicBezTo>
                    <a:pt x="1619" y="3967"/>
                    <a:pt x="1589" y="3907"/>
                    <a:pt x="1559" y="3837"/>
                  </a:cubicBezTo>
                  <a:cubicBezTo>
                    <a:pt x="1539" y="3777"/>
                    <a:pt x="1520" y="3708"/>
                    <a:pt x="1500" y="3648"/>
                  </a:cubicBezTo>
                  <a:cubicBezTo>
                    <a:pt x="1489" y="3568"/>
                    <a:pt x="1480" y="3497"/>
                    <a:pt x="1480" y="3417"/>
                  </a:cubicBezTo>
                  <a:cubicBezTo>
                    <a:pt x="1480" y="3348"/>
                    <a:pt x="1489" y="3288"/>
                    <a:pt x="1489" y="3228"/>
                  </a:cubicBezTo>
                  <a:cubicBezTo>
                    <a:pt x="1509" y="3088"/>
                    <a:pt x="1529" y="2938"/>
                    <a:pt x="1569" y="2808"/>
                  </a:cubicBezTo>
                  <a:cubicBezTo>
                    <a:pt x="1619" y="2678"/>
                    <a:pt x="1679" y="2549"/>
                    <a:pt x="1749" y="2418"/>
                  </a:cubicBezTo>
                  <a:cubicBezTo>
                    <a:pt x="1809" y="2298"/>
                    <a:pt x="1879" y="2189"/>
                    <a:pt x="1959" y="2069"/>
                  </a:cubicBezTo>
                  <a:cubicBezTo>
                    <a:pt x="2039" y="1959"/>
                    <a:pt x="2139" y="1859"/>
                    <a:pt x="2249" y="1759"/>
                  </a:cubicBezTo>
                  <a:cubicBezTo>
                    <a:pt x="2299" y="1709"/>
                    <a:pt x="2359" y="1659"/>
                    <a:pt x="2419" y="1619"/>
                  </a:cubicBezTo>
                  <a:lnTo>
                    <a:pt x="2479" y="1589"/>
                  </a:lnTo>
                  <a:cubicBezTo>
                    <a:pt x="2479" y="1579"/>
                    <a:pt x="2488" y="1579"/>
                    <a:pt x="2488" y="1579"/>
                  </a:cubicBezTo>
                  <a:cubicBezTo>
                    <a:pt x="2588" y="1509"/>
                    <a:pt x="2699" y="1449"/>
                    <a:pt x="2798" y="1399"/>
                  </a:cubicBezTo>
                  <a:cubicBezTo>
                    <a:pt x="2918" y="1339"/>
                    <a:pt x="3038" y="1279"/>
                    <a:pt x="3158" y="1230"/>
                  </a:cubicBezTo>
                  <a:cubicBezTo>
                    <a:pt x="3288" y="1179"/>
                    <a:pt x="3418" y="1119"/>
                    <a:pt x="3547" y="1079"/>
                  </a:cubicBezTo>
                  <a:cubicBezTo>
                    <a:pt x="3767" y="1010"/>
                    <a:pt x="3997" y="950"/>
                    <a:pt x="4237" y="910"/>
                  </a:cubicBezTo>
                  <a:cubicBezTo>
                    <a:pt x="4507" y="840"/>
                    <a:pt x="4786" y="800"/>
                    <a:pt x="5066" y="780"/>
                  </a:cubicBezTo>
                  <a:cubicBezTo>
                    <a:pt x="5206" y="770"/>
                    <a:pt x="5356" y="760"/>
                    <a:pt x="5496" y="760"/>
                  </a:cubicBezTo>
                  <a:close/>
                  <a:moveTo>
                    <a:pt x="6125" y="0"/>
                  </a:moveTo>
                  <a:cubicBezTo>
                    <a:pt x="5925" y="11"/>
                    <a:pt x="5736" y="11"/>
                    <a:pt x="5536" y="20"/>
                  </a:cubicBezTo>
                  <a:cubicBezTo>
                    <a:pt x="5366" y="40"/>
                    <a:pt x="5196" y="51"/>
                    <a:pt x="5026" y="71"/>
                  </a:cubicBezTo>
                  <a:cubicBezTo>
                    <a:pt x="4937" y="91"/>
                    <a:pt x="4846" y="100"/>
                    <a:pt x="4757" y="120"/>
                  </a:cubicBezTo>
                  <a:cubicBezTo>
                    <a:pt x="4657" y="140"/>
                    <a:pt x="4547" y="160"/>
                    <a:pt x="4447" y="180"/>
                  </a:cubicBezTo>
                  <a:cubicBezTo>
                    <a:pt x="4237" y="210"/>
                    <a:pt x="4037" y="240"/>
                    <a:pt x="3827" y="280"/>
                  </a:cubicBezTo>
                  <a:cubicBezTo>
                    <a:pt x="3468" y="360"/>
                    <a:pt x="3098" y="430"/>
                    <a:pt x="2748" y="520"/>
                  </a:cubicBezTo>
                  <a:cubicBezTo>
                    <a:pt x="2719" y="530"/>
                    <a:pt x="2679" y="540"/>
                    <a:pt x="2648" y="550"/>
                  </a:cubicBezTo>
                  <a:cubicBezTo>
                    <a:pt x="2579" y="580"/>
                    <a:pt x="2519" y="600"/>
                    <a:pt x="2448" y="630"/>
                  </a:cubicBezTo>
                  <a:cubicBezTo>
                    <a:pt x="2219" y="740"/>
                    <a:pt x="1989" y="850"/>
                    <a:pt x="1769" y="970"/>
                  </a:cubicBezTo>
                  <a:cubicBezTo>
                    <a:pt x="1649" y="1039"/>
                    <a:pt x="1539" y="1110"/>
                    <a:pt x="1429" y="1179"/>
                  </a:cubicBezTo>
                  <a:cubicBezTo>
                    <a:pt x="1369" y="1219"/>
                    <a:pt x="1309" y="1250"/>
                    <a:pt x="1260" y="1290"/>
                  </a:cubicBezTo>
                  <a:cubicBezTo>
                    <a:pt x="1220" y="1330"/>
                    <a:pt x="1169" y="1359"/>
                    <a:pt x="1129" y="1390"/>
                  </a:cubicBezTo>
                  <a:lnTo>
                    <a:pt x="980" y="1509"/>
                  </a:lnTo>
                  <a:cubicBezTo>
                    <a:pt x="930" y="1569"/>
                    <a:pt x="870" y="1619"/>
                    <a:pt x="820" y="1679"/>
                  </a:cubicBezTo>
                  <a:cubicBezTo>
                    <a:pt x="720" y="1769"/>
                    <a:pt x="630" y="1869"/>
                    <a:pt x="550" y="1979"/>
                  </a:cubicBezTo>
                  <a:cubicBezTo>
                    <a:pt x="490" y="2049"/>
                    <a:pt x="430" y="2129"/>
                    <a:pt x="390" y="2209"/>
                  </a:cubicBezTo>
                  <a:cubicBezTo>
                    <a:pt x="360" y="2258"/>
                    <a:pt x="330" y="2309"/>
                    <a:pt x="301" y="2369"/>
                  </a:cubicBezTo>
                  <a:cubicBezTo>
                    <a:pt x="281" y="2398"/>
                    <a:pt x="270" y="2438"/>
                    <a:pt x="250" y="2469"/>
                  </a:cubicBezTo>
                  <a:cubicBezTo>
                    <a:pt x="221" y="2538"/>
                    <a:pt x="201" y="2609"/>
                    <a:pt x="170" y="2678"/>
                  </a:cubicBezTo>
                  <a:cubicBezTo>
                    <a:pt x="150" y="2748"/>
                    <a:pt x="130" y="2828"/>
                    <a:pt x="110" y="2908"/>
                  </a:cubicBezTo>
                  <a:cubicBezTo>
                    <a:pt x="70" y="3058"/>
                    <a:pt x="41" y="3208"/>
                    <a:pt x="21" y="3357"/>
                  </a:cubicBezTo>
                  <a:cubicBezTo>
                    <a:pt x="10" y="3397"/>
                    <a:pt x="10" y="3437"/>
                    <a:pt x="1" y="3477"/>
                  </a:cubicBezTo>
                  <a:cubicBezTo>
                    <a:pt x="10" y="3528"/>
                    <a:pt x="21" y="3588"/>
                    <a:pt x="41" y="3637"/>
                  </a:cubicBezTo>
                  <a:lnTo>
                    <a:pt x="101" y="3817"/>
                  </a:lnTo>
                  <a:cubicBezTo>
                    <a:pt x="161" y="3957"/>
                    <a:pt x="250" y="4087"/>
                    <a:pt x="340" y="4207"/>
                  </a:cubicBezTo>
                  <a:cubicBezTo>
                    <a:pt x="400" y="4277"/>
                    <a:pt x="450" y="4337"/>
                    <a:pt x="510" y="4397"/>
                  </a:cubicBezTo>
                  <a:cubicBezTo>
                    <a:pt x="560" y="4457"/>
                    <a:pt x="620" y="4507"/>
                    <a:pt x="680" y="4556"/>
                  </a:cubicBezTo>
                  <a:cubicBezTo>
                    <a:pt x="780" y="4616"/>
                    <a:pt x="870" y="4687"/>
                    <a:pt x="960" y="4756"/>
                  </a:cubicBezTo>
                  <a:cubicBezTo>
                    <a:pt x="1100" y="4867"/>
                    <a:pt x="1240" y="4976"/>
                    <a:pt x="1400" y="5066"/>
                  </a:cubicBezTo>
                  <a:cubicBezTo>
                    <a:pt x="1549" y="5156"/>
                    <a:pt x="1709" y="5246"/>
                    <a:pt x="1859" y="5336"/>
                  </a:cubicBezTo>
                  <a:cubicBezTo>
                    <a:pt x="1929" y="5376"/>
                    <a:pt x="1999" y="5416"/>
                    <a:pt x="2079" y="5456"/>
                  </a:cubicBezTo>
                  <a:cubicBezTo>
                    <a:pt x="2159" y="5496"/>
                    <a:pt x="2239" y="5536"/>
                    <a:pt x="2328" y="5576"/>
                  </a:cubicBezTo>
                  <a:cubicBezTo>
                    <a:pt x="2479" y="5656"/>
                    <a:pt x="2628" y="5726"/>
                    <a:pt x="2788" y="5795"/>
                  </a:cubicBezTo>
                  <a:cubicBezTo>
                    <a:pt x="3058" y="5906"/>
                    <a:pt x="3338" y="5986"/>
                    <a:pt x="3618" y="6066"/>
                  </a:cubicBezTo>
                  <a:cubicBezTo>
                    <a:pt x="3747" y="6106"/>
                    <a:pt x="3878" y="6155"/>
                    <a:pt x="4017" y="6186"/>
                  </a:cubicBezTo>
                  <a:cubicBezTo>
                    <a:pt x="4087" y="6206"/>
                    <a:pt x="4167" y="6215"/>
                    <a:pt x="4247" y="6235"/>
                  </a:cubicBezTo>
                  <a:lnTo>
                    <a:pt x="4427" y="6265"/>
                  </a:lnTo>
                  <a:lnTo>
                    <a:pt x="4937" y="6325"/>
                  </a:lnTo>
                  <a:cubicBezTo>
                    <a:pt x="5117" y="6345"/>
                    <a:pt x="5296" y="6365"/>
                    <a:pt x="5476" y="6375"/>
                  </a:cubicBezTo>
                  <a:cubicBezTo>
                    <a:pt x="5566" y="6380"/>
                    <a:pt x="5656" y="6383"/>
                    <a:pt x="5746" y="6383"/>
                  </a:cubicBezTo>
                  <a:cubicBezTo>
                    <a:pt x="5836" y="6383"/>
                    <a:pt x="5926" y="6380"/>
                    <a:pt x="6016" y="6375"/>
                  </a:cubicBezTo>
                  <a:cubicBezTo>
                    <a:pt x="6176" y="6375"/>
                    <a:pt x="6345" y="6365"/>
                    <a:pt x="6505" y="6345"/>
                  </a:cubicBezTo>
                  <a:cubicBezTo>
                    <a:pt x="6615" y="6335"/>
                    <a:pt x="6715" y="6315"/>
                    <a:pt x="6815" y="6295"/>
                  </a:cubicBezTo>
                  <a:cubicBezTo>
                    <a:pt x="7164" y="6226"/>
                    <a:pt x="7504" y="6126"/>
                    <a:pt x="7854" y="6055"/>
                  </a:cubicBezTo>
                  <a:cubicBezTo>
                    <a:pt x="7944" y="6035"/>
                    <a:pt x="8034" y="6015"/>
                    <a:pt x="8114" y="5995"/>
                  </a:cubicBezTo>
                  <a:cubicBezTo>
                    <a:pt x="8204" y="5975"/>
                    <a:pt x="8284" y="5955"/>
                    <a:pt x="8374" y="5926"/>
                  </a:cubicBezTo>
                  <a:cubicBezTo>
                    <a:pt x="8534" y="5875"/>
                    <a:pt x="8694" y="5815"/>
                    <a:pt x="8843" y="5756"/>
                  </a:cubicBezTo>
                  <a:cubicBezTo>
                    <a:pt x="9043" y="5666"/>
                    <a:pt x="9243" y="5576"/>
                    <a:pt x="9433" y="5466"/>
                  </a:cubicBezTo>
                  <a:cubicBezTo>
                    <a:pt x="9613" y="5366"/>
                    <a:pt x="9782" y="5256"/>
                    <a:pt x="9942" y="5136"/>
                  </a:cubicBezTo>
                  <a:cubicBezTo>
                    <a:pt x="10092" y="5016"/>
                    <a:pt x="10232" y="4876"/>
                    <a:pt x="10372" y="4727"/>
                  </a:cubicBezTo>
                  <a:cubicBezTo>
                    <a:pt x="10502" y="4587"/>
                    <a:pt x="10632" y="4447"/>
                    <a:pt x="10761" y="4297"/>
                  </a:cubicBezTo>
                  <a:lnTo>
                    <a:pt x="10881" y="4117"/>
                  </a:lnTo>
                  <a:lnTo>
                    <a:pt x="11032" y="3907"/>
                  </a:lnTo>
                  <a:cubicBezTo>
                    <a:pt x="11081" y="3837"/>
                    <a:pt x="11121" y="3757"/>
                    <a:pt x="11152" y="3677"/>
                  </a:cubicBezTo>
                  <a:lnTo>
                    <a:pt x="11241" y="3497"/>
                  </a:lnTo>
                  <a:cubicBezTo>
                    <a:pt x="11271" y="3428"/>
                    <a:pt x="11291" y="3357"/>
                    <a:pt x="11311" y="3288"/>
                  </a:cubicBezTo>
                  <a:cubicBezTo>
                    <a:pt x="11331" y="3198"/>
                    <a:pt x="11351" y="3108"/>
                    <a:pt x="11361" y="3018"/>
                  </a:cubicBezTo>
                  <a:cubicBezTo>
                    <a:pt x="11371" y="2918"/>
                    <a:pt x="11381" y="2828"/>
                    <a:pt x="11391" y="2728"/>
                  </a:cubicBezTo>
                  <a:cubicBezTo>
                    <a:pt x="11391" y="2678"/>
                    <a:pt x="11401" y="2618"/>
                    <a:pt x="11411" y="2558"/>
                  </a:cubicBezTo>
                  <a:cubicBezTo>
                    <a:pt x="11411" y="2538"/>
                    <a:pt x="11421" y="2518"/>
                    <a:pt x="11421" y="2498"/>
                  </a:cubicBezTo>
                  <a:cubicBezTo>
                    <a:pt x="11401" y="2429"/>
                    <a:pt x="11381" y="2358"/>
                    <a:pt x="11351" y="2289"/>
                  </a:cubicBezTo>
                  <a:cubicBezTo>
                    <a:pt x="11281" y="2138"/>
                    <a:pt x="11201" y="2019"/>
                    <a:pt x="11101" y="1889"/>
                  </a:cubicBezTo>
                  <a:cubicBezTo>
                    <a:pt x="11052" y="1839"/>
                    <a:pt x="11012" y="1779"/>
                    <a:pt x="10961" y="1729"/>
                  </a:cubicBezTo>
                  <a:cubicBezTo>
                    <a:pt x="10912" y="1679"/>
                    <a:pt x="10852" y="1619"/>
                    <a:pt x="10801" y="1579"/>
                  </a:cubicBezTo>
                  <a:cubicBezTo>
                    <a:pt x="10692" y="1479"/>
                    <a:pt x="10582" y="1379"/>
                    <a:pt x="10472" y="1290"/>
                  </a:cubicBezTo>
                  <a:cubicBezTo>
                    <a:pt x="10372" y="1219"/>
                    <a:pt x="10282" y="1150"/>
                    <a:pt x="10182" y="1079"/>
                  </a:cubicBezTo>
                  <a:cubicBezTo>
                    <a:pt x="10072" y="999"/>
                    <a:pt x="9962" y="919"/>
                    <a:pt x="9842" y="850"/>
                  </a:cubicBezTo>
                  <a:cubicBezTo>
                    <a:pt x="9793" y="810"/>
                    <a:pt x="9733" y="780"/>
                    <a:pt x="9673" y="740"/>
                  </a:cubicBezTo>
                  <a:cubicBezTo>
                    <a:pt x="9613" y="710"/>
                    <a:pt x="9553" y="670"/>
                    <a:pt x="9493" y="640"/>
                  </a:cubicBezTo>
                  <a:cubicBezTo>
                    <a:pt x="9393" y="580"/>
                    <a:pt x="9283" y="530"/>
                    <a:pt x="9173" y="490"/>
                  </a:cubicBezTo>
                  <a:cubicBezTo>
                    <a:pt x="9073" y="440"/>
                    <a:pt x="8963" y="400"/>
                    <a:pt x="8853" y="360"/>
                  </a:cubicBezTo>
                  <a:cubicBezTo>
                    <a:pt x="8743" y="320"/>
                    <a:pt x="8643" y="280"/>
                    <a:pt x="8534" y="240"/>
                  </a:cubicBezTo>
                  <a:cubicBezTo>
                    <a:pt x="8304" y="180"/>
                    <a:pt x="8074" y="131"/>
                    <a:pt x="7834" y="91"/>
                  </a:cubicBezTo>
                  <a:cubicBezTo>
                    <a:pt x="7634" y="60"/>
                    <a:pt x="7435" y="40"/>
                    <a:pt x="7224" y="31"/>
                  </a:cubicBezTo>
                  <a:cubicBezTo>
                    <a:pt x="7035" y="11"/>
                    <a:pt x="6845" y="0"/>
                    <a:pt x="66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3" name="Google Shape;153;p24"/>
            <p:cNvSpPr/>
            <p:nvPr/>
          </p:nvSpPr>
          <p:spPr>
            <a:xfrm flipH="1">
              <a:off x="5229446" y="1011331"/>
              <a:ext cx="738194" cy="245546"/>
            </a:xfrm>
            <a:custGeom>
              <a:avLst/>
              <a:gdLst/>
              <a:ahLst/>
              <a:cxnLst/>
              <a:rect l="l" t="t" r="r" b="b"/>
              <a:pathLst>
                <a:path w="11391" h="3789" extrusionOk="0">
                  <a:moveTo>
                    <a:pt x="0" y="1"/>
                  </a:moveTo>
                  <a:lnTo>
                    <a:pt x="0" y="21"/>
                  </a:lnTo>
                  <a:cubicBezTo>
                    <a:pt x="0" y="91"/>
                    <a:pt x="11" y="161"/>
                    <a:pt x="11" y="221"/>
                  </a:cubicBezTo>
                  <a:lnTo>
                    <a:pt x="40" y="401"/>
                  </a:lnTo>
                  <a:cubicBezTo>
                    <a:pt x="51" y="461"/>
                    <a:pt x="60" y="521"/>
                    <a:pt x="80" y="571"/>
                  </a:cubicBezTo>
                  <a:cubicBezTo>
                    <a:pt x="100" y="640"/>
                    <a:pt x="120" y="720"/>
                    <a:pt x="151" y="780"/>
                  </a:cubicBezTo>
                  <a:cubicBezTo>
                    <a:pt x="171" y="840"/>
                    <a:pt x="191" y="891"/>
                    <a:pt x="211" y="940"/>
                  </a:cubicBezTo>
                  <a:cubicBezTo>
                    <a:pt x="240" y="1000"/>
                    <a:pt x="271" y="1071"/>
                    <a:pt x="300" y="1130"/>
                  </a:cubicBezTo>
                  <a:cubicBezTo>
                    <a:pt x="331" y="1190"/>
                    <a:pt x="370" y="1250"/>
                    <a:pt x="400" y="1310"/>
                  </a:cubicBezTo>
                  <a:cubicBezTo>
                    <a:pt x="440" y="1370"/>
                    <a:pt x="470" y="1430"/>
                    <a:pt x="510" y="1490"/>
                  </a:cubicBezTo>
                  <a:cubicBezTo>
                    <a:pt x="550" y="1540"/>
                    <a:pt x="580" y="1590"/>
                    <a:pt x="620" y="1640"/>
                  </a:cubicBezTo>
                  <a:cubicBezTo>
                    <a:pt x="670" y="1700"/>
                    <a:pt x="710" y="1760"/>
                    <a:pt x="770" y="1810"/>
                  </a:cubicBezTo>
                  <a:cubicBezTo>
                    <a:pt x="820" y="1870"/>
                    <a:pt x="880" y="1919"/>
                    <a:pt x="940" y="1979"/>
                  </a:cubicBezTo>
                  <a:cubicBezTo>
                    <a:pt x="1050" y="2079"/>
                    <a:pt x="1159" y="2170"/>
                    <a:pt x="1270" y="2270"/>
                  </a:cubicBezTo>
                  <a:cubicBezTo>
                    <a:pt x="1310" y="2299"/>
                    <a:pt x="1359" y="2329"/>
                    <a:pt x="1410" y="2369"/>
                  </a:cubicBezTo>
                  <a:cubicBezTo>
                    <a:pt x="1470" y="2399"/>
                    <a:pt x="1519" y="2439"/>
                    <a:pt x="1579" y="2479"/>
                  </a:cubicBezTo>
                  <a:cubicBezTo>
                    <a:pt x="1689" y="2539"/>
                    <a:pt x="1809" y="2599"/>
                    <a:pt x="1929" y="2659"/>
                  </a:cubicBezTo>
                  <a:cubicBezTo>
                    <a:pt x="2039" y="2719"/>
                    <a:pt x="2159" y="2769"/>
                    <a:pt x="2278" y="2829"/>
                  </a:cubicBezTo>
                  <a:cubicBezTo>
                    <a:pt x="2398" y="2879"/>
                    <a:pt x="2509" y="2929"/>
                    <a:pt x="2629" y="2979"/>
                  </a:cubicBezTo>
                  <a:cubicBezTo>
                    <a:pt x="2669" y="2999"/>
                    <a:pt x="2718" y="3018"/>
                    <a:pt x="2758" y="3038"/>
                  </a:cubicBezTo>
                  <a:cubicBezTo>
                    <a:pt x="2818" y="3058"/>
                    <a:pt x="2878" y="3069"/>
                    <a:pt x="2928" y="3089"/>
                  </a:cubicBezTo>
                  <a:cubicBezTo>
                    <a:pt x="3278" y="3209"/>
                    <a:pt x="3617" y="3338"/>
                    <a:pt x="3967" y="3458"/>
                  </a:cubicBezTo>
                  <a:cubicBezTo>
                    <a:pt x="4157" y="3508"/>
                    <a:pt x="4337" y="3568"/>
                    <a:pt x="4527" y="3608"/>
                  </a:cubicBezTo>
                  <a:cubicBezTo>
                    <a:pt x="4696" y="3648"/>
                    <a:pt x="4867" y="3678"/>
                    <a:pt x="5047" y="3708"/>
                  </a:cubicBezTo>
                  <a:cubicBezTo>
                    <a:pt x="5056" y="3708"/>
                    <a:pt x="5056" y="3718"/>
                    <a:pt x="5067" y="3718"/>
                  </a:cubicBezTo>
                  <a:cubicBezTo>
                    <a:pt x="5266" y="3738"/>
                    <a:pt x="5466" y="3758"/>
                    <a:pt x="5656" y="3768"/>
                  </a:cubicBezTo>
                  <a:cubicBezTo>
                    <a:pt x="5846" y="3778"/>
                    <a:pt x="6026" y="3788"/>
                    <a:pt x="6206" y="3788"/>
                  </a:cubicBezTo>
                  <a:cubicBezTo>
                    <a:pt x="6295" y="3778"/>
                    <a:pt x="6385" y="3778"/>
                    <a:pt x="6475" y="3778"/>
                  </a:cubicBezTo>
                  <a:cubicBezTo>
                    <a:pt x="6575" y="3778"/>
                    <a:pt x="6665" y="3778"/>
                    <a:pt x="6755" y="3768"/>
                  </a:cubicBezTo>
                  <a:cubicBezTo>
                    <a:pt x="6935" y="3748"/>
                    <a:pt x="7125" y="3728"/>
                    <a:pt x="7305" y="3708"/>
                  </a:cubicBezTo>
                  <a:cubicBezTo>
                    <a:pt x="7434" y="3688"/>
                    <a:pt x="7554" y="3678"/>
                    <a:pt x="7684" y="3648"/>
                  </a:cubicBezTo>
                  <a:cubicBezTo>
                    <a:pt x="7824" y="3628"/>
                    <a:pt x="7954" y="3598"/>
                    <a:pt x="8084" y="3568"/>
                  </a:cubicBezTo>
                  <a:cubicBezTo>
                    <a:pt x="8144" y="3548"/>
                    <a:pt x="8204" y="3528"/>
                    <a:pt x="8264" y="3518"/>
                  </a:cubicBezTo>
                  <a:cubicBezTo>
                    <a:pt x="8324" y="3498"/>
                    <a:pt x="8393" y="3478"/>
                    <a:pt x="8453" y="3458"/>
                  </a:cubicBezTo>
                  <a:cubicBezTo>
                    <a:pt x="8524" y="3429"/>
                    <a:pt x="8593" y="3409"/>
                    <a:pt x="8664" y="3378"/>
                  </a:cubicBezTo>
                  <a:cubicBezTo>
                    <a:pt x="8724" y="3358"/>
                    <a:pt x="8773" y="3338"/>
                    <a:pt x="8823" y="3318"/>
                  </a:cubicBezTo>
                  <a:cubicBezTo>
                    <a:pt x="8973" y="3249"/>
                    <a:pt x="9123" y="3178"/>
                    <a:pt x="9263" y="3098"/>
                  </a:cubicBezTo>
                  <a:cubicBezTo>
                    <a:pt x="9403" y="3018"/>
                    <a:pt x="9532" y="2919"/>
                    <a:pt x="9663" y="2819"/>
                  </a:cubicBezTo>
                  <a:cubicBezTo>
                    <a:pt x="9832" y="2699"/>
                    <a:pt x="10003" y="2569"/>
                    <a:pt x="10142" y="2419"/>
                  </a:cubicBezTo>
                  <a:cubicBezTo>
                    <a:pt x="10282" y="2270"/>
                    <a:pt x="10412" y="2110"/>
                    <a:pt x="10542" y="1950"/>
                  </a:cubicBezTo>
                  <a:cubicBezTo>
                    <a:pt x="10672" y="1770"/>
                    <a:pt x="10782" y="1590"/>
                    <a:pt x="10891" y="1410"/>
                  </a:cubicBezTo>
                  <a:cubicBezTo>
                    <a:pt x="10991" y="1250"/>
                    <a:pt x="11071" y="1071"/>
                    <a:pt x="11142" y="900"/>
                  </a:cubicBezTo>
                  <a:cubicBezTo>
                    <a:pt x="11182" y="800"/>
                    <a:pt x="11221" y="711"/>
                    <a:pt x="11241" y="611"/>
                  </a:cubicBezTo>
                  <a:cubicBezTo>
                    <a:pt x="11281" y="491"/>
                    <a:pt x="11311" y="371"/>
                    <a:pt x="11341" y="251"/>
                  </a:cubicBezTo>
                  <a:cubicBezTo>
                    <a:pt x="11361" y="171"/>
                    <a:pt x="11381" y="91"/>
                    <a:pt x="11391" y="11"/>
                  </a:cubicBezTo>
                  <a:lnTo>
                    <a:pt x="11391" y="11"/>
                  </a:lnTo>
                  <a:cubicBezTo>
                    <a:pt x="11381" y="31"/>
                    <a:pt x="11381" y="41"/>
                    <a:pt x="11371" y="51"/>
                  </a:cubicBezTo>
                  <a:cubicBezTo>
                    <a:pt x="11331" y="131"/>
                    <a:pt x="11281" y="201"/>
                    <a:pt x="11231" y="271"/>
                  </a:cubicBezTo>
                  <a:cubicBezTo>
                    <a:pt x="11182" y="341"/>
                    <a:pt x="11142" y="411"/>
                    <a:pt x="11091" y="481"/>
                  </a:cubicBezTo>
                  <a:cubicBezTo>
                    <a:pt x="11031" y="551"/>
                    <a:pt x="10982" y="631"/>
                    <a:pt x="10911" y="691"/>
                  </a:cubicBezTo>
                  <a:cubicBezTo>
                    <a:pt x="10862" y="760"/>
                    <a:pt x="10802" y="820"/>
                    <a:pt x="10742" y="880"/>
                  </a:cubicBezTo>
                  <a:cubicBezTo>
                    <a:pt x="10622" y="1011"/>
                    <a:pt x="10492" y="1120"/>
                    <a:pt x="10362" y="1240"/>
                  </a:cubicBezTo>
                  <a:cubicBezTo>
                    <a:pt x="10292" y="1300"/>
                    <a:pt x="10222" y="1360"/>
                    <a:pt x="10152" y="1410"/>
                  </a:cubicBezTo>
                  <a:cubicBezTo>
                    <a:pt x="10082" y="1470"/>
                    <a:pt x="10012" y="1510"/>
                    <a:pt x="9932" y="1550"/>
                  </a:cubicBezTo>
                  <a:cubicBezTo>
                    <a:pt x="9623" y="1740"/>
                    <a:pt x="9293" y="1899"/>
                    <a:pt x="8953" y="2039"/>
                  </a:cubicBezTo>
                  <a:cubicBezTo>
                    <a:pt x="8793" y="2099"/>
                    <a:pt x="8624" y="2159"/>
                    <a:pt x="8453" y="2210"/>
                  </a:cubicBezTo>
                  <a:cubicBezTo>
                    <a:pt x="8294" y="2259"/>
                    <a:pt x="8124" y="2299"/>
                    <a:pt x="7964" y="2329"/>
                  </a:cubicBezTo>
                  <a:cubicBezTo>
                    <a:pt x="7864" y="2349"/>
                    <a:pt x="7774" y="2369"/>
                    <a:pt x="7684" y="2389"/>
                  </a:cubicBezTo>
                  <a:cubicBezTo>
                    <a:pt x="7594" y="2409"/>
                    <a:pt x="7514" y="2439"/>
                    <a:pt x="7425" y="2459"/>
                  </a:cubicBezTo>
                  <a:cubicBezTo>
                    <a:pt x="7254" y="2499"/>
                    <a:pt x="7075" y="2539"/>
                    <a:pt x="6905" y="2569"/>
                  </a:cubicBezTo>
                  <a:cubicBezTo>
                    <a:pt x="6735" y="2599"/>
                    <a:pt x="6555" y="2639"/>
                    <a:pt x="6385" y="2649"/>
                  </a:cubicBezTo>
                  <a:cubicBezTo>
                    <a:pt x="6195" y="2669"/>
                    <a:pt x="6015" y="2669"/>
                    <a:pt x="5826" y="2669"/>
                  </a:cubicBezTo>
                  <a:cubicBezTo>
                    <a:pt x="5656" y="2669"/>
                    <a:pt x="5476" y="2659"/>
                    <a:pt x="5296" y="2649"/>
                  </a:cubicBezTo>
                  <a:lnTo>
                    <a:pt x="4756" y="2589"/>
                  </a:lnTo>
                  <a:cubicBezTo>
                    <a:pt x="4567" y="2569"/>
                    <a:pt x="4387" y="2549"/>
                    <a:pt x="4197" y="2529"/>
                  </a:cubicBezTo>
                  <a:cubicBezTo>
                    <a:pt x="4027" y="2499"/>
                    <a:pt x="3857" y="2449"/>
                    <a:pt x="3688" y="2409"/>
                  </a:cubicBezTo>
                  <a:cubicBezTo>
                    <a:pt x="3348" y="2319"/>
                    <a:pt x="2998" y="2230"/>
                    <a:pt x="2658" y="2110"/>
                  </a:cubicBezTo>
                  <a:cubicBezTo>
                    <a:pt x="2489" y="2039"/>
                    <a:pt x="2309" y="1959"/>
                    <a:pt x="2139" y="1879"/>
                  </a:cubicBezTo>
                  <a:cubicBezTo>
                    <a:pt x="1979" y="1800"/>
                    <a:pt x="1829" y="1720"/>
                    <a:pt x="1689" y="1620"/>
                  </a:cubicBezTo>
                  <a:cubicBezTo>
                    <a:pt x="1539" y="1530"/>
                    <a:pt x="1390" y="1440"/>
                    <a:pt x="1250" y="1330"/>
                  </a:cubicBezTo>
                  <a:cubicBezTo>
                    <a:pt x="1090" y="1220"/>
                    <a:pt x="950" y="1110"/>
                    <a:pt x="810" y="980"/>
                  </a:cubicBezTo>
                  <a:cubicBezTo>
                    <a:pt x="680" y="871"/>
                    <a:pt x="540" y="760"/>
                    <a:pt x="430" y="631"/>
                  </a:cubicBezTo>
                  <a:cubicBezTo>
                    <a:pt x="360" y="561"/>
                    <a:pt x="300" y="491"/>
                    <a:pt x="251" y="411"/>
                  </a:cubicBezTo>
                  <a:cubicBezTo>
                    <a:pt x="191" y="341"/>
                    <a:pt x="151" y="261"/>
                    <a:pt x="100" y="191"/>
                  </a:cubicBezTo>
                  <a:cubicBezTo>
                    <a:pt x="60" y="131"/>
                    <a:pt x="31" y="7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4" name="Google Shape;154;p24"/>
            <p:cNvSpPr/>
            <p:nvPr/>
          </p:nvSpPr>
          <p:spPr>
            <a:xfrm flipH="1">
              <a:off x="5323931" y="828125"/>
              <a:ext cx="528485" cy="261683"/>
            </a:xfrm>
            <a:custGeom>
              <a:avLst/>
              <a:gdLst/>
              <a:ahLst/>
              <a:cxnLst/>
              <a:rect l="l" t="t" r="r" b="b"/>
              <a:pathLst>
                <a:path w="8155" h="4038" extrusionOk="0">
                  <a:moveTo>
                    <a:pt x="3089" y="1"/>
                  </a:moveTo>
                  <a:cubicBezTo>
                    <a:pt x="3018" y="1"/>
                    <a:pt x="2949" y="1"/>
                    <a:pt x="2879" y="10"/>
                  </a:cubicBezTo>
                  <a:cubicBezTo>
                    <a:pt x="2819" y="10"/>
                    <a:pt x="2759" y="21"/>
                    <a:pt x="2699" y="30"/>
                  </a:cubicBezTo>
                  <a:cubicBezTo>
                    <a:pt x="2599" y="41"/>
                    <a:pt x="2499" y="61"/>
                    <a:pt x="2399" y="81"/>
                  </a:cubicBezTo>
                  <a:cubicBezTo>
                    <a:pt x="2339" y="90"/>
                    <a:pt x="2289" y="101"/>
                    <a:pt x="2229" y="110"/>
                  </a:cubicBezTo>
                  <a:lnTo>
                    <a:pt x="1810" y="230"/>
                  </a:lnTo>
                  <a:cubicBezTo>
                    <a:pt x="1790" y="241"/>
                    <a:pt x="1759" y="241"/>
                    <a:pt x="1730" y="250"/>
                  </a:cubicBezTo>
                  <a:lnTo>
                    <a:pt x="1580" y="310"/>
                  </a:lnTo>
                  <a:cubicBezTo>
                    <a:pt x="1480" y="350"/>
                    <a:pt x="1370" y="390"/>
                    <a:pt x="1260" y="440"/>
                  </a:cubicBezTo>
                  <a:lnTo>
                    <a:pt x="990" y="560"/>
                  </a:lnTo>
                  <a:cubicBezTo>
                    <a:pt x="911" y="600"/>
                    <a:pt x="840" y="640"/>
                    <a:pt x="771" y="690"/>
                  </a:cubicBezTo>
                  <a:cubicBezTo>
                    <a:pt x="711" y="740"/>
                    <a:pt x="651" y="800"/>
                    <a:pt x="600" y="850"/>
                  </a:cubicBezTo>
                  <a:cubicBezTo>
                    <a:pt x="540" y="900"/>
                    <a:pt x="500" y="950"/>
                    <a:pt x="451" y="1009"/>
                  </a:cubicBezTo>
                  <a:cubicBezTo>
                    <a:pt x="351" y="1149"/>
                    <a:pt x="271" y="1300"/>
                    <a:pt x="201" y="1460"/>
                  </a:cubicBezTo>
                  <a:cubicBezTo>
                    <a:pt x="161" y="1549"/>
                    <a:pt x="111" y="1649"/>
                    <a:pt x="81" y="1749"/>
                  </a:cubicBezTo>
                  <a:cubicBezTo>
                    <a:pt x="71" y="1809"/>
                    <a:pt x="61" y="1859"/>
                    <a:pt x="41" y="1909"/>
                  </a:cubicBezTo>
                  <a:cubicBezTo>
                    <a:pt x="31" y="1959"/>
                    <a:pt x="21" y="1999"/>
                    <a:pt x="21" y="2049"/>
                  </a:cubicBezTo>
                  <a:cubicBezTo>
                    <a:pt x="11" y="2139"/>
                    <a:pt x="1" y="2219"/>
                    <a:pt x="1" y="2308"/>
                  </a:cubicBezTo>
                  <a:cubicBezTo>
                    <a:pt x="1" y="2388"/>
                    <a:pt x="1" y="2468"/>
                    <a:pt x="11" y="2559"/>
                  </a:cubicBezTo>
                  <a:cubicBezTo>
                    <a:pt x="21" y="2619"/>
                    <a:pt x="41" y="2668"/>
                    <a:pt x="61" y="2728"/>
                  </a:cubicBezTo>
                  <a:lnTo>
                    <a:pt x="121" y="2878"/>
                  </a:lnTo>
                  <a:cubicBezTo>
                    <a:pt x="151" y="2938"/>
                    <a:pt x="181" y="2998"/>
                    <a:pt x="221" y="3058"/>
                  </a:cubicBezTo>
                  <a:lnTo>
                    <a:pt x="281" y="3148"/>
                  </a:lnTo>
                  <a:cubicBezTo>
                    <a:pt x="301" y="3168"/>
                    <a:pt x="321" y="3198"/>
                    <a:pt x="341" y="3218"/>
                  </a:cubicBezTo>
                  <a:cubicBezTo>
                    <a:pt x="381" y="3248"/>
                    <a:pt x="421" y="3288"/>
                    <a:pt x="461" y="3318"/>
                  </a:cubicBezTo>
                  <a:cubicBezTo>
                    <a:pt x="551" y="3388"/>
                    <a:pt x="640" y="3438"/>
                    <a:pt x="731" y="3498"/>
                  </a:cubicBezTo>
                  <a:cubicBezTo>
                    <a:pt x="780" y="3527"/>
                    <a:pt x="840" y="3567"/>
                    <a:pt x="891" y="3587"/>
                  </a:cubicBezTo>
                  <a:cubicBezTo>
                    <a:pt x="940" y="3618"/>
                    <a:pt x="990" y="3638"/>
                    <a:pt x="1040" y="3667"/>
                  </a:cubicBezTo>
                  <a:cubicBezTo>
                    <a:pt x="1140" y="3707"/>
                    <a:pt x="1230" y="3738"/>
                    <a:pt x="1330" y="3767"/>
                  </a:cubicBezTo>
                  <a:cubicBezTo>
                    <a:pt x="1430" y="3787"/>
                    <a:pt x="1540" y="3818"/>
                    <a:pt x="1640" y="3838"/>
                  </a:cubicBezTo>
                  <a:cubicBezTo>
                    <a:pt x="1850" y="3878"/>
                    <a:pt x="2050" y="3917"/>
                    <a:pt x="2259" y="3947"/>
                  </a:cubicBezTo>
                  <a:cubicBezTo>
                    <a:pt x="2609" y="3997"/>
                    <a:pt x="2969" y="4017"/>
                    <a:pt x="3318" y="4027"/>
                  </a:cubicBezTo>
                  <a:cubicBezTo>
                    <a:pt x="3598" y="4037"/>
                    <a:pt x="3878" y="4037"/>
                    <a:pt x="4168" y="4037"/>
                  </a:cubicBezTo>
                  <a:cubicBezTo>
                    <a:pt x="4308" y="4027"/>
                    <a:pt x="4448" y="4027"/>
                    <a:pt x="4597" y="4027"/>
                  </a:cubicBezTo>
                  <a:cubicBezTo>
                    <a:pt x="4727" y="4017"/>
                    <a:pt x="4867" y="3997"/>
                    <a:pt x="4997" y="3977"/>
                  </a:cubicBezTo>
                  <a:cubicBezTo>
                    <a:pt x="5097" y="3967"/>
                    <a:pt x="5207" y="3947"/>
                    <a:pt x="5307" y="3937"/>
                  </a:cubicBezTo>
                  <a:cubicBezTo>
                    <a:pt x="5447" y="3907"/>
                    <a:pt x="5587" y="3887"/>
                    <a:pt x="5716" y="3858"/>
                  </a:cubicBezTo>
                  <a:cubicBezTo>
                    <a:pt x="5856" y="3827"/>
                    <a:pt x="5986" y="3798"/>
                    <a:pt x="6126" y="3758"/>
                  </a:cubicBezTo>
                  <a:cubicBezTo>
                    <a:pt x="6256" y="3727"/>
                    <a:pt x="6386" y="3687"/>
                    <a:pt x="6526" y="3647"/>
                  </a:cubicBezTo>
                  <a:cubicBezTo>
                    <a:pt x="6646" y="3607"/>
                    <a:pt x="6766" y="3567"/>
                    <a:pt x="6886" y="3518"/>
                  </a:cubicBezTo>
                  <a:cubicBezTo>
                    <a:pt x="6946" y="3487"/>
                    <a:pt x="7015" y="3458"/>
                    <a:pt x="7075" y="3427"/>
                  </a:cubicBezTo>
                  <a:cubicBezTo>
                    <a:pt x="7145" y="3388"/>
                    <a:pt x="7215" y="3348"/>
                    <a:pt x="7285" y="3298"/>
                  </a:cubicBezTo>
                  <a:cubicBezTo>
                    <a:pt x="7415" y="3228"/>
                    <a:pt x="7535" y="3148"/>
                    <a:pt x="7655" y="3058"/>
                  </a:cubicBezTo>
                  <a:cubicBezTo>
                    <a:pt x="7745" y="2988"/>
                    <a:pt x="7825" y="2908"/>
                    <a:pt x="7894" y="2828"/>
                  </a:cubicBezTo>
                  <a:cubicBezTo>
                    <a:pt x="7925" y="2788"/>
                    <a:pt x="7945" y="2758"/>
                    <a:pt x="7965" y="2718"/>
                  </a:cubicBezTo>
                  <a:lnTo>
                    <a:pt x="8025" y="2599"/>
                  </a:lnTo>
                  <a:cubicBezTo>
                    <a:pt x="8054" y="2528"/>
                    <a:pt x="8085" y="2459"/>
                    <a:pt x="8094" y="2388"/>
                  </a:cubicBezTo>
                  <a:cubicBezTo>
                    <a:pt x="8114" y="2319"/>
                    <a:pt x="8134" y="2248"/>
                    <a:pt x="8145" y="2179"/>
                  </a:cubicBezTo>
                  <a:cubicBezTo>
                    <a:pt x="8154" y="2109"/>
                    <a:pt x="8154" y="2029"/>
                    <a:pt x="8154" y="1949"/>
                  </a:cubicBezTo>
                  <a:cubicBezTo>
                    <a:pt x="8145" y="1879"/>
                    <a:pt x="8145" y="1809"/>
                    <a:pt x="8134" y="1739"/>
                  </a:cubicBezTo>
                  <a:lnTo>
                    <a:pt x="8105" y="1589"/>
                  </a:lnTo>
                  <a:cubicBezTo>
                    <a:pt x="8094" y="1559"/>
                    <a:pt x="8074" y="1519"/>
                    <a:pt x="8065" y="1480"/>
                  </a:cubicBezTo>
                  <a:cubicBezTo>
                    <a:pt x="8034" y="1409"/>
                    <a:pt x="8005" y="1349"/>
                    <a:pt x="7974" y="1280"/>
                  </a:cubicBezTo>
                  <a:cubicBezTo>
                    <a:pt x="7934" y="1220"/>
                    <a:pt x="7905" y="1160"/>
                    <a:pt x="7865" y="1100"/>
                  </a:cubicBezTo>
                  <a:cubicBezTo>
                    <a:pt x="7794" y="1009"/>
                    <a:pt x="7715" y="940"/>
                    <a:pt x="7625" y="870"/>
                  </a:cubicBezTo>
                  <a:cubicBezTo>
                    <a:pt x="7565" y="830"/>
                    <a:pt x="7515" y="790"/>
                    <a:pt x="7455" y="760"/>
                  </a:cubicBezTo>
                  <a:cubicBezTo>
                    <a:pt x="7385" y="720"/>
                    <a:pt x="7325" y="690"/>
                    <a:pt x="7265" y="660"/>
                  </a:cubicBezTo>
                  <a:cubicBezTo>
                    <a:pt x="7195" y="610"/>
                    <a:pt x="7125" y="570"/>
                    <a:pt x="7055" y="530"/>
                  </a:cubicBezTo>
                  <a:cubicBezTo>
                    <a:pt x="6995" y="500"/>
                    <a:pt x="6935" y="470"/>
                    <a:pt x="6875" y="450"/>
                  </a:cubicBezTo>
                  <a:cubicBezTo>
                    <a:pt x="6476" y="280"/>
                    <a:pt x="6036" y="210"/>
                    <a:pt x="5616" y="150"/>
                  </a:cubicBezTo>
                  <a:cubicBezTo>
                    <a:pt x="5407" y="121"/>
                    <a:pt x="5207" y="121"/>
                    <a:pt x="4997" y="110"/>
                  </a:cubicBezTo>
                  <a:cubicBezTo>
                    <a:pt x="4887" y="110"/>
                    <a:pt x="4777" y="101"/>
                    <a:pt x="4667" y="101"/>
                  </a:cubicBezTo>
                  <a:cubicBezTo>
                    <a:pt x="4557" y="90"/>
                    <a:pt x="4448" y="90"/>
                    <a:pt x="4337" y="81"/>
                  </a:cubicBezTo>
                  <a:cubicBezTo>
                    <a:pt x="4197" y="70"/>
                    <a:pt x="4058" y="61"/>
                    <a:pt x="3918" y="41"/>
                  </a:cubicBezTo>
                  <a:lnTo>
                    <a:pt x="3498" y="10"/>
                  </a:lnTo>
                  <a:cubicBezTo>
                    <a:pt x="3358" y="10"/>
                    <a:pt x="3218" y="1"/>
                    <a:pt x="30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5" name="Google Shape;155;p24"/>
            <p:cNvSpPr/>
            <p:nvPr/>
          </p:nvSpPr>
          <p:spPr>
            <a:xfrm flipH="1">
              <a:off x="5197692" y="727742"/>
              <a:ext cx="786798" cy="545010"/>
            </a:xfrm>
            <a:custGeom>
              <a:avLst/>
              <a:gdLst/>
              <a:ahLst/>
              <a:cxnLst/>
              <a:rect l="l" t="t" r="r" b="b"/>
              <a:pathLst>
                <a:path w="12141" h="8410" extrusionOk="0">
                  <a:moveTo>
                    <a:pt x="6925" y="420"/>
                  </a:moveTo>
                  <a:cubicBezTo>
                    <a:pt x="7115" y="420"/>
                    <a:pt x="7305" y="431"/>
                    <a:pt x="7494" y="451"/>
                  </a:cubicBezTo>
                  <a:cubicBezTo>
                    <a:pt x="7705" y="460"/>
                    <a:pt x="7904" y="480"/>
                    <a:pt x="8104" y="511"/>
                  </a:cubicBezTo>
                  <a:cubicBezTo>
                    <a:pt x="8344" y="551"/>
                    <a:pt x="8574" y="600"/>
                    <a:pt x="8804" y="660"/>
                  </a:cubicBezTo>
                  <a:cubicBezTo>
                    <a:pt x="8913" y="700"/>
                    <a:pt x="9013" y="740"/>
                    <a:pt x="9123" y="780"/>
                  </a:cubicBezTo>
                  <a:cubicBezTo>
                    <a:pt x="9233" y="820"/>
                    <a:pt x="9343" y="860"/>
                    <a:pt x="9443" y="910"/>
                  </a:cubicBezTo>
                  <a:cubicBezTo>
                    <a:pt x="9553" y="950"/>
                    <a:pt x="9663" y="1000"/>
                    <a:pt x="9763" y="1060"/>
                  </a:cubicBezTo>
                  <a:cubicBezTo>
                    <a:pt x="9823" y="1090"/>
                    <a:pt x="9883" y="1130"/>
                    <a:pt x="9943" y="1160"/>
                  </a:cubicBezTo>
                  <a:cubicBezTo>
                    <a:pt x="10003" y="1200"/>
                    <a:pt x="10063" y="1230"/>
                    <a:pt x="10112" y="1270"/>
                  </a:cubicBezTo>
                  <a:cubicBezTo>
                    <a:pt x="10232" y="1339"/>
                    <a:pt x="10342" y="1419"/>
                    <a:pt x="10452" y="1499"/>
                  </a:cubicBezTo>
                  <a:cubicBezTo>
                    <a:pt x="10552" y="1570"/>
                    <a:pt x="10642" y="1639"/>
                    <a:pt x="10742" y="1710"/>
                  </a:cubicBezTo>
                  <a:cubicBezTo>
                    <a:pt x="10852" y="1799"/>
                    <a:pt x="10962" y="1899"/>
                    <a:pt x="11071" y="1999"/>
                  </a:cubicBezTo>
                  <a:cubicBezTo>
                    <a:pt x="11122" y="2039"/>
                    <a:pt x="11182" y="2099"/>
                    <a:pt x="11231" y="2149"/>
                  </a:cubicBezTo>
                  <a:cubicBezTo>
                    <a:pt x="11282" y="2199"/>
                    <a:pt x="11322" y="2259"/>
                    <a:pt x="11371" y="2309"/>
                  </a:cubicBezTo>
                  <a:cubicBezTo>
                    <a:pt x="11471" y="2439"/>
                    <a:pt x="11551" y="2558"/>
                    <a:pt x="11621" y="2709"/>
                  </a:cubicBezTo>
                  <a:cubicBezTo>
                    <a:pt x="11651" y="2778"/>
                    <a:pt x="11671" y="2849"/>
                    <a:pt x="11691" y="2918"/>
                  </a:cubicBezTo>
                  <a:cubicBezTo>
                    <a:pt x="11691" y="2938"/>
                    <a:pt x="11681" y="2958"/>
                    <a:pt x="11681" y="2978"/>
                  </a:cubicBezTo>
                  <a:cubicBezTo>
                    <a:pt x="11671" y="3038"/>
                    <a:pt x="11661" y="3098"/>
                    <a:pt x="11661" y="3148"/>
                  </a:cubicBezTo>
                  <a:cubicBezTo>
                    <a:pt x="11651" y="3248"/>
                    <a:pt x="11641" y="3338"/>
                    <a:pt x="11631" y="3438"/>
                  </a:cubicBezTo>
                  <a:cubicBezTo>
                    <a:pt x="11621" y="3528"/>
                    <a:pt x="11601" y="3618"/>
                    <a:pt x="11581" y="3708"/>
                  </a:cubicBezTo>
                  <a:cubicBezTo>
                    <a:pt x="11561" y="3777"/>
                    <a:pt x="11541" y="3848"/>
                    <a:pt x="11511" y="3917"/>
                  </a:cubicBezTo>
                  <a:lnTo>
                    <a:pt x="11422" y="4097"/>
                  </a:lnTo>
                  <a:cubicBezTo>
                    <a:pt x="11391" y="4177"/>
                    <a:pt x="11351" y="4257"/>
                    <a:pt x="11302" y="4327"/>
                  </a:cubicBezTo>
                  <a:lnTo>
                    <a:pt x="11151" y="4537"/>
                  </a:lnTo>
                  <a:lnTo>
                    <a:pt x="11031" y="4717"/>
                  </a:lnTo>
                  <a:cubicBezTo>
                    <a:pt x="10902" y="4867"/>
                    <a:pt x="10772" y="5007"/>
                    <a:pt x="10642" y="5147"/>
                  </a:cubicBezTo>
                  <a:cubicBezTo>
                    <a:pt x="10502" y="5296"/>
                    <a:pt x="10362" y="5436"/>
                    <a:pt x="10212" y="5556"/>
                  </a:cubicBezTo>
                  <a:cubicBezTo>
                    <a:pt x="10052" y="5676"/>
                    <a:pt x="9883" y="5786"/>
                    <a:pt x="9703" y="5886"/>
                  </a:cubicBezTo>
                  <a:cubicBezTo>
                    <a:pt x="9513" y="5996"/>
                    <a:pt x="9313" y="6086"/>
                    <a:pt x="9113" y="6176"/>
                  </a:cubicBezTo>
                  <a:cubicBezTo>
                    <a:pt x="8964" y="6235"/>
                    <a:pt x="8804" y="6295"/>
                    <a:pt x="8644" y="6346"/>
                  </a:cubicBezTo>
                  <a:cubicBezTo>
                    <a:pt x="8554" y="6375"/>
                    <a:pt x="8474" y="6395"/>
                    <a:pt x="8384" y="6415"/>
                  </a:cubicBezTo>
                  <a:cubicBezTo>
                    <a:pt x="8304" y="6435"/>
                    <a:pt x="8214" y="6455"/>
                    <a:pt x="8124" y="6475"/>
                  </a:cubicBezTo>
                  <a:cubicBezTo>
                    <a:pt x="7774" y="6546"/>
                    <a:pt x="7434" y="6646"/>
                    <a:pt x="7085" y="6715"/>
                  </a:cubicBezTo>
                  <a:cubicBezTo>
                    <a:pt x="6985" y="6735"/>
                    <a:pt x="6885" y="6755"/>
                    <a:pt x="6775" y="6765"/>
                  </a:cubicBezTo>
                  <a:cubicBezTo>
                    <a:pt x="6615" y="6785"/>
                    <a:pt x="6446" y="6795"/>
                    <a:pt x="6286" y="6795"/>
                  </a:cubicBezTo>
                  <a:cubicBezTo>
                    <a:pt x="6196" y="6800"/>
                    <a:pt x="6106" y="6803"/>
                    <a:pt x="6016" y="6803"/>
                  </a:cubicBezTo>
                  <a:cubicBezTo>
                    <a:pt x="5926" y="6803"/>
                    <a:pt x="5836" y="6800"/>
                    <a:pt x="5746" y="6795"/>
                  </a:cubicBezTo>
                  <a:cubicBezTo>
                    <a:pt x="5566" y="6785"/>
                    <a:pt x="5387" y="6765"/>
                    <a:pt x="5207" y="6745"/>
                  </a:cubicBezTo>
                  <a:lnTo>
                    <a:pt x="4697" y="6685"/>
                  </a:lnTo>
                  <a:lnTo>
                    <a:pt x="4517" y="6655"/>
                  </a:lnTo>
                  <a:cubicBezTo>
                    <a:pt x="4437" y="6635"/>
                    <a:pt x="4357" y="6626"/>
                    <a:pt x="4287" y="6606"/>
                  </a:cubicBezTo>
                  <a:cubicBezTo>
                    <a:pt x="4148" y="6575"/>
                    <a:pt x="4017" y="6526"/>
                    <a:pt x="3888" y="6486"/>
                  </a:cubicBezTo>
                  <a:cubicBezTo>
                    <a:pt x="3608" y="6406"/>
                    <a:pt x="3328" y="6326"/>
                    <a:pt x="3058" y="6215"/>
                  </a:cubicBezTo>
                  <a:cubicBezTo>
                    <a:pt x="2898" y="6146"/>
                    <a:pt x="2749" y="6076"/>
                    <a:pt x="2598" y="5996"/>
                  </a:cubicBezTo>
                  <a:cubicBezTo>
                    <a:pt x="2509" y="5956"/>
                    <a:pt x="2429" y="5916"/>
                    <a:pt x="2349" y="5876"/>
                  </a:cubicBezTo>
                  <a:cubicBezTo>
                    <a:pt x="2269" y="5836"/>
                    <a:pt x="2199" y="5796"/>
                    <a:pt x="2129" y="5756"/>
                  </a:cubicBezTo>
                  <a:cubicBezTo>
                    <a:pt x="1979" y="5666"/>
                    <a:pt x="1819" y="5576"/>
                    <a:pt x="1670" y="5486"/>
                  </a:cubicBezTo>
                  <a:cubicBezTo>
                    <a:pt x="1510" y="5396"/>
                    <a:pt x="1370" y="5287"/>
                    <a:pt x="1230" y="5176"/>
                  </a:cubicBezTo>
                  <a:cubicBezTo>
                    <a:pt x="1140" y="5107"/>
                    <a:pt x="1050" y="5036"/>
                    <a:pt x="950" y="4976"/>
                  </a:cubicBezTo>
                  <a:cubicBezTo>
                    <a:pt x="890" y="4927"/>
                    <a:pt x="830" y="4877"/>
                    <a:pt x="780" y="4817"/>
                  </a:cubicBezTo>
                  <a:cubicBezTo>
                    <a:pt x="720" y="4757"/>
                    <a:pt x="670" y="4697"/>
                    <a:pt x="610" y="4627"/>
                  </a:cubicBezTo>
                  <a:cubicBezTo>
                    <a:pt x="520" y="4507"/>
                    <a:pt x="431" y="4377"/>
                    <a:pt x="371" y="4237"/>
                  </a:cubicBezTo>
                  <a:lnTo>
                    <a:pt x="311" y="4057"/>
                  </a:lnTo>
                  <a:cubicBezTo>
                    <a:pt x="291" y="4008"/>
                    <a:pt x="280" y="3948"/>
                    <a:pt x="271" y="3897"/>
                  </a:cubicBezTo>
                  <a:cubicBezTo>
                    <a:pt x="280" y="3857"/>
                    <a:pt x="280" y="3817"/>
                    <a:pt x="291" y="3777"/>
                  </a:cubicBezTo>
                  <a:cubicBezTo>
                    <a:pt x="311" y="3628"/>
                    <a:pt x="340" y="3478"/>
                    <a:pt x="380" y="3328"/>
                  </a:cubicBezTo>
                  <a:cubicBezTo>
                    <a:pt x="400" y="3248"/>
                    <a:pt x="420" y="3168"/>
                    <a:pt x="440" y="3098"/>
                  </a:cubicBezTo>
                  <a:cubicBezTo>
                    <a:pt x="471" y="3029"/>
                    <a:pt x="491" y="2958"/>
                    <a:pt x="520" y="2889"/>
                  </a:cubicBezTo>
                  <a:cubicBezTo>
                    <a:pt x="540" y="2858"/>
                    <a:pt x="551" y="2818"/>
                    <a:pt x="571" y="2789"/>
                  </a:cubicBezTo>
                  <a:cubicBezTo>
                    <a:pt x="600" y="2729"/>
                    <a:pt x="630" y="2678"/>
                    <a:pt x="660" y="2629"/>
                  </a:cubicBezTo>
                  <a:cubicBezTo>
                    <a:pt x="700" y="2549"/>
                    <a:pt x="760" y="2469"/>
                    <a:pt x="820" y="2399"/>
                  </a:cubicBezTo>
                  <a:cubicBezTo>
                    <a:pt x="900" y="2289"/>
                    <a:pt x="990" y="2189"/>
                    <a:pt x="1090" y="2099"/>
                  </a:cubicBezTo>
                  <a:cubicBezTo>
                    <a:pt x="1140" y="2039"/>
                    <a:pt x="1200" y="1989"/>
                    <a:pt x="1250" y="1929"/>
                  </a:cubicBezTo>
                  <a:lnTo>
                    <a:pt x="1399" y="1810"/>
                  </a:lnTo>
                  <a:cubicBezTo>
                    <a:pt x="1439" y="1779"/>
                    <a:pt x="1490" y="1750"/>
                    <a:pt x="1530" y="1710"/>
                  </a:cubicBezTo>
                  <a:cubicBezTo>
                    <a:pt x="1579" y="1670"/>
                    <a:pt x="1639" y="1639"/>
                    <a:pt x="1699" y="1599"/>
                  </a:cubicBezTo>
                  <a:cubicBezTo>
                    <a:pt x="1809" y="1530"/>
                    <a:pt x="1919" y="1459"/>
                    <a:pt x="2039" y="1390"/>
                  </a:cubicBezTo>
                  <a:cubicBezTo>
                    <a:pt x="2259" y="1270"/>
                    <a:pt x="2489" y="1160"/>
                    <a:pt x="2718" y="1050"/>
                  </a:cubicBezTo>
                  <a:cubicBezTo>
                    <a:pt x="2789" y="1020"/>
                    <a:pt x="2849" y="1000"/>
                    <a:pt x="2918" y="970"/>
                  </a:cubicBezTo>
                  <a:cubicBezTo>
                    <a:pt x="2949" y="960"/>
                    <a:pt x="2989" y="950"/>
                    <a:pt x="3018" y="940"/>
                  </a:cubicBezTo>
                  <a:cubicBezTo>
                    <a:pt x="3368" y="850"/>
                    <a:pt x="3738" y="780"/>
                    <a:pt x="4097" y="700"/>
                  </a:cubicBezTo>
                  <a:cubicBezTo>
                    <a:pt x="4307" y="660"/>
                    <a:pt x="4507" y="630"/>
                    <a:pt x="4717" y="600"/>
                  </a:cubicBezTo>
                  <a:cubicBezTo>
                    <a:pt x="4817" y="580"/>
                    <a:pt x="4927" y="560"/>
                    <a:pt x="5027" y="540"/>
                  </a:cubicBezTo>
                  <a:cubicBezTo>
                    <a:pt x="5116" y="520"/>
                    <a:pt x="5207" y="511"/>
                    <a:pt x="5296" y="491"/>
                  </a:cubicBezTo>
                  <a:cubicBezTo>
                    <a:pt x="5466" y="471"/>
                    <a:pt x="5636" y="460"/>
                    <a:pt x="5806" y="440"/>
                  </a:cubicBezTo>
                  <a:cubicBezTo>
                    <a:pt x="6006" y="431"/>
                    <a:pt x="6195" y="431"/>
                    <a:pt x="6395" y="420"/>
                  </a:cubicBezTo>
                  <a:close/>
                  <a:moveTo>
                    <a:pt x="260" y="4377"/>
                  </a:moveTo>
                  <a:cubicBezTo>
                    <a:pt x="291" y="4447"/>
                    <a:pt x="320" y="4507"/>
                    <a:pt x="360" y="4567"/>
                  </a:cubicBezTo>
                  <a:cubicBezTo>
                    <a:pt x="411" y="4637"/>
                    <a:pt x="451" y="4717"/>
                    <a:pt x="511" y="4787"/>
                  </a:cubicBezTo>
                  <a:cubicBezTo>
                    <a:pt x="560" y="4867"/>
                    <a:pt x="620" y="4937"/>
                    <a:pt x="690" y="5007"/>
                  </a:cubicBezTo>
                  <a:cubicBezTo>
                    <a:pt x="800" y="5136"/>
                    <a:pt x="940" y="5247"/>
                    <a:pt x="1070" y="5356"/>
                  </a:cubicBezTo>
                  <a:cubicBezTo>
                    <a:pt x="1210" y="5486"/>
                    <a:pt x="1350" y="5596"/>
                    <a:pt x="1510" y="5706"/>
                  </a:cubicBezTo>
                  <a:cubicBezTo>
                    <a:pt x="1650" y="5816"/>
                    <a:pt x="1799" y="5906"/>
                    <a:pt x="1949" y="5996"/>
                  </a:cubicBezTo>
                  <a:cubicBezTo>
                    <a:pt x="2089" y="6096"/>
                    <a:pt x="2239" y="6176"/>
                    <a:pt x="2399" y="6255"/>
                  </a:cubicBezTo>
                  <a:cubicBezTo>
                    <a:pt x="2569" y="6335"/>
                    <a:pt x="2749" y="6415"/>
                    <a:pt x="2918" y="6486"/>
                  </a:cubicBezTo>
                  <a:cubicBezTo>
                    <a:pt x="3258" y="6606"/>
                    <a:pt x="3608" y="6695"/>
                    <a:pt x="3948" y="6785"/>
                  </a:cubicBezTo>
                  <a:cubicBezTo>
                    <a:pt x="4117" y="6825"/>
                    <a:pt x="4287" y="6875"/>
                    <a:pt x="4457" y="6905"/>
                  </a:cubicBezTo>
                  <a:cubicBezTo>
                    <a:pt x="4647" y="6925"/>
                    <a:pt x="4827" y="6945"/>
                    <a:pt x="5016" y="6965"/>
                  </a:cubicBezTo>
                  <a:lnTo>
                    <a:pt x="5556" y="7025"/>
                  </a:lnTo>
                  <a:cubicBezTo>
                    <a:pt x="5736" y="7035"/>
                    <a:pt x="5916" y="7045"/>
                    <a:pt x="6086" y="7045"/>
                  </a:cubicBezTo>
                  <a:cubicBezTo>
                    <a:pt x="6275" y="7045"/>
                    <a:pt x="6455" y="7045"/>
                    <a:pt x="6645" y="7025"/>
                  </a:cubicBezTo>
                  <a:cubicBezTo>
                    <a:pt x="6815" y="7015"/>
                    <a:pt x="6995" y="6975"/>
                    <a:pt x="7165" y="6945"/>
                  </a:cubicBezTo>
                  <a:cubicBezTo>
                    <a:pt x="7335" y="6915"/>
                    <a:pt x="7514" y="6875"/>
                    <a:pt x="7685" y="6835"/>
                  </a:cubicBezTo>
                  <a:cubicBezTo>
                    <a:pt x="7774" y="6815"/>
                    <a:pt x="7854" y="6785"/>
                    <a:pt x="7944" y="6765"/>
                  </a:cubicBezTo>
                  <a:cubicBezTo>
                    <a:pt x="8034" y="6745"/>
                    <a:pt x="8124" y="6725"/>
                    <a:pt x="8224" y="6705"/>
                  </a:cubicBezTo>
                  <a:cubicBezTo>
                    <a:pt x="8384" y="6675"/>
                    <a:pt x="8554" y="6635"/>
                    <a:pt x="8713" y="6586"/>
                  </a:cubicBezTo>
                  <a:cubicBezTo>
                    <a:pt x="8884" y="6535"/>
                    <a:pt x="9053" y="6475"/>
                    <a:pt x="9213" y="6415"/>
                  </a:cubicBezTo>
                  <a:cubicBezTo>
                    <a:pt x="9553" y="6275"/>
                    <a:pt x="9883" y="6116"/>
                    <a:pt x="10192" y="5926"/>
                  </a:cubicBezTo>
                  <a:cubicBezTo>
                    <a:pt x="10272" y="5886"/>
                    <a:pt x="10342" y="5846"/>
                    <a:pt x="10412" y="5786"/>
                  </a:cubicBezTo>
                  <a:cubicBezTo>
                    <a:pt x="10482" y="5736"/>
                    <a:pt x="10552" y="5676"/>
                    <a:pt x="10622" y="5616"/>
                  </a:cubicBezTo>
                  <a:cubicBezTo>
                    <a:pt x="10752" y="5496"/>
                    <a:pt x="10882" y="5387"/>
                    <a:pt x="11002" y="5256"/>
                  </a:cubicBezTo>
                  <a:cubicBezTo>
                    <a:pt x="11062" y="5196"/>
                    <a:pt x="11122" y="5136"/>
                    <a:pt x="11171" y="5067"/>
                  </a:cubicBezTo>
                  <a:cubicBezTo>
                    <a:pt x="11242" y="5007"/>
                    <a:pt x="11291" y="4927"/>
                    <a:pt x="11351" y="4857"/>
                  </a:cubicBezTo>
                  <a:cubicBezTo>
                    <a:pt x="11402" y="4787"/>
                    <a:pt x="11442" y="4717"/>
                    <a:pt x="11491" y="4647"/>
                  </a:cubicBezTo>
                  <a:cubicBezTo>
                    <a:pt x="11541" y="4577"/>
                    <a:pt x="11591" y="4507"/>
                    <a:pt x="11631" y="4427"/>
                  </a:cubicBezTo>
                  <a:cubicBezTo>
                    <a:pt x="11641" y="4417"/>
                    <a:pt x="11641" y="4407"/>
                    <a:pt x="11651" y="4387"/>
                  </a:cubicBezTo>
                  <a:lnTo>
                    <a:pt x="11651" y="4387"/>
                  </a:lnTo>
                  <a:cubicBezTo>
                    <a:pt x="11641" y="4467"/>
                    <a:pt x="11621" y="4547"/>
                    <a:pt x="11601" y="4627"/>
                  </a:cubicBezTo>
                  <a:cubicBezTo>
                    <a:pt x="11571" y="4747"/>
                    <a:pt x="11541" y="4867"/>
                    <a:pt x="11501" y="4987"/>
                  </a:cubicBezTo>
                  <a:cubicBezTo>
                    <a:pt x="11481" y="5087"/>
                    <a:pt x="11442" y="5176"/>
                    <a:pt x="11402" y="5276"/>
                  </a:cubicBezTo>
                  <a:cubicBezTo>
                    <a:pt x="11331" y="5447"/>
                    <a:pt x="11251" y="5626"/>
                    <a:pt x="11151" y="5786"/>
                  </a:cubicBezTo>
                  <a:cubicBezTo>
                    <a:pt x="11042" y="5966"/>
                    <a:pt x="10932" y="6146"/>
                    <a:pt x="10802" y="6326"/>
                  </a:cubicBezTo>
                  <a:cubicBezTo>
                    <a:pt x="10672" y="6486"/>
                    <a:pt x="10542" y="6646"/>
                    <a:pt x="10402" y="6795"/>
                  </a:cubicBezTo>
                  <a:cubicBezTo>
                    <a:pt x="10263" y="6945"/>
                    <a:pt x="10092" y="7075"/>
                    <a:pt x="9923" y="7195"/>
                  </a:cubicBezTo>
                  <a:cubicBezTo>
                    <a:pt x="9792" y="7295"/>
                    <a:pt x="9663" y="7394"/>
                    <a:pt x="9523" y="7474"/>
                  </a:cubicBezTo>
                  <a:cubicBezTo>
                    <a:pt x="9383" y="7554"/>
                    <a:pt x="9233" y="7625"/>
                    <a:pt x="9083" y="7694"/>
                  </a:cubicBezTo>
                  <a:cubicBezTo>
                    <a:pt x="9033" y="7714"/>
                    <a:pt x="8984" y="7734"/>
                    <a:pt x="8924" y="7754"/>
                  </a:cubicBezTo>
                  <a:cubicBezTo>
                    <a:pt x="8853" y="7785"/>
                    <a:pt x="8784" y="7805"/>
                    <a:pt x="8713" y="7834"/>
                  </a:cubicBezTo>
                  <a:cubicBezTo>
                    <a:pt x="8653" y="7854"/>
                    <a:pt x="8584" y="7874"/>
                    <a:pt x="8524" y="7894"/>
                  </a:cubicBezTo>
                  <a:cubicBezTo>
                    <a:pt x="8464" y="7904"/>
                    <a:pt x="8404" y="7924"/>
                    <a:pt x="8344" y="7944"/>
                  </a:cubicBezTo>
                  <a:cubicBezTo>
                    <a:pt x="8214" y="7974"/>
                    <a:pt x="8084" y="8004"/>
                    <a:pt x="7944" y="8024"/>
                  </a:cubicBezTo>
                  <a:cubicBezTo>
                    <a:pt x="7814" y="8054"/>
                    <a:pt x="7694" y="8064"/>
                    <a:pt x="7565" y="8084"/>
                  </a:cubicBezTo>
                  <a:cubicBezTo>
                    <a:pt x="7385" y="8104"/>
                    <a:pt x="7195" y="8124"/>
                    <a:pt x="7015" y="8144"/>
                  </a:cubicBezTo>
                  <a:cubicBezTo>
                    <a:pt x="6925" y="8154"/>
                    <a:pt x="6835" y="8154"/>
                    <a:pt x="6735" y="8154"/>
                  </a:cubicBezTo>
                  <a:cubicBezTo>
                    <a:pt x="6645" y="8154"/>
                    <a:pt x="6555" y="8154"/>
                    <a:pt x="6466" y="8164"/>
                  </a:cubicBezTo>
                  <a:cubicBezTo>
                    <a:pt x="6286" y="8164"/>
                    <a:pt x="6106" y="8154"/>
                    <a:pt x="5916" y="8144"/>
                  </a:cubicBezTo>
                  <a:cubicBezTo>
                    <a:pt x="5726" y="8134"/>
                    <a:pt x="5526" y="8114"/>
                    <a:pt x="5327" y="8094"/>
                  </a:cubicBezTo>
                  <a:cubicBezTo>
                    <a:pt x="5316" y="8094"/>
                    <a:pt x="5316" y="8084"/>
                    <a:pt x="5307" y="8084"/>
                  </a:cubicBezTo>
                  <a:cubicBezTo>
                    <a:pt x="5127" y="8054"/>
                    <a:pt x="4956" y="8024"/>
                    <a:pt x="4787" y="7984"/>
                  </a:cubicBezTo>
                  <a:cubicBezTo>
                    <a:pt x="4597" y="7944"/>
                    <a:pt x="4417" y="7884"/>
                    <a:pt x="4227" y="7834"/>
                  </a:cubicBezTo>
                  <a:cubicBezTo>
                    <a:pt x="3877" y="7714"/>
                    <a:pt x="3538" y="7585"/>
                    <a:pt x="3188" y="7465"/>
                  </a:cubicBezTo>
                  <a:cubicBezTo>
                    <a:pt x="3138" y="7445"/>
                    <a:pt x="3078" y="7434"/>
                    <a:pt x="3018" y="7414"/>
                  </a:cubicBezTo>
                  <a:cubicBezTo>
                    <a:pt x="2978" y="7394"/>
                    <a:pt x="2929" y="7375"/>
                    <a:pt x="2889" y="7355"/>
                  </a:cubicBezTo>
                  <a:cubicBezTo>
                    <a:pt x="2769" y="7305"/>
                    <a:pt x="2658" y="7255"/>
                    <a:pt x="2538" y="7205"/>
                  </a:cubicBezTo>
                  <a:cubicBezTo>
                    <a:pt x="2419" y="7145"/>
                    <a:pt x="2299" y="7095"/>
                    <a:pt x="2189" y="7035"/>
                  </a:cubicBezTo>
                  <a:cubicBezTo>
                    <a:pt x="2069" y="6975"/>
                    <a:pt x="1949" y="6915"/>
                    <a:pt x="1839" y="6855"/>
                  </a:cubicBezTo>
                  <a:cubicBezTo>
                    <a:pt x="1779" y="6815"/>
                    <a:pt x="1730" y="6775"/>
                    <a:pt x="1670" y="6745"/>
                  </a:cubicBezTo>
                  <a:cubicBezTo>
                    <a:pt x="1619" y="6705"/>
                    <a:pt x="1570" y="6675"/>
                    <a:pt x="1530" y="6646"/>
                  </a:cubicBezTo>
                  <a:cubicBezTo>
                    <a:pt x="1419" y="6546"/>
                    <a:pt x="1310" y="6455"/>
                    <a:pt x="1200" y="6355"/>
                  </a:cubicBezTo>
                  <a:cubicBezTo>
                    <a:pt x="1140" y="6295"/>
                    <a:pt x="1080" y="6246"/>
                    <a:pt x="1030" y="6186"/>
                  </a:cubicBezTo>
                  <a:cubicBezTo>
                    <a:pt x="970" y="6136"/>
                    <a:pt x="930" y="6076"/>
                    <a:pt x="880" y="6016"/>
                  </a:cubicBezTo>
                  <a:cubicBezTo>
                    <a:pt x="840" y="5966"/>
                    <a:pt x="810" y="5916"/>
                    <a:pt x="770" y="5866"/>
                  </a:cubicBezTo>
                  <a:cubicBezTo>
                    <a:pt x="730" y="5806"/>
                    <a:pt x="700" y="5746"/>
                    <a:pt x="660" y="5686"/>
                  </a:cubicBezTo>
                  <a:cubicBezTo>
                    <a:pt x="630" y="5626"/>
                    <a:pt x="591" y="5566"/>
                    <a:pt x="560" y="5506"/>
                  </a:cubicBezTo>
                  <a:cubicBezTo>
                    <a:pt x="531" y="5447"/>
                    <a:pt x="500" y="5376"/>
                    <a:pt x="471" y="5316"/>
                  </a:cubicBezTo>
                  <a:cubicBezTo>
                    <a:pt x="451" y="5267"/>
                    <a:pt x="431" y="5216"/>
                    <a:pt x="411" y="5156"/>
                  </a:cubicBezTo>
                  <a:cubicBezTo>
                    <a:pt x="380" y="5096"/>
                    <a:pt x="360" y="5016"/>
                    <a:pt x="340" y="4947"/>
                  </a:cubicBezTo>
                  <a:cubicBezTo>
                    <a:pt x="320" y="4897"/>
                    <a:pt x="311" y="4837"/>
                    <a:pt x="300" y="4777"/>
                  </a:cubicBezTo>
                  <a:lnTo>
                    <a:pt x="271" y="4597"/>
                  </a:lnTo>
                  <a:cubicBezTo>
                    <a:pt x="271" y="4537"/>
                    <a:pt x="260" y="4467"/>
                    <a:pt x="260" y="4397"/>
                  </a:cubicBezTo>
                  <a:lnTo>
                    <a:pt x="260" y="4377"/>
                  </a:lnTo>
                  <a:close/>
                  <a:moveTo>
                    <a:pt x="7105" y="1"/>
                  </a:moveTo>
                  <a:cubicBezTo>
                    <a:pt x="6805" y="1"/>
                    <a:pt x="6495" y="21"/>
                    <a:pt x="6186" y="41"/>
                  </a:cubicBezTo>
                  <a:cubicBezTo>
                    <a:pt x="6016" y="51"/>
                    <a:pt x="5836" y="71"/>
                    <a:pt x="5656" y="91"/>
                  </a:cubicBezTo>
                  <a:cubicBezTo>
                    <a:pt x="5466" y="121"/>
                    <a:pt x="5276" y="140"/>
                    <a:pt x="5087" y="180"/>
                  </a:cubicBezTo>
                  <a:cubicBezTo>
                    <a:pt x="4907" y="220"/>
                    <a:pt x="4717" y="260"/>
                    <a:pt x="4537" y="291"/>
                  </a:cubicBezTo>
                  <a:cubicBezTo>
                    <a:pt x="4357" y="331"/>
                    <a:pt x="4188" y="360"/>
                    <a:pt x="4008" y="400"/>
                  </a:cubicBezTo>
                  <a:cubicBezTo>
                    <a:pt x="3648" y="480"/>
                    <a:pt x="3278" y="560"/>
                    <a:pt x="2918" y="660"/>
                  </a:cubicBezTo>
                  <a:cubicBezTo>
                    <a:pt x="2749" y="710"/>
                    <a:pt x="2578" y="770"/>
                    <a:pt x="2409" y="830"/>
                  </a:cubicBezTo>
                  <a:cubicBezTo>
                    <a:pt x="2229" y="900"/>
                    <a:pt x="2049" y="970"/>
                    <a:pt x="1869" y="1050"/>
                  </a:cubicBezTo>
                  <a:cubicBezTo>
                    <a:pt x="1699" y="1120"/>
                    <a:pt x="1530" y="1200"/>
                    <a:pt x="1370" y="1290"/>
                  </a:cubicBezTo>
                  <a:cubicBezTo>
                    <a:pt x="1290" y="1330"/>
                    <a:pt x="1220" y="1370"/>
                    <a:pt x="1150" y="1430"/>
                  </a:cubicBezTo>
                  <a:cubicBezTo>
                    <a:pt x="1070" y="1490"/>
                    <a:pt x="990" y="1550"/>
                    <a:pt x="920" y="1619"/>
                  </a:cubicBezTo>
                  <a:cubicBezTo>
                    <a:pt x="850" y="1679"/>
                    <a:pt x="790" y="1750"/>
                    <a:pt x="720" y="1810"/>
                  </a:cubicBezTo>
                  <a:cubicBezTo>
                    <a:pt x="660" y="1869"/>
                    <a:pt x="600" y="1929"/>
                    <a:pt x="551" y="1999"/>
                  </a:cubicBezTo>
                  <a:cubicBezTo>
                    <a:pt x="491" y="2069"/>
                    <a:pt x="440" y="2149"/>
                    <a:pt x="391" y="2229"/>
                  </a:cubicBezTo>
                  <a:cubicBezTo>
                    <a:pt x="351" y="2309"/>
                    <a:pt x="320" y="2399"/>
                    <a:pt x="291" y="2489"/>
                  </a:cubicBezTo>
                  <a:lnTo>
                    <a:pt x="280" y="2489"/>
                  </a:lnTo>
                  <a:cubicBezTo>
                    <a:pt x="271" y="2509"/>
                    <a:pt x="260" y="2529"/>
                    <a:pt x="260" y="2549"/>
                  </a:cubicBezTo>
                  <a:cubicBezTo>
                    <a:pt x="211" y="2638"/>
                    <a:pt x="171" y="2738"/>
                    <a:pt x="140" y="2838"/>
                  </a:cubicBezTo>
                  <a:cubicBezTo>
                    <a:pt x="91" y="3029"/>
                    <a:pt x="71" y="3218"/>
                    <a:pt x="51" y="3408"/>
                  </a:cubicBezTo>
                  <a:cubicBezTo>
                    <a:pt x="31" y="3588"/>
                    <a:pt x="11" y="3768"/>
                    <a:pt x="11" y="3957"/>
                  </a:cubicBezTo>
                  <a:cubicBezTo>
                    <a:pt x="11" y="4048"/>
                    <a:pt x="1" y="4137"/>
                    <a:pt x="1" y="4228"/>
                  </a:cubicBezTo>
                  <a:lnTo>
                    <a:pt x="1" y="4477"/>
                  </a:lnTo>
                  <a:cubicBezTo>
                    <a:pt x="11" y="4657"/>
                    <a:pt x="31" y="4847"/>
                    <a:pt x="71" y="5036"/>
                  </a:cubicBezTo>
                  <a:cubicBezTo>
                    <a:pt x="111" y="5216"/>
                    <a:pt x="160" y="5396"/>
                    <a:pt x="220" y="5566"/>
                  </a:cubicBezTo>
                  <a:cubicBezTo>
                    <a:pt x="260" y="5666"/>
                    <a:pt x="300" y="5766"/>
                    <a:pt x="351" y="5856"/>
                  </a:cubicBezTo>
                  <a:cubicBezTo>
                    <a:pt x="391" y="5936"/>
                    <a:pt x="440" y="6026"/>
                    <a:pt x="491" y="6106"/>
                  </a:cubicBezTo>
                  <a:cubicBezTo>
                    <a:pt x="531" y="6186"/>
                    <a:pt x="591" y="6255"/>
                    <a:pt x="650" y="6326"/>
                  </a:cubicBezTo>
                  <a:cubicBezTo>
                    <a:pt x="710" y="6406"/>
                    <a:pt x="770" y="6475"/>
                    <a:pt x="840" y="6555"/>
                  </a:cubicBezTo>
                  <a:cubicBezTo>
                    <a:pt x="960" y="6685"/>
                    <a:pt x="1100" y="6805"/>
                    <a:pt x="1240" y="6925"/>
                  </a:cubicBezTo>
                  <a:cubicBezTo>
                    <a:pt x="1390" y="7055"/>
                    <a:pt x="1550" y="7155"/>
                    <a:pt x="1710" y="7255"/>
                  </a:cubicBezTo>
                  <a:cubicBezTo>
                    <a:pt x="1869" y="7345"/>
                    <a:pt x="2019" y="7434"/>
                    <a:pt x="2179" y="7514"/>
                  </a:cubicBezTo>
                  <a:cubicBezTo>
                    <a:pt x="2349" y="7594"/>
                    <a:pt x="2519" y="7674"/>
                    <a:pt x="2689" y="7745"/>
                  </a:cubicBezTo>
                  <a:cubicBezTo>
                    <a:pt x="2869" y="7834"/>
                    <a:pt x="3068" y="7884"/>
                    <a:pt x="3258" y="7934"/>
                  </a:cubicBezTo>
                  <a:lnTo>
                    <a:pt x="3797" y="8084"/>
                  </a:lnTo>
                  <a:cubicBezTo>
                    <a:pt x="4157" y="8184"/>
                    <a:pt x="4517" y="8254"/>
                    <a:pt x="4887" y="8314"/>
                  </a:cubicBezTo>
                  <a:cubicBezTo>
                    <a:pt x="5256" y="8364"/>
                    <a:pt x="5626" y="8394"/>
                    <a:pt x="5996" y="8404"/>
                  </a:cubicBezTo>
                  <a:cubicBezTo>
                    <a:pt x="6130" y="8408"/>
                    <a:pt x="6265" y="8410"/>
                    <a:pt x="6401" y="8410"/>
                  </a:cubicBezTo>
                  <a:cubicBezTo>
                    <a:pt x="6640" y="8410"/>
                    <a:pt x="6879" y="8403"/>
                    <a:pt x="7115" y="8384"/>
                  </a:cubicBezTo>
                  <a:cubicBezTo>
                    <a:pt x="7315" y="8364"/>
                    <a:pt x="7505" y="8344"/>
                    <a:pt x="7694" y="8314"/>
                  </a:cubicBezTo>
                  <a:cubicBezTo>
                    <a:pt x="7884" y="8284"/>
                    <a:pt x="8074" y="8244"/>
                    <a:pt x="8254" y="8204"/>
                  </a:cubicBezTo>
                  <a:cubicBezTo>
                    <a:pt x="8444" y="8164"/>
                    <a:pt x="8624" y="8114"/>
                    <a:pt x="8804" y="8054"/>
                  </a:cubicBezTo>
                  <a:cubicBezTo>
                    <a:pt x="8893" y="8024"/>
                    <a:pt x="8993" y="7994"/>
                    <a:pt x="9083" y="7964"/>
                  </a:cubicBezTo>
                  <a:cubicBezTo>
                    <a:pt x="9183" y="7924"/>
                    <a:pt x="9283" y="7894"/>
                    <a:pt x="9383" y="7845"/>
                  </a:cubicBezTo>
                  <a:cubicBezTo>
                    <a:pt x="9403" y="7845"/>
                    <a:pt x="9413" y="7834"/>
                    <a:pt x="9433" y="7825"/>
                  </a:cubicBezTo>
                  <a:cubicBezTo>
                    <a:pt x="9453" y="7825"/>
                    <a:pt x="9463" y="7814"/>
                    <a:pt x="9473" y="7805"/>
                  </a:cubicBezTo>
                  <a:lnTo>
                    <a:pt x="9483" y="7805"/>
                  </a:lnTo>
                  <a:cubicBezTo>
                    <a:pt x="9563" y="7765"/>
                    <a:pt x="9653" y="7725"/>
                    <a:pt x="9733" y="7694"/>
                  </a:cubicBezTo>
                  <a:cubicBezTo>
                    <a:pt x="9812" y="7654"/>
                    <a:pt x="9903" y="7605"/>
                    <a:pt x="9983" y="7554"/>
                  </a:cubicBezTo>
                  <a:cubicBezTo>
                    <a:pt x="10143" y="7465"/>
                    <a:pt x="10292" y="7365"/>
                    <a:pt x="10442" y="7255"/>
                  </a:cubicBezTo>
                  <a:cubicBezTo>
                    <a:pt x="10522" y="7205"/>
                    <a:pt x="10602" y="7135"/>
                    <a:pt x="10682" y="7075"/>
                  </a:cubicBezTo>
                  <a:cubicBezTo>
                    <a:pt x="10752" y="7015"/>
                    <a:pt x="10812" y="6955"/>
                    <a:pt x="10882" y="6895"/>
                  </a:cubicBezTo>
                  <a:cubicBezTo>
                    <a:pt x="11011" y="6765"/>
                    <a:pt x="11142" y="6626"/>
                    <a:pt x="11262" y="6486"/>
                  </a:cubicBezTo>
                  <a:cubicBezTo>
                    <a:pt x="11331" y="6395"/>
                    <a:pt x="11402" y="6306"/>
                    <a:pt x="11462" y="6215"/>
                  </a:cubicBezTo>
                  <a:cubicBezTo>
                    <a:pt x="11521" y="6146"/>
                    <a:pt x="11571" y="6076"/>
                    <a:pt x="11611" y="6006"/>
                  </a:cubicBezTo>
                  <a:cubicBezTo>
                    <a:pt x="11711" y="5856"/>
                    <a:pt x="11801" y="5686"/>
                    <a:pt x="11881" y="5516"/>
                  </a:cubicBezTo>
                  <a:cubicBezTo>
                    <a:pt x="11921" y="5427"/>
                    <a:pt x="11961" y="5327"/>
                    <a:pt x="11991" y="5227"/>
                  </a:cubicBezTo>
                  <a:lnTo>
                    <a:pt x="12051" y="4957"/>
                  </a:lnTo>
                  <a:cubicBezTo>
                    <a:pt x="12081" y="4757"/>
                    <a:pt x="12111" y="4557"/>
                    <a:pt x="12121" y="4347"/>
                  </a:cubicBezTo>
                  <a:cubicBezTo>
                    <a:pt x="12131" y="4157"/>
                    <a:pt x="12131" y="3968"/>
                    <a:pt x="12131" y="3788"/>
                  </a:cubicBezTo>
                  <a:cubicBezTo>
                    <a:pt x="12141" y="3608"/>
                    <a:pt x="12141" y="3428"/>
                    <a:pt x="12121" y="3258"/>
                  </a:cubicBezTo>
                  <a:cubicBezTo>
                    <a:pt x="12091" y="3068"/>
                    <a:pt x="12051" y="2878"/>
                    <a:pt x="12001" y="2689"/>
                  </a:cubicBezTo>
                  <a:cubicBezTo>
                    <a:pt x="11951" y="2558"/>
                    <a:pt x="11891" y="2429"/>
                    <a:pt x="11821" y="2309"/>
                  </a:cubicBezTo>
                  <a:cubicBezTo>
                    <a:pt x="11781" y="2229"/>
                    <a:pt x="11731" y="2149"/>
                    <a:pt x="11681" y="2079"/>
                  </a:cubicBezTo>
                  <a:cubicBezTo>
                    <a:pt x="11621" y="1999"/>
                    <a:pt x="11551" y="1909"/>
                    <a:pt x="11481" y="1829"/>
                  </a:cubicBezTo>
                  <a:cubicBezTo>
                    <a:pt x="11422" y="1759"/>
                    <a:pt x="11362" y="1690"/>
                    <a:pt x="11291" y="1619"/>
                  </a:cubicBezTo>
                  <a:cubicBezTo>
                    <a:pt x="11231" y="1559"/>
                    <a:pt x="11171" y="1499"/>
                    <a:pt x="11102" y="1450"/>
                  </a:cubicBezTo>
                  <a:cubicBezTo>
                    <a:pt x="11022" y="1370"/>
                    <a:pt x="10942" y="1300"/>
                    <a:pt x="10852" y="1240"/>
                  </a:cubicBezTo>
                  <a:cubicBezTo>
                    <a:pt x="10702" y="1120"/>
                    <a:pt x="10552" y="1020"/>
                    <a:pt x="10402" y="910"/>
                  </a:cubicBezTo>
                  <a:cubicBezTo>
                    <a:pt x="10322" y="850"/>
                    <a:pt x="10243" y="800"/>
                    <a:pt x="10163" y="750"/>
                  </a:cubicBezTo>
                  <a:cubicBezTo>
                    <a:pt x="10092" y="700"/>
                    <a:pt x="10012" y="660"/>
                    <a:pt x="9932" y="611"/>
                  </a:cubicBezTo>
                  <a:cubicBezTo>
                    <a:pt x="9832" y="560"/>
                    <a:pt x="9733" y="520"/>
                    <a:pt x="9633" y="471"/>
                  </a:cubicBezTo>
                  <a:lnTo>
                    <a:pt x="9613" y="471"/>
                  </a:lnTo>
                  <a:lnTo>
                    <a:pt x="9613" y="460"/>
                  </a:lnTo>
                  <a:cubicBezTo>
                    <a:pt x="9583" y="451"/>
                    <a:pt x="9563" y="440"/>
                    <a:pt x="9533" y="431"/>
                  </a:cubicBezTo>
                  <a:lnTo>
                    <a:pt x="9523" y="431"/>
                  </a:lnTo>
                  <a:cubicBezTo>
                    <a:pt x="9353" y="351"/>
                    <a:pt x="9183" y="291"/>
                    <a:pt x="9004" y="240"/>
                  </a:cubicBezTo>
                  <a:cubicBezTo>
                    <a:pt x="8833" y="180"/>
                    <a:pt x="8653" y="140"/>
                    <a:pt x="8474" y="111"/>
                  </a:cubicBezTo>
                  <a:cubicBezTo>
                    <a:pt x="8374" y="91"/>
                    <a:pt x="8264" y="71"/>
                    <a:pt x="8154" y="61"/>
                  </a:cubicBezTo>
                  <a:cubicBezTo>
                    <a:pt x="8054" y="51"/>
                    <a:pt x="7964" y="41"/>
                    <a:pt x="7864" y="31"/>
                  </a:cubicBezTo>
                  <a:cubicBezTo>
                    <a:pt x="7685" y="21"/>
                    <a:pt x="7494" y="11"/>
                    <a:pt x="7305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6" name="Google Shape;156;p24"/>
            <p:cNvSpPr/>
            <p:nvPr/>
          </p:nvSpPr>
          <p:spPr>
            <a:xfrm flipH="1">
              <a:off x="5301250" y="804147"/>
              <a:ext cx="569895" cy="309249"/>
            </a:xfrm>
            <a:custGeom>
              <a:avLst/>
              <a:gdLst/>
              <a:ahLst/>
              <a:cxnLst/>
              <a:rect l="l" t="t" r="r" b="b"/>
              <a:pathLst>
                <a:path w="8794" h="4772" extrusionOk="0">
                  <a:moveTo>
                    <a:pt x="3378" y="371"/>
                  </a:moveTo>
                  <a:cubicBezTo>
                    <a:pt x="3507" y="371"/>
                    <a:pt x="3647" y="380"/>
                    <a:pt x="3787" y="380"/>
                  </a:cubicBezTo>
                  <a:lnTo>
                    <a:pt x="4207" y="411"/>
                  </a:lnTo>
                  <a:cubicBezTo>
                    <a:pt x="4347" y="431"/>
                    <a:pt x="4486" y="440"/>
                    <a:pt x="4626" y="451"/>
                  </a:cubicBezTo>
                  <a:cubicBezTo>
                    <a:pt x="4737" y="460"/>
                    <a:pt x="4846" y="460"/>
                    <a:pt x="4956" y="471"/>
                  </a:cubicBezTo>
                  <a:cubicBezTo>
                    <a:pt x="5066" y="471"/>
                    <a:pt x="5176" y="480"/>
                    <a:pt x="5286" y="480"/>
                  </a:cubicBezTo>
                  <a:cubicBezTo>
                    <a:pt x="5496" y="491"/>
                    <a:pt x="5696" y="491"/>
                    <a:pt x="5905" y="520"/>
                  </a:cubicBezTo>
                  <a:cubicBezTo>
                    <a:pt x="6325" y="580"/>
                    <a:pt x="6765" y="650"/>
                    <a:pt x="7164" y="820"/>
                  </a:cubicBezTo>
                  <a:cubicBezTo>
                    <a:pt x="7224" y="840"/>
                    <a:pt x="7284" y="870"/>
                    <a:pt x="7344" y="900"/>
                  </a:cubicBezTo>
                  <a:cubicBezTo>
                    <a:pt x="7414" y="940"/>
                    <a:pt x="7484" y="980"/>
                    <a:pt x="7554" y="1030"/>
                  </a:cubicBezTo>
                  <a:cubicBezTo>
                    <a:pt x="7614" y="1060"/>
                    <a:pt x="7674" y="1090"/>
                    <a:pt x="7744" y="1130"/>
                  </a:cubicBezTo>
                  <a:cubicBezTo>
                    <a:pt x="7804" y="1160"/>
                    <a:pt x="7854" y="1200"/>
                    <a:pt x="7914" y="1240"/>
                  </a:cubicBezTo>
                  <a:cubicBezTo>
                    <a:pt x="8004" y="1310"/>
                    <a:pt x="8083" y="1379"/>
                    <a:pt x="8154" y="1470"/>
                  </a:cubicBezTo>
                  <a:cubicBezTo>
                    <a:pt x="8194" y="1530"/>
                    <a:pt x="8223" y="1590"/>
                    <a:pt x="8263" y="1650"/>
                  </a:cubicBezTo>
                  <a:cubicBezTo>
                    <a:pt x="8294" y="1719"/>
                    <a:pt x="8323" y="1779"/>
                    <a:pt x="8354" y="1850"/>
                  </a:cubicBezTo>
                  <a:cubicBezTo>
                    <a:pt x="8363" y="1889"/>
                    <a:pt x="8383" y="1929"/>
                    <a:pt x="8394" y="1959"/>
                  </a:cubicBezTo>
                  <a:lnTo>
                    <a:pt x="8423" y="2109"/>
                  </a:lnTo>
                  <a:cubicBezTo>
                    <a:pt x="8434" y="2179"/>
                    <a:pt x="8434" y="2249"/>
                    <a:pt x="8443" y="2319"/>
                  </a:cubicBezTo>
                  <a:cubicBezTo>
                    <a:pt x="8443" y="2399"/>
                    <a:pt x="8443" y="2479"/>
                    <a:pt x="8434" y="2549"/>
                  </a:cubicBezTo>
                  <a:cubicBezTo>
                    <a:pt x="8423" y="2618"/>
                    <a:pt x="8403" y="2689"/>
                    <a:pt x="8383" y="2758"/>
                  </a:cubicBezTo>
                  <a:cubicBezTo>
                    <a:pt x="8374" y="2829"/>
                    <a:pt x="8343" y="2898"/>
                    <a:pt x="8314" y="2969"/>
                  </a:cubicBezTo>
                  <a:lnTo>
                    <a:pt x="8254" y="3088"/>
                  </a:lnTo>
                  <a:cubicBezTo>
                    <a:pt x="8234" y="3128"/>
                    <a:pt x="8214" y="3158"/>
                    <a:pt x="8183" y="3198"/>
                  </a:cubicBezTo>
                  <a:cubicBezTo>
                    <a:pt x="8114" y="3278"/>
                    <a:pt x="8034" y="3358"/>
                    <a:pt x="7944" y="3428"/>
                  </a:cubicBezTo>
                  <a:cubicBezTo>
                    <a:pt x="7824" y="3518"/>
                    <a:pt x="7704" y="3598"/>
                    <a:pt x="7574" y="3668"/>
                  </a:cubicBezTo>
                  <a:cubicBezTo>
                    <a:pt x="7504" y="3718"/>
                    <a:pt x="7434" y="3758"/>
                    <a:pt x="7364" y="3797"/>
                  </a:cubicBezTo>
                  <a:cubicBezTo>
                    <a:pt x="7304" y="3828"/>
                    <a:pt x="7235" y="3857"/>
                    <a:pt x="7175" y="3888"/>
                  </a:cubicBezTo>
                  <a:cubicBezTo>
                    <a:pt x="7055" y="3937"/>
                    <a:pt x="6935" y="3977"/>
                    <a:pt x="6815" y="4017"/>
                  </a:cubicBezTo>
                  <a:cubicBezTo>
                    <a:pt x="6675" y="4057"/>
                    <a:pt x="6545" y="4097"/>
                    <a:pt x="6415" y="4128"/>
                  </a:cubicBezTo>
                  <a:cubicBezTo>
                    <a:pt x="6275" y="4168"/>
                    <a:pt x="6145" y="4197"/>
                    <a:pt x="6005" y="4228"/>
                  </a:cubicBezTo>
                  <a:cubicBezTo>
                    <a:pt x="5876" y="4257"/>
                    <a:pt x="5736" y="4277"/>
                    <a:pt x="5596" y="4307"/>
                  </a:cubicBezTo>
                  <a:cubicBezTo>
                    <a:pt x="5496" y="4317"/>
                    <a:pt x="5386" y="4337"/>
                    <a:pt x="5286" y="4347"/>
                  </a:cubicBezTo>
                  <a:cubicBezTo>
                    <a:pt x="5156" y="4367"/>
                    <a:pt x="5016" y="4387"/>
                    <a:pt x="4886" y="4397"/>
                  </a:cubicBezTo>
                  <a:cubicBezTo>
                    <a:pt x="4737" y="4397"/>
                    <a:pt x="4597" y="4397"/>
                    <a:pt x="4457" y="4407"/>
                  </a:cubicBezTo>
                  <a:cubicBezTo>
                    <a:pt x="4167" y="4407"/>
                    <a:pt x="3887" y="4407"/>
                    <a:pt x="3607" y="4397"/>
                  </a:cubicBezTo>
                  <a:cubicBezTo>
                    <a:pt x="3258" y="4387"/>
                    <a:pt x="2898" y="4367"/>
                    <a:pt x="2548" y="4317"/>
                  </a:cubicBezTo>
                  <a:cubicBezTo>
                    <a:pt x="2339" y="4287"/>
                    <a:pt x="2139" y="4248"/>
                    <a:pt x="1929" y="4208"/>
                  </a:cubicBezTo>
                  <a:cubicBezTo>
                    <a:pt x="1829" y="4188"/>
                    <a:pt x="1719" y="4157"/>
                    <a:pt x="1619" y="4137"/>
                  </a:cubicBezTo>
                  <a:cubicBezTo>
                    <a:pt x="1519" y="4108"/>
                    <a:pt x="1429" y="4077"/>
                    <a:pt x="1329" y="4037"/>
                  </a:cubicBezTo>
                  <a:cubicBezTo>
                    <a:pt x="1279" y="4008"/>
                    <a:pt x="1229" y="3988"/>
                    <a:pt x="1180" y="3957"/>
                  </a:cubicBezTo>
                  <a:cubicBezTo>
                    <a:pt x="1129" y="3937"/>
                    <a:pt x="1069" y="3897"/>
                    <a:pt x="1020" y="3868"/>
                  </a:cubicBezTo>
                  <a:cubicBezTo>
                    <a:pt x="929" y="3808"/>
                    <a:pt x="840" y="3758"/>
                    <a:pt x="750" y="3688"/>
                  </a:cubicBezTo>
                  <a:cubicBezTo>
                    <a:pt x="710" y="3658"/>
                    <a:pt x="670" y="3618"/>
                    <a:pt x="630" y="3588"/>
                  </a:cubicBezTo>
                  <a:cubicBezTo>
                    <a:pt x="610" y="3568"/>
                    <a:pt x="590" y="3538"/>
                    <a:pt x="570" y="3518"/>
                  </a:cubicBezTo>
                  <a:lnTo>
                    <a:pt x="510" y="3428"/>
                  </a:lnTo>
                  <a:cubicBezTo>
                    <a:pt x="470" y="3368"/>
                    <a:pt x="440" y="3308"/>
                    <a:pt x="410" y="3248"/>
                  </a:cubicBezTo>
                  <a:lnTo>
                    <a:pt x="350" y="3098"/>
                  </a:lnTo>
                  <a:cubicBezTo>
                    <a:pt x="330" y="3038"/>
                    <a:pt x="310" y="2989"/>
                    <a:pt x="300" y="2929"/>
                  </a:cubicBezTo>
                  <a:cubicBezTo>
                    <a:pt x="290" y="2838"/>
                    <a:pt x="290" y="2758"/>
                    <a:pt x="290" y="2678"/>
                  </a:cubicBezTo>
                  <a:cubicBezTo>
                    <a:pt x="290" y="2589"/>
                    <a:pt x="300" y="2509"/>
                    <a:pt x="310" y="2419"/>
                  </a:cubicBezTo>
                  <a:cubicBezTo>
                    <a:pt x="310" y="2369"/>
                    <a:pt x="320" y="2329"/>
                    <a:pt x="330" y="2279"/>
                  </a:cubicBezTo>
                  <a:cubicBezTo>
                    <a:pt x="350" y="2229"/>
                    <a:pt x="360" y="2179"/>
                    <a:pt x="370" y="2119"/>
                  </a:cubicBezTo>
                  <a:cubicBezTo>
                    <a:pt x="400" y="2019"/>
                    <a:pt x="450" y="1919"/>
                    <a:pt x="490" y="1830"/>
                  </a:cubicBezTo>
                  <a:cubicBezTo>
                    <a:pt x="560" y="1670"/>
                    <a:pt x="640" y="1519"/>
                    <a:pt x="740" y="1379"/>
                  </a:cubicBezTo>
                  <a:cubicBezTo>
                    <a:pt x="789" y="1320"/>
                    <a:pt x="829" y="1270"/>
                    <a:pt x="889" y="1220"/>
                  </a:cubicBezTo>
                  <a:cubicBezTo>
                    <a:pt x="940" y="1170"/>
                    <a:pt x="1000" y="1110"/>
                    <a:pt x="1060" y="1060"/>
                  </a:cubicBezTo>
                  <a:cubicBezTo>
                    <a:pt x="1129" y="1010"/>
                    <a:pt x="1200" y="970"/>
                    <a:pt x="1279" y="930"/>
                  </a:cubicBezTo>
                  <a:lnTo>
                    <a:pt x="1549" y="810"/>
                  </a:lnTo>
                  <a:cubicBezTo>
                    <a:pt x="1659" y="760"/>
                    <a:pt x="1769" y="720"/>
                    <a:pt x="1869" y="680"/>
                  </a:cubicBezTo>
                  <a:lnTo>
                    <a:pt x="2019" y="620"/>
                  </a:lnTo>
                  <a:cubicBezTo>
                    <a:pt x="2048" y="611"/>
                    <a:pt x="2079" y="611"/>
                    <a:pt x="2099" y="600"/>
                  </a:cubicBezTo>
                  <a:lnTo>
                    <a:pt x="2518" y="480"/>
                  </a:lnTo>
                  <a:cubicBezTo>
                    <a:pt x="2578" y="471"/>
                    <a:pt x="2628" y="460"/>
                    <a:pt x="2688" y="451"/>
                  </a:cubicBezTo>
                  <a:cubicBezTo>
                    <a:pt x="2788" y="431"/>
                    <a:pt x="2888" y="411"/>
                    <a:pt x="2988" y="400"/>
                  </a:cubicBezTo>
                  <a:cubicBezTo>
                    <a:pt x="3048" y="391"/>
                    <a:pt x="3108" y="380"/>
                    <a:pt x="3168" y="380"/>
                  </a:cubicBezTo>
                  <a:cubicBezTo>
                    <a:pt x="3238" y="371"/>
                    <a:pt x="3307" y="371"/>
                    <a:pt x="3378" y="371"/>
                  </a:cubicBezTo>
                  <a:close/>
                  <a:moveTo>
                    <a:pt x="4017" y="1"/>
                  </a:moveTo>
                  <a:cubicBezTo>
                    <a:pt x="3877" y="1"/>
                    <a:pt x="3727" y="11"/>
                    <a:pt x="3587" y="21"/>
                  </a:cubicBezTo>
                  <a:cubicBezTo>
                    <a:pt x="3307" y="41"/>
                    <a:pt x="3028" y="81"/>
                    <a:pt x="2758" y="151"/>
                  </a:cubicBezTo>
                  <a:cubicBezTo>
                    <a:pt x="2518" y="191"/>
                    <a:pt x="2288" y="251"/>
                    <a:pt x="2068" y="320"/>
                  </a:cubicBezTo>
                  <a:cubicBezTo>
                    <a:pt x="1939" y="360"/>
                    <a:pt x="1809" y="420"/>
                    <a:pt x="1679" y="471"/>
                  </a:cubicBezTo>
                  <a:cubicBezTo>
                    <a:pt x="1559" y="520"/>
                    <a:pt x="1439" y="580"/>
                    <a:pt x="1319" y="640"/>
                  </a:cubicBezTo>
                  <a:cubicBezTo>
                    <a:pt x="1220" y="690"/>
                    <a:pt x="1109" y="750"/>
                    <a:pt x="1009" y="820"/>
                  </a:cubicBezTo>
                  <a:cubicBezTo>
                    <a:pt x="1009" y="820"/>
                    <a:pt x="1000" y="820"/>
                    <a:pt x="1000" y="830"/>
                  </a:cubicBezTo>
                  <a:lnTo>
                    <a:pt x="940" y="860"/>
                  </a:lnTo>
                  <a:cubicBezTo>
                    <a:pt x="880" y="900"/>
                    <a:pt x="820" y="950"/>
                    <a:pt x="770" y="1000"/>
                  </a:cubicBezTo>
                  <a:cubicBezTo>
                    <a:pt x="660" y="1100"/>
                    <a:pt x="560" y="1200"/>
                    <a:pt x="480" y="1310"/>
                  </a:cubicBezTo>
                  <a:cubicBezTo>
                    <a:pt x="400" y="1430"/>
                    <a:pt x="330" y="1539"/>
                    <a:pt x="270" y="1659"/>
                  </a:cubicBezTo>
                  <a:cubicBezTo>
                    <a:pt x="200" y="1790"/>
                    <a:pt x="140" y="1919"/>
                    <a:pt x="90" y="2049"/>
                  </a:cubicBezTo>
                  <a:cubicBezTo>
                    <a:pt x="50" y="2179"/>
                    <a:pt x="30" y="2329"/>
                    <a:pt x="10" y="2469"/>
                  </a:cubicBezTo>
                  <a:cubicBezTo>
                    <a:pt x="10" y="2529"/>
                    <a:pt x="1" y="2589"/>
                    <a:pt x="1" y="2658"/>
                  </a:cubicBezTo>
                  <a:cubicBezTo>
                    <a:pt x="1" y="2738"/>
                    <a:pt x="10" y="2809"/>
                    <a:pt x="21" y="2889"/>
                  </a:cubicBezTo>
                  <a:cubicBezTo>
                    <a:pt x="41" y="2949"/>
                    <a:pt x="60" y="3018"/>
                    <a:pt x="80" y="3078"/>
                  </a:cubicBezTo>
                  <a:cubicBezTo>
                    <a:pt x="110" y="3148"/>
                    <a:pt x="140" y="3208"/>
                    <a:pt x="180" y="3278"/>
                  </a:cubicBezTo>
                  <a:cubicBezTo>
                    <a:pt x="250" y="3398"/>
                    <a:pt x="320" y="3528"/>
                    <a:pt x="420" y="3638"/>
                  </a:cubicBezTo>
                  <a:cubicBezTo>
                    <a:pt x="460" y="3698"/>
                    <a:pt x="510" y="3748"/>
                    <a:pt x="570" y="3797"/>
                  </a:cubicBezTo>
                  <a:cubicBezTo>
                    <a:pt x="590" y="3828"/>
                    <a:pt x="620" y="3857"/>
                    <a:pt x="650" y="3877"/>
                  </a:cubicBezTo>
                  <a:cubicBezTo>
                    <a:pt x="680" y="3908"/>
                    <a:pt x="710" y="3928"/>
                    <a:pt x="740" y="3957"/>
                  </a:cubicBezTo>
                  <a:cubicBezTo>
                    <a:pt x="780" y="3988"/>
                    <a:pt x="829" y="4028"/>
                    <a:pt x="869" y="4048"/>
                  </a:cubicBezTo>
                  <a:cubicBezTo>
                    <a:pt x="920" y="4077"/>
                    <a:pt x="969" y="4108"/>
                    <a:pt x="1020" y="4148"/>
                  </a:cubicBezTo>
                  <a:cubicBezTo>
                    <a:pt x="1029" y="4148"/>
                    <a:pt x="1040" y="4157"/>
                    <a:pt x="1049" y="4168"/>
                  </a:cubicBezTo>
                  <a:cubicBezTo>
                    <a:pt x="1049" y="4168"/>
                    <a:pt x="1060" y="4177"/>
                    <a:pt x="1069" y="4177"/>
                  </a:cubicBezTo>
                  <a:cubicBezTo>
                    <a:pt x="1089" y="4197"/>
                    <a:pt x="1109" y="4197"/>
                    <a:pt x="1120" y="4197"/>
                  </a:cubicBezTo>
                  <a:cubicBezTo>
                    <a:pt x="1169" y="4228"/>
                    <a:pt x="1220" y="4257"/>
                    <a:pt x="1269" y="4277"/>
                  </a:cubicBezTo>
                  <a:cubicBezTo>
                    <a:pt x="1339" y="4307"/>
                    <a:pt x="1419" y="4337"/>
                    <a:pt x="1489" y="4367"/>
                  </a:cubicBezTo>
                  <a:cubicBezTo>
                    <a:pt x="1609" y="4417"/>
                    <a:pt x="1739" y="4447"/>
                    <a:pt x="1859" y="4487"/>
                  </a:cubicBezTo>
                  <a:cubicBezTo>
                    <a:pt x="1999" y="4517"/>
                    <a:pt x="2128" y="4557"/>
                    <a:pt x="2259" y="4587"/>
                  </a:cubicBezTo>
                  <a:cubicBezTo>
                    <a:pt x="2399" y="4617"/>
                    <a:pt x="2538" y="4637"/>
                    <a:pt x="2678" y="4657"/>
                  </a:cubicBezTo>
                  <a:cubicBezTo>
                    <a:pt x="2968" y="4697"/>
                    <a:pt x="3258" y="4727"/>
                    <a:pt x="3547" y="4747"/>
                  </a:cubicBezTo>
                  <a:cubicBezTo>
                    <a:pt x="3837" y="4767"/>
                    <a:pt x="4117" y="4767"/>
                    <a:pt x="4407" y="4767"/>
                  </a:cubicBezTo>
                  <a:cubicBezTo>
                    <a:pt x="4493" y="4767"/>
                    <a:pt x="4584" y="4771"/>
                    <a:pt x="4677" y="4771"/>
                  </a:cubicBezTo>
                  <a:cubicBezTo>
                    <a:pt x="4723" y="4771"/>
                    <a:pt x="4770" y="4770"/>
                    <a:pt x="4817" y="4767"/>
                  </a:cubicBezTo>
                  <a:cubicBezTo>
                    <a:pt x="4966" y="4757"/>
                    <a:pt x="5106" y="4747"/>
                    <a:pt x="5246" y="4727"/>
                  </a:cubicBezTo>
                  <a:cubicBezTo>
                    <a:pt x="5406" y="4707"/>
                    <a:pt x="5556" y="4687"/>
                    <a:pt x="5705" y="4667"/>
                  </a:cubicBezTo>
                  <a:cubicBezTo>
                    <a:pt x="5845" y="4647"/>
                    <a:pt x="5985" y="4627"/>
                    <a:pt x="6115" y="4587"/>
                  </a:cubicBezTo>
                  <a:cubicBezTo>
                    <a:pt x="6255" y="4557"/>
                    <a:pt x="6385" y="4527"/>
                    <a:pt x="6525" y="4487"/>
                  </a:cubicBezTo>
                  <a:cubicBezTo>
                    <a:pt x="6655" y="4457"/>
                    <a:pt x="6785" y="4417"/>
                    <a:pt x="6915" y="4367"/>
                  </a:cubicBezTo>
                  <a:cubicBezTo>
                    <a:pt x="7064" y="4317"/>
                    <a:pt x="7204" y="4257"/>
                    <a:pt x="7334" y="4197"/>
                  </a:cubicBezTo>
                  <a:cubicBezTo>
                    <a:pt x="7464" y="4137"/>
                    <a:pt x="7584" y="4068"/>
                    <a:pt x="7704" y="3988"/>
                  </a:cubicBezTo>
                  <a:cubicBezTo>
                    <a:pt x="7824" y="3908"/>
                    <a:pt x="7944" y="3817"/>
                    <a:pt x="8054" y="3728"/>
                  </a:cubicBezTo>
                  <a:cubicBezTo>
                    <a:pt x="8114" y="3678"/>
                    <a:pt x="8174" y="3638"/>
                    <a:pt x="8223" y="3588"/>
                  </a:cubicBezTo>
                  <a:cubicBezTo>
                    <a:pt x="8263" y="3538"/>
                    <a:pt x="8314" y="3488"/>
                    <a:pt x="8354" y="3438"/>
                  </a:cubicBezTo>
                  <a:cubicBezTo>
                    <a:pt x="8403" y="3388"/>
                    <a:pt x="8443" y="3328"/>
                    <a:pt x="8483" y="3268"/>
                  </a:cubicBezTo>
                  <a:cubicBezTo>
                    <a:pt x="8514" y="3208"/>
                    <a:pt x="8543" y="3158"/>
                    <a:pt x="8573" y="3098"/>
                  </a:cubicBezTo>
                  <a:lnTo>
                    <a:pt x="8663" y="2889"/>
                  </a:lnTo>
                  <a:cubicBezTo>
                    <a:pt x="8693" y="2829"/>
                    <a:pt x="8713" y="2758"/>
                    <a:pt x="8723" y="2698"/>
                  </a:cubicBezTo>
                  <a:cubicBezTo>
                    <a:pt x="8773" y="2559"/>
                    <a:pt x="8793" y="2409"/>
                    <a:pt x="8793" y="2269"/>
                  </a:cubicBezTo>
                  <a:lnTo>
                    <a:pt x="8793" y="2079"/>
                  </a:lnTo>
                  <a:lnTo>
                    <a:pt x="8763" y="1839"/>
                  </a:lnTo>
                  <a:cubicBezTo>
                    <a:pt x="8743" y="1779"/>
                    <a:pt x="8723" y="1719"/>
                    <a:pt x="8703" y="1670"/>
                  </a:cubicBezTo>
                  <a:cubicBezTo>
                    <a:pt x="8673" y="1590"/>
                    <a:pt x="8643" y="1519"/>
                    <a:pt x="8613" y="1450"/>
                  </a:cubicBezTo>
                  <a:cubicBezTo>
                    <a:pt x="8543" y="1330"/>
                    <a:pt x="8463" y="1210"/>
                    <a:pt x="8363" y="1120"/>
                  </a:cubicBezTo>
                  <a:cubicBezTo>
                    <a:pt x="8323" y="1080"/>
                    <a:pt x="8283" y="1040"/>
                    <a:pt x="8234" y="1000"/>
                  </a:cubicBezTo>
                  <a:cubicBezTo>
                    <a:pt x="8174" y="960"/>
                    <a:pt x="8114" y="910"/>
                    <a:pt x="8054" y="870"/>
                  </a:cubicBezTo>
                  <a:cubicBezTo>
                    <a:pt x="7944" y="800"/>
                    <a:pt x="7834" y="740"/>
                    <a:pt x="7734" y="680"/>
                  </a:cubicBezTo>
                  <a:cubicBezTo>
                    <a:pt x="7624" y="611"/>
                    <a:pt x="7514" y="531"/>
                    <a:pt x="7394" y="480"/>
                  </a:cubicBezTo>
                  <a:cubicBezTo>
                    <a:pt x="7264" y="411"/>
                    <a:pt x="7124" y="360"/>
                    <a:pt x="6975" y="320"/>
                  </a:cubicBezTo>
                  <a:cubicBezTo>
                    <a:pt x="6725" y="240"/>
                    <a:pt x="6455" y="200"/>
                    <a:pt x="6195" y="160"/>
                  </a:cubicBezTo>
                  <a:cubicBezTo>
                    <a:pt x="6045" y="141"/>
                    <a:pt x="5905" y="121"/>
                    <a:pt x="5756" y="111"/>
                  </a:cubicBezTo>
                  <a:lnTo>
                    <a:pt x="5536" y="111"/>
                  </a:lnTo>
                  <a:cubicBezTo>
                    <a:pt x="5456" y="101"/>
                    <a:pt x="5386" y="91"/>
                    <a:pt x="5306" y="81"/>
                  </a:cubicBezTo>
                  <a:cubicBezTo>
                    <a:pt x="5156" y="61"/>
                    <a:pt x="5016" y="41"/>
                    <a:pt x="4866" y="31"/>
                  </a:cubicBezTo>
                  <a:cubicBezTo>
                    <a:pt x="4726" y="21"/>
                    <a:pt x="4597" y="11"/>
                    <a:pt x="4457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7" name="Google Shape;157;p24"/>
            <p:cNvSpPr/>
            <p:nvPr/>
          </p:nvSpPr>
          <p:spPr>
            <a:xfrm flipH="1">
              <a:off x="5226854" y="566894"/>
              <a:ext cx="740138" cy="413456"/>
            </a:xfrm>
            <a:custGeom>
              <a:avLst/>
              <a:gdLst/>
              <a:ahLst/>
              <a:cxnLst/>
              <a:rect l="l" t="t" r="r" b="b"/>
              <a:pathLst>
                <a:path w="11421" h="6380" extrusionOk="0">
                  <a:moveTo>
                    <a:pt x="5936" y="764"/>
                  </a:moveTo>
                  <a:cubicBezTo>
                    <a:pt x="6076" y="774"/>
                    <a:pt x="6205" y="774"/>
                    <a:pt x="6345" y="794"/>
                  </a:cubicBezTo>
                  <a:cubicBezTo>
                    <a:pt x="6495" y="804"/>
                    <a:pt x="6635" y="824"/>
                    <a:pt x="6785" y="844"/>
                  </a:cubicBezTo>
                  <a:cubicBezTo>
                    <a:pt x="6865" y="854"/>
                    <a:pt x="6935" y="864"/>
                    <a:pt x="7015" y="874"/>
                  </a:cubicBezTo>
                  <a:lnTo>
                    <a:pt x="7235" y="874"/>
                  </a:lnTo>
                  <a:cubicBezTo>
                    <a:pt x="7384" y="884"/>
                    <a:pt x="7524" y="904"/>
                    <a:pt x="7674" y="924"/>
                  </a:cubicBezTo>
                  <a:cubicBezTo>
                    <a:pt x="7934" y="954"/>
                    <a:pt x="8204" y="1004"/>
                    <a:pt x="8454" y="1074"/>
                  </a:cubicBezTo>
                  <a:cubicBezTo>
                    <a:pt x="8603" y="1124"/>
                    <a:pt x="8743" y="1174"/>
                    <a:pt x="8873" y="1244"/>
                  </a:cubicBezTo>
                  <a:cubicBezTo>
                    <a:pt x="8993" y="1294"/>
                    <a:pt x="9103" y="1374"/>
                    <a:pt x="9213" y="1434"/>
                  </a:cubicBezTo>
                  <a:cubicBezTo>
                    <a:pt x="9313" y="1503"/>
                    <a:pt x="9423" y="1563"/>
                    <a:pt x="9533" y="1634"/>
                  </a:cubicBezTo>
                  <a:cubicBezTo>
                    <a:pt x="9593" y="1674"/>
                    <a:pt x="9653" y="1714"/>
                    <a:pt x="9713" y="1763"/>
                  </a:cubicBezTo>
                  <a:cubicBezTo>
                    <a:pt x="9762" y="1803"/>
                    <a:pt x="9802" y="1834"/>
                    <a:pt x="9842" y="1874"/>
                  </a:cubicBezTo>
                  <a:cubicBezTo>
                    <a:pt x="9942" y="1973"/>
                    <a:pt x="10022" y="2093"/>
                    <a:pt x="10092" y="2213"/>
                  </a:cubicBezTo>
                  <a:lnTo>
                    <a:pt x="10182" y="2423"/>
                  </a:lnTo>
                  <a:lnTo>
                    <a:pt x="10242" y="2603"/>
                  </a:lnTo>
                  <a:lnTo>
                    <a:pt x="10272" y="2842"/>
                  </a:lnTo>
                  <a:lnTo>
                    <a:pt x="10272" y="3022"/>
                  </a:lnTo>
                  <a:cubicBezTo>
                    <a:pt x="10272" y="3172"/>
                    <a:pt x="10252" y="3322"/>
                    <a:pt x="10202" y="3462"/>
                  </a:cubicBezTo>
                  <a:cubicBezTo>
                    <a:pt x="10192" y="3522"/>
                    <a:pt x="10172" y="3582"/>
                    <a:pt x="10142" y="3642"/>
                  </a:cubicBezTo>
                  <a:cubicBezTo>
                    <a:pt x="10112" y="3712"/>
                    <a:pt x="10082" y="3792"/>
                    <a:pt x="10052" y="3861"/>
                  </a:cubicBezTo>
                  <a:cubicBezTo>
                    <a:pt x="10022" y="3912"/>
                    <a:pt x="9993" y="3972"/>
                    <a:pt x="9962" y="4032"/>
                  </a:cubicBezTo>
                  <a:cubicBezTo>
                    <a:pt x="9922" y="4092"/>
                    <a:pt x="9882" y="4141"/>
                    <a:pt x="9833" y="4201"/>
                  </a:cubicBezTo>
                  <a:cubicBezTo>
                    <a:pt x="9793" y="4252"/>
                    <a:pt x="9742" y="4301"/>
                    <a:pt x="9702" y="4341"/>
                  </a:cubicBezTo>
                  <a:cubicBezTo>
                    <a:pt x="9653" y="4391"/>
                    <a:pt x="9593" y="4441"/>
                    <a:pt x="9533" y="4491"/>
                  </a:cubicBezTo>
                  <a:cubicBezTo>
                    <a:pt x="9423" y="4581"/>
                    <a:pt x="9303" y="4671"/>
                    <a:pt x="9183" y="4751"/>
                  </a:cubicBezTo>
                  <a:cubicBezTo>
                    <a:pt x="9063" y="4831"/>
                    <a:pt x="8943" y="4901"/>
                    <a:pt x="8813" y="4961"/>
                  </a:cubicBezTo>
                  <a:cubicBezTo>
                    <a:pt x="8683" y="5021"/>
                    <a:pt x="8543" y="5080"/>
                    <a:pt x="8394" y="5131"/>
                  </a:cubicBezTo>
                  <a:cubicBezTo>
                    <a:pt x="8264" y="5180"/>
                    <a:pt x="8134" y="5211"/>
                    <a:pt x="8004" y="5251"/>
                  </a:cubicBezTo>
                  <a:cubicBezTo>
                    <a:pt x="7864" y="5291"/>
                    <a:pt x="7734" y="5320"/>
                    <a:pt x="7594" y="5351"/>
                  </a:cubicBezTo>
                  <a:cubicBezTo>
                    <a:pt x="7464" y="5380"/>
                    <a:pt x="7324" y="5411"/>
                    <a:pt x="7184" y="5431"/>
                  </a:cubicBezTo>
                  <a:cubicBezTo>
                    <a:pt x="7035" y="5451"/>
                    <a:pt x="6885" y="5471"/>
                    <a:pt x="6725" y="5491"/>
                  </a:cubicBezTo>
                  <a:cubicBezTo>
                    <a:pt x="6585" y="5511"/>
                    <a:pt x="6445" y="5520"/>
                    <a:pt x="6296" y="5530"/>
                  </a:cubicBezTo>
                  <a:lnTo>
                    <a:pt x="5886" y="5530"/>
                  </a:lnTo>
                  <a:cubicBezTo>
                    <a:pt x="5596" y="5530"/>
                    <a:pt x="5316" y="5530"/>
                    <a:pt x="5026" y="5511"/>
                  </a:cubicBezTo>
                  <a:cubicBezTo>
                    <a:pt x="4737" y="5491"/>
                    <a:pt x="4447" y="5460"/>
                    <a:pt x="4157" y="5420"/>
                  </a:cubicBezTo>
                  <a:cubicBezTo>
                    <a:pt x="4017" y="5400"/>
                    <a:pt x="3878" y="5380"/>
                    <a:pt x="3738" y="5340"/>
                  </a:cubicBezTo>
                  <a:cubicBezTo>
                    <a:pt x="3607" y="5311"/>
                    <a:pt x="3478" y="5280"/>
                    <a:pt x="3338" y="5240"/>
                  </a:cubicBezTo>
                  <a:cubicBezTo>
                    <a:pt x="3218" y="5211"/>
                    <a:pt x="3088" y="5171"/>
                    <a:pt x="2968" y="5131"/>
                  </a:cubicBezTo>
                  <a:cubicBezTo>
                    <a:pt x="2898" y="5100"/>
                    <a:pt x="2818" y="5071"/>
                    <a:pt x="2748" y="5040"/>
                  </a:cubicBezTo>
                  <a:cubicBezTo>
                    <a:pt x="2699" y="5011"/>
                    <a:pt x="2648" y="4991"/>
                    <a:pt x="2599" y="4961"/>
                  </a:cubicBezTo>
                  <a:cubicBezTo>
                    <a:pt x="2588" y="4961"/>
                    <a:pt x="2568" y="4951"/>
                    <a:pt x="2548" y="4941"/>
                  </a:cubicBezTo>
                  <a:cubicBezTo>
                    <a:pt x="2539" y="4941"/>
                    <a:pt x="2528" y="4931"/>
                    <a:pt x="2528" y="4921"/>
                  </a:cubicBezTo>
                  <a:cubicBezTo>
                    <a:pt x="2519" y="4921"/>
                    <a:pt x="2508" y="4911"/>
                    <a:pt x="2499" y="4901"/>
                  </a:cubicBezTo>
                  <a:lnTo>
                    <a:pt x="2348" y="4811"/>
                  </a:lnTo>
                  <a:cubicBezTo>
                    <a:pt x="2308" y="4781"/>
                    <a:pt x="2259" y="4751"/>
                    <a:pt x="2219" y="4711"/>
                  </a:cubicBezTo>
                  <a:cubicBezTo>
                    <a:pt x="2189" y="4691"/>
                    <a:pt x="2159" y="4661"/>
                    <a:pt x="2129" y="4641"/>
                  </a:cubicBezTo>
                  <a:cubicBezTo>
                    <a:pt x="2099" y="4611"/>
                    <a:pt x="2069" y="4591"/>
                    <a:pt x="2049" y="4561"/>
                  </a:cubicBezTo>
                  <a:cubicBezTo>
                    <a:pt x="1989" y="4511"/>
                    <a:pt x="1939" y="4461"/>
                    <a:pt x="1899" y="4401"/>
                  </a:cubicBezTo>
                  <a:cubicBezTo>
                    <a:pt x="1799" y="4292"/>
                    <a:pt x="1729" y="4161"/>
                    <a:pt x="1659" y="4041"/>
                  </a:cubicBezTo>
                  <a:cubicBezTo>
                    <a:pt x="1619" y="3972"/>
                    <a:pt x="1589" y="3901"/>
                    <a:pt x="1559" y="3841"/>
                  </a:cubicBezTo>
                  <a:cubicBezTo>
                    <a:pt x="1539" y="3772"/>
                    <a:pt x="1520" y="3712"/>
                    <a:pt x="1500" y="3642"/>
                  </a:cubicBezTo>
                  <a:cubicBezTo>
                    <a:pt x="1489" y="3572"/>
                    <a:pt x="1480" y="3492"/>
                    <a:pt x="1480" y="3412"/>
                  </a:cubicBezTo>
                  <a:cubicBezTo>
                    <a:pt x="1480" y="3352"/>
                    <a:pt x="1489" y="3292"/>
                    <a:pt x="1489" y="3222"/>
                  </a:cubicBezTo>
                  <a:cubicBezTo>
                    <a:pt x="1509" y="3082"/>
                    <a:pt x="1529" y="2942"/>
                    <a:pt x="1569" y="2813"/>
                  </a:cubicBezTo>
                  <a:cubicBezTo>
                    <a:pt x="1619" y="2673"/>
                    <a:pt x="1679" y="2553"/>
                    <a:pt x="1749" y="2423"/>
                  </a:cubicBezTo>
                  <a:cubicBezTo>
                    <a:pt x="1809" y="2303"/>
                    <a:pt x="1879" y="2183"/>
                    <a:pt x="1959" y="2073"/>
                  </a:cubicBezTo>
                  <a:cubicBezTo>
                    <a:pt x="2039" y="1963"/>
                    <a:pt x="2139" y="1854"/>
                    <a:pt x="2249" y="1763"/>
                  </a:cubicBezTo>
                  <a:cubicBezTo>
                    <a:pt x="2299" y="1714"/>
                    <a:pt x="2359" y="1663"/>
                    <a:pt x="2419" y="1623"/>
                  </a:cubicBezTo>
                  <a:cubicBezTo>
                    <a:pt x="2439" y="1614"/>
                    <a:pt x="2459" y="1603"/>
                    <a:pt x="2479" y="1583"/>
                  </a:cubicBezTo>
                  <a:cubicBezTo>
                    <a:pt x="2479" y="1583"/>
                    <a:pt x="2488" y="1583"/>
                    <a:pt x="2488" y="1574"/>
                  </a:cubicBezTo>
                  <a:cubicBezTo>
                    <a:pt x="2588" y="1514"/>
                    <a:pt x="2699" y="1454"/>
                    <a:pt x="2798" y="1394"/>
                  </a:cubicBezTo>
                  <a:cubicBezTo>
                    <a:pt x="2918" y="1344"/>
                    <a:pt x="3038" y="1284"/>
                    <a:pt x="3158" y="1234"/>
                  </a:cubicBezTo>
                  <a:cubicBezTo>
                    <a:pt x="3288" y="1184"/>
                    <a:pt x="3418" y="1124"/>
                    <a:pt x="3547" y="1084"/>
                  </a:cubicBezTo>
                  <a:cubicBezTo>
                    <a:pt x="3767" y="1014"/>
                    <a:pt x="3997" y="954"/>
                    <a:pt x="4237" y="914"/>
                  </a:cubicBezTo>
                  <a:cubicBezTo>
                    <a:pt x="4507" y="844"/>
                    <a:pt x="4786" y="804"/>
                    <a:pt x="5066" y="784"/>
                  </a:cubicBezTo>
                  <a:cubicBezTo>
                    <a:pt x="5206" y="774"/>
                    <a:pt x="5356" y="764"/>
                    <a:pt x="5496" y="764"/>
                  </a:cubicBezTo>
                  <a:close/>
                  <a:moveTo>
                    <a:pt x="6476" y="0"/>
                  </a:moveTo>
                  <a:cubicBezTo>
                    <a:pt x="6357" y="0"/>
                    <a:pt x="6239" y="5"/>
                    <a:pt x="6125" y="5"/>
                  </a:cubicBezTo>
                  <a:cubicBezTo>
                    <a:pt x="5925" y="5"/>
                    <a:pt x="5736" y="15"/>
                    <a:pt x="5536" y="25"/>
                  </a:cubicBezTo>
                  <a:cubicBezTo>
                    <a:pt x="5366" y="35"/>
                    <a:pt x="5196" y="55"/>
                    <a:pt x="5026" y="75"/>
                  </a:cubicBezTo>
                  <a:cubicBezTo>
                    <a:pt x="4937" y="95"/>
                    <a:pt x="4846" y="105"/>
                    <a:pt x="4757" y="115"/>
                  </a:cubicBezTo>
                  <a:cubicBezTo>
                    <a:pt x="4657" y="135"/>
                    <a:pt x="4547" y="165"/>
                    <a:pt x="4447" y="175"/>
                  </a:cubicBezTo>
                  <a:cubicBezTo>
                    <a:pt x="4237" y="215"/>
                    <a:pt x="4037" y="244"/>
                    <a:pt x="3827" y="284"/>
                  </a:cubicBezTo>
                  <a:cubicBezTo>
                    <a:pt x="3468" y="355"/>
                    <a:pt x="3098" y="424"/>
                    <a:pt x="2748" y="524"/>
                  </a:cubicBezTo>
                  <a:cubicBezTo>
                    <a:pt x="2719" y="535"/>
                    <a:pt x="2679" y="544"/>
                    <a:pt x="2648" y="555"/>
                  </a:cubicBezTo>
                  <a:cubicBezTo>
                    <a:pt x="2579" y="575"/>
                    <a:pt x="2519" y="604"/>
                    <a:pt x="2448" y="635"/>
                  </a:cubicBezTo>
                  <a:cubicBezTo>
                    <a:pt x="2219" y="744"/>
                    <a:pt x="1989" y="844"/>
                    <a:pt x="1769" y="974"/>
                  </a:cubicBezTo>
                  <a:cubicBezTo>
                    <a:pt x="1649" y="1044"/>
                    <a:pt x="1539" y="1104"/>
                    <a:pt x="1429" y="1184"/>
                  </a:cubicBezTo>
                  <a:cubicBezTo>
                    <a:pt x="1369" y="1214"/>
                    <a:pt x="1309" y="1254"/>
                    <a:pt x="1260" y="1294"/>
                  </a:cubicBezTo>
                  <a:cubicBezTo>
                    <a:pt x="1220" y="1324"/>
                    <a:pt x="1169" y="1364"/>
                    <a:pt x="1129" y="1394"/>
                  </a:cubicBezTo>
                  <a:lnTo>
                    <a:pt x="980" y="1514"/>
                  </a:lnTo>
                  <a:lnTo>
                    <a:pt x="820" y="1674"/>
                  </a:lnTo>
                  <a:cubicBezTo>
                    <a:pt x="720" y="1774"/>
                    <a:pt x="630" y="1874"/>
                    <a:pt x="550" y="1983"/>
                  </a:cubicBezTo>
                  <a:cubicBezTo>
                    <a:pt x="490" y="2053"/>
                    <a:pt x="430" y="2133"/>
                    <a:pt x="390" y="2213"/>
                  </a:cubicBezTo>
                  <a:lnTo>
                    <a:pt x="301" y="2363"/>
                  </a:lnTo>
                  <a:cubicBezTo>
                    <a:pt x="281" y="2403"/>
                    <a:pt x="270" y="2443"/>
                    <a:pt x="250" y="2473"/>
                  </a:cubicBezTo>
                  <a:cubicBezTo>
                    <a:pt x="221" y="2543"/>
                    <a:pt x="201" y="2613"/>
                    <a:pt x="170" y="2682"/>
                  </a:cubicBezTo>
                  <a:cubicBezTo>
                    <a:pt x="150" y="2753"/>
                    <a:pt x="130" y="2833"/>
                    <a:pt x="110" y="2913"/>
                  </a:cubicBezTo>
                  <a:cubicBezTo>
                    <a:pt x="70" y="3053"/>
                    <a:pt x="41" y="3202"/>
                    <a:pt x="21" y="3352"/>
                  </a:cubicBezTo>
                  <a:cubicBezTo>
                    <a:pt x="10" y="3392"/>
                    <a:pt x="10" y="3432"/>
                    <a:pt x="1" y="3472"/>
                  </a:cubicBezTo>
                  <a:cubicBezTo>
                    <a:pt x="10" y="3532"/>
                    <a:pt x="21" y="3592"/>
                    <a:pt x="41" y="3642"/>
                  </a:cubicBezTo>
                  <a:lnTo>
                    <a:pt x="101" y="3821"/>
                  </a:lnTo>
                  <a:cubicBezTo>
                    <a:pt x="161" y="3961"/>
                    <a:pt x="250" y="4081"/>
                    <a:pt x="340" y="4212"/>
                  </a:cubicBezTo>
                  <a:cubicBezTo>
                    <a:pt x="400" y="4272"/>
                    <a:pt x="450" y="4341"/>
                    <a:pt x="510" y="4401"/>
                  </a:cubicBezTo>
                  <a:cubicBezTo>
                    <a:pt x="560" y="4461"/>
                    <a:pt x="620" y="4511"/>
                    <a:pt x="680" y="4551"/>
                  </a:cubicBezTo>
                  <a:cubicBezTo>
                    <a:pt x="780" y="4621"/>
                    <a:pt x="870" y="4691"/>
                    <a:pt x="960" y="4761"/>
                  </a:cubicBezTo>
                  <a:cubicBezTo>
                    <a:pt x="1100" y="4871"/>
                    <a:pt x="1240" y="4971"/>
                    <a:pt x="1400" y="5071"/>
                  </a:cubicBezTo>
                  <a:cubicBezTo>
                    <a:pt x="1549" y="5160"/>
                    <a:pt x="1709" y="5251"/>
                    <a:pt x="1859" y="5331"/>
                  </a:cubicBezTo>
                  <a:cubicBezTo>
                    <a:pt x="1929" y="5380"/>
                    <a:pt x="1999" y="5420"/>
                    <a:pt x="2079" y="5460"/>
                  </a:cubicBezTo>
                  <a:cubicBezTo>
                    <a:pt x="2159" y="5500"/>
                    <a:pt x="2239" y="5540"/>
                    <a:pt x="2328" y="5580"/>
                  </a:cubicBezTo>
                  <a:cubicBezTo>
                    <a:pt x="2479" y="5650"/>
                    <a:pt x="2628" y="5730"/>
                    <a:pt x="2788" y="5800"/>
                  </a:cubicBezTo>
                  <a:cubicBezTo>
                    <a:pt x="3058" y="5900"/>
                    <a:pt x="3338" y="5990"/>
                    <a:pt x="3618" y="6070"/>
                  </a:cubicBezTo>
                  <a:cubicBezTo>
                    <a:pt x="3747" y="6110"/>
                    <a:pt x="3878" y="6150"/>
                    <a:pt x="4017" y="6180"/>
                  </a:cubicBezTo>
                  <a:cubicBezTo>
                    <a:pt x="4087" y="6200"/>
                    <a:pt x="4167" y="6220"/>
                    <a:pt x="4247" y="6240"/>
                  </a:cubicBezTo>
                  <a:lnTo>
                    <a:pt x="4427" y="6270"/>
                  </a:lnTo>
                  <a:cubicBezTo>
                    <a:pt x="4597" y="6290"/>
                    <a:pt x="4766" y="6299"/>
                    <a:pt x="4937" y="6319"/>
                  </a:cubicBezTo>
                  <a:cubicBezTo>
                    <a:pt x="5117" y="6339"/>
                    <a:pt x="5296" y="6359"/>
                    <a:pt x="5476" y="6370"/>
                  </a:cubicBezTo>
                  <a:cubicBezTo>
                    <a:pt x="5656" y="6379"/>
                    <a:pt x="5836" y="6379"/>
                    <a:pt x="6016" y="6379"/>
                  </a:cubicBezTo>
                  <a:cubicBezTo>
                    <a:pt x="6176" y="6379"/>
                    <a:pt x="6345" y="6370"/>
                    <a:pt x="6505" y="6350"/>
                  </a:cubicBezTo>
                  <a:cubicBezTo>
                    <a:pt x="6615" y="6339"/>
                    <a:pt x="6715" y="6319"/>
                    <a:pt x="6815" y="6299"/>
                  </a:cubicBezTo>
                  <a:cubicBezTo>
                    <a:pt x="7164" y="6230"/>
                    <a:pt x="7504" y="6130"/>
                    <a:pt x="7854" y="6060"/>
                  </a:cubicBezTo>
                  <a:cubicBezTo>
                    <a:pt x="7944" y="6040"/>
                    <a:pt x="8034" y="6020"/>
                    <a:pt x="8114" y="6000"/>
                  </a:cubicBezTo>
                  <a:cubicBezTo>
                    <a:pt x="8204" y="5980"/>
                    <a:pt x="8284" y="5950"/>
                    <a:pt x="8374" y="5930"/>
                  </a:cubicBezTo>
                  <a:cubicBezTo>
                    <a:pt x="8534" y="5880"/>
                    <a:pt x="8694" y="5820"/>
                    <a:pt x="8843" y="5760"/>
                  </a:cubicBezTo>
                  <a:cubicBezTo>
                    <a:pt x="9043" y="5670"/>
                    <a:pt x="9243" y="5570"/>
                    <a:pt x="9433" y="5460"/>
                  </a:cubicBezTo>
                  <a:cubicBezTo>
                    <a:pt x="9613" y="5360"/>
                    <a:pt x="9782" y="5260"/>
                    <a:pt x="9942" y="5140"/>
                  </a:cubicBezTo>
                  <a:cubicBezTo>
                    <a:pt x="10092" y="5011"/>
                    <a:pt x="10232" y="4871"/>
                    <a:pt x="10372" y="4731"/>
                  </a:cubicBezTo>
                  <a:cubicBezTo>
                    <a:pt x="10502" y="4591"/>
                    <a:pt x="10632" y="4451"/>
                    <a:pt x="10761" y="4292"/>
                  </a:cubicBezTo>
                  <a:cubicBezTo>
                    <a:pt x="10801" y="4241"/>
                    <a:pt x="10841" y="4181"/>
                    <a:pt x="10881" y="4121"/>
                  </a:cubicBezTo>
                  <a:lnTo>
                    <a:pt x="11032" y="3912"/>
                  </a:lnTo>
                  <a:cubicBezTo>
                    <a:pt x="11081" y="3832"/>
                    <a:pt x="11121" y="3762"/>
                    <a:pt x="11152" y="3682"/>
                  </a:cubicBezTo>
                  <a:lnTo>
                    <a:pt x="11241" y="3502"/>
                  </a:lnTo>
                  <a:cubicBezTo>
                    <a:pt x="11271" y="3432"/>
                    <a:pt x="11291" y="3362"/>
                    <a:pt x="11311" y="3282"/>
                  </a:cubicBezTo>
                  <a:cubicBezTo>
                    <a:pt x="11331" y="3202"/>
                    <a:pt x="11351" y="3112"/>
                    <a:pt x="11361" y="3022"/>
                  </a:cubicBezTo>
                  <a:lnTo>
                    <a:pt x="11361" y="3013"/>
                  </a:lnTo>
                  <a:cubicBezTo>
                    <a:pt x="11371" y="2922"/>
                    <a:pt x="11381" y="2833"/>
                    <a:pt x="11391" y="2733"/>
                  </a:cubicBezTo>
                  <a:cubicBezTo>
                    <a:pt x="11391" y="2673"/>
                    <a:pt x="11401" y="2622"/>
                    <a:pt x="11411" y="2563"/>
                  </a:cubicBezTo>
                  <a:cubicBezTo>
                    <a:pt x="11411" y="2543"/>
                    <a:pt x="11421" y="2523"/>
                    <a:pt x="11421" y="2503"/>
                  </a:cubicBezTo>
                  <a:cubicBezTo>
                    <a:pt x="11401" y="2423"/>
                    <a:pt x="11381" y="2353"/>
                    <a:pt x="11351" y="2283"/>
                  </a:cubicBezTo>
                  <a:cubicBezTo>
                    <a:pt x="11281" y="2143"/>
                    <a:pt x="11201" y="2013"/>
                    <a:pt x="11101" y="1893"/>
                  </a:cubicBezTo>
                  <a:cubicBezTo>
                    <a:pt x="11052" y="1834"/>
                    <a:pt x="11012" y="1783"/>
                    <a:pt x="10961" y="1734"/>
                  </a:cubicBezTo>
                  <a:cubicBezTo>
                    <a:pt x="10912" y="1674"/>
                    <a:pt x="10852" y="1623"/>
                    <a:pt x="10801" y="1574"/>
                  </a:cubicBezTo>
                  <a:cubicBezTo>
                    <a:pt x="10692" y="1474"/>
                    <a:pt x="10582" y="1384"/>
                    <a:pt x="10472" y="1284"/>
                  </a:cubicBezTo>
                  <a:cubicBezTo>
                    <a:pt x="10372" y="1214"/>
                    <a:pt x="10282" y="1144"/>
                    <a:pt x="10182" y="1084"/>
                  </a:cubicBezTo>
                  <a:cubicBezTo>
                    <a:pt x="10072" y="1004"/>
                    <a:pt x="9962" y="924"/>
                    <a:pt x="9842" y="854"/>
                  </a:cubicBezTo>
                  <a:cubicBezTo>
                    <a:pt x="9793" y="814"/>
                    <a:pt x="9733" y="774"/>
                    <a:pt x="9673" y="744"/>
                  </a:cubicBezTo>
                  <a:cubicBezTo>
                    <a:pt x="9613" y="704"/>
                    <a:pt x="9553" y="674"/>
                    <a:pt x="9493" y="644"/>
                  </a:cubicBezTo>
                  <a:cubicBezTo>
                    <a:pt x="9393" y="584"/>
                    <a:pt x="9283" y="535"/>
                    <a:pt x="9173" y="484"/>
                  </a:cubicBezTo>
                  <a:cubicBezTo>
                    <a:pt x="9073" y="444"/>
                    <a:pt x="8963" y="404"/>
                    <a:pt x="8853" y="364"/>
                  </a:cubicBezTo>
                  <a:cubicBezTo>
                    <a:pt x="8743" y="315"/>
                    <a:pt x="8643" y="275"/>
                    <a:pt x="8534" y="244"/>
                  </a:cubicBezTo>
                  <a:cubicBezTo>
                    <a:pt x="8304" y="185"/>
                    <a:pt x="8074" y="125"/>
                    <a:pt x="7834" y="85"/>
                  </a:cubicBezTo>
                  <a:cubicBezTo>
                    <a:pt x="7634" y="65"/>
                    <a:pt x="7435" y="45"/>
                    <a:pt x="7224" y="25"/>
                  </a:cubicBezTo>
                  <a:cubicBezTo>
                    <a:pt x="7035" y="15"/>
                    <a:pt x="6845" y="5"/>
                    <a:pt x="6655" y="5"/>
                  </a:cubicBezTo>
                  <a:cubicBezTo>
                    <a:pt x="6595" y="1"/>
                    <a:pt x="6535" y="0"/>
                    <a:pt x="64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8" name="Google Shape;158;p24"/>
            <p:cNvSpPr/>
            <p:nvPr/>
          </p:nvSpPr>
          <p:spPr>
            <a:xfrm flipH="1">
              <a:off x="5229446" y="823589"/>
              <a:ext cx="738194" cy="244833"/>
            </a:xfrm>
            <a:custGeom>
              <a:avLst/>
              <a:gdLst/>
              <a:ahLst/>
              <a:cxnLst/>
              <a:rect l="l" t="t" r="r" b="b"/>
              <a:pathLst>
                <a:path w="11391" h="3778" extrusionOk="0">
                  <a:moveTo>
                    <a:pt x="0" y="0"/>
                  </a:moveTo>
                  <a:lnTo>
                    <a:pt x="0" y="20"/>
                  </a:lnTo>
                  <a:cubicBezTo>
                    <a:pt x="0" y="91"/>
                    <a:pt x="11" y="151"/>
                    <a:pt x="11" y="220"/>
                  </a:cubicBezTo>
                  <a:lnTo>
                    <a:pt x="40" y="400"/>
                  </a:lnTo>
                  <a:cubicBezTo>
                    <a:pt x="51" y="450"/>
                    <a:pt x="60" y="510"/>
                    <a:pt x="80" y="570"/>
                  </a:cubicBezTo>
                  <a:cubicBezTo>
                    <a:pt x="100" y="640"/>
                    <a:pt x="120" y="710"/>
                    <a:pt x="151" y="780"/>
                  </a:cubicBezTo>
                  <a:cubicBezTo>
                    <a:pt x="171" y="830"/>
                    <a:pt x="191" y="890"/>
                    <a:pt x="211" y="940"/>
                  </a:cubicBezTo>
                  <a:cubicBezTo>
                    <a:pt x="240" y="1000"/>
                    <a:pt x="271" y="1070"/>
                    <a:pt x="300" y="1130"/>
                  </a:cubicBezTo>
                  <a:cubicBezTo>
                    <a:pt x="331" y="1190"/>
                    <a:pt x="370" y="1250"/>
                    <a:pt x="400" y="1310"/>
                  </a:cubicBezTo>
                  <a:cubicBezTo>
                    <a:pt x="440" y="1370"/>
                    <a:pt x="470" y="1430"/>
                    <a:pt x="510" y="1490"/>
                  </a:cubicBezTo>
                  <a:cubicBezTo>
                    <a:pt x="550" y="1539"/>
                    <a:pt x="580" y="1589"/>
                    <a:pt x="620" y="1639"/>
                  </a:cubicBezTo>
                  <a:cubicBezTo>
                    <a:pt x="670" y="1689"/>
                    <a:pt x="710" y="1749"/>
                    <a:pt x="770" y="1809"/>
                  </a:cubicBezTo>
                  <a:lnTo>
                    <a:pt x="940" y="1979"/>
                  </a:lnTo>
                  <a:cubicBezTo>
                    <a:pt x="1050" y="2079"/>
                    <a:pt x="1159" y="2169"/>
                    <a:pt x="1270" y="2259"/>
                  </a:cubicBezTo>
                  <a:cubicBezTo>
                    <a:pt x="1310" y="2298"/>
                    <a:pt x="1359" y="2329"/>
                    <a:pt x="1410" y="2358"/>
                  </a:cubicBezTo>
                  <a:cubicBezTo>
                    <a:pt x="1470" y="2398"/>
                    <a:pt x="1519" y="2438"/>
                    <a:pt x="1579" y="2469"/>
                  </a:cubicBezTo>
                  <a:cubicBezTo>
                    <a:pt x="1689" y="2538"/>
                    <a:pt x="1809" y="2598"/>
                    <a:pt x="1929" y="2658"/>
                  </a:cubicBezTo>
                  <a:cubicBezTo>
                    <a:pt x="2039" y="2718"/>
                    <a:pt x="2159" y="2768"/>
                    <a:pt x="2278" y="2828"/>
                  </a:cubicBezTo>
                  <a:cubicBezTo>
                    <a:pt x="2398" y="2878"/>
                    <a:pt x="2509" y="2928"/>
                    <a:pt x="2629" y="2978"/>
                  </a:cubicBezTo>
                  <a:cubicBezTo>
                    <a:pt x="2669" y="2998"/>
                    <a:pt x="2718" y="3018"/>
                    <a:pt x="2758" y="3028"/>
                  </a:cubicBezTo>
                  <a:cubicBezTo>
                    <a:pt x="2818" y="3048"/>
                    <a:pt x="2878" y="3068"/>
                    <a:pt x="2928" y="3088"/>
                  </a:cubicBezTo>
                  <a:cubicBezTo>
                    <a:pt x="3278" y="3198"/>
                    <a:pt x="3617" y="3338"/>
                    <a:pt x="3967" y="3448"/>
                  </a:cubicBezTo>
                  <a:cubicBezTo>
                    <a:pt x="4157" y="3508"/>
                    <a:pt x="4337" y="3557"/>
                    <a:pt x="4527" y="3608"/>
                  </a:cubicBezTo>
                  <a:cubicBezTo>
                    <a:pt x="4696" y="3648"/>
                    <a:pt x="4867" y="3677"/>
                    <a:pt x="5047" y="3708"/>
                  </a:cubicBezTo>
                  <a:lnTo>
                    <a:pt x="5067" y="3708"/>
                  </a:lnTo>
                  <a:cubicBezTo>
                    <a:pt x="5266" y="3737"/>
                    <a:pt x="5466" y="3748"/>
                    <a:pt x="5656" y="3768"/>
                  </a:cubicBezTo>
                  <a:cubicBezTo>
                    <a:pt x="5846" y="3777"/>
                    <a:pt x="6026" y="3777"/>
                    <a:pt x="6206" y="3777"/>
                  </a:cubicBezTo>
                  <a:lnTo>
                    <a:pt x="6475" y="3777"/>
                  </a:lnTo>
                  <a:cubicBezTo>
                    <a:pt x="6575" y="3777"/>
                    <a:pt x="6665" y="3768"/>
                    <a:pt x="6755" y="3768"/>
                  </a:cubicBezTo>
                  <a:cubicBezTo>
                    <a:pt x="6935" y="3748"/>
                    <a:pt x="7125" y="3728"/>
                    <a:pt x="7305" y="3708"/>
                  </a:cubicBezTo>
                  <a:cubicBezTo>
                    <a:pt x="7434" y="3688"/>
                    <a:pt x="7554" y="3668"/>
                    <a:pt x="7684" y="3648"/>
                  </a:cubicBezTo>
                  <a:cubicBezTo>
                    <a:pt x="7824" y="3628"/>
                    <a:pt x="7954" y="3597"/>
                    <a:pt x="8084" y="3557"/>
                  </a:cubicBezTo>
                  <a:cubicBezTo>
                    <a:pt x="8144" y="3548"/>
                    <a:pt x="8204" y="3528"/>
                    <a:pt x="8264" y="3508"/>
                  </a:cubicBezTo>
                  <a:cubicBezTo>
                    <a:pt x="8324" y="3488"/>
                    <a:pt x="8393" y="3478"/>
                    <a:pt x="8453" y="3448"/>
                  </a:cubicBezTo>
                  <a:cubicBezTo>
                    <a:pt x="8524" y="3428"/>
                    <a:pt x="8593" y="3408"/>
                    <a:pt x="8664" y="3378"/>
                  </a:cubicBezTo>
                  <a:cubicBezTo>
                    <a:pt x="8724" y="3358"/>
                    <a:pt x="8773" y="3338"/>
                    <a:pt x="8823" y="3318"/>
                  </a:cubicBezTo>
                  <a:cubicBezTo>
                    <a:pt x="8973" y="3248"/>
                    <a:pt x="9123" y="3178"/>
                    <a:pt x="9263" y="3098"/>
                  </a:cubicBezTo>
                  <a:cubicBezTo>
                    <a:pt x="9403" y="3008"/>
                    <a:pt x="9532" y="2918"/>
                    <a:pt x="9663" y="2818"/>
                  </a:cubicBezTo>
                  <a:cubicBezTo>
                    <a:pt x="9832" y="2689"/>
                    <a:pt x="10003" y="2558"/>
                    <a:pt x="10142" y="2409"/>
                  </a:cubicBezTo>
                  <a:cubicBezTo>
                    <a:pt x="10282" y="2259"/>
                    <a:pt x="10412" y="2109"/>
                    <a:pt x="10542" y="1939"/>
                  </a:cubicBezTo>
                  <a:cubicBezTo>
                    <a:pt x="10672" y="1769"/>
                    <a:pt x="10782" y="1589"/>
                    <a:pt x="10891" y="1410"/>
                  </a:cubicBezTo>
                  <a:cubicBezTo>
                    <a:pt x="10991" y="1250"/>
                    <a:pt x="11071" y="1070"/>
                    <a:pt x="11142" y="900"/>
                  </a:cubicBezTo>
                  <a:cubicBezTo>
                    <a:pt x="11182" y="800"/>
                    <a:pt x="11221" y="700"/>
                    <a:pt x="11241" y="600"/>
                  </a:cubicBezTo>
                  <a:cubicBezTo>
                    <a:pt x="11281" y="490"/>
                    <a:pt x="11311" y="370"/>
                    <a:pt x="11341" y="251"/>
                  </a:cubicBezTo>
                  <a:cubicBezTo>
                    <a:pt x="11361" y="171"/>
                    <a:pt x="11381" y="91"/>
                    <a:pt x="11391" y="11"/>
                  </a:cubicBezTo>
                  <a:lnTo>
                    <a:pt x="11391" y="11"/>
                  </a:lnTo>
                  <a:cubicBezTo>
                    <a:pt x="11381" y="20"/>
                    <a:pt x="11381" y="40"/>
                    <a:pt x="11371" y="51"/>
                  </a:cubicBezTo>
                  <a:cubicBezTo>
                    <a:pt x="11331" y="131"/>
                    <a:pt x="11281" y="200"/>
                    <a:pt x="11231" y="271"/>
                  </a:cubicBezTo>
                  <a:cubicBezTo>
                    <a:pt x="11182" y="340"/>
                    <a:pt x="11142" y="410"/>
                    <a:pt x="11091" y="480"/>
                  </a:cubicBezTo>
                  <a:cubicBezTo>
                    <a:pt x="11031" y="550"/>
                    <a:pt x="10982" y="620"/>
                    <a:pt x="10911" y="690"/>
                  </a:cubicBezTo>
                  <a:cubicBezTo>
                    <a:pt x="10862" y="750"/>
                    <a:pt x="10802" y="820"/>
                    <a:pt x="10742" y="880"/>
                  </a:cubicBezTo>
                  <a:cubicBezTo>
                    <a:pt x="10622" y="1000"/>
                    <a:pt x="10492" y="1119"/>
                    <a:pt x="10362" y="1239"/>
                  </a:cubicBezTo>
                  <a:cubicBezTo>
                    <a:pt x="10292" y="1299"/>
                    <a:pt x="10222" y="1359"/>
                    <a:pt x="10152" y="1410"/>
                  </a:cubicBezTo>
                  <a:cubicBezTo>
                    <a:pt x="10082" y="1459"/>
                    <a:pt x="10012" y="1510"/>
                    <a:pt x="9932" y="1550"/>
                  </a:cubicBezTo>
                  <a:cubicBezTo>
                    <a:pt x="9623" y="1739"/>
                    <a:pt x="9293" y="1899"/>
                    <a:pt x="8953" y="2039"/>
                  </a:cubicBezTo>
                  <a:cubicBezTo>
                    <a:pt x="8793" y="2099"/>
                    <a:pt x="8624" y="2159"/>
                    <a:pt x="8453" y="2209"/>
                  </a:cubicBezTo>
                  <a:cubicBezTo>
                    <a:pt x="8294" y="2259"/>
                    <a:pt x="8124" y="2289"/>
                    <a:pt x="7964" y="2329"/>
                  </a:cubicBezTo>
                  <a:cubicBezTo>
                    <a:pt x="7864" y="2349"/>
                    <a:pt x="7774" y="2369"/>
                    <a:pt x="7684" y="2389"/>
                  </a:cubicBezTo>
                  <a:cubicBezTo>
                    <a:pt x="7594" y="2409"/>
                    <a:pt x="7514" y="2429"/>
                    <a:pt x="7425" y="2449"/>
                  </a:cubicBezTo>
                  <a:cubicBezTo>
                    <a:pt x="7254" y="2498"/>
                    <a:pt x="7075" y="2538"/>
                    <a:pt x="6905" y="2569"/>
                  </a:cubicBezTo>
                  <a:cubicBezTo>
                    <a:pt x="6735" y="2598"/>
                    <a:pt x="6555" y="2629"/>
                    <a:pt x="6385" y="2649"/>
                  </a:cubicBezTo>
                  <a:cubicBezTo>
                    <a:pt x="6195" y="2658"/>
                    <a:pt x="6015" y="2658"/>
                    <a:pt x="5826" y="2658"/>
                  </a:cubicBezTo>
                  <a:cubicBezTo>
                    <a:pt x="5776" y="2661"/>
                    <a:pt x="5725" y="2663"/>
                    <a:pt x="5673" y="2663"/>
                  </a:cubicBezTo>
                  <a:cubicBezTo>
                    <a:pt x="5549" y="2663"/>
                    <a:pt x="5423" y="2655"/>
                    <a:pt x="5296" y="2649"/>
                  </a:cubicBezTo>
                  <a:lnTo>
                    <a:pt x="4756" y="2589"/>
                  </a:lnTo>
                  <a:cubicBezTo>
                    <a:pt x="4567" y="2569"/>
                    <a:pt x="4387" y="2549"/>
                    <a:pt x="4197" y="2518"/>
                  </a:cubicBezTo>
                  <a:cubicBezTo>
                    <a:pt x="4027" y="2498"/>
                    <a:pt x="3857" y="2449"/>
                    <a:pt x="3688" y="2398"/>
                  </a:cubicBezTo>
                  <a:cubicBezTo>
                    <a:pt x="3348" y="2309"/>
                    <a:pt x="2998" y="2229"/>
                    <a:pt x="2658" y="2099"/>
                  </a:cubicBezTo>
                  <a:cubicBezTo>
                    <a:pt x="2489" y="2039"/>
                    <a:pt x="2309" y="1959"/>
                    <a:pt x="2139" y="1879"/>
                  </a:cubicBezTo>
                  <a:cubicBezTo>
                    <a:pt x="1979" y="1799"/>
                    <a:pt x="1829" y="1709"/>
                    <a:pt x="1689" y="1619"/>
                  </a:cubicBezTo>
                  <a:cubicBezTo>
                    <a:pt x="1539" y="1519"/>
                    <a:pt x="1390" y="1430"/>
                    <a:pt x="1250" y="1330"/>
                  </a:cubicBezTo>
                  <a:cubicBezTo>
                    <a:pt x="1090" y="1219"/>
                    <a:pt x="950" y="1099"/>
                    <a:pt x="810" y="980"/>
                  </a:cubicBezTo>
                  <a:cubicBezTo>
                    <a:pt x="680" y="870"/>
                    <a:pt x="540" y="760"/>
                    <a:pt x="430" y="630"/>
                  </a:cubicBezTo>
                  <a:cubicBezTo>
                    <a:pt x="360" y="560"/>
                    <a:pt x="300" y="480"/>
                    <a:pt x="251" y="410"/>
                  </a:cubicBezTo>
                  <a:cubicBezTo>
                    <a:pt x="191" y="331"/>
                    <a:pt x="151" y="260"/>
                    <a:pt x="100" y="191"/>
                  </a:cubicBezTo>
                  <a:cubicBezTo>
                    <a:pt x="60" y="120"/>
                    <a:pt x="31" y="6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9" name="Google Shape;159;p24"/>
            <p:cNvSpPr/>
            <p:nvPr/>
          </p:nvSpPr>
          <p:spPr>
            <a:xfrm flipH="1">
              <a:off x="5323931" y="640384"/>
              <a:ext cx="528485" cy="261488"/>
            </a:xfrm>
            <a:custGeom>
              <a:avLst/>
              <a:gdLst/>
              <a:ahLst/>
              <a:cxnLst/>
              <a:rect l="l" t="t" r="r" b="b"/>
              <a:pathLst>
                <a:path w="8155" h="4035" extrusionOk="0">
                  <a:moveTo>
                    <a:pt x="3089" y="0"/>
                  </a:moveTo>
                  <a:cubicBezTo>
                    <a:pt x="3018" y="0"/>
                    <a:pt x="2949" y="0"/>
                    <a:pt x="2879" y="10"/>
                  </a:cubicBezTo>
                  <a:cubicBezTo>
                    <a:pt x="2819" y="10"/>
                    <a:pt x="2759" y="20"/>
                    <a:pt x="2699" y="20"/>
                  </a:cubicBezTo>
                  <a:cubicBezTo>
                    <a:pt x="2599" y="40"/>
                    <a:pt x="2499" y="50"/>
                    <a:pt x="2399" y="70"/>
                  </a:cubicBezTo>
                  <a:cubicBezTo>
                    <a:pt x="2339" y="90"/>
                    <a:pt x="2289" y="100"/>
                    <a:pt x="2229" y="110"/>
                  </a:cubicBezTo>
                  <a:cubicBezTo>
                    <a:pt x="2090" y="150"/>
                    <a:pt x="1950" y="180"/>
                    <a:pt x="1810" y="230"/>
                  </a:cubicBezTo>
                  <a:cubicBezTo>
                    <a:pt x="1790" y="230"/>
                    <a:pt x="1759" y="240"/>
                    <a:pt x="1730" y="250"/>
                  </a:cubicBezTo>
                  <a:cubicBezTo>
                    <a:pt x="1680" y="269"/>
                    <a:pt x="1630" y="289"/>
                    <a:pt x="1580" y="300"/>
                  </a:cubicBezTo>
                  <a:cubicBezTo>
                    <a:pt x="1480" y="349"/>
                    <a:pt x="1370" y="389"/>
                    <a:pt x="1260" y="429"/>
                  </a:cubicBezTo>
                  <a:cubicBezTo>
                    <a:pt x="1170" y="469"/>
                    <a:pt x="1080" y="520"/>
                    <a:pt x="990" y="560"/>
                  </a:cubicBezTo>
                  <a:cubicBezTo>
                    <a:pt x="911" y="600"/>
                    <a:pt x="840" y="640"/>
                    <a:pt x="771" y="689"/>
                  </a:cubicBezTo>
                  <a:cubicBezTo>
                    <a:pt x="711" y="740"/>
                    <a:pt x="651" y="789"/>
                    <a:pt x="600" y="849"/>
                  </a:cubicBezTo>
                  <a:cubicBezTo>
                    <a:pt x="540" y="899"/>
                    <a:pt x="500" y="949"/>
                    <a:pt x="451" y="1009"/>
                  </a:cubicBezTo>
                  <a:cubicBezTo>
                    <a:pt x="351" y="1149"/>
                    <a:pt x="271" y="1299"/>
                    <a:pt x="201" y="1459"/>
                  </a:cubicBezTo>
                  <a:cubicBezTo>
                    <a:pt x="161" y="1548"/>
                    <a:pt x="111" y="1648"/>
                    <a:pt x="81" y="1748"/>
                  </a:cubicBezTo>
                  <a:cubicBezTo>
                    <a:pt x="71" y="1799"/>
                    <a:pt x="61" y="1848"/>
                    <a:pt x="41" y="1908"/>
                  </a:cubicBezTo>
                  <a:cubicBezTo>
                    <a:pt x="31" y="1948"/>
                    <a:pt x="21" y="1998"/>
                    <a:pt x="21" y="2048"/>
                  </a:cubicBezTo>
                  <a:cubicBezTo>
                    <a:pt x="11" y="2128"/>
                    <a:pt x="1" y="2218"/>
                    <a:pt x="1" y="2308"/>
                  </a:cubicBezTo>
                  <a:cubicBezTo>
                    <a:pt x="1" y="2388"/>
                    <a:pt x="1" y="2468"/>
                    <a:pt x="11" y="2548"/>
                  </a:cubicBezTo>
                  <a:cubicBezTo>
                    <a:pt x="21" y="2608"/>
                    <a:pt x="41" y="2668"/>
                    <a:pt x="61" y="2718"/>
                  </a:cubicBezTo>
                  <a:cubicBezTo>
                    <a:pt x="81" y="2767"/>
                    <a:pt x="101" y="2827"/>
                    <a:pt x="121" y="2878"/>
                  </a:cubicBezTo>
                  <a:cubicBezTo>
                    <a:pt x="151" y="2938"/>
                    <a:pt x="181" y="2998"/>
                    <a:pt x="221" y="3047"/>
                  </a:cubicBezTo>
                  <a:cubicBezTo>
                    <a:pt x="241" y="3078"/>
                    <a:pt x="261" y="3118"/>
                    <a:pt x="281" y="3147"/>
                  </a:cubicBezTo>
                  <a:lnTo>
                    <a:pt x="341" y="3207"/>
                  </a:lnTo>
                  <a:cubicBezTo>
                    <a:pt x="381" y="3247"/>
                    <a:pt x="421" y="3287"/>
                    <a:pt x="461" y="3317"/>
                  </a:cubicBezTo>
                  <a:lnTo>
                    <a:pt x="731" y="3497"/>
                  </a:lnTo>
                  <a:cubicBezTo>
                    <a:pt x="780" y="3527"/>
                    <a:pt x="840" y="3557"/>
                    <a:pt x="891" y="3587"/>
                  </a:cubicBezTo>
                  <a:cubicBezTo>
                    <a:pt x="940" y="3617"/>
                    <a:pt x="990" y="3637"/>
                    <a:pt x="1040" y="3667"/>
                  </a:cubicBezTo>
                  <a:cubicBezTo>
                    <a:pt x="1140" y="3697"/>
                    <a:pt x="1230" y="3737"/>
                    <a:pt x="1330" y="3757"/>
                  </a:cubicBezTo>
                  <a:cubicBezTo>
                    <a:pt x="1430" y="3787"/>
                    <a:pt x="1540" y="3817"/>
                    <a:pt x="1640" y="3837"/>
                  </a:cubicBezTo>
                  <a:cubicBezTo>
                    <a:pt x="1850" y="3877"/>
                    <a:pt x="2050" y="3917"/>
                    <a:pt x="2259" y="3946"/>
                  </a:cubicBezTo>
                  <a:cubicBezTo>
                    <a:pt x="2609" y="3986"/>
                    <a:pt x="2969" y="4017"/>
                    <a:pt x="3318" y="4026"/>
                  </a:cubicBezTo>
                  <a:cubicBezTo>
                    <a:pt x="3458" y="4032"/>
                    <a:pt x="3598" y="4034"/>
                    <a:pt x="3739" y="4034"/>
                  </a:cubicBezTo>
                  <a:cubicBezTo>
                    <a:pt x="3880" y="4034"/>
                    <a:pt x="4023" y="4032"/>
                    <a:pt x="4168" y="4026"/>
                  </a:cubicBezTo>
                  <a:cubicBezTo>
                    <a:pt x="4308" y="4026"/>
                    <a:pt x="4448" y="4026"/>
                    <a:pt x="4597" y="4017"/>
                  </a:cubicBezTo>
                  <a:cubicBezTo>
                    <a:pt x="4727" y="4017"/>
                    <a:pt x="4867" y="3997"/>
                    <a:pt x="4997" y="3977"/>
                  </a:cubicBezTo>
                  <a:cubicBezTo>
                    <a:pt x="5097" y="3966"/>
                    <a:pt x="5207" y="3946"/>
                    <a:pt x="5307" y="3926"/>
                  </a:cubicBezTo>
                  <a:cubicBezTo>
                    <a:pt x="5447" y="3906"/>
                    <a:pt x="5587" y="3887"/>
                    <a:pt x="5716" y="3857"/>
                  </a:cubicBezTo>
                  <a:cubicBezTo>
                    <a:pt x="5856" y="3827"/>
                    <a:pt x="5986" y="3787"/>
                    <a:pt x="6126" y="3757"/>
                  </a:cubicBezTo>
                  <a:cubicBezTo>
                    <a:pt x="6256" y="3717"/>
                    <a:pt x="6386" y="3687"/>
                    <a:pt x="6526" y="3647"/>
                  </a:cubicBezTo>
                  <a:cubicBezTo>
                    <a:pt x="6646" y="3607"/>
                    <a:pt x="6766" y="3557"/>
                    <a:pt x="6886" y="3507"/>
                  </a:cubicBezTo>
                  <a:cubicBezTo>
                    <a:pt x="6946" y="3487"/>
                    <a:pt x="7015" y="3457"/>
                    <a:pt x="7075" y="3417"/>
                  </a:cubicBezTo>
                  <a:cubicBezTo>
                    <a:pt x="7145" y="3387"/>
                    <a:pt x="7215" y="3337"/>
                    <a:pt x="7285" y="3297"/>
                  </a:cubicBezTo>
                  <a:cubicBezTo>
                    <a:pt x="7415" y="3227"/>
                    <a:pt x="7535" y="3138"/>
                    <a:pt x="7655" y="3058"/>
                  </a:cubicBezTo>
                  <a:cubicBezTo>
                    <a:pt x="7745" y="2987"/>
                    <a:pt x="7825" y="2907"/>
                    <a:pt x="7894" y="2827"/>
                  </a:cubicBezTo>
                  <a:cubicBezTo>
                    <a:pt x="7925" y="2787"/>
                    <a:pt x="7945" y="2758"/>
                    <a:pt x="7965" y="2718"/>
                  </a:cubicBezTo>
                  <a:cubicBezTo>
                    <a:pt x="7985" y="2678"/>
                    <a:pt x="8005" y="2638"/>
                    <a:pt x="8025" y="2588"/>
                  </a:cubicBezTo>
                  <a:cubicBezTo>
                    <a:pt x="8054" y="2528"/>
                    <a:pt x="8085" y="2458"/>
                    <a:pt x="8094" y="2388"/>
                  </a:cubicBezTo>
                  <a:cubicBezTo>
                    <a:pt x="8114" y="2318"/>
                    <a:pt x="8134" y="2248"/>
                    <a:pt x="8145" y="2178"/>
                  </a:cubicBezTo>
                  <a:cubicBezTo>
                    <a:pt x="8154" y="2098"/>
                    <a:pt x="8154" y="2028"/>
                    <a:pt x="8154" y="1948"/>
                  </a:cubicBezTo>
                  <a:cubicBezTo>
                    <a:pt x="8145" y="1879"/>
                    <a:pt x="8145" y="1808"/>
                    <a:pt x="8134" y="1739"/>
                  </a:cubicBezTo>
                  <a:lnTo>
                    <a:pt x="8105" y="1588"/>
                  </a:lnTo>
                  <a:cubicBezTo>
                    <a:pt x="8094" y="1548"/>
                    <a:pt x="8074" y="1519"/>
                    <a:pt x="8065" y="1479"/>
                  </a:cubicBezTo>
                  <a:cubicBezTo>
                    <a:pt x="8034" y="1409"/>
                    <a:pt x="8005" y="1349"/>
                    <a:pt x="7974" y="1279"/>
                  </a:cubicBezTo>
                  <a:cubicBezTo>
                    <a:pt x="7934" y="1219"/>
                    <a:pt x="7905" y="1149"/>
                    <a:pt x="7865" y="1099"/>
                  </a:cubicBezTo>
                  <a:cubicBezTo>
                    <a:pt x="7794" y="1009"/>
                    <a:pt x="7715" y="939"/>
                    <a:pt x="7625" y="869"/>
                  </a:cubicBezTo>
                  <a:cubicBezTo>
                    <a:pt x="7565" y="829"/>
                    <a:pt x="7515" y="789"/>
                    <a:pt x="7455" y="759"/>
                  </a:cubicBezTo>
                  <a:cubicBezTo>
                    <a:pt x="7385" y="720"/>
                    <a:pt x="7325" y="689"/>
                    <a:pt x="7265" y="649"/>
                  </a:cubicBezTo>
                  <a:lnTo>
                    <a:pt x="7055" y="529"/>
                  </a:lnTo>
                  <a:lnTo>
                    <a:pt x="6875" y="440"/>
                  </a:lnTo>
                  <a:cubicBezTo>
                    <a:pt x="6476" y="280"/>
                    <a:pt x="6036" y="210"/>
                    <a:pt x="5616" y="140"/>
                  </a:cubicBezTo>
                  <a:cubicBezTo>
                    <a:pt x="5407" y="120"/>
                    <a:pt x="5207" y="110"/>
                    <a:pt x="4997" y="110"/>
                  </a:cubicBezTo>
                  <a:cubicBezTo>
                    <a:pt x="4887" y="110"/>
                    <a:pt x="4777" y="100"/>
                    <a:pt x="4667" y="90"/>
                  </a:cubicBezTo>
                  <a:cubicBezTo>
                    <a:pt x="4557" y="90"/>
                    <a:pt x="4448" y="90"/>
                    <a:pt x="4337" y="80"/>
                  </a:cubicBezTo>
                  <a:cubicBezTo>
                    <a:pt x="4197" y="70"/>
                    <a:pt x="4058" y="50"/>
                    <a:pt x="3918" y="40"/>
                  </a:cubicBezTo>
                  <a:cubicBezTo>
                    <a:pt x="3778" y="20"/>
                    <a:pt x="3638" y="10"/>
                    <a:pt x="3498" y="10"/>
                  </a:cubicBezTo>
                  <a:cubicBezTo>
                    <a:pt x="3358" y="0"/>
                    <a:pt x="3218" y="0"/>
                    <a:pt x="30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0" name="Google Shape;160;p24"/>
            <p:cNvSpPr/>
            <p:nvPr/>
          </p:nvSpPr>
          <p:spPr>
            <a:xfrm flipH="1">
              <a:off x="5197692" y="540000"/>
              <a:ext cx="786798" cy="545010"/>
            </a:xfrm>
            <a:custGeom>
              <a:avLst/>
              <a:gdLst/>
              <a:ahLst/>
              <a:cxnLst/>
              <a:rect l="l" t="t" r="r" b="b"/>
              <a:pathLst>
                <a:path w="12141" h="8410" extrusionOk="0">
                  <a:moveTo>
                    <a:pt x="6746" y="415"/>
                  </a:moveTo>
                  <a:cubicBezTo>
                    <a:pt x="6805" y="415"/>
                    <a:pt x="6865" y="416"/>
                    <a:pt x="6925" y="420"/>
                  </a:cubicBezTo>
                  <a:cubicBezTo>
                    <a:pt x="7115" y="420"/>
                    <a:pt x="7305" y="430"/>
                    <a:pt x="7494" y="440"/>
                  </a:cubicBezTo>
                  <a:cubicBezTo>
                    <a:pt x="7705" y="460"/>
                    <a:pt x="7904" y="480"/>
                    <a:pt x="8104" y="500"/>
                  </a:cubicBezTo>
                  <a:cubicBezTo>
                    <a:pt x="8344" y="540"/>
                    <a:pt x="8574" y="600"/>
                    <a:pt x="8804" y="659"/>
                  </a:cubicBezTo>
                  <a:cubicBezTo>
                    <a:pt x="8913" y="690"/>
                    <a:pt x="9013" y="730"/>
                    <a:pt x="9123" y="779"/>
                  </a:cubicBezTo>
                  <a:cubicBezTo>
                    <a:pt x="9233" y="819"/>
                    <a:pt x="9343" y="859"/>
                    <a:pt x="9443" y="899"/>
                  </a:cubicBezTo>
                  <a:cubicBezTo>
                    <a:pt x="9553" y="950"/>
                    <a:pt x="9663" y="999"/>
                    <a:pt x="9763" y="1059"/>
                  </a:cubicBezTo>
                  <a:cubicBezTo>
                    <a:pt x="9823" y="1089"/>
                    <a:pt x="9883" y="1119"/>
                    <a:pt x="9943" y="1159"/>
                  </a:cubicBezTo>
                  <a:cubicBezTo>
                    <a:pt x="10003" y="1189"/>
                    <a:pt x="10063" y="1229"/>
                    <a:pt x="10112" y="1269"/>
                  </a:cubicBezTo>
                  <a:cubicBezTo>
                    <a:pt x="10232" y="1339"/>
                    <a:pt x="10342" y="1419"/>
                    <a:pt x="10452" y="1499"/>
                  </a:cubicBezTo>
                  <a:cubicBezTo>
                    <a:pt x="10552" y="1559"/>
                    <a:pt x="10642" y="1629"/>
                    <a:pt x="10742" y="1699"/>
                  </a:cubicBezTo>
                  <a:cubicBezTo>
                    <a:pt x="10852" y="1799"/>
                    <a:pt x="10962" y="1889"/>
                    <a:pt x="11071" y="1989"/>
                  </a:cubicBezTo>
                  <a:cubicBezTo>
                    <a:pt x="11122" y="2038"/>
                    <a:pt x="11182" y="2089"/>
                    <a:pt x="11231" y="2149"/>
                  </a:cubicBezTo>
                  <a:cubicBezTo>
                    <a:pt x="11282" y="2198"/>
                    <a:pt x="11322" y="2249"/>
                    <a:pt x="11371" y="2308"/>
                  </a:cubicBezTo>
                  <a:cubicBezTo>
                    <a:pt x="11471" y="2428"/>
                    <a:pt x="11551" y="2558"/>
                    <a:pt x="11621" y="2698"/>
                  </a:cubicBezTo>
                  <a:cubicBezTo>
                    <a:pt x="11651" y="2768"/>
                    <a:pt x="11671" y="2838"/>
                    <a:pt x="11691" y="2918"/>
                  </a:cubicBezTo>
                  <a:cubicBezTo>
                    <a:pt x="11691" y="2938"/>
                    <a:pt x="11681" y="2958"/>
                    <a:pt x="11681" y="2978"/>
                  </a:cubicBezTo>
                  <a:cubicBezTo>
                    <a:pt x="11671" y="3037"/>
                    <a:pt x="11661" y="3088"/>
                    <a:pt x="11661" y="3148"/>
                  </a:cubicBezTo>
                  <a:cubicBezTo>
                    <a:pt x="11651" y="3248"/>
                    <a:pt x="11641" y="3337"/>
                    <a:pt x="11631" y="3428"/>
                  </a:cubicBezTo>
                  <a:lnTo>
                    <a:pt x="11631" y="3437"/>
                  </a:lnTo>
                  <a:cubicBezTo>
                    <a:pt x="11621" y="3527"/>
                    <a:pt x="11601" y="3617"/>
                    <a:pt x="11581" y="3697"/>
                  </a:cubicBezTo>
                  <a:cubicBezTo>
                    <a:pt x="11561" y="3777"/>
                    <a:pt x="11541" y="3847"/>
                    <a:pt x="11511" y="3917"/>
                  </a:cubicBezTo>
                  <a:lnTo>
                    <a:pt x="11422" y="4097"/>
                  </a:lnTo>
                  <a:cubicBezTo>
                    <a:pt x="11391" y="4177"/>
                    <a:pt x="11351" y="4247"/>
                    <a:pt x="11302" y="4327"/>
                  </a:cubicBezTo>
                  <a:lnTo>
                    <a:pt x="11151" y="4536"/>
                  </a:lnTo>
                  <a:cubicBezTo>
                    <a:pt x="11111" y="4596"/>
                    <a:pt x="11071" y="4656"/>
                    <a:pt x="11031" y="4707"/>
                  </a:cubicBezTo>
                  <a:cubicBezTo>
                    <a:pt x="10902" y="4866"/>
                    <a:pt x="10772" y="5006"/>
                    <a:pt x="10642" y="5146"/>
                  </a:cubicBezTo>
                  <a:cubicBezTo>
                    <a:pt x="10502" y="5286"/>
                    <a:pt x="10362" y="5426"/>
                    <a:pt x="10212" y="5555"/>
                  </a:cubicBezTo>
                  <a:cubicBezTo>
                    <a:pt x="10052" y="5675"/>
                    <a:pt x="9883" y="5775"/>
                    <a:pt x="9703" y="5875"/>
                  </a:cubicBezTo>
                  <a:cubicBezTo>
                    <a:pt x="9513" y="5985"/>
                    <a:pt x="9313" y="6085"/>
                    <a:pt x="9113" y="6175"/>
                  </a:cubicBezTo>
                  <a:cubicBezTo>
                    <a:pt x="8964" y="6235"/>
                    <a:pt x="8804" y="6295"/>
                    <a:pt x="8644" y="6345"/>
                  </a:cubicBezTo>
                  <a:cubicBezTo>
                    <a:pt x="8554" y="6365"/>
                    <a:pt x="8474" y="6395"/>
                    <a:pt x="8384" y="6415"/>
                  </a:cubicBezTo>
                  <a:cubicBezTo>
                    <a:pt x="8304" y="6435"/>
                    <a:pt x="8214" y="6455"/>
                    <a:pt x="8124" y="6475"/>
                  </a:cubicBezTo>
                  <a:cubicBezTo>
                    <a:pt x="7774" y="6545"/>
                    <a:pt x="7434" y="6645"/>
                    <a:pt x="7085" y="6714"/>
                  </a:cubicBezTo>
                  <a:cubicBezTo>
                    <a:pt x="6985" y="6734"/>
                    <a:pt x="6885" y="6754"/>
                    <a:pt x="6775" y="6765"/>
                  </a:cubicBezTo>
                  <a:cubicBezTo>
                    <a:pt x="6615" y="6785"/>
                    <a:pt x="6446" y="6794"/>
                    <a:pt x="6286" y="6794"/>
                  </a:cubicBezTo>
                  <a:cubicBezTo>
                    <a:pt x="6106" y="6794"/>
                    <a:pt x="5926" y="6794"/>
                    <a:pt x="5746" y="6785"/>
                  </a:cubicBezTo>
                  <a:cubicBezTo>
                    <a:pt x="5566" y="6774"/>
                    <a:pt x="5387" y="6754"/>
                    <a:pt x="5207" y="6734"/>
                  </a:cubicBezTo>
                  <a:cubicBezTo>
                    <a:pt x="5036" y="6714"/>
                    <a:pt x="4867" y="6705"/>
                    <a:pt x="4697" y="6685"/>
                  </a:cubicBezTo>
                  <a:lnTo>
                    <a:pt x="4517" y="6655"/>
                  </a:lnTo>
                  <a:cubicBezTo>
                    <a:pt x="4437" y="6635"/>
                    <a:pt x="4357" y="6615"/>
                    <a:pt x="4287" y="6595"/>
                  </a:cubicBezTo>
                  <a:cubicBezTo>
                    <a:pt x="4148" y="6565"/>
                    <a:pt x="4017" y="6525"/>
                    <a:pt x="3888" y="6485"/>
                  </a:cubicBezTo>
                  <a:cubicBezTo>
                    <a:pt x="3608" y="6405"/>
                    <a:pt x="3328" y="6315"/>
                    <a:pt x="3058" y="6215"/>
                  </a:cubicBezTo>
                  <a:cubicBezTo>
                    <a:pt x="2898" y="6145"/>
                    <a:pt x="2749" y="6065"/>
                    <a:pt x="2598" y="5995"/>
                  </a:cubicBezTo>
                  <a:cubicBezTo>
                    <a:pt x="2509" y="5955"/>
                    <a:pt x="2429" y="5915"/>
                    <a:pt x="2349" y="5875"/>
                  </a:cubicBezTo>
                  <a:cubicBezTo>
                    <a:pt x="2269" y="5835"/>
                    <a:pt x="2199" y="5795"/>
                    <a:pt x="2129" y="5746"/>
                  </a:cubicBezTo>
                  <a:cubicBezTo>
                    <a:pt x="1979" y="5666"/>
                    <a:pt x="1819" y="5575"/>
                    <a:pt x="1670" y="5486"/>
                  </a:cubicBezTo>
                  <a:cubicBezTo>
                    <a:pt x="1510" y="5386"/>
                    <a:pt x="1370" y="5286"/>
                    <a:pt x="1230" y="5176"/>
                  </a:cubicBezTo>
                  <a:cubicBezTo>
                    <a:pt x="1140" y="5106"/>
                    <a:pt x="1050" y="5036"/>
                    <a:pt x="950" y="4966"/>
                  </a:cubicBezTo>
                  <a:cubicBezTo>
                    <a:pt x="890" y="4926"/>
                    <a:pt x="830" y="4876"/>
                    <a:pt x="780" y="4816"/>
                  </a:cubicBezTo>
                  <a:cubicBezTo>
                    <a:pt x="720" y="4756"/>
                    <a:pt x="670" y="4687"/>
                    <a:pt x="610" y="4627"/>
                  </a:cubicBezTo>
                  <a:cubicBezTo>
                    <a:pt x="520" y="4496"/>
                    <a:pt x="431" y="4376"/>
                    <a:pt x="371" y="4236"/>
                  </a:cubicBezTo>
                  <a:lnTo>
                    <a:pt x="311" y="4057"/>
                  </a:lnTo>
                  <a:cubicBezTo>
                    <a:pt x="291" y="4007"/>
                    <a:pt x="280" y="3947"/>
                    <a:pt x="271" y="3887"/>
                  </a:cubicBezTo>
                  <a:cubicBezTo>
                    <a:pt x="280" y="3847"/>
                    <a:pt x="280" y="3807"/>
                    <a:pt x="291" y="3767"/>
                  </a:cubicBezTo>
                  <a:cubicBezTo>
                    <a:pt x="311" y="3617"/>
                    <a:pt x="340" y="3468"/>
                    <a:pt x="380" y="3328"/>
                  </a:cubicBezTo>
                  <a:cubicBezTo>
                    <a:pt x="400" y="3248"/>
                    <a:pt x="420" y="3168"/>
                    <a:pt x="440" y="3097"/>
                  </a:cubicBezTo>
                  <a:cubicBezTo>
                    <a:pt x="471" y="3028"/>
                    <a:pt x="491" y="2958"/>
                    <a:pt x="520" y="2888"/>
                  </a:cubicBezTo>
                  <a:cubicBezTo>
                    <a:pt x="540" y="2858"/>
                    <a:pt x="551" y="2818"/>
                    <a:pt x="571" y="2778"/>
                  </a:cubicBezTo>
                  <a:lnTo>
                    <a:pt x="660" y="2628"/>
                  </a:lnTo>
                  <a:cubicBezTo>
                    <a:pt x="700" y="2548"/>
                    <a:pt x="760" y="2468"/>
                    <a:pt x="820" y="2398"/>
                  </a:cubicBezTo>
                  <a:cubicBezTo>
                    <a:pt x="900" y="2289"/>
                    <a:pt x="990" y="2189"/>
                    <a:pt x="1090" y="2089"/>
                  </a:cubicBezTo>
                  <a:lnTo>
                    <a:pt x="1250" y="1929"/>
                  </a:lnTo>
                  <a:lnTo>
                    <a:pt x="1399" y="1809"/>
                  </a:lnTo>
                  <a:cubicBezTo>
                    <a:pt x="1439" y="1779"/>
                    <a:pt x="1490" y="1739"/>
                    <a:pt x="1530" y="1709"/>
                  </a:cubicBezTo>
                  <a:cubicBezTo>
                    <a:pt x="1579" y="1669"/>
                    <a:pt x="1639" y="1629"/>
                    <a:pt x="1699" y="1599"/>
                  </a:cubicBezTo>
                  <a:cubicBezTo>
                    <a:pt x="1809" y="1519"/>
                    <a:pt x="1919" y="1459"/>
                    <a:pt x="2039" y="1389"/>
                  </a:cubicBezTo>
                  <a:cubicBezTo>
                    <a:pt x="2259" y="1259"/>
                    <a:pt x="2489" y="1159"/>
                    <a:pt x="2718" y="1050"/>
                  </a:cubicBezTo>
                  <a:cubicBezTo>
                    <a:pt x="2789" y="1019"/>
                    <a:pt x="2849" y="990"/>
                    <a:pt x="2918" y="970"/>
                  </a:cubicBezTo>
                  <a:cubicBezTo>
                    <a:pt x="2949" y="959"/>
                    <a:pt x="2989" y="950"/>
                    <a:pt x="3018" y="939"/>
                  </a:cubicBezTo>
                  <a:cubicBezTo>
                    <a:pt x="3368" y="839"/>
                    <a:pt x="3738" y="770"/>
                    <a:pt x="4097" y="699"/>
                  </a:cubicBezTo>
                  <a:cubicBezTo>
                    <a:pt x="4307" y="659"/>
                    <a:pt x="4507" y="630"/>
                    <a:pt x="4717" y="590"/>
                  </a:cubicBezTo>
                  <a:cubicBezTo>
                    <a:pt x="4817" y="580"/>
                    <a:pt x="4927" y="550"/>
                    <a:pt x="5027" y="530"/>
                  </a:cubicBezTo>
                  <a:cubicBezTo>
                    <a:pt x="5116" y="520"/>
                    <a:pt x="5207" y="510"/>
                    <a:pt x="5296" y="490"/>
                  </a:cubicBezTo>
                  <a:cubicBezTo>
                    <a:pt x="5466" y="470"/>
                    <a:pt x="5636" y="450"/>
                    <a:pt x="5806" y="440"/>
                  </a:cubicBezTo>
                  <a:cubicBezTo>
                    <a:pt x="6006" y="430"/>
                    <a:pt x="6195" y="420"/>
                    <a:pt x="6395" y="420"/>
                  </a:cubicBezTo>
                  <a:cubicBezTo>
                    <a:pt x="6509" y="420"/>
                    <a:pt x="6627" y="415"/>
                    <a:pt x="6746" y="415"/>
                  </a:cubicBezTo>
                  <a:close/>
                  <a:moveTo>
                    <a:pt x="260" y="4376"/>
                  </a:moveTo>
                  <a:cubicBezTo>
                    <a:pt x="291" y="4436"/>
                    <a:pt x="320" y="4496"/>
                    <a:pt x="360" y="4567"/>
                  </a:cubicBezTo>
                  <a:cubicBezTo>
                    <a:pt x="411" y="4636"/>
                    <a:pt x="451" y="4707"/>
                    <a:pt x="511" y="4786"/>
                  </a:cubicBezTo>
                  <a:cubicBezTo>
                    <a:pt x="560" y="4856"/>
                    <a:pt x="620" y="4936"/>
                    <a:pt x="690" y="5006"/>
                  </a:cubicBezTo>
                  <a:cubicBezTo>
                    <a:pt x="800" y="5136"/>
                    <a:pt x="940" y="5246"/>
                    <a:pt x="1070" y="5356"/>
                  </a:cubicBezTo>
                  <a:cubicBezTo>
                    <a:pt x="1210" y="5475"/>
                    <a:pt x="1350" y="5595"/>
                    <a:pt x="1510" y="5706"/>
                  </a:cubicBezTo>
                  <a:cubicBezTo>
                    <a:pt x="1650" y="5806"/>
                    <a:pt x="1799" y="5895"/>
                    <a:pt x="1949" y="5995"/>
                  </a:cubicBezTo>
                  <a:cubicBezTo>
                    <a:pt x="2089" y="6085"/>
                    <a:pt x="2239" y="6175"/>
                    <a:pt x="2399" y="6255"/>
                  </a:cubicBezTo>
                  <a:cubicBezTo>
                    <a:pt x="2569" y="6335"/>
                    <a:pt x="2749" y="6415"/>
                    <a:pt x="2918" y="6475"/>
                  </a:cubicBezTo>
                  <a:cubicBezTo>
                    <a:pt x="3258" y="6605"/>
                    <a:pt x="3608" y="6685"/>
                    <a:pt x="3948" y="6774"/>
                  </a:cubicBezTo>
                  <a:cubicBezTo>
                    <a:pt x="4117" y="6825"/>
                    <a:pt x="4287" y="6874"/>
                    <a:pt x="4457" y="6894"/>
                  </a:cubicBezTo>
                  <a:cubicBezTo>
                    <a:pt x="4647" y="6925"/>
                    <a:pt x="4827" y="6945"/>
                    <a:pt x="5016" y="6965"/>
                  </a:cubicBezTo>
                  <a:lnTo>
                    <a:pt x="5556" y="7025"/>
                  </a:lnTo>
                  <a:cubicBezTo>
                    <a:pt x="5683" y="7031"/>
                    <a:pt x="5809" y="7039"/>
                    <a:pt x="5933" y="7039"/>
                  </a:cubicBezTo>
                  <a:cubicBezTo>
                    <a:pt x="5985" y="7039"/>
                    <a:pt x="6036" y="7037"/>
                    <a:pt x="6086" y="7034"/>
                  </a:cubicBezTo>
                  <a:cubicBezTo>
                    <a:pt x="6275" y="7034"/>
                    <a:pt x="6455" y="7034"/>
                    <a:pt x="6645" y="7025"/>
                  </a:cubicBezTo>
                  <a:cubicBezTo>
                    <a:pt x="6815" y="7005"/>
                    <a:pt x="6995" y="6974"/>
                    <a:pt x="7165" y="6945"/>
                  </a:cubicBezTo>
                  <a:cubicBezTo>
                    <a:pt x="7335" y="6914"/>
                    <a:pt x="7514" y="6874"/>
                    <a:pt x="7685" y="6825"/>
                  </a:cubicBezTo>
                  <a:cubicBezTo>
                    <a:pt x="7774" y="6805"/>
                    <a:pt x="7854" y="6785"/>
                    <a:pt x="7944" y="6765"/>
                  </a:cubicBezTo>
                  <a:cubicBezTo>
                    <a:pt x="8034" y="6745"/>
                    <a:pt x="8124" y="6725"/>
                    <a:pt x="8224" y="6705"/>
                  </a:cubicBezTo>
                  <a:cubicBezTo>
                    <a:pt x="8384" y="6665"/>
                    <a:pt x="8554" y="6635"/>
                    <a:pt x="8713" y="6585"/>
                  </a:cubicBezTo>
                  <a:cubicBezTo>
                    <a:pt x="8884" y="6535"/>
                    <a:pt x="9053" y="6475"/>
                    <a:pt x="9213" y="6415"/>
                  </a:cubicBezTo>
                  <a:cubicBezTo>
                    <a:pt x="9553" y="6275"/>
                    <a:pt x="9883" y="6115"/>
                    <a:pt x="10192" y="5926"/>
                  </a:cubicBezTo>
                  <a:cubicBezTo>
                    <a:pt x="10272" y="5886"/>
                    <a:pt x="10342" y="5835"/>
                    <a:pt x="10412" y="5786"/>
                  </a:cubicBezTo>
                  <a:cubicBezTo>
                    <a:pt x="10482" y="5735"/>
                    <a:pt x="10552" y="5675"/>
                    <a:pt x="10622" y="5615"/>
                  </a:cubicBezTo>
                  <a:cubicBezTo>
                    <a:pt x="10752" y="5495"/>
                    <a:pt x="10882" y="5376"/>
                    <a:pt x="11002" y="5256"/>
                  </a:cubicBezTo>
                  <a:cubicBezTo>
                    <a:pt x="11062" y="5196"/>
                    <a:pt x="11122" y="5126"/>
                    <a:pt x="11171" y="5066"/>
                  </a:cubicBezTo>
                  <a:cubicBezTo>
                    <a:pt x="11242" y="4996"/>
                    <a:pt x="11291" y="4926"/>
                    <a:pt x="11351" y="4856"/>
                  </a:cubicBezTo>
                  <a:cubicBezTo>
                    <a:pt x="11402" y="4786"/>
                    <a:pt x="11442" y="4716"/>
                    <a:pt x="11491" y="4647"/>
                  </a:cubicBezTo>
                  <a:cubicBezTo>
                    <a:pt x="11541" y="4576"/>
                    <a:pt x="11591" y="4507"/>
                    <a:pt x="11631" y="4427"/>
                  </a:cubicBezTo>
                  <a:cubicBezTo>
                    <a:pt x="11641" y="4416"/>
                    <a:pt x="11641" y="4396"/>
                    <a:pt x="11651" y="4387"/>
                  </a:cubicBezTo>
                  <a:lnTo>
                    <a:pt x="11651" y="4387"/>
                  </a:lnTo>
                  <a:cubicBezTo>
                    <a:pt x="11641" y="4467"/>
                    <a:pt x="11621" y="4547"/>
                    <a:pt x="11601" y="4627"/>
                  </a:cubicBezTo>
                  <a:cubicBezTo>
                    <a:pt x="11571" y="4746"/>
                    <a:pt x="11541" y="4866"/>
                    <a:pt x="11501" y="4976"/>
                  </a:cubicBezTo>
                  <a:cubicBezTo>
                    <a:pt x="11481" y="5076"/>
                    <a:pt x="11442" y="5176"/>
                    <a:pt x="11402" y="5276"/>
                  </a:cubicBezTo>
                  <a:cubicBezTo>
                    <a:pt x="11331" y="5446"/>
                    <a:pt x="11251" y="5626"/>
                    <a:pt x="11151" y="5786"/>
                  </a:cubicBezTo>
                  <a:cubicBezTo>
                    <a:pt x="11042" y="5965"/>
                    <a:pt x="10932" y="6145"/>
                    <a:pt x="10802" y="6315"/>
                  </a:cubicBezTo>
                  <a:cubicBezTo>
                    <a:pt x="10672" y="6485"/>
                    <a:pt x="10542" y="6635"/>
                    <a:pt x="10402" y="6785"/>
                  </a:cubicBezTo>
                  <a:cubicBezTo>
                    <a:pt x="10263" y="6934"/>
                    <a:pt x="10092" y="7065"/>
                    <a:pt x="9923" y="7194"/>
                  </a:cubicBezTo>
                  <a:cubicBezTo>
                    <a:pt x="9792" y="7294"/>
                    <a:pt x="9663" y="7384"/>
                    <a:pt x="9523" y="7474"/>
                  </a:cubicBezTo>
                  <a:cubicBezTo>
                    <a:pt x="9383" y="7554"/>
                    <a:pt x="9233" y="7624"/>
                    <a:pt x="9083" y="7694"/>
                  </a:cubicBezTo>
                  <a:cubicBezTo>
                    <a:pt x="9033" y="7714"/>
                    <a:pt x="8984" y="7734"/>
                    <a:pt x="8924" y="7754"/>
                  </a:cubicBezTo>
                  <a:cubicBezTo>
                    <a:pt x="8853" y="7784"/>
                    <a:pt x="8784" y="7804"/>
                    <a:pt x="8713" y="7824"/>
                  </a:cubicBezTo>
                  <a:cubicBezTo>
                    <a:pt x="8653" y="7854"/>
                    <a:pt x="8584" y="7864"/>
                    <a:pt x="8524" y="7884"/>
                  </a:cubicBezTo>
                  <a:cubicBezTo>
                    <a:pt x="8464" y="7904"/>
                    <a:pt x="8404" y="7924"/>
                    <a:pt x="8344" y="7933"/>
                  </a:cubicBezTo>
                  <a:cubicBezTo>
                    <a:pt x="8214" y="7973"/>
                    <a:pt x="8084" y="8004"/>
                    <a:pt x="7944" y="8024"/>
                  </a:cubicBezTo>
                  <a:cubicBezTo>
                    <a:pt x="7814" y="8044"/>
                    <a:pt x="7694" y="8064"/>
                    <a:pt x="7565" y="8084"/>
                  </a:cubicBezTo>
                  <a:cubicBezTo>
                    <a:pt x="7385" y="8104"/>
                    <a:pt x="7195" y="8124"/>
                    <a:pt x="7015" y="8144"/>
                  </a:cubicBezTo>
                  <a:cubicBezTo>
                    <a:pt x="6925" y="8144"/>
                    <a:pt x="6835" y="8153"/>
                    <a:pt x="6735" y="8153"/>
                  </a:cubicBezTo>
                  <a:lnTo>
                    <a:pt x="6466" y="8153"/>
                  </a:lnTo>
                  <a:cubicBezTo>
                    <a:pt x="6286" y="8153"/>
                    <a:pt x="6106" y="8153"/>
                    <a:pt x="5916" y="8144"/>
                  </a:cubicBezTo>
                  <a:cubicBezTo>
                    <a:pt x="5726" y="8124"/>
                    <a:pt x="5526" y="8113"/>
                    <a:pt x="5327" y="8084"/>
                  </a:cubicBezTo>
                  <a:lnTo>
                    <a:pt x="5307" y="8084"/>
                  </a:lnTo>
                  <a:cubicBezTo>
                    <a:pt x="5127" y="8053"/>
                    <a:pt x="4956" y="8024"/>
                    <a:pt x="4787" y="7984"/>
                  </a:cubicBezTo>
                  <a:cubicBezTo>
                    <a:pt x="4597" y="7933"/>
                    <a:pt x="4417" y="7884"/>
                    <a:pt x="4227" y="7824"/>
                  </a:cubicBezTo>
                  <a:cubicBezTo>
                    <a:pt x="3877" y="7714"/>
                    <a:pt x="3538" y="7574"/>
                    <a:pt x="3188" y="7464"/>
                  </a:cubicBezTo>
                  <a:cubicBezTo>
                    <a:pt x="3138" y="7444"/>
                    <a:pt x="3078" y="7424"/>
                    <a:pt x="3018" y="7404"/>
                  </a:cubicBezTo>
                  <a:cubicBezTo>
                    <a:pt x="2978" y="7394"/>
                    <a:pt x="2929" y="7374"/>
                    <a:pt x="2889" y="7354"/>
                  </a:cubicBezTo>
                  <a:cubicBezTo>
                    <a:pt x="2769" y="7304"/>
                    <a:pt x="2658" y="7254"/>
                    <a:pt x="2538" y="7204"/>
                  </a:cubicBezTo>
                  <a:cubicBezTo>
                    <a:pt x="2419" y="7144"/>
                    <a:pt x="2299" y="7094"/>
                    <a:pt x="2189" y="7034"/>
                  </a:cubicBezTo>
                  <a:cubicBezTo>
                    <a:pt x="2069" y="6974"/>
                    <a:pt x="1949" y="6914"/>
                    <a:pt x="1839" y="6845"/>
                  </a:cubicBezTo>
                  <a:cubicBezTo>
                    <a:pt x="1779" y="6814"/>
                    <a:pt x="1730" y="6774"/>
                    <a:pt x="1670" y="6734"/>
                  </a:cubicBezTo>
                  <a:cubicBezTo>
                    <a:pt x="1619" y="6705"/>
                    <a:pt x="1570" y="6674"/>
                    <a:pt x="1530" y="6635"/>
                  </a:cubicBezTo>
                  <a:cubicBezTo>
                    <a:pt x="1419" y="6545"/>
                    <a:pt x="1310" y="6455"/>
                    <a:pt x="1200" y="6355"/>
                  </a:cubicBezTo>
                  <a:lnTo>
                    <a:pt x="1030" y="6185"/>
                  </a:lnTo>
                  <a:cubicBezTo>
                    <a:pt x="970" y="6125"/>
                    <a:pt x="930" y="6065"/>
                    <a:pt x="880" y="6015"/>
                  </a:cubicBezTo>
                  <a:cubicBezTo>
                    <a:pt x="840" y="5965"/>
                    <a:pt x="810" y="5915"/>
                    <a:pt x="770" y="5866"/>
                  </a:cubicBezTo>
                  <a:cubicBezTo>
                    <a:pt x="730" y="5806"/>
                    <a:pt x="700" y="5746"/>
                    <a:pt x="660" y="5686"/>
                  </a:cubicBezTo>
                  <a:cubicBezTo>
                    <a:pt x="630" y="5626"/>
                    <a:pt x="591" y="5566"/>
                    <a:pt x="560" y="5506"/>
                  </a:cubicBezTo>
                  <a:cubicBezTo>
                    <a:pt x="531" y="5446"/>
                    <a:pt x="500" y="5376"/>
                    <a:pt x="471" y="5316"/>
                  </a:cubicBezTo>
                  <a:cubicBezTo>
                    <a:pt x="451" y="5266"/>
                    <a:pt x="431" y="5206"/>
                    <a:pt x="411" y="5156"/>
                  </a:cubicBezTo>
                  <a:cubicBezTo>
                    <a:pt x="380" y="5086"/>
                    <a:pt x="360" y="5016"/>
                    <a:pt x="340" y="4946"/>
                  </a:cubicBezTo>
                  <a:cubicBezTo>
                    <a:pt x="320" y="4886"/>
                    <a:pt x="311" y="4826"/>
                    <a:pt x="300" y="4776"/>
                  </a:cubicBezTo>
                  <a:lnTo>
                    <a:pt x="271" y="4596"/>
                  </a:lnTo>
                  <a:cubicBezTo>
                    <a:pt x="271" y="4527"/>
                    <a:pt x="260" y="4467"/>
                    <a:pt x="260" y="4396"/>
                  </a:cubicBezTo>
                  <a:lnTo>
                    <a:pt x="260" y="4376"/>
                  </a:lnTo>
                  <a:close/>
                  <a:moveTo>
                    <a:pt x="7105" y="0"/>
                  </a:moveTo>
                  <a:cubicBezTo>
                    <a:pt x="6805" y="0"/>
                    <a:pt x="6495" y="20"/>
                    <a:pt x="6186" y="40"/>
                  </a:cubicBezTo>
                  <a:cubicBezTo>
                    <a:pt x="6016" y="50"/>
                    <a:pt x="5836" y="70"/>
                    <a:pt x="5656" y="90"/>
                  </a:cubicBezTo>
                  <a:cubicBezTo>
                    <a:pt x="5466" y="120"/>
                    <a:pt x="5276" y="140"/>
                    <a:pt x="5087" y="180"/>
                  </a:cubicBezTo>
                  <a:cubicBezTo>
                    <a:pt x="4907" y="210"/>
                    <a:pt x="4717" y="250"/>
                    <a:pt x="4537" y="290"/>
                  </a:cubicBezTo>
                  <a:cubicBezTo>
                    <a:pt x="4357" y="330"/>
                    <a:pt x="4188" y="360"/>
                    <a:pt x="4008" y="400"/>
                  </a:cubicBezTo>
                  <a:cubicBezTo>
                    <a:pt x="3648" y="480"/>
                    <a:pt x="3278" y="560"/>
                    <a:pt x="2918" y="659"/>
                  </a:cubicBezTo>
                  <a:cubicBezTo>
                    <a:pt x="2749" y="710"/>
                    <a:pt x="2578" y="770"/>
                    <a:pt x="2409" y="830"/>
                  </a:cubicBezTo>
                  <a:lnTo>
                    <a:pt x="1869" y="1039"/>
                  </a:lnTo>
                  <a:cubicBezTo>
                    <a:pt x="1699" y="1119"/>
                    <a:pt x="1530" y="1189"/>
                    <a:pt x="1370" y="1279"/>
                  </a:cubicBezTo>
                  <a:cubicBezTo>
                    <a:pt x="1290" y="1329"/>
                    <a:pt x="1220" y="1369"/>
                    <a:pt x="1150" y="1419"/>
                  </a:cubicBezTo>
                  <a:cubicBezTo>
                    <a:pt x="1070" y="1479"/>
                    <a:pt x="990" y="1549"/>
                    <a:pt x="920" y="1619"/>
                  </a:cubicBezTo>
                  <a:cubicBezTo>
                    <a:pt x="850" y="1679"/>
                    <a:pt x="790" y="1739"/>
                    <a:pt x="720" y="1809"/>
                  </a:cubicBezTo>
                  <a:cubicBezTo>
                    <a:pt x="660" y="1869"/>
                    <a:pt x="600" y="1929"/>
                    <a:pt x="551" y="1998"/>
                  </a:cubicBezTo>
                  <a:cubicBezTo>
                    <a:pt x="491" y="2069"/>
                    <a:pt x="440" y="2149"/>
                    <a:pt x="391" y="2229"/>
                  </a:cubicBezTo>
                  <a:cubicBezTo>
                    <a:pt x="351" y="2308"/>
                    <a:pt x="320" y="2398"/>
                    <a:pt x="291" y="2478"/>
                  </a:cubicBezTo>
                  <a:cubicBezTo>
                    <a:pt x="291" y="2488"/>
                    <a:pt x="280" y="2488"/>
                    <a:pt x="280" y="2488"/>
                  </a:cubicBezTo>
                  <a:cubicBezTo>
                    <a:pt x="271" y="2508"/>
                    <a:pt x="260" y="2528"/>
                    <a:pt x="260" y="2548"/>
                  </a:cubicBezTo>
                  <a:cubicBezTo>
                    <a:pt x="211" y="2638"/>
                    <a:pt x="171" y="2738"/>
                    <a:pt x="140" y="2838"/>
                  </a:cubicBezTo>
                  <a:cubicBezTo>
                    <a:pt x="91" y="3018"/>
                    <a:pt x="71" y="3208"/>
                    <a:pt x="51" y="3397"/>
                  </a:cubicBezTo>
                  <a:cubicBezTo>
                    <a:pt x="31" y="3587"/>
                    <a:pt x="11" y="3767"/>
                    <a:pt x="11" y="3957"/>
                  </a:cubicBezTo>
                  <a:cubicBezTo>
                    <a:pt x="11" y="4047"/>
                    <a:pt x="1" y="4137"/>
                    <a:pt x="1" y="4227"/>
                  </a:cubicBezTo>
                  <a:lnTo>
                    <a:pt x="1" y="4467"/>
                  </a:lnTo>
                  <a:cubicBezTo>
                    <a:pt x="11" y="4656"/>
                    <a:pt x="31" y="4846"/>
                    <a:pt x="71" y="5036"/>
                  </a:cubicBezTo>
                  <a:cubicBezTo>
                    <a:pt x="111" y="5216"/>
                    <a:pt x="160" y="5396"/>
                    <a:pt x="220" y="5566"/>
                  </a:cubicBezTo>
                  <a:cubicBezTo>
                    <a:pt x="260" y="5666"/>
                    <a:pt x="300" y="5755"/>
                    <a:pt x="351" y="5855"/>
                  </a:cubicBezTo>
                  <a:cubicBezTo>
                    <a:pt x="391" y="5935"/>
                    <a:pt x="440" y="6015"/>
                    <a:pt x="491" y="6095"/>
                  </a:cubicBezTo>
                  <a:cubicBezTo>
                    <a:pt x="531" y="6175"/>
                    <a:pt x="591" y="6255"/>
                    <a:pt x="650" y="6325"/>
                  </a:cubicBezTo>
                  <a:cubicBezTo>
                    <a:pt x="710" y="6405"/>
                    <a:pt x="770" y="6475"/>
                    <a:pt x="840" y="6545"/>
                  </a:cubicBezTo>
                  <a:cubicBezTo>
                    <a:pt x="960" y="6685"/>
                    <a:pt x="1100" y="6805"/>
                    <a:pt x="1240" y="6925"/>
                  </a:cubicBezTo>
                  <a:cubicBezTo>
                    <a:pt x="1390" y="7045"/>
                    <a:pt x="1550" y="7154"/>
                    <a:pt x="1710" y="7254"/>
                  </a:cubicBezTo>
                  <a:cubicBezTo>
                    <a:pt x="1869" y="7344"/>
                    <a:pt x="2019" y="7434"/>
                    <a:pt x="2179" y="7504"/>
                  </a:cubicBezTo>
                  <a:cubicBezTo>
                    <a:pt x="2349" y="7584"/>
                    <a:pt x="2519" y="7674"/>
                    <a:pt x="2689" y="7744"/>
                  </a:cubicBezTo>
                  <a:cubicBezTo>
                    <a:pt x="2869" y="7824"/>
                    <a:pt x="3068" y="7873"/>
                    <a:pt x="3258" y="7933"/>
                  </a:cubicBezTo>
                  <a:lnTo>
                    <a:pt x="3797" y="8084"/>
                  </a:lnTo>
                  <a:cubicBezTo>
                    <a:pt x="4157" y="8184"/>
                    <a:pt x="4517" y="8253"/>
                    <a:pt x="4887" y="8304"/>
                  </a:cubicBezTo>
                  <a:cubicBezTo>
                    <a:pt x="5256" y="8363"/>
                    <a:pt x="5626" y="8393"/>
                    <a:pt x="5996" y="8403"/>
                  </a:cubicBezTo>
                  <a:cubicBezTo>
                    <a:pt x="6130" y="8407"/>
                    <a:pt x="6265" y="8409"/>
                    <a:pt x="6401" y="8409"/>
                  </a:cubicBezTo>
                  <a:cubicBezTo>
                    <a:pt x="6640" y="8409"/>
                    <a:pt x="6879" y="8402"/>
                    <a:pt x="7115" y="8383"/>
                  </a:cubicBezTo>
                  <a:cubicBezTo>
                    <a:pt x="7315" y="8363"/>
                    <a:pt x="7505" y="8333"/>
                    <a:pt x="7694" y="8313"/>
                  </a:cubicBezTo>
                  <a:cubicBezTo>
                    <a:pt x="7884" y="8284"/>
                    <a:pt x="8074" y="8244"/>
                    <a:pt x="8254" y="8204"/>
                  </a:cubicBezTo>
                  <a:cubicBezTo>
                    <a:pt x="8444" y="8164"/>
                    <a:pt x="8624" y="8104"/>
                    <a:pt x="8804" y="8053"/>
                  </a:cubicBezTo>
                  <a:cubicBezTo>
                    <a:pt x="8893" y="8024"/>
                    <a:pt x="8993" y="7993"/>
                    <a:pt x="9083" y="7964"/>
                  </a:cubicBezTo>
                  <a:lnTo>
                    <a:pt x="9383" y="7844"/>
                  </a:lnTo>
                  <a:cubicBezTo>
                    <a:pt x="9403" y="7834"/>
                    <a:pt x="9413" y="7834"/>
                    <a:pt x="9433" y="7824"/>
                  </a:cubicBezTo>
                  <a:cubicBezTo>
                    <a:pt x="9453" y="7814"/>
                    <a:pt x="9463" y="7814"/>
                    <a:pt x="9473" y="7804"/>
                  </a:cubicBezTo>
                  <a:lnTo>
                    <a:pt x="9483" y="7804"/>
                  </a:lnTo>
                  <a:cubicBezTo>
                    <a:pt x="9563" y="7764"/>
                    <a:pt x="9653" y="7724"/>
                    <a:pt x="9733" y="7684"/>
                  </a:cubicBezTo>
                  <a:cubicBezTo>
                    <a:pt x="9812" y="7644"/>
                    <a:pt x="9903" y="7594"/>
                    <a:pt x="9983" y="7554"/>
                  </a:cubicBezTo>
                  <a:cubicBezTo>
                    <a:pt x="10143" y="7464"/>
                    <a:pt x="10292" y="7364"/>
                    <a:pt x="10442" y="7254"/>
                  </a:cubicBezTo>
                  <a:cubicBezTo>
                    <a:pt x="10522" y="7194"/>
                    <a:pt x="10602" y="7134"/>
                    <a:pt x="10682" y="7065"/>
                  </a:cubicBezTo>
                  <a:cubicBezTo>
                    <a:pt x="10752" y="7014"/>
                    <a:pt x="10812" y="6945"/>
                    <a:pt x="10882" y="6885"/>
                  </a:cubicBezTo>
                  <a:cubicBezTo>
                    <a:pt x="11011" y="6754"/>
                    <a:pt x="11142" y="6625"/>
                    <a:pt x="11262" y="6485"/>
                  </a:cubicBezTo>
                  <a:cubicBezTo>
                    <a:pt x="11331" y="6395"/>
                    <a:pt x="11402" y="6305"/>
                    <a:pt x="11462" y="6215"/>
                  </a:cubicBezTo>
                  <a:cubicBezTo>
                    <a:pt x="11521" y="6145"/>
                    <a:pt x="11571" y="6075"/>
                    <a:pt x="11611" y="6005"/>
                  </a:cubicBezTo>
                  <a:cubicBezTo>
                    <a:pt x="11711" y="5846"/>
                    <a:pt x="11801" y="5686"/>
                    <a:pt x="11881" y="5515"/>
                  </a:cubicBezTo>
                  <a:cubicBezTo>
                    <a:pt x="11921" y="5416"/>
                    <a:pt x="11961" y="5326"/>
                    <a:pt x="11991" y="5216"/>
                  </a:cubicBezTo>
                  <a:cubicBezTo>
                    <a:pt x="12011" y="5136"/>
                    <a:pt x="12031" y="5046"/>
                    <a:pt x="12051" y="4956"/>
                  </a:cubicBezTo>
                  <a:cubicBezTo>
                    <a:pt x="12081" y="4756"/>
                    <a:pt x="12111" y="4547"/>
                    <a:pt x="12121" y="4347"/>
                  </a:cubicBezTo>
                  <a:cubicBezTo>
                    <a:pt x="12131" y="4157"/>
                    <a:pt x="12131" y="3967"/>
                    <a:pt x="12131" y="3777"/>
                  </a:cubicBezTo>
                  <a:cubicBezTo>
                    <a:pt x="12141" y="3607"/>
                    <a:pt x="12141" y="3428"/>
                    <a:pt x="12121" y="3257"/>
                  </a:cubicBezTo>
                  <a:cubicBezTo>
                    <a:pt x="12091" y="3057"/>
                    <a:pt x="12051" y="2878"/>
                    <a:pt x="12001" y="2688"/>
                  </a:cubicBezTo>
                  <a:cubicBezTo>
                    <a:pt x="11951" y="2548"/>
                    <a:pt x="11891" y="2428"/>
                    <a:pt x="11821" y="2298"/>
                  </a:cubicBezTo>
                  <a:cubicBezTo>
                    <a:pt x="11781" y="2229"/>
                    <a:pt x="11731" y="2149"/>
                    <a:pt x="11681" y="2078"/>
                  </a:cubicBezTo>
                  <a:cubicBezTo>
                    <a:pt x="11621" y="1989"/>
                    <a:pt x="11551" y="1909"/>
                    <a:pt x="11481" y="1829"/>
                  </a:cubicBezTo>
                  <a:cubicBezTo>
                    <a:pt x="11422" y="1759"/>
                    <a:pt x="11362" y="1689"/>
                    <a:pt x="11291" y="1619"/>
                  </a:cubicBezTo>
                  <a:cubicBezTo>
                    <a:pt x="11231" y="1559"/>
                    <a:pt x="11171" y="1499"/>
                    <a:pt x="11102" y="1439"/>
                  </a:cubicBezTo>
                  <a:cubicBezTo>
                    <a:pt x="11022" y="1369"/>
                    <a:pt x="10942" y="1299"/>
                    <a:pt x="10852" y="1229"/>
                  </a:cubicBezTo>
                  <a:cubicBezTo>
                    <a:pt x="10702" y="1119"/>
                    <a:pt x="10552" y="1010"/>
                    <a:pt x="10402" y="910"/>
                  </a:cubicBezTo>
                  <a:cubicBezTo>
                    <a:pt x="10322" y="850"/>
                    <a:pt x="10243" y="799"/>
                    <a:pt x="10163" y="750"/>
                  </a:cubicBezTo>
                  <a:cubicBezTo>
                    <a:pt x="10092" y="699"/>
                    <a:pt x="10012" y="650"/>
                    <a:pt x="9932" y="610"/>
                  </a:cubicBezTo>
                  <a:cubicBezTo>
                    <a:pt x="9832" y="560"/>
                    <a:pt x="9733" y="510"/>
                    <a:pt x="9633" y="470"/>
                  </a:cubicBezTo>
                  <a:cubicBezTo>
                    <a:pt x="9633" y="470"/>
                    <a:pt x="9623" y="470"/>
                    <a:pt x="9613" y="460"/>
                  </a:cubicBezTo>
                  <a:cubicBezTo>
                    <a:pt x="9583" y="450"/>
                    <a:pt x="9563" y="440"/>
                    <a:pt x="9533" y="430"/>
                  </a:cubicBezTo>
                  <a:lnTo>
                    <a:pt x="9523" y="420"/>
                  </a:lnTo>
                  <a:cubicBezTo>
                    <a:pt x="9353" y="350"/>
                    <a:pt x="9183" y="290"/>
                    <a:pt x="9004" y="230"/>
                  </a:cubicBezTo>
                  <a:cubicBezTo>
                    <a:pt x="8833" y="180"/>
                    <a:pt x="8653" y="140"/>
                    <a:pt x="8474" y="110"/>
                  </a:cubicBezTo>
                  <a:cubicBezTo>
                    <a:pt x="8374" y="90"/>
                    <a:pt x="8264" y="70"/>
                    <a:pt x="8154" y="60"/>
                  </a:cubicBezTo>
                  <a:cubicBezTo>
                    <a:pt x="8054" y="40"/>
                    <a:pt x="7964" y="40"/>
                    <a:pt x="7864" y="30"/>
                  </a:cubicBezTo>
                  <a:cubicBezTo>
                    <a:pt x="7685" y="20"/>
                    <a:pt x="7494" y="10"/>
                    <a:pt x="7305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1" name="Google Shape;161;p24"/>
            <p:cNvSpPr/>
            <p:nvPr/>
          </p:nvSpPr>
          <p:spPr>
            <a:xfrm flipH="1">
              <a:off x="5301250" y="616406"/>
              <a:ext cx="569895" cy="308925"/>
            </a:xfrm>
            <a:custGeom>
              <a:avLst/>
              <a:gdLst/>
              <a:ahLst/>
              <a:cxnLst/>
              <a:rect l="l" t="t" r="r" b="b"/>
              <a:pathLst>
                <a:path w="8794" h="4767" extrusionOk="0">
                  <a:moveTo>
                    <a:pt x="3378" y="370"/>
                  </a:moveTo>
                  <a:cubicBezTo>
                    <a:pt x="3507" y="370"/>
                    <a:pt x="3647" y="370"/>
                    <a:pt x="3787" y="380"/>
                  </a:cubicBezTo>
                  <a:cubicBezTo>
                    <a:pt x="3927" y="380"/>
                    <a:pt x="4067" y="390"/>
                    <a:pt x="4207" y="410"/>
                  </a:cubicBezTo>
                  <a:cubicBezTo>
                    <a:pt x="4347" y="420"/>
                    <a:pt x="4486" y="440"/>
                    <a:pt x="4626" y="450"/>
                  </a:cubicBezTo>
                  <a:cubicBezTo>
                    <a:pt x="4737" y="460"/>
                    <a:pt x="4846" y="460"/>
                    <a:pt x="4956" y="460"/>
                  </a:cubicBezTo>
                  <a:cubicBezTo>
                    <a:pt x="5066" y="470"/>
                    <a:pt x="5176" y="480"/>
                    <a:pt x="5286" y="480"/>
                  </a:cubicBezTo>
                  <a:cubicBezTo>
                    <a:pt x="5496" y="480"/>
                    <a:pt x="5696" y="490"/>
                    <a:pt x="5905" y="510"/>
                  </a:cubicBezTo>
                  <a:cubicBezTo>
                    <a:pt x="6325" y="580"/>
                    <a:pt x="6765" y="650"/>
                    <a:pt x="7164" y="810"/>
                  </a:cubicBezTo>
                  <a:lnTo>
                    <a:pt x="7344" y="899"/>
                  </a:lnTo>
                  <a:lnTo>
                    <a:pt x="7554" y="1019"/>
                  </a:lnTo>
                  <a:cubicBezTo>
                    <a:pt x="7614" y="1059"/>
                    <a:pt x="7674" y="1090"/>
                    <a:pt x="7744" y="1129"/>
                  </a:cubicBezTo>
                  <a:cubicBezTo>
                    <a:pt x="7804" y="1159"/>
                    <a:pt x="7854" y="1199"/>
                    <a:pt x="7914" y="1239"/>
                  </a:cubicBezTo>
                  <a:cubicBezTo>
                    <a:pt x="8004" y="1309"/>
                    <a:pt x="8083" y="1379"/>
                    <a:pt x="8154" y="1469"/>
                  </a:cubicBezTo>
                  <a:cubicBezTo>
                    <a:pt x="8194" y="1519"/>
                    <a:pt x="8223" y="1589"/>
                    <a:pt x="8263" y="1649"/>
                  </a:cubicBezTo>
                  <a:cubicBezTo>
                    <a:pt x="8294" y="1719"/>
                    <a:pt x="8323" y="1779"/>
                    <a:pt x="8354" y="1849"/>
                  </a:cubicBezTo>
                  <a:cubicBezTo>
                    <a:pt x="8363" y="1889"/>
                    <a:pt x="8383" y="1918"/>
                    <a:pt x="8394" y="1958"/>
                  </a:cubicBezTo>
                  <a:lnTo>
                    <a:pt x="8423" y="2109"/>
                  </a:lnTo>
                  <a:cubicBezTo>
                    <a:pt x="8434" y="2178"/>
                    <a:pt x="8434" y="2249"/>
                    <a:pt x="8443" y="2318"/>
                  </a:cubicBezTo>
                  <a:cubicBezTo>
                    <a:pt x="8443" y="2398"/>
                    <a:pt x="8443" y="2468"/>
                    <a:pt x="8434" y="2548"/>
                  </a:cubicBezTo>
                  <a:cubicBezTo>
                    <a:pt x="8423" y="2618"/>
                    <a:pt x="8403" y="2688"/>
                    <a:pt x="8383" y="2758"/>
                  </a:cubicBezTo>
                  <a:cubicBezTo>
                    <a:pt x="8374" y="2828"/>
                    <a:pt x="8343" y="2898"/>
                    <a:pt x="8314" y="2958"/>
                  </a:cubicBezTo>
                  <a:cubicBezTo>
                    <a:pt x="8294" y="3008"/>
                    <a:pt x="8274" y="3048"/>
                    <a:pt x="8254" y="3088"/>
                  </a:cubicBezTo>
                  <a:cubicBezTo>
                    <a:pt x="8234" y="3128"/>
                    <a:pt x="8214" y="3157"/>
                    <a:pt x="8183" y="3197"/>
                  </a:cubicBezTo>
                  <a:cubicBezTo>
                    <a:pt x="8114" y="3277"/>
                    <a:pt x="8034" y="3357"/>
                    <a:pt x="7944" y="3428"/>
                  </a:cubicBezTo>
                  <a:cubicBezTo>
                    <a:pt x="7824" y="3508"/>
                    <a:pt x="7704" y="3597"/>
                    <a:pt x="7574" y="3667"/>
                  </a:cubicBezTo>
                  <a:cubicBezTo>
                    <a:pt x="7504" y="3707"/>
                    <a:pt x="7434" y="3757"/>
                    <a:pt x="7364" y="3787"/>
                  </a:cubicBezTo>
                  <a:cubicBezTo>
                    <a:pt x="7304" y="3827"/>
                    <a:pt x="7235" y="3857"/>
                    <a:pt x="7175" y="3877"/>
                  </a:cubicBezTo>
                  <a:cubicBezTo>
                    <a:pt x="7055" y="3927"/>
                    <a:pt x="6935" y="3977"/>
                    <a:pt x="6815" y="4017"/>
                  </a:cubicBezTo>
                  <a:cubicBezTo>
                    <a:pt x="6675" y="4057"/>
                    <a:pt x="6545" y="4087"/>
                    <a:pt x="6415" y="4127"/>
                  </a:cubicBezTo>
                  <a:cubicBezTo>
                    <a:pt x="6275" y="4157"/>
                    <a:pt x="6145" y="4197"/>
                    <a:pt x="6005" y="4227"/>
                  </a:cubicBezTo>
                  <a:cubicBezTo>
                    <a:pt x="5876" y="4257"/>
                    <a:pt x="5736" y="4276"/>
                    <a:pt x="5596" y="4296"/>
                  </a:cubicBezTo>
                  <a:cubicBezTo>
                    <a:pt x="5496" y="4316"/>
                    <a:pt x="5386" y="4336"/>
                    <a:pt x="5286" y="4347"/>
                  </a:cubicBezTo>
                  <a:cubicBezTo>
                    <a:pt x="5156" y="4367"/>
                    <a:pt x="5016" y="4387"/>
                    <a:pt x="4886" y="4387"/>
                  </a:cubicBezTo>
                  <a:cubicBezTo>
                    <a:pt x="4737" y="4396"/>
                    <a:pt x="4597" y="4396"/>
                    <a:pt x="4457" y="4396"/>
                  </a:cubicBezTo>
                  <a:cubicBezTo>
                    <a:pt x="4312" y="4402"/>
                    <a:pt x="4169" y="4404"/>
                    <a:pt x="4028" y="4404"/>
                  </a:cubicBezTo>
                  <a:cubicBezTo>
                    <a:pt x="3887" y="4404"/>
                    <a:pt x="3747" y="4402"/>
                    <a:pt x="3607" y="4396"/>
                  </a:cubicBezTo>
                  <a:cubicBezTo>
                    <a:pt x="3258" y="4387"/>
                    <a:pt x="2898" y="4356"/>
                    <a:pt x="2548" y="4316"/>
                  </a:cubicBezTo>
                  <a:cubicBezTo>
                    <a:pt x="2339" y="4287"/>
                    <a:pt x="2139" y="4247"/>
                    <a:pt x="1929" y="4207"/>
                  </a:cubicBezTo>
                  <a:cubicBezTo>
                    <a:pt x="1829" y="4187"/>
                    <a:pt x="1719" y="4157"/>
                    <a:pt x="1619" y="4127"/>
                  </a:cubicBezTo>
                  <a:cubicBezTo>
                    <a:pt x="1519" y="4107"/>
                    <a:pt x="1429" y="4067"/>
                    <a:pt x="1329" y="4037"/>
                  </a:cubicBezTo>
                  <a:cubicBezTo>
                    <a:pt x="1279" y="4007"/>
                    <a:pt x="1229" y="3987"/>
                    <a:pt x="1180" y="3957"/>
                  </a:cubicBezTo>
                  <a:cubicBezTo>
                    <a:pt x="1129" y="3927"/>
                    <a:pt x="1069" y="3897"/>
                    <a:pt x="1020" y="3867"/>
                  </a:cubicBezTo>
                  <a:lnTo>
                    <a:pt x="750" y="3687"/>
                  </a:lnTo>
                  <a:cubicBezTo>
                    <a:pt x="710" y="3657"/>
                    <a:pt x="670" y="3617"/>
                    <a:pt x="630" y="3577"/>
                  </a:cubicBezTo>
                  <a:lnTo>
                    <a:pt x="570" y="3517"/>
                  </a:lnTo>
                  <a:cubicBezTo>
                    <a:pt x="550" y="3488"/>
                    <a:pt x="530" y="3448"/>
                    <a:pt x="510" y="3417"/>
                  </a:cubicBezTo>
                  <a:cubicBezTo>
                    <a:pt x="470" y="3368"/>
                    <a:pt x="440" y="3308"/>
                    <a:pt x="410" y="3248"/>
                  </a:cubicBezTo>
                  <a:cubicBezTo>
                    <a:pt x="390" y="3197"/>
                    <a:pt x="370" y="3137"/>
                    <a:pt x="350" y="3088"/>
                  </a:cubicBezTo>
                  <a:cubicBezTo>
                    <a:pt x="330" y="3038"/>
                    <a:pt x="310" y="2978"/>
                    <a:pt x="300" y="2918"/>
                  </a:cubicBezTo>
                  <a:cubicBezTo>
                    <a:pt x="290" y="2838"/>
                    <a:pt x="290" y="2758"/>
                    <a:pt x="290" y="2678"/>
                  </a:cubicBezTo>
                  <a:cubicBezTo>
                    <a:pt x="290" y="2588"/>
                    <a:pt x="300" y="2498"/>
                    <a:pt x="310" y="2418"/>
                  </a:cubicBezTo>
                  <a:cubicBezTo>
                    <a:pt x="310" y="2368"/>
                    <a:pt x="320" y="2318"/>
                    <a:pt x="330" y="2278"/>
                  </a:cubicBezTo>
                  <a:cubicBezTo>
                    <a:pt x="350" y="2218"/>
                    <a:pt x="360" y="2169"/>
                    <a:pt x="370" y="2118"/>
                  </a:cubicBezTo>
                  <a:cubicBezTo>
                    <a:pt x="400" y="2018"/>
                    <a:pt x="450" y="1918"/>
                    <a:pt x="490" y="1829"/>
                  </a:cubicBezTo>
                  <a:cubicBezTo>
                    <a:pt x="560" y="1669"/>
                    <a:pt x="640" y="1519"/>
                    <a:pt x="740" y="1379"/>
                  </a:cubicBezTo>
                  <a:cubicBezTo>
                    <a:pt x="789" y="1319"/>
                    <a:pt x="829" y="1269"/>
                    <a:pt x="889" y="1219"/>
                  </a:cubicBezTo>
                  <a:cubicBezTo>
                    <a:pt x="940" y="1159"/>
                    <a:pt x="1000" y="1110"/>
                    <a:pt x="1060" y="1059"/>
                  </a:cubicBezTo>
                  <a:cubicBezTo>
                    <a:pt x="1129" y="1010"/>
                    <a:pt x="1200" y="970"/>
                    <a:pt x="1279" y="930"/>
                  </a:cubicBezTo>
                  <a:cubicBezTo>
                    <a:pt x="1369" y="890"/>
                    <a:pt x="1459" y="839"/>
                    <a:pt x="1549" y="799"/>
                  </a:cubicBezTo>
                  <a:cubicBezTo>
                    <a:pt x="1659" y="759"/>
                    <a:pt x="1769" y="719"/>
                    <a:pt x="1869" y="670"/>
                  </a:cubicBezTo>
                  <a:cubicBezTo>
                    <a:pt x="1919" y="659"/>
                    <a:pt x="1969" y="639"/>
                    <a:pt x="2019" y="620"/>
                  </a:cubicBezTo>
                  <a:cubicBezTo>
                    <a:pt x="2048" y="610"/>
                    <a:pt x="2079" y="600"/>
                    <a:pt x="2099" y="600"/>
                  </a:cubicBezTo>
                  <a:cubicBezTo>
                    <a:pt x="2239" y="550"/>
                    <a:pt x="2379" y="520"/>
                    <a:pt x="2518" y="480"/>
                  </a:cubicBezTo>
                  <a:cubicBezTo>
                    <a:pt x="2578" y="470"/>
                    <a:pt x="2628" y="460"/>
                    <a:pt x="2688" y="440"/>
                  </a:cubicBezTo>
                  <a:cubicBezTo>
                    <a:pt x="2788" y="420"/>
                    <a:pt x="2888" y="410"/>
                    <a:pt x="2988" y="390"/>
                  </a:cubicBezTo>
                  <a:cubicBezTo>
                    <a:pt x="3048" y="390"/>
                    <a:pt x="3108" y="380"/>
                    <a:pt x="3168" y="380"/>
                  </a:cubicBezTo>
                  <a:cubicBezTo>
                    <a:pt x="3238" y="370"/>
                    <a:pt x="3307" y="370"/>
                    <a:pt x="3378" y="370"/>
                  </a:cubicBezTo>
                  <a:close/>
                  <a:moveTo>
                    <a:pt x="4017" y="0"/>
                  </a:moveTo>
                  <a:cubicBezTo>
                    <a:pt x="3877" y="0"/>
                    <a:pt x="3727" y="10"/>
                    <a:pt x="3587" y="20"/>
                  </a:cubicBezTo>
                  <a:cubicBezTo>
                    <a:pt x="3307" y="40"/>
                    <a:pt x="3028" y="80"/>
                    <a:pt x="2758" y="150"/>
                  </a:cubicBezTo>
                  <a:cubicBezTo>
                    <a:pt x="2518" y="190"/>
                    <a:pt x="2288" y="250"/>
                    <a:pt x="2068" y="320"/>
                  </a:cubicBezTo>
                  <a:cubicBezTo>
                    <a:pt x="1939" y="360"/>
                    <a:pt x="1809" y="420"/>
                    <a:pt x="1679" y="470"/>
                  </a:cubicBezTo>
                  <a:cubicBezTo>
                    <a:pt x="1559" y="520"/>
                    <a:pt x="1439" y="580"/>
                    <a:pt x="1319" y="630"/>
                  </a:cubicBezTo>
                  <a:cubicBezTo>
                    <a:pt x="1220" y="690"/>
                    <a:pt x="1109" y="750"/>
                    <a:pt x="1009" y="810"/>
                  </a:cubicBezTo>
                  <a:cubicBezTo>
                    <a:pt x="1009" y="819"/>
                    <a:pt x="1000" y="819"/>
                    <a:pt x="1000" y="819"/>
                  </a:cubicBezTo>
                  <a:cubicBezTo>
                    <a:pt x="980" y="839"/>
                    <a:pt x="960" y="850"/>
                    <a:pt x="940" y="859"/>
                  </a:cubicBezTo>
                  <a:cubicBezTo>
                    <a:pt x="880" y="899"/>
                    <a:pt x="820" y="950"/>
                    <a:pt x="770" y="999"/>
                  </a:cubicBezTo>
                  <a:cubicBezTo>
                    <a:pt x="660" y="1090"/>
                    <a:pt x="560" y="1199"/>
                    <a:pt x="480" y="1309"/>
                  </a:cubicBezTo>
                  <a:cubicBezTo>
                    <a:pt x="400" y="1419"/>
                    <a:pt x="330" y="1539"/>
                    <a:pt x="270" y="1659"/>
                  </a:cubicBezTo>
                  <a:cubicBezTo>
                    <a:pt x="200" y="1789"/>
                    <a:pt x="140" y="1909"/>
                    <a:pt x="90" y="2049"/>
                  </a:cubicBezTo>
                  <a:cubicBezTo>
                    <a:pt x="50" y="2178"/>
                    <a:pt x="30" y="2318"/>
                    <a:pt x="10" y="2458"/>
                  </a:cubicBezTo>
                  <a:cubicBezTo>
                    <a:pt x="10" y="2528"/>
                    <a:pt x="1" y="2588"/>
                    <a:pt x="1" y="2648"/>
                  </a:cubicBezTo>
                  <a:cubicBezTo>
                    <a:pt x="1" y="2728"/>
                    <a:pt x="10" y="2808"/>
                    <a:pt x="21" y="2878"/>
                  </a:cubicBezTo>
                  <a:cubicBezTo>
                    <a:pt x="41" y="2948"/>
                    <a:pt x="60" y="3008"/>
                    <a:pt x="80" y="3077"/>
                  </a:cubicBezTo>
                  <a:cubicBezTo>
                    <a:pt x="110" y="3137"/>
                    <a:pt x="140" y="3208"/>
                    <a:pt x="180" y="3277"/>
                  </a:cubicBezTo>
                  <a:cubicBezTo>
                    <a:pt x="250" y="3397"/>
                    <a:pt x="320" y="3528"/>
                    <a:pt x="420" y="3637"/>
                  </a:cubicBezTo>
                  <a:cubicBezTo>
                    <a:pt x="460" y="3697"/>
                    <a:pt x="510" y="3747"/>
                    <a:pt x="570" y="3797"/>
                  </a:cubicBezTo>
                  <a:cubicBezTo>
                    <a:pt x="590" y="3827"/>
                    <a:pt x="620" y="3847"/>
                    <a:pt x="650" y="3877"/>
                  </a:cubicBezTo>
                  <a:cubicBezTo>
                    <a:pt x="680" y="3897"/>
                    <a:pt x="710" y="3927"/>
                    <a:pt x="740" y="3947"/>
                  </a:cubicBezTo>
                  <a:cubicBezTo>
                    <a:pt x="780" y="3987"/>
                    <a:pt x="829" y="4017"/>
                    <a:pt x="869" y="4047"/>
                  </a:cubicBezTo>
                  <a:lnTo>
                    <a:pt x="1020" y="4137"/>
                  </a:lnTo>
                  <a:cubicBezTo>
                    <a:pt x="1029" y="4147"/>
                    <a:pt x="1040" y="4157"/>
                    <a:pt x="1049" y="4157"/>
                  </a:cubicBezTo>
                  <a:cubicBezTo>
                    <a:pt x="1049" y="4167"/>
                    <a:pt x="1060" y="4177"/>
                    <a:pt x="1069" y="4177"/>
                  </a:cubicBezTo>
                  <a:cubicBezTo>
                    <a:pt x="1089" y="4187"/>
                    <a:pt x="1109" y="4197"/>
                    <a:pt x="1120" y="4197"/>
                  </a:cubicBezTo>
                  <a:cubicBezTo>
                    <a:pt x="1169" y="4227"/>
                    <a:pt x="1220" y="4247"/>
                    <a:pt x="1269" y="4276"/>
                  </a:cubicBezTo>
                  <a:cubicBezTo>
                    <a:pt x="1339" y="4307"/>
                    <a:pt x="1419" y="4336"/>
                    <a:pt x="1489" y="4367"/>
                  </a:cubicBezTo>
                  <a:cubicBezTo>
                    <a:pt x="1609" y="4407"/>
                    <a:pt x="1739" y="4447"/>
                    <a:pt x="1859" y="4476"/>
                  </a:cubicBezTo>
                  <a:cubicBezTo>
                    <a:pt x="1999" y="4516"/>
                    <a:pt x="2128" y="4547"/>
                    <a:pt x="2259" y="4576"/>
                  </a:cubicBezTo>
                  <a:cubicBezTo>
                    <a:pt x="2399" y="4616"/>
                    <a:pt x="2538" y="4636"/>
                    <a:pt x="2678" y="4656"/>
                  </a:cubicBezTo>
                  <a:cubicBezTo>
                    <a:pt x="2968" y="4696"/>
                    <a:pt x="3258" y="4727"/>
                    <a:pt x="3547" y="4747"/>
                  </a:cubicBezTo>
                  <a:cubicBezTo>
                    <a:pt x="3837" y="4766"/>
                    <a:pt x="4117" y="4766"/>
                    <a:pt x="4407" y="4766"/>
                  </a:cubicBezTo>
                  <a:lnTo>
                    <a:pt x="4817" y="4766"/>
                  </a:lnTo>
                  <a:cubicBezTo>
                    <a:pt x="4966" y="4756"/>
                    <a:pt x="5106" y="4747"/>
                    <a:pt x="5246" y="4727"/>
                  </a:cubicBezTo>
                  <a:cubicBezTo>
                    <a:pt x="5406" y="4707"/>
                    <a:pt x="5556" y="4687"/>
                    <a:pt x="5705" y="4667"/>
                  </a:cubicBezTo>
                  <a:cubicBezTo>
                    <a:pt x="5845" y="4647"/>
                    <a:pt x="5985" y="4616"/>
                    <a:pt x="6115" y="4587"/>
                  </a:cubicBezTo>
                  <a:cubicBezTo>
                    <a:pt x="6255" y="4556"/>
                    <a:pt x="6385" y="4527"/>
                    <a:pt x="6525" y="4487"/>
                  </a:cubicBezTo>
                  <a:cubicBezTo>
                    <a:pt x="6655" y="4447"/>
                    <a:pt x="6785" y="4416"/>
                    <a:pt x="6915" y="4367"/>
                  </a:cubicBezTo>
                  <a:cubicBezTo>
                    <a:pt x="7064" y="4316"/>
                    <a:pt x="7204" y="4257"/>
                    <a:pt x="7334" y="4197"/>
                  </a:cubicBezTo>
                  <a:cubicBezTo>
                    <a:pt x="7464" y="4137"/>
                    <a:pt x="7584" y="4067"/>
                    <a:pt x="7704" y="3987"/>
                  </a:cubicBezTo>
                  <a:cubicBezTo>
                    <a:pt x="7824" y="3907"/>
                    <a:pt x="7944" y="3817"/>
                    <a:pt x="8054" y="3727"/>
                  </a:cubicBezTo>
                  <a:cubicBezTo>
                    <a:pt x="8114" y="3677"/>
                    <a:pt x="8174" y="3627"/>
                    <a:pt x="8223" y="3577"/>
                  </a:cubicBezTo>
                  <a:cubicBezTo>
                    <a:pt x="8263" y="3537"/>
                    <a:pt x="8314" y="3488"/>
                    <a:pt x="8354" y="3437"/>
                  </a:cubicBezTo>
                  <a:cubicBezTo>
                    <a:pt x="8403" y="3377"/>
                    <a:pt x="8443" y="3328"/>
                    <a:pt x="8483" y="3268"/>
                  </a:cubicBezTo>
                  <a:cubicBezTo>
                    <a:pt x="8514" y="3208"/>
                    <a:pt x="8543" y="3148"/>
                    <a:pt x="8573" y="3097"/>
                  </a:cubicBezTo>
                  <a:cubicBezTo>
                    <a:pt x="8603" y="3028"/>
                    <a:pt x="8633" y="2948"/>
                    <a:pt x="8663" y="2878"/>
                  </a:cubicBezTo>
                  <a:cubicBezTo>
                    <a:pt x="8693" y="2818"/>
                    <a:pt x="8713" y="2758"/>
                    <a:pt x="8723" y="2698"/>
                  </a:cubicBezTo>
                  <a:cubicBezTo>
                    <a:pt x="8773" y="2558"/>
                    <a:pt x="8793" y="2408"/>
                    <a:pt x="8793" y="2258"/>
                  </a:cubicBezTo>
                  <a:lnTo>
                    <a:pt x="8793" y="2078"/>
                  </a:lnTo>
                  <a:lnTo>
                    <a:pt x="8763" y="1839"/>
                  </a:lnTo>
                  <a:lnTo>
                    <a:pt x="8703" y="1659"/>
                  </a:lnTo>
                  <a:lnTo>
                    <a:pt x="8613" y="1449"/>
                  </a:lnTo>
                  <a:cubicBezTo>
                    <a:pt x="8543" y="1329"/>
                    <a:pt x="8463" y="1209"/>
                    <a:pt x="8363" y="1110"/>
                  </a:cubicBezTo>
                  <a:cubicBezTo>
                    <a:pt x="8323" y="1070"/>
                    <a:pt x="8283" y="1039"/>
                    <a:pt x="8234" y="999"/>
                  </a:cubicBezTo>
                  <a:cubicBezTo>
                    <a:pt x="8174" y="950"/>
                    <a:pt x="8114" y="910"/>
                    <a:pt x="8054" y="870"/>
                  </a:cubicBezTo>
                  <a:cubicBezTo>
                    <a:pt x="7944" y="799"/>
                    <a:pt x="7834" y="739"/>
                    <a:pt x="7734" y="670"/>
                  </a:cubicBezTo>
                  <a:cubicBezTo>
                    <a:pt x="7624" y="610"/>
                    <a:pt x="7514" y="530"/>
                    <a:pt x="7394" y="480"/>
                  </a:cubicBezTo>
                  <a:cubicBezTo>
                    <a:pt x="7264" y="410"/>
                    <a:pt x="7124" y="360"/>
                    <a:pt x="6975" y="310"/>
                  </a:cubicBezTo>
                  <a:cubicBezTo>
                    <a:pt x="6725" y="240"/>
                    <a:pt x="6455" y="190"/>
                    <a:pt x="6195" y="160"/>
                  </a:cubicBezTo>
                  <a:cubicBezTo>
                    <a:pt x="6045" y="140"/>
                    <a:pt x="5905" y="120"/>
                    <a:pt x="5756" y="110"/>
                  </a:cubicBezTo>
                  <a:lnTo>
                    <a:pt x="5536" y="110"/>
                  </a:lnTo>
                  <a:cubicBezTo>
                    <a:pt x="5456" y="100"/>
                    <a:pt x="5386" y="90"/>
                    <a:pt x="5306" y="80"/>
                  </a:cubicBezTo>
                  <a:cubicBezTo>
                    <a:pt x="5156" y="60"/>
                    <a:pt x="5016" y="40"/>
                    <a:pt x="4866" y="30"/>
                  </a:cubicBezTo>
                  <a:cubicBezTo>
                    <a:pt x="4726" y="10"/>
                    <a:pt x="4597" y="10"/>
                    <a:pt x="4457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2" name="Google Shape;162;p24"/>
            <p:cNvSpPr/>
            <p:nvPr/>
          </p:nvSpPr>
          <p:spPr>
            <a:xfrm flipH="1">
              <a:off x="4465973" y="1471774"/>
              <a:ext cx="739490" cy="413650"/>
            </a:xfrm>
            <a:custGeom>
              <a:avLst/>
              <a:gdLst/>
              <a:ahLst/>
              <a:cxnLst/>
              <a:rect l="l" t="t" r="r" b="b"/>
              <a:pathLst>
                <a:path w="11411" h="6383" extrusionOk="0">
                  <a:moveTo>
                    <a:pt x="5925" y="760"/>
                  </a:moveTo>
                  <a:cubicBezTo>
                    <a:pt x="6065" y="769"/>
                    <a:pt x="6205" y="780"/>
                    <a:pt x="6335" y="789"/>
                  </a:cubicBezTo>
                  <a:cubicBezTo>
                    <a:pt x="6484" y="800"/>
                    <a:pt x="6635" y="820"/>
                    <a:pt x="6774" y="840"/>
                  </a:cubicBezTo>
                  <a:cubicBezTo>
                    <a:pt x="6854" y="849"/>
                    <a:pt x="6934" y="860"/>
                    <a:pt x="7004" y="869"/>
                  </a:cubicBezTo>
                  <a:lnTo>
                    <a:pt x="7224" y="869"/>
                  </a:lnTo>
                  <a:cubicBezTo>
                    <a:pt x="7374" y="880"/>
                    <a:pt x="7514" y="900"/>
                    <a:pt x="7663" y="920"/>
                  </a:cubicBezTo>
                  <a:cubicBezTo>
                    <a:pt x="7933" y="949"/>
                    <a:pt x="8193" y="1000"/>
                    <a:pt x="8453" y="1069"/>
                  </a:cubicBezTo>
                  <a:cubicBezTo>
                    <a:pt x="8593" y="1120"/>
                    <a:pt x="8733" y="1169"/>
                    <a:pt x="8873" y="1239"/>
                  </a:cubicBezTo>
                  <a:cubicBezTo>
                    <a:pt x="8982" y="1289"/>
                    <a:pt x="9093" y="1369"/>
                    <a:pt x="9202" y="1439"/>
                  </a:cubicBezTo>
                  <a:cubicBezTo>
                    <a:pt x="9312" y="1499"/>
                    <a:pt x="9422" y="1559"/>
                    <a:pt x="9522" y="1629"/>
                  </a:cubicBezTo>
                  <a:cubicBezTo>
                    <a:pt x="9592" y="1669"/>
                    <a:pt x="9642" y="1709"/>
                    <a:pt x="9702" y="1759"/>
                  </a:cubicBezTo>
                  <a:cubicBezTo>
                    <a:pt x="9752" y="1799"/>
                    <a:pt x="9792" y="1829"/>
                    <a:pt x="9842" y="1869"/>
                  </a:cubicBezTo>
                  <a:cubicBezTo>
                    <a:pt x="9941" y="1968"/>
                    <a:pt x="10021" y="2088"/>
                    <a:pt x="10081" y="2208"/>
                  </a:cubicBezTo>
                  <a:cubicBezTo>
                    <a:pt x="10112" y="2279"/>
                    <a:pt x="10141" y="2348"/>
                    <a:pt x="10172" y="2428"/>
                  </a:cubicBezTo>
                  <a:cubicBezTo>
                    <a:pt x="10201" y="2478"/>
                    <a:pt x="10221" y="2538"/>
                    <a:pt x="10232" y="2598"/>
                  </a:cubicBezTo>
                  <a:cubicBezTo>
                    <a:pt x="10252" y="2678"/>
                    <a:pt x="10252" y="2758"/>
                    <a:pt x="10261" y="2838"/>
                  </a:cubicBezTo>
                  <a:lnTo>
                    <a:pt x="10261" y="3018"/>
                  </a:lnTo>
                  <a:cubicBezTo>
                    <a:pt x="10261" y="3167"/>
                    <a:pt x="10241" y="3318"/>
                    <a:pt x="10201" y="3458"/>
                  </a:cubicBezTo>
                  <a:cubicBezTo>
                    <a:pt x="10181" y="3518"/>
                    <a:pt x="10161" y="3587"/>
                    <a:pt x="10132" y="3647"/>
                  </a:cubicBezTo>
                  <a:cubicBezTo>
                    <a:pt x="10112" y="3717"/>
                    <a:pt x="10081" y="3787"/>
                    <a:pt x="10041" y="3857"/>
                  </a:cubicBezTo>
                  <a:cubicBezTo>
                    <a:pt x="10012" y="3917"/>
                    <a:pt x="9992" y="3967"/>
                    <a:pt x="9952" y="4027"/>
                  </a:cubicBezTo>
                  <a:cubicBezTo>
                    <a:pt x="9912" y="4087"/>
                    <a:pt x="9872" y="4147"/>
                    <a:pt x="9822" y="4197"/>
                  </a:cubicBezTo>
                  <a:cubicBezTo>
                    <a:pt x="9782" y="4247"/>
                    <a:pt x="9742" y="4297"/>
                    <a:pt x="9692" y="4347"/>
                  </a:cubicBezTo>
                  <a:cubicBezTo>
                    <a:pt x="9642" y="4397"/>
                    <a:pt x="9582" y="4437"/>
                    <a:pt x="9532" y="4486"/>
                  </a:cubicBezTo>
                  <a:cubicBezTo>
                    <a:pt x="9412" y="4577"/>
                    <a:pt x="9292" y="4666"/>
                    <a:pt x="9172" y="4746"/>
                  </a:cubicBezTo>
                  <a:cubicBezTo>
                    <a:pt x="9053" y="4826"/>
                    <a:pt x="8933" y="4896"/>
                    <a:pt x="8813" y="4956"/>
                  </a:cubicBezTo>
                  <a:cubicBezTo>
                    <a:pt x="8673" y="5016"/>
                    <a:pt x="8533" y="5076"/>
                    <a:pt x="8393" y="5126"/>
                  </a:cubicBezTo>
                  <a:cubicBezTo>
                    <a:pt x="8263" y="5176"/>
                    <a:pt x="8123" y="5216"/>
                    <a:pt x="7993" y="5246"/>
                  </a:cubicBezTo>
                  <a:cubicBezTo>
                    <a:pt x="7854" y="5286"/>
                    <a:pt x="7723" y="5316"/>
                    <a:pt x="7583" y="5346"/>
                  </a:cubicBezTo>
                  <a:cubicBezTo>
                    <a:pt x="7454" y="5386"/>
                    <a:pt x="7314" y="5406"/>
                    <a:pt x="7184" y="5426"/>
                  </a:cubicBezTo>
                  <a:cubicBezTo>
                    <a:pt x="7024" y="5446"/>
                    <a:pt x="6874" y="5466"/>
                    <a:pt x="6724" y="5486"/>
                  </a:cubicBezTo>
                  <a:cubicBezTo>
                    <a:pt x="6575" y="5506"/>
                    <a:pt x="6435" y="5516"/>
                    <a:pt x="6284" y="5526"/>
                  </a:cubicBezTo>
                  <a:cubicBezTo>
                    <a:pt x="6238" y="5529"/>
                    <a:pt x="6192" y="5530"/>
                    <a:pt x="6147" y="5530"/>
                  </a:cubicBezTo>
                  <a:cubicBezTo>
                    <a:pt x="6057" y="5530"/>
                    <a:pt x="5968" y="5526"/>
                    <a:pt x="5875" y="5526"/>
                  </a:cubicBezTo>
                  <a:cubicBezTo>
                    <a:pt x="5585" y="5526"/>
                    <a:pt x="5305" y="5526"/>
                    <a:pt x="5016" y="5506"/>
                  </a:cubicBezTo>
                  <a:cubicBezTo>
                    <a:pt x="4726" y="5486"/>
                    <a:pt x="4436" y="5456"/>
                    <a:pt x="4146" y="5416"/>
                  </a:cubicBezTo>
                  <a:cubicBezTo>
                    <a:pt x="4006" y="5396"/>
                    <a:pt x="3866" y="5376"/>
                    <a:pt x="3737" y="5346"/>
                  </a:cubicBezTo>
                  <a:cubicBezTo>
                    <a:pt x="3597" y="5316"/>
                    <a:pt x="3467" y="5276"/>
                    <a:pt x="3337" y="5246"/>
                  </a:cubicBezTo>
                  <a:cubicBezTo>
                    <a:pt x="3207" y="5206"/>
                    <a:pt x="3077" y="5176"/>
                    <a:pt x="2958" y="5126"/>
                  </a:cubicBezTo>
                  <a:lnTo>
                    <a:pt x="2747" y="5036"/>
                  </a:lnTo>
                  <a:cubicBezTo>
                    <a:pt x="2698" y="5006"/>
                    <a:pt x="2647" y="4986"/>
                    <a:pt x="2598" y="4956"/>
                  </a:cubicBezTo>
                  <a:cubicBezTo>
                    <a:pt x="2578" y="4956"/>
                    <a:pt x="2558" y="4956"/>
                    <a:pt x="2538" y="4936"/>
                  </a:cubicBezTo>
                  <a:lnTo>
                    <a:pt x="2518" y="4916"/>
                  </a:lnTo>
                  <a:cubicBezTo>
                    <a:pt x="2508" y="4916"/>
                    <a:pt x="2498" y="4906"/>
                    <a:pt x="2488" y="4906"/>
                  </a:cubicBezTo>
                  <a:cubicBezTo>
                    <a:pt x="2438" y="4866"/>
                    <a:pt x="2388" y="4837"/>
                    <a:pt x="2338" y="4806"/>
                  </a:cubicBezTo>
                  <a:cubicBezTo>
                    <a:pt x="2298" y="4786"/>
                    <a:pt x="2248" y="4746"/>
                    <a:pt x="2218" y="4717"/>
                  </a:cubicBezTo>
                  <a:cubicBezTo>
                    <a:pt x="2188" y="4686"/>
                    <a:pt x="2158" y="4666"/>
                    <a:pt x="2128" y="4637"/>
                  </a:cubicBezTo>
                  <a:cubicBezTo>
                    <a:pt x="2098" y="4617"/>
                    <a:pt x="2068" y="4586"/>
                    <a:pt x="2038" y="4557"/>
                  </a:cubicBezTo>
                  <a:cubicBezTo>
                    <a:pt x="1988" y="4506"/>
                    <a:pt x="1938" y="4457"/>
                    <a:pt x="1888" y="4397"/>
                  </a:cubicBezTo>
                  <a:cubicBezTo>
                    <a:pt x="1799" y="4287"/>
                    <a:pt x="1719" y="4157"/>
                    <a:pt x="1648" y="4037"/>
                  </a:cubicBezTo>
                  <a:cubicBezTo>
                    <a:pt x="1619" y="3967"/>
                    <a:pt x="1579" y="3907"/>
                    <a:pt x="1559" y="3837"/>
                  </a:cubicBezTo>
                  <a:cubicBezTo>
                    <a:pt x="1528" y="3777"/>
                    <a:pt x="1508" y="3707"/>
                    <a:pt x="1499" y="3647"/>
                  </a:cubicBezTo>
                  <a:cubicBezTo>
                    <a:pt x="1479" y="3567"/>
                    <a:pt x="1468" y="3487"/>
                    <a:pt x="1468" y="3418"/>
                  </a:cubicBezTo>
                  <a:cubicBezTo>
                    <a:pt x="1468" y="3347"/>
                    <a:pt x="1479" y="3287"/>
                    <a:pt x="1479" y="3227"/>
                  </a:cubicBezTo>
                  <a:cubicBezTo>
                    <a:pt x="1499" y="3088"/>
                    <a:pt x="1519" y="2938"/>
                    <a:pt x="1568" y="2808"/>
                  </a:cubicBezTo>
                  <a:cubicBezTo>
                    <a:pt x="1608" y="2678"/>
                    <a:pt x="1668" y="2548"/>
                    <a:pt x="1739" y="2419"/>
                  </a:cubicBezTo>
                  <a:cubicBezTo>
                    <a:pt x="1799" y="2299"/>
                    <a:pt x="1878" y="2179"/>
                    <a:pt x="1948" y="2068"/>
                  </a:cubicBezTo>
                  <a:cubicBezTo>
                    <a:pt x="2038" y="1959"/>
                    <a:pt x="2128" y="1859"/>
                    <a:pt x="2238" y="1759"/>
                  </a:cubicBezTo>
                  <a:cubicBezTo>
                    <a:pt x="2288" y="1709"/>
                    <a:pt x="2348" y="1659"/>
                    <a:pt x="2408" y="1619"/>
                  </a:cubicBezTo>
                  <a:lnTo>
                    <a:pt x="2468" y="1589"/>
                  </a:lnTo>
                  <a:cubicBezTo>
                    <a:pt x="2478" y="1579"/>
                    <a:pt x="2478" y="1579"/>
                    <a:pt x="2488" y="1579"/>
                  </a:cubicBezTo>
                  <a:cubicBezTo>
                    <a:pt x="2578" y="1509"/>
                    <a:pt x="2687" y="1449"/>
                    <a:pt x="2787" y="1399"/>
                  </a:cubicBezTo>
                  <a:cubicBezTo>
                    <a:pt x="2907" y="1339"/>
                    <a:pt x="3027" y="1279"/>
                    <a:pt x="3147" y="1229"/>
                  </a:cubicBezTo>
                  <a:cubicBezTo>
                    <a:pt x="3277" y="1180"/>
                    <a:pt x="3407" y="1120"/>
                    <a:pt x="3537" y="1080"/>
                  </a:cubicBezTo>
                  <a:cubicBezTo>
                    <a:pt x="3767" y="1009"/>
                    <a:pt x="3997" y="949"/>
                    <a:pt x="4226" y="909"/>
                  </a:cubicBezTo>
                  <a:cubicBezTo>
                    <a:pt x="4496" y="840"/>
                    <a:pt x="4776" y="800"/>
                    <a:pt x="5056" y="780"/>
                  </a:cubicBezTo>
                  <a:cubicBezTo>
                    <a:pt x="5196" y="769"/>
                    <a:pt x="5345" y="760"/>
                    <a:pt x="5485" y="760"/>
                  </a:cubicBezTo>
                  <a:close/>
                  <a:moveTo>
                    <a:pt x="6115" y="1"/>
                  </a:moveTo>
                  <a:cubicBezTo>
                    <a:pt x="5915" y="10"/>
                    <a:pt x="5725" y="10"/>
                    <a:pt x="5525" y="21"/>
                  </a:cubicBezTo>
                  <a:cubicBezTo>
                    <a:pt x="5356" y="40"/>
                    <a:pt x="5196" y="50"/>
                    <a:pt x="5025" y="70"/>
                  </a:cubicBezTo>
                  <a:cubicBezTo>
                    <a:pt x="4936" y="90"/>
                    <a:pt x="4846" y="100"/>
                    <a:pt x="4756" y="120"/>
                  </a:cubicBezTo>
                  <a:cubicBezTo>
                    <a:pt x="4646" y="140"/>
                    <a:pt x="4546" y="160"/>
                    <a:pt x="4436" y="180"/>
                  </a:cubicBezTo>
                  <a:cubicBezTo>
                    <a:pt x="4226" y="210"/>
                    <a:pt x="4026" y="240"/>
                    <a:pt x="3817" y="280"/>
                  </a:cubicBezTo>
                  <a:cubicBezTo>
                    <a:pt x="3457" y="360"/>
                    <a:pt x="3097" y="430"/>
                    <a:pt x="2738" y="520"/>
                  </a:cubicBezTo>
                  <a:lnTo>
                    <a:pt x="2647" y="550"/>
                  </a:lnTo>
                  <a:cubicBezTo>
                    <a:pt x="2578" y="580"/>
                    <a:pt x="2508" y="600"/>
                    <a:pt x="2438" y="630"/>
                  </a:cubicBezTo>
                  <a:cubicBezTo>
                    <a:pt x="2208" y="740"/>
                    <a:pt x="1978" y="849"/>
                    <a:pt x="1759" y="969"/>
                  </a:cubicBezTo>
                  <a:cubicBezTo>
                    <a:pt x="1639" y="1040"/>
                    <a:pt x="1528" y="1100"/>
                    <a:pt x="1419" y="1180"/>
                  </a:cubicBezTo>
                  <a:cubicBezTo>
                    <a:pt x="1369" y="1220"/>
                    <a:pt x="1309" y="1249"/>
                    <a:pt x="1249" y="1289"/>
                  </a:cubicBezTo>
                  <a:cubicBezTo>
                    <a:pt x="1209" y="1329"/>
                    <a:pt x="1159" y="1359"/>
                    <a:pt x="1119" y="1389"/>
                  </a:cubicBezTo>
                  <a:cubicBezTo>
                    <a:pt x="1069" y="1429"/>
                    <a:pt x="1019" y="1469"/>
                    <a:pt x="979" y="1509"/>
                  </a:cubicBezTo>
                  <a:cubicBezTo>
                    <a:pt x="919" y="1569"/>
                    <a:pt x="859" y="1619"/>
                    <a:pt x="809" y="1669"/>
                  </a:cubicBezTo>
                  <a:cubicBezTo>
                    <a:pt x="709" y="1769"/>
                    <a:pt x="620" y="1869"/>
                    <a:pt x="540" y="1979"/>
                  </a:cubicBezTo>
                  <a:cubicBezTo>
                    <a:pt x="480" y="2048"/>
                    <a:pt x="429" y="2128"/>
                    <a:pt x="380" y="2208"/>
                  </a:cubicBezTo>
                  <a:cubicBezTo>
                    <a:pt x="349" y="2259"/>
                    <a:pt x="320" y="2308"/>
                    <a:pt x="289" y="2368"/>
                  </a:cubicBezTo>
                  <a:cubicBezTo>
                    <a:pt x="280" y="2399"/>
                    <a:pt x="260" y="2439"/>
                    <a:pt x="240" y="2468"/>
                  </a:cubicBezTo>
                  <a:cubicBezTo>
                    <a:pt x="220" y="2538"/>
                    <a:pt x="189" y="2608"/>
                    <a:pt x="170" y="2678"/>
                  </a:cubicBezTo>
                  <a:cubicBezTo>
                    <a:pt x="140" y="2748"/>
                    <a:pt x="120" y="2828"/>
                    <a:pt x="100" y="2908"/>
                  </a:cubicBezTo>
                  <a:cubicBezTo>
                    <a:pt x="60" y="3058"/>
                    <a:pt x="30" y="3198"/>
                    <a:pt x="10" y="3358"/>
                  </a:cubicBezTo>
                  <a:cubicBezTo>
                    <a:pt x="0" y="3398"/>
                    <a:pt x="0" y="3438"/>
                    <a:pt x="0" y="3478"/>
                  </a:cubicBezTo>
                  <a:cubicBezTo>
                    <a:pt x="10" y="3527"/>
                    <a:pt x="20" y="3587"/>
                    <a:pt x="30" y="3638"/>
                  </a:cubicBezTo>
                  <a:lnTo>
                    <a:pt x="90" y="3817"/>
                  </a:lnTo>
                  <a:cubicBezTo>
                    <a:pt x="160" y="3957"/>
                    <a:pt x="249" y="4087"/>
                    <a:pt x="340" y="4207"/>
                  </a:cubicBezTo>
                  <a:cubicBezTo>
                    <a:pt x="389" y="4277"/>
                    <a:pt x="440" y="4337"/>
                    <a:pt x="500" y="4397"/>
                  </a:cubicBezTo>
                  <a:cubicBezTo>
                    <a:pt x="560" y="4457"/>
                    <a:pt x="620" y="4506"/>
                    <a:pt x="679" y="4557"/>
                  </a:cubicBezTo>
                  <a:cubicBezTo>
                    <a:pt x="769" y="4617"/>
                    <a:pt x="859" y="4686"/>
                    <a:pt x="949" y="4757"/>
                  </a:cubicBezTo>
                  <a:cubicBezTo>
                    <a:pt x="1089" y="4866"/>
                    <a:pt x="1239" y="4976"/>
                    <a:pt x="1388" y="5066"/>
                  </a:cubicBezTo>
                  <a:cubicBezTo>
                    <a:pt x="1539" y="5156"/>
                    <a:pt x="1699" y="5246"/>
                    <a:pt x="1848" y="5336"/>
                  </a:cubicBezTo>
                  <a:cubicBezTo>
                    <a:pt x="1918" y="5376"/>
                    <a:pt x="1998" y="5416"/>
                    <a:pt x="2068" y="5456"/>
                  </a:cubicBezTo>
                  <a:cubicBezTo>
                    <a:pt x="2148" y="5496"/>
                    <a:pt x="2238" y="5536"/>
                    <a:pt x="2318" y="5576"/>
                  </a:cubicBezTo>
                  <a:cubicBezTo>
                    <a:pt x="2468" y="5656"/>
                    <a:pt x="2618" y="5725"/>
                    <a:pt x="2778" y="5796"/>
                  </a:cubicBezTo>
                  <a:cubicBezTo>
                    <a:pt x="3047" y="5905"/>
                    <a:pt x="3327" y="5985"/>
                    <a:pt x="3607" y="6065"/>
                  </a:cubicBezTo>
                  <a:cubicBezTo>
                    <a:pt x="3737" y="6105"/>
                    <a:pt x="3866" y="6145"/>
                    <a:pt x="4006" y="6185"/>
                  </a:cubicBezTo>
                  <a:cubicBezTo>
                    <a:pt x="4077" y="6205"/>
                    <a:pt x="4157" y="6215"/>
                    <a:pt x="4237" y="6235"/>
                  </a:cubicBezTo>
                  <a:cubicBezTo>
                    <a:pt x="4296" y="6245"/>
                    <a:pt x="4356" y="6255"/>
                    <a:pt x="4426" y="6265"/>
                  </a:cubicBezTo>
                  <a:cubicBezTo>
                    <a:pt x="4586" y="6285"/>
                    <a:pt x="4756" y="6305"/>
                    <a:pt x="4926" y="6325"/>
                  </a:cubicBezTo>
                  <a:cubicBezTo>
                    <a:pt x="5105" y="6335"/>
                    <a:pt x="5285" y="6365"/>
                    <a:pt x="5465" y="6375"/>
                  </a:cubicBezTo>
                  <a:cubicBezTo>
                    <a:pt x="5555" y="6380"/>
                    <a:pt x="5645" y="6382"/>
                    <a:pt x="5735" y="6382"/>
                  </a:cubicBezTo>
                  <a:cubicBezTo>
                    <a:pt x="5825" y="6382"/>
                    <a:pt x="5915" y="6380"/>
                    <a:pt x="6005" y="6375"/>
                  </a:cubicBezTo>
                  <a:cubicBezTo>
                    <a:pt x="6175" y="6375"/>
                    <a:pt x="6335" y="6365"/>
                    <a:pt x="6504" y="6345"/>
                  </a:cubicBezTo>
                  <a:cubicBezTo>
                    <a:pt x="6604" y="6335"/>
                    <a:pt x="6704" y="6315"/>
                    <a:pt x="6804" y="6295"/>
                  </a:cubicBezTo>
                  <a:cubicBezTo>
                    <a:pt x="7154" y="6225"/>
                    <a:pt x="7503" y="6125"/>
                    <a:pt x="7843" y="6056"/>
                  </a:cubicBezTo>
                  <a:cubicBezTo>
                    <a:pt x="7933" y="6036"/>
                    <a:pt x="8023" y="6016"/>
                    <a:pt x="8103" y="5996"/>
                  </a:cubicBezTo>
                  <a:cubicBezTo>
                    <a:pt x="8193" y="5976"/>
                    <a:pt x="8273" y="5956"/>
                    <a:pt x="8363" y="5925"/>
                  </a:cubicBezTo>
                  <a:cubicBezTo>
                    <a:pt x="8523" y="5876"/>
                    <a:pt x="8682" y="5816"/>
                    <a:pt x="8833" y="5756"/>
                  </a:cubicBezTo>
                  <a:cubicBezTo>
                    <a:pt x="9042" y="5665"/>
                    <a:pt x="9232" y="5566"/>
                    <a:pt x="9422" y="5466"/>
                  </a:cubicBezTo>
                  <a:cubicBezTo>
                    <a:pt x="9602" y="5366"/>
                    <a:pt x="9782" y="5256"/>
                    <a:pt x="9941" y="5136"/>
                  </a:cubicBezTo>
                  <a:cubicBezTo>
                    <a:pt x="10092" y="5016"/>
                    <a:pt x="10221" y="4866"/>
                    <a:pt x="10361" y="4726"/>
                  </a:cubicBezTo>
                  <a:cubicBezTo>
                    <a:pt x="10491" y="4586"/>
                    <a:pt x="10631" y="4446"/>
                    <a:pt x="10751" y="4297"/>
                  </a:cubicBezTo>
                  <a:cubicBezTo>
                    <a:pt x="10791" y="4237"/>
                    <a:pt x="10831" y="4177"/>
                    <a:pt x="10881" y="4117"/>
                  </a:cubicBezTo>
                  <a:cubicBezTo>
                    <a:pt x="10931" y="4047"/>
                    <a:pt x="10981" y="3977"/>
                    <a:pt x="11021" y="3907"/>
                  </a:cubicBezTo>
                  <a:cubicBezTo>
                    <a:pt x="11071" y="3837"/>
                    <a:pt x="11111" y="3757"/>
                    <a:pt x="11151" y="3677"/>
                  </a:cubicBezTo>
                  <a:cubicBezTo>
                    <a:pt x="11171" y="3618"/>
                    <a:pt x="11200" y="3558"/>
                    <a:pt x="11231" y="3498"/>
                  </a:cubicBezTo>
                  <a:cubicBezTo>
                    <a:pt x="11260" y="3427"/>
                    <a:pt x="11280" y="3358"/>
                    <a:pt x="11300" y="3278"/>
                  </a:cubicBezTo>
                  <a:cubicBezTo>
                    <a:pt x="11331" y="3198"/>
                    <a:pt x="11340" y="3108"/>
                    <a:pt x="11351" y="3018"/>
                  </a:cubicBezTo>
                  <a:cubicBezTo>
                    <a:pt x="11371" y="2918"/>
                    <a:pt x="11371" y="2828"/>
                    <a:pt x="11380" y="2728"/>
                  </a:cubicBezTo>
                  <a:cubicBezTo>
                    <a:pt x="11380" y="2678"/>
                    <a:pt x="11391" y="2618"/>
                    <a:pt x="11400" y="2558"/>
                  </a:cubicBezTo>
                  <a:cubicBezTo>
                    <a:pt x="11400" y="2538"/>
                    <a:pt x="11411" y="2518"/>
                    <a:pt x="11411" y="2498"/>
                  </a:cubicBezTo>
                  <a:cubicBezTo>
                    <a:pt x="11391" y="2428"/>
                    <a:pt x="11371" y="2359"/>
                    <a:pt x="11340" y="2288"/>
                  </a:cubicBezTo>
                  <a:cubicBezTo>
                    <a:pt x="11280" y="2139"/>
                    <a:pt x="11191" y="2019"/>
                    <a:pt x="11091" y="1889"/>
                  </a:cubicBezTo>
                  <a:cubicBezTo>
                    <a:pt x="11051" y="1839"/>
                    <a:pt x="11001" y="1779"/>
                    <a:pt x="10951" y="1729"/>
                  </a:cubicBezTo>
                  <a:cubicBezTo>
                    <a:pt x="10901" y="1679"/>
                    <a:pt x="10851" y="1619"/>
                    <a:pt x="10791" y="1569"/>
                  </a:cubicBezTo>
                  <a:cubicBezTo>
                    <a:pt x="10681" y="1479"/>
                    <a:pt x="10571" y="1379"/>
                    <a:pt x="10461" y="1289"/>
                  </a:cubicBezTo>
                  <a:cubicBezTo>
                    <a:pt x="10361" y="1209"/>
                    <a:pt x="10272" y="1149"/>
                    <a:pt x="10172" y="1080"/>
                  </a:cubicBezTo>
                  <a:cubicBezTo>
                    <a:pt x="10061" y="1000"/>
                    <a:pt x="9952" y="920"/>
                    <a:pt x="9842" y="849"/>
                  </a:cubicBezTo>
                  <a:cubicBezTo>
                    <a:pt x="9782" y="809"/>
                    <a:pt x="9722" y="780"/>
                    <a:pt x="9662" y="740"/>
                  </a:cubicBezTo>
                  <a:cubicBezTo>
                    <a:pt x="9612" y="700"/>
                    <a:pt x="9552" y="670"/>
                    <a:pt x="9492" y="640"/>
                  </a:cubicBezTo>
                  <a:cubicBezTo>
                    <a:pt x="9382" y="580"/>
                    <a:pt x="9272" y="530"/>
                    <a:pt x="9172" y="490"/>
                  </a:cubicBezTo>
                  <a:cubicBezTo>
                    <a:pt x="9062" y="440"/>
                    <a:pt x="8953" y="400"/>
                    <a:pt x="8842" y="360"/>
                  </a:cubicBezTo>
                  <a:cubicBezTo>
                    <a:pt x="8742" y="320"/>
                    <a:pt x="8633" y="280"/>
                    <a:pt x="8523" y="240"/>
                  </a:cubicBezTo>
                  <a:cubicBezTo>
                    <a:pt x="8293" y="180"/>
                    <a:pt x="8063" y="120"/>
                    <a:pt x="7823" y="90"/>
                  </a:cubicBezTo>
                  <a:cubicBezTo>
                    <a:pt x="7623" y="60"/>
                    <a:pt x="7424" y="40"/>
                    <a:pt x="7224" y="30"/>
                  </a:cubicBezTo>
                  <a:cubicBezTo>
                    <a:pt x="7024" y="10"/>
                    <a:pt x="6834" y="1"/>
                    <a:pt x="66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3" name="Google Shape;163;p24"/>
            <p:cNvSpPr/>
            <p:nvPr/>
          </p:nvSpPr>
          <p:spPr>
            <a:xfrm flipH="1">
              <a:off x="4468565" y="1728210"/>
              <a:ext cx="738194" cy="245093"/>
            </a:xfrm>
            <a:custGeom>
              <a:avLst/>
              <a:gdLst/>
              <a:ahLst/>
              <a:cxnLst/>
              <a:rect l="l" t="t" r="r" b="b"/>
              <a:pathLst>
                <a:path w="11391" h="3782" extrusionOk="0">
                  <a:moveTo>
                    <a:pt x="11391" y="10"/>
                  </a:moveTo>
                  <a:cubicBezTo>
                    <a:pt x="11390" y="15"/>
                    <a:pt x="11389" y="20"/>
                    <a:pt x="11389" y="25"/>
                  </a:cubicBezTo>
                  <a:lnTo>
                    <a:pt x="11389" y="25"/>
                  </a:lnTo>
                  <a:cubicBezTo>
                    <a:pt x="11390" y="20"/>
                    <a:pt x="11391" y="16"/>
                    <a:pt x="11391" y="10"/>
                  </a:cubicBezTo>
                  <a:close/>
                  <a:moveTo>
                    <a:pt x="0" y="0"/>
                  </a:moveTo>
                  <a:lnTo>
                    <a:pt x="0" y="20"/>
                  </a:lnTo>
                  <a:cubicBezTo>
                    <a:pt x="0" y="90"/>
                    <a:pt x="10" y="160"/>
                    <a:pt x="20" y="220"/>
                  </a:cubicBezTo>
                  <a:cubicBezTo>
                    <a:pt x="20" y="280"/>
                    <a:pt x="30" y="340"/>
                    <a:pt x="40" y="400"/>
                  </a:cubicBezTo>
                  <a:cubicBezTo>
                    <a:pt x="60" y="460"/>
                    <a:pt x="70" y="520"/>
                    <a:pt x="80" y="569"/>
                  </a:cubicBezTo>
                  <a:cubicBezTo>
                    <a:pt x="110" y="640"/>
                    <a:pt x="130" y="720"/>
                    <a:pt x="150" y="780"/>
                  </a:cubicBezTo>
                  <a:cubicBezTo>
                    <a:pt x="170" y="840"/>
                    <a:pt x="190" y="889"/>
                    <a:pt x="220" y="939"/>
                  </a:cubicBezTo>
                  <a:cubicBezTo>
                    <a:pt x="240" y="999"/>
                    <a:pt x="269" y="1069"/>
                    <a:pt x="300" y="1129"/>
                  </a:cubicBezTo>
                  <a:cubicBezTo>
                    <a:pt x="340" y="1189"/>
                    <a:pt x="369" y="1249"/>
                    <a:pt x="409" y="1309"/>
                  </a:cubicBezTo>
                  <a:cubicBezTo>
                    <a:pt x="440" y="1369"/>
                    <a:pt x="480" y="1429"/>
                    <a:pt x="509" y="1489"/>
                  </a:cubicBezTo>
                  <a:cubicBezTo>
                    <a:pt x="549" y="1539"/>
                    <a:pt x="589" y="1589"/>
                    <a:pt x="620" y="1639"/>
                  </a:cubicBezTo>
                  <a:cubicBezTo>
                    <a:pt x="669" y="1688"/>
                    <a:pt x="719" y="1748"/>
                    <a:pt x="769" y="1808"/>
                  </a:cubicBezTo>
                  <a:cubicBezTo>
                    <a:pt x="829" y="1868"/>
                    <a:pt x="889" y="1919"/>
                    <a:pt x="949" y="1979"/>
                  </a:cubicBezTo>
                  <a:cubicBezTo>
                    <a:pt x="1049" y="2079"/>
                    <a:pt x="1159" y="2168"/>
                    <a:pt x="1269" y="2268"/>
                  </a:cubicBezTo>
                  <a:cubicBezTo>
                    <a:pt x="1319" y="2298"/>
                    <a:pt x="1359" y="2328"/>
                    <a:pt x="1408" y="2368"/>
                  </a:cubicBezTo>
                  <a:cubicBezTo>
                    <a:pt x="1468" y="2398"/>
                    <a:pt x="1528" y="2438"/>
                    <a:pt x="1579" y="2468"/>
                  </a:cubicBezTo>
                  <a:cubicBezTo>
                    <a:pt x="1688" y="2538"/>
                    <a:pt x="1808" y="2598"/>
                    <a:pt x="1928" y="2658"/>
                  </a:cubicBezTo>
                  <a:cubicBezTo>
                    <a:pt x="2048" y="2718"/>
                    <a:pt x="2168" y="2768"/>
                    <a:pt x="2288" y="2828"/>
                  </a:cubicBezTo>
                  <a:cubicBezTo>
                    <a:pt x="2398" y="2878"/>
                    <a:pt x="2508" y="2927"/>
                    <a:pt x="2627" y="2978"/>
                  </a:cubicBezTo>
                  <a:cubicBezTo>
                    <a:pt x="2667" y="2998"/>
                    <a:pt x="2718" y="3018"/>
                    <a:pt x="2767" y="3038"/>
                  </a:cubicBezTo>
                  <a:cubicBezTo>
                    <a:pt x="2818" y="3058"/>
                    <a:pt x="2878" y="3067"/>
                    <a:pt x="2938" y="3087"/>
                  </a:cubicBezTo>
                  <a:cubicBezTo>
                    <a:pt x="3287" y="3207"/>
                    <a:pt x="3627" y="3337"/>
                    <a:pt x="3977" y="3447"/>
                  </a:cubicBezTo>
                  <a:cubicBezTo>
                    <a:pt x="4157" y="3507"/>
                    <a:pt x="4336" y="3567"/>
                    <a:pt x="4526" y="3607"/>
                  </a:cubicBezTo>
                  <a:cubicBezTo>
                    <a:pt x="4696" y="3647"/>
                    <a:pt x="4876" y="3677"/>
                    <a:pt x="5045" y="3707"/>
                  </a:cubicBezTo>
                  <a:cubicBezTo>
                    <a:pt x="5056" y="3707"/>
                    <a:pt x="5065" y="3707"/>
                    <a:pt x="5076" y="3717"/>
                  </a:cubicBezTo>
                  <a:cubicBezTo>
                    <a:pt x="5265" y="3737"/>
                    <a:pt x="5465" y="3757"/>
                    <a:pt x="5665" y="3767"/>
                  </a:cubicBezTo>
                  <a:cubicBezTo>
                    <a:pt x="5793" y="3774"/>
                    <a:pt x="5920" y="3781"/>
                    <a:pt x="6052" y="3781"/>
                  </a:cubicBezTo>
                  <a:cubicBezTo>
                    <a:pt x="6105" y="3781"/>
                    <a:pt x="6160" y="3780"/>
                    <a:pt x="6215" y="3777"/>
                  </a:cubicBezTo>
                  <a:lnTo>
                    <a:pt x="6484" y="3777"/>
                  </a:lnTo>
                  <a:cubicBezTo>
                    <a:pt x="6575" y="3777"/>
                    <a:pt x="6664" y="3777"/>
                    <a:pt x="6754" y="3767"/>
                  </a:cubicBezTo>
                  <a:cubicBezTo>
                    <a:pt x="6944" y="3747"/>
                    <a:pt x="7124" y="3727"/>
                    <a:pt x="7304" y="3707"/>
                  </a:cubicBezTo>
                  <a:cubicBezTo>
                    <a:pt x="7434" y="3687"/>
                    <a:pt x="7563" y="3667"/>
                    <a:pt x="7683" y="3647"/>
                  </a:cubicBezTo>
                  <a:cubicBezTo>
                    <a:pt x="7823" y="3627"/>
                    <a:pt x="7953" y="3597"/>
                    <a:pt x="8093" y="3567"/>
                  </a:cubicBezTo>
                  <a:cubicBezTo>
                    <a:pt x="8143" y="3547"/>
                    <a:pt x="8203" y="3527"/>
                    <a:pt x="8263" y="3517"/>
                  </a:cubicBezTo>
                  <a:cubicBezTo>
                    <a:pt x="8323" y="3497"/>
                    <a:pt x="8393" y="3477"/>
                    <a:pt x="8453" y="3457"/>
                  </a:cubicBezTo>
                  <a:cubicBezTo>
                    <a:pt x="8523" y="3427"/>
                    <a:pt x="8593" y="3407"/>
                    <a:pt x="8662" y="3377"/>
                  </a:cubicBezTo>
                  <a:cubicBezTo>
                    <a:pt x="8722" y="3357"/>
                    <a:pt x="8773" y="3337"/>
                    <a:pt x="8833" y="3318"/>
                  </a:cubicBezTo>
                  <a:cubicBezTo>
                    <a:pt x="8973" y="3247"/>
                    <a:pt x="9122" y="3178"/>
                    <a:pt x="9262" y="3098"/>
                  </a:cubicBezTo>
                  <a:cubicBezTo>
                    <a:pt x="9402" y="3018"/>
                    <a:pt x="9532" y="2918"/>
                    <a:pt x="9672" y="2818"/>
                  </a:cubicBezTo>
                  <a:cubicBezTo>
                    <a:pt x="9832" y="2698"/>
                    <a:pt x="10001" y="2568"/>
                    <a:pt x="10141" y="2408"/>
                  </a:cubicBezTo>
                  <a:cubicBezTo>
                    <a:pt x="10281" y="2258"/>
                    <a:pt x="10421" y="2108"/>
                    <a:pt x="10541" y="1948"/>
                  </a:cubicBezTo>
                  <a:cubicBezTo>
                    <a:pt x="10671" y="1768"/>
                    <a:pt x="10781" y="1589"/>
                    <a:pt x="10891" y="1409"/>
                  </a:cubicBezTo>
                  <a:cubicBezTo>
                    <a:pt x="10991" y="1249"/>
                    <a:pt x="11071" y="1069"/>
                    <a:pt x="11140" y="900"/>
                  </a:cubicBezTo>
                  <a:cubicBezTo>
                    <a:pt x="11180" y="800"/>
                    <a:pt x="11220" y="709"/>
                    <a:pt x="11251" y="609"/>
                  </a:cubicBezTo>
                  <a:lnTo>
                    <a:pt x="11340" y="250"/>
                  </a:lnTo>
                  <a:cubicBezTo>
                    <a:pt x="11359" y="175"/>
                    <a:pt x="11378" y="100"/>
                    <a:pt x="11389" y="25"/>
                  </a:cubicBezTo>
                  <a:lnTo>
                    <a:pt x="11389" y="25"/>
                  </a:lnTo>
                  <a:cubicBezTo>
                    <a:pt x="11386" y="36"/>
                    <a:pt x="11380" y="43"/>
                    <a:pt x="11380" y="50"/>
                  </a:cubicBezTo>
                  <a:cubicBezTo>
                    <a:pt x="11340" y="130"/>
                    <a:pt x="11291" y="200"/>
                    <a:pt x="11231" y="270"/>
                  </a:cubicBezTo>
                  <a:cubicBezTo>
                    <a:pt x="11191" y="340"/>
                    <a:pt x="11140" y="410"/>
                    <a:pt x="11091" y="480"/>
                  </a:cubicBezTo>
                  <a:cubicBezTo>
                    <a:pt x="11041" y="549"/>
                    <a:pt x="10981" y="620"/>
                    <a:pt x="10921" y="689"/>
                  </a:cubicBezTo>
                  <a:cubicBezTo>
                    <a:pt x="10861" y="760"/>
                    <a:pt x="10801" y="820"/>
                    <a:pt x="10751" y="880"/>
                  </a:cubicBezTo>
                  <a:cubicBezTo>
                    <a:pt x="10621" y="1009"/>
                    <a:pt x="10491" y="1119"/>
                    <a:pt x="10361" y="1239"/>
                  </a:cubicBezTo>
                  <a:cubicBezTo>
                    <a:pt x="10292" y="1299"/>
                    <a:pt x="10221" y="1359"/>
                    <a:pt x="10152" y="1409"/>
                  </a:cubicBezTo>
                  <a:cubicBezTo>
                    <a:pt x="10081" y="1459"/>
                    <a:pt x="10012" y="1509"/>
                    <a:pt x="9932" y="1549"/>
                  </a:cubicBezTo>
                  <a:cubicBezTo>
                    <a:pt x="9622" y="1739"/>
                    <a:pt x="9292" y="1899"/>
                    <a:pt x="8953" y="2039"/>
                  </a:cubicBezTo>
                  <a:cubicBezTo>
                    <a:pt x="8793" y="2099"/>
                    <a:pt x="8623" y="2158"/>
                    <a:pt x="8453" y="2208"/>
                  </a:cubicBezTo>
                  <a:cubicBezTo>
                    <a:pt x="8293" y="2258"/>
                    <a:pt x="8123" y="2298"/>
                    <a:pt x="7963" y="2328"/>
                  </a:cubicBezTo>
                  <a:lnTo>
                    <a:pt x="7694" y="2388"/>
                  </a:lnTo>
                  <a:cubicBezTo>
                    <a:pt x="7603" y="2408"/>
                    <a:pt x="7514" y="2428"/>
                    <a:pt x="7424" y="2458"/>
                  </a:cubicBezTo>
                  <a:cubicBezTo>
                    <a:pt x="7254" y="2498"/>
                    <a:pt x="7084" y="2538"/>
                    <a:pt x="6904" y="2568"/>
                  </a:cubicBezTo>
                  <a:cubicBezTo>
                    <a:pt x="6734" y="2598"/>
                    <a:pt x="6564" y="2638"/>
                    <a:pt x="6384" y="2648"/>
                  </a:cubicBezTo>
                  <a:cubicBezTo>
                    <a:pt x="6205" y="2658"/>
                    <a:pt x="6015" y="2668"/>
                    <a:pt x="5835" y="2668"/>
                  </a:cubicBezTo>
                  <a:cubicBezTo>
                    <a:pt x="5655" y="2668"/>
                    <a:pt x="5476" y="2658"/>
                    <a:pt x="5305" y="2648"/>
                  </a:cubicBezTo>
                  <a:cubicBezTo>
                    <a:pt x="5116" y="2628"/>
                    <a:pt x="4936" y="2608"/>
                    <a:pt x="4756" y="2588"/>
                  </a:cubicBezTo>
                  <a:cubicBezTo>
                    <a:pt x="4566" y="2568"/>
                    <a:pt x="4386" y="2548"/>
                    <a:pt x="4206" y="2518"/>
                  </a:cubicBezTo>
                  <a:cubicBezTo>
                    <a:pt x="4026" y="2498"/>
                    <a:pt x="3866" y="2448"/>
                    <a:pt x="3697" y="2408"/>
                  </a:cubicBezTo>
                  <a:cubicBezTo>
                    <a:pt x="3347" y="2318"/>
                    <a:pt x="2998" y="2228"/>
                    <a:pt x="2667" y="2108"/>
                  </a:cubicBezTo>
                  <a:cubicBezTo>
                    <a:pt x="2488" y="2039"/>
                    <a:pt x="2318" y="1959"/>
                    <a:pt x="2138" y="1879"/>
                  </a:cubicBezTo>
                  <a:cubicBezTo>
                    <a:pt x="1988" y="1799"/>
                    <a:pt x="1839" y="1708"/>
                    <a:pt x="1688" y="1619"/>
                  </a:cubicBezTo>
                  <a:cubicBezTo>
                    <a:pt x="1539" y="1529"/>
                    <a:pt x="1389" y="1429"/>
                    <a:pt x="1249" y="1329"/>
                  </a:cubicBezTo>
                  <a:cubicBezTo>
                    <a:pt x="1099" y="1219"/>
                    <a:pt x="949" y="1099"/>
                    <a:pt x="809" y="979"/>
                  </a:cubicBezTo>
                  <a:cubicBezTo>
                    <a:pt x="680" y="869"/>
                    <a:pt x="549" y="760"/>
                    <a:pt x="429" y="629"/>
                  </a:cubicBezTo>
                  <a:cubicBezTo>
                    <a:pt x="369" y="560"/>
                    <a:pt x="300" y="489"/>
                    <a:pt x="249" y="410"/>
                  </a:cubicBezTo>
                  <a:cubicBezTo>
                    <a:pt x="200" y="340"/>
                    <a:pt x="150" y="260"/>
                    <a:pt x="100" y="190"/>
                  </a:cubicBezTo>
                  <a:cubicBezTo>
                    <a:pt x="70" y="130"/>
                    <a:pt x="30" y="7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4" name="Google Shape;164;p24"/>
            <p:cNvSpPr/>
            <p:nvPr/>
          </p:nvSpPr>
          <p:spPr>
            <a:xfrm flipH="1">
              <a:off x="4563115" y="1544940"/>
              <a:ext cx="528420" cy="261618"/>
            </a:xfrm>
            <a:custGeom>
              <a:avLst/>
              <a:gdLst/>
              <a:ahLst/>
              <a:cxnLst/>
              <a:rect l="l" t="t" r="r" b="b"/>
              <a:pathLst>
                <a:path w="8154" h="4037" extrusionOk="0">
                  <a:moveTo>
                    <a:pt x="3088" y="0"/>
                  </a:moveTo>
                  <a:cubicBezTo>
                    <a:pt x="3018" y="0"/>
                    <a:pt x="2948" y="0"/>
                    <a:pt x="2888" y="11"/>
                  </a:cubicBezTo>
                  <a:cubicBezTo>
                    <a:pt x="2818" y="11"/>
                    <a:pt x="2758" y="20"/>
                    <a:pt x="2698" y="31"/>
                  </a:cubicBezTo>
                  <a:cubicBezTo>
                    <a:pt x="2598" y="40"/>
                    <a:pt x="2499" y="60"/>
                    <a:pt x="2399" y="80"/>
                  </a:cubicBezTo>
                  <a:cubicBezTo>
                    <a:pt x="2339" y="91"/>
                    <a:pt x="2288" y="100"/>
                    <a:pt x="2228" y="110"/>
                  </a:cubicBezTo>
                  <a:cubicBezTo>
                    <a:pt x="2088" y="150"/>
                    <a:pt x="1949" y="190"/>
                    <a:pt x="1819" y="230"/>
                  </a:cubicBezTo>
                  <a:cubicBezTo>
                    <a:pt x="1789" y="240"/>
                    <a:pt x="1759" y="240"/>
                    <a:pt x="1729" y="250"/>
                  </a:cubicBezTo>
                  <a:cubicBezTo>
                    <a:pt x="1679" y="270"/>
                    <a:pt x="1629" y="290"/>
                    <a:pt x="1589" y="310"/>
                  </a:cubicBezTo>
                  <a:lnTo>
                    <a:pt x="1260" y="430"/>
                  </a:lnTo>
                  <a:cubicBezTo>
                    <a:pt x="1169" y="470"/>
                    <a:pt x="1080" y="520"/>
                    <a:pt x="989" y="560"/>
                  </a:cubicBezTo>
                  <a:cubicBezTo>
                    <a:pt x="920" y="600"/>
                    <a:pt x="840" y="640"/>
                    <a:pt x="780" y="690"/>
                  </a:cubicBezTo>
                  <a:cubicBezTo>
                    <a:pt x="710" y="740"/>
                    <a:pt x="660" y="800"/>
                    <a:pt x="600" y="850"/>
                  </a:cubicBezTo>
                  <a:cubicBezTo>
                    <a:pt x="550" y="899"/>
                    <a:pt x="500" y="950"/>
                    <a:pt x="450" y="1010"/>
                  </a:cubicBezTo>
                  <a:cubicBezTo>
                    <a:pt x="350" y="1150"/>
                    <a:pt x="270" y="1299"/>
                    <a:pt x="200" y="1459"/>
                  </a:cubicBezTo>
                  <a:cubicBezTo>
                    <a:pt x="160" y="1549"/>
                    <a:pt x="120" y="1649"/>
                    <a:pt x="90" y="1749"/>
                  </a:cubicBezTo>
                  <a:cubicBezTo>
                    <a:pt x="70" y="1799"/>
                    <a:pt x="61" y="1859"/>
                    <a:pt x="50" y="1909"/>
                  </a:cubicBezTo>
                  <a:cubicBezTo>
                    <a:pt x="41" y="1959"/>
                    <a:pt x="30" y="1999"/>
                    <a:pt x="21" y="2049"/>
                  </a:cubicBezTo>
                  <a:cubicBezTo>
                    <a:pt x="10" y="2138"/>
                    <a:pt x="10" y="2218"/>
                    <a:pt x="1" y="2309"/>
                  </a:cubicBezTo>
                  <a:cubicBezTo>
                    <a:pt x="1" y="2389"/>
                    <a:pt x="1" y="2469"/>
                    <a:pt x="10" y="2548"/>
                  </a:cubicBezTo>
                  <a:cubicBezTo>
                    <a:pt x="21" y="2608"/>
                    <a:pt x="41" y="2668"/>
                    <a:pt x="70" y="2728"/>
                  </a:cubicBezTo>
                  <a:cubicBezTo>
                    <a:pt x="81" y="2778"/>
                    <a:pt x="101" y="2828"/>
                    <a:pt x="120" y="2878"/>
                  </a:cubicBezTo>
                  <a:cubicBezTo>
                    <a:pt x="150" y="2938"/>
                    <a:pt x="190" y="2998"/>
                    <a:pt x="220" y="3048"/>
                  </a:cubicBezTo>
                  <a:cubicBezTo>
                    <a:pt x="240" y="3088"/>
                    <a:pt x="260" y="3118"/>
                    <a:pt x="280" y="3148"/>
                  </a:cubicBezTo>
                  <a:lnTo>
                    <a:pt x="350" y="3218"/>
                  </a:lnTo>
                  <a:cubicBezTo>
                    <a:pt x="380" y="3248"/>
                    <a:pt x="420" y="3288"/>
                    <a:pt x="460" y="3317"/>
                  </a:cubicBezTo>
                  <a:lnTo>
                    <a:pt x="730" y="3497"/>
                  </a:lnTo>
                  <a:cubicBezTo>
                    <a:pt x="790" y="3528"/>
                    <a:pt x="840" y="3557"/>
                    <a:pt x="889" y="3588"/>
                  </a:cubicBezTo>
                  <a:cubicBezTo>
                    <a:pt x="940" y="3617"/>
                    <a:pt x="989" y="3637"/>
                    <a:pt x="1040" y="3668"/>
                  </a:cubicBezTo>
                  <a:cubicBezTo>
                    <a:pt x="1140" y="3708"/>
                    <a:pt x="1229" y="3737"/>
                    <a:pt x="1329" y="3767"/>
                  </a:cubicBezTo>
                  <a:cubicBezTo>
                    <a:pt x="1439" y="3787"/>
                    <a:pt x="1539" y="3817"/>
                    <a:pt x="1639" y="3837"/>
                  </a:cubicBezTo>
                  <a:cubicBezTo>
                    <a:pt x="1849" y="3877"/>
                    <a:pt x="2048" y="3917"/>
                    <a:pt x="2259" y="3947"/>
                  </a:cubicBezTo>
                  <a:cubicBezTo>
                    <a:pt x="2608" y="3997"/>
                    <a:pt x="2968" y="4017"/>
                    <a:pt x="3327" y="4027"/>
                  </a:cubicBezTo>
                  <a:cubicBezTo>
                    <a:pt x="3607" y="4037"/>
                    <a:pt x="3887" y="4037"/>
                    <a:pt x="4167" y="4037"/>
                  </a:cubicBezTo>
                  <a:cubicBezTo>
                    <a:pt x="4307" y="4027"/>
                    <a:pt x="4457" y="4027"/>
                    <a:pt x="4597" y="4027"/>
                  </a:cubicBezTo>
                  <a:cubicBezTo>
                    <a:pt x="4726" y="4017"/>
                    <a:pt x="4866" y="3997"/>
                    <a:pt x="4996" y="3977"/>
                  </a:cubicBezTo>
                  <a:cubicBezTo>
                    <a:pt x="5106" y="3967"/>
                    <a:pt x="5206" y="3947"/>
                    <a:pt x="5306" y="3937"/>
                  </a:cubicBezTo>
                  <a:cubicBezTo>
                    <a:pt x="5446" y="3907"/>
                    <a:pt x="5586" y="3887"/>
                    <a:pt x="5725" y="3857"/>
                  </a:cubicBezTo>
                  <a:cubicBezTo>
                    <a:pt x="5856" y="3827"/>
                    <a:pt x="5985" y="3797"/>
                    <a:pt x="6125" y="3757"/>
                  </a:cubicBezTo>
                  <a:cubicBezTo>
                    <a:pt x="6255" y="3728"/>
                    <a:pt x="6395" y="3688"/>
                    <a:pt x="6525" y="3648"/>
                  </a:cubicBezTo>
                  <a:cubicBezTo>
                    <a:pt x="6645" y="3608"/>
                    <a:pt x="6765" y="3568"/>
                    <a:pt x="6884" y="3517"/>
                  </a:cubicBezTo>
                  <a:cubicBezTo>
                    <a:pt x="6955" y="3488"/>
                    <a:pt x="7015" y="3457"/>
                    <a:pt x="7075" y="3428"/>
                  </a:cubicBezTo>
                  <a:cubicBezTo>
                    <a:pt x="7155" y="3388"/>
                    <a:pt x="7224" y="3348"/>
                    <a:pt x="7295" y="3297"/>
                  </a:cubicBezTo>
                  <a:cubicBezTo>
                    <a:pt x="7414" y="3228"/>
                    <a:pt x="7544" y="3148"/>
                    <a:pt x="7664" y="3058"/>
                  </a:cubicBezTo>
                  <a:cubicBezTo>
                    <a:pt x="7744" y="2988"/>
                    <a:pt x="7824" y="2908"/>
                    <a:pt x="7894" y="2828"/>
                  </a:cubicBezTo>
                  <a:cubicBezTo>
                    <a:pt x="7924" y="2788"/>
                    <a:pt x="7944" y="2758"/>
                    <a:pt x="7964" y="2718"/>
                  </a:cubicBezTo>
                  <a:cubicBezTo>
                    <a:pt x="7994" y="2678"/>
                    <a:pt x="8014" y="2638"/>
                    <a:pt x="8024" y="2598"/>
                  </a:cubicBezTo>
                  <a:cubicBezTo>
                    <a:pt x="8054" y="2528"/>
                    <a:pt x="8084" y="2458"/>
                    <a:pt x="8103" y="2389"/>
                  </a:cubicBezTo>
                  <a:cubicBezTo>
                    <a:pt x="8114" y="2318"/>
                    <a:pt x="8134" y="2249"/>
                    <a:pt x="8143" y="2178"/>
                  </a:cubicBezTo>
                  <a:cubicBezTo>
                    <a:pt x="8154" y="2109"/>
                    <a:pt x="8154" y="2029"/>
                    <a:pt x="8154" y="1949"/>
                  </a:cubicBezTo>
                  <a:cubicBezTo>
                    <a:pt x="8154" y="1879"/>
                    <a:pt x="8143" y="1809"/>
                    <a:pt x="8134" y="1739"/>
                  </a:cubicBezTo>
                  <a:lnTo>
                    <a:pt x="8103" y="1589"/>
                  </a:lnTo>
                  <a:cubicBezTo>
                    <a:pt x="8094" y="1559"/>
                    <a:pt x="8084" y="1519"/>
                    <a:pt x="8064" y="1479"/>
                  </a:cubicBezTo>
                  <a:cubicBezTo>
                    <a:pt x="8034" y="1409"/>
                    <a:pt x="8004" y="1349"/>
                    <a:pt x="7974" y="1279"/>
                  </a:cubicBezTo>
                  <a:cubicBezTo>
                    <a:pt x="7944" y="1219"/>
                    <a:pt x="7904" y="1159"/>
                    <a:pt x="7864" y="1099"/>
                  </a:cubicBezTo>
                  <a:cubicBezTo>
                    <a:pt x="7794" y="1010"/>
                    <a:pt x="7714" y="939"/>
                    <a:pt x="7624" y="870"/>
                  </a:cubicBezTo>
                  <a:cubicBezTo>
                    <a:pt x="7574" y="830"/>
                    <a:pt x="7514" y="790"/>
                    <a:pt x="7454" y="760"/>
                  </a:cubicBezTo>
                  <a:cubicBezTo>
                    <a:pt x="7394" y="720"/>
                    <a:pt x="7324" y="690"/>
                    <a:pt x="7264" y="650"/>
                  </a:cubicBezTo>
                  <a:lnTo>
                    <a:pt x="7055" y="530"/>
                  </a:lnTo>
                  <a:cubicBezTo>
                    <a:pt x="6995" y="500"/>
                    <a:pt x="6935" y="470"/>
                    <a:pt x="6875" y="450"/>
                  </a:cubicBezTo>
                  <a:cubicBezTo>
                    <a:pt x="6475" y="280"/>
                    <a:pt x="6045" y="210"/>
                    <a:pt x="5616" y="150"/>
                  </a:cubicBezTo>
                  <a:cubicBezTo>
                    <a:pt x="5406" y="120"/>
                    <a:pt x="5206" y="120"/>
                    <a:pt x="4996" y="110"/>
                  </a:cubicBezTo>
                  <a:cubicBezTo>
                    <a:pt x="4886" y="110"/>
                    <a:pt x="4777" y="100"/>
                    <a:pt x="4666" y="100"/>
                  </a:cubicBezTo>
                  <a:cubicBezTo>
                    <a:pt x="4557" y="91"/>
                    <a:pt x="4447" y="91"/>
                    <a:pt x="4337" y="80"/>
                  </a:cubicBezTo>
                  <a:cubicBezTo>
                    <a:pt x="4197" y="71"/>
                    <a:pt x="4057" y="60"/>
                    <a:pt x="3917" y="40"/>
                  </a:cubicBezTo>
                  <a:lnTo>
                    <a:pt x="3498" y="11"/>
                  </a:lnTo>
                  <a:cubicBezTo>
                    <a:pt x="3358" y="11"/>
                    <a:pt x="3228" y="0"/>
                    <a:pt x="30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5" name="Google Shape;165;p24"/>
            <p:cNvSpPr/>
            <p:nvPr/>
          </p:nvSpPr>
          <p:spPr>
            <a:xfrm flipH="1">
              <a:off x="4436875" y="1444556"/>
              <a:ext cx="786733" cy="545010"/>
            </a:xfrm>
            <a:custGeom>
              <a:avLst/>
              <a:gdLst/>
              <a:ahLst/>
              <a:cxnLst/>
              <a:rect l="l" t="t" r="r" b="b"/>
              <a:pathLst>
                <a:path w="12140" h="8410" extrusionOk="0">
                  <a:moveTo>
                    <a:pt x="6924" y="421"/>
                  </a:moveTo>
                  <a:cubicBezTo>
                    <a:pt x="7114" y="421"/>
                    <a:pt x="7304" y="430"/>
                    <a:pt x="7504" y="450"/>
                  </a:cubicBezTo>
                  <a:cubicBezTo>
                    <a:pt x="7704" y="460"/>
                    <a:pt x="7903" y="480"/>
                    <a:pt x="8103" y="510"/>
                  </a:cubicBezTo>
                  <a:cubicBezTo>
                    <a:pt x="8343" y="540"/>
                    <a:pt x="8573" y="600"/>
                    <a:pt x="8803" y="660"/>
                  </a:cubicBezTo>
                  <a:cubicBezTo>
                    <a:pt x="8913" y="700"/>
                    <a:pt x="9022" y="740"/>
                    <a:pt x="9122" y="780"/>
                  </a:cubicBezTo>
                  <a:cubicBezTo>
                    <a:pt x="9233" y="820"/>
                    <a:pt x="9342" y="860"/>
                    <a:pt x="9452" y="910"/>
                  </a:cubicBezTo>
                  <a:cubicBezTo>
                    <a:pt x="9552" y="950"/>
                    <a:pt x="9662" y="1000"/>
                    <a:pt x="9772" y="1060"/>
                  </a:cubicBezTo>
                  <a:cubicBezTo>
                    <a:pt x="9832" y="1090"/>
                    <a:pt x="9892" y="1120"/>
                    <a:pt x="9942" y="1160"/>
                  </a:cubicBezTo>
                  <a:cubicBezTo>
                    <a:pt x="10002" y="1200"/>
                    <a:pt x="10062" y="1229"/>
                    <a:pt x="10122" y="1269"/>
                  </a:cubicBezTo>
                  <a:cubicBezTo>
                    <a:pt x="10232" y="1340"/>
                    <a:pt x="10341" y="1420"/>
                    <a:pt x="10452" y="1500"/>
                  </a:cubicBezTo>
                  <a:cubicBezTo>
                    <a:pt x="10552" y="1569"/>
                    <a:pt x="10641" y="1629"/>
                    <a:pt x="10741" y="1709"/>
                  </a:cubicBezTo>
                  <a:cubicBezTo>
                    <a:pt x="10851" y="1799"/>
                    <a:pt x="10961" y="1899"/>
                    <a:pt x="11071" y="1989"/>
                  </a:cubicBezTo>
                  <a:cubicBezTo>
                    <a:pt x="11131" y="2039"/>
                    <a:pt x="11181" y="2099"/>
                    <a:pt x="11231" y="2149"/>
                  </a:cubicBezTo>
                  <a:cubicBezTo>
                    <a:pt x="11281" y="2199"/>
                    <a:pt x="11331" y="2259"/>
                    <a:pt x="11371" y="2309"/>
                  </a:cubicBezTo>
                  <a:cubicBezTo>
                    <a:pt x="11471" y="2439"/>
                    <a:pt x="11560" y="2559"/>
                    <a:pt x="11620" y="2708"/>
                  </a:cubicBezTo>
                  <a:cubicBezTo>
                    <a:pt x="11651" y="2779"/>
                    <a:pt x="11671" y="2848"/>
                    <a:pt x="11691" y="2918"/>
                  </a:cubicBezTo>
                  <a:cubicBezTo>
                    <a:pt x="11691" y="2938"/>
                    <a:pt x="11680" y="2958"/>
                    <a:pt x="11680" y="2978"/>
                  </a:cubicBezTo>
                  <a:cubicBezTo>
                    <a:pt x="11671" y="3038"/>
                    <a:pt x="11660" y="3098"/>
                    <a:pt x="11660" y="3148"/>
                  </a:cubicBezTo>
                  <a:cubicBezTo>
                    <a:pt x="11651" y="3248"/>
                    <a:pt x="11651" y="3338"/>
                    <a:pt x="11631" y="3438"/>
                  </a:cubicBezTo>
                  <a:cubicBezTo>
                    <a:pt x="11620" y="3528"/>
                    <a:pt x="11611" y="3618"/>
                    <a:pt x="11580" y="3698"/>
                  </a:cubicBezTo>
                  <a:cubicBezTo>
                    <a:pt x="11560" y="3778"/>
                    <a:pt x="11540" y="3847"/>
                    <a:pt x="11511" y="3918"/>
                  </a:cubicBezTo>
                  <a:cubicBezTo>
                    <a:pt x="11480" y="3978"/>
                    <a:pt x="11451" y="4038"/>
                    <a:pt x="11431" y="4097"/>
                  </a:cubicBezTo>
                  <a:cubicBezTo>
                    <a:pt x="11391" y="4177"/>
                    <a:pt x="11351" y="4257"/>
                    <a:pt x="11301" y="4327"/>
                  </a:cubicBezTo>
                  <a:cubicBezTo>
                    <a:pt x="11261" y="4397"/>
                    <a:pt x="11211" y="4467"/>
                    <a:pt x="11161" y="4537"/>
                  </a:cubicBezTo>
                  <a:cubicBezTo>
                    <a:pt x="11111" y="4597"/>
                    <a:pt x="11071" y="4657"/>
                    <a:pt x="11031" y="4717"/>
                  </a:cubicBezTo>
                  <a:cubicBezTo>
                    <a:pt x="10911" y="4866"/>
                    <a:pt x="10771" y="5006"/>
                    <a:pt x="10641" y="5146"/>
                  </a:cubicBezTo>
                  <a:cubicBezTo>
                    <a:pt x="10501" y="5286"/>
                    <a:pt x="10372" y="5436"/>
                    <a:pt x="10221" y="5556"/>
                  </a:cubicBezTo>
                  <a:cubicBezTo>
                    <a:pt x="10062" y="5676"/>
                    <a:pt x="9882" y="5786"/>
                    <a:pt x="9702" y="5886"/>
                  </a:cubicBezTo>
                  <a:cubicBezTo>
                    <a:pt x="9512" y="5986"/>
                    <a:pt x="9322" y="6085"/>
                    <a:pt x="9113" y="6176"/>
                  </a:cubicBezTo>
                  <a:cubicBezTo>
                    <a:pt x="8962" y="6236"/>
                    <a:pt x="8803" y="6296"/>
                    <a:pt x="8643" y="6345"/>
                  </a:cubicBezTo>
                  <a:cubicBezTo>
                    <a:pt x="8553" y="6376"/>
                    <a:pt x="8473" y="6396"/>
                    <a:pt x="8383" y="6416"/>
                  </a:cubicBezTo>
                  <a:cubicBezTo>
                    <a:pt x="8303" y="6436"/>
                    <a:pt x="8213" y="6456"/>
                    <a:pt x="8123" y="6476"/>
                  </a:cubicBezTo>
                  <a:cubicBezTo>
                    <a:pt x="7783" y="6545"/>
                    <a:pt x="7434" y="6645"/>
                    <a:pt x="7084" y="6715"/>
                  </a:cubicBezTo>
                  <a:cubicBezTo>
                    <a:pt x="6984" y="6735"/>
                    <a:pt x="6884" y="6755"/>
                    <a:pt x="6784" y="6765"/>
                  </a:cubicBezTo>
                  <a:cubicBezTo>
                    <a:pt x="6615" y="6785"/>
                    <a:pt x="6455" y="6795"/>
                    <a:pt x="6285" y="6795"/>
                  </a:cubicBezTo>
                  <a:cubicBezTo>
                    <a:pt x="6195" y="6800"/>
                    <a:pt x="6105" y="6802"/>
                    <a:pt x="6015" y="6802"/>
                  </a:cubicBezTo>
                  <a:cubicBezTo>
                    <a:pt x="5925" y="6802"/>
                    <a:pt x="5835" y="6800"/>
                    <a:pt x="5745" y="6795"/>
                  </a:cubicBezTo>
                  <a:cubicBezTo>
                    <a:pt x="5565" y="6785"/>
                    <a:pt x="5385" y="6755"/>
                    <a:pt x="5206" y="6745"/>
                  </a:cubicBezTo>
                  <a:cubicBezTo>
                    <a:pt x="5036" y="6725"/>
                    <a:pt x="4866" y="6705"/>
                    <a:pt x="4706" y="6685"/>
                  </a:cubicBezTo>
                  <a:cubicBezTo>
                    <a:pt x="4636" y="6675"/>
                    <a:pt x="4576" y="6665"/>
                    <a:pt x="4517" y="6655"/>
                  </a:cubicBezTo>
                  <a:cubicBezTo>
                    <a:pt x="4437" y="6635"/>
                    <a:pt x="4357" y="6625"/>
                    <a:pt x="4286" y="6605"/>
                  </a:cubicBezTo>
                  <a:cubicBezTo>
                    <a:pt x="4146" y="6565"/>
                    <a:pt x="4017" y="6525"/>
                    <a:pt x="3887" y="6485"/>
                  </a:cubicBezTo>
                  <a:cubicBezTo>
                    <a:pt x="3607" y="6405"/>
                    <a:pt x="3327" y="6325"/>
                    <a:pt x="3058" y="6216"/>
                  </a:cubicBezTo>
                  <a:cubicBezTo>
                    <a:pt x="2898" y="6145"/>
                    <a:pt x="2748" y="6076"/>
                    <a:pt x="2598" y="5996"/>
                  </a:cubicBezTo>
                  <a:cubicBezTo>
                    <a:pt x="2518" y="5956"/>
                    <a:pt x="2428" y="5916"/>
                    <a:pt x="2348" y="5876"/>
                  </a:cubicBezTo>
                  <a:cubicBezTo>
                    <a:pt x="2278" y="5836"/>
                    <a:pt x="2198" y="5796"/>
                    <a:pt x="2128" y="5756"/>
                  </a:cubicBezTo>
                  <a:cubicBezTo>
                    <a:pt x="1979" y="5666"/>
                    <a:pt x="1819" y="5576"/>
                    <a:pt x="1668" y="5486"/>
                  </a:cubicBezTo>
                  <a:cubicBezTo>
                    <a:pt x="1519" y="5396"/>
                    <a:pt x="1369" y="5286"/>
                    <a:pt x="1229" y="5177"/>
                  </a:cubicBezTo>
                  <a:cubicBezTo>
                    <a:pt x="1139" y="5106"/>
                    <a:pt x="1049" y="5037"/>
                    <a:pt x="959" y="4977"/>
                  </a:cubicBezTo>
                  <a:cubicBezTo>
                    <a:pt x="900" y="4926"/>
                    <a:pt x="840" y="4877"/>
                    <a:pt x="780" y="4817"/>
                  </a:cubicBezTo>
                  <a:cubicBezTo>
                    <a:pt x="720" y="4757"/>
                    <a:pt x="669" y="4697"/>
                    <a:pt x="620" y="4627"/>
                  </a:cubicBezTo>
                  <a:cubicBezTo>
                    <a:pt x="529" y="4507"/>
                    <a:pt x="440" y="4377"/>
                    <a:pt x="370" y="4237"/>
                  </a:cubicBezTo>
                  <a:lnTo>
                    <a:pt x="310" y="4058"/>
                  </a:lnTo>
                  <a:cubicBezTo>
                    <a:pt x="300" y="4007"/>
                    <a:pt x="290" y="3947"/>
                    <a:pt x="280" y="3898"/>
                  </a:cubicBezTo>
                  <a:cubicBezTo>
                    <a:pt x="280" y="3858"/>
                    <a:pt x="280" y="3818"/>
                    <a:pt x="290" y="3778"/>
                  </a:cubicBezTo>
                  <a:cubicBezTo>
                    <a:pt x="310" y="3618"/>
                    <a:pt x="340" y="3478"/>
                    <a:pt x="380" y="3328"/>
                  </a:cubicBezTo>
                  <a:cubicBezTo>
                    <a:pt x="400" y="3248"/>
                    <a:pt x="420" y="3168"/>
                    <a:pt x="450" y="3098"/>
                  </a:cubicBezTo>
                  <a:cubicBezTo>
                    <a:pt x="469" y="3028"/>
                    <a:pt x="500" y="2958"/>
                    <a:pt x="520" y="2888"/>
                  </a:cubicBezTo>
                  <a:cubicBezTo>
                    <a:pt x="540" y="2859"/>
                    <a:pt x="560" y="2819"/>
                    <a:pt x="569" y="2788"/>
                  </a:cubicBezTo>
                  <a:cubicBezTo>
                    <a:pt x="600" y="2728"/>
                    <a:pt x="629" y="2679"/>
                    <a:pt x="660" y="2628"/>
                  </a:cubicBezTo>
                  <a:cubicBezTo>
                    <a:pt x="709" y="2548"/>
                    <a:pt x="760" y="2468"/>
                    <a:pt x="820" y="2399"/>
                  </a:cubicBezTo>
                  <a:cubicBezTo>
                    <a:pt x="900" y="2289"/>
                    <a:pt x="989" y="2189"/>
                    <a:pt x="1089" y="2089"/>
                  </a:cubicBezTo>
                  <a:cubicBezTo>
                    <a:pt x="1139" y="2039"/>
                    <a:pt x="1199" y="1989"/>
                    <a:pt x="1259" y="1929"/>
                  </a:cubicBezTo>
                  <a:cubicBezTo>
                    <a:pt x="1299" y="1889"/>
                    <a:pt x="1349" y="1849"/>
                    <a:pt x="1399" y="1809"/>
                  </a:cubicBezTo>
                  <a:cubicBezTo>
                    <a:pt x="1439" y="1779"/>
                    <a:pt x="1489" y="1749"/>
                    <a:pt x="1529" y="1709"/>
                  </a:cubicBezTo>
                  <a:cubicBezTo>
                    <a:pt x="1589" y="1669"/>
                    <a:pt x="1649" y="1640"/>
                    <a:pt x="1699" y="1600"/>
                  </a:cubicBezTo>
                  <a:cubicBezTo>
                    <a:pt x="1808" y="1520"/>
                    <a:pt x="1919" y="1460"/>
                    <a:pt x="2039" y="1389"/>
                  </a:cubicBezTo>
                  <a:cubicBezTo>
                    <a:pt x="2258" y="1269"/>
                    <a:pt x="2488" y="1160"/>
                    <a:pt x="2718" y="1050"/>
                  </a:cubicBezTo>
                  <a:cubicBezTo>
                    <a:pt x="2788" y="1020"/>
                    <a:pt x="2858" y="1000"/>
                    <a:pt x="2927" y="970"/>
                  </a:cubicBezTo>
                  <a:lnTo>
                    <a:pt x="3018" y="940"/>
                  </a:lnTo>
                  <a:cubicBezTo>
                    <a:pt x="3377" y="850"/>
                    <a:pt x="3737" y="780"/>
                    <a:pt x="4097" y="700"/>
                  </a:cubicBezTo>
                  <a:cubicBezTo>
                    <a:pt x="4306" y="660"/>
                    <a:pt x="4506" y="630"/>
                    <a:pt x="4716" y="600"/>
                  </a:cubicBezTo>
                  <a:cubicBezTo>
                    <a:pt x="4826" y="580"/>
                    <a:pt x="4926" y="560"/>
                    <a:pt x="5036" y="540"/>
                  </a:cubicBezTo>
                  <a:cubicBezTo>
                    <a:pt x="5126" y="520"/>
                    <a:pt x="5216" y="510"/>
                    <a:pt x="5305" y="490"/>
                  </a:cubicBezTo>
                  <a:cubicBezTo>
                    <a:pt x="5476" y="470"/>
                    <a:pt x="5636" y="460"/>
                    <a:pt x="5805" y="441"/>
                  </a:cubicBezTo>
                  <a:cubicBezTo>
                    <a:pt x="6005" y="430"/>
                    <a:pt x="6195" y="430"/>
                    <a:pt x="6395" y="421"/>
                  </a:cubicBezTo>
                  <a:close/>
                  <a:moveTo>
                    <a:pt x="260" y="4377"/>
                  </a:moveTo>
                  <a:cubicBezTo>
                    <a:pt x="290" y="4447"/>
                    <a:pt x="330" y="4507"/>
                    <a:pt x="360" y="4567"/>
                  </a:cubicBezTo>
                  <a:cubicBezTo>
                    <a:pt x="410" y="4637"/>
                    <a:pt x="460" y="4717"/>
                    <a:pt x="509" y="4787"/>
                  </a:cubicBezTo>
                  <a:cubicBezTo>
                    <a:pt x="560" y="4866"/>
                    <a:pt x="629" y="4937"/>
                    <a:pt x="689" y="5006"/>
                  </a:cubicBezTo>
                  <a:cubicBezTo>
                    <a:pt x="809" y="5137"/>
                    <a:pt x="940" y="5246"/>
                    <a:pt x="1069" y="5356"/>
                  </a:cubicBezTo>
                  <a:cubicBezTo>
                    <a:pt x="1209" y="5476"/>
                    <a:pt x="1359" y="5596"/>
                    <a:pt x="1509" y="5706"/>
                  </a:cubicBezTo>
                  <a:cubicBezTo>
                    <a:pt x="1649" y="5806"/>
                    <a:pt x="1799" y="5906"/>
                    <a:pt x="1948" y="5996"/>
                  </a:cubicBezTo>
                  <a:cubicBezTo>
                    <a:pt x="2099" y="6085"/>
                    <a:pt x="2248" y="6176"/>
                    <a:pt x="2398" y="6256"/>
                  </a:cubicBezTo>
                  <a:cubicBezTo>
                    <a:pt x="2578" y="6336"/>
                    <a:pt x="2748" y="6416"/>
                    <a:pt x="2927" y="6485"/>
                  </a:cubicBezTo>
                  <a:cubicBezTo>
                    <a:pt x="3258" y="6605"/>
                    <a:pt x="3607" y="6695"/>
                    <a:pt x="3957" y="6785"/>
                  </a:cubicBezTo>
                  <a:cubicBezTo>
                    <a:pt x="4126" y="6825"/>
                    <a:pt x="4286" y="6875"/>
                    <a:pt x="4466" y="6895"/>
                  </a:cubicBezTo>
                  <a:cubicBezTo>
                    <a:pt x="4646" y="6925"/>
                    <a:pt x="4826" y="6945"/>
                    <a:pt x="5016" y="6965"/>
                  </a:cubicBezTo>
                  <a:cubicBezTo>
                    <a:pt x="5196" y="6985"/>
                    <a:pt x="5376" y="7005"/>
                    <a:pt x="5565" y="7025"/>
                  </a:cubicBezTo>
                  <a:cubicBezTo>
                    <a:pt x="5736" y="7035"/>
                    <a:pt x="5915" y="7045"/>
                    <a:pt x="6095" y="7045"/>
                  </a:cubicBezTo>
                  <a:cubicBezTo>
                    <a:pt x="6275" y="7045"/>
                    <a:pt x="6465" y="7035"/>
                    <a:pt x="6644" y="7025"/>
                  </a:cubicBezTo>
                  <a:cubicBezTo>
                    <a:pt x="6824" y="7015"/>
                    <a:pt x="6994" y="6975"/>
                    <a:pt x="7164" y="6945"/>
                  </a:cubicBezTo>
                  <a:cubicBezTo>
                    <a:pt x="7344" y="6915"/>
                    <a:pt x="7514" y="6875"/>
                    <a:pt x="7684" y="6835"/>
                  </a:cubicBezTo>
                  <a:cubicBezTo>
                    <a:pt x="7774" y="6805"/>
                    <a:pt x="7863" y="6785"/>
                    <a:pt x="7954" y="6765"/>
                  </a:cubicBezTo>
                  <a:lnTo>
                    <a:pt x="8223" y="6705"/>
                  </a:lnTo>
                  <a:cubicBezTo>
                    <a:pt x="8383" y="6675"/>
                    <a:pt x="8553" y="6635"/>
                    <a:pt x="8713" y="6585"/>
                  </a:cubicBezTo>
                  <a:cubicBezTo>
                    <a:pt x="8883" y="6535"/>
                    <a:pt x="9053" y="6476"/>
                    <a:pt x="9213" y="6416"/>
                  </a:cubicBezTo>
                  <a:cubicBezTo>
                    <a:pt x="9552" y="6276"/>
                    <a:pt x="9882" y="6116"/>
                    <a:pt x="10192" y="5926"/>
                  </a:cubicBezTo>
                  <a:cubicBezTo>
                    <a:pt x="10272" y="5886"/>
                    <a:pt x="10341" y="5836"/>
                    <a:pt x="10412" y="5786"/>
                  </a:cubicBezTo>
                  <a:cubicBezTo>
                    <a:pt x="10481" y="5736"/>
                    <a:pt x="10552" y="5676"/>
                    <a:pt x="10621" y="5616"/>
                  </a:cubicBezTo>
                  <a:cubicBezTo>
                    <a:pt x="10751" y="5496"/>
                    <a:pt x="10881" y="5386"/>
                    <a:pt x="11011" y="5257"/>
                  </a:cubicBezTo>
                  <a:cubicBezTo>
                    <a:pt x="11061" y="5197"/>
                    <a:pt x="11121" y="5137"/>
                    <a:pt x="11181" y="5066"/>
                  </a:cubicBezTo>
                  <a:cubicBezTo>
                    <a:pt x="11241" y="4997"/>
                    <a:pt x="11301" y="4926"/>
                    <a:pt x="11351" y="4857"/>
                  </a:cubicBezTo>
                  <a:cubicBezTo>
                    <a:pt x="11400" y="4787"/>
                    <a:pt x="11451" y="4717"/>
                    <a:pt x="11491" y="4647"/>
                  </a:cubicBezTo>
                  <a:cubicBezTo>
                    <a:pt x="11551" y="4577"/>
                    <a:pt x="11600" y="4507"/>
                    <a:pt x="11640" y="4427"/>
                  </a:cubicBezTo>
                  <a:cubicBezTo>
                    <a:pt x="11640" y="4420"/>
                    <a:pt x="11646" y="4413"/>
                    <a:pt x="11649" y="4402"/>
                  </a:cubicBezTo>
                  <a:lnTo>
                    <a:pt x="11649" y="4402"/>
                  </a:lnTo>
                  <a:cubicBezTo>
                    <a:pt x="11638" y="4477"/>
                    <a:pt x="11619" y="4552"/>
                    <a:pt x="11600" y="4627"/>
                  </a:cubicBezTo>
                  <a:lnTo>
                    <a:pt x="11511" y="4986"/>
                  </a:lnTo>
                  <a:cubicBezTo>
                    <a:pt x="11480" y="5086"/>
                    <a:pt x="11440" y="5177"/>
                    <a:pt x="11400" y="5277"/>
                  </a:cubicBezTo>
                  <a:cubicBezTo>
                    <a:pt x="11331" y="5446"/>
                    <a:pt x="11251" y="5626"/>
                    <a:pt x="11151" y="5786"/>
                  </a:cubicBezTo>
                  <a:cubicBezTo>
                    <a:pt x="11041" y="5966"/>
                    <a:pt x="10931" y="6145"/>
                    <a:pt x="10801" y="6325"/>
                  </a:cubicBezTo>
                  <a:cubicBezTo>
                    <a:pt x="10681" y="6485"/>
                    <a:pt x="10541" y="6635"/>
                    <a:pt x="10401" y="6785"/>
                  </a:cubicBezTo>
                  <a:cubicBezTo>
                    <a:pt x="10261" y="6945"/>
                    <a:pt x="10092" y="7075"/>
                    <a:pt x="9932" y="7195"/>
                  </a:cubicBezTo>
                  <a:cubicBezTo>
                    <a:pt x="9792" y="7295"/>
                    <a:pt x="9662" y="7395"/>
                    <a:pt x="9522" y="7475"/>
                  </a:cubicBezTo>
                  <a:cubicBezTo>
                    <a:pt x="9382" y="7555"/>
                    <a:pt x="9233" y="7624"/>
                    <a:pt x="9093" y="7695"/>
                  </a:cubicBezTo>
                  <a:cubicBezTo>
                    <a:pt x="9033" y="7714"/>
                    <a:pt x="8982" y="7734"/>
                    <a:pt x="8922" y="7754"/>
                  </a:cubicBezTo>
                  <a:cubicBezTo>
                    <a:pt x="8853" y="7784"/>
                    <a:pt x="8783" y="7804"/>
                    <a:pt x="8713" y="7834"/>
                  </a:cubicBezTo>
                  <a:cubicBezTo>
                    <a:pt x="8653" y="7854"/>
                    <a:pt x="8583" y="7874"/>
                    <a:pt x="8523" y="7894"/>
                  </a:cubicBezTo>
                  <a:cubicBezTo>
                    <a:pt x="8463" y="7904"/>
                    <a:pt x="8403" y="7924"/>
                    <a:pt x="8353" y="7944"/>
                  </a:cubicBezTo>
                  <a:cubicBezTo>
                    <a:pt x="8213" y="7974"/>
                    <a:pt x="8083" y="8004"/>
                    <a:pt x="7943" y="8024"/>
                  </a:cubicBezTo>
                  <a:cubicBezTo>
                    <a:pt x="7823" y="8044"/>
                    <a:pt x="7694" y="8064"/>
                    <a:pt x="7564" y="8084"/>
                  </a:cubicBezTo>
                  <a:cubicBezTo>
                    <a:pt x="7384" y="8104"/>
                    <a:pt x="7204" y="8124"/>
                    <a:pt x="7014" y="8144"/>
                  </a:cubicBezTo>
                  <a:cubicBezTo>
                    <a:pt x="6924" y="8154"/>
                    <a:pt x="6835" y="8154"/>
                    <a:pt x="6744" y="8154"/>
                  </a:cubicBezTo>
                  <a:lnTo>
                    <a:pt x="6475" y="8154"/>
                  </a:lnTo>
                  <a:cubicBezTo>
                    <a:pt x="6420" y="8157"/>
                    <a:pt x="6365" y="8158"/>
                    <a:pt x="6312" y="8158"/>
                  </a:cubicBezTo>
                  <a:cubicBezTo>
                    <a:pt x="6180" y="8158"/>
                    <a:pt x="6053" y="8151"/>
                    <a:pt x="5925" y="8144"/>
                  </a:cubicBezTo>
                  <a:cubicBezTo>
                    <a:pt x="5725" y="8134"/>
                    <a:pt x="5525" y="8114"/>
                    <a:pt x="5336" y="8094"/>
                  </a:cubicBezTo>
                  <a:cubicBezTo>
                    <a:pt x="5325" y="8084"/>
                    <a:pt x="5316" y="8084"/>
                    <a:pt x="5305" y="8084"/>
                  </a:cubicBezTo>
                  <a:cubicBezTo>
                    <a:pt x="5136" y="8054"/>
                    <a:pt x="4956" y="8024"/>
                    <a:pt x="4786" y="7984"/>
                  </a:cubicBezTo>
                  <a:cubicBezTo>
                    <a:pt x="4596" y="7944"/>
                    <a:pt x="4417" y="7884"/>
                    <a:pt x="4237" y="7824"/>
                  </a:cubicBezTo>
                  <a:cubicBezTo>
                    <a:pt x="3887" y="7714"/>
                    <a:pt x="3547" y="7584"/>
                    <a:pt x="3198" y="7464"/>
                  </a:cubicBezTo>
                  <a:cubicBezTo>
                    <a:pt x="3138" y="7444"/>
                    <a:pt x="3078" y="7435"/>
                    <a:pt x="3027" y="7415"/>
                  </a:cubicBezTo>
                  <a:cubicBezTo>
                    <a:pt x="2978" y="7395"/>
                    <a:pt x="2927" y="7375"/>
                    <a:pt x="2887" y="7355"/>
                  </a:cubicBezTo>
                  <a:cubicBezTo>
                    <a:pt x="2768" y="7304"/>
                    <a:pt x="2658" y="7255"/>
                    <a:pt x="2548" y="7205"/>
                  </a:cubicBezTo>
                  <a:cubicBezTo>
                    <a:pt x="2428" y="7145"/>
                    <a:pt x="2308" y="7095"/>
                    <a:pt x="2188" y="7035"/>
                  </a:cubicBezTo>
                  <a:cubicBezTo>
                    <a:pt x="2068" y="6975"/>
                    <a:pt x="1948" y="6915"/>
                    <a:pt x="1839" y="6845"/>
                  </a:cubicBezTo>
                  <a:cubicBezTo>
                    <a:pt x="1788" y="6815"/>
                    <a:pt x="1728" y="6775"/>
                    <a:pt x="1668" y="6745"/>
                  </a:cubicBezTo>
                  <a:cubicBezTo>
                    <a:pt x="1619" y="6705"/>
                    <a:pt x="1579" y="6675"/>
                    <a:pt x="1529" y="6645"/>
                  </a:cubicBezTo>
                  <a:cubicBezTo>
                    <a:pt x="1419" y="6545"/>
                    <a:pt x="1309" y="6456"/>
                    <a:pt x="1209" y="6356"/>
                  </a:cubicBezTo>
                  <a:cubicBezTo>
                    <a:pt x="1149" y="6296"/>
                    <a:pt x="1089" y="6245"/>
                    <a:pt x="1029" y="6185"/>
                  </a:cubicBezTo>
                  <a:cubicBezTo>
                    <a:pt x="979" y="6125"/>
                    <a:pt x="929" y="6065"/>
                    <a:pt x="880" y="6016"/>
                  </a:cubicBezTo>
                  <a:cubicBezTo>
                    <a:pt x="849" y="5966"/>
                    <a:pt x="809" y="5916"/>
                    <a:pt x="769" y="5866"/>
                  </a:cubicBezTo>
                  <a:cubicBezTo>
                    <a:pt x="740" y="5806"/>
                    <a:pt x="700" y="5746"/>
                    <a:pt x="669" y="5686"/>
                  </a:cubicBezTo>
                  <a:cubicBezTo>
                    <a:pt x="629" y="5626"/>
                    <a:pt x="600" y="5566"/>
                    <a:pt x="560" y="5506"/>
                  </a:cubicBezTo>
                  <a:cubicBezTo>
                    <a:pt x="529" y="5446"/>
                    <a:pt x="500" y="5376"/>
                    <a:pt x="480" y="5316"/>
                  </a:cubicBezTo>
                  <a:cubicBezTo>
                    <a:pt x="450" y="5266"/>
                    <a:pt x="430" y="5217"/>
                    <a:pt x="410" y="5157"/>
                  </a:cubicBezTo>
                  <a:cubicBezTo>
                    <a:pt x="390" y="5097"/>
                    <a:pt x="370" y="5017"/>
                    <a:pt x="340" y="4946"/>
                  </a:cubicBezTo>
                  <a:cubicBezTo>
                    <a:pt x="330" y="4897"/>
                    <a:pt x="320" y="4837"/>
                    <a:pt x="300" y="4777"/>
                  </a:cubicBezTo>
                  <a:cubicBezTo>
                    <a:pt x="290" y="4717"/>
                    <a:pt x="280" y="4657"/>
                    <a:pt x="280" y="4597"/>
                  </a:cubicBezTo>
                  <a:cubicBezTo>
                    <a:pt x="270" y="4537"/>
                    <a:pt x="260" y="4467"/>
                    <a:pt x="260" y="4397"/>
                  </a:cubicBezTo>
                  <a:lnTo>
                    <a:pt x="260" y="4377"/>
                  </a:lnTo>
                  <a:close/>
                  <a:moveTo>
                    <a:pt x="7104" y="1"/>
                  </a:moveTo>
                  <a:cubicBezTo>
                    <a:pt x="6804" y="1"/>
                    <a:pt x="6495" y="21"/>
                    <a:pt x="6195" y="41"/>
                  </a:cubicBezTo>
                  <a:cubicBezTo>
                    <a:pt x="6015" y="50"/>
                    <a:pt x="5835" y="70"/>
                    <a:pt x="5656" y="90"/>
                  </a:cubicBezTo>
                  <a:cubicBezTo>
                    <a:pt x="5465" y="121"/>
                    <a:pt x="5276" y="141"/>
                    <a:pt x="5086" y="181"/>
                  </a:cubicBezTo>
                  <a:cubicBezTo>
                    <a:pt x="4906" y="221"/>
                    <a:pt x="4726" y="261"/>
                    <a:pt x="4537" y="290"/>
                  </a:cubicBezTo>
                  <a:cubicBezTo>
                    <a:pt x="4366" y="330"/>
                    <a:pt x="4186" y="361"/>
                    <a:pt x="4007" y="401"/>
                  </a:cubicBezTo>
                  <a:cubicBezTo>
                    <a:pt x="3647" y="480"/>
                    <a:pt x="3278" y="560"/>
                    <a:pt x="2927" y="660"/>
                  </a:cubicBezTo>
                  <a:cubicBezTo>
                    <a:pt x="2748" y="710"/>
                    <a:pt x="2578" y="770"/>
                    <a:pt x="2408" y="830"/>
                  </a:cubicBezTo>
                  <a:cubicBezTo>
                    <a:pt x="2228" y="900"/>
                    <a:pt x="2048" y="970"/>
                    <a:pt x="1868" y="1050"/>
                  </a:cubicBezTo>
                  <a:cubicBezTo>
                    <a:pt x="1708" y="1120"/>
                    <a:pt x="1539" y="1200"/>
                    <a:pt x="1369" y="1289"/>
                  </a:cubicBezTo>
                  <a:cubicBezTo>
                    <a:pt x="1299" y="1329"/>
                    <a:pt x="1219" y="1369"/>
                    <a:pt x="1149" y="1420"/>
                  </a:cubicBezTo>
                  <a:cubicBezTo>
                    <a:pt x="1069" y="1489"/>
                    <a:pt x="989" y="1549"/>
                    <a:pt x="920" y="1620"/>
                  </a:cubicBezTo>
                  <a:lnTo>
                    <a:pt x="729" y="1809"/>
                  </a:lnTo>
                  <a:cubicBezTo>
                    <a:pt x="660" y="1869"/>
                    <a:pt x="600" y="1929"/>
                    <a:pt x="549" y="1999"/>
                  </a:cubicBezTo>
                  <a:cubicBezTo>
                    <a:pt x="489" y="2069"/>
                    <a:pt x="440" y="2149"/>
                    <a:pt x="390" y="2229"/>
                  </a:cubicBezTo>
                  <a:cubicBezTo>
                    <a:pt x="350" y="2309"/>
                    <a:pt x="320" y="2399"/>
                    <a:pt x="290" y="2488"/>
                  </a:cubicBezTo>
                  <a:lnTo>
                    <a:pt x="260" y="2548"/>
                  </a:lnTo>
                  <a:cubicBezTo>
                    <a:pt x="210" y="2639"/>
                    <a:pt x="180" y="2739"/>
                    <a:pt x="150" y="2839"/>
                  </a:cubicBezTo>
                  <a:cubicBezTo>
                    <a:pt x="90" y="3028"/>
                    <a:pt x="70" y="3218"/>
                    <a:pt x="50" y="3398"/>
                  </a:cubicBezTo>
                  <a:cubicBezTo>
                    <a:pt x="30" y="3587"/>
                    <a:pt x="20" y="3767"/>
                    <a:pt x="10" y="3958"/>
                  </a:cubicBezTo>
                  <a:cubicBezTo>
                    <a:pt x="10" y="4047"/>
                    <a:pt x="10" y="4137"/>
                    <a:pt x="0" y="4227"/>
                  </a:cubicBezTo>
                  <a:lnTo>
                    <a:pt x="0" y="4477"/>
                  </a:lnTo>
                  <a:cubicBezTo>
                    <a:pt x="20" y="4657"/>
                    <a:pt x="30" y="4846"/>
                    <a:pt x="70" y="5037"/>
                  </a:cubicBezTo>
                  <a:cubicBezTo>
                    <a:pt x="110" y="5217"/>
                    <a:pt x="160" y="5396"/>
                    <a:pt x="230" y="5566"/>
                  </a:cubicBezTo>
                  <a:cubicBezTo>
                    <a:pt x="260" y="5666"/>
                    <a:pt x="300" y="5766"/>
                    <a:pt x="350" y="5856"/>
                  </a:cubicBezTo>
                  <a:cubicBezTo>
                    <a:pt x="390" y="5936"/>
                    <a:pt x="440" y="6025"/>
                    <a:pt x="489" y="6105"/>
                  </a:cubicBezTo>
                  <a:cubicBezTo>
                    <a:pt x="540" y="6185"/>
                    <a:pt x="589" y="6256"/>
                    <a:pt x="649" y="6325"/>
                  </a:cubicBezTo>
                  <a:cubicBezTo>
                    <a:pt x="709" y="6405"/>
                    <a:pt x="769" y="6476"/>
                    <a:pt x="840" y="6555"/>
                  </a:cubicBezTo>
                  <a:cubicBezTo>
                    <a:pt x="969" y="6685"/>
                    <a:pt x="1099" y="6805"/>
                    <a:pt x="1239" y="6925"/>
                  </a:cubicBezTo>
                  <a:cubicBezTo>
                    <a:pt x="1389" y="7045"/>
                    <a:pt x="1549" y="7155"/>
                    <a:pt x="1708" y="7255"/>
                  </a:cubicBezTo>
                  <a:cubicBezTo>
                    <a:pt x="1868" y="7344"/>
                    <a:pt x="2028" y="7435"/>
                    <a:pt x="2188" y="7515"/>
                  </a:cubicBezTo>
                  <a:cubicBezTo>
                    <a:pt x="2358" y="7595"/>
                    <a:pt x="2518" y="7675"/>
                    <a:pt x="2688" y="7744"/>
                  </a:cubicBezTo>
                  <a:cubicBezTo>
                    <a:pt x="2878" y="7834"/>
                    <a:pt x="3067" y="7884"/>
                    <a:pt x="3258" y="7934"/>
                  </a:cubicBezTo>
                  <a:lnTo>
                    <a:pt x="3797" y="8084"/>
                  </a:lnTo>
                  <a:cubicBezTo>
                    <a:pt x="4157" y="8184"/>
                    <a:pt x="4517" y="8254"/>
                    <a:pt x="4886" y="8314"/>
                  </a:cubicBezTo>
                  <a:cubicBezTo>
                    <a:pt x="5256" y="8364"/>
                    <a:pt x="5625" y="8394"/>
                    <a:pt x="5995" y="8404"/>
                  </a:cubicBezTo>
                  <a:cubicBezTo>
                    <a:pt x="6132" y="8407"/>
                    <a:pt x="6269" y="8410"/>
                    <a:pt x="6407" y="8410"/>
                  </a:cubicBezTo>
                  <a:cubicBezTo>
                    <a:pt x="6644" y="8410"/>
                    <a:pt x="6881" y="8403"/>
                    <a:pt x="7114" y="8384"/>
                  </a:cubicBezTo>
                  <a:cubicBezTo>
                    <a:pt x="7314" y="8364"/>
                    <a:pt x="7504" y="8344"/>
                    <a:pt x="7694" y="8314"/>
                  </a:cubicBezTo>
                  <a:cubicBezTo>
                    <a:pt x="7883" y="8284"/>
                    <a:pt x="8074" y="8244"/>
                    <a:pt x="8263" y="8204"/>
                  </a:cubicBezTo>
                  <a:cubicBezTo>
                    <a:pt x="8443" y="8164"/>
                    <a:pt x="8623" y="8114"/>
                    <a:pt x="8803" y="8054"/>
                  </a:cubicBezTo>
                  <a:cubicBezTo>
                    <a:pt x="8903" y="8024"/>
                    <a:pt x="8993" y="7994"/>
                    <a:pt x="9082" y="7964"/>
                  </a:cubicBezTo>
                  <a:lnTo>
                    <a:pt x="9382" y="7844"/>
                  </a:lnTo>
                  <a:cubicBezTo>
                    <a:pt x="9402" y="7844"/>
                    <a:pt x="9422" y="7834"/>
                    <a:pt x="9432" y="7824"/>
                  </a:cubicBezTo>
                  <a:cubicBezTo>
                    <a:pt x="9452" y="7814"/>
                    <a:pt x="9462" y="7814"/>
                    <a:pt x="9482" y="7804"/>
                  </a:cubicBezTo>
                  <a:cubicBezTo>
                    <a:pt x="9572" y="7764"/>
                    <a:pt x="9652" y="7724"/>
                    <a:pt x="9732" y="7695"/>
                  </a:cubicBezTo>
                  <a:cubicBezTo>
                    <a:pt x="9822" y="7644"/>
                    <a:pt x="9902" y="7604"/>
                    <a:pt x="9982" y="7555"/>
                  </a:cubicBezTo>
                  <a:cubicBezTo>
                    <a:pt x="10141" y="7464"/>
                    <a:pt x="10292" y="7364"/>
                    <a:pt x="10441" y="7255"/>
                  </a:cubicBezTo>
                  <a:cubicBezTo>
                    <a:pt x="10521" y="7205"/>
                    <a:pt x="10601" y="7135"/>
                    <a:pt x="10681" y="7075"/>
                  </a:cubicBezTo>
                  <a:cubicBezTo>
                    <a:pt x="10751" y="7015"/>
                    <a:pt x="10821" y="6955"/>
                    <a:pt x="10881" y="6895"/>
                  </a:cubicBezTo>
                  <a:cubicBezTo>
                    <a:pt x="11011" y="6765"/>
                    <a:pt x="11141" y="6625"/>
                    <a:pt x="11261" y="6485"/>
                  </a:cubicBezTo>
                  <a:lnTo>
                    <a:pt x="11471" y="6216"/>
                  </a:lnTo>
                  <a:cubicBezTo>
                    <a:pt x="11520" y="6145"/>
                    <a:pt x="11571" y="6076"/>
                    <a:pt x="11611" y="6006"/>
                  </a:cubicBezTo>
                  <a:cubicBezTo>
                    <a:pt x="11711" y="5846"/>
                    <a:pt x="11800" y="5686"/>
                    <a:pt x="11880" y="5516"/>
                  </a:cubicBezTo>
                  <a:cubicBezTo>
                    <a:pt x="11920" y="5426"/>
                    <a:pt x="11960" y="5326"/>
                    <a:pt x="11990" y="5226"/>
                  </a:cubicBezTo>
                  <a:lnTo>
                    <a:pt x="12050" y="4957"/>
                  </a:lnTo>
                  <a:cubicBezTo>
                    <a:pt x="12090" y="4757"/>
                    <a:pt x="12110" y="4557"/>
                    <a:pt x="12120" y="4347"/>
                  </a:cubicBezTo>
                  <a:cubicBezTo>
                    <a:pt x="12130" y="4157"/>
                    <a:pt x="12130" y="3967"/>
                    <a:pt x="12140" y="3787"/>
                  </a:cubicBezTo>
                  <a:cubicBezTo>
                    <a:pt x="12140" y="3607"/>
                    <a:pt x="12140" y="3428"/>
                    <a:pt x="12120" y="3258"/>
                  </a:cubicBezTo>
                  <a:cubicBezTo>
                    <a:pt x="12100" y="3058"/>
                    <a:pt x="12050" y="2878"/>
                    <a:pt x="12000" y="2688"/>
                  </a:cubicBezTo>
                  <a:cubicBezTo>
                    <a:pt x="11960" y="2559"/>
                    <a:pt x="11900" y="2428"/>
                    <a:pt x="11820" y="2309"/>
                  </a:cubicBezTo>
                  <a:cubicBezTo>
                    <a:pt x="11780" y="2229"/>
                    <a:pt x="11740" y="2149"/>
                    <a:pt x="11680" y="2079"/>
                  </a:cubicBezTo>
                  <a:cubicBezTo>
                    <a:pt x="11620" y="1999"/>
                    <a:pt x="11560" y="1909"/>
                    <a:pt x="11491" y="1829"/>
                  </a:cubicBezTo>
                  <a:cubicBezTo>
                    <a:pt x="11420" y="1759"/>
                    <a:pt x="11360" y="1689"/>
                    <a:pt x="11291" y="1620"/>
                  </a:cubicBezTo>
                  <a:cubicBezTo>
                    <a:pt x="11231" y="1560"/>
                    <a:pt x="11171" y="1500"/>
                    <a:pt x="11111" y="1449"/>
                  </a:cubicBezTo>
                  <a:cubicBezTo>
                    <a:pt x="11021" y="1369"/>
                    <a:pt x="10941" y="1300"/>
                    <a:pt x="10851" y="1229"/>
                  </a:cubicBezTo>
                  <a:cubicBezTo>
                    <a:pt x="10701" y="1120"/>
                    <a:pt x="10552" y="1020"/>
                    <a:pt x="10401" y="910"/>
                  </a:cubicBezTo>
                  <a:cubicBezTo>
                    <a:pt x="10321" y="850"/>
                    <a:pt x="10241" y="800"/>
                    <a:pt x="10161" y="750"/>
                  </a:cubicBezTo>
                  <a:cubicBezTo>
                    <a:pt x="10092" y="700"/>
                    <a:pt x="10012" y="650"/>
                    <a:pt x="9932" y="610"/>
                  </a:cubicBezTo>
                  <a:cubicBezTo>
                    <a:pt x="9832" y="560"/>
                    <a:pt x="9742" y="520"/>
                    <a:pt x="9642" y="470"/>
                  </a:cubicBezTo>
                  <a:cubicBezTo>
                    <a:pt x="9632" y="470"/>
                    <a:pt x="9622" y="470"/>
                    <a:pt x="9622" y="460"/>
                  </a:cubicBezTo>
                  <a:lnTo>
                    <a:pt x="9612" y="460"/>
                  </a:lnTo>
                  <a:cubicBezTo>
                    <a:pt x="9582" y="450"/>
                    <a:pt x="9562" y="441"/>
                    <a:pt x="9532" y="430"/>
                  </a:cubicBezTo>
                  <a:lnTo>
                    <a:pt x="9522" y="430"/>
                  </a:lnTo>
                  <a:lnTo>
                    <a:pt x="9522" y="421"/>
                  </a:lnTo>
                  <a:cubicBezTo>
                    <a:pt x="9353" y="350"/>
                    <a:pt x="9182" y="290"/>
                    <a:pt x="9002" y="241"/>
                  </a:cubicBezTo>
                  <a:cubicBezTo>
                    <a:pt x="8833" y="181"/>
                    <a:pt x="8653" y="141"/>
                    <a:pt x="8483" y="110"/>
                  </a:cubicBezTo>
                  <a:cubicBezTo>
                    <a:pt x="8373" y="90"/>
                    <a:pt x="8263" y="70"/>
                    <a:pt x="8154" y="61"/>
                  </a:cubicBezTo>
                  <a:cubicBezTo>
                    <a:pt x="8054" y="50"/>
                    <a:pt x="7963" y="41"/>
                    <a:pt x="7874" y="30"/>
                  </a:cubicBezTo>
                  <a:cubicBezTo>
                    <a:pt x="7684" y="21"/>
                    <a:pt x="7494" y="10"/>
                    <a:pt x="7314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6" name="Google Shape;166;p24"/>
            <p:cNvSpPr/>
            <p:nvPr/>
          </p:nvSpPr>
          <p:spPr>
            <a:xfrm flipH="1">
              <a:off x="4540433" y="1520962"/>
              <a:ext cx="569895" cy="309249"/>
            </a:xfrm>
            <a:custGeom>
              <a:avLst/>
              <a:gdLst/>
              <a:ahLst/>
              <a:cxnLst/>
              <a:rect l="l" t="t" r="r" b="b"/>
              <a:pathLst>
                <a:path w="8794" h="4772" extrusionOk="0">
                  <a:moveTo>
                    <a:pt x="3378" y="370"/>
                  </a:moveTo>
                  <a:cubicBezTo>
                    <a:pt x="3518" y="370"/>
                    <a:pt x="3648" y="381"/>
                    <a:pt x="3788" y="381"/>
                  </a:cubicBezTo>
                  <a:lnTo>
                    <a:pt x="4207" y="410"/>
                  </a:lnTo>
                  <a:cubicBezTo>
                    <a:pt x="4347" y="430"/>
                    <a:pt x="4487" y="441"/>
                    <a:pt x="4627" y="450"/>
                  </a:cubicBezTo>
                  <a:cubicBezTo>
                    <a:pt x="4737" y="461"/>
                    <a:pt x="4847" y="461"/>
                    <a:pt x="4956" y="470"/>
                  </a:cubicBezTo>
                  <a:cubicBezTo>
                    <a:pt x="5067" y="470"/>
                    <a:pt x="5176" y="480"/>
                    <a:pt x="5286" y="480"/>
                  </a:cubicBezTo>
                  <a:cubicBezTo>
                    <a:pt x="5496" y="490"/>
                    <a:pt x="5696" y="490"/>
                    <a:pt x="5906" y="520"/>
                  </a:cubicBezTo>
                  <a:cubicBezTo>
                    <a:pt x="6335" y="580"/>
                    <a:pt x="6765" y="650"/>
                    <a:pt x="7165" y="820"/>
                  </a:cubicBezTo>
                  <a:cubicBezTo>
                    <a:pt x="7225" y="840"/>
                    <a:pt x="7285" y="870"/>
                    <a:pt x="7345" y="900"/>
                  </a:cubicBezTo>
                  <a:lnTo>
                    <a:pt x="7554" y="1020"/>
                  </a:lnTo>
                  <a:cubicBezTo>
                    <a:pt x="7614" y="1060"/>
                    <a:pt x="7684" y="1090"/>
                    <a:pt x="7744" y="1130"/>
                  </a:cubicBezTo>
                  <a:cubicBezTo>
                    <a:pt x="7804" y="1160"/>
                    <a:pt x="7864" y="1200"/>
                    <a:pt x="7914" y="1240"/>
                  </a:cubicBezTo>
                  <a:cubicBezTo>
                    <a:pt x="8004" y="1309"/>
                    <a:pt x="8084" y="1380"/>
                    <a:pt x="8154" y="1469"/>
                  </a:cubicBezTo>
                  <a:cubicBezTo>
                    <a:pt x="8194" y="1529"/>
                    <a:pt x="8234" y="1589"/>
                    <a:pt x="8264" y="1649"/>
                  </a:cubicBezTo>
                  <a:cubicBezTo>
                    <a:pt x="8294" y="1719"/>
                    <a:pt x="8324" y="1779"/>
                    <a:pt x="8354" y="1849"/>
                  </a:cubicBezTo>
                  <a:cubicBezTo>
                    <a:pt x="8374" y="1889"/>
                    <a:pt x="8384" y="1929"/>
                    <a:pt x="8393" y="1959"/>
                  </a:cubicBezTo>
                  <a:lnTo>
                    <a:pt x="8424" y="2109"/>
                  </a:lnTo>
                  <a:cubicBezTo>
                    <a:pt x="8433" y="2179"/>
                    <a:pt x="8444" y="2249"/>
                    <a:pt x="8444" y="2319"/>
                  </a:cubicBezTo>
                  <a:cubicBezTo>
                    <a:pt x="8444" y="2399"/>
                    <a:pt x="8444" y="2479"/>
                    <a:pt x="8433" y="2548"/>
                  </a:cubicBezTo>
                  <a:cubicBezTo>
                    <a:pt x="8424" y="2619"/>
                    <a:pt x="8404" y="2688"/>
                    <a:pt x="8393" y="2759"/>
                  </a:cubicBezTo>
                  <a:cubicBezTo>
                    <a:pt x="8374" y="2828"/>
                    <a:pt x="8344" y="2898"/>
                    <a:pt x="8314" y="2968"/>
                  </a:cubicBezTo>
                  <a:cubicBezTo>
                    <a:pt x="8304" y="3008"/>
                    <a:pt x="8284" y="3048"/>
                    <a:pt x="8254" y="3088"/>
                  </a:cubicBezTo>
                  <a:cubicBezTo>
                    <a:pt x="8234" y="3128"/>
                    <a:pt x="8214" y="3158"/>
                    <a:pt x="8184" y="3198"/>
                  </a:cubicBezTo>
                  <a:cubicBezTo>
                    <a:pt x="8114" y="3278"/>
                    <a:pt x="8034" y="3358"/>
                    <a:pt x="7954" y="3428"/>
                  </a:cubicBezTo>
                  <a:cubicBezTo>
                    <a:pt x="7834" y="3518"/>
                    <a:pt x="7704" y="3598"/>
                    <a:pt x="7585" y="3667"/>
                  </a:cubicBezTo>
                  <a:cubicBezTo>
                    <a:pt x="7514" y="3718"/>
                    <a:pt x="7445" y="3758"/>
                    <a:pt x="7365" y="3798"/>
                  </a:cubicBezTo>
                  <a:cubicBezTo>
                    <a:pt x="7305" y="3827"/>
                    <a:pt x="7245" y="3858"/>
                    <a:pt x="7174" y="3887"/>
                  </a:cubicBezTo>
                  <a:cubicBezTo>
                    <a:pt x="7055" y="3938"/>
                    <a:pt x="6935" y="3978"/>
                    <a:pt x="6815" y="4018"/>
                  </a:cubicBezTo>
                  <a:cubicBezTo>
                    <a:pt x="6685" y="4058"/>
                    <a:pt x="6545" y="4098"/>
                    <a:pt x="6415" y="4127"/>
                  </a:cubicBezTo>
                  <a:cubicBezTo>
                    <a:pt x="6275" y="4167"/>
                    <a:pt x="6146" y="4197"/>
                    <a:pt x="6015" y="4227"/>
                  </a:cubicBezTo>
                  <a:cubicBezTo>
                    <a:pt x="5876" y="4257"/>
                    <a:pt x="5736" y="4277"/>
                    <a:pt x="5596" y="4307"/>
                  </a:cubicBezTo>
                  <a:cubicBezTo>
                    <a:pt x="5496" y="4317"/>
                    <a:pt x="5396" y="4337"/>
                    <a:pt x="5286" y="4347"/>
                  </a:cubicBezTo>
                  <a:cubicBezTo>
                    <a:pt x="5156" y="4367"/>
                    <a:pt x="5016" y="4387"/>
                    <a:pt x="4887" y="4397"/>
                  </a:cubicBezTo>
                  <a:cubicBezTo>
                    <a:pt x="4747" y="4397"/>
                    <a:pt x="4597" y="4397"/>
                    <a:pt x="4457" y="4407"/>
                  </a:cubicBezTo>
                  <a:cubicBezTo>
                    <a:pt x="4177" y="4407"/>
                    <a:pt x="3897" y="4407"/>
                    <a:pt x="3617" y="4397"/>
                  </a:cubicBezTo>
                  <a:cubicBezTo>
                    <a:pt x="3258" y="4387"/>
                    <a:pt x="2898" y="4367"/>
                    <a:pt x="2549" y="4317"/>
                  </a:cubicBezTo>
                  <a:cubicBezTo>
                    <a:pt x="2338" y="4287"/>
                    <a:pt x="2139" y="4247"/>
                    <a:pt x="1929" y="4207"/>
                  </a:cubicBezTo>
                  <a:cubicBezTo>
                    <a:pt x="1829" y="4187"/>
                    <a:pt x="1729" y="4157"/>
                    <a:pt x="1619" y="4137"/>
                  </a:cubicBezTo>
                  <a:cubicBezTo>
                    <a:pt x="1519" y="4107"/>
                    <a:pt x="1430" y="4078"/>
                    <a:pt x="1330" y="4038"/>
                  </a:cubicBezTo>
                  <a:cubicBezTo>
                    <a:pt x="1279" y="4007"/>
                    <a:pt x="1230" y="3987"/>
                    <a:pt x="1179" y="3958"/>
                  </a:cubicBezTo>
                  <a:cubicBezTo>
                    <a:pt x="1130" y="3927"/>
                    <a:pt x="1080" y="3898"/>
                    <a:pt x="1020" y="3867"/>
                  </a:cubicBezTo>
                  <a:lnTo>
                    <a:pt x="750" y="3687"/>
                  </a:lnTo>
                  <a:cubicBezTo>
                    <a:pt x="710" y="3658"/>
                    <a:pt x="670" y="3618"/>
                    <a:pt x="640" y="3588"/>
                  </a:cubicBezTo>
                  <a:lnTo>
                    <a:pt x="570" y="3518"/>
                  </a:lnTo>
                  <a:cubicBezTo>
                    <a:pt x="550" y="3488"/>
                    <a:pt x="530" y="3458"/>
                    <a:pt x="510" y="3418"/>
                  </a:cubicBezTo>
                  <a:cubicBezTo>
                    <a:pt x="480" y="3368"/>
                    <a:pt x="440" y="3308"/>
                    <a:pt x="410" y="3248"/>
                  </a:cubicBezTo>
                  <a:cubicBezTo>
                    <a:pt x="391" y="3198"/>
                    <a:pt x="371" y="3148"/>
                    <a:pt x="360" y="3098"/>
                  </a:cubicBezTo>
                  <a:cubicBezTo>
                    <a:pt x="331" y="3038"/>
                    <a:pt x="311" y="2978"/>
                    <a:pt x="300" y="2918"/>
                  </a:cubicBezTo>
                  <a:cubicBezTo>
                    <a:pt x="291" y="2839"/>
                    <a:pt x="291" y="2759"/>
                    <a:pt x="291" y="2679"/>
                  </a:cubicBezTo>
                  <a:cubicBezTo>
                    <a:pt x="300" y="2588"/>
                    <a:pt x="300" y="2508"/>
                    <a:pt x="311" y="2419"/>
                  </a:cubicBezTo>
                  <a:cubicBezTo>
                    <a:pt x="320" y="2369"/>
                    <a:pt x="331" y="2329"/>
                    <a:pt x="340" y="2279"/>
                  </a:cubicBezTo>
                  <a:cubicBezTo>
                    <a:pt x="351" y="2229"/>
                    <a:pt x="360" y="2169"/>
                    <a:pt x="380" y="2119"/>
                  </a:cubicBezTo>
                  <a:cubicBezTo>
                    <a:pt x="410" y="2019"/>
                    <a:pt x="450" y="1919"/>
                    <a:pt x="490" y="1829"/>
                  </a:cubicBezTo>
                  <a:cubicBezTo>
                    <a:pt x="560" y="1669"/>
                    <a:pt x="640" y="1520"/>
                    <a:pt x="740" y="1380"/>
                  </a:cubicBezTo>
                  <a:cubicBezTo>
                    <a:pt x="790" y="1320"/>
                    <a:pt x="840" y="1269"/>
                    <a:pt x="890" y="1220"/>
                  </a:cubicBezTo>
                  <a:cubicBezTo>
                    <a:pt x="950" y="1170"/>
                    <a:pt x="1000" y="1110"/>
                    <a:pt x="1070" y="1060"/>
                  </a:cubicBezTo>
                  <a:cubicBezTo>
                    <a:pt x="1130" y="1010"/>
                    <a:pt x="1210" y="970"/>
                    <a:pt x="1279" y="930"/>
                  </a:cubicBezTo>
                  <a:cubicBezTo>
                    <a:pt x="1370" y="890"/>
                    <a:pt x="1459" y="840"/>
                    <a:pt x="1550" y="800"/>
                  </a:cubicBezTo>
                  <a:lnTo>
                    <a:pt x="1879" y="680"/>
                  </a:lnTo>
                  <a:cubicBezTo>
                    <a:pt x="1919" y="660"/>
                    <a:pt x="1969" y="640"/>
                    <a:pt x="2019" y="620"/>
                  </a:cubicBezTo>
                  <a:cubicBezTo>
                    <a:pt x="2049" y="610"/>
                    <a:pt x="2079" y="610"/>
                    <a:pt x="2109" y="600"/>
                  </a:cubicBezTo>
                  <a:cubicBezTo>
                    <a:pt x="2239" y="560"/>
                    <a:pt x="2378" y="520"/>
                    <a:pt x="2518" y="480"/>
                  </a:cubicBezTo>
                  <a:cubicBezTo>
                    <a:pt x="2578" y="470"/>
                    <a:pt x="2629" y="461"/>
                    <a:pt x="2689" y="450"/>
                  </a:cubicBezTo>
                  <a:cubicBezTo>
                    <a:pt x="2789" y="430"/>
                    <a:pt x="2888" y="410"/>
                    <a:pt x="2988" y="401"/>
                  </a:cubicBezTo>
                  <a:cubicBezTo>
                    <a:pt x="3048" y="390"/>
                    <a:pt x="3108" y="381"/>
                    <a:pt x="3178" y="381"/>
                  </a:cubicBezTo>
                  <a:cubicBezTo>
                    <a:pt x="3238" y="370"/>
                    <a:pt x="3308" y="370"/>
                    <a:pt x="3378" y="370"/>
                  </a:cubicBezTo>
                  <a:close/>
                  <a:moveTo>
                    <a:pt x="4017" y="1"/>
                  </a:moveTo>
                  <a:cubicBezTo>
                    <a:pt x="3877" y="1"/>
                    <a:pt x="3728" y="10"/>
                    <a:pt x="3588" y="21"/>
                  </a:cubicBezTo>
                  <a:cubicBezTo>
                    <a:pt x="3308" y="41"/>
                    <a:pt x="3028" y="81"/>
                    <a:pt x="2758" y="150"/>
                  </a:cubicBezTo>
                  <a:cubicBezTo>
                    <a:pt x="2529" y="190"/>
                    <a:pt x="2299" y="250"/>
                    <a:pt x="2069" y="321"/>
                  </a:cubicBezTo>
                  <a:cubicBezTo>
                    <a:pt x="1939" y="361"/>
                    <a:pt x="1809" y="421"/>
                    <a:pt x="1679" y="470"/>
                  </a:cubicBezTo>
                  <a:cubicBezTo>
                    <a:pt x="1559" y="520"/>
                    <a:pt x="1439" y="580"/>
                    <a:pt x="1319" y="640"/>
                  </a:cubicBezTo>
                  <a:cubicBezTo>
                    <a:pt x="1219" y="690"/>
                    <a:pt x="1110" y="750"/>
                    <a:pt x="1020" y="820"/>
                  </a:cubicBezTo>
                  <a:cubicBezTo>
                    <a:pt x="1010" y="820"/>
                    <a:pt x="1010" y="820"/>
                    <a:pt x="1000" y="830"/>
                  </a:cubicBezTo>
                  <a:lnTo>
                    <a:pt x="940" y="860"/>
                  </a:lnTo>
                  <a:cubicBezTo>
                    <a:pt x="880" y="900"/>
                    <a:pt x="820" y="950"/>
                    <a:pt x="770" y="1000"/>
                  </a:cubicBezTo>
                  <a:cubicBezTo>
                    <a:pt x="660" y="1100"/>
                    <a:pt x="570" y="1200"/>
                    <a:pt x="480" y="1309"/>
                  </a:cubicBezTo>
                  <a:cubicBezTo>
                    <a:pt x="410" y="1420"/>
                    <a:pt x="331" y="1540"/>
                    <a:pt x="271" y="1660"/>
                  </a:cubicBezTo>
                  <a:cubicBezTo>
                    <a:pt x="200" y="1789"/>
                    <a:pt x="140" y="1919"/>
                    <a:pt x="100" y="2049"/>
                  </a:cubicBezTo>
                  <a:cubicBezTo>
                    <a:pt x="51" y="2179"/>
                    <a:pt x="31" y="2329"/>
                    <a:pt x="11" y="2468"/>
                  </a:cubicBezTo>
                  <a:cubicBezTo>
                    <a:pt x="11" y="2528"/>
                    <a:pt x="0" y="2588"/>
                    <a:pt x="0" y="2659"/>
                  </a:cubicBezTo>
                  <a:cubicBezTo>
                    <a:pt x="0" y="2728"/>
                    <a:pt x="11" y="2808"/>
                    <a:pt x="31" y="2888"/>
                  </a:cubicBezTo>
                  <a:cubicBezTo>
                    <a:pt x="40" y="2948"/>
                    <a:pt x="60" y="3018"/>
                    <a:pt x="91" y="3078"/>
                  </a:cubicBezTo>
                  <a:cubicBezTo>
                    <a:pt x="111" y="3148"/>
                    <a:pt x="151" y="3208"/>
                    <a:pt x="180" y="3278"/>
                  </a:cubicBezTo>
                  <a:cubicBezTo>
                    <a:pt x="251" y="3398"/>
                    <a:pt x="331" y="3528"/>
                    <a:pt x="420" y="3638"/>
                  </a:cubicBezTo>
                  <a:cubicBezTo>
                    <a:pt x="470" y="3698"/>
                    <a:pt x="520" y="3747"/>
                    <a:pt x="570" y="3798"/>
                  </a:cubicBezTo>
                  <a:cubicBezTo>
                    <a:pt x="600" y="3827"/>
                    <a:pt x="630" y="3858"/>
                    <a:pt x="660" y="3878"/>
                  </a:cubicBezTo>
                  <a:cubicBezTo>
                    <a:pt x="690" y="3907"/>
                    <a:pt x="720" y="3927"/>
                    <a:pt x="750" y="3958"/>
                  </a:cubicBezTo>
                  <a:cubicBezTo>
                    <a:pt x="780" y="3987"/>
                    <a:pt x="830" y="4027"/>
                    <a:pt x="870" y="4047"/>
                  </a:cubicBezTo>
                  <a:cubicBezTo>
                    <a:pt x="920" y="4078"/>
                    <a:pt x="970" y="4107"/>
                    <a:pt x="1020" y="4147"/>
                  </a:cubicBezTo>
                  <a:cubicBezTo>
                    <a:pt x="1030" y="4147"/>
                    <a:pt x="1040" y="4157"/>
                    <a:pt x="1050" y="4157"/>
                  </a:cubicBezTo>
                  <a:lnTo>
                    <a:pt x="1070" y="4177"/>
                  </a:lnTo>
                  <a:cubicBezTo>
                    <a:pt x="1090" y="4197"/>
                    <a:pt x="1110" y="4197"/>
                    <a:pt x="1130" y="4197"/>
                  </a:cubicBezTo>
                  <a:cubicBezTo>
                    <a:pt x="1179" y="4227"/>
                    <a:pt x="1230" y="4247"/>
                    <a:pt x="1279" y="4277"/>
                  </a:cubicBezTo>
                  <a:lnTo>
                    <a:pt x="1490" y="4367"/>
                  </a:lnTo>
                  <a:cubicBezTo>
                    <a:pt x="1609" y="4417"/>
                    <a:pt x="1739" y="4447"/>
                    <a:pt x="1869" y="4487"/>
                  </a:cubicBezTo>
                  <a:cubicBezTo>
                    <a:pt x="1999" y="4517"/>
                    <a:pt x="2129" y="4557"/>
                    <a:pt x="2269" y="4587"/>
                  </a:cubicBezTo>
                  <a:cubicBezTo>
                    <a:pt x="2398" y="4617"/>
                    <a:pt x="2538" y="4637"/>
                    <a:pt x="2678" y="4657"/>
                  </a:cubicBezTo>
                  <a:cubicBezTo>
                    <a:pt x="2968" y="4697"/>
                    <a:pt x="3258" y="4727"/>
                    <a:pt x="3548" y="4747"/>
                  </a:cubicBezTo>
                  <a:cubicBezTo>
                    <a:pt x="3837" y="4767"/>
                    <a:pt x="4117" y="4767"/>
                    <a:pt x="4407" y="4767"/>
                  </a:cubicBezTo>
                  <a:cubicBezTo>
                    <a:pt x="4500" y="4767"/>
                    <a:pt x="4589" y="4771"/>
                    <a:pt x="4679" y="4771"/>
                  </a:cubicBezTo>
                  <a:cubicBezTo>
                    <a:pt x="4724" y="4771"/>
                    <a:pt x="4770" y="4770"/>
                    <a:pt x="4816" y="4767"/>
                  </a:cubicBezTo>
                  <a:cubicBezTo>
                    <a:pt x="4967" y="4757"/>
                    <a:pt x="5107" y="4747"/>
                    <a:pt x="5256" y="4727"/>
                  </a:cubicBezTo>
                  <a:cubicBezTo>
                    <a:pt x="5406" y="4707"/>
                    <a:pt x="5556" y="4687"/>
                    <a:pt x="5716" y="4667"/>
                  </a:cubicBezTo>
                  <a:cubicBezTo>
                    <a:pt x="5846" y="4647"/>
                    <a:pt x="5986" y="4627"/>
                    <a:pt x="6115" y="4587"/>
                  </a:cubicBezTo>
                  <a:cubicBezTo>
                    <a:pt x="6255" y="4557"/>
                    <a:pt x="6386" y="4527"/>
                    <a:pt x="6525" y="4487"/>
                  </a:cubicBezTo>
                  <a:cubicBezTo>
                    <a:pt x="6655" y="4457"/>
                    <a:pt x="6795" y="4417"/>
                    <a:pt x="6925" y="4367"/>
                  </a:cubicBezTo>
                  <a:cubicBezTo>
                    <a:pt x="7065" y="4317"/>
                    <a:pt x="7205" y="4257"/>
                    <a:pt x="7345" y="4197"/>
                  </a:cubicBezTo>
                  <a:cubicBezTo>
                    <a:pt x="7465" y="4137"/>
                    <a:pt x="7585" y="4067"/>
                    <a:pt x="7704" y="3987"/>
                  </a:cubicBezTo>
                  <a:cubicBezTo>
                    <a:pt x="7824" y="3907"/>
                    <a:pt x="7944" y="3818"/>
                    <a:pt x="8064" y="3727"/>
                  </a:cubicBezTo>
                  <a:cubicBezTo>
                    <a:pt x="8114" y="3678"/>
                    <a:pt x="8174" y="3638"/>
                    <a:pt x="8224" y="3588"/>
                  </a:cubicBezTo>
                  <a:cubicBezTo>
                    <a:pt x="8274" y="3538"/>
                    <a:pt x="8314" y="3488"/>
                    <a:pt x="8354" y="3438"/>
                  </a:cubicBezTo>
                  <a:cubicBezTo>
                    <a:pt x="8404" y="3388"/>
                    <a:pt x="8444" y="3328"/>
                    <a:pt x="8484" y="3268"/>
                  </a:cubicBezTo>
                  <a:cubicBezTo>
                    <a:pt x="8524" y="3208"/>
                    <a:pt x="8544" y="3158"/>
                    <a:pt x="8573" y="3098"/>
                  </a:cubicBezTo>
                  <a:cubicBezTo>
                    <a:pt x="8613" y="3028"/>
                    <a:pt x="8644" y="2958"/>
                    <a:pt x="8664" y="2888"/>
                  </a:cubicBezTo>
                  <a:cubicBezTo>
                    <a:pt x="8693" y="2828"/>
                    <a:pt x="8713" y="2759"/>
                    <a:pt x="8733" y="2699"/>
                  </a:cubicBezTo>
                  <a:cubicBezTo>
                    <a:pt x="8773" y="2559"/>
                    <a:pt x="8793" y="2408"/>
                    <a:pt x="8793" y="2259"/>
                  </a:cubicBezTo>
                  <a:lnTo>
                    <a:pt x="8793" y="2079"/>
                  </a:lnTo>
                  <a:cubicBezTo>
                    <a:pt x="8784" y="1999"/>
                    <a:pt x="8784" y="1919"/>
                    <a:pt x="8764" y="1839"/>
                  </a:cubicBezTo>
                  <a:cubicBezTo>
                    <a:pt x="8753" y="1779"/>
                    <a:pt x="8733" y="1719"/>
                    <a:pt x="8704" y="1669"/>
                  </a:cubicBezTo>
                  <a:cubicBezTo>
                    <a:pt x="8673" y="1589"/>
                    <a:pt x="8644" y="1520"/>
                    <a:pt x="8613" y="1449"/>
                  </a:cubicBezTo>
                  <a:cubicBezTo>
                    <a:pt x="8553" y="1329"/>
                    <a:pt x="8473" y="1209"/>
                    <a:pt x="8374" y="1110"/>
                  </a:cubicBezTo>
                  <a:cubicBezTo>
                    <a:pt x="8324" y="1070"/>
                    <a:pt x="8284" y="1040"/>
                    <a:pt x="8234" y="1000"/>
                  </a:cubicBezTo>
                  <a:cubicBezTo>
                    <a:pt x="8174" y="950"/>
                    <a:pt x="8124" y="910"/>
                    <a:pt x="8054" y="870"/>
                  </a:cubicBezTo>
                  <a:cubicBezTo>
                    <a:pt x="7954" y="800"/>
                    <a:pt x="7844" y="740"/>
                    <a:pt x="7734" y="680"/>
                  </a:cubicBezTo>
                  <a:cubicBezTo>
                    <a:pt x="7625" y="610"/>
                    <a:pt x="7514" y="530"/>
                    <a:pt x="7405" y="480"/>
                  </a:cubicBezTo>
                  <a:cubicBezTo>
                    <a:pt x="7265" y="410"/>
                    <a:pt x="7125" y="361"/>
                    <a:pt x="6985" y="310"/>
                  </a:cubicBezTo>
                  <a:cubicBezTo>
                    <a:pt x="6725" y="241"/>
                    <a:pt x="6465" y="190"/>
                    <a:pt x="6195" y="161"/>
                  </a:cubicBezTo>
                  <a:cubicBezTo>
                    <a:pt x="6046" y="141"/>
                    <a:pt x="5906" y="121"/>
                    <a:pt x="5756" y="110"/>
                  </a:cubicBezTo>
                  <a:lnTo>
                    <a:pt x="5536" y="110"/>
                  </a:lnTo>
                  <a:cubicBezTo>
                    <a:pt x="5466" y="101"/>
                    <a:pt x="5386" y="90"/>
                    <a:pt x="5306" y="81"/>
                  </a:cubicBezTo>
                  <a:cubicBezTo>
                    <a:pt x="5167" y="61"/>
                    <a:pt x="5016" y="41"/>
                    <a:pt x="4867" y="30"/>
                  </a:cubicBezTo>
                  <a:cubicBezTo>
                    <a:pt x="4737" y="21"/>
                    <a:pt x="4597" y="10"/>
                    <a:pt x="4457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7" name="Google Shape;167;p24"/>
            <p:cNvSpPr/>
            <p:nvPr/>
          </p:nvSpPr>
          <p:spPr>
            <a:xfrm flipH="1">
              <a:off x="4465973" y="1261675"/>
              <a:ext cx="739490" cy="413456"/>
            </a:xfrm>
            <a:custGeom>
              <a:avLst/>
              <a:gdLst/>
              <a:ahLst/>
              <a:cxnLst/>
              <a:rect l="l" t="t" r="r" b="b"/>
              <a:pathLst>
                <a:path w="11411" h="6380" extrusionOk="0">
                  <a:moveTo>
                    <a:pt x="5595" y="754"/>
                  </a:moveTo>
                  <a:cubicBezTo>
                    <a:pt x="5705" y="754"/>
                    <a:pt x="5815" y="765"/>
                    <a:pt x="5925" y="765"/>
                  </a:cubicBezTo>
                  <a:cubicBezTo>
                    <a:pt x="6065" y="765"/>
                    <a:pt x="6205" y="774"/>
                    <a:pt x="6335" y="785"/>
                  </a:cubicBezTo>
                  <a:cubicBezTo>
                    <a:pt x="6484" y="805"/>
                    <a:pt x="6635" y="814"/>
                    <a:pt x="6774" y="834"/>
                  </a:cubicBezTo>
                  <a:cubicBezTo>
                    <a:pt x="6854" y="844"/>
                    <a:pt x="6934" y="854"/>
                    <a:pt x="7004" y="864"/>
                  </a:cubicBezTo>
                  <a:cubicBezTo>
                    <a:pt x="7084" y="864"/>
                    <a:pt x="7154" y="864"/>
                    <a:pt x="7224" y="874"/>
                  </a:cubicBezTo>
                  <a:cubicBezTo>
                    <a:pt x="7374" y="874"/>
                    <a:pt x="7514" y="894"/>
                    <a:pt x="7663" y="914"/>
                  </a:cubicBezTo>
                  <a:cubicBezTo>
                    <a:pt x="7933" y="954"/>
                    <a:pt x="8193" y="994"/>
                    <a:pt x="8453" y="1074"/>
                  </a:cubicBezTo>
                  <a:cubicBezTo>
                    <a:pt x="8593" y="1114"/>
                    <a:pt x="8733" y="1174"/>
                    <a:pt x="8873" y="1234"/>
                  </a:cubicBezTo>
                  <a:cubicBezTo>
                    <a:pt x="8982" y="1294"/>
                    <a:pt x="9093" y="1364"/>
                    <a:pt x="9202" y="1434"/>
                  </a:cubicBezTo>
                  <a:cubicBezTo>
                    <a:pt x="9312" y="1504"/>
                    <a:pt x="9422" y="1564"/>
                    <a:pt x="9522" y="1624"/>
                  </a:cubicBezTo>
                  <a:cubicBezTo>
                    <a:pt x="9592" y="1664"/>
                    <a:pt x="9642" y="1713"/>
                    <a:pt x="9702" y="1764"/>
                  </a:cubicBezTo>
                  <a:cubicBezTo>
                    <a:pt x="9752" y="1793"/>
                    <a:pt x="9792" y="1833"/>
                    <a:pt x="9842" y="1873"/>
                  </a:cubicBezTo>
                  <a:cubicBezTo>
                    <a:pt x="9941" y="1973"/>
                    <a:pt x="10021" y="2083"/>
                    <a:pt x="10081" y="2213"/>
                  </a:cubicBezTo>
                  <a:lnTo>
                    <a:pt x="10172" y="2423"/>
                  </a:lnTo>
                  <a:cubicBezTo>
                    <a:pt x="10201" y="2483"/>
                    <a:pt x="10221" y="2543"/>
                    <a:pt x="10232" y="2603"/>
                  </a:cubicBezTo>
                  <a:cubicBezTo>
                    <a:pt x="10252" y="2683"/>
                    <a:pt x="10252" y="2763"/>
                    <a:pt x="10261" y="2843"/>
                  </a:cubicBezTo>
                  <a:lnTo>
                    <a:pt x="10261" y="3023"/>
                  </a:lnTo>
                  <a:cubicBezTo>
                    <a:pt x="10261" y="3172"/>
                    <a:pt x="10241" y="3312"/>
                    <a:pt x="10201" y="3462"/>
                  </a:cubicBezTo>
                  <a:cubicBezTo>
                    <a:pt x="10181" y="3522"/>
                    <a:pt x="10161" y="3582"/>
                    <a:pt x="10132" y="3642"/>
                  </a:cubicBezTo>
                  <a:cubicBezTo>
                    <a:pt x="10112" y="3712"/>
                    <a:pt x="10081" y="3782"/>
                    <a:pt x="10041" y="3852"/>
                  </a:cubicBezTo>
                  <a:cubicBezTo>
                    <a:pt x="10012" y="3912"/>
                    <a:pt x="9992" y="3972"/>
                    <a:pt x="9952" y="4022"/>
                  </a:cubicBezTo>
                  <a:cubicBezTo>
                    <a:pt x="9912" y="4082"/>
                    <a:pt x="9872" y="4142"/>
                    <a:pt x="9822" y="4202"/>
                  </a:cubicBezTo>
                  <a:cubicBezTo>
                    <a:pt x="9782" y="4251"/>
                    <a:pt x="9742" y="4302"/>
                    <a:pt x="9692" y="4342"/>
                  </a:cubicBezTo>
                  <a:cubicBezTo>
                    <a:pt x="9642" y="4391"/>
                    <a:pt x="9582" y="4442"/>
                    <a:pt x="9532" y="4481"/>
                  </a:cubicBezTo>
                  <a:cubicBezTo>
                    <a:pt x="9412" y="4581"/>
                    <a:pt x="9292" y="4671"/>
                    <a:pt x="9172" y="4751"/>
                  </a:cubicBezTo>
                  <a:cubicBezTo>
                    <a:pt x="9053" y="4831"/>
                    <a:pt x="8933" y="4901"/>
                    <a:pt x="8813" y="4961"/>
                  </a:cubicBezTo>
                  <a:cubicBezTo>
                    <a:pt x="8673" y="5021"/>
                    <a:pt x="8533" y="5081"/>
                    <a:pt x="8393" y="5131"/>
                  </a:cubicBezTo>
                  <a:cubicBezTo>
                    <a:pt x="8263" y="5171"/>
                    <a:pt x="8123" y="5210"/>
                    <a:pt x="7993" y="5250"/>
                  </a:cubicBezTo>
                  <a:cubicBezTo>
                    <a:pt x="7854" y="5281"/>
                    <a:pt x="7723" y="5321"/>
                    <a:pt x="7583" y="5350"/>
                  </a:cubicBezTo>
                  <a:cubicBezTo>
                    <a:pt x="7454" y="5381"/>
                    <a:pt x="7314" y="5401"/>
                    <a:pt x="7184" y="5421"/>
                  </a:cubicBezTo>
                  <a:cubicBezTo>
                    <a:pt x="7024" y="5450"/>
                    <a:pt x="6874" y="5470"/>
                    <a:pt x="6724" y="5490"/>
                  </a:cubicBezTo>
                  <a:cubicBezTo>
                    <a:pt x="6575" y="5501"/>
                    <a:pt x="6435" y="5521"/>
                    <a:pt x="6284" y="5521"/>
                  </a:cubicBezTo>
                  <a:cubicBezTo>
                    <a:pt x="6145" y="5530"/>
                    <a:pt x="6015" y="5530"/>
                    <a:pt x="5875" y="5530"/>
                  </a:cubicBezTo>
                  <a:cubicBezTo>
                    <a:pt x="5585" y="5521"/>
                    <a:pt x="5305" y="5521"/>
                    <a:pt x="5016" y="5510"/>
                  </a:cubicBezTo>
                  <a:cubicBezTo>
                    <a:pt x="4726" y="5490"/>
                    <a:pt x="4436" y="5461"/>
                    <a:pt x="4146" y="5421"/>
                  </a:cubicBezTo>
                  <a:cubicBezTo>
                    <a:pt x="4006" y="5401"/>
                    <a:pt x="3866" y="5370"/>
                    <a:pt x="3737" y="5341"/>
                  </a:cubicBezTo>
                  <a:cubicBezTo>
                    <a:pt x="3597" y="5310"/>
                    <a:pt x="3467" y="5281"/>
                    <a:pt x="3337" y="5241"/>
                  </a:cubicBezTo>
                  <a:cubicBezTo>
                    <a:pt x="3207" y="5210"/>
                    <a:pt x="3077" y="5171"/>
                    <a:pt x="2958" y="5121"/>
                  </a:cubicBezTo>
                  <a:cubicBezTo>
                    <a:pt x="2887" y="5101"/>
                    <a:pt x="2818" y="5071"/>
                    <a:pt x="2747" y="5031"/>
                  </a:cubicBezTo>
                  <a:cubicBezTo>
                    <a:pt x="2698" y="5011"/>
                    <a:pt x="2647" y="4981"/>
                    <a:pt x="2598" y="4961"/>
                  </a:cubicBezTo>
                  <a:cubicBezTo>
                    <a:pt x="2578" y="4961"/>
                    <a:pt x="2558" y="4951"/>
                    <a:pt x="2538" y="4941"/>
                  </a:cubicBezTo>
                  <a:cubicBezTo>
                    <a:pt x="2538" y="4931"/>
                    <a:pt x="2528" y="4931"/>
                    <a:pt x="2518" y="4921"/>
                  </a:cubicBezTo>
                  <a:cubicBezTo>
                    <a:pt x="2508" y="4911"/>
                    <a:pt x="2498" y="4911"/>
                    <a:pt x="2488" y="4901"/>
                  </a:cubicBezTo>
                  <a:lnTo>
                    <a:pt x="2338" y="4811"/>
                  </a:lnTo>
                  <a:cubicBezTo>
                    <a:pt x="2298" y="4781"/>
                    <a:pt x="2248" y="4751"/>
                    <a:pt x="2218" y="4711"/>
                  </a:cubicBezTo>
                  <a:cubicBezTo>
                    <a:pt x="2188" y="4691"/>
                    <a:pt x="2158" y="4661"/>
                    <a:pt x="2128" y="4641"/>
                  </a:cubicBezTo>
                  <a:cubicBezTo>
                    <a:pt x="2098" y="4611"/>
                    <a:pt x="2068" y="4591"/>
                    <a:pt x="2038" y="4561"/>
                  </a:cubicBezTo>
                  <a:cubicBezTo>
                    <a:pt x="1988" y="4511"/>
                    <a:pt x="1938" y="4451"/>
                    <a:pt x="1888" y="4402"/>
                  </a:cubicBezTo>
                  <a:cubicBezTo>
                    <a:pt x="1799" y="4291"/>
                    <a:pt x="1719" y="4162"/>
                    <a:pt x="1648" y="4031"/>
                  </a:cubicBezTo>
                  <a:cubicBezTo>
                    <a:pt x="1619" y="3972"/>
                    <a:pt x="1579" y="3902"/>
                    <a:pt x="1559" y="3832"/>
                  </a:cubicBezTo>
                  <a:cubicBezTo>
                    <a:pt x="1528" y="3772"/>
                    <a:pt x="1508" y="3712"/>
                    <a:pt x="1499" y="3642"/>
                  </a:cubicBezTo>
                  <a:cubicBezTo>
                    <a:pt x="1479" y="3572"/>
                    <a:pt x="1468" y="3492"/>
                    <a:pt x="1468" y="3412"/>
                  </a:cubicBezTo>
                  <a:cubicBezTo>
                    <a:pt x="1468" y="3352"/>
                    <a:pt x="1479" y="3292"/>
                    <a:pt x="1479" y="3223"/>
                  </a:cubicBezTo>
                  <a:cubicBezTo>
                    <a:pt x="1499" y="3083"/>
                    <a:pt x="1519" y="2943"/>
                    <a:pt x="1568" y="2812"/>
                  </a:cubicBezTo>
                  <a:cubicBezTo>
                    <a:pt x="1608" y="2673"/>
                    <a:pt x="1668" y="2543"/>
                    <a:pt x="1739" y="2423"/>
                  </a:cubicBezTo>
                  <a:cubicBezTo>
                    <a:pt x="1799" y="2303"/>
                    <a:pt x="1878" y="2183"/>
                    <a:pt x="1948" y="2073"/>
                  </a:cubicBezTo>
                  <a:cubicBezTo>
                    <a:pt x="2038" y="1953"/>
                    <a:pt x="2128" y="1853"/>
                    <a:pt x="2238" y="1764"/>
                  </a:cubicBezTo>
                  <a:cubicBezTo>
                    <a:pt x="2288" y="1713"/>
                    <a:pt x="2348" y="1664"/>
                    <a:pt x="2408" y="1624"/>
                  </a:cubicBezTo>
                  <a:cubicBezTo>
                    <a:pt x="2428" y="1613"/>
                    <a:pt x="2448" y="1593"/>
                    <a:pt x="2468" y="1584"/>
                  </a:cubicBezTo>
                  <a:cubicBezTo>
                    <a:pt x="2478" y="1584"/>
                    <a:pt x="2478" y="1584"/>
                    <a:pt x="2488" y="1573"/>
                  </a:cubicBezTo>
                  <a:cubicBezTo>
                    <a:pt x="2578" y="1504"/>
                    <a:pt x="2687" y="1454"/>
                    <a:pt x="2787" y="1394"/>
                  </a:cubicBezTo>
                  <a:cubicBezTo>
                    <a:pt x="2907" y="1334"/>
                    <a:pt x="3027" y="1284"/>
                    <a:pt x="3147" y="1234"/>
                  </a:cubicBezTo>
                  <a:cubicBezTo>
                    <a:pt x="3277" y="1174"/>
                    <a:pt x="3407" y="1124"/>
                    <a:pt x="3537" y="1084"/>
                  </a:cubicBezTo>
                  <a:cubicBezTo>
                    <a:pt x="3767" y="1014"/>
                    <a:pt x="3997" y="954"/>
                    <a:pt x="4226" y="904"/>
                  </a:cubicBezTo>
                  <a:cubicBezTo>
                    <a:pt x="4496" y="844"/>
                    <a:pt x="4776" y="805"/>
                    <a:pt x="5056" y="785"/>
                  </a:cubicBezTo>
                  <a:cubicBezTo>
                    <a:pt x="5196" y="774"/>
                    <a:pt x="5345" y="765"/>
                    <a:pt x="5485" y="754"/>
                  </a:cubicBezTo>
                  <a:close/>
                  <a:moveTo>
                    <a:pt x="6465" y="1"/>
                  </a:moveTo>
                  <a:cubicBezTo>
                    <a:pt x="6346" y="1"/>
                    <a:pt x="6228" y="5"/>
                    <a:pt x="6115" y="5"/>
                  </a:cubicBezTo>
                  <a:cubicBezTo>
                    <a:pt x="5915" y="5"/>
                    <a:pt x="5725" y="15"/>
                    <a:pt x="5525" y="25"/>
                  </a:cubicBezTo>
                  <a:cubicBezTo>
                    <a:pt x="5356" y="35"/>
                    <a:pt x="5196" y="55"/>
                    <a:pt x="5025" y="75"/>
                  </a:cubicBezTo>
                  <a:cubicBezTo>
                    <a:pt x="4936" y="85"/>
                    <a:pt x="4846" y="105"/>
                    <a:pt x="4756" y="115"/>
                  </a:cubicBezTo>
                  <a:cubicBezTo>
                    <a:pt x="4646" y="135"/>
                    <a:pt x="4546" y="155"/>
                    <a:pt x="4436" y="175"/>
                  </a:cubicBezTo>
                  <a:cubicBezTo>
                    <a:pt x="4226" y="215"/>
                    <a:pt x="4026" y="245"/>
                    <a:pt x="3817" y="285"/>
                  </a:cubicBezTo>
                  <a:cubicBezTo>
                    <a:pt x="3457" y="355"/>
                    <a:pt x="3097" y="425"/>
                    <a:pt x="2738" y="525"/>
                  </a:cubicBezTo>
                  <a:lnTo>
                    <a:pt x="2647" y="554"/>
                  </a:lnTo>
                  <a:cubicBezTo>
                    <a:pt x="2578" y="574"/>
                    <a:pt x="2508" y="605"/>
                    <a:pt x="2438" y="634"/>
                  </a:cubicBezTo>
                  <a:cubicBezTo>
                    <a:pt x="2208" y="734"/>
                    <a:pt x="1978" y="844"/>
                    <a:pt x="1759" y="974"/>
                  </a:cubicBezTo>
                  <a:cubicBezTo>
                    <a:pt x="1639" y="1044"/>
                    <a:pt x="1528" y="1104"/>
                    <a:pt x="1419" y="1174"/>
                  </a:cubicBezTo>
                  <a:cubicBezTo>
                    <a:pt x="1369" y="1214"/>
                    <a:pt x="1309" y="1254"/>
                    <a:pt x="1249" y="1294"/>
                  </a:cubicBezTo>
                  <a:cubicBezTo>
                    <a:pt x="1209" y="1324"/>
                    <a:pt x="1159" y="1354"/>
                    <a:pt x="1119" y="1394"/>
                  </a:cubicBezTo>
                  <a:cubicBezTo>
                    <a:pt x="1069" y="1434"/>
                    <a:pt x="1019" y="1474"/>
                    <a:pt x="979" y="1514"/>
                  </a:cubicBezTo>
                  <a:cubicBezTo>
                    <a:pt x="919" y="1564"/>
                    <a:pt x="859" y="1624"/>
                    <a:pt x="809" y="1673"/>
                  </a:cubicBezTo>
                  <a:cubicBezTo>
                    <a:pt x="709" y="1773"/>
                    <a:pt x="620" y="1873"/>
                    <a:pt x="540" y="1973"/>
                  </a:cubicBezTo>
                  <a:cubicBezTo>
                    <a:pt x="480" y="2053"/>
                    <a:pt x="429" y="2133"/>
                    <a:pt x="380" y="2213"/>
                  </a:cubicBezTo>
                  <a:lnTo>
                    <a:pt x="289" y="2363"/>
                  </a:lnTo>
                  <a:cubicBezTo>
                    <a:pt x="280" y="2403"/>
                    <a:pt x="260" y="2433"/>
                    <a:pt x="240" y="2473"/>
                  </a:cubicBezTo>
                  <a:cubicBezTo>
                    <a:pt x="220" y="2543"/>
                    <a:pt x="189" y="2613"/>
                    <a:pt x="170" y="2673"/>
                  </a:cubicBezTo>
                  <a:cubicBezTo>
                    <a:pt x="140" y="2753"/>
                    <a:pt x="120" y="2832"/>
                    <a:pt x="100" y="2903"/>
                  </a:cubicBezTo>
                  <a:cubicBezTo>
                    <a:pt x="60" y="3052"/>
                    <a:pt x="30" y="3203"/>
                    <a:pt x="10" y="3352"/>
                  </a:cubicBezTo>
                  <a:cubicBezTo>
                    <a:pt x="0" y="3392"/>
                    <a:pt x="0" y="3432"/>
                    <a:pt x="0" y="3472"/>
                  </a:cubicBezTo>
                  <a:cubicBezTo>
                    <a:pt x="10" y="3532"/>
                    <a:pt x="20" y="3582"/>
                    <a:pt x="30" y="3642"/>
                  </a:cubicBezTo>
                  <a:lnTo>
                    <a:pt x="90" y="3822"/>
                  </a:lnTo>
                  <a:cubicBezTo>
                    <a:pt x="160" y="3962"/>
                    <a:pt x="249" y="4082"/>
                    <a:pt x="340" y="4202"/>
                  </a:cubicBezTo>
                  <a:cubicBezTo>
                    <a:pt x="389" y="4271"/>
                    <a:pt x="440" y="4342"/>
                    <a:pt x="500" y="4402"/>
                  </a:cubicBezTo>
                  <a:lnTo>
                    <a:pt x="679" y="4551"/>
                  </a:lnTo>
                  <a:lnTo>
                    <a:pt x="949" y="4761"/>
                  </a:lnTo>
                  <a:cubicBezTo>
                    <a:pt x="1089" y="4871"/>
                    <a:pt x="1239" y="4971"/>
                    <a:pt x="1388" y="5071"/>
                  </a:cubicBezTo>
                  <a:cubicBezTo>
                    <a:pt x="1539" y="5161"/>
                    <a:pt x="1699" y="5241"/>
                    <a:pt x="1848" y="5330"/>
                  </a:cubicBezTo>
                  <a:cubicBezTo>
                    <a:pt x="1918" y="5370"/>
                    <a:pt x="1998" y="5421"/>
                    <a:pt x="2068" y="5450"/>
                  </a:cubicBezTo>
                  <a:cubicBezTo>
                    <a:pt x="2148" y="5501"/>
                    <a:pt x="2238" y="5541"/>
                    <a:pt x="2318" y="5581"/>
                  </a:cubicBezTo>
                  <a:cubicBezTo>
                    <a:pt x="2468" y="5650"/>
                    <a:pt x="2618" y="5730"/>
                    <a:pt x="2778" y="5790"/>
                  </a:cubicBezTo>
                  <a:cubicBezTo>
                    <a:pt x="3047" y="5900"/>
                    <a:pt x="3327" y="5990"/>
                    <a:pt x="3607" y="6070"/>
                  </a:cubicBezTo>
                  <a:cubicBezTo>
                    <a:pt x="3737" y="6110"/>
                    <a:pt x="3866" y="6150"/>
                    <a:pt x="4006" y="6180"/>
                  </a:cubicBezTo>
                  <a:cubicBezTo>
                    <a:pt x="4077" y="6200"/>
                    <a:pt x="4157" y="6220"/>
                    <a:pt x="4237" y="6230"/>
                  </a:cubicBezTo>
                  <a:cubicBezTo>
                    <a:pt x="4296" y="6250"/>
                    <a:pt x="4356" y="6250"/>
                    <a:pt x="4426" y="6260"/>
                  </a:cubicBezTo>
                  <a:cubicBezTo>
                    <a:pt x="4586" y="6280"/>
                    <a:pt x="4756" y="6300"/>
                    <a:pt x="4926" y="6320"/>
                  </a:cubicBezTo>
                  <a:cubicBezTo>
                    <a:pt x="5105" y="6340"/>
                    <a:pt x="5285" y="6360"/>
                    <a:pt x="5465" y="6370"/>
                  </a:cubicBezTo>
                  <a:cubicBezTo>
                    <a:pt x="5645" y="6380"/>
                    <a:pt x="5825" y="6380"/>
                    <a:pt x="6005" y="6380"/>
                  </a:cubicBezTo>
                  <a:cubicBezTo>
                    <a:pt x="6175" y="6380"/>
                    <a:pt x="6335" y="6370"/>
                    <a:pt x="6504" y="6350"/>
                  </a:cubicBezTo>
                  <a:cubicBezTo>
                    <a:pt x="6604" y="6330"/>
                    <a:pt x="6704" y="6320"/>
                    <a:pt x="6804" y="6300"/>
                  </a:cubicBezTo>
                  <a:cubicBezTo>
                    <a:pt x="7154" y="6230"/>
                    <a:pt x="7503" y="6130"/>
                    <a:pt x="7843" y="6060"/>
                  </a:cubicBezTo>
                  <a:cubicBezTo>
                    <a:pt x="7933" y="6040"/>
                    <a:pt x="8023" y="6020"/>
                    <a:pt x="8103" y="6000"/>
                  </a:cubicBezTo>
                  <a:cubicBezTo>
                    <a:pt x="8193" y="5980"/>
                    <a:pt x="8273" y="5950"/>
                    <a:pt x="8363" y="5930"/>
                  </a:cubicBezTo>
                  <a:cubicBezTo>
                    <a:pt x="8523" y="5880"/>
                    <a:pt x="8682" y="5820"/>
                    <a:pt x="8833" y="5750"/>
                  </a:cubicBezTo>
                  <a:cubicBezTo>
                    <a:pt x="9042" y="5670"/>
                    <a:pt x="9232" y="5570"/>
                    <a:pt x="9422" y="5461"/>
                  </a:cubicBezTo>
                  <a:cubicBezTo>
                    <a:pt x="9602" y="5361"/>
                    <a:pt x="9782" y="5261"/>
                    <a:pt x="9941" y="5141"/>
                  </a:cubicBezTo>
                  <a:cubicBezTo>
                    <a:pt x="10092" y="5011"/>
                    <a:pt x="10221" y="4871"/>
                    <a:pt x="10361" y="4731"/>
                  </a:cubicBezTo>
                  <a:cubicBezTo>
                    <a:pt x="10491" y="4591"/>
                    <a:pt x="10631" y="4442"/>
                    <a:pt x="10751" y="4291"/>
                  </a:cubicBezTo>
                  <a:cubicBezTo>
                    <a:pt x="10791" y="4231"/>
                    <a:pt x="10831" y="4171"/>
                    <a:pt x="10881" y="4111"/>
                  </a:cubicBezTo>
                  <a:cubicBezTo>
                    <a:pt x="10931" y="4042"/>
                    <a:pt x="10981" y="3982"/>
                    <a:pt x="11021" y="3902"/>
                  </a:cubicBezTo>
                  <a:cubicBezTo>
                    <a:pt x="11071" y="3832"/>
                    <a:pt x="11111" y="3762"/>
                    <a:pt x="11151" y="3682"/>
                  </a:cubicBezTo>
                  <a:cubicBezTo>
                    <a:pt x="11171" y="3622"/>
                    <a:pt x="11200" y="3562"/>
                    <a:pt x="11231" y="3502"/>
                  </a:cubicBezTo>
                  <a:cubicBezTo>
                    <a:pt x="11260" y="3432"/>
                    <a:pt x="11280" y="3352"/>
                    <a:pt x="11300" y="3282"/>
                  </a:cubicBezTo>
                  <a:cubicBezTo>
                    <a:pt x="11331" y="3192"/>
                    <a:pt x="11340" y="3103"/>
                    <a:pt x="11351" y="3023"/>
                  </a:cubicBezTo>
                  <a:lnTo>
                    <a:pt x="11351" y="3012"/>
                  </a:lnTo>
                  <a:cubicBezTo>
                    <a:pt x="11371" y="2923"/>
                    <a:pt x="11371" y="2823"/>
                    <a:pt x="11380" y="2733"/>
                  </a:cubicBezTo>
                  <a:cubicBezTo>
                    <a:pt x="11380" y="2673"/>
                    <a:pt x="11391" y="2613"/>
                    <a:pt x="11400" y="2563"/>
                  </a:cubicBezTo>
                  <a:cubicBezTo>
                    <a:pt x="11400" y="2533"/>
                    <a:pt x="11411" y="2513"/>
                    <a:pt x="11411" y="2493"/>
                  </a:cubicBezTo>
                  <a:cubicBezTo>
                    <a:pt x="11391" y="2423"/>
                    <a:pt x="11371" y="2353"/>
                    <a:pt x="11340" y="2283"/>
                  </a:cubicBezTo>
                  <a:cubicBezTo>
                    <a:pt x="11280" y="2143"/>
                    <a:pt x="11191" y="2013"/>
                    <a:pt x="11091" y="1893"/>
                  </a:cubicBezTo>
                  <a:cubicBezTo>
                    <a:pt x="11051" y="1833"/>
                    <a:pt x="11001" y="1773"/>
                    <a:pt x="10951" y="1724"/>
                  </a:cubicBezTo>
                  <a:cubicBezTo>
                    <a:pt x="10901" y="1673"/>
                    <a:pt x="10851" y="1624"/>
                    <a:pt x="10791" y="1573"/>
                  </a:cubicBezTo>
                  <a:cubicBezTo>
                    <a:pt x="10681" y="1474"/>
                    <a:pt x="10571" y="1374"/>
                    <a:pt x="10461" y="1284"/>
                  </a:cubicBezTo>
                  <a:cubicBezTo>
                    <a:pt x="10361" y="1214"/>
                    <a:pt x="10272" y="1144"/>
                    <a:pt x="10172" y="1084"/>
                  </a:cubicBezTo>
                  <a:cubicBezTo>
                    <a:pt x="10061" y="1004"/>
                    <a:pt x="9952" y="924"/>
                    <a:pt x="9842" y="854"/>
                  </a:cubicBezTo>
                  <a:cubicBezTo>
                    <a:pt x="9782" y="814"/>
                    <a:pt x="9722" y="774"/>
                    <a:pt x="9662" y="745"/>
                  </a:cubicBezTo>
                  <a:cubicBezTo>
                    <a:pt x="9612" y="705"/>
                    <a:pt x="9552" y="674"/>
                    <a:pt x="9492" y="634"/>
                  </a:cubicBezTo>
                  <a:cubicBezTo>
                    <a:pt x="9382" y="585"/>
                    <a:pt x="9272" y="534"/>
                    <a:pt x="9172" y="485"/>
                  </a:cubicBezTo>
                  <a:cubicBezTo>
                    <a:pt x="9062" y="445"/>
                    <a:pt x="8953" y="394"/>
                    <a:pt x="8842" y="355"/>
                  </a:cubicBezTo>
                  <a:cubicBezTo>
                    <a:pt x="8742" y="315"/>
                    <a:pt x="8633" y="275"/>
                    <a:pt x="8523" y="245"/>
                  </a:cubicBezTo>
                  <a:cubicBezTo>
                    <a:pt x="8293" y="175"/>
                    <a:pt x="8063" y="125"/>
                    <a:pt x="7823" y="85"/>
                  </a:cubicBezTo>
                  <a:lnTo>
                    <a:pt x="7224" y="25"/>
                  </a:lnTo>
                  <a:cubicBezTo>
                    <a:pt x="7024" y="15"/>
                    <a:pt x="6834" y="5"/>
                    <a:pt x="6644" y="5"/>
                  </a:cubicBezTo>
                  <a:cubicBezTo>
                    <a:pt x="6584" y="2"/>
                    <a:pt x="6524" y="1"/>
                    <a:pt x="64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8" name="Google Shape;168;p24"/>
            <p:cNvSpPr/>
            <p:nvPr/>
          </p:nvSpPr>
          <p:spPr>
            <a:xfrm flipH="1">
              <a:off x="4468565" y="1518370"/>
              <a:ext cx="738194" cy="244833"/>
            </a:xfrm>
            <a:custGeom>
              <a:avLst/>
              <a:gdLst/>
              <a:ahLst/>
              <a:cxnLst/>
              <a:rect l="l" t="t" r="r" b="b"/>
              <a:pathLst>
                <a:path w="11391" h="3778" extrusionOk="0">
                  <a:moveTo>
                    <a:pt x="11391" y="11"/>
                  </a:moveTo>
                  <a:lnTo>
                    <a:pt x="11391" y="11"/>
                  </a:lnTo>
                  <a:cubicBezTo>
                    <a:pt x="11390" y="12"/>
                    <a:pt x="11390" y="14"/>
                    <a:pt x="11390" y="15"/>
                  </a:cubicBezTo>
                  <a:lnTo>
                    <a:pt x="11390" y="15"/>
                  </a:lnTo>
                  <a:cubicBezTo>
                    <a:pt x="11390" y="14"/>
                    <a:pt x="11391" y="12"/>
                    <a:pt x="11391" y="11"/>
                  </a:cubicBezTo>
                  <a:close/>
                  <a:moveTo>
                    <a:pt x="0" y="1"/>
                  </a:moveTo>
                  <a:lnTo>
                    <a:pt x="0" y="21"/>
                  </a:lnTo>
                  <a:cubicBezTo>
                    <a:pt x="0" y="81"/>
                    <a:pt x="10" y="150"/>
                    <a:pt x="20" y="221"/>
                  </a:cubicBezTo>
                  <a:cubicBezTo>
                    <a:pt x="20" y="281"/>
                    <a:pt x="30" y="341"/>
                    <a:pt x="40" y="390"/>
                  </a:cubicBezTo>
                  <a:cubicBezTo>
                    <a:pt x="60" y="450"/>
                    <a:pt x="70" y="510"/>
                    <a:pt x="80" y="570"/>
                  </a:cubicBezTo>
                  <a:cubicBezTo>
                    <a:pt x="110" y="640"/>
                    <a:pt x="130" y="710"/>
                    <a:pt x="150" y="780"/>
                  </a:cubicBezTo>
                  <a:cubicBezTo>
                    <a:pt x="170" y="830"/>
                    <a:pt x="190" y="880"/>
                    <a:pt x="220" y="940"/>
                  </a:cubicBezTo>
                  <a:cubicBezTo>
                    <a:pt x="240" y="1000"/>
                    <a:pt x="269" y="1060"/>
                    <a:pt x="300" y="1120"/>
                  </a:cubicBezTo>
                  <a:cubicBezTo>
                    <a:pt x="340" y="1190"/>
                    <a:pt x="369" y="1249"/>
                    <a:pt x="409" y="1309"/>
                  </a:cubicBezTo>
                  <a:cubicBezTo>
                    <a:pt x="440" y="1369"/>
                    <a:pt x="480" y="1429"/>
                    <a:pt x="509" y="1480"/>
                  </a:cubicBezTo>
                  <a:cubicBezTo>
                    <a:pt x="549" y="1540"/>
                    <a:pt x="589" y="1580"/>
                    <a:pt x="620" y="1629"/>
                  </a:cubicBezTo>
                  <a:cubicBezTo>
                    <a:pt x="669" y="1689"/>
                    <a:pt x="719" y="1749"/>
                    <a:pt x="769" y="1799"/>
                  </a:cubicBezTo>
                  <a:lnTo>
                    <a:pt x="949" y="1979"/>
                  </a:lnTo>
                  <a:cubicBezTo>
                    <a:pt x="1049" y="2079"/>
                    <a:pt x="1159" y="2169"/>
                    <a:pt x="1269" y="2259"/>
                  </a:cubicBezTo>
                  <a:cubicBezTo>
                    <a:pt x="1319" y="2299"/>
                    <a:pt x="1359" y="2329"/>
                    <a:pt x="1408" y="2359"/>
                  </a:cubicBezTo>
                  <a:cubicBezTo>
                    <a:pt x="1468" y="2399"/>
                    <a:pt x="1528" y="2439"/>
                    <a:pt x="1579" y="2468"/>
                  </a:cubicBezTo>
                  <a:cubicBezTo>
                    <a:pt x="1688" y="2539"/>
                    <a:pt x="1808" y="2599"/>
                    <a:pt x="1928" y="2659"/>
                  </a:cubicBezTo>
                  <a:cubicBezTo>
                    <a:pt x="2048" y="2719"/>
                    <a:pt x="2168" y="2768"/>
                    <a:pt x="2288" y="2819"/>
                  </a:cubicBezTo>
                  <a:cubicBezTo>
                    <a:pt x="2398" y="2879"/>
                    <a:pt x="2508" y="2928"/>
                    <a:pt x="2627" y="2978"/>
                  </a:cubicBezTo>
                  <a:cubicBezTo>
                    <a:pt x="2667" y="2998"/>
                    <a:pt x="2718" y="3018"/>
                    <a:pt x="2767" y="3028"/>
                  </a:cubicBezTo>
                  <a:cubicBezTo>
                    <a:pt x="2818" y="3048"/>
                    <a:pt x="2878" y="3068"/>
                    <a:pt x="2938" y="3088"/>
                  </a:cubicBezTo>
                  <a:cubicBezTo>
                    <a:pt x="3287" y="3198"/>
                    <a:pt x="3627" y="3338"/>
                    <a:pt x="3977" y="3448"/>
                  </a:cubicBezTo>
                  <a:cubicBezTo>
                    <a:pt x="4157" y="3508"/>
                    <a:pt x="4336" y="3558"/>
                    <a:pt x="4526" y="3608"/>
                  </a:cubicBezTo>
                  <a:cubicBezTo>
                    <a:pt x="4696" y="3648"/>
                    <a:pt x="4876" y="3678"/>
                    <a:pt x="5045" y="3707"/>
                  </a:cubicBezTo>
                  <a:lnTo>
                    <a:pt x="5076" y="3707"/>
                  </a:lnTo>
                  <a:cubicBezTo>
                    <a:pt x="5265" y="3738"/>
                    <a:pt x="5465" y="3747"/>
                    <a:pt x="5665" y="3758"/>
                  </a:cubicBezTo>
                  <a:cubicBezTo>
                    <a:pt x="5845" y="3778"/>
                    <a:pt x="6025" y="3778"/>
                    <a:pt x="6215" y="3778"/>
                  </a:cubicBezTo>
                  <a:lnTo>
                    <a:pt x="6484" y="3778"/>
                  </a:lnTo>
                  <a:cubicBezTo>
                    <a:pt x="6575" y="3767"/>
                    <a:pt x="6664" y="3767"/>
                    <a:pt x="6754" y="3758"/>
                  </a:cubicBezTo>
                  <a:cubicBezTo>
                    <a:pt x="6944" y="3747"/>
                    <a:pt x="7124" y="3727"/>
                    <a:pt x="7304" y="3707"/>
                  </a:cubicBezTo>
                  <a:cubicBezTo>
                    <a:pt x="7434" y="3687"/>
                    <a:pt x="7563" y="3667"/>
                    <a:pt x="7683" y="3648"/>
                  </a:cubicBezTo>
                  <a:cubicBezTo>
                    <a:pt x="7823" y="3618"/>
                    <a:pt x="7953" y="3588"/>
                    <a:pt x="8093" y="3558"/>
                  </a:cubicBezTo>
                  <a:cubicBezTo>
                    <a:pt x="8143" y="3548"/>
                    <a:pt x="8203" y="3528"/>
                    <a:pt x="8263" y="3508"/>
                  </a:cubicBezTo>
                  <a:cubicBezTo>
                    <a:pt x="8323" y="3488"/>
                    <a:pt x="8393" y="3468"/>
                    <a:pt x="8453" y="3448"/>
                  </a:cubicBezTo>
                  <a:cubicBezTo>
                    <a:pt x="8523" y="3428"/>
                    <a:pt x="8593" y="3398"/>
                    <a:pt x="8662" y="3378"/>
                  </a:cubicBezTo>
                  <a:cubicBezTo>
                    <a:pt x="8722" y="3358"/>
                    <a:pt x="8773" y="3338"/>
                    <a:pt x="8833" y="3318"/>
                  </a:cubicBezTo>
                  <a:cubicBezTo>
                    <a:pt x="8973" y="3248"/>
                    <a:pt x="9122" y="3178"/>
                    <a:pt x="9262" y="3098"/>
                  </a:cubicBezTo>
                  <a:cubicBezTo>
                    <a:pt x="9402" y="3008"/>
                    <a:pt x="9532" y="2919"/>
                    <a:pt x="9672" y="2819"/>
                  </a:cubicBezTo>
                  <a:cubicBezTo>
                    <a:pt x="9832" y="2688"/>
                    <a:pt x="10001" y="2559"/>
                    <a:pt x="10141" y="2409"/>
                  </a:cubicBezTo>
                  <a:cubicBezTo>
                    <a:pt x="10281" y="2259"/>
                    <a:pt x="10421" y="2099"/>
                    <a:pt x="10541" y="1939"/>
                  </a:cubicBezTo>
                  <a:cubicBezTo>
                    <a:pt x="10671" y="1769"/>
                    <a:pt x="10781" y="1589"/>
                    <a:pt x="10891" y="1409"/>
                  </a:cubicBezTo>
                  <a:cubicBezTo>
                    <a:pt x="10991" y="1240"/>
                    <a:pt x="11071" y="1070"/>
                    <a:pt x="11140" y="900"/>
                  </a:cubicBezTo>
                  <a:cubicBezTo>
                    <a:pt x="11180" y="800"/>
                    <a:pt x="11220" y="700"/>
                    <a:pt x="11251" y="600"/>
                  </a:cubicBezTo>
                  <a:cubicBezTo>
                    <a:pt x="11280" y="481"/>
                    <a:pt x="11311" y="370"/>
                    <a:pt x="11340" y="250"/>
                  </a:cubicBezTo>
                  <a:cubicBezTo>
                    <a:pt x="11360" y="172"/>
                    <a:pt x="11379" y="93"/>
                    <a:pt x="11390" y="15"/>
                  </a:cubicBezTo>
                  <a:lnTo>
                    <a:pt x="11390" y="15"/>
                  </a:lnTo>
                  <a:cubicBezTo>
                    <a:pt x="11388" y="24"/>
                    <a:pt x="11380" y="33"/>
                    <a:pt x="11380" y="50"/>
                  </a:cubicBezTo>
                  <a:cubicBezTo>
                    <a:pt x="11340" y="130"/>
                    <a:pt x="11291" y="201"/>
                    <a:pt x="11231" y="270"/>
                  </a:cubicBezTo>
                  <a:cubicBezTo>
                    <a:pt x="11191" y="341"/>
                    <a:pt x="11140" y="410"/>
                    <a:pt x="11091" y="470"/>
                  </a:cubicBezTo>
                  <a:cubicBezTo>
                    <a:pt x="11041" y="550"/>
                    <a:pt x="10981" y="620"/>
                    <a:pt x="10921" y="690"/>
                  </a:cubicBezTo>
                  <a:cubicBezTo>
                    <a:pt x="10861" y="750"/>
                    <a:pt x="10801" y="820"/>
                    <a:pt x="10751" y="880"/>
                  </a:cubicBezTo>
                  <a:cubicBezTo>
                    <a:pt x="10621" y="1000"/>
                    <a:pt x="10491" y="1120"/>
                    <a:pt x="10361" y="1230"/>
                  </a:cubicBezTo>
                  <a:cubicBezTo>
                    <a:pt x="10292" y="1300"/>
                    <a:pt x="10221" y="1349"/>
                    <a:pt x="10152" y="1409"/>
                  </a:cubicBezTo>
                  <a:cubicBezTo>
                    <a:pt x="10081" y="1460"/>
                    <a:pt x="10012" y="1500"/>
                    <a:pt x="9932" y="1549"/>
                  </a:cubicBezTo>
                  <a:cubicBezTo>
                    <a:pt x="9622" y="1739"/>
                    <a:pt x="9292" y="1899"/>
                    <a:pt x="8953" y="2029"/>
                  </a:cubicBezTo>
                  <a:cubicBezTo>
                    <a:pt x="8793" y="2099"/>
                    <a:pt x="8623" y="2149"/>
                    <a:pt x="8453" y="2209"/>
                  </a:cubicBezTo>
                  <a:cubicBezTo>
                    <a:pt x="8293" y="2249"/>
                    <a:pt x="8123" y="2289"/>
                    <a:pt x="7963" y="2329"/>
                  </a:cubicBezTo>
                  <a:lnTo>
                    <a:pt x="7694" y="2389"/>
                  </a:lnTo>
                  <a:lnTo>
                    <a:pt x="7424" y="2448"/>
                  </a:lnTo>
                  <a:cubicBezTo>
                    <a:pt x="7254" y="2488"/>
                    <a:pt x="7084" y="2528"/>
                    <a:pt x="6904" y="2568"/>
                  </a:cubicBezTo>
                  <a:cubicBezTo>
                    <a:pt x="6734" y="2599"/>
                    <a:pt x="6564" y="2628"/>
                    <a:pt x="6384" y="2648"/>
                  </a:cubicBezTo>
                  <a:cubicBezTo>
                    <a:pt x="6205" y="2659"/>
                    <a:pt x="6015" y="2659"/>
                    <a:pt x="5835" y="2659"/>
                  </a:cubicBezTo>
                  <a:cubicBezTo>
                    <a:pt x="5655" y="2659"/>
                    <a:pt x="5476" y="2659"/>
                    <a:pt x="5305" y="2639"/>
                  </a:cubicBezTo>
                  <a:cubicBezTo>
                    <a:pt x="5116" y="2628"/>
                    <a:pt x="4936" y="2608"/>
                    <a:pt x="4756" y="2588"/>
                  </a:cubicBezTo>
                  <a:cubicBezTo>
                    <a:pt x="4566" y="2568"/>
                    <a:pt x="4386" y="2548"/>
                    <a:pt x="4206" y="2519"/>
                  </a:cubicBezTo>
                  <a:cubicBezTo>
                    <a:pt x="4026" y="2488"/>
                    <a:pt x="3866" y="2448"/>
                    <a:pt x="3697" y="2399"/>
                  </a:cubicBezTo>
                  <a:cubicBezTo>
                    <a:pt x="3347" y="2309"/>
                    <a:pt x="2998" y="2229"/>
                    <a:pt x="2667" y="2099"/>
                  </a:cubicBezTo>
                  <a:cubicBezTo>
                    <a:pt x="2488" y="2029"/>
                    <a:pt x="2318" y="1959"/>
                    <a:pt x="2138" y="1869"/>
                  </a:cubicBezTo>
                  <a:cubicBezTo>
                    <a:pt x="1988" y="1799"/>
                    <a:pt x="1839" y="1709"/>
                    <a:pt x="1688" y="1620"/>
                  </a:cubicBezTo>
                  <a:cubicBezTo>
                    <a:pt x="1539" y="1520"/>
                    <a:pt x="1389" y="1429"/>
                    <a:pt x="1249" y="1329"/>
                  </a:cubicBezTo>
                  <a:cubicBezTo>
                    <a:pt x="1099" y="1220"/>
                    <a:pt x="949" y="1100"/>
                    <a:pt x="809" y="980"/>
                  </a:cubicBezTo>
                  <a:cubicBezTo>
                    <a:pt x="680" y="860"/>
                    <a:pt x="549" y="750"/>
                    <a:pt x="429" y="630"/>
                  </a:cubicBezTo>
                  <a:cubicBezTo>
                    <a:pt x="369" y="550"/>
                    <a:pt x="300" y="481"/>
                    <a:pt x="249" y="401"/>
                  </a:cubicBezTo>
                  <a:cubicBezTo>
                    <a:pt x="200" y="330"/>
                    <a:pt x="150" y="261"/>
                    <a:pt x="100" y="181"/>
                  </a:cubicBezTo>
                  <a:cubicBezTo>
                    <a:pt x="70" y="121"/>
                    <a:pt x="30" y="6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9" name="Google Shape;169;p24"/>
            <p:cNvSpPr/>
            <p:nvPr/>
          </p:nvSpPr>
          <p:spPr>
            <a:xfrm flipH="1">
              <a:off x="4563115" y="1335099"/>
              <a:ext cx="528420" cy="261359"/>
            </a:xfrm>
            <a:custGeom>
              <a:avLst/>
              <a:gdLst/>
              <a:ahLst/>
              <a:cxnLst/>
              <a:rect l="l" t="t" r="r" b="b"/>
              <a:pathLst>
                <a:path w="8154" h="4033" extrusionOk="0">
                  <a:moveTo>
                    <a:pt x="2888" y="1"/>
                  </a:moveTo>
                  <a:cubicBezTo>
                    <a:pt x="2818" y="11"/>
                    <a:pt x="2758" y="11"/>
                    <a:pt x="2698" y="21"/>
                  </a:cubicBezTo>
                  <a:cubicBezTo>
                    <a:pt x="2598" y="41"/>
                    <a:pt x="2499" y="51"/>
                    <a:pt x="2399" y="71"/>
                  </a:cubicBezTo>
                  <a:cubicBezTo>
                    <a:pt x="2339" y="81"/>
                    <a:pt x="2288" y="101"/>
                    <a:pt x="2228" y="111"/>
                  </a:cubicBezTo>
                  <a:cubicBezTo>
                    <a:pt x="2088" y="141"/>
                    <a:pt x="1949" y="181"/>
                    <a:pt x="1819" y="221"/>
                  </a:cubicBezTo>
                  <a:lnTo>
                    <a:pt x="1729" y="251"/>
                  </a:lnTo>
                  <a:cubicBezTo>
                    <a:pt x="1679" y="271"/>
                    <a:pt x="1629" y="281"/>
                    <a:pt x="1589" y="301"/>
                  </a:cubicBezTo>
                  <a:cubicBezTo>
                    <a:pt x="1479" y="341"/>
                    <a:pt x="1369" y="391"/>
                    <a:pt x="1260" y="431"/>
                  </a:cubicBezTo>
                  <a:cubicBezTo>
                    <a:pt x="1169" y="471"/>
                    <a:pt x="1080" y="511"/>
                    <a:pt x="989" y="560"/>
                  </a:cubicBezTo>
                  <a:cubicBezTo>
                    <a:pt x="920" y="600"/>
                    <a:pt x="840" y="640"/>
                    <a:pt x="780" y="691"/>
                  </a:cubicBezTo>
                  <a:cubicBezTo>
                    <a:pt x="710" y="740"/>
                    <a:pt x="660" y="791"/>
                    <a:pt x="600" y="851"/>
                  </a:cubicBezTo>
                  <a:cubicBezTo>
                    <a:pt x="550" y="900"/>
                    <a:pt x="500" y="950"/>
                    <a:pt x="450" y="1010"/>
                  </a:cubicBezTo>
                  <a:cubicBezTo>
                    <a:pt x="350" y="1140"/>
                    <a:pt x="270" y="1290"/>
                    <a:pt x="200" y="1450"/>
                  </a:cubicBezTo>
                  <a:cubicBezTo>
                    <a:pt x="160" y="1550"/>
                    <a:pt x="120" y="1650"/>
                    <a:pt x="90" y="1750"/>
                  </a:cubicBezTo>
                  <a:cubicBezTo>
                    <a:pt x="70" y="1799"/>
                    <a:pt x="61" y="1850"/>
                    <a:pt x="50" y="1899"/>
                  </a:cubicBezTo>
                  <a:lnTo>
                    <a:pt x="21" y="2050"/>
                  </a:lnTo>
                  <a:cubicBezTo>
                    <a:pt x="10" y="2130"/>
                    <a:pt x="10" y="2219"/>
                    <a:pt x="1" y="2309"/>
                  </a:cubicBezTo>
                  <a:cubicBezTo>
                    <a:pt x="1" y="2389"/>
                    <a:pt x="1" y="2469"/>
                    <a:pt x="10" y="2549"/>
                  </a:cubicBezTo>
                  <a:cubicBezTo>
                    <a:pt x="21" y="2609"/>
                    <a:pt x="41" y="2669"/>
                    <a:pt x="70" y="2719"/>
                  </a:cubicBezTo>
                  <a:cubicBezTo>
                    <a:pt x="81" y="2769"/>
                    <a:pt x="101" y="2819"/>
                    <a:pt x="120" y="2869"/>
                  </a:cubicBezTo>
                  <a:cubicBezTo>
                    <a:pt x="150" y="2938"/>
                    <a:pt x="190" y="2989"/>
                    <a:pt x="220" y="3049"/>
                  </a:cubicBezTo>
                  <a:cubicBezTo>
                    <a:pt x="240" y="3078"/>
                    <a:pt x="260" y="3109"/>
                    <a:pt x="280" y="3149"/>
                  </a:cubicBezTo>
                  <a:cubicBezTo>
                    <a:pt x="300" y="3169"/>
                    <a:pt x="320" y="3189"/>
                    <a:pt x="350" y="3209"/>
                  </a:cubicBezTo>
                  <a:cubicBezTo>
                    <a:pt x="380" y="3249"/>
                    <a:pt x="420" y="3278"/>
                    <a:pt x="460" y="3318"/>
                  </a:cubicBezTo>
                  <a:lnTo>
                    <a:pt x="730" y="3498"/>
                  </a:lnTo>
                  <a:cubicBezTo>
                    <a:pt x="790" y="3528"/>
                    <a:pt x="840" y="3558"/>
                    <a:pt x="889" y="3588"/>
                  </a:cubicBezTo>
                  <a:cubicBezTo>
                    <a:pt x="940" y="3618"/>
                    <a:pt x="989" y="3638"/>
                    <a:pt x="1040" y="3658"/>
                  </a:cubicBezTo>
                  <a:cubicBezTo>
                    <a:pt x="1140" y="3698"/>
                    <a:pt x="1229" y="3738"/>
                    <a:pt x="1329" y="3758"/>
                  </a:cubicBezTo>
                  <a:cubicBezTo>
                    <a:pt x="1439" y="3788"/>
                    <a:pt x="1539" y="3808"/>
                    <a:pt x="1639" y="3838"/>
                  </a:cubicBezTo>
                  <a:cubicBezTo>
                    <a:pt x="1849" y="3878"/>
                    <a:pt x="2048" y="3918"/>
                    <a:pt x="2259" y="3948"/>
                  </a:cubicBezTo>
                  <a:cubicBezTo>
                    <a:pt x="2608" y="3988"/>
                    <a:pt x="2968" y="4018"/>
                    <a:pt x="3327" y="4028"/>
                  </a:cubicBezTo>
                  <a:cubicBezTo>
                    <a:pt x="3421" y="4031"/>
                    <a:pt x="3514" y="4032"/>
                    <a:pt x="3607" y="4032"/>
                  </a:cubicBezTo>
                  <a:cubicBezTo>
                    <a:pt x="3794" y="4032"/>
                    <a:pt x="3980" y="4028"/>
                    <a:pt x="4167" y="4028"/>
                  </a:cubicBezTo>
                  <a:cubicBezTo>
                    <a:pt x="4307" y="4028"/>
                    <a:pt x="4457" y="4028"/>
                    <a:pt x="4597" y="4018"/>
                  </a:cubicBezTo>
                  <a:cubicBezTo>
                    <a:pt x="4726" y="4008"/>
                    <a:pt x="4866" y="3998"/>
                    <a:pt x="4996" y="3978"/>
                  </a:cubicBezTo>
                  <a:cubicBezTo>
                    <a:pt x="5106" y="3958"/>
                    <a:pt x="5206" y="3948"/>
                    <a:pt x="5306" y="3928"/>
                  </a:cubicBezTo>
                  <a:cubicBezTo>
                    <a:pt x="5446" y="3908"/>
                    <a:pt x="5586" y="3888"/>
                    <a:pt x="5725" y="3858"/>
                  </a:cubicBezTo>
                  <a:cubicBezTo>
                    <a:pt x="5856" y="3828"/>
                    <a:pt x="5985" y="3788"/>
                    <a:pt x="6125" y="3758"/>
                  </a:cubicBezTo>
                  <a:cubicBezTo>
                    <a:pt x="6255" y="3718"/>
                    <a:pt x="6395" y="3688"/>
                    <a:pt x="6525" y="3648"/>
                  </a:cubicBezTo>
                  <a:cubicBezTo>
                    <a:pt x="6645" y="3608"/>
                    <a:pt x="6765" y="3558"/>
                    <a:pt x="6884" y="3508"/>
                  </a:cubicBezTo>
                  <a:cubicBezTo>
                    <a:pt x="6955" y="3478"/>
                    <a:pt x="7015" y="3458"/>
                    <a:pt x="7075" y="3418"/>
                  </a:cubicBezTo>
                  <a:cubicBezTo>
                    <a:pt x="7155" y="3378"/>
                    <a:pt x="7224" y="3338"/>
                    <a:pt x="7295" y="3298"/>
                  </a:cubicBezTo>
                  <a:cubicBezTo>
                    <a:pt x="7414" y="3218"/>
                    <a:pt x="7544" y="3138"/>
                    <a:pt x="7664" y="3049"/>
                  </a:cubicBezTo>
                  <a:cubicBezTo>
                    <a:pt x="7744" y="2978"/>
                    <a:pt x="7824" y="2909"/>
                    <a:pt x="7894" y="2819"/>
                  </a:cubicBezTo>
                  <a:cubicBezTo>
                    <a:pt x="7924" y="2789"/>
                    <a:pt x="7944" y="2749"/>
                    <a:pt x="7964" y="2719"/>
                  </a:cubicBezTo>
                  <a:cubicBezTo>
                    <a:pt x="7994" y="2679"/>
                    <a:pt x="8014" y="2629"/>
                    <a:pt x="8024" y="2589"/>
                  </a:cubicBezTo>
                  <a:cubicBezTo>
                    <a:pt x="8054" y="2519"/>
                    <a:pt x="8084" y="2459"/>
                    <a:pt x="8103" y="2379"/>
                  </a:cubicBezTo>
                  <a:cubicBezTo>
                    <a:pt x="8114" y="2319"/>
                    <a:pt x="8134" y="2249"/>
                    <a:pt x="8143" y="2179"/>
                  </a:cubicBezTo>
                  <a:cubicBezTo>
                    <a:pt x="8154" y="2099"/>
                    <a:pt x="8154" y="2019"/>
                    <a:pt x="8154" y="1939"/>
                  </a:cubicBezTo>
                  <a:cubicBezTo>
                    <a:pt x="8154" y="1879"/>
                    <a:pt x="8143" y="1810"/>
                    <a:pt x="8134" y="1739"/>
                  </a:cubicBezTo>
                  <a:lnTo>
                    <a:pt x="8103" y="1590"/>
                  </a:lnTo>
                  <a:cubicBezTo>
                    <a:pt x="8094" y="1550"/>
                    <a:pt x="8084" y="1510"/>
                    <a:pt x="8064" y="1480"/>
                  </a:cubicBezTo>
                  <a:cubicBezTo>
                    <a:pt x="8034" y="1410"/>
                    <a:pt x="8004" y="1340"/>
                    <a:pt x="7974" y="1280"/>
                  </a:cubicBezTo>
                  <a:cubicBezTo>
                    <a:pt x="7944" y="1210"/>
                    <a:pt x="7904" y="1150"/>
                    <a:pt x="7864" y="1090"/>
                  </a:cubicBezTo>
                  <a:cubicBezTo>
                    <a:pt x="7794" y="1010"/>
                    <a:pt x="7714" y="930"/>
                    <a:pt x="7624" y="871"/>
                  </a:cubicBezTo>
                  <a:cubicBezTo>
                    <a:pt x="7574" y="820"/>
                    <a:pt x="7514" y="791"/>
                    <a:pt x="7454" y="751"/>
                  </a:cubicBezTo>
                  <a:cubicBezTo>
                    <a:pt x="7394" y="720"/>
                    <a:pt x="7324" y="691"/>
                    <a:pt x="7264" y="651"/>
                  </a:cubicBezTo>
                  <a:lnTo>
                    <a:pt x="7055" y="531"/>
                  </a:lnTo>
                  <a:lnTo>
                    <a:pt x="6875" y="440"/>
                  </a:lnTo>
                  <a:cubicBezTo>
                    <a:pt x="6475" y="281"/>
                    <a:pt x="6045" y="211"/>
                    <a:pt x="5616" y="141"/>
                  </a:cubicBezTo>
                  <a:cubicBezTo>
                    <a:pt x="5406" y="121"/>
                    <a:pt x="5206" y="111"/>
                    <a:pt x="4996" y="111"/>
                  </a:cubicBezTo>
                  <a:cubicBezTo>
                    <a:pt x="4886" y="101"/>
                    <a:pt x="4777" y="101"/>
                    <a:pt x="4666" y="91"/>
                  </a:cubicBezTo>
                  <a:cubicBezTo>
                    <a:pt x="4557" y="91"/>
                    <a:pt x="4447" y="81"/>
                    <a:pt x="4337" y="81"/>
                  </a:cubicBezTo>
                  <a:cubicBezTo>
                    <a:pt x="4197" y="71"/>
                    <a:pt x="4057" y="51"/>
                    <a:pt x="3917" y="41"/>
                  </a:cubicBezTo>
                  <a:cubicBezTo>
                    <a:pt x="3777" y="21"/>
                    <a:pt x="3638" y="11"/>
                    <a:pt x="3498" y="11"/>
                  </a:cubicBezTo>
                  <a:cubicBezTo>
                    <a:pt x="3358" y="1"/>
                    <a:pt x="3228" y="1"/>
                    <a:pt x="30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0" name="Google Shape;170;p24"/>
            <p:cNvSpPr/>
            <p:nvPr/>
          </p:nvSpPr>
          <p:spPr>
            <a:xfrm flipH="1">
              <a:off x="4436875" y="1234780"/>
              <a:ext cx="786733" cy="545010"/>
            </a:xfrm>
            <a:custGeom>
              <a:avLst/>
              <a:gdLst/>
              <a:ahLst/>
              <a:cxnLst/>
              <a:rect l="l" t="t" r="r" b="b"/>
              <a:pathLst>
                <a:path w="12140" h="8410" extrusionOk="0">
                  <a:moveTo>
                    <a:pt x="6745" y="416"/>
                  </a:moveTo>
                  <a:cubicBezTo>
                    <a:pt x="6804" y="416"/>
                    <a:pt x="6864" y="417"/>
                    <a:pt x="6924" y="420"/>
                  </a:cubicBezTo>
                  <a:cubicBezTo>
                    <a:pt x="7114" y="420"/>
                    <a:pt x="7304" y="430"/>
                    <a:pt x="7504" y="440"/>
                  </a:cubicBezTo>
                  <a:lnTo>
                    <a:pt x="8103" y="500"/>
                  </a:lnTo>
                  <a:cubicBezTo>
                    <a:pt x="8343" y="540"/>
                    <a:pt x="8573" y="590"/>
                    <a:pt x="8803" y="660"/>
                  </a:cubicBezTo>
                  <a:cubicBezTo>
                    <a:pt x="8913" y="690"/>
                    <a:pt x="9022" y="730"/>
                    <a:pt x="9122" y="770"/>
                  </a:cubicBezTo>
                  <a:cubicBezTo>
                    <a:pt x="9233" y="809"/>
                    <a:pt x="9342" y="860"/>
                    <a:pt x="9452" y="900"/>
                  </a:cubicBezTo>
                  <a:cubicBezTo>
                    <a:pt x="9552" y="949"/>
                    <a:pt x="9662" y="1000"/>
                    <a:pt x="9772" y="1049"/>
                  </a:cubicBezTo>
                  <a:cubicBezTo>
                    <a:pt x="9832" y="1089"/>
                    <a:pt x="9892" y="1120"/>
                    <a:pt x="9942" y="1160"/>
                  </a:cubicBezTo>
                  <a:cubicBezTo>
                    <a:pt x="10002" y="1189"/>
                    <a:pt x="10062" y="1229"/>
                    <a:pt x="10122" y="1269"/>
                  </a:cubicBezTo>
                  <a:cubicBezTo>
                    <a:pt x="10232" y="1339"/>
                    <a:pt x="10341" y="1419"/>
                    <a:pt x="10452" y="1499"/>
                  </a:cubicBezTo>
                  <a:cubicBezTo>
                    <a:pt x="10552" y="1559"/>
                    <a:pt x="10641" y="1629"/>
                    <a:pt x="10741" y="1699"/>
                  </a:cubicBezTo>
                  <a:cubicBezTo>
                    <a:pt x="10851" y="1789"/>
                    <a:pt x="10961" y="1889"/>
                    <a:pt x="11071" y="1988"/>
                  </a:cubicBezTo>
                  <a:cubicBezTo>
                    <a:pt x="11131" y="2039"/>
                    <a:pt x="11181" y="2088"/>
                    <a:pt x="11231" y="2139"/>
                  </a:cubicBezTo>
                  <a:cubicBezTo>
                    <a:pt x="11281" y="2188"/>
                    <a:pt x="11331" y="2248"/>
                    <a:pt x="11371" y="2308"/>
                  </a:cubicBezTo>
                  <a:cubicBezTo>
                    <a:pt x="11471" y="2428"/>
                    <a:pt x="11560" y="2558"/>
                    <a:pt x="11620" y="2698"/>
                  </a:cubicBezTo>
                  <a:cubicBezTo>
                    <a:pt x="11651" y="2768"/>
                    <a:pt x="11671" y="2838"/>
                    <a:pt x="11691" y="2908"/>
                  </a:cubicBezTo>
                  <a:cubicBezTo>
                    <a:pt x="11691" y="2928"/>
                    <a:pt x="11680" y="2948"/>
                    <a:pt x="11680" y="2978"/>
                  </a:cubicBezTo>
                  <a:cubicBezTo>
                    <a:pt x="11671" y="3028"/>
                    <a:pt x="11660" y="3088"/>
                    <a:pt x="11660" y="3148"/>
                  </a:cubicBezTo>
                  <a:cubicBezTo>
                    <a:pt x="11651" y="3238"/>
                    <a:pt x="11651" y="3338"/>
                    <a:pt x="11631" y="3427"/>
                  </a:cubicBezTo>
                  <a:lnTo>
                    <a:pt x="11631" y="3438"/>
                  </a:lnTo>
                  <a:cubicBezTo>
                    <a:pt x="11620" y="3518"/>
                    <a:pt x="11611" y="3607"/>
                    <a:pt x="11580" y="3697"/>
                  </a:cubicBezTo>
                  <a:cubicBezTo>
                    <a:pt x="11560" y="3767"/>
                    <a:pt x="11540" y="3847"/>
                    <a:pt x="11511" y="3917"/>
                  </a:cubicBezTo>
                  <a:cubicBezTo>
                    <a:pt x="11480" y="3977"/>
                    <a:pt x="11451" y="4037"/>
                    <a:pt x="11431" y="4097"/>
                  </a:cubicBezTo>
                  <a:cubicBezTo>
                    <a:pt x="11391" y="4177"/>
                    <a:pt x="11351" y="4247"/>
                    <a:pt x="11301" y="4317"/>
                  </a:cubicBezTo>
                  <a:cubicBezTo>
                    <a:pt x="11261" y="4397"/>
                    <a:pt x="11211" y="4457"/>
                    <a:pt x="11161" y="4526"/>
                  </a:cubicBezTo>
                  <a:cubicBezTo>
                    <a:pt x="11111" y="4586"/>
                    <a:pt x="11071" y="4646"/>
                    <a:pt x="11031" y="4706"/>
                  </a:cubicBezTo>
                  <a:cubicBezTo>
                    <a:pt x="10911" y="4857"/>
                    <a:pt x="10771" y="5006"/>
                    <a:pt x="10641" y="5146"/>
                  </a:cubicBezTo>
                  <a:cubicBezTo>
                    <a:pt x="10501" y="5286"/>
                    <a:pt x="10372" y="5426"/>
                    <a:pt x="10221" y="5556"/>
                  </a:cubicBezTo>
                  <a:cubicBezTo>
                    <a:pt x="10062" y="5676"/>
                    <a:pt x="9882" y="5776"/>
                    <a:pt x="9702" y="5876"/>
                  </a:cubicBezTo>
                  <a:cubicBezTo>
                    <a:pt x="9512" y="5985"/>
                    <a:pt x="9322" y="6085"/>
                    <a:pt x="9113" y="6165"/>
                  </a:cubicBezTo>
                  <a:cubicBezTo>
                    <a:pt x="8962" y="6235"/>
                    <a:pt x="8803" y="6295"/>
                    <a:pt x="8643" y="6345"/>
                  </a:cubicBezTo>
                  <a:cubicBezTo>
                    <a:pt x="8553" y="6365"/>
                    <a:pt x="8473" y="6395"/>
                    <a:pt x="8383" y="6415"/>
                  </a:cubicBezTo>
                  <a:cubicBezTo>
                    <a:pt x="8303" y="6435"/>
                    <a:pt x="8213" y="6455"/>
                    <a:pt x="8123" y="6475"/>
                  </a:cubicBezTo>
                  <a:cubicBezTo>
                    <a:pt x="7783" y="6545"/>
                    <a:pt x="7434" y="6645"/>
                    <a:pt x="7084" y="6715"/>
                  </a:cubicBezTo>
                  <a:cubicBezTo>
                    <a:pt x="6984" y="6735"/>
                    <a:pt x="6884" y="6745"/>
                    <a:pt x="6784" y="6765"/>
                  </a:cubicBezTo>
                  <a:cubicBezTo>
                    <a:pt x="6615" y="6785"/>
                    <a:pt x="6455" y="6795"/>
                    <a:pt x="6285" y="6795"/>
                  </a:cubicBezTo>
                  <a:cubicBezTo>
                    <a:pt x="6105" y="6795"/>
                    <a:pt x="5925" y="6795"/>
                    <a:pt x="5745" y="6785"/>
                  </a:cubicBezTo>
                  <a:cubicBezTo>
                    <a:pt x="5565" y="6775"/>
                    <a:pt x="5385" y="6755"/>
                    <a:pt x="5206" y="6735"/>
                  </a:cubicBezTo>
                  <a:cubicBezTo>
                    <a:pt x="5036" y="6715"/>
                    <a:pt x="4866" y="6695"/>
                    <a:pt x="4706" y="6675"/>
                  </a:cubicBezTo>
                  <a:cubicBezTo>
                    <a:pt x="4636" y="6665"/>
                    <a:pt x="4576" y="6665"/>
                    <a:pt x="4517" y="6645"/>
                  </a:cubicBezTo>
                  <a:cubicBezTo>
                    <a:pt x="4437" y="6635"/>
                    <a:pt x="4357" y="6615"/>
                    <a:pt x="4286" y="6595"/>
                  </a:cubicBezTo>
                  <a:cubicBezTo>
                    <a:pt x="4146" y="6565"/>
                    <a:pt x="4017" y="6525"/>
                    <a:pt x="3887" y="6485"/>
                  </a:cubicBezTo>
                  <a:cubicBezTo>
                    <a:pt x="3607" y="6405"/>
                    <a:pt x="3327" y="6315"/>
                    <a:pt x="3058" y="6205"/>
                  </a:cubicBezTo>
                  <a:cubicBezTo>
                    <a:pt x="2898" y="6145"/>
                    <a:pt x="2748" y="6065"/>
                    <a:pt x="2598" y="5996"/>
                  </a:cubicBezTo>
                  <a:cubicBezTo>
                    <a:pt x="2518" y="5956"/>
                    <a:pt x="2428" y="5916"/>
                    <a:pt x="2348" y="5865"/>
                  </a:cubicBezTo>
                  <a:cubicBezTo>
                    <a:pt x="2278" y="5836"/>
                    <a:pt x="2198" y="5785"/>
                    <a:pt x="2128" y="5745"/>
                  </a:cubicBezTo>
                  <a:cubicBezTo>
                    <a:pt x="1979" y="5656"/>
                    <a:pt x="1819" y="5576"/>
                    <a:pt x="1668" y="5486"/>
                  </a:cubicBezTo>
                  <a:cubicBezTo>
                    <a:pt x="1519" y="5386"/>
                    <a:pt x="1369" y="5286"/>
                    <a:pt x="1229" y="5176"/>
                  </a:cubicBezTo>
                  <a:lnTo>
                    <a:pt x="959" y="4966"/>
                  </a:lnTo>
                  <a:lnTo>
                    <a:pt x="780" y="4817"/>
                  </a:lnTo>
                  <a:cubicBezTo>
                    <a:pt x="720" y="4757"/>
                    <a:pt x="669" y="4686"/>
                    <a:pt x="620" y="4617"/>
                  </a:cubicBezTo>
                  <a:cubicBezTo>
                    <a:pt x="529" y="4497"/>
                    <a:pt x="440" y="4377"/>
                    <a:pt x="370" y="4237"/>
                  </a:cubicBezTo>
                  <a:lnTo>
                    <a:pt x="310" y="4057"/>
                  </a:lnTo>
                  <a:cubicBezTo>
                    <a:pt x="300" y="3997"/>
                    <a:pt x="290" y="3947"/>
                    <a:pt x="280" y="3887"/>
                  </a:cubicBezTo>
                  <a:cubicBezTo>
                    <a:pt x="280" y="3847"/>
                    <a:pt x="280" y="3807"/>
                    <a:pt x="290" y="3767"/>
                  </a:cubicBezTo>
                  <a:cubicBezTo>
                    <a:pt x="310" y="3618"/>
                    <a:pt x="340" y="3467"/>
                    <a:pt x="380" y="3318"/>
                  </a:cubicBezTo>
                  <a:cubicBezTo>
                    <a:pt x="400" y="3247"/>
                    <a:pt x="420" y="3168"/>
                    <a:pt x="450" y="3088"/>
                  </a:cubicBezTo>
                  <a:cubicBezTo>
                    <a:pt x="469" y="3028"/>
                    <a:pt x="500" y="2958"/>
                    <a:pt x="520" y="2888"/>
                  </a:cubicBezTo>
                  <a:cubicBezTo>
                    <a:pt x="540" y="2848"/>
                    <a:pt x="560" y="2818"/>
                    <a:pt x="569" y="2778"/>
                  </a:cubicBezTo>
                  <a:lnTo>
                    <a:pt x="660" y="2628"/>
                  </a:lnTo>
                  <a:cubicBezTo>
                    <a:pt x="709" y="2548"/>
                    <a:pt x="760" y="2468"/>
                    <a:pt x="820" y="2388"/>
                  </a:cubicBezTo>
                  <a:cubicBezTo>
                    <a:pt x="900" y="2288"/>
                    <a:pt x="989" y="2188"/>
                    <a:pt x="1089" y="2088"/>
                  </a:cubicBezTo>
                  <a:cubicBezTo>
                    <a:pt x="1139" y="2039"/>
                    <a:pt x="1199" y="1979"/>
                    <a:pt x="1259" y="1929"/>
                  </a:cubicBezTo>
                  <a:cubicBezTo>
                    <a:pt x="1299" y="1889"/>
                    <a:pt x="1349" y="1849"/>
                    <a:pt x="1399" y="1809"/>
                  </a:cubicBezTo>
                  <a:cubicBezTo>
                    <a:pt x="1439" y="1769"/>
                    <a:pt x="1489" y="1739"/>
                    <a:pt x="1529" y="1709"/>
                  </a:cubicBezTo>
                  <a:cubicBezTo>
                    <a:pt x="1589" y="1669"/>
                    <a:pt x="1649" y="1629"/>
                    <a:pt x="1699" y="1589"/>
                  </a:cubicBezTo>
                  <a:cubicBezTo>
                    <a:pt x="1808" y="1519"/>
                    <a:pt x="1919" y="1459"/>
                    <a:pt x="2039" y="1389"/>
                  </a:cubicBezTo>
                  <a:cubicBezTo>
                    <a:pt x="2258" y="1259"/>
                    <a:pt x="2488" y="1149"/>
                    <a:pt x="2718" y="1049"/>
                  </a:cubicBezTo>
                  <a:cubicBezTo>
                    <a:pt x="2788" y="1020"/>
                    <a:pt x="2858" y="989"/>
                    <a:pt x="2927" y="969"/>
                  </a:cubicBezTo>
                  <a:lnTo>
                    <a:pt x="3018" y="940"/>
                  </a:lnTo>
                  <a:cubicBezTo>
                    <a:pt x="3377" y="840"/>
                    <a:pt x="3737" y="770"/>
                    <a:pt x="4097" y="700"/>
                  </a:cubicBezTo>
                  <a:cubicBezTo>
                    <a:pt x="4306" y="660"/>
                    <a:pt x="4506" y="630"/>
                    <a:pt x="4716" y="590"/>
                  </a:cubicBezTo>
                  <a:cubicBezTo>
                    <a:pt x="4826" y="570"/>
                    <a:pt x="4926" y="550"/>
                    <a:pt x="5036" y="530"/>
                  </a:cubicBezTo>
                  <a:cubicBezTo>
                    <a:pt x="5126" y="520"/>
                    <a:pt x="5216" y="500"/>
                    <a:pt x="5305" y="490"/>
                  </a:cubicBezTo>
                  <a:cubicBezTo>
                    <a:pt x="5476" y="470"/>
                    <a:pt x="5636" y="450"/>
                    <a:pt x="5805" y="440"/>
                  </a:cubicBezTo>
                  <a:cubicBezTo>
                    <a:pt x="6005" y="430"/>
                    <a:pt x="6195" y="420"/>
                    <a:pt x="6395" y="420"/>
                  </a:cubicBezTo>
                  <a:cubicBezTo>
                    <a:pt x="6508" y="420"/>
                    <a:pt x="6626" y="416"/>
                    <a:pt x="6745" y="416"/>
                  </a:cubicBezTo>
                  <a:close/>
                  <a:moveTo>
                    <a:pt x="260" y="4377"/>
                  </a:moveTo>
                  <a:cubicBezTo>
                    <a:pt x="290" y="4437"/>
                    <a:pt x="330" y="4497"/>
                    <a:pt x="360" y="4557"/>
                  </a:cubicBezTo>
                  <a:cubicBezTo>
                    <a:pt x="410" y="4637"/>
                    <a:pt x="460" y="4706"/>
                    <a:pt x="509" y="4777"/>
                  </a:cubicBezTo>
                  <a:cubicBezTo>
                    <a:pt x="560" y="4857"/>
                    <a:pt x="629" y="4926"/>
                    <a:pt x="689" y="5006"/>
                  </a:cubicBezTo>
                  <a:cubicBezTo>
                    <a:pt x="809" y="5126"/>
                    <a:pt x="940" y="5236"/>
                    <a:pt x="1069" y="5356"/>
                  </a:cubicBezTo>
                  <a:cubicBezTo>
                    <a:pt x="1209" y="5476"/>
                    <a:pt x="1359" y="5596"/>
                    <a:pt x="1509" y="5705"/>
                  </a:cubicBezTo>
                  <a:cubicBezTo>
                    <a:pt x="1649" y="5805"/>
                    <a:pt x="1799" y="5896"/>
                    <a:pt x="1948" y="5996"/>
                  </a:cubicBezTo>
                  <a:cubicBezTo>
                    <a:pt x="2099" y="6085"/>
                    <a:pt x="2248" y="6175"/>
                    <a:pt x="2398" y="6245"/>
                  </a:cubicBezTo>
                  <a:cubicBezTo>
                    <a:pt x="2578" y="6335"/>
                    <a:pt x="2748" y="6405"/>
                    <a:pt x="2927" y="6475"/>
                  </a:cubicBezTo>
                  <a:cubicBezTo>
                    <a:pt x="3258" y="6605"/>
                    <a:pt x="3607" y="6685"/>
                    <a:pt x="3957" y="6775"/>
                  </a:cubicBezTo>
                  <a:cubicBezTo>
                    <a:pt x="4126" y="6824"/>
                    <a:pt x="4286" y="6864"/>
                    <a:pt x="4466" y="6895"/>
                  </a:cubicBezTo>
                  <a:cubicBezTo>
                    <a:pt x="4646" y="6924"/>
                    <a:pt x="4826" y="6944"/>
                    <a:pt x="5016" y="6964"/>
                  </a:cubicBezTo>
                  <a:cubicBezTo>
                    <a:pt x="5196" y="6984"/>
                    <a:pt x="5376" y="7004"/>
                    <a:pt x="5565" y="7015"/>
                  </a:cubicBezTo>
                  <a:cubicBezTo>
                    <a:pt x="5736" y="7035"/>
                    <a:pt x="5915" y="7035"/>
                    <a:pt x="6095" y="7035"/>
                  </a:cubicBezTo>
                  <a:cubicBezTo>
                    <a:pt x="6275" y="7035"/>
                    <a:pt x="6465" y="7035"/>
                    <a:pt x="6644" y="7024"/>
                  </a:cubicBezTo>
                  <a:cubicBezTo>
                    <a:pt x="6824" y="7004"/>
                    <a:pt x="6994" y="6975"/>
                    <a:pt x="7164" y="6944"/>
                  </a:cubicBezTo>
                  <a:cubicBezTo>
                    <a:pt x="7344" y="6904"/>
                    <a:pt x="7514" y="6864"/>
                    <a:pt x="7684" y="6824"/>
                  </a:cubicBezTo>
                  <a:lnTo>
                    <a:pt x="7954" y="6765"/>
                  </a:lnTo>
                  <a:lnTo>
                    <a:pt x="8223" y="6705"/>
                  </a:lnTo>
                  <a:cubicBezTo>
                    <a:pt x="8383" y="6665"/>
                    <a:pt x="8553" y="6625"/>
                    <a:pt x="8713" y="6585"/>
                  </a:cubicBezTo>
                  <a:cubicBezTo>
                    <a:pt x="8883" y="6525"/>
                    <a:pt x="9053" y="6475"/>
                    <a:pt x="9213" y="6405"/>
                  </a:cubicBezTo>
                  <a:cubicBezTo>
                    <a:pt x="9552" y="6275"/>
                    <a:pt x="9882" y="6115"/>
                    <a:pt x="10192" y="5925"/>
                  </a:cubicBezTo>
                  <a:cubicBezTo>
                    <a:pt x="10272" y="5876"/>
                    <a:pt x="10341" y="5836"/>
                    <a:pt x="10412" y="5785"/>
                  </a:cubicBezTo>
                  <a:cubicBezTo>
                    <a:pt x="10481" y="5725"/>
                    <a:pt x="10552" y="5676"/>
                    <a:pt x="10621" y="5606"/>
                  </a:cubicBezTo>
                  <a:cubicBezTo>
                    <a:pt x="10751" y="5496"/>
                    <a:pt x="10881" y="5376"/>
                    <a:pt x="11011" y="5256"/>
                  </a:cubicBezTo>
                  <a:cubicBezTo>
                    <a:pt x="11061" y="5196"/>
                    <a:pt x="11121" y="5126"/>
                    <a:pt x="11181" y="5066"/>
                  </a:cubicBezTo>
                  <a:cubicBezTo>
                    <a:pt x="11241" y="4996"/>
                    <a:pt x="11301" y="4926"/>
                    <a:pt x="11351" y="4846"/>
                  </a:cubicBezTo>
                  <a:cubicBezTo>
                    <a:pt x="11400" y="4786"/>
                    <a:pt x="11451" y="4717"/>
                    <a:pt x="11491" y="4646"/>
                  </a:cubicBezTo>
                  <a:cubicBezTo>
                    <a:pt x="11551" y="4577"/>
                    <a:pt x="11600" y="4506"/>
                    <a:pt x="11640" y="4426"/>
                  </a:cubicBezTo>
                  <a:cubicBezTo>
                    <a:pt x="11640" y="4409"/>
                    <a:pt x="11648" y="4400"/>
                    <a:pt x="11650" y="4391"/>
                  </a:cubicBezTo>
                  <a:lnTo>
                    <a:pt x="11650" y="4391"/>
                  </a:lnTo>
                  <a:cubicBezTo>
                    <a:pt x="11639" y="4469"/>
                    <a:pt x="11620" y="4548"/>
                    <a:pt x="11600" y="4626"/>
                  </a:cubicBezTo>
                  <a:cubicBezTo>
                    <a:pt x="11571" y="4746"/>
                    <a:pt x="11540" y="4857"/>
                    <a:pt x="11511" y="4976"/>
                  </a:cubicBezTo>
                  <a:cubicBezTo>
                    <a:pt x="11480" y="5076"/>
                    <a:pt x="11440" y="5176"/>
                    <a:pt x="11400" y="5276"/>
                  </a:cubicBezTo>
                  <a:cubicBezTo>
                    <a:pt x="11331" y="5446"/>
                    <a:pt x="11251" y="5616"/>
                    <a:pt x="11151" y="5785"/>
                  </a:cubicBezTo>
                  <a:cubicBezTo>
                    <a:pt x="11041" y="5965"/>
                    <a:pt x="10931" y="6145"/>
                    <a:pt x="10801" y="6315"/>
                  </a:cubicBezTo>
                  <a:cubicBezTo>
                    <a:pt x="10681" y="6475"/>
                    <a:pt x="10541" y="6635"/>
                    <a:pt x="10401" y="6785"/>
                  </a:cubicBezTo>
                  <a:cubicBezTo>
                    <a:pt x="10261" y="6935"/>
                    <a:pt x="10092" y="7064"/>
                    <a:pt x="9932" y="7195"/>
                  </a:cubicBezTo>
                  <a:cubicBezTo>
                    <a:pt x="9792" y="7295"/>
                    <a:pt x="9662" y="7384"/>
                    <a:pt x="9522" y="7474"/>
                  </a:cubicBezTo>
                  <a:cubicBezTo>
                    <a:pt x="9382" y="7554"/>
                    <a:pt x="9233" y="7624"/>
                    <a:pt x="9093" y="7694"/>
                  </a:cubicBezTo>
                  <a:cubicBezTo>
                    <a:pt x="9033" y="7714"/>
                    <a:pt x="8982" y="7734"/>
                    <a:pt x="8922" y="7754"/>
                  </a:cubicBezTo>
                  <a:cubicBezTo>
                    <a:pt x="8853" y="7774"/>
                    <a:pt x="8783" y="7804"/>
                    <a:pt x="8713" y="7824"/>
                  </a:cubicBezTo>
                  <a:cubicBezTo>
                    <a:pt x="8653" y="7844"/>
                    <a:pt x="8583" y="7864"/>
                    <a:pt x="8523" y="7884"/>
                  </a:cubicBezTo>
                  <a:cubicBezTo>
                    <a:pt x="8463" y="7904"/>
                    <a:pt x="8403" y="7924"/>
                    <a:pt x="8353" y="7934"/>
                  </a:cubicBezTo>
                  <a:cubicBezTo>
                    <a:pt x="8213" y="7964"/>
                    <a:pt x="8083" y="7994"/>
                    <a:pt x="7943" y="8024"/>
                  </a:cubicBezTo>
                  <a:cubicBezTo>
                    <a:pt x="7823" y="8043"/>
                    <a:pt x="7694" y="8063"/>
                    <a:pt x="7564" y="8083"/>
                  </a:cubicBezTo>
                  <a:cubicBezTo>
                    <a:pt x="7384" y="8103"/>
                    <a:pt x="7204" y="8123"/>
                    <a:pt x="7014" y="8134"/>
                  </a:cubicBezTo>
                  <a:cubicBezTo>
                    <a:pt x="6924" y="8143"/>
                    <a:pt x="6835" y="8143"/>
                    <a:pt x="6744" y="8154"/>
                  </a:cubicBezTo>
                  <a:lnTo>
                    <a:pt x="6475" y="8154"/>
                  </a:lnTo>
                  <a:cubicBezTo>
                    <a:pt x="6285" y="8154"/>
                    <a:pt x="6105" y="8154"/>
                    <a:pt x="5925" y="8134"/>
                  </a:cubicBezTo>
                  <a:cubicBezTo>
                    <a:pt x="5725" y="8123"/>
                    <a:pt x="5525" y="8114"/>
                    <a:pt x="5336" y="8083"/>
                  </a:cubicBezTo>
                  <a:lnTo>
                    <a:pt x="5305" y="8083"/>
                  </a:lnTo>
                  <a:cubicBezTo>
                    <a:pt x="5136" y="8054"/>
                    <a:pt x="4956" y="8024"/>
                    <a:pt x="4786" y="7984"/>
                  </a:cubicBezTo>
                  <a:cubicBezTo>
                    <a:pt x="4596" y="7934"/>
                    <a:pt x="4417" y="7884"/>
                    <a:pt x="4237" y="7824"/>
                  </a:cubicBezTo>
                  <a:cubicBezTo>
                    <a:pt x="3887" y="7714"/>
                    <a:pt x="3547" y="7574"/>
                    <a:pt x="3198" y="7464"/>
                  </a:cubicBezTo>
                  <a:cubicBezTo>
                    <a:pt x="3138" y="7444"/>
                    <a:pt x="3078" y="7424"/>
                    <a:pt x="3027" y="7404"/>
                  </a:cubicBezTo>
                  <a:cubicBezTo>
                    <a:pt x="2978" y="7394"/>
                    <a:pt x="2927" y="7374"/>
                    <a:pt x="2887" y="7354"/>
                  </a:cubicBezTo>
                  <a:cubicBezTo>
                    <a:pt x="2768" y="7304"/>
                    <a:pt x="2658" y="7255"/>
                    <a:pt x="2548" y="7195"/>
                  </a:cubicBezTo>
                  <a:cubicBezTo>
                    <a:pt x="2428" y="7144"/>
                    <a:pt x="2308" y="7095"/>
                    <a:pt x="2188" y="7035"/>
                  </a:cubicBezTo>
                  <a:cubicBezTo>
                    <a:pt x="2068" y="6975"/>
                    <a:pt x="1948" y="6915"/>
                    <a:pt x="1839" y="6844"/>
                  </a:cubicBezTo>
                  <a:cubicBezTo>
                    <a:pt x="1788" y="6815"/>
                    <a:pt x="1728" y="6775"/>
                    <a:pt x="1668" y="6735"/>
                  </a:cubicBezTo>
                  <a:cubicBezTo>
                    <a:pt x="1619" y="6705"/>
                    <a:pt x="1579" y="6675"/>
                    <a:pt x="1529" y="6635"/>
                  </a:cubicBezTo>
                  <a:cubicBezTo>
                    <a:pt x="1419" y="6545"/>
                    <a:pt x="1309" y="6455"/>
                    <a:pt x="1209" y="6355"/>
                  </a:cubicBezTo>
                  <a:lnTo>
                    <a:pt x="1029" y="6175"/>
                  </a:lnTo>
                  <a:cubicBezTo>
                    <a:pt x="979" y="6125"/>
                    <a:pt x="929" y="6065"/>
                    <a:pt x="880" y="6005"/>
                  </a:cubicBezTo>
                  <a:cubicBezTo>
                    <a:pt x="849" y="5956"/>
                    <a:pt x="809" y="5916"/>
                    <a:pt x="769" y="5856"/>
                  </a:cubicBezTo>
                  <a:cubicBezTo>
                    <a:pt x="740" y="5805"/>
                    <a:pt x="700" y="5745"/>
                    <a:pt x="669" y="5685"/>
                  </a:cubicBezTo>
                  <a:cubicBezTo>
                    <a:pt x="629" y="5625"/>
                    <a:pt x="600" y="5566"/>
                    <a:pt x="560" y="5496"/>
                  </a:cubicBezTo>
                  <a:cubicBezTo>
                    <a:pt x="529" y="5436"/>
                    <a:pt x="500" y="5376"/>
                    <a:pt x="480" y="5316"/>
                  </a:cubicBezTo>
                  <a:cubicBezTo>
                    <a:pt x="450" y="5256"/>
                    <a:pt x="430" y="5206"/>
                    <a:pt x="410" y="5156"/>
                  </a:cubicBezTo>
                  <a:cubicBezTo>
                    <a:pt x="390" y="5086"/>
                    <a:pt x="370" y="5016"/>
                    <a:pt x="340" y="4946"/>
                  </a:cubicBezTo>
                  <a:cubicBezTo>
                    <a:pt x="330" y="4886"/>
                    <a:pt x="320" y="4826"/>
                    <a:pt x="300" y="4766"/>
                  </a:cubicBezTo>
                  <a:cubicBezTo>
                    <a:pt x="290" y="4717"/>
                    <a:pt x="280" y="4657"/>
                    <a:pt x="280" y="4597"/>
                  </a:cubicBezTo>
                  <a:cubicBezTo>
                    <a:pt x="270" y="4526"/>
                    <a:pt x="260" y="4457"/>
                    <a:pt x="260" y="4397"/>
                  </a:cubicBezTo>
                  <a:lnTo>
                    <a:pt x="260" y="4377"/>
                  </a:lnTo>
                  <a:close/>
                  <a:moveTo>
                    <a:pt x="7104" y="1"/>
                  </a:moveTo>
                  <a:cubicBezTo>
                    <a:pt x="6804" y="1"/>
                    <a:pt x="6495" y="10"/>
                    <a:pt x="6195" y="30"/>
                  </a:cubicBezTo>
                  <a:lnTo>
                    <a:pt x="5656" y="90"/>
                  </a:lnTo>
                  <a:cubicBezTo>
                    <a:pt x="5465" y="110"/>
                    <a:pt x="5276" y="140"/>
                    <a:pt x="5086" y="170"/>
                  </a:cubicBezTo>
                  <a:cubicBezTo>
                    <a:pt x="4906" y="210"/>
                    <a:pt x="4726" y="250"/>
                    <a:pt x="4537" y="290"/>
                  </a:cubicBezTo>
                  <a:cubicBezTo>
                    <a:pt x="4366" y="320"/>
                    <a:pt x="4186" y="360"/>
                    <a:pt x="4007" y="400"/>
                  </a:cubicBezTo>
                  <a:cubicBezTo>
                    <a:pt x="3647" y="480"/>
                    <a:pt x="3278" y="550"/>
                    <a:pt x="2927" y="660"/>
                  </a:cubicBezTo>
                  <a:cubicBezTo>
                    <a:pt x="2748" y="710"/>
                    <a:pt x="2578" y="760"/>
                    <a:pt x="2408" y="829"/>
                  </a:cubicBezTo>
                  <a:cubicBezTo>
                    <a:pt x="2228" y="889"/>
                    <a:pt x="2048" y="960"/>
                    <a:pt x="1868" y="1040"/>
                  </a:cubicBezTo>
                  <a:cubicBezTo>
                    <a:pt x="1708" y="1120"/>
                    <a:pt x="1539" y="1189"/>
                    <a:pt x="1369" y="1279"/>
                  </a:cubicBezTo>
                  <a:cubicBezTo>
                    <a:pt x="1299" y="1319"/>
                    <a:pt x="1219" y="1369"/>
                    <a:pt x="1149" y="1419"/>
                  </a:cubicBezTo>
                  <a:cubicBezTo>
                    <a:pt x="1069" y="1479"/>
                    <a:pt x="989" y="1539"/>
                    <a:pt x="920" y="1609"/>
                  </a:cubicBezTo>
                  <a:cubicBezTo>
                    <a:pt x="860" y="1679"/>
                    <a:pt x="789" y="1739"/>
                    <a:pt x="729" y="1799"/>
                  </a:cubicBezTo>
                  <a:cubicBezTo>
                    <a:pt x="660" y="1869"/>
                    <a:pt x="600" y="1929"/>
                    <a:pt x="549" y="1999"/>
                  </a:cubicBezTo>
                  <a:cubicBezTo>
                    <a:pt x="489" y="2068"/>
                    <a:pt x="440" y="2139"/>
                    <a:pt x="390" y="2228"/>
                  </a:cubicBezTo>
                  <a:cubicBezTo>
                    <a:pt x="350" y="2308"/>
                    <a:pt x="320" y="2399"/>
                    <a:pt x="290" y="2478"/>
                  </a:cubicBezTo>
                  <a:lnTo>
                    <a:pt x="290" y="2488"/>
                  </a:lnTo>
                  <a:cubicBezTo>
                    <a:pt x="280" y="2508"/>
                    <a:pt x="270" y="2518"/>
                    <a:pt x="260" y="2538"/>
                  </a:cubicBezTo>
                  <a:cubicBezTo>
                    <a:pt x="210" y="2638"/>
                    <a:pt x="180" y="2738"/>
                    <a:pt x="150" y="2838"/>
                  </a:cubicBezTo>
                  <a:cubicBezTo>
                    <a:pt x="90" y="3018"/>
                    <a:pt x="70" y="3207"/>
                    <a:pt x="50" y="3398"/>
                  </a:cubicBezTo>
                  <a:cubicBezTo>
                    <a:pt x="30" y="3578"/>
                    <a:pt x="20" y="3767"/>
                    <a:pt x="10" y="3947"/>
                  </a:cubicBezTo>
                  <a:cubicBezTo>
                    <a:pt x="10" y="4047"/>
                    <a:pt x="10" y="4137"/>
                    <a:pt x="0" y="4227"/>
                  </a:cubicBezTo>
                  <a:lnTo>
                    <a:pt x="0" y="4466"/>
                  </a:lnTo>
                  <a:cubicBezTo>
                    <a:pt x="20" y="4657"/>
                    <a:pt x="30" y="4846"/>
                    <a:pt x="70" y="5026"/>
                  </a:cubicBezTo>
                  <a:cubicBezTo>
                    <a:pt x="110" y="5206"/>
                    <a:pt x="160" y="5386"/>
                    <a:pt x="230" y="5566"/>
                  </a:cubicBezTo>
                  <a:cubicBezTo>
                    <a:pt x="260" y="5665"/>
                    <a:pt x="300" y="5756"/>
                    <a:pt x="350" y="5856"/>
                  </a:cubicBezTo>
                  <a:cubicBezTo>
                    <a:pt x="390" y="5936"/>
                    <a:pt x="440" y="6016"/>
                    <a:pt x="489" y="6096"/>
                  </a:cubicBezTo>
                  <a:cubicBezTo>
                    <a:pt x="540" y="6175"/>
                    <a:pt x="589" y="6245"/>
                    <a:pt x="649" y="6325"/>
                  </a:cubicBezTo>
                  <a:cubicBezTo>
                    <a:pt x="709" y="6405"/>
                    <a:pt x="769" y="6475"/>
                    <a:pt x="840" y="6545"/>
                  </a:cubicBezTo>
                  <a:cubicBezTo>
                    <a:pt x="969" y="6685"/>
                    <a:pt x="1099" y="6805"/>
                    <a:pt x="1239" y="6924"/>
                  </a:cubicBezTo>
                  <a:cubicBezTo>
                    <a:pt x="1389" y="7044"/>
                    <a:pt x="1549" y="7155"/>
                    <a:pt x="1708" y="7255"/>
                  </a:cubicBezTo>
                  <a:cubicBezTo>
                    <a:pt x="1868" y="7344"/>
                    <a:pt x="2028" y="7424"/>
                    <a:pt x="2188" y="7504"/>
                  </a:cubicBezTo>
                  <a:cubicBezTo>
                    <a:pt x="2358" y="7584"/>
                    <a:pt x="2518" y="7664"/>
                    <a:pt x="2688" y="7744"/>
                  </a:cubicBezTo>
                  <a:cubicBezTo>
                    <a:pt x="2878" y="7824"/>
                    <a:pt x="3067" y="7874"/>
                    <a:pt x="3258" y="7934"/>
                  </a:cubicBezTo>
                  <a:lnTo>
                    <a:pt x="3797" y="8083"/>
                  </a:lnTo>
                  <a:cubicBezTo>
                    <a:pt x="4157" y="8174"/>
                    <a:pt x="4517" y="8254"/>
                    <a:pt x="4886" y="8303"/>
                  </a:cubicBezTo>
                  <a:cubicBezTo>
                    <a:pt x="5256" y="8363"/>
                    <a:pt x="5625" y="8394"/>
                    <a:pt x="5995" y="8403"/>
                  </a:cubicBezTo>
                  <a:cubicBezTo>
                    <a:pt x="6120" y="8407"/>
                    <a:pt x="6246" y="8409"/>
                    <a:pt x="6372" y="8409"/>
                  </a:cubicBezTo>
                  <a:cubicBezTo>
                    <a:pt x="6620" y="8409"/>
                    <a:pt x="6869" y="8400"/>
                    <a:pt x="7114" y="8374"/>
                  </a:cubicBezTo>
                  <a:cubicBezTo>
                    <a:pt x="7314" y="8363"/>
                    <a:pt x="7504" y="8334"/>
                    <a:pt x="7694" y="8303"/>
                  </a:cubicBezTo>
                  <a:cubicBezTo>
                    <a:pt x="7883" y="8283"/>
                    <a:pt x="8074" y="8243"/>
                    <a:pt x="8263" y="8203"/>
                  </a:cubicBezTo>
                  <a:cubicBezTo>
                    <a:pt x="8443" y="8163"/>
                    <a:pt x="8623" y="8103"/>
                    <a:pt x="8803" y="8054"/>
                  </a:cubicBezTo>
                  <a:cubicBezTo>
                    <a:pt x="8903" y="8024"/>
                    <a:pt x="8993" y="7994"/>
                    <a:pt x="9082" y="7964"/>
                  </a:cubicBezTo>
                  <a:lnTo>
                    <a:pt x="9382" y="7844"/>
                  </a:lnTo>
                  <a:cubicBezTo>
                    <a:pt x="9402" y="7834"/>
                    <a:pt x="9422" y="7824"/>
                    <a:pt x="9432" y="7824"/>
                  </a:cubicBezTo>
                  <a:cubicBezTo>
                    <a:pt x="9452" y="7814"/>
                    <a:pt x="9462" y="7814"/>
                    <a:pt x="9482" y="7804"/>
                  </a:cubicBezTo>
                  <a:cubicBezTo>
                    <a:pt x="9572" y="7764"/>
                    <a:pt x="9652" y="7724"/>
                    <a:pt x="9732" y="7684"/>
                  </a:cubicBezTo>
                  <a:cubicBezTo>
                    <a:pt x="9822" y="7644"/>
                    <a:pt x="9902" y="7594"/>
                    <a:pt x="9982" y="7554"/>
                  </a:cubicBezTo>
                  <a:cubicBezTo>
                    <a:pt x="10141" y="7464"/>
                    <a:pt x="10292" y="7354"/>
                    <a:pt x="10441" y="7255"/>
                  </a:cubicBezTo>
                  <a:cubicBezTo>
                    <a:pt x="10521" y="7195"/>
                    <a:pt x="10601" y="7135"/>
                    <a:pt x="10681" y="7064"/>
                  </a:cubicBezTo>
                  <a:cubicBezTo>
                    <a:pt x="10751" y="7015"/>
                    <a:pt x="10821" y="6944"/>
                    <a:pt x="10881" y="6884"/>
                  </a:cubicBezTo>
                  <a:cubicBezTo>
                    <a:pt x="11011" y="6755"/>
                    <a:pt x="11141" y="6625"/>
                    <a:pt x="11261" y="6485"/>
                  </a:cubicBezTo>
                  <a:lnTo>
                    <a:pt x="11471" y="6215"/>
                  </a:lnTo>
                  <a:cubicBezTo>
                    <a:pt x="11520" y="6145"/>
                    <a:pt x="11571" y="6076"/>
                    <a:pt x="11611" y="6005"/>
                  </a:cubicBezTo>
                  <a:cubicBezTo>
                    <a:pt x="11711" y="5845"/>
                    <a:pt x="11800" y="5685"/>
                    <a:pt x="11880" y="5516"/>
                  </a:cubicBezTo>
                  <a:cubicBezTo>
                    <a:pt x="11920" y="5416"/>
                    <a:pt x="11960" y="5316"/>
                    <a:pt x="11990" y="5216"/>
                  </a:cubicBezTo>
                  <a:lnTo>
                    <a:pt x="12050" y="4946"/>
                  </a:lnTo>
                  <a:cubicBezTo>
                    <a:pt x="12090" y="4746"/>
                    <a:pt x="12110" y="4546"/>
                    <a:pt x="12120" y="4347"/>
                  </a:cubicBezTo>
                  <a:cubicBezTo>
                    <a:pt x="12130" y="4157"/>
                    <a:pt x="12130" y="3967"/>
                    <a:pt x="12140" y="3777"/>
                  </a:cubicBezTo>
                  <a:cubicBezTo>
                    <a:pt x="12140" y="3607"/>
                    <a:pt x="12140" y="3427"/>
                    <a:pt x="12120" y="3247"/>
                  </a:cubicBezTo>
                  <a:cubicBezTo>
                    <a:pt x="12100" y="3058"/>
                    <a:pt x="12050" y="2868"/>
                    <a:pt x="12000" y="2688"/>
                  </a:cubicBezTo>
                  <a:cubicBezTo>
                    <a:pt x="11960" y="2548"/>
                    <a:pt x="11900" y="2419"/>
                    <a:pt x="11820" y="2299"/>
                  </a:cubicBezTo>
                  <a:cubicBezTo>
                    <a:pt x="11780" y="2228"/>
                    <a:pt x="11740" y="2148"/>
                    <a:pt x="11680" y="2079"/>
                  </a:cubicBezTo>
                  <a:cubicBezTo>
                    <a:pt x="11620" y="1988"/>
                    <a:pt x="11560" y="1909"/>
                    <a:pt x="11491" y="1829"/>
                  </a:cubicBezTo>
                  <a:cubicBezTo>
                    <a:pt x="11420" y="1759"/>
                    <a:pt x="11360" y="1689"/>
                    <a:pt x="11291" y="1619"/>
                  </a:cubicBezTo>
                  <a:lnTo>
                    <a:pt x="11111" y="1439"/>
                  </a:lnTo>
                  <a:cubicBezTo>
                    <a:pt x="11021" y="1369"/>
                    <a:pt x="10941" y="1299"/>
                    <a:pt x="10851" y="1229"/>
                  </a:cubicBezTo>
                  <a:lnTo>
                    <a:pt x="10401" y="900"/>
                  </a:lnTo>
                  <a:cubicBezTo>
                    <a:pt x="10321" y="849"/>
                    <a:pt x="10241" y="800"/>
                    <a:pt x="10161" y="740"/>
                  </a:cubicBezTo>
                  <a:cubicBezTo>
                    <a:pt x="10092" y="700"/>
                    <a:pt x="10012" y="650"/>
                    <a:pt x="9932" y="610"/>
                  </a:cubicBezTo>
                  <a:cubicBezTo>
                    <a:pt x="9832" y="560"/>
                    <a:pt x="9742" y="510"/>
                    <a:pt x="9642" y="470"/>
                  </a:cubicBezTo>
                  <a:cubicBezTo>
                    <a:pt x="9632" y="470"/>
                    <a:pt x="9622" y="460"/>
                    <a:pt x="9622" y="460"/>
                  </a:cubicBezTo>
                  <a:lnTo>
                    <a:pt x="9612" y="460"/>
                  </a:lnTo>
                  <a:cubicBezTo>
                    <a:pt x="9582" y="450"/>
                    <a:pt x="9562" y="440"/>
                    <a:pt x="9532" y="430"/>
                  </a:cubicBezTo>
                  <a:cubicBezTo>
                    <a:pt x="9532" y="420"/>
                    <a:pt x="9532" y="420"/>
                    <a:pt x="9522" y="420"/>
                  </a:cubicBezTo>
                  <a:cubicBezTo>
                    <a:pt x="9353" y="350"/>
                    <a:pt x="9182" y="290"/>
                    <a:pt x="9002" y="230"/>
                  </a:cubicBezTo>
                  <a:cubicBezTo>
                    <a:pt x="8833" y="180"/>
                    <a:pt x="8653" y="140"/>
                    <a:pt x="8483" y="100"/>
                  </a:cubicBezTo>
                  <a:cubicBezTo>
                    <a:pt x="8373" y="80"/>
                    <a:pt x="8263" y="60"/>
                    <a:pt x="8154" y="50"/>
                  </a:cubicBezTo>
                  <a:cubicBezTo>
                    <a:pt x="8054" y="41"/>
                    <a:pt x="7963" y="30"/>
                    <a:pt x="7874" y="30"/>
                  </a:cubicBezTo>
                  <a:cubicBezTo>
                    <a:pt x="7684" y="10"/>
                    <a:pt x="7494" y="1"/>
                    <a:pt x="7314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1" name="Google Shape;171;p24"/>
            <p:cNvSpPr/>
            <p:nvPr/>
          </p:nvSpPr>
          <p:spPr>
            <a:xfrm flipH="1">
              <a:off x="4540433" y="1310538"/>
              <a:ext cx="569895" cy="309573"/>
            </a:xfrm>
            <a:custGeom>
              <a:avLst/>
              <a:gdLst/>
              <a:ahLst/>
              <a:cxnLst/>
              <a:rect l="l" t="t" r="r" b="b"/>
              <a:pathLst>
                <a:path w="8794" h="4777" extrusionOk="0">
                  <a:moveTo>
                    <a:pt x="3378" y="380"/>
                  </a:moveTo>
                  <a:cubicBezTo>
                    <a:pt x="3518" y="380"/>
                    <a:pt x="3648" y="380"/>
                    <a:pt x="3788" y="390"/>
                  </a:cubicBezTo>
                  <a:cubicBezTo>
                    <a:pt x="3928" y="390"/>
                    <a:pt x="4067" y="400"/>
                    <a:pt x="4207" y="420"/>
                  </a:cubicBezTo>
                  <a:cubicBezTo>
                    <a:pt x="4347" y="430"/>
                    <a:pt x="4487" y="450"/>
                    <a:pt x="4627" y="460"/>
                  </a:cubicBezTo>
                  <a:cubicBezTo>
                    <a:pt x="4737" y="460"/>
                    <a:pt x="4847" y="470"/>
                    <a:pt x="4956" y="470"/>
                  </a:cubicBezTo>
                  <a:cubicBezTo>
                    <a:pt x="5067" y="480"/>
                    <a:pt x="5176" y="480"/>
                    <a:pt x="5286" y="490"/>
                  </a:cubicBezTo>
                  <a:cubicBezTo>
                    <a:pt x="5496" y="490"/>
                    <a:pt x="5696" y="500"/>
                    <a:pt x="5906" y="520"/>
                  </a:cubicBezTo>
                  <a:cubicBezTo>
                    <a:pt x="6335" y="590"/>
                    <a:pt x="6765" y="660"/>
                    <a:pt x="7165" y="819"/>
                  </a:cubicBezTo>
                  <a:lnTo>
                    <a:pt x="7345" y="910"/>
                  </a:lnTo>
                  <a:lnTo>
                    <a:pt x="7554" y="1030"/>
                  </a:lnTo>
                  <a:cubicBezTo>
                    <a:pt x="7614" y="1070"/>
                    <a:pt x="7684" y="1099"/>
                    <a:pt x="7744" y="1130"/>
                  </a:cubicBezTo>
                  <a:cubicBezTo>
                    <a:pt x="7804" y="1170"/>
                    <a:pt x="7864" y="1199"/>
                    <a:pt x="7914" y="1250"/>
                  </a:cubicBezTo>
                  <a:cubicBezTo>
                    <a:pt x="8004" y="1309"/>
                    <a:pt x="8084" y="1389"/>
                    <a:pt x="8154" y="1469"/>
                  </a:cubicBezTo>
                  <a:cubicBezTo>
                    <a:pt x="8194" y="1529"/>
                    <a:pt x="8234" y="1589"/>
                    <a:pt x="8264" y="1659"/>
                  </a:cubicBezTo>
                  <a:cubicBezTo>
                    <a:pt x="8294" y="1719"/>
                    <a:pt x="8324" y="1789"/>
                    <a:pt x="8354" y="1859"/>
                  </a:cubicBezTo>
                  <a:cubicBezTo>
                    <a:pt x="8374" y="1889"/>
                    <a:pt x="8384" y="1929"/>
                    <a:pt x="8393" y="1969"/>
                  </a:cubicBezTo>
                  <a:lnTo>
                    <a:pt x="8424" y="2118"/>
                  </a:lnTo>
                  <a:cubicBezTo>
                    <a:pt x="8433" y="2189"/>
                    <a:pt x="8444" y="2258"/>
                    <a:pt x="8444" y="2318"/>
                  </a:cubicBezTo>
                  <a:cubicBezTo>
                    <a:pt x="8444" y="2398"/>
                    <a:pt x="8444" y="2478"/>
                    <a:pt x="8433" y="2558"/>
                  </a:cubicBezTo>
                  <a:cubicBezTo>
                    <a:pt x="8424" y="2628"/>
                    <a:pt x="8404" y="2698"/>
                    <a:pt x="8393" y="2758"/>
                  </a:cubicBezTo>
                  <a:cubicBezTo>
                    <a:pt x="8374" y="2838"/>
                    <a:pt x="8344" y="2898"/>
                    <a:pt x="8314" y="2968"/>
                  </a:cubicBezTo>
                  <a:cubicBezTo>
                    <a:pt x="8304" y="3008"/>
                    <a:pt x="8284" y="3058"/>
                    <a:pt x="8254" y="3098"/>
                  </a:cubicBezTo>
                  <a:cubicBezTo>
                    <a:pt x="8234" y="3128"/>
                    <a:pt x="8214" y="3168"/>
                    <a:pt x="8184" y="3198"/>
                  </a:cubicBezTo>
                  <a:cubicBezTo>
                    <a:pt x="8114" y="3288"/>
                    <a:pt x="8034" y="3357"/>
                    <a:pt x="7954" y="3428"/>
                  </a:cubicBezTo>
                  <a:cubicBezTo>
                    <a:pt x="7834" y="3517"/>
                    <a:pt x="7704" y="3597"/>
                    <a:pt x="7585" y="3677"/>
                  </a:cubicBezTo>
                  <a:cubicBezTo>
                    <a:pt x="7514" y="3717"/>
                    <a:pt x="7445" y="3757"/>
                    <a:pt x="7365" y="3797"/>
                  </a:cubicBezTo>
                  <a:cubicBezTo>
                    <a:pt x="7305" y="3837"/>
                    <a:pt x="7245" y="3857"/>
                    <a:pt x="7174" y="3887"/>
                  </a:cubicBezTo>
                  <a:cubicBezTo>
                    <a:pt x="7055" y="3937"/>
                    <a:pt x="6935" y="3987"/>
                    <a:pt x="6815" y="4027"/>
                  </a:cubicBezTo>
                  <a:cubicBezTo>
                    <a:pt x="6685" y="4067"/>
                    <a:pt x="6545" y="4097"/>
                    <a:pt x="6415" y="4137"/>
                  </a:cubicBezTo>
                  <a:cubicBezTo>
                    <a:pt x="6275" y="4167"/>
                    <a:pt x="6146" y="4207"/>
                    <a:pt x="6015" y="4237"/>
                  </a:cubicBezTo>
                  <a:cubicBezTo>
                    <a:pt x="5876" y="4267"/>
                    <a:pt x="5736" y="4287"/>
                    <a:pt x="5596" y="4307"/>
                  </a:cubicBezTo>
                  <a:cubicBezTo>
                    <a:pt x="5496" y="4327"/>
                    <a:pt x="5396" y="4337"/>
                    <a:pt x="5286" y="4357"/>
                  </a:cubicBezTo>
                  <a:cubicBezTo>
                    <a:pt x="5156" y="4377"/>
                    <a:pt x="5016" y="4387"/>
                    <a:pt x="4887" y="4397"/>
                  </a:cubicBezTo>
                  <a:cubicBezTo>
                    <a:pt x="4747" y="4407"/>
                    <a:pt x="4597" y="4407"/>
                    <a:pt x="4457" y="4407"/>
                  </a:cubicBezTo>
                  <a:cubicBezTo>
                    <a:pt x="4270" y="4407"/>
                    <a:pt x="4084" y="4411"/>
                    <a:pt x="3897" y="4411"/>
                  </a:cubicBezTo>
                  <a:cubicBezTo>
                    <a:pt x="3804" y="4411"/>
                    <a:pt x="3711" y="4410"/>
                    <a:pt x="3617" y="4407"/>
                  </a:cubicBezTo>
                  <a:cubicBezTo>
                    <a:pt x="3258" y="4397"/>
                    <a:pt x="2898" y="4367"/>
                    <a:pt x="2549" y="4327"/>
                  </a:cubicBezTo>
                  <a:cubicBezTo>
                    <a:pt x="2338" y="4297"/>
                    <a:pt x="2139" y="4257"/>
                    <a:pt x="1929" y="4217"/>
                  </a:cubicBezTo>
                  <a:cubicBezTo>
                    <a:pt x="1829" y="4187"/>
                    <a:pt x="1729" y="4167"/>
                    <a:pt x="1619" y="4137"/>
                  </a:cubicBezTo>
                  <a:cubicBezTo>
                    <a:pt x="1519" y="4117"/>
                    <a:pt x="1430" y="4077"/>
                    <a:pt x="1330" y="4037"/>
                  </a:cubicBezTo>
                  <a:cubicBezTo>
                    <a:pt x="1279" y="4017"/>
                    <a:pt x="1230" y="3997"/>
                    <a:pt x="1179" y="3967"/>
                  </a:cubicBezTo>
                  <a:cubicBezTo>
                    <a:pt x="1130" y="3937"/>
                    <a:pt x="1080" y="3907"/>
                    <a:pt x="1020" y="3877"/>
                  </a:cubicBezTo>
                  <a:lnTo>
                    <a:pt x="750" y="3697"/>
                  </a:lnTo>
                  <a:cubicBezTo>
                    <a:pt x="710" y="3657"/>
                    <a:pt x="670" y="3628"/>
                    <a:pt x="640" y="3588"/>
                  </a:cubicBezTo>
                  <a:cubicBezTo>
                    <a:pt x="610" y="3568"/>
                    <a:pt x="590" y="3548"/>
                    <a:pt x="570" y="3528"/>
                  </a:cubicBezTo>
                  <a:cubicBezTo>
                    <a:pt x="550" y="3488"/>
                    <a:pt x="530" y="3457"/>
                    <a:pt x="510" y="3428"/>
                  </a:cubicBezTo>
                  <a:cubicBezTo>
                    <a:pt x="480" y="3368"/>
                    <a:pt x="440" y="3317"/>
                    <a:pt x="410" y="3248"/>
                  </a:cubicBezTo>
                  <a:cubicBezTo>
                    <a:pt x="391" y="3198"/>
                    <a:pt x="371" y="3148"/>
                    <a:pt x="360" y="3098"/>
                  </a:cubicBezTo>
                  <a:cubicBezTo>
                    <a:pt x="331" y="3048"/>
                    <a:pt x="311" y="2988"/>
                    <a:pt x="300" y="2928"/>
                  </a:cubicBezTo>
                  <a:cubicBezTo>
                    <a:pt x="291" y="2848"/>
                    <a:pt x="291" y="2768"/>
                    <a:pt x="291" y="2688"/>
                  </a:cubicBezTo>
                  <a:cubicBezTo>
                    <a:pt x="300" y="2598"/>
                    <a:pt x="300" y="2509"/>
                    <a:pt x="311" y="2429"/>
                  </a:cubicBezTo>
                  <a:lnTo>
                    <a:pt x="340" y="2278"/>
                  </a:lnTo>
                  <a:cubicBezTo>
                    <a:pt x="351" y="2229"/>
                    <a:pt x="360" y="2178"/>
                    <a:pt x="380" y="2129"/>
                  </a:cubicBezTo>
                  <a:cubicBezTo>
                    <a:pt x="410" y="2029"/>
                    <a:pt x="450" y="1929"/>
                    <a:pt x="490" y="1829"/>
                  </a:cubicBezTo>
                  <a:cubicBezTo>
                    <a:pt x="560" y="1669"/>
                    <a:pt x="640" y="1519"/>
                    <a:pt x="740" y="1389"/>
                  </a:cubicBezTo>
                  <a:cubicBezTo>
                    <a:pt x="790" y="1329"/>
                    <a:pt x="840" y="1279"/>
                    <a:pt x="890" y="1230"/>
                  </a:cubicBezTo>
                  <a:cubicBezTo>
                    <a:pt x="950" y="1170"/>
                    <a:pt x="1000" y="1119"/>
                    <a:pt x="1070" y="1070"/>
                  </a:cubicBezTo>
                  <a:cubicBezTo>
                    <a:pt x="1130" y="1019"/>
                    <a:pt x="1210" y="979"/>
                    <a:pt x="1279" y="939"/>
                  </a:cubicBezTo>
                  <a:cubicBezTo>
                    <a:pt x="1370" y="890"/>
                    <a:pt x="1459" y="850"/>
                    <a:pt x="1550" y="810"/>
                  </a:cubicBezTo>
                  <a:cubicBezTo>
                    <a:pt x="1659" y="770"/>
                    <a:pt x="1769" y="720"/>
                    <a:pt x="1879" y="680"/>
                  </a:cubicBezTo>
                  <a:cubicBezTo>
                    <a:pt x="1919" y="660"/>
                    <a:pt x="1969" y="650"/>
                    <a:pt x="2019" y="630"/>
                  </a:cubicBezTo>
                  <a:lnTo>
                    <a:pt x="2109" y="600"/>
                  </a:lnTo>
                  <a:cubicBezTo>
                    <a:pt x="2239" y="560"/>
                    <a:pt x="2378" y="520"/>
                    <a:pt x="2518" y="490"/>
                  </a:cubicBezTo>
                  <a:cubicBezTo>
                    <a:pt x="2578" y="480"/>
                    <a:pt x="2629" y="460"/>
                    <a:pt x="2689" y="450"/>
                  </a:cubicBezTo>
                  <a:cubicBezTo>
                    <a:pt x="2789" y="430"/>
                    <a:pt x="2888" y="420"/>
                    <a:pt x="2988" y="400"/>
                  </a:cubicBezTo>
                  <a:cubicBezTo>
                    <a:pt x="3048" y="390"/>
                    <a:pt x="3108" y="390"/>
                    <a:pt x="3178" y="380"/>
                  </a:cubicBezTo>
                  <a:close/>
                  <a:moveTo>
                    <a:pt x="4017" y="0"/>
                  </a:moveTo>
                  <a:cubicBezTo>
                    <a:pt x="3877" y="11"/>
                    <a:pt x="3728" y="20"/>
                    <a:pt x="3588" y="31"/>
                  </a:cubicBezTo>
                  <a:cubicBezTo>
                    <a:pt x="3308" y="51"/>
                    <a:pt x="3028" y="90"/>
                    <a:pt x="2758" y="150"/>
                  </a:cubicBezTo>
                  <a:cubicBezTo>
                    <a:pt x="2529" y="200"/>
                    <a:pt x="2299" y="260"/>
                    <a:pt x="2069" y="330"/>
                  </a:cubicBezTo>
                  <a:cubicBezTo>
                    <a:pt x="1939" y="370"/>
                    <a:pt x="1809" y="420"/>
                    <a:pt x="1679" y="480"/>
                  </a:cubicBezTo>
                  <a:cubicBezTo>
                    <a:pt x="1559" y="530"/>
                    <a:pt x="1439" y="580"/>
                    <a:pt x="1319" y="640"/>
                  </a:cubicBezTo>
                  <a:cubicBezTo>
                    <a:pt x="1219" y="700"/>
                    <a:pt x="1110" y="750"/>
                    <a:pt x="1020" y="819"/>
                  </a:cubicBezTo>
                  <a:cubicBezTo>
                    <a:pt x="1010" y="830"/>
                    <a:pt x="1010" y="830"/>
                    <a:pt x="1000" y="830"/>
                  </a:cubicBezTo>
                  <a:cubicBezTo>
                    <a:pt x="980" y="839"/>
                    <a:pt x="960" y="859"/>
                    <a:pt x="940" y="870"/>
                  </a:cubicBezTo>
                  <a:cubicBezTo>
                    <a:pt x="880" y="910"/>
                    <a:pt x="820" y="959"/>
                    <a:pt x="770" y="1010"/>
                  </a:cubicBezTo>
                  <a:cubicBezTo>
                    <a:pt x="660" y="1099"/>
                    <a:pt x="570" y="1199"/>
                    <a:pt x="480" y="1319"/>
                  </a:cubicBezTo>
                  <a:cubicBezTo>
                    <a:pt x="410" y="1429"/>
                    <a:pt x="331" y="1549"/>
                    <a:pt x="271" y="1669"/>
                  </a:cubicBezTo>
                  <a:cubicBezTo>
                    <a:pt x="200" y="1789"/>
                    <a:pt x="140" y="1919"/>
                    <a:pt x="100" y="2058"/>
                  </a:cubicBezTo>
                  <a:cubicBezTo>
                    <a:pt x="51" y="2189"/>
                    <a:pt x="31" y="2329"/>
                    <a:pt x="11" y="2469"/>
                  </a:cubicBezTo>
                  <a:cubicBezTo>
                    <a:pt x="11" y="2538"/>
                    <a:pt x="0" y="2598"/>
                    <a:pt x="0" y="2658"/>
                  </a:cubicBezTo>
                  <a:cubicBezTo>
                    <a:pt x="0" y="2738"/>
                    <a:pt x="11" y="2818"/>
                    <a:pt x="31" y="2888"/>
                  </a:cubicBezTo>
                  <a:cubicBezTo>
                    <a:pt x="40" y="2958"/>
                    <a:pt x="60" y="3018"/>
                    <a:pt x="91" y="3078"/>
                  </a:cubicBezTo>
                  <a:cubicBezTo>
                    <a:pt x="111" y="3148"/>
                    <a:pt x="151" y="3218"/>
                    <a:pt x="180" y="3277"/>
                  </a:cubicBezTo>
                  <a:cubicBezTo>
                    <a:pt x="251" y="3408"/>
                    <a:pt x="331" y="3537"/>
                    <a:pt x="420" y="3648"/>
                  </a:cubicBezTo>
                  <a:cubicBezTo>
                    <a:pt x="470" y="3697"/>
                    <a:pt x="520" y="3757"/>
                    <a:pt x="570" y="3807"/>
                  </a:cubicBezTo>
                  <a:cubicBezTo>
                    <a:pt x="600" y="3837"/>
                    <a:pt x="630" y="3857"/>
                    <a:pt x="660" y="3887"/>
                  </a:cubicBezTo>
                  <a:cubicBezTo>
                    <a:pt x="690" y="3907"/>
                    <a:pt x="720" y="3937"/>
                    <a:pt x="750" y="3957"/>
                  </a:cubicBezTo>
                  <a:cubicBezTo>
                    <a:pt x="780" y="3997"/>
                    <a:pt x="830" y="4027"/>
                    <a:pt x="870" y="4057"/>
                  </a:cubicBezTo>
                  <a:lnTo>
                    <a:pt x="1020" y="4147"/>
                  </a:lnTo>
                  <a:cubicBezTo>
                    <a:pt x="1030" y="4157"/>
                    <a:pt x="1040" y="4157"/>
                    <a:pt x="1050" y="4167"/>
                  </a:cubicBezTo>
                  <a:cubicBezTo>
                    <a:pt x="1060" y="4177"/>
                    <a:pt x="1070" y="4177"/>
                    <a:pt x="1070" y="4187"/>
                  </a:cubicBezTo>
                  <a:cubicBezTo>
                    <a:pt x="1090" y="4197"/>
                    <a:pt x="1110" y="4207"/>
                    <a:pt x="1130" y="4207"/>
                  </a:cubicBezTo>
                  <a:cubicBezTo>
                    <a:pt x="1179" y="4227"/>
                    <a:pt x="1230" y="4257"/>
                    <a:pt x="1279" y="4277"/>
                  </a:cubicBezTo>
                  <a:cubicBezTo>
                    <a:pt x="1350" y="4317"/>
                    <a:pt x="1419" y="4347"/>
                    <a:pt x="1490" y="4367"/>
                  </a:cubicBezTo>
                  <a:cubicBezTo>
                    <a:pt x="1609" y="4417"/>
                    <a:pt x="1739" y="4456"/>
                    <a:pt x="1869" y="4487"/>
                  </a:cubicBezTo>
                  <a:cubicBezTo>
                    <a:pt x="1999" y="4527"/>
                    <a:pt x="2129" y="4556"/>
                    <a:pt x="2269" y="4587"/>
                  </a:cubicBezTo>
                  <a:cubicBezTo>
                    <a:pt x="2398" y="4616"/>
                    <a:pt x="2538" y="4647"/>
                    <a:pt x="2678" y="4667"/>
                  </a:cubicBezTo>
                  <a:cubicBezTo>
                    <a:pt x="2968" y="4707"/>
                    <a:pt x="3258" y="4736"/>
                    <a:pt x="3548" y="4756"/>
                  </a:cubicBezTo>
                  <a:cubicBezTo>
                    <a:pt x="3837" y="4767"/>
                    <a:pt x="4117" y="4767"/>
                    <a:pt x="4407" y="4776"/>
                  </a:cubicBezTo>
                  <a:cubicBezTo>
                    <a:pt x="4547" y="4776"/>
                    <a:pt x="4677" y="4776"/>
                    <a:pt x="4816" y="4767"/>
                  </a:cubicBezTo>
                  <a:cubicBezTo>
                    <a:pt x="4967" y="4767"/>
                    <a:pt x="5107" y="4747"/>
                    <a:pt x="5256" y="4736"/>
                  </a:cubicBezTo>
                  <a:cubicBezTo>
                    <a:pt x="5406" y="4716"/>
                    <a:pt x="5556" y="4696"/>
                    <a:pt x="5716" y="4667"/>
                  </a:cubicBezTo>
                  <a:cubicBezTo>
                    <a:pt x="5846" y="4647"/>
                    <a:pt x="5986" y="4627"/>
                    <a:pt x="6115" y="4596"/>
                  </a:cubicBezTo>
                  <a:cubicBezTo>
                    <a:pt x="6255" y="4567"/>
                    <a:pt x="6386" y="4527"/>
                    <a:pt x="6525" y="4496"/>
                  </a:cubicBezTo>
                  <a:cubicBezTo>
                    <a:pt x="6655" y="4456"/>
                    <a:pt x="6795" y="4417"/>
                    <a:pt x="6925" y="4377"/>
                  </a:cubicBezTo>
                  <a:cubicBezTo>
                    <a:pt x="7065" y="4327"/>
                    <a:pt x="7205" y="4267"/>
                    <a:pt x="7345" y="4207"/>
                  </a:cubicBezTo>
                  <a:cubicBezTo>
                    <a:pt x="7465" y="4147"/>
                    <a:pt x="7585" y="4077"/>
                    <a:pt x="7704" y="3997"/>
                  </a:cubicBezTo>
                  <a:cubicBezTo>
                    <a:pt x="7824" y="3917"/>
                    <a:pt x="7944" y="3827"/>
                    <a:pt x="8064" y="3727"/>
                  </a:cubicBezTo>
                  <a:cubicBezTo>
                    <a:pt x="8114" y="3688"/>
                    <a:pt x="8174" y="3637"/>
                    <a:pt x="8224" y="3588"/>
                  </a:cubicBezTo>
                  <a:cubicBezTo>
                    <a:pt x="8274" y="3548"/>
                    <a:pt x="8314" y="3497"/>
                    <a:pt x="8354" y="3448"/>
                  </a:cubicBezTo>
                  <a:cubicBezTo>
                    <a:pt x="8404" y="3388"/>
                    <a:pt x="8444" y="3328"/>
                    <a:pt x="8484" y="3268"/>
                  </a:cubicBezTo>
                  <a:cubicBezTo>
                    <a:pt x="8524" y="3218"/>
                    <a:pt x="8544" y="3158"/>
                    <a:pt x="8573" y="3098"/>
                  </a:cubicBezTo>
                  <a:cubicBezTo>
                    <a:pt x="8613" y="3028"/>
                    <a:pt x="8644" y="2958"/>
                    <a:pt x="8664" y="2888"/>
                  </a:cubicBezTo>
                  <a:cubicBezTo>
                    <a:pt x="8693" y="2828"/>
                    <a:pt x="8713" y="2768"/>
                    <a:pt x="8733" y="2708"/>
                  </a:cubicBezTo>
                  <a:cubicBezTo>
                    <a:pt x="8773" y="2558"/>
                    <a:pt x="8793" y="2418"/>
                    <a:pt x="8793" y="2269"/>
                  </a:cubicBezTo>
                  <a:lnTo>
                    <a:pt x="8793" y="2089"/>
                  </a:lnTo>
                  <a:cubicBezTo>
                    <a:pt x="8784" y="2009"/>
                    <a:pt x="8784" y="1929"/>
                    <a:pt x="8764" y="1849"/>
                  </a:cubicBezTo>
                  <a:cubicBezTo>
                    <a:pt x="8753" y="1789"/>
                    <a:pt x="8733" y="1729"/>
                    <a:pt x="8704" y="1669"/>
                  </a:cubicBezTo>
                  <a:lnTo>
                    <a:pt x="8613" y="1459"/>
                  </a:lnTo>
                  <a:cubicBezTo>
                    <a:pt x="8553" y="1329"/>
                    <a:pt x="8473" y="1219"/>
                    <a:pt x="8374" y="1119"/>
                  </a:cubicBezTo>
                  <a:cubicBezTo>
                    <a:pt x="8324" y="1079"/>
                    <a:pt x="8284" y="1039"/>
                    <a:pt x="8234" y="1010"/>
                  </a:cubicBezTo>
                  <a:cubicBezTo>
                    <a:pt x="8174" y="959"/>
                    <a:pt x="8124" y="910"/>
                    <a:pt x="8054" y="870"/>
                  </a:cubicBezTo>
                  <a:cubicBezTo>
                    <a:pt x="7954" y="810"/>
                    <a:pt x="7844" y="750"/>
                    <a:pt x="7734" y="680"/>
                  </a:cubicBezTo>
                  <a:cubicBezTo>
                    <a:pt x="7625" y="610"/>
                    <a:pt x="7514" y="540"/>
                    <a:pt x="7405" y="480"/>
                  </a:cubicBezTo>
                  <a:cubicBezTo>
                    <a:pt x="7265" y="420"/>
                    <a:pt x="7125" y="360"/>
                    <a:pt x="6985" y="320"/>
                  </a:cubicBezTo>
                  <a:cubicBezTo>
                    <a:pt x="6725" y="240"/>
                    <a:pt x="6465" y="200"/>
                    <a:pt x="6195" y="160"/>
                  </a:cubicBezTo>
                  <a:cubicBezTo>
                    <a:pt x="6046" y="140"/>
                    <a:pt x="5906" y="120"/>
                    <a:pt x="5756" y="120"/>
                  </a:cubicBezTo>
                  <a:cubicBezTo>
                    <a:pt x="5686" y="110"/>
                    <a:pt x="5616" y="110"/>
                    <a:pt x="5536" y="110"/>
                  </a:cubicBezTo>
                  <a:cubicBezTo>
                    <a:pt x="5466" y="100"/>
                    <a:pt x="5386" y="90"/>
                    <a:pt x="5306" y="80"/>
                  </a:cubicBezTo>
                  <a:cubicBezTo>
                    <a:pt x="5167" y="60"/>
                    <a:pt x="5016" y="51"/>
                    <a:pt x="4867" y="31"/>
                  </a:cubicBezTo>
                  <a:cubicBezTo>
                    <a:pt x="4737" y="20"/>
                    <a:pt x="4597" y="11"/>
                    <a:pt x="4457" y="11"/>
                  </a:cubicBezTo>
                  <a:cubicBezTo>
                    <a:pt x="4347" y="11"/>
                    <a:pt x="4237" y="0"/>
                    <a:pt x="4127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2" name="Google Shape;172;p24"/>
            <p:cNvSpPr/>
            <p:nvPr/>
          </p:nvSpPr>
          <p:spPr>
            <a:xfrm flipH="1">
              <a:off x="4509421" y="666241"/>
              <a:ext cx="4500902" cy="4090103"/>
            </a:xfrm>
            <a:custGeom>
              <a:avLst/>
              <a:gdLst/>
              <a:ahLst/>
              <a:cxnLst/>
              <a:rect l="l" t="t" r="r" b="b"/>
              <a:pathLst>
                <a:path w="69453" h="63114" extrusionOk="0">
                  <a:moveTo>
                    <a:pt x="33063" y="1160"/>
                  </a:moveTo>
                  <a:cubicBezTo>
                    <a:pt x="33053" y="1169"/>
                    <a:pt x="33053" y="1189"/>
                    <a:pt x="33043" y="1209"/>
                  </a:cubicBezTo>
                  <a:lnTo>
                    <a:pt x="33043" y="1309"/>
                  </a:lnTo>
                  <a:lnTo>
                    <a:pt x="33033" y="1329"/>
                  </a:lnTo>
                  <a:lnTo>
                    <a:pt x="33033" y="1400"/>
                  </a:lnTo>
                  <a:lnTo>
                    <a:pt x="33033" y="1409"/>
                  </a:lnTo>
                  <a:cubicBezTo>
                    <a:pt x="33033" y="1460"/>
                    <a:pt x="33033" y="1520"/>
                    <a:pt x="33023" y="1569"/>
                  </a:cubicBezTo>
                  <a:cubicBezTo>
                    <a:pt x="33023" y="1589"/>
                    <a:pt x="33023" y="1609"/>
                    <a:pt x="33013" y="1629"/>
                  </a:cubicBezTo>
                  <a:lnTo>
                    <a:pt x="33003" y="1639"/>
                  </a:lnTo>
                  <a:lnTo>
                    <a:pt x="32983" y="1639"/>
                  </a:lnTo>
                  <a:cubicBezTo>
                    <a:pt x="32973" y="1649"/>
                    <a:pt x="32963" y="1649"/>
                    <a:pt x="32963" y="1659"/>
                  </a:cubicBezTo>
                  <a:cubicBezTo>
                    <a:pt x="32953" y="1669"/>
                    <a:pt x="32933" y="1669"/>
                    <a:pt x="32923" y="1679"/>
                  </a:cubicBezTo>
                  <a:cubicBezTo>
                    <a:pt x="32893" y="1699"/>
                    <a:pt x="32863" y="1709"/>
                    <a:pt x="32823" y="1729"/>
                  </a:cubicBezTo>
                  <a:lnTo>
                    <a:pt x="32813" y="1729"/>
                  </a:lnTo>
                  <a:lnTo>
                    <a:pt x="32803" y="1739"/>
                  </a:lnTo>
                  <a:lnTo>
                    <a:pt x="32794" y="1739"/>
                  </a:lnTo>
                  <a:lnTo>
                    <a:pt x="32754" y="1769"/>
                  </a:lnTo>
                  <a:lnTo>
                    <a:pt x="32734" y="1779"/>
                  </a:lnTo>
                  <a:cubicBezTo>
                    <a:pt x="32654" y="1809"/>
                    <a:pt x="32583" y="1849"/>
                    <a:pt x="32523" y="1879"/>
                  </a:cubicBezTo>
                  <a:cubicBezTo>
                    <a:pt x="32423" y="1929"/>
                    <a:pt x="32334" y="1979"/>
                    <a:pt x="32244" y="2039"/>
                  </a:cubicBezTo>
                  <a:cubicBezTo>
                    <a:pt x="32194" y="2079"/>
                    <a:pt x="32144" y="2109"/>
                    <a:pt x="32094" y="2139"/>
                  </a:cubicBezTo>
                  <a:lnTo>
                    <a:pt x="31984" y="2219"/>
                  </a:lnTo>
                  <a:cubicBezTo>
                    <a:pt x="31934" y="2249"/>
                    <a:pt x="31884" y="2279"/>
                    <a:pt x="31824" y="2319"/>
                  </a:cubicBezTo>
                  <a:cubicBezTo>
                    <a:pt x="31794" y="2339"/>
                    <a:pt x="31754" y="2359"/>
                    <a:pt x="31724" y="2379"/>
                  </a:cubicBezTo>
                  <a:cubicBezTo>
                    <a:pt x="31674" y="2408"/>
                    <a:pt x="31634" y="2439"/>
                    <a:pt x="31584" y="2468"/>
                  </a:cubicBezTo>
                  <a:cubicBezTo>
                    <a:pt x="31544" y="2499"/>
                    <a:pt x="31504" y="2519"/>
                    <a:pt x="31464" y="2548"/>
                  </a:cubicBezTo>
                  <a:lnTo>
                    <a:pt x="31444" y="2559"/>
                  </a:lnTo>
                  <a:lnTo>
                    <a:pt x="31435" y="2559"/>
                  </a:lnTo>
                  <a:lnTo>
                    <a:pt x="31415" y="2579"/>
                  </a:lnTo>
                  <a:cubicBezTo>
                    <a:pt x="31344" y="2619"/>
                    <a:pt x="31264" y="2668"/>
                    <a:pt x="31184" y="2719"/>
                  </a:cubicBezTo>
                  <a:cubicBezTo>
                    <a:pt x="31135" y="2748"/>
                    <a:pt x="31075" y="2778"/>
                    <a:pt x="31015" y="2808"/>
                  </a:cubicBezTo>
                  <a:lnTo>
                    <a:pt x="31005" y="2818"/>
                  </a:lnTo>
                  <a:cubicBezTo>
                    <a:pt x="30965" y="2838"/>
                    <a:pt x="30935" y="2858"/>
                    <a:pt x="30895" y="2878"/>
                  </a:cubicBezTo>
                  <a:cubicBezTo>
                    <a:pt x="30865" y="2898"/>
                    <a:pt x="30825" y="2918"/>
                    <a:pt x="30795" y="2938"/>
                  </a:cubicBezTo>
                  <a:lnTo>
                    <a:pt x="30775" y="2948"/>
                  </a:lnTo>
                  <a:lnTo>
                    <a:pt x="30755" y="2958"/>
                  </a:lnTo>
                  <a:lnTo>
                    <a:pt x="30725" y="2978"/>
                  </a:lnTo>
                  <a:cubicBezTo>
                    <a:pt x="30685" y="2998"/>
                    <a:pt x="30645" y="3028"/>
                    <a:pt x="30605" y="3048"/>
                  </a:cubicBezTo>
                  <a:cubicBezTo>
                    <a:pt x="30535" y="3088"/>
                    <a:pt x="30455" y="3128"/>
                    <a:pt x="30376" y="3168"/>
                  </a:cubicBezTo>
                  <a:lnTo>
                    <a:pt x="30365" y="3178"/>
                  </a:lnTo>
                  <a:lnTo>
                    <a:pt x="30356" y="3188"/>
                  </a:lnTo>
                  <a:lnTo>
                    <a:pt x="30336" y="3198"/>
                  </a:lnTo>
                  <a:lnTo>
                    <a:pt x="30285" y="3218"/>
                  </a:lnTo>
                  <a:cubicBezTo>
                    <a:pt x="30205" y="3258"/>
                    <a:pt x="30116" y="3308"/>
                    <a:pt x="30036" y="3358"/>
                  </a:cubicBezTo>
                  <a:cubicBezTo>
                    <a:pt x="29956" y="3398"/>
                    <a:pt x="29876" y="3448"/>
                    <a:pt x="29816" y="3478"/>
                  </a:cubicBezTo>
                  <a:lnTo>
                    <a:pt x="29746" y="3527"/>
                  </a:lnTo>
                  <a:lnTo>
                    <a:pt x="29706" y="3547"/>
                  </a:lnTo>
                  <a:lnTo>
                    <a:pt x="29686" y="3558"/>
                  </a:lnTo>
                  <a:lnTo>
                    <a:pt x="29676" y="3567"/>
                  </a:lnTo>
                  <a:cubicBezTo>
                    <a:pt x="29606" y="3607"/>
                    <a:pt x="29526" y="3658"/>
                    <a:pt x="29456" y="3698"/>
                  </a:cubicBezTo>
                  <a:cubicBezTo>
                    <a:pt x="29416" y="3727"/>
                    <a:pt x="29376" y="3747"/>
                    <a:pt x="29336" y="3778"/>
                  </a:cubicBezTo>
                  <a:lnTo>
                    <a:pt x="29176" y="3878"/>
                  </a:lnTo>
                  <a:cubicBezTo>
                    <a:pt x="29117" y="3907"/>
                    <a:pt x="29057" y="3947"/>
                    <a:pt x="28997" y="3978"/>
                  </a:cubicBezTo>
                  <a:cubicBezTo>
                    <a:pt x="28877" y="4057"/>
                    <a:pt x="28746" y="4127"/>
                    <a:pt x="28627" y="4207"/>
                  </a:cubicBezTo>
                  <a:cubicBezTo>
                    <a:pt x="28417" y="4347"/>
                    <a:pt x="28237" y="4467"/>
                    <a:pt x="28067" y="4567"/>
                  </a:cubicBezTo>
                  <a:lnTo>
                    <a:pt x="28037" y="4587"/>
                  </a:lnTo>
                  <a:lnTo>
                    <a:pt x="28027" y="4587"/>
                  </a:lnTo>
                  <a:cubicBezTo>
                    <a:pt x="27947" y="4637"/>
                    <a:pt x="27867" y="4687"/>
                    <a:pt x="27787" y="4746"/>
                  </a:cubicBezTo>
                  <a:cubicBezTo>
                    <a:pt x="27698" y="4797"/>
                    <a:pt x="27607" y="4857"/>
                    <a:pt x="27507" y="4917"/>
                  </a:cubicBezTo>
                  <a:lnTo>
                    <a:pt x="27478" y="4937"/>
                  </a:lnTo>
                  <a:lnTo>
                    <a:pt x="27468" y="4937"/>
                  </a:lnTo>
                  <a:lnTo>
                    <a:pt x="27448" y="4946"/>
                  </a:lnTo>
                  <a:cubicBezTo>
                    <a:pt x="27398" y="4977"/>
                    <a:pt x="27318" y="5026"/>
                    <a:pt x="27258" y="5066"/>
                  </a:cubicBezTo>
                  <a:lnTo>
                    <a:pt x="27228" y="5077"/>
                  </a:lnTo>
                  <a:lnTo>
                    <a:pt x="27218" y="5086"/>
                  </a:lnTo>
                  <a:lnTo>
                    <a:pt x="26978" y="4966"/>
                  </a:lnTo>
                  <a:cubicBezTo>
                    <a:pt x="26928" y="4937"/>
                    <a:pt x="26868" y="4906"/>
                    <a:pt x="26818" y="4877"/>
                  </a:cubicBezTo>
                  <a:cubicBezTo>
                    <a:pt x="26788" y="4857"/>
                    <a:pt x="26758" y="4846"/>
                    <a:pt x="26728" y="4826"/>
                  </a:cubicBezTo>
                  <a:cubicBezTo>
                    <a:pt x="26679" y="4797"/>
                    <a:pt x="26628" y="4777"/>
                    <a:pt x="26588" y="4757"/>
                  </a:cubicBezTo>
                  <a:lnTo>
                    <a:pt x="26688" y="4697"/>
                  </a:lnTo>
                  <a:lnTo>
                    <a:pt x="26719" y="4667"/>
                  </a:lnTo>
                  <a:cubicBezTo>
                    <a:pt x="26778" y="4637"/>
                    <a:pt x="26838" y="4597"/>
                    <a:pt x="26898" y="4547"/>
                  </a:cubicBezTo>
                  <a:cubicBezTo>
                    <a:pt x="26948" y="4507"/>
                    <a:pt x="27008" y="4467"/>
                    <a:pt x="27048" y="4427"/>
                  </a:cubicBezTo>
                  <a:lnTo>
                    <a:pt x="27058" y="4427"/>
                  </a:lnTo>
                  <a:lnTo>
                    <a:pt x="27058" y="4417"/>
                  </a:lnTo>
                  <a:lnTo>
                    <a:pt x="27068" y="4417"/>
                  </a:lnTo>
                  <a:cubicBezTo>
                    <a:pt x="27108" y="4377"/>
                    <a:pt x="27148" y="4347"/>
                    <a:pt x="27198" y="4317"/>
                  </a:cubicBezTo>
                  <a:cubicBezTo>
                    <a:pt x="27278" y="4247"/>
                    <a:pt x="27358" y="4197"/>
                    <a:pt x="27428" y="4147"/>
                  </a:cubicBezTo>
                  <a:cubicBezTo>
                    <a:pt x="27487" y="4107"/>
                    <a:pt x="27547" y="4077"/>
                    <a:pt x="27598" y="4037"/>
                  </a:cubicBezTo>
                  <a:lnTo>
                    <a:pt x="27607" y="4037"/>
                  </a:lnTo>
                  <a:cubicBezTo>
                    <a:pt x="27627" y="4027"/>
                    <a:pt x="27647" y="4017"/>
                    <a:pt x="27667" y="3997"/>
                  </a:cubicBezTo>
                  <a:cubicBezTo>
                    <a:pt x="27718" y="3967"/>
                    <a:pt x="27778" y="3938"/>
                    <a:pt x="27827" y="3907"/>
                  </a:cubicBezTo>
                  <a:lnTo>
                    <a:pt x="27838" y="3898"/>
                  </a:lnTo>
                  <a:lnTo>
                    <a:pt x="27847" y="3887"/>
                  </a:lnTo>
                  <a:cubicBezTo>
                    <a:pt x="27947" y="3838"/>
                    <a:pt x="28037" y="3778"/>
                    <a:pt x="28127" y="3727"/>
                  </a:cubicBezTo>
                  <a:cubicBezTo>
                    <a:pt x="28307" y="3627"/>
                    <a:pt x="28467" y="3538"/>
                    <a:pt x="28617" y="3458"/>
                  </a:cubicBezTo>
                  <a:cubicBezTo>
                    <a:pt x="28687" y="3428"/>
                    <a:pt x="28746" y="3398"/>
                    <a:pt x="28817" y="3368"/>
                  </a:cubicBezTo>
                  <a:lnTo>
                    <a:pt x="28826" y="3358"/>
                  </a:lnTo>
                  <a:lnTo>
                    <a:pt x="28857" y="3348"/>
                  </a:lnTo>
                  <a:lnTo>
                    <a:pt x="28866" y="3348"/>
                  </a:lnTo>
                  <a:lnTo>
                    <a:pt x="28866" y="3338"/>
                  </a:lnTo>
                  <a:cubicBezTo>
                    <a:pt x="28966" y="3298"/>
                    <a:pt x="29057" y="3248"/>
                    <a:pt x="29157" y="3198"/>
                  </a:cubicBezTo>
                  <a:lnTo>
                    <a:pt x="29196" y="3178"/>
                  </a:lnTo>
                  <a:lnTo>
                    <a:pt x="29216" y="3168"/>
                  </a:lnTo>
                  <a:cubicBezTo>
                    <a:pt x="29356" y="3098"/>
                    <a:pt x="29496" y="3028"/>
                    <a:pt x="29646" y="2958"/>
                  </a:cubicBezTo>
                  <a:cubicBezTo>
                    <a:pt x="29726" y="2918"/>
                    <a:pt x="29945" y="2818"/>
                    <a:pt x="30156" y="2708"/>
                  </a:cubicBezTo>
                  <a:lnTo>
                    <a:pt x="30196" y="2688"/>
                  </a:lnTo>
                  <a:lnTo>
                    <a:pt x="30205" y="2679"/>
                  </a:lnTo>
                  <a:lnTo>
                    <a:pt x="30236" y="2668"/>
                  </a:lnTo>
                  <a:cubicBezTo>
                    <a:pt x="30405" y="2579"/>
                    <a:pt x="30525" y="2519"/>
                    <a:pt x="30665" y="2459"/>
                  </a:cubicBezTo>
                  <a:cubicBezTo>
                    <a:pt x="30845" y="2368"/>
                    <a:pt x="31015" y="2288"/>
                    <a:pt x="31175" y="2209"/>
                  </a:cubicBezTo>
                  <a:lnTo>
                    <a:pt x="31255" y="2169"/>
                  </a:lnTo>
                  <a:cubicBezTo>
                    <a:pt x="31375" y="2109"/>
                    <a:pt x="31515" y="2029"/>
                    <a:pt x="31664" y="1959"/>
                  </a:cubicBezTo>
                  <a:cubicBezTo>
                    <a:pt x="31684" y="1939"/>
                    <a:pt x="31704" y="1929"/>
                    <a:pt x="31734" y="1919"/>
                  </a:cubicBezTo>
                  <a:lnTo>
                    <a:pt x="31744" y="1909"/>
                  </a:lnTo>
                  <a:cubicBezTo>
                    <a:pt x="31794" y="1879"/>
                    <a:pt x="31844" y="1859"/>
                    <a:pt x="31894" y="1829"/>
                  </a:cubicBezTo>
                  <a:cubicBezTo>
                    <a:pt x="31954" y="1799"/>
                    <a:pt x="32004" y="1769"/>
                    <a:pt x="32054" y="1749"/>
                  </a:cubicBezTo>
                  <a:lnTo>
                    <a:pt x="32144" y="1699"/>
                  </a:lnTo>
                  <a:lnTo>
                    <a:pt x="32204" y="1669"/>
                  </a:lnTo>
                  <a:cubicBezTo>
                    <a:pt x="32264" y="1639"/>
                    <a:pt x="32323" y="1599"/>
                    <a:pt x="32383" y="1569"/>
                  </a:cubicBezTo>
                  <a:cubicBezTo>
                    <a:pt x="32463" y="1529"/>
                    <a:pt x="32534" y="1489"/>
                    <a:pt x="32623" y="1429"/>
                  </a:cubicBezTo>
                  <a:lnTo>
                    <a:pt x="32634" y="1420"/>
                  </a:lnTo>
                  <a:lnTo>
                    <a:pt x="32654" y="1409"/>
                  </a:lnTo>
                  <a:cubicBezTo>
                    <a:pt x="32714" y="1369"/>
                    <a:pt x="32783" y="1329"/>
                    <a:pt x="32843" y="1289"/>
                  </a:cubicBezTo>
                  <a:cubicBezTo>
                    <a:pt x="32913" y="1249"/>
                    <a:pt x="32983" y="1200"/>
                    <a:pt x="33043" y="1160"/>
                  </a:cubicBezTo>
                  <a:close/>
                  <a:moveTo>
                    <a:pt x="33333" y="1080"/>
                  </a:moveTo>
                  <a:cubicBezTo>
                    <a:pt x="33353" y="1089"/>
                    <a:pt x="33383" y="1089"/>
                    <a:pt x="33413" y="1100"/>
                  </a:cubicBezTo>
                  <a:lnTo>
                    <a:pt x="33463" y="1109"/>
                  </a:lnTo>
                  <a:cubicBezTo>
                    <a:pt x="33513" y="1120"/>
                    <a:pt x="33562" y="1140"/>
                    <a:pt x="33613" y="1149"/>
                  </a:cubicBezTo>
                  <a:cubicBezTo>
                    <a:pt x="33653" y="1160"/>
                    <a:pt x="33682" y="1180"/>
                    <a:pt x="33722" y="1189"/>
                  </a:cubicBezTo>
                  <a:cubicBezTo>
                    <a:pt x="33742" y="1200"/>
                    <a:pt x="33773" y="1220"/>
                    <a:pt x="33802" y="1229"/>
                  </a:cubicBezTo>
                  <a:lnTo>
                    <a:pt x="33813" y="1229"/>
                  </a:lnTo>
                  <a:cubicBezTo>
                    <a:pt x="33853" y="1260"/>
                    <a:pt x="33902" y="1280"/>
                    <a:pt x="33953" y="1300"/>
                  </a:cubicBezTo>
                  <a:cubicBezTo>
                    <a:pt x="33982" y="1320"/>
                    <a:pt x="34012" y="1329"/>
                    <a:pt x="34042" y="1340"/>
                  </a:cubicBezTo>
                  <a:lnTo>
                    <a:pt x="34052" y="1340"/>
                  </a:lnTo>
                  <a:cubicBezTo>
                    <a:pt x="34092" y="1360"/>
                    <a:pt x="34132" y="1380"/>
                    <a:pt x="34182" y="1400"/>
                  </a:cubicBezTo>
                  <a:cubicBezTo>
                    <a:pt x="34262" y="1440"/>
                    <a:pt x="34342" y="1489"/>
                    <a:pt x="34412" y="1540"/>
                  </a:cubicBezTo>
                  <a:lnTo>
                    <a:pt x="34422" y="1540"/>
                  </a:lnTo>
                  <a:cubicBezTo>
                    <a:pt x="34492" y="1589"/>
                    <a:pt x="34572" y="1629"/>
                    <a:pt x="34652" y="1669"/>
                  </a:cubicBezTo>
                  <a:cubicBezTo>
                    <a:pt x="34722" y="1709"/>
                    <a:pt x="34801" y="1749"/>
                    <a:pt x="34852" y="1779"/>
                  </a:cubicBezTo>
                  <a:lnTo>
                    <a:pt x="34881" y="1789"/>
                  </a:lnTo>
                  <a:lnTo>
                    <a:pt x="34892" y="1789"/>
                  </a:lnTo>
                  <a:cubicBezTo>
                    <a:pt x="34952" y="1819"/>
                    <a:pt x="35041" y="1869"/>
                    <a:pt x="35121" y="1909"/>
                  </a:cubicBezTo>
                  <a:cubicBezTo>
                    <a:pt x="35221" y="1959"/>
                    <a:pt x="35301" y="1999"/>
                    <a:pt x="35371" y="2029"/>
                  </a:cubicBezTo>
                  <a:cubicBezTo>
                    <a:pt x="35411" y="2049"/>
                    <a:pt x="35461" y="2069"/>
                    <a:pt x="35501" y="2089"/>
                  </a:cubicBezTo>
                  <a:lnTo>
                    <a:pt x="35511" y="2099"/>
                  </a:lnTo>
                  <a:lnTo>
                    <a:pt x="35521" y="2099"/>
                  </a:lnTo>
                  <a:cubicBezTo>
                    <a:pt x="35561" y="2119"/>
                    <a:pt x="35591" y="2129"/>
                    <a:pt x="35621" y="2149"/>
                  </a:cubicBezTo>
                  <a:cubicBezTo>
                    <a:pt x="35711" y="2189"/>
                    <a:pt x="35791" y="2229"/>
                    <a:pt x="35871" y="2269"/>
                  </a:cubicBezTo>
                  <a:cubicBezTo>
                    <a:pt x="35891" y="2279"/>
                    <a:pt x="35921" y="2299"/>
                    <a:pt x="35940" y="2308"/>
                  </a:cubicBezTo>
                  <a:lnTo>
                    <a:pt x="35951" y="2319"/>
                  </a:lnTo>
                  <a:lnTo>
                    <a:pt x="35980" y="2328"/>
                  </a:lnTo>
                  <a:cubicBezTo>
                    <a:pt x="36020" y="2359"/>
                    <a:pt x="36060" y="2379"/>
                    <a:pt x="36111" y="2408"/>
                  </a:cubicBezTo>
                  <a:cubicBezTo>
                    <a:pt x="36171" y="2439"/>
                    <a:pt x="36240" y="2468"/>
                    <a:pt x="36300" y="2499"/>
                  </a:cubicBezTo>
                  <a:lnTo>
                    <a:pt x="36351" y="2519"/>
                  </a:lnTo>
                  <a:lnTo>
                    <a:pt x="36380" y="2528"/>
                  </a:lnTo>
                  <a:lnTo>
                    <a:pt x="36391" y="2539"/>
                  </a:lnTo>
                  <a:cubicBezTo>
                    <a:pt x="36460" y="2559"/>
                    <a:pt x="36530" y="2599"/>
                    <a:pt x="36600" y="2628"/>
                  </a:cubicBezTo>
                  <a:cubicBezTo>
                    <a:pt x="36690" y="2679"/>
                    <a:pt x="36780" y="2739"/>
                    <a:pt x="36850" y="2778"/>
                  </a:cubicBezTo>
                  <a:lnTo>
                    <a:pt x="37090" y="2928"/>
                  </a:lnTo>
                  <a:cubicBezTo>
                    <a:pt x="37179" y="2978"/>
                    <a:pt x="37279" y="3028"/>
                    <a:pt x="37350" y="3068"/>
                  </a:cubicBezTo>
                  <a:lnTo>
                    <a:pt x="37359" y="3068"/>
                  </a:lnTo>
                  <a:lnTo>
                    <a:pt x="37370" y="3078"/>
                  </a:lnTo>
                  <a:cubicBezTo>
                    <a:pt x="37439" y="3108"/>
                    <a:pt x="37499" y="3148"/>
                    <a:pt x="37559" y="3178"/>
                  </a:cubicBezTo>
                  <a:lnTo>
                    <a:pt x="37709" y="3268"/>
                  </a:lnTo>
                  <a:lnTo>
                    <a:pt x="37719" y="3268"/>
                  </a:lnTo>
                  <a:lnTo>
                    <a:pt x="37719" y="3278"/>
                  </a:lnTo>
                  <a:cubicBezTo>
                    <a:pt x="37749" y="3288"/>
                    <a:pt x="37779" y="3308"/>
                    <a:pt x="37809" y="3318"/>
                  </a:cubicBezTo>
                  <a:cubicBezTo>
                    <a:pt x="37829" y="3338"/>
                    <a:pt x="37849" y="3348"/>
                    <a:pt x="37869" y="3358"/>
                  </a:cubicBezTo>
                  <a:lnTo>
                    <a:pt x="37899" y="3378"/>
                  </a:lnTo>
                  <a:cubicBezTo>
                    <a:pt x="37939" y="3408"/>
                    <a:pt x="37989" y="3428"/>
                    <a:pt x="38039" y="3458"/>
                  </a:cubicBezTo>
                  <a:cubicBezTo>
                    <a:pt x="38099" y="3498"/>
                    <a:pt x="38169" y="3538"/>
                    <a:pt x="38239" y="3578"/>
                  </a:cubicBezTo>
                  <a:lnTo>
                    <a:pt x="38249" y="3587"/>
                  </a:lnTo>
                  <a:lnTo>
                    <a:pt x="38259" y="3587"/>
                  </a:lnTo>
                  <a:cubicBezTo>
                    <a:pt x="38339" y="3638"/>
                    <a:pt x="38429" y="3687"/>
                    <a:pt x="38509" y="3738"/>
                  </a:cubicBezTo>
                  <a:cubicBezTo>
                    <a:pt x="38629" y="3807"/>
                    <a:pt x="38758" y="3898"/>
                    <a:pt x="38858" y="3958"/>
                  </a:cubicBezTo>
                  <a:lnTo>
                    <a:pt x="38868" y="3967"/>
                  </a:lnTo>
                  <a:lnTo>
                    <a:pt x="38888" y="3978"/>
                  </a:lnTo>
                  <a:lnTo>
                    <a:pt x="38948" y="4017"/>
                  </a:lnTo>
                  <a:cubicBezTo>
                    <a:pt x="39028" y="4067"/>
                    <a:pt x="39098" y="4117"/>
                    <a:pt x="39168" y="4157"/>
                  </a:cubicBezTo>
                  <a:lnTo>
                    <a:pt x="39178" y="4157"/>
                  </a:lnTo>
                  <a:lnTo>
                    <a:pt x="39188" y="4167"/>
                  </a:lnTo>
                  <a:cubicBezTo>
                    <a:pt x="39258" y="4207"/>
                    <a:pt x="39338" y="4257"/>
                    <a:pt x="39418" y="4307"/>
                  </a:cubicBezTo>
                  <a:lnTo>
                    <a:pt x="39657" y="4457"/>
                  </a:lnTo>
                  <a:cubicBezTo>
                    <a:pt x="39728" y="4507"/>
                    <a:pt x="39797" y="4547"/>
                    <a:pt x="39877" y="4597"/>
                  </a:cubicBezTo>
                  <a:cubicBezTo>
                    <a:pt x="39948" y="4647"/>
                    <a:pt x="40017" y="4687"/>
                    <a:pt x="40097" y="4746"/>
                  </a:cubicBezTo>
                  <a:cubicBezTo>
                    <a:pt x="40187" y="4806"/>
                    <a:pt x="40257" y="4857"/>
                    <a:pt x="40317" y="4886"/>
                  </a:cubicBezTo>
                  <a:cubicBezTo>
                    <a:pt x="40387" y="4937"/>
                    <a:pt x="40457" y="4977"/>
                    <a:pt x="40517" y="5017"/>
                  </a:cubicBezTo>
                  <a:lnTo>
                    <a:pt x="40537" y="5026"/>
                  </a:lnTo>
                  <a:cubicBezTo>
                    <a:pt x="40607" y="5066"/>
                    <a:pt x="40687" y="5117"/>
                    <a:pt x="40757" y="5166"/>
                  </a:cubicBezTo>
                  <a:cubicBezTo>
                    <a:pt x="40936" y="5266"/>
                    <a:pt x="41087" y="5356"/>
                    <a:pt x="41236" y="5436"/>
                  </a:cubicBezTo>
                  <a:lnTo>
                    <a:pt x="41306" y="5476"/>
                  </a:lnTo>
                  <a:cubicBezTo>
                    <a:pt x="41366" y="5506"/>
                    <a:pt x="41426" y="5536"/>
                    <a:pt x="41476" y="5566"/>
                  </a:cubicBezTo>
                  <a:cubicBezTo>
                    <a:pt x="41556" y="5606"/>
                    <a:pt x="41626" y="5656"/>
                    <a:pt x="41706" y="5706"/>
                  </a:cubicBezTo>
                  <a:cubicBezTo>
                    <a:pt x="41726" y="5716"/>
                    <a:pt x="41746" y="5726"/>
                    <a:pt x="41766" y="5746"/>
                  </a:cubicBezTo>
                  <a:lnTo>
                    <a:pt x="41806" y="5766"/>
                  </a:lnTo>
                  <a:lnTo>
                    <a:pt x="41816" y="5766"/>
                  </a:lnTo>
                  <a:cubicBezTo>
                    <a:pt x="41856" y="5796"/>
                    <a:pt x="41896" y="5826"/>
                    <a:pt x="41936" y="5846"/>
                  </a:cubicBezTo>
                  <a:cubicBezTo>
                    <a:pt x="42015" y="5896"/>
                    <a:pt x="42106" y="5936"/>
                    <a:pt x="42175" y="5976"/>
                  </a:cubicBezTo>
                  <a:cubicBezTo>
                    <a:pt x="42266" y="6025"/>
                    <a:pt x="42346" y="6065"/>
                    <a:pt x="42415" y="6105"/>
                  </a:cubicBezTo>
                  <a:lnTo>
                    <a:pt x="42455" y="6125"/>
                  </a:lnTo>
                  <a:cubicBezTo>
                    <a:pt x="42515" y="6165"/>
                    <a:pt x="42575" y="6205"/>
                    <a:pt x="42635" y="6236"/>
                  </a:cubicBezTo>
                  <a:lnTo>
                    <a:pt x="42705" y="6276"/>
                  </a:lnTo>
                  <a:cubicBezTo>
                    <a:pt x="42745" y="6305"/>
                    <a:pt x="42795" y="6325"/>
                    <a:pt x="42845" y="6356"/>
                  </a:cubicBezTo>
                  <a:cubicBezTo>
                    <a:pt x="42885" y="6376"/>
                    <a:pt x="42925" y="6405"/>
                    <a:pt x="42955" y="6425"/>
                  </a:cubicBezTo>
                  <a:cubicBezTo>
                    <a:pt x="42985" y="6445"/>
                    <a:pt x="43005" y="6465"/>
                    <a:pt x="43035" y="6475"/>
                  </a:cubicBezTo>
                  <a:cubicBezTo>
                    <a:pt x="43105" y="6525"/>
                    <a:pt x="43194" y="6565"/>
                    <a:pt x="43294" y="6625"/>
                  </a:cubicBezTo>
                  <a:cubicBezTo>
                    <a:pt x="43325" y="6645"/>
                    <a:pt x="43365" y="6665"/>
                    <a:pt x="43405" y="6685"/>
                  </a:cubicBezTo>
                  <a:lnTo>
                    <a:pt x="43414" y="6695"/>
                  </a:lnTo>
                  <a:lnTo>
                    <a:pt x="43434" y="6695"/>
                  </a:lnTo>
                  <a:cubicBezTo>
                    <a:pt x="43465" y="6715"/>
                    <a:pt x="43505" y="6735"/>
                    <a:pt x="43545" y="6755"/>
                  </a:cubicBezTo>
                  <a:lnTo>
                    <a:pt x="43605" y="6795"/>
                  </a:lnTo>
                  <a:lnTo>
                    <a:pt x="43614" y="6795"/>
                  </a:lnTo>
                  <a:lnTo>
                    <a:pt x="43634" y="6805"/>
                  </a:lnTo>
                  <a:cubicBezTo>
                    <a:pt x="43684" y="6835"/>
                    <a:pt x="43744" y="6865"/>
                    <a:pt x="43794" y="6895"/>
                  </a:cubicBezTo>
                  <a:cubicBezTo>
                    <a:pt x="43864" y="6925"/>
                    <a:pt x="43924" y="6965"/>
                    <a:pt x="43974" y="7005"/>
                  </a:cubicBezTo>
                  <a:cubicBezTo>
                    <a:pt x="43964" y="7015"/>
                    <a:pt x="43944" y="7025"/>
                    <a:pt x="43934" y="7035"/>
                  </a:cubicBezTo>
                  <a:cubicBezTo>
                    <a:pt x="43874" y="7075"/>
                    <a:pt x="43814" y="7125"/>
                    <a:pt x="43744" y="7164"/>
                  </a:cubicBezTo>
                  <a:cubicBezTo>
                    <a:pt x="43694" y="7204"/>
                    <a:pt x="43634" y="7235"/>
                    <a:pt x="43574" y="7275"/>
                  </a:cubicBezTo>
                  <a:cubicBezTo>
                    <a:pt x="43545" y="7244"/>
                    <a:pt x="43505" y="7224"/>
                    <a:pt x="43474" y="7204"/>
                  </a:cubicBezTo>
                  <a:lnTo>
                    <a:pt x="43445" y="7195"/>
                  </a:lnTo>
                  <a:lnTo>
                    <a:pt x="43445" y="7184"/>
                  </a:lnTo>
                  <a:lnTo>
                    <a:pt x="43325" y="7125"/>
                  </a:lnTo>
                  <a:cubicBezTo>
                    <a:pt x="43225" y="7085"/>
                    <a:pt x="43135" y="7045"/>
                    <a:pt x="43055" y="6995"/>
                  </a:cubicBezTo>
                  <a:lnTo>
                    <a:pt x="43015" y="6975"/>
                  </a:lnTo>
                  <a:lnTo>
                    <a:pt x="43005" y="6965"/>
                  </a:lnTo>
                  <a:lnTo>
                    <a:pt x="42995" y="6965"/>
                  </a:lnTo>
                  <a:lnTo>
                    <a:pt x="42995" y="6955"/>
                  </a:lnTo>
                  <a:lnTo>
                    <a:pt x="42975" y="6955"/>
                  </a:lnTo>
                  <a:cubicBezTo>
                    <a:pt x="42955" y="6935"/>
                    <a:pt x="42935" y="6925"/>
                    <a:pt x="42915" y="6915"/>
                  </a:cubicBezTo>
                  <a:cubicBezTo>
                    <a:pt x="42885" y="6905"/>
                    <a:pt x="42865" y="6885"/>
                    <a:pt x="42835" y="6875"/>
                  </a:cubicBezTo>
                  <a:lnTo>
                    <a:pt x="42825" y="6865"/>
                  </a:lnTo>
                  <a:lnTo>
                    <a:pt x="42815" y="6865"/>
                  </a:lnTo>
                  <a:lnTo>
                    <a:pt x="42775" y="6845"/>
                  </a:lnTo>
                  <a:cubicBezTo>
                    <a:pt x="42655" y="6775"/>
                    <a:pt x="42545" y="6725"/>
                    <a:pt x="42435" y="6685"/>
                  </a:cubicBezTo>
                  <a:cubicBezTo>
                    <a:pt x="42375" y="6655"/>
                    <a:pt x="42306" y="6625"/>
                    <a:pt x="42255" y="6615"/>
                  </a:cubicBezTo>
                  <a:lnTo>
                    <a:pt x="42246" y="6615"/>
                  </a:lnTo>
                  <a:lnTo>
                    <a:pt x="42246" y="6605"/>
                  </a:lnTo>
                  <a:lnTo>
                    <a:pt x="42226" y="6605"/>
                  </a:lnTo>
                  <a:cubicBezTo>
                    <a:pt x="42175" y="6585"/>
                    <a:pt x="42115" y="6565"/>
                    <a:pt x="42066" y="6545"/>
                  </a:cubicBezTo>
                  <a:cubicBezTo>
                    <a:pt x="42006" y="6515"/>
                    <a:pt x="41936" y="6485"/>
                    <a:pt x="41886" y="6455"/>
                  </a:cubicBezTo>
                  <a:lnTo>
                    <a:pt x="41866" y="6455"/>
                  </a:lnTo>
                  <a:lnTo>
                    <a:pt x="41856" y="6445"/>
                  </a:lnTo>
                  <a:cubicBezTo>
                    <a:pt x="41826" y="6435"/>
                    <a:pt x="41786" y="6415"/>
                    <a:pt x="41756" y="6405"/>
                  </a:cubicBezTo>
                  <a:cubicBezTo>
                    <a:pt x="41666" y="6356"/>
                    <a:pt x="41556" y="6305"/>
                    <a:pt x="41486" y="6265"/>
                  </a:cubicBezTo>
                  <a:lnTo>
                    <a:pt x="41476" y="6256"/>
                  </a:lnTo>
                  <a:lnTo>
                    <a:pt x="41426" y="6236"/>
                  </a:lnTo>
                  <a:lnTo>
                    <a:pt x="41396" y="6216"/>
                  </a:lnTo>
                  <a:lnTo>
                    <a:pt x="41386" y="6205"/>
                  </a:lnTo>
                  <a:lnTo>
                    <a:pt x="41376" y="6205"/>
                  </a:lnTo>
                  <a:cubicBezTo>
                    <a:pt x="41346" y="6185"/>
                    <a:pt x="41306" y="6165"/>
                    <a:pt x="41276" y="6145"/>
                  </a:cubicBezTo>
                  <a:cubicBezTo>
                    <a:pt x="41216" y="6116"/>
                    <a:pt x="41167" y="6085"/>
                    <a:pt x="41107" y="6045"/>
                  </a:cubicBezTo>
                  <a:lnTo>
                    <a:pt x="41096" y="6036"/>
                  </a:lnTo>
                  <a:cubicBezTo>
                    <a:pt x="41007" y="5976"/>
                    <a:pt x="40907" y="5906"/>
                    <a:pt x="40816" y="5836"/>
                  </a:cubicBezTo>
                  <a:lnTo>
                    <a:pt x="40787" y="5826"/>
                  </a:lnTo>
                  <a:lnTo>
                    <a:pt x="40776" y="5816"/>
                  </a:lnTo>
                  <a:cubicBezTo>
                    <a:pt x="40687" y="5756"/>
                    <a:pt x="40597" y="5696"/>
                    <a:pt x="40507" y="5626"/>
                  </a:cubicBezTo>
                  <a:lnTo>
                    <a:pt x="40497" y="5616"/>
                  </a:lnTo>
                  <a:cubicBezTo>
                    <a:pt x="40447" y="5576"/>
                    <a:pt x="40397" y="5546"/>
                    <a:pt x="40347" y="5516"/>
                  </a:cubicBezTo>
                  <a:cubicBezTo>
                    <a:pt x="40297" y="5476"/>
                    <a:pt x="40237" y="5446"/>
                    <a:pt x="40197" y="5416"/>
                  </a:cubicBezTo>
                  <a:cubicBezTo>
                    <a:pt x="40137" y="5386"/>
                    <a:pt x="40077" y="5346"/>
                    <a:pt x="40017" y="5316"/>
                  </a:cubicBezTo>
                  <a:lnTo>
                    <a:pt x="40008" y="5296"/>
                  </a:lnTo>
                  <a:lnTo>
                    <a:pt x="39977" y="5286"/>
                  </a:lnTo>
                  <a:lnTo>
                    <a:pt x="39888" y="5226"/>
                  </a:lnTo>
                  <a:cubicBezTo>
                    <a:pt x="39817" y="5186"/>
                    <a:pt x="39737" y="5146"/>
                    <a:pt x="39677" y="5117"/>
                  </a:cubicBezTo>
                  <a:cubicBezTo>
                    <a:pt x="39628" y="5097"/>
                    <a:pt x="39588" y="5077"/>
                    <a:pt x="39538" y="5046"/>
                  </a:cubicBezTo>
                  <a:lnTo>
                    <a:pt x="39468" y="5006"/>
                  </a:lnTo>
                  <a:cubicBezTo>
                    <a:pt x="39388" y="4966"/>
                    <a:pt x="39298" y="4917"/>
                    <a:pt x="39208" y="4877"/>
                  </a:cubicBezTo>
                  <a:cubicBezTo>
                    <a:pt x="39178" y="4857"/>
                    <a:pt x="39148" y="4846"/>
                    <a:pt x="39108" y="4826"/>
                  </a:cubicBezTo>
                  <a:lnTo>
                    <a:pt x="39088" y="4817"/>
                  </a:lnTo>
                  <a:cubicBezTo>
                    <a:pt x="39018" y="4786"/>
                    <a:pt x="38938" y="4746"/>
                    <a:pt x="38868" y="4707"/>
                  </a:cubicBezTo>
                  <a:cubicBezTo>
                    <a:pt x="38798" y="4677"/>
                    <a:pt x="38729" y="4637"/>
                    <a:pt x="38658" y="4597"/>
                  </a:cubicBezTo>
                  <a:lnTo>
                    <a:pt x="38638" y="4587"/>
                  </a:lnTo>
                  <a:lnTo>
                    <a:pt x="38609" y="4567"/>
                  </a:lnTo>
                  <a:cubicBezTo>
                    <a:pt x="38578" y="4557"/>
                    <a:pt x="38558" y="4547"/>
                    <a:pt x="38529" y="4527"/>
                  </a:cubicBezTo>
                  <a:lnTo>
                    <a:pt x="38518" y="4527"/>
                  </a:lnTo>
                  <a:lnTo>
                    <a:pt x="38509" y="4517"/>
                  </a:lnTo>
                  <a:lnTo>
                    <a:pt x="38498" y="4517"/>
                  </a:lnTo>
                  <a:cubicBezTo>
                    <a:pt x="38458" y="4497"/>
                    <a:pt x="38418" y="4467"/>
                    <a:pt x="38369" y="4447"/>
                  </a:cubicBezTo>
                  <a:cubicBezTo>
                    <a:pt x="38319" y="4407"/>
                    <a:pt x="38269" y="4377"/>
                    <a:pt x="38219" y="4337"/>
                  </a:cubicBezTo>
                  <a:lnTo>
                    <a:pt x="38199" y="4327"/>
                  </a:lnTo>
                  <a:cubicBezTo>
                    <a:pt x="38109" y="4267"/>
                    <a:pt x="38019" y="4217"/>
                    <a:pt x="37939" y="4177"/>
                  </a:cubicBezTo>
                  <a:lnTo>
                    <a:pt x="37879" y="4137"/>
                  </a:lnTo>
                  <a:lnTo>
                    <a:pt x="37729" y="4047"/>
                  </a:lnTo>
                  <a:lnTo>
                    <a:pt x="37709" y="4037"/>
                  </a:lnTo>
                  <a:lnTo>
                    <a:pt x="37559" y="3947"/>
                  </a:lnTo>
                  <a:cubicBezTo>
                    <a:pt x="37459" y="3887"/>
                    <a:pt x="37359" y="3827"/>
                    <a:pt x="37250" y="3767"/>
                  </a:cubicBezTo>
                  <a:lnTo>
                    <a:pt x="36920" y="3587"/>
                  </a:lnTo>
                  <a:cubicBezTo>
                    <a:pt x="36840" y="3547"/>
                    <a:pt x="36760" y="3507"/>
                    <a:pt x="36690" y="3478"/>
                  </a:cubicBezTo>
                  <a:lnTo>
                    <a:pt x="36680" y="3468"/>
                  </a:lnTo>
                  <a:lnTo>
                    <a:pt x="36670" y="3468"/>
                  </a:lnTo>
                  <a:cubicBezTo>
                    <a:pt x="36640" y="3458"/>
                    <a:pt x="36600" y="3438"/>
                    <a:pt x="36570" y="3418"/>
                  </a:cubicBezTo>
                  <a:cubicBezTo>
                    <a:pt x="36440" y="3368"/>
                    <a:pt x="36331" y="3298"/>
                    <a:pt x="36231" y="3238"/>
                  </a:cubicBezTo>
                  <a:cubicBezTo>
                    <a:pt x="36171" y="3208"/>
                    <a:pt x="36100" y="3168"/>
                    <a:pt x="36031" y="3118"/>
                  </a:cubicBezTo>
                  <a:lnTo>
                    <a:pt x="36020" y="3108"/>
                  </a:lnTo>
                  <a:lnTo>
                    <a:pt x="36011" y="3108"/>
                  </a:lnTo>
                  <a:cubicBezTo>
                    <a:pt x="35980" y="3088"/>
                    <a:pt x="35940" y="3058"/>
                    <a:pt x="35911" y="3038"/>
                  </a:cubicBezTo>
                  <a:lnTo>
                    <a:pt x="35821" y="2988"/>
                  </a:lnTo>
                  <a:lnTo>
                    <a:pt x="35811" y="2978"/>
                  </a:lnTo>
                  <a:cubicBezTo>
                    <a:pt x="35721" y="2928"/>
                    <a:pt x="35651" y="2878"/>
                    <a:pt x="35571" y="2828"/>
                  </a:cubicBezTo>
                  <a:cubicBezTo>
                    <a:pt x="35491" y="2778"/>
                    <a:pt x="35401" y="2719"/>
                    <a:pt x="35301" y="2628"/>
                  </a:cubicBezTo>
                  <a:lnTo>
                    <a:pt x="35291" y="2628"/>
                  </a:lnTo>
                  <a:cubicBezTo>
                    <a:pt x="35211" y="2559"/>
                    <a:pt x="35101" y="2479"/>
                    <a:pt x="34992" y="2419"/>
                  </a:cubicBezTo>
                  <a:cubicBezTo>
                    <a:pt x="34881" y="2348"/>
                    <a:pt x="34781" y="2288"/>
                    <a:pt x="34652" y="2219"/>
                  </a:cubicBezTo>
                  <a:cubicBezTo>
                    <a:pt x="34542" y="2159"/>
                    <a:pt x="34422" y="2109"/>
                    <a:pt x="34302" y="2059"/>
                  </a:cubicBezTo>
                  <a:lnTo>
                    <a:pt x="34092" y="1969"/>
                  </a:lnTo>
                  <a:cubicBezTo>
                    <a:pt x="34042" y="1949"/>
                    <a:pt x="34002" y="1929"/>
                    <a:pt x="33953" y="1919"/>
                  </a:cubicBezTo>
                  <a:cubicBezTo>
                    <a:pt x="33902" y="1889"/>
                    <a:pt x="33842" y="1869"/>
                    <a:pt x="33793" y="1839"/>
                  </a:cubicBezTo>
                  <a:cubicBezTo>
                    <a:pt x="33753" y="1819"/>
                    <a:pt x="33722" y="1809"/>
                    <a:pt x="33682" y="1789"/>
                  </a:cubicBezTo>
                  <a:cubicBezTo>
                    <a:pt x="33602" y="1749"/>
                    <a:pt x="33513" y="1719"/>
                    <a:pt x="33443" y="1689"/>
                  </a:cubicBezTo>
                  <a:lnTo>
                    <a:pt x="33433" y="1689"/>
                  </a:lnTo>
                  <a:lnTo>
                    <a:pt x="33423" y="1679"/>
                  </a:lnTo>
                  <a:lnTo>
                    <a:pt x="33383" y="1669"/>
                  </a:lnTo>
                  <a:lnTo>
                    <a:pt x="33323" y="1639"/>
                  </a:lnTo>
                  <a:cubicBezTo>
                    <a:pt x="33333" y="1609"/>
                    <a:pt x="33343" y="1569"/>
                    <a:pt x="33343" y="1540"/>
                  </a:cubicBezTo>
                  <a:lnTo>
                    <a:pt x="33343" y="1520"/>
                  </a:lnTo>
                  <a:cubicBezTo>
                    <a:pt x="33353" y="1469"/>
                    <a:pt x="33353" y="1420"/>
                    <a:pt x="33353" y="1369"/>
                  </a:cubicBezTo>
                  <a:cubicBezTo>
                    <a:pt x="33353" y="1320"/>
                    <a:pt x="33353" y="1269"/>
                    <a:pt x="33343" y="1220"/>
                  </a:cubicBezTo>
                  <a:lnTo>
                    <a:pt x="33343" y="1189"/>
                  </a:lnTo>
                  <a:lnTo>
                    <a:pt x="33343" y="1180"/>
                  </a:lnTo>
                  <a:lnTo>
                    <a:pt x="33343" y="1169"/>
                  </a:lnTo>
                  <a:lnTo>
                    <a:pt x="33343" y="1149"/>
                  </a:lnTo>
                  <a:cubicBezTo>
                    <a:pt x="33343" y="1140"/>
                    <a:pt x="33333" y="1129"/>
                    <a:pt x="33333" y="1120"/>
                  </a:cubicBezTo>
                  <a:lnTo>
                    <a:pt x="33333" y="1080"/>
                  </a:lnTo>
                  <a:close/>
                  <a:moveTo>
                    <a:pt x="33203" y="1839"/>
                  </a:moveTo>
                  <a:cubicBezTo>
                    <a:pt x="33213" y="1849"/>
                    <a:pt x="33233" y="1859"/>
                    <a:pt x="33253" y="1859"/>
                  </a:cubicBezTo>
                  <a:cubicBezTo>
                    <a:pt x="33303" y="1879"/>
                    <a:pt x="33343" y="1899"/>
                    <a:pt x="33393" y="1919"/>
                  </a:cubicBezTo>
                  <a:lnTo>
                    <a:pt x="33423" y="1929"/>
                  </a:lnTo>
                  <a:cubicBezTo>
                    <a:pt x="33522" y="1979"/>
                    <a:pt x="33633" y="2029"/>
                    <a:pt x="33733" y="2079"/>
                  </a:cubicBezTo>
                  <a:lnTo>
                    <a:pt x="33742" y="2089"/>
                  </a:lnTo>
                  <a:lnTo>
                    <a:pt x="33753" y="2089"/>
                  </a:lnTo>
                  <a:cubicBezTo>
                    <a:pt x="33842" y="2139"/>
                    <a:pt x="33942" y="2179"/>
                    <a:pt x="34032" y="2209"/>
                  </a:cubicBezTo>
                  <a:lnTo>
                    <a:pt x="34042" y="2209"/>
                  </a:lnTo>
                  <a:cubicBezTo>
                    <a:pt x="34072" y="2229"/>
                    <a:pt x="34092" y="2239"/>
                    <a:pt x="34122" y="2249"/>
                  </a:cubicBezTo>
                  <a:cubicBezTo>
                    <a:pt x="34352" y="2348"/>
                    <a:pt x="34572" y="2468"/>
                    <a:pt x="34781" y="2588"/>
                  </a:cubicBezTo>
                  <a:cubicBezTo>
                    <a:pt x="34892" y="2648"/>
                    <a:pt x="35001" y="2719"/>
                    <a:pt x="35101" y="2798"/>
                  </a:cubicBezTo>
                  <a:lnTo>
                    <a:pt x="35152" y="2838"/>
                  </a:lnTo>
                  <a:lnTo>
                    <a:pt x="35161" y="2838"/>
                  </a:lnTo>
                  <a:lnTo>
                    <a:pt x="35161" y="2848"/>
                  </a:lnTo>
                  <a:cubicBezTo>
                    <a:pt x="35241" y="2898"/>
                    <a:pt x="35321" y="2958"/>
                    <a:pt x="35401" y="3018"/>
                  </a:cubicBezTo>
                  <a:cubicBezTo>
                    <a:pt x="35511" y="3098"/>
                    <a:pt x="35641" y="3168"/>
                    <a:pt x="35731" y="3228"/>
                  </a:cubicBezTo>
                  <a:lnTo>
                    <a:pt x="35741" y="3228"/>
                  </a:lnTo>
                  <a:lnTo>
                    <a:pt x="35831" y="3288"/>
                  </a:lnTo>
                  <a:lnTo>
                    <a:pt x="35851" y="3298"/>
                  </a:lnTo>
                  <a:lnTo>
                    <a:pt x="35861" y="3298"/>
                  </a:lnTo>
                  <a:lnTo>
                    <a:pt x="35871" y="3308"/>
                  </a:lnTo>
                  <a:lnTo>
                    <a:pt x="35881" y="3318"/>
                  </a:lnTo>
                  <a:lnTo>
                    <a:pt x="35891" y="3318"/>
                  </a:lnTo>
                  <a:cubicBezTo>
                    <a:pt x="35951" y="3358"/>
                    <a:pt x="36000" y="3388"/>
                    <a:pt x="36060" y="3428"/>
                  </a:cubicBezTo>
                  <a:cubicBezTo>
                    <a:pt x="36191" y="3498"/>
                    <a:pt x="36300" y="3558"/>
                    <a:pt x="36400" y="3607"/>
                  </a:cubicBezTo>
                  <a:cubicBezTo>
                    <a:pt x="36450" y="3638"/>
                    <a:pt x="36500" y="3658"/>
                    <a:pt x="36580" y="3687"/>
                  </a:cubicBezTo>
                  <a:lnTo>
                    <a:pt x="36590" y="3698"/>
                  </a:lnTo>
                  <a:cubicBezTo>
                    <a:pt x="36640" y="3718"/>
                    <a:pt x="36700" y="3738"/>
                    <a:pt x="36750" y="3767"/>
                  </a:cubicBezTo>
                  <a:cubicBezTo>
                    <a:pt x="36840" y="3807"/>
                    <a:pt x="36930" y="3858"/>
                    <a:pt x="37010" y="3898"/>
                  </a:cubicBezTo>
                  <a:lnTo>
                    <a:pt x="37090" y="3938"/>
                  </a:lnTo>
                  <a:lnTo>
                    <a:pt x="37179" y="3978"/>
                  </a:lnTo>
                  <a:lnTo>
                    <a:pt x="37210" y="3997"/>
                  </a:lnTo>
                  <a:cubicBezTo>
                    <a:pt x="37279" y="4027"/>
                    <a:pt x="37350" y="4067"/>
                    <a:pt x="37419" y="4107"/>
                  </a:cubicBezTo>
                  <a:lnTo>
                    <a:pt x="37439" y="4117"/>
                  </a:lnTo>
                  <a:lnTo>
                    <a:pt x="37470" y="4127"/>
                  </a:lnTo>
                  <a:lnTo>
                    <a:pt x="37479" y="4137"/>
                  </a:lnTo>
                  <a:cubicBezTo>
                    <a:pt x="37519" y="4157"/>
                    <a:pt x="37550" y="4177"/>
                    <a:pt x="37590" y="4197"/>
                  </a:cubicBezTo>
                  <a:cubicBezTo>
                    <a:pt x="37610" y="4207"/>
                    <a:pt x="37639" y="4227"/>
                    <a:pt x="37659" y="4237"/>
                  </a:cubicBezTo>
                  <a:cubicBezTo>
                    <a:pt x="37689" y="4257"/>
                    <a:pt x="37709" y="4267"/>
                    <a:pt x="37739" y="4277"/>
                  </a:cubicBezTo>
                  <a:cubicBezTo>
                    <a:pt x="37769" y="4297"/>
                    <a:pt x="37809" y="4317"/>
                    <a:pt x="37839" y="4337"/>
                  </a:cubicBezTo>
                  <a:lnTo>
                    <a:pt x="37849" y="4337"/>
                  </a:lnTo>
                  <a:cubicBezTo>
                    <a:pt x="37919" y="4377"/>
                    <a:pt x="37989" y="4417"/>
                    <a:pt x="38069" y="4467"/>
                  </a:cubicBezTo>
                  <a:lnTo>
                    <a:pt x="38109" y="4497"/>
                  </a:lnTo>
                  <a:cubicBezTo>
                    <a:pt x="38199" y="4557"/>
                    <a:pt x="38299" y="4617"/>
                    <a:pt x="38389" y="4667"/>
                  </a:cubicBezTo>
                  <a:cubicBezTo>
                    <a:pt x="38458" y="4707"/>
                    <a:pt x="38518" y="4746"/>
                    <a:pt x="38589" y="4777"/>
                  </a:cubicBezTo>
                  <a:cubicBezTo>
                    <a:pt x="38629" y="4806"/>
                    <a:pt x="38678" y="4837"/>
                    <a:pt x="38718" y="4857"/>
                  </a:cubicBezTo>
                  <a:cubicBezTo>
                    <a:pt x="38798" y="4906"/>
                    <a:pt x="38878" y="4946"/>
                    <a:pt x="38938" y="4977"/>
                  </a:cubicBezTo>
                  <a:lnTo>
                    <a:pt x="38948" y="4986"/>
                  </a:lnTo>
                  <a:lnTo>
                    <a:pt x="38958" y="4986"/>
                  </a:lnTo>
                  <a:lnTo>
                    <a:pt x="38968" y="4997"/>
                  </a:lnTo>
                  <a:lnTo>
                    <a:pt x="39048" y="5037"/>
                  </a:lnTo>
                  <a:cubicBezTo>
                    <a:pt x="39158" y="5097"/>
                    <a:pt x="39258" y="5157"/>
                    <a:pt x="39378" y="5226"/>
                  </a:cubicBezTo>
                  <a:cubicBezTo>
                    <a:pt x="39438" y="5266"/>
                    <a:pt x="39508" y="5306"/>
                    <a:pt x="39558" y="5336"/>
                  </a:cubicBezTo>
                  <a:lnTo>
                    <a:pt x="39617" y="5366"/>
                  </a:lnTo>
                  <a:cubicBezTo>
                    <a:pt x="39688" y="5406"/>
                    <a:pt x="39757" y="5456"/>
                    <a:pt x="39848" y="5516"/>
                  </a:cubicBezTo>
                  <a:cubicBezTo>
                    <a:pt x="39908" y="5556"/>
                    <a:pt x="39977" y="5606"/>
                    <a:pt x="40028" y="5626"/>
                  </a:cubicBezTo>
                  <a:lnTo>
                    <a:pt x="40028" y="5636"/>
                  </a:lnTo>
                  <a:lnTo>
                    <a:pt x="40037" y="5636"/>
                  </a:lnTo>
                  <a:cubicBezTo>
                    <a:pt x="40117" y="5686"/>
                    <a:pt x="40197" y="5746"/>
                    <a:pt x="40277" y="5806"/>
                  </a:cubicBezTo>
                  <a:lnTo>
                    <a:pt x="40297" y="5816"/>
                  </a:lnTo>
                  <a:cubicBezTo>
                    <a:pt x="40347" y="5856"/>
                    <a:pt x="40387" y="5886"/>
                    <a:pt x="40437" y="5925"/>
                  </a:cubicBezTo>
                  <a:cubicBezTo>
                    <a:pt x="40487" y="5965"/>
                    <a:pt x="40537" y="5996"/>
                    <a:pt x="40577" y="6025"/>
                  </a:cubicBezTo>
                  <a:lnTo>
                    <a:pt x="40597" y="6036"/>
                  </a:lnTo>
                  <a:cubicBezTo>
                    <a:pt x="40627" y="6056"/>
                    <a:pt x="40647" y="6065"/>
                    <a:pt x="40667" y="6085"/>
                  </a:cubicBezTo>
                  <a:lnTo>
                    <a:pt x="40687" y="6105"/>
                  </a:lnTo>
                  <a:lnTo>
                    <a:pt x="40717" y="6116"/>
                  </a:lnTo>
                  <a:lnTo>
                    <a:pt x="40727" y="6125"/>
                  </a:lnTo>
                  <a:lnTo>
                    <a:pt x="40737" y="6136"/>
                  </a:lnTo>
                  <a:cubicBezTo>
                    <a:pt x="40787" y="6165"/>
                    <a:pt x="40847" y="6205"/>
                    <a:pt x="40896" y="6245"/>
                  </a:cubicBezTo>
                  <a:cubicBezTo>
                    <a:pt x="41007" y="6316"/>
                    <a:pt x="41096" y="6385"/>
                    <a:pt x="41207" y="6435"/>
                  </a:cubicBezTo>
                  <a:cubicBezTo>
                    <a:pt x="41247" y="6465"/>
                    <a:pt x="41286" y="6485"/>
                    <a:pt x="41326" y="6505"/>
                  </a:cubicBezTo>
                  <a:cubicBezTo>
                    <a:pt x="41396" y="6535"/>
                    <a:pt x="41466" y="6575"/>
                    <a:pt x="41536" y="6615"/>
                  </a:cubicBezTo>
                  <a:cubicBezTo>
                    <a:pt x="41576" y="6625"/>
                    <a:pt x="41606" y="6645"/>
                    <a:pt x="41646" y="6665"/>
                  </a:cubicBezTo>
                  <a:lnTo>
                    <a:pt x="41676" y="6685"/>
                  </a:lnTo>
                  <a:lnTo>
                    <a:pt x="41726" y="6705"/>
                  </a:lnTo>
                  <a:lnTo>
                    <a:pt x="41766" y="6725"/>
                  </a:lnTo>
                  <a:lnTo>
                    <a:pt x="41776" y="6725"/>
                  </a:lnTo>
                  <a:cubicBezTo>
                    <a:pt x="41826" y="6755"/>
                    <a:pt x="41866" y="6775"/>
                    <a:pt x="41916" y="6795"/>
                  </a:cubicBezTo>
                  <a:cubicBezTo>
                    <a:pt x="41995" y="6835"/>
                    <a:pt x="42086" y="6865"/>
                    <a:pt x="42166" y="6895"/>
                  </a:cubicBezTo>
                  <a:cubicBezTo>
                    <a:pt x="42215" y="6915"/>
                    <a:pt x="42275" y="6935"/>
                    <a:pt x="42335" y="6955"/>
                  </a:cubicBezTo>
                  <a:cubicBezTo>
                    <a:pt x="42446" y="7005"/>
                    <a:pt x="42545" y="7055"/>
                    <a:pt x="42635" y="7105"/>
                  </a:cubicBezTo>
                  <a:lnTo>
                    <a:pt x="42655" y="7125"/>
                  </a:lnTo>
                  <a:cubicBezTo>
                    <a:pt x="42695" y="7135"/>
                    <a:pt x="42735" y="7155"/>
                    <a:pt x="42765" y="7175"/>
                  </a:cubicBezTo>
                  <a:cubicBezTo>
                    <a:pt x="42785" y="7195"/>
                    <a:pt x="42805" y="7204"/>
                    <a:pt x="42825" y="7215"/>
                  </a:cubicBezTo>
                  <a:cubicBezTo>
                    <a:pt x="42855" y="7235"/>
                    <a:pt x="42875" y="7244"/>
                    <a:pt x="42905" y="7264"/>
                  </a:cubicBezTo>
                  <a:cubicBezTo>
                    <a:pt x="42985" y="7304"/>
                    <a:pt x="43065" y="7344"/>
                    <a:pt x="43175" y="7395"/>
                  </a:cubicBezTo>
                  <a:cubicBezTo>
                    <a:pt x="43205" y="7415"/>
                    <a:pt x="43245" y="7424"/>
                    <a:pt x="43254" y="7435"/>
                  </a:cubicBezTo>
                  <a:cubicBezTo>
                    <a:pt x="43185" y="7475"/>
                    <a:pt x="43105" y="7504"/>
                    <a:pt x="43035" y="7544"/>
                  </a:cubicBezTo>
                  <a:cubicBezTo>
                    <a:pt x="42985" y="7575"/>
                    <a:pt x="42945" y="7595"/>
                    <a:pt x="42895" y="7624"/>
                  </a:cubicBezTo>
                  <a:lnTo>
                    <a:pt x="42865" y="7634"/>
                  </a:lnTo>
                  <a:lnTo>
                    <a:pt x="42855" y="7644"/>
                  </a:lnTo>
                  <a:lnTo>
                    <a:pt x="42845" y="7644"/>
                  </a:lnTo>
                  <a:lnTo>
                    <a:pt x="42795" y="7674"/>
                  </a:lnTo>
                  <a:lnTo>
                    <a:pt x="42615" y="7764"/>
                  </a:lnTo>
                  <a:lnTo>
                    <a:pt x="42605" y="7764"/>
                  </a:lnTo>
                  <a:lnTo>
                    <a:pt x="42595" y="7774"/>
                  </a:lnTo>
                  <a:lnTo>
                    <a:pt x="42575" y="7784"/>
                  </a:lnTo>
                  <a:lnTo>
                    <a:pt x="42455" y="7844"/>
                  </a:lnTo>
                  <a:cubicBezTo>
                    <a:pt x="42335" y="7894"/>
                    <a:pt x="42206" y="7954"/>
                    <a:pt x="42086" y="8024"/>
                  </a:cubicBezTo>
                  <a:cubicBezTo>
                    <a:pt x="41956" y="8084"/>
                    <a:pt x="41816" y="8154"/>
                    <a:pt x="41696" y="8214"/>
                  </a:cubicBezTo>
                  <a:lnTo>
                    <a:pt x="41576" y="8274"/>
                  </a:lnTo>
                  <a:lnTo>
                    <a:pt x="41506" y="8314"/>
                  </a:lnTo>
                  <a:lnTo>
                    <a:pt x="41486" y="8324"/>
                  </a:lnTo>
                  <a:cubicBezTo>
                    <a:pt x="41436" y="8343"/>
                    <a:pt x="41376" y="8374"/>
                    <a:pt x="41326" y="8403"/>
                  </a:cubicBezTo>
                  <a:cubicBezTo>
                    <a:pt x="41256" y="8434"/>
                    <a:pt x="41187" y="8474"/>
                    <a:pt x="41136" y="8514"/>
                  </a:cubicBezTo>
                  <a:lnTo>
                    <a:pt x="41116" y="8514"/>
                  </a:lnTo>
                  <a:lnTo>
                    <a:pt x="41116" y="8523"/>
                  </a:lnTo>
                  <a:lnTo>
                    <a:pt x="41087" y="8534"/>
                  </a:lnTo>
                  <a:lnTo>
                    <a:pt x="40987" y="8594"/>
                  </a:lnTo>
                  <a:lnTo>
                    <a:pt x="40967" y="8603"/>
                  </a:lnTo>
                  <a:lnTo>
                    <a:pt x="40947" y="8614"/>
                  </a:lnTo>
                  <a:cubicBezTo>
                    <a:pt x="40847" y="8674"/>
                    <a:pt x="40727" y="8743"/>
                    <a:pt x="40607" y="8803"/>
                  </a:cubicBezTo>
                  <a:cubicBezTo>
                    <a:pt x="40547" y="8843"/>
                    <a:pt x="40477" y="8873"/>
                    <a:pt x="40417" y="8913"/>
                  </a:cubicBezTo>
                  <a:lnTo>
                    <a:pt x="40407" y="8913"/>
                  </a:lnTo>
                  <a:lnTo>
                    <a:pt x="40397" y="8923"/>
                  </a:lnTo>
                  <a:lnTo>
                    <a:pt x="40377" y="8933"/>
                  </a:lnTo>
                  <a:lnTo>
                    <a:pt x="40357" y="8943"/>
                  </a:lnTo>
                  <a:lnTo>
                    <a:pt x="40147" y="9063"/>
                  </a:lnTo>
                  <a:cubicBezTo>
                    <a:pt x="40087" y="9093"/>
                    <a:pt x="40028" y="9113"/>
                    <a:pt x="39977" y="9143"/>
                  </a:cubicBezTo>
                  <a:lnTo>
                    <a:pt x="39968" y="9153"/>
                  </a:lnTo>
                  <a:lnTo>
                    <a:pt x="39928" y="9173"/>
                  </a:lnTo>
                  <a:lnTo>
                    <a:pt x="39908" y="9183"/>
                  </a:lnTo>
                  <a:lnTo>
                    <a:pt x="39888" y="9193"/>
                  </a:lnTo>
                  <a:lnTo>
                    <a:pt x="39868" y="9203"/>
                  </a:lnTo>
                  <a:lnTo>
                    <a:pt x="39848" y="9213"/>
                  </a:lnTo>
                  <a:lnTo>
                    <a:pt x="39668" y="9303"/>
                  </a:lnTo>
                  <a:cubicBezTo>
                    <a:pt x="39597" y="9343"/>
                    <a:pt x="39518" y="9383"/>
                    <a:pt x="39458" y="9423"/>
                  </a:cubicBezTo>
                  <a:lnTo>
                    <a:pt x="39448" y="9423"/>
                  </a:lnTo>
                  <a:lnTo>
                    <a:pt x="39438" y="9433"/>
                  </a:lnTo>
                  <a:lnTo>
                    <a:pt x="39428" y="9433"/>
                  </a:lnTo>
                  <a:cubicBezTo>
                    <a:pt x="39358" y="9473"/>
                    <a:pt x="39278" y="9523"/>
                    <a:pt x="39198" y="9562"/>
                  </a:cubicBezTo>
                  <a:cubicBezTo>
                    <a:pt x="39108" y="9602"/>
                    <a:pt x="39038" y="9642"/>
                    <a:pt x="38968" y="9682"/>
                  </a:cubicBezTo>
                  <a:cubicBezTo>
                    <a:pt x="38908" y="9713"/>
                    <a:pt x="38829" y="9762"/>
                    <a:pt x="38749" y="9813"/>
                  </a:cubicBezTo>
                  <a:lnTo>
                    <a:pt x="38689" y="9853"/>
                  </a:lnTo>
                  <a:lnTo>
                    <a:pt x="38538" y="9942"/>
                  </a:lnTo>
                  <a:cubicBezTo>
                    <a:pt x="38469" y="9982"/>
                    <a:pt x="38409" y="10013"/>
                    <a:pt x="38349" y="10042"/>
                  </a:cubicBezTo>
                  <a:lnTo>
                    <a:pt x="38339" y="10042"/>
                  </a:lnTo>
                  <a:lnTo>
                    <a:pt x="38329" y="10052"/>
                  </a:lnTo>
                  <a:lnTo>
                    <a:pt x="38309" y="10062"/>
                  </a:lnTo>
                  <a:cubicBezTo>
                    <a:pt x="38229" y="10102"/>
                    <a:pt x="38159" y="10142"/>
                    <a:pt x="38079" y="10182"/>
                  </a:cubicBezTo>
                  <a:lnTo>
                    <a:pt x="38069" y="10192"/>
                  </a:lnTo>
                  <a:cubicBezTo>
                    <a:pt x="38019" y="10222"/>
                    <a:pt x="37969" y="10252"/>
                    <a:pt x="37919" y="10272"/>
                  </a:cubicBezTo>
                  <a:cubicBezTo>
                    <a:pt x="37769" y="10352"/>
                    <a:pt x="37639" y="10422"/>
                    <a:pt x="37510" y="10472"/>
                  </a:cubicBezTo>
                  <a:cubicBezTo>
                    <a:pt x="37399" y="10522"/>
                    <a:pt x="37270" y="10582"/>
                    <a:pt x="37150" y="10662"/>
                  </a:cubicBezTo>
                  <a:cubicBezTo>
                    <a:pt x="37080" y="10702"/>
                    <a:pt x="37020" y="10742"/>
                    <a:pt x="36970" y="10781"/>
                  </a:cubicBezTo>
                  <a:cubicBezTo>
                    <a:pt x="36950" y="10801"/>
                    <a:pt x="36930" y="10821"/>
                    <a:pt x="36910" y="10832"/>
                  </a:cubicBezTo>
                  <a:lnTo>
                    <a:pt x="36890" y="10852"/>
                  </a:lnTo>
                  <a:cubicBezTo>
                    <a:pt x="36880" y="10872"/>
                    <a:pt x="36870" y="10881"/>
                    <a:pt x="36850" y="10892"/>
                  </a:cubicBezTo>
                  <a:lnTo>
                    <a:pt x="36850" y="10901"/>
                  </a:lnTo>
                  <a:cubicBezTo>
                    <a:pt x="36800" y="10872"/>
                    <a:pt x="36760" y="10852"/>
                    <a:pt x="36710" y="10821"/>
                  </a:cubicBezTo>
                  <a:lnTo>
                    <a:pt x="36700" y="10821"/>
                  </a:lnTo>
                  <a:lnTo>
                    <a:pt x="36680" y="10812"/>
                  </a:lnTo>
                  <a:cubicBezTo>
                    <a:pt x="36530" y="10722"/>
                    <a:pt x="36371" y="10622"/>
                    <a:pt x="36200" y="10522"/>
                  </a:cubicBezTo>
                  <a:cubicBezTo>
                    <a:pt x="36051" y="10432"/>
                    <a:pt x="35891" y="10332"/>
                    <a:pt x="35721" y="10222"/>
                  </a:cubicBezTo>
                  <a:cubicBezTo>
                    <a:pt x="35601" y="10152"/>
                    <a:pt x="35481" y="10082"/>
                    <a:pt x="35371" y="10022"/>
                  </a:cubicBezTo>
                  <a:lnTo>
                    <a:pt x="35361" y="10013"/>
                  </a:lnTo>
                  <a:cubicBezTo>
                    <a:pt x="35311" y="9993"/>
                    <a:pt x="35271" y="9962"/>
                    <a:pt x="35221" y="9933"/>
                  </a:cubicBezTo>
                  <a:cubicBezTo>
                    <a:pt x="35121" y="9873"/>
                    <a:pt x="35021" y="9822"/>
                    <a:pt x="34912" y="9753"/>
                  </a:cubicBezTo>
                  <a:lnTo>
                    <a:pt x="34901" y="9753"/>
                  </a:lnTo>
                  <a:lnTo>
                    <a:pt x="34881" y="9733"/>
                  </a:lnTo>
                  <a:cubicBezTo>
                    <a:pt x="34832" y="9713"/>
                    <a:pt x="34792" y="9682"/>
                    <a:pt x="34741" y="9662"/>
                  </a:cubicBezTo>
                  <a:lnTo>
                    <a:pt x="34692" y="9622"/>
                  </a:lnTo>
                  <a:cubicBezTo>
                    <a:pt x="34622" y="9582"/>
                    <a:pt x="34562" y="9553"/>
                    <a:pt x="34512" y="9523"/>
                  </a:cubicBezTo>
                  <a:cubicBezTo>
                    <a:pt x="34452" y="9493"/>
                    <a:pt x="34402" y="9463"/>
                    <a:pt x="34352" y="9433"/>
                  </a:cubicBezTo>
                  <a:lnTo>
                    <a:pt x="34322" y="9423"/>
                  </a:lnTo>
                  <a:lnTo>
                    <a:pt x="34262" y="9383"/>
                  </a:lnTo>
                  <a:lnTo>
                    <a:pt x="34152" y="9333"/>
                  </a:lnTo>
                  <a:lnTo>
                    <a:pt x="34142" y="9323"/>
                  </a:lnTo>
                  <a:cubicBezTo>
                    <a:pt x="33882" y="9183"/>
                    <a:pt x="33602" y="9043"/>
                    <a:pt x="33343" y="8883"/>
                  </a:cubicBezTo>
                  <a:cubicBezTo>
                    <a:pt x="33183" y="8794"/>
                    <a:pt x="33023" y="8694"/>
                    <a:pt x="32893" y="8603"/>
                  </a:cubicBezTo>
                  <a:lnTo>
                    <a:pt x="32863" y="8583"/>
                  </a:lnTo>
                  <a:lnTo>
                    <a:pt x="32853" y="8574"/>
                  </a:lnTo>
                  <a:lnTo>
                    <a:pt x="32843" y="8574"/>
                  </a:lnTo>
                  <a:lnTo>
                    <a:pt x="32454" y="8304"/>
                  </a:lnTo>
                  <a:lnTo>
                    <a:pt x="32434" y="8284"/>
                  </a:lnTo>
                  <a:lnTo>
                    <a:pt x="32423" y="8284"/>
                  </a:lnTo>
                  <a:cubicBezTo>
                    <a:pt x="32294" y="8184"/>
                    <a:pt x="32144" y="8064"/>
                    <a:pt x="31994" y="7944"/>
                  </a:cubicBezTo>
                  <a:lnTo>
                    <a:pt x="31904" y="7884"/>
                  </a:lnTo>
                  <a:lnTo>
                    <a:pt x="31874" y="7864"/>
                  </a:lnTo>
                  <a:lnTo>
                    <a:pt x="31824" y="7834"/>
                  </a:lnTo>
                  <a:lnTo>
                    <a:pt x="31784" y="7794"/>
                  </a:lnTo>
                  <a:cubicBezTo>
                    <a:pt x="31694" y="7734"/>
                    <a:pt x="31604" y="7674"/>
                    <a:pt x="31524" y="7604"/>
                  </a:cubicBezTo>
                  <a:cubicBezTo>
                    <a:pt x="31335" y="7475"/>
                    <a:pt x="31195" y="7375"/>
                    <a:pt x="31045" y="7295"/>
                  </a:cubicBezTo>
                  <a:lnTo>
                    <a:pt x="30985" y="7255"/>
                  </a:lnTo>
                  <a:lnTo>
                    <a:pt x="30975" y="7244"/>
                  </a:lnTo>
                  <a:cubicBezTo>
                    <a:pt x="30915" y="7215"/>
                    <a:pt x="30855" y="7175"/>
                    <a:pt x="30795" y="7144"/>
                  </a:cubicBezTo>
                  <a:cubicBezTo>
                    <a:pt x="30705" y="7085"/>
                    <a:pt x="30625" y="7035"/>
                    <a:pt x="30555" y="6995"/>
                  </a:cubicBezTo>
                  <a:cubicBezTo>
                    <a:pt x="30465" y="6945"/>
                    <a:pt x="30376" y="6885"/>
                    <a:pt x="30285" y="6835"/>
                  </a:cubicBezTo>
                  <a:lnTo>
                    <a:pt x="30216" y="6795"/>
                  </a:lnTo>
                  <a:lnTo>
                    <a:pt x="30056" y="6705"/>
                  </a:lnTo>
                  <a:cubicBezTo>
                    <a:pt x="29876" y="6595"/>
                    <a:pt x="29686" y="6475"/>
                    <a:pt x="29556" y="6396"/>
                  </a:cubicBezTo>
                  <a:lnTo>
                    <a:pt x="29536" y="6385"/>
                  </a:lnTo>
                  <a:cubicBezTo>
                    <a:pt x="29396" y="6296"/>
                    <a:pt x="29256" y="6216"/>
                    <a:pt x="29126" y="6136"/>
                  </a:cubicBezTo>
                  <a:lnTo>
                    <a:pt x="29117" y="6136"/>
                  </a:lnTo>
                  <a:lnTo>
                    <a:pt x="29046" y="6096"/>
                  </a:lnTo>
                  <a:cubicBezTo>
                    <a:pt x="28986" y="6056"/>
                    <a:pt x="28937" y="6025"/>
                    <a:pt x="28877" y="5996"/>
                  </a:cubicBezTo>
                  <a:lnTo>
                    <a:pt x="28817" y="5956"/>
                  </a:lnTo>
                  <a:lnTo>
                    <a:pt x="28717" y="5906"/>
                  </a:lnTo>
                  <a:lnTo>
                    <a:pt x="28667" y="5876"/>
                  </a:lnTo>
                  <a:lnTo>
                    <a:pt x="28537" y="5806"/>
                  </a:lnTo>
                  <a:cubicBezTo>
                    <a:pt x="28467" y="5756"/>
                    <a:pt x="28387" y="5716"/>
                    <a:pt x="28317" y="5676"/>
                  </a:cubicBezTo>
                  <a:lnTo>
                    <a:pt x="28277" y="5656"/>
                  </a:lnTo>
                  <a:lnTo>
                    <a:pt x="28257" y="5646"/>
                  </a:lnTo>
                  <a:lnTo>
                    <a:pt x="28247" y="5636"/>
                  </a:lnTo>
                  <a:lnTo>
                    <a:pt x="28207" y="5616"/>
                  </a:lnTo>
                  <a:lnTo>
                    <a:pt x="28187" y="5606"/>
                  </a:lnTo>
                  <a:cubicBezTo>
                    <a:pt x="28117" y="5566"/>
                    <a:pt x="28067" y="5536"/>
                    <a:pt x="28007" y="5496"/>
                  </a:cubicBezTo>
                  <a:cubicBezTo>
                    <a:pt x="27977" y="5486"/>
                    <a:pt x="27947" y="5466"/>
                    <a:pt x="27918" y="5446"/>
                  </a:cubicBezTo>
                  <a:lnTo>
                    <a:pt x="27907" y="5446"/>
                  </a:lnTo>
                  <a:cubicBezTo>
                    <a:pt x="27858" y="5416"/>
                    <a:pt x="27807" y="5386"/>
                    <a:pt x="27767" y="5356"/>
                  </a:cubicBezTo>
                  <a:cubicBezTo>
                    <a:pt x="27687" y="5326"/>
                    <a:pt x="27618" y="5276"/>
                    <a:pt x="27498" y="5226"/>
                  </a:cubicBezTo>
                  <a:cubicBezTo>
                    <a:pt x="27448" y="5196"/>
                    <a:pt x="27398" y="5166"/>
                    <a:pt x="27338" y="5146"/>
                  </a:cubicBezTo>
                  <a:cubicBezTo>
                    <a:pt x="27448" y="5097"/>
                    <a:pt x="27547" y="5046"/>
                    <a:pt x="27627" y="5006"/>
                  </a:cubicBezTo>
                  <a:cubicBezTo>
                    <a:pt x="27758" y="4946"/>
                    <a:pt x="27887" y="4866"/>
                    <a:pt x="27987" y="4806"/>
                  </a:cubicBezTo>
                  <a:lnTo>
                    <a:pt x="27997" y="4806"/>
                  </a:lnTo>
                  <a:lnTo>
                    <a:pt x="28007" y="4797"/>
                  </a:lnTo>
                  <a:lnTo>
                    <a:pt x="28037" y="4786"/>
                  </a:lnTo>
                  <a:cubicBezTo>
                    <a:pt x="28087" y="4757"/>
                    <a:pt x="28137" y="4726"/>
                    <a:pt x="28197" y="4697"/>
                  </a:cubicBezTo>
                  <a:cubicBezTo>
                    <a:pt x="28257" y="4667"/>
                    <a:pt x="28367" y="4597"/>
                    <a:pt x="28467" y="4537"/>
                  </a:cubicBezTo>
                  <a:cubicBezTo>
                    <a:pt x="28527" y="4507"/>
                    <a:pt x="28577" y="4477"/>
                    <a:pt x="28637" y="4447"/>
                  </a:cubicBezTo>
                  <a:lnTo>
                    <a:pt x="28657" y="4427"/>
                  </a:lnTo>
                  <a:lnTo>
                    <a:pt x="28697" y="4407"/>
                  </a:lnTo>
                  <a:lnTo>
                    <a:pt x="28757" y="4367"/>
                  </a:lnTo>
                  <a:cubicBezTo>
                    <a:pt x="28846" y="4317"/>
                    <a:pt x="28946" y="4257"/>
                    <a:pt x="29046" y="4197"/>
                  </a:cubicBezTo>
                  <a:cubicBezTo>
                    <a:pt x="29146" y="4147"/>
                    <a:pt x="29236" y="4097"/>
                    <a:pt x="29316" y="4047"/>
                  </a:cubicBezTo>
                  <a:lnTo>
                    <a:pt x="29346" y="4027"/>
                  </a:lnTo>
                  <a:cubicBezTo>
                    <a:pt x="29386" y="4007"/>
                    <a:pt x="29436" y="3978"/>
                    <a:pt x="29476" y="3958"/>
                  </a:cubicBezTo>
                  <a:lnTo>
                    <a:pt x="29496" y="3947"/>
                  </a:lnTo>
                  <a:cubicBezTo>
                    <a:pt x="29536" y="3918"/>
                    <a:pt x="29576" y="3898"/>
                    <a:pt x="29616" y="3867"/>
                  </a:cubicBezTo>
                  <a:cubicBezTo>
                    <a:pt x="29696" y="3827"/>
                    <a:pt x="29776" y="3778"/>
                    <a:pt x="29846" y="3738"/>
                  </a:cubicBezTo>
                  <a:lnTo>
                    <a:pt x="29916" y="3698"/>
                  </a:lnTo>
                  <a:lnTo>
                    <a:pt x="29936" y="3687"/>
                  </a:lnTo>
                  <a:cubicBezTo>
                    <a:pt x="30045" y="3627"/>
                    <a:pt x="30116" y="3578"/>
                    <a:pt x="30205" y="3538"/>
                  </a:cubicBezTo>
                  <a:cubicBezTo>
                    <a:pt x="30245" y="3507"/>
                    <a:pt x="30296" y="3488"/>
                    <a:pt x="30336" y="3468"/>
                  </a:cubicBezTo>
                  <a:lnTo>
                    <a:pt x="30345" y="3458"/>
                  </a:lnTo>
                  <a:lnTo>
                    <a:pt x="30365" y="3458"/>
                  </a:lnTo>
                  <a:lnTo>
                    <a:pt x="30376" y="3448"/>
                  </a:lnTo>
                  <a:cubicBezTo>
                    <a:pt x="30405" y="3428"/>
                    <a:pt x="30445" y="3408"/>
                    <a:pt x="30485" y="3388"/>
                  </a:cubicBezTo>
                  <a:cubicBezTo>
                    <a:pt x="30585" y="3338"/>
                    <a:pt x="30685" y="3278"/>
                    <a:pt x="30785" y="3228"/>
                  </a:cubicBezTo>
                  <a:cubicBezTo>
                    <a:pt x="30825" y="3208"/>
                    <a:pt x="30865" y="3188"/>
                    <a:pt x="30895" y="3168"/>
                  </a:cubicBezTo>
                  <a:lnTo>
                    <a:pt x="30915" y="3148"/>
                  </a:lnTo>
                  <a:lnTo>
                    <a:pt x="30935" y="3138"/>
                  </a:lnTo>
                  <a:cubicBezTo>
                    <a:pt x="30985" y="3118"/>
                    <a:pt x="31025" y="3088"/>
                    <a:pt x="31065" y="3068"/>
                  </a:cubicBezTo>
                  <a:lnTo>
                    <a:pt x="31155" y="3018"/>
                  </a:lnTo>
                  <a:lnTo>
                    <a:pt x="31175" y="3008"/>
                  </a:lnTo>
                  <a:lnTo>
                    <a:pt x="31184" y="2998"/>
                  </a:lnTo>
                  <a:lnTo>
                    <a:pt x="31195" y="2998"/>
                  </a:lnTo>
                  <a:lnTo>
                    <a:pt x="31344" y="2908"/>
                  </a:lnTo>
                  <a:cubicBezTo>
                    <a:pt x="31435" y="2858"/>
                    <a:pt x="31535" y="2798"/>
                    <a:pt x="31624" y="2739"/>
                  </a:cubicBezTo>
                  <a:cubicBezTo>
                    <a:pt x="31704" y="2699"/>
                    <a:pt x="31794" y="2639"/>
                    <a:pt x="31894" y="2579"/>
                  </a:cubicBezTo>
                  <a:cubicBezTo>
                    <a:pt x="31974" y="2539"/>
                    <a:pt x="32064" y="2488"/>
                    <a:pt x="32164" y="2439"/>
                  </a:cubicBezTo>
                  <a:lnTo>
                    <a:pt x="32234" y="2388"/>
                  </a:lnTo>
                  <a:lnTo>
                    <a:pt x="32284" y="2359"/>
                  </a:lnTo>
                  <a:lnTo>
                    <a:pt x="32334" y="2328"/>
                  </a:lnTo>
                  <a:lnTo>
                    <a:pt x="32434" y="2269"/>
                  </a:lnTo>
                  <a:cubicBezTo>
                    <a:pt x="32483" y="2249"/>
                    <a:pt x="32523" y="2219"/>
                    <a:pt x="32563" y="2199"/>
                  </a:cubicBezTo>
                  <a:lnTo>
                    <a:pt x="32574" y="2189"/>
                  </a:lnTo>
                  <a:lnTo>
                    <a:pt x="32583" y="2179"/>
                  </a:lnTo>
                  <a:lnTo>
                    <a:pt x="32603" y="2179"/>
                  </a:lnTo>
                  <a:lnTo>
                    <a:pt x="32614" y="2169"/>
                  </a:lnTo>
                  <a:cubicBezTo>
                    <a:pt x="32643" y="2149"/>
                    <a:pt x="32674" y="2139"/>
                    <a:pt x="32703" y="2119"/>
                  </a:cubicBezTo>
                  <a:lnTo>
                    <a:pt x="32913" y="1999"/>
                  </a:lnTo>
                  <a:lnTo>
                    <a:pt x="32923" y="1999"/>
                  </a:lnTo>
                  <a:lnTo>
                    <a:pt x="32923" y="1989"/>
                  </a:lnTo>
                  <a:lnTo>
                    <a:pt x="32933" y="1989"/>
                  </a:lnTo>
                  <a:lnTo>
                    <a:pt x="32943" y="1979"/>
                  </a:lnTo>
                  <a:lnTo>
                    <a:pt x="32973" y="1969"/>
                  </a:lnTo>
                  <a:cubicBezTo>
                    <a:pt x="33023" y="1939"/>
                    <a:pt x="33063" y="1919"/>
                    <a:pt x="33093" y="1899"/>
                  </a:cubicBezTo>
                  <a:cubicBezTo>
                    <a:pt x="33113" y="1889"/>
                    <a:pt x="33123" y="1879"/>
                    <a:pt x="33143" y="1869"/>
                  </a:cubicBezTo>
                  <a:lnTo>
                    <a:pt x="33203" y="1839"/>
                  </a:lnTo>
                  <a:close/>
                  <a:moveTo>
                    <a:pt x="33173" y="341"/>
                  </a:moveTo>
                  <a:cubicBezTo>
                    <a:pt x="33203" y="350"/>
                    <a:pt x="33223" y="350"/>
                    <a:pt x="33253" y="360"/>
                  </a:cubicBezTo>
                  <a:lnTo>
                    <a:pt x="33313" y="380"/>
                  </a:lnTo>
                  <a:lnTo>
                    <a:pt x="33313" y="390"/>
                  </a:lnTo>
                  <a:cubicBezTo>
                    <a:pt x="33363" y="410"/>
                    <a:pt x="33403" y="430"/>
                    <a:pt x="33443" y="450"/>
                  </a:cubicBezTo>
                  <a:lnTo>
                    <a:pt x="33453" y="450"/>
                  </a:lnTo>
                  <a:cubicBezTo>
                    <a:pt x="33483" y="470"/>
                    <a:pt x="33513" y="490"/>
                    <a:pt x="33553" y="500"/>
                  </a:cubicBezTo>
                  <a:cubicBezTo>
                    <a:pt x="33653" y="550"/>
                    <a:pt x="33742" y="600"/>
                    <a:pt x="33822" y="650"/>
                  </a:cubicBezTo>
                  <a:cubicBezTo>
                    <a:pt x="33902" y="690"/>
                    <a:pt x="33982" y="730"/>
                    <a:pt x="34062" y="780"/>
                  </a:cubicBezTo>
                  <a:lnTo>
                    <a:pt x="34082" y="790"/>
                  </a:lnTo>
                  <a:cubicBezTo>
                    <a:pt x="34142" y="820"/>
                    <a:pt x="34192" y="850"/>
                    <a:pt x="34252" y="880"/>
                  </a:cubicBezTo>
                  <a:lnTo>
                    <a:pt x="34252" y="890"/>
                  </a:lnTo>
                  <a:lnTo>
                    <a:pt x="34262" y="890"/>
                  </a:lnTo>
                  <a:lnTo>
                    <a:pt x="34272" y="900"/>
                  </a:lnTo>
                  <a:lnTo>
                    <a:pt x="34332" y="930"/>
                  </a:lnTo>
                  <a:cubicBezTo>
                    <a:pt x="34422" y="980"/>
                    <a:pt x="34512" y="1030"/>
                    <a:pt x="34582" y="1070"/>
                  </a:cubicBezTo>
                  <a:lnTo>
                    <a:pt x="34592" y="1070"/>
                  </a:lnTo>
                  <a:lnTo>
                    <a:pt x="34612" y="1080"/>
                  </a:lnTo>
                  <a:cubicBezTo>
                    <a:pt x="34692" y="1120"/>
                    <a:pt x="34781" y="1169"/>
                    <a:pt x="34872" y="1209"/>
                  </a:cubicBezTo>
                  <a:cubicBezTo>
                    <a:pt x="35041" y="1300"/>
                    <a:pt x="35221" y="1389"/>
                    <a:pt x="35411" y="1489"/>
                  </a:cubicBezTo>
                  <a:lnTo>
                    <a:pt x="35581" y="1589"/>
                  </a:lnTo>
                  <a:lnTo>
                    <a:pt x="35631" y="1609"/>
                  </a:lnTo>
                  <a:lnTo>
                    <a:pt x="35651" y="1619"/>
                  </a:lnTo>
                  <a:cubicBezTo>
                    <a:pt x="35751" y="1679"/>
                    <a:pt x="35841" y="1729"/>
                    <a:pt x="35940" y="1789"/>
                  </a:cubicBezTo>
                  <a:cubicBezTo>
                    <a:pt x="36080" y="1859"/>
                    <a:pt x="36211" y="1919"/>
                    <a:pt x="36340" y="1989"/>
                  </a:cubicBezTo>
                  <a:lnTo>
                    <a:pt x="36360" y="1999"/>
                  </a:lnTo>
                  <a:lnTo>
                    <a:pt x="36480" y="2049"/>
                  </a:lnTo>
                  <a:cubicBezTo>
                    <a:pt x="36580" y="2099"/>
                    <a:pt x="36680" y="2149"/>
                    <a:pt x="36770" y="2199"/>
                  </a:cubicBezTo>
                  <a:cubicBezTo>
                    <a:pt x="36820" y="2229"/>
                    <a:pt x="36870" y="2259"/>
                    <a:pt x="36930" y="2288"/>
                  </a:cubicBezTo>
                  <a:lnTo>
                    <a:pt x="36940" y="2299"/>
                  </a:lnTo>
                  <a:lnTo>
                    <a:pt x="36950" y="2299"/>
                  </a:lnTo>
                  <a:lnTo>
                    <a:pt x="36970" y="2308"/>
                  </a:lnTo>
                  <a:cubicBezTo>
                    <a:pt x="36990" y="2328"/>
                    <a:pt x="37020" y="2339"/>
                    <a:pt x="37040" y="2348"/>
                  </a:cubicBezTo>
                  <a:cubicBezTo>
                    <a:pt x="37100" y="2379"/>
                    <a:pt x="37159" y="2419"/>
                    <a:pt x="37210" y="2448"/>
                  </a:cubicBezTo>
                  <a:lnTo>
                    <a:pt x="37219" y="2448"/>
                  </a:lnTo>
                  <a:cubicBezTo>
                    <a:pt x="37339" y="2519"/>
                    <a:pt x="37459" y="2579"/>
                    <a:pt x="37579" y="2648"/>
                  </a:cubicBezTo>
                  <a:lnTo>
                    <a:pt x="37729" y="2739"/>
                  </a:lnTo>
                  <a:cubicBezTo>
                    <a:pt x="37769" y="2759"/>
                    <a:pt x="37809" y="2778"/>
                    <a:pt x="37839" y="2808"/>
                  </a:cubicBezTo>
                  <a:cubicBezTo>
                    <a:pt x="37879" y="2828"/>
                    <a:pt x="37929" y="2848"/>
                    <a:pt x="37969" y="2878"/>
                  </a:cubicBezTo>
                  <a:lnTo>
                    <a:pt x="38009" y="2898"/>
                  </a:lnTo>
                  <a:lnTo>
                    <a:pt x="38119" y="2958"/>
                  </a:lnTo>
                  <a:cubicBezTo>
                    <a:pt x="38299" y="3068"/>
                    <a:pt x="38489" y="3178"/>
                    <a:pt x="38649" y="3258"/>
                  </a:cubicBezTo>
                  <a:lnTo>
                    <a:pt x="38718" y="3298"/>
                  </a:lnTo>
                  <a:lnTo>
                    <a:pt x="38738" y="3308"/>
                  </a:lnTo>
                  <a:lnTo>
                    <a:pt x="38769" y="3328"/>
                  </a:lnTo>
                  <a:lnTo>
                    <a:pt x="38798" y="3338"/>
                  </a:lnTo>
                  <a:cubicBezTo>
                    <a:pt x="38838" y="3358"/>
                    <a:pt x="38878" y="3378"/>
                    <a:pt x="38908" y="3398"/>
                  </a:cubicBezTo>
                  <a:lnTo>
                    <a:pt x="39058" y="3488"/>
                  </a:lnTo>
                  <a:cubicBezTo>
                    <a:pt x="39098" y="3507"/>
                    <a:pt x="39128" y="3527"/>
                    <a:pt x="39168" y="3547"/>
                  </a:cubicBezTo>
                  <a:lnTo>
                    <a:pt x="39198" y="3567"/>
                  </a:lnTo>
                  <a:cubicBezTo>
                    <a:pt x="39278" y="3607"/>
                    <a:pt x="39348" y="3647"/>
                    <a:pt x="39428" y="3687"/>
                  </a:cubicBezTo>
                  <a:cubicBezTo>
                    <a:pt x="39508" y="3727"/>
                    <a:pt x="39597" y="3778"/>
                    <a:pt x="39708" y="3827"/>
                  </a:cubicBezTo>
                  <a:cubicBezTo>
                    <a:pt x="39857" y="3898"/>
                    <a:pt x="39997" y="3978"/>
                    <a:pt x="40127" y="4047"/>
                  </a:cubicBezTo>
                  <a:lnTo>
                    <a:pt x="40137" y="4047"/>
                  </a:lnTo>
                  <a:lnTo>
                    <a:pt x="40147" y="4057"/>
                  </a:lnTo>
                  <a:cubicBezTo>
                    <a:pt x="40177" y="4077"/>
                    <a:pt x="40207" y="4087"/>
                    <a:pt x="40237" y="4107"/>
                  </a:cubicBezTo>
                  <a:cubicBezTo>
                    <a:pt x="40327" y="4157"/>
                    <a:pt x="40417" y="4197"/>
                    <a:pt x="40507" y="4247"/>
                  </a:cubicBezTo>
                  <a:lnTo>
                    <a:pt x="40527" y="4257"/>
                  </a:lnTo>
                  <a:lnTo>
                    <a:pt x="40787" y="4387"/>
                  </a:lnTo>
                  <a:cubicBezTo>
                    <a:pt x="40896" y="4447"/>
                    <a:pt x="41016" y="4517"/>
                    <a:pt x="41107" y="4577"/>
                  </a:cubicBezTo>
                  <a:cubicBezTo>
                    <a:pt x="41167" y="4607"/>
                    <a:pt x="41236" y="4647"/>
                    <a:pt x="41296" y="4687"/>
                  </a:cubicBezTo>
                  <a:cubicBezTo>
                    <a:pt x="41396" y="4746"/>
                    <a:pt x="41486" y="4797"/>
                    <a:pt x="41576" y="4846"/>
                  </a:cubicBezTo>
                  <a:cubicBezTo>
                    <a:pt x="41626" y="4886"/>
                    <a:pt x="41696" y="4917"/>
                    <a:pt x="41776" y="4957"/>
                  </a:cubicBezTo>
                  <a:lnTo>
                    <a:pt x="41816" y="4977"/>
                  </a:lnTo>
                  <a:lnTo>
                    <a:pt x="41856" y="5006"/>
                  </a:lnTo>
                  <a:cubicBezTo>
                    <a:pt x="42066" y="5117"/>
                    <a:pt x="42235" y="5216"/>
                    <a:pt x="42395" y="5316"/>
                  </a:cubicBezTo>
                  <a:cubicBezTo>
                    <a:pt x="42465" y="5356"/>
                    <a:pt x="42555" y="5416"/>
                    <a:pt x="42635" y="5466"/>
                  </a:cubicBezTo>
                  <a:cubicBezTo>
                    <a:pt x="42695" y="5496"/>
                    <a:pt x="42745" y="5536"/>
                    <a:pt x="42815" y="5566"/>
                  </a:cubicBezTo>
                  <a:lnTo>
                    <a:pt x="42825" y="5576"/>
                  </a:lnTo>
                  <a:lnTo>
                    <a:pt x="42835" y="5576"/>
                  </a:lnTo>
                  <a:lnTo>
                    <a:pt x="42875" y="5606"/>
                  </a:lnTo>
                  <a:lnTo>
                    <a:pt x="42995" y="5666"/>
                  </a:lnTo>
                  <a:lnTo>
                    <a:pt x="43125" y="5736"/>
                  </a:lnTo>
                  <a:lnTo>
                    <a:pt x="43175" y="5766"/>
                  </a:lnTo>
                  <a:lnTo>
                    <a:pt x="43205" y="5786"/>
                  </a:lnTo>
                  <a:cubicBezTo>
                    <a:pt x="43254" y="5816"/>
                    <a:pt x="43314" y="5856"/>
                    <a:pt x="43385" y="5886"/>
                  </a:cubicBezTo>
                  <a:cubicBezTo>
                    <a:pt x="43465" y="5925"/>
                    <a:pt x="43554" y="5976"/>
                    <a:pt x="43645" y="6016"/>
                  </a:cubicBezTo>
                  <a:lnTo>
                    <a:pt x="43654" y="6016"/>
                  </a:lnTo>
                  <a:cubicBezTo>
                    <a:pt x="43734" y="6056"/>
                    <a:pt x="43834" y="6096"/>
                    <a:pt x="43924" y="6145"/>
                  </a:cubicBezTo>
                  <a:cubicBezTo>
                    <a:pt x="43994" y="6185"/>
                    <a:pt x="44064" y="6225"/>
                    <a:pt x="44114" y="6256"/>
                  </a:cubicBezTo>
                  <a:lnTo>
                    <a:pt x="44114" y="6265"/>
                  </a:lnTo>
                  <a:lnTo>
                    <a:pt x="44124" y="6265"/>
                  </a:lnTo>
                  <a:cubicBezTo>
                    <a:pt x="44164" y="6296"/>
                    <a:pt x="44214" y="6316"/>
                    <a:pt x="44254" y="6345"/>
                  </a:cubicBezTo>
                  <a:cubicBezTo>
                    <a:pt x="44294" y="6365"/>
                    <a:pt x="44344" y="6396"/>
                    <a:pt x="44384" y="6415"/>
                  </a:cubicBezTo>
                  <a:lnTo>
                    <a:pt x="44393" y="6415"/>
                  </a:lnTo>
                  <a:lnTo>
                    <a:pt x="44404" y="6425"/>
                  </a:lnTo>
                  <a:cubicBezTo>
                    <a:pt x="44453" y="6445"/>
                    <a:pt x="44513" y="6485"/>
                    <a:pt x="44573" y="6515"/>
                  </a:cubicBezTo>
                  <a:lnTo>
                    <a:pt x="44613" y="6545"/>
                  </a:lnTo>
                  <a:lnTo>
                    <a:pt x="44633" y="6555"/>
                  </a:lnTo>
                  <a:cubicBezTo>
                    <a:pt x="44664" y="6575"/>
                    <a:pt x="44693" y="6595"/>
                    <a:pt x="44724" y="6605"/>
                  </a:cubicBezTo>
                  <a:cubicBezTo>
                    <a:pt x="44744" y="6625"/>
                    <a:pt x="44764" y="6635"/>
                    <a:pt x="44784" y="6645"/>
                  </a:cubicBezTo>
                  <a:lnTo>
                    <a:pt x="44793" y="6645"/>
                  </a:lnTo>
                  <a:cubicBezTo>
                    <a:pt x="44813" y="6665"/>
                    <a:pt x="44833" y="6675"/>
                    <a:pt x="44864" y="6685"/>
                  </a:cubicBezTo>
                  <a:lnTo>
                    <a:pt x="44873" y="6695"/>
                  </a:lnTo>
                  <a:cubicBezTo>
                    <a:pt x="44903" y="6715"/>
                    <a:pt x="44953" y="6745"/>
                    <a:pt x="44993" y="6765"/>
                  </a:cubicBezTo>
                  <a:cubicBezTo>
                    <a:pt x="45043" y="6785"/>
                    <a:pt x="45093" y="6805"/>
                    <a:pt x="45133" y="6815"/>
                  </a:cubicBezTo>
                  <a:lnTo>
                    <a:pt x="45153" y="6825"/>
                  </a:lnTo>
                  <a:cubicBezTo>
                    <a:pt x="45173" y="6835"/>
                    <a:pt x="45203" y="6845"/>
                    <a:pt x="45223" y="6855"/>
                  </a:cubicBezTo>
                  <a:cubicBezTo>
                    <a:pt x="45213" y="6865"/>
                    <a:pt x="45203" y="6865"/>
                    <a:pt x="45193" y="6875"/>
                  </a:cubicBezTo>
                  <a:cubicBezTo>
                    <a:pt x="45173" y="6905"/>
                    <a:pt x="45153" y="6925"/>
                    <a:pt x="45133" y="6945"/>
                  </a:cubicBezTo>
                  <a:cubicBezTo>
                    <a:pt x="45113" y="6955"/>
                    <a:pt x="45103" y="6975"/>
                    <a:pt x="45083" y="6985"/>
                  </a:cubicBezTo>
                  <a:lnTo>
                    <a:pt x="45063" y="7005"/>
                  </a:lnTo>
                  <a:cubicBezTo>
                    <a:pt x="45023" y="7025"/>
                    <a:pt x="45003" y="7055"/>
                    <a:pt x="44973" y="7085"/>
                  </a:cubicBezTo>
                  <a:lnTo>
                    <a:pt x="44953" y="7095"/>
                  </a:lnTo>
                  <a:lnTo>
                    <a:pt x="44923" y="7125"/>
                  </a:lnTo>
                  <a:cubicBezTo>
                    <a:pt x="44864" y="7184"/>
                    <a:pt x="44804" y="7235"/>
                    <a:pt x="44733" y="7284"/>
                  </a:cubicBezTo>
                  <a:lnTo>
                    <a:pt x="44733" y="7295"/>
                  </a:lnTo>
                  <a:lnTo>
                    <a:pt x="44724" y="7304"/>
                  </a:lnTo>
                  <a:cubicBezTo>
                    <a:pt x="44693" y="7324"/>
                    <a:pt x="44664" y="7355"/>
                    <a:pt x="44633" y="7375"/>
                  </a:cubicBezTo>
                  <a:lnTo>
                    <a:pt x="44573" y="7435"/>
                  </a:lnTo>
                  <a:lnTo>
                    <a:pt x="44553" y="7455"/>
                  </a:lnTo>
                  <a:lnTo>
                    <a:pt x="44544" y="7455"/>
                  </a:lnTo>
                  <a:lnTo>
                    <a:pt x="44544" y="7464"/>
                  </a:lnTo>
                  <a:lnTo>
                    <a:pt x="44533" y="7464"/>
                  </a:lnTo>
                  <a:cubicBezTo>
                    <a:pt x="44484" y="7504"/>
                    <a:pt x="44424" y="7564"/>
                    <a:pt x="44364" y="7614"/>
                  </a:cubicBezTo>
                  <a:cubicBezTo>
                    <a:pt x="44274" y="7684"/>
                    <a:pt x="44164" y="7774"/>
                    <a:pt x="44044" y="7864"/>
                  </a:cubicBezTo>
                  <a:cubicBezTo>
                    <a:pt x="43944" y="7944"/>
                    <a:pt x="43834" y="8024"/>
                    <a:pt x="43724" y="8084"/>
                  </a:cubicBezTo>
                  <a:cubicBezTo>
                    <a:pt x="43614" y="8164"/>
                    <a:pt x="43514" y="8224"/>
                    <a:pt x="43405" y="8284"/>
                  </a:cubicBezTo>
                  <a:cubicBezTo>
                    <a:pt x="43194" y="8394"/>
                    <a:pt x="42975" y="8523"/>
                    <a:pt x="42715" y="8663"/>
                  </a:cubicBezTo>
                  <a:cubicBezTo>
                    <a:pt x="42685" y="8674"/>
                    <a:pt x="42655" y="8694"/>
                    <a:pt x="42625" y="8703"/>
                  </a:cubicBezTo>
                  <a:lnTo>
                    <a:pt x="42595" y="8723"/>
                  </a:lnTo>
                  <a:lnTo>
                    <a:pt x="42565" y="8743"/>
                  </a:lnTo>
                  <a:lnTo>
                    <a:pt x="42545" y="8743"/>
                  </a:lnTo>
                  <a:lnTo>
                    <a:pt x="42535" y="8754"/>
                  </a:lnTo>
                  <a:lnTo>
                    <a:pt x="42525" y="8763"/>
                  </a:lnTo>
                  <a:cubicBezTo>
                    <a:pt x="42475" y="8783"/>
                    <a:pt x="42435" y="8803"/>
                    <a:pt x="42386" y="8833"/>
                  </a:cubicBezTo>
                  <a:cubicBezTo>
                    <a:pt x="42275" y="8893"/>
                    <a:pt x="42155" y="8963"/>
                    <a:pt x="42046" y="9023"/>
                  </a:cubicBezTo>
                  <a:cubicBezTo>
                    <a:pt x="41916" y="9093"/>
                    <a:pt x="41766" y="9173"/>
                    <a:pt x="41666" y="9223"/>
                  </a:cubicBezTo>
                  <a:lnTo>
                    <a:pt x="41646" y="9233"/>
                  </a:lnTo>
                  <a:lnTo>
                    <a:pt x="41636" y="9243"/>
                  </a:lnTo>
                  <a:cubicBezTo>
                    <a:pt x="41546" y="9283"/>
                    <a:pt x="41466" y="9333"/>
                    <a:pt x="41376" y="9373"/>
                  </a:cubicBezTo>
                  <a:cubicBezTo>
                    <a:pt x="41127" y="9513"/>
                    <a:pt x="40847" y="9673"/>
                    <a:pt x="40697" y="9762"/>
                  </a:cubicBezTo>
                  <a:lnTo>
                    <a:pt x="40687" y="9762"/>
                  </a:lnTo>
                  <a:lnTo>
                    <a:pt x="40677" y="9773"/>
                  </a:lnTo>
                  <a:lnTo>
                    <a:pt x="40597" y="9813"/>
                  </a:lnTo>
                  <a:lnTo>
                    <a:pt x="40577" y="9822"/>
                  </a:lnTo>
                  <a:lnTo>
                    <a:pt x="40567" y="9833"/>
                  </a:lnTo>
                  <a:cubicBezTo>
                    <a:pt x="40487" y="9873"/>
                    <a:pt x="40417" y="9913"/>
                    <a:pt x="40347" y="9953"/>
                  </a:cubicBezTo>
                  <a:cubicBezTo>
                    <a:pt x="40287" y="9982"/>
                    <a:pt x="40237" y="10013"/>
                    <a:pt x="40187" y="10042"/>
                  </a:cubicBezTo>
                  <a:lnTo>
                    <a:pt x="40167" y="10042"/>
                  </a:lnTo>
                  <a:cubicBezTo>
                    <a:pt x="40117" y="10072"/>
                    <a:pt x="40067" y="10102"/>
                    <a:pt x="40017" y="10122"/>
                  </a:cubicBezTo>
                  <a:cubicBezTo>
                    <a:pt x="39848" y="10222"/>
                    <a:pt x="39677" y="10322"/>
                    <a:pt x="39538" y="10402"/>
                  </a:cubicBezTo>
                  <a:cubicBezTo>
                    <a:pt x="39468" y="10442"/>
                    <a:pt x="39408" y="10482"/>
                    <a:pt x="39348" y="10522"/>
                  </a:cubicBezTo>
                  <a:cubicBezTo>
                    <a:pt x="39288" y="10552"/>
                    <a:pt x="39228" y="10582"/>
                    <a:pt x="39168" y="10622"/>
                  </a:cubicBezTo>
                  <a:lnTo>
                    <a:pt x="39148" y="10632"/>
                  </a:lnTo>
                  <a:lnTo>
                    <a:pt x="39138" y="10632"/>
                  </a:lnTo>
                  <a:cubicBezTo>
                    <a:pt x="39108" y="10662"/>
                    <a:pt x="39068" y="10682"/>
                    <a:pt x="39028" y="10702"/>
                  </a:cubicBezTo>
                  <a:cubicBezTo>
                    <a:pt x="38918" y="10772"/>
                    <a:pt x="38809" y="10832"/>
                    <a:pt x="38698" y="10892"/>
                  </a:cubicBezTo>
                  <a:cubicBezTo>
                    <a:pt x="38489" y="11001"/>
                    <a:pt x="38319" y="11092"/>
                    <a:pt x="38179" y="11181"/>
                  </a:cubicBezTo>
                  <a:cubicBezTo>
                    <a:pt x="38139" y="11201"/>
                    <a:pt x="38099" y="11221"/>
                    <a:pt x="38069" y="11251"/>
                  </a:cubicBezTo>
                  <a:lnTo>
                    <a:pt x="38059" y="11251"/>
                  </a:lnTo>
                  <a:cubicBezTo>
                    <a:pt x="38019" y="11271"/>
                    <a:pt x="37979" y="11301"/>
                    <a:pt x="37939" y="11321"/>
                  </a:cubicBezTo>
                  <a:cubicBezTo>
                    <a:pt x="37889" y="11351"/>
                    <a:pt x="37839" y="11381"/>
                    <a:pt x="37779" y="11421"/>
                  </a:cubicBezTo>
                  <a:lnTo>
                    <a:pt x="37759" y="11401"/>
                  </a:lnTo>
                  <a:lnTo>
                    <a:pt x="37739" y="11391"/>
                  </a:lnTo>
                  <a:lnTo>
                    <a:pt x="37679" y="11361"/>
                  </a:lnTo>
                  <a:cubicBezTo>
                    <a:pt x="37570" y="11291"/>
                    <a:pt x="37439" y="11221"/>
                    <a:pt x="37339" y="11172"/>
                  </a:cubicBezTo>
                  <a:lnTo>
                    <a:pt x="37319" y="11161"/>
                  </a:lnTo>
                  <a:cubicBezTo>
                    <a:pt x="37279" y="11132"/>
                    <a:pt x="37239" y="11112"/>
                    <a:pt x="37199" y="11092"/>
                  </a:cubicBezTo>
                  <a:lnTo>
                    <a:pt x="37130" y="11052"/>
                  </a:lnTo>
                  <a:lnTo>
                    <a:pt x="37090" y="11032"/>
                  </a:lnTo>
                  <a:lnTo>
                    <a:pt x="37120" y="11021"/>
                  </a:lnTo>
                  <a:lnTo>
                    <a:pt x="37140" y="11001"/>
                  </a:lnTo>
                  <a:cubicBezTo>
                    <a:pt x="37170" y="10992"/>
                    <a:pt x="37190" y="10972"/>
                    <a:pt x="37219" y="10961"/>
                  </a:cubicBezTo>
                  <a:lnTo>
                    <a:pt x="37239" y="10952"/>
                  </a:lnTo>
                  <a:cubicBezTo>
                    <a:pt x="37270" y="10932"/>
                    <a:pt x="37299" y="10921"/>
                    <a:pt x="37330" y="10901"/>
                  </a:cubicBezTo>
                  <a:lnTo>
                    <a:pt x="37339" y="10892"/>
                  </a:lnTo>
                  <a:lnTo>
                    <a:pt x="37350" y="10892"/>
                  </a:lnTo>
                  <a:cubicBezTo>
                    <a:pt x="37390" y="10872"/>
                    <a:pt x="37419" y="10852"/>
                    <a:pt x="37450" y="10832"/>
                  </a:cubicBezTo>
                  <a:cubicBezTo>
                    <a:pt x="37519" y="10801"/>
                    <a:pt x="37590" y="10761"/>
                    <a:pt x="37649" y="10742"/>
                  </a:cubicBezTo>
                  <a:lnTo>
                    <a:pt x="37669" y="10732"/>
                  </a:lnTo>
                  <a:cubicBezTo>
                    <a:pt x="37729" y="10702"/>
                    <a:pt x="37809" y="10662"/>
                    <a:pt x="37879" y="10632"/>
                  </a:cubicBezTo>
                  <a:cubicBezTo>
                    <a:pt x="37989" y="10562"/>
                    <a:pt x="38109" y="10502"/>
                    <a:pt x="38199" y="10442"/>
                  </a:cubicBezTo>
                  <a:cubicBezTo>
                    <a:pt x="38239" y="10422"/>
                    <a:pt x="38289" y="10392"/>
                    <a:pt x="38329" y="10372"/>
                  </a:cubicBezTo>
                  <a:cubicBezTo>
                    <a:pt x="38378" y="10342"/>
                    <a:pt x="38429" y="10322"/>
                    <a:pt x="38478" y="10292"/>
                  </a:cubicBezTo>
                  <a:lnTo>
                    <a:pt x="38489" y="10282"/>
                  </a:lnTo>
                  <a:lnTo>
                    <a:pt x="38549" y="10252"/>
                  </a:lnTo>
                  <a:cubicBezTo>
                    <a:pt x="38629" y="10212"/>
                    <a:pt x="38709" y="10162"/>
                    <a:pt x="38778" y="10112"/>
                  </a:cubicBezTo>
                  <a:lnTo>
                    <a:pt x="38848" y="10062"/>
                  </a:lnTo>
                  <a:lnTo>
                    <a:pt x="38858" y="10062"/>
                  </a:lnTo>
                  <a:lnTo>
                    <a:pt x="38868" y="10052"/>
                  </a:lnTo>
                  <a:cubicBezTo>
                    <a:pt x="38968" y="9982"/>
                    <a:pt x="39078" y="9913"/>
                    <a:pt x="39188" y="9842"/>
                  </a:cubicBezTo>
                  <a:cubicBezTo>
                    <a:pt x="39238" y="9813"/>
                    <a:pt x="39298" y="9782"/>
                    <a:pt x="39348" y="9753"/>
                  </a:cubicBezTo>
                  <a:lnTo>
                    <a:pt x="39418" y="9713"/>
                  </a:lnTo>
                  <a:cubicBezTo>
                    <a:pt x="39468" y="9682"/>
                    <a:pt x="39528" y="9642"/>
                    <a:pt x="39577" y="9613"/>
                  </a:cubicBezTo>
                  <a:lnTo>
                    <a:pt x="39597" y="9602"/>
                  </a:lnTo>
                  <a:lnTo>
                    <a:pt x="39608" y="9593"/>
                  </a:lnTo>
                  <a:lnTo>
                    <a:pt x="39648" y="9573"/>
                  </a:lnTo>
                  <a:cubicBezTo>
                    <a:pt x="39788" y="9493"/>
                    <a:pt x="39928" y="9413"/>
                    <a:pt x="40047" y="9353"/>
                  </a:cubicBezTo>
                  <a:lnTo>
                    <a:pt x="40057" y="9343"/>
                  </a:lnTo>
                  <a:lnTo>
                    <a:pt x="40067" y="9333"/>
                  </a:lnTo>
                  <a:lnTo>
                    <a:pt x="40107" y="9313"/>
                  </a:lnTo>
                  <a:cubicBezTo>
                    <a:pt x="40147" y="9293"/>
                    <a:pt x="40177" y="9273"/>
                    <a:pt x="40217" y="9253"/>
                  </a:cubicBezTo>
                  <a:cubicBezTo>
                    <a:pt x="40257" y="9233"/>
                    <a:pt x="40307" y="9213"/>
                    <a:pt x="40347" y="9183"/>
                  </a:cubicBezTo>
                  <a:cubicBezTo>
                    <a:pt x="40377" y="9173"/>
                    <a:pt x="40407" y="9153"/>
                    <a:pt x="40437" y="9133"/>
                  </a:cubicBezTo>
                  <a:lnTo>
                    <a:pt x="40447" y="9133"/>
                  </a:lnTo>
                  <a:lnTo>
                    <a:pt x="40457" y="9123"/>
                  </a:lnTo>
                  <a:cubicBezTo>
                    <a:pt x="40497" y="9103"/>
                    <a:pt x="40537" y="9083"/>
                    <a:pt x="40587" y="9053"/>
                  </a:cubicBezTo>
                  <a:cubicBezTo>
                    <a:pt x="40627" y="9033"/>
                    <a:pt x="40677" y="9003"/>
                    <a:pt x="40727" y="8983"/>
                  </a:cubicBezTo>
                  <a:lnTo>
                    <a:pt x="40757" y="8963"/>
                  </a:lnTo>
                  <a:lnTo>
                    <a:pt x="40836" y="8923"/>
                  </a:lnTo>
                  <a:lnTo>
                    <a:pt x="40956" y="8863"/>
                  </a:lnTo>
                  <a:lnTo>
                    <a:pt x="40956" y="8853"/>
                  </a:lnTo>
                  <a:lnTo>
                    <a:pt x="40967" y="8853"/>
                  </a:lnTo>
                  <a:lnTo>
                    <a:pt x="40996" y="8833"/>
                  </a:lnTo>
                  <a:lnTo>
                    <a:pt x="41056" y="8803"/>
                  </a:lnTo>
                  <a:cubicBezTo>
                    <a:pt x="41216" y="8714"/>
                    <a:pt x="41376" y="8634"/>
                    <a:pt x="41556" y="8543"/>
                  </a:cubicBezTo>
                  <a:cubicBezTo>
                    <a:pt x="41616" y="8514"/>
                    <a:pt x="41676" y="8483"/>
                    <a:pt x="41746" y="8463"/>
                  </a:cubicBezTo>
                  <a:lnTo>
                    <a:pt x="41756" y="8454"/>
                  </a:lnTo>
                  <a:lnTo>
                    <a:pt x="41766" y="8443"/>
                  </a:lnTo>
                  <a:lnTo>
                    <a:pt x="41796" y="8434"/>
                  </a:lnTo>
                  <a:cubicBezTo>
                    <a:pt x="41886" y="8394"/>
                    <a:pt x="41966" y="8354"/>
                    <a:pt x="42055" y="8314"/>
                  </a:cubicBezTo>
                  <a:lnTo>
                    <a:pt x="42115" y="8284"/>
                  </a:lnTo>
                  <a:lnTo>
                    <a:pt x="42126" y="8284"/>
                  </a:lnTo>
                  <a:lnTo>
                    <a:pt x="42135" y="8274"/>
                  </a:lnTo>
                  <a:lnTo>
                    <a:pt x="42146" y="8264"/>
                  </a:lnTo>
                  <a:cubicBezTo>
                    <a:pt x="42286" y="8204"/>
                    <a:pt x="42415" y="8134"/>
                    <a:pt x="42555" y="8074"/>
                  </a:cubicBezTo>
                  <a:lnTo>
                    <a:pt x="42595" y="8054"/>
                  </a:lnTo>
                  <a:cubicBezTo>
                    <a:pt x="42725" y="8004"/>
                    <a:pt x="42875" y="7924"/>
                    <a:pt x="43025" y="7854"/>
                  </a:cubicBezTo>
                  <a:cubicBezTo>
                    <a:pt x="43115" y="7804"/>
                    <a:pt x="43194" y="7764"/>
                    <a:pt x="43285" y="7724"/>
                  </a:cubicBezTo>
                  <a:lnTo>
                    <a:pt x="43345" y="7694"/>
                  </a:lnTo>
                  <a:lnTo>
                    <a:pt x="43365" y="7684"/>
                  </a:lnTo>
                  <a:cubicBezTo>
                    <a:pt x="43414" y="7654"/>
                    <a:pt x="43465" y="7634"/>
                    <a:pt x="43525" y="7604"/>
                  </a:cubicBezTo>
                  <a:cubicBezTo>
                    <a:pt x="43614" y="7564"/>
                    <a:pt x="43684" y="7524"/>
                    <a:pt x="43754" y="7484"/>
                  </a:cubicBezTo>
                  <a:cubicBezTo>
                    <a:pt x="43824" y="7444"/>
                    <a:pt x="43894" y="7395"/>
                    <a:pt x="43984" y="7335"/>
                  </a:cubicBezTo>
                  <a:cubicBezTo>
                    <a:pt x="44014" y="7315"/>
                    <a:pt x="44044" y="7295"/>
                    <a:pt x="44084" y="7264"/>
                  </a:cubicBezTo>
                  <a:cubicBezTo>
                    <a:pt x="44104" y="7244"/>
                    <a:pt x="44124" y="7235"/>
                    <a:pt x="44144" y="7215"/>
                  </a:cubicBezTo>
                  <a:cubicBezTo>
                    <a:pt x="44184" y="7184"/>
                    <a:pt x="44214" y="7144"/>
                    <a:pt x="44244" y="7115"/>
                  </a:cubicBezTo>
                  <a:cubicBezTo>
                    <a:pt x="44254" y="7085"/>
                    <a:pt x="44264" y="7055"/>
                    <a:pt x="44274" y="7035"/>
                  </a:cubicBezTo>
                  <a:lnTo>
                    <a:pt x="44274" y="7015"/>
                  </a:lnTo>
                  <a:lnTo>
                    <a:pt x="44274" y="6995"/>
                  </a:lnTo>
                  <a:lnTo>
                    <a:pt x="44274" y="6945"/>
                  </a:lnTo>
                  <a:lnTo>
                    <a:pt x="44264" y="6935"/>
                  </a:lnTo>
                  <a:cubicBezTo>
                    <a:pt x="44254" y="6915"/>
                    <a:pt x="44254" y="6895"/>
                    <a:pt x="44234" y="6875"/>
                  </a:cubicBezTo>
                  <a:cubicBezTo>
                    <a:pt x="44224" y="6855"/>
                    <a:pt x="44214" y="6845"/>
                    <a:pt x="44194" y="6825"/>
                  </a:cubicBezTo>
                  <a:cubicBezTo>
                    <a:pt x="44184" y="6815"/>
                    <a:pt x="44174" y="6805"/>
                    <a:pt x="44154" y="6795"/>
                  </a:cubicBezTo>
                  <a:lnTo>
                    <a:pt x="44144" y="6785"/>
                  </a:lnTo>
                  <a:cubicBezTo>
                    <a:pt x="44134" y="6775"/>
                    <a:pt x="44114" y="6765"/>
                    <a:pt x="44104" y="6755"/>
                  </a:cubicBezTo>
                  <a:lnTo>
                    <a:pt x="44084" y="6745"/>
                  </a:lnTo>
                  <a:lnTo>
                    <a:pt x="44074" y="6745"/>
                  </a:lnTo>
                  <a:cubicBezTo>
                    <a:pt x="44044" y="6725"/>
                    <a:pt x="44024" y="6705"/>
                    <a:pt x="43994" y="6685"/>
                  </a:cubicBezTo>
                  <a:cubicBezTo>
                    <a:pt x="43954" y="6665"/>
                    <a:pt x="43924" y="6645"/>
                    <a:pt x="43894" y="6635"/>
                  </a:cubicBezTo>
                  <a:cubicBezTo>
                    <a:pt x="43864" y="6625"/>
                    <a:pt x="43844" y="6615"/>
                    <a:pt x="43824" y="6595"/>
                  </a:cubicBezTo>
                  <a:cubicBezTo>
                    <a:pt x="43774" y="6575"/>
                    <a:pt x="43734" y="6555"/>
                    <a:pt x="43694" y="6535"/>
                  </a:cubicBezTo>
                  <a:lnTo>
                    <a:pt x="43684" y="6525"/>
                  </a:lnTo>
                  <a:cubicBezTo>
                    <a:pt x="43594" y="6475"/>
                    <a:pt x="43514" y="6435"/>
                    <a:pt x="43434" y="6396"/>
                  </a:cubicBezTo>
                  <a:cubicBezTo>
                    <a:pt x="43305" y="6336"/>
                    <a:pt x="43175" y="6256"/>
                    <a:pt x="43065" y="6176"/>
                  </a:cubicBezTo>
                  <a:cubicBezTo>
                    <a:pt x="42975" y="6125"/>
                    <a:pt x="42885" y="6076"/>
                    <a:pt x="42805" y="6025"/>
                  </a:cubicBezTo>
                  <a:lnTo>
                    <a:pt x="42795" y="6025"/>
                  </a:lnTo>
                  <a:lnTo>
                    <a:pt x="42785" y="6016"/>
                  </a:lnTo>
                  <a:cubicBezTo>
                    <a:pt x="42745" y="5996"/>
                    <a:pt x="42705" y="5965"/>
                    <a:pt x="42655" y="5936"/>
                  </a:cubicBezTo>
                  <a:lnTo>
                    <a:pt x="42615" y="5916"/>
                  </a:lnTo>
                  <a:lnTo>
                    <a:pt x="42605" y="5906"/>
                  </a:lnTo>
                  <a:cubicBezTo>
                    <a:pt x="42545" y="5876"/>
                    <a:pt x="42485" y="5836"/>
                    <a:pt x="42415" y="5806"/>
                  </a:cubicBezTo>
                  <a:cubicBezTo>
                    <a:pt x="42375" y="5776"/>
                    <a:pt x="42346" y="5756"/>
                    <a:pt x="42295" y="5736"/>
                  </a:cubicBezTo>
                  <a:lnTo>
                    <a:pt x="42286" y="5736"/>
                  </a:lnTo>
                  <a:lnTo>
                    <a:pt x="42275" y="5726"/>
                  </a:lnTo>
                  <a:lnTo>
                    <a:pt x="42266" y="5716"/>
                  </a:lnTo>
                  <a:lnTo>
                    <a:pt x="42255" y="5716"/>
                  </a:lnTo>
                  <a:cubicBezTo>
                    <a:pt x="42226" y="5706"/>
                    <a:pt x="42206" y="5696"/>
                    <a:pt x="42175" y="5676"/>
                  </a:cubicBezTo>
                  <a:cubicBezTo>
                    <a:pt x="42106" y="5636"/>
                    <a:pt x="42035" y="5596"/>
                    <a:pt x="41956" y="5546"/>
                  </a:cubicBezTo>
                  <a:lnTo>
                    <a:pt x="41946" y="5536"/>
                  </a:lnTo>
                  <a:cubicBezTo>
                    <a:pt x="41876" y="5486"/>
                    <a:pt x="41786" y="5436"/>
                    <a:pt x="41706" y="5386"/>
                  </a:cubicBezTo>
                  <a:cubicBezTo>
                    <a:pt x="41606" y="5336"/>
                    <a:pt x="41506" y="5276"/>
                    <a:pt x="41426" y="5236"/>
                  </a:cubicBezTo>
                  <a:lnTo>
                    <a:pt x="41416" y="5236"/>
                  </a:lnTo>
                  <a:lnTo>
                    <a:pt x="41406" y="5226"/>
                  </a:lnTo>
                  <a:lnTo>
                    <a:pt x="41227" y="5137"/>
                  </a:lnTo>
                  <a:lnTo>
                    <a:pt x="41136" y="5077"/>
                  </a:lnTo>
                  <a:cubicBezTo>
                    <a:pt x="41087" y="5057"/>
                    <a:pt x="41036" y="5026"/>
                    <a:pt x="40987" y="4997"/>
                  </a:cubicBezTo>
                  <a:cubicBezTo>
                    <a:pt x="40936" y="4966"/>
                    <a:pt x="40887" y="4937"/>
                    <a:pt x="40836" y="4917"/>
                  </a:cubicBezTo>
                  <a:lnTo>
                    <a:pt x="40816" y="4897"/>
                  </a:lnTo>
                  <a:lnTo>
                    <a:pt x="40757" y="4866"/>
                  </a:lnTo>
                  <a:cubicBezTo>
                    <a:pt x="40717" y="4846"/>
                    <a:pt x="40677" y="4817"/>
                    <a:pt x="40637" y="4797"/>
                  </a:cubicBezTo>
                  <a:lnTo>
                    <a:pt x="40627" y="4786"/>
                  </a:lnTo>
                  <a:cubicBezTo>
                    <a:pt x="40597" y="4777"/>
                    <a:pt x="40567" y="4757"/>
                    <a:pt x="40537" y="4737"/>
                  </a:cubicBezTo>
                  <a:cubicBezTo>
                    <a:pt x="40467" y="4697"/>
                    <a:pt x="40387" y="4647"/>
                    <a:pt x="40307" y="4597"/>
                  </a:cubicBezTo>
                  <a:lnTo>
                    <a:pt x="40247" y="4557"/>
                  </a:lnTo>
                  <a:lnTo>
                    <a:pt x="40237" y="4547"/>
                  </a:lnTo>
                  <a:cubicBezTo>
                    <a:pt x="40187" y="4517"/>
                    <a:pt x="40137" y="4487"/>
                    <a:pt x="40097" y="4457"/>
                  </a:cubicBezTo>
                  <a:cubicBezTo>
                    <a:pt x="40028" y="4407"/>
                    <a:pt x="39948" y="4367"/>
                    <a:pt x="39857" y="4307"/>
                  </a:cubicBezTo>
                  <a:lnTo>
                    <a:pt x="39777" y="4267"/>
                  </a:lnTo>
                  <a:cubicBezTo>
                    <a:pt x="39728" y="4227"/>
                    <a:pt x="39677" y="4197"/>
                    <a:pt x="39628" y="4167"/>
                  </a:cubicBezTo>
                  <a:cubicBezTo>
                    <a:pt x="39597" y="4157"/>
                    <a:pt x="39577" y="4137"/>
                    <a:pt x="39548" y="4117"/>
                  </a:cubicBezTo>
                  <a:lnTo>
                    <a:pt x="39518" y="4107"/>
                  </a:lnTo>
                  <a:cubicBezTo>
                    <a:pt x="39478" y="4077"/>
                    <a:pt x="39438" y="4047"/>
                    <a:pt x="39398" y="4027"/>
                  </a:cubicBezTo>
                  <a:cubicBezTo>
                    <a:pt x="39368" y="4007"/>
                    <a:pt x="39348" y="3997"/>
                    <a:pt x="39318" y="3978"/>
                  </a:cubicBezTo>
                  <a:lnTo>
                    <a:pt x="39308" y="3967"/>
                  </a:lnTo>
                  <a:lnTo>
                    <a:pt x="39288" y="3967"/>
                  </a:lnTo>
                  <a:lnTo>
                    <a:pt x="39268" y="3947"/>
                  </a:lnTo>
                  <a:lnTo>
                    <a:pt x="39248" y="3938"/>
                  </a:lnTo>
                  <a:cubicBezTo>
                    <a:pt x="39218" y="3918"/>
                    <a:pt x="39188" y="3907"/>
                    <a:pt x="39168" y="3887"/>
                  </a:cubicBezTo>
                  <a:cubicBezTo>
                    <a:pt x="39128" y="3867"/>
                    <a:pt x="39098" y="3847"/>
                    <a:pt x="39058" y="3818"/>
                  </a:cubicBezTo>
                  <a:lnTo>
                    <a:pt x="39028" y="3807"/>
                  </a:lnTo>
                  <a:lnTo>
                    <a:pt x="38938" y="3747"/>
                  </a:lnTo>
                  <a:lnTo>
                    <a:pt x="38898" y="3727"/>
                  </a:lnTo>
                  <a:cubicBezTo>
                    <a:pt x="38769" y="3638"/>
                    <a:pt x="38629" y="3558"/>
                    <a:pt x="38489" y="3478"/>
                  </a:cubicBezTo>
                  <a:cubicBezTo>
                    <a:pt x="38389" y="3418"/>
                    <a:pt x="38289" y="3368"/>
                    <a:pt x="38199" y="3318"/>
                  </a:cubicBezTo>
                  <a:lnTo>
                    <a:pt x="38179" y="3298"/>
                  </a:lnTo>
                  <a:lnTo>
                    <a:pt x="38169" y="3298"/>
                  </a:lnTo>
                  <a:cubicBezTo>
                    <a:pt x="38109" y="3268"/>
                    <a:pt x="38059" y="3238"/>
                    <a:pt x="38009" y="3208"/>
                  </a:cubicBezTo>
                  <a:lnTo>
                    <a:pt x="37909" y="3148"/>
                  </a:lnTo>
                  <a:lnTo>
                    <a:pt x="37899" y="3148"/>
                  </a:lnTo>
                  <a:cubicBezTo>
                    <a:pt x="37809" y="3098"/>
                    <a:pt x="37659" y="3008"/>
                    <a:pt x="37519" y="2938"/>
                  </a:cubicBezTo>
                  <a:cubicBezTo>
                    <a:pt x="37330" y="2838"/>
                    <a:pt x="37190" y="2768"/>
                    <a:pt x="37040" y="2679"/>
                  </a:cubicBezTo>
                  <a:cubicBezTo>
                    <a:pt x="37010" y="2659"/>
                    <a:pt x="36970" y="2639"/>
                    <a:pt x="36940" y="2619"/>
                  </a:cubicBezTo>
                  <a:lnTo>
                    <a:pt x="36930" y="2608"/>
                  </a:lnTo>
                  <a:cubicBezTo>
                    <a:pt x="36900" y="2588"/>
                    <a:pt x="36860" y="2568"/>
                    <a:pt x="36820" y="2539"/>
                  </a:cubicBezTo>
                  <a:lnTo>
                    <a:pt x="36560" y="2408"/>
                  </a:lnTo>
                  <a:lnTo>
                    <a:pt x="36490" y="2379"/>
                  </a:lnTo>
                  <a:lnTo>
                    <a:pt x="36470" y="2368"/>
                  </a:lnTo>
                  <a:cubicBezTo>
                    <a:pt x="36411" y="2348"/>
                    <a:pt x="36360" y="2319"/>
                    <a:pt x="36300" y="2299"/>
                  </a:cubicBezTo>
                  <a:cubicBezTo>
                    <a:pt x="36231" y="2269"/>
                    <a:pt x="36151" y="2229"/>
                    <a:pt x="36051" y="2169"/>
                  </a:cubicBezTo>
                  <a:cubicBezTo>
                    <a:pt x="35980" y="2129"/>
                    <a:pt x="35901" y="2089"/>
                    <a:pt x="35831" y="2049"/>
                  </a:cubicBezTo>
                  <a:cubicBezTo>
                    <a:pt x="35761" y="2019"/>
                    <a:pt x="35691" y="1989"/>
                    <a:pt x="35631" y="1959"/>
                  </a:cubicBezTo>
                  <a:lnTo>
                    <a:pt x="35621" y="1959"/>
                  </a:lnTo>
                  <a:lnTo>
                    <a:pt x="35611" y="1949"/>
                  </a:lnTo>
                  <a:lnTo>
                    <a:pt x="35591" y="1949"/>
                  </a:lnTo>
                  <a:lnTo>
                    <a:pt x="35561" y="1929"/>
                  </a:lnTo>
                  <a:cubicBezTo>
                    <a:pt x="35491" y="1899"/>
                    <a:pt x="35411" y="1859"/>
                    <a:pt x="35321" y="1819"/>
                  </a:cubicBezTo>
                  <a:cubicBezTo>
                    <a:pt x="35281" y="1799"/>
                    <a:pt x="35251" y="1779"/>
                    <a:pt x="35221" y="1769"/>
                  </a:cubicBezTo>
                  <a:cubicBezTo>
                    <a:pt x="35172" y="1739"/>
                    <a:pt x="35121" y="1719"/>
                    <a:pt x="35081" y="1699"/>
                  </a:cubicBezTo>
                  <a:cubicBezTo>
                    <a:pt x="35041" y="1679"/>
                    <a:pt x="35012" y="1659"/>
                    <a:pt x="34972" y="1649"/>
                  </a:cubicBezTo>
                  <a:lnTo>
                    <a:pt x="34972" y="1639"/>
                  </a:lnTo>
                  <a:lnTo>
                    <a:pt x="34961" y="1639"/>
                  </a:lnTo>
                  <a:cubicBezTo>
                    <a:pt x="34861" y="1589"/>
                    <a:pt x="34752" y="1540"/>
                    <a:pt x="34652" y="1480"/>
                  </a:cubicBezTo>
                  <a:cubicBezTo>
                    <a:pt x="34612" y="1449"/>
                    <a:pt x="34562" y="1420"/>
                    <a:pt x="34512" y="1400"/>
                  </a:cubicBezTo>
                  <a:lnTo>
                    <a:pt x="34502" y="1389"/>
                  </a:lnTo>
                  <a:cubicBezTo>
                    <a:pt x="34422" y="1329"/>
                    <a:pt x="34332" y="1280"/>
                    <a:pt x="34232" y="1229"/>
                  </a:cubicBezTo>
                  <a:cubicBezTo>
                    <a:pt x="34202" y="1209"/>
                    <a:pt x="34172" y="1200"/>
                    <a:pt x="34132" y="1180"/>
                  </a:cubicBezTo>
                  <a:cubicBezTo>
                    <a:pt x="34102" y="1169"/>
                    <a:pt x="34072" y="1149"/>
                    <a:pt x="34032" y="1140"/>
                  </a:cubicBezTo>
                  <a:cubicBezTo>
                    <a:pt x="33993" y="1109"/>
                    <a:pt x="33942" y="1089"/>
                    <a:pt x="33882" y="1060"/>
                  </a:cubicBezTo>
                  <a:lnTo>
                    <a:pt x="33862" y="1050"/>
                  </a:lnTo>
                  <a:lnTo>
                    <a:pt x="33822" y="1020"/>
                  </a:lnTo>
                  <a:cubicBezTo>
                    <a:pt x="33722" y="970"/>
                    <a:pt x="33622" y="930"/>
                    <a:pt x="33522" y="900"/>
                  </a:cubicBezTo>
                  <a:lnTo>
                    <a:pt x="33513" y="900"/>
                  </a:lnTo>
                  <a:cubicBezTo>
                    <a:pt x="33453" y="880"/>
                    <a:pt x="33393" y="860"/>
                    <a:pt x="33343" y="840"/>
                  </a:cubicBezTo>
                  <a:cubicBezTo>
                    <a:pt x="33333" y="840"/>
                    <a:pt x="33323" y="830"/>
                    <a:pt x="33313" y="830"/>
                  </a:cubicBezTo>
                  <a:cubicBezTo>
                    <a:pt x="33263" y="810"/>
                    <a:pt x="33223" y="790"/>
                    <a:pt x="33173" y="790"/>
                  </a:cubicBezTo>
                  <a:cubicBezTo>
                    <a:pt x="33123" y="790"/>
                    <a:pt x="33073" y="800"/>
                    <a:pt x="33023" y="830"/>
                  </a:cubicBezTo>
                  <a:cubicBezTo>
                    <a:pt x="33003" y="840"/>
                    <a:pt x="32983" y="850"/>
                    <a:pt x="32953" y="870"/>
                  </a:cubicBezTo>
                  <a:cubicBezTo>
                    <a:pt x="32923" y="900"/>
                    <a:pt x="32883" y="920"/>
                    <a:pt x="32853" y="950"/>
                  </a:cubicBezTo>
                  <a:cubicBezTo>
                    <a:pt x="32833" y="970"/>
                    <a:pt x="32813" y="980"/>
                    <a:pt x="32794" y="1000"/>
                  </a:cubicBezTo>
                  <a:cubicBezTo>
                    <a:pt x="32763" y="1030"/>
                    <a:pt x="32734" y="1050"/>
                    <a:pt x="32703" y="1070"/>
                  </a:cubicBezTo>
                  <a:cubicBezTo>
                    <a:pt x="32643" y="1120"/>
                    <a:pt x="32594" y="1160"/>
                    <a:pt x="32534" y="1209"/>
                  </a:cubicBezTo>
                  <a:cubicBezTo>
                    <a:pt x="32463" y="1260"/>
                    <a:pt x="32394" y="1309"/>
                    <a:pt x="32323" y="1349"/>
                  </a:cubicBezTo>
                  <a:cubicBezTo>
                    <a:pt x="32274" y="1389"/>
                    <a:pt x="32214" y="1420"/>
                    <a:pt x="32144" y="1460"/>
                  </a:cubicBezTo>
                  <a:lnTo>
                    <a:pt x="32094" y="1489"/>
                  </a:lnTo>
                  <a:cubicBezTo>
                    <a:pt x="31934" y="1589"/>
                    <a:pt x="31764" y="1689"/>
                    <a:pt x="31604" y="1779"/>
                  </a:cubicBezTo>
                  <a:cubicBezTo>
                    <a:pt x="31455" y="1859"/>
                    <a:pt x="31315" y="1939"/>
                    <a:pt x="31175" y="2019"/>
                  </a:cubicBezTo>
                  <a:lnTo>
                    <a:pt x="31155" y="2029"/>
                  </a:lnTo>
                  <a:lnTo>
                    <a:pt x="31144" y="2029"/>
                  </a:lnTo>
                  <a:lnTo>
                    <a:pt x="31124" y="2049"/>
                  </a:lnTo>
                  <a:cubicBezTo>
                    <a:pt x="30965" y="2129"/>
                    <a:pt x="30805" y="2209"/>
                    <a:pt x="30615" y="2299"/>
                  </a:cubicBezTo>
                  <a:lnTo>
                    <a:pt x="30575" y="2319"/>
                  </a:lnTo>
                  <a:lnTo>
                    <a:pt x="30535" y="2348"/>
                  </a:lnTo>
                  <a:cubicBezTo>
                    <a:pt x="30485" y="2368"/>
                    <a:pt x="30425" y="2399"/>
                    <a:pt x="30376" y="2428"/>
                  </a:cubicBezTo>
                  <a:cubicBezTo>
                    <a:pt x="30285" y="2468"/>
                    <a:pt x="30205" y="2519"/>
                    <a:pt x="30116" y="2559"/>
                  </a:cubicBezTo>
                  <a:cubicBezTo>
                    <a:pt x="29936" y="2648"/>
                    <a:pt x="29786" y="2728"/>
                    <a:pt x="29636" y="2798"/>
                  </a:cubicBezTo>
                  <a:cubicBezTo>
                    <a:pt x="29466" y="2888"/>
                    <a:pt x="29286" y="2978"/>
                    <a:pt x="29117" y="3068"/>
                  </a:cubicBezTo>
                  <a:lnTo>
                    <a:pt x="29086" y="3078"/>
                  </a:lnTo>
                  <a:cubicBezTo>
                    <a:pt x="29017" y="3118"/>
                    <a:pt x="28946" y="3148"/>
                    <a:pt x="28877" y="3188"/>
                  </a:cubicBezTo>
                  <a:lnTo>
                    <a:pt x="28806" y="3228"/>
                  </a:lnTo>
                  <a:cubicBezTo>
                    <a:pt x="28737" y="3258"/>
                    <a:pt x="28677" y="3288"/>
                    <a:pt x="28617" y="3318"/>
                  </a:cubicBezTo>
                  <a:cubicBezTo>
                    <a:pt x="28467" y="3398"/>
                    <a:pt x="28307" y="3478"/>
                    <a:pt x="28167" y="3558"/>
                  </a:cubicBezTo>
                  <a:cubicBezTo>
                    <a:pt x="28007" y="3647"/>
                    <a:pt x="27867" y="3738"/>
                    <a:pt x="27727" y="3827"/>
                  </a:cubicBezTo>
                  <a:cubicBezTo>
                    <a:pt x="27698" y="3847"/>
                    <a:pt x="27658" y="3867"/>
                    <a:pt x="27627" y="3878"/>
                  </a:cubicBezTo>
                  <a:lnTo>
                    <a:pt x="27598" y="3898"/>
                  </a:lnTo>
                  <a:lnTo>
                    <a:pt x="27587" y="3907"/>
                  </a:lnTo>
                  <a:cubicBezTo>
                    <a:pt x="27487" y="3967"/>
                    <a:pt x="27378" y="4037"/>
                    <a:pt x="27268" y="4117"/>
                  </a:cubicBezTo>
                  <a:cubicBezTo>
                    <a:pt x="27208" y="4157"/>
                    <a:pt x="27148" y="4197"/>
                    <a:pt x="27058" y="4267"/>
                  </a:cubicBezTo>
                  <a:cubicBezTo>
                    <a:pt x="27038" y="4287"/>
                    <a:pt x="27018" y="4297"/>
                    <a:pt x="26998" y="4317"/>
                  </a:cubicBezTo>
                  <a:lnTo>
                    <a:pt x="26968" y="4347"/>
                  </a:lnTo>
                  <a:cubicBezTo>
                    <a:pt x="26928" y="4377"/>
                    <a:pt x="26898" y="4407"/>
                    <a:pt x="26858" y="4437"/>
                  </a:cubicBezTo>
                  <a:cubicBezTo>
                    <a:pt x="26788" y="4487"/>
                    <a:pt x="26708" y="4547"/>
                    <a:pt x="26628" y="4597"/>
                  </a:cubicBezTo>
                  <a:lnTo>
                    <a:pt x="26608" y="4607"/>
                  </a:lnTo>
                  <a:cubicBezTo>
                    <a:pt x="26579" y="4637"/>
                    <a:pt x="26539" y="4657"/>
                    <a:pt x="26519" y="4677"/>
                  </a:cubicBezTo>
                  <a:lnTo>
                    <a:pt x="26508" y="4677"/>
                  </a:lnTo>
                  <a:lnTo>
                    <a:pt x="26499" y="4687"/>
                  </a:lnTo>
                  <a:lnTo>
                    <a:pt x="26499" y="4697"/>
                  </a:lnTo>
                  <a:cubicBezTo>
                    <a:pt x="26488" y="4697"/>
                    <a:pt x="26488" y="4697"/>
                    <a:pt x="26479" y="4707"/>
                  </a:cubicBezTo>
                  <a:lnTo>
                    <a:pt x="26468" y="4707"/>
                  </a:lnTo>
                  <a:cubicBezTo>
                    <a:pt x="26448" y="4687"/>
                    <a:pt x="26419" y="4677"/>
                    <a:pt x="26388" y="4667"/>
                  </a:cubicBezTo>
                  <a:lnTo>
                    <a:pt x="26379" y="4657"/>
                  </a:lnTo>
                  <a:cubicBezTo>
                    <a:pt x="26288" y="4617"/>
                    <a:pt x="26189" y="4567"/>
                    <a:pt x="26099" y="4517"/>
                  </a:cubicBezTo>
                  <a:cubicBezTo>
                    <a:pt x="26039" y="4487"/>
                    <a:pt x="25979" y="4447"/>
                    <a:pt x="25919" y="4407"/>
                  </a:cubicBezTo>
                  <a:cubicBezTo>
                    <a:pt x="25949" y="4397"/>
                    <a:pt x="25989" y="4377"/>
                    <a:pt x="26029" y="4357"/>
                  </a:cubicBezTo>
                  <a:lnTo>
                    <a:pt x="26049" y="4347"/>
                  </a:lnTo>
                  <a:cubicBezTo>
                    <a:pt x="26109" y="4317"/>
                    <a:pt x="26159" y="4287"/>
                    <a:pt x="26209" y="4257"/>
                  </a:cubicBezTo>
                  <a:lnTo>
                    <a:pt x="26219" y="4247"/>
                  </a:lnTo>
                  <a:lnTo>
                    <a:pt x="26229" y="4247"/>
                  </a:lnTo>
                  <a:cubicBezTo>
                    <a:pt x="26259" y="4227"/>
                    <a:pt x="26288" y="4207"/>
                    <a:pt x="26328" y="4187"/>
                  </a:cubicBezTo>
                  <a:cubicBezTo>
                    <a:pt x="26408" y="4147"/>
                    <a:pt x="26488" y="4097"/>
                    <a:pt x="26579" y="4047"/>
                  </a:cubicBezTo>
                  <a:lnTo>
                    <a:pt x="26608" y="4037"/>
                  </a:lnTo>
                  <a:cubicBezTo>
                    <a:pt x="26639" y="4017"/>
                    <a:pt x="26668" y="3997"/>
                    <a:pt x="26708" y="3978"/>
                  </a:cubicBezTo>
                  <a:cubicBezTo>
                    <a:pt x="26758" y="3947"/>
                    <a:pt x="26808" y="3927"/>
                    <a:pt x="26858" y="3898"/>
                  </a:cubicBezTo>
                  <a:cubicBezTo>
                    <a:pt x="27068" y="3778"/>
                    <a:pt x="27238" y="3667"/>
                    <a:pt x="27408" y="3558"/>
                  </a:cubicBezTo>
                  <a:cubicBezTo>
                    <a:pt x="27578" y="3438"/>
                    <a:pt x="27747" y="3328"/>
                    <a:pt x="27918" y="3228"/>
                  </a:cubicBezTo>
                  <a:cubicBezTo>
                    <a:pt x="28107" y="3108"/>
                    <a:pt x="28287" y="3008"/>
                    <a:pt x="28467" y="2908"/>
                  </a:cubicBezTo>
                  <a:cubicBezTo>
                    <a:pt x="28497" y="2898"/>
                    <a:pt x="28537" y="2878"/>
                    <a:pt x="28567" y="2858"/>
                  </a:cubicBezTo>
                  <a:cubicBezTo>
                    <a:pt x="28627" y="2828"/>
                    <a:pt x="28677" y="2808"/>
                    <a:pt x="28737" y="2778"/>
                  </a:cubicBezTo>
                  <a:lnTo>
                    <a:pt x="28877" y="2699"/>
                  </a:lnTo>
                  <a:lnTo>
                    <a:pt x="29026" y="2619"/>
                  </a:lnTo>
                  <a:cubicBezTo>
                    <a:pt x="29226" y="2508"/>
                    <a:pt x="29416" y="2408"/>
                    <a:pt x="29586" y="2328"/>
                  </a:cubicBezTo>
                  <a:lnTo>
                    <a:pt x="29646" y="2299"/>
                  </a:lnTo>
                  <a:cubicBezTo>
                    <a:pt x="29796" y="2219"/>
                    <a:pt x="29976" y="2139"/>
                    <a:pt x="30136" y="2049"/>
                  </a:cubicBezTo>
                  <a:lnTo>
                    <a:pt x="30156" y="2029"/>
                  </a:lnTo>
                  <a:cubicBezTo>
                    <a:pt x="30236" y="1989"/>
                    <a:pt x="30316" y="1939"/>
                    <a:pt x="30395" y="1899"/>
                  </a:cubicBezTo>
                  <a:lnTo>
                    <a:pt x="30415" y="1889"/>
                  </a:lnTo>
                  <a:cubicBezTo>
                    <a:pt x="30515" y="1829"/>
                    <a:pt x="30595" y="1789"/>
                    <a:pt x="30675" y="1739"/>
                  </a:cubicBezTo>
                  <a:lnTo>
                    <a:pt x="30855" y="1649"/>
                  </a:lnTo>
                  <a:lnTo>
                    <a:pt x="30885" y="1639"/>
                  </a:lnTo>
                  <a:lnTo>
                    <a:pt x="30905" y="1629"/>
                  </a:lnTo>
                  <a:cubicBezTo>
                    <a:pt x="30995" y="1579"/>
                    <a:pt x="31124" y="1520"/>
                    <a:pt x="31244" y="1460"/>
                  </a:cubicBezTo>
                  <a:cubicBezTo>
                    <a:pt x="31684" y="1220"/>
                    <a:pt x="32024" y="1030"/>
                    <a:pt x="32334" y="840"/>
                  </a:cubicBezTo>
                  <a:cubicBezTo>
                    <a:pt x="32394" y="800"/>
                    <a:pt x="32463" y="750"/>
                    <a:pt x="32523" y="710"/>
                  </a:cubicBezTo>
                  <a:cubicBezTo>
                    <a:pt x="32563" y="690"/>
                    <a:pt x="32594" y="670"/>
                    <a:pt x="32623" y="640"/>
                  </a:cubicBezTo>
                  <a:lnTo>
                    <a:pt x="32663" y="610"/>
                  </a:lnTo>
                  <a:lnTo>
                    <a:pt x="32714" y="580"/>
                  </a:lnTo>
                  <a:cubicBezTo>
                    <a:pt x="32783" y="530"/>
                    <a:pt x="32843" y="490"/>
                    <a:pt x="32903" y="450"/>
                  </a:cubicBezTo>
                  <a:cubicBezTo>
                    <a:pt x="32933" y="430"/>
                    <a:pt x="32963" y="410"/>
                    <a:pt x="32993" y="400"/>
                  </a:cubicBezTo>
                  <a:cubicBezTo>
                    <a:pt x="33003" y="390"/>
                    <a:pt x="33013" y="380"/>
                    <a:pt x="33023" y="380"/>
                  </a:cubicBezTo>
                  <a:lnTo>
                    <a:pt x="33033" y="370"/>
                  </a:lnTo>
                  <a:lnTo>
                    <a:pt x="33043" y="370"/>
                  </a:lnTo>
                  <a:cubicBezTo>
                    <a:pt x="33053" y="360"/>
                    <a:pt x="33063" y="350"/>
                    <a:pt x="33073" y="350"/>
                  </a:cubicBezTo>
                  <a:cubicBezTo>
                    <a:pt x="33103" y="341"/>
                    <a:pt x="33123" y="341"/>
                    <a:pt x="33153" y="341"/>
                  </a:cubicBezTo>
                  <a:close/>
                  <a:moveTo>
                    <a:pt x="45393" y="7085"/>
                  </a:moveTo>
                  <a:lnTo>
                    <a:pt x="45383" y="7144"/>
                  </a:lnTo>
                  <a:lnTo>
                    <a:pt x="45373" y="7204"/>
                  </a:lnTo>
                  <a:cubicBezTo>
                    <a:pt x="45373" y="7275"/>
                    <a:pt x="45363" y="7355"/>
                    <a:pt x="45353" y="7444"/>
                  </a:cubicBezTo>
                  <a:lnTo>
                    <a:pt x="45343" y="7464"/>
                  </a:lnTo>
                  <a:lnTo>
                    <a:pt x="45343" y="7524"/>
                  </a:lnTo>
                  <a:lnTo>
                    <a:pt x="45333" y="7584"/>
                  </a:lnTo>
                  <a:lnTo>
                    <a:pt x="45333" y="7595"/>
                  </a:lnTo>
                  <a:lnTo>
                    <a:pt x="45333" y="7604"/>
                  </a:lnTo>
                  <a:lnTo>
                    <a:pt x="45313" y="7724"/>
                  </a:lnTo>
                  <a:cubicBezTo>
                    <a:pt x="45313" y="7744"/>
                    <a:pt x="45303" y="7784"/>
                    <a:pt x="45293" y="7824"/>
                  </a:cubicBezTo>
                  <a:cubicBezTo>
                    <a:pt x="45283" y="7834"/>
                    <a:pt x="45273" y="7844"/>
                    <a:pt x="45263" y="7844"/>
                  </a:cubicBezTo>
                  <a:cubicBezTo>
                    <a:pt x="45213" y="7884"/>
                    <a:pt x="45163" y="7924"/>
                    <a:pt x="45113" y="7954"/>
                  </a:cubicBezTo>
                  <a:lnTo>
                    <a:pt x="45053" y="7994"/>
                  </a:lnTo>
                  <a:cubicBezTo>
                    <a:pt x="44983" y="8044"/>
                    <a:pt x="44903" y="8104"/>
                    <a:pt x="44833" y="8144"/>
                  </a:cubicBezTo>
                  <a:lnTo>
                    <a:pt x="44813" y="8154"/>
                  </a:lnTo>
                  <a:lnTo>
                    <a:pt x="44804" y="8164"/>
                  </a:lnTo>
                  <a:lnTo>
                    <a:pt x="44773" y="8184"/>
                  </a:lnTo>
                  <a:cubicBezTo>
                    <a:pt x="44664" y="8254"/>
                    <a:pt x="44453" y="8394"/>
                    <a:pt x="44264" y="8514"/>
                  </a:cubicBezTo>
                  <a:cubicBezTo>
                    <a:pt x="44194" y="8563"/>
                    <a:pt x="44124" y="8603"/>
                    <a:pt x="44054" y="8643"/>
                  </a:cubicBezTo>
                  <a:lnTo>
                    <a:pt x="44044" y="8654"/>
                  </a:lnTo>
                  <a:cubicBezTo>
                    <a:pt x="43944" y="8714"/>
                    <a:pt x="43844" y="8774"/>
                    <a:pt x="43754" y="8833"/>
                  </a:cubicBezTo>
                  <a:lnTo>
                    <a:pt x="43744" y="8833"/>
                  </a:lnTo>
                  <a:cubicBezTo>
                    <a:pt x="43574" y="8953"/>
                    <a:pt x="43394" y="9063"/>
                    <a:pt x="43205" y="9173"/>
                  </a:cubicBezTo>
                  <a:lnTo>
                    <a:pt x="43115" y="9223"/>
                  </a:lnTo>
                  <a:lnTo>
                    <a:pt x="43105" y="9233"/>
                  </a:lnTo>
                  <a:lnTo>
                    <a:pt x="43085" y="9243"/>
                  </a:lnTo>
                  <a:cubicBezTo>
                    <a:pt x="42915" y="9343"/>
                    <a:pt x="42785" y="9413"/>
                    <a:pt x="42655" y="9493"/>
                  </a:cubicBezTo>
                  <a:cubicBezTo>
                    <a:pt x="42465" y="9593"/>
                    <a:pt x="42286" y="9682"/>
                    <a:pt x="42115" y="9773"/>
                  </a:cubicBezTo>
                  <a:lnTo>
                    <a:pt x="42106" y="9773"/>
                  </a:lnTo>
                  <a:lnTo>
                    <a:pt x="42095" y="9782"/>
                  </a:lnTo>
                  <a:cubicBezTo>
                    <a:pt x="41896" y="9882"/>
                    <a:pt x="41716" y="9973"/>
                    <a:pt x="41536" y="10052"/>
                  </a:cubicBezTo>
                  <a:lnTo>
                    <a:pt x="41496" y="10072"/>
                  </a:lnTo>
                  <a:lnTo>
                    <a:pt x="41486" y="10082"/>
                  </a:lnTo>
                  <a:cubicBezTo>
                    <a:pt x="41416" y="10112"/>
                    <a:pt x="41326" y="10152"/>
                    <a:pt x="41247" y="10192"/>
                  </a:cubicBezTo>
                  <a:cubicBezTo>
                    <a:pt x="41216" y="10202"/>
                    <a:pt x="41187" y="10222"/>
                    <a:pt x="41156" y="10232"/>
                  </a:cubicBezTo>
                  <a:lnTo>
                    <a:pt x="41127" y="10252"/>
                  </a:lnTo>
                  <a:lnTo>
                    <a:pt x="41087" y="10272"/>
                  </a:lnTo>
                  <a:lnTo>
                    <a:pt x="40987" y="10322"/>
                  </a:lnTo>
                  <a:cubicBezTo>
                    <a:pt x="40836" y="10392"/>
                    <a:pt x="40667" y="10482"/>
                    <a:pt x="40487" y="10572"/>
                  </a:cubicBezTo>
                  <a:cubicBezTo>
                    <a:pt x="40417" y="10612"/>
                    <a:pt x="40357" y="10642"/>
                    <a:pt x="40297" y="10672"/>
                  </a:cubicBezTo>
                  <a:lnTo>
                    <a:pt x="40247" y="10702"/>
                  </a:lnTo>
                  <a:cubicBezTo>
                    <a:pt x="40187" y="10732"/>
                    <a:pt x="40127" y="10761"/>
                    <a:pt x="40077" y="10792"/>
                  </a:cubicBezTo>
                  <a:lnTo>
                    <a:pt x="40067" y="10801"/>
                  </a:lnTo>
                  <a:lnTo>
                    <a:pt x="39988" y="10832"/>
                  </a:lnTo>
                  <a:lnTo>
                    <a:pt x="39977" y="10841"/>
                  </a:lnTo>
                  <a:cubicBezTo>
                    <a:pt x="39897" y="10881"/>
                    <a:pt x="39808" y="10932"/>
                    <a:pt x="39717" y="10972"/>
                  </a:cubicBezTo>
                  <a:lnTo>
                    <a:pt x="39708" y="10981"/>
                  </a:lnTo>
                  <a:cubicBezTo>
                    <a:pt x="39628" y="11021"/>
                    <a:pt x="39548" y="11052"/>
                    <a:pt x="39478" y="11101"/>
                  </a:cubicBezTo>
                  <a:lnTo>
                    <a:pt x="39358" y="11161"/>
                  </a:lnTo>
                  <a:lnTo>
                    <a:pt x="39328" y="11181"/>
                  </a:lnTo>
                  <a:cubicBezTo>
                    <a:pt x="39218" y="11232"/>
                    <a:pt x="39118" y="11291"/>
                    <a:pt x="39008" y="11361"/>
                  </a:cubicBezTo>
                  <a:lnTo>
                    <a:pt x="38988" y="11371"/>
                  </a:lnTo>
                  <a:lnTo>
                    <a:pt x="38968" y="11381"/>
                  </a:lnTo>
                  <a:cubicBezTo>
                    <a:pt x="38888" y="11431"/>
                    <a:pt x="38809" y="11471"/>
                    <a:pt x="38729" y="11521"/>
                  </a:cubicBezTo>
                  <a:lnTo>
                    <a:pt x="38709" y="11521"/>
                  </a:lnTo>
                  <a:cubicBezTo>
                    <a:pt x="38638" y="11561"/>
                    <a:pt x="38578" y="11591"/>
                    <a:pt x="38509" y="11621"/>
                  </a:cubicBezTo>
                  <a:lnTo>
                    <a:pt x="38489" y="11631"/>
                  </a:lnTo>
                  <a:lnTo>
                    <a:pt x="38478" y="11641"/>
                  </a:lnTo>
                  <a:cubicBezTo>
                    <a:pt x="38458" y="11641"/>
                    <a:pt x="38438" y="11651"/>
                    <a:pt x="38418" y="11661"/>
                  </a:cubicBezTo>
                  <a:cubicBezTo>
                    <a:pt x="38409" y="11671"/>
                    <a:pt x="38389" y="11681"/>
                    <a:pt x="38378" y="11691"/>
                  </a:cubicBezTo>
                  <a:cubicBezTo>
                    <a:pt x="38369" y="11691"/>
                    <a:pt x="38358" y="11701"/>
                    <a:pt x="38349" y="11701"/>
                  </a:cubicBezTo>
                  <a:cubicBezTo>
                    <a:pt x="38289" y="11671"/>
                    <a:pt x="38219" y="11641"/>
                    <a:pt x="38159" y="11611"/>
                  </a:cubicBezTo>
                  <a:cubicBezTo>
                    <a:pt x="38109" y="11591"/>
                    <a:pt x="38059" y="11571"/>
                    <a:pt x="38009" y="11541"/>
                  </a:cubicBezTo>
                  <a:cubicBezTo>
                    <a:pt x="38039" y="11531"/>
                    <a:pt x="38079" y="11501"/>
                    <a:pt x="38129" y="11481"/>
                  </a:cubicBezTo>
                  <a:lnTo>
                    <a:pt x="38219" y="11421"/>
                  </a:lnTo>
                  <a:lnTo>
                    <a:pt x="38239" y="11411"/>
                  </a:lnTo>
                  <a:lnTo>
                    <a:pt x="38249" y="11401"/>
                  </a:lnTo>
                  <a:lnTo>
                    <a:pt x="38279" y="11391"/>
                  </a:lnTo>
                  <a:cubicBezTo>
                    <a:pt x="38349" y="11351"/>
                    <a:pt x="38409" y="11311"/>
                    <a:pt x="38469" y="11281"/>
                  </a:cubicBezTo>
                  <a:cubicBezTo>
                    <a:pt x="38578" y="11212"/>
                    <a:pt x="38689" y="11152"/>
                    <a:pt x="38798" y="11092"/>
                  </a:cubicBezTo>
                  <a:cubicBezTo>
                    <a:pt x="38908" y="11032"/>
                    <a:pt x="39008" y="10972"/>
                    <a:pt x="39138" y="10901"/>
                  </a:cubicBezTo>
                  <a:lnTo>
                    <a:pt x="39228" y="10841"/>
                  </a:lnTo>
                  <a:lnTo>
                    <a:pt x="39268" y="10812"/>
                  </a:lnTo>
                  <a:lnTo>
                    <a:pt x="39348" y="10761"/>
                  </a:lnTo>
                  <a:lnTo>
                    <a:pt x="39368" y="10761"/>
                  </a:lnTo>
                  <a:lnTo>
                    <a:pt x="39378" y="10752"/>
                  </a:lnTo>
                  <a:cubicBezTo>
                    <a:pt x="39518" y="10672"/>
                    <a:pt x="39648" y="10592"/>
                    <a:pt x="39788" y="10512"/>
                  </a:cubicBezTo>
                  <a:cubicBezTo>
                    <a:pt x="39897" y="10442"/>
                    <a:pt x="39997" y="10372"/>
                    <a:pt x="40117" y="10312"/>
                  </a:cubicBezTo>
                  <a:cubicBezTo>
                    <a:pt x="40167" y="10282"/>
                    <a:pt x="40227" y="10252"/>
                    <a:pt x="40287" y="10222"/>
                  </a:cubicBezTo>
                  <a:lnTo>
                    <a:pt x="40297" y="10212"/>
                  </a:lnTo>
                  <a:lnTo>
                    <a:pt x="40317" y="10202"/>
                  </a:lnTo>
                  <a:lnTo>
                    <a:pt x="40437" y="10142"/>
                  </a:lnTo>
                  <a:cubicBezTo>
                    <a:pt x="40577" y="10062"/>
                    <a:pt x="40717" y="9982"/>
                    <a:pt x="40827" y="9922"/>
                  </a:cubicBezTo>
                  <a:lnTo>
                    <a:pt x="40836" y="9913"/>
                  </a:lnTo>
                  <a:cubicBezTo>
                    <a:pt x="40936" y="9853"/>
                    <a:pt x="41036" y="9802"/>
                    <a:pt x="41136" y="9742"/>
                  </a:cubicBezTo>
                  <a:cubicBezTo>
                    <a:pt x="41356" y="9622"/>
                    <a:pt x="41586" y="9503"/>
                    <a:pt x="41816" y="9393"/>
                  </a:cubicBezTo>
                  <a:cubicBezTo>
                    <a:pt x="41986" y="9313"/>
                    <a:pt x="42155" y="9223"/>
                    <a:pt x="42295" y="9153"/>
                  </a:cubicBezTo>
                  <a:cubicBezTo>
                    <a:pt x="42366" y="9113"/>
                    <a:pt x="42426" y="9083"/>
                    <a:pt x="42495" y="9043"/>
                  </a:cubicBezTo>
                  <a:cubicBezTo>
                    <a:pt x="42545" y="9023"/>
                    <a:pt x="42585" y="8993"/>
                    <a:pt x="42635" y="8973"/>
                  </a:cubicBezTo>
                  <a:lnTo>
                    <a:pt x="42645" y="8973"/>
                  </a:lnTo>
                  <a:cubicBezTo>
                    <a:pt x="42705" y="8943"/>
                    <a:pt x="42765" y="8913"/>
                    <a:pt x="42835" y="8873"/>
                  </a:cubicBezTo>
                  <a:cubicBezTo>
                    <a:pt x="42935" y="8823"/>
                    <a:pt x="43045" y="8763"/>
                    <a:pt x="43145" y="8714"/>
                  </a:cubicBezTo>
                  <a:lnTo>
                    <a:pt x="43194" y="8683"/>
                  </a:lnTo>
                  <a:cubicBezTo>
                    <a:pt x="43285" y="8634"/>
                    <a:pt x="43374" y="8594"/>
                    <a:pt x="43465" y="8543"/>
                  </a:cubicBezTo>
                  <a:cubicBezTo>
                    <a:pt x="43545" y="8494"/>
                    <a:pt x="43625" y="8454"/>
                    <a:pt x="43714" y="8403"/>
                  </a:cubicBezTo>
                  <a:cubicBezTo>
                    <a:pt x="43784" y="8363"/>
                    <a:pt x="43854" y="8314"/>
                    <a:pt x="43914" y="8274"/>
                  </a:cubicBezTo>
                  <a:lnTo>
                    <a:pt x="43924" y="8274"/>
                  </a:lnTo>
                  <a:lnTo>
                    <a:pt x="43964" y="8244"/>
                  </a:lnTo>
                  <a:cubicBezTo>
                    <a:pt x="44064" y="8174"/>
                    <a:pt x="44164" y="8114"/>
                    <a:pt x="44254" y="8044"/>
                  </a:cubicBezTo>
                  <a:lnTo>
                    <a:pt x="44264" y="8034"/>
                  </a:lnTo>
                  <a:lnTo>
                    <a:pt x="44264" y="8024"/>
                  </a:lnTo>
                  <a:lnTo>
                    <a:pt x="44274" y="8024"/>
                  </a:lnTo>
                  <a:lnTo>
                    <a:pt x="44284" y="8014"/>
                  </a:lnTo>
                  <a:cubicBezTo>
                    <a:pt x="44354" y="7954"/>
                    <a:pt x="44424" y="7904"/>
                    <a:pt x="44493" y="7844"/>
                  </a:cubicBezTo>
                  <a:lnTo>
                    <a:pt x="44564" y="7784"/>
                  </a:lnTo>
                  <a:cubicBezTo>
                    <a:pt x="44633" y="7734"/>
                    <a:pt x="44704" y="7674"/>
                    <a:pt x="44773" y="7614"/>
                  </a:cubicBezTo>
                  <a:lnTo>
                    <a:pt x="44793" y="7604"/>
                  </a:lnTo>
                  <a:lnTo>
                    <a:pt x="44853" y="7555"/>
                  </a:lnTo>
                  <a:lnTo>
                    <a:pt x="44913" y="7504"/>
                  </a:lnTo>
                  <a:lnTo>
                    <a:pt x="44913" y="7495"/>
                  </a:lnTo>
                  <a:lnTo>
                    <a:pt x="44923" y="7495"/>
                  </a:lnTo>
                  <a:cubicBezTo>
                    <a:pt x="44993" y="7435"/>
                    <a:pt x="45063" y="7375"/>
                    <a:pt x="45123" y="7324"/>
                  </a:cubicBezTo>
                  <a:lnTo>
                    <a:pt x="45163" y="7295"/>
                  </a:lnTo>
                  <a:lnTo>
                    <a:pt x="45173" y="7275"/>
                  </a:lnTo>
                  <a:cubicBezTo>
                    <a:pt x="45203" y="7255"/>
                    <a:pt x="45233" y="7224"/>
                    <a:pt x="45253" y="7204"/>
                  </a:cubicBezTo>
                  <a:cubicBezTo>
                    <a:pt x="45263" y="7195"/>
                    <a:pt x="45273" y="7195"/>
                    <a:pt x="45273" y="7184"/>
                  </a:cubicBezTo>
                  <a:lnTo>
                    <a:pt x="45283" y="7184"/>
                  </a:lnTo>
                  <a:cubicBezTo>
                    <a:pt x="45323" y="7155"/>
                    <a:pt x="45363" y="7115"/>
                    <a:pt x="45393" y="7085"/>
                  </a:cubicBezTo>
                  <a:close/>
                  <a:moveTo>
                    <a:pt x="23921" y="3698"/>
                  </a:moveTo>
                  <a:cubicBezTo>
                    <a:pt x="23961" y="3698"/>
                    <a:pt x="24001" y="3718"/>
                    <a:pt x="24030" y="3727"/>
                  </a:cubicBezTo>
                  <a:cubicBezTo>
                    <a:pt x="24081" y="3747"/>
                    <a:pt x="24121" y="3767"/>
                    <a:pt x="24161" y="3778"/>
                  </a:cubicBezTo>
                  <a:cubicBezTo>
                    <a:pt x="24230" y="3807"/>
                    <a:pt x="24290" y="3838"/>
                    <a:pt x="24370" y="3887"/>
                  </a:cubicBezTo>
                  <a:lnTo>
                    <a:pt x="24380" y="3898"/>
                  </a:lnTo>
                  <a:lnTo>
                    <a:pt x="24390" y="3898"/>
                  </a:lnTo>
                  <a:cubicBezTo>
                    <a:pt x="24450" y="3938"/>
                    <a:pt x="24520" y="3967"/>
                    <a:pt x="24570" y="4007"/>
                  </a:cubicBezTo>
                  <a:lnTo>
                    <a:pt x="24610" y="4027"/>
                  </a:lnTo>
                  <a:cubicBezTo>
                    <a:pt x="24660" y="4067"/>
                    <a:pt x="24720" y="4097"/>
                    <a:pt x="24770" y="4127"/>
                  </a:cubicBezTo>
                  <a:cubicBezTo>
                    <a:pt x="24800" y="4147"/>
                    <a:pt x="24830" y="4157"/>
                    <a:pt x="24860" y="4177"/>
                  </a:cubicBezTo>
                  <a:lnTo>
                    <a:pt x="24880" y="4187"/>
                  </a:lnTo>
                  <a:cubicBezTo>
                    <a:pt x="24920" y="4207"/>
                    <a:pt x="24950" y="4227"/>
                    <a:pt x="24990" y="4237"/>
                  </a:cubicBezTo>
                  <a:lnTo>
                    <a:pt x="25140" y="4327"/>
                  </a:lnTo>
                  <a:lnTo>
                    <a:pt x="25209" y="4367"/>
                  </a:lnTo>
                  <a:lnTo>
                    <a:pt x="25429" y="4477"/>
                  </a:lnTo>
                  <a:cubicBezTo>
                    <a:pt x="25489" y="4497"/>
                    <a:pt x="25549" y="4527"/>
                    <a:pt x="25589" y="4537"/>
                  </a:cubicBezTo>
                  <a:lnTo>
                    <a:pt x="25609" y="4547"/>
                  </a:lnTo>
                  <a:cubicBezTo>
                    <a:pt x="25669" y="4587"/>
                    <a:pt x="25739" y="4627"/>
                    <a:pt x="25799" y="4677"/>
                  </a:cubicBezTo>
                  <a:cubicBezTo>
                    <a:pt x="25949" y="4777"/>
                    <a:pt x="26099" y="4866"/>
                    <a:pt x="26249" y="4946"/>
                  </a:cubicBezTo>
                  <a:lnTo>
                    <a:pt x="26259" y="4957"/>
                  </a:lnTo>
                  <a:lnTo>
                    <a:pt x="26299" y="4977"/>
                  </a:lnTo>
                  <a:cubicBezTo>
                    <a:pt x="26388" y="5037"/>
                    <a:pt x="26468" y="5086"/>
                    <a:pt x="26528" y="5126"/>
                  </a:cubicBezTo>
                  <a:lnTo>
                    <a:pt x="26579" y="5166"/>
                  </a:lnTo>
                  <a:cubicBezTo>
                    <a:pt x="26648" y="5216"/>
                    <a:pt x="26708" y="5256"/>
                    <a:pt x="26768" y="5306"/>
                  </a:cubicBezTo>
                  <a:cubicBezTo>
                    <a:pt x="26868" y="5366"/>
                    <a:pt x="26978" y="5426"/>
                    <a:pt x="27068" y="5476"/>
                  </a:cubicBezTo>
                  <a:lnTo>
                    <a:pt x="27098" y="5496"/>
                  </a:lnTo>
                  <a:cubicBezTo>
                    <a:pt x="27148" y="5526"/>
                    <a:pt x="27198" y="5556"/>
                    <a:pt x="27258" y="5586"/>
                  </a:cubicBezTo>
                  <a:cubicBezTo>
                    <a:pt x="27428" y="5686"/>
                    <a:pt x="27587" y="5796"/>
                    <a:pt x="27738" y="5896"/>
                  </a:cubicBezTo>
                  <a:lnTo>
                    <a:pt x="27747" y="5906"/>
                  </a:lnTo>
                  <a:lnTo>
                    <a:pt x="27758" y="5906"/>
                  </a:lnTo>
                  <a:cubicBezTo>
                    <a:pt x="27867" y="5985"/>
                    <a:pt x="27977" y="6056"/>
                    <a:pt x="28087" y="6116"/>
                  </a:cubicBezTo>
                  <a:lnTo>
                    <a:pt x="28097" y="6125"/>
                  </a:lnTo>
                  <a:lnTo>
                    <a:pt x="28117" y="6136"/>
                  </a:lnTo>
                  <a:lnTo>
                    <a:pt x="28137" y="6145"/>
                  </a:lnTo>
                  <a:cubicBezTo>
                    <a:pt x="28177" y="6176"/>
                    <a:pt x="28227" y="6196"/>
                    <a:pt x="28267" y="6225"/>
                  </a:cubicBezTo>
                  <a:cubicBezTo>
                    <a:pt x="28357" y="6285"/>
                    <a:pt x="28447" y="6336"/>
                    <a:pt x="28537" y="6396"/>
                  </a:cubicBezTo>
                  <a:lnTo>
                    <a:pt x="28597" y="6425"/>
                  </a:lnTo>
                  <a:lnTo>
                    <a:pt x="28617" y="6445"/>
                  </a:lnTo>
                  <a:lnTo>
                    <a:pt x="28746" y="6525"/>
                  </a:lnTo>
                  <a:cubicBezTo>
                    <a:pt x="28817" y="6565"/>
                    <a:pt x="28877" y="6605"/>
                    <a:pt x="28937" y="6635"/>
                  </a:cubicBezTo>
                  <a:cubicBezTo>
                    <a:pt x="29046" y="6705"/>
                    <a:pt x="29157" y="6765"/>
                    <a:pt x="29266" y="6835"/>
                  </a:cubicBezTo>
                  <a:lnTo>
                    <a:pt x="29346" y="6885"/>
                  </a:lnTo>
                  <a:cubicBezTo>
                    <a:pt x="29466" y="6965"/>
                    <a:pt x="29616" y="7055"/>
                    <a:pt x="29756" y="7135"/>
                  </a:cubicBezTo>
                  <a:cubicBezTo>
                    <a:pt x="29925" y="7224"/>
                    <a:pt x="30096" y="7315"/>
                    <a:pt x="30276" y="7415"/>
                  </a:cubicBezTo>
                  <a:cubicBezTo>
                    <a:pt x="30376" y="7464"/>
                    <a:pt x="30485" y="7515"/>
                    <a:pt x="30605" y="7584"/>
                  </a:cubicBezTo>
                  <a:lnTo>
                    <a:pt x="30615" y="7584"/>
                  </a:lnTo>
                  <a:lnTo>
                    <a:pt x="30705" y="7624"/>
                  </a:lnTo>
                  <a:lnTo>
                    <a:pt x="30795" y="7674"/>
                  </a:lnTo>
                  <a:cubicBezTo>
                    <a:pt x="30965" y="7764"/>
                    <a:pt x="31135" y="7854"/>
                    <a:pt x="31304" y="7954"/>
                  </a:cubicBezTo>
                  <a:cubicBezTo>
                    <a:pt x="31444" y="8034"/>
                    <a:pt x="31575" y="8114"/>
                    <a:pt x="31694" y="8194"/>
                  </a:cubicBezTo>
                  <a:lnTo>
                    <a:pt x="31704" y="8194"/>
                  </a:lnTo>
                  <a:lnTo>
                    <a:pt x="31794" y="8244"/>
                  </a:lnTo>
                  <a:cubicBezTo>
                    <a:pt x="31974" y="8363"/>
                    <a:pt x="32134" y="8463"/>
                    <a:pt x="32274" y="8563"/>
                  </a:cubicBezTo>
                  <a:cubicBezTo>
                    <a:pt x="32394" y="8643"/>
                    <a:pt x="32514" y="8714"/>
                    <a:pt x="32623" y="8783"/>
                  </a:cubicBezTo>
                  <a:lnTo>
                    <a:pt x="32634" y="8783"/>
                  </a:lnTo>
                  <a:lnTo>
                    <a:pt x="32634" y="8794"/>
                  </a:lnTo>
                  <a:lnTo>
                    <a:pt x="32643" y="8794"/>
                  </a:lnTo>
                  <a:cubicBezTo>
                    <a:pt x="32683" y="8814"/>
                    <a:pt x="32723" y="8843"/>
                    <a:pt x="32754" y="8863"/>
                  </a:cubicBezTo>
                  <a:cubicBezTo>
                    <a:pt x="32883" y="8933"/>
                    <a:pt x="33003" y="9013"/>
                    <a:pt x="33123" y="9083"/>
                  </a:cubicBezTo>
                  <a:lnTo>
                    <a:pt x="33233" y="9143"/>
                  </a:lnTo>
                  <a:lnTo>
                    <a:pt x="33473" y="9293"/>
                  </a:lnTo>
                  <a:lnTo>
                    <a:pt x="33503" y="9313"/>
                  </a:lnTo>
                  <a:lnTo>
                    <a:pt x="33522" y="9323"/>
                  </a:lnTo>
                  <a:lnTo>
                    <a:pt x="33542" y="9333"/>
                  </a:lnTo>
                  <a:cubicBezTo>
                    <a:pt x="33602" y="9373"/>
                    <a:pt x="33653" y="9403"/>
                    <a:pt x="33713" y="9433"/>
                  </a:cubicBezTo>
                  <a:cubicBezTo>
                    <a:pt x="33793" y="9483"/>
                    <a:pt x="33882" y="9543"/>
                    <a:pt x="33962" y="9593"/>
                  </a:cubicBezTo>
                  <a:lnTo>
                    <a:pt x="33993" y="9613"/>
                  </a:lnTo>
                  <a:lnTo>
                    <a:pt x="34022" y="9633"/>
                  </a:lnTo>
                  <a:lnTo>
                    <a:pt x="34062" y="9653"/>
                  </a:lnTo>
                  <a:cubicBezTo>
                    <a:pt x="34112" y="9682"/>
                    <a:pt x="34152" y="9702"/>
                    <a:pt x="34202" y="9733"/>
                  </a:cubicBezTo>
                  <a:cubicBezTo>
                    <a:pt x="34342" y="9813"/>
                    <a:pt x="34482" y="9913"/>
                    <a:pt x="34592" y="9982"/>
                  </a:cubicBezTo>
                  <a:lnTo>
                    <a:pt x="34662" y="10032"/>
                  </a:lnTo>
                  <a:cubicBezTo>
                    <a:pt x="34781" y="10102"/>
                    <a:pt x="34901" y="10182"/>
                    <a:pt x="35012" y="10252"/>
                  </a:cubicBezTo>
                  <a:lnTo>
                    <a:pt x="35021" y="10262"/>
                  </a:lnTo>
                  <a:cubicBezTo>
                    <a:pt x="35211" y="10382"/>
                    <a:pt x="35411" y="10512"/>
                    <a:pt x="35611" y="10642"/>
                  </a:cubicBezTo>
                  <a:cubicBezTo>
                    <a:pt x="35761" y="10761"/>
                    <a:pt x="35931" y="10861"/>
                    <a:pt x="36051" y="10941"/>
                  </a:cubicBezTo>
                  <a:lnTo>
                    <a:pt x="36060" y="10952"/>
                  </a:lnTo>
                  <a:lnTo>
                    <a:pt x="36071" y="10952"/>
                  </a:lnTo>
                  <a:lnTo>
                    <a:pt x="36120" y="10992"/>
                  </a:lnTo>
                  <a:lnTo>
                    <a:pt x="36131" y="10992"/>
                  </a:lnTo>
                  <a:cubicBezTo>
                    <a:pt x="36260" y="11081"/>
                    <a:pt x="36411" y="11181"/>
                    <a:pt x="36550" y="11271"/>
                  </a:cubicBezTo>
                  <a:cubicBezTo>
                    <a:pt x="36650" y="11331"/>
                    <a:pt x="36750" y="11391"/>
                    <a:pt x="36840" y="11451"/>
                  </a:cubicBezTo>
                  <a:cubicBezTo>
                    <a:pt x="36910" y="11491"/>
                    <a:pt x="36980" y="11531"/>
                    <a:pt x="37050" y="11581"/>
                  </a:cubicBezTo>
                  <a:cubicBezTo>
                    <a:pt x="37130" y="11631"/>
                    <a:pt x="37199" y="11671"/>
                    <a:pt x="37290" y="11721"/>
                  </a:cubicBezTo>
                  <a:lnTo>
                    <a:pt x="37299" y="11731"/>
                  </a:lnTo>
                  <a:cubicBezTo>
                    <a:pt x="37370" y="11771"/>
                    <a:pt x="37450" y="11811"/>
                    <a:pt x="37519" y="11861"/>
                  </a:cubicBezTo>
                  <a:cubicBezTo>
                    <a:pt x="37579" y="11901"/>
                    <a:pt x="37649" y="11941"/>
                    <a:pt x="37739" y="11991"/>
                  </a:cubicBezTo>
                  <a:cubicBezTo>
                    <a:pt x="37819" y="12031"/>
                    <a:pt x="37899" y="12071"/>
                    <a:pt x="37989" y="12111"/>
                  </a:cubicBezTo>
                  <a:cubicBezTo>
                    <a:pt x="38089" y="12151"/>
                    <a:pt x="38199" y="12191"/>
                    <a:pt x="38289" y="12231"/>
                  </a:cubicBezTo>
                  <a:lnTo>
                    <a:pt x="38309" y="12240"/>
                  </a:lnTo>
                  <a:lnTo>
                    <a:pt x="38319" y="12240"/>
                  </a:lnTo>
                  <a:lnTo>
                    <a:pt x="38369" y="12260"/>
                  </a:lnTo>
                  <a:lnTo>
                    <a:pt x="38309" y="12260"/>
                  </a:lnTo>
                  <a:cubicBezTo>
                    <a:pt x="38259" y="12271"/>
                    <a:pt x="38209" y="12280"/>
                    <a:pt x="38149" y="12291"/>
                  </a:cubicBezTo>
                  <a:cubicBezTo>
                    <a:pt x="37959" y="12311"/>
                    <a:pt x="37779" y="12320"/>
                    <a:pt x="37599" y="12331"/>
                  </a:cubicBezTo>
                  <a:cubicBezTo>
                    <a:pt x="37510" y="12340"/>
                    <a:pt x="37410" y="12340"/>
                    <a:pt x="37319" y="12351"/>
                  </a:cubicBezTo>
                  <a:cubicBezTo>
                    <a:pt x="37230" y="12360"/>
                    <a:pt x="37140" y="12371"/>
                    <a:pt x="37060" y="12371"/>
                  </a:cubicBezTo>
                  <a:lnTo>
                    <a:pt x="37040" y="12371"/>
                  </a:lnTo>
                  <a:cubicBezTo>
                    <a:pt x="36880" y="12391"/>
                    <a:pt x="36690" y="12411"/>
                    <a:pt x="36500" y="12411"/>
                  </a:cubicBezTo>
                  <a:cubicBezTo>
                    <a:pt x="36400" y="12420"/>
                    <a:pt x="36311" y="12431"/>
                    <a:pt x="36211" y="12431"/>
                  </a:cubicBezTo>
                  <a:lnTo>
                    <a:pt x="36140" y="12431"/>
                  </a:lnTo>
                  <a:lnTo>
                    <a:pt x="36100" y="12440"/>
                  </a:lnTo>
                  <a:lnTo>
                    <a:pt x="36071" y="12440"/>
                  </a:lnTo>
                  <a:cubicBezTo>
                    <a:pt x="35931" y="12451"/>
                    <a:pt x="35801" y="12451"/>
                    <a:pt x="35661" y="12460"/>
                  </a:cubicBezTo>
                  <a:cubicBezTo>
                    <a:pt x="35521" y="12470"/>
                    <a:pt x="35371" y="12470"/>
                    <a:pt x="35241" y="12470"/>
                  </a:cubicBezTo>
                  <a:lnTo>
                    <a:pt x="35181" y="12470"/>
                  </a:lnTo>
                  <a:cubicBezTo>
                    <a:pt x="35072" y="12480"/>
                    <a:pt x="34952" y="12480"/>
                    <a:pt x="34832" y="12480"/>
                  </a:cubicBezTo>
                  <a:lnTo>
                    <a:pt x="34662" y="12490"/>
                  </a:lnTo>
                  <a:cubicBezTo>
                    <a:pt x="34452" y="12500"/>
                    <a:pt x="34232" y="12510"/>
                    <a:pt x="34012" y="12510"/>
                  </a:cubicBezTo>
                  <a:cubicBezTo>
                    <a:pt x="33853" y="12520"/>
                    <a:pt x="33733" y="12530"/>
                    <a:pt x="33602" y="12540"/>
                  </a:cubicBezTo>
                  <a:lnTo>
                    <a:pt x="33542" y="12550"/>
                  </a:lnTo>
                  <a:lnTo>
                    <a:pt x="33522" y="12550"/>
                  </a:lnTo>
                  <a:cubicBezTo>
                    <a:pt x="33403" y="12560"/>
                    <a:pt x="33303" y="12580"/>
                    <a:pt x="33203" y="12590"/>
                  </a:cubicBezTo>
                  <a:cubicBezTo>
                    <a:pt x="33013" y="12610"/>
                    <a:pt x="32813" y="12640"/>
                    <a:pt x="32563" y="12690"/>
                  </a:cubicBezTo>
                  <a:lnTo>
                    <a:pt x="32543" y="12690"/>
                  </a:lnTo>
                  <a:cubicBezTo>
                    <a:pt x="32503" y="12700"/>
                    <a:pt x="32474" y="12710"/>
                    <a:pt x="32434" y="12710"/>
                  </a:cubicBezTo>
                  <a:cubicBezTo>
                    <a:pt x="32434" y="12710"/>
                    <a:pt x="32423" y="12700"/>
                    <a:pt x="32414" y="12680"/>
                  </a:cubicBezTo>
                  <a:cubicBezTo>
                    <a:pt x="32394" y="12660"/>
                    <a:pt x="32374" y="12650"/>
                    <a:pt x="32354" y="12640"/>
                  </a:cubicBezTo>
                  <a:cubicBezTo>
                    <a:pt x="32334" y="12620"/>
                    <a:pt x="32304" y="12610"/>
                    <a:pt x="32284" y="12590"/>
                  </a:cubicBezTo>
                  <a:lnTo>
                    <a:pt x="32254" y="12570"/>
                  </a:lnTo>
                  <a:cubicBezTo>
                    <a:pt x="32224" y="12560"/>
                    <a:pt x="32204" y="12540"/>
                    <a:pt x="32184" y="12530"/>
                  </a:cubicBezTo>
                  <a:lnTo>
                    <a:pt x="32174" y="12520"/>
                  </a:lnTo>
                  <a:lnTo>
                    <a:pt x="32164" y="12510"/>
                  </a:lnTo>
                  <a:cubicBezTo>
                    <a:pt x="32144" y="12500"/>
                    <a:pt x="32134" y="12490"/>
                    <a:pt x="32124" y="12490"/>
                  </a:cubicBezTo>
                  <a:cubicBezTo>
                    <a:pt x="32104" y="12470"/>
                    <a:pt x="32084" y="12460"/>
                    <a:pt x="32074" y="12451"/>
                  </a:cubicBezTo>
                  <a:lnTo>
                    <a:pt x="32054" y="12440"/>
                  </a:lnTo>
                  <a:lnTo>
                    <a:pt x="31994" y="12411"/>
                  </a:lnTo>
                  <a:lnTo>
                    <a:pt x="31954" y="12380"/>
                  </a:lnTo>
                  <a:lnTo>
                    <a:pt x="31944" y="12371"/>
                  </a:lnTo>
                  <a:cubicBezTo>
                    <a:pt x="31914" y="12360"/>
                    <a:pt x="31894" y="12340"/>
                    <a:pt x="31874" y="12331"/>
                  </a:cubicBezTo>
                  <a:lnTo>
                    <a:pt x="31854" y="12320"/>
                  </a:lnTo>
                  <a:cubicBezTo>
                    <a:pt x="31814" y="12291"/>
                    <a:pt x="31774" y="12271"/>
                    <a:pt x="31724" y="12240"/>
                  </a:cubicBezTo>
                  <a:cubicBezTo>
                    <a:pt x="31634" y="12180"/>
                    <a:pt x="31555" y="12120"/>
                    <a:pt x="31464" y="12060"/>
                  </a:cubicBezTo>
                  <a:cubicBezTo>
                    <a:pt x="31424" y="12020"/>
                    <a:pt x="31384" y="11991"/>
                    <a:pt x="31355" y="11961"/>
                  </a:cubicBezTo>
                  <a:cubicBezTo>
                    <a:pt x="31295" y="11911"/>
                    <a:pt x="31224" y="11851"/>
                    <a:pt x="31155" y="11801"/>
                  </a:cubicBezTo>
                  <a:cubicBezTo>
                    <a:pt x="31065" y="11741"/>
                    <a:pt x="30955" y="11681"/>
                    <a:pt x="30865" y="11631"/>
                  </a:cubicBezTo>
                  <a:lnTo>
                    <a:pt x="30795" y="11591"/>
                  </a:lnTo>
                  <a:cubicBezTo>
                    <a:pt x="30695" y="11541"/>
                    <a:pt x="30605" y="11481"/>
                    <a:pt x="30515" y="11431"/>
                  </a:cubicBezTo>
                  <a:lnTo>
                    <a:pt x="30515" y="11421"/>
                  </a:lnTo>
                  <a:lnTo>
                    <a:pt x="30505" y="11421"/>
                  </a:lnTo>
                  <a:lnTo>
                    <a:pt x="30495" y="11411"/>
                  </a:lnTo>
                  <a:lnTo>
                    <a:pt x="30435" y="11371"/>
                  </a:lnTo>
                  <a:cubicBezTo>
                    <a:pt x="30325" y="11301"/>
                    <a:pt x="30205" y="11232"/>
                    <a:pt x="30096" y="11152"/>
                  </a:cubicBezTo>
                  <a:lnTo>
                    <a:pt x="30045" y="11112"/>
                  </a:lnTo>
                  <a:cubicBezTo>
                    <a:pt x="30005" y="11072"/>
                    <a:pt x="29956" y="11032"/>
                    <a:pt x="29905" y="11001"/>
                  </a:cubicBezTo>
                  <a:cubicBezTo>
                    <a:pt x="29856" y="10961"/>
                    <a:pt x="29796" y="10921"/>
                    <a:pt x="29716" y="10872"/>
                  </a:cubicBezTo>
                  <a:lnTo>
                    <a:pt x="29636" y="10821"/>
                  </a:lnTo>
                  <a:cubicBezTo>
                    <a:pt x="29596" y="10801"/>
                    <a:pt x="29556" y="10772"/>
                    <a:pt x="29516" y="10752"/>
                  </a:cubicBezTo>
                  <a:lnTo>
                    <a:pt x="29446" y="10712"/>
                  </a:lnTo>
                  <a:lnTo>
                    <a:pt x="29446" y="10702"/>
                  </a:lnTo>
                  <a:cubicBezTo>
                    <a:pt x="29396" y="10672"/>
                    <a:pt x="29356" y="10642"/>
                    <a:pt x="29306" y="10622"/>
                  </a:cubicBezTo>
                  <a:cubicBezTo>
                    <a:pt x="29226" y="10572"/>
                    <a:pt x="29146" y="10532"/>
                    <a:pt x="29066" y="10482"/>
                  </a:cubicBezTo>
                  <a:lnTo>
                    <a:pt x="29057" y="10482"/>
                  </a:lnTo>
                  <a:lnTo>
                    <a:pt x="29046" y="10472"/>
                  </a:lnTo>
                  <a:cubicBezTo>
                    <a:pt x="28997" y="10442"/>
                    <a:pt x="28937" y="10422"/>
                    <a:pt x="28886" y="10392"/>
                  </a:cubicBezTo>
                  <a:cubicBezTo>
                    <a:pt x="28777" y="10332"/>
                    <a:pt x="28657" y="10252"/>
                    <a:pt x="28557" y="10192"/>
                  </a:cubicBezTo>
                  <a:lnTo>
                    <a:pt x="28547" y="10192"/>
                  </a:lnTo>
                  <a:lnTo>
                    <a:pt x="28477" y="10142"/>
                  </a:lnTo>
                  <a:cubicBezTo>
                    <a:pt x="28337" y="10062"/>
                    <a:pt x="28197" y="9973"/>
                    <a:pt x="28077" y="9902"/>
                  </a:cubicBezTo>
                  <a:lnTo>
                    <a:pt x="28077" y="9893"/>
                  </a:lnTo>
                  <a:cubicBezTo>
                    <a:pt x="27977" y="9842"/>
                    <a:pt x="27918" y="9802"/>
                    <a:pt x="27858" y="9762"/>
                  </a:cubicBezTo>
                  <a:cubicBezTo>
                    <a:pt x="27798" y="9722"/>
                    <a:pt x="27738" y="9682"/>
                    <a:pt x="27667" y="9633"/>
                  </a:cubicBezTo>
                  <a:lnTo>
                    <a:pt x="27647" y="9613"/>
                  </a:lnTo>
                  <a:lnTo>
                    <a:pt x="27638" y="9602"/>
                  </a:lnTo>
                  <a:cubicBezTo>
                    <a:pt x="27547" y="9533"/>
                    <a:pt x="27418" y="9443"/>
                    <a:pt x="27298" y="9353"/>
                  </a:cubicBezTo>
                  <a:cubicBezTo>
                    <a:pt x="27228" y="9313"/>
                    <a:pt x="27158" y="9263"/>
                    <a:pt x="27098" y="9213"/>
                  </a:cubicBezTo>
                  <a:lnTo>
                    <a:pt x="27068" y="9193"/>
                  </a:lnTo>
                  <a:lnTo>
                    <a:pt x="27038" y="9163"/>
                  </a:lnTo>
                  <a:cubicBezTo>
                    <a:pt x="26978" y="9123"/>
                    <a:pt x="26948" y="9103"/>
                    <a:pt x="26908" y="9073"/>
                  </a:cubicBezTo>
                  <a:cubicBezTo>
                    <a:pt x="26768" y="8973"/>
                    <a:pt x="26619" y="8893"/>
                    <a:pt x="26488" y="8823"/>
                  </a:cubicBezTo>
                  <a:cubicBezTo>
                    <a:pt x="26359" y="8754"/>
                    <a:pt x="26219" y="8674"/>
                    <a:pt x="26059" y="8594"/>
                  </a:cubicBezTo>
                  <a:lnTo>
                    <a:pt x="25939" y="8534"/>
                  </a:lnTo>
                  <a:lnTo>
                    <a:pt x="25919" y="8523"/>
                  </a:lnTo>
                  <a:cubicBezTo>
                    <a:pt x="25829" y="8483"/>
                    <a:pt x="25719" y="8423"/>
                    <a:pt x="25609" y="8374"/>
                  </a:cubicBezTo>
                  <a:lnTo>
                    <a:pt x="25429" y="8284"/>
                  </a:lnTo>
                  <a:cubicBezTo>
                    <a:pt x="25309" y="8234"/>
                    <a:pt x="25240" y="8204"/>
                    <a:pt x="25160" y="8164"/>
                  </a:cubicBezTo>
                  <a:cubicBezTo>
                    <a:pt x="25010" y="8084"/>
                    <a:pt x="24860" y="8004"/>
                    <a:pt x="24730" y="7934"/>
                  </a:cubicBezTo>
                  <a:cubicBezTo>
                    <a:pt x="24670" y="7904"/>
                    <a:pt x="24610" y="7874"/>
                    <a:pt x="24550" y="7834"/>
                  </a:cubicBezTo>
                  <a:cubicBezTo>
                    <a:pt x="24470" y="7794"/>
                    <a:pt x="24390" y="7744"/>
                    <a:pt x="24310" y="7704"/>
                  </a:cubicBezTo>
                  <a:cubicBezTo>
                    <a:pt x="24261" y="7674"/>
                    <a:pt x="24201" y="7644"/>
                    <a:pt x="24141" y="7614"/>
                  </a:cubicBezTo>
                  <a:lnTo>
                    <a:pt x="24130" y="7614"/>
                  </a:lnTo>
                  <a:lnTo>
                    <a:pt x="24130" y="7604"/>
                  </a:lnTo>
                  <a:cubicBezTo>
                    <a:pt x="24061" y="7575"/>
                    <a:pt x="23970" y="7524"/>
                    <a:pt x="23881" y="7475"/>
                  </a:cubicBezTo>
                  <a:cubicBezTo>
                    <a:pt x="23761" y="7415"/>
                    <a:pt x="23641" y="7344"/>
                    <a:pt x="23541" y="7284"/>
                  </a:cubicBezTo>
                  <a:lnTo>
                    <a:pt x="23531" y="7275"/>
                  </a:lnTo>
                  <a:lnTo>
                    <a:pt x="23521" y="7264"/>
                  </a:lnTo>
                  <a:lnTo>
                    <a:pt x="23451" y="7224"/>
                  </a:lnTo>
                  <a:cubicBezTo>
                    <a:pt x="23321" y="7155"/>
                    <a:pt x="23181" y="7075"/>
                    <a:pt x="23031" y="7005"/>
                  </a:cubicBezTo>
                  <a:cubicBezTo>
                    <a:pt x="23002" y="6995"/>
                    <a:pt x="22971" y="6975"/>
                    <a:pt x="22942" y="6965"/>
                  </a:cubicBezTo>
                  <a:lnTo>
                    <a:pt x="22822" y="6905"/>
                  </a:lnTo>
                  <a:cubicBezTo>
                    <a:pt x="22742" y="6875"/>
                    <a:pt x="22671" y="6835"/>
                    <a:pt x="22592" y="6785"/>
                  </a:cubicBezTo>
                  <a:cubicBezTo>
                    <a:pt x="22512" y="6745"/>
                    <a:pt x="22442" y="6695"/>
                    <a:pt x="22362" y="6655"/>
                  </a:cubicBezTo>
                  <a:lnTo>
                    <a:pt x="22352" y="6645"/>
                  </a:lnTo>
                  <a:cubicBezTo>
                    <a:pt x="22292" y="6615"/>
                    <a:pt x="22232" y="6575"/>
                    <a:pt x="22172" y="6545"/>
                  </a:cubicBezTo>
                  <a:cubicBezTo>
                    <a:pt x="22012" y="6455"/>
                    <a:pt x="21883" y="6385"/>
                    <a:pt x="21763" y="6316"/>
                  </a:cubicBezTo>
                  <a:cubicBezTo>
                    <a:pt x="21612" y="6245"/>
                    <a:pt x="21463" y="6156"/>
                    <a:pt x="21343" y="6085"/>
                  </a:cubicBezTo>
                  <a:cubicBezTo>
                    <a:pt x="21243" y="6025"/>
                    <a:pt x="21143" y="5965"/>
                    <a:pt x="21063" y="5925"/>
                  </a:cubicBezTo>
                  <a:lnTo>
                    <a:pt x="21053" y="5916"/>
                  </a:lnTo>
                  <a:lnTo>
                    <a:pt x="21023" y="5906"/>
                  </a:lnTo>
                  <a:lnTo>
                    <a:pt x="20993" y="5886"/>
                  </a:lnTo>
                  <a:lnTo>
                    <a:pt x="20913" y="5836"/>
                  </a:lnTo>
                  <a:cubicBezTo>
                    <a:pt x="20843" y="5796"/>
                    <a:pt x="20773" y="5756"/>
                    <a:pt x="20693" y="5716"/>
                  </a:cubicBezTo>
                  <a:cubicBezTo>
                    <a:pt x="20664" y="5696"/>
                    <a:pt x="20624" y="5676"/>
                    <a:pt x="20573" y="5656"/>
                  </a:cubicBezTo>
                  <a:lnTo>
                    <a:pt x="20553" y="5646"/>
                  </a:lnTo>
                  <a:lnTo>
                    <a:pt x="20544" y="5646"/>
                  </a:lnTo>
                  <a:lnTo>
                    <a:pt x="20484" y="5606"/>
                  </a:lnTo>
                  <a:cubicBezTo>
                    <a:pt x="20413" y="5576"/>
                    <a:pt x="20353" y="5536"/>
                    <a:pt x="20284" y="5506"/>
                  </a:cubicBezTo>
                  <a:lnTo>
                    <a:pt x="20273" y="5496"/>
                  </a:lnTo>
                  <a:cubicBezTo>
                    <a:pt x="20204" y="5456"/>
                    <a:pt x="20114" y="5416"/>
                    <a:pt x="20044" y="5376"/>
                  </a:cubicBezTo>
                  <a:cubicBezTo>
                    <a:pt x="19834" y="5266"/>
                    <a:pt x="19624" y="5177"/>
                    <a:pt x="19414" y="5097"/>
                  </a:cubicBezTo>
                  <a:lnTo>
                    <a:pt x="19365" y="5077"/>
                  </a:lnTo>
                  <a:lnTo>
                    <a:pt x="19365" y="5066"/>
                  </a:lnTo>
                  <a:lnTo>
                    <a:pt x="19345" y="5066"/>
                  </a:lnTo>
                  <a:lnTo>
                    <a:pt x="19334" y="5057"/>
                  </a:lnTo>
                  <a:cubicBezTo>
                    <a:pt x="19254" y="5026"/>
                    <a:pt x="19165" y="4986"/>
                    <a:pt x="19065" y="4937"/>
                  </a:cubicBezTo>
                  <a:cubicBezTo>
                    <a:pt x="19005" y="4917"/>
                    <a:pt x="18945" y="4886"/>
                    <a:pt x="18895" y="4857"/>
                  </a:cubicBezTo>
                  <a:lnTo>
                    <a:pt x="18775" y="4797"/>
                  </a:lnTo>
                  <a:cubicBezTo>
                    <a:pt x="18685" y="4757"/>
                    <a:pt x="18585" y="4717"/>
                    <a:pt x="18495" y="4677"/>
                  </a:cubicBezTo>
                  <a:lnTo>
                    <a:pt x="18455" y="4667"/>
                  </a:lnTo>
                  <a:lnTo>
                    <a:pt x="18186" y="4547"/>
                  </a:lnTo>
                  <a:cubicBezTo>
                    <a:pt x="18086" y="4507"/>
                    <a:pt x="17986" y="4457"/>
                    <a:pt x="17895" y="4427"/>
                  </a:cubicBezTo>
                  <a:lnTo>
                    <a:pt x="17875" y="4407"/>
                  </a:lnTo>
                  <a:lnTo>
                    <a:pt x="17866" y="4407"/>
                  </a:lnTo>
                  <a:lnTo>
                    <a:pt x="17806" y="4387"/>
                  </a:lnTo>
                  <a:cubicBezTo>
                    <a:pt x="17706" y="4337"/>
                    <a:pt x="17596" y="4297"/>
                    <a:pt x="17516" y="4257"/>
                  </a:cubicBezTo>
                  <a:cubicBezTo>
                    <a:pt x="17466" y="4237"/>
                    <a:pt x="17426" y="4227"/>
                    <a:pt x="17386" y="4207"/>
                  </a:cubicBezTo>
                  <a:lnTo>
                    <a:pt x="17366" y="4197"/>
                  </a:lnTo>
                  <a:lnTo>
                    <a:pt x="17336" y="4187"/>
                  </a:lnTo>
                  <a:cubicBezTo>
                    <a:pt x="17306" y="4177"/>
                    <a:pt x="17286" y="4167"/>
                    <a:pt x="17256" y="4147"/>
                  </a:cubicBezTo>
                  <a:cubicBezTo>
                    <a:pt x="17306" y="4137"/>
                    <a:pt x="17366" y="4127"/>
                    <a:pt x="17396" y="4127"/>
                  </a:cubicBezTo>
                  <a:cubicBezTo>
                    <a:pt x="17496" y="4107"/>
                    <a:pt x="17596" y="4087"/>
                    <a:pt x="17676" y="4077"/>
                  </a:cubicBezTo>
                  <a:cubicBezTo>
                    <a:pt x="17826" y="4057"/>
                    <a:pt x="17966" y="4037"/>
                    <a:pt x="18115" y="4017"/>
                  </a:cubicBezTo>
                  <a:cubicBezTo>
                    <a:pt x="18275" y="3997"/>
                    <a:pt x="18425" y="3978"/>
                    <a:pt x="18585" y="3978"/>
                  </a:cubicBezTo>
                  <a:lnTo>
                    <a:pt x="18945" y="3978"/>
                  </a:lnTo>
                  <a:cubicBezTo>
                    <a:pt x="18995" y="3987"/>
                    <a:pt x="19054" y="3987"/>
                    <a:pt x="19114" y="3987"/>
                  </a:cubicBezTo>
                  <a:lnTo>
                    <a:pt x="19254" y="3987"/>
                  </a:lnTo>
                  <a:cubicBezTo>
                    <a:pt x="19385" y="3987"/>
                    <a:pt x="19514" y="3987"/>
                    <a:pt x="19614" y="3978"/>
                  </a:cubicBezTo>
                  <a:lnTo>
                    <a:pt x="20624" y="3978"/>
                  </a:lnTo>
                  <a:cubicBezTo>
                    <a:pt x="20704" y="3967"/>
                    <a:pt x="20773" y="3967"/>
                    <a:pt x="20853" y="3958"/>
                  </a:cubicBezTo>
                  <a:cubicBezTo>
                    <a:pt x="20943" y="3958"/>
                    <a:pt x="21033" y="3947"/>
                    <a:pt x="21123" y="3947"/>
                  </a:cubicBezTo>
                  <a:lnTo>
                    <a:pt x="21283" y="3947"/>
                  </a:lnTo>
                  <a:lnTo>
                    <a:pt x="21363" y="3938"/>
                  </a:lnTo>
                  <a:cubicBezTo>
                    <a:pt x="21452" y="3938"/>
                    <a:pt x="21543" y="3927"/>
                    <a:pt x="21643" y="3927"/>
                  </a:cubicBezTo>
                  <a:cubicBezTo>
                    <a:pt x="21803" y="3918"/>
                    <a:pt x="21972" y="3907"/>
                    <a:pt x="22132" y="3887"/>
                  </a:cubicBezTo>
                  <a:cubicBezTo>
                    <a:pt x="22182" y="3887"/>
                    <a:pt x="22232" y="3878"/>
                    <a:pt x="22282" y="3867"/>
                  </a:cubicBezTo>
                  <a:lnTo>
                    <a:pt x="22322" y="3867"/>
                  </a:lnTo>
                  <a:lnTo>
                    <a:pt x="22502" y="3838"/>
                  </a:lnTo>
                  <a:cubicBezTo>
                    <a:pt x="22552" y="3838"/>
                    <a:pt x="22602" y="3827"/>
                    <a:pt x="22651" y="3827"/>
                  </a:cubicBezTo>
                  <a:lnTo>
                    <a:pt x="22682" y="3818"/>
                  </a:lnTo>
                  <a:lnTo>
                    <a:pt x="22731" y="3818"/>
                  </a:lnTo>
                  <a:lnTo>
                    <a:pt x="22811" y="3807"/>
                  </a:lnTo>
                  <a:lnTo>
                    <a:pt x="22902" y="3798"/>
                  </a:lnTo>
                  <a:cubicBezTo>
                    <a:pt x="23011" y="3787"/>
                    <a:pt x="23131" y="3778"/>
                    <a:pt x="23281" y="3758"/>
                  </a:cubicBezTo>
                  <a:cubicBezTo>
                    <a:pt x="23391" y="3747"/>
                    <a:pt x="23521" y="3738"/>
                    <a:pt x="23671" y="3718"/>
                  </a:cubicBezTo>
                  <a:cubicBezTo>
                    <a:pt x="23711" y="3707"/>
                    <a:pt x="23761" y="3707"/>
                    <a:pt x="23801" y="3698"/>
                  </a:cubicBezTo>
                  <a:close/>
                  <a:moveTo>
                    <a:pt x="40117" y="12530"/>
                  </a:moveTo>
                  <a:lnTo>
                    <a:pt x="40117" y="12540"/>
                  </a:lnTo>
                  <a:lnTo>
                    <a:pt x="40117" y="12660"/>
                  </a:lnTo>
                  <a:cubicBezTo>
                    <a:pt x="40127" y="12700"/>
                    <a:pt x="40127" y="12730"/>
                    <a:pt x="40127" y="12770"/>
                  </a:cubicBezTo>
                  <a:lnTo>
                    <a:pt x="40127" y="12780"/>
                  </a:lnTo>
                  <a:lnTo>
                    <a:pt x="40127" y="12790"/>
                  </a:lnTo>
                  <a:lnTo>
                    <a:pt x="40137" y="12800"/>
                  </a:lnTo>
                  <a:cubicBezTo>
                    <a:pt x="40137" y="12840"/>
                    <a:pt x="40137" y="12880"/>
                    <a:pt x="40147" y="12920"/>
                  </a:cubicBezTo>
                  <a:lnTo>
                    <a:pt x="40147" y="13090"/>
                  </a:lnTo>
                  <a:cubicBezTo>
                    <a:pt x="40157" y="13150"/>
                    <a:pt x="40167" y="13299"/>
                    <a:pt x="40167" y="13450"/>
                  </a:cubicBezTo>
                  <a:cubicBezTo>
                    <a:pt x="40167" y="13510"/>
                    <a:pt x="40167" y="13579"/>
                    <a:pt x="40177" y="13639"/>
                  </a:cubicBezTo>
                  <a:lnTo>
                    <a:pt x="40177" y="13719"/>
                  </a:lnTo>
                  <a:lnTo>
                    <a:pt x="40177" y="13869"/>
                  </a:lnTo>
                  <a:cubicBezTo>
                    <a:pt x="40177" y="13909"/>
                    <a:pt x="40187" y="13949"/>
                    <a:pt x="40187" y="13989"/>
                  </a:cubicBezTo>
                  <a:cubicBezTo>
                    <a:pt x="40187" y="14069"/>
                    <a:pt x="40187" y="14149"/>
                    <a:pt x="40197" y="14249"/>
                  </a:cubicBezTo>
                  <a:cubicBezTo>
                    <a:pt x="40197" y="14279"/>
                    <a:pt x="40197" y="14309"/>
                    <a:pt x="40207" y="14339"/>
                  </a:cubicBezTo>
                  <a:cubicBezTo>
                    <a:pt x="40207" y="14398"/>
                    <a:pt x="40207" y="14449"/>
                    <a:pt x="40217" y="14509"/>
                  </a:cubicBezTo>
                  <a:lnTo>
                    <a:pt x="40217" y="14598"/>
                  </a:lnTo>
                  <a:lnTo>
                    <a:pt x="40217" y="14778"/>
                  </a:lnTo>
                  <a:lnTo>
                    <a:pt x="40227" y="14818"/>
                  </a:lnTo>
                  <a:lnTo>
                    <a:pt x="40227" y="14918"/>
                  </a:lnTo>
                  <a:lnTo>
                    <a:pt x="40227" y="15028"/>
                  </a:lnTo>
                  <a:lnTo>
                    <a:pt x="40227" y="15048"/>
                  </a:lnTo>
                  <a:cubicBezTo>
                    <a:pt x="40227" y="15148"/>
                    <a:pt x="40217" y="15238"/>
                    <a:pt x="40217" y="15318"/>
                  </a:cubicBezTo>
                  <a:lnTo>
                    <a:pt x="40217" y="15378"/>
                  </a:lnTo>
                  <a:lnTo>
                    <a:pt x="40217" y="15408"/>
                  </a:lnTo>
                  <a:lnTo>
                    <a:pt x="40207" y="15448"/>
                  </a:lnTo>
                  <a:lnTo>
                    <a:pt x="40207" y="15478"/>
                  </a:lnTo>
                  <a:lnTo>
                    <a:pt x="40207" y="15488"/>
                  </a:lnTo>
                  <a:lnTo>
                    <a:pt x="40207" y="15528"/>
                  </a:lnTo>
                  <a:lnTo>
                    <a:pt x="40197" y="15528"/>
                  </a:lnTo>
                  <a:cubicBezTo>
                    <a:pt x="40187" y="15518"/>
                    <a:pt x="40177" y="15518"/>
                    <a:pt x="40167" y="15508"/>
                  </a:cubicBezTo>
                  <a:lnTo>
                    <a:pt x="40117" y="15458"/>
                  </a:lnTo>
                  <a:cubicBezTo>
                    <a:pt x="40107" y="15448"/>
                    <a:pt x="40107" y="15438"/>
                    <a:pt x="40097" y="15428"/>
                  </a:cubicBezTo>
                  <a:lnTo>
                    <a:pt x="40107" y="15418"/>
                  </a:lnTo>
                  <a:lnTo>
                    <a:pt x="40107" y="15408"/>
                  </a:lnTo>
                  <a:lnTo>
                    <a:pt x="40107" y="15398"/>
                  </a:lnTo>
                  <a:lnTo>
                    <a:pt x="40107" y="15358"/>
                  </a:lnTo>
                  <a:lnTo>
                    <a:pt x="40107" y="15268"/>
                  </a:lnTo>
                  <a:lnTo>
                    <a:pt x="40107" y="15088"/>
                  </a:lnTo>
                  <a:cubicBezTo>
                    <a:pt x="40097" y="15008"/>
                    <a:pt x="40097" y="14948"/>
                    <a:pt x="40097" y="14888"/>
                  </a:cubicBezTo>
                  <a:lnTo>
                    <a:pt x="40097" y="14689"/>
                  </a:lnTo>
                  <a:cubicBezTo>
                    <a:pt x="40097" y="14638"/>
                    <a:pt x="40087" y="14569"/>
                    <a:pt x="40087" y="14509"/>
                  </a:cubicBezTo>
                  <a:lnTo>
                    <a:pt x="40087" y="14409"/>
                  </a:lnTo>
                  <a:lnTo>
                    <a:pt x="40087" y="14379"/>
                  </a:lnTo>
                  <a:lnTo>
                    <a:pt x="40087" y="14359"/>
                  </a:lnTo>
                  <a:lnTo>
                    <a:pt x="40087" y="14339"/>
                  </a:lnTo>
                  <a:lnTo>
                    <a:pt x="40087" y="14319"/>
                  </a:lnTo>
                  <a:cubicBezTo>
                    <a:pt x="40077" y="14219"/>
                    <a:pt x="40077" y="14119"/>
                    <a:pt x="40077" y="14019"/>
                  </a:cubicBezTo>
                  <a:lnTo>
                    <a:pt x="40077" y="14009"/>
                  </a:lnTo>
                  <a:lnTo>
                    <a:pt x="40077" y="13999"/>
                  </a:lnTo>
                  <a:lnTo>
                    <a:pt x="40077" y="13929"/>
                  </a:lnTo>
                  <a:lnTo>
                    <a:pt x="40077" y="13759"/>
                  </a:lnTo>
                  <a:lnTo>
                    <a:pt x="40077" y="13570"/>
                  </a:lnTo>
                  <a:lnTo>
                    <a:pt x="40077" y="13390"/>
                  </a:lnTo>
                  <a:cubicBezTo>
                    <a:pt x="40067" y="13319"/>
                    <a:pt x="40067" y="13250"/>
                    <a:pt x="40077" y="13199"/>
                  </a:cubicBezTo>
                  <a:cubicBezTo>
                    <a:pt x="40077" y="13140"/>
                    <a:pt x="40077" y="13090"/>
                    <a:pt x="40067" y="13030"/>
                  </a:cubicBezTo>
                  <a:lnTo>
                    <a:pt x="40067" y="12980"/>
                  </a:lnTo>
                  <a:lnTo>
                    <a:pt x="40067" y="12970"/>
                  </a:lnTo>
                  <a:lnTo>
                    <a:pt x="40067" y="12860"/>
                  </a:lnTo>
                  <a:lnTo>
                    <a:pt x="40067" y="12740"/>
                  </a:lnTo>
                  <a:lnTo>
                    <a:pt x="40067" y="12690"/>
                  </a:lnTo>
                  <a:lnTo>
                    <a:pt x="40067" y="12640"/>
                  </a:lnTo>
                  <a:lnTo>
                    <a:pt x="40067" y="12550"/>
                  </a:lnTo>
                  <a:lnTo>
                    <a:pt x="40077" y="12550"/>
                  </a:lnTo>
                  <a:lnTo>
                    <a:pt x="40117" y="12530"/>
                  </a:lnTo>
                  <a:close/>
                  <a:moveTo>
                    <a:pt x="40017" y="15548"/>
                  </a:moveTo>
                  <a:cubicBezTo>
                    <a:pt x="40028" y="15558"/>
                    <a:pt x="40047" y="15578"/>
                    <a:pt x="40057" y="15597"/>
                  </a:cubicBezTo>
                  <a:cubicBezTo>
                    <a:pt x="40077" y="15617"/>
                    <a:pt x="40087" y="15637"/>
                    <a:pt x="40107" y="15657"/>
                  </a:cubicBezTo>
                  <a:lnTo>
                    <a:pt x="40097" y="15657"/>
                  </a:lnTo>
                  <a:lnTo>
                    <a:pt x="40087" y="15668"/>
                  </a:lnTo>
                  <a:cubicBezTo>
                    <a:pt x="40077" y="15668"/>
                    <a:pt x="40067" y="15677"/>
                    <a:pt x="40057" y="15688"/>
                  </a:cubicBezTo>
                  <a:cubicBezTo>
                    <a:pt x="40037" y="15697"/>
                    <a:pt x="40017" y="15717"/>
                    <a:pt x="40008" y="15728"/>
                  </a:cubicBezTo>
                  <a:lnTo>
                    <a:pt x="39997" y="15728"/>
                  </a:lnTo>
                  <a:lnTo>
                    <a:pt x="39977" y="15748"/>
                  </a:lnTo>
                  <a:cubicBezTo>
                    <a:pt x="39948" y="15777"/>
                    <a:pt x="39917" y="15797"/>
                    <a:pt x="39877" y="15817"/>
                  </a:cubicBezTo>
                  <a:lnTo>
                    <a:pt x="39848" y="15837"/>
                  </a:lnTo>
                  <a:cubicBezTo>
                    <a:pt x="39817" y="15848"/>
                    <a:pt x="39788" y="15868"/>
                    <a:pt x="39757" y="15888"/>
                  </a:cubicBezTo>
                  <a:cubicBezTo>
                    <a:pt x="39728" y="15897"/>
                    <a:pt x="39697" y="15917"/>
                    <a:pt x="39677" y="15937"/>
                  </a:cubicBezTo>
                  <a:lnTo>
                    <a:pt x="39648" y="15957"/>
                  </a:lnTo>
                  <a:lnTo>
                    <a:pt x="39648" y="15948"/>
                  </a:lnTo>
                  <a:cubicBezTo>
                    <a:pt x="39648" y="15937"/>
                    <a:pt x="39637" y="15928"/>
                    <a:pt x="39637" y="15917"/>
                  </a:cubicBezTo>
                  <a:lnTo>
                    <a:pt x="39637" y="15848"/>
                  </a:lnTo>
                  <a:lnTo>
                    <a:pt x="39688" y="15808"/>
                  </a:lnTo>
                  <a:lnTo>
                    <a:pt x="39708" y="15788"/>
                  </a:lnTo>
                  <a:lnTo>
                    <a:pt x="39797" y="15728"/>
                  </a:lnTo>
                  <a:cubicBezTo>
                    <a:pt x="39837" y="15697"/>
                    <a:pt x="39877" y="15677"/>
                    <a:pt x="39908" y="15648"/>
                  </a:cubicBezTo>
                  <a:cubicBezTo>
                    <a:pt x="39928" y="15628"/>
                    <a:pt x="39937" y="15617"/>
                    <a:pt x="39957" y="15608"/>
                  </a:cubicBezTo>
                  <a:lnTo>
                    <a:pt x="39957" y="15597"/>
                  </a:lnTo>
                  <a:cubicBezTo>
                    <a:pt x="39977" y="15588"/>
                    <a:pt x="39988" y="15578"/>
                    <a:pt x="39997" y="15568"/>
                  </a:cubicBezTo>
                  <a:lnTo>
                    <a:pt x="40017" y="15548"/>
                  </a:lnTo>
                  <a:close/>
                  <a:moveTo>
                    <a:pt x="39438" y="12850"/>
                  </a:moveTo>
                  <a:lnTo>
                    <a:pt x="39438" y="13020"/>
                  </a:lnTo>
                  <a:lnTo>
                    <a:pt x="39438" y="13090"/>
                  </a:lnTo>
                  <a:lnTo>
                    <a:pt x="39438" y="13150"/>
                  </a:lnTo>
                  <a:lnTo>
                    <a:pt x="39438" y="13359"/>
                  </a:lnTo>
                  <a:cubicBezTo>
                    <a:pt x="39438" y="13410"/>
                    <a:pt x="39438" y="13450"/>
                    <a:pt x="39448" y="13499"/>
                  </a:cubicBezTo>
                  <a:lnTo>
                    <a:pt x="39448" y="13669"/>
                  </a:lnTo>
                  <a:lnTo>
                    <a:pt x="39448" y="13859"/>
                  </a:lnTo>
                  <a:lnTo>
                    <a:pt x="39448" y="13999"/>
                  </a:lnTo>
                  <a:lnTo>
                    <a:pt x="39448" y="14319"/>
                  </a:lnTo>
                  <a:lnTo>
                    <a:pt x="39448" y="14489"/>
                  </a:lnTo>
                  <a:lnTo>
                    <a:pt x="39448" y="14558"/>
                  </a:lnTo>
                  <a:lnTo>
                    <a:pt x="39448" y="14569"/>
                  </a:lnTo>
                  <a:lnTo>
                    <a:pt x="39448" y="14598"/>
                  </a:lnTo>
                  <a:lnTo>
                    <a:pt x="39438" y="14649"/>
                  </a:lnTo>
                  <a:cubicBezTo>
                    <a:pt x="39438" y="14769"/>
                    <a:pt x="39438" y="14869"/>
                    <a:pt x="39448" y="14968"/>
                  </a:cubicBezTo>
                  <a:lnTo>
                    <a:pt x="39448" y="15118"/>
                  </a:lnTo>
                  <a:lnTo>
                    <a:pt x="39448" y="15148"/>
                  </a:lnTo>
                  <a:lnTo>
                    <a:pt x="39458" y="15218"/>
                  </a:lnTo>
                  <a:lnTo>
                    <a:pt x="39458" y="15288"/>
                  </a:lnTo>
                  <a:cubicBezTo>
                    <a:pt x="39468" y="15398"/>
                    <a:pt x="39468" y="15498"/>
                    <a:pt x="39478" y="15608"/>
                  </a:cubicBezTo>
                  <a:cubicBezTo>
                    <a:pt x="39488" y="15648"/>
                    <a:pt x="39488" y="15677"/>
                    <a:pt x="39488" y="15717"/>
                  </a:cubicBezTo>
                  <a:lnTo>
                    <a:pt x="39488" y="15728"/>
                  </a:lnTo>
                  <a:cubicBezTo>
                    <a:pt x="39498" y="15797"/>
                    <a:pt x="39498" y="15868"/>
                    <a:pt x="39508" y="15937"/>
                  </a:cubicBezTo>
                  <a:cubicBezTo>
                    <a:pt x="39508" y="15957"/>
                    <a:pt x="39518" y="15977"/>
                    <a:pt x="39518" y="15997"/>
                  </a:cubicBezTo>
                  <a:lnTo>
                    <a:pt x="39518" y="16028"/>
                  </a:lnTo>
                  <a:cubicBezTo>
                    <a:pt x="39518" y="16028"/>
                    <a:pt x="39518" y="16037"/>
                    <a:pt x="39528" y="16037"/>
                  </a:cubicBezTo>
                  <a:cubicBezTo>
                    <a:pt x="39518" y="16037"/>
                    <a:pt x="39508" y="16048"/>
                    <a:pt x="39488" y="16057"/>
                  </a:cubicBezTo>
                  <a:cubicBezTo>
                    <a:pt x="39468" y="16068"/>
                    <a:pt x="39438" y="16077"/>
                    <a:pt x="39418" y="16097"/>
                  </a:cubicBezTo>
                  <a:lnTo>
                    <a:pt x="39418" y="16087"/>
                  </a:lnTo>
                  <a:lnTo>
                    <a:pt x="39418" y="16077"/>
                  </a:lnTo>
                  <a:cubicBezTo>
                    <a:pt x="39418" y="16057"/>
                    <a:pt x="39408" y="16037"/>
                    <a:pt x="39408" y="16008"/>
                  </a:cubicBezTo>
                  <a:cubicBezTo>
                    <a:pt x="39408" y="15968"/>
                    <a:pt x="39408" y="15928"/>
                    <a:pt x="39398" y="15877"/>
                  </a:cubicBezTo>
                  <a:cubicBezTo>
                    <a:pt x="39398" y="15857"/>
                    <a:pt x="39398" y="15828"/>
                    <a:pt x="39388" y="15808"/>
                  </a:cubicBezTo>
                  <a:lnTo>
                    <a:pt x="39388" y="15797"/>
                  </a:lnTo>
                  <a:lnTo>
                    <a:pt x="39388" y="15748"/>
                  </a:lnTo>
                  <a:cubicBezTo>
                    <a:pt x="39378" y="15708"/>
                    <a:pt x="39378" y="15668"/>
                    <a:pt x="39378" y="15617"/>
                  </a:cubicBezTo>
                  <a:cubicBezTo>
                    <a:pt x="39368" y="15568"/>
                    <a:pt x="39368" y="15508"/>
                    <a:pt x="39368" y="15458"/>
                  </a:cubicBezTo>
                  <a:lnTo>
                    <a:pt x="39368" y="15448"/>
                  </a:lnTo>
                  <a:cubicBezTo>
                    <a:pt x="39358" y="15418"/>
                    <a:pt x="39358" y="15388"/>
                    <a:pt x="39358" y="15358"/>
                  </a:cubicBezTo>
                  <a:lnTo>
                    <a:pt x="39358" y="15298"/>
                  </a:lnTo>
                  <a:lnTo>
                    <a:pt x="39358" y="15288"/>
                  </a:lnTo>
                  <a:cubicBezTo>
                    <a:pt x="39358" y="15268"/>
                    <a:pt x="39348" y="15248"/>
                    <a:pt x="39348" y="15228"/>
                  </a:cubicBezTo>
                  <a:lnTo>
                    <a:pt x="39348" y="15098"/>
                  </a:lnTo>
                  <a:cubicBezTo>
                    <a:pt x="39348" y="15008"/>
                    <a:pt x="39338" y="14918"/>
                    <a:pt x="39328" y="14829"/>
                  </a:cubicBezTo>
                  <a:cubicBezTo>
                    <a:pt x="39328" y="14758"/>
                    <a:pt x="39318" y="14658"/>
                    <a:pt x="39318" y="14558"/>
                  </a:cubicBezTo>
                  <a:lnTo>
                    <a:pt x="39318" y="14279"/>
                  </a:lnTo>
                  <a:cubicBezTo>
                    <a:pt x="39328" y="14249"/>
                    <a:pt x="39328" y="14219"/>
                    <a:pt x="39328" y="14199"/>
                  </a:cubicBezTo>
                  <a:lnTo>
                    <a:pt x="39328" y="14139"/>
                  </a:lnTo>
                  <a:lnTo>
                    <a:pt x="39328" y="14019"/>
                  </a:lnTo>
                  <a:cubicBezTo>
                    <a:pt x="39328" y="13969"/>
                    <a:pt x="39328" y="13929"/>
                    <a:pt x="39318" y="13889"/>
                  </a:cubicBezTo>
                  <a:lnTo>
                    <a:pt x="39318" y="13879"/>
                  </a:lnTo>
                  <a:lnTo>
                    <a:pt x="39318" y="13869"/>
                  </a:lnTo>
                  <a:lnTo>
                    <a:pt x="39318" y="13739"/>
                  </a:lnTo>
                  <a:lnTo>
                    <a:pt x="39318" y="13599"/>
                  </a:lnTo>
                  <a:lnTo>
                    <a:pt x="39318" y="13579"/>
                  </a:lnTo>
                  <a:lnTo>
                    <a:pt x="39318" y="13470"/>
                  </a:lnTo>
                  <a:lnTo>
                    <a:pt x="39308" y="13399"/>
                  </a:lnTo>
                  <a:lnTo>
                    <a:pt x="39308" y="13370"/>
                  </a:lnTo>
                  <a:lnTo>
                    <a:pt x="39308" y="13210"/>
                  </a:lnTo>
                  <a:lnTo>
                    <a:pt x="39308" y="13060"/>
                  </a:lnTo>
                  <a:cubicBezTo>
                    <a:pt x="39308" y="13040"/>
                    <a:pt x="39298" y="13010"/>
                    <a:pt x="39298" y="12980"/>
                  </a:cubicBezTo>
                  <a:lnTo>
                    <a:pt x="39298" y="12940"/>
                  </a:lnTo>
                  <a:lnTo>
                    <a:pt x="39298" y="12930"/>
                  </a:lnTo>
                  <a:cubicBezTo>
                    <a:pt x="39298" y="12930"/>
                    <a:pt x="39308" y="12920"/>
                    <a:pt x="39318" y="12920"/>
                  </a:cubicBezTo>
                  <a:cubicBezTo>
                    <a:pt x="39358" y="12900"/>
                    <a:pt x="39398" y="12870"/>
                    <a:pt x="39438" y="12850"/>
                  </a:cubicBezTo>
                  <a:close/>
                  <a:moveTo>
                    <a:pt x="39298" y="16077"/>
                  </a:moveTo>
                  <a:lnTo>
                    <a:pt x="39298" y="16087"/>
                  </a:lnTo>
                  <a:lnTo>
                    <a:pt x="39298" y="16127"/>
                  </a:lnTo>
                  <a:cubicBezTo>
                    <a:pt x="39308" y="16147"/>
                    <a:pt x="39308" y="16157"/>
                    <a:pt x="39318" y="16167"/>
                  </a:cubicBezTo>
                  <a:lnTo>
                    <a:pt x="39298" y="16167"/>
                  </a:lnTo>
                  <a:cubicBezTo>
                    <a:pt x="39268" y="16187"/>
                    <a:pt x="39238" y="16217"/>
                    <a:pt x="39198" y="16247"/>
                  </a:cubicBezTo>
                  <a:cubicBezTo>
                    <a:pt x="39158" y="16277"/>
                    <a:pt x="39128" y="16297"/>
                    <a:pt x="39098" y="16317"/>
                  </a:cubicBezTo>
                  <a:cubicBezTo>
                    <a:pt x="39048" y="16347"/>
                    <a:pt x="39008" y="16377"/>
                    <a:pt x="38968" y="16397"/>
                  </a:cubicBezTo>
                  <a:cubicBezTo>
                    <a:pt x="38948" y="16417"/>
                    <a:pt x="38918" y="16427"/>
                    <a:pt x="38898" y="16437"/>
                  </a:cubicBezTo>
                  <a:cubicBezTo>
                    <a:pt x="38868" y="16457"/>
                    <a:pt x="38838" y="16477"/>
                    <a:pt x="38818" y="16497"/>
                  </a:cubicBezTo>
                  <a:lnTo>
                    <a:pt x="38778" y="16527"/>
                  </a:lnTo>
                  <a:lnTo>
                    <a:pt x="38769" y="16537"/>
                  </a:lnTo>
                  <a:cubicBezTo>
                    <a:pt x="38769" y="16537"/>
                    <a:pt x="38758" y="16537"/>
                    <a:pt x="38758" y="16547"/>
                  </a:cubicBezTo>
                  <a:lnTo>
                    <a:pt x="38758" y="16537"/>
                  </a:lnTo>
                  <a:lnTo>
                    <a:pt x="38758" y="16527"/>
                  </a:lnTo>
                  <a:lnTo>
                    <a:pt x="38758" y="16517"/>
                  </a:lnTo>
                  <a:lnTo>
                    <a:pt x="38758" y="16497"/>
                  </a:lnTo>
                  <a:cubicBezTo>
                    <a:pt x="38758" y="16477"/>
                    <a:pt x="38749" y="16457"/>
                    <a:pt x="38749" y="16427"/>
                  </a:cubicBezTo>
                  <a:lnTo>
                    <a:pt x="38758" y="16427"/>
                  </a:lnTo>
                  <a:cubicBezTo>
                    <a:pt x="38778" y="16417"/>
                    <a:pt x="38789" y="16407"/>
                    <a:pt x="38809" y="16407"/>
                  </a:cubicBezTo>
                  <a:cubicBezTo>
                    <a:pt x="38809" y="16397"/>
                    <a:pt x="38818" y="16397"/>
                    <a:pt x="38818" y="16387"/>
                  </a:cubicBezTo>
                  <a:cubicBezTo>
                    <a:pt x="38829" y="16387"/>
                    <a:pt x="38838" y="16387"/>
                    <a:pt x="38848" y="16377"/>
                  </a:cubicBezTo>
                  <a:cubicBezTo>
                    <a:pt x="38858" y="16367"/>
                    <a:pt x="38878" y="16367"/>
                    <a:pt x="38888" y="16357"/>
                  </a:cubicBezTo>
                  <a:cubicBezTo>
                    <a:pt x="38898" y="16357"/>
                    <a:pt x="38918" y="16347"/>
                    <a:pt x="38928" y="16337"/>
                  </a:cubicBezTo>
                  <a:cubicBezTo>
                    <a:pt x="38948" y="16337"/>
                    <a:pt x="38958" y="16327"/>
                    <a:pt x="38978" y="16317"/>
                  </a:cubicBezTo>
                  <a:cubicBezTo>
                    <a:pt x="38998" y="16297"/>
                    <a:pt x="39018" y="16277"/>
                    <a:pt x="39048" y="16257"/>
                  </a:cubicBezTo>
                  <a:cubicBezTo>
                    <a:pt x="39058" y="16247"/>
                    <a:pt x="39078" y="16237"/>
                    <a:pt x="39088" y="16227"/>
                  </a:cubicBezTo>
                  <a:lnTo>
                    <a:pt x="39098" y="16227"/>
                  </a:lnTo>
                  <a:lnTo>
                    <a:pt x="39098" y="16217"/>
                  </a:lnTo>
                  <a:lnTo>
                    <a:pt x="39108" y="16217"/>
                  </a:lnTo>
                  <a:lnTo>
                    <a:pt x="39128" y="16197"/>
                  </a:lnTo>
                  <a:lnTo>
                    <a:pt x="39168" y="16177"/>
                  </a:lnTo>
                  <a:lnTo>
                    <a:pt x="39198" y="16147"/>
                  </a:lnTo>
                  <a:cubicBezTo>
                    <a:pt x="39228" y="16127"/>
                    <a:pt x="39248" y="16107"/>
                    <a:pt x="39268" y="16097"/>
                  </a:cubicBezTo>
                  <a:cubicBezTo>
                    <a:pt x="39278" y="16087"/>
                    <a:pt x="39288" y="16087"/>
                    <a:pt x="39298" y="16077"/>
                  </a:cubicBezTo>
                  <a:close/>
                  <a:moveTo>
                    <a:pt x="40297" y="15728"/>
                  </a:moveTo>
                  <a:lnTo>
                    <a:pt x="40307" y="15737"/>
                  </a:lnTo>
                  <a:cubicBezTo>
                    <a:pt x="40317" y="15737"/>
                    <a:pt x="40327" y="15737"/>
                    <a:pt x="40337" y="15748"/>
                  </a:cubicBezTo>
                  <a:cubicBezTo>
                    <a:pt x="40357" y="15748"/>
                    <a:pt x="40367" y="15757"/>
                    <a:pt x="40377" y="15757"/>
                  </a:cubicBezTo>
                  <a:lnTo>
                    <a:pt x="40397" y="15757"/>
                  </a:lnTo>
                  <a:cubicBezTo>
                    <a:pt x="40417" y="15768"/>
                    <a:pt x="40437" y="15777"/>
                    <a:pt x="40457" y="15777"/>
                  </a:cubicBezTo>
                  <a:lnTo>
                    <a:pt x="40467" y="15777"/>
                  </a:lnTo>
                  <a:cubicBezTo>
                    <a:pt x="40477" y="15788"/>
                    <a:pt x="40487" y="15788"/>
                    <a:pt x="40497" y="15797"/>
                  </a:cubicBezTo>
                  <a:cubicBezTo>
                    <a:pt x="40487" y="15797"/>
                    <a:pt x="40477" y="15808"/>
                    <a:pt x="40477" y="15808"/>
                  </a:cubicBezTo>
                  <a:lnTo>
                    <a:pt x="40467" y="15817"/>
                  </a:lnTo>
                  <a:cubicBezTo>
                    <a:pt x="40457" y="15828"/>
                    <a:pt x="40437" y="15837"/>
                    <a:pt x="40427" y="15848"/>
                  </a:cubicBezTo>
                  <a:lnTo>
                    <a:pt x="40397" y="15868"/>
                  </a:lnTo>
                  <a:cubicBezTo>
                    <a:pt x="40387" y="15868"/>
                    <a:pt x="40377" y="15877"/>
                    <a:pt x="40357" y="15888"/>
                  </a:cubicBezTo>
                  <a:lnTo>
                    <a:pt x="40357" y="15897"/>
                  </a:lnTo>
                  <a:lnTo>
                    <a:pt x="40347" y="15897"/>
                  </a:lnTo>
                  <a:lnTo>
                    <a:pt x="40337" y="15908"/>
                  </a:lnTo>
                  <a:cubicBezTo>
                    <a:pt x="40317" y="15928"/>
                    <a:pt x="40287" y="15948"/>
                    <a:pt x="40257" y="15968"/>
                  </a:cubicBezTo>
                  <a:cubicBezTo>
                    <a:pt x="40237" y="15977"/>
                    <a:pt x="40217" y="15988"/>
                    <a:pt x="40187" y="16008"/>
                  </a:cubicBezTo>
                  <a:cubicBezTo>
                    <a:pt x="40167" y="16017"/>
                    <a:pt x="40137" y="16037"/>
                    <a:pt x="40107" y="16048"/>
                  </a:cubicBezTo>
                  <a:cubicBezTo>
                    <a:pt x="40097" y="16068"/>
                    <a:pt x="40077" y="16077"/>
                    <a:pt x="40057" y="16087"/>
                  </a:cubicBezTo>
                  <a:lnTo>
                    <a:pt x="40047" y="16097"/>
                  </a:lnTo>
                  <a:lnTo>
                    <a:pt x="40037" y="16097"/>
                  </a:lnTo>
                  <a:lnTo>
                    <a:pt x="40037" y="16107"/>
                  </a:lnTo>
                  <a:cubicBezTo>
                    <a:pt x="40017" y="16117"/>
                    <a:pt x="39997" y="16137"/>
                    <a:pt x="39977" y="16147"/>
                  </a:cubicBezTo>
                  <a:cubicBezTo>
                    <a:pt x="39928" y="16177"/>
                    <a:pt x="39877" y="16207"/>
                    <a:pt x="39817" y="16237"/>
                  </a:cubicBezTo>
                  <a:lnTo>
                    <a:pt x="39668" y="16327"/>
                  </a:lnTo>
                  <a:lnTo>
                    <a:pt x="39657" y="16337"/>
                  </a:lnTo>
                  <a:lnTo>
                    <a:pt x="39617" y="16367"/>
                  </a:lnTo>
                  <a:cubicBezTo>
                    <a:pt x="39588" y="16387"/>
                    <a:pt x="39558" y="16407"/>
                    <a:pt x="39518" y="16437"/>
                  </a:cubicBezTo>
                  <a:cubicBezTo>
                    <a:pt x="39468" y="16467"/>
                    <a:pt x="39418" y="16497"/>
                    <a:pt x="39368" y="16517"/>
                  </a:cubicBezTo>
                  <a:lnTo>
                    <a:pt x="39338" y="16537"/>
                  </a:lnTo>
                  <a:lnTo>
                    <a:pt x="39318" y="16547"/>
                  </a:lnTo>
                  <a:lnTo>
                    <a:pt x="39278" y="16567"/>
                  </a:lnTo>
                  <a:cubicBezTo>
                    <a:pt x="39258" y="16577"/>
                    <a:pt x="39228" y="16597"/>
                    <a:pt x="39198" y="16617"/>
                  </a:cubicBezTo>
                  <a:cubicBezTo>
                    <a:pt x="39168" y="16627"/>
                    <a:pt x="39148" y="16647"/>
                    <a:pt x="39128" y="16657"/>
                  </a:cubicBezTo>
                  <a:lnTo>
                    <a:pt x="39118" y="16667"/>
                  </a:lnTo>
                  <a:lnTo>
                    <a:pt x="39108" y="16677"/>
                  </a:lnTo>
                  <a:cubicBezTo>
                    <a:pt x="39088" y="16687"/>
                    <a:pt x="39078" y="16697"/>
                    <a:pt x="39058" y="16717"/>
                  </a:cubicBezTo>
                  <a:cubicBezTo>
                    <a:pt x="39048" y="16727"/>
                    <a:pt x="39038" y="16737"/>
                    <a:pt x="39038" y="16757"/>
                  </a:cubicBezTo>
                  <a:lnTo>
                    <a:pt x="39028" y="16757"/>
                  </a:lnTo>
                  <a:cubicBezTo>
                    <a:pt x="39018" y="16747"/>
                    <a:pt x="39008" y="16747"/>
                    <a:pt x="39008" y="16747"/>
                  </a:cubicBezTo>
                  <a:lnTo>
                    <a:pt x="38968" y="16747"/>
                  </a:lnTo>
                  <a:lnTo>
                    <a:pt x="38878" y="16717"/>
                  </a:lnTo>
                  <a:cubicBezTo>
                    <a:pt x="38858" y="16717"/>
                    <a:pt x="38848" y="16707"/>
                    <a:pt x="38829" y="16697"/>
                  </a:cubicBezTo>
                  <a:lnTo>
                    <a:pt x="38818" y="16697"/>
                  </a:lnTo>
                  <a:cubicBezTo>
                    <a:pt x="38809" y="16697"/>
                    <a:pt x="38798" y="16687"/>
                    <a:pt x="38789" y="16687"/>
                  </a:cubicBezTo>
                  <a:lnTo>
                    <a:pt x="38778" y="16687"/>
                  </a:lnTo>
                  <a:lnTo>
                    <a:pt x="38769" y="16677"/>
                  </a:lnTo>
                  <a:lnTo>
                    <a:pt x="38778" y="16677"/>
                  </a:lnTo>
                  <a:cubicBezTo>
                    <a:pt x="38809" y="16657"/>
                    <a:pt x="38838" y="16637"/>
                    <a:pt x="38858" y="16617"/>
                  </a:cubicBezTo>
                  <a:lnTo>
                    <a:pt x="38878" y="16597"/>
                  </a:lnTo>
                  <a:cubicBezTo>
                    <a:pt x="38938" y="16557"/>
                    <a:pt x="39008" y="16517"/>
                    <a:pt x="39058" y="16487"/>
                  </a:cubicBezTo>
                  <a:lnTo>
                    <a:pt x="39068" y="16477"/>
                  </a:lnTo>
                  <a:lnTo>
                    <a:pt x="39108" y="16457"/>
                  </a:lnTo>
                  <a:cubicBezTo>
                    <a:pt x="39158" y="16427"/>
                    <a:pt x="39198" y="16387"/>
                    <a:pt x="39248" y="16357"/>
                  </a:cubicBezTo>
                  <a:lnTo>
                    <a:pt x="39268" y="16337"/>
                  </a:lnTo>
                  <a:lnTo>
                    <a:pt x="39288" y="16327"/>
                  </a:lnTo>
                  <a:lnTo>
                    <a:pt x="39298" y="16327"/>
                  </a:lnTo>
                  <a:lnTo>
                    <a:pt x="39328" y="16297"/>
                  </a:lnTo>
                  <a:cubicBezTo>
                    <a:pt x="39398" y="16247"/>
                    <a:pt x="39478" y="16207"/>
                    <a:pt x="39558" y="16167"/>
                  </a:cubicBezTo>
                  <a:cubicBezTo>
                    <a:pt x="39597" y="16147"/>
                    <a:pt x="39637" y="16127"/>
                    <a:pt x="39677" y="16097"/>
                  </a:cubicBezTo>
                  <a:lnTo>
                    <a:pt x="39737" y="16068"/>
                  </a:lnTo>
                  <a:lnTo>
                    <a:pt x="39748" y="16057"/>
                  </a:lnTo>
                  <a:cubicBezTo>
                    <a:pt x="39757" y="16048"/>
                    <a:pt x="39777" y="16037"/>
                    <a:pt x="39788" y="16037"/>
                  </a:cubicBezTo>
                  <a:cubicBezTo>
                    <a:pt x="39828" y="16008"/>
                    <a:pt x="39857" y="15988"/>
                    <a:pt x="39897" y="15977"/>
                  </a:cubicBezTo>
                  <a:cubicBezTo>
                    <a:pt x="39937" y="15957"/>
                    <a:pt x="39988" y="15937"/>
                    <a:pt x="40028" y="15908"/>
                  </a:cubicBezTo>
                  <a:cubicBezTo>
                    <a:pt x="40047" y="15897"/>
                    <a:pt x="40067" y="15888"/>
                    <a:pt x="40087" y="15868"/>
                  </a:cubicBezTo>
                  <a:lnTo>
                    <a:pt x="40097" y="15868"/>
                  </a:lnTo>
                  <a:lnTo>
                    <a:pt x="40127" y="15837"/>
                  </a:lnTo>
                  <a:cubicBezTo>
                    <a:pt x="40137" y="15828"/>
                    <a:pt x="40157" y="15817"/>
                    <a:pt x="40177" y="15808"/>
                  </a:cubicBezTo>
                  <a:cubicBezTo>
                    <a:pt x="40197" y="15797"/>
                    <a:pt x="40207" y="15788"/>
                    <a:pt x="40227" y="15777"/>
                  </a:cubicBezTo>
                  <a:cubicBezTo>
                    <a:pt x="40227" y="15777"/>
                    <a:pt x="40237" y="15768"/>
                    <a:pt x="40247" y="15768"/>
                  </a:cubicBezTo>
                  <a:lnTo>
                    <a:pt x="40257" y="15757"/>
                  </a:lnTo>
                  <a:cubicBezTo>
                    <a:pt x="40267" y="15748"/>
                    <a:pt x="40277" y="15737"/>
                    <a:pt x="40287" y="15737"/>
                  </a:cubicBezTo>
                  <a:lnTo>
                    <a:pt x="40297" y="15728"/>
                  </a:lnTo>
                  <a:close/>
                  <a:moveTo>
                    <a:pt x="40597" y="15888"/>
                  </a:moveTo>
                  <a:lnTo>
                    <a:pt x="40587" y="15917"/>
                  </a:lnTo>
                  <a:lnTo>
                    <a:pt x="40587" y="15968"/>
                  </a:lnTo>
                  <a:lnTo>
                    <a:pt x="40577" y="16008"/>
                  </a:lnTo>
                  <a:lnTo>
                    <a:pt x="40577" y="16127"/>
                  </a:lnTo>
                  <a:cubicBezTo>
                    <a:pt x="40567" y="16137"/>
                    <a:pt x="40567" y="16147"/>
                    <a:pt x="40567" y="16157"/>
                  </a:cubicBezTo>
                  <a:lnTo>
                    <a:pt x="40557" y="16167"/>
                  </a:lnTo>
                  <a:lnTo>
                    <a:pt x="40537" y="16177"/>
                  </a:lnTo>
                  <a:cubicBezTo>
                    <a:pt x="40527" y="16177"/>
                    <a:pt x="40517" y="16187"/>
                    <a:pt x="40507" y="16197"/>
                  </a:cubicBezTo>
                  <a:lnTo>
                    <a:pt x="40497" y="16207"/>
                  </a:lnTo>
                  <a:cubicBezTo>
                    <a:pt x="40467" y="16227"/>
                    <a:pt x="40447" y="16247"/>
                    <a:pt x="40417" y="16257"/>
                  </a:cubicBezTo>
                  <a:cubicBezTo>
                    <a:pt x="40387" y="16277"/>
                    <a:pt x="40357" y="16297"/>
                    <a:pt x="40337" y="16317"/>
                  </a:cubicBezTo>
                  <a:cubicBezTo>
                    <a:pt x="40307" y="16337"/>
                    <a:pt x="40287" y="16357"/>
                    <a:pt x="40257" y="16367"/>
                  </a:cubicBezTo>
                  <a:lnTo>
                    <a:pt x="40247" y="16387"/>
                  </a:lnTo>
                  <a:cubicBezTo>
                    <a:pt x="40227" y="16397"/>
                    <a:pt x="40197" y="16417"/>
                    <a:pt x="40177" y="16437"/>
                  </a:cubicBezTo>
                  <a:lnTo>
                    <a:pt x="40157" y="16447"/>
                  </a:lnTo>
                  <a:lnTo>
                    <a:pt x="40147" y="16457"/>
                  </a:lnTo>
                  <a:lnTo>
                    <a:pt x="40137" y="16457"/>
                  </a:lnTo>
                  <a:lnTo>
                    <a:pt x="40107" y="16477"/>
                  </a:lnTo>
                  <a:cubicBezTo>
                    <a:pt x="40067" y="16507"/>
                    <a:pt x="40017" y="16547"/>
                    <a:pt x="39957" y="16587"/>
                  </a:cubicBezTo>
                  <a:cubicBezTo>
                    <a:pt x="39908" y="16627"/>
                    <a:pt x="39868" y="16657"/>
                    <a:pt x="39817" y="16677"/>
                  </a:cubicBezTo>
                  <a:cubicBezTo>
                    <a:pt x="39777" y="16707"/>
                    <a:pt x="39717" y="16747"/>
                    <a:pt x="39657" y="16777"/>
                  </a:cubicBezTo>
                  <a:lnTo>
                    <a:pt x="39568" y="16836"/>
                  </a:lnTo>
                  <a:lnTo>
                    <a:pt x="39558" y="16836"/>
                  </a:lnTo>
                  <a:lnTo>
                    <a:pt x="39538" y="16847"/>
                  </a:lnTo>
                  <a:lnTo>
                    <a:pt x="39508" y="16867"/>
                  </a:lnTo>
                  <a:cubicBezTo>
                    <a:pt x="39458" y="16896"/>
                    <a:pt x="39408" y="16927"/>
                    <a:pt x="39358" y="16947"/>
                  </a:cubicBezTo>
                  <a:lnTo>
                    <a:pt x="39318" y="16967"/>
                  </a:lnTo>
                  <a:cubicBezTo>
                    <a:pt x="39278" y="16987"/>
                    <a:pt x="39248" y="17007"/>
                    <a:pt x="39208" y="17027"/>
                  </a:cubicBezTo>
                  <a:cubicBezTo>
                    <a:pt x="39198" y="17036"/>
                    <a:pt x="39188" y="17036"/>
                    <a:pt x="39168" y="17047"/>
                  </a:cubicBezTo>
                  <a:lnTo>
                    <a:pt x="39158" y="17056"/>
                  </a:lnTo>
                  <a:lnTo>
                    <a:pt x="39148" y="17056"/>
                  </a:lnTo>
                  <a:lnTo>
                    <a:pt x="39138" y="17067"/>
                  </a:lnTo>
                  <a:lnTo>
                    <a:pt x="39138" y="17056"/>
                  </a:lnTo>
                  <a:lnTo>
                    <a:pt x="39138" y="17047"/>
                  </a:lnTo>
                  <a:lnTo>
                    <a:pt x="39128" y="17036"/>
                  </a:lnTo>
                  <a:lnTo>
                    <a:pt x="39128" y="16947"/>
                  </a:lnTo>
                  <a:lnTo>
                    <a:pt x="39128" y="16927"/>
                  </a:lnTo>
                  <a:lnTo>
                    <a:pt x="39128" y="16916"/>
                  </a:lnTo>
                  <a:lnTo>
                    <a:pt x="39128" y="16896"/>
                  </a:lnTo>
                  <a:lnTo>
                    <a:pt x="39128" y="16887"/>
                  </a:lnTo>
                  <a:cubicBezTo>
                    <a:pt x="39118" y="16876"/>
                    <a:pt x="39118" y="16867"/>
                    <a:pt x="39118" y="16856"/>
                  </a:cubicBezTo>
                  <a:lnTo>
                    <a:pt x="39118" y="16827"/>
                  </a:lnTo>
                  <a:lnTo>
                    <a:pt x="39108" y="16816"/>
                  </a:lnTo>
                  <a:lnTo>
                    <a:pt x="39118" y="16807"/>
                  </a:lnTo>
                  <a:cubicBezTo>
                    <a:pt x="39118" y="16797"/>
                    <a:pt x="39128" y="16797"/>
                    <a:pt x="39128" y="16787"/>
                  </a:cubicBezTo>
                  <a:lnTo>
                    <a:pt x="39148" y="16767"/>
                  </a:lnTo>
                  <a:cubicBezTo>
                    <a:pt x="39188" y="16737"/>
                    <a:pt x="39238" y="16707"/>
                    <a:pt x="39288" y="16677"/>
                  </a:cubicBezTo>
                  <a:cubicBezTo>
                    <a:pt x="39308" y="16667"/>
                    <a:pt x="39338" y="16647"/>
                    <a:pt x="39368" y="16637"/>
                  </a:cubicBezTo>
                  <a:lnTo>
                    <a:pt x="39378" y="16627"/>
                  </a:lnTo>
                  <a:cubicBezTo>
                    <a:pt x="39408" y="16617"/>
                    <a:pt x="39428" y="16607"/>
                    <a:pt x="39448" y="16597"/>
                  </a:cubicBezTo>
                  <a:lnTo>
                    <a:pt x="39597" y="16507"/>
                  </a:lnTo>
                  <a:cubicBezTo>
                    <a:pt x="39628" y="16497"/>
                    <a:pt x="39648" y="16477"/>
                    <a:pt x="39668" y="16457"/>
                  </a:cubicBezTo>
                  <a:lnTo>
                    <a:pt x="39677" y="16457"/>
                  </a:lnTo>
                  <a:lnTo>
                    <a:pt x="39688" y="16447"/>
                  </a:lnTo>
                  <a:cubicBezTo>
                    <a:pt x="39708" y="16437"/>
                    <a:pt x="39728" y="16417"/>
                    <a:pt x="39748" y="16407"/>
                  </a:cubicBezTo>
                  <a:cubicBezTo>
                    <a:pt x="39788" y="16377"/>
                    <a:pt x="39828" y="16357"/>
                    <a:pt x="39857" y="16337"/>
                  </a:cubicBezTo>
                  <a:lnTo>
                    <a:pt x="39897" y="16317"/>
                  </a:lnTo>
                  <a:cubicBezTo>
                    <a:pt x="39957" y="16287"/>
                    <a:pt x="40008" y="16257"/>
                    <a:pt x="40047" y="16227"/>
                  </a:cubicBezTo>
                  <a:lnTo>
                    <a:pt x="40077" y="16207"/>
                  </a:lnTo>
                  <a:lnTo>
                    <a:pt x="40097" y="16197"/>
                  </a:lnTo>
                  <a:lnTo>
                    <a:pt x="40107" y="16187"/>
                  </a:lnTo>
                  <a:lnTo>
                    <a:pt x="40197" y="16127"/>
                  </a:lnTo>
                  <a:lnTo>
                    <a:pt x="40257" y="16097"/>
                  </a:lnTo>
                  <a:cubicBezTo>
                    <a:pt x="40277" y="16087"/>
                    <a:pt x="40317" y="16068"/>
                    <a:pt x="40347" y="16048"/>
                  </a:cubicBezTo>
                  <a:cubicBezTo>
                    <a:pt x="40357" y="16037"/>
                    <a:pt x="40377" y="16028"/>
                    <a:pt x="40387" y="16017"/>
                  </a:cubicBezTo>
                  <a:lnTo>
                    <a:pt x="40397" y="16017"/>
                  </a:lnTo>
                  <a:lnTo>
                    <a:pt x="40407" y="16008"/>
                  </a:lnTo>
                  <a:cubicBezTo>
                    <a:pt x="40427" y="15997"/>
                    <a:pt x="40447" y="15977"/>
                    <a:pt x="40477" y="15957"/>
                  </a:cubicBezTo>
                  <a:lnTo>
                    <a:pt x="40537" y="15928"/>
                  </a:lnTo>
                  <a:cubicBezTo>
                    <a:pt x="40547" y="15917"/>
                    <a:pt x="40557" y="15917"/>
                    <a:pt x="40567" y="15908"/>
                  </a:cubicBezTo>
                  <a:cubicBezTo>
                    <a:pt x="40577" y="15908"/>
                    <a:pt x="40587" y="15897"/>
                    <a:pt x="40597" y="15888"/>
                  </a:cubicBezTo>
                  <a:close/>
                  <a:moveTo>
                    <a:pt x="38718" y="16747"/>
                  </a:moveTo>
                  <a:cubicBezTo>
                    <a:pt x="38729" y="16757"/>
                    <a:pt x="38749" y="16767"/>
                    <a:pt x="38758" y="16777"/>
                  </a:cubicBezTo>
                  <a:lnTo>
                    <a:pt x="38778" y="16787"/>
                  </a:lnTo>
                  <a:lnTo>
                    <a:pt x="38798" y="16787"/>
                  </a:lnTo>
                  <a:lnTo>
                    <a:pt x="38818" y="16797"/>
                  </a:lnTo>
                  <a:lnTo>
                    <a:pt x="38838" y="16807"/>
                  </a:lnTo>
                  <a:cubicBezTo>
                    <a:pt x="38868" y="16816"/>
                    <a:pt x="38888" y="16827"/>
                    <a:pt x="38918" y="16836"/>
                  </a:cubicBezTo>
                  <a:cubicBezTo>
                    <a:pt x="38938" y="16847"/>
                    <a:pt x="38948" y="16847"/>
                    <a:pt x="38958" y="16847"/>
                  </a:cubicBezTo>
                  <a:lnTo>
                    <a:pt x="38968" y="16847"/>
                  </a:lnTo>
                  <a:cubicBezTo>
                    <a:pt x="38988" y="16847"/>
                    <a:pt x="38998" y="16856"/>
                    <a:pt x="39008" y="16856"/>
                  </a:cubicBezTo>
                  <a:lnTo>
                    <a:pt x="39008" y="16916"/>
                  </a:lnTo>
                  <a:lnTo>
                    <a:pt x="39008" y="16936"/>
                  </a:lnTo>
                  <a:cubicBezTo>
                    <a:pt x="39018" y="16967"/>
                    <a:pt x="39018" y="16987"/>
                    <a:pt x="39018" y="17016"/>
                  </a:cubicBezTo>
                  <a:cubicBezTo>
                    <a:pt x="39018" y="17047"/>
                    <a:pt x="39028" y="17076"/>
                    <a:pt x="39028" y="17096"/>
                  </a:cubicBezTo>
                  <a:lnTo>
                    <a:pt x="39028" y="17116"/>
                  </a:lnTo>
                  <a:lnTo>
                    <a:pt x="39018" y="17116"/>
                  </a:lnTo>
                  <a:lnTo>
                    <a:pt x="39018" y="17107"/>
                  </a:lnTo>
                  <a:cubicBezTo>
                    <a:pt x="39008" y="17107"/>
                    <a:pt x="38998" y="17107"/>
                    <a:pt x="38988" y="17096"/>
                  </a:cubicBezTo>
                  <a:lnTo>
                    <a:pt x="38968" y="17096"/>
                  </a:lnTo>
                  <a:lnTo>
                    <a:pt x="38968" y="17087"/>
                  </a:lnTo>
                  <a:cubicBezTo>
                    <a:pt x="38928" y="17076"/>
                    <a:pt x="38898" y="17067"/>
                    <a:pt x="38868" y="17056"/>
                  </a:cubicBezTo>
                  <a:lnTo>
                    <a:pt x="38848" y="17047"/>
                  </a:lnTo>
                  <a:cubicBezTo>
                    <a:pt x="38829" y="17036"/>
                    <a:pt x="38818" y="17027"/>
                    <a:pt x="38798" y="17027"/>
                  </a:cubicBezTo>
                  <a:cubicBezTo>
                    <a:pt x="38789" y="17016"/>
                    <a:pt x="38778" y="17016"/>
                    <a:pt x="38758" y="17007"/>
                  </a:cubicBezTo>
                  <a:lnTo>
                    <a:pt x="38738" y="17007"/>
                  </a:lnTo>
                  <a:lnTo>
                    <a:pt x="38738" y="16987"/>
                  </a:lnTo>
                  <a:lnTo>
                    <a:pt x="38738" y="16916"/>
                  </a:lnTo>
                  <a:lnTo>
                    <a:pt x="38738" y="16896"/>
                  </a:lnTo>
                  <a:cubicBezTo>
                    <a:pt x="38729" y="16856"/>
                    <a:pt x="38729" y="16816"/>
                    <a:pt x="38729" y="16787"/>
                  </a:cubicBezTo>
                  <a:cubicBezTo>
                    <a:pt x="38718" y="16767"/>
                    <a:pt x="38718" y="16757"/>
                    <a:pt x="38718" y="16747"/>
                  </a:cubicBezTo>
                  <a:close/>
                  <a:moveTo>
                    <a:pt x="35521" y="18246"/>
                  </a:moveTo>
                  <a:lnTo>
                    <a:pt x="35511" y="18295"/>
                  </a:lnTo>
                  <a:lnTo>
                    <a:pt x="35511" y="18335"/>
                  </a:lnTo>
                  <a:lnTo>
                    <a:pt x="35451" y="18375"/>
                  </a:lnTo>
                  <a:cubicBezTo>
                    <a:pt x="35431" y="18386"/>
                    <a:pt x="35411" y="18395"/>
                    <a:pt x="35391" y="18415"/>
                  </a:cubicBezTo>
                  <a:cubicBezTo>
                    <a:pt x="35361" y="18435"/>
                    <a:pt x="35331" y="18455"/>
                    <a:pt x="35311" y="18466"/>
                  </a:cubicBezTo>
                  <a:lnTo>
                    <a:pt x="35261" y="18495"/>
                  </a:lnTo>
                  <a:lnTo>
                    <a:pt x="35261" y="18505"/>
                  </a:lnTo>
                  <a:lnTo>
                    <a:pt x="35251" y="18505"/>
                  </a:lnTo>
                  <a:cubicBezTo>
                    <a:pt x="35251" y="18515"/>
                    <a:pt x="35251" y="18515"/>
                    <a:pt x="35241" y="18515"/>
                  </a:cubicBezTo>
                  <a:lnTo>
                    <a:pt x="35241" y="18475"/>
                  </a:lnTo>
                  <a:lnTo>
                    <a:pt x="35241" y="18406"/>
                  </a:lnTo>
                  <a:cubicBezTo>
                    <a:pt x="35241" y="18406"/>
                    <a:pt x="35241" y="18395"/>
                    <a:pt x="35251" y="18395"/>
                  </a:cubicBezTo>
                  <a:cubicBezTo>
                    <a:pt x="35261" y="18395"/>
                    <a:pt x="35281" y="18386"/>
                    <a:pt x="35291" y="18375"/>
                  </a:cubicBezTo>
                  <a:cubicBezTo>
                    <a:pt x="35301" y="18375"/>
                    <a:pt x="35301" y="18366"/>
                    <a:pt x="35311" y="18366"/>
                  </a:cubicBezTo>
                  <a:lnTo>
                    <a:pt x="35321" y="18355"/>
                  </a:lnTo>
                  <a:lnTo>
                    <a:pt x="35331" y="18346"/>
                  </a:lnTo>
                  <a:cubicBezTo>
                    <a:pt x="35351" y="18346"/>
                    <a:pt x="35361" y="18335"/>
                    <a:pt x="35381" y="18326"/>
                  </a:cubicBezTo>
                  <a:cubicBezTo>
                    <a:pt x="35391" y="18326"/>
                    <a:pt x="35401" y="18315"/>
                    <a:pt x="35421" y="18315"/>
                  </a:cubicBezTo>
                  <a:cubicBezTo>
                    <a:pt x="35431" y="18306"/>
                    <a:pt x="35451" y="18295"/>
                    <a:pt x="35461" y="18286"/>
                  </a:cubicBezTo>
                  <a:cubicBezTo>
                    <a:pt x="35481" y="18275"/>
                    <a:pt x="35501" y="18266"/>
                    <a:pt x="35511" y="18246"/>
                  </a:cubicBezTo>
                  <a:close/>
                  <a:moveTo>
                    <a:pt x="35521" y="18475"/>
                  </a:moveTo>
                  <a:lnTo>
                    <a:pt x="35521" y="18475"/>
                  </a:lnTo>
                  <a:cubicBezTo>
                    <a:pt x="35511" y="18555"/>
                    <a:pt x="35511" y="18645"/>
                    <a:pt x="35511" y="18725"/>
                  </a:cubicBezTo>
                  <a:lnTo>
                    <a:pt x="35471" y="18725"/>
                  </a:lnTo>
                  <a:lnTo>
                    <a:pt x="35461" y="18715"/>
                  </a:lnTo>
                  <a:cubicBezTo>
                    <a:pt x="35421" y="18715"/>
                    <a:pt x="35391" y="18705"/>
                    <a:pt x="35371" y="18685"/>
                  </a:cubicBezTo>
                  <a:cubicBezTo>
                    <a:pt x="35351" y="18685"/>
                    <a:pt x="35331" y="18675"/>
                    <a:pt x="35321" y="18675"/>
                  </a:cubicBezTo>
                  <a:lnTo>
                    <a:pt x="35311" y="18665"/>
                  </a:lnTo>
                  <a:lnTo>
                    <a:pt x="35281" y="18665"/>
                  </a:lnTo>
                  <a:lnTo>
                    <a:pt x="35271" y="18655"/>
                  </a:lnTo>
                  <a:lnTo>
                    <a:pt x="35261" y="18645"/>
                  </a:lnTo>
                  <a:cubicBezTo>
                    <a:pt x="35301" y="18625"/>
                    <a:pt x="35331" y="18605"/>
                    <a:pt x="35351" y="18585"/>
                  </a:cubicBezTo>
                  <a:lnTo>
                    <a:pt x="35371" y="18575"/>
                  </a:lnTo>
                  <a:cubicBezTo>
                    <a:pt x="35421" y="18535"/>
                    <a:pt x="35471" y="18505"/>
                    <a:pt x="35521" y="18475"/>
                  </a:cubicBezTo>
                  <a:close/>
                  <a:moveTo>
                    <a:pt x="35211" y="18715"/>
                  </a:moveTo>
                  <a:cubicBezTo>
                    <a:pt x="35221" y="18735"/>
                    <a:pt x="35231" y="18745"/>
                    <a:pt x="35251" y="18745"/>
                  </a:cubicBezTo>
                  <a:lnTo>
                    <a:pt x="35271" y="18755"/>
                  </a:lnTo>
                  <a:cubicBezTo>
                    <a:pt x="35281" y="18765"/>
                    <a:pt x="35301" y="18765"/>
                    <a:pt x="35311" y="18765"/>
                  </a:cubicBezTo>
                  <a:lnTo>
                    <a:pt x="35331" y="18775"/>
                  </a:lnTo>
                  <a:cubicBezTo>
                    <a:pt x="35351" y="18795"/>
                    <a:pt x="35381" y="18805"/>
                    <a:pt x="35411" y="18815"/>
                  </a:cubicBezTo>
                  <a:cubicBezTo>
                    <a:pt x="35421" y="18815"/>
                    <a:pt x="35441" y="18815"/>
                    <a:pt x="35451" y="18825"/>
                  </a:cubicBezTo>
                  <a:lnTo>
                    <a:pt x="35501" y="18825"/>
                  </a:lnTo>
                  <a:lnTo>
                    <a:pt x="35501" y="18835"/>
                  </a:lnTo>
                  <a:lnTo>
                    <a:pt x="35501" y="18885"/>
                  </a:lnTo>
                  <a:lnTo>
                    <a:pt x="35501" y="18915"/>
                  </a:lnTo>
                  <a:cubicBezTo>
                    <a:pt x="35501" y="18935"/>
                    <a:pt x="35501" y="18965"/>
                    <a:pt x="35511" y="18985"/>
                  </a:cubicBezTo>
                  <a:lnTo>
                    <a:pt x="35511" y="18995"/>
                  </a:lnTo>
                  <a:cubicBezTo>
                    <a:pt x="35511" y="19015"/>
                    <a:pt x="35511" y="19045"/>
                    <a:pt x="35521" y="19075"/>
                  </a:cubicBezTo>
                  <a:lnTo>
                    <a:pt x="35521" y="19085"/>
                  </a:lnTo>
                  <a:lnTo>
                    <a:pt x="35501" y="19085"/>
                  </a:lnTo>
                  <a:cubicBezTo>
                    <a:pt x="35491" y="19075"/>
                    <a:pt x="35481" y="19075"/>
                    <a:pt x="35471" y="19075"/>
                  </a:cubicBezTo>
                  <a:lnTo>
                    <a:pt x="35461" y="19065"/>
                  </a:lnTo>
                  <a:lnTo>
                    <a:pt x="35451" y="19065"/>
                  </a:lnTo>
                  <a:cubicBezTo>
                    <a:pt x="35421" y="19055"/>
                    <a:pt x="35391" y="19035"/>
                    <a:pt x="35361" y="19025"/>
                  </a:cubicBezTo>
                  <a:lnTo>
                    <a:pt x="35331" y="19015"/>
                  </a:lnTo>
                  <a:cubicBezTo>
                    <a:pt x="35321" y="19005"/>
                    <a:pt x="35301" y="19005"/>
                    <a:pt x="35281" y="18995"/>
                  </a:cubicBezTo>
                  <a:cubicBezTo>
                    <a:pt x="35271" y="18995"/>
                    <a:pt x="35261" y="18985"/>
                    <a:pt x="35251" y="18985"/>
                  </a:cubicBezTo>
                  <a:lnTo>
                    <a:pt x="35231" y="18975"/>
                  </a:lnTo>
                  <a:lnTo>
                    <a:pt x="35231" y="18955"/>
                  </a:lnTo>
                  <a:cubicBezTo>
                    <a:pt x="35231" y="18935"/>
                    <a:pt x="35221" y="18915"/>
                    <a:pt x="35221" y="18885"/>
                  </a:cubicBezTo>
                  <a:lnTo>
                    <a:pt x="35221" y="18865"/>
                  </a:lnTo>
                  <a:cubicBezTo>
                    <a:pt x="35221" y="18825"/>
                    <a:pt x="35221" y="18795"/>
                    <a:pt x="35211" y="18755"/>
                  </a:cubicBezTo>
                  <a:lnTo>
                    <a:pt x="35211" y="18715"/>
                  </a:lnTo>
                  <a:close/>
                  <a:moveTo>
                    <a:pt x="17007" y="4257"/>
                  </a:moveTo>
                  <a:lnTo>
                    <a:pt x="17076" y="4297"/>
                  </a:lnTo>
                  <a:lnTo>
                    <a:pt x="17087" y="4297"/>
                  </a:lnTo>
                  <a:cubicBezTo>
                    <a:pt x="17146" y="4337"/>
                    <a:pt x="17216" y="4367"/>
                    <a:pt x="17296" y="4407"/>
                  </a:cubicBezTo>
                  <a:cubicBezTo>
                    <a:pt x="17346" y="4427"/>
                    <a:pt x="17386" y="4447"/>
                    <a:pt x="17436" y="4467"/>
                  </a:cubicBezTo>
                  <a:lnTo>
                    <a:pt x="17446" y="4467"/>
                  </a:lnTo>
                  <a:cubicBezTo>
                    <a:pt x="17556" y="4517"/>
                    <a:pt x="17646" y="4557"/>
                    <a:pt x="17736" y="4597"/>
                  </a:cubicBezTo>
                  <a:lnTo>
                    <a:pt x="17746" y="4607"/>
                  </a:lnTo>
                  <a:lnTo>
                    <a:pt x="17756" y="4607"/>
                  </a:lnTo>
                  <a:cubicBezTo>
                    <a:pt x="17886" y="4667"/>
                    <a:pt x="18026" y="4737"/>
                    <a:pt x="18155" y="4797"/>
                  </a:cubicBezTo>
                  <a:lnTo>
                    <a:pt x="18275" y="4857"/>
                  </a:lnTo>
                  <a:cubicBezTo>
                    <a:pt x="18425" y="4917"/>
                    <a:pt x="18525" y="4957"/>
                    <a:pt x="18625" y="5006"/>
                  </a:cubicBezTo>
                  <a:cubicBezTo>
                    <a:pt x="18655" y="5026"/>
                    <a:pt x="18695" y="5046"/>
                    <a:pt x="18745" y="5077"/>
                  </a:cubicBezTo>
                  <a:lnTo>
                    <a:pt x="18755" y="5077"/>
                  </a:lnTo>
                  <a:cubicBezTo>
                    <a:pt x="18775" y="5097"/>
                    <a:pt x="18805" y="5106"/>
                    <a:pt x="18835" y="5117"/>
                  </a:cubicBezTo>
                  <a:cubicBezTo>
                    <a:pt x="18905" y="5157"/>
                    <a:pt x="18975" y="5196"/>
                    <a:pt x="19054" y="5226"/>
                  </a:cubicBezTo>
                  <a:cubicBezTo>
                    <a:pt x="19145" y="5266"/>
                    <a:pt x="19225" y="5306"/>
                    <a:pt x="19314" y="5346"/>
                  </a:cubicBezTo>
                  <a:lnTo>
                    <a:pt x="19325" y="5356"/>
                  </a:lnTo>
                  <a:cubicBezTo>
                    <a:pt x="19394" y="5386"/>
                    <a:pt x="19465" y="5416"/>
                    <a:pt x="19524" y="5446"/>
                  </a:cubicBezTo>
                  <a:cubicBezTo>
                    <a:pt x="19704" y="5526"/>
                    <a:pt x="19834" y="5596"/>
                    <a:pt x="19954" y="5656"/>
                  </a:cubicBezTo>
                  <a:lnTo>
                    <a:pt x="20064" y="5726"/>
                  </a:lnTo>
                  <a:lnTo>
                    <a:pt x="20084" y="5736"/>
                  </a:lnTo>
                  <a:lnTo>
                    <a:pt x="20094" y="5736"/>
                  </a:lnTo>
                  <a:lnTo>
                    <a:pt x="20114" y="5746"/>
                  </a:lnTo>
                  <a:cubicBezTo>
                    <a:pt x="20194" y="5796"/>
                    <a:pt x="20293" y="5856"/>
                    <a:pt x="20393" y="5906"/>
                  </a:cubicBezTo>
                  <a:lnTo>
                    <a:pt x="20453" y="5936"/>
                  </a:lnTo>
                  <a:lnTo>
                    <a:pt x="20473" y="5945"/>
                  </a:lnTo>
                  <a:cubicBezTo>
                    <a:pt x="20524" y="5965"/>
                    <a:pt x="20564" y="5996"/>
                    <a:pt x="20613" y="6016"/>
                  </a:cubicBezTo>
                  <a:cubicBezTo>
                    <a:pt x="20684" y="6056"/>
                    <a:pt x="20763" y="6105"/>
                    <a:pt x="20833" y="6145"/>
                  </a:cubicBezTo>
                  <a:lnTo>
                    <a:pt x="20943" y="6205"/>
                  </a:lnTo>
                  <a:cubicBezTo>
                    <a:pt x="21033" y="6256"/>
                    <a:pt x="21143" y="6325"/>
                    <a:pt x="21253" y="6385"/>
                  </a:cubicBezTo>
                  <a:cubicBezTo>
                    <a:pt x="21403" y="6485"/>
                    <a:pt x="21552" y="6565"/>
                    <a:pt x="21672" y="6625"/>
                  </a:cubicBezTo>
                  <a:cubicBezTo>
                    <a:pt x="21792" y="6695"/>
                    <a:pt x="21912" y="6765"/>
                    <a:pt x="22022" y="6825"/>
                  </a:cubicBezTo>
                  <a:lnTo>
                    <a:pt x="22032" y="6835"/>
                  </a:lnTo>
                  <a:lnTo>
                    <a:pt x="22082" y="6865"/>
                  </a:lnTo>
                  <a:cubicBezTo>
                    <a:pt x="22142" y="6905"/>
                    <a:pt x="22202" y="6935"/>
                    <a:pt x="22262" y="6975"/>
                  </a:cubicBezTo>
                  <a:cubicBezTo>
                    <a:pt x="22342" y="7025"/>
                    <a:pt x="22422" y="7065"/>
                    <a:pt x="22502" y="7115"/>
                  </a:cubicBezTo>
                  <a:cubicBezTo>
                    <a:pt x="22612" y="7175"/>
                    <a:pt x="22722" y="7235"/>
                    <a:pt x="22822" y="7275"/>
                  </a:cubicBezTo>
                  <a:lnTo>
                    <a:pt x="22831" y="7284"/>
                  </a:lnTo>
                  <a:lnTo>
                    <a:pt x="22851" y="7295"/>
                  </a:lnTo>
                  <a:lnTo>
                    <a:pt x="22871" y="7304"/>
                  </a:lnTo>
                  <a:lnTo>
                    <a:pt x="22891" y="7315"/>
                  </a:lnTo>
                  <a:lnTo>
                    <a:pt x="22931" y="7335"/>
                  </a:lnTo>
                  <a:cubicBezTo>
                    <a:pt x="23082" y="7404"/>
                    <a:pt x="23221" y="7495"/>
                    <a:pt x="23341" y="7564"/>
                  </a:cubicBezTo>
                  <a:lnTo>
                    <a:pt x="23351" y="7575"/>
                  </a:lnTo>
                  <a:lnTo>
                    <a:pt x="23361" y="7575"/>
                  </a:lnTo>
                  <a:cubicBezTo>
                    <a:pt x="23481" y="7654"/>
                    <a:pt x="23621" y="7744"/>
                    <a:pt x="23761" y="7814"/>
                  </a:cubicBezTo>
                  <a:cubicBezTo>
                    <a:pt x="23801" y="7844"/>
                    <a:pt x="23841" y="7864"/>
                    <a:pt x="23890" y="7884"/>
                  </a:cubicBezTo>
                  <a:lnTo>
                    <a:pt x="23910" y="7894"/>
                  </a:lnTo>
                  <a:lnTo>
                    <a:pt x="23930" y="7914"/>
                  </a:lnTo>
                  <a:lnTo>
                    <a:pt x="23950" y="7924"/>
                  </a:lnTo>
                  <a:lnTo>
                    <a:pt x="23970" y="7934"/>
                  </a:lnTo>
                  <a:cubicBezTo>
                    <a:pt x="24050" y="7974"/>
                    <a:pt x="24121" y="8014"/>
                    <a:pt x="24201" y="8054"/>
                  </a:cubicBezTo>
                  <a:cubicBezTo>
                    <a:pt x="24261" y="8094"/>
                    <a:pt x="24321" y="8124"/>
                    <a:pt x="24390" y="8164"/>
                  </a:cubicBezTo>
                  <a:lnTo>
                    <a:pt x="24410" y="8174"/>
                  </a:lnTo>
                  <a:lnTo>
                    <a:pt x="24420" y="8184"/>
                  </a:lnTo>
                  <a:cubicBezTo>
                    <a:pt x="24480" y="8224"/>
                    <a:pt x="24540" y="8254"/>
                    <a:pt x="24610" y="8294"/>
                  </a:cubicBezTo>
                  <a:cubicBezTo>
                    <a:pt x="24730" y="8363"/>
                    <a:pt x="24880" y="8443"/>
                    <a:pt x="25030" y="8514"/>
                  </a:cubicBezTo>
                  <a:cubicBezTo>
                    <a:pt x="25089" y="8543"/>
                    <a:pt x="25140" y="8574"/>
                    <a:pt x="25200" y="8594"/>
                  </a:cubicBezTo>
                  <a:lnTo>
                    <a:pt x="25209" y="8603"/>
                  </a:lnTo>
                  <a:lnTo>
                    <a:pt x="25229" y="8614"/>
                  </a:lnTo>
                  <a:cubicBezTo>
                    <a:pt x="25320" y="8654"/>
                    <a:pt x="25400" y="8694"/>
                    <a:pt x="25489" y="8734"/>
                  </a:cubicBezTo>
                  <a:cubicBezTo>
                    <a:pt x="25839" y="8913"/>
                    <a:pt x="26109" y="9063"/>
                    <a:pt x="26359" y="9203"/>
                  </a:cubicBezTo>
                  <a:cubicBezTo>
                    <a:pt x="26519" y="9293"/>
                    <a:pt x="26648" y="9373"/>
                    <a:pt x="26768" y="9463"/>
                  </a:cubicBezTo>
                  <a:cubicBezTo>
                    <a:pt x="26788" y="9483"/>
                    <a:pt x="26818" y="9493"/>
                    <a:pt x="26838" y="9513"/>
                  </a:cubicBezTo>
                  <a:lnTo>
                    <a:pt x="26848" y="9523"/>
                  </a:lnTo>
                  <a:lnTo>
                    <a:pt x="26868" y="9533"/>
                  </a:lnTo>
                  <a:lnTo>
                    <a:pt x="26878" y="9543"/>
                  </a:lnTo>
                  <a:cubicBezTo>
                    <a:pt x="26898" y="9562"/>
                    <a:pt x="26928" y="9582"/>
                    <a:pt x="26948" y="9593"/>
                  </a:cubicBezTo>
                  <a:cubicBezTo>
                    <a:pt x="26988" y="9622"/>
                    <a:pt x="27038" y="9653"/>
                    <a:pt x="27078" y="9682"/>
                  </a:cubicBezTo>
                  <a:cubicBezTo>
                    <a:pt x="27098" y="9702"/>
                    <a:pt x="27128" y="9722"/>
                    <a:pt x="27158" y="9742"/>
                  </a:cubicBezTo>
                  <a:cubicBezTo>
                    <a:pt x="27248" y="9802"/>
                    <a:pt x="27348" y="9882"/>
                    <a:pt x="27438" y="9953"/>
                  </a:cubicBezTo>
                  <a:lnTo>
                    <a:pt x="27487" y="9982"/>
                  </a:lnTo>
                  <a:lnTo>
                    <a:pt x="27538" y="10022"/>
                  </a:lnTo>
                  <a:cubicBezTo>
                    <a:pt x="27647" y="10102"/>
                    <a:pt x="27778" y="10172"/>
                    <a:pt x="27878" y="10242"/>
                  </a:cubicBezTo>
                  <a:lnTo>
                    <a:pt x="27927" y="10272"/>
                  </a:lnTo>
                  <a:cubicBezTo>
                    <a:pt x="28087" y="10362"/>
                    <a:pt x="28237" y="10452"/>
                    <a:pt x="28347" y="10532"/>
                  </a:cubicBezTo>
                  <a:lnTo>
                    <a:pt x="28397" y="10562"/>
                  </a:lnTo>
                  <a:lnTo>
                    <a:pt x="28407" y="10562"/>
                  </a:lnTo>
                  <a:cubicBezTo>
                    <a:pt x="28447" y="10592"/>
                    <a:pt x="28497" y="10622"/>
                    <a:pt x="28537" y="10652"/>
                  </a:cubicBezTo>
                  <a:cubicBezTo>
                    <a:pt x="28607" y="10692"/>
                    <a:pt x="28677" y="10732"/>
                    <a:pt x="28757" y="10772"/>
                  </a:cubicBezTo>
                  <a:cubicBezTo>
                    <a:pt x="28786" y="10792"/>
                    <a:pt x="28826" y="10812"/>
                    <a:pt x="28857" y="10821"/>
                  </a:cubicBezTo>
                  <a:cubicBezTo>
                    <a:pt x="28917" y="10852"/>
                    <a:pt x="28957" y="10881"/>
                    <a:pt x="29006" y="10901"/>
                  </a:cubicBezTo>
                  <a:cubicBezTo>
                    <a:pt x="29077" y="10952"/>
                    <a:pt x="29157" y="11001"/>
                    <a:pt x="29256" y="11061"/>
                  </a:cubicBezTo>
                  <a:lnTo>
                    <a:pt x="29406" y="11152"/>
                  </a:lnTo>
                  <a:cubicBezTo>
                    <a:pt x="29506" y="11221"/>
                    <a:pt x="29616" y="11281"/>
                    <a:pt x="29716" y="11361"/>
                  </a:cubicBezTo>
                  <a:lnTo>
                    <a:pt x="29766" y="11391"/>
                  </a:lnTo>
                  <a:lnTo>
                    <a:pt x="29766" y="11401"/>
                  </a:lnTo>
                  <a:lnTo>
                    <a:pt x="29776" y="11411"/>
                  </a:lnTo>
                  <a:cubicBezTo>
                    <a:pt x="29816" y="11431"/>
                    <a:pt x="29846" y="11461"/>
                    <a:pt x="29886" y="11491"/>
                  </a:cubicBezTo>
                  <a:cubicBezTo>
                    <a:pt x="29936" y="11531"/>
                    <a:pt x="29996" y="11571"/>
                    <a:pt x="30065" y="11611"/>
                  </a:cubicBezTo>
                  <a:cubicBezTo>
                    <a:pt x="30156" y="11671"/>
                    <a:pt x="30245" y="11731"/>
                    <a:pt x="30325" y="11781"/>
                  </a:cubicBezTo>
                  <a:lnTo>
                    <a:pt x="30336" y="11781"/>
                  </a:lnTo>
                  <a:lnTo>
                    <a:pt x="30415" y="11831"/>
                  </a:lnTo>
                  <a:cubicBezTo>
                    <a:pt x="30515" y="11891"/>
                    <a:pt x="30615" y="11951"/>
                    <a:pt x="30705" y="11991"/>
                  </a:cubicBezTo>
                  <a:lnTo>
                    <a:pt x="30785" y="12031"/>
                  </a:lnTo>
                  <a:cubicBezTo>
                    <a:pt x="30905" y="12100"/>
                    <a:pt x="31015" y="12180"/>
                    <a:pt x="31095" y="12240"/>
                  </a:cubicBezTo>
                  <a:lnTo>
                    <a:pt x="31104" y="12251"/>
                  </a:lnTo>
                  <a:cubicBezTo>
                    <a:pt x="31144" y="12280"/>
                    <a:pt x="31204" y="12331"/>
                    <a:pt x="31264" y="12371"/>
                  </a:cubicBezTo>
                  <a:cubicBezTo>
                    <a:pt x="31315" y="12411"/>
                    <a:pt x="31384" y="12451"/>
                    <a:pt x="31424" y="12470"/>
                  </a:cubicBezTo>
                  <a:cubicBezTo>
                    <a:pt x="31504" y="12530"/>
                    <a:pt x="31594" y="12580"/>
                    <a:pt x="31674" y="12620"/>
                  </a:cubicBezTo>
                  <a:lnTo>
                    <a:pt x="31744" y="12670"/>
                  </a:lnTo>
                  <a:lnTo>
                    <a:pt x="31764" y="12680"/>
                  </a:lnTo>
                  <a:cubicBezTo>
                    <a:pt x="31804" y="12700"/>
                    <a:pt x="31844" y="12730"/>
                    <a:pt x="31894" y="12750"/>
                  </a:cubicBezTo>
                  <a:cubicBezTo>
                    <a:pt x="31924" y="12770"/>
                    <a:pt x="31944" y="12790"/>
                    <a:pt x="31974" y="12800"/>
                  </a:cubicBezTo>
                  <a:lnTo>
                    <a:pt x="31984" y="12810"/>
                  </a:lnTo>
                  <a:cubicBezTo>
                    <a:pt x="32004" y="12820"/>
                    <a:pt x="32024" y="12840"/>
                    <a:pt x="32044" y="12850"/>
                  </a:cubicBezTo>
                  <a:lnTo>
                    <a:pt x="32104" y="12880"/>
                  </a:lnTo>
                  <a:lnTo>
                    <a:pt x="32114" y="12880"/>
                  </a:lnTo>
                  <a:lnTo>
                    <a:pt x="32114" y="12890"/>
                  </a:lnTo>
                  <a:lnTo>
                    <a:pt x="32104" y="12890"/>
                  </a:lnTo>
                  <a:cubicBezTo>
                    <a:pt x="32094" y="12910"/>
                    <a:pt x="32084" y="12920"/>
                    <a:pt x="32064" y="12950"/>
                  </a:cubicBezTo>
                  <a:cubicBezTo>
                    <a:pt x="32044" y="12970"/>
                    <a:pt x="32024" y="13000"/>
                    <a:pt x="32004" y="13020"/>
                  </a:cubicBezTo>
                  <a:lnTo>
                    <a:pt x="31994" y="13030"/>
                  </a:lnTo>
                  <a:lnTo>
                    <a:pt x="31984" y="13050"/>
                  </a:lnTo>
                  <a:lnTo>
                    <a:pt x="31964" y="13080"/>
                  </a:lnTo>
                  <a:cubicBezTo>
                    <a:pt x="31914" y="13130"/>
                    <a:pt x="31874" y="13190"/>
                    <a:pt x="31824" y="13230"/>
                  </a:cubicBezTo>
                  <a:cubicBezTo>
                    <a:pt x="31774" y="13290"/>
                    <a:pt x="31724" y="13339"/>
                    <a:pt x="31684" y="13390"/>
                  </a:cubicBezTo>
                  <a:cubicBezTo>
                    <a:pt x="31604" y="13459"/>
                    <a:pt x="31535" y="13530"/>
                    <a:pt x="31464" y="13599"/>
                  </a:cubicBezTo>
                  <a:lnTo>
                    <a:pt x="31384" y="13679"/>
                  </a:lnTo>
                  <a:cubicBezTo>
                    <a:pt x="31284" y="13769"/>
                    <a:pt x="31195" y="13869"/>
                    <a:pt x="31095" y="13969"/>
                  </a:cubicBezTo>
                  <a:cubicBezTo>
                    <a:pt x="30995" y="14069"/>
                    <a:pt x="30905" y="14169"/>
                    <a:pt x="30825" y="14269"/>
                  </a:cubicBezTo>
                  <a:lnTo>
                    <a:pt x="30705" y="14418"/>
                  </a:lnTo>
                  <a:lnTo>
                    <a:pt x="30675" y="14449"/>
                  </a:lnTo>
                  <a:cubicBezTo>
                    <a:pt x="30655" y="14478"/>
                    <a:pt x="30645" y="14498"/>
                    <a:pt x="30625" y="14518"/>
                  </a:cubicBezTo>
                  <a:cubicBezTo>
                    <a:pt x="30615" y="14518"/>
                    <a:pt x="30615" y="14529"/>
                    <a:pt x="30615" y="14529"/>
                  </a:cubicBezTo>
                  <a:lnTo>
                    <a:pt x="30565" y="14578"/>
                  </a:lnTo>
                  <a:cubicBezTo>
                    <a:pt x="30525" y="14638"/>
                    <a:pt x="30475" y="14689"/>
                    <a:pt x="30435" y="14738"/>
                  </a:cubicBezTo>
                  <a:lnTo>
                    <a:pt x="30285" y="14888"/>
                  </a:lnTo>
                  <a:cubicBezTo>
                    <a:pt x="30185" y="14988"/>
                    <a:pt x="30085" y="15088"/>
                    <a:pt x="29996" y="15188"/>
                  </a:cubicBezTo>
                  <a:cubicBezTo>
                    <a:pt x="29886" y="15308"/>
                    <a:pt x="29776" y="15418"/>
                    <a:pt x="29696" y="15498"/>
                  </a:cubicBezTo>
                  <a:cubicBezTo>
                    <a:pt x="29576" y="15608"/>
                    <a:pt x="29486" y="15708"/>
                    <a:pt x="29406" y="15788"/>
                  </a:cubicBezTo>
                  <a:lnTo>
                    <a:pt x="29346" y="15868"/>
                  </a:lnTo>
                  <a:lnTo>
                    <a:pt x="29336" y="15877"/>
                  </a:lnTo>
                  <a:lnTo>
                    <a:pt x="29326" y="15877"/>
                  </a:lnTo>
                  <a:cubicBezTo>
                    <a:pt x="29276" y="15948"/>
                    <a:pt x="29206" y="16028"/>
                    <a:pt x="29137" y="16097"/>
                  </a:cubicBezTo>
                  <a:cubicBezTo>
                    <a:pt x="29086" y="16157"/>
                    <a:pt x="29026" y="16207"/>
                    <a:pt x="28977" y="16267"/>
                  </a:cubicBezTo>
                  <a:cubicBezTo>
                    <a:pt x="28926" y="16317"/>
                    <a:pt x="28886" y="16367"/>
                    <a:pt x="28837" y="16417"/>
                  </a:cubicBezTo>
                  <a:lnTo>
                    <a:pt x="28766" y="16487"/>
                  </a:lnTo>
                  <a:lnTo>
                    <a:pt x="28737" y="16517"/>
                  </a:lnTo>
                  <a:lnTo>
                    <a:pt x="28687" y="16567"/>
                  </a:lnTo>
                  <a:lnTo>
                    <a:pt x="28657" y="16607"/>
                  </a:lnTo>
                  <a:lnTo>
                    <a:pt x="28627" y="16637"/>
                  </a:lnTo>
                  <a:lnTo>
                    <a:pt x="28597" y="16667"/>
                  </a:lnTo>
                  <a:lnTo>
                    <a:pt x="28557" y="16717"/>
                  </a:lnTo>
                  <a:lnTo>
                    <a:pt x="28427" y="16856"/>
                  </a:lnTo>
                  <a:lnTo>
                    <a:pt x="28417" y="16867"/>
                  </a:lnTo>
                  <a:cubicBezTo>
                    <a:pt x="28287" y="17007"/>
                    <a:pt x="28147" y="17167"/>
                    <a:pt x="27997" y="17306"/>
                  </a:cubicBezTo>
                  <a:cubicBezTo>
                    <a:pt x="27918" y="17396"/>
                    <a:pt x="27827" y="17476"/>
                    <a:pt x="27747" y="17546"/>
                  </a:cubicBezTo>
                  <a:lnTo>
                    <a:pt x="27738" y="17556"/>
                  </a:lnTo>
                  <a:lnTo>
                    <a:pt x="27727" y="17556"/>
                  </a:lnTo>
                  <a:lnTo>
                    <a:pt x="27727" y="17566"/>
                  </a:lnTo>
                  <a:cubicBezTo>
                    <a:pt x="27627" y="17646"/>
                    <a:pt x="27518" y="17756"/>
                    <a:pt x="27418" y="17856"/>
                  </a:cubicBezTo>
                  <a:lnTo>
                    <a:pt x="27408" y="17866"/>
                  </a:lnTo>
                  <a:lnTo>
                    <a:pt x="27408" y="17876"/>
                  </a:lnTo>
                  <a:lnTo>
                    <a:pt x="27398" y="17876"/>
                  </a:lnTo>
                  <a:lnTo>
                    <a:pt x="27388" y="17886"/>
                  </a:lnTo>
                  <a:cubicBezTo>
                    <a:pt x="27318" y="17966"/>
                    <a:pt x="27228" y="18055"/>
                    <a:pt x="27138" y="18146"/>
                  </a:cubicBezTo>
                  <a:cubicBezTo>
                    <a:pt x="27078" y="18195"/>
                    <a:pt x="27018" y="18255"/>
                    <a:pt x="26958" y="18315"/>
                  </a:cubicBezTo>
                  <a:lnTo>
                    <a:pt x="26918" y="18355"/>
                  </a:lnTo>
                  <a:cubicBezTo>
                    <a:pt x="26908" y="18366"/>
                    <a:pt x="26888" y="18375"/>
                    <a:pt x="26878" y="18386"/>
                  </a:cubicBezTo>
                  <a:lnTo>
                    <a:pt x="26858" y="18406"/>
                  </a:lnTo>
                  <a:lnTo>
                    <a:pt x="26838" y="18426"/>
                  </a:lnTo>
                  <a:lnTo>
                    <a:pt x="26519" y="18745"/>
                  </a:lnTo>
                  <a:cubicBezTo>
                    <a:pt x="26428" y="18825"/>
                    <a:pt x="26348" y="18915"/>
                    <a:pt x="26269" y="18995"/>
                  </a:cubicBezTo>
                  <a:lnTo>
                    <a:pt x="26259" y="18995"/>
                  </a:lnTo>
                  <a:lnTo>
                    <a:pt x="26259" y="19005"/>
                  </a:lnTo>
                  <a:cubicBezTo>
                    <a:pt x="26199" y="19065"/>
                    <a:pt x="26129" y="19135"/>
                    <a:pt x="26049" y="19195"/>
                  </a:cubicBezTo>
                  <a:lnTo>
                    <a:pt x="26019" y="19225"/>
                  </a:lnTo>
                  <a:lnTo>
                    <a:pt x="26009" y="19234"/>
                  </a:lnTo>
                  <a:lnTo>
                    <a:pt x="25999" y="19234"/>
                  </a:lnTo>
                  <a:lnTo>
                    <a:pt x="25999" y="19245"/>
                  </a:lnTo>
                  <a:cubicBezTo>
                    <a:pt x="25979" y="19254"/>
                    <a:pt x="25959" y="19274"/>
                    <a:pt x="25939" y="19285"/>
                  </a:cubicBezTo>
                  <a:cubicBezTo>
                    <a:pt x="25929" y="19305"/>
                    <a:pt x="25909" y="19325"/>
                    <a:pt x="25889" y="19334"/>
                  </a:cubicBezTo>
                  <a:cubicBezTo>
                    <a:pt x="25879" y="19354"/>
                    <a:pt x="25859" y="19365"/>
                    <a:pt x="25849" y="19374"/>
                  </a:cubicBezTo>
                  <a:lnTo>
                    <a:pt x="25839" y="19385"/>
                  </a:lnTo>
                  <a:lnTo>
                    <a:pt x="25819" y="19405"/>
                  </a:lnTo>
                  <a:cubicBezTo>
                    <a:pt x="25789" y="19374"/>
                    <a:pt x="25759" y="19354"/>
                    <a:pt x="25739" y="19345"/>
                  </a:cubicBezTo>
                  <a:lnTo>
                    <a:pt x="25679" y="19305"/>
                  </a:lnTo>
                  <a:cubicBezTo>
                    <a:pt x="25639" y="19274"/>
                    <a:pt x="25599" y="19254"/>
                    <a:pt x="25569" y="19234"/>
                  </a:cubicBezTo>
                  <a:cubicBezTo>
                    <a:pt x="25460" y="19165"/>
                    <a:pt x="25340" y="19105"/>
                    <a:pt x="25229" y="19045"/>
                  </a:cubicBezTo>
                  <a:lnTo>
                    <a:pt x="25220" y="19035"/>
                  </a:lnTo>
                  <a:lnTo>
                    <a:pt x="25209" y="19035"/>
                  </a:lnTo>
                  <a:lnTo>
                    <a:pt x="25180" y="19015"/>
                  </a:lnTo>
                  <a:cubicBezTo>
                    <a:pt x="25069" y="18955"/>
                    <a:pt x="24940" y="18905"/>
                    <a:pt x="24830" y="18855"/>
                  </a:cubicBezTo>
                  <a:lnTo>
                    <a:pt x="24830" y="18845"/>
                  </a:lnTo>
                  <a:lnTo>
                    <a:pt x="24780" y="18835"/>
                  </a:lnTo>
                  <a:cubicBezTo>
                    <a:pt x="24650" y="18775"/>
                    <a:pt x="24510" y="18715"/>
                    <a:pt x="24400" y="18665"/>
                  </a:cubicBezTo>
                  <a:lnTo>
                    <a:pt x="24321" y="18635"/>
                  </a:lnTo>
                  <a:cubicBezTo>
                    <a:pt x="24150" y="18565"/>
                    <a:pt x="23970" y="18505"/>
                    <a:pt x="23841" y="18455"/>
                  </a:cubicBezTo>
                  <a:lnTo>
                    <a:pt x="23811" y="18435"/>
                  </a:lnTo>
                  <a:cubicBezTo>
                    <a:pt x="23671" y="18386"/>
                    <a:pt x="23521" y="18326"/>
                    <a:pt x="23371" y="18266"/>
                  </a:cubicBezTo>
                  <a:cubicBezTo>
                    <a:pt x="23301" y="18235"/>
                    <a:pt x="23241" y="18206"/>
                    <a:pt x="23171" y="18175"/>
                  </a:cubicBezTo>
                  <a:cubicBezTo>
                    <a:pt x="23111" y="18146"/>
                    <a:pt x="23042" y="18106"/>
                    <a:pt x="22991" y="18075"/>
                  </a:cubicBezTo>
                  <a:lnTo>
                    <a:pt x="22982" y="18066"/>
                  </a:lnTo>
                  <a:lnTo>
                    <a:pt x="22951" y="18055"/>
                  </a:lnTo>
                  <a:cubicBezTo>
                    <a:pt x="22842" y="17986"/>
                    <a:pt x="22702" y="17896"/>
                    <a:pt x="22552" y="17796"/>
                  </a:cubicBezTo>
                  <a:cubicBezTo>
                    <a:pt x="22462" y="17736"/>
                    <a:pt x="22362" y="17686"/>
                    <a:pt x="22272" y="17626"/>
                  </a:cubicBezTo>
                  <a:lnTo>
                    <a:pt x="22252" y="17616"/>
                  </a:lnTo>
                  <a:cubicBezTo>
                    <a:pt x="22202" y="17586"/>
                    <a:pt x="22162" y="17556"/>
                    <a:pt x="22112" y="17536"/>
                  </a:cubicBezTo>
                  <a:cubicBezTo>
                    <a:pt x="22092" y="17516"/>
                    <a:pt x="22062" y="17496"/>
                    <a:pt x="22032" y="17476"/>
                  </a:cubicBezTo>
                  <a:cubicBezTo>
                    <a:pt x="21992" y="17456"/>
                    <a:pt x="21962" y="17436"/>
                    <a:pt x="21922" y="17406"/>
                  </a:cubicBezTo>
                  <a:cubicBezTo>
                    <a:pt x="21852" y="17366"/>
                    <a:pt x="21772" y="17326"/>
                    <a:pt x="21692" y="17287"/>
                  </a:cubicBezTo>
                  <a:lnTo>
                    <a:pt x="21623" y="17247"/>
                  </a:lnTo>
                  <a:lnTo>
                    <a:pt x="21572" y="17216"/>
                  </a:lnTo>
                  <a:lnTo>
                    <a:pt x="21532" y="17196"/>
                  </a:lnTo>
                  <a:lnTo>
                    <a:pt x="21483" y="17167"/>
                  </a:lnTo>
                  <a:lnTo>
                    <a:pt x="21423" y="17136"/>
                  </a:lnTo>
                  <a:lnTo>
                    <a:pt x="21413" y="17127"/>
                  </a:lnTo>
                  <a:lnTo>
                    <a:pt x="21403" y="17127"/>
                  </a:lnTo>
                  <a:lnTo>
                    <a:pt x="21383" y="17116"/>
                  </a:lnTo>
                  <a:lnTo>
                    <a:pt x="21373" y="17107"/>
                  </a:lnTo>
                  <a:lnTo>
                    <a:pt x="21363" y="17107"/>
                  </a:lnTo>
                  <a:lnTo>
                    <a:pt x="21273" y="17047"/>
                  </a:lnTo>
                  <a:cubicBezTo>
                    <a:pt x="21173" y="16996"/>
                    <a:pt x="21113" y="16967"/>
                    <a:pt x="21063" y="16936"/>
                  </a:cubicBezTo>
                  <a:lnTo>
                    <a:pt x="21003" y="16907"/>
                  </a:lnTo>
                  <a:lnTo>
                    <a:pt x="20983" y="16896"/>
                  </a:lnTo>
                  <a:cubicBezTo>
                    <a:pt x="20933" y="16876"/>
                    <a:pt x="20883" y="16847"/>
                    <a:pt x="20833" y="16816"/>
                  </a:cubicBezTo>
                  <a:cubicBezTo>
                    <a:pt x="20704" y="16747"/>
                    <a:pt x="20573" y="16667"/>
                    <a:pt x="20464" y="16597"/>
                  </a:cubicBezTo>
                  <a:lnTo>
                    <a:pt x="20453" y="16597"/>
                  </a:lnTo>
                  <a:lnTo>
                    <a:pt x="20444" y="16587"/>
                  </a:lnTo>
                  <a:lnTo>
                    <a:pt x="20433" y="16577"/>
                  </a:lnTo>
                  <a:lnTo>
                    <a:pt x="20404" y="16557"/>
                  </a:lnTo>
                  <a:lnTo>
                    <a:pt x="20313" y="16507"/>
                  </a:lnTo>
                  <a:lnTo>
                    <a:pt x="20304" y="16497"/>
                  </a:lnTo>
                  <a:cubicBezTo>
                    <a:pt x="20204" y="16437"/>
                    <a:pt x="20084" y="16367"/>
                    <a:pt x="19964" y="16287"/>
                  </a:cubicBezTo>
                  <a:cubicBezTo>
                    <a:pt x="19904" y="16247"/>
                    <a:pt x="19834" y="16207"/>
                    <a:pt x="19764" y="16167"/>
                  </a:cubicBezTo>
                  <a:lnTo>
                    <a:pt x="19704" y="16137"/>
                  </a:lnTo>
                  <a:lnTo>
                    <a:pt x="19694" y="16127"/>
                  </a:lnTo>
                  <a:lnTo>
                    <a:pt x="19684" y="16117"/>
                  </a:lnTo>
                  <a:lnTo>
                    <a:pt x="19674" y="16117"/>
                  </a:lnTo>
                  <a:lnTo>
                    <a:pt x="19664" y="16107"/>
                  </a:lnTo>
                  <a:cubicBezTo>
                    <a:pt x="19624" y="16087"/>
                    <a:pt x="19584" y="16057"/>
                    <a:pt x="19534" y="16037"/>
                  </a:cubicBezTo>
                  <a:cubicBezTo>
                    <a:pt x="19465" y="15988"/>
                    <a:pt x="19385" y="15948"/>
                    <a:pt x="19314" y="15908"/>
                  </a:cubicBezTo>
                  <a:lnTo>
                    <a:pt x="19314" y="15897"/>
                  </a:lnTo>
                  <a:lnTo>
                    <a:pt x="19294" y="15888"/>
                  </a:lnTo>
                  <a:lnTo>
                    <a:pt x="19265" y="15868"/>
                  </a:lnTo>
                  <a:lnTo>
                    <a:pt x="19234" y="15857"/>
                  </a:lnTo>
                  <a:lnTo>
                    <a:pt x="19225" y="15848"/>
                  </a:lnTo>
                  <a:cubicBezTo>
                    <a:pt x="19194" y="15828"/>
                    <a:pt x="19154" y="15808"/>
                    <a:pt x="19114" y="15777"/>
                  </a:cubicBezTo>
                  <a:cubicBezTo>
                    <a:pt x="19005" y="15717"/>
                    <a:pt x="18855" y="15628"/>
                    <a:pt x="18705" y="15548"/>
                  </a:cubicBezTo>
                  <a:cubicBezTo>
                    <a:pt x="18655" y="15518"/>
                    <a:pt x="18605" y="15488"/>
                    <a:pt x="18555" y="15468"/>
                  </a:cubicBezTo>
                  <a:lnTo>
                    <a:pt x="18545" y="15458"/>
                  </a:lnTo>
                  <a:lnTo>
                    <a:pt x="18525" y="15448"/>
                  </a:lnTo>
                  <a:lnTo>
                    <a:pt x="18505" y="15448"/>
                  </a:lnTo>
                  <a:cubicBezTo>
                    <a:pt x="18415" y="15398"/>
                    <a:pt x="18325" y="15348"/>
                    <a:pt x="18255" y="15308"/>
                  </a:cubicBezTo>
                  <a:cubicBezTo>
                    <a:pt x="18186" y="15268"/>
                    <a:pt x="18126" y="15238"/>
                    <a:pt x="18055" y="15198"/>
                  </a:cubicBezTo>
                  <a:lnTo>
                    <a:pt x="18046" y="15198"/>
                  </a:lnTo>
                  <a:cubicBezTo>
                    <a:pt x="17946" y="15138"/>
                    <a:pt x="17886" y="15098"/>
                    <a:pt x="17815" y="15058"/>
                  </a:cubicBezTo>
                  <a:cubicBezTo>
                    <a:pt x="17766" y="15028"/>
                    <a:pt x="17706" y="14998"/>
                    <a:pt x="17646" y="14968"/>
                  </a:cubicBezTo>
                  <a:lnTo>
                    <a:pt x="17636" y="14968"/>
                  </a:lnTo>
                  <a:cubicBezTo>
                    <a:pt x="17536" y="14908"/>
                    <a:pt x="17446" y="14869"/>
                    <a:pt x="17366" y="14818"/>
                  </a:cubicBezTo>
                  <a:cubicBezTo>
                    <a:pt x="17266" y="14758"/>
                    <a:pt x="17166" y="14698"/>
                    <a:pt x="17076" y="14649"/>
                  </a:cubicBezTo>
                  <a:cubicBezTo>
                    <a:pt x="17027" y="14618"/>
                    <a:pt x="16987" y="14589"/>
                    <a:pt x="16947" y="14569"/>
                  </a:cubicBezTo>
                  <a:cubicBezTo>
                    <a:pt x="16816" y="14498"/>
                    <a:pt x="16696" y="14418"/>
                    <a:pt x="16587" y="14349"/>
                  </a:cubicBezTo>
                  <a:lnTo>
                    <a:pt x="16567" y="14339"/>
                  </a:lnTo>
                  <a:lnTo>
                    <a:pt x="16547" y="14319"/>
                  </a:lnTo>
                  <a:lnTo>
                    <a:pt x="16527" y="14309"/>
                  </a:lnTo>
                  <a:lnTo>
                    <a:pt x="16517" y="14299"/>
                  </a:lnTo>
                  <a:cubicBezTo>
                    <a:pt x="16457" y="14259"/>
                    <a:pt x="16387" y="14219"/>
                    <a:pt x="16317" y="14189"/>
                  </a:cubicBezTo>
                  <a:cubicBezTo>
                    <a:pt x="16297" y="14179"/>
                    <a:pt x="16277" y="14169"/>
                    <a:pt x="16257" y="14149"/>
                  </a:cubicBezTo>
                  <a:lnTo>
                    <a:pt x="16247" y="14149"/>
                  </a:lnTo>
                  <a:cubicBezTo>
                    <a:pt x="16187" y="14109"/>
                    <a:pt x="16147" y="14089"/>
                    <a:pt x="16107" y="14069"/>
                  </a:cubicBezTo>
                  <a:cubicBezTo>
                    <a:pt x="16037" y="14019"/>
                    <a:pt x="15957" y="13969"/>
                    <a:pt x="15887" y="13929"/>
                  </a:cubicBezTo>
                  <a:lnTo>
                    <a:pt x="15868" y="13909"/>
                  </a:lnTo>
                  <a:lnTo>
                    <a:pt x="15857" y="13899"/>
                  </a:lnTo>
                  <a:cubicBezTo>
                    <a:pt x="15788" y="13859"/>
                    <a:pt x="15728" y="13819"/>
                    <a:pt x="15657" y="13779"/>
                  </a:cubicBezTo>
                  <a:cubicBezTo>
                    <a:pt x="15537" y="13699"/>
                    <a:pt x="15408" y="13630"/>
                    <a:pt x="15278" y="13570"/>
                  </a:cubicBezTo>
                  <a:lnTo>
                    <a:pt x="15228" y="13539"/>
                  </a:lnTo>
                  <a:cubicBezTo>
                    <a:pt x="15098" y="13479"/>
                    <a:pt x="14948" y="13399"/>
                    <a:pt x="14778" y="13299"/>
                  </a:cubicBezTo>
                  <a:cubicBezTo>
                    <a:pt x="14698" y="13259"/>
                    <a:pt x="14609" y="13210"/>
                    <a:pt x="14538" y="13170"/>
                  </a:cubicBezTo>
                  <a:lnTo>
                    <a:pt x="14529" y="13160"/>
                  </a:lnTo>
                  <a:lnTo>
                    <a:pt x="14518" y="13160"/>
                  </a:lnTo>
                  <a:lnTo>
                    <a:pt x="14498" y="13150"/>
                  </a:lnTo>
                  <a:cubicBezTo>
                    <a:pt x="14449" y="13120"/>
                    <a:pt x="14389" y="13090"/>
                    <a:pt x="14338" y="13060"/>
                  </a:cubicBezTo>
                  <a:cubicBezTo>
                    <a:pt x="14298" y="13040"/>
                    <a:pt x="14258" y="13020"/>
                    <a:pt x="14218" y="12990"/>
                  </a:cubicBezTo>
                  <a:lnTo>
                    <a:pt x="14209" y="12990"/>
                  </a:lnTo>
                  <a:cubicBezTo>
                    <a:pt x="14119" y="12940"/>
                    <a:pt x="14009" y="12880"/>
                    <a:pt x="13899" y="12820"/>
                  </a:cubicBezTo>
                  <a:lnTo>
                    <a:pt x="13809" y="12780"/>
                  </a:lnTo>
                  <a:lnTo>
                    <a:pt x="13799" y="12770"/>
                  </a:lnTo>
                  <a:lnTo>
                    <a:pt x="13789" y="12770"/>
                  </a:lnTo>
                  <a:cubicBezTo>
                    <a:pt x="13679" y="12710"/>
                    <a:pt x="13559" y="12660"/>
                    <a:pt x="13459" y="12600"/>
                  </a:cubicBezTo>
                  <a:cubicBezTo>
                    <a:pt x="13399" y="12570"/>
                    <a:pt x="13339" y="12530"/>
                    <a:pt x="13279" y="12500"/>
                  </a:cubicBezTo>
                  <a:lnTo>
                    <a:pt x="13250" y="12490"/>
                  </a:lnTo>
                  <a:cubicBezTo>
                    <a:pt x="13170" y="12451"/>
                    <a:pt x="13090" y="12400"/>
                    <a:pt x="13010" y="12360"/>
                  </a:cubicBezTo>
                  <a:cubicBezTo>
                    <a:pt x="12920" y="12311"/>
                    <a:pt x="12820" y="12260"/>
                    <a:pt x="12730" y="12211"/>
                  </a:cubicBezTo>
                  <a:lnTo>
                    <a:pt x="12720" y="12200"/>
                  </a:lnTo>
                  <a:lnTo>
                    <a:pt x="12710" y="12200"/>
                  </a:lnTo>
                  <a:lnTo>
                    <a:pt x="12700" y="12191"/>
                  </a:lnTo>
                  <a:cubicBezTo>
                    <a:pt x="12580" y="12131"/>
                    <a:pt x="12410" y="12051"/>
                    <a:pt x="12260" y="11961"/>
                  </a:cubicBezTo>
                  <a:lnTo>
                    <a:pt x="12211" y="11931"/>
                  </a:lnTo>
                  <a:cubicBezTo>
                    <a:pt x="12120" y="11881"/>
                    <a:pt x="12011" y="11821"/>
                    <a:pt x="11891" y="11761"/>
                  </a:cubicBezTo>
                  <a:cubicBezTo>
                    <a:pt x="11800" y="11721"/>
                    <a:pt x="11711" y="11681"/>
                    <a:pt x="11631" y="11651"/>
                  </a:cubicBezTo>
                  <a:lnTo>
                    <a:pt x="11621" y="11651"/>
                  </a:lnTo>
                  <a:cubicBezTo>
                    <a:pt x="11581" y="11631"/>
                    <a:pt x="11541" y="11621"/>
                    <a:pt x="11501" y="11601"/>
                  </a:cubicBezTo>
                  <a:cubicBezTo>
                    <a:pt x="11461" y="11581"/>
                    <a:pt x="11401" y="11561"/>
                    <a:pt x="11351" y="11531"/>
                  </a:cubicBezTo>
                  <a:cubicBezTo>
                    <a:pt x="11331" y="11511"/>
                    <a:pt x="11311" y="11501"/>
                    <a:pt x="11291" y="11491"/>
                  </a:cubicBezTo>
                  <a:lnTo>
                    <a:pt x="11281" y="11481"/>
                  </a:lnTo>
                  <a:cubicBezTo>
                    <a:pt x="11241" y="11461"/>
                    <a:pt x="11211" y="11441"/>
                    <a:pt x="11181" y="11431"/>
                  </a:cubicBezTo>
                  <a:cubicBezTo>
                    <a:pt x="11121" y="11391"/>
                    <a:pt x="11061" y="11361"/>
                    <a:pt x="11012" y="11341"/>
                  </a:cubicBezTo>
                  <a:lnTo>
                    <a:pt x="11001" y="11331"/>
                  </a:lnTo>
                  <a:lnTo>
                    <a:pt x="10992" y="11331"/>
                  </a:lnTo>
                  <a:cubicBezTo>
                    <a:pt x="10941" y="11311"/>
                    <a:pt x="10901" y="11281"/>
                    <a:pt x="10852" y="11261"/>
                  </a:cubicBezTo>
                  <a:cubicBezTo>
                    <a:pt x="10832" y="11241"/>
                    <a:pt x="10801" y="11232"/>
                    <a:pt x="10752" y="11201"/>
                  </a:cubicBezTo>
                  <a:lnTo>
                    <a:pt x="10741" y="11192"/>
                  </a:lnTo>
                  <a:cubicBezTo>
                    <a:pt x="10721" y="11181"/>
                    <a:pt x="10712" y="11172"/>
                    <a:pt x="10692" y="11161"/>
                  </a:cubicBezTo>
                  <a:cubicBezTo>
                    <a:pt x="10632" y="11132"/>
                    <a:pt x="10581" y="11101"/>
                    <a:pt x="10522" y="11072"/>
                  </a:cubicBezTo>
                  <a:cubicBezTo>
                    <a:pt x="10482" y="11052"/>
                    <a:pt x="10442" y="11041"/>
                    <a:pt x="10412" y="11032"/>
                  </a:cubicBezTo>
                  <a:lnTo>
                    <a:pt x="10402" y="11021"/>
                  </a:lnTo>
                  <a:lnTo>
                    <a:pt x="10412" y="11012"/>
                  </a:lnTo>
                  <a:lnTo>
                    <a:pt x="10482" y="10941"/>
                  </a:lnTo>
                  <a:cubicBezTo>
                    <a:pt x="10492" y="10921"/>
                    <a:pt x="10512" y="10901"/>
                    <a:pt x="10532" y="10892"/>
                  </a:cubicBezTo>
                  <a:lnTo>
                    <a:pt x="10542" y="10872"/>
                  </a:lnTo>
                  <a:lnTo>
                    <a:pt x="10562" y="10852"/>
                  </a:lnTo>
                  <a:cubicBezTo>
                    <a:pt x="10572" y="10841"/>
                    <a:pt x="10581" y="10821"/>
                    <a:pt x="10601" y="10812"/>
                  </a:cubicBezTo>
                  <a:lnTo>
                    <a:pt x="10612" y="10792"/>
                  </a:lnTo>
                  <a:cubicBezTo>
                    <a:pt x="10641" y="10761"/>
                    <a:pt x="10672" y="10722"/>
                    <a:pt x="10712" y="10692"/>
                  </a:cubicBezTo>
                  <a:cubicBezTo>
                    <a:pt x="10752" y="10642"/>
                    <a:pt x="10792" y="10592"/>
                    <a:pt x="10832" y="10552"/>
                  </a:cubicBezTo>
                  <a:lnTo>
                    <a:pt x="10841" y="10532"/>
                  </a:lnTo>
                  <a:cubicBezTo>
                    <a:pt x="10872" y="10502"/>
                    <a:pt x="10912" y="10472"/>
                    <a:pt x="10941" y="10442"/>
                  </a:cubicBezTo>
                  <a:lnTo>
                    <a:pt x="10981" y="10402"/>
                  </a:lnTo>
                  <a:cubicBezTo>
                    <a:pt x="11021" y="10362"/>
                    <a:pt x="11071" y="10322"/>
                    <a:pt x="11111" y="10282"/>
                  </a:cubicBezTo>
                  <a:lnTo>
                    <a:pt x="11191" y="10202"/>
                  </a:lnTo>
                  <a:lnTo>
                    <a:pt x="11221" y="10172"/>
                  </a:lnTo>
                  <a:lnTo>
                    <a:pt x="11291" y="10102"/>
                  </a:lnTo>
                  <a:cubicBezTo>
                    <a:pt x="11421" y="9973"/>
                    <a:pt x="11561" y="9842"/>
                    <a:pt x="11661" y="9742"/>
                  </a:cubicBezTo>
                  <a:lnTo>
                    <a:pt x="11811" y="9593"/>
                  </a:lnTo>
                  <a:lnTo>
                    <a:pt x="11820" y="9593"/>
                  </a:lnTo>
                  <a:lnTo>
                    <a:pt x="11831" y="9582"/>
                  </a:lnTo>
                  <a:lnTo>
                    <a:pt x="11840" y="9573"/>
                  </a:lnTo>
                  <a:lnTo>
                    <a:pt x="11840" y="9562"/>
                  </a:lnTo>
                  <a:cubicBezTo>
                    <a:pt x="11891" y="9513"/>
                    <a:pt x="11951" y="9453"/>
                    <a:pt x="12011" y="9403"/>
                  </a:cubicBezTo>
                  <a:cubicBezTo>
                    <a:pt x="12040" y="9373"/>
                    <a:pt x="12071" y="9343"/>
                    <a:pt x="12111" y="9313"/>
                  </a:cubicBezTo>
                  <a:lnTo>
                    <a:pt x="12111" y="9303"/>
                  </a:lnTo>
                  <a:lnTo>
                    <a:pt x="12120" y="9303"/>
                  </a:lnTo>
                  <a:lnTo>
                    <a:pt x="12120" y="9293"/>
                  </a:lnTo>
                  <a:cubicBezTo>
                    <a:pt x="12211" y="9213"/>
                    <a:pt x="12290" y="9133"/>
                    <a:pt x="12380" y="9053"/>
                  </a:cubicBezTo>
                  <a:cubicBezTo>
                    <a:pt x="12500" y="8923"/>
                    <a:pt x="12630" y="8803"/>
                    <a:pt x="12750" y="8683"/>
                  </a:cubicBezTo>
                  <a:cubicBezTo>
                    <a:pt x="12810" y="8614"/>
                    <a:pt x="12880" y="8554"/>
                    <a:pt x="12950" y="8483"/>
                  </a:cubicBezTo>
                  <a:lnTo>
                    <a:pt x="13099" y="8334"/>
                  </a:lnTo>
                  <a:lnTo>
                    <a:pt x="13170" y="8264"/>
                  </a:lnTo>
                  <a:lnTo>
                    <a:pt x="13179" y="8254"/>
                  </a:lnTo>
                  <a:cubicBezTo>
                    <a:pt x="13290" y="8154"/>
                    <a:pt x="13379" y="8054"/>
                    <a:pt x="13469" y="7964"/>
                  </a:cubicBezTo>
                  <a:cubicBezTo>
                    <a:pt x="13509" y="7914"/>
                    <a:pt x="13559" y="7864"/>
                    <a:pt x="13599" y="7814"/>
                  </a:cubicBezTo>
                  <a:lnTo>
                    <a:pt x="13609" y="7804"/>
                  </a:lnTo>
                  <a:lnTo>
                    <a:pt x="13619" y="7794"/>
                  </a:lnTo>
                  <a:lnTo>
                    <a:pt x="13629" y="7784"/>
                  </a:lnTo>
                  <a:cubicBezTo>
                    <a:pt x="13679" y="7724"/>
                    <a:pt x="13739" y="7654"/>
                    <a:pt x="13799" y="7595"/>
                  </a:cubicBezTo>
                  <a:cubicBezTo>
                    <a:pt x="13909" y="7475"/>
                    <a:pt x="14029" y="7355"/>
                    <a:pt x="14149" y="7224"/>
                  </a:cubicBezTo>
                  <a:lnTo>
                    <a:pt x="14218" y="7155"/>
                  </a:lnTo>
                  <a:lnTo>
                    <a:pt x="14218" y="7144"/>
                  </a:lnTo>
                  <a:lnTo>
                    <a:pt x="14229" y="7144"/>
                  </a:lnTo>
                  <a:cubicBezTo>
                    <a:pt x="14309" y="7065"/>
                    <a:pt x="14398" y="6965"/>
                    <a:pt x="14489" y="6865"/>
                  </a:cubicBezTo>
                  <a:cubicBezTo>
                    <a:pt x="14538" y="6815"/>
                    <a:pt x="14589" y="6755"/>
                    <a:pt x="14629" y="6705"/>
                  </a:cubicBezTo>
                  <a:cubicBezTo>
                    <a:pt x="14688" y="6645"/>
                    <a:pt x="14758" y="6565"/>
                    <a:pt x="14828" y="6485"/>
                  </a:cubicBezTo>
                  <a:cubicBezTo>
                    <a:pt x="14878" y="6435"/>
                    <a:pt x="14928" y="6376"/>
                    <a:pt x="14978" y="6325"/>
                  </a:cubicBezTo>
                  <a:lnTo>
                    <a:pt x="14988" y="6325"/>
                  </a:lnTo>
                  <a:cubicBezTo>
                    <a:pt x="15048" y="6256"/>
                    <a:pt x="15108" y="6196"/>
                    <a:pt x="15158" y="6136"/>
                  </a:cubicBezTo>
                  <a:cubicBezTo>
                    <a:pt x="15218" y="6076"/>
                    <a:pt x="15268" y="6016"/>
                    <a:pt x="15328" y="5936"/>
                  </a:cubicBezTo>
                  <a:lnTo>
                    <a:pt x="15338" y="5925"/>
                  </a:lnTo>
                  <a:cubicBezTo>
                    <a:pt x="15388" y="5876"/>
                    <a:pt x="15437" y="5806"/>
                    <a:pt x="15488" y="5756"/>
                  </a:cubicBezTo>
                  <a:cubicBezTo>
                    <a:pt x="15557" y="5676"/>
                    <a:pt x="15628" y="5606"/>
                    <a:pt x="15697" y="5536"/>
                  </a:cubicBezTo>
                  <a:lnTo>
                    <a:pt x="15708" y="5536"/>
                  </a:lnTo>
                  <a:cubicBezTo>
                    <a:pt x="15748" y="5486"/>
                    <a:pt x="15797" y="5446"/>
                    <a:pt x="15848" y="5396"/>
                  </a:cubicBezTo>
                  <a:cubicBezTo>
                    <a:pt x="15917" y="5326"/>
                    <a:pt x="15987" y="5236"/>
                    <a:pt x="16037" y="5186"/>
                  </a:cubicBezTo>
                  <a:lnTo>
                    <a:pt x="16067" y="5157"/>
                  </a:lnTo>
                  <a:cubicBezTo>
                    <a:pt x="16107" y="5097"/>
                    <a:pt x="16167" y="5046"/>
                    <a:pt x="16217" y="4986"/>
                  </a:cubicBezTo>
                  <a:cubicBezTo>
                    <a:pt x="16247" y="4957"/>
                    <a:pt x="16277" y="4926"/>
                    <a:pt x="16297" y="4897"/>
                  </a:cubicBezTo>
                  <a:cubicBezTo>
                    <a:pt x="16347" y="4846"/>
                    <a:pt x="16387" y="4797"/>
                    <a:pt x="16427" y="4746"/>
                  </a:cubicBezTo>
                  <a:cubicBezTo>
                    <a:pt x="16467" y="4707"/>
                    <a:pt x="16507" y="4667"/>
                    <a:pt x="16537" y="4627"/>
                  </a:cubicBezTo>
                  <a:cubicBezTo>
                    <a:pt x="16577" y="4587"/>
                    <a:pt x="16616" y="4547"/>
                    <a:pt x="16647" y="4507"/>
                  </a:cubicBezTo>
                  <a:cubicBezTo>
                    <a:pt x="16676" y="4477"/>
                    <a:pt x="16707" y="4447"/>
                    <a:pt x="16747" y="4417"/>
                  </a:cubicBezTo>
                  <a:cubicBezTo>
                    <a:pt x="16816" y="4367"/>
                    <a:pt x="16887" y="4327"/>
                    <a:pt x="16947" y="4287"/>
                  </a:cubicBezTo>
                  <a:lnTo>
                    <a:pt x="17007" y="4257"/>
                  </a:lnTo>
                  <a:close/>
                  <a:moveTo>
                    <a:pt x="37659" y="13550"/>
                  </a:moveTo>
                  <a:cubicBezTo>
                    <a:pt x="37619" y="13559"/>
                    <a:pt x="37579" y="13579"/>
                    <a:pt x="37530" y="13610"/>
                  </a:cubicBezTo>
                  <a:cubicBezTo>
                    <a:pt x="37510" y="13619"/>
                    <a:pt x="37490" y="13630"/>
                    <a:pt x="37459" y="13650"/>
                  </a:cubicBezTo>
                  <a:lnTo>
                    <a:pt x="37450" y="13659"/>
                  </a:lnTo>
                  <a:lnTo>
                    <a:pt x="37439" y="13659"/>
                  </a:lnTo>
                  <a:lnTo>
                    <a:pt x="37419" y="13669"/>
                  </a:lnTo>
                  <a:lnTo>
                    <a:pt x="37399" y="13679"/>
                  </a:lnTo>
                  <a:lnTo>
                    <a:pt x="37359" y="13709"/>
                  </a:lnTo>
                  <a:cubicBezTo>
                    <a:pt x="37250" y="13759"/>
                    <a:pt x="37150" y="13809"/>
                    <a:pt x="37050" y="13859"/>
                  </a:cubicBezTo>
                  <a:lnTo>
                    <a:pt x="37040" y="13869"/>
                  </a:lnTo>
                  <a:lnTo>
                    <a:pt x="37030" y="13869"/>
                  </a:lnTo>
                  <a:lnTo>
                    <a:pt x="36970" y="13899"/>
                  </a:lnTo>
                  <a:cubicBezTo>
                    <a:pt x="36840" y="13959"/>
                    <a:pt x="36710" y="14029"/>
                    <a:pt x="36580" y="14099"/>
                  </a:cubicBezTo>
                  <a:cubicBezTo>
                    <a:pt x="36430" y="14179"/>
                    <a:pt x="36311" y="14239"/>
                    <a:pt x="36211" y="14299"/>
                  </a:cubicBezTo>
                  <a:cubicBezTo>
                    <a:pt x="36080" y="14379"/>
                    <a:pt x="35960" y="14458"/>
                    <a:pt x="35831" y="14538"/>
                  </a:cubicBezTo>
                  <a:cubicBezTo>
                    <a:pt x="35671" y="14638"/>
                    <a:pt x="35501" y="14738"/>
                    <a:pt x="35361" y="14818"/>
                  </a:cubicBezTo>
                  <a:lnTo>
                    <a:pt x="35341" y="14829"/>
                  </a:lnTo>
                  <a:lnTo>
                    <a:pt x="35331" y="14838"/>
                  </a:lnTo>
                  <a:cubicBezTo>
                    <a:pt x="35251" y="14878"/>
                    <a:pt x="35152" y="14938"/>
                    <a:pt x="35061" y="14988"/>
                  </a:cubicBezTo>
                  <a:cubicBezTo>
                    <a:pt x="34992" y="15028"/>
                    <a:pt x="34932" y="15068"/>
                    <a:pt x="34861" y="15118"/>
                  </a:cubicBezTo>
                  <a:lnTo>
                    <a:pt x="34841" y="15128"/>
                  </a:lnTo>
                  <a:cubicBezTo>
                    <a:pt x="34801" y="15158"/>
                    <a:pt x="34752" y="15188"/>
                    <a:pt x="34712" y="15208"/>
                  </a:cubicBezTo>
                  <a:cubicBezTo>
                    <a:pt x="34562" y="15298"/>
                    <a:pt x="34452" y="15368"/>
                    <a:pt x="34332" y="15428"/>
                  </a:cubicBezTo>
                  <a:cubicBezTo>
                    <a:pt x="34292" y="15458"/>
                    <a:pt x="34242" y="15478"/>
                    <a:pt x="34202" y="15508"/>
                  </a:cubicBezTo>
                  <a:lnTo>
                    <a:pt x="34172" y="15518"/>
                  </a:lnTo>
                  <a:lnTo>
                    <a:pt x="34162" y="15528"/>
                  </a:lnTo>
                  <a:cubicBezTo>
                    <a:pt x="34092" y="15558"/>
                    <a:pt x="34022" y="15597"/>
                    <a:pt x="33953" y="15637"/>
                  </a:cubicBezTo>
                  <a:cubicBezTo>
                    <a:pt x="33822" y="15717"/>
                    <a:pt x="33682" y="15788"/>
                    <a:pt x="33553" y="15868"/>
                  </a:cubicBezTo>
                  <a:cubicBezTo>
                    <a:pt x="33493" y="15908"/>
                    <a:pt x="33423" y="15937"/>
                    <a:pt x="33363" y="15977"/>
                  </a:cubicBezTo>
                  <a:lnTo>
                    <a:pt x="33353" y="15988"/>
                  </a:lnTo>
                  <a:lnTo>
                    <a:pt x="33343" y="15988"/>
                  </a:lnTo>
                  <a:cubicBezTo>
                    <a:pt x="33153" y="16097"/>
                    <a:pt x="32963" y="16207"/>
                    <a:pt x="32774" y="16307"/>
                  </a:cubicBezTo>
                  <a:cubicBezTo>
                    <a:pt x="32714" y="16347"/>
                    <a:pt x="32643" y="16377"/>
                    <a:pt x="32594" y="16407"/>
                  </a:cubicBezTo>
                  <a:lnTo>
                    <a:pt x="32574" y="16417"/>
                  </a:lnTo>
                  <a:lnTo>
                    <a:pt x="32394" y="16507"/>
                  </a:lnTo>
                  <a:cubicBezTo>
                    <a:pt x="32274" y="16577"/>
                    <a:pt x="32164" y="16637"/>
                    <a:pt x="32024" y="16727"/>
                  </a:cubicBezTo>
                  <a:lnTo>
                    <a:pt x="31974" y="16757"/>
                  </a:lnTo>
                  <a:cubicBezTo>
                    <a:pt x="31854" y="16827"/>
                    <a:pt x="31744" y="16887"/>
                    <a:pt x="31644" y="16947"/>
                  </a:cubicBezTo>
                  <a:cubicBezTo>
                    <a:pt x="31515" y="17027"/>
                    <a:pt x="31375" y="17096"/>
                    <a:pt x="31244" y="17167"/>
                  </a:cubicBezTo>
                  <a:lnTo>
                    <a:pt x="31164" y="17216"/>
                  </a:lnTo>
                  <a:lnTo>
                    <a:pt x="31075" y="17267"/>
                  </a:lnTo>
                  <a:lnTo>
                    <a:pt x="31015" y="17296"/>
                  </a:lnTo>
                  <a:lnTo>
                    <a:pt x="31005" y="17306"/>
                  </a:lnTo>
                  <a:lnTo>
                    <a:pt x="30955" y="17326"/>
                  </a:lnTo>
                  <a:cubicBezTo>
                    <a:pt x="30785" y="17426"/>
                    <a:pt x="30625" y="17516"/>
                    <a:pt x="30465" y="17606"/>
                  </a:cubicBezTo>
                  <a:cubicBezTo>
                    <a:pt x="30276" y="17716"/>
                    <a:pt x="30096" y="17826"/>
                    <a:pt x="29905" y="17936"/>
                  </a:cubicBezTo>
                  <a:lnTo>
                    <a:pt x="29706" y="18046"/>
                  </a:lnTo>
                  <a:cubicBezTo>
                    <a:pt x="29616" y="18106"/>
                    <a:pt x="29516" y="18155"/>
                    <a:pt x="29426" y="18206"/>
                  </a:cubicBezTo>
                  <a:lnTo>
                    <a:pt x="29416" y="18215"/>
                  </a:lnTo>
                  <a:lnTo>
                    <a:pt x="29386" y="18235"/>
                  </a:lnTo>
                  <a:lnTo>
                    <a:pt x="29366" y="18246"/>
                  </a:lnTo>
                  <a:cubicBezTo>
                    <a:pt x="29236" y="18326"/>
                    <a:pt x="29086" y="18406"/>
                    <a:pt x="28946" y="18486"/>
                  </a:cubicBezTo>
                  <a:cubicBezTo>
                    <a:pt x="28726" y="18605"/>
                    <a:pt x="28507" y="18725"/>
                    <a:pt x="28347" y="18815"/>
                  </a:cubicBezTo>
                  <a:lnTo>
                    <a:pt x="28337" y="18825"/>
                  </a:lnTo>
                  <a:lnTo>
                    <a:pt x="28327" y="18825"/>
                  </a:lnTo>
                  <a:lnTo>
                    <a:pt x="28157" y="18915"/>
                  </a:lnTo>
                  <a:cubicBezTo>
                    <a:pt x="28087" y="18955"/>
                    <a:pt x="28027" y="18995"/>
                    <a:pt x="27967" y="19025"/>
                  </a:cubicBezTo>
                  <a:lnTo>
                    <a:pt x="27947" y="19035"/>
                  </a:lnTo>
                  <a:lnTo>
                    <a:pt x="27938" y="19045"/>
                  </a:lnTo>
                  <a:lnTo>
                    <a:pt x="27927" y="19045"/>
                  </a:lnTo>
                  <a:cubicBezTo>
                    <a:pt x="27878" y="19075"/>
                    <a:pt x="27838" y="19095"/>
                    <a:pt x="27787" y="19125"/>
                  </a:cubicBezTo>
                  <a:cubicBezTo>
                    <a:pt x="27667" y="19195"/>
                    <a:pt x="27538" y="19265"/>
                    <a:pt x="27398" y="19334"/>
                  </a:cubicBezTo>
                  <a:cubicBezTo>
                    <a:pt x="27288" y="19394"/>
                    <a:pt x="27188" y="19454"/>
                    <a:pt x="27078" y="19505"/>
                  </a:cubicBezTo>
                  <a:lnTo>
                    <a:pt x="27058" y="19514"/>
                  </a:lnTo>
                  <a:cubicBezTo>
                    <a:pt x="27118" y="19465"/>
                    <a:pt x="27168" y="19414"/>
                    <a:pt x="27208" y="19374"/>
                  </a:cubicBezTo>
                  <a:cubicBezTo>
                    <a:pt x="27238" y="19345"/>
                    <a:pt x="27258" y="19325"/>
                    <a:pt x="27288" y="19305"/>
                  </a:cubicBezTo>
                  <a:lnTo>
                    <a:pt x="27288" y="19294"/>
                  </a:lnTo>
                  <a:lnTo>
                    <a:pt x="27298" y="19294"/>
                  </a:lnTo>
                  <a:lnTo>
                    <a:pt x="27298" y="19285"/>
                  </a:lnTo>
                  <a:lnTo>
                    <a:pt x="27308" y="19285"/>
                  </a:lnTo>
                  <a:cubicBezTo>
                    <a:pt x="27358" y="19234"/>
                    <a:pt x="27408" y="19195"/>
                    <a:pt x="27458" y="19145"/>
                  </a:cubicBezTo>
                  <a:cubicBezTo>
                    <a:pt x="27498" y="19095"/>
                    <a:pt x="27547" y="19045"/>
                    <a:pt x="27587" y="19005"/>
                  </a:cubicBezTo>
                  <a:lnTo>
                    <a:pt x="27598" y="18995"/>
                  </a:lnTo>
                  <a:cubicBezTo>
                    <a:pt x="27618" y="18965"/>
                    <a:pt x="27647" y="18935"/>
                    <a:pt x="27667" y="18905"/>
                  </a:cubicBezTo>
                  <a:cubicBezTo>
                    <a:pt x="27747" y="18825"/>
                    <a:pt x="27838" y="18745"/>
                    <a:pt x="27898" y="18695"/>
                  </a:cubicBezTo>
                  <a:lnTo>
                    <a:pt x="27967" y="18615"/>
                  </a:lnTo>
                  <a:lnTo>
                    <a:pt x="27997" y="18595"/>
                  </a:lnTo>
                  <a:cubicBezTo>
                    <a:pt x="28117" y="18486"/>
                    <a:pt x="28247" y="18355"/>
                    <a:pt x="28387" y="18246"/>
                  </a:cubicBezTo>
                  <a:lnTo>
                    <a:pt x="28397" y="18235"/>
                  </a:lnTo>
                  <a:lnTo>
                    <a:pt x="28407" y="18226"/>
                  </a:lnTo>
                  <a:cubicBezTo>
                    <a:pt x="28487" y="18166"/>
                    <a:pt x="28587" y="18095"/>
                    <a:pt x="28677" y="18016"/>
                  </a:cubicBezTo>
                  <a:cubicBezTo>
                    <a:pt x="28726" y="17976"/>
                    <a:pt x="28777" y="17926"/>
                    <a:pt x="28837" y="17886"/>
                  </a:cubicBezTo>
                  <a:lnTo>
                    <a:pt x="28837" y="17876"/>
                  </a:lnTo>
                  <a:lnTo>
                    <a:pt x="28857" y="17866"/>
                  </a:lnTo>
                  <a:lnTo>
                    <a:pt x="28917" y="17806"/>
                  </a:lnTo>
                  <a:cubicBezTo>
                    <a:pt x="29026" y="17716"/>
                    <a:pt x="29146" y="17616"/>
                    <a:pt x="29236" y="17546"/>
                  </a:cubicBezTo>
                  <a:lnTo>
                    <a:pt x="29256" y="17526"/>
                  </a:lnTo>
                  <a:lnTo>
                    <a:pt x="29356" y="17446"/>
                  </a:lnTo>
                  <a:cubicBezTo>
                    <a:pt x="29496" y="17326"/>
                    <a:pt x="29616" y="17207"/>
                    <a:pt x="29736" y="17107"/>
                  </a:cubicBezTo>
                  <a:lnTo>
                    <a:pt x="29736" y="17096"/>
                  </a:lnTo>
                  <a:lnTo>
                    <a:pt x="29826" y="17016"/>
                  </a:lnTo>
                  <a:cubicBezTo>
                    <a:pt x="29896" y="16956"/>
                    <a:pt x="29965" y="16887"/>
                    <a:pt x="30045" y="16807"/>
                  </a:cubicBezTo>
                  <a:lnTo>
                    <a:pt x="30085" y="16757"/>
                  </a:lnTo>
                  <a:lnTo>
                    <a:pt x="30096" y="16757"/>
                  </a:lnTo>
                  <a:lnTo>
                    <a:pt x="30105" y="16737"/>
                  </a:lnTo>
                  <a:cubicBezTo>
                    <a:pt x="30165" y="16687"/>
                    <a:pt x="30225" y="16627"/>
                    <a:pt x="30276" y="16567"/>
                  </a:cubicBezTo>
                  <a:lnTo>
                    <a:pt x="30345" y="16497"/>
                  </a:lnTo>
                  <a:cubicBezTo>
                    <a:pt x="30376" y="16457"/>
                    <a:pt x="30395" y="16427"/>
                    <a:pt x="30425" y="16397"/>
                  </a:cubicBezTo>
                  <a:cubicBezTo>
                    <a:pt x="30445" y="16387"/>
                    <a:pt x="30455" y="16367"/>
                    <a:pt x="30475" y="16347"/>
                  </a:cubicBezTo>
                  <a:lnTo>
                    <a:pt x="30485" y="16337"/>
                  </a:lnTo>
                  <a:lnTo>
                    <a:pt x="30495" y="16327"/>
                  </a:lnTo>
                  <a:lnTo>
                    <a:pt x="30505" y="16317"/>
                  </a:lnTo>
                  <a:cubicBezTo>
                    <a:pt x="30525" y="16297"/>
                    <a:pt x="30545" y="16277"/>
                    <a:pt x="30565" y="16247"/>
                  </a:cubicBezTo>
                  <a:cubicBezTo>
                    <a:pt x="30615" y="16207"/>
                    <a:pt x="30655" y="16147"/>
                    <a:pt x="30685" y="16117"/>
                  </a:cubicBezTo>
                  <a:lnTo>
                    <a:pt x="30685" y="16107"/>
                  </a:lnTo>
                  <a:lnTo>
                    <a:pt x="30765" y="16017"/>
                  </a:lnTo>
                  <a:lnTo>
                    <a:pt x="30835" y="15917"/>
                  </a:lnTo>
                  <a:cubicBezTo>
                    <a:pt x="30925" y="15817"/>
                    <a:pt x="31005" y="15717"/>
                    <a:pt x="31095" y="15608"/>
                  </a:cubicBezTo>
                  <a:cubicBezTo>
                    <a:pt x="31155" y="15528"/>
                    <a:pt x="31224" y="15448"/>
                    <a:pt x="31284" y="15368"/>
                  </a:cubicBezTo>
                  <a:lnTo>
                    <a:pt x="31335" y="15308"/>
                  </a:lnTo>
                  <a:lnTo>
                    <a:pt x="31344" y="15278"/>
                  </a:lnTo>
                  <a:cubicBezTo>
                    <a:pt x="31404" y="15208"/>
                    <a:pt x="31455" y="15158"/>
                    <a:pt x="31504" y="15098"/>
                  </a:cubicBezTo>
                  <a:lnTo>
                    <a:pt x="31575" y="15028"/>
                  </a:lnTo>
                  <a:lnTo>
                    <a:pt x="31594" y="15008"/>
                  </a:lnTo>
                  <a:lnTo>
                    <a:pt x="31674" y="14928"/>
                  </a:lnTo>
                  <a:cubicBezTo>
                    <a:pt x="31714" y="14888"/>
                    <a:pt x="31754" y="14849"/>
                    <a:pt x="31784" y="14798"/>
                  </a:cubicBezTo>
                  <a:cubicBezTo>
                    <a:pt x="31844" y="14749"/>
                    <a:pt x="31924" y="14649"/>
                    <a:pt x="32004" y="14578"/>
                  </a:cubicBezTo>
                  <a:cubicBezTo>
                    <a:pt x="32054" y="14529"/>
                    <a:pt x="32104" y="14478"/>
                    <a:pt x="32154" y="14438"/>
                  </a:cubicBezTo>
                  <a:lnTo>
                    <a:pt x="32164" y="14429"/>
                  </a:lnTo>
                  <a:lnTo>
                    <a:pt x="32204" y="14389"/>
                  </a:lnTo>
                  <a:cubicBezTo>
                    <a:pt x="32224" y="14379"/>
                    <a:pt x="32244" y="14359"/>
                    <a:pt x="32264" y="14339"/>
                  </a:cubicBezTo>
                  <a:lnTo>
                    <a:pt x="32274" y="14339"/>
                  </a:lnTo>
                  <a:lnTo>
                    <a:pt x="32284" y="14329"/>
                  </a:lnTo>
                  <a:cubicBezTo>
                    <a:pt x="32323" y="14299"/>
                    <a:pt x="32363" y="14279"/>
                    <a:pt x="32414" y="14259"/>
                  </a:cubicBezTo>
                  <a:lnTo>
                    <a:pt x="32443" y="14239"/>
                  </a:lnTo>
                  <a:cubicBezTo>
                    <a:pt x="32463" y="14229"/>
                    <a:pt x="32494" y="14219"/>
                    <a:pt x="32523" y="14199"/>
                  </a:cubicBezTo>
                  <a:cubicBezTo>
                    <a:pt x="32583" y="14169"/>
                    <a:pt x="32643" y="14139"/>
                    <a:pt x="32714" y="14109"/>
                  </a:cubicBezTo>
                  <a:cubicBezTo>
                    <a:pt x="32863" y="14049"/>
                    <a:pt x="33003" y="14009"/>
                    <a:pt x="33133" y="13979"/>
                  </a:cubicBezTo>
                  <a:cubicBezTo>
                    <a:pt x="33303" y="13949"/>
                    <a:pt x="33443" y="13929"/>
                    <a:pt x="33582" y="13909"/>
                  </a:cubicBezTo>
                  <a:cubicBezTo>
                    <a:pt x="33633" y="13899"/>
                    <a:pt x="33673" y="13899"/>
                    <a:pt x="33722" y="13889"/>
                  </a:cubicBezTo>
                  <a:lnTo>
                    <a:pt x="33742" y="13889"/>
                  </a:lnTo>
                  <a:cubicBezTo>
                    <a:pt x="33802" y="13879"/>
                    <a:pt x="33873" y="13879"/>
                    <a:pt x="33942" y="13869"/>
                  </a:cubicBezTo>
                  <a:cubicBezTo>
                    <a:pt x="34012" y="13859"/>
                    <a:pt x="34092" y="13839"/>
                    <a:pt x="34162" y="13829"/>
                  </a:cubicBezTo>
                  <a:lnTo>
                    <a:pt x="34172" y="13829"/>
                  </a:lnTo>
                  <a:cubicBezTo>
                    <a:pt x="34222" y="13819"/>
                    <a:pt x="34272" y="13819"/>
                    <a:pt x="34322" y="13809"/>
                  </a:cubicBezTo>
                  <a:cubicBezTo>
                    <a:pt x="34512" y="13789"/>
                    <a:pt x="34692" y="13769"/>
                    <a:pt x="34832" y="13759"/>
                  </a:cubicBezTo>
                  <a:cubicBezTo>
                    <a:pt x="35032" y="13749"/>
                    <a:pt x="35211" y="13739"/>
                    <a:pt x="35381" y="13729"/>
                  </a:cubicBezTo>
                  <a:lnTo>
                    <a:pt x="35491" y="13719"/>
                  </a:lnTo>
                  <a:lnTo>
                    <a:pt x="35541" y="13719"/>
                  </a:lnTo>
                  <a:cubicBezTo>
                    <a:pt x="35671" y="13709"/>
                    <a:pt x="35821" y="13699"/>
                    <a:pt x="35960" y="13689"/>
                  </a:cubicBezTo>
                  <a:cubicBezTo>
                    <a:pt x="36060" y="13689"/>
                    <a:pt x="36171" y="13679"/>
                    <a:pt x="36260" y="13669"/>
                  </a:cubicBezTo>
                  <a:lnTo>
                    <a:pt x="36280" y="13669"/>
                  </a:lnTo>
                  <a:lnTo>
                    <a:pt x="36520" y="13639"/>
                  </a:lnTo>
                  <a:cubicBezTo>
                    <a:pt x="36630" y="13639"/>
                    <a:pt x="36750" y="13630"/>
                    <a:pt x="36830" y="13619"/>
                  </a:cubicBezTo>
                  <a:lnTo>
                    <a:pt x="36870" y="13619"/>
                  </a:lnTo>
                  <a:cubicBezTo>
                    <a:pt x="36940" y="13619"/>
                    <a:pt x="37010" y="13619"/>
                    <a:pt x="37080" y="13610"/>
                  </a:cubicBezTo>
                  <a:cubicBezTo>
                    <a:pt x="37140" y="13610"/>
                    <a:pt x="37210" y="13599"/>
                    <a:pt x="37259" y="13590"/>
                  </a:cubicBezTo>
                  <a:lnTo>
                    <a:pt x="37279" y="13590"/>
                  </a:lnTo>
                  <a:cubicBezTo>
                    <a:pt x="37299" y="13590"/>
                    <a:pt x="37330" y="13590"/>
                    <a:pt x="37350" y="13579"/>
                  </a:cubicBezTo>
                  <a:lnTo>
                    <a:pt x="37390" y="13579"/>
                  </a:lnTo>
                  <a:cubicBezTo>
                    <a:pt x="37470" y="13570"/>
                    <a:pt x="37550" y="13559"/>
                    <a:pt x="37639" y="13550"/>
                  </a:cubicBezTo>
                  <a:close/>
                  <a:moveTo>
                    <a:pt x="10282" y="11181"/>
                  </a:moveTo>
                  <a:cubicBezTo>
                    <a:pt x="10302" y="11192"/>
                    <a:pt x="10332" y="11201"/>
                    <a:pt x="10352" y="11212"/>
                  </a:cubicBezTo>
                  <a:cubicBezTo>
                    <a:pt x="10382" y="11221"/>
                    <a:pt x="10402" y="11221"/>
                    <a:pt x="10432" y="11232"/>
                  </a:cubicBezTo>
                  <a:cubicBezTo>
                    <a:pt x="10502" y="11271"/>
                    <a:pt x="10562" y="11311"/>
                    <a:pt x="10641" y="11351"/>
                  </a:cubicBezTo>
                  <a:cubicBezTo>
                    <a:pt x="10692" y="11391"/>
                    <a:pt x="10761" y="11431"/>
                    <a:pt x="10841" y="11471"/>
                  </a:cubicBezTo>
                  <a:cubicBezTo>
                    <a:pt x="10861" y="11491"/>
                    <a:pt x="10892" y="11501"/>
                    <a:pt x="10921" y="11511"/>
                  </a:cubicBezTo>
                  <a:cubicBezTo>
                    <a:pt x="10952" y="11531"/>
                    <a:pt x="11001" y="11551"/>
                    <a:pt x="11041" y="11581"/>
                  </a:cubicBezTo>
                  <a:cubicBezTo>
                    <a:pt x="11081" y="11601"/>
                    <a:pt x="11131" y="11631"/>
                    <a:pt x="11171" y="11661"/>
                  </a:cubicBezTo>
                  <a:lnTo>
                    <a:pt x="11181" y="11661"/>
                  </a:lnTo>
                  <a:cubicBezTo>
                    <a:pt x="11201" y="11681"/>
                    <a:pt x="11221" y="11691"/>
                    <a:pt x="11251" y="11701"/>
                  </a:cubicBezTo>
                  <a:cubicBezTo>
                    <a:pt x="11341" y="11761"/>
                    <a:pt x="11441" y="11801"/>
                    <a:pt x="11531" y="11841"/>
                  </a:cubicBezTo>
                  <a:lnTo>
                    <a:pt x="11541" y="11851"/>
                  </a:lnTo>
                  <a:cubicBezTo>
                    <a:pt x="11581" y="11871"/>
                    <a:pt x="11621" y="11881"/>
                    <a:pt x="11671" y="11911"/>
                  </a:cubicBezTo>
                  <a:cubicBezTo>
                    <a:pt x="11811" y="11971"/>
                    <a:pt x="11940" y="12051"/>
                    <a:pt x="12091" y="12140"/>
                  </a:cubicBezTo>
                  <a:cubicBezTo>
                    <a:pt x="12280" y="12260"/>
                    <a:pt x="12480" y="12371"/>
                    <a:pt x="12660" y="12470"/>
                  </a:cubicBezTo>
                  <a:lnTo>
                    <a:pt x="12670" y="12470"/>
                  </a:lnTo>
                  <a:lnTo>
                    <a:pt x="12700" y="12490"/>
                  </a:lnTo>
                  <a:cubicBezTo>
                    <a:pt x="12780" y="12530"/>
                    <a:pt x="12850" y="12570"/>
                    <a:pt x="12930" y="12620"/>
                  </a:cubicBezTo>
                  <a:cubicBezTo>
                    <a:pt x="12980" y="12650"/>
                    <a:pt x="13039" y="12680"/>
                    <a:pt x="13099" y="12720"/>
                  </a:cubicBezTo>
                  <a:cubicBezTo>
                    <a:pt x="13179" y="12760"/>
                    <a:pt x="13270" y="12820"/>
                    <a:pt x="13359" y="12860"/>
                  </a:cubicBezTo>
                  <a:cubicBezTo>
                    <a:pt x="13410" y="12890"/>
                    <a:pt x="13469" y="12920"/>
                    <a:pt x="13519" y="12950"/>
                  </a:cubicBezTo>
                  <a:lnTo>
                    <a:pt x="13539" y="12960"/>
                  </a:lnTo>
                  <a:lnTo>
                    <a:pt x="13549" y="12970"/>
                  </a:lnTo>
                  <a:lnTo>
                    <a:pt x="13569" y="12980"/>
                  </a:lnTo>
                  <a:lnTo>
                    <a:pt x="13589" y="12990"/>
                  </a:lnTo>
                  <a:lnTo>
                    <a:pt x="13609" y="13000"/>
                  </a:lnTo>
                  <a:lnTo>
                    <a:pt x="13619" y="13000"/>
                  </a:lnTo>
                  <a:cubicBezTo>
                    <a:pt x="13689" y="13040"/>
                    <a:pt x="13749" y="13070"/>
                    <a:pt x="13819" y="13110"/>
                  </a:cubicBezTo>
                  <a:cubicBezTo>
                    <a:pt x="13899" y="13160"/>
                    <a:pt x="13989" y="13210"/>
                    <a:pt x="14069" y="13259"/>
                  </a:cubicBezTo>
                  <a:lnTo>
                    <a:pt x="14079" y="13259"/>
                  </a:lnTo>
                  <a:lnTo>
                    <a:pt x="14099" y="13279"/>
                  </a:lnTo>
                  <a:cubicBezTo>
                    <a:pt x="14159" y="13310"/>
                    <a:pt x="14209" y="13339"/>
                    <a:pt x="14258" y="13370"/>
                  </a:cubicBezTo>
                  <a:cubicBezTo>
                    <a:pt x="14329" y="13410"/>
                    <a:pt x="14398" y="13450"/>
                    <a:pt x="14458" y="13490"/>
                  </a:cubicBezTo>
                  <a:lnTo>
                    <a:pt x="14498" y="13510"/>
                  </a:lnTo>
                  <a:lnTo>
                    <a:pt x="14549" y="13539"/>
                  </a:lnTo>
                  <a:lnTo>
                    <a:pt x="14688" y="13619"/>
                  </a:lnTo>
                  <a:lnTo>
                    <a:pt x="14728" y="13639"/>
                  </a:lnTo>
                  <a:lnTo>
                    <a:pt x="14728" y="13650"/>
                  </a:lnTo>
                  <a:cubicBezTo>
                    <a:pt x="14778" y="13679"/>
                    <a:pt x="14848" y="13709"/>
                    <a:pt x="14908" y="13749"/>
                  </a:cubicBezTo>
                  <a:cubicBezTo>
                    <a:pt x="14978" y="13779"/>
                    <a:pt x="15048" y="13819"/>
                    <a:pt x="15128" y="13859"/>
                  </a:cubicBezTo>
                  <a:cubicBezTo>
                    <a:pt x="15198" y="13899"/>
                    <a:pt x="15278" y="13939"/>
                    <a:pt x="15358" y="13979"/>
                  </a:cubicBezTo>
                  <a:cubicBezTo>
                    <a:pt x="15417" y="14009"/>
                    <a:pt x="15477" y="14049"/>
                    <a:pt x="15537" y="14089"/>
                  </a:cubicBezTo>
                  <a:lnTo>
                    <a:pt x="15548" y="14089"/>
                  </a:lnTo>
                  <a:lnTo>
                    <a:pt x="15548" y="14099"/>
                  </a:lnTo>
                  <a:lnTo>
                    <a:pt x="15588" y="14119"/>
                  </a:lnTo>
                  <a:cubicBezTo>
                    <a:pt x="15608" y="14129"/>
                    <a:pt x="15628" y="14149"/>
                    <a:pt x="15657" y="14159"/>
                  </a:cubicBezTo>
                  <a:lnTo>
                    <a:pt x="15677" y="14179"/>
                  </a:lnTo>
                  <a:lnTo>
                    <a:pt x="15697" y="14189"/>
                  </a:lnTo>
                  <a:cubicBezTo>
                    <a:pt x="15788" y="14249"/>
                    <a:pt x="15887" y="14319"/>
                    <a:pt x="15997" y="14369"/>
                  </a:cubicBezTo>
                  <a:cubicBezTo>
                    <a:pt x="16027" y="14389"/>
                    <a:pt x="16047" y="14398"/>
                    <a:pt x="16077" y="14409"/>
                  </a:cubicBezTo>
                  <a:lnTo>
                    <a:pt x="16087" y="14418"/>
                  </a:lnTo>
                  <a:cubicBezTo>
                    <a:pt x="16127" y="14438"/>
                    <a:pt x="16167" y="14458"/>
                    <a:pt x="16217" y="14478"/>
                  </a:cubicBezTo>
                  <a:cubicBezTo>
                    <a:pt x="16297" y="14529"/>
                    <a:pt x="16377" y="14569"/>
                    <a:pt x="16457" y="14618"/>
                  </a:cubicBezTo>
                  <a:cubicBezTo>
                    <a:pt x="16597" y="14698"/>
                    <a:pt x="16747" y="14789"/>
                    <a:pt x="16887" y="14858"/>
                  </a:cubicBezTo>
                  <a:lnTo>
                    <a:pt x="16967" y="14898"/>
                  </a:lnTo>
                  <a:lnTo>
                    <a:pt x="16996" y="14918"/>
                  </a:lnTo>
                  <a:lnTo>
                    <a:pt x="17027" y="14938"/>
                  </a:lnTo>
                  <a:lnTo>
                    <a:pt x="17067" y="14958"/>
                  </a:lnTo>
                  <a:cubicBezTo>
                    <a:pt x="17156" y="15008"/>
                    <a:pt x="17236" y="15048"/>
                    <a:pt x="17326" y="15098"/>
                  </a:cubicBezTo>
                  <a:cubicBezTo>
                    <a:pt x="17386" y="15128"/>
                    <a:pt x="17456" y="15168"/>
                    <a:pt x="17506" y="15188"/>
                  </a:cubicBezTo>
                  <a:lnTo>
                    <a:pt x="17516" y="15188"/>
                  </a:lnTo>
                  <a:lnTo>
                    <a:pt x="17516" y="15198"/>
                  </a:lnTo>
                  <a:lnTo>
                    <a:pt x="17536" y="15208"/>
                  </a:lnTo>
                  <a:cubicBezTo>
                    <a:pt x="17606" y="15238"/>
                    <a:pt x="17676" y="15278"/>
                    <a:pt x="17746" y="15308"/>
                  </a:cubicBezTo>
                  <a:cubicBezTo>
                    <a:pt x="17786" y="15328"/>
                    <a:pt x="17815" y="15358"/>
                    <a:pt x="17855" y="15378"/>
                  </a:cubicBezTo>
                  <a:lnTo>
                    <a:pt x="17895" y="15398"/>
                  </a:lnTo>
                  <a:cubicBezTo>
                    <a:pt x="17986" y="15448"/>
                    <a:pt x="18086" y="15508"/>
                    <a:pt x="18186" y="15558"/>
                  </a:cubicBezTo>
                  <a:lnTo>
                    <a:pt x="18305" y="15617"/>
                  </a:lnTo>
                  <a:lnTo>
                    <a:pt x="18315" y="15617"/>
                  </a:lnTo>
                  <a:lnTo>
                    <a:pt x="18325" y="15628"/>
                  </a:lnTo>
                  <a:lnTo>
                    <a:pt x="18335" y="15637"/>
                  </a:lnTo>
                  <a:cubicBezTo>
                    <a:pt x="18435" y="15688"/>
                    <a:pt x="18535" y="15737"/>
                    <a:pt x="18625" y="15788"/>
                  </a:cubicBezTo>
                  <a:cubicBezTo>
                    <a:pt x="18775" y="15868"/>
                    <a:pt x="18915" y="15957"/>
                    <a:pt x="19065" y="16057"/>
                  </a:cubicBezTo>
                  <a:cubicBezTo>
                    <a:pt x="19134" y="16097"/>
                    <a:pt x="19194" y="16137"/>
                    <a:pt x="19265" y="16177"/>
                  </a:cubicBezTo>
                  <a:cubicBezTo>
                    <a:pt x="19334" y="16227"/>
                    <a:pt x="19405" y="16267"/>
                    <a:pt x="19474" y="16317"/>
                  </a:cubicBezTo>
                  <a:cubicBezTo>
                    <a:pt x="19505" y="16337"/>
                    <a:pt x="19534" y="16357"/>
                    <a:pt x="19564" y="16367"/>
                  </a:cubicBezTo>
                  <a:cubicBezTo>
                    <a:pt x="19604" y="16397"/>
                    <a:pt x="19644" y="16417"/>
                    <a:pt x="19684" y="16447"/>
                  </a:cubicBezTo>
                  <a:cubicBezTo>
                    <a:pt x="19744" y="16487"/>
                    <a:pt x="19814" y="16527"/>
                    <a:pt x="19864" y="16567"/>
                  </a:cubicBezTo>
                  <a:lnTo>
                    <a:pt x="19874" y="16567"/>
                  </a:lnTo>
                  <a:lnTo>
                    <a:pt x="19904" y="16587"/>
                  </a:lnTo>
                  <a:cubicBezTo>
                    <a:pt x="19984" y="16647"/>
                    <a:pt x="20084" y="16707"/>
                    <a:pt x="20164" y="16757"/>
                  </a:cubicBezTo>
                  <a:lnTo>
                    <a:pt x="20304" y="16847"/>
                  </a:lnTo>
                  <a:cubicBezTo>
                    <a:pt x="20464" y="16947"/>
                    <a:pt x="20593" y="17036"/>
                    <a:pt x="20743" y="17116"/>
                  </a:cubicBezTo>
                  <a:cubicBezTo>
                    <a:pt x="20783" y="17136"/>
                    <a:pt x="20823" y="17156"/>
                    <a:pt x="20873" y="17187"/>
                  </a:cubicBezTo>
                  <a:lnTo>
                    <a:pt x="20883" y="17187"/>
                  </a:lnTo>
                  <a:lnTo>
                    <a:pt x="20903" y="17196"/>
                  </a:lnTo>
                  <a:lnTo>
                    <a:pt x="20913" y="17207"/>
                  </a:lnTo>
                  <a:lnTo>
                    <a:pt x="20933" y="17216"/>
                  </a:lnTo>
                  <a:cubicBezTo>
                    <a:pt x="21013" y="17256"/>
                    <a:pt x="21103" y="17306"/>
                    <a:pt x="21183" y="17346"/>
                  </a:cubicBezTo>
                  <a:cubicBezTo>
                    <a:pt x="21253" y="17396"/>
                    <a:pt x="21333" y="17436"/>
                    <a:pt x="21403" y="17476"/>
                  </a:cubicBezTo>
                  <a:cubicBezTo>
                    <a:pt x="21433" y="17486"/>
                    <a:pt x="21452" y="17496"/>
                    <a:pt x="21472" y="17516"/>
                  </a:cubicBezTo>
                  <a:lnTo>
                    <a:pt x="21483" y="17516"/>
                  </a:lnTo>
                  <a:lnTo>
                    <a:pt x="21492" y="17526"/>
                  </a:lnTo>
                  <a:lnTo>
                    <a:pt x="21612" y="17586"/>
                  </a:lnTo>
                  <a:cubicBezTo>
                    <a:pt x="21692" y="17636"/>
                    <a:pt x="21763" y="17676"/>
                    <a:pt x="21823" y="17716"/>
                  </a:cubicBezTo>
                  <a:lnTo>
                    <a:pt x="21872" y="17746"/>
                  </a:lnTo>
                  <a:cubicBezTo>
                    <a:pt x="21922" y="17776"/>
                    <a:pt x="21972" y="17816"/>
                    <a:pt x="22032" y="17846"/>
                  </a:cubicBezTo>
                  <a:cubicBezTo>
                    <a:pt x="22212" y="17956"/>
                    <a:pt x="22342" y="18035"/>
                    <a:pt x="22452" y="18115"/>
                  </a:cubicBezTo>
                  <a:cubicBezTo>
                    <a:pt x="22552" y="18175"/>
                    <a:pt x="22662" y="18246"/>
                    <a:pt x="22802" y="18335"/>
                  </a:cubicBezTo>
                  <a:cubicBezTo>
                    <a:pt x="22931" y="18415"/>
                    <a:pt x="23051" y="18486"/>
                    <a:pt x="23171" y="18535"/>
                  </a:cubicBezTo>
                  <a:cubicBezTo>
                    <a:pt x="23371" y="18625"/>
                    <a:pt x="23581" y="18715"/>
                    <a:pt x="23771" y="18785"/>
                  </a:cubicBezTo>
                  <a:lnTo>
                    <a:pt x="23781" y="18795"/>
                  </a:lnTo>
                  <a:lnTo>
                    <a:pt x="23791" y="18795"/>
                  </a:lnTo>
                  <a:lnTo>
                    <a:pt x="23841" y="18815"/>
                  </a:lnTo>
                  <a:lnTo>
                    <a:pt x="23851" y="18825"/>
                  </a:lnTo>
                  <a:lnTo>
                    <a:pt x="23990" y="18875"/>
                  </a:lnTo>
                  <a:cubicBezTo>
                    <a:pt x="24250" y="18995"/>
                    <a:pt x="24530" y="19115"/>
                    <a:pt x="24810" y="19254"/>
                  </a:cubicBezTo>
                  <a:cubicBezTo>
                    <a:pt x="24940" y="19325"/>
                    <a:pt x="25060" y="19394"/>
                    <a:pt x="25189" y="19454"/>
                  </a:cubicBezTo>
                  <a:cubicBezTo>
                    <a:pt x="25280" y="19505"/>
                    <a:pt x="25360" y="19554"/>
                    <a:pt x="25440" y="19614"/>
                  </a:cubicBezTo>
                  <a:lnTo>
                    <a:pt x="25460" y="19614"/>
                  </a:lnTo>
                  <a:lnTo>
                    <a:pt x="25549" y="19674"/>
                  </a:lnTo>
                  <a:cubicBezTo>
                    <a:pt x="25579" y="19694"/>
                    <a:pt x="25619" y="19714"/>
                    <a:pt x="25659" y="19724"/>
                  </a:cubicBezTo>
                  <a:cubicBezTo>
                    <a:pt x="25649" y="19754"/>
                    <a:pt x="25649" y="19774"/>
                    <a:pt x="25649" y="19804"/>
                  </a:cubicBezTo>
                  <a:lnTo>
                    <a:pt x="25649" y="19884"/>
                  </a:lnTo>
                  <a:lnTo>
                    <a:pt x="25649" y="19894"/>
                  </a:lnTo>
                  <a:cubicBezTo>
                    <a:pt x="25659" y="19914"/>
                    <a:pt x="25659" y="19934"/>
                    <a:pt x="25659" y="19944"/>
                  </a:cubicBezTo>
                  <a:cubicBezTo>
                    <a:pt x="25659" y="20004"/>
                    <a:pt x="25659" y="20054"/>
                    <a:pt x="25669" y="20114"/>
                  </a:cubicBezTo>
                  <a:lnTo>
                    <a:pt x="25669" y="20124"/>
                  </a:lnTo>
                  <a:cubicBezTo>
                    <a:pt x="25629" y="20104"/>
                    <a:pt x="25589" y="20094"/>
                    <a:pt x="25549" y="20084"/>
                  </a:cubicBezTo>
                  <a:cubicBezTo>
                    <a:pt x="25489" y="20054"/>
                    <a:pt x="25409" y="20014"/>
                    <a:pt x="25320" y="19964"/>
                  </a:cubicBezTo>
                  <a:cubicBezTo>
                    <a:pt x="25260" y="19934"/>
                    <a:pt x="25200" y="19904"/>
                    <a:pt x="25149" y="19874"/>
                  </a:cubicBezTo>
                  <a:cubicBezTo>
                    <a:pt x="25120" y="19854"/>
                    <a:pt x="25080" y="19834"/>
                    <a:pt x="25050" y="19814"/>
                  </a:cubicBezTo>
                  <a:lnTo>
                    <a:pt x="24830" y="19705"/>
                  </a:lnTo>
                  <a:lnTo>
                    <a:pt x="24820" y="19705"/>
                  </a:lnTo>
                  <a:lnTo>
                    <a:pt x="24780" y="19685"/>
                  </a:lnTo>
                  <a:cubicBezTo>
                    <a:pt x="24670" y="19634"/>
                    <a:pt x="24580" y="19585"/>
                    <a:pt x="24490" y="19534"/>
                  </a:cubicBezTo>
                  <a:cubicBezTo>
                    <a:pt x="24400" y="19474"/>
                    <a:pt x="24310" y="19434"/>
                    <a:pt x="24230" y="19394"/>
                  </a:cubicBezTo>
                  <a:cubicBezTo>
                    <a:pt x="24141" y="19354"/>
                    <a:pt x="24050" y="19305"/>
                    <a:pt x="23961" y="19254"/>
                  </a:cubicBezTo>
                  <a:cubicBezTo>
                    <a:pt x="23881" y="19215"/>
                    <a:pt x="23801" y="19165"/>
                    <a:pt x="23701" y="19115"/>
                  </a:cubicBezTo>
                  <a:cubicBezTo>
                    <a:pt x="23611" y="19075"/>
                    <a:pt x="23521" y="19025"/>
                    <a:pt x="23431" y="18975"/>
                  </a:cubicBezTo>
                  <a:lnTo>
                    <a:pt x="23421" y="18975"/>
                  </a:lnTo>
                  <a:cubicBezTo>
                    <a:pt x="23261" y="18885"/>
                    <a:pt x="23091" y="18795"/>
                    <a:pt x="22911" y="18695"/>
                  </a:cubicBezTo>
                  <a:cubicBezTo>
                    <a:pt x="22862" y="18675"/>
                    <a:pt x="22811" y="18645"/>
                    <a:pt x="22762" y="18615"/>
                  </a:cubicBezTo>
                  <a:lnTo>
                    <a:pt x="22731" y="18605"/>
                  </a:lnTo>
                  <a:lnTo>
                    <a:pt x="22691" y="18585"/>
                  </a:lnTo>
                  <a:lnTo>
                    <a:pt x="22642" y="18565"/>
                  </a:lnTo>
                  <a:cubicBezTo>
                    <a:pt x="22542" y="18505"/>
                    <a:pt x="22442" y="18455"/>
                    <a:pt x="22332" y="18395"/>
                  </a:cubicBezTo>
                  <a:cubicBezTo>
                    <a:pt x="22292" y="18375"/>
                    <a:pt x="22262" y="18366"/>
                    <a:pt x="22222" y="18346"/>
                  </a:cubicBezTo>
                  <a:lnTo>
                    <a:pt x="22192" y="18326"/>
                  </a:lnTo>
                  <a:lnTo>
                    <a:pt x="22162" y="18306"/>
                  </a:lnTo>
                  <a:lnTo>
                    <a:pt x="22142" y="18295"/>
                  </a:lnTo>
                  <a:lnTo>
                    <a:pt x="22132" y="18295"/>
                  </a:lnTo>
                  <a:lnTo>
                    <a:pt x="22112" y="18286"/>
                  </a:lnTo>
                  <a:cubicBezTo>
                    <a:pt x="21972" y="18215"/>
                    <a:pt x="21863" y="18166"/>
                    <a:pt x="21763" y="18106"/>
                  </a:cubicBezTo>
                  <a:cubicBezTo>
                    <a:pt x="21703" y="18075"/>
                    <a:pt x="21652" y="18046"/>
                    <a:pt x="21603" y="18026"/>
                  </a:cubicBezTo>
                  <a:lnTo>
                    <a:pt x="21603" y="18016"/>
                  </a:lnTo>
                  <a:cubicBezTo>
                    <a:pt x="21463" y="17946"/>
                    <a:pt x="21313" y="17856"/>
                    <a:pt x="21153" y="17786"/>
                  </a:cubicBezTo>
                  <a:cubicBezTo>
                    <a:pt x="21123" y="17776"/>
                    <a:pt x="21103" y="17756"/>
                    <a:pt x="21073" y="17746"/>
                  </a:cubicBezTo>
                  <a:lnTo>
                    <a:pt x="21043" y="17736"/>
                  </a:lnTo>
                  <a:lnTo>
                    <a:pt x="21033" y="17726"/>
                  </a:lnTo>
                  <a:cubicBezTo>
                    <a:pt x="20883" y="17656"/>
                    <a:pt x="20723" y="17576"/>
                    <a:pt x="20573" y="17496"/>
                  </a:cubicBezTo>
                  <a:cubicBezTo>
                    <a:pt x="20504" y="17446"/>
                    <a:pt x="20424" y="17386"/>
                    <a:pt x="20373" y="17346"/>
                  </a:cubicBezTo>
                  <a:lnTo>
                    <a:pt x="20353" y="17336"/>
                  </a:lnTo>
                  <a:cubicBezTo>
                    <a:pt x="20333" y="17326"/>
                    <a:pt x="20324" y="17316"/>
                    <a:pt x="20304" y="17306"/>
                  </a:cubicBezTo>
                  <a:cubicBezTo>
                    <a:pt x="20224" y="17247"/>
                    <a:pt x="20134" y="17187"/>
                    <a:pt x="20014" y="17116"/>
                  </a:cubicBezTo>
                  <a:lnTo>
                    <a:pt x="19954" y="17087"/>
                  </a:lnTo>
                  <a:lnTo>
                    <a:pt x="19934" y="17076"/>
                  </a:lnTo>
                  <a:cubicBezTo>
                    <a:pt x="19864" y="17027"/>
                    <a:pt x="19794" y="16996"/>
                    <a:pt x="19734" y="16956"/>
                  </a:cubicBezTo>
                  <a:lnTo>
                    <a:pt x="19674" y="16916"/>
                  </a:lnTo>
                  <a:lnTo>
                    <a:pt x="19654" y="16907"/>
                  </a:lnTo>
                  <a:lnTo>
                    <a:pt x="19644" y="16896"/>
                  </a:lnTo>
                  <a:cubicBezTo>
                    <a:pt x="19584" y="16856"/>
                    <a:pt x="19514" y="16816"/>
                    <a:pt x="19445" y="16777"/>
                  </a:cubicBezTo>
                  <a:cubicBezTo>
                    <a:pt x="19414" y="16757"/>
                    <a:pt x="19385" y="16737"/>
                    <a:pt x="19354" y="16727"/>
                  </a:cubicBezTo>
                  <a:lnTo>
                    <a:pt x="19345" y="16717"/>
                  </a:lnTo>
                  <a:lnTo>
                    <a:pt x="19334" y="16707"/>
                  </a:lnTo>
                  <a:lnTo>
                    <a:pt x="19325" y="16707"/>
                  </a:lnTo>
                  <a:cubicBezTo>
                    <a:pt x="19265" y="16677"/>
                    <a:pt x="19205" y="16637"/>
                    <a:pt x="19154" y="16607"/>
                  </a:cubicBezTo>
                  <a:cubicBezTo>
                    <a:pt x="19094" y="16567"/>
                    <a:pt x="19034" y="16527"/>
                    <a:pt x="18995" y="16497"/>
                  </a:cubicBezTo>
                  <a:lnTo>
                    <a:pt x="18975" y="16487"/>
                  </a:lnTo>
                  <a:lnTo>
                    <a:pt x="18965" y="16477"/>
                  </a:lnTo>
                  <a:lnTo>
                    <a:pt x="18945" y="16457"/>
                  </a:lnTo>
                  <a:lnTo>
                    <a:pt x="18885" y="16427"/>
                  </a:lnTo>
                  <a:cubicBezTo>
                    <a:pt x="18755" y="16337"/>
                    <a:pt x="18615" y="16257"/>
                    <a:pt x="18495" y="16177"/>
                  </a:cubicBezTo>
                  <a:lnTo>
                    <a:pt x="18485" y="16177"/>
                  </a:lnTo>
                  <a:lnTo>
                    <a:pt x="18475" y="16167"/>
                  </a:lnTo>
                  <a:cubicBezTo>
                    <a:pt x="18415" y="16137"/>
                    <a:pt x="18365" y="16107"/>
                    <a:pt x="18315" y="16077"/>
                  </a:cubicBezTo>
                  <a:cubicBezTo>
                    <a:pt x="18195" y="16008"/>
                    <a:pt x="18086" y="15928"/>
                    <a:pt x="17966" y="15857"/>
                  </a:cubicBezTo>
                  <a:lnTo>
                    <a:pt x="17946" y="15837"/>
                  </a:lnTo>
                  <a:lnTo>
                    <a:pt x="17915" y="15828"/>
                  </a:lnTo>
                  <a:lnTo>
                    <a:pt x="17895" y="15808"/>
                  </a:lnTo>
                  <a:lnTo>
                    <a:pt x="17866" y="15788"/>
                  </a:lnTo>
                  <a:lnTo>
                    <a:pt x="17826" y="15768"/>
                  </a:lnTo>
                  <a:cubicBezTo>
                    <a:pt x="17806" y="15757"/>
                    <a:pt x="17786" y="15737"/>
                    <a:pt x="17766" y="15728"/>
                  </a:cubicBezTo>
                  <a:lnTo>
                    <a:pt x="17646" y="15648"/>
                  </a:lnTo>
                  <a:lnTo>
                    <a:pt x="17626" y="15637"/>
                  </a:lnTo>
                  <a:lnTo>
                    <a:pt x="17616" y="15637"/>
                  </a:lnTo>
                  <a:cubicBezTo>
                    <a:pt x="17496" y="15558"/>
                    <a:pt x="17336" y="15458"/>
                    <a:pt x="17186" y="15368"/>
                  </a:cubicBezTo>
                  <a:cubicBezTo>
                    <a:pt x="17106" y="15318"/>
                    <a:pt x="17027" y="15278"/>
                    <a:pt x="16956" y="15238"/>
                  </a:cubicBezTo>
                  <a:cubicBezTo>
                    <a:pt x="16856" y="15178"/>
                    <a:pt x="16736" y="15118"/>
                    <a:pt x="16627" y="15048"/>
                  </a:cubicBezTo>
                  <a:lnTo>
                    <a:pt x="16607" y="15028"/>
                  </a:lnTo>
                  <a:lnTo>
                    <a:pt x="16577" y="15008"/>
                  </a:lnTo>
                  <a:lnTo>
                    <a:pt x="16557" y="14998"/>
                  </a:lnTo>
                  <a:cubicBezTo>
                    <a:pt x="16497" y="14958"/>
                    <a:pt x="16417" y="14908"/>
                    <a:pt x="16347" y="14858"/>
                  </a:cubicBezTo>
                  <a:cubicBezTo>
                    <a:pt x="16257" y="14809"/>
                    <a:pt x="16167" y="14769"/>
                    <a:pt x="16097" y="14729"/>
                  </a:cubicBezTo>
                  <a:lnTo>
                    <a:pt x="16087" y="14718"/>
                  </a:lnTo>
                  <a:lnTo>
                    <a:pt x="16047" y="14698"/>
                  </a:lnTo>
                  <a:cubicBezTo>
                    <a:pt x="15857" y="14598"/>
                    <a:pt x="15668" y="14478"/>
                    <a:pt x="15497" y="14369"/>
                  </a:cubicBezTo>
                  <a:lnTo>
                    <a:pt x="15488" y="14369"/>
                  </a:lnTo>
                  <a:lnTo>
                    <a:pt x="15457" y="14349"/>
                  </a:lnTo>
                  <a:cubicBezTo>
                    <a:pt x="15368" y="14289"/>
                    <a:pt x="15278" y="14239"/>
                    <a:pt x="15158" y="14179"/>
                  </a:cubicBezTo>
                  <a:lnTo>
                    <a:pt x="15128" y="14159"/>
                  </a:lnTo>
                  <a:lnTo>
                    <a:pt x="15118" y="14159"/>
                  </a:lnTo>
                  <a:cubicBezTo>
                    <a:pt x="15038" y="14109"/>
                    <a:pt x="14948" y="14069"/>
                    <a:pt x="14858" y="14019"/>
                  </a:cubicBezTo>
                  <a:lnTo>
                    <a:pt x="14788" y="13969"/>
                  </a:lnTo>
                  <a:lnTo>
                    <a:pt x="14758" y="13959"/>
                  </a:lnTo>
                  <a:cubicBezTo>
                    <a:pt x="14688" y="13919"/>
                    <a:pt x="14629" y="13879"/>
                    <a:pt x="14558" y="13839"/>
                  </a:cubicBezTo>
                  <a:cubicBezTo>
                    <a:pt x="14509" y="13809"/>
                    <a:pt x="14449" y="13779"/>
                    <a:pt x="14398" y="13749"/>
                  </a:cubicBezTo>
                  <a:lnTo>
                    <a:pt x="14369" y="13739"/>
                  </a:lnTo>
                  <a:lnTo>
                    <a:pt x="14338" y="13719"/>
                  </a:lnTo>
                  <a:lnTo>
                    <a:pt x="14258" y="13679"/>
                  </a:lnTo>
                  <a:lnTo>
                    <a:pt x="14189" y="13639"/>
                  </a:lnTo>
                  <a:lnTo>
                    <a:pt x="14179" y="13630"/>
                  </a:lnTo>
                  <a:cubicBezTo>
                    <a:pt x="14109" y="13590"/>
                    <a:pt x="14039" y="13550"/>
                    <a:pt x="13979" y="13519"/>
                  </a:cubicBezTo>
                  <a:cubicBezTo>
                    <a:pt x="13869" y="13470"/>
                    <a:pt x="13769" y="13410"/>
                    <a:pt x="13669" y="13359"/>
                  </a:cubicBezTo>
                  <a:cubicBezTo>
                    <a:pt x="13489" y="13270"/>
                    <a:pt x="13310" y="13170"/>
                    <a:pt x="13090" y="13050"/>
                  </a:cubicBezTo>
                  <a:cubicBezTo>
                    <a:pt x="13050" y="13020"/>
                    <a:pt x="13010" y="13000"/>
                    <a:pt x="12970" y="12980"/>
                  </a:cubicBezTo>
                  <a:lnTo>
                    <a:pt x="12950" y="12970"/>
                  </a:lnTo>
                  <a:lnTo>
                    <a:pt x="12930" y="12950"/>
                  </a:lnTo>
                  <a:cubicBezTo>
                    <a:pt x="12880" y="12930"/>
                    <a:pt x="12840" y="12900"/>
                    <a:pt x="12790" y="12880"/>
                  </a:cubicBezTo>
                  <a:cubicBezTo>
                    <a:pt x="12730" y="12840"/>
                    <a:pt x="12670" y="12810"/>
                    <a:pt x="12610" y="12770"/>
                  </a:cubicBezTo>
                  <a:lnTo>
                    <a:pt x="12590" y="12760"/>
                  </a:lnTo>
                  <a:cubicBezTo>
                    <a:pt x="12550" y="12740"/>
                    <a:pt x="12510" y="12720"/>
                    <a:pt x="12480" y="12700"/>
                  </a:cubicBezTo>
                  <a:cubicBezTo>
                    <a:pt x="12380" y="12650"/>
                    <a:pt x="12280" y="12600"/>
                    <a:pt x="12180" y="12540"/>
                  </a:cubicBezTo>
                  <a:lnTo>
                    <a:pt x="12160" y="12530"/>
                  </a:lnTo>
                  <a:lnTo>
                    <a:pt x="12151" y="12530"/>
                  </a:lnTo>
                  <a:lnTo>
                    <a:pt x="12140" y="12520"/>
                  </a:lnTo>
                  <a:cubicBezTo>
                    <a:pt x="12060" y="12470"/>
                    <a:pt x="11971" y="12420"/>
                    <a:pt x="11891" y="12371"/>
                  </a:cubicBezTo>
                  <a:cubicBezTo>
                    <a:pt x="11851" y="12351"/>
                    <a:pt x="11820" y="12331"/>
                    <a:pt x="11791" y="12311"/>
                  </a:cubicBezTo>
                  <a:lnTo>
                    <a:pt x="11780" y="12311"/>
                  </a:lnTo>
                  <a:cubicBezTo>
                    <a:pt x="11721" y="12271"/>
                    <a:pt x="11641" y="12220"/>
                    <a:pt x="11561" y="12171"/>
                  </a:cubicBezTo>
                  <a:cubicBezTo>
                    <a:pt x="11521" y="12151"/>
                    <a:pt x="11481" y="12120"/>
                    <a:pt x="11431" y="12100"/>
                  </a:cubicBezTo>
                  <a:lnTo>
                    <a:pt x="11411" y="12091"/>
                  </a:lnTo>
                  <a:lnTo>
                    <a:pt x="11401" y="12091"/>
                  </a:lnTo>
                  <a:lnTo>
                    <a:pt x="11391" y="12080"/>
                  </a:lnTo>
                  <a:cubicBezTo>
                    <a:pt x="11351" y="12060"/>
                    <a:pt x="11291" y="12031"/>
                    <a:pt x="11251" y="12000"/>
                  </a:cubicBezTo>
                  <a:cubicBezTo>
                    <a:pt x="11141" y="11941"/>
                    <a:pt x="11051" y="11881"/>
                    <a:pt x="10961" y="11811"/>
                  </a:cubicBezTo>
                  <a:cubicBezTo>
                    <a:pt x="10912" y="11781"/>
                    <a:pt x="10881" y="11761"/>
                    <a:pt x="10841" y="11731"/>
                  </a:cubicBezTo>
                  <a:lnTo>
                    <a:pt x="10832" y="11721"/>
                  </a:lnTo>
                  <a:cubicBezTo>
                    <a:pt x="10781" y="11691"/>
                    <a:pt x="10721" y="11651"/>
                    <a:pt x="10672" y="11611"/>
                  </a:cubicBezTo>
                  <a:cubicBezTo>
                    <a:pt x="10601" y="11561"/>
                    <a:pt x="10542" y="11501"/>
                    <a:pt x="10472" y="11431"/>
                  </a:cubicBezTo>
                  <a:lnTo>
                    <a:pt x="10422" y="11371"/>
                  </a:lnTo>
                  <a:lnTo>
                    <a:pt x="10352" y="11301"/>
                  </a:lnTo>
                  <a:lnTo>
                    <a:pt x="10342" y="11281"/>
                  </a:lnTo>
                  <a:lnTo>
                    <a:pt x="10332" y="11281"/>
                  </a:lnTo>
                  <a:cubicBezTo>
                    <a:pt x="10312" y="11251"/>
                    <a:pt x="10282" y="11221"/>
                    <a:pt x="10262" y="11201"/>
                  </a:cubicBezTo>
                  <a:lnTo>
                    <a:pt x="10272" y="11181"/>
                  </a:lnTo>
                  <a:close/>
                  <a:moveTo>
                    <a:pt x="38758" y="12431"/>
                  </a:moveTo>
                  <a:lnTo>
                    <a:pt x="38769" y="12440"/>
                  </a:lnTo>
                  <a:cubicBezTo>
                    <a:pt x="38769" y="12451"/>
                    <a:pt x="38769" y="12460"/>
                    <a:pt x="38778" y="12470"/>
                  </a:cubicBezTo>
                  <a:cubicBezTo>
                    <a:pt x="38778" y="12520"/>
                    <a:pt x="38778" y="12580"/>
                    <a:pt x="38769" y="12630"/>
                  </a:cubicBezTo>
                  <a:cubicBezTo>
                    <a:pt x="38769" y="12680"/>
                    <a:pt x="38758" y="12730"/>
                    <a:pt x="38749" y="12780"/>
                  </a:cubicBezTo>
                  <a:lnTo>
                    <a:pt x="38749" y="12790"/>
                  </a:lnTo>
                  <a:cubicBezTo>
                    <a:pt x="38738" y="12840"/>
                    <a:pt x="38729" y="12900"/>
                    <a:pt x="38709" y="12950"/>
                  </a:cubicBezTo>
                  <a:cubicBezTo>
                    <a:pt x="38698" y="12980"/>
                    <a:pt x="38678" y="13010"/>
                    <a:pt x="38669" y="13030"/>
                  </a:cubicBezTo>
                  <a:lnTo>
                    <a:pt x="38658" y="13040"/>
                  </a:lnTo>
                  <a:lnTo>
                    <a:pt x="38649" y="13040"/>
                  </a:lnTo>
                  <a:lnTo>
                    <a:pt x="38649" y="13050"/>
                  </a:lnTo>
                  <a:lnTo>
                    <a:pt x="38638" y="13060"/>
                  </a:lnTo>
                  <a:lnTo>
                    <a:pt x="38618" y="13080"/>
                  </a:lnTo>
                  <a:lnTo>
                    <a:pt x="38518" y="13130"/>
                  </a:lnTo>
                  <a:cubicBezTo>
                    <a:pt x="38389" y="13179"/>
                    <a:pt x="38239" y="13219"/>
                    <a:pt x="38069" y="13239"/>
                  </a:cubicBezTo>
                  <a:cubicBezTo>
                    <a:pt x="37899" y="13259"/>
                    <a:pt x="37729" y="13270"/>
                    <a:pt x="37579" y="13279"/>
                  </a:cubicBezTo>
                  <a:lnTo>
                    <a:pt x="37530" y="13279"/>
                  </a:lnTo>
                  <a:cubicBezTo>
                    <a:pt x="37450" y="13279"/>
                    <a:pt x="37370" y="13290"/>
                    <a:pt x="37290" y="13290"/>
                  </a:cubicBezTo>
                  <a:lnTo>
                    <a:pt x="37270" y="13290"/>
                  </a:lnTo>
                  <a:cubicBezTo>
                    <a:pt x="37170" y="13299"/>
                    <a:pt x="37060" y="13310"/>
                    <a:pt x="36950" y="13310"/>
                  </a:cubicBezTo>
                  <a:cubicBezTo>
                    <a:pt x="36820" y="13319"/>
                    <a:pt x="36680" y="13319"/>
                    <a:pt x="36630" y="13319"/>
                  </a:cubicBezTo>
                  <a:lnTo>
                    <a:pt x="36391" y="13319"/>
                  </a:lnTo>
                  <a:lnTo>
                    <a:pt x="36200" y="13330"/>
                  </a:lnTo>
                  <a:cubicBezTo>
                    <a:pt x="36071" y="13330"/>
                    <a:pt x="35940" y="13339"/>
                    <a:pt x="35821" y="13339"/>
                  </a:cubicBezTo>
                  <a:lnTo>
                    <a:pt x="35271" y="13339"/>
                  </a:lnTo>
                  <a:cubicBezTo>
                    <a:pt x="35101" y="13339"/>
                    <a:pt x="34921" y="13350"/>
                    <a:pt x="34722" y="13359"/>
                  </a:cubicBezTo>
                  <a:cubicBezTo>
                    <a:pt x="34512" y="13370"/>
                    <a:pt x="34322" y="13390"/>
                    <a:pt x="34142" y="13419"/>
                  </a:cubicBezTo>
                  <a:lnTo>
                    <a:pt x="34022" y="13439"/>
                  </a:lnTo>
                  <a:lnTo>
                    <a:pt x="33973" y="13439"/>
                  </a:lnTo>
                  <a:cubicBezTo>
                    <a:pt x="33853" y="13470"/>
                    <a:pt x="33702" y="13490"/>
                    <a:pt x="33573" y="13519"/>
                  </a:cubicBezTo>
                  <a:cubicBezTo>
                    <a:pt x="33393" y="13559"/>
                    <a:pt x="33223" y="13610"/>
                    <a:pt x="33063" y="13669"/>
                  </a:cubicBezTo>
                  <a:cubicBezTo>
                    <a:pt x="32973" y="13699"/>
                    <a:pt x="32883" y="13729"/>
                    <a:pt x="32823" y="13759"/>
                  </a:cubicBezTo>
                  <a:lnTo>
                    <a:pt x="32794" y="13769"/>
                  </a:lnTo>
                  <a:lnTo>
                    <a:pt x="32783" y="13769"/>
                  </a:lnTo>
                  <a:cubicBezTo>
                    <a:pt x="32743" y="13789"/>
                    <a:pt x="32663" y="13819"/>
                    <a:pt x="32594" y="13859"/>
                  </a:cubicBezTo>
                  <a:lnTo>
                    <a:pt x="32574" y="13859"/>
                  </a:lnTo>
                  <a:cubicBezTo>
                    <a:pt x="32563" y="13859"/>
                    <a:pt x="32543" y="13859"/>
                    <a:pt x="32534" y="13869"/>
                  </a:cubicBezTo>
                  <a:cubicBezTo>
                    <a:pt x="32523" y="13869"/>
                    <a:pt x="32503" y="13879"/>
                    <a:pt x="32494" y="13889"/>
                  </a:cubicBezTo>
                  <a:lnTo>
                    <a:pt x="32463" y="13899"/>
                  </a:lnTo>
                  <a:cubicBezTo>
                    <a:pt x="32443" y="13909"/>
                    <a:pt x="32423" y="13909"/>
                    <a:pt x="32403" y="13919"/>
                  </a:cubicBezTo>
                  <a:cubicBezTo>
                    <a:pt x="32383" y="13929"/>
                    <a:pt x="32363" y="13949"/>
                    <a:pt x="32343" y="13959"/>
                  </a:cubicBezTo>
                  <a:lnTo>
                    <a:pt x="32334" y="13969"/>
                  </a:lnTo>
                  <a:cubicBezTo>
                    <a:pt x="32264" y="14019"/>
                    <a:pt x="32204" y="14059"/>
                    <a:pt x="32144" y="14109"/>
                  </a:cubicBezTo>
                  <a:lnTo>
                    <a:pt x="32124" y="14119"/>
                  </a:lnTo>
                  <a:cubicBezTo>
                    <a:pt x="32054" y="14169"/>
                    <a:pt x="31994" y="14219"/>
                    <a:pt x="31934" y="14259"/>
                  </a:cubicBezTo>
                  <a:lnTo>
                    <a:pt x="31884" y="14299"/>
                  </a:lnTo>
                  <a:lnTo>
                    <a:pt x="31844" y="14329"/>
                  </a:lnTo>
                  <a:cubicBezTo>
                    <a:pt x="31784" y="14389"/>
                    <a:pt x="31724" y="14438"/>
                    <a:pt x="31664" y="14478"/>
                  </a:cubicBezTo>
                  <a:cubicBezTo>
                    <a:pt x="31524" y="14598"/>
                    <a:pt x="31404" y="14729"/>
                    <a:pt x="31304" y="14838"/>
                  </a:cubicBezTo>
                  <a:lnTo>
                    <a:pt x="31244" y="14898"/>
                  </a:lnTo>
                  <a:cubicBezTo>
                    <a:pt x="31164" y="14968"/>
                    <a:pt x="31104" y="15048"/>
                    <a:pt x="31045" y="15128"/>
                  </a:cubicBezTo>
                  <a:lnTo>
                    <a:pt x="31035" y="15128"/>
                  </a:lnTo>
                  <a:lnTo>
                    <a:pt x="30995" y="15178"/>
                  </a:lnTo>
                  <a:lnTo>
                    <a:pt x="30915" y="15258"/>
                  </a:lnTo>
                  <a:lnTo>
                    <a:pt x="30885" y="15288"/>
                  </a:lnTo>
                  <a:cubicBezTo>
                    <a:pt x="30835" y="15348"/>
                    <a:pt x="30775" y="15398"/>
                    <a:pt x="30725" y="15458"/>
                  </a:cubicBezTo>
                  <a:cubicBezTo>
                    <a:pt x="30695" y="15488"/>
                    <a:pt x="30675" y="15518"/>
                    <a:pt x="30645" y="15548"/>
                  </a:cubicBezTo>
                  <a:cubicBezTo>
                    <a:pt x="30615" y="15578"/>
                    <a:pt x="30585" y="15617"/>
                    <a:pt x="30545" y="15657"/>
                  </a:cubicBezTo>
                  <a:cubicBezTo>
                    <a:pt x="30485" y="15717"/>
                    <a:pt x="30415" y="15777"/>
                    <a:pt x="30345" y="15848"/>
                  </a:cubicBezTo>
                  <a:lnTo>
                    <a:pt x="30316" y="15877"/>
                  </a:lnTo>
                  <a:cubicBezTo>
                    <a:pt x="30285" y="15897"/>
                    <a:pt x="30265" y="15917"/>
                    <a:pt x="30245" y="15937"/>
                  </a:cubicBezTo>
                  <a:cubicBezTo>
                    <a:pt x="30205" y="15968"/>
                    <a:pt x="30176" y="16008"/>
                    <a:pt x="30156" y="16037"/>
                  </a:cubicBezTo>
                  <a:cubicBezTo>
                    <a:pt x="30145" y="16048"/>
                    <a:pt x="30136" y="16068"/>
                    <a:pt x="30125" y="16077"/>
                  </a:cubicBezTo>
                  <a:lnTo>
                    <a:pt x="30005" y="16197"/>
                  </a:lnTo>
                  <a:cubicBezTo>
                    <a:pt x="29965" y="16237"/>
                    <a:pt x="29916" y="16277"/>
                    <a:pt x="29876" y="16327"/>
                  </a:cubicBezTo>
                  <a:cubicBezTo>
                    <a:pt x="29836" y="16357"/>
                    <a:pt x="29796" y="16397"/>
                    <a:pt x="29756" y="16437"/>
                  </a:cubicBezTo>
                  <a:lnTo>
                    <a:pt x="29696" y="16497"/>
                  </a:lnTo>
                  <a:lnTo>
                    <a:pt x="29696" y="16507"/>
                  </a:lnTo>
                  <a:lnTo>
                    <a:pt x="29686" y="16517"/>
                  </a:lnTo>
                  <a:lnTo>
                    <a:pt x="29676" y="16527"/>
                  </a:lnTo>
                  <a:cubicBezTo>
                    <a:pt x="29636" y="16567"/>
                    <a:pt x="29586" y="16617"/>
                    <a:pt x="29536" y="16657"/>
                  </a:cubicBezTo>
                  <a:cubicBezTo>
                    <a:pt x="29466" y="16727"/>
                    <a:pt x="29386" y="16797"/>
                    <a:pt x="29316" y="16867"/>
                  </a:cubicBezTo>
                  <a:lnTo>
                    <a:pt x="29306" y="16876"/>
                  </a:lnTo>
                  <a:lnTo>
                    <a:pt x="29286" y="16887"/>
                  </a:lnTo>
                  <a:lnTo>
                    <a:pt x="29266" y="16907"/>
                  </a:lnTo>
                  <a:lnTo>
                    <a:pt x="29256" y="16916"/>
                  </a:lnTo>
                  <a:cubicBezTo>
                    <a:pt x="29196" y="16976"/>
                    <a:pt x="29137" y="17027"/>
                    <a:pt x="29077" y="17087"/>
                  </a:cubicBezTo>
                  <a:lnTo>
                    <a:pt x="28977" y="17187"/>
                  </a:lnTo>
                  <a:lnTo>
                    <a:pt x="28946" y="17207"/>
                  </a:lnTo>
                  <a:lnTo>
                    <a:pt x="28937" y="17216"/>
                  </a:lnTo>
                  <a:cubicBezTo>
                    <a:pt x="28846" y="17306"/>
                    <a:pt x="28757" y="17386"/>
                    <a:pt x="28657" y="17476"/>
                  </a:cubicBezTo>
                  <a:lnTo>
                    <a:pt x="28597" y="17536"/>
                  </a:lnTo>
                  <a:cubicBezTo>
                    <a:pt x="28547" y="17586"/>
                    <a:pt x="28497" y="17646"/>
                    <a:pt x="28437" y="17686"/>
                  </a:cubicBezTo>
                  <a:cubicBezTo>
                    <a:pt x="28357" y="17766"/>
                    <a:pt x="28277" y="17836"/>
                    <a:pt x="28197" y="17906"/>
                  </a:cubicBezTo>
                  <a:cubicBezTo>
                    <a:pt x="28047" y="18035"/>
                    <a:pt x="27898" y="18175"/>
                    <a:pt x="27727" y="18366"/>
                  </a:cubicBezTo>
                  <a:cubicBezTo>
                    <a:pt x="27647" y="18446"/>
                    <a:pt x="27578" y="18535"/>
                    <a:pt x="27518" y="18615"/>
                  </a:cubicBezTo>
                  <a:cubicBezTo>
                    <a:pt x="27487" y="18645"/>
                    <a:pt x="27468" y="18675"/>
                    <a:pt x="27438" y="18705"/>
                  </a:cubicBezTo>
                  <a:cubicBezTo>
                    <a:pt x="27398" y="18745"/>
                    <a:pt x="27358" y="18805"/>
                    <a:pt x="27308" y="18865"/>
                  </a:cubicBezTo>
                  <a:cubicBezTo>
                    <a:pt x="27238" y="18945"/>
                    <a:pt x="27148" y="19025"/>
                    <a:pt x="27078" y="19085"/>
                  </a:cubicBezTo>
                  <a:cubicBezTo>
                    <a:pt x="27038" y="19125"/>
                    <a:pt x="27008" y="19155"/>
                    <a:pt x="26968" y="19185"/>
                  </a:cubicBezTo>
                  <a:cubicBezTo>
                    <a:pt x="26898" y="19254"/>
                    <a:pt x="26818" y="19345"/>
                    <a:pt x="26758" y="19414"/>
                  </a:cubicBezTo>
                  <a:lnTo>
                    <a:pt x="26748" y="19425"/>
                  </a:lnTo>
                  <a:lnTo>
                    <a:pt x="26728" y="19434"/>
                  </a:lnTo>
                  <a:cubicBezTo>
                    <a:pt x="26708" y="19465"/>
                    <a:pt x="26679" y="19494"/>
                    <a:pt x="26648" y="19514"/>
                  </a:cubicBezTo>
                  <a:cubicBezTo>
                    <a:pt x="26559" y="19614"/>
                    <a:pt x="26459" y="19705"/>
                    <a:pt x="26379" y="19794"/>
                  </a:cubicBezTo>
                  <a:lnTo>
                    <a:pt x="26368" y="19794"/>
                  </a:lnTo>
                  <a:lnTo>
                    <a:pt x="26299" y="19864"/>
                  </a:lnTo>
                  <a:cubicBezTo>
                    <a:pt x="26249" y="19904"/>
                    <a:pt x="26199" y="19954"/>
                    <a:pt x="26129" y="20024"/>
                  </a:cubicBezTo>
                  <a:cubicBezTo>
                    <a:pt x="26079" y="20074"/>
                    <a:pt x="26029" y="20124"/>
                    <a:pt x="25979" y="20164"/>
                  </a:cubicBezTo>
                  <a:lnTo>
                    <a:pt x="25969" y="20174"/>
                  </a:lnTo>
                  <a:cubicBezTo>
                    <a:pt x="25969" y="20144"/>
                    <a:pt x="25979" y="20094"/>
                    <a:pt x="25979" y="20044"/>
                  </a:cubicBezTo>
                  <a:cubicBezTo>
                    <a:pt x="25979" y="20004"/>
                    <a:pt x="25969" y="19954"/>
                    <a:pt x="25959" y="19914"/>
                  </a:cubicBezTo>
                  <a:lnTo>
                    <a:pt x="25959" y="19894"/>
                  </a:lnTo>
                  <a:cubicBezTo>
                    <a:pt x="25949" y="19864"/>
                    <a:pt x="25939" y="19824"/>
                    <a:pt x="25939" y="19784"/>
                  </a:cubicBezTo>
                  <a:cubicBezTo>
                    <a:pt x="25939" y="19764"/>
                    <a:pt x="25929" y="19754"/>
                    <a:pt x="25939" y="19734"/>
                  </a:cubicBezTo>
                  <a:lnTo>
                    <a:pt x="25969" y="19705"/>
                  </a:lnTo>
                  <a:cubicBezTo>
                    <a:pt x="25979" y="19694"/>
                    <a:pt x="25989" y="19694"/>
                    <a:pt x="25989" y="19685"/>
                  </a:cubicBezTo>
                  <a:lnTo>
                    <a:pt x="26029" y="19654"/>
                  </a:lnTo>
                  <a:cubicBezTo>
                    <a:pt x="26039" y="19645"/>
                    <a:pt x="26049" y="19625"/>
                    <a:pt x="26069" y="19614"/>
                  </a:cubicBezTo>
                  <a:lnTo>
                    <a:pt x="26099" y="19585"/>
                  </a:lnTo>
                  <a:cubicBezTo>
                    <a:pt x="26129" y="19554"/>
                    <a:pt x="26159" y="19525"/>
                    <a:pt x="26189" y="19505"/>
                  </a:cubicBezTo>
                  <a:lnTo>
                    <a:pt x="26229" y="19474"/>
                  </a:lnTo>
                  <a:lnTo>
                    <a:pt x="26229" y="19465"/>
                  </a:lnTo>
                  <a:lnTo>
                    <a:pt x="26239" y="19465"/>
                  </a:lnTo>
                  <a:lnTo>
                    <a:pt x="26328" y="19374"/>
                  </a:lnTo>
                  <a:cubicBezTo>
                    <a:pt x="26348" y="19365"/>
                    <a:pt x="26359" y="19354"/>
                    <a:pt x="26379" y="19334"/>
                  </a:cubicBezTo>
                  <a:lnTo>
                    <a:pt x="26399" y="19314"/>
                  </a:lnTo>
                  <a:lnTo>
                    <a:pt x="26408" y="19305"/>
                  </a:lnTo>
                  <a:lnTo>
                    <a:pt x="26428" y="19294"/>
                  </a:lnTo>
                  <a:lnTo>
                    <a:pt x="26439" y="19274"/>
                  </a:lnTo>
                  <a:lnTo>
                    <a:pt x="26459" y="19254"/>
                  </a:lnTo>
                  <a:cubicBezTo>
                    <a:pt x="26548" y="19165"/>
                    <a:pt x="26648" y="19075"/>
                    <a:pt x="26728" y="18995"/>
                  </a:cubicBezTo>
                  <a:lnTo>
                    <a:pt x="26739" y="18985"/>
                  </a:lnTo>
                  <a:lnTo>
                    <a:pt x="26748" y="18965"/>
                  </a:lnTo>
                  <a:cubicBezTo>
                    <a:pt x="26838" y="18875"/>
                    <a:pt x="26938" y="18785"/>
                    <a:pt x="27028" y="18685"/>
                  </a:cubicBezTo>
                  <a:cubicBezTo>
                    <a:pt x="27068" y="18645"/>
                    <a:pt x="27108" y="18615"/>
                    <a:pt x="27148" y="18575"/>
                  </a:cubicBezTo>
                  <a:lnTo>
                    <a:pt x="27168" y="18565"/>
                  </a:lnTo>
                  <a:lnTo>
                    <a:pt x="27178" y="18545"/>
                  </a:lnTo>
                  <a:cubicBezTo>
                    <a:pt x="27228" y="18495"/>
                    <a:pt x="27278" y="18455"/>
                    <a:pt x="27328" y="18406"/>
                  </a:cubicBezTo>
                  <a:cubicBezTo>
                    <a:pt x="27438" y="18295"/>
                    <a:pt x="27538" y="18195"/>
                    <a:pt x="27607" y="18115"/>
                  </a:cubicBezTo>
                  <a:cubicBezTo>
                    <a:pt x="27687" y="18035"/>
                    <a:pt x="27778" y="17946"/>
                    <a:pt x="27898" y="17846"/>
                  </a:cubicBezTo>
                  <a:cubicBezTo>
                    <a:pt x="27977" y="17756"/>
                    <a:pt x="28087" y="17666"/>
                    <a:pt x="28187" y="17556"/>
                  </a:cubicBezTo>
                  <a:cubicBezTo>
                    <a:pt x="28287" y="17466"/>
                    <a:pt x="28367" y="17366"/>
                    <a:pt x="28467" y="17256"/>
                  </a:cubicBezTo>
                  <a:cubicBezTo>
                    <a:pt x="28557" y="17156"/>
                    <a:pt x="28647" y="17047"/>
                    <a:pt x="28737" y="16947"/>
                  </a:cubicBezTo>
                  <a:cubicBezTo>
                    <a:pt x="28797" y="16876"/>
                    <a:pt x="28846" y="16816"/>
                    <a:pt x="28906" y="16747"/>
                  </a:cubicBezTo>
                  <a:lnTo>
                    <a:pt x="28937" y="16707"/>
                  </a:lnTo>
                  <a:lnTo>
                    <a:pt x="28966" y="16667"/>
                  </a:lnTo>
                  <a:lnTo>
                    <a:pt x="28997" y="16647"/>
                  </a:lnTo>
                  <a:lnTo>
                    <a:pt x="29266" y="16317"/>
                  </a:lnTo>
                  <a:cubicBezTo>
                    <a:pt x="29326" y="16257"/>
                    <a:pt x="29386" y="16187"/>
                    <a:pt x="29446" y="16117"/>
                  </a:cubicBezTo>
                  <a:lnTo>
                    <a:pt x="29456" y="16097"/>
                  </a:lnTo>
                  <a:lnTo>
                    <a:pt x="29536" y="16008"/>
                  </a:lnTo>
                  <a:cubicBezTo>
                    <a:pt x="29616" y="15908"/>
                    <a:pt x="29716" y="15797"/>
                    <a:pt x="29836" y="15677"/>
                  </a:cubicBezTo>
                  <a:lnTo>
                    <a:pt x="29896" y="15617"/>
                  </a:lnTo>
                  <a:lnTo>
                    <a:pt x="29896" y="15608"/>
                  </a:lnTo>
                  <a:lnTo>
                    <a:pt x="29916" y="15588"/>
                  </a:lnTo>
                  <a:lnTo>
                    <a:pt x="29925" y="15578"/>
                  </a:lnTo>
                  <a:lnTo>
                    <a:pt x="29936" y="15568"/>
                  </a:lnTo>
                  <a:lnTo>
                    <a:pt x="29945" y="15558"/>
                  </a:lnTo>
                  <a:cubicBezTo>
                    <a:pt x="29996" y="15508"/>
                    <a:pt x="30056" y="15448"/>
                    <a:pt x="30105" y="15388"/>
                  </a:cubicBezTo>
                  <a:lnTo>
                    <a:pt x="30125" y="15358"/>
                  </a:lnTo>
                  <a:lnTo>
                    <a:pt x="30145" y="15348"/>
                  </a:lnTo>
                  <a:lnTo>
                    <a:pt x="30145" y="15338"/>
                  </a:lnTo>
                  <a:lnTo>
                    <a:pt x="30156" y="15328"/>
                  </a:lnTo>
                  <a:cubicBezTo>
                    <a:pt x="30236" y="15248"/>
                    <a:pt x="30316" y="15158"/>
                    <a:pt x="30385" y="15078"/>
                  </a:cubicBezTo>
                  <a:cubicBezTo>
                    <a:pt x="30515" y="14938"/>
                    <a:pt x="30625" y="14829"/>
                    <a:pt x="30715" y="14709"/>
                  </a:cubicBezTo>
                  <a:lnTo>
                    <a:pt x="30725" y="14698"/>
                  </a:lnTo>
                  <a:lnTo>
                    <a:pt x="30725" y="14689"/>
                  </a:lnTo>
                  <a:lnTo>
                    <a:pt x="30775" y="14629"/>
                  </a:lnTo>
                  <a:lnTo>
                    <a:pt x="30845" y="14538"/>
                  </a:lnTo>
                  <a:lnTo>
                    <a:pt x="30915" y="14449"/>
                  </a:lnTo>
                  <a:cubicBezTo>
                    <a:pt x="30975" y="14369"/>
                    <a:pt x="31075" y="14249"/>
                    <a:pt x="31164" y="14139"/>
                  </a:cubicBezTo>
                  <a:cubicBezTo>
                    <a:pt x="31255" y="14039"/>
                    <a:pt x="31355" y="13939"/>
                    <a:pt x="31455" y="13849"/>
                  </a:cubicBezTo>
                  <a:cubicBezTo>
                    <a:pt x="31544" y="13759"/>
                    <a:pt x="31634" y="13669"/>
                    <a:pt x="31764" y="13570"/>
                  </a:cubicBezTo>
                  <a:lnTo>
                    <a:pt x="31774" y="13559"/>
                  </a:lnTo>
                  <a:cubicBezTo>
                    <a:pt x="31864" y="13479"/>
                    <a:pt x="31974" y="13379"/>
                    <a:pt x="32074" y="13279"/>
                  </a:cubicBezTo>
                  <a:lnTo>
                    <a:pt x="32114" y="13239"/>
                  </a:lnTo>
                  <a:cubicBezTo>
                    <a:pt x="32164" y="13199"/>
                    <a:pt x="32204" y="13160"/>
                    <a:pt x="32244" y="13120"/>
                  </a:cubicBezTo>
                  <a:cubicBezTo>
                    <a:pt x="32284" y="13100"/>
                    <a:pt x="32314" y="13070"/>
                    <a:pt x="32354" y="13050"/>
                  </a:cubicBezTo>
                  <a:cubicBezTo>
                    <a:pt x="32454" y="13010"/>
                    <a:pt x="32554" y="12990"/>
                    <a:pt x="32643" y="12980"/>
                  </a:cubicBezTo>
                  <a:lnTo>
                    <a:pt x="32694" y="12970"/>
                  </a:lnTo>
                  <a:cubicBezTo>
                    <a:pt x="32833" y="12940"/>
                    <a:pt x="32943" y="12920"/>
                    <a:pt x="33053" y="12900"/>
                  </a:cubicBezTo>
                  <a:cubicBezTo>
                    <a:pt x="33113" y="12900"/>
                    <a:pt x="33173" y="12890"/>
                    <a:pt x="33233" y="12880"/>
                  </a:cubicBezTo>
                  <a:lnTo>
                    <a:pt x="33243" y="12880"/>
                  </a:lnTo>
                  <a:cubicBezTo>
                    <a:pt x="33313" y="12870"/>
                    <a:pt x="33373" y="12870"/>
                    <a:pt x="33443" y="12860"/>
                  </a:cubicBezTo>
                  <a:lnTo>
                    <a:pt x="33493" y="12850"/>
                  </a:lnTo>
                  <a:cubicBezTo>
                    <a:pt x="33602" y="12840"/>
                    <a:pt x="33722" y="12820"/>
                    <a:pt x="33842" y="12810"/>
                  </a:cubicBezTo>
                  <a:lnTo>
                    <a:pt x="34072" y="12810"/>
                  </a:lnTo>
                  <a:lnTo>
                    <a:pt x="34102" y="12800"/>
                  </a:lnTo>
                  <a:lnTo>
                    <a:pt x="34242" y="12800"/>
                  </a:lnTo>
                  <a:cubicBezTo>
                    <a:pt x="34342" y="12790"/>
                    <a:pt x="34452" y="12790"/>
                    <a:pt x="34552" y="12780"/>
                  </a:cubicBezTo>
                  <a:lnTo>
                    <a:pt x="34682" y="12770"/>
                  </a:lnTo>
                  <a:cubicBezTo>
                    <a:pt x="34832" y="12770"/>
                    <a:pt x="34961" y="12760"/>
                    <a:pt x="35092" y="12760"/>
                  </a:cubicBezTo>
                  <a:cubicBezTo>
                    <a:pt x="35161" y="12750"/>
                    <a:pt x="35221" y="12750"/>
                    <a:pt x="35291" y="12750"/>
                  </a:cubicBezTo>
                  <a:lnTo>
                    <a:pt x="35391" y="12750"/>
                  </a:lnTo>
                  <a:lnTo>
                    <a:pt x="35501" y="12740"/>
                  </a:lnTo>
                  <a:cubicBezTo>
                    <a:pt x="35701" y="12730"/>
                    <a:pt x="35911" y="12720"/>
                    <a:pt x="36060" y="12710"/>
                  </a:cubicBezTo>
                  <a:lnTo>
                    <a:pt x="36140" y="12710"/>
                  </a:lnTo>
                  <a:lnTo>
                    <a:pt x="36171" y="12700"/>
                  </a:lnTo>
                  <a:cubicBezTo>
                    <a:pt x="36220" y="12700"/>
                    <a:pt x="36271" y="12700"/>
                    <a:pt x="36320" y="12690"/>
                  </a:cubicBezTo>
                  <a:cubicBezTo>
                    <a:pt x="36450" y="12690"/>
                    <a:pt x="36590" y="12680"/>
                    <a:pt x="36740" y="12660"/>
                  </a:cubicBezTo>
                  <a:cubicBezTo>
                    <a:pt x="36820" y="12660"/>
                    <a:pt x="36920" y="12650"/>
                    <a:pt x="37000" y="12640"/>
                  </a:cubicBezTo>
                  <a:lnTo>
                    <a:pt x="37020" y="12640"/>
                  </a:lnTo>
                  <a:lnTo>
                    <a:pt x="37050" y="12630"/>
                  </a:lnTo>
                  <a:lnTo>
                    <a:pt x="37070" y="12630"/>
                  </a:lnTo>
                  <a:lnTo>
                    <a:pt x="37170" y="12620"/>
                  </a:lnTo>
                  <a:cubicBezTo>
                    <a:pt x="37259" y="12610"/>
                    <a:pt x="37419" y="12590"/>
                    <a:pt x="37590" y="12580"/>
                  </a:cubicBezTo>
                  <a:lnTo>
                    <a:pt x="37659" y="12570"/>
                  </a:lnTo>
                  <a:cubicBezTo>
                    <a:pt x="37759" y="12560"/>
                    <a:pt x="37889" y="12550"/>
                    <a:pt x="38009" y="12540"/>
                  </a:cubicBezTo>
                  <a:cubicBezTo>
                    <a:pt x="38139" y="12530"/>
                    <a:pt x="38279" y="12510"/>
                    <a:pt x="38429" y="12480"/>
                  </a:cubicBezTo>
                  <a:cubicBezTo>
                    <a:pt x="38449" y="12480"/>
                    <a:pt x="38478" y="12470"/>
                    <a:pt x="38509" y="12470"/>
                  </a:cubicBezTo>
                  <a:lnTo>
                    <a:pt x="38538" y="12460"/>
                  </a:lnTo>
                  <a:lnTo>
                    <a:pt x="38578" y="12451"/>
                  </a:lnTo>
                  <a:lnTo>
                    <a:pt x="38618" y="12451"/>
                  </a:lnTo>
                  <a:cubicBezTo>
                    <a:pt x="38658" y="12440"/>
                    <a:pt x="38698" y="12431"/>
                    <a:pt x="38738" y="12431"/>
                  </a:cubicBezTo>
                  <a:close/>
                  <a:moveTo>
                    <a:pt x="23851" y="19654"/>
                  </a:moveTo>
                  <a:cubicBezTo>
                    <a:pt x="23870" y="19665"/>
                    <a:pt x="23890" y="19685"/>
                    <a:pt x="23910" y="19694"/>
                  </a:cubicBezTo>
                  <a:cubicBezTo>
                    <a:pt x="23961" y="19714"/>
                    <a:pt x="24010" y="19734"/>
                    <a:pt x="24050" y="19754"/>
                  </a:cubicBezTo>
                  <a:lnTo>
                    <a:pt x="24061" y="19764"/>
                  </a:lnTo>
                  <a:lnTo>
                    <a:pt x="24081" y="19774"/>
                  </a:lnTo>
                  <a:cubicBezTo>
                    <a:pt x="24110" y="19784"/>
                    <a:pt x="24141" y="19794"/>
                    <a:pt x="24161" y="19814"/>
                  </a:cubicBezTo>
                  <a:cubicBezTo>
                    <a:pt x="24210" y="19834"/>
                    <a:pt x="24270" y="19864"/>
                    <a:pt x="24310" y="19894"/>
                  </a:cubicBezTo>
                  <a:lnTo>
                    <a:pt x="24321" y="19894"/>
                  </a:lnTo>
                  <a:cubicBezTo>
                    <a:pt x="24360" y="19914"/>
                    <a:pt x="24400" y="19944"/>
                    <a:pt x="24440" y="19964"/>
                  </a:cubicBezTo>
                  <a:cubicBezTo>
                    <a:pt x="24500" y="19994"/>
                    <a:pt x="24560" y="20024"/>
                    <a:pt x="24620" y="20044"/>
                  </a:cubicBezTo>
                  <a:cubicBezTo>
                    <a:pt x="24660" y="20064"/>
                    <a:pt x="24690" y="20084"/>
                    <a:pt x="24730" y="20094"/>
                  </a:cubicBezTo>
                  <a:cubicBezTo>
                    <a:pt x="24820" y="20144"/>
                    <a:pt x="24890" y="20184"/>
                    <a:pt x="25000" y="20244"/>
                  </a:cubicBezTo>
                  <a:cubicBezTo>
                    <a:pt x="25080" y="20294"/>
                    <a:pt x="25169" y="20334"/>
                    <a:pt x="25260" y="20374"/>
                  </a:cubicBezTo>
                  <a:lnTo>
                    <a:pt x="25269" y="20384"/>
                  </a:lnTo>
                  <a:cubicBezTo>
                    <a:pt x="25349" y="20424"/>
                    <a:pt x="25449" y="20473"/>
                    <a:pt x="25569" y="20493"/>
                  </a:cubicBezTo>
                  <a:cubicBezTo>
                    <a:pt x="25619" y="20513"/>
                    <a:pt x="25669" y="20524"/>
                    <a:pt x="25719" y="20533"/>
                  </a:cubicBezTo>
                  <a:cubicBezTo>
                    <a:pt x="25729" y="20533"/>
                    <a:pt x="25739" y="20533"/>
                    <a:pt x="25749" y="20544"/>
                  </a:cubicBezTo>
                  <a:lnTo>
                    <a:pt x="25849" y="20544"/>
                  </a:lnTo>
                  <a:cubicBezTo>
                    <a:pt x="25899" y="20544"/>
                    <a:pt x="25949" y="20533"/>
                    <a:pt x="25999" y="20513"/>
                  </a:cubicBezTo>
                  <a:cubicBezTo>
                    <a:pt x="25999" y="20553"/>
                    <a:pt x="26009" y="20593"/>
                    <a:pt x="26009" y="20633"/>
                  </a:cubicBezTo>
                  <a:cubicBezTo>
                    <a:pt x="26009" y="20653"/>
                    <a:pt x="26019" y="20684"/>
                    <a:pt x="26019" y="20704"/>
                  </a:cubicBezTo>
                  <a:cubicBezTo>
                    <a:pt x="26029" y="20733"/>
                    <a:pt x="26029" y="20753"/>
                    <a:pt x="26029" y="20773"/>
                  </a:cubicBezTo>
                  <a:cubicBezTo>
                    <a:pt x="26029" y="20824"/>
                    <a:pt x="26039" y="20873"/>
                    <a:pt x="26039" y="20933"/>
                  </a:cubicBezTo>
                  <a:cubicBezTo>
                    <a:pt x="26039" y="20953"/>
                    <a:pt x="26049" y="20973"/>
                    <a:pt x="26049" y="20993"/>
                  </a:cubicBezTo>
                  <a:cubicBezTo>
                    <a:pt x="26049" y="21043"/>
                    <a:pt x="26059" y="21093"/>
                    <a:pt x="26059" y="21143"/>
                  </a:cubicBezTo>
                  <a:cubicBezTo>
                    <a:pt x="26059" y="21153"/>
                    <a:pt x="26059" y="21173"/>
                    <a:pt x="26049" y="21183"/>
                  </a:cubicBezTo>
                  <a:cubicBezTo>
                    <a:pt x="26029" y="21183"/>
                    <a:pt x="26009" y="21173"/>
                    <a:pt x="25979" y="21163"/>
                  </a:cubicBezTo>
                  <a:cubicBezTo>
                    <a:pt x="25919" y="21143"/>
                    <a:pt x="25859" y="21113"/>
                    <a:pt x="25799" y="21083"/>
                  </a:cubicBezTo>
                  <a:lnTo>
                    <a:pt x="25769" y="21073"/>
                  </a:lnTo>
                  <a:lnTo>
                    <a:pt x="25759" y="21073"/>
                  </a:lnTo>
                  <a:lnTo>
                    <a:pt x="25749" y="21063"/>
                  </a:lnTo>
                  <a:cubicBezTo>
                    <a:pt x="25689" y="21043"/>
                    <a:pt x="25609" y="21003"/>
                    <a:pt x="25529" y="20973"/>
                  </a:cubicBezTo>
                  <a:cubicBezTo>
                    <a:pt x="25489" y="20963"/>
                    <a:pt x="25449" y="20943"/>
                    <a:pt x="25409" y="20933"/>
                  </a:cubicBezTo>
                  <a:lnTo>
                    <a:pt x="25400" y="20933"/>
                  </a:lnTo>
                  <a:cubicBezTo>
                    <a:pt x="25340" y="20913"/>
                    <a:pt x="25289" y="20893"/>
                    <a:pt x="25229" y="20873"/>
                  </a:cubicBezTo>
                  <a:cubicBezTo>
                    <a:pt x="25180" y="20844"/>
                    <a:pt x="25129" y="20824"/>
                    <a:pt x="25089" y="20804"/>
                  </a:cubicBezTo>
                  <a:lnTo>
                    <a:pt x="25080" y="20804"/>
                  </a:lnTo>
                  <a:cubicBezTo>
                    <a:pt x="25050" y="20784"/>
                    <a:pt x="25010" y="20764"/>
                    <a:pt x="24980" y="20753"/>
                  </a:cubicBezTo>
                  <a:lnTo>
                    <a:pt x="24940" y="20733"/>
                  </a:lnTo>
                  <a:lnTo>
                    <a:pt x="24890" y="20713"/>
                  </a:lnTo>
                  <a:cubicBezTo>
                    <a:pt x="24810" y="20673"/>
                    <a:pt x="24740" y="20633"/>
                    <a:pt x="24680" y="20604"/>
                  </a:cubicBezTo>
                  <a:cubicBezTo>
                    <a:pt x="24610" y="20564"/>
                    <a:pt x="24550" y="20533"/>
                    <a:pt x="24490" y="20504"/>
                  </a:cubicBezTo>
                  <a:lnTo>
                    <a:pt x="24440" y="20484"/>
                  </a:lnTo>
                  <a:lnTo>
                    <a:pt x="24430" y="20473"/>
                  </a:lnTo>
                  <a:cubicBezTo>
                    <a:pt x="24330" y="20424"/>
                    <a:pt x="24221" y="20374"/>
                    <a:pt x="24121" y="20324"/>
                  </a:cubicBezTo>
                  <a:cubicBezTo>
                    <a:pt x="24050" y="20284"/>
                    <a:pt x="23981" y="20244"/>
                    <a:pt x="23921" y="20204"/>
                  </a:cubicBezTo>
                  <a:lnTo>
                    <a:pt x="23921" y="20194"/>
                  </a:lnTo>
                  <a:cubicBezTo>
                    <a:pt x="23921" y="20144"/>
                    <a:pt x="23910" y="20094"/>
                    <a:pt x="23901" y="20044"/>
                  </a:cubicBezTo>
                  <a:lnTo>
                    <a:pt x="23901" y="20014"/>
                  </a:lnTo>
                  <a:lnTo>
                    <a:pt x="23881" y="19894"/>
                  </a:lnTo>
                  <a:cubicBezTo>
                    <a:pt x="23881" y="19834"/>
                    <a:pt x="23870" y="19774"/>
                    <a:pt x="23861" y="19714"/>
                  </a:cubicBezTo>
                  <a:cubicBezTo>
                    <a:pt x="23861" y="19694"/>
                    <a:pt x="23851" y="19674"/>
                    <a:pt x="23851" y="19654"/>
                  </a:cubicBezTo>
                  <a:close/>
                  <a:moveTo>
                    <a:pt x="38669" y="13350"/>
                  </a:moveTo>
                  <a:lnTo>
                    <a:pt x="38669" y="13359"/>
                  </a:lnTo>
                  <a:cubicBezTo>
                    <a:pt x="38678" y="13379"/>
                    <a:pt x="38678" y="13410"/>
                    <a:pt x="38689" y="13430"/>
                  </a:cubicBezTo>
                  <a:lnTo>
                    <a:pt x="38689" y="13439"/>
                  </a:lnTo>
                  <a:lnTo>
                    <a:pt x="38689" y="13450"/>
                  </a:lnTo>
                  <a:cubicBezTo>
                    <a:pt x="38698" y="13459"/>
                    <a:pt x="38698" y="13459"/>
                    <a:pt x="38698" y="13470"/>
                  </a:cubicBezTo>
                  <a:lnTo>
                    <a:pt x="38698" y="13599"/>
                  </a:lnTo>
                  <a:lnTo>
                    <a:pt x="38698" y="13610"/>
                  </a:lnTo>
                  <a:lnTo>
                    <a:pt x="38698" y="13619"/>
                  </a:lnTo>
                  <a:cubicBezTo>
                    <a:pt x="38689" y="13689"/>
                    <a:pt x="38689" y="13769"/>
                    <a:pt x="38678" y="13819"/>
                  </a:cubicBezTo>
                  <a:cubicBezTo>
                    <a:pt x="38678" y="13849"/>
                    <a:pt x="38678" y="13869"/>
                    <a:pt x="38669" y="13899"/>
                  </a:cubicBezTo>
                  <a:lnTo>
                    <a:pt x="38669" y="13909"/>
                  </a:lnTo>
                  <a:lnTo>
                    <a:pt x="38669" y="13929"/>
                  </a:lnTo>
                  <a:cubicBezTo>
                    <a:pt x="38669" y="13949"/>
                    <a:pt x="38658" y="13979"/>
                    <a:pt x="38658" y="13999"/>
                  </a:cubicBezTo>
                  <a:cubicBezTo>
                    <a:pt x="38658" y="14019"/>
                    <a:pt x="38649" y="14039"/>
                    <a:pt x="38649" y="14059"/>
                  </a:cubicBezTo>
                  <a:lnTo>
                    <a:pt x="38609" y="14079"/>
                  </a:lnTo>
                  <a:lnTo>
                    <a:pt x="38589" y="14089"/>
                  </a:lnTo>
                  <a:lnTo>
                    <a:pt x="38578" y="14099"/>
                  </a:lnTo>
                  <a:cubicBezTo>
                    <a:pt x="38569" y="14109"/>
                    <a:pt x="38549" y="14119"/>
                    <a:pt x="38529" y="14129"/>
                  </a:cubicBezTo>
                  <a:cubicBezTo>
                    <a:pt x="38518" y="14139"/>
                    <a:pt x="38498" y="14149"/>
                    <a:pt x="38478" y="14159"/>
                  </a:cubicBezTo>
                  <a:lnTo>
                    <a:pt x="38458" y="14169"/>
                  </a:lnTo>
                  <a:lnTo>
                    <a:pt x="38449" y="14179"/>
                  </a:lnTo>
                  <a:cubicBezTo>
                    <a:pt x="38418" y="14199"/>
                    <a:pt x="38378" y="14229"/>
                    <a:pt x="38339" y="14249"/>
                  </a:cubicBezTo>
                  <a:cubicBezTo>
                    <a:pt x="38239" y="14309"/>
                    <a:pt x="38139" y="14369"/>
                    <a:pt x="38039" y="14418"/>
                  </a:cubicBezTo>
                  <a:lnTo>
                    <a:pt x="38029" y="14418"/>
                  </a:lnTo>
                  <a:lnTo>
                    <a:pt x="37999" y="14438"/>
                  </a:lnTo>
                  <a:lnTo>
                    <a:pt x="37929" y="14478"/>
                  </a:lnTo>
                  <a:cubicBezTo>
                    <a:pt x="37789" y="14558"/>
                    <a:pt x="37639" y="14629"/>
                    <a:pt x="37519" y="14698"/>
                  </a:cubicBezTo>
                  <a:lnTo>
                    <a:pt x="37510" y="14698"/>
                  </a:lnTo>
                  <a:lnTo>
                    <a:pt x="37490" y="14709"/>
                  </a:lnTo>
                  <a:lnTo>
                    <a:pt x="37470" y="14718"/>
                  </a:lnTo>
                  <a:lnTo>
                    <a:pt x="37450" y="14729"/>
                  </a:lnTo>
                  <a:cubicBezTo>
                    <a:pt x="37339" y="14789"/>
                    <a:pt x="37219" y="14849"/>
                    <a:pt x="37110" y="14908"/>
                  </a:cubicBezTo>
                  <a:cubicBezTo>
                    <a:pt x="36830" y="15058"/>
                    <a:pt x="36540" y="15218"/>
                    <a:pt x="36280" y="15378"/>
                  </a:cubicBezTo>
                  <a:cubicBezTo>
                    <a:pt x="36160" y="15448"/>
                    <a:pt x="36020" y="15538"/>
                    <a:pt x="35861" y="15637"/>
                  </a:cubicBezTo>
                  <a:cubicBezTo>
                    <a:pt x="35701" y="15737"/>
                    <a:pt x="35581" y="15808"/>
                    <a:pt x="35451" y="15888"/>
                  </a:cubicBezTo>
                  <a:cubicBezTo>
                    <a:pt x="35381" y="15937"/>
                    <a:pt x="35311" y="15977"/>
                    <a:pt x="35241" y="16017"/>
                  </a:cubicBezTo>
                  <a:lnTo>
                    <a:pt x="35221" y="16028"/>
                  </a:lnTo>
                  <a:cubicBezTo>
                    <a:pt x="35152" y="16068"/>
                    <a:pt x="35092" y="16097"/>
                    <a:pt x="35032" y="16137"/>
                  </a:cubicBezTo>
                  <a:cubicBezTo>
                    <a:pt x="34941" y="16187"/>
                    <a:pt x="34852" y="16247"/>
                    <a:pt x="34772" y="16297"/>
                  </a:cubicBezTo>
                  <a:lnTo>
                    <a:pt x="34752" y="16307"/>
                  </a:lnTo>
                  <a:lnTo>
                    <a:pt x="34612" y="16397"/>
                  </a:lnTo>
                  <a:cubicBezTo>
                    <a:pt x="34492" y="16477"/>
                    <a:pt x="34362" y="16557"/>
                    <a:pt x="34222" y="16647"/>
                  </a:cubicBezTo>
                  <a:lnTo>
                    <a:pt x="34152" y="16697"/>
                  </a:lnTo>
                  <a:lnTo>
                    <a:pt x="34142" y="16697"/>
                  </a:lnTo>
                  <a:cubicBezTo>
                    <a:pt x="34032" y="16767"/>
                    <a:pt x="33922" y="16847"/>
                    <a:pt x="33802" y="16907"/>
                  </a:cubicBezTo>
                  <a:lnTo>
                    <a:pt x="33673" y="16987"/>
                  </a:lnTo>
                  <a:lnTo>
                    <a:pt x="33373" y="17167"/>
                  </a:lnTo>
                  <a:cubicBezTo>
                    <a:pt x="33233" y="17247"/>
                    <a:pt x="33103" y="17326"/>
                    <a:pt x="32973" y="17406"/>
                  </a:cubicBezTo>
                  <a:lnTo>
                    <a:pt x="32763" y="17536"/>
                  </a:lnTo>
                  <a:lnTo>
                    <a:pt x="32554" y="17666"/>
                  </a:lnTo>
                  <a:cubicBezTo>
                    <a:pt x="32394" y="17756"/>
                    <a:pt x="32264" y="17836"/>
                    <a:pt x="32134" y="17906"/>
                  </a:cubicBezTo>
                  <a:lnTo>
                    <a:pt x="32044" y="17956"/>
                  </a:lnTo>
                  <a:cubicBezTo>
                    <a:pt x="31944" y="18006"/>
                    <a:pt x="31824" y="18075"/>
                    <a:pt x="31704" y="18146"/>
                  </a:cubicBezTo>
                  <a:cubicBezTo>
                    <a:pt x="31634" y="18186"/>
                    <a:pt x="31555" y="18226"/>
                    <a:pt x="31484" y="18275"/>
                  </a:cubicBezTo>
                  <a:lnTo>
                    <a:pt x="31424" y="18315"/>
                  </a:lnTo>
                  <a:cubicBezTo>
                    <a:pt x="31375" y="18346"/>
                    <a:pt x="31335" y="18366"/>
                    <a:pt x="31295" y="18395"/>
                  </a:cubicBezTo>
                  <a:cubicBezTo>
                    <a:pt x="31164" y="18475"/>
                    <a:pt x="31025" y="18555"/>
                    <a:pt x="30875" y="18645"/>
                  </a:cubicBezTo>
                  <a:cubicBezTo>
                    <a:pt x="30785" y="18695"/>
                    <a:pt x="30695" y="18745"/>
                    <a:pt x="30595" y="18795"/>
                  </a:cubicBezTo>
                  <a:lnTo>
                    <a:pt x="30585" y="18805"/>
                  </a:lnTo>
                  <a:cubicBezTo>
                    <a:pt x="30535" y="18825"/>
                    <a:pt x="30485" y="18855"/>
                    <a:pt x="30445" y="18885"/>
                  </a:cubicBezTo>
                  <a:cubicBezTo>
                    <a:pt x="30296" y="18965"/>
                    <a:pt x="30156" y="19045"/>
                    <a:pt x="30025" y="19125"/>
                  </a:cubicBezTo>
                  <a:cubicBezTo>
                    <a:pt x="29985" y="19145"/>
                    <a:pt x="29936" y="19175"/>
                    <a:pt x="29896" y="19205"/>
                  </a:cubicBezTo>
                  <a:lnTo>
                    <a:pt x="29886" y="19215"/>
                  </a:lnTo>
                  <a:cubicBezTo>
                    <a:pt x="29796" y="19265"/>
                    <a:pt x="29716" y="19314"/>
                    <a:pt x="29626" y="19365"/>
                  </a:cubicBezTo>
                  <a:cubicBezTo>
                    <a:pt x="29516" y="19425"/>
                    <a:pt x="29406" y="19485"/>
                    <a:pt x="29306" y="19534"/>
                  </a:cubicBezTo>
                  <a:lnTo>
                    <a:pt x="29266" y="19554"/>
                  </a:lnTo>
                  <a:lnTo>
                    <a:pt x="29196" y="19594"/>
                  </a:lnTo>
                  <a:cubicBezTo>
                    <a:pt x="29037" y="19685"/>
                    <a:pt x="28877" y="19774"/>
                    <a:pt x="28757" y="19844"/>
                  </a:cubicBezTo>
                  <a:lnTo>
                    <a:pt x="28597" y="19934"/>
                  </a:lnTo>
                  <a:lnTo>
                    <a:pt x="28577" y="19944"/>
                  </a:lnTo>
                  <a:cubicBezTo>
                    <a:pt x="28397" y="20054"/>
                    <a:pt x="28147" y="20204"/>
                    <a:pt x="27907" y="20344"/>
                  </a:cubicBezTo>
                  <a:cubicBezTo>
                    <a:pt x="27838" y="20374"/>
                    <a:pt x="27778" y="20404"/>
                    <a:pt x="27707" y="20444"/>
                  </a:cubicBezTo>
                  <a:lnTo>
                    <a:pt x="27687" y="20453"/>
                  </a:lnTo>
                  <a:cubicBezTo>
                    <a:pt x="27627" y="20484"/>
                    <a:pt x="27547" y="20524"/>
                    <a:pt x="27478" y="20564"/>
                  </a:cubicBezTo>
                  <a:cubicBezTo>
                    <a:pt x="27348" y="20633"/>
                    <a:pt x="27218" y="20713"/>
                    <a:pt x="27098" y="20793"/>
                  </a:cubicBezTo>
                  <a:lnTo>
                    <a:pt x="27088" y="20793"/>
                  </a:lnTo>
                  <a:lnTo>
                    <a:pt x="27078" y="20804"/>
                  </a:lnTo>
                  <a:lnTo>
                    <a:pt x="27058" y="20813"/>
                  </a:lnTo>
                  <a:cubicBezTo>
                    <a:pt x="26968" y="20873"/>
                    <a:pt x="26878" y="20933"/>
                    <a:pt x="26778" y="20983"/>
                  </a:cubicBezTo>
                  <a:cubicBezTo>
                    <a:pt x="26739" y="21013"/>
                    <a:pt x="26699" y="21033"/>
                    <a:pt x="26648" y="21053"/>
                  </a:cubicBezTo>
                  <a:cubicBezTo>
                    <a:pt x="26608" y="21073"/>
                    <a:pt x="26568" y="21083"/>
                    <a:pt x="26519" y="21103"/>
                  </a:cubicBezTo>
                  <a:cubicBezTo>
                    <a:pt x="26508" y="21113"/>
                    <a:pt x="26488" y="21123"/>
                    <a:pt x="26479" y="21123"/>
                  </a:cubicBezTo>
                  <a:cubicBezTo>
                    <a:pt x="26388" y="21163"/>
                    <a:pt x="26308" y="21193"/>
                    <a:pt x="26219" y="21213"/>
                  </a:cubicBezTo>
                  <a:lnTo>
                    <a:pt x="26159" y="21213"/>
                  </a:lnTo>
                  <a:cubicBezTo>
                    <a:pt x="26159" y="21183"/>
                    <a:pt x="26159" y="21143"/>
                    <a:pt x="26149" y="21113"/>
                  </a:cubicBezTo>
                  <a:cubicBezTo>
                    <a:pt x="26149" y="21063"/>
                    <a:pt x="26139" y="21013"/>
                    <a:pt x="26139" y="20963"/>
                  </a:cubicBezTo>
                  <a:cubicBezTo>
                    <a:pt x="26129" y="20873"/>
                    <a:pt x="26119" y="20773"/>
                    <a:pt x="26099" y="20673"/>
                  </a:cubicBezTo>
                  <a:cubicBezTo>
                    <a:pt x="26099" y="20644"/>
                    <a:pt x="26089" y="20604"/>
                    <a:pt x="26089" y="20573"/>
                  </a:cubicBezTo>
                  <a:cubicBezTo>
                    <a:pt x="26079" y="20544"/>
                    <a:pt x="26079" y="20513"/>
                    <a:pt x="26079" y="20484"/>
                  </a:cubicBezTo>
                  <a:cubicBezTo>
                    <a:pt x="26099" y="20464"/>
                    <a:pt x="26129" y="20444"/>
                    <a:pt x="26149" y="20424"/>
                  </a:cubicBezTo>
                  <a:lnTo>
                    <a:pt x="26169" y="20414"/>
                  </a:lnTo>
                  <a:lnTo>
                    <a:pt x="26279" y="20304"/>
                  </a:lnTo>
                  <a:lnTo>
                    <a:pt x="26288" y="20294"/>
                  </a:lnTo>
                  <a:lnTo>
                    <a:pt x="26299" y="20284"/>
                  </a:lnTo>
                  <a:lnTo>
                    <a:pt x="26308" y="20274"/>
                  </a:lnTo>
                  <a:lnTo>
                    <a:pt x="26319" y="20264"/>
                  </a:lnTo>
                  <a:cubicBezTo>
                    <a:pt x="26379" y="20204"/>
                    <a:pt x="26439" y="20134"/>
                    <a:pt x="26508" y="20074"/>
                  </a:cubicBezTo>
                  <a:lnTo>
                    <a:pt x="26568" y="20014"/>
                  </a:lnTo>
                  <a:cubicBezTo>
                    <a:pt x="26599" y="19984"/>
                    <a:pt x="26628" y="19954"/>
                    <a:pt x="26659" y="19934"/>
                  </a:cubicBezTo>
                  <a:lnTo>
                    <a:pt x="26668" y="19924"/>
                  </a:lnTo>
                  <a:lnTo>
                    <a:pt x="26728" y="19894"/>
                  </a:lnTo>
                  <a:lnTo>
                    <a:pt x="26788" y="19864"/>
                  </a:lnTo>
                  <a:lnTo>
                    <a:pt x="26838" y="19834"/>
                  </a:lnTo>
                  <a:lnTo>
                    <a:pt x="26878" y="19814"/>
                  </a:lnTo>
                  <a:cubicBezTo>
                    <a:pt x="26938" y="19784"/>
                    <a:pt x="27008" y="19754"/>
                    <a:pt x="27078" y="19714"/>
                  </a:cubicBezTo>
                  <a:cubicBezTo>
                    <a:pt x="27168" y="19674"/>
                    <a:pt x="27258" y="19634"/>
                    <a:pt x="27358" y="19585"/>
                  </a:cubicBezTo>
                  <a:lnTo>
                    <a:pt x="27388" y="19565"/>
                  </a:lnTo>
                  <a:cubicBezTo>
                    <a:pt x="27418" y="19554"/>
                    <a:pt x="27438" y="19545"/>
                    <a:pt x="27458" y="19534"/>
                  </a:cubicBezTo>
                  <a:cubicBezTo>
                    <a:pt x="27598" y="19474"/>
                    <a:pt x="27727" y="19405"/>
                    <a:pt x="27858" y="19345"/>
                  </a:cubicBezTo>
                  <a:cubicBezTo>
                    <a:pt x="27947" y="19305"/>
                    <a:pt x="28027" y="19254"/>
                    <a:pt x="28107" y="19215"/>
                  </a:cubicBezTo>
                  <a:lnTo>
                    <a:pt x="28117" y="19205"/>
                  </a:lnTo>
                  <a:lnTo>
                    <a:pt x="28237" y="19145"/>
                  </a:lnTo>
                  <a:cubicBezTo>
                    <a:pt x="28317" y="19105"/>
                    <a:pt x="28387" y="19065"/>
                    <a:pt x="28457" y="19025"/>
                  </a:cubicBezTo>
                  <a:lnTo>
                    <a:pt x="28617" y="18945"/>
                  </a:lnTo>
                  <a:lnTo>
                    <a:pt x="28717" y="18895"/>
                  </a:lnTo>
                  <a:cubicBezTo>
                    <a:pt x="28906" y="18795"/>
                    <a:pt x="29157" y="18665"/>
                    <a:pt x="29386" y="18535"/>
                  </a:cubicBezTo>
                  <a:lnTo>
                    <a:pt x="29656" y="18386"/>
                  </a:lnTo>
                  <a:lnTo>
                    <a:pt x="29676" y="18366"/>
                  </a:lnTo>
                  <a:lnTo>
                    <a:pt x="29696" y="18366"/>
                  </a:lnTo>
                  <a:lnTo>
                    <a:pt x="29696" y="18355"/>
                  </a:lnTo>
                  <a:cubicBezTo>
                    <a:pt x="29866" y="18266"/>
                    <a:pt x="30025" y="18175"/>
                    <a:pt x="30176" y="18086"/>
                  </a:cubicBezTo>
                  <a:lnTo>
                    <a:pt x="30376" y="17976"/>
                  </a:lnTo>
                  <a:lnTo>
                    <a:pt x="30405" y="17966"/>
                  </a:lnTo>
                  <a:lnTo>
                    <a:pt x="30415" y="17956"/>
                  </a:lnTo>
                  <a:lnTo>
                    <a:pt x="30445" y="17936"/>
                  </a:lnTo>
                  <a:cubicBezTo>
                    <a:pt x="30625" y="17846"/>
                    <a:pt x="30795" y="17746"/>
                    <a:pt x="30965" y="17656"/>
                  </a:cubicBezTo>
                  <a:lnTo>
                    <a:pt x="30975" y="17646"/>
                  </a:lnTo>
                  <a:lnTo>
                    <a:pt x="30995" y="17646"/>
                  </a:lnTo>
                  <a:lnTo>
                    <a:pt x="31005" y="17636"/>
                  </a:lnTo>
                  <a:lnTo>
                    <a:pt x="31035" y="17616"/>
                  </a:lnTo>
                  <a:cubicBezTo>
                    <a:pt x="31244" y="17506"/>
                    <a:pt x="31484" y="17376"/>
                    <a:pt x="31714" y="17247"/>
                  </a:cubicBezTo>
                  <a:cubicBezTo>
                    <a:pt x="31814" y="17196"/>
                    <a:pt x="31914" y="17136"/>
                    <a:pt x="32024" y="17076"/>
                  </a:cubicBezTo>
                  <a:lnTo>
                    <a:pt x="32054" y="17056"/>
                  </a:lnTo>
                  <a:lnTo>
                    <a:pt x="32064" y="17056"/>
                  </a:lnTo>
                  <a:lnTo>
                    <a:pt x="32084" y="17047"/>
                  </a:lnTo>
                  <a:lnTo>
                    <a:pt x="32084" y="17036"/>
                  </a:lnTo>
                  <a:cubicBezTo>
                    <a:pt x="32224" y="16956"/>
                    <a:pt x="32363" y="16876"/>
                    <a:pt x="32514" y="16797"/>
                  </a:cubicBezTo>
                  <a:cubicBezTo>
                    <a:pt x="32594" y="16757"/>
                    <a:pt x="32683" y="16717"/>
                    <a:pt x="32754" y="16677"/>
                  </a:cubicBezTo>
                  <a:lnTo>
                    <a:pt x="32774" y="16667"/>
                  </a:lnTo>
                  <a:lnTo>
                    <a:pt x="32794" y="16657"/>
                  </a:lnTo>
                  <a:cubicBezTo>
                    <a:pt x="32823" y="16637"/>
                    <a:pt x="32863" y="16627"/>
                    <a:pt x="32903" y="16607"/>
                  </a:cubicBezTo>
                  <a:cubicBezTo>
                    <a:pt x="33023" y="16547"/>
                    <a:pt x="33153" y="16477"/>
                    <a:pt x="33253" y="16417"/>
                  </a:cubicBezTo>
                  <a:lnTo>
                    <a:pt x="33293" y="16397"/>
                  </a:lnTo>
                  <a:lnTo>
                    <a:pt x="33562" y="16247"/>
                  </a:lnTo>
                  <a:lnTo>
                    <a:pt x="33613" y="16217"/>
                  </a:lnTo>
                  <a:lnTo>
                    <a:pt x="33622" y="16217"/>
                  </a:lnTo>
                  <a:lnTo>
                    <a:pt x="33662" y="16197"/>
                  </a:lnTo>
                  <a:cubicBezTo>
                    <a:pt x="33802" y="16117"/>
                    <a:pt x="33933" y="16048"/>
                    <a:pt x="34052" y="15977"/>
                  </a:cubicBezTo>
                  <a:cubicBezTo>
                    <a:pt x="34142" y="15937"/>
                    <a:pt x="34222" y="15888"/>
                    <a:pt x="34302" y="15848"/>
                  </a:cubicBezTo>
                  <a:lnTo>
                    <a:pt x="34322" y="15837"/>
                  </a:lnTo>
                  <a:cubicBezTo>
                    <a:pt x="34492" y="15757"/>
                    <a:pt x="34662" y="15668"/>
                    <a:pt x="34821" y="15568"/>
                  </a:cubicBezTo>
                  <a:cubicBezTo>
                    <a:pt x="34881" y="15538"/>
                    <a:pt x="34932" y="15498"/>
                    <a:pt x="34981" y="15468"/>
                  </a:cubicBezTo>
                  <a:lnTo>
                    <a:pt x="35012" y="15458"/>
                  </a:lnTo>
                  <a:lnTo>
                    <a:pt x="35021" y="15448"/>
                  </a:lnTo>
                  <a:cubicBezTo>
                    <a:pt x="35081" y="15408"/>
                    <a:pt x="35141" y="15368"/>
                    <a:pt x="35201" y="15338"/>
                  </a:cubicBezTo>
                  <a:cubicBezTo>
                    <a:pt x="35301" y="15278"/>
                    <a:pt x="35401" y="15228"/>
                    <a:pt x="35481" y="15178"/>
                  </a:cubicBezTo>
                  <a:lnTo>
                    <a:pt x="35491" y="15178"/>
                  </a:lnTo>
                  <a:lnTo>
                    <a:pt x="35581" y="15128"/>
                  </a:lnTo>
                  <a:lnTo>
                    <a:pt x="35591" y="15118"/>
                  </a:lnTo>
                  <a:cubicBezTo>
                    <a:pt x="35711" y="15058"/>
                    <a:pt x="35841" y="14988"/>
                    <a:pt x="35971" y="14908"/>
                  </a:cubicBezTo>
                  <a:cubicBezTo>
                    <a:pt x="36011" y="14878"/>
                    <a:pt x="36040" y="14858"/>
                    <a:pt x="36080" y="14838"/>
                  </a:cubicBezTo>
                  <a:lnTo>
                    <a:pt x="36100" y="14829"/>
                  </a:lnTo>
                  <a:lnTo>
                    <a:pt x="36111" y="14818"/>
                  </a:lnTo>
                  <a:cubicBezTo>
                    <a:pt x="36180" y="14778"/>
                    <a:pt x="36260" y="14718"/>
                    <a:pt x="36340" y="14678"/>
                  </a:cubicBezTo>
                  <a:cubicBezTo>
                    <a:pt x="36590" y="14538"/>
                    <a:pt x="36840" y="14389"/>
                    <a:pt x="37110" y="14249"/>
                  </a:cubicBezTo>
                  <a:cubicBezTo>
                    <a:pt x="37159" y="14219"/>
                    <a:pt x="37210" y="14199"/>
                    <a:pt x="37259" y="14169"/>
                  </a:cubicBezTo>
                  <a:cubicBezTo>
                    <a:pt x="37310" y="14149"/>
                    <a:pt x="37350" y="14119"/>
                    <a:pt x="37399" y="14089"/>
                  </a:cubicBezTo>
                  <a:cubicBezTo>
                    <a:pt x="37490" y="14049"/>
                    <a:pt x="37570" y="13989"/>
                    <a:pt x="37649" y="13949"/>
                  </a:cubicBezTo>
                  <a:lnTo>
                    <a:pt x="37689" y="13919"/>
                  </a:lnTo>
                  <a:cubicBezTo>
                    <a:pt x="37729" y="13889"/>
                    <a:pt x="37779" y="13869"/>
                    <a:pt x="37819" y="13839"/>
                  </a:cubicBezTo>
                  <a:cubicBezTo>
                    <a:pt x="37849" y="13819"/>
                    <a:pt x="37879" y="13809"/>
                    <a:pt x="37909" y="13789"/>
                  </a:cubicBezTo>
                  <a:lnTo>
                    <a:pt x="37919" y="13789"/>
                  </a:lnTo>
                  <a:cubicBezTo>
                    <a:pt x="37939" y="13779"/>
                    <a:pt x="37949" y="13769"/>
                    <a:pt x="37969" y="13759"/>
                  </a:cubicBezTo>
                  <a:lnTo>
                    <a:pt x="37989" y="13749"/>
                  </a:lnTo>
                  <a:cubicBezTo>
                    <a:pt x="38029" y="13729"/>
                    <a:pt x="38069" y="13709"/>
                    <a:pt x="38109" y="13679"/>
                  </a:cubicBezTo>
                  <a:cubicBezTo>
                    <a:pt x="38129" y="13669"/>
                    <a:pt x="38149" y="13659"/>
                    <a:pt x="38169" y="13639"/>
                  </a:cubicBezTo>
                  <a:cubicBezTo>
                    <a:pt x="38169" y="13639"/>
                    <a:pt x="38179" y="13630"/>
                    <a:pt x="38189" y="13630"/>
                  </a:cubicBezTo>
                  <a:cubicBezTo>
                    <a:pt x="38229" y="13610"/>
                    <a:pt x="38279" y="13590"/>
                    <a:pt x="38319" y="13559"/>
                  </a:cubicBezTo>
                  <a:lnTo>
                    <a:pt x="38349" y="13539"/>
                  </a:lnTo>
                  <a:lnTo>
                    <a:pt x="38369" y="13539"/>
                  </a:lnTo>
                  <a:cubicBezTo>
                    <a:pt x="38378" y="13530"/>
                    <a:pt x="38398" y="13519"/>
                    <a:pt x="38409" y="13510"/>
                  </a:cubicBezTo>
                  <a:lnTo>
                    <a:pt x="38418" y="13499"/>
                  </a:lnTo>
                  <a:lnTo>
                    <a:pt x="38438" y="13499"/>
                  </a:lnTo>
                  <a:lnTo>
                    <a:pt x="38449" y="13490"/>
                  </a:lnTo>
                  <a:lnTo>
                    <a:pt x="38509" y="13459"/>
                  </a:lnTo>
                  <a:cubicBezTo>
                    <a:pt x="38569" y="13419"/>
                    <a:pt x="38618" y="13379"/>
                    <a:pt x="38669" y="13350"/>
                  </a:cubicBezTo>
                  <a:close/>
                  <a:moveTo>
                    <a:pt x="65410" y="21427"/>
                  </a:moveTo>
                  <a:cubicBezTo>
                    <a:pt x="65396" y="21429"/>
                    <a:pt x="65381" y="21431"/>
                    <a:pt x="65367" y="21433"/>
                  </a:cubicBezTo>
                  <a:cubicBezTo>
                    <a:pt x="65383" y="21433"/>
                    <a:pt x="65399" y="21433"/>
                    <a:pt x="65410" y="21427"/>
                  </a:cubicBezTo>
                  <a:close/>
                  <a:moveTo>
                    <a:pt x="23910" y="20384"/>
                  </a:moveTo>
                  <a:lnTo>
                    <a:pt x="23990" y="20434"/>
                  </a:lnTo>
                  <a:lnTo>
                    <a:pt x="24070" y="20484"/>
                  </a:lnTo>
                  <a:cubicBezTo>
                    <a:pt x="24181" y="20544"/>
                    <a:pt x="24301" y="20604"/>
                    <a:pt x="24360" y="20644"/>
                  </a:cubicBezTo>
                  <a:lnTo>
                    <a:pt x="24480" y="20704"/>
                  </a:lnTo>
                  <a:cubicBezTo>
                    <a:pt x="24520" y="20724"/>
                    <a:pt x="24570" y="20744"/>
                    <a:pt x="24610" y="20773"/>
                  </a:cubicBezTo>
                  <a:cubicBezTo>
                    <a:pt x="24630" y="20784"/>
                    <a:pt x="24660" y="20793"/>
                    <a:pt x="24680" y="20813"/>
                  </a:cubicBezTo>
                  <a:cubicBezTo>
                    <a:pt x="24730" y="20844"/>
                    <a:pt x="24790" y="20873"/>
                    <a:pt x="24840" y="20893"/>
                  </a:cubicBezTo>
                  <a:lnTo>
                    <a:pt x="24880" y="20923"/>
                  </a:lnTo>
                  <a:cubicBezTo>
                    <a:pt x="24920" y="20943"/>
                    <a:pt x="24960" y="20963"/>
                    <a:pt x="24990" y="20983"/>
                  </a:cubicBezTo>
                  <a:lnTo>
                    <a:pt x="25010" y="20983"/>
                  </a:lnTo>
                  <a:cubicBezTo>
                    <a:pt x="25030" y="21003"/>
                    <a:pt x="25060" y="21013"/>
                    <a:pt x="25089" y="21033"/>
                  </a:cubicBezTo>
                  <a:cubicBezTo>
                    <a:pt x="25149" y="21063"/>
                    <a:pt x="25220" y="21093"/>
                    <a:pt x="25280" y="21123"/>
                  </a:cubicBezTo>
                  <a:lnTo>
                    <a:pt x="25309" y="21133"/>
                  </a:lnTo>
                  <a:lnTo>
                    <a:pt x="25329" y="21143"/>
                  </a:lnTo>
                  <a:lnTo>
                    <a:pt x="25360" y="21153"/>
                  </a:lnTo>
                  <a:cubicBezTo>
                    <a:pt x="25480" y="21203"/>
                    <a:pt x="25599" y="21263"/>
                    <a:pt x="25749" y="21333"/>
                  </a:cubicBezTo>
                  <a:cubicBezTo>
                    <a:pt x="25789" y="21353"/>
                    <a:pt x="25819" y="21373"/>
                    <a:pt x="25859" y="21383"/>
                  </a:cubicBezTo>
                  <a:lnTo>
                    <a:pt x="25879" y="21403"/>
                  </a:lnTo>
                  <a:cubicBezTo>
                    <a:pt x="25899" y="21413"/>
                    <a:pt x="25919" y="21423"/>
                    <a:pt x="25949" y="21433"/>
                  </a:cubicBezTo>
                  <a:cubicBezTo>
                    <a:pt x="25979" y="21453"/>
                    <a:pt x="26019" y="21473"/>
                    <a:pt x="26059" y="21483"/>
                  </a:cubicBezTo>
                  <a:cubicBezTo>
                    <a:pt x="26109" y="21493"/>
                    <a:pt x="26159" y="21503"/>
                    <a:pt x="26209" y="21503"/>
                  </a:cubicBezTo>
                  <a:lnTo>
                    <a:pt x="26269" y="21503"/>
                  </a:lnTo>
                  <a:cubicBezTo>
                    <a:pt x="26359" y="21493"/>
                    <a:pt x="26439" y="21463"/>
                    <a:pt x="26519" y="21433"/>
                  </a:cubicBezTo>
                  <a:cubicBezTo>
                    <a:pt x="26599" y="21403"/>
                    <a:pt x="26688" y="21363"/>
                    <a:pt x="26778" y="21323"/>
                  </a:cubicBezTo>
                  <a:lnTo>
                    <a:pt x="26838" y="21293"/>
                  </a:lnTo>
                  <a:lnTo>
                    <a:pt x="26838" y="21293"/>
                  </a:lnTo>
                  <a:cubicBezTo>
                    <a:pt x="26828" y="21323"/>
                    <a:pt x="26828" y="21363"/>
                    <a:pt x="26818" y="21393"/>
                  </a:cubicBezTo>
                  <a:cubicBezTo>
                    <a:pt x="26808" y="21453"/>
                    <a:pt x="26798" y="21523"/>
                    <a:pt x="26798" y="21583"/>
                  </a:cubicBezTo>
                  <a:cubicBezTo>
                    <a:pt x="26788" y="21683"/>
                    <a:pt x="26798" y="21783"/>
                    <a:pt x="26808" y="21872"/>
                  </a:cubicBezTo>
                  <a:cubicBezTo>
                    <a:pt x="26798" y="21872"/>
                    <a:pt x="26788" y="21872"/>
                    <a:pt x="26778" y="21863"/>
                  </a:cubicBezTo>
                  <a:lnTo>
                    <a:pt x="26768" y="21863"/>
                  </a:lnTo>
                  <a:cubicBezTo>
                    <a:pt x="26739" y="21843"/>
                    <a:pt x="26699" y="21832"/>
                    <a:pt x="26668" y="21812"/>
                  </a:cubicBezTo>
                  <a:lnTo>
                    <a:pt x="26628" y="21803"/>
                  </a:lnTo>
                  <a:cubicBezTo>
                    <a:pt x="26588" y="21783"/>
                    <a:pt x="26539" y="21763"/>
                    <a:pt x="26499" y="21743"/>
                  </a:cubicBezTo>
                  <a:cubicBezTo>
                    <a:pt x="26439" y="21723"/>
                    <a:pt x="26379" y="21703"/>
                    <a:pt x="26308" y="21672"/>
                  </a:cubicBezTo>
                  <a:lnTo>
                    <a:pt x="26288" y="21672"/>
                  </a:lnTo>
                  <a:lnTo>
                    <a:pt x="26288" y="21663"/>
                  </a:lnTo>
                  <a:lnTo>
                    <a:pt x="26199" y="21633"/>
                  </a:lnTo>
                  <a:cubicBezTo>
                    <a:pt x="26159" y="21623"/>
                    <a:pt x="26119" y="21603"/>
                    <a:pt x="26079" y="21583"/>
                  </a:cubicBezTo>
                  <a:lnTo>
                    <a:pt x="26069" y="21583"/>
                  </a:lnTo>
                  <a:cubicBezTo>
                    <a:pt x="26019" y="21563"/>
                    <a:pt x="25979" y="21543"/>
                    <a:pt x="25929" y="21523"/>
                  </a:cubicBezTo>
                  <a:cubicBezTo>
                    <a:pt x="25889" y="21513"/>
                    <a:pt x="25859" y="21503"/>
                    <a:pt x="25829" y="21493"/>
                  </a:cubicBezTo>
                  <a:lnTo>
                    <a:pt x="25819" y="21483"/>
                  </a:lnTo>
                  <a:cubicBezTo>
                    <a:pt x="25759" y="21463"/>
                    <a:pt x="25709" y="21443"/>
                    <a:pt x="25659" y="21423"/>
                  </a:cubicBezTo>
                  <a:lnTo>
                    <a:pt x="25609" y="21403"/>
                  </a:lnTo>
                  <a:lnTo>
                    <a:pt x="25579" y="21393"/>
                  </a:lnTo>
                  <a:lnTo>
                    <a:pt x="25569" y="21383"/>
                  </a:lnTo>
                  <a:cubicBezTo>
                    <a:pt x="25529" y="21373"/>
                    <a:pt x="25489" y="21353"/>
                    <a:pt x="25449" y="21333"/>
                  </a:cubicBezTo>
                  <a:cubicBezTo>
                    <a:pt x="25380" y="21303"/>
                    <a:pt x="25300" y="21283"/>
                    <a:pt x="25240" y="21263"/>
                  </a:cubicBezTo>
                  <a:cubicBezTo>
                    <a:pt x="25080" y="21213"/>
                    <a:pt x="24940" y="21163"/>
                    <a:pt x="24810" y="21113"/>
                  </a:cubicBezTo>
                  <a:cubicBezTo>
                    <a:pt x="24710" y="21073"/>
                    <a:pt x="24610" y="21023"/>
                    <a:pt x="24540" y="20993"/>
                  </a:cubicBezTo>
                  <a:lnTo>
                    <a:pt x="24530" y="20983"/>
                  </a:lnTo>
                  <a:lnTo>
                    <a:pt x="24520" y="20983"/>
                  </a:lnTo>
                  <a:lnTo>
                    <a:pt x="24500" y="20973"/>
                  </a:lnTo>
                  <a:lnTo>
                    <a:pt x="24490" y="20973"/>
                  </a:lnTo>
                  <a:cubicBezTo>
                    <a:pt x="24410" y="20923"/>
                    <a:pt x="24321" y="20884"/>
                    <a:pt x="24241" y="20833"/>
                  </a:cubicBezTo>
                  <a:cubicBezTo>
                    <a:pt x="24210" y="20813"/>
                    <a:pt x="24170" y="20793"/>
                    <a:pt x="24141" y="20773"/>
                  </a:cubicBezTo>
                  <a:lnTo>
                    <a:pt x="24130" y="20773"/>
                  </a:lnTo>
                  <a:lnTo>
                    <a:pt x="24110" y="20753"/>
                  </a:lnTo>
                  <a:lnTo>
                    <a:pt x="24101" y="20753"/>
                  </a:lnTo>
                  <a:lnTo>
                    <a:pt x="24090" y="20744"/>
                  </a:lnTo>
                  <a:cubicBezTo>
                    <a:pt x="24050" y="20724"/>
                    <a:pt x="24010" y="20693"/>
                    <a:pt x="23961" y="20664"/>
                  </a:cubicBezTo>
                  <a:lnTo>
                    <a:pt x="23910" y="20633"/>
                  </a:lnTo>
                  <a:lnTo>
                    <a:pt x="23870" y="20613"/>
                  </a:lnTo>
                  <a:lnTo>
                    <a:pt x="23881" y="20593"/>
                  </a:lnTo>
                  <a:lnTo>
                    <a:pt x="23881" y="20573"/>
                  </a:lnTo>
                  <a:cubicBezTo>
                    <a:pt x="23901" y="20513"/>
                    <a:pt x="23910" y="20444"/>
                    <a:pt x="23910" y="20384"/>
                  </a:cubicBezTo>
                  <a:close/>
                  <a:moveTo>
                    <a:pt x="38498" y="14498"/>
                  </a:moveTo>
                  <a:lnTo>
                    <a:pt x="38489" y="14518"/>
                  </a:lnTo>
                  <a:lnTo>
                    <a:pt x="38489" y="14569"/>
                  </a:lnTo>
                  <a:cubicBezTo>
                    <a:pt x="38478" y="14609"/>
                    <a:pt x="38469" y="14649"/>
                    <a:pt x="38469" y="14678"/>
                  </a:cubicBezTo>
                  <a:cubicBezTo>
                    <a:pt x="38458" y="14698"/>
                    <a:pt x="38458" y="14709"/>
                    <a:pt x="38458" y="14718"/>
                  </a:cubicBezTo>
                  <a:lnTo>
                    <a:pt x="38449" y="14738"/>
                  </a:lnTo>
                  <a:cubicBezTo>
                    <a:pt x="38438" y="14789"/>
                    <a:pt x="38429" y="14849"/>
                    <a:pt x="38418" y="14928"/>
                  </a:cubicBezTo>
                  <a:cubicBezTo>
                    <a:pt x="38398" y="15068"/>
                    <a:pt x="38369" y="15188"/>
                    <a:pt x="38319" y="15308"/>
                  </a:cubicBezTo>
                  <a:cubicBezTo>
                    <a:pt x="38319" y="15318"/>
                    <a:pt x="38319" y="15318"/>
                    <a:pt x="38309" y="15328"/>
                  </a:cubicBezTo>
                  <a:lnTo>
                    <a:pt x="38299" y="15338"/>
                  </a:lnTo>
                  <a:lnTo>
                    <a:pt x="38149" y="15428"/>
                  </a:lnTo>
                  <a:cubicBezTo>
                    <a:pt x="38079" y="15458"/>
                    <a:pt x="38009" y="15498"/>
                    <a:pt x="37969" y="15518"/>
                  </a:cubicBezTo>
                  <a:cubicBezTo>
                    <a:pt x="37929" y="15548"/>
                    <a:pt x="37889" y="15568"/>
                    <a:pt x="37859" y="15588"/>
                  </a:cubicBezTo>
                  <a:lnTo>
                    <a:pt x="37849" y="15597"/>
                  </a:lnTo>
                  <a:lnTo>
                    <a:pt x="37839" y="15597"/>
                  </a:lnTo>
                  <a:lnTo>
                    <a:pt x="37799" y="15628"/>
                  </a:lnTo>
                  <a:cubicBezTo>
                    <a:pt x="37739" y="15657"/>
                    <a:pt x="37689" y="15697"/>
                    <a:pt x="37629" y="15737"/>
                  </a:cubicBezTo>
                  <a:cubicBezTo>
                    <a:pt x="37510" y="15808"/>
                    <a:pt x="37390" y="15888"/>
                    <a:pt x="37250" y="15957"/>
                  </a:cubicBezTo>
                  <a:lnTo>
                    <a:pt x="37190" y="15997"/>
                  </a:lnTo>
                  <a:cubicBezTo>
                    <a:pt x="37140" y="16017"/>
                    <a:pt x="37100" y="16048"/>
                    <a:pt x="37050" y="16068"/>
                  </a:cubicBezTo>
                  <a:cubicBezTo>
                    <a:pt x="37010" y="16097"/>
                    <a:pt x="36970" y="16117"/>
                    <a:pt x="36930" y="16147"/>
                  </a:cubicBezTo>
                  <a:lnTo>
                    <a:pt x="36910" y="16147"/>
                  </a:lnTo>
                  <a:lnTo>
                    <a:pt x="36860" y="16187"/>
                  </a:lnTo>
                  <a:cubicBezTo>
                    <a:pt x="36800" y="16217"/>
                    <a:pt x="36740" y="16247"/>
                    <a:pt x="36680" y="16287"/>
                  </a:cubicBezTo>
                  <a:lnTo>
                    <a:pt x="36670" y="16287"/>
                  </a:lnTo>
                  <a:lnTo>
                    <a:pt x="36650" y="16297"/>
                  </a:lnTo>
                  <a:cubicBezTo>
                    <a:pt x="36600" y="16337"/>
                    <a:pt x="36540" y="16367"/>
                    <a:pt x="36480" y="16397"/>
                  </a:cubicBezTo>
                  <a:cubicBezTo>
                    <a:pt x="36420" y="16427"/>
                    <a:pt x="36371" y="16457"/>
                    <a:pt x="36320" y="16487"/>
                  </a:cubicBezTo>
                  <a:cubicBezTo>
                    <a:pt x="36251" y="16527"/>
                    <a:pt x="36171" y="16577"/>
                    <a:pt x="36100" y="16617"/>
                  </a:cubicBezTo>
                  <a:cubicBezTo>
                    <a:pt x="36031" y="16657"/>
                    <a:pt x="35971" y="16697"/>
                    <a:pt x="35911" y="16737"/>
                  </a:cubicBezTo>
                  <a:lnTo>
                    <a:pt x="35901" y="16737"/>
                  </a:lnTo>
                  <a:lnTo>
                    <a:pt x="35891" y="16747"/>
                  </a:lnTo>
                  <a:lnTo>
                    <a:pt x="35711" y="16867"/>
                  </a:lnTo>
                  <a:cubicBezTo>
                    <a:pt x="35651" y="16896"/>
                    <a:pt x="35591" y="16927"/>
                    <a:pt x="35541" y="16967"/>
                  </a:cubicBezTo>
                  <a:lnTo>
                    <a:pt x="35511" y="16976"/>
                  </a:lnTo>
                  <a:lnTo>
                    <a:pt x="35501" y="16987"/>
                  </a:lnTo>
                  <a:lnTo>
                    <a:pt x="35481" y="16996"/>
                  </a:lnTo>
                  <a:lnTo>
                    <a:pt x="35471" y="17007"/>
                  </a:lnTo>
                  <a:lnTo>
                    <a:pt x="35461" y="17007"/>
                  </a:lnTo>
                  <a:lnTo>
                    <a:pt x="35431" y="17027"/>
                  </a:lnTo>
                  <a:lnTo>
                    <a:pt x="35401" y="17036"/>
                  </a:lnTo>
                  <a:lnTo>
                    <a:pt x="35311" y="17096"/>
                  </a:lnTo>
                  <a:cubicBezTo>
                    <a:pt x="35161" y="17187"/>
                    <a:pt x="35032" y="17267"/>
                    <a:pt x="34912" y="17336"/>
                  </a:cubicBezTo>
                  <a:cubicBezTo>
                    <a:pt x="34841" y="17376"/>
                    <a:pt x="34772" y="17426"/>
                    <a:pt x="34702" y="17466"/>
                  </a:cubicBezTo>
                  <a:lnTo>
                    <a:pt x="34692" y="17466"/>
                  </a:lnTo>
                  <a:cubicBezTo>
                    <a:pt x="34632" y="17506"/>
                    <a:pt x="34572" y="17536"/>
                    <a:pt x="34512" y="17576"/>
                  </a:cubicBezTo>
                  <a:lnTo>
                    <a:pt x="34492" y="17586"/>
                  </a:lnTo>
                  <a:cubicBezTo>
                    <a:pt x="34352" y="17676"/>
                    <a:pt x="34232" y="17746"/>
                    <a:pt x="34112" y="17806"/>
                  </a:cubicBezTo>
                  <a:cubicBezTo>
                    <a:pt x="34082" y="17826"/>
                    <a:pt x="34052" y="17846"/>
                    <a:pt x="34022" y="17856"/>
                  </a:cubicBezTo>
                  <a:lnTo>
                    <a:pt x="33993" y="17876"/>
                  </a:lnTo>
                  <a:lnTo>
                    <a:pt x="33973" y="17886"/>
                  </a:lnTo>
                  <a:lnTo>
                    <a:pt x="33962" y="17896"/>
                  </a:lnTo>
                  <a:cubicBezTo>
                    <a:pt x="33873" y="17946"/>
                    <a:pt x="33782" y="17996"/>
                    <a:pt x="33702" y="18046"/>
                  </a:cubicBezTo>
                  <a:cubicBezTo>
                    <a:pt x="33582" y="18115"/>
                    <a:pt x="33453" y="18195"/>
                    <a:pt x="33353" y="18255"/>
                  </a:cubicBezTo>
                  <a:lnTo>
                    <a:pt x="33293" y="18295"/>
                  </a:lnTo>
                  <a:cubicBezTo>
                    <a:pt x="33163" y="18375"/>
                    <a:pt x="33033" y="18455"/>
                    <a:pt x="32863" y="18565"/>
                  </a:cubicBezTo>
                  <a:cubicBezTo>
                    <a:pt x="32774" y="18615"/>
                    <a:pt x="32694" y="18675"/>
                    <a:pt x="32603" y="18725"/>
                  </a:cubicBezTo>
                  <a:lnTo>
                    <a:pt x="32463" y="18815"/>
                  </a:lnTo>
                  <a:cubicBezTo>
                    <a:pt x="32403" y="18845"/>
                    <a:pt x="32343" y="18885"/>
                    <a:pt x="32284" y="18915"/>
                  </a:cubicBezTo>
                  <a:lnTo>
                    <a:pt x="32254" y="18935"/>
                  </a:lnTo>
                  <a:cubicBezTo>
                    <a:pt x="32194" y="18975"/>
                    <a:pt x="32124" y="19015"/>
                    <a:pt x="32054" y="19055"/>
                  </a:cubicBezTo>
                  <a:cubicBezTo>
                    <a:pt x="31984" y="19105"/>
                    <a:pt x="31924" y="19145"/>
                    <a:pt x="31854" y="19195"/>
                  </a:cubicBezTo>
                  <a:lnTo>
                    <a:pt x="31844" y="19195"/>
                  </a:lnTo>
                  <a:cubicBezTo>
                    <a:pt x="31774" y="19234"/>
                    <a:pt x="31714" y="19274"/>
                    <a:pt x="31654" y="19314"/>
                  </a:cubicBezTo>
                  <a:lnTo>
                    <a:pt x="31575" y="19365"/>
                  </a:lnTo>
                  <a:lnTo>
                    <a:pt x="31564" y="19374"/>
                  </a:lnTo>
                  <a:lnTo>
                    <a:pt x="31235" y="19585"/>
                  </a:lnTo>
                  <a:cubicBezTo>
                    <a:pt x="31155" y="19625"/>
                    <a:pt x="31075" y="19674"/>
                    <a:pt x="30995" y="19724"/>
                  </a:cubicBezTo>
                  <a:lnTo>
                    <a:pt x="30985" y="19734"/>
                  </a:lnTo>
                  <a:lnTo>
                    <a:pt x="30975" y="19744"/>
                  </a:lnTo>
                  <a:lnTo>
                    <a:pt x="30965" y="19754"/>
                  </a:lnTo>
                  <a:lnTo>
                    <a:pt x="30895" y="19794"/>
                  </a:lnTo>
                  <a:lnTo>
                    <a:pt x="30825" y="19844"/>
                  </a:lnTo>
                  <a:cubicBezTo>
                    <a:pt x="30735" y="19894"/>
                    <a:pt x="30655" y="19944"/>
                    <a:pt x="30565" y="20004"/>
                  </a:cubicBezTo>
                  <a:lnTo>
                    <a:pt x="30475" y="20054"/>
                  </a:lnTo>
                  <a:lnTo>
                    <a:pt x="30425" y="20084"/>
                  </a:lnTo>
                  <a:cubicBezTo>
                    <a:pt x="30276" y="20184"/>
                    <a:pt x="30145" y="20254"/>
                    <a:pt x="30025" y="20324"/>
                  </a:cubicBezTo>
                  <a:cubicBezTo>
                    <a:pt x="29925" y="20384"/>
                    <a:pt x="29826" y="20434"/>
                    <a:pt x="29716" y="20493"/>
                  </a:cubicBezTo>
                  <a:lnTo>
                    <a:pt x="29596" y="20564"/>
                  </a:lnTo>
                  <a:cubicBezTo>
                    <a:pt x="29496" y="20613"/>
                    <a:pt x="29406" y="20673"/>
                    <a:pt x="29316" y="20724"/>
                  </a:cubicBezTo>
                  <a:lnTo>
                    <a:pt x="29296" y="20733"/>
                  </a:lnTo>
                  <a:cubicBezTo>
                    <a:pt x="29276" y="20744"/>
                    <a:pt x="29256" y="20753"/>
                    <a:pt x="29236" y="20773"/>
                  </a:cubicBezTo>
                  <a:cubicBezTo>
                    <a:pt x="29216" y="20784"/>
                    <a:pt x="29196" y="20804"/>
                    <a:pt x="29176" y="20813"/>
                  </a:cubicBezTo>
                  <a:cubicBezTo>
                    <a:pt x="29026" y="20904"/>
                    <a:pt x="28897" y="20983"/>
                    <a:pt x="28777" y="21043"/>
                  </a:cubicBezTo>
                  <a:cubicBezTo>
                    <a:pt x="28717" y="21073"/>
                    <a:pt x="28657" y="21103"/>
                    <a:pt x="28597" y="21143"/>
                  </a:cubicBezTo>
                  <a:lnTo>
                    <a:pt x="28517" y="21183"/>
                  </a:lnTo>
                  <a:lnTo>
                    <a:pt x="28477" y="21203"/>
                  </a:lnTo>
                  <a:cubicBezTo>
                    <a:pt x="28327" y="21283"/>
                    <a:pt x="28177" y="21353"/>
                    <a:pt x="28037" y="21433"/>
                  </a:cubicBezTo>
                  <a:cubicBezTo>
                    <a:pt x="27997" y="21453"/>
                    <a:pt x="27967" y="21473"/>
                    <a:pt x="27938" y="21493"/>
                  </a:cubicBezTo>
                  <a:cubicBezTo>
                    <a:pt x="27858" y="21533"/>
                    <a:pt x="27778" y="21573"/>
                    <a:pt x="27687" y="21623"/>
                  </a:cubicBezTo>
                  <a:lnTo>
                    <a:pt x="27658" y="21633"/>
                  </a:lnTo>
                  <a:lnTo>
                    <a:pt x="27658" y="21643"/>
                  </a:lnTo>
                  <a:lnTo>
                    <a:pt x="27647" y="21643"/>
                  </a:lnTo>
                  <a:cubicBezTo>
                    <a:pt x="27527" y="21703"/>
                    <a:pt x="27418" y="21763"/>
                    <a:pt x="27298" y="21812"/>
                  </a:cubicBezTo>
                  <a:cubicBezTo>
                    <a:pt x="27178" y="21863"/>
                    <a:pt x="27078" y="21892"/>
                    <a:pt x="26978" y="21912"/>
                  </a:cubicBezTo>
                  <a:lnTo>
                    <a:pt x="26938" y="21912"/>
                  </a:lnTo>
                  <a:cubicBezTo>
                    <a:pt x="26938" y="21892"/>
                    <a:pt x="26928" y="21863"/>
                    <a:pt x="26928" y="21843"/>
                  </a:cubicBezTo>
                  <a:cubicBezTo>
                    <a:pt x="26918" y="21803"/>
                    <a:pt x="26918" y="21763"/>
                    <a:pt x="26908" y="21723"/>
                  </a:cubicBezTo>
                  <a:lnTo>
                    <a:pt x="26908" y="21633"/>
                  </a:lnTo>
                  <a:cubicBezTo>
                    <a:pt x="26908" y="21603"/>
                    <a:pt x="26918" y="21563"/>
                    <a:pt x="26918" y="21533"/>
                  </a:cubicBezTo>
                  <a:cubicBezTo>
                    <a:pt x="26928" y="21473"/>
                    <a:pt x="26938" y="21403"/>
                    <a:pt x="26948" y="21343"/>
                  </a:cubicBezTo>
                  <a:cubicBezTo>
                    <a:pt x="26958" y="21303"/>
                    <a:pt x="26968" y="21253"/>
                    <a:pt x="26988" y="21213"/>
                  </a:cubicBezTo>
                  <a:lnTo>
                    <a:pt x="26998" y="21203"/>
                  </a:lnTo>
                  <a:cubicBezTo>
                    <a:pt x="27058" y="21173"/>
                    <a:pt x="27118" y="21133"/>
                    <a:pt x="27168" y="21093"/>
                  </a:cubicBezTo>
                  <a:lnTo>
                    <a:pt x="27188" y="21083"/>
                  </a:lnTo>
                  <a:lnTo>
                    <a:pt x="27208" y="21073"/>
                  </a:lnTo>
                  <a:cubicBezTo>
                    <a:pt x="27238" y="21053"/>
                    <a:pt x="27268" y="21033"/>
                    <a:pt x="27288" y="21023"/>
                  </a:cubicBezTo>
                  <a:lnTo>
                    <a:pt x="27318" y="21003"/>
                  </a:lnTo>
                  <a:cubicBezTo>
                    <a:pt x="27398" y="20943"/>
                    <a:pt x="27507" y="20884"/>
                    <a:pt x="27598" y="20824"/>
                  </a:cubicBezTo>
                  <a:cubicBezTo>
                    <a:pt x="27678" y="20784"/>
                    <a:pt x="27758" y="20733"/>
                    <a:pt x="27838" y="20693"/>
                  </a:cubicBezTo>
                  <a:cubicBezTo>
                    <a:pt x="27907" y="20653"/>
                    <a:pt x="27967" y="20624"/>
                    <a:pt x="28037" y="20584"/>
                  </a:cubicBezTo>
                  <a:cubicBezTo>
                    <a:pt x="28177" y="20504"/>
                    <a:pt x="28327" y="20414"/>
                    <a:pt x="28427" y="20344"/>
                  </a:cubicBezTo>
                  <a:lnTo>
                    <a:pt x="28437" y="20344"/>
                  </a:lnTo>
                  <a:lnTo>
                    <a:pt x="28457" y="20324"/>
                  </a:lnTo>
                  <a:lnTo>
                    <a:pt x="28697" y="20184"/>
                  </a:lnTo>
                  <a:lnTo>
                    <a:pt x="28877" y="20064"/>
                  </a:lnTo>
                  <a:cubicBezTo>
                    <a:pt x="29017" y="19984"/>
                    <a:pt x="29157" y="19894"/>
                    <a:pt x="29296" y="19824"/>
                  </a:cubicBezTo>
                  <a:lnTo>
                    <a:pt x="29406" y="19764"/>
                  </a:lnTo>
                  <a:lnTo>
                    <a:pt x="29446" y="19744"/>
                  </a:lnTo>
                  <a:cubicBezTo>
                    <a:pt x="29536" y="19694"/>
                    <a:pt x="29636" y="19634"/>
                    <a:pt x="29726" y="19585"/>
                  </a:cubicBezTo>
                  <a:cubicBezTo>
                    <a:pt x="29846" y="19514"/>
                    <a:pt x="29965" y="19434"/>
                    <a:pt x="30085" y="19365"/>
                  </a:cubicBezTo>
                  <a:lnTo>
                    <a:pt x="30096" y="19354"/>
                  </a:lnTo>
                  <a:lnTo>
                    <a:pt x="30136" y="19325"/>
                  </a:lnTo>
                  <a:cubicBezTo>
                    <a:pt x="30265" y="19254"/>
                    <a:pt x="30385" y="19175"/>
                    <a:pt x="30535" y="19095"/>
                  </a:cubicBezTo>
                  <a:cubicBezTo>
                    <a:pt x="30595" y="19065"/>
                    <a:pt x="30655" y="19025"/>
                    <a:pt x="30715" y="18995"/>
                  </a:cubicBezTo>
                  <a:cubicBezTo>
                    <a:pt x="30795" y="18945"/>
                    <a:pt x="30885" y="18905"/>
                    <a:pt x="30965" y="18855"/>
                  </a:cubicBezTo>
                  <a:cubicBezTo>
                    <a:pt x="31085" y="18785"/>
                    <a:pt x="31224" y="18705"/>
                    <a:pt x="31395" y="18605"/>
                  </a:cubicBezTo>
                  <a:lnTo>
                    <a:pt x="31544" y="18515"/>
                  </a:lnTo>
                  <a:lnTo>
                    <a:pt x="31555" y="18505"/>
                  </a:lnTo>
                  <a:lnTo>
                    <a:pt x="31564" y="18495"/>
                  </a:lnTo>
                  <a:lnTo>
                    <a:pt x="31575" y="18495"/>
                  </a:lnTo>
                  <a:cubicBezTo>
                    <a:pt x="31644" y="18455"/>
                    <a:pt x="31724" y="18406"/>
                    <a:pt x="31804" y="18355"/>
                  </a:cubicBezTo>
                  <a:cubicBezTo>
                    <a:pt x="31954" y="18275"/>
                    <a:pt x="32114" y="18186"/>
                    <a:pt x="32224" y="18126"/>
                  </a:cubicBezTo>
                  <a:cubicBezTo>
                    <a:pt x="32463" y="18006"/>
                    <a:pt x="32683" y="17876"/>
                    <a:pt x="32903" y="17746"/>
                  </a:cubicBezTo>
                  <a:lnTo>
                    <a:pt x="32913" y="17736"/>
                  </a:lnTo>
                  <a:lnTo>
                    <a:pt x="32973" y="17696"/>
                  </a:lnTo>
                  <a:lnTo>
                    <a:pt x="33073" y="17636"/>
                  </a:lnTo>
                  <a:cubicBezTo>
                    <a:pt x="33213" y="17556"/>
                    <a:pt x="33343" y="17476"/>
                    <a:pt x="33483" y="17396"/>
                  </a:cubicBezTo>
                  <a:lnTo>
                    <a:pt x="33753" y="17247"/>
                  </a:lnTo>
                  <a:lnTo>
                    <a:pt x="33802" y="17216"/>
                  </a:lnTo>
                  <a:cubicBezTo>
                    <a:pt x="33842" y="17196"/>
                    <a:pt x="33882" y="17167"/>
                    <a:pt x="33922" y="17147"/>
                  </a:cubicBezTo>
                  <a:cubicBezTo>
                    <a:pt x="34072" y="17067"/>
                    <a:pt x="34232" y="16956"/>
                    <a:pt x="34312" y="16907"/>
                  </a:cubicBezTo>
                  <a:lnTo>
                    <a:pt x="34332" y="16887"/>
                  </a:lnTo>
                  <a:lnTo>
                    <a:pt x="34362" y="16876"/>
                  </a:lnTo>
                  <a:cubicBezTo>
                    <a:pt x="34482" y="16797"/>
                    <a:pt x="34612" y="16717"/>
                    <a:pt x="34741" y="16637"/>
                  </a:cubicBezTo>
                  <a:cubicBezTo>
                    <a:pt x="34781" y="16607"/>
                    <a:pt x="34832" y="16577"/>
                    <a:pt x="34881" y="16547"/>
                  </a:cubicBezTo>
                  <a:lnTo>
                    <a:pt x="34892" y="16547"/>
                  </a:lnTo>
                  <a:lnTo>
                    <a:pt x="34892" y="16537"/>
                  </a:lnTo>
                  <a:cubicBezTo>
                    <a:pt x="34961" y="16497"/>
                    <a:pt x="35052" y="16437"/>
                    <a:pt x="35141" y="16387"/>
                  </a:cubicBezTo>
                  <a:cubicBezTo>
                    <a:pt x="35211" y="16347"/>
                    <a:pt x="35281" y="16307"/>
                    <a:pt x="35361" y="16267"/>
                  </a:cubicBezTo>
                  <a:lnTo>
                    <a:pt x="35361" y="16257"/>
                  </a:lnTo>
                  <a:lnTo>
                    <a:pt x="35571" y="16137"/>
                  </a:lnTo>
                  <a:cubicBezTo>
                    <a:pt x="35681" y="16077"/>
                    <a:pt x="35801" y="15997"/>
                    <a:pt x="35921" y="15928"/>
                  </a:cubicBezTo>
                  <a:lnTo>
                    <a:pt x="35931" y="15917"/>
                  </a:lnTo>
                  <a:lnTo>
                    <a:pt x="35951" y="15908"/>
                  </a:lnTo>
                  <a:lnTo>
                    <a:pt x="35960" y="15897"/>
                  </a:lnTo>
                  <a:cubicBezTo>
                    <a:pt x="36080" y="15828"/>
                    <a:pt x="36251" y="15728"/>
                    <a:pt x="36400" y="15637"/>
                  </a:cubicBezTo>
                  <a:lnTo>
                    <a:pt x="36470" y="15588"/>
                  </a:lnTo>
                  <a:lnTo>
                    <a:pt x="36490" y="15588"/>
                  </a:lnTo>
                  <a:lnTo>
                    <a:pt x="36510" y="15578"/>
                  </a:lnTo>
                  <a:cubicBezTo>
                    <a:pt x="36740" y="15438"/>
                    <a:pt x="36980" y="15298"/>
                    <a:pt x="37230" y="15168"/>
                  </a:cubicBezTo>
                  <a:cubicBezTo>
                    <a:pt x="37359" y="15098"/>
                    <a:pt x="37510" y="15018"/>
                    <a:pt x="37639" y="14958"/>
                  </a:cubicBezTo>
                  <a:lnTo>
                    <a:pt x="37649" y="14948"/>
                  </a:lnTo>
                  <a:lnTo>
                    <a:pt x="37659" y="14948"/>
                  </a:lnTo>
                  <a:cubicBezTo>
                    <a:pt x="37779" y="14888"/>
                    <a:pt x="37919" y="14818"/>
                    <a:pt x="38049" y="14738"/>
                  </a:cubicBezTo>
                  <a:lnTo>
                    <a:pt x="38129" y="14709"/>
                  </a:lnTo>
                  <a:lnTo>
                    <a:pt x="38139" y="14698"/>
                  </a:lnTo>
                  <a:cubicBezTo>
                    <a:pt x="38259" y="14638"/>
                    <a:pt x="38369" y="14578"/>
                    <a:pt x="38478" y="14509"/>
                  </a:cubicBezTo>
                  <a:lnTo>
                    <a:pt x="38498" y="14498"/>
                  </a:lnTo>
                  <a:close/>
                  <a:moveTo>
                    <a:pt x="35651" y="23801"/>
                  </a:moveTo>
                  <a:lnTo>
                    <a:pt x="35651" y="23891"/>
                  </a:lnTo>
                  <a:lnTo>
                    <a:pt x="35611" y="23921"/>
                  </a:lnTo>
                  <a:cubicBezTo>
                    <a:pt x="35581" y="23931"/>
                    <a:pt x="35561" y="23941"/>
                    <a:pt x="35541" y="23961"/>
                  </a:cubicBezTo>
                  <a:cubicBezTo>
                    <a:pt x="35511" y="23981"/>
                    <a:pt x="35481" y="24001"/>
                    <a:pt x="35461" y="24011"/>
                  </a:cubicBezTo>
                  <a:lnTo>
                    <a:pt x="35421" y="24041"/>
                  </a:lnTo>
                  <a:lnTo>
                    <a:pt x="35411" y="24051"/>
                  </a:lnTo>
                  <a:lnTo>
                    <a:pt x="35401" y="24061"/>
                  </a:lnTo>
                  <a:lnTo>
                    <a:pt x="35401" y="24051"/>
                  </a:lnTo>
                  <a:lnTo>
                    <a:pt x="35401" y="24021"/>
                  </a:lnTo>
                  <a:cubicBezTo>
                    <a:pt x="35401" y="23991"/>
                    <a:pt x="35391" y="23971"/>
                    <a:pt x="35391" y="23941"/>
                  </a:cubicBezTo>
                  <a:lnTo>
                    <a:pt x="35401" y="23941"/>
                  </a:lnTo>
                  <a:cubicBezTo>
                    <a:pt x="35411" y="23931"/>
                    <a:pt x="35431" y="23931"/>
                    <a:pt x="35441" y="23921"/>
                  </a:cubicBezTo>
                  <a:cubicBezTo>
                    <a:pt x="35451" y="23921"/>
                    <a:pt x="35451" y="23911"/>
                    <a:pt x="35461" y="23911"/>
                  </a:cubicBezTo>
                  <a:lnTo>
                    <a:pt x="35481" y="23891"/>
                  </a:lnTo>
                  <a:cubicBezTo>
                    <a:pt x="35501" y="23891"/>
                    <a:pt x="35511" y="23881"/>
                    <a:pt x="35531" y="23871"/>
                  </a:cubicBezTo>
                  <a:cubicBezTo>
                    <a:pt x="35541" y="23871"/>
                    <a:pt x="35561" y="23861"/>
                    <a:pt x="35571" y="23851"/>
                  </a:cubicBezTo>
                  <a:cubicBezTo>
                    <a:pt x="35591" y="23851"/>
                    <a:pt x="35601" y="23841"/>
                    <a:pt x="35611" y="23831"/>
                  </a:cubicBezTo>
                  <a:cubicBezTo>
                    <a:pt x="35631" y="23821"/>
                    <a:pt x="35641" y="23811"/>
                    <a:pt x="35651" y="23801"/>
                  </a:cubicBezTo>
                  <a:close/>
                  <a:moveTo>
                    <a:pt x="35671" y="24021"/>
                  </a:moveTo>
                  <a:lnTo>
                    <a:pt x="35671" y="24161"/>
                  </a:lnTo>
                  <a:lnTo>
                    <a:pt x="35671" y="24170"/>
                  </a:lnTo>
                  <a:lnTo>
                    <a:pt x="35681" y="24270"/>
                  </a:lnTo>
                  <a:lnTo>
                    <a:pt x="35671" y="24270"/>
                  </a:lnTo>
                  <a:cubicBezTo>
                    <a:pt x="35651" y="24270"/>
                    <a:pt x="35641" y="24270"/>
                    <a:pt x="35631" y="24261"/>
                  </a:cubicBezTo>
                  <a:lnTo>
                    <a:pt x="35611" y="24261"/>
                  </a:lnTo>
                  <a:cubicBezTo>
                    <a:pt x="35581" y="24261"/>
                    <a:pt x="35541" y="24241"/>
                    <a:pt x="35521" y="24230"/>
                  </a:cubicBezTo>
                  <a:cubicBezTo>
                    <a:pt x="35501" y="24230"/>
                    <a:pt x="35491" y="24221"/>
                    <a:pt x="35471" y="24221"/>
                  </a:cubicBezTo>
                  <a:lnTo>
                    <a:pt x="35461" y="24210"/>
                  </a:lnTo>
                  <a:lnTo>
                    <a:pt x="35451" y="24210"/>
                  </a:lnTo>
                  <a:cubicBezTo>
                    <a:pt x="35441" y="24210"/>
                    <a:pt x="35441" y="24210"/>
                    <a:pt x="35431" y="24201"/>
                  </a:cubicBezTo>
                  <a:lnTo>
                    <a:pt x="35421" y="24201"/>
                  </a:lnTo>
                  <a:lnTo>
                    <a:pt x="35411" y="24190"/>
                  </a:lnTo>
                  <a:lnTo>
                    <a:pt x="35421" y="24190"/>
                  </a:lnTo>
                  <a:cubicBezTo>
                    <a:pt x="35451" y="24170"/>
                    <a:pt x="35471" y="24150"/>
                    <a:pt x="35501" y="24130"/>
                  </a:cubicBezTo>
                  <a:lnTo>
                    <a:pt x="35521" y="24110"/>
                  </a:lnTo>
                  <a:lnTo>
                    <a:pt x="35671" y="24021"/>
                  </a:lnTo>
                  <a:close/>
                  <a:moveTo>
                    <a:pt x="35361" y="24261"/>
                  </a:moveTo>
                  <a:cubicBezTo>
                    <a:pt x="35371" y="24281"/>
                    <a:pt x="35381" y="24290"/>
                    <a:pt x="35401" y="24290"/>
                  </a:cubicBezTo>
                  <a:lnTo>
                    <a:pt x="35421" y="24301"/>
                  </a:lnTo>
                  <a:lnTo>
                    <a:pt x="35431" y="24301"/>
                  </a:lnTo>
                  <a:cubicBezTo>
                    <a:pt x="35441" y="24310"/>
                    <a:pt x="35451" y="24310"/>
                    <a:pt x="35461" y="24310"/>
                  </a:cubicBezTo>
                  <a:lnTo>
                    <a:pt x="35481" y="24321"/>
                  </a:lnTo>
                  <a:cubicBezTo>
                    <a:pt x="35511" y="24341"/>
                    <a:pt x="35541" y="24350"/>
                    <a:pt x="35561" y="24361"/>
                  </a:cubicBezTo>
                  <a:lnTo>
                    <a:pt x="35611" y="24361"/>
                  </a:lnTo>
                  <a:cubicBezTo>
                    <a:pt x="35621" y="24370"/>
                    <a:pt x="35641" y="24370"/>
                    <a:pt x="35651" y="24370"/>
                  </a:cubicBezTo>
                  <a:lnTo>
                    <a:pt x="35651" y="24381"/>
                  </a:lnTo>
                  <a:lnTo>
                    <a:pt x="35651" y="24430"/>
                  </a:lnTo>
                  <a:lnTo>
                    <a:pt x="35651" y="24461"/>
                  </a:lnTo>
                  <a:cubicBezTo>
                    <a:pt x="35651" y="24481"/>
                    <a:pt x="35661" y="24510"/>
                    <a:pt x="35661" y="24530"/>
                  </a:cubicBezTo>
                  <a:lnTo>
                    <a:pt x="35661" y="24541"/>
                  </a:lnTo>
                  <a:cubicBezTo>
                    <a:pt x="35661" y="24560"/>
                    <a:pt x="35671" y="24590"/>
                    <a:pt x="35671" y="24620"/>
                  </a:cubicBezTo>
                  <a:lnTo>
                    <a:pt x="35671" y="24630"/>
                  </a:lnTo>
                  <a:lnTo>
                    <a:pt x="35651" y="24630"/>
                  </a:lnTo>
                  <a:cubicBezTo>
                    <a:pt x="35651" y="24620"/>
                    <a:pt x="35641" y="24620"/>
                    <a:pt x="35631" y="24620"/>
                  </a:cubicBezTo>
                  <a:lnTo>
                    <a:pt x="35621" y="24610"/>
                  </a:lnTo>
                  <a:lnTo>
                    <a:pt x="35601" y="24610"/>
                  </a:lnTo>
                  <a:cubicBezTo>
                    <a:pt x="35571" y="24600"/>
                    <a:pt x="35541" y="24580"/>
                    <a:pt x="35511" y="24570"/>
                  </a:cubicBezTo>
                  <a:lnTo>
                    <a:pt x="35491" y="24560"/>
                  </a:lnTo>
                  <a:cubicBezTo>
                    <a:pt x="35471" y="24550"/>
                    <a:pt x="35451" y="24550"/>
                    <a:pt x="35441" y="24541"/>
                  </a:cubicBezTo>
                  <a:cubicBezTo>
                    <a:pt x="35431" y="24541"/>
                    <a:pt x="35411" y="24530"/>
                    <a:pt x="35401" y="24530"/>
                  </a:cubicBezTo>
                  <a:lnTo>
                    <a:pt x="35381" y="24521"/>
                  </a:lnTo>
                  <a:lnTo>
                    <a:pt x="35381" y="24501"/>
                  </a:lnTo>
                  <a:lnTo>
                    <a:pt x="35381" y="24430"/>
                  </a:lnTo>
                  <a:lnTo>
                    <a:pt x="35371" y="24410"/>
                  </a:lnTo>
                  <a:cubicBezTo>
                    <a:pt x="35371" y="24370"/>
                    <a:pt x="35371" y="24341"/>
                    <a:pt x="35361" y="24301"/>
                  </a:cubicBezTo>
                  <a:lnTo>
                    <a:pt x="35361" y="24261"/>
                  </a:lnTo>
                  <a:close/>
                  <a:moveTo>
                    <a:pt x="68414" y="21109"/>
                  </a:moveTo>
                  <a:cubicBezTo>
                    <a:pt x="68448" y="21109"/>
                    <a:pt x="68484" y="21113"/>
                    <a:pt x="68524" y="21113"/>
                  </a:cubicBezTo>
                  <a:cubicBezTo>
                    <a:pt x="68554" y="21123"/>
                    <a:pt x="68593" y="21133"/>
                    <a:pt x="68633" y="21143"/>
                  </a:cubicBezTo>
                  <a:cubicBezTo>
                    <a:pt x="68693" y="21173"/>
                    <a:pt x="68753" y="21203"/>
                    <a:pt x="68804" y="21243"/>
                  </a:cubicBezTo>
                  <a:cubicBezTo>
                    <a:pt x="68833" y="21263"/>
                    <a:pt x="68864" y="21283"/>
                    <a:pt x="68884" y="21313"/>
                  </a:cubicBezTo>
                  <a:cubicBezTo>
                    <a:pt x="68904" y="21333"/>
                    <a:pt x="68913" y="21353"/>
                    <a:pt x="68924" y="21373"/>
                  </a:cubicBezTo>
                  <a:cubicBezTo>
                    <a:pt x="68933" y="21393"/>
                    <a:pt x="68944" y="21403"/>
                    <a:pt x="68953" y="21423"/>
                  </a:cubicBezTo>
                  <a:cubicBezTo>
                    <a:pt x="68984" y="21513"/>
                    <a:pt x="69013" y="21603"/>
                    <a:pt x="69033" y="21692"/>
                  </a:cubicBezTo>
                  <a:cubicBezTo>
                    <a:pt x="69053" y="21783"/>
                    <a:pt x="69073" y="21872"/>
                    <a:pt x="69083" y="21972"/>
                  </a:cubicBezTo>
                  <a:cubicBezTo>
                    <a:pt x="69093" y="22012"/>
                    <a:pt x="69093" y="22052"/>
                    <a:pt x="69093" y="22092"/>
                  </a:cubicBezTo>
                  <a:lnTo>
                    <a:pt x="69093" y="22212"/>
                  </a:lnTo>
                  <a:cubicBezTo>
                    <a:pt x="69073" y="22292"/>
                    <a:pt x="69053" y="22372"/>
                    <a:pt x="69024" y="22442"/>
                  </a:cubicBezTo>
                  <a:cubicBezTo>
                    <a:pt x="69004" y="22482"/>
                    <a:pt x="68984" y="22522"/>
                    <a:pt x="68953" y="22562"/>
                  </a:cubicBezTo>
                  <a:cubicBezTo>
                    <a:pt x="68924" y="22602"/>
                    <a:pt x="68884" y="22642"/>
                    <a:pt x="68833" y="22672"/>
                  </a:cubicBezTo>
                  <a:cubicBezTo>
                    <a:pt x="68704" y="22772"/>
                    <a:pt x="68564" y="22842"/>
                    <a:pt x="68424" y="22902"/>
                  </a:cubicBezTo>
                  <a:cubicBezTo>
                    <a:pt x="68034" y="23062"/>
                    <a:pt x="67645" y="23182"/>
                    <a:pt x="67255" y="23311"/>
                  </a:cubicBezTo>
                  <a:cubicBezTo>
                    <a:pt x="66855" y="23441"/>
                    <a:pt x="66446" y="23561"/>
                    <a:pt x="66046" y="23681"/>
                  </a:cubicBezTo>
                  <a:cubicBezTo>
                    <a:pt x="65646" y="23791"/>
                    <a:pt x="65236" y="23911"/>
                    <a:pt x="64837" y="24051"/>
                  </a:cubicBezTo>
                  <a:cubicBezTo>
                    <a:pt x="64437" y="24181"/>
                    <a:pt x="64028" y="24310"/>
                    <a:pt x="63618" y="24421"/>
                  </a:cubicBezTo>
                  <a:cubicBezTo>
                    <a:pt x="63228" y="24541"/>
                    <a:pt x="62838" y="24650"/>
                    <a:pt x="62439" y="24760"/>
                  </a:cubicBezTo>
                  <a:cubicBezTo>
                    <a:pt x="62249" y="24820"/>
                    <a:pt x="62049" y="24870"/>
                    <a:pt x="61859" y="24920"/>
                  </a:cubicBezTo>
                  <a:cubicBezTo>
                    <a:pt x="61650" y="24970"/>
                    <a:pt x="61450" y="25020"/>
                    <a:pt x="61240" y="25070"/>
                  </a:cubicBezTo>
                  <a:cubicBezTo>
                    <a:pt x="61020" y="25120"/>
                    <a:pt x="60810" y="25170"/>
                    <a:pt x="60600" y="25220"/>
                  </a:cubicBezTo>
                  <a:cubicBezTo>
                    <a:pt x="60400" y="25270"/>
                    <a:pt x="60211" y="25309"/>
                    <a:pt x="60011" y="25340"/>
                  </a:cubicBezTo>
                  <a:cubicBezTo>
                    <a:pt x="59911" y="25349"/>
                    <a:pt x="59821" y="25360"/>
                    <a:pt x="59721" y="25360"/>
                  </a:cubicBezTo>
                  <a:cubicBezTo>
                    <a:pt x="59721" y="25349"/>
                    <a:pt x="59721" y="25349"/>
                    <a:pt x="59731" y="25340"/>
                  </a:cubicBezTo>
                  <a:cubicBezTo>
                    <a:pt x="59741" y="25289"/>
                    <a:pt x="59751" y="25250"/>
                    <a:pt x="59761" y="25210"/>
                  </a:cubicBezTo>
                  <a:cubicBezTo>
                    <a:pt x="59781" y="25110"/>
                    <a:pt x="59791" y="25010"/>
                    <a:pt x="59801" y="24910"/>
                  </a:cubicBezTo>
                  <a:lnTo>
                    <a:pt x="59801" y="24770"/>
                  </a:lnTo>
                  <a:lnTo>
                    <a:pt x="59801" y="24640"/>
                  </a:lnTo>
                  <a:cubicBezTo>
                    <a:pt x="59801" y="24590"/>
                    <a:pt x="59801" y="24550"/>
                    <a:pt x="59791" y="24501"/>
                  </a:cubicBezTo>
                  <a:cubicBezTo>
                    <a:pt x="59781" y="24450"/>
                    <a:pt x="59781" y="24390"/>
                    <a:pt x="59771" y="24341"/>
                  </a:cubicBezTo>
                  <a:cubicBezTo>
                    <a:pt x="59761" y="24290"/>
                    <a:pt x="59751" y="24250"/>
                    <a:pt x="59741" y="24201"/>
                  </a:cubicBezTo>
                  <a:cubicBezTo>
                    <a:pt x="59721" y="24161"/>
                    <a:pt x="59701" y="24110"/>
                    <a:pt x="59691" y="24070"/>
                  </a:cubicBezTo>
                  <a:cubicBezTo>
                    <a:pt x="59651" y="23981"/>
                    <a:pt x="59611" y="23901"/>
                    <a:pt x="59571" y="23811"/>
                  </a:cubicBezTo>
                  <a:cubicBezTo>
                    <a:pt x="59531" y="23721"/>
                    <a:pt x="59491" y="23641"/>
                    <a:pt x="59441" y="23561"/>
                  </a:cubicBezTo>
                  <a:cubicBezTo>
                    <a:pt x="59411" y="23521"/>
                    <a:pt x="59391" y="23481"/>
                    <a:pt x="59361" y="23451"/>
                  </a:cubicBezTo>
                  <a:lnTo>
                    <a:pt x="59272" y="23331"/>
                  </a:lnTo>
                  <a:cubicBezTo>
                    <a:pt x="59192" y="23231"/>
                    <a:pt x="59092" y="23142"/>
                    <a:pt x="58992" y="23062"/>
                  </a:cubicBezTo>
                  <a:cubicBezTo>
                    <a:pt x="59072" y="23022"/>
                    <a:pt x="59152" y="22982"/>
                    <a:pt x="59241" y="22942"/>
                  </a:cubicBezTo>
                  <a:cubicBezTo>
                    <a:pt x="59421" y="22862"/>
                    <a:pt x="59601" y="22802"/>
                    <a:pt x="59781" y="22742"/>
                  </a:cubicBezTo>
                  <a:cubicBezTo>
                    <a:pt x="59981" y="22682"/>
                    <a:pt x="60191" y="22612"/>
                    <a:pt x="60391" y="22552"/>
                  </a:cubicBezTo>
                  <a:cubicBezTo>
                    <a:pt x="60590" y="22492"/>
                    <a:pt x="60790" y="22442"/>
                    <a:pt x="60990" y="22382"/>
                  </a:cubicBezTo>
                  <a:cubicBezTo>
                    <a:pt x="61190" y="22322"/>
                    <a:pt x="61390" y="22272"/>
                    <a:pt x="61590" y="22222"/>
                  </a:cubicBezTo>
                  <a:cubicBezTo>
                    <a:pt x="61999" y="22103"/>
                    <a:pt x="62409" y="21992"/>
                    <a:pt x="62818" y="21903"/>
                  </a:cubicBezTo>
                  <a:cubicBezTo>
                    <a:pt x="63228" y="21803"/>
                    <a:pt x="63638" y="21752"/>
                    <a:pt x="64048" y="21683"/>
                  </a:cubicBezTo>
                  <a:cubicBezTo>
                    <a:pt x="64277" y="21643"/>
                    <a:pt x="64507" y="21593"/>
                    <a:pt x="64737" y="21543"/>
                  </a:cubicBezTo>
                  <a:cubicBezTo>
                    <a:pt x="64967" y="21503"/>
                    <a:pt x="65187" y="21463"/>
                    <a:pt x="65416" y="21423"/>
                  </a:cubicBezTo>
                  <a:lnTo>
                    <a:pt x="65416" y="21423"/>
                  </a:lnTo>
                  <a:cubicBezTo>
                    <a:pt x="65414" y="21425"/>
                    <a:pt x="65412" y="21426"/>
                    <a:pt x="65410" y="21427"/>
                  </a:cubicBezTo>
                  <a:lnTo>
                    <a:pt x="65410" y="21427"/>
                  </a:lnTo>
                  <a:cubicBezTo>
                    <a:pt x="65804" y="21378"/>
                    <a:pt x="66190" y="21311"/>
                    <a:pt x="66586" y="21263"/>
                  </a:cubicBezTo>
                  <a:cubicBezTo>
                    <a:pt x="66735" y="21243"/>
                    <a:pt x="66885" y="21223"/>
                    <a:pt x="67025" y="21203"/>
                  </a:cubicBezTo>
                  <a:cubicBezTo>
                    <a:pt x="67195" y="21193"/>
                    <a:pt x="67365" y="21173"/>
                    <a:pt x="67525" y="21163"/>
                  </a:cubicBezTo>
                  <a:cubicBezTo>
                    <a:pt x="67685" y="21143"/>
                    <a:pt x="67844" y="21133"/>
                    <a:pt x="68004" y="21133"/>
                  </a:cubicBezTo>
                  <a:cubicBezTo>
                    <a:pt x="68084" y="21123"/>
                    <a:pt x="68164" y="21123"/>
                    <a:pt x="68234" y="21113"/>
                  </a:cubicBezTo>
                  <a:lnTo>
                    <a:pt x="68364" y="21113"/>
                  </a:lnTo>
                  <a:cubicBezTo>
                    <a:pt x="68381" y="21110"/>
                    <a:pt x="68397" y="21109"/>
                    <a:pt x="68414" y="21109"/>
                  </a:cubicBezTo>
                  <a:close/>
                  <a:moveTo>
                    <a:pt x="58892" y="23122"/>
                  </a:moveTo>
                  <a:cubicBezTo>
                    <a:pt x="58901" y="23131"/>
                    <a:pt x="58912" y="23142"/>
                    <a:pt x="58932" y="23151"/>
                  </a:cubicBezTo>
                  <a:cubicBezTo>
                    <a:pt x="58981" y="23202"/>
                    <a:pt x="59041" y="23251"/>
                    <a:pt x="59092" y="23302"/>
                  </a:cubicBezTo>
                  <a:cubicBezTo>
                    <a:pt x="59141" y="23351"/>
                    <a:pt x="59181" y="23391"/>
                    <a:pt x="59221" y="23451"/>
                  </a:cubicBezTo>
                  <a:cubicBezTo>
                    <a:pt x="59261" y="23501"/>
                    <a:pt x="59301" y="23561"/>
                    <a:pt x="59341" y="23621"/>
                  </a:cubicBezTo>
                  <a:cubicBezTo>
                    <a:pt x="59381" y="23691"/>
                    <a:pt x="59411" y="23751"/>
                    <a:pt x="59431" y="23811"/>
                  </a:cubicBezTo>
                  <a:cubicBezTo>
                    <a:pt x="59471" y="23901"/>
                    <a:pt x="59501" y="23991"/>
                    <a:pt x="59531" y="24070"/>
                  </a:cubicBezTo>
                  <a:lnTo>
                    <a:pt x="59561" y="24190"/>
                  </a:lnTo>
                  <a:cubicBezTo>
                    <a:pt x="59571" y="24230"/>
                    <a:pt x="59591" y="24281"/>
                    <a:pt x="59591" y="24330"/>
                  </a:cubicBezTo>
                  <a:cubicBezTo>
                    <a:pt x="59611" y="24430"/>
                    <a:pt x="59611" y="24541"/>
                    <a:pt x="59611" y="24650"/>
                  </a:cubicBezTo>
                  <a:cubicBezTo>
                    <a:pt x="59601" y="24750"/>
                    <a:pt x="59591" y="24860"/>
                    <a:pt x="59581" y="24960"/>
                  </a:cubicBezTo>
                  <a:cubicBezTo>
                    <a:pt x="59571" y="25020"/>
                    <a:pt x="59561" y="25070"/>
                    <a:pt x="59551" y="25130"/>
                  </a:cubicBezTo>
                  <a:lnTo>
                    <a:pt x="59491" y="25280"/>
                  </a:lnTo>
                  <a:lnTo>
                    <a:pt x="59461" y="25369"/>
                  </a:lnTo>
                  <a:cubicBezTo>
                    <a:pt x="59411" y="25369"/>
                    <a:pt x="59361" y="25360"/>
                    <a:pt x="59312" y="25360"/>
                  </a:cubicBezTo>
                  <a:cubicBezTo>
                    <a:pt x="59241" y="25349"/>
                    <a:pt x="59181" y="25349"/>
                    <a:pt x="59112" y="25340"/>
                  </a:cubicBezTo>
                  <a:cubicBezTo>
                    <a:pt x="58981" y="25320"/>
                    <a:pt x="58862" y="25289"/>
                    <a:pt x="58732" y="25270"/>
                  </a:cubicBezTo>
                  <a:cubicBezTo>
                    <a:pt x="58732" y="25240"/>
                    <a:pt x="58742" y="25210"/>
                    <a:pt x="58742" y="25170"/>
                  </a:cubicBezTo>
                  <a:cubicBezTo>
                    <a:pt x="58752" y="25090"/>
                    <a:pt x="58762" y="25010"/>
                    <a:pt x="58762" y="24930"/>
                  </a:cubicBezTo>
                  <a:cubicBezTo>
                    <a:pt x="58762" y="24840"/>
                    <a:pt x="58752" y="24760"/>
                    <a:pt x="58742" y="24670"/>
                  </a:cubicBezTo>
                  <a:cubicBezTo>
                    <a:pt x="58732" y="24580"/>
                    <a:pt x="58722" y="24490"/>
                    <a:pt x="58692" y="24401"/>
                  </a:cubicBezTo>
                  <a:cubicBezTo>
                    <a:pt x="58662" y="24321"/>
                    <a:pt x="58632" y="24250"/>
                    <a:pt x="58602" y="24170"/>
                  </a:cubicBezTo>
                  <a:cubicBezTo>
                    <a:pt x="58562" y="24081"/>
                    <a:pt x="58522" y="24001"/>
                    <a:pt x="58472" y="23931"/>
                  </a:cubicBezTo>
                  <a:cubicBezTo>
                    <a:pt x="58442" y="23891"/>
                    <a:pt x="58412" y="23861"/>
                    <a:pt x="58382" y="23831"/>
                  </a:cubicBezTo>
                  <a:cubicBezTo>
                    <a:pt x="58352" y="23801"/>
                    <a:pt x="58312" y="23771"/>
                    <a:pt x="58272" y="23741"/>
                  </a:cubicBezTo>
                  <a:cubicBezTo>
                    <a:pt x="58242" y="23721"/>
                    <a:pt x="58212" y="23691"/>
                    <a:pt x="58182" y="23671"/>
                  </a:cubicBezTo>
                  <a:cubicBezTo>
                    <a:pt x="58153" y="23651"/>
                    <a:pt x="58122" y="23631"/>
                    <a:pt x="58093" y="23621"/>
                  </a:cubicBezTo>
                  <a:cubicBezTo>
                    <a:pt x="58202" y="23551"/>
                    <a:pt x="58312" y="23481"/>
                    <a:pt x="58412" y="23421"/>
                  </a:cubicBezTo>
                  <a:lnTo>
                    <a:pt x="58832" y="23151"/>
                  </a:lnTo>
                  <a:lnTo>
                    <a:pt x="58892" y="23122"/>
                  </a:lnTo>
                  <a:close/>
                  <a:moveTo>
                    <a:pt x="32574" y="25020"/>
                  </a:moveTo>
                  <a:lnTo>
                    <a:pt x="32574" y="25210"/>
                  </a:lnTo>
                  <a:cubicBezTo>
                    <a:pt x="32563" y="25220"/>
                    <a:pt x="32554" y="25230"/>
                    <a:pt x="32543" y="25230"/>
                  </a:cubicBezTo>
                  <a:cubicBezTo>
                    <a:pt x="32534" y="25240"/>
                    <a:pt x="32523" y="25240"/>
                    <a:pt x="32523" y="25250"/>
                  </a:cubicBezTo>
                  <a:lnTo>
                    <a:pt x="32503" y="25260"/>
                  </a:lnTo>
                  <a:cubicBezTo>
                    <a:pt x="32483" y="25270"/>
                    <a:pt x="32463" y="25280"/>
                    <a:pt x="32443" y="25300"/>
                  </a:cubicBezTo>
                  <a:cubicBezTo>
                    <a:pt x="32403" y="25320"/>
                    <a:pt x="32363" y="25349"/>
                    <a:pt x="32323" y="25360"/>
                  </a:cubicBezTo>
                  <a:lnTo>
                    <a:pt x="32284" y="25389"/>
                  </a:lnTo>
                  <a:cubicBezTo>
                    <a:pt x="32254" y="25400"/>
                    <a:pt x="32234" y="25409"/>
                    <a:pt x="32204" y="25420"/>
                  </a:cubicBezTo>
                  <a:cubicBezTo>
                    <a:pt x="32214" y="25360"/>
                    <a:pt x="32214" y="25289"/>
                    <a:pt x="32214" y="25200"/>
                  </a:cubicBezTo>
                  <a:lnTo>
                    <a:pt x="32244" y="25200"/>
                  </a:lnTo>
                  <a:lnTo>
                    <a:pt x="32323" y="25160"/>
                  </a:lnTo>
                  <a:cubicBezTo>
                    <a:pt x="32374" y="25130"/>
                    <a:pt x="32423" y="25100"/>
                    <a:pt x="32463" y="25070"/>
                  </a:cubicBezTo>
                  <a:lnTo>
                    <a:pt x="32514" y="25050"/>
                  </a:lnTo>
                  <a:cubicBezTo>
                    <a:pt x="32534" y="25040"/>
                    <a:pt x="32543" y="25030"/>
                    <a:pt x="32563" y="25020"/>
                  </a:cubicBezTo>
                  <a:close/>
                  <a:moveTo>
                    <a:pt x="57973" y="23701"/>
                  </a:moveTo>
                  <a:cubicBezTo>
                    <a:pt x="57982" y="23701"/>
                    <a:pt x="58002" y="23701"/>
                    <a:pt x="58022" y="23711"/>
                  </a:cubicBezTo>
                  <a:cubicBezTo>
                    <a:pt x="58042" y="23721"/>
                    <a:pt x="58062" y="23731"/>
                    <a:pt x="58082" y="23751"/>
                  </a:cubicBezTo>
                  <a:cubicBezTo>
                    <a:pt x="58122" y="23781"/>
                    <a:pt x="58153" y="23811"/>
                    <a:pt x="58182" y="23841"/>
                  </a:cubicBezTo>
                  <a:cubicBezTo>
                    <a:pt x="58222" y="23871"/>
                    <a:pt x="58262" y="23911"/>
                    <a:pt x="58302" y="23941"/>
                  </a:cubicBezTo>
                  <a:cubicBezTo>
                    <a:pt x="58342" y="24011"/>
                    <a:pt x="58382" y="24081"/>
                    <a:pt x="58412" y="24150"/>
                  </a:cubicBezTo>
                  <a:cubicBezTo>
                    <a:pt x="58442" y="24230"/>
                    <a:pt x="58462" y="24301"/>
                    <a:pt x="58492" y="24381"/>
                  </a:cubicBezTo>
                  <a:cubicBezTo>
                    <a:pt x="58522" y="24461"/>
                    <a:pt x="58532" y="24541"/>
                    <a:pt x="58552" y="24620"/>
                  </a:cubicBezTo>
                  <a:cubicBezTo>
                    <a:pt x="58572" y="24790"/>
                    <a:pt x="58572" y="24970"/>
                    <a:pt x="58552" y="25140"/>
                  </a:cubicBezTo>
                  <a:cubicBezTo>
                    <a:pt x="58552" y="25180"/>
                    <a:pt x="58542" y="25220"/>
                    <a:pt x="58532" y="25260"/>
                  </a:cubicBezTo>
                  <a:cubicBezTo>
                    <a:pt x="58362" y="25260"/>
                    <a:pt x="58182" y="25300"/>
                    <a:pt x="58022" y="25349"/>
                  </a:cubicBezTo>
                  <a:cubicBezTo>
                    <a:pt x="57953" y="25380"/>
                    <a:pt x="57893" y="25400"/>
                    <a:pt x="57822" y="25429"/>
                  </a:cubicBezTo>
                  <a:cubicBezTo>
                    <a:pt x="57762" y="25449"/>
                    <a:pt x="57702" y="25480"/>
                    <a:pt x="57633" y="25500"/>
                  </a:cubicBezTo>
                  <a:lnTo>
                    <a:pt x="57243" y="25680"/>
                  </a:lnTo>
                  <a:cubicBezTo>
                    <a:pt x="57203" y="25689"/>
                    <a:pt x="57173" y="25700"/>
                    <a:pt x="57133" y="25709"/>
                  </a:cubicBezTo>
                  <a:cubicBezTo>
                    <a:pt x="57063" y="25660"/>
                    <a:pt x="56993" y="25620"/>
                    <a:pt x="56923" y="25580"/>
                  </a:cubicBezTo>
                  <a:cubicBezTo>
                    <a:pt x="56823" y="25520"/>
                    <a:pt x="56714" y="25469"/>
                    <a:pt x="56603" y="25420"/>
                  </a:cubicBezTo>
                  <a:cubicBezTo>
                    <a:pt x="56494" y="25380"/>
                    <a:pt x="56374" y="25340"/>
                    <a:pt x="56244" y="25320"/>
                  </a:cubicBezTo>
                  <a:cubicBezTo>
                    <a:pt x="56184" y="25309"/>
                    <a:pt x="56124" y="25300"/>
                    <a:pt x="56074" y="25289"/>
                  </a:cubicBezTo>
                  <a:cubicBezTo>
                    <a:pt x="55951" y="25274"/>
                    <a:pt x="55824" y="25263"/>
                    <a:pt x="55698" y="25263"/>
                  </a:cubicBezTo>
                  <a:cubicBezTo>
                    <a:pt x="55590" y="25263"/>
                    <a:pt x="55481" y="25271"/>
                    <a:pt x="55375" y="25289"/>
                  </a:cubicBezTo>
                  <a:cubicBezTo>
                    <a:pt x="55284" y="25300"/>
                    <a:pt x="55195" y="25329"/>
                    <a:pt x="55115" y="25360"/>
                  </a:cubicBezTo>
                  <a:cubicBezTo>
                    <a:pt x="55035" y="25389"/>
                    <a:pt x="54955" y="25409"/>
                    <a:pt x="54875" y="25420"/>
                  </a:cubicBezTo>
                  <a:cubicBezTo>
                    <a:pt x="54845" y="25425"/>
                    <a:pt x="54813" y="25427"/>
                    <a:pt x="54780" y="25427"/>
                  </a:cubicBezTo>
                  <a:cubicBezTo>
                    <a:pt x="54748" y="25427"/>
                    <a:pt x="54715" y="25425"/>
                    <a:pt x="54685" y="25420"/>
                  </a:cubicBezTo>
                  <a:cubicBezTo>
                    <a:pt x="54615" y="25420"/>
                    <a:pt x="54545" y="25409"/>
                    <a:pt x="54465" y="25400"/>
                  </a:cubicBezTo>
                  <a:cubicBezTo>
                    <a:pt x="54365" y="25389"/>
                    <a:pt x="54276" y="25360"/>
                    <a:pt x="54185" y="25320"/>
                  </a:cubicBezTo>
                  <a:cubicBezTo>
                    <a:pt x="54026" y="25250"/>
                    <a:pt x="53866" y="25170"/>
                    <a:pt x="53716" y="25090"/>
                  </a:cubicBezTo>
                  <a:cubicBezTo>
                    <a:pt x="53636" y="25040"/>
                    <a:pt x="53556" y="25000"/>
                    <a:pt x="53476" y="24950"/>
                  </a:cubicBezTo>
                  <a:cubicBezTo>
                    <a:pt x="53466" y="24940"/>
                    <a:pt x="53446" y="24930"/>
                    <a:pt x="53426" y="24920"/>
                  </a:cubicBezTo>
                  <a:cubicBezTo>
                    <a:pt x="53626" y="24880"/>
                    <a:pt x="53826" y="24850"/>
                    <a:pt x="54036" y="24820"/>
                  </a:cubicBezTo>
                  <a:cubicBezTo>
                    <a:pt x="54236" y="24790"/>
                    <a:pt x="54436" y="24760"/>
                    <a:pt x="54645" y="24710"/>
                  </a:cubicBezTo>
                  <a:cubicBezTo>
                    <a:pt x="54855" y="24670"/>
                    <a:pt x="55055" y="24620"/>
                    <a:pt x="55265" y="24580"/>
                  </a:cubicBezTo>
                  <a:cubicBezTo>
                    <a:pt x="55464" y="24541"/>
                    <a:pt x="55664" y="24521"/>
                    <a:pt x="55864" y="24481"/>
                  </a:cubicBezTo>
                  <a:cubicBezTo>
                    <a:pt x="56064" y="24450"/>
                    <a:pt x="56264" y="24401"/>
                    <a:pt x="56464" y="24370"/>
                  </a:cubicBezTo>
                  <a:cubicBezTo>
                    <a:pt x="56663" y="24330"/>
                    <a:pt x="56863" y="24290"/>
                    <a:pt x="57043" y="24221"/>
                  </a:cubicBezTo>
                  <a:cubicBezTo>
                    <a:pt x="57163" y="24170"/>
                    <a:pt x="57273" y="24121"/>
                    <a:pt x="57373" y="24070"/>
                  </a:cubicBezTo>
                  <a:cubicBezTo>
                    <a:pt x="57473" y="24011"/>
                    <a:pt x="57563" y="23961"/>
                    <a:pt x="57653" y="23901"/>
                  </a:cubicBezTo>
                  <a:cubicBezTo>
                    <a:pt x="57753" y="23831"/>
                    <a:pt x="57862" y="23761"/>
                    <a:pt x="57973" y="23701"/>
                  </a:cubicBezTo>
                  <a:close/>
                  <a:moveTo>
                    <a:pt x="31764" y="25420"/>
                  </a:moveTo>
                  <a:lnTo>
                    <a:pt x="31764" y="25500"/>
                  </a:lnTo>
                  <a:lnTo>
                    <a:pt x="31764" y="25640"/>
                  </a:lnTo>
                  <a:cubicBezTo>
                    <a:pt x="31754" y="25640"/>
                    <a:pt x="31744" y="25640"/>
                    <a:pt x="31734" y="25649"/>
                  </a:cubicBezTo>
                  <a:cubicBezTo>
                    <a:pt x="31724" y="25649"/>
                    <a:pt x="31704" y="25660"/>
                    <a:pt x="31684" y="25669"/>
                  </a:cubicBezTo>
                  <a:lnTo>
                    <a:pt x="31674" y="25680"/>
                  </a:lnTo>
                  <a:cubicBezTo>
                    <a:pt x="31654" y="25700"/>
                    <a:pt x="31634" y="25709"/>
                    <a:pt x="31614" y="25720"/>
                  </a:cubicBezTo>
                  <a:cubicBezTo>
                    <a:pt x="31575" y="25749"/>
                    <a:pt x="31524" y="25769"/>
                    <a:pt x="31484" y="25799"/>
                  </a:cubicBezTo>
                  <a:cubicBezTo>
                    <a:pt x="31444" y="25809"/>
                    <a:pt x="31415" y="25829"/>
                    <a:pt x="31384" y="25839"/>
                  </a:cubicBezTo>
                  <a:cubicBezTo>
                    <a:pt x="31375" y="25849"/>
                    <a:pt x="31355" y="25859"/>
                    <a:pt x="31335" y="25869"/>
                  </a:cubicBezTo>
                  <a:cubicBezTo>
                    <a:pt x="31295" y="25889"/>
                    <a:pt x="31264" y="25909"/>
                    <a:pt x="31224" y="25929"/>
                  </a:cubicBezTo>
                  <a:lnTo>
                    <a:pt x="31204" y="25949"/>
                  </a:lnTo>
                  <a:cubicBezTo>
                    <a:pt x="31184" y="25959"/>
                    <a:pt x="31164" y="25979"/>
                    <a:pt x="31144" y="25989"/>
                  </a:cubicBezTo>
                  <a:lnTo>
                    <a:pt x="31144" y="25979"/>
                  </a:lnTo>
                  <a:cubicBezTo>
                    <a:pt x="31135" y="25919"/>
                    <a:pt x="31135" y="25839"/>
                    <a:pt x="31135" y="25749"/>
                  </a:cubicBezTo>
                  <a:lnTo>
                    <a:pt x="31144" y="25740"/>
                  </a:lnTo>
                  <a:lnTo>
                    <a:pt x="31155" y="25729"/>
                  </a:lnTo>
                  <a:cubicBezTo>
                    <a:pt x="31175" y="25720"/>
                    <a:pt x="31215" y="25700"/>
                    <a:pt x="31244" y="25680"/>
                  </a:cubicBezTo>
                  <a:lnTo>
                    <a:pt x="31255" y="25669"/>
                  </a:lnTo>
                  <a:cubicBezTo>
                    <a:pt x="31284" y="25660"/>
                    <a:pt x="31315" y="25649"/>
                    <a:pt x="31344" y="25629"/>
                  </a:cubicBezTo>
                  <a:cubicBezTo>
                    <a:pt x="31375" y="25620"/>
                    <a:pt x="31395" y="25609"/>
                    <a:pt x="31424" y="25589"/>
                  </a:cubicBezTo>
                  <a:lnTo>
                    <a:pt x="31435" y="25589"/>
                  </a:lnTo>
                  <a:lnTo>
                    <a:pt x="31495" y="25560"/>
                  </a:lnTo>
                  <a:cubicBezTo>
                    <a:pt x="31524" y="25549"/>
                    <a:pt x="31544" y="25540"/>
                    <a:pt x="31575" y="25520"/>
                  </a:cubicBezTo>
                  <a:lnTo>
                    <a:pt x="31634" y="25489"/>
                  </a:lnTo>
                  <a:cubicBezTo>
                    <a:pt x="31664" y="25480"/>
                    <a:pt x="31684" y="25460"/>
                    <a:pt x="31704" y="25449"/>
                  </a:cubicBezTo>
                  <a:cubicBezTo>
                    <a:pt x="31714" y="25440"/>
                    <a:pt x="31724" y="25440"/>
                    <a:pt x="31744" y="25429"/>
                  </a:cubicBezTo>
                  <a:lnTo>
                    <a:pt x="31744" y="25420"/>
                  </a:lnTo>
                  <a:close/>
                  <a:moveTo>
                    <a:pt x="29226" y="21013"/>
                  </a:moveTo>
                  <a:lnTo>
                    <a:pt x="29226" y="21023"/>
                  </a:lnTo>
                  <a:cubicBezTo>
                    <a:pt x="29216" y="21163"/>
                    <a:pt x="29216" y="21243"/>
                    <a:pt x="29216" y="21313"/>
                  </a:cubicBezTo>
                  <a:cubicBezTo>
                    <a:pt x="29216" y="21463"/>
                    <a:pt x="29206" y="21613"/>
                    <a:pt x="29206" y="21772"/>
                  </a:cubicBezTo>
                  <a:cubicBezTo>
                    <a:pt x="29196" y="22003"/>
                    <a:pt x="29186" y="22232"/>
                    <a:pt x="29166" y="22462"/>
                  </a:cubicBezTo>
                  <a:lnTo>
                    <a:pt x="29166" y="22472"/>
                  </a:lnTo>
                  <a:lnTo>
                    <a:pt x="29166" y="22492"/>
                  </a:lnTo>
                  <a:lnTo>
                    <a:pt x="29166" y="22522"/>
                  </a:lnTo>
                  <a:lnTo>
                    <a:pt x="29166" y="22592"/>
                  </a:lnTo>
                  <a:cubicBezTo>
                    <a:pt x="29157" y="22742"/>
                    <a:pt x="29146" y="22902"/>
                    <a:pt x="29146" y="23051"/>
                  </a:cubicBezTo>
                  <a:lnTo>
                    <a:pt x="29146" y="23062"/>
                  </a:lnTo>
                  <a:lnTo>
                    <a:pt x="29146" y="23102"/>
                  </a:lnTo>
                  <a:cubicBezTo>
                    <a:pt x="29137" y="23202"/>
                    <a:pt x="29137" y="23302"/>
                    <a:pt x="29126" y="23411"/>
                  </a:cubicBezTo>
                  <a:cubicBezTo>
                    <a:pt x="29126" y="23501"/>
                    <a:pt x="29117" y="23601"/>
                    <a:pt x="29117" y="23701"/>
                  </a:cubicBezTo>
                  <a:lnTo>
                    <a:pt x="29117" y="23711"/>
                  </a:lnTo>
                  <a:cubicBezTo>
                    <a:pt x="29106" y="23871"/>
                    <a:pt x="29097" y="24051"/>
                    <a:pt x="29097" y="24221"/>
                  </a:cubicBezTo>
                  <a:cubicBezTo>
                    <a:pt x="29086" y="24461"/>
                    <a:pt x="29086" y="24710"/>
                    <a:pt x="29086" y="24970"/>
                  </a:cubicBezTo>
                  <a:cubicBezTo>
                    <a:pt x="29066" y="24960"/>
                    <a:pt x="29057" y="24960"/>
                    <a:pt x="29046" y="24950"/>
                  </a:cubicBezTo>
                  <a:lnTo>
                    <a:pt x="29037" y="24950"/>
                  </a:lnTo>
                  <a:cubicBezTo>
                    <a:pt x="29026" y="24950"/>
                    <a:pt x="29026" y="24940"/>
                    <a:pt x="29017" y="24940"/>
                  </a:cubicBezTo>
                  <a:cubicBezTo>
                    <a:pt x="28977" y="24930"/>
                    <a:pt x="28926" y="24920"/>
                    <a:pt x="28877" y="24920"/>
                  </a:cubicBezTo>
                  <a:lnTo>
                    <a:pt x="28857" y="24920"/>
                  </a:lnTo>
                  <a:cubicBezTo>
                    <a:pt x="28817" y="24920"/>
                    <a:pt x="28766" y="24920"/>
                    <a:pt x="28706" y="24930"/>
                  </a:cubicBezTo>
                  <a:cubicBezTo>
                    <a:pt x="28647" y="24940"/>
                    <a:pt x="28597" y="24960"/>
                    <a:pt x="28547" y="24990"/>
                  </a:cubicBezTo>
                  <a:lnTo>
                    <a:pt x="28397" y="25080"/>
                  </a:lnTo>
                  <a:cubicBezTo>
                    <a:pt x="28357" y="25110"/>
                    <a:pt x="28317" y="25150"/>
                    <a:pt x="28277" y="25190"/>
                  </a:cubicBezTo>
                  <a:cubicBezTo>
                    <a:pt x="28237" y="25220"/>
                    <a:pt x="28207" y="25260"/>
                    <a:pt x="28177" y="25289"/>
                  </a:cubicBezTo>
                  <a:lnTo>
                    <a:pt x="28167" y="25300"/>
                  </a:lnTo>
                  <a:lnTo>
                    <a:pt x="28147" y="25309"/>
                  </a:lnTo>
                  <a:lnTo>
                    <a:pt x="28147" y="25320"/>
                  </a:lnTo>
                  <a:cubicBezTo>
                    <a:pt x="28107" y="25360"/>
                    <a:pt x="28057" y="25409"/>
                    <a:pt x="28027" y="25449"/>
                  </a:cubicBezTo>
                  <a:cubicBezTo>
                    <a:pt x="27987" y="25509"/>
                    <a:pt x="27947" y="25569"/>
                    <a:pt x="27927" y="25609"/>
                  </a:cubicBezTo>
                  <a:cubicBezTo>
                    <a:pt x="27898" y="25660"/>
                    <a:pt x="27878" y="25700"/>
                    <a:pt x="27847" y="25749"/>
                  </a:cubicBezTo>
                  <a:cubicBezTo>
                    <a:pt x="27787" y="25869"/>
                    <a:pt x="27738" y="25969"/>
                    <a:pt x="27698" y="26069"/>
                  </a:cubicBezTo>
                  <a:cubicBezTo>
                    <a:pt x="27687" y="26099"/>
                    <a:pt x="27678" y="26139"/>
                    <a:pt x="27658" y="26169"/>
                  </a:cubicBezTo>
                  <a:lnTo>
                    <a:pt x="27667" y="26049"/>
                  </a:lnTo>
                  <a:lnTo>
                    <a:pt x="27667" y="25919"/>
                  </a:lnTo>
                  <a:cubicBezTo>
                    <a:pt x="27678" y="25629"/>
                    <a:pt x="27667" y="25329"/>
                    <a:pt x="27647" y="25000"/>
                  </a:cubicBezTo>
                  <a:lnTo>
                    <a:pt x="27647" y="24910"/>
                  </a:lnTo>
                  <a:cubicBezTo>
                    <a:pt x="27638" y="24800"/>
                    <a:pt x="27638" y="24690"/>
                    <a:pt x="27638" y="24570"/>
                  </a:cubicBezTo>
                  <a:cubicBezTo>
                    <a:pt x="27627" y="24421"/>
                    <a:pt x="27638" y="24261"/>
                    <a:pt x="27638" y="24090"/>
                  </a:cubicBezTo>
                  <a:cubicBezTo>
                    <a:pt x="27647" y="23931"/>
                    <a:pt x="27658" y="23761"/>
                    <a:pt x="27658" y="23631"/>
                  </a:cubicBezTo>
                  <a:lnTo>
                    <a:pt x="27667" y="23621"/>
                  </a:lnTo>
                  <a:cubicBezTo>
                    <a:pt x="27667" y="23501"/>
                    <a:pt x="27678" y="23351"/>
                    <a:pt x="27687" y="23202"/>
                  </a:cubicBezTo>
                  <a:lnTo>
                    <a:pt x="27687" y="23091"/>
                  </a:lnTo>
                  <a:lnTo>
                    <a:pt x="27687" y="23051"/>
                  </a:lnTo>
                  <a:lnTo>
                    <a:pt x="27687" y="23042"/>
                  </a:lnTo>
                  <a:lnTo>
                    <a:pt x="27687" y="22991"/>
                  </a:lnTo>
                  <a:lnTo>
                    <a:pt x="27698" y="22922"/>
                  </a:lnTo>
                  <a:cubicBezTo>
                    <a:pt x="27698" y="22792"/>
                    <a:pt x="27707" y="22672"/>
                    <a:pt x="27707" y="22542"/>
                  </a:cubicBezTo>
                  <a:lnTo>
                    <a:pt x="27707" y="22332"/>
                  </a:lnTo>
                  <a:cubicBezTo>
                    <a:pt x="27707" y="22302"/>
                    <a:pt x="27707" y="22272"/>
                    <a:pt x="27718" y="22242"/>
                  </a:cubicBezTo>
                  <a:lnTo>
                    <a:pt x="27718" y="22162"/>
                  </a:lnTo>
                  <a:lnTo>
                    <a:pt x="27718" y="22083"/>
                  </a:lnTo>
                  <a:cubicBezTo>
                    <a:pt x="27718" y="22052"/>
                    <a:pt x="27718" y="22023"/>
                    <a:pt x="27707" y="22003"/>
                  </a:cubicBezTo>
                  <a:cubicBezTo>
                    <a:pt x="27707" y="21983"/>
                    <a:pt x="27707" y="21963"/>
                    <a:pt x="27698" y="21932"/>
                  </a:cubicBezTo>
                  <a:lnTo>
                    <a:pt x="27698" y="21923"/>
                  </a:lnTo>
                  <a:lnTo>
                    <a:pt x="28087" y="21683"/>
                  </a:lnTo>
                  <a:cubicBezTo>
                    <a:pt x="28227" y="21603"/>
                    <a:pt x="28367" y="21513"/>
                    <a:pt x="28497" y="21443"/>
                  </a:cubicBezTo>
                  <a:cubicBezTo>
                    <a:pt x="28567" y="21393"/>
                    <a:pt x="28647" y="21353"/>
                    <a:pt x="28726" y="21313"/>
                  </a:cubicBezTo>
                  <a:lnTo>
                    <a:pt x="28777" y="21283"/>
                  </a:lnTo>
                  <a:lnTo>
                    <a:pt x="28917" y="21203"/>
                  </a:lnTo>
                  <a:cubicBezTo>
                    <a:pt x="29026" y="21133"/>
                    <a:pt x="29126" y="21073"/>
                    <a:pt x="29226" y="21013"/>
                  </a:cubicBezTo>
                  <a:close/>
                  <a:moveTo>
                    <a:pt x="35052" y="17616"/>
                  </a:moveTo>
                  <a:cubicBezTo>
                    <a:pt x="35052" y="17676"/>
                    <a:pt x="35052" y="17746"/>
                    <a:pt x="35061" y="17816"/>
                  </a:cubicBezTo>
                  <a:lnTo>
                    <a:pt x="35061" y="17826"/>
                  </a:lnTo>
                  <a:lnTo>
                    <a:pt x="35061" y="17836"/>
                  </a:lnTo>
                  <a:lnTo>
                    <a:pt x="35061" y="17856"/>
                  </a:lnTo>
                  <a:cubicBezTo>
                    <a:pt x="35072" y="17936"/>
                    <a:pt x="35072" y="18016"/>
                    <a:pt x="35081" y="18095"/>
                  </a:cubicBezTo>
                  <a:lnTo>
                    <a:pt x="35081" y="18115"/>
                  </a:lnTo>
                  <a:cubicBezTo>
                    <a:pt x="35081" y="18146"/>
                    <a:pt x="35081" y="18186"/>
                    <a:pt x="35092" y="18226"/>
                  </a:cubicBezTo>
                  <a:cubicBezTo>
                    <a:pt x="35092" y="18275"/>
                    <a:pt x="35092" y="18326"/>
                    <a:pt x="35101" y="18366"/>
                  </a:cubicBezTo>
                  <a:lnTo>
                    <a:pt x="35101" y="18475"/>
                  </a:lnTo>
                  <a:lnTo>
                    <a:pt x="35101" y="18515"/>
                  </a:lnTo>
                  <a:lnTo>
                    <a:pt x="35101" y="18585"/>
                  </a:lnTo>
                  <a:cubicBezTo>
                    <a:pt x="35101" y="18595"/>
                    <a:pt x="35112" y="18615"/>
                    <a:pt x="35112" y="18625"/>
                  </a:cubicBezTo>
                  <a:lnTo>
                    <a:pt x="35112" y="18645"/>
                  </a:lnTo>
                  <a:lnTo>
                    <a:pt x="35112" y="18655"/>
                  </a:lnTo>
                  <a:cubicBezTo>
                    <a:pt x="35112" y="18705"/>
                    <a:pt x="35121" y="18745"/>
                    <a:pt x="35112" y="18785"/>
                  </a:cubicBezTo>
                  <a:cubicBezTo>
                    <a:pt x="35112" y="18825"/>
                    <a:pt x="35112" y="18865"/>
                    <a:pt x="35101" y="18905"/>
                  </a:cubicBezTo>
                  <a:lnTo>
                    <a:pt x="35101" y="18965"/>
                  </a:lnTo>
                  <a:lnTo>
                    <a:pt x="35101" y="18985"/>
                  </a:lnTo>
                  <a:lnTo>
                    <a:pt x="35101" y="19015"/>
                  </a:lnTo>
                  <a:cubicBezTo>
                    <a:pt x="35101" y="19035"/>
                    <a:pt x="35101" y="19055"/>
                    <a:pt x="35112" y="19065"/>
                  </a:cubicBezTo>
                  <a:cubicBezTo>
                    <a:pt x="35121" y="19085"/>
                    <a:pt x="35141" y="19095"/>
                    <a:pt x="35152" y="19105"/>
                  </a:cubicBezTo>
                  <a:cubicBezTo>
                    <a:pt x="35161" y="19115"/>
                    <a:pt x="35181" y="19115"/>
                    <a:pt x="35192" y="19125"/>
                  </a:cubicBezTo>
                  <a:cubicBezTo>
                    <a:pt x="35221" y="19135"/>
                    <a:pt x="35241" y="19145"/>
                    <a:pt x="35271" y="19165"/>
                  </a:cubicBezTo>
                  <a:cubicBezTo>
                    <a:pt x="35311" y="19185"/>
                    <a:pt x="35371" y="19205"/>
                    <a:pt x="35401" y="19215"/>
                  </a:cubicBezTo>
                  <a:lnTo>
                    <a:pt x="35411" y="19215"/>
                  </a:lnTo>
                  <a:lnTo>
                    <a:pt x="35441" y="19225"/>
                  </a:lnTo>
                  <a:cubicBezTo>
                    <a:pt x="35451" y="19225"/>
                    <a:pt x="35471" y="19234"/>
                    <a:pt x="35481" y="19245"/>
                  </a:cubicBezTo>
                  <a:lnTo>
                    <a:pt x="35491" y="19245"/>
                  </a:lnTo>
                  <a:lnTo>
                    <a:pt x="35511" y="19254"/>
                  </a:lnTo>
                  <a:lnTo>
                    <a:pt x="35521" y="19254"/>
                  </a:lnTo>
                  <a:cubicBezTo>
                    <a:pt x="35521" y="19314"/>
                    <a:pt x="35531" y="19385"/>
                    <a:pt x="35531" y="19445"/>
                  </a:cubicBezTo>
                  <a:lnTo>
                    <a:pt x="35531" y="19465"/>
                  </a:lnTo>
                  <a:lnTo>
                    <a:pt x="35531" y="19594"/>
                  </a:lnTo>
                  <a:cubicBezTo>
                    <a:pt x="35541" y="19844"/>
                    <a:pt x="35541" y="20104"/>
                    <a:pt x="35551" y="20284"/>
                  </a:cubicBezTo>
                  <a:lnTo>
                    <a:pt x="35551" y="20404"/>
                  </a:lnTo>
                  <a:lnTo>
                    <a:pt x="35491" y="20434"/>
                  </a:lnTo>
                  <a:cubicBezTo>
                    <a:pt x="35421" y="20473"/>
                    <a:pt x="35351" y="20513"/>
                    <a:pt x="35281" y="20564"/>
                  </a:cubicBezTo>
                  <a:lnTo>
                    <a:pt x="35271" y="20564"/>
                  </a:lnTo>
                  <a:cubicBezTo>
                    <a:pt x="35231" y="20593"/>
                    <a:pt x="35192" y="20613"/>
                    <a:pt x="35161" y="20664"/>
                  </a:cubicBezTo>
                  <a:cubicBezTo>
                    <a:pt x="35141" y="20713"/>
                    <a:pt x="35132" y="20764"/>
                    <a:pt x="35132" y="20813"/>
                  </a:cubicBezTo>
                  <a:cubicBezTo>
                    <a:pt x="35132" y="20833"/>
                    <a:pt x="35121" y="20864"/>
                    <a:pt x="35121" y="20884"/>
                  </a:cubicBezTo>
                  <a:lnTo>
                    <a:pt x="35121" y="21133"/>
                  </a:lnTo>
                  <a:lnTo>
                    <a:pt x="35121" y="21163"/>
                  </a:lnTo>
                  <a:cubicBezTo>
                    <a:pt x="35132" y="21233"/>
                    <a:pt x="35132" y="21313"/>
                    <a:pt x="35132" y="21393"/>
                  </a:cubicBezTo>
                  <a:lnTo>
                    <a:pt x="35132" y="21413"/>
                  </a:lnTo>
                  <a:lnTo>
                    <a:pt x="35132" y="21423"/>
                  </a:lnTo>
                  <a:cubicBezTo>
                    <a:pt x="35141" y="21473"/>
                    <a:pt x="35141" y="21533"/>
                    <a:pt x="35141" y="21593"/>
                  </a:cubicBezTo>
                  <a:lnTo>
                    <a:pt x="35141" y="21683"/>
                  </a:lnTo>
                  <a:lnTo>
                    <a:pt x="35141" y="21732"/>
                  </a:lnTo>
                  <a:lnTo>
                    <a:pt x="35141" y="21743"/>
                  </a:lnTo>
                  <a:lnTo>
                    <a:pt x="35141" y="21752"/>
                  </a:lnTo>
                  <a:lnTo>
                    <a:pt x="35141" y="21763"/>
                  </a:lnTo>
                  <a:lnTo>
                    <a:pt x="35141" y="21772"/>
                  </a:lnTo>
                  <a:cubicBezTo>
                    <a:pt x="35141" y="21823"/>
                    <a:pt x="35152" y="21883"/>
                    <a:pt x="35152" y="21943"/>
                  </a:cubicBezTo>
                  <a:cubicBezTo>
                    <a:pt x="35161" y="22032"/>
                    <a:pt x="35161" y="22103"/>
                    <a:pt x="35161" y="22172"/>
                  </a:cubicBezTo>
                  <a:lnTo>
                    <a:pt x="35161" y="22222"/>
                  </a:lnTo>
                  <a:cubicBezTo>
                    <a:pt x="35161" y="22272"/>
                    <a:pt x="35172" y="22312"/>
                    <a:pt x="35172" y="22352"/>
                  </a:cubicBezTo>
                  <a:lnTo>
                    <a:pt x="35172" y="22442"/>
                  </a:lnTo>
                  <a:lnTo>
                    <a:pt x="35181" y="22462"/>
                  </a:lnTo>
                  <a:lnTo>
                    <a:pt x="35181" y="22532"/>
                  </a:lnTo>
                  <a:lnTo>
                    <a:pt x="35181" y="22572"/>
                  </a:lnTo>
                  <a:lnTo>
                    <a:pt x="35181" y="22612"/>
                  </a:lnTo>
                  <a:cubicBezTo>
                    <a:pt x="35172" y="22702"/>
                    <a:pt x="35172" y="22792"/>
                    <a:pt x="35181" y="22871"/>
                  </a:cubicBezTo>
                  <a:lnTo>
                    <a:pt x="35181" y="22891"/>
                  </a:lnTo>
                  <a:lnTo>
                    <a:pt x="35181" y="22911"/>
                  </a:lnTo>
                  <a:lnTo>
                    <a:pt x="35192" y="22911"/>
                  </a:lnTo>
                  <a:lnTo>
                    <a:pt x="35192" y="23011"/>
                  </a:lnTo>
                  <a:lnTo>
                    <a:pt x="35192" y="23031"/>
                  </a:lnTo>
                  <a:lnTo>
                    <a:pt x="35192" y="23051"/>
                  </a:lnTo>
                  <a:lnTo>
                    <a:pt x="35192" y="23071"/>
                  </a:lnTo>
                  <a:lnTo>
                    <a:pt x="35192" y="23082"/>
                  </a:lnTo>
                  <a:lnTo>
                    <a:pt x="35192" y="23091"/>
                  </a:lnTo>
                  <a:cubicBezTo>
                    <a:pt x="35192" y="23111"/>
                    <a:pt x="35192" y="23122"/>
                    <a:pt x="35201" y="23131"/>
                  </a:cubicBezTo>
                  <a:cubicBezTo>
                    <a:pt x="35201" y="23222"/>
                    <a:pt x="35211" y="23311"/>
                    <a:pt x="35211" y="23381"/>
                  </a:cubicBezTo>
                  <a:lnTo>
                    <a:pt x="35211" y="23401"/>
                  </a:lnTo>
                  <a:cubicBezTo>
                    <a:pt x="35221" y="23481"/>
                    <a:pt x="35221" y="23561"/>
                    <a:pt x="35231" y="23641"/>
                  </a:cubicBezTo>
                  <a:lnTo>
                    <a:pt x="35231" y="23661"/>
                  </a:lnTo>
                  <a:cubicBezTo>
                    <a:pt x="35231" y="23691"/>
                    <a:pt x="35241" y="23731"/>
                    <a:pt x="35241" y="23771"/>
                  </a:cubicBezTo>
                  <a:cubicBezTo>
                    <a:pt x="35241" y="23821"/>
                    <a:pt x="35251" y="23861"/>
                    <a:pt x="35251" y="23911"/>
                  </a:cubicBezTo>
                  <a:lnTo>
                    <a:pt x="35251" y="24021"/>
                  </a:lnTo>
                  <a:lnTo>
                    <a:pt x="35251" y="24061"/>
                  </a:lnTo>
                  <a:cubicBezTo>
                    <a:pt x="35251" y="24081"/>
                    <a:pt x="35251" y="24101"/>
                    <a:pt x="35261" y="24130"/>
                  </a:cubicBezTo>
                  <a:cubicBezTo>
                    <a:pt x="35261" y="24141"/>
                    <a:pt x="35261" y="24161"/>
                    <a:pt x="35271" y="24170"/>
                  </a:cubicBezTo>
                  <a:lnTo>
                    <a:pt x="35271" y="24190"/>
                  </a:lnTo>
                  <a:lnTo>
                    <a:pt x="35271" y="24201"/>
                  </a:lnTo>
                  <a:lnTo>
                    <a:pt x="35271" y="24210"/>
                  </a:lnTo>
                  <a:lnTo>
                    <a:pt x="35271" y="24330"/>
                  </a:lnTo>
                  <a:cubicBezTo>
                    <a:pt x="35261" y="24370"/>
                    <a:pt x="35261" y="24410"/>
                    <a:pt x="35261" y="24450"/>
                  </a:cubicBezTo>
                  <a:cubicBezTo>
                    <a:pt x="35261" y="24470"/>
                    <a:pt x="35251" y="24490"/>
                    <a:pt x="35251" y="24510"/>
                  </a:cubicBezTo>
                  <a:lnTo>
                    <a:pt x="35251" y="24530"/>
                  </a:lnTo>
                  <a:lnTo>
                    <a:pt x="35251" y="24550"/>
                  </a:lnTo>
                  <a:lnTo>
                    <a:pt x="35251" y="24560"/>
                  </a:lnTo>
                  <a:cubicBezTo>
                    <a:pt x="35251" y="24580"/>
                    <a:pt x="35261" y="24600"/>
                    <a:pt x="35261" y="24610"/>
                  </a:cubicBezTo>
                  <a:cubicBezTo>
                    <a:pt x="35271" y="24620"/>
                    <a:pt x="35281" y="24640"/>
                    <a:pt x="35311" y="24650"/>
                  </a:cubicBezTo>
                  <a:cubicBezTo>
                    <a:pt x="35321" y="24660"/>
                    <a:pt x="35331" y="24660"/>
                    <a:pt x="35341" y="24670"/>
                  </a:cubicBezTo>
                  <a:lnTo>
                    <a:pt x="35351" y="24670"/>
                  </a:lnTo>
                  <a:cubicBezTo>
                    <a:pt x="35371" y="24680"/>
                    <a:pt x="35401" y="24690"/>
                    <a:pt x="35421" y="24700"/>
                  </a:cubicBezTo>
                  <a:cubicBezTo>
                    <a:pt x="35471" y="24730"/>
                    <a:pt x="35521" y="24740"/>
                    <a:pt x="35561" y="24760"/>
                  </a:cubicBezTo>
                  <a:lnTo>
                    <a:pt x="35591" y="24770"/>
                  </a:lnTo>
                  <a:cubicBezTo>
                    <a:pt x="35601" y="24770"/>
                    <a:pt x="35611" y="24780"/>
                    <a:pt x="35631" y="24780"/>
                  </a:cubicBezTo>
                  <a:lnTo>
                    <a:pt x="35641" y="24790"/>
                  </a:lnTo>
                  <a:lnTo>
                    <a:pt x="35661" y="24800"/>
                  </a:lnTo>
                  <a:lnTo>
                    <a:pt x="35721" y="24800"/>
                  </a:lnTo>
                  <a:lnTo>
                    <a:pt x="35731" y="24790"/>
                  </a:lnTo>
                  <a:lnTo>
                    <a:pt x="35751" y="25010"/>
                  </a:lnTo>
                  <a:lnTo>
                    <a:pt x="35761" y="25110"/>
                  </a:lnTo>
                  <a:lnTo>
                    <a:pt x="35761" y="25150"/>
                  </a:lnTo>
                  <a:lnTo>
                    <a:pt x="35761" y="25160"/>
                  </a:lnTo>
                  <a:lnTo>
                    <a:pt x="35761" y="25180"/>
                  </a:lnTo>
                  <a:lnTo>
                    <a:pt x="35781" y="25329"/>
                  </a:lnTo>
                  <a:cubicBezTo>
                    <a:pt x="35791" y="25409"/>
                    <a:pt x="35801" y="25489"/>
                    <a:pt x="35801" y="25569"/>
                  </a:cubicBezTo>
                  <a:cubicBezTo>
                    <a:pt x="35811" y="25649"/>
                    <a:pt x="35811" y="25720"/>
                    <a:pt x="35821" y="25789"/>
                  </a:cubicBezTo>
                  <a:lnTo>
                    <a:pt x="35811" y="25799"/>
                  </a:lnTo>
                  <a:lnTo>
                    <a:pt x="35801" y="25799"/>
                  </a:lnTo>
                  <a:cubicBezTo>
                    <a:pt x="35781" y="25809"/>
                    <a:pt x="35751" y="25819"/>
                    <a:pt x="35731" y="25829"/>
                  </a:cubicBezTo>
                  <a:cubicBezTo>
                    <a:pt x="35651" y="25869"/>
                    <a:pt x="35581" y="25909"/>
                    <a:pt x="35511" y="25949"/>
                  </a:cubicBezTo>
                  <a:cubicBezTo>
                    <a:pt x="35441" y="25999"/>
                    <a:pt x="35381" y="26039"/>
                    <a:pt x="35311" y="26079"/>
                  </a:cubicBezTo>
                  <a:lnTo>
                    <a:pt x="35291" y="26089"/>
                  </a:lnTo>
                  <a:cubicBezTo>
                    <a:pt x="35251" y="26109"/>
                    <a:pt x="35211" y="26139"/>
                    <a:pt x="35192" y="26179"/>
                  </a:cubicBezTo>
                  <a:cubicBezTo>
                    <a:pt x="35161" y="26229"/>
                    <a:pt x="35161" y="26279"/>
                    <a:pt x="35152" y="26329"/>
                  </a:cubicBezTo>
                  <a:lnTo>
                    <a:pt x="35152" y="26399"/>
                  </a:lnTo>
                  <a:lnTo>
                    <a:pt x="35152" y="26579"/>
                  </a:lnTo>
                  <a:cubicBezTo>
                    <a:pt x="35141" y="26559"/>
                    <a:pt x="35141" y="26539"/>
                    <a:pt x="35141" y="26519"/>
                  </a:cubicBezTo>
                  <a:lnTo>
                    <a:pt x="35132" y="26499"/>
                  </a:lnTo>
                  <a:lnTo>
                    <a:pt x="35132" y="26488"/>
                  </a:lnTo>
                  <a:cubicBezTo>
                    <a:pt x="35101" y="26349"/>
                    <a:pt x="35072" y="26199"/>
                    <a:pt x="35052" y="26039"/>
                  </a:cubicBezTo>
                  <a:cubicBezTo>
                    <a:pt x="35041" y="26009"/>
                    <a:pt x="35041" y="25969"/>
                    <a:pt x="35032" y="25939"/>
                  </a:cubicBezTo>
                  <a:cubicBezTo>
                    <a:pt x="35012" y="25779"/>
                    <a:pt x="35001" y="25609"/>
                    <a:pt x="34992" y="25460"/>
                  </a:cubicBezTo>
                  <a:cubicBezTo>
                    <a:pt x="34981" y="25389"/>
                    <a:pt x="34972" y="25320"/>
                    <a:pt x="34961" y="25240"/>
                  </a:cubicBezTo>
                  <a:lnTo>
                    <a:pt x="34961" y="25220"/>
                  </a:lnTo>
                  <a:lnTo>
                    <a:pt x="34961" y="25200"/>
                  </a:lnTo>
                  <a:cubicBezTo>
                    <a:pt x="34952" y="25130"/>
                    <a:pt x="34941" y="25050"/>
                    <a:pt x="34941" y="24980"/>
                  </a:cubicBezTo>
                  <a:cubicBezTo>
                    <a:pt x="34921" y="24750"/>
                    <a:pt x="34912" y="24510"/>
                    <a:pt x="34912" y="24301"/>
                  </a:cubicBezTo>
                  <a:lnTo>
                    <a:pt x="34912" y="24290"/>
                  </a:lnTo>
                  <a:lnTo>
                    <a:pt x="34912" y="24281"/>
                  </a:lnTo>
                  <a:lnTo>
                    <a:pt x="34912" y="24270"/>
                  </a:lnTo>
                  <a:lnTo>
                    <a:pt x="34912" y="24261"/>
                  </a:lnTo>
                  <a:lnTo>
                    <a:pt x="34912" y="24250"/>
                  </a:lnTo>
                  <a:lnTo>
                    <a:pt x="34912" y="23951"/>
                  </a:lnTo>
                  <a:cubicBezTo>
                    <a:pt x="34912" y="23921"/>
                    <a:pt x="34901" y="23891"/>
                    <a:pt x="34901" y="23861"/>
                  </a:cubicBezTo>
                  <a:lnTo>
                    <a:pt x="34901" y="23831"/>
                  </a:lnTo>
                  <a:lnTo>
                    <a:pt x="34901" y="23801"/>
                  </a:lnTo>
                  <a:lnTo>
                    <a:pt x="34901" y="23771"/>
                  </a:lnTo>
                  <a:cubicBezTo>
                    <a:pt x="34892" y="23661"/>
                    <a:pt x="34892" y="23561"/>
                    <a:pt x="34892" y="23451"/>
                  </a:cubicBezTo>
                  <a:lnTo>
                    <a:pt x="34892" y="23291"/>
                  </a:lnTo>
                  <a:lnTo>
                    <a:pt x="34892" y="23262"/>
                  </a:lnTo>
                  <a:lnTo>
                    <a:pt x="34892" y="23242"/>
                  </a:lnTo>
                  <a:lnTo>
                    <a:pt x="34892" y="23222"/>
                  </a:lnTo>
                  <a:lnTo>
                    <a:pt x="34892" y="22971"/>
                  </a:lnTo>
                  <a:cubicBezTo>
                    <a:pt x="34892" y="22812"/>
                    <a:pt x="34881" y="22662"/>
                    <a:pt x="34861" y="22462"/>
                  </a:cubicBezTo>
                  <a:cubicBezTo>
                    <a:pt x="34852" y="22302"/>
                    <a:pt x="34852" y="22142"/>
                    <a:pt x="34841" y="21983"/>
                  </a:cubicBezTo>
                  <a:lnTo>
                    <a:pt x="34841" y="21963"/>
                  </a:lnTo>
                  <a:cubicBezTo>
                    <a:pt x="34832" y="21633"/>
                    <a:pt x="34821" y="21303"/>
                    <a:pt x="34821" y="20923"/>
                  </a:cubicBezTo>
                  <a:cubicBezTo>
                    <a:pt x="34812" y="20644"/>
                    <a:pt x="34832" y="20364"/>
                    <a:pt x="34841" y="20094"/>
                  </a:cubicBezTo>
                  <a:lnTo>
                    <a:pt x="34841" y="20084"/>
                  </a:lnTo>
                  <a:lnTo>
                    <a:pt x="34852" y="19994"/>
                  </a:lnTo>
                  <a:lnTo>
                    <a:pt x="34852" y="19904"/>
                  </a:lnTo>
                  <a:cubicBezTo>
                    <a:pt x="34861" y="19705"/>
                    <a:pt x="34872" y="19514"/>
                    <a:pt x="34872" y="19325"/>
                  </a:cubicBezTo>
                  <a:lnTo>
                    <a:pt x="34872" y="19314"/>
                  </a:lnTo>
                  <a:lnTo>
                    <a:pt x="34872" y="19305"/>
                  </a:lnTo>
                  <a:cubicBezTo>
                    <a:pt x="34872" y="19165"/>
                    <a:pt x="34881" y="19015"/>
                    <a:pt x="34881" y="18865"/>
                  </a:cubicBezTo>
                  <a:cubicBezTo>
                    <a:pt x="34892" y="18715"/>
                    <a:pt x="34901" y="18575"/>
                    <a:pt x="34912" y="18446"/>
                  </a:cubicBezTo>
                  <a:lnTo>
                    <a:pt x="34912" y="18426"/>
                  </a:lnTo>
                  <a:cubicBezTo>
                    <a:pt x="34921" y="18246"/>
                    <a:pt x="34932" y="18046"/>
                    <a:pt x="34941" y="17856"/>
                  </a:cubicBezTo>
                  <a:lnTo>
                    <a:pt x="34941" y="17726"/>
                  </a:lnTo>
                  <a:lnTo>
                    <a:pt x="34941" y="17706"/>
                  </a:lnTo>
                  <a:cubicBezTo>
                    <a:pt x="34941" y="17696"/>
                    <a:pt x="34941" y="17686"/>
                    <a:pt x="34932" y="17676"/>
                  </a:cubicBezTo>
                  <a:cubicBezTo>
                    <a:pt x="34961" y="17666"/>
                    <a:pt x="35001" y="17646"/>
                    <a:pt x="35052" y="17616"/>
                  </a:cubicBezTo>
                  <a:close/>
                  <a:moveTo>
                    <a:pt x="23511" y="19625"/>
                  </a:moveTo>
                  <a:lnTo>
                    <a:pt x="23511" y="19625"/>
                  </a:lnTo>
                  <a:cubicBezTo>
                    <a:pt x="23501" y="19634"/>
                    <a:pt x="23501" y="19645"/>
                    <a:pt x="23511" y="19645"/>
                  </a:cubicBezTo>
                  <a:lnTo>
                    <a:pt x="23511" y="19674"/>
                  </a:lnTo>
                  <a:cubicBezTo>
                    <a:pt x="23511" y="19694"/>
                    <a:pt x="23521" y="19705"/>
                    <a:pt x="23521" y="19724"/>
                  </a:cubicBezTo>
                  <a:cubicBezTo>
                    <a:pt x="23521" y="19744"/>
                    <a:pt x="23521" y="19754"/>
                    <a:pt x="23531" y="19774"/>
                  </a:cubicBezTo>
                  <a:cubicBezTo>
                    <a:pt x="23541" y="19864"/>
                    <a:pt x="23551" y="19944"/>
                    <a:pt x="23561" y="20034"/>
                  </a:cubicBezTo>
                  <a:lnTo>
                    <a:pt x="23561" y="20064"/>
                  </a:lnTo>
                  <a:lnTo>
                    <a:pt x="23571" y="20104"/>
                  </a:lnTo>
                  <a:lnTo>
                    <a:pt x="23571" y="20264"/>
                  </a:lnTo>
                  <a:cubicBezTo>
                    <a:pt x="23571" y="20334"/>
                    <a:pt x="23571" y="20374"/>
                    <a:pt x="23561" y="20424"/>
                  </a:cubicBezTo>
                  <a:cubicBezTo>
                    <a:pt x="23561" y="20444"/>
                    <a:pt x="23561" y="20453"/>
                    <a:pt x="23551" y="20473"/>
                  </a:cubicBezTo>
                  <a:cubicBezTo>
                    <a:pt x="23551" y="20484"/>
                    <a:pt x="23541" y="20493"/>
                    <a:pt x="23531" y="20504"/>
                  </a:cubicBezTo>
                  <a:lnTo>
                    <a:pt x="23501" y="20533"/>
                  </a:lnTo>
                  <a:lnTo>
                    <a:pt x="23411" y="20593"/>
                  </a:lnTo>
                  <a:lnTo>
                    <a:pt x="23391" y="20604"/>
                  </a:lnTo>
                  <a:lnTo>
                    <a:pt x="23381" y="20613"/>
                  </a:lnTo>
                  <a:cubicBezTo>
                    <a:pt x="23341" y="20633"/>
                    <a:pt x="23301" y="20664"/>
                    <a:pt x="23261" y="20684"/>
                  </a:cubicBezTo>
                  <a:cubicBezTo>
                    <a:pt x="23201" y="20713"/>
                    <a:pt x="23111" y="20764"/>
                    <a:pt x="23022" y="20824"/>
                  </a:cubicBezTo>
                  <a:cubicBezTo>
                    <a:pt x="22942" y="20873"/>
                    <a:pt x="22862" y="20923"/>
                    <a:pt x="22771" y="20973"/>
                  </a:cubicBezTo>
                  <a:lnTo>
                    <a:pt x="22592" y="21063"/>
                  </a:lnTo>
                  <a:lnTo>
                    <a:pt x="22582" y="21063"/>
                  </a:lnTo>
                  <a:lnTo>
                    <a:pt x="22582" y="21073"/>
                  </a:lnTo>
                  <a:cubicBezTo>
                    <a:pt x="22552" y="21083"/>
                    <a:pt x="22522" y="21103"/>
                    <a:pt x="22492" y="21113"/>
                  </a:cubicBezTo>
                  <a:cubicBezTo>
                    <a:pt x="22402" y="21153"/>
                    <a:pt x="22312" y="21213"/>
                    <a:pt x="22202" y="21273"/>
                  </a:cubicBezTo>
                  <a:cubicBezTo>
                    <a:pt x="22162" y="21303"/>
                    <a:pt x="22112" y="21333"/>
                    <a:pt x="22062" y="21353"/>
                  </a:cubicBezTo>
                  <a:lnTo>
                    <a:pt x="22042" y="21363"/>
                  </a:lnTo>
                  <a:cubicBezTo>
                    <a:pt x="22012" y="21393"/>
                    <a:pt x="21972" y="21413"/>
                    <a:pt x="21932" y="21433"/>
                  </a:cubicBezTo>
                  <a:lnTo>
                    <a:pt x="21883" y="21463"/>
                  </a:lnTo>
                  <a:lnTo>
                    <a:pt x="21863" y="21473"/>
                  </a:lnTo>
                  <a:cubicBezTo>
                    <a:pt x="21783" y="21523"/>
                    <a:pt x="21703" y="21573"/>
                    <a:pt x="21623" y="21613"/>
                  </a:cubicBezTo>
                  <a:cubicBezTo>
                    <a:pt x="21583" y="21633"/>
                    <a:pt x="21552" y="21652"/>
                    <a:pt x="21512" y="21672"/>
                  </a:cubicBezTo>
                  <a:cubicBezTo>
                    <a:pt x="21443" y="21712"/>
                    <a:pt x="21383" y="21743"/>
                    <a:pt x="21323" y="21783"/>
                  </a:cubicBezTo>
                  <a:cubicBezTo>
                    <a:pt x="21273" y="21803"/>
                    <a:pt x="21223" y="21843"/>
                    <a:pt x="21163" y="21883"/>
                  </a:cubicBezTo>
                  <a:cubicBezTo>
                    <a:pt x="21123" y="21903"/>
                    <a:pt x="21083" y="21932"/>
                    <a:pt x="21033" y="21952"/>
                  </a:cubicBezTo>
                  <a:cubicBezTo>
                    <a:pt x="20983" y="21992"/>
                    <a:pt x="20923" y="22023"/>
                    <a:pt x="20873" y="22052"/>
                  </a:cubicBezTo>
                  <a:lnTo>
                    <a:pt x="20833" y="22072"/>
                  </a:lnTo>
                  <a:lnTo>
                    <a:pt x="20704" y="22152"/>
                  </a:lnTo>
                  <a:cubicBezTo>
                    <a:pt x="20533" y="22252"/>
                    <a:pt x="20364" y="22362"/>
                    <a:pt x="20184" y="22472"/>
                  </a:cubicBezTo>
                  <a:lnTo>
                    <a:pt x="20114" y="22512"/>
                  </a:lnTo>
                  <a:cubicBezTo>
                    <a:pt x="20064" y="22552"/>
                    <a:pt x="20004" y="22582"/>
                    <a:pt x="19954" y="22612"/>
                  </a:cubicBezTo>
                  <a:lnTo>
                    <a:pt x="19934" y="22632"/>
                  </a:lnTo>
                  <a:lnTo>
                    <a:pt x="19914" y="22642"/>
                  </a:lnTo>
                  <a:lnTo>
                    <a:pt x="19894" y="22652"/>
                  </a:lnTo>
                  <a:lnTo>
                    <a:pt x="19884" y="22662"/>
                  </a:lnTo>
                  <a:cubicBezTo>
                    <a:pt x="19864" y="22672"/>
                    <a:pt x="19854" y="22682"/>
                    <a:pt x="19834" y="22692"/>
                  </a:cubicBezTo>
                  <a:cubicBezTo>
                    <a:pt x="19754" y="22732"/>
                    <a:pt x="19684" y="22782"/>
                    <a:pt x="19604" y="22832"/>
                  </a:cubicBezTo>
                  <a:lnTo>
                    <a:pt x="19514" y="22891"/>
                  </a:lnTo>
                  <a:cubicBezTo>
                    <a:pt x="19434" y="22942"/>
                    <a:pt x="19345" y="22991"/>
                    <a:pt x="19265" y="23051"/>
                  </a:cubicBezTo>
                  <a:lnTo>
                    <a:pt x="19254" y="23051"/>
                  </a:lnTo>
                  <a:lnTo>
                    <a:pt x="19245" y="23062"/>
                  </a:lnTo>
                  <a:cubicBezTo>
                    <a:pt x="19145" y="23122"/>
                    <a:pt x="19025" y="23191"/>
                    <a:pt x="18915" y="23262"/>
                  </a:cubicBezTo>
                  <a:cubicBezTo>
                    <a:pt x="18835" y="23322"/>
                    <a:pt x="18755" y="23371"/>
                    <a:pt x="18675" y="23431"/>
                  </a:cubicBezTo>
                  <a:lnTo>
                    <a:pt x="18665" y="23431"/>
                  </a:lnTo>
                  <a:lnTo>
                    <a:pt x="18655" y="23441"/>
                  </a:lnTo>
                  <a:lnTo>
                    <a:pt x="18655" y="23451"/>
                  </a:lnTo>
                  <a:lnTo>
                    <a:pt x="18635" y="23461"/>
                  </a:lnTo>
                  <a:cubicBezTo>
                    <a:pt x="18545" y="23521"/>
                    <a:pt x="18445" y="23581"/>
                    <a:pt x="18345" y="23651"/>
                  </a:cubicBezTo>
                  <a:lnTo>
                    <a:pt x="18295" y="23671"/>
                  </a:lnTo>
                  <a:cubicBezTo>
                    <a:pt x="18215" y="23721"/>
                    <a:pt x="18126" y="23771"/>
                    <a:pt x="18046" y="23821"/>
                  </a:cubicBezTo>
                  <a:lnTo>
                    <a:pt x="18015" y="23841"/>
                  </a:lnTo>
                  <a:lnTo>
                    <a:pt x="17986" y="23861"/>
                  </a:lnTo>
                  <a:cubicBezTo>
                    <a:pt x="17915" y="23901"/>
                    <a:pt x="17846" y="23951"/>
                    <a:pt x="17766" y="23991"/>
                  </a:cubicBezTo>
                  <a:lnTo>
                    <a:pt x="17726" y="24021"/>
                  </a:lnTo>
                  <a:cubicBezTo>
                    <a:pt x="17626" y="24070"/>
                    <a:pt x="17546" y="24130"/>
                    <a:pt x="17446" y="24181"/>
                  </a:cubicBezTo>
                  <a:lnTo>
                    <a:pt x="17396" y="24210"/>
                  </a:lnTo>
                  <a:lnTo>
                    <a:pt x="17386" y="24210"/>
                  </a:lnTo>
                  <a:lnTo>
                    <a:pt x="17386" y="24221"/>
                  </a:lnTo>
                  <a:lnTo>
                    <a:pt x="17376" y="24221"/>
                  </a:lnTo>
                  <a:lnTo>
                    <a:pt x="17366" y="24230"/>
                  </a:lnTo>
                  <a:lnTo>
                    <a:pt x="17156" y="24350"/>
                  </a:lnTo>
                  <a:cubicBezTo>
                    <a:pt x="17116" y="24381"/>
                    <a:pt x="17076" y="24401"/>
                    <a:pt x="17036" y="24430"/>
                  </a:cubicBezTo>
                  <a:lnTo>
                    <a:pt x="17027" y="24430"/>
                  </a:lnTo>
                  <a:cubicBezTo>
                    <a:pt x="16967" y="24470"/>
                    <a:pt x="16916" y="24501"/>
                    <a:pt x="16856" y="24541"/>
                  </a:cubicBezTo>
                  <a:cubicBezTo>
                    <a:pt x="16776" y="24580"/>
                    <a:pt x="16696" y="24630"/>
                    <a:pt x="16607" y="24680"/>
                  </a:cubicBezTo>
                  <a:lnTo>
                    <a:pt x="16577" y="24700"/>
                  </a:lnTo>
                  <a:lnTo>
                    <a:pt x="16567" y="24700"/>
                  </a:lnTo>
                  <a:lnTo>
                    <a:pt x="16447" y="24770"/>
                  </a:lnTo>
                  <a:cubicBezTo>
                    <a:pt x="16387" y="24800"/>
                    <a:pt x="16327" y="24840"/>
                    <a:pt x="16267" y="24870"/>
                  </a:cubicBezTo>
                  <a:cubicBezTo>
                    <a:pt x="16177" y="24920"/>
                    <a:pt x="16077" y="24980"/>
                    <a:pt x="15967" y="25050"/>
                  </a:cubicBezTo>
                  <a:cubicBezTo>
                    <a:pt x="15797" y="25150"/>
                    <a:pt x="15628" y="25250"/>
                    <a:pt x="15457" y="25340"/>
                  </a:cubicBezTo>
                  <a:lnTo>
                    <a:pt x="15448" y="25349"/>
                  </a:lnTo>
                  <a:lnTo>
                    <a:pt x="15437" y="25349"/>
                  </a:lnTo>
                  <a:lnTo>
                    <a:pt x="15358" y="25400"/>
                  </a:lnTo>
                  <a:cubicBezTo>
                    <a:pt x="15138" y="25520"/>
                    <a:pt x="14918" y="25629"/>
                    <a:pt x="14708" y="25729"/>
                  </a:cubicBezTo>
                  <a:cubicBezTo>
                    <a:pt x="14558" y="25809"/>
                    <a:pt x="14409" y="25889"/>
                    <a:pt x="14249" y="25969"/>
                  </a:cubicBezTo>
                  <a:lnTo>
                    <a:pt x="14069" y="26069"/>
                  </a:lnTo>
                  <a:cubicBezTo>
                    <a:pt x="13999" y="26099"/>
                    <a:pt x="13919" y="26139"/>
                    <a:pt x="13849" y="26179"/>
                  </a:cubicBezTo>
                  <a:lnTo>
                    <a:pt x="13819" y="26189"/>
                  </a:lnTo>
                  <a:lnTo>
                    <a:pt x="13809" y="26199"/>
                  </a:lnTo>
                  <a:cubicBezTo>
                    <a:pt x="13669" y="26269"/>
                    <a:pt x="13519" y="26339"/>
                    <a:pt x="13379" y="26419"/>
                  </a:cubicBezTo>
                  <a:lnTo>
                    <a:pt x="13299" y="26459"/>
                  </a:lnTo>
                  <a:lnTo>
                    <a:pt x="13290" y="26469"/>
                  </a:lnTo>
                  <a:cubicBezTo>
                    <a:pt x="13170" y="26528"/>
                    <a:pt x="13039" y="26599"/>
                    <a:pt x="12900" y="26668"/>
                  </a:cubicBezTo>
                  <a:lnTo>
                    <a:pt x="12900" y="26659"/>
                  </a:lnTo>
                  <a:cubicBezTo>
                    <a:pt x="12910" y="26599"/>
                    <a:pt x="12910" y="26528"/>
                    <a:pt x="12900" y="26469"/>
                  </a:cubicBezTo>
                  <a:lnTo>
                    <a:pt x="12900" y="26259"/>
                  </a:lnTo>
                  <a:cubicBezTo>
                    <a:pt x="12890" y="26209"/>
                    <a:pt x="12890" y="26149"/>
                    <a:pt x="12890" y="26089"/>
                  </a:cubicBezTo>
                  <a:lnTo>
                    <a:pt x="12890" y="26069"/>
                  </a:lnTo>
                  <a:lnTo>
                    <a:pt x="12890" y="26059"/>
                  </a:lnTo>
                  <a:cubicBezTo>
                    <a:pt x="12880" y="25949"/>
                    <a:pt x="12880" y="25819"/>
                    <a:pt x="12860" y="25700"/>
                  </a:cubicBezTo>
                  <a:cubicBezTo>
                    <a:pt x="12860" y="25640"/>
                    <a:pt x="12850" y="25569"/>
                    <a:pt x="12840" y="25509"/>
                  </a:cubicBezTo>
                  <a:lnTo>
                    <a:pt x="12840" y="25469"/>
                  </a:lnTo>
                  <a:cubicBezTo>
                    <a:pt x="12850" y="25460"/>
                    <a:pt x="12860" y="25460"/>
                    <a:pt x="12870" y="25449"/>
                  </a:cubicBezTo>
                  <a:cubicBezTo>
                    <a:pt x="12880" y="25449"/>
                    <a:pt x="12890" y="25440"/>
                    <a:pt x="12900" y="25440"/>
                  </a:cubicBezTo>
                  <a:lnTo>
                    <a:pt x="13019" y="25380"/>
                  </a:lnTo>
                  <a:cubicBezTo>
                    <a:pt x="13070" y="25349"/>
                    <a:pt x="13119" y="25320"/>
                    <a:pt x="13159" y="25300"/>
                  </a:cubicBezTo>
                  <a:lnTo>
                    <a:pt x="13199" y="25270"/>
                  </a:lnTo>
                  <a:lnTo>
                    <a:pt x="13250" y="25240"/>
                  </a:lnTo>
                  <a:lnTo>
                    <a:pt x="13259" y="25240"/>
                  </a:lnTo>
                  <a:lnTo>
                    <a:pt x="13270" y="25230"/>
                  </a:lnTo>
                  <a:cubicBezTo>
                    <a:pt x="13359" y="25180"/>
                    <a:pt x="13479" y="25110"/>
                    <a:pt x="13589" y="25050"/>
                  </a:cubicBezTo>
                  <a:cubicBezTo>
                    <a:pt x="13669" y="25010"/>
                    <a:pt x="13759" y="24960"/>
                    <a:pt x="13829" y="24930"/>
                  </a:cubicBezTo>
                  <a:lnTo>
                    <a:pt x="13849" y="24920"/>
                  </a:lnTo>
                  <a:lnTo>
                    <a:pt x="13859" y="24910"/>
                  </a:lnTo>
                  <a:lnTo>
                    <a:pt x="13979" y="24850"/>
                  </a:lnTo>
                  <a:cubicBezTo>
                    <a:pt x="14089" y="24800"/>
                    <a:pt x="14198" y="24750"/>
                    <a:pt x="14329" y="24670"/>
                  </a:cubicBezTo>
                  <a:lnTo>
                    <a:pt x="14349" y="24670"/>
                  </a:lnTo>
                  <a:lnTo>
                    <a:pt x="14358" y="24660"/>
                  </a:lnTo>
                  <a:lnTo>
                    <a:pt x="14389" y="24650"/>
                  </a:lnTo>
                  <a:lnTo>
                    <a:pt x="14418" y="24630"/>
                  </a:lnTo>
                  <a:lnTo>
                    <a:pt x="14438" y="24620"/>
                  </a:lnTo>
                  <a:lnTo>
                    <a:pt x="14469" y="24600"/>
                  </a:lnTo>
                  <a:lnTo>
                    <a:pt x="14768" y="24450"/>
                  </a:lnTo>
                  <a:lnTo>
                    <a:pt x="14888" y="24390"/>
                  </a:lnTo>
                  <a:lnTo>
                    <a:pt x="14928" y="24361"/>
                  </a:lnTo>
                  <a:cubicBezTo>
                    <a:pt x="15008" y="24330"/>
                    <a:pt x="15078" y="24290"/>
                    <a:pt x="15158" y="24250"/>
                  </a:cubicBezTo>
                  <a:lnTo>
                    <a:pt x="15278" y="24190"/>
                  </a:lnTo>
                  <a:lnTo>
                    <a:pt x="15298" y="24181"/>
                  </a:lnTo>
                  <a:cubicBezTo>
                    <a:pt x="15468" y="24101"/>
                    <a:pt x="15708" y="23981"/>
                    <a:pt x="15927" y="23861"/>
                  </a:cubicBezTo>
                  <a:cubicBezTo>
                    <a:pt x="16017" y="23801"/>
                    <a:pt x="16107" y="23751"/>
                    <a:pt x="16237" y="23681"/>
                  </a:cubicBezTo>
                  <a:lnTo>
                    <a:pt x="16257" y="23671"/>
                  </a:lnTo>
                  <a:lnTo>
                    <a:pt x="16317" y="23631"/>
                  </a:lnTo>
                  <a:lnTo>
                    <a:pt x="16397" y="23591"/>
                  </a:lnTo>
                  <a:lnTo>
                    <a:pt x="16417" y="23571"/>
                  </a:lnTo>
                  <a:cubicBezTo>
                    <a:pt x="16517" y="23521"/>
                    <a:pt x="16607" y="23461"/>
                    <a:pt x="16707" y="23401"/>
                  </a:cubicBezTo>
                  <a:cubicBezTo>
                    <a:pt x="16816" y="23341"/>
                    <a:pt x="16947" y="23262"/>
                    <a:pt x="17076" y="23182"/>
                  </a:cubicBezTo>
                  <a:cubicBezTo>
                    <a:pt x="17216" y="23091"/>
                    <a:pt x="17326" y="23011"/>
                    <a:pt x="17446" y="22951"/>
                  </a:cubicBezTo>
                  <a:cubicBezTo>
                    <a:pt x="17566" y="22871"/>
                    <a:pt x="17696" y="22792"/>
                    <a:pt x="17766" y="22752"/>
                  </a:cubicBezTo>
                  <a:lnTo>
                    <a:pt x="17776" y="22742"/>
                  </a:lnTo>
                  <a:lnTo>
                    <a:pt x="17786" y="22732"/>
                  </a:lnTo>
                  <a:lnTo>
                    <a:pt x="17815" y="22722"/>
                  </a:lnTo>
                  <a:cubicBezTo>
                    <a:pt x="17926" y="22652"/>
                    <a:pt x="18075" y="22562"/>
                    <a:pt x="18215" y="22472"/>
                  </a:cubicBezTo>
                  <a:cubicBezTo>
                    <a:pt x="18286" y="22432"/>
                    <a:pt x="18365" y="22382"/>
                    <a:pt x="18435" y="22352"/>
                  </a:cubicBezTo>
                  <a:lnTo>
                    <a:pt x="18455" y="22342"/>
                  </a:lnTo>
                  <a:lnTo>
                    <a:pt x="18475" y="22332"/>
                  </a:lnTo>
                  <a:lnTo>
                    <a:pt x="18475" y="22322"/>
                  </a:lnTo>
                  <a:lnTo>
                    <a:pt x="18505" y="22312"/>
                  </a:lnTo>
                  <a:lnTo>
                    <a:pt x="18525" y="22292"/>
                  </a:lnTo>
                  <a:cubicBezTo>
                    <a:pt x="18555" y="22282"/>
                    <a:pt x="18575" y="22272"/>
                    <a:pt x="18605" y="22252"/>
                  </a:cubicBezTo>
                  <a:cubicBezTo>
                    <a:pt x="18685" y="22212"/>
                    <a:pt x="18765" y="22162"/>
                    <a:pt x="18855" y="22112"/>
                  </a:cubicBezTo>
                  <a:lnTo>
                    <a:pt x="18875" y="22092"/>
                  </a:lnTo>
                  <a:lnTo>
                    <a:pt x="18925" y="22063"/>
                  </a:lnTo>
                  <a:lnTo>
                    <a:pt x="18965" y="22032"/>
                  </a:lnTo>
                  <a:cubicBezTo>
                    <a:pt x="19134" y="21932"/>
                    <a:pt x="19245" y="21872"/>
                    <a:pt x="19365" y="21803"/>
                  </a:cubicBezTo>
                  <a:cubicBezTo>
                    <a:pt x="19474" y="21743"/>
                    <a:pt x="19594" y="21672"/>
                    <a:pt x="19684" y="21623"/>
                  </a:cubicBezTo>
                  <a:lnTo>
                    <a:pt x="19724" y="21603"/>
                  </a:lnTo>
                  <a:cubicBezTo>
                    <a:pt x="19874" y="21523"/>
                    <a:pt x="20024" y="21453"/>
                    <a:pt x="20184" y="21363"/>
                  </a:cubicBezTo>
                  <a:cubicBezTo>
                    <a:pt x="20293" y="21313"/>
                    <a:pt x="20393" y="21263"/>
                    <a:pt x="20504" y="21203"/>
                  </a:cubicBezTo>
                  <a:cubicBezTo>
                    <a:pt x="20553" y="21173"/>
                    <a:pt x="20613" y="21143"/>
                    <a:pt x="20673" y="21113"/>
                  </a:cubicBezTo>
                  <a:lnTo>
                    <a:pt x="20693" y="21103"/>
                  </a:lnTo>
                  <a:lnTo>
                    <a:pt x="20704" y="21093"/>
                  </a:lnTo>
                  <a:cubicBezTo>
                    <a:pt x="20763" y="21063"/>
                    <a:pt x="20823" y="21033"/>
                    <a:pt x="20873" y="21003"/>
                  </a:cubicBezTo>
                  <a:cubicBezTo>
                    <a:pt x="20943" y="20973"/>
                    <a:pt x="21003" y="20943"/>
                    <a:pt x="21063" y="20913"/>
                  </a:cubicBezTo>
                  <a:lnTo>
                    <a:pt x="21083" y="20904"/>
                  </a:lnTo>
                  <a:cubicBezTo>
                    <a:pt x="21133" y="20884"/>
                    <a:pt x="21193" y="20853"/>
                    <a:pt x="21253" y="20824"/>
                  </a:cubicBezTo>
                  <a:cubicBezTo>
                    <a:pt x="21313" y="20793"/>
                    <a:pt x="21383" y="20753"/>
                    <a:pt x="21433" y="20724"/>
                  </a:cubicBezTo>
                  <a:lnTo>
                    <a:pt x="21612" y="20633"/>
                  </a:lnTo>
                  <a:lnTo>
                    <a:pt x="21643" y="20613"/>
                  </a:lnTo>
                  <a:cubicBezTo>
                    <a:pt x="21683" y="20593"/>
                    <a:pt x="21743" y="20564"/>
                    <a:pt x="21792" y="20533"/>
                  </a:cubicBezTo>
                  <a:cubicBezTo>
                    <a:pt x="21823" y="20513"/>
                    <a:pt x="21852" y="20504"/>
                    <a:pt x="21892" y="20484"/>
                  </a:cubicBezTo>
                  <a:lnTo>
                    <a:pt x="21903" y="20473"/>
                  </a:lnTo>
                  <a:lnTo>
                    <a:pt x="21922" y="20464"/>
                  </a:lnTo>
                  <a:cubicBezTo>
                    <a:pt x="21932" y="20453"/>
                    <a:pt x="21942" y="20444"/>
                    <a:pt x="21962" y="20434"/>
                  </a:cubicBezTo>
                  <a:cubicBezTo>
                    <a:pt x="22082" y="20364"/>
                    <a:pt x="22212" y="20304"/>
                    <a:pt x="22332" y="20234"/>
                  </a:cubicBezTo>
                  <a:lnTo>
                    <a:pt x="22342" y="20234"/>
                  </a:lnTo>
                  <a:cubicBezTo>
                    <a:pt x="22442" y="20184"/>
                    <a:pt x="22562" y="20124"/>
                    <a:pt x="22682" y="20054"/>
                  </a:cubicBezTo>
                  <a:lnTo>
                    <a:pt x="22711" y="20034"/>
                  </a:lnTo>
                  <a:lnTo>
                    <a:pt x="22722" y="20034"/>
                  </a:lnTo>
                  <a:lnTo>
                    <a:pt x="22731" y="20024"/>
                  </a:lnTo>
                  <a:cubicBezTo>
                    <a:pt x="22822" y="19974"/>
                    <a:pt x="22931" y="19914"/>
                    <a:pt x="23042" y="19854"/>
                  </a:cubicBezTo>
                  <a:cubicBezTo>
                    <a:pt x="23102" y="19824"/>
                    <a:pt x="23161" y="19804"/>
                    <a:pt x="23221" y="19774"/>
                  </a:cubicBezTo>
                  <a:lnTo>
                    <a:pt x="23261" y="19754"/>
                  </a:lnTo>
                  <a:cubicBezTo>
                    <a:pt x="23301" y="19734"/>
                    <a:pt x="23341" y="19724"/>
                    <a:pt x="23381" y="19705"/>
                  </a:cubicBezTo>
                  <a:cubicBezTo>
                    <a:pt x="23401" y="19694"/>
                    <a:pt x="23411" y="19685"/>
                    <a:pt x="23421" y="19685"/>
                  </a:cubicBezTo>
                  <a:lnTo>
                    <a:pt x="23421" y="19674"/>
                  </a:lnTo>
                  <a:lnTo>
                    <a:pt x="23441" y="19674"/>
                  </a:lnTo>
                  <a:lnTo>
                    <a:pt x="23451" y="19665"/>
                  </a:lnTo>
                  <a:cubicBezTo>
                    <a:pt x="23461" y="19654"/>
                    <a:pt x="23471" y="19654"/>
                    <a:pt x="23481" y="19645"/>
                  </a:cubicBezTo>
                  <a:cubicBezTo>
                    <a:pt x="23491" y="19634"/>
                    <a:pt x="23501" y="19634"/>
                    <a:pt x="23511" y="19625"/>
                  </a:cubicBezTo>
                  <a:close/>
                  <a:moveTo>
                    <a:pt x="11341" y="12420"/>
                  </a:moveTo>
                  <a:cubicBezTo>
                    <a:pt x="11421" y="12470"/>
                    <a:pt x="11491" y="12510"/>
                    <a:pt x="11581" y="12570"/>
                  </a:cubicBezTo>
                  <a:cubicBezTo>
                    <a:pt x="11691" y="12640"/>
                    <a:pt x="11791" y="12710"/>
                    <a:pt x="11880" y="12760"/>
                  </a:cubicBezTo>
                  <a:cubicBezTo>
                    <a:pt x="12071" y="12870"/>
                    <a:pt x="12260" y="12980"/>
                    <a:pt x="12440" y="13090"/>
                  </a:cubicBezTo>
                  <a:lnTo>
                    <a:pt x="12470" y="13110"/>
                  </a:lnTo>
                  <a:lnTo>
                    <a:pt x="12480" y="13110"/>
                  </a:lnTo>
                  <a:cubicBezTo>
                    <a:pt x="12590" y="13170"/>
                    <a:pt x="12690" y="13239"/>
                    <a:pt x="12800" y="13299"/>
                  </a:cubicBezTo>
                  <a:lnTo>
                    <a:pt x="12820" y="13310"/>
                  </a:lnTo>
                  <a:lnTo>
                    <a:pt x="12830" y="13319"/>
                  </a:lnTo>
                  <a:lnTo>
                    <a:pt x="12850" y="13330"/>
                  </a:lnTo>
                  <a:lnTo>
                    <a:pt x="12860" y="13339"/>
                  </a:lnTo>
                  <a:cubicBezTo>
                    <a:pt x="12920" y="13379"/>
                    <a:pt x="12990" y="13419"/>
                    <a:pt x="13059" y="13459"/>
                  </a:cubicBezTo>
                  <a:cubicBezTo>
                    <a:pt x="13239" y="13570"/>
                    <a:pt x="13439" y="13679"/>
                    <a:pt x="13649" y="13799"/>
                  </a:cubicBezTo>
                  <a:cubicBezTo>
                    <a:pt x="13759" y="13859"/>
                    <a:pt x="13879" y="13929"/>
                    <a:pt x="13979" y="13979"/>
                  </a:cubicBezTo>
                  <a:lnTo>
                    <a:pt x="13999" y="13989"/>
                  </a:lnTo>
                  <a:lnTo>
                    <a:pt x="14019" y="14009"/>
                  </a:lnTo>
                  <a:lnTo>
                    <a:pt x="14029" y="14009"/>
                  </a:lnTo>
                  <a:cubicBezTo>
                    <a:pt x="14099" y="14049"/>
                    <a:pt x="14159" y="14089"/>
                    <a:pt x="14229" y="14129"/>
                  </a:cubicBezTo>
                  <a:cubicBezTo>
                    <a:pt x="14338" y="14189"/>
                    <a:pt x="14418" y="14239"/>
                    <a:pt x="14509" y="14289"/>
                  </a:cubicBezTo>
                  <a:lnTo>
                    <a:pt x="14529" y="14309"/>
                  </a:lnTo>
                  <a:cubicBezTo>
                    <a:pt x="14618" y="14359"/>
                    <a:pt x="14718" y="14418"/>
                    <a:pt x="14818" y="14478"/>
                  </a:cubicBezTo>
                  <a:cubicBezTo>
                    <a:pt x="14848" y="14498"/>
                    <a:pt x="14878" y="14509"/>
                    <a:pt x="14918" y="14529"/>
                  </a:cubicBezTo>
                  <a:lnTo>
                    <a:pt x="14928" y="14529"/>
                  </a:lnTo>
                  <a:lnTo>
                    <a:pt x="14928" y="14538"/>
                  </a:lnTo>
                  <a:lnTo>
                    <a:pt x="14938" y="14538"/>
                  </a:lnTo>
                  <a:cubicBezTo>
                    <a:pt x="14998" y="14569"/>
                    <a:pt x="15058" y="14598"/>
                    <a:pt x="15108" y="14629"/>
                  </a:cubicBezTo>
                  <a:cubicBezTo>
                    <a:pt x="15168" y="14669"/>
                    <a:pt x="15228" y="14709"/>
                    <a:pt x="15288" y="14738"/>
                  </a:cubicBezTo>
                  <a:lnTo>
                    <a:pt x="15298" y="14749"/>
                  </a:lnTo>
                  <a:lnTo>
                    <a:pt x="15308" y="14758"/>
                  </a:lnTo>
                  <a:lnTo>
                    <a:pt x="15318" y="14758"/>
                  </a:lnTo>
                  <a:lnTo>
                    <a:pt x="15338" y="14778"/>
                  </a:lnTo>
                  <a:lnTo>
                    <a:pt x="15358" y="14789"/>
                  </a:lnTo>
                  <a:cubicBezTo>
                    <a:pt x="15368" y="14798"/>
                    <a:pt x="15388" y="14809"/>
                    <a:pt x="15398" y="14818"/>
                  </a:cubicBezTo>
                  <a:cubicBezTo>
                    <a:pt x="15508" y="14888"/>
                    <a:pt x="15608" y="14938"/>
                    <a:pt x="15697" y="14998"/>
                  </a:cubicBezTo>
                  <a:cubicBezTo>
                    <a:pt x="15768" y="15038"/>
                    <a:pt x="15857" y="15078"/>
                    <a:pt x="15907" y="15108"/>
                  </a:cubicBezTo>
                  <a:lnTo>
                    <a:pt x="15917" y="15118"/>
                  </a:lnTo>
                  <a:lnTo>
                    <a:pt x="16007" y="15158"/>
                  </a:lnTo>
                  <a:cubicBezTo>
                    <a:pt x="16107" y="15218"/>
                    <a:pt x="16207" y="15278"/>
                    <a:pt x="16297" y="15338"/>
                  </a:cubicBezTo>
                  <a:lnTo>
                    <a:pt x="16357" y="15378"/>
                  </a:lnTo>
                  <a:cubicBezTo>
                    <a:pt x="16407" y="15418"/>
                    <a:pt x="16487" y="15468"/>
                    <a:pt x="16577" y="15518"/>
                  </a:cubicBezTo>
                  <a:cubicBezTo>
                    <a:pt x="16627" y="15548"/>
                    <a:pt x="16676" y="15578"/>
                    <a:pt x="16727" y="15597"/>
                  </a:cubicBezTo>
                  <a:lnTo>
                    <a:pt x="16747" y="15617"/>
                  </a:lnTo>
                  <a:lnTo>
                    <a:pt x="16776" y="15628"/>
                  </a:lnTo>
                  <a:lnTo>
                    <a:pt x="16847" y="15668"/>
                  </a:lnTo>
                  <a:lnTo>
                    <a:pt x="16856" y="15677"/>
                  </a:lnTo>
                  <a:cubicBezTo>
                    <a:pt x="16956" y="15728"/>
                    <a:pt x="17047" y="15788"/>
                    <a:pt x="17136" y="15837"/>
                  </a:cubicBezTo>
                  <a:lnTo>
                    <a:pt x="17206" y="15877"/>
                  </a:lnTo>
                  <a:cubicBezTo>
                    <a:pt x="17366" y="15977"/>
                    <a:pt x="17546" y="16097"/>
                    <a:pt x="17716" y="16197"/>
                  </a:cubicBezTo>
                  <a:lnTo>
                    <a:pt x="17826" y="16267"/>
                  </a:lnTo>
                  <a:cubicBezTo>
                    <a:pt x="17966" y="16367"/>
                    <a:pt x="18115" y="16457"/>
                    <a:pt x="18255" y="16547"/>
                  </a:cubicBezTo>
                  <a:lnTo>
                    <a:pt x="18275" y="16547"/>
                  </a:lnTo>
                  <a:cubicBezTo>
                    <a:pt x="18355" y="16597"/>
                    <a:pt x="18455" y="16657"/>
                    <a:pt x="18535" y="16717"/>
                  </a:cubicBezTo>
                  <a:cubicBezTo>
                    <a:pt x="18605" y="16767"/>
                    <a:pt x="18675" y="16816"/>
                    <a:pt x="18775" y="16876"/>
                  </a:cubicBezTo>
                  <a:lnTo>
                    <a:pt x="18815" y="16907"/>
                  </a:lnTo>
                  <a:cubicBezTo>
                    <a:pt x="18925" y="16987"/>
                    <a:pt x="19034" y="17056"/>
                    <a:pt x="19154" y="17127"/>
                  </a:cubicBezTo>
                  <a:lnTo>
                    <a:pt x="19165" y="17127"/>
                  </a:lnTo>
                  <a:lnTo>
                    <a:pt x="19174" y="17136"/>
                  </a:lnTo>
                  <a:lnTo>
                    <a:pt x="19185" y="17136"/>
                  </a:lnTo>
                  <a:cubicBezTo>
                    <a:pt x="19245" y="17176"/>
                    <a:pt x="19325" y="17227"/>
                    <a:pt x="19385" y="17267"/>
                  </a:cubicBezTo>
                  <a:cubicBezTo>
                    <a:pt x="19505" y="17336"/>
                    <a:pt x="19584" y="17396"/>
                    <a:pt x="19674" y="17436"/>
                  </a:cubicBezTo>
                  <a:cubicBezTo>
                    <a:pt x="19694" y="17456"/>
                    <a:pt x="19724" y="17466"/>
                    <a:pt x="19744" y="17476"/>
                  </a:cubicBezTo>
                  <a:lnTo>
                    <a:pt x="19754" y="17476"/>
                  </a:lnTo>
                  <a:lnTo>
                    <a:pt x="19754" y="17486"/>
                  </a:lnTo>
                  <a:cubicBezTo>
                    <a:pt x="19804" y="17506"/>
                    <a:pt x="19884" y="17556"/>
                    <a:pt x="19954" y="17596"/>
                  </a:cubicBezTo>
                  <a:cubicBezTo>
                    <a:pt x="20004" y="17626"/>
                    <a:pt x="20064" y="17666"/>
                    <a:pt x="20114" y="17696"/>
                  </a:cubicBezTo>
                  <a:lnTo>
                    <a:pt x="20124" y="17706"/>
                  </a:lnTo>
                  <a:lnTo>
                    <a:pt x="20134" y="17716"/>
                  </a:lnTo>
                  <a:lnTo>
                    <a:pt x="20154" y="17726"/>
                  </a:lnTo>
                  <a:lnTo>
                    <a:pt x="20244" y="17786"/>
                  </a:lnTo>
                  <a:cubicBezTo>
                    <a:pt x="20333" y="17846"/>
                    <a:pt x="20424" y="17896"/>
                    <a:pt x="20524" y="17946"/>
                  </a:cubicBezTo>
                  <a:cubicBezTo>
                    <a:pt x="20604" y="17986"/>
                    <a:pt x="20684" y="18026"/>
                    <a:pt x="20763" y="18055"/>
                  </a:cubicBezTo>
                  <a:lnTo>
                    <a:pt x="20773" y="18066"/>
                  </a:lnTo>
                  <a:lnTo>
                    <a:pt x="20783" y="18066"/>
                  </a:lnTo>
                  <a:lnTo>
                    <a:pt x="20793" y="18075"/>
                  </a:lnTo>
                  <a:lnTo>
                    <a:pt x="20803" y="18075"/>
                  </a:lnTo>
                  <a:lnTo>
                    <a:pt x="20813" y="18086"/>
                  </a:lnTo>
                  <a:cubicBezTo>
                    <a:pt x="20903" y="18126"/>
                    <a:pt x="21013" y="18175"/>
                    <a:pt x="21113" y="18226"/>
                  </a:cubicBezTo>
                  <a:cubicBezTo>
                    <a:pt x="21213" y="18275"/>
                    <a:pt x="21313" y="18326"/>
                    <a:pt x="21413" y="18386"/>
                  </a:cubicBezTo>
                  <a:lnTo>
                    <a:pt x="21423" y="18386"/>
                  </a:lnTo>
                  <a:lnTo>
                    <a:pt x="21433" y="18395"/>
                  </a:lnTo>
                  <a:cubicBezTo>
                    <a:pt x="21543" y="18455"/>
                    <a:pt x="21623" y="18495"/>
                    <a:pt x="21712" y="18545"/>
                  </a:cubicBezTo>
                  <a:lnTo>
                    <a:pt x="21832" y="18605"/>
                  </a:lnTo>
                  <a:cubicBezTo>
                    <a:pt x="21982" y="18675"/>
                    <a:pt x="22132" y="18755"/>
                    <a:pt x="22272" y="18835"/>
                  </a:cubicBezTo>
                  <a:lnTo>
                    <a:pt x="22572" y="18985"/>
                  </a:lnTo>
                  <a:lnTo>
                    <a:pt x="22582" y="18995"/>
                  </a:lnTo>
                  <a:lnTo>
                    <a:pt x="22622" y="19015"/>
                  </a:lnTo>
                  <a:cubicBezTo>
                    <a:pt x="22702" y="19055"/>
                    <a:pt x="22771" y="19095"/>
                    <a:pt x="22851" y="19135"/>
                  </a:cubicBezTo>
                  <a:cubicBezTo>
                    <a:pt x="22911" y="19165"/>
                    <a:pt x="22971" y="19205"/>
                    <a:pt x="23042" y="19234"/>
                  </a:cubicBezTo>
                  <a:lnTo>
                    <a:pt x="23091" y="19265"/>
                  </a:lnTo>
                  <a:lnTo>
                    <a:pt x="23122" y="19285"/>
                  </a:lnTo>
                  <a:lnTo>
                    <a:pt x="23161" y="19294"/>
                  </a:lnTo>
                  <a:cubicBezTo>
                    <a:pt x="23201" y="19325"/>
                    <a:pt x="23251" y="19354"/>
                    <a:pt x="23301" y="19374"/>
                  </a:cubicBezTo>
                  <a:lnTo>
                    <a:pt x="23291" y="19374"/>
                  </a:lnTo>
                  <a:cubicBezTo>
                    <a:pt x="23261" y="19405"/>
                    <a:pt x="23231" y="19414"/>
                    <a:pt x="23201" y="19434"/>
                  </a:cubicBezTo>
                  <a:cubicBezTo>
                    <a:pt x="23171" y="19445"/>
                    <a:pt x="23141" y="19465"/>
                    <a:pt x="23111" y="19474"/>
                  </a:cubicBezTo>
                  <a:lnTo>
                    <a:pt x="23051" y="19505"/>
                  </a:lnTo>
                  <a:cubicBezTo>
                    <a:pt x="22911" y="19565"/>
                    <a:pt x="22791" y="19625"/>
                    <a:pt x="22691" y="19685"/>
                  </a:cubicBezTo>
                  <a:lnTo>
                    <a:pt x="22602" y="19734"/>
                  </a:lnTo>
                  <a:cubicBezTo>
                    <a:pt x="22542" y="19774"/>
                    <a:pt x="22432" y="19834"/>
                    <a:pt x="22332" y="19894"/>
                  </a:cubicBezTo>
                  <a:cubicBezTo>
                    <a:pt x="22212" y="19954"/>
                    <a:pt x="22092" y="20024"/>
                    <a:pt x="21972" y="20084"/>
                  </a:cubicBezTo>
                  <a:cubicBezTo>
                    <a:pt x="21922" y="20114"/>
                    <a:pt x="21863" y="20154"/>
                    <a:pt x="21803" y="20194"/>
                  </a:cubicBezTo>
                  <a:cubicBezTo>
                    <a:pt x="21772" y="20204"/>
                    <a:pt x="21752" y="20214"/>
                    <a:pt x="21732" y="20234"/>
                  </a:cubicBezTo>
                  <a:lnTo>
                    <a:pt x="21723" y="20244"/>
                  </a:lnTo>
                  <a:lnTo>
                    <a:pt x="21712" y="20244"/>
                  </a:lnTo>
                  <a:cubicBezTo>
                    <a:pt x="21692" y="20264"/>
                    <a:pt x="21663" y="20274"/>
                    <a:pt x="21632" y="20294"/>
                  </a:cubicBezTo>
                  <a:cubicBezTo>
                    <a:pt x="21572" y="20324"/>
                    <a:pt x="21512" y="20364"/>
                    <a:pt x="21463" y="20394"/>
                  </a:cubicBezTo>
                  <a:lnTo>
                    <a:pt x="21452" y="20394"/>
                  </a:lnTo>
                  <a:cubicBezTo>
                    <a:pt x="21383" y="20434"/>
                    <a:pt x="21323" y="20464"/>
                    <a:pt x="21273" y="20493"/>
                  </a:cubicBezTo>
                  <a:cubicBezTo>
                    <a:pt x="21133" y="20573"/>
                    <a:pt x="21023" y="20644"/>
                    <a:pt x="20913" y="20704"/>
                  </a:cubicBezTo>
                  <a:cubicBezTo>
                    <a:pt x="20823" y="20744"/>
                    <a:pt x="20743" y="20793"/>
                    <a:pt x="20664" y="20844"/>
                  </a:cubicBezTo>
                  <a:cubicBezTo>
                    <a:pt x="20624" y="20864"/>
                    <a:pt x="20593" y="20884"/>
                    <a:pt x="20553" y="20904"/>
                  </a:cubicBezTo>
                  <a:cubicBezTo>
                    <a:pt x="20353" y="21013"/>
                    <a:pt x="20154" y="21123"/>
                    <a:pt x="19954" y="21223"/>
                  </a:cubicBezTo>
                  <a:lnTo>
                    <a:pt x="19944" y="21233"/>
                  </a:lnTo>
                  <a:lnTo>
                    <a:pt x="19934" y="21233"/>
                  </a:lnTo>
                  <a:lnTo>
                    <a:pt x="19914" y="21243"/>
                  </a:lnTo>
                  <a:lnTo>
                    <a:pt x="19794" y="21303"/>
                  </a:lnTo>
                  <a:cubicBezTo>
                    <a:pt x="19704" y="21353"/>
                    <a:pt x="19604" y="21413"/>
                    <a:pt x="19514" y="21463"/>
                  </a:cubicBezTo>
                  <a:lnTo>
                    <a:pt x="19505" y="21463"/>
                  </a:lnTo>
                  <a:lnTo>
                    <a:pt x="19405" y="21523"/>
                  </a:lnTo>
                  <a:cubicBezTo>
                    <a:pt x="19285" y="21583"/>
                    <a:pt x="19165" y="21652"/>
                    <a:pt x="19045" y="21723"/>
                  </a:cubicBezTo>
                  <a:lnTo>
                    <a:pt x="18795" y="21872"/>
                  </a:lnTo>
                  <a:lnTo>
                    <a:pt x="18655" y="21952"/>
                  </a:lnTo>
                  <a:cubicBezTo>
                    <a:pt x="18515" y="22032"/>
                    <a:pt x="18375" y="22112"/>
                    <a:pt x="18255" y="22172"/>
                  </a:cubicBezTo>
                  <a:cubicBezTo>
                    <a:pt x="18046" y="22282"/>
                    <a:pt x="17826" y="22412"/>
                    <a:pt x="17666" y="22512"/>
                  </a:cubicBezTo>
                  <a:lnTo>
                    <a:pt x="17486" y="22612"/>
                  </a:lnTo>
                  <a:lnTo>
                    <a:pt x="17486" y="22622"/>
                  </a:lnTo>
                  <a:cubicBezTo>
                    <a:pt x="17436" y="22652"/>
                    <a:pt x="17386" y="22682"/>
                    <a:pt x="17326" y="22702"/>
                  </a:cubicBezTo>
                  <a:lnTo>
                    <a:pt x="17326" y="22712"/>
                  </a:lnTo>
                  <a:lnTo>
                    <a:pt x="17316" y="22712"/>
                  </a:lnTo>
                  <a:lnTo>
                    <a:pt x="17296" y="22722"/>
                  </a:lnTo>
                  <a:lnTo>
                    <a:pt x="17296" y="22732"/>
                  </a:lnTo>
                  <a:cubicBezTo>
                    <a:pt x="17216" y="22772"/>
                    <a:pt x="17156" y="22802"/>
                    <a:pt x="17106" y="22832"/>
                  </a:cubicBezTo>
                  <a:lnTo>
                    <a:pt x="17036" y="22871"/>
                  </a:lnTo>
                  <a:cubicBezTo>
                    <a:pt x="16927" y="22942"/>
                    <a:pt x="16827" y="23002"/>
                    <a:pt x="16727" y="23062"/>
                  </a:cubicBezTo>
                  <a:lnTo>
                    <a:pt x="16607" y="23131"/>
                  </a:lnTo>
                  <a:lnTo>
                    <a:pt x="16597" y="23131"/>
                  </a:lnTo>
                  <a:cubicBezTo>
                    <a:pt x="16387" y="23251"/>
                    <a:pt x="16177" y="23361"/>
                    <a:pt x="15967" y="23481"/>
                  </a:cubicBezTo>
                  <a:cubicBezTo>
                    <a:pt x="15648" y="23671"/>
                    <a:pt x="15298" y="23851"/>
                    <a:pt x="14998" y="24011"/>
                  </a:cubicBezTo>
                  <a:lnTo>
                    <a:pt x="14988" y="24021"/>
                  </a:lnTo>
                  <a:lnTo>
                    <a:pt x="14968" y="24031"/>
                  </a:lnTo>
                  <a:cubicBezTo>
                    <a:pt x="14768" y="24141"/>
                    <a:pt x="14589" y="24230"/>
                    <a:pt x="14409" y="24330"/>
                  </a:cubicBezTo>
                  <a:cubicBezTo>
                    <a:pt x="14338" y="24361"/>
                    <a:pt x="14278" y="24401"/>
                    <a:pt x="14218" y="24430"/>
                  </a:cubicBezTo>
                  <a:cubicBezTo>
                    <a:pt x="14149" y="24470"/>
                    <a:pt x="14079" y="24510"/>
                    <a:pt x="14009" y="24541"/>
                  </a:cubicBezTo>
                  <a:cubicBezTo>
                    <a:pt x="13869" y="24620"/>
                    <a:pt x="13719" y="24700"/>
                    <a:pt x="13619" y="24750"/>
                  </a:cubicBezTo>
                  <a:cubicBezTo>
                    <a:pt x="13489" y="24820"/>
                    <a:pt x="13370" y="24890"/>
                    <a:pt x="13259" y="24960"/>
                  </a:cubicBezTo>
                  <a:lnTo>
                    <a:pt x="13230" y="24980"/>
                  </a:lnTo>
                  <a:lnTo>
                    <a:pt x="13219" y="24990"/>
                  </a:lnTo>
                  <a:lnTo>
                    <a:pt x="13199" y="25000"/>
                  </a:lnTo>
                  <a:lnTo>
                    <a:pt x="13170" y="25010"/>
                  </a:lnTo>
                  <a:lnTo>
                    <a:pt x="13159" y="25020"/>
                  </a:lnTo>
                  <a:cubicBezTo>
                    <a:pt x="13070" y="25080"/>
                    <a:pt x="12970" y="25140"/>
                    <a:pt x="12880" y="25190"/>
                  </a:cubicBezTo>
                  <a:cubicBezTo>
                    <a:pt x="12840" y="25210"/>
                    <a:pt x="12810" y="25220"/>
                    <a:pt x="12780" y="25240"/>
                  </a:cubicBezTo>
                  <a:cubicBezTo>
                    <a:pt x="12760" y="25240"/>
                    <a:pt x="12750" y="25250"/>
                    <a:pt x="12740" y="25250"/>
                  </a:cubicBezTo>
                  <a:cubicBezTo>
                    <a:pt x="12730" y="25260"/>
                    <a:pt x="12720" y="25270"/>
                    <a:pt x="12710" y="25270"/>
                  </a:cubicBezTo>
                  <a:lnTo>
                    <a:pt x="12700" y="25280"/>
                  </a:lnTo>
                  <a:lnTo>
                    <a:pt x="12680" y="25270"/>
                  </a:lnTo>
                  <a:cubicBezTo>
                    <a:pt x="12650" y="25250"/>
                    <a:pt x="12630" y="25230"/>
                    <a:pt x="12590" y="25220"/>
                  </a:cubicBezTo>
                  <a:lnTo>
                    <a:pt x="12580" y="25210"/>
                  </a:lnTo>
                  <a:lnTo>
                    <a:pt x="12560" y="25200"/>
                  </a:lnTo>
                  <a:lnTo>
                    <a:pt x="12530" y="25180"/>
                  </a:lnTo>
                  <a:cubicBezTo>
                    <a:pt x="12480" y="25160"/>
                    <a:pt x="12430" y="25130"/>
                    <a:pt x="12370" y="25090"/>
                  </a:cubicBezTo>
                  <a:lnTo>
                    <a:pt x="12350" y="25070"/>
                  </a:lnTo>
                  <a:cubicBezTo>
                    <a:pt x="12310" y="25050"/>
                    <a:pt x="12260" y="25020"/>
                    <a:pt x="12220" y="24990"/>
                  </a:cubicBezTo>
                  <a:cubicBezTo>
                    <a:pt x="12180" y="24970"/>
                    <a:pt x="12131" y="24940"/>
                    <a:pt x="12091" y="24920"/>
                  </a:cubicBezTo>
                  <a:lnTo>
                    <a:pt x="12060" y="24900"/>
                  </a:lnTo>
                  <a:cubicBezTo>
                    <a:pt x="12000" y="24860"/>
                    <a:pt x="11940" y="24830"/>
                    <a:pt x="11891" y="24810"/>
                  </a:cubicBezTo>
                  <a:lnTo>
                    <a:pt x="11851" y="24780"/>
                  </a:lnTo>
                  <a:lnTo>
                    <a:pt x="11820" y="24770"/>
                  </a:lnTo>
                  <a:cubicBezTo>
                    <a:pt x="11791" y="24760"/>
                    <a:pt x="11761" y="24740"/>
                    <a:pt x="11731" y="24730"/>
                  </a:cubicBezTo>
                  <a:cubicBezTo>
                    <a:pt x="11701" y="24710"/>
                    <a:pt x="11671" y="24700"/>
                    <a:pt x="11651" y="24680"/>
                  </a:cubicBezTo>
                  <a:lnTo>
                    <a:pt x="11631" y="24670"/>
                  </a:lnTo>
                  <a:lnTo>
                    <a:pt x="11611" y="24660"/>
                  </a:lnTo>
                  <a:cubicBezTo>
                    <a:pt x="11591" y="24650"/>
                    <a:pt x="11581" y="24640"/>
                    <a:pt x="11561" y="24630"/>
                  </a:cubicBezTo>
                  <a:cubicBezTo>
                    <a:pt x="11511" y="24600"/>
                    <a:pt x="11451" y="24580"/>
                    <a:pt x="11411" y="24560"/>
                  </a:cubicBezTo>
                  <a:lnTo>
                    <a:pt x="11391" y="24550"/>
                  </a:lnTo>
                  <a:cubicBezTo>
                    <a:pt x="11261" y="24490"/>
                    <a:pt x="11121" y="24430"/>
                    <a:pt x="10952" y="24361"/>
                  </a:cubicBezTo>
                  <a:cubicBezTo>
                    <a:pt x="10881" y="24330"/>
                    <a:pt x="10812" y="24301"/>
                    <a:pt x="10752" y="24281"/>
                  </a:cubicBezTo>
                  <a:lnTo>
                    <a:pt x="10741" y="24281"/>
                  </a:lnTo>
                  <a:cubicBezTo>
                    <a:pt x="10672" y="24250"/>
                    <a:pt x="10592" y="24221"/>
                    <a:pt x="10522" y="24190"/>
                  </a:cubicBezTo>
                  <a:lnTo>
                    <a:pt x="10492" y="24181"/>
                  </a:lnTo>
                  <a:lnTo>
                    <a:pt x="10492" y="24170"/>
                  </a:lnTo>
                  <a:lnTo>
                    <a:pt x="10472" y="24170"/>
                  </a:lnTo>
                  <a:cubicBezTo>
                    <a:pt x="10392" y="24130"/>
                    <a:pt x="10282" y="24090"/>
                    <a:pt x="10182" y="24041"/>
                  </a:cubicBezTo>
                  <a:cubicBezTo>
                    <a:pt x="10112" y="24001"/>
                    <a:pt x="10052" y="23971"/>
                    <a:pt x="10012" y="23941"/>
                  </a:cubicBezTo>
                  <a:lnTo>
                    <a:pt x="9982" y="23931"/>
                  </a:lnTo>
                  <a:cubicBezTo>
                    <a:pt x="9932" y="23901"/>
                    <a:pt x="9882" y="23871"/>
                    <a:pt x="9833" y="23851"/>
                  </a:cubicBezTo>
                  <a:cubicBezTo>
                    <a:pt x="9773" y="23811"/>
                    <a:pt x="9713" y="23791"/>
                    <a:pt x="9653" y="23761"/>
                  </a:cubicBezTo>
                  <a:lnTo>
                    <a:pt x="9642" y="23751"/>
                  </a:lnTo>
                  <a:lnTo>
                    <a:pt x="9633" y="23751"/>
                  </a:lnTo>
                  <a:cubicBezTo>
                    <a:pt x="9593" y="23731"/>
                    <a:pt x="9542" y="23711"/>
                    <a:pt x="9493" y="23681"/>
                  </a:cubicBezTo>
                  <a:cubicBezTo>
                    <a:pt x="9413" y="23641"/>
                    <a:pt x="9333" y="23591"/>
                    <a:pt x="9263" y="23561"/>
                  </a:cubicBezTo>
                  <a:lnTo>
                    <a:pt x="9253" y="23551"/>
                  </a:lnTo>
                  <a:lnTo>
                    <a:pt x="9153" y="23681"/>
                  </a:lnTo>
                  <a:cubicBezTo>
                    <a:pt x="9173" y="23701"/>
                    <a:pt x="9203" y="23711"/>
                    <a:pt x="9223" y="23721"/>
                  </a:cubicBezTo>
                  <a:lnTo>
                    <a:pt x="9233" y="23731"/>
                  </a:lnTo>
                  <a:cubicBezTo>
                    <a:pt x="9293" y="23761"/>
                    <a:pt x="9353" y="23801"/>
                    <a:pt x="9433" y="23841"/>
                  </a:cubicBezTo>
                  <a:cubicBezTo>
                    <a:pt x="9453" y="23851"/>
                    <a:pt x="9482" y="23871"/>
                    <a:pt x="9513" y="23881"/>
                  </a:cubicBezTo>
                  <a:lnTo>
                    <a:pt x="9522" y="23881"/>
                  </a:lnTo>
                  <a:lnTo>
                    <a:pt x="9533" y="23891"/>
                  </a:lnTo>
                  <a:lnTo>
                    <a:pt x="9542" y="23901"/>
                  </a:lnTo>
                  <a:lnTo>
                    <a:pt x="9593" y="23921"/>
                  </a:lnTo>
                  <a:cubicBezTo>
                    <a:pt x="9653" y="23951"/>
                    <a:pt x="9702" y="23981"/>
                    <a:pt x="9762" y="24011"/>
                  </a:cubicBezTo>
                  <a:cubicBezTo>
                    <a:pt x="9802" y="24041"/>
                    <a:pt x="9842" y="24061"/>
                    <a:pt x="9872" y="24081"/>
                  </a:cubicBezTo>
                  <a:lnTo>
                    <a:pt x="9922" y="24110"/>
                  </a:lnTo>
                  <a:cubicBezTo>
                    <a:pt x="9972" y="24150"/>
                    <a:pt x="10032" y="24181"/>
                    <a:pt x="10092" y="24210"/>
                  </a:cubicBezTo>
                  <a:cubicBezTo>
                    <a:pt x="10222" y="24281"/>
                    <a:pt x="10342" y="24341"/>
                    <a:pt x="10432" y="24390"/>
                  </a:cubicBezTo>
                  <a:cubicBezTo>
                    <a:pt x="10512" y="24430"/>
                    <a:pt x="10601" y="24461"/>
                    <a:pt x="10681" y="24501"/>
                  </a:cubicBezTo>
                  <a:lnTo>
                    <a:pt x="10692" y="24501"/>
                  </a:lnTo>
                  <a:cubicBezTo>
                    <a:pt x="10721" y="24510"/>
                    <a:pt x="10761" y="24530"/>
                    <a:pt x="10792" y="24550"/>
                  </a:cubicBezTo>
                  <a:cubicBezTo>
                    <a:pt x="10912" y="24600"/>
                    <a:pt x="11032" y="24650"/>
                    <a:pt x="11141" y="24710"/>
                  </a:cubicBezTo>
                  <a:cubicBezTo>
                    <a:pt x="11261" y="24760"/>
                    <a:pt x="11371" y="24820"/>
                    <a:pt x="11461" y="24880"/>
                  </a:cubicBezTo>
                  <a:lnTo>
                    <a:pt x="11491" y="24900"/>
                  </a:lnTo>
                  <a:cubicBezTo>
                    <a:pt x="11541" y="24930"/>
                    <a:pt x="11591" y="24960"/>
                    <a:pt x="11631" y="24980"/>
                  </a:cubicBezTo>
                  <a:lnTo>
                    <a:pt x="11691" y="25010"/>
                  </a:lnTo>
                  <a:cubicBezTo>
                    <a:pt x="11721" y="25030"/>
                    <a:pt x="11761" y="25060"/>
                    <a:pt x="11791" y="25080"/>
                  </a:cubicBezTo>
                  <a:cubicBezTo>
                    <a:pt x="11820" y="25100"/>
                    <a:pt x="11851" y="25120"/>
                    <a:pt x="11880" y="25130"/>
                  </a:cubicBezTo>
                  <a:lnTo>
                    <a:pt x="11900" y="25140"/>
                  </a:lnTo>
                  <a:cubicBezTo>
                    <a:pt x="11920" y="25150"/>
                    <a:pt x="11931" y="25170"/>
                    <a:pt x="11951" y="25180"/>
                  </a:cubicBezTo>
                  <a:cubicBezTo>
                    <a:pt x="11980" y="25190"/>
                    <a:pt x="12000" y="25210"/>
                    <a:pt x="12020" y="25220"/>
                  </a:cubicBezTo>
                  <a:cubicBezTo>
                    <a:pt x="12051" y="25240"/>
                    <a:pt x="12080" y="25260"/>
                    <a:pt x="12111" y="25270"/>
                  </a:cubicBezTo>
                  <a:cubicBezTo>
                    <a:pt x="12131" y="25289"/>
                    <a:pt x="12151" y="25300"/>
                    <a:pt x="12171" y="25309"/>
                  </a:cubicBezTo>
                  <a:lnTo>
                    <a:pt x="12260" y="25369"/>
                  </a:lnTo>
                  <a:cubicBezTo>
                    <a:pt x="12300" y="25400"/>
                    <a:pt x="12360" y="25429"/>
                    <a:pt x="12420" y="25460"/>
                  </a:cubicBezTo>
                  <a:lnTo>
                    <a:pt x="12450" y="25469"/>
                  </a:lnTo>
                  <a:lnTo>
                    <a:pt x="12460" y="25480"/>
                  </a:lnTo>
                  <a:cubicBezTo>
                    <a:pt x="12490" y="25500"/>
                    <a:pt x="12530" y="25520"/>
                    <a:pt x="12570" y="25540"/>
                  </a:cubicBezTo>
                  <a:lnTo>
                    <a:pt x="12570" y="25560"/>
                  </a:lnTo>
                  <a:cubicBezTo>
                    <a:pt x="12580" y="25649"/>
                    <a:pt x="12600" y="25749"/>
                    <a:pt x="12600" y="25859"/>
                  </a:cubicBezTo>
                  <a:cubicBezTo>
                    <a:pt x="12610" y="25929"/>
                    <a:pt x="12610" y="25989"/>
                    <a:pt x="12610" y="26059"/>
                  </a:cubicBezTo>
                  <a:lnTo>
                    <a:pt x="12610" y="26099"/>
                  </a:lnTo>
                  <a:lnTo>
                    <a:pt x="12610" y="26139"/>
                  </a:lnTo>
                  <a:lnTo>
                    <a:pt x="12610" y="26199"/>
                  </a:lnTo>
                  <a:lnTo>
                    <a:pt x="12610" y="26299"/>
                  </a:lnTo>
                  <a:lnTo>
                    <a:pt x="12620" y="26309"/>
                  </a:lnTo>
                  <a:lnTo>
                    <a:pt x="12620" y="26319"/>
                  </a:lnTo>
                  <a:lnTo>
                    <a:pt x="12620" y="26329"/>
                  </a:lnTo>
                  <a:lnTo>
                    <a:pt x="12620" y="26508"/>
                  </a:lnTo>
                  <a:lnTo>
                    <a:pt x="12620" y="26679"/>
                  </a:lnTo>
                  <a:cubicBezTo>
                    <a:pt x="12570" y="26659"/>
                    <a:pt x="12530" y="26639"/>
                    <a:pt x="12490" y="26619"/>
                  </a:cubicBezTo>
                  <a:cubicBezTo>
                    <a:pt x="12390" y="26568"/>
                    <a:pt x="12300" y="26508"/>
                    <a:pt x="12200" y="26459"/>
                  </a:cubicBezTo>
                  <a:lnTo>
                    <a:pt x="12140" y="26419"/>
                  </a:lnTo>
                  <a:cubicBezTo>
                    <a:pt x="12100" y="26389"/>
                    <a:pt x="12060" y="26369"/>
                    <a:pt x="12020" y="26339"/>
                  </a:cubicBezTo>
                  <a:lnTo>
                    <a:pt x="11980" y="26319"/>
                  </a:lnTo>
                  <a:lnTo>
                    <a:pt x="11971" y="26309"/>
                  </a:lnTo>
                  <a:lnTo>
                    <a:pt x="11951" y="26299"/>
                  </a:lnTo>
                  <a:lnTo>
                    <a:pt x="11931" y="26289"/>
                  </a:lnTo>
                  <a:cubicBezTo>
                    <a:pt x="11891" y="26259"/>
                    <a:pt x="11851" y="26239"/>
                    <a:pt x="11811" y="26209"/>
                  </a:cubicBezTo>
                  <a:lnTo>
                    <a:pt x="11791" y="26199"/>
                  </a:lnTo>
                  <a:cubicBezTo>
                    <a:pt x="11691" y="26139"/>
                    <a:pt x="11591" y="26079"/>
                    <a:pt x="11501" y="26009"/>
                  </a:cubicBezTo>
                  <a:cubicBezTo>
                    <a:pt x="11441" y="25959"/>
                    <a:pt x="11371" y="25909"/>
                    <a:pt x="11311" y="25859"/>
                  </a:cubicBezTo>
                  <a:cubicBezTo>
                    <a:pt x="11271" y="25839"/>
                    <a:pt x="11241" y="25819"/>
                    <a:pt x="11201" y="25789"/>
                  </a:cubicBezTo>
                  <a:lnTo>
                    <a:pt x="11191" y="25789"/>
                  </a:lnTo>
                  <a:lnTo>
                    <a:pt x="11181" y="25779"/>
                  </a:lnTo>
                  <a:cubicBezTo>
                    <a:pt x="11151" y="25760"/>
                    <a:pt x="11121" y="25740"/>
                    <a:pt x="11101" y="25720"/>
                  </a:cubicBezTo>
                  <a:cubicBezTo>
                    <a:pt x="11061" y="25700"/>
                    <a:pt x="11021" y="25669"/>
                    <a:pt x="10992" y="25649"/>
                  </a:cubicBezTo>
                  <a:lnTo>
                    <a:pt x="10972" y="25640"/>
                  </a:lnTo>
                  <a:cubicBezTo>
                    <a:pt x="10941" y="25609"/>
                    <a:pt x="10901" y="25589"/>
                    <a:pt x="10872" y="25560"/>
                  </a:cubicBezTo>
                  <a:lnTo>
                    <a:pt x="10841" y="25540"/>
                  </a:lnTo>
                  <a:lnTo>
                    <a:pt x="10832" y="25529"/>
                  </a:lnTo>
                  <a:cubicBezTo>
                    <a:pt x="10772" y="25489"/>
                    <a:pt x="10721" y="25449"/>
                    <a:pt x="10661" y="25409"/>
                  </a:cubicBezTo>
                  <a:lnTo>
                    <a:pt x="10601" y="25360"/>
                  </a:lnTo>
                  <a:lnTo>
                    <a:pt x="10592" y="25349"/>
                  </a:lnTo>
                  <a:cubicBezTo>
                    <a:pt x="10532" y="25309"/>
                    <a:pt x="10472" y="25260"/>
                    <a:pt x="10412" y="25210"/>
                  </a:cubicBezTo>
                  <a:cubicBezTo>
                    <a:pt x="10322" y="25150"/>
                    <a:pt x="10242" y="25090"/>
                    <a:pt x="10152" y="25040"/>
                  </a:cubicBezTo>
                  <a:lnTo>
                    <a:pt x="10112" y="25010"/>
                  </a:lnTo>
                  <a:cubicBezTo>
                    <a:pt x="10012" y="24950"/>
                    <a:pt x="9912" y="24870"/>
                    <a:pt x="9793" y="24810"/>
                  </a:cubicBezTo>
                  <a:cubicBezTo>
                    <a:pt x="9702" y="24750"/>
                    <a:pt x="9602" y="24700"/>
                    <a:pt x="9513" y="24650"/>
                  </a:cubicBezTo>
                  <a:lnTo>
                    <a:pt x="9453" y="24620"/>
                  </a:lnTo>
                  <a:cubicBezTo>
                    <a:pt x="9413" y="24590"/>
                    <a:pt x="9362" y="24570"/>
                    <a:pt x="9323" y="24550"/>
                  </a:cubicBezTo>
                  <a:cubicBezTo>
                    <a:pt x="9263" y="24510"/>
                    <a:pt x="9203" y="24481"/>
                    <a:pt x="9143" y="24450"/>
                  </a:cubicBezTo>
                  <a:cubicBezTo>
                    <a:pt x="9023" y="24381"/>
                    <a:pt x="8903" y="24330"/>
                    <a:pt x="8813" y="24290"/>
                  </a:cubicBezTo>
                  <a:cubicBezTo>
                    <a:pt x="8753" y="24261"/>
                    <a:pt x="8683" y="24230"/>
                    <a:pt x="8614" y="24201"/>
                  </a:cubicBezTo>
                  <a:lnTo>
                    <a:pt x="8603" y="24190"/>
                  </a:lnTo>
                  <a:lnTo>
                    <a:pt x="8594" y="24190"/>
                  </a:lnTo>
                  <a:lnTo>
                    <a:pt x="8583" y="24181"/>
                  </a:lnTo>
                  <a:cubicBezTo>
                    <a:pt x="8543" y="24170"/>
                    <a:pt x="8514" y="24161"/>
                    <a:pt x="8483" y="24141"/>
                  </a:cubicBezTo>
                  <a:cubicBezTo>
                    <a:pt x="8363" y="24090"/>
                    <a:pt x="8243" y="24041"/>
                    <a:pt x="8154" y="24001"/>
                  </a:cubicBezTo>
                  <a:lnTo>
                    <a:pt x="8144" y="23991"/>
                  </a:lnTo>
                  <a:cubicBezTo>
                    <a:pt x="7984" y="23921"/>
                    <a:pt x="7814" y="23841"/>
                    <a:pt x="7704" y="23781"/>
                  </a:cubicBezTo>
                  <a:lnTo>
                    <a:pt x="7694" y="23781"/>
                  </a:lnTo>
                  <a:lnTo>
                    <a:pt x="7684" y="23771"/>
                  </a:lnTo>
                  <a:lnTo>
                    <a:pt x="7664" y="23761"/>
                  </a:lnTo>
                  <a:cubicBezTo>
                    <a:pt x="7594" y="23731"/>
                    <a:pt x="7524" y="23691"/>
                    <a:pt x="7454" y="23661"/>
                  </a:cubicBezTo>
                  <a:cubicBezTo>
                    <a:pt x="7355" y="23611"/>
                    <a:pt x="7255" y="23561"/>
                    <a:pt x="7135" y="23511"/>
                  </a:cubicBezTo>
                  <a:cubicBezTo>
                    <a:pt x="7084" y="23481"/>
                    <a:pt x="7035" y="23461"/>
                    <a:pt x="6984" y="23441"/>
                  </a:cubicBezTo>
                  <a:lnTo>
                    <a:pt x="6975" y="23441"/>
                  </a:lnTo>
                  <a:cubicBezTo>
                    <a:pt x="6915" y="23411"/>
                    <a:pt x="6865" y="23391"/>
                    <a:pt x="6815" y="23361"/>
                  </a:cubicBezTo>
                  <a:lnTo>
                    <a:pt x="6675" y="23302"/>
                  </a:lnTo>
                  <a:lnTo>
                    <a:pt x="6645" y="23282"/>
                  </a:lnTo>
                  <a:cubicBezTo>
                    <a:pt x="6585" y="23262"/>
                    <a:pt x="6535" y="23231"/>
                    <a:pt x="6485" y="23211"/>
                  </a:cubicBezTo>
                  <a:lnTo>
                    <a:pt x="6475" y="23211"/>
                  </a:lnTo>
                  <a:lnTo>
                    <a:pt x="6475" y="23202"/>
                  </a:lnTo>
                  <a:lnTo>
                    <a:pt x="6465" y="23202"/>
                  </a:lnTo>
                  <a:cubicBezTo>
                    <a:pt x="6355" y="23151"/>
                    <a:pt x="6235" y="23091"/>
                    <a:pt x="6125" y="23042"/>
                  </a:cubicBezTo>
                  <a:cubicBezTo>
                    <a:pt x="6036" y="22982"/>
                    <a:pt x="5936" y="22931"/>
                    <a:pt x="5865" y="22891"/>
                  </a:cubicBezTo>
                  <a:lnTo>
                    <a:pt x="5856" y="22882"/>
                  </a:lnTo>
                  <a:lnTo>
                    <a:pt x="5845" y="22882"/>
                  </a:lnTo>
                  <a:lnTo>
                    <a:pt x="5785" y="22852"/>
                  </a:lnTo>
                  <a:cubicBezTo>
                    <a:pt x="5696" y="22792"/>
                    <a:pt x="5586" y="22742"/>
                    <a:pt x="5456" y="22672"/>
                  </a:cubicBezTo>
                  <a:cubicBezTo>
                    <a:pt x="5416" y="22652"/>
                    <a:pt x="5366" y="22632"/>
                    <a:pt x="5326" y="22602"/>
                  </a:cubicBezTo>
                  <a:cubicBezTo>
                    <a:pt x="5236" y="22562"/>
                    <a:pt x="5156" y="22522"/>
                    <a:pt x="5086" y="22482"/>
                  </a:cubicBezTo>
                  <a:cubicBezTo>
                    <a:pt x="4926" y="22392"/>
                    <a:pt x="4797" y="22322"/>
                    <a:pt x="4686" y="22252"/>
                  </a:cubicBezTo>
                  <a:cubicBezTo>
                    <a:pt x="4597" y="22192"/>
                    <a:pt x="4507" y="22132"/>
                    <a:pt x="4427" y="22072"/>
                  </a:cubicBezTo>
                  <a:lnTo>
                    <a:pt x="4417" y="22063"/>
                  </a:lnTo>
                  <a:lnTo>
                    <a:pt x="4407" y="22063"/>
                  </a:lnTo>
                  <a:lnTo>
                    <a:pt x="4397" y="22052"/>
                  </a:lnTo>
                  <a:lnTo>
                    <a:pt x="4327" y="22012"/>
                  </a:lnTo>
                  <a:cubicBezTo>
                    <a:pt x="4207" y="21932"/>
                    <a:pt x="4107" y="21852"/>
                    <a:pt x="4007" y="21783"/>
                  </a:cubicBezTo>
                  <a:cubicBezTo>
                    <a:pt x="3947" y="21732"/>
                    <a:pt x="3887" y="21683"/>
                    <a:pt x="3817" y="21623"/>
                  </a:cubicBezTo>
                  <a:lnTo>
                    <a:pt x="3738" y="21553"/>
                  </a:lnTo>
                  <a:lnTo>
                    <a:pt x="3407" y="21313"/>
                  </a:lnTo>
                  <a:cubicBezTo>
                    <a:pt x="3338" y="21263"/>
                    <a:pt x="3258" y="21213"/>
                    <a:pt x="3198" y="21173"/>
                  </a:cubicBezTo>
                  <a:lnTo>
                    <a:pt x="3188" y="21173"/>
                  </a:lnTo>
                  <a:lnTo>
                    <a:pt x="3178" y="21163"/>
                  </a:lnTo>
                  <a:cubicBezTo>
                    <a:pt x="3148" y="21153"/>
                    <a:pt x="3118" y="21133"/>
                    <a:pt x="3088" y="21113"/>
                  </a:cubicBezTo>
                  <a:cubicBezTo>
                    <a:pt x="2988" y="21043"/>
                    <a:pt x="2878" y="20983"/>
                    <a:pt x="2768" y="20913"/>
                  </a:cubicBezTo>
                  <a:cubicBezTo>
                    <a:pt x="2678" y="20853"/>
                    <a:pt x="2568" y="20804"/>
                    <a:pt x="2479" y="20753"/>
                  </a:cubicBezTo>
                  <a:lnTo>
                    <a:pt x="2468" y="20744"/>
                  </a:lnTo>
                  <a:lnTo>
                    <a:pt x="2459" y="20744"/>
                  </a:lnTo>
                  <a:lnTo>
                    <a:pt x="2459" y="20733"/>
                  </a:lnTo>
                  <a:cubicBezTo>
                    <a:pt x="2379" y="20693"/>
                    <a:pt x="2268" y="20633"/>
                    <a:pt x="2168" y="20584"/>
                  </a:cubicBezTo>
                  <a:cubicBezTo>
                    <a:pt x="2128" y="20553"/>
                    <a:pt x="2099" y="20533"/>
                    <a:pt x="2059" y="20504"/>
                  </a:cubicBezTo>
                  <a:lnTo>
                    <a:pt x="2019" y="20473"/>
                  </a:lnTo>
                  <a:cubicBezTo>
                    <a:pt x="1959" y="20444"/>
                    <a:pt x="1899" y="20404"/>
                    <a:pt x="1849" y="20364"/>
                  </a:cubicBezTo>
                  <a:cubicBezTo>
                    <a:pt x="1739" y="20304"/>
                    <a:pt x="1639" y="20244"/>
                    <a:pt x="1529" y="20194"/>
                  </a:cubicBezTo>
                  <a:cubicBezTo>
                    <a:pt x="1479" y="20164"/>
                    <a:pt x="1429" y="20134"/>
                    <a:pt x="1369" y="20114"/>
                  </a:cubicBezTo>
                  <a:cubicBezTo>
                    <a:pt x="1280" y="20064"/>
                    <a:pt x="1180" y="20014"/>
                    <a:pt x="1089" y="19964"/>
                  </a:cubicBezTo>
                  <a:cubicBezTo>
                    <a:pt x="1060" y="19944"/>
                    <a:pt x="1029" y="19924"/>
                    <a:pt x="989" y="19904"/>
                  </a:cubicBezTo>
                  <a:cubicBezTo>
                    <a:pt x="949" y="19874"/>
                    <a:pt x="900" y="19854"/>
                    <a:pt x="850" y="19824"/>
                  </a:cubicBezTo>
                  <a:lnTo>
                    <a:pt x="840" y="19824"/>
                  </a:lnTo>
                  <a:cubicBezTo>
                    <a:pt x="770" y="19784"/>
                    <a:pt x="700" y="19744"/>
                    <a:pt x="640" y="19705"/>
                  </a:cubicBezTo>
                  <a:cubicBezTo>
                    <a:pt x="620" y="19685"/>
                    <a:pt x="610" y="19674"/>
                    <a:pt x="600" y="19654"/>
                  </a:cubicBezTo>
                  <a:cubicBezTo>
                    <a:pt x="580" y="19634"/>
                    <a:pt x="570" y="19614"/>
                    <a:pt x="560" y="19594"/>
                  </a:cubicBezTo>
                  <a:cubicBezTo>
                    <a:pt x="520" y="19485"/>
                    <a:pt x="500" y="19374"/>
                    <a:pt x="490" y="19254"/>
                  </a:cubicBezTo>
                  <a:lnTo>
                    <a:pt x="490" y="19245"/>
                  </a:lnTo>
                  <a:lnTo>
                    <a:pt x="480" y="19175"/>
                  </a:lnTo>
                  <a:cubicBezTo>
                    <a:pt x="470" y="19075"/>
                    <a:pt x="450" y="18985"/>
                    <a:pt x="440" y="18895"/>
                  </a:cubicBezTo>
                  <a:cubicBezTo>
                    <a:pt x="430" y="18825"/>
                    <a:pt x="420" y="18765"/>
                    <a:pt x="400" y="18675"/>
                  </a:cubicBezTo>
                  <a:lnTo>
                    <a:pt x="390" y="18635"/>
                  </a:lnTo>
                  <a:lnTo>
                    <a:pt x="390" y="18625"/>
                  </a:lnTo>
                  <a:lnTo>
                    <a:pt x="390" y="18615"/>
                  </a:lnTo>
                  <a:cubicBezTo>
                    <a:pt x="380" y="18595"/>
                    <a:pt x="380" y="18565"/>
                    <a:pt x="370" y="18535"/>
                  </a:cubicBezTo>
                  <a:lnTo>
                    <a:pt x="370" y="18466"/>
                  </a:lnTo>
                  <a:lnTo>
                    <a:pt x="460" y="18375"/>
                  </a:lnTo>
                  <a:cubicBezTo>
                    <a:pt x="440" y="18355"/>
                    <a:pt x="410" y="18335"/>
                    <a:pt x="390" y="18306"/>
                  </a:cubicBezTo>
                  <a:cubicBezTo>
                    <a:pt x="430" y="18286"/>
                    <a:pt x="470" y="18255"/>
                    <a:pt x="520" y="18235"/>
                  </a:cubicBezTo>
                  <a:lnTo>
                    <a:pt x="640" y="18175"/>
                  </a:lnTo>
                  <a:lnTo>
                    <a:pt x="650" y="18175"/>
                  </a:lnTo>
                  <a:lnTo>
                    <a:pt x="770" y="18115"/>
                  </a:lnTo>
                  <a:cubicBezTo>
                    <a:pt x="810" y="18095"/>
                    <a:pt x="850" y="18075"/>
                    <a:pt x="900" y="18046"/>
                  </a:cubicBezTo>
                  <a:lnTo>
                    <a:pt x="920" y="18035"/>
                  </a:lnTo>
                  <a:lnTo>
                    <a:pt x="929" y="18035"/>
                  </a:lnTo>
                  <a:cubicBezTo>
                    <a:pt x="1040" y="17976"/>
                    <a:pt x="1149" y="17916"/>
                    <a:pt x="1269" y="17866"/>
                  </a:cubicBezTo>
                  <a:lnTo>
                    <a:pt x="1329" y="17846"/>
                  </a:lnTo>
                  <a:lnTo>
                    <a:pt x="1340" y="17836"/>
                  </a:lnTo>
                  <a:lnTo>
                    <a:pt x="1360" y="17836"/>
                  </a:lnTo>
                  <a:lnTo>
                    <a:pt x="1360" y="17826"/>
                  </a:lnTo>
                  <a:lnTo>
                    <a:pt x="1369" y="17826"/>
                  </a:lnTo>
                  <a:lnTo>
                    <a:pt x="1579" y="17736"/>
                  </a:lnTo>
                  <a:cubicBezTo>
                    <a:pt x="1689" y="17686"/>
                    <a:pt x="1789" y="17636"/>
                    <a:pt x="1909" y="17576"/>
                  </a:cubicBezTo>
                  <a:cubicBezTo>
                    <a:pt x="1979" y="17546"/>
                    <a:pt x="2049" y="17506"/>
                    <a:pt x="2119" y="17476"/>
                  </a:cubicBezTo>
                  <a:lnTo>
                    <a:pt x="2159" y="17456"/>
                  </a:lnTo>
                  <a:lnTo>
                    <a:pt x="2239" y="17406"/>
                  </a:lnTo>
                  <a:cubicBezTo>
                    <a:pt x="2348" y="17356"/>
                    <a:pt x="2468" y="17306"/>
                    <a:pt x="2568" y="17256"/>
                  </a:cubicBezTo>
                  <a:lnTo>
                    <a:pt x="2588" y="17256"/>
                  </a:lnTo>
                  <a:lnTo>
                    <a:pt x="2588" y="17247"/>
                  </a:lnTo>
                  <a:cubicBezTo>
                    <a:pt x="2818" y="17147"/>
                    <a:pt x="3048" y="17047"/>
                    <a:pt x="3258" y="16936"/>
                  </a:cubicBezTo>
                  <a:cubicBezTo>
                    <a:pt x="3418" y="16856"/>
                    <a:pt x="3567" y="16767"/>
                    <a:pt x="3718" y="16687"/>
                  </a:cubicBezTo>
                  <a:lnTo>
                    <a:pt x="3738" y="16677"/>
                  </a:lnTo>
                  <a:lnTo>
                    <a:pt x="3758" y="16667"/>
                  </a:lnTo>
                  <a:lnTo>
                    <a:pt x="3917" y="16577"/>
                  </a:lnTo>
                  <a:cubicBezTo>
                    <a:pt x="3977" y="16547"/>
                    <a:pt x="4037" y="16507"/>
                    <a:pt x="4107" y="16477"/>
                  </a:cubicBezTo>
                  <a:lnTo>
                    <a:pt x="4127" y="16457"/>
                  </a:lnTo>
                  <a:lnTo>
                    <a:pt x="4147" y="16457"/>
                  </a:lnTo>
                  <a:lnTo>
                    <a:pt x="4147" y="16447"/>
                  </a:lnTo>
                  <a:lnTo>
                    <a:pt x="4157" y="16447"/>
                  </a:lnTo>
                  <a:cubicBezTo>
                    <a:pt x="4287" y="16377"/>
                    <a:pt x="4427" y="16297"/>
                    <a:pt x="4566" y="16227"/>
                  </a:cubicBezTo>
                  <a:cubicBezTo>
                    <a:pt x="4617" y="16197"/>
                    <a:pt x="4666" y="16177"/>
                    <a:pt x="4717" y="16147"/>
                  </a:cubicBezTo>
                  <a:lnTo>
                    <a:pt x="4726" y="16147"/>
                  </a:lnTo>
                  <a:cubicBezTo>
                    <a:pt x="4777" y="16117"/>
                    <a:pt x="4826" y="16097"/>
                    <a:pt x="4877" y="16068"/>
                  </a:cubicBezTo>
                  <a:cubicBezTo>
                    <a:pt x="4997" y="16008"/>
                    <a:pt x="5106" y="15948"/>
                    <a:pt x="5236" y="15877"/>
                  </a:cubicBezTo>
                  <a:cubicBezTo>
                    <a:pt x="5256" y="15868"/>
                    <a:pt x="5286" y="15848"/>
                    <a:pt x="5316" y="15828"/>
                  </a:cubicBezTo>
                  <a:lnTo>
                    <a:pt x="5336" y="15817"/>
                  </a:lnTo>
                  <a:lnTo>
                    <a:pt x="5346" y="15808"/>
                  </a:lnTo>
                  <a:lnTo>
                    <a:pt x="5366" y="15808"/>
                  </a:lnTo>
                  <a:cubicBezTo>
                    <a:pt x="5416" y="15777"/>
                    <a:pt x="5466" y="15737"/>
                    <a:pt x="5526" y="15708"/>
                  </a:cubicBezTo>
                  <a:cubicBezTo>
                    <a:pt x="5596" y="15677"/>
                    <a:pt x="5656" y="15637"/>
                    <a:pt x="5726" y="15597"/>
                  </a:cubicBezTo>
                  <a:lnTo>
                    <a:pt x="5745" y="15588"/>
                  </a:lnTo>
                  <a:lnTo>
                    <a:pt x="5756" y="15588"/>
                  </a:lnTo>
                  <a:lnTo>
                    <a:pt x="5776" y="15578"/>
                  </a:lnTo>
                  <a:lnTo>
                    <a:pt x="5836" y="15538"/>
                  </a:lnTo>
                  <a:lnTo>
                    <a:pt x="6165" y="15358"/>
                  </a:lnTo>
                  <a:cubicBezTo>
                    <a:pt x="6255" y="15318"/>
                    <a:pt x="6345" y="15258"/>
                    <a:pt x="6425" y="15218"/>
                  </a:cubicBezTo>
                  <a:lnTo>
                    <a:pt x="6425" y="15208"/>
                  </a:lnTo>
                  <a:lnTo>
                    <a:pt x="6435" y="15208"/>
                  </a:lnTo>
                  <a:lnTo>
                    <a:pt x="6485" y="15178"/>
                  </a:lnTo>
                  <a:cubicBezTo>
                    <a:pt x="6695" y="15048"/>
                    <a:pt x="6905" y="14938"/>
                    <a:pt x="7124" y="14809"/>
                  </a:cubicBezTo>
                  <a:cubicBezTo>
                    <a:pt x="7315" y="14709"/>
                    <a:pt x="7524" y="14589"/>
                    <a:pt x="7754" y="14458"/>
                  </a:cubicBezTo>
                  <a:cubicBezTo>
                    <a:pt x="7834" y="14409"/>
                    <a:pt x="7914" y="14369"/>
                    <a:pt x="7984" y="14329"/>
                  </a:cubicBezTo>
                  <a:lnTo>
                    <a:pt x="8004" y="14309"/>
                  </a:lnTo>
                  <a:lnTo>
                    <a:pt x="8014" y="14309"/>
                  </a:lnTo>
                  <a:lnTo>
                    <a:pt x="8024" y="14299"/>
                  </a:lnTo>
                  <a:cubicBezTo>
                    <a:pt x="8163" y="14219"/>
                    <a:pt x="8274" y="14159"/>
                    <a:pt x="8383" y="14099"/>
                  </a:cubicBezTo>
                  <a:cubicBezTo>
                    <a:pt x="8494" y="14039"/>
                    <a:pt x="8603" y="13979"/>
                    <a:pt x="8723" y="13919"/>
                  </a:cubicBezTo>
                  <a:cubicBezTo>
                    <a:pt x="8833" y="13859"/>
                    <a:pt x="8933" y="13799"/>
                    <a:pt x="9043" y="13729"/>
                  </a:cubicBezTo>
                  <a:lnTo>
                    <a:pt x="9113" y="13689"/>
                  </a:lnTo>
                  <a:lnTo>
                    <a:pt x="9133" y="13679"/>
                  </a:lnTo>
                  <a:lnTo>
                    <a:pt x="9143" y="13669"/>
                  </a:lnTo>
                  <a:cubicBezTo>
                    <a:pt x="9273" y="13590"/>
                    <a:pt x="9442" y="13490"/>
                    <a:pt x="9602" y="13399"/>
                  </a:cubicBezTo>
                  <a:cubicBezTo>
                    <a:pt x="9682" y="13359"/>
                    <a:pt x="9773" y="13310"/>
                    <a:pt x="9862" y="13259"/>
                  </a:cubicBezTo>
                  <a:lnTo>
                    <a:pt x="9882" y="13239"/>
                  </a:lnTo>
                  <a:cubicBezTo>
                    <a:pt x="9992" y="13179"/>
                    <a:pt x="10092" y="13120"/>
                    <a:pt x="10202" y="13070"/>
                  </a:cubicBezTo>
                  <a:lnTo>
                    <a:pt x="10302" y="13010"/>
                  </a:lnTo>
                  <a:cubicBezTo>
                    <a:pt x="10442" y="12930"/>
                    <a:pt x="10612" y="12840"/>
                    <a:pt x="10761" y="12750"/>
                  </a:cubicBezTo>
                  <a:cubicBezTo>
                    <a:pt x="10852" y="12690"/>
                    <a:pt x="10952" y="12630"/>
                    <a:pt x="11051" y="12570"/>
                  </a:cubicBezTo>
                  <a:cubicBezTo>
                    <a:pt x="11141" y="12510"/>
                    <a:pt x="11241" y="12470"/>
                    <a:pt x="11331" y="12431"/>
                  </a:cubicBezTo>
                  <a:lnTo>
                    <a:pt x="11341" y="12420"/>
                  </a:lnTo>
                  <a:close/>
                  <a:moveTo>
                    <a:pt x="29216" y="27048"/>
                  </a:moveTo>
                  <a:cubicBezTo>
                    <a:pt x="29216" y="27108"/>
                    <a:pt x="29216" y="27168"/>
                    <a:pt x="29226" y="27218"/>
                  </a:cubicBezTo>
                  <a:lnTo>
                    <a:pt x="29226" y="27288"/>
                  </a:lnTo>
                  <a:lnTo>
                    <a:pt x="29216" y="27298"/>
                  </a:lnTo>
                  <a:lnTo>
                    <a:pt x="29176" y="27318"/>
                  </a:lnTo>
                  <a:lnTo>
                    <a:pt x="29157" y="27328"/>
                  </a:lnTo>
                  <a:cubicBezTo>
                    <a:pt x="29126" y="27338"/>
                    <a:pt x="29097" y="27358"/>
                    <a:pt x="29057" y="27368"/>
                  </a:cubicBezTo>
                  <a:lnTo>
                    <a:pt x="29037" y="27378"/>
                  </a:lnTo>
                  <a:cubicBezTo>
                    <a:pt x="29006" y="27398"/>
                    <a:pt x="28986" y="27408"/>
                    <a:pt x="28957" y="27418"/>
                  </a:cubicBezTo>
                  <a:cubicBezTo>
                    <a:pt x="28897" y="27448"/>
                    <a:pt x="28846" y="27468"/>
                    <a:pt x="28797" y="27488"/>
                  </a:cubicBezTo>
                  <a:lnTo>
                    <a:pt x="28797" y="27338"/>
                  </a:lnTo>
                  <a:lnTo>
                    <a:pt x="28797" y="27328"/>
                  </a:lnTo>
                  <a:lnTo>
                    <a:pt x="28797" y="27228"/>
                  </a:lnTo>
                  <a:cubicBezTo>
                    <a:pt x="28846" y="27218"/>
                    <a:pt x="28886" y="27198"/>
                    <a:pt x="28937" y="27168"/>
                  </a:cubicBezTo>
                  <a:cubicBezTo>
                    <a:pt x="28957" y="27168"/>
                    <a:pt x="28966" y="27158"/>
                    <a:pt x="28986" y="27148"/>
                  </a:cubicBezTo>
                  <a:lnTo>
                    <a:pt x="28997" y="27148"/>
                  </a:lnTo>
                  <a:cubicBezTo>
                    <a:pt x="29026" y="27128"/>
                    <a:pt x="29057" y="27118"/>
                    <a:pt x="29086" y="27108"/>
                  </a:cubicBezTo>
                  <a:cubicBezTo>
                    <a:pt x="29106" y="27098"/>
                    <a:pt x="29117" y="27098"/>
                    <a:pt x="29126" y="27088"/>
                  </a:cubicBezTo>
                  <a:lnTo>
                    <a:pt x="29216" y="27058"/>
                  </a:lnTo>
                  <a:lnTo>
                    <a:pt x="29216" y="27048"/>
                  </a:lnTo>
                  <a:close/>
                  <a:moveTo>
                    <a:pt x="28307" y="27478"/>
                  </a:moveTo>
                  <a:cubicBezTo>
                    <a:pt x="28307" y="27548"/>
                    <a:pt x="28307" y="27618"/>
                    <a:pt x="28297" y="27707"/>
                  </a:cubicBezTo>
                  <a:cubicBezTo>
                    <a:pt x="28287" y="27707"/>
                    <a:pt x="28267" y="27718"/>
                    <a:pt x="28247" y="27727"/>
                  </a:cubicBezTo>
                  <a:lnTo>
                    <a:pt x="28247" y="27738"/>
                  </a:lnTo>
                  <a:cubicBezTo>
                    <a:pt x="28227" y="27738"/>
                    <a:pt x="28217" y="27747"/>
                    <a:pt x="28197" y="27758"/>
                  </a:cubicBezTo>
                  <a:lnTo>
                    <a:pt x="28197" y="27767"/>
                  </a:lnTo>
                  <a:lnTo>
                    <a:pt x="28187" y="27767"/>
                  </a:lnTo>
                  <a:cubicBezTo>
                    <a:pt x="28157" y="27787"/>
                    <a:pt x="28117" y="27807"/>
                    <a:pt x="28077" y="27827"/>
                  </a:cubicBezTo>
                  <a:lnTo>
                    <a:pt x="28067" y="27827"/>
                  </a:lnTo>
                  <a:lnTo>
                    <a:pt x="28037" y="27847"/>
                  </a:lnTo>
                  <a:lnTo>
                    <a:pt x="28027" y="27847"/>
                  </a:lnTo>
                  <a:lnTo>
                    <a:pt x="28007" y="27858"/>
                  </a:lnTo>
                  <a:lnTo>
                    <a:pt x="27947" y="27887"/>
                  </a:lnTo>
                  <a:cubicBezTo>
                    <a:pt x="27927" y="27898"/>
                    <a:pt x="27907" y="27907"/>
                    <a:pt x="27898" y="27907"/>
                  </a:cubicBezTo>
                  <a:lnTo>
                    <a:pt x="27887" y="27918"/>
                  </a:lnTo>
                  <a:lnTo>
                    <a:pt x="27867" y="27927"/>
                  </a:lnTo>
                  <a:lnTo>
                    <a:pt x="27818" y="27947"/>
                  </a:lnTo>
                  <a:lnTo>
                    <a:pt x="27747" y="27987"/>
                  </a:lnTo>
                  <a:lnTo>
                    <a:pt x="27618" y="28038"/>
                  </a:lnTo>
                  <a:lnTo>
                    <a:pt x="27618" y="28007"/>
                  </a:lnTo>
                  <a:lnTo>
                    <a:pt x="27627" y="27967"/>
                  </a:lnTo>
                  <a:lnTo>
                    <a:pt x="27627" y="27787"/>
                  </a:lnTo>
                  <a:cubicBezTo>
                    <a:pt x="27647" y="27778"/>
                    <a:pt x="27667" y="27767"/>
                    <a:pt x="27678" y="27758"/>
                  </a:cubicBezTo>
                  <a:cubicBezTo>
                    <a:pt x="27727" y="27727"/>
                    <a:pt x="27767" y="27707"/>
                    <a:pt x="27807" y="27698"/>
                  </a:cubicBezTo>
                  <a:cubicBezTo>
                    <a:pt x="27847" y="27678"/>
                    <a:pt x="27878" y="27668"/>
                    <a:pt x="27918" y="27648"/>
                  </a:cubicBezTo>
                  <a:lnTo>
                    <a:pt x="27938" y="27638"/>
                  </a:lnTo>
                  <a:cubicBezTo>
                    <a:pt x="27958" y="27638"/>
                    <a:pt x="27967" y="27628"/>
                    <a:pt x="27977" y="27628"/>
                  </a:cubicBezTo>
                  <a:lnTo>
                    <a:pt x="27997" y="27618"/>
                  </a:lnTo>
                  <a:lnTo>
                    <a:pt x="28087" y="27588"/>
                  </a:lnTo>
                  <a:cubicBezTo>
                    <a:pt x="28127" y="27568"/>
                    <a:pt x="28187" y="27538"/>
                    <a:pt x="28237" y="27518"/>
                  </a:cubicBezTo>
                  <a:cubicBezTo>
                    <a:pt x="28257" y="27498"/>
                    <a:pt x="28287" y="27488"/>
                    <a:pt x="28307" y="27478"/>
                  </a:cubicBezTo>
                  <a:close/>
                  <a:moveTo>
                    <a:pt x="49743" y="22216"/>
                  </a:moveTo>
                  <a:cubicBezTo>
                    <a:pt x="49842" y="22216"/>
                    <a:pt x="49940" y="22220"/>
                    <a:pt x="50039" y="22232"/>
                  </a:cubicBezTo>
                  <a:cubicBezTo>
                    <a:pt x="50219" y="22262"/>
                    <a:pt x="50399" y="22312"/>
                    <a:pt x="50568" y="22382"/>
                  </a:cubicBezTo>
                  <a:cubicBezTo>
                    <a:pt x="50668" y="22422"/>
                    <a:pt x="50768" y="22482"/>
                    <a:pt x="50859" y="22542"/>
                  </a:cubicBezTo>
                  <a:cubicBezTo>
                    <a:pt x="50879" y="22562"/>
                    <a:pt x="50899" y="22582"/>
                    <a:pt x="50928" y="22592"/>
                  </a:cubicBezTo>
                  <a:cubicBezTo>
                    <a:pt x="50938" y="22612"/>
                    <a:pt x="50958" y="22622"/>
                    <a:pt x="50968" y="22642"/>
                  </a:cubicBezTo>
                  <a:cubicBezTo>
                    <a:pt x="50908" y="22622"/>
                    <a:pt x="50839" y="22622"/>
                    <a:pt x="50768" y="22622"/>
                  </a:cubicBezTo>
                  <a:lnTo>
                    <a:pt x="50759" y="22622"/>
                  </a:lnTo>
                  <a:cubicBezTo>
                    <a:pt x="50679" y="22622"/>
                    <a:pt x="50588" y="22622"/>
                    <a:pt x="50508" y="22632"/>
                  </a:cubicBezTo>
                  <a:cubicBezTo>
                    <a:pt x="50419" y="22632"/>
                    <a:pt x="50329" y="22642"/>
                    <a:pt x="50229" y="22652"/>
                  </a:cubicBezTo>
                  <a:cubicBezTo>
                    <a:pt x="50149" y="22672"/>
                    <a:pt x="50069" y="22682"/>
                    <a:pt x="49989" y="22692"/>
                  </a:cubicBezTo>
                  <a:cubicBezTo>
                    <a:pt x="49939" y="22702"/>
                    <a:pt x="49899" y="22712"/>
                    <a:pt x="49849" y="22722"/>
                  </a:cubicBezTo>
                  <a:lnTo>
                    <a:pt x="49729" y="22752"/>
                  </a:lnTo>
                  <a:cubicBezTo>
                    <a:pt x="49640" y="22782"/>
                    <a:pt x="49560" y="22812"/>
                    <a:pt x="49480" y="22832"/>
                  </a:cubicBezTo>
                  <a:cubicBezTo>
                    <a:pt x="49400" y="22862"/>
                    <a:pt x="49320" y="22882"/>
                    <a:pt x="49240" y="22911"/>
                  </a:cubicBezTo>
                  <a:cubicBezTo>
                    <a:pt x="49150" y="22942"/>
                    <a:pt x="49070" y="22982"/>
                    <a:pt x="48990" y="23022"/>
                  </a:cubicBezTo>
                  <a:cubicBezTo>
                    <a:pt x="48910" y="23062"/>
                    <a:pt x="48840" y="23102"/>
                    <a:pt x="48770" y="23142"/>
                  </a:cubicBezTo>
                  <a:cubicBezTo>
                    <a:pt x="48700" y="23182"/>
                    <a:pt x="48620" y="23222"/>
                    <a:pt x="48550" y="23271"/>
                  </a:cubicBezTo>
                  <a:cubicBezTo>
                    <a:pt x="48470" y="23322"/>
                    <a:pt x="48401" y="23371"/>
                    <a:pt x="48330" y="23431"/>
                  </a:cubicBezTo>
                  <a:cubicBezTo>
                    <a:pt x="48281" y="23471"/>
                    <a:pt x="48230" y="23511"/>
                    <a:pt x="48170" y="23551"/>
                  </a:cubicBezTo>
                  <a:cubicBezTo>
                    <a:pt x="48110" y="23601"/>
                    <a:pt x="48041" y="23661"/>
                    <a:pt x="47971" y="23711"/>
                  </a:cubicBezTo>
                  <a:cubicBezTo>
                    <a:pt x="47901" y="23761"/>
                    <a:pt x="47831" y="23821"/>
                    <a:pt x="47771" y="23891"/>
                  </a:cubicBezTo>
                  <a:cubicBezTo>
                    <a:pt x="47721" y="23951"/>
                    <a:pt x="47661" y="24011"/>
                    <a:pt x="47611" y="24081"/>
                  </a:cubicBezTo>
                  <a:cubicBezTo>
                    <a:pt x="47561" y="24150"/>
                    <a:pt x="47501" y="24221"/>
                    <a:pt x="47461" y="24301"/>
                  </a:cubicBezTo>
                  <a:cubicBezTo>
                    <a:pt x="47371" y="24441"/>
                    <a:pt x="47301" y="24590"/>
                    <a:pt x="47222" y="24740"/>
                  </a:cubicBezTo>
                  <a:cubicBezTo>
                    <a:pt x="47142" y="24900"/>
                    <a:pt x="47062" y="25050"/>
                    <a:pt x="46991" y="25210"/>
                  </a:cubicBezTo>
                  <a:cubicBezTo>
                    <a:pt x="46971" y="25260"/>
                    <a:pt x="46951" y="25300"/>
                    <a:pt x="46931" y="25349"/>
                  </a:cubicBezTo>
                  <a:cubicBezTo>
                    <a:pt x="46922" y="25389"/>
                    <a:pt x="46911" y="25440"/>
                    <a:pt x="46891" y="25480"/>
                  </a:cubicBezTo>
                  <a:cubicBezTo>
                    <a:pt x="46871" y="25569"/>
                    <a:pt x="46851" y="25660"/>
                    <a:pt x="46842" y="25749"/>
                  </a:cubicBezTo>
                  <a:cubicBezTo>
                    <a:pt x="46822" y="25929"/>
                    <a:pt x="46802" y="26109"/>
                    <a:pt x="46782" y="26279"/>
                  </a:cubicBezTo>
                  <a:cubicBezTo>
                    <a:pt x="46762" y="26459"/>
                    <a:pt x="46762" y="26639"/>
                    <a:pt x="46772" y="26819"/>
                  </a:cubicBezTo>
                  <a:cubicBezTo>
                    <a:pt x="46772" y="26988"/>
                    <a:pt x="46772" y="27168"/>
                    <a:pt x="46782" y="27338"/>
                  </a:cubicBezTo>
                  <a:cubicBezTo>
                    <a:pt x="46792" y="27428"/>
                    <a:pt x="46792" y="27518"/>
                    <a:pt x="46802" y="27608"/>
                  </a:cubicBezTo>
                  <a:cubicBezTo>
                    <a:pt x="46811" y="27698"/>
                    <a:pt x="46831" y="27787"/>
                    <a:pt x="46851" y="27878"/>
                  </a:cubicBezTo>
                  <a:cubicBezTo>
                    <a:pt x="46871" y="27958"/>
                    <a:pt x="46891" y="28047"/>
                    <a:pt x="46911" y="28138"/>
                  </a:cubicBezTo>
                  <a:cubicBezTo>
                    <a:pt x="46931" y="28197"/>
                    <a:pt x="46951" y="28257"/>
                    <a:pt x="46971" y="28307"/>
                  </a:cubicBezTo>
                  <a:cubicBezTo>
                    <a:pt x="46911" y="28277"/>
                    <a:pt x="46851" y="28237"/>
                    <a:pt x="46792" y="28197"/>
                  </a:cubicBezTo>
                  <a:cubicBezTo>
                    <a:pt x="46732" y="28147"/>
                    <a:pt x="46682" y="28098"/>
                    <a:pt x="46622" y="28047"/>
                  </a:cubicBezTo>
                  <a:cubicBezTo>
                    <a:pt x="46562" y="27987"/>
                    <a:pt x="46512" y="27927"/>
                    <a:pt x="46462" y="27867"/>
                  </a:cubicBezTo>
                  <a:cubicBezTo>
                    <a:pt x="46372" y="27727"/>
                    <a:pt x="46282" y="27578"/>
                    <a:pt x="46202" y="27428"/>
                  </a:cubicBezTo>
                  <a:cubicBezTo>
                    <a:pt x="46182" y="27368"/>
                    <a:pt x="46152" y="27298"/>
                    <a:pt x="46142" y="27238"/>
                  </a:cubicBezTo>
                  <a:cubicBezTo>
                    <a:pt x="46112" y="27148"/>
                    <a:pt x="46092" y="27058"/>
                    <a:pt x="46083" y="26968"/>
                  </a:cubicBezTo>
                  <a:cubicBezTo>
                    <a:pt x="46072" y="26899"/>
                    <a:pt x="46063" y="26839"/>
                    <a:pt x="46063" y="26768"/>
                  </a:cubicBezTo>
                  <a:cubicBezTo>
                    <a:pt x="46063" y="26679"/>
                    <a:pt x="46052" y="26579"/>
                    <a:pt x="46063" y="26488"/>
                  </a:cubicBezTo>
                  <a:cubicBezTo>
                    <a:pt x="46063" y="26399"/>
                    <a:pt x="46063" y="26309"/>
                    <a:pt x="46072" y="26219"/>
                  </a:cubicBezTo>
                  <a:cubicBezTo>
                    <a:pt x="46083" y="26129"/>
                    <a:pt x="46092" y="26049"/>
                    <a:pt x="46102" y="25959"/>
                  </a:cubicBezTo>
                  <a:cubicBezTo>
                    <a:pt x="46122" y="25839"/>
                    <a:pt x="46142" y="25729"/>
                    <a:pt x="46162" y="25609"/>
                  </a:cubicBezTo>
                  <a:cubicBezTo>
                    <a:pt x="46182" y="25489"/>
                    <a:pt x="46212" y="25380"/>
                    <a:pt x="46242" y="25260"/>
                  </a:cubicBezTo>
                  <a:cubicBezTo>
                    <a:pt x="46282" y="25140"/>
                    <a:pt x="46312" y="25030"/>
                    <a:pt x="46362" y="24910"/>
                  </a:cubicBezTo>
                  <a:cubicBezTo>
                    <a:pt x="46392" y="24810"/>
                    <a:pt x="46442" y="24700"/>
                    <a:pt x="46482" y="24590"/>
                  </a:cubicBezTo>
                  <a:cubicBezTo>
                    <a:pt x="46572" y="24381"/>
                    <a:pt x="46682" y="24170"/>
                    <a:pt x="46802" y="23981"/>
                  </a:cubicBezTo>
                  <a:cubicBezTo>
                    <a:pt x="46931" y="23771"/>
                    <a:pt x="47062" y="23561"/>
                    <a:pt x="47202" y="23361"/>
                  </a:cubicBezTo>
                  <a:cubicBezTo>
                    <a:pt x="47361" y="23162"/>
                    <a:pt x="47531" y="22951"/>
                    <a:pt x="47741" y="22792"/>
                  </a:cubicBezTo>
                  <a:cubicBezTo>
                    <a:pt x="47821" y="22732"/>
                    <a:pt x="47911" y="22672"/>
                    <a:pt x="48001" y="22632"/>
                  </a:cubicBezTo>
                  <a:cubicBezTo>
                    <a:pt x="48050" y="22602"/>
                    <a:pt x="48101" y="22582"/>
                    <a:pt x="48150" y="22562"/>
                  </a:cubicBezTo>
                  <a:lnTo>
                    <a:pt x="48330" y="22472"/>
                  </a:lnTo>
                  <a:lnTo>
                    <a:pt x="48481" y="22412"/>
                  </a:lnTo>
                  <a:cubicBezTo>
                    <a:pt x="48590" y="22372"/>
                    <a:pt x="48690" y="22342"/>
                    <a:pt x="48800" y="22322"/>
                  </a:cubicBezTo>
                  <a:cubicBezTo>
                    <a:pt x="48910" y="22302"/>
                    <a:pt x="49010" y="22282"/>
                    <a:pt x="49120" y="22262"/>
                  </a:cubicBezTo>
                  <a:cubicBezTo>
                    <a:pt x="49260" y="22252"/>
                    <a:pt x="49389" y="22232"/>
                    <a:pt x="49529" y="22222"/>
                  </a:cubicBezTo>
                  <a:cubicBezTo>
                    <a:pt x="49601" y="22218"/>
                    <a:pt x="49672" y="22216"/>
                    <a:pt x="49743" y="22216"/>
                  </a:cubicBezTo>
                  <a:close/>
                  <a:moveTo>
                    <a:pt x="34682" y="17826"/>
                  </a:moveTo>
                  <a:lnTo>
                    <a:pt x="34682" y="17826"/>
                  </a:lnTo>
                  <a:cubicBezTo>
                    <a:pt x="34672" y="17976"/>
                    <a:pt x="34672" y="18095"/>
                    <a:pt x="34662" y="18215"/>
                  </a:cubicBezTo>
                  <a:cubicBezTo>
                    <a:pt x="34652" y="18286"/>
                    <a:pt x="34652" y="18355"/>
                    <a:pt x="34642" y="18415"/>
                  </a:cubicBezTo>
                  <a:lnTo>
                    <a:pt x="34642" y="18426"/>
                  </a:lnTo>
                  <a:lnTo>
                    <a:pt x="34642" y="18435"/>
                  </a:lnTo>
                  <a:cubicBezTo>
                    <a:pt x="34632" y="18525"/>
                    <a:pt x="34622" y="18625"/>
                    <a:pt x="34622" y="18705"/>
                  </a:cubicBezTo>
                  <a:cubicBezTo>
                    <a:pt x="34612" y="18885"/>
                    <a:pt x="34602" y="19065"/>
                    <a:pt x="34592" y="19225"/>
                  </a:cubicBezTo>
                  <a:lnTo>
                    <a:pt x="34592" y="19254"/>
                  </a:lnTo>
                  <a:lnTo>
                    <a:pt x="34592" y="19265"/>
                  </a:lnTo>
                  <a:cubicBezTo>
                    <a:pt x="34592" y="19425"/>
                    <a:pt x="34582" y="19594"/>
                    <a:pt x="34572" y="19754"/>
                  </a:cubicBezTo>
                  <a:cubicBezTo>
                    <a:pt x="34572" y="19874"/>
                    <a:pt x="34562" y="19994"/>
                    <a:pt x="34552" y="20114"/>
                  </a:cubicBezTo>
                  <a:lnTo>
                    <a:pt x="34552" y="20134"/>
                  </a:lnTo>
                  <a:lnTo>
                    <a:pt x="34552" y="20154"/>
                  </a:lnTo>
                  <a:lnTo>
                    <a:pt x="34552" y="20164"/>
                  </a:lnTo>
                  <a:cubicBezTo>
                    <a:pt x="34542" y="20344"/>
                    <a:pt x="34522" y="20564"/>
                    <a:pt x="34512" y="20773"/>
                  </a:cubicBezTo>
                  <a:cubicBezTo>
                    <a:pt x="34512" y="20933"/>
                    <a:pt x="34502" y="21113"/>
                    <a:pt x="34502" y="21273"/>
                  </a:cubicBezTo>
                  <a:lnTo>
                    <a:pt x="34502" y="21313"/>
                  </a:lnTo>
                  <a:lnTo>
                    <a:pt x="34502" y="21353"/>
                  </a:lnTo>
                  <a:cubicBezTo>
                    <a:pt x="34492" y="21503"/>
                    <a:pt x="34492" y="21652"/>
                    <a:pt x="34482" y="21803"/>
                  </a:cubicBezTo>
                  <a:lnTo>
                    <a:pt x="34482" y="21923"/>
                  </a:lnTo>
                  <a:lnTo>
                    <a:pt x="34472" y="21963"/>
                  </a:lnTo>
                  <a:lnTo>
                    <a:pt x="34472" y="21983"/>
                  </a:lnTo>
                  <a:cubicBezTo>
                    <a:pt x="34472" y="22083"/>
                    <a:pt x="34462" y="22202"/>
                    <a:pt x="34462" y="22322"/>
                  </a:cubicBezTo>
                  <a:cubicBezTo>
                    <a:pt x="34472" y="22472"/>
                    <a:pt x="34482" y="22632"/>
                    <a:pt x="34492" y="22782"/>
                  </a:cubicBezTo>
                  <a:lnTo>
                    <a:pt x="34492" y="22792"/>
                  </a:lnTo>
                  <a:lnTo>
                    <a:pt x="34492" y="22802"/>
                  </a:lnTo>
                  <a:lnTo>
                    <a:pt x="34492" y="22822"/>
                  </a:lnTo>
                  <a:cubicBezTo>
                    <a:pt x="34492" y="22902"/>
                    <a:pt x="34502" y="22991"/>
                    <a:pt x="34512" y="23082"/>
                  </a:cubicBezTo>
                  <a:cubicBezTo>
                    <a:pt x="34512" y="23162"/>
                    <a:pt x="34522" y="23242"/>
                    <a:pt x="34522" y="23322"/>
                  </a:cubicBezTo>
                  <a:cubicBezTo>
                    <a:pt x="34532" y="23481"/>
                    <a:pt x="34552" y="23641"/>
                    <a:pt x="34572" y="23821"/>
                  </a:cubicBezTo>
                  <a:cubicBezTo>
                    <a:pt x="34582" y="23871"/>
                    <a:pt x="34592" y="23931"/>
                    <a:pt x="34592" y="23981"/>
                  </a:cubicBezTo>
                  <a:lnTo>
                    <a:pt x="34602" y="24061"/>
                  </a:lnTo>
                  <a:lnTo>
                    <a:pt x="34602" y="24090"/>
                  </a:lnTo>
                  <a:lnTo>
                    <a:pt x="34612" y="24130"/>
                  </a:lnTo>
                  <a:lnTo>
                    <a:pt x="34612" y="24141"/>
                  </a:lnTo>
                  <a:lnTo>
                    <a:pt x="34612" y="24150"/>
                  </a:lnTo>
                  <a:cubicBezTo>
                    <a:pt x="34622" y="24210"/>
                    <a:pt x="34622" y="24250"/>
                    <a:pt x="34632" y="24310"/>
                  </a:cubicBezTo>
                  <a:cubicBezTo>
                    <a:pt x="34632" y="24381"/>
                    <a:pt x="34642" y="24450"/>
                    <a:pt x="34642" y="24521"/>
                  </a:cubicBezTo>
                  <a:lnTo>
                    <a:pt x="34652" y="24530"/>
                  </a:lnTo>
                  <a:lnTo>
                    <a:pt x="34652" y="24550"/>
                  </a:lnTo>
                  <a:cubicBezTo>
                    <a:pt x="34652" y="24610"/>
                    <a:pt x="34662" y="24720"/>
                    <a:pt x="34672" y="24810"/>
                  </a:cubicBezTo>
                  <a:lnTo>
                    <a:pt x="34702" y="25080"/>
                  </a:lnTo>
                  <a:cubicBezTo>
                    <a:pt x="34702" y="25100"/>
                    <a:pt x="34712" y="25130"/>
                    <a:pt x="34712" y="25150"/>
                  </a:cubicBezTo>
                  <a:cubicBezTo>
                    <a:pt x="34712" y="25180"/>
                    <a:pt x="34722" y="25250"/>
                    <a:pt x="34732" y="25309"/>
                  </a:cubicBezTo>
                  <a:cubicBezTo>
                    <a:pt x="34741" y="25449"/>
                    <a:pt x="34752" y="25609"/>
                    <a:pt x="34752" y="25809"/>
                  </a:cubicBezTo>
                  <a:cubicBezTo>
                    <a:pt x="34752" y="25879"/>
                    <a:pt x="34752" y="25949"/>
                    <a:pt x="34761" y="26039"/>
                  </a:cubicBezTo>
                  <a:cubicBezTo>
                    <a:pt x="34761" y="26129"/>
                    <a:pt x="34772" y="26219"/>
                    <a:pt x="34781" y="26289"/>
                  </a:cubicBezTo>
                  <a:cubicBezTo>
                    <a:pt x="34801" y="26459"/>
                    <a:pt x="34812" y="26608"/>
                    <a:pt x="34832" y="26748"/>
                  </a:cubicBezTo>
                  <a:cubicBezTo>
                    <a:pt x="34861" y="26978"/>
                    <a:pt x="34892" y="27208"/>
                    <a:pt x="34912" y="27418"/>
                  </a:cubicBezTo>
                  <a:lnTo>
                    <a:pt x="34941" y="27658"/>
                  </a:lnTo>
                  <a:cubicBezTo>
                    <a:pt x="34941" y="27698"/>
                    <a:pt x="34952" y="27747"/>
                    <a:pt x="34952" y="27787"/>
                  </a:cubicBezTo>
                  <a:cubicBezTo>
                    <a:pt x="34952" y="27798"/>
                    <a:pt x="34952" y="27807"/>
                    <a:pt x="34961" y="27818"/>
                  </a:cubicBezTo>
                  <a:lnTo>
                    <a:pt x="34961" y="27838"/>
                  </a:lnTo>
                  <a:lnTo>
                    <a:pt x="34961" y="27847"/>
                  </a:lnTo>
                  <a:lnTo>
                    <a:pt x="34961" y="27867"/>
                  </a:lnTo>
                  <a:cubicBezTo>
                    <a:pt x="34881" y="27907"/>
                    <a:pt x="34801" y="27958"/>
                    <a:pt x="34722" y="28018"/>
                  </a:cubicBezTo>
                  <a:cubicBezTo>
                    <a:pt x="34662" y="28067"/>
                    <a:pt x="34592" y="28118"/>
                    <a:pt x="34512" y="28158"/>
                  </a:cubicBezTo>
                  <a:lnTo>
                    <a:pt x="34502" y="28167"/>
                  </a:lnTo>
                  <a:cubicBezTo>
                    <a:pt x="34432" y="28197"/>
                    <a:pt x="34352" y="28217"/>
                    <a:pt x="34272" y="28227"/>
                  </a:cubicBezTo>
                  <a:cubicBezTo>
                    <a:pt x="34262" y="28237"/>
                    <a:pt x="34252" y="28237"/>
                    <a:pt x="34232" y="28237"/>
                  </a:cubicBezTo>
                  <a:lnTo>
                    <a:pt x="34222" y="28247"/>
                  </a:lnTo>
                  <a:cubicBezTo>
                    <a:pt x="34202" y="28247"/>
                    <a:pt x="34192" y="28247"/>
                    <a:pt x="34172" y="28257"/>
                  </a:cubicBezTo>
                  <a:cubicBezTo>
                    <a:pt x="34152" y="28257"/>
                    <a:pt x="34122" y="28267"/>
                    <a:pt x="34102" y="28277"/>
                  </a:cubicBezTo>
                  <a:cubicBezTo>
                    <a:pt x="34062" y="28287"/>
                    <a:pt x="34022" y="28297"/>
                    <a:pt x="33973" y="28327"/>
                  </a:cubicBezTo>
                  <a:cubicBezTo>
                    <a:pt x="33973" y="28267"/>
                    <a:pt x="33973" y="28217"/>
                    <a:pt x="33962" y="28167"/>
                  </a:cubicBezTo>
                  <a:lnTo>
                    <a:pt x="33962" y="28138"/>
                  </a:lnTo>
                  <a:cubicBezTo>
                    <a:pt x="33962" y="28078"/>
                    <a:pt x="33962" y="28018"/>
                    <a:pt x="33953" y="27967"/>
                  </a:cubicBezTo>
                  <a:cubicBezTo>
                    <a:pt x="33953" y="27898"/>
                    <a:pt x="33953" y="27838"/>
                    <a:pt x="33942" y="27787"/>
                  </a:cubicBezTo>
                  <a:lnTo>
                    <a:pt x="33942" y="27767"/>
                  </a:lnTo>
                  <a:lnTo>
                    <a:pt x="33942" y="27608"/>
                  </a:lnTo>
                  <a:cubicBezTo>
                    <a:pt x="33933" y="27568"/>
                    <a:pt x="33933" y="27538"/>
                    <a:pt x="33933" y="27498"/>
                  </a:cubicBezTo>
                  <a:lnTo>
                    <a:pt x="33922" y="27478"/>
                  </a:lnTo>
                  <a:lnTo>
                    <a:pt x="33922" y="27448"/>
                  </a:lnTo>
                  <a:lnTo>
                    <a:pt x="33922" y="27428"/>
                  </a:lnTo>
                  <a:lnTo>
                    <a:pt x="33922" y="27408"/>
                  </a:lnTo>
                  <a:lnTo>
                    <a:pt x="33922" y="27388"/>
                  </a:lnTo>
                  <a:lnTo>
                    <a:pt x="33922" y="27358"/>
                  </a:lnTo>
                  <a:lnTo>
                    <a:pt x="33913" y="27348"/>
                  </a:lnTo>
                  <a:lnTo>
                    <a:pt x="33913" y="27238"/>
                  </a:lnTo>
                  <a:cubicBezTo>
                    <a:pt x="33902" y="27208"/>
                    <a:pt x="33902" y="27168"/>
                    <a:pt x="33902" y="27138"/>
                  </a:cubicBezTo>
                  <a:lnTo>
                    <a:pt x="33902" y="27128"/>
                  </a:lnTo>
                  <a:cubicBezTo>
                    <a:pt x="33893" y="27048"/>
                    <a:pt x="33893" y="26968"/>
                    <a:pt x="33882" y="26879"/>
                  </a:cubicBezTo>
                  <a:lnTo>
                    <a:pt x="33873" y="26788"/>
                  </a:lnTo>
                  <a:cubicBezTo>
                    <a:pt x="33862" y="26699"/>
                    <a:pt x="33853" y="26608"/>
                    <a:pt x="33842" y="26528"/>
                  </a:cubicBezTo>
                  <a:cubicBezTo>
                    <a:pt x="33833" y="26409"/>
                    <a:pt x="33822" y="26289"/>
                    <a:pt x="33813" y="26159"/>
                  </a:cubicBezTo>
                  <a:cubicBezTo>
                    <a:pt x="33793" y="25949"/>
                    <a:pt x="33793" y="25740"/>
                    <a:pt x="33802" y="25529"/>
                  </a:cubicBezTo>
                  <a:lnTo>
                    <a:pt x="33802" y="25520"/>
                  </a:lnTo>
                  <a:lnTo>
                    <a:pt x="33802" y="25420"/>
                  </a:lnTo>
                  <a:lnTo>
                    <a:pt x="33802" y="25120"/>
                  </a:lnTo>
                  <a:lnTo>
                    <a:pt x="33802" y="25040"/>
                  </a:lnTo>
                  <a:cubicBezTo>
                    <a:pt x="33802" y="24950"/>
                    <a:pt x="33813" y="24850"/>
                    <a:pt x="33813" y="24760"/>
                  </a:cubicBezTo>
                  <a:lnTo>
                    <a:pt x="33813" y="24750"/>
                  </a:lnTo>
                  <a:lnTo>
                    <a:pt x="33813" y="24740"/>
                  </a:lnTo>
                  <a:lnTo>
                    <a:pt x="33813" y="24730"/>
                  </a:lnTo>
                  <a:lnTo>
                    <a:pt x="33822" y="24660"/>
                  </a:lnTo>
                  <a:lnTo>
                    <a:pt x="33822" y="24270"/>
                  </a:lnTo>
                  <a:lnTo>
                    <a:pt x="33822" y="24261"/>
                  </a:lnTo>
                  <a:cubicBezTo>
                    <a:pt x="33813" y="24150"/>
                    <a:pt x="33813" y="24021"/>
                    <a:pt x="33802" y="23901"/>
                  </a:cubicBezTo>
                  <a:lnTo>
                    <a:pt x="33802" y="23891"/>
                  </a:lnTo>
                  <a:cubicBezTo>
                    <a:pt x="33793" y="23781"/>
                    <a:pt x="33782" y="23651"/>
                    <a:pt x="33782" y="23521"/>
                  </a:cubicBezTo>
                  <a:cubicBezTo>
                    <a:pt x="33782" y="23421"/>
                    <a:pt x="33793" y="23322"/>
                    <a:pt x="33793" y="23231"/>
                  </a:cubicBezTo>
                  <a:lnTo>
                    <a:pt x="33793" y="23222"/>
                  </a:lnTo>
                  <a:lnTo>
                    <a:pt x="33793" y="23142"/>
                  </a:lnTo>
                  <a:lnTo>
                    <a:pt x="33802" y="23071"/>
                  </a:lnTo>
                  <a:lnTo>
                    <a:pt x="33802" y="22942"/>
                  </a:lnTo>
                  <a:lnTo>
                    <a:pt x="33802" y="22862"/>
                  </a:lnTo>
                  <a:lnTo>
                    <a:pt x="33813" y="22842"/>
                  </a:lnTo>
                  <a:lnTo>
                    <a:pt x="33813" y="22832"/>
                  </a:lnTo>
                  <a:lnTo>
                    <a:pt x="33813" y="22782"/>
                  </a:lnTo>
                  <a:lnTo>
                    <a:pt x="33813" y="22702"/>
                  </a:lnTo>
                  <a:lnTo>
                    <a:pt x="33813" y="22692"/>
                  </a:lnTo>
                  <a:lnTo>
                    <a:pt x="33813" y="22682"/>
                  </a:lnTo>
                  <a:cubicBezTo>
                    <a:pt x="33822" y="22602"/>
                    <a:pt x="33822" y="22502"/>
                    <a:pt x="33822" y="22402"/>
                  </a:cubicBezTo>
                  <a:cubicBezTo>
                    <a:pt x="33813" y="22312"/>
                    <a:pt x="33813" y="22222"/>
                    <a:pt x="33813" y="22132"/>
                  </a:cubicBezTo>
                  <a:lnTo>
                    <a:pt x="33813" y="22103"/>
                  </a:lnTo>
                  <a:cubicBezTo>
                    <a:pt x="33802" y="22072"/>
                    <a:pt x="33802" y="22043"/>
                    <a:pt x="33802" y="22012"/>
                  </a:cubicBezTo>
                  <a:cubicBezTo>
                    <a:pt x="33802" y="21892"/>
                    <a:pt x="33793" y="21752"/>
                    <a:pt x="33782" y="21603"/>
                  </a:cubicBezTo>
                  <a:cubicBezTo>
                    <a:pt x="33773" y="21483"/>
                    <a:pt x="33773" y="21363"/>
                    <a:pt x="33773" y="21233"/>
                  </a:cubicBezTo>
                  <a:cubicBezTo>
                    <a:pt x="33773" y="21193"/>
                    <a:pt x="33773" y="21153"/>
                    <a:pt x="33782" y="21113"/>
                  </a:cubicBezTo>
                  <a:lnTo>
                    <a:pt x="33782" y="21103"/>
                  </a:lnTo>
                  <a:lnTo>
                    <a:pt x="33782" y="21093"/>
                  </a:lnTo>
                  <a:lnTo>
                    <a:pt x="33782" y="20833"/>
                  </a:lnTo>
                  <a:lnTo>
                    <a:pt x="33782" y="20204"/>
                  </a:lnTo>
                  <a:lnTo>
                    <a:pt x="33782" y="20194"/>
                  </a:lnTo>
                  <a:lnTo>
                    <a:pt x="33782" y="20064"/>
                  </a:lnTo>
                  <a:lnTo>
                    <a:pt x="33782" y="19874"/>
                  </a:lnTo>
                  <a:cubicBezTo>
                    <a:pt x="33793" y="19674"/>
                    <a:pt x="33793" y="19465"/>
                    <a:pt x="33793" y="19274"/>
                  </a:cubicBezTo>
                  <a:cubicBezTo>
                    <a:pt x="33802" y="19185"/>
                    <a:pt x="33802" y="19125"/>
                    <a:pt x="33802" y="19065"/>
                  </a:cubicBezTo>
                  <a:lnTo>
                    <a:pt x="33802" y="18985"/>
                  </a:lnTo>
                  <a:cubicBezTo>
                    <a:pt x="33802" y="18945"/>
                    <a:pt x="33793" y="18915"/>
                    <a:pt x="33793" y="18885"/>
                  </a:cubicBezTo>
                  <a:cubicBezTo>
                    <a:pt x="33793" y="18805"/>
                    <a:pt x="33802" y="18715"/>
                    <a:pt x="33802" y="18635"/>
                  </a:cubicBezTo>
                  <a:lnTo>
                    <a:pt x="33802" y="18615"/>
                  </a:lnTo>
                  <a:lnTo>
                    <a:pt x="33802" y="18605"/>
                  </a:lnTo>
                  <a:cubicBezTo>
                    <a:pt x="33813" y="18565"/>
                    <a:pt x="33813" y="18525"/>
                    <a:pt x="33813" y="18486"/>
                  </a:cubicBezTo>
                  <a:lnTo>
                    <a:pt x="33813" y="18286"/>
                  </a:lnTo>
                  <a:lnTo>
                    <a:pt x="33822" y="18286"/>
                  </a:lnTo>
                  <a:lnTo>
                    <a:pt x="33833" y="18275"/>
                  </a:lnTo>
                  <a:lnTo>
                    <a:pt x="33842" y="18275"/>
                  </a:lnTo>
                  <a:lnTo>
                    <a:pt x="33862" y="18266"/>
                  </a:lnTo>
                  <a:cubicBezTo>
                    <a:pt x="33902" y="18246"/>
                    <a:pt x="33933" y="18226"/>
                    <a:pt x="33973" y="18215"/>
                  </a:cubicBezTo>
                  <a:lnTo>
                    <a:pt x="34122" y="18135"/>
                  </a:lnTo>
                  <a:lnTo>
                    <a:pt x="34172" y="18106"/>
                  </a:lnTo>
                  <a:lnTo>
                    <a:pt x="34302" y="18035"/>
                  </a:lnTo>
                  <a:cubicBezTo>
                    <a:pt x="34412" y="17986"/>
                    <a:pt x="34512" y="17926"/>
                    <a:pt x="34592" y="17876"/>
                  </a:cubicBezTo>
                  <a:lnTo>
                    <a:pt x="34602" y="17876"/>
                  </a:lnTo>
                  <a:lnTo>
                    <a:pt x="34682" y="17826"/>
                  </a:lnTo>
                  <a:close/>
                  <a:moveTo>
                    <a:pt x="50859" y="22842"/>
                  </a:moveTo>
                  <a:cubicBezTo>
                    <a:pt x="50928" y="22862"/>
                    <a:pt x="50988" y="22871"/>
                    <a:pt x="51048" y="22902"/>
                  </a:cubicBezTo>
                  <a:cubicBezTo>
                    <a:pt x="51058" y="22902"/>
                    <a:pt x="51068" y="22911"/>
                    <a:pt x="51088" y="22911"/>
                  </a:cubicBezTo>
                  <a:cubicBezTo>
                    <a:pt x="51098" y="22922"/>
                    <a:pt x="51118" y="22931"/>
                    <a:pt x="51138" y="22942"/>
                  </a:cubicBezTo>
                  <a:cubicBezTo>
                    <a:pt x="51158" y="22942"/>
                    <a:pt x="51178" y="22951"/>
                    <a:pt x="51198" y="22951"/>
                  </a:cubicBezTo>
                  <a:cubicBezTo>
                    <a:pt x="51208" y="22951"/>
                    <a:pt x="51218" y="22942"/>
                    <a:pt x="51238" y="22942"/>
                  </a:cubicBezTo>
                  <a:cubicBezTo>
                    <a:pt x="51258" y="22982"/>
                    <a:pt x="51288" y="23022"/>
                    <a:pt x="51318" y="23062"/>
                  </a:cubicBezTo>
                  <a:cubicBezTo>
                    <a:pt x="51368" y="23142"/>
                    <a:pt x="51418" y="23231"/>
                    <a:pt x="51458" y="23322"/>
                  </a:cubicBezTo>
                  <a:cubicBezTo>
                    <a:pt x="51508" y="23441"/>
                    <a:pt x="51518" y="23561"/>
                    <a:pt x="51538" y="23691"/>
                  </a:cubicBezTo>
                  <a:cubicBezTo>
                    <a:pt x="51538" y="23721"/>
                    <a:pt x="51548" y="23751"/>
                    <a:pt x="51548" y="23781"/>
                  </a:cubicBezTo>
                  <a:lnTo>
                    <a:pt x="51428" y="23721"/>
                  </a:lnTo>
                  <a:cubicBezTo>
                    <a:pt x="51238" y="23631"/>
                    <a:pt x="51048" y="23561"/>
                    <a:pt x="50848" y="23511"/>
                  </a:cubicBezTo>
                  <a:cubicBezTo>
                    <a:pt x="50748" y="23491"/>
                    <a:pt x="50648" y="23461"/>
                    <a:pt x="50539" y="23451"/>
                  </a:cubicBezTo>
                  <a:cubicBezTo>
                    <a:pt x="50429" y="23431"/>
                    <a:pt x="50319" y="23431"/>
                    <a:pt x="50209" y="23431"/>
                  </a:cubicBezTo>
                  <a:cubicBezTo>
                    <a:pt x="49989" y="23431"/>
                    <a:pt x="49779" y="23461"/>
                    <a:pt x="49569" y="23511"/>
                  </a:cubicBezTo>
                  <a:cubicBezTo>
                    <a:pt x="49369" y="23551"/>
                    <a:pt x="49180" y="23641"/>
                    <a:pt x="49010" y="23751"/>
                  </a:cubicBezTo>
                  <a:cubicBezTo>
                    <a:pt x="48820" y="23861"/>
                    <a:pt x="48650" y="24001"/>
                    <a:pt x="48490" y="24141"/>
                  </a:cubicBezTo>
                  <a:cubicBezTo>
                    <a:pt x="48341" y="24270"/>
                    <a:pt x="48201" y="24430"/>
                    <a:pt x="48070" y="24570"/>
                  </a:cubicBezTo>
                  <a:cubicBezTo>
                    <a:pt x="47921" y="24730"/>
                    <a:pt x="47791" y="24890"/>
                    <a:pt x="47661" y="25060"/>
                  </a:cubicBezTo>
                  <a:cubicBezTo>
                    <a:pt x="47591" y="25140"/>
                    <a:pt x="47531" y="25230"/>
                    <a:pt x="47481" y="25320"/>
                  </a:cubicBezTo>
                  <a:cubicBezTo>
                    <a:pt x="47431" y="25409"/>
                    <a:pt x="47401" y="25509"/>
                    <a:pt x="47371" y="25609"/>
                  </a:cubicBezTo>
                  <a:cubicBezTo>
                    <a:pt x="47341" y="25700"/>
                    <a:pt x="47321" y="25789"/>
                    <a:pt x="47291" y="25879"/>
                  </a:cubicBezTo>
                  <a:cubicBezTo>
                    <a:pt x="47271" y="25969"/>
                    <a:pt x="47251" y="26069"/>
                    <a:pt x="47231" y="26169"/>
                  </a:cubicBezTo>
                  <a:cubicBezTo>
                    <a:pt x="47211" y="26259"/>
                    <a:pt x="47202" y="26349"/>
                    <a:pt x="47182" y="26439"/>
                  </a:cubicBezTo>
                  <a:cubicBezTo>
                    <a:pt x="47171" y="26528"/>
                    <a:pt x="47151" y="26619"/>
                    <a:pt x="47142" y="26708"/>
                  </a:cubicBezTo>
                  <a:cubicBezTo>
                    <a:pt x="47131" y="26799"/>
                    <a:pt x="47111" y="26899"/>
                    <a:pt x="47122" y="26998"/>
                  </a:cubicBezTo>
                  <a:cubicBezTo>
                    <a:pt x="47122" y="27088"/>
                    <a:pt x="47122" y="27188"/>
                    <a:pt x="47131" y="27278"/>
                  </a:cubicBezTo>
                  <a:cubicBezTo>
                    <a:pt x="47151" y="27458"/>
                    <a:pt x="47202" y="27648"/>
                    <a:pt x="47251" y="27818"/>
                  </a:cubicBezTo>
                  <a:cubicBezTo>
                    <a:pt x="47291" y="27927"/>
                    <a:pt x="47331" y="28027"/>
                    <a:pt x="47381" y="28127"/>
                  </a:cubicBezTo>
                  <a:cubicBezTo>
                    <a:pt x="47401" y="28167"/>
                    <a:pt x="47421" y="28217"/>
                    <a:pt x="47441" y="28257"/>
                  </a:cubicBezTo>
                  <a:cubicBezTo>
                    <a:pt x="47471" y="28307"/>
                    <a:pt x="47511" y="28347"/>
                    <a:pt x="47551" y="28397"/>
                  </a:cubicBezTo>
                  <a:cubicBezTo>
                    <a:pt x="47571" y="28417"/>
                    <a:pt x="47591" y="28447"/>
                    <a:pt x="47611" y="28467"/>
                  </a:cubicBezTo>
                  <a:lnTo>
                    <a:pt x="47581" y="28467"/>
                  </a:lnTo>
                  <a:cubicBezTo>
                    <a:pt x="47551" y="28467"/>
                    <a:pt x="47511" y="28477"/>
                    <a:pt x="47481" y="28477"/>
                  </a:cubicBezTo>
                  <a:cubicBezTo>
                    <a:pt x="47451" y="28477"/>
                    <a:pt x="47411" y="28467"/>
                    <a:pt x="47371" y="28467"/>
                  </a:cubicBezTo>
                  <a:cubicBezTo>
                    <a:pt x="47311" y="28457"/>
                    <a:pt x="47242" y="28437"/>
                    <a:pt x="47182" y="28407"/>
                  </a:cubicBezTo>
                  <a:cubicBezTo>
                    <a:pt x="47151" y="28397"/>
                    <a:pt x="47131" y="28387"/>
                    <a:pt x="47102" y="28377"/>
                  </a:cubicBezTo>
                  <a:cubicBezTo>
                    <a:pt x="47062" y="28267"/>
                    <a:pt x="47031" y="28158"/>
                    <a:pt x="47002" y="28058"/>
                  </a:cubicBezTo>
                  <a:cubicBezTo>
                    <a:pt x="46982" y="27987"/>
                    <a:pt x="46971" y="27918"/>
                    <a:pt x="46951" y="27858"/>
                  </a:cubicBezTo>
                  <a:cubicBezTo>
                    <a:pt x="46942" y="27827"/>
                    <a:pt x="46942" y="27798"/>
                    <a:pt x="46931" y="27767"/>
                  </a:cubicBezTo>
                  <a:cubicBezTo>
                    <a:pt x="46931" y="27738"/>
                    <a:pt x="46922" y="27698"/>
                    <a:pt x="46922" y="27668"/>
                  </a:cubicBezTo>
                  <a:cubicBezTo>
                    <a:pt x="46911" y="27658"/>
                    <a:pt x="46911" y="27638"/>
                    <a:pt x="46911" y="27618"/>
                  </a:cubicBezTo>
                  <a:cubicBezTo>
                    <a:pt x="46902" y="27528"/>
                    <a:pt x="46891" y="27448"/>
                    <a:pt x="46891" y="27358"/>
                  </a:cubicBezTo>
                  <a:cubicBezTo>
                    <a:pt x="46882" y="27268"/>
                    <a:pt x="46882" y="27178"/>
                    <a:pt x="46882" y="27088"/>
                  </a:cubicBezTo>
                  <a:lnTo>
                    <a:pt x="46882" y="26819"/>
                  </a:lnTo>
                  <a:cubicBezTo>
                    <a:pt x="46882" y="26739"/>
                    <a:pt x="46891" y="26648"/>
                    <a:pt x="46891" y="26559"/>
                  </a:cubicBezTo>
                  <a:cubicBezTo>
                    <a:pt x="46902" y="26469"/>
                    <a:pt x="46902" y="26379"/>
                    <a:pt x="46922" y="26289"/>
                  </a:cubicBezTo>
                  <a:cubicBezTo>
                    <a:pt x="46931" y="26209"/>
                    <a:pt x="46942" y="26119"/>
                    <a:pt x="46951" y="26039"/>
                  </a:cubicBezTo>
                  <a:cubicBezTo>
                    <a:pt x="46971" y="25949"/>
                    <a:pt x="46982" y="25859"/>
                    <a:pt x="46991" y="25769"/>
                  </a:cubicBezTo>
                  <a:cubicBezTo>
                    <a:pt x="47002" y="25689"/>
                    <a:pt x="47022" y="25609"/>
                    <a:pt x="47042" y="25520"/>
                  </a:cubicBezTo>
                  <a:cubicBezTo>
                    <a:pt x="47051" y="25480"/>
                    <a:pt x="47062" y="25429"/>
                    <a:pt x="47082" y="25389"/>
                  </a:cubicBezTo>
                  <a:cubicBezTo>
                    <a:pt x="47091" y="25349"/>
                    <a:pt x="47111" y="25300"/>
                    <a:pt x="47131" y="25260"/>
                  </a:cubicBezTo>
                  <a:lnTo>
                    <a:pt x="47131" y="25250"/>
                  </a:lnTo>
                  <a:cubicBezTo>
                    <a:pt x="47231" y="25020"/>
                    <a:pt x="47331" y="24790"/>
                    <a:pt x="47431" y="24570"/>
                  </a:cubicBezTo>
                  <a:cubicBezTo>
                    <a:pt x="47461" y="24501"/>
                    <a:pt x="47491" y="24430"/>
                    <a:pt x="47521" y="24370"/>
                  </a:cubicBezTo>
                  <a:cubicBezTo>
                    <a:pt x="47541" y="24330"/>
                    <a:pt x="47561" y="24301"/>
                    <a:pt x="47581" y="24270"/>
                  </a:cubicBezTo>
                  <a:cubicBezTo>
                    <a:pt x="47601" y="24230"/>
                    <a:pt x="47631" y="24201"/>
                    <a:pt x="47651" y="24170"/>
                  </a:cubicBezTo>
                  <a:cubicBezTo>
                    <a:pt x="47701" y="24101"/>
                    <a:pt x="47761" y="24041"/>
                    <a:pt x="47821" y="23981"/>
                  </a:cubicBezTo>
                  <a:cubicBezTo>
                    <a:pt x="47871" y="23921"/>
                    <a:pt x="47941" y="23861"/>
                    <a:pt x="48001" y="23811"/>
                  </a:cubicBezTo>
                  <a:lnTo>
                    <a:pt x="48210" y="23661"/>
                  </a:lnTo>
                  <a:cubicBezTo>
                    <a:pt x="48281" y="23611"/>
                    <a:pt x="48341" y="23561"/>
                    <a:pt x="48410" y="23521"/>
                  </a:cubicBezTo>
                  <a:cubicBezTo>
                    <a:pt x="48481" y="23461"/>
                    <a:pt x="48550" y="23421"/>
                    <a:pt x="48620" y="23371"/>
                  </a:cubicBezTo>
                  <a:cubicBezTo>
                    <a:pt x="48700" y="23331"/>
                    <a:pt x="48770" y="23291"/>
                    <a:pt x="48840" y="23251"/>
                  </a:cubicBezTo>
                  <a:lnTo>
                    <a:pt x="49080" y="23131"/>
                  </a:lnTo>
                  <a:cubicBezTo>
                    <a:pt x="49150" y="23102"/>
                    <a:pt x="49220" y="23082"/>
                    <a:pt x="49289" y="23062"/>
                  </a:cubicBezTo>
                  <a:cubicBezTo>
                    <a:pt x="49369" y="23031"/>
                    <a:pt x="49440" y="23011"/>
                    <a:pt x="49520" y="22991"/>
                  </a:cubicBezTo>
                  <a:cubicBezTo>
                    <a:pt x="49600" y="22971"/>
                    <a:pt x="49680" y="22942"/>
                    <a:pt x="49769" y="22922"/>
                  </a:cubicBezTo>
                  <a:cubicBezTo>
                    <a:pt x="49839" y="22902"/>
                    <a:pt x="49919" y="22891"/>
                    <a:pt x="49999" y="22882"/>
                  </a:cubicBezTo>
                  <a:cubicBezTo>
                    <a:pt x="50139" y="22862"/>
                    <a:pt x="50289" y="22852"/>
                    <a:pt x="50429" y="22842"/>
                  </a:cubicBezTo>
                  <a:close/>
                  <a:moveTo>
                    <a:pt x="25929" y="28707"/>
                  </a:moveTo>
                  <a:lnTo>
                    <a:pt x="25929" y="28787"/>
                  </a:lnTo>
                  <a:lnTo>
                    <a:pt x="25929" y="28797"/>
                  </a:lnTo>
                  <a:lnTo>
                    <a:pt x="25929" y="28807"/>
                  </a:lnTo>
                  <a:lnTo>
                    <a:pt x="25929" y="28906"/>
                  </a:lnTo>
                  <a:lnTo>
                    <a:pt x="25929" y="28926"/>
                  </a:lnTo>
                  <a:cubicBezTo>
                    <a:pt x="25889" y="28946"/>
                    <a:pt x="25859" y="28957"/>
                    <a:pt x="25829" y="28977"/>
                  </a:cubicBezTo>
                  <a:lnTo>
                    <a:pt x="25829" y="28926"/>
                  </a:lnTo>
                  <a:lnTo>
                    <a:pt x="25829" y="28757"/>
                  </a:lnTo>
                  <a:lnTo>
                    <a:pt x="25839" y="28757"/>
                  </a:lnTo>
                  <a:cubicBezTo>
                    <a:pt x="25849" y="28757"/>
                    <a:pt x="25859" y="28747"/>
                    <a:pt x="25869" y="28747"/>
                  </a:cubicBezTo>
                  <a:cubicBezTo>
                    <a:pt x="25889" y="28727"/>
                    <a:pt x="25909" y="28717"/>
                    <a:pt x="25929" y="28707"/>
                  </a:cubicBezTo>
                  <a:close/>
                  <a:moveTo>
                    <a:pt x="50049" y="23801"/>
                  </a:moveTo>
                  <a:cubicBezTo>
                    <a:pt x="50149" y="23801"/>
                    <a:pt x="50249" y="23811"/>
                    <a:pt x="50339" y="23821"/>
                  </a:cubicBezTo>
                  <a:cubicBezTo>
                    <a:pt x="50448" y="23841"/>
                    <a:pt x="50559" y="23861"/>
                    <a:pt x="50659" y="23891"/>
                  </a:cubicBezTo>
                  <a:cubicBezTo>
                    <a:pt x="50768" y="23921"/>
                    <a:pt x="50879" y="23961"/>
                    <a:pt x="50978" y="24001"/>
                  </a:cubicBezTo>
                  <a:cubicBezTo>
                    <a:pt x="51118" y="24061"/>
                    <a:pt x="51248" y="24130"/>
                    <a:pt x="51378" y="24201"/>
                  </a:cubicBezTo>
                  <a:cubicBezTo>
                    <a:pt x="51438" y="24230"/>
                    <a:pt x="51488" y="24261"/>
                    <a:pt x="51538" y="24290"/>
                  </a:cubicBezTo>
                  <a:cubicBezTo>
                    <a:pt x="51498" y="24301"/>
                    <a:pt x="51448" y="24301"/>
                    <a:pt x="51408" y="24310"/>
                  </a:cubicBezTo>
                  <a:cubicBezTo>
                    <a:pt x="51388" y="24310"/>
                    <a:pt x="51368" y="24321"/>
                    <a:pt x="51338" y="24321"/>
                  </a:cubicBezTo>
                  <a:cubicBezTo>
                    <a:pt x="51288" y="24330"/>
                    <a:pt x="51228" y="24350"/>
                    <a:pt x="51178" y="24361"/>
                  </a:cubicBezTo>
                  <a:cubicBezTo>
                    <a:pt x="51128" y="24370"/>
                    <a:pt x="51078" y="24390"/>
                    <a:pt x="51038" y="24401"/>
                  </a:cubicBezTo>
                  <a:cubicBezTo>
                    <a:pt x="51008" y="24410"/>
                    <a:pt x="50988" y="24421"/>
                    <a:pt x="50968" y="24421"/>
                  </a:cubicBezTo>
                  <a:lnTo>
                    <a:pt x="50908" y="24450"/>
                  </a:lnTo>
                  <a:cubicBezTo>
                    <a:pt x="50808" y="24490"/>
                    <a:pt x="50699" y="24530"/>
                    <a:pt x="50599" y="24580"/>
                  </a:cubicBezTo>
                  <a:cubicBezTo>
                    <a:pt x="50508" y="24620"/>
                    <a:pt x="50419" y="24680"/>
                    <a:pt x="50339" y="24730"/>
                  </a:cubicBezTo>
                  <a:cubicBezTo>
                    <a:pt x="50249" y="24790"/>
                    <a:pt x="50169" y="24860"/>
                    <a:pt x="50099" y="24930"/>
                  </a:cubicBezTo>
                  <a:cubicBezTo>
                    <a:pt x="49949" y="25090"/>
                    <a:pt x="49829" y="25260"/>
                    <a:pt x="49700" y="25429"/>
                  </a:cubicBezTo>
                  <a:cubicBezTo>
                    <a:pt x="49589" y="25600"/>
                    <a:pt x="49480" y="25760"/>
                    <a:pt x="49369" y="25929"/>
                  </a:cubicBezTo>
                  <a:cubicBezTo>
                    <a:pt x="49320" y="26009"/>
                    <a:pt x="49269" y="26099"/>
                    <a:pt x="49220" y="26189"/>
                  </a:cubicBezTo>
                  <a:cubicBezTo>
                    <a:pt x="49180" y="26279"/>
                    <a:pt x="49140" y="26379"/>
                    <a:pt x="49100" y="26479"/>
                  </a:cubicBezTo>
                  <a:cubicBezTo>
                    <a:pt x="49070" y="26568"/>
                    <a:pt x="49050" y="26659"/>
                    <a:pt x="49030" y="26748"/>
                  </a:cubicBezTo>
                  <a:cubicBezTo>
                    <a:pt x="49010" y="26848"/>
                    <a:pt x="48980" y="26939"/>
                    <a:pt x="48960" y="27038"/>
                  </a:cubicBezTo>
                  <a:lnTo>
                    <a:pt x="48930" y="27188"/>
                  </a:lnTo>
                  <a:cubicBezTo>
                    <a:pt x="48920" y="27238"/>
                    <a:pt x="48920" y="27288"/>
                    <a:pt x="48910" y="27338"/>
                  </a:cubicBezTo>
                  <a:cubicBezTo>
                    <a:pt x="48900" y="27438"/>
                    <a:pt x="48900" y="27538"/>
                    <a:pt x="48890" y="27638"/>
                  </a:cubicBezTo>
                  <a:cubicBezTo>
                    <a:pt x="48890" y="27727"/>
                    <a:pt x="48890" y="27827"/>
                    <a:pt x="48900" y="27927"/>
                  </a:cubicBezTo>
                  <a:cubicBezTo>
                    <a:pt x="48910" y="28027"/>
                    <a:pt x="48930" y="28127"/>
                    <a:pt x="48950" y="28227"/>
                  </a:cubicBezTo>
                  <a:cubicBezTo>
                    <a:pt x="48960" y="28317"/>
                    <a:pt x="48980" y="28417"/>
                    <a:pt x="49000" y="28507"/>
                  </a:cubicBezTo>
                  <a:cubicBezTo>
                    <a:pt x="49020" y="28607"/>
                    <a:pt x="49040" y="28697"/>
                    <a:pt x="49080" y="28797"/>
                  </a:cubicBezTo>
                  <a:cubicBezTo>
                    <a:pt x="49090" y="28847"/>
                    <a:pt x="49110" y="28897"/>
                    <a:pt x="49140" y="28946"/>
                  </a:cubicBezTo>
                  <a:cubicBezTo>
                    <a:pt x="49160" y="29006"/>
                    <a:pt x="49190" y="29066"/>
                    <a:pt x="49220" y="29117"/>
                  </a:cubicBezTo>
                  <a:cubicBezTo>
                    <a:pt x="49220" y="29137"/>
                    <a:pt x="49229" y="29146"/>
                    <a:pt x="49240" y="29166"/>
                  </a:cubicBezTo>
                  <a:cubicBezTo>
                    <a:pt x="49229" y="29157"/>
                    <a:pt x="49220" y="29157"/>
                    <a:pt x="49200" y="29146"/>
                  </a:cubicBezTo>
                  <a:cubicBezTo>
                    <a:pt x="49030" y="29057"/>
                    <a:pt x="48860" y="28977"/>
                    <a:pt x="48690" y="28877"/>
                  </a:cubicBezTo>
                  <a:cubicBezTo>
                    <a:pt x="48530" y="28797"/>
                    <a:pt x="48370" y="28697"/>
                    <a:pt x="48210" y="28607"/>
                  </a:cubicBezTo>
                  <a:cubicBezTo>
                    <a:pt x="48181" y="28577"/>
                    <a:pt x="48150" y="28547"/>
                    <a:pt x="48130" y="28507"/>
                  </a:cubicBezTo>
                  <a:cubicBezTo>
                    <a:pt x="48081" y="28457"/>
                    <a:pt x="48030" y="28407"/>
                    <a:pt x="47991" y="28357"/>
                  </a:cubicBezTo>
                  <a:cubicBezTo>
                    <a:pt x="47931" y="28287"/>
                    <a:pt x="47871" y="28217"/>
                    <a:pt x="47811" y="28138"/>
                  </a:cubicBezTo>
                  <a:cubicBezTo>
                    <a:pt x="47771" y="28087"/>
                    <a:pt x="47741" y="28027"/>
                    <a:pt x="47711" y="27967"/>
                  </a:cubicBezTo>
                  <a:cubicBezTo>
                    <a:pt x="47671" y="27907"/>
                    <a:pt x="47641" y="27838"/>
                    <a:pt x="47611" y="27778"/>
                  </a:cubicBezTo>
                  <a:cubicBezTo>
                    <a:pt x="47571" y="27668"/>
                    <a:pt x="47531" y="27568"/>
                    <a:pt x="47501" y="27458"/>
                  </a:cubicBezTo>
                  <a:cubicBezTo>
                    <a:pt x="47471" y="27338"/>
                    <a:pt x="47441" y="27228"/>
                    <a:pt x="47421" y="27108"/>
                  </a:cubicBezTo>
                  <a:cubicBezTo>
                    <a:pt x="47411" y="27048"/>
                    <a:pt x="47411" y="26978"/>
                    <a:pt x="47411" y="26919"/>
                  </a:cubicBezTo>
                  <a:lnTo>
                    <a:pt x="47411" y="26699"/>
                  </a:lnTo>
                  <a:cubicBezTo>
                    <a:pt x="47411" y="26548"/>
                    <a:pt x="47421" y="26409"/>
                    <a:pt x="47441" y="26259"/>
                  </a:cubicBezTo>
                  <a:cubicBezTo>
                    <a:pt x="47451" y="26139"/>
                    <a:pt x="47481" y="26019"/>
                    <a:pt x="47511" y="25909"/>
                  </a:cubicBezTo>
                  <a:cubicBezTo>
                    <a:pt x="47551" y="25789"/>
                    <a:pt x="47581" y="25669"/>
                    <a:pt x="47631" y="25549"/>
                  </a:cubicBezTo>
                  <a:cubicBezTo>
                    <a:pt x="47671" y="25469"/>
                    <a:pt x="47711" y="25400"/>
                    <a:pt x="47761" y="25329"/>
                  </a:cubicBezTo>
                  <a:cubicBezTo>
                    <a:pt x="47921" y="25140"/>
                    <a:pt x="48081" y="24950"/>
                    <a:pt x="48261" y="24770"/>
                  </a:cubicBezTo>
                  <a:cubicBezTo>
                    <a:pt x="48350" y="24680"/>
                    <a:pt x="48430" y="24590"/>
                    <a:pt x="48520" y="24510"/>
                  </a:cubicBezTo>
                  <a:cubicBezTo>
                    <a:pt x="48610" y="24430"/>
                    <a:pt x="48690" y="24350"/>
                    <a:pt x="48780" y="24281"/>
                  </a:cubicBezTo>
                  <a:cubicBezTo>
                    <a:pt x="48960" y="24161"/>
                    <a:pt x="49140" y="24041"/>
                    <a:pt x="49329" y="23951"/>
                  </a:cubicBezTo>
                  <a:cubicBezTo>
                    <a:pt x="49400" y="23921"/>
                    <a:pt x="49469" y="23891"/>
                    <a:pt x="49549" y="23871"/>
                  </a:cubicBezTo>
                  <a:cubicBezTo>
                    <a:pt x="49620" y="23851"/>
                    <a:pt x="49700" y="23841"/>
                    <a:pt x="49779" y="23831"/>
                  </a:cubicBezTo>
                  <a:cubicBezTo>
                    <a:pt x="49869" y="23811"/>
                    <a:pt x="49959" y="23811"/>
                    <a:pt x="50049" y="23801"/>
                  </a:cubicBezTo>
                  <a:close/>
                  <a:moveTo>
                    <a:pt x="32574" y="25400"/>
                  </a:moveTo>
                  <a:cubicBezTo>
                    <a:pt x="32574" y="25600"/>
                    <a:pt x="32583" y="25799"/>
                    <a:pt x="32594" y="25999"/>
                  </a:cubicBezTo>
                  <a:lnTo>
                    <a:pt x="32594" y="26029"/>
                  </a:lnTo>
                  <a:lnTo>
                    <a:pt x="32594" y="26159"/>
                  </a:lnTo>
                  <a:cubicBezTo>
                    <a:pt x="32603" y="26469"/>
                    <a:pt x="32614" y="26719"/>
                    <a:pt x="32614" y="26948"/>
                  </a:cubicBezTo>
                  <a:lnTo>
                    <a:pt x="32614" y="27148"/>
                  </a:lnTo>
                  <a:lnTo>
                    <a:pt x="32614" y="27178"/>
                  </a:lnTo>
                  <a:lnTo>
                    <a:pt x="32614" y="27338"/>
                  </a:lnTo>
                  <a:cubicBezTo>
                    <a:pt x="32614" y="27448"/>
                    <a:pt x="32614" y="27588"/>
                    <a:pt x="32603" y="27727"/>
                  </a:cubicBezTo>
                  <a:lnTo>
                    <a:pt x="32603" y="27838"/>
                  </a:lnTo>
                  <a:lnTo>
                    <a:pt x="32603" y="27847"/>
                  </a:lnTo>
                  <a:lnTo>
                    <a:pt x="32603" y="27858"/>
                  </a:lnTo>
                  <a:cubicBezTo>
                    <a:pt x="32594" y="27947"/>
                    <a:pt x="32594" y="28038"/>
                    <a:pt x="32594" y="28127"/>
                  </a:cubicBezTo>
                  <a:cubicBezTo>
                    <a:pt x="32583" y="28207"/>
                    <a:pt x="32583" y="28287"/>
                    <a:pt x="32583" y="28377"/>
                  </a:cubicBezTo>
                  <a:lnTo>
                    <a:pt x="32583" y="28427"/>
                  </a:lnTo>
                  <a:lnTo>
                    <a:pt x="32583" y="28527"/>
                  </a:lnTo>
                  <a:lnTo>
                    <a:pt x="32583" y="28567"/>
                  </a:lnTo>
                  <a:lnTo>
                    <a:pt x="32583" y="28577"/>
                  </a:lnTo>
                  <a:lnTo>
                    <a:pt x="32583" y="28717"/>
                  </a:lnTo>
                  <a:lnTo>
                    <a:pt x="32583" y="28926"/>
                  </a:lnTo>
                  <a:cubicBezTo>
                    <a:pt x="32594" y="28966"/>
                    <a:pt x="32594" y="29017"/>
                    <a:pt x="32594" y="29057"/>
                  </a:cubicBezTo>
                  <a:cubicBezTo>
                    <a:pt x="32583" y="29057"/>
                    <a:pt x="32574" y="29057"/>
                    <a:pt x="32574" y="29066"/>
                  </a:cubicBezTo>
                  <a:cubicBezTo>
                    <a:pt x="32554" y="29066"/>
                    <a:pt x="32534" y="29077"/>
                    <a:pt x="32523" y="29077"/>
                  </a:cubicBezTo>
                  <a:lnTo>
                    <a:pt x="32503" y="29086"/>
                  </a:lnTo>
                  <a:cubicBezTo>
                    <a:pt x="32483" y="29097"/>
                    <a:pt x="32463" y="29117"/>
                    <a:pt x="32443" y="29126"/>
                  </a:cubicBezTo>
                  <a:lnTo>
                    <a:pt x="32434" y="29126"/>
                  </a:lnTo>
                  <a:lnTo>
                    <a:pt x="32423" y="29137"/>
                  </a:lnTo>
                  <a:cubicBezTo>
                    <a:pt x="32383" y="29157"/>
                    <a:pt x="32334" y="29177"/>
                    <a:pt x="32294" y="29206"/>
                  </a:cubicBezTo>
                  <a:lnTo>
                    <a:pt x="32294" y="29197"/>
                  </a:lnTo>
                  <a:lnTo>
                    <a:pt x="32294" y="29177"/>
                  </a:lnTo>
                  <a:lnTo>
                    <a:pt x="32294" y="29106"/>
                  </a:lnTo>
                  <a:lnTo>
                    <a:pt x="32284" y="29077"/>
                  </a:lnTo>
                  <a:lnTo>
                    <a:pt x="32284" y="28997"/>
                  </a:lnTo>
                  <a:lnTo>
                    <a:pt x="32274" y="28937"/>
                  </a:lnTo>
                  <a:cubicBezTo>
                    <a:pt x="32264" y="28807"/>
                    <a:pt x="32254" y="28717"/>
                    <a:pt x="32244" y="28617"/>
                  </a:cubicBezTo>
                  <a:cubicBezTo>
                    <a:pt x="32244" y="28557"/>
                    <a:pt x="32234" y="28497"/>
                    <a:pt x="32234" y="28427"/>
                  </a:cubicBezTo>
                  <a:lnTo>
                    <a:pt x="32234" y="28387"/>
                  </a:lnTo>
                  <a:lnTo>
                    <a:pt x="32234" y="28357"/>
                  </a:lnTo>
                  <a:lnTo>
                    <a:pt x="32224" y="28327"/>
                  </a:lnTo>
                  <a:lnTo>
                    <a:pt x="32224" y="28297"/>
                  </a:lnTo>
                  <a:lnTo>
                    <a:pt x="32224" y="28247"/>
                  </a:lnTo>
                  <a:cubicBezTo>
                    <a:pt x="32224" y="28167"/>
                    <a:pt x="32214" y="28098"/>
                    <a:pt x="32214" y="28018"/>
                  </a:cubicBezTo>
                  <a:lnTo>
                    <a:pt x="32214" y="27858"/>
                  </a:lnTo>
                  <a:cubicBezTo>
                    <a:pt x="32214" y="27827"/>
                    <a:pt x="32214" y="27798"/>
                    <a:pt x="32204" y="27778"/>
                  </a:cubicBezTo>
                  <a:lnTo>
                    <a:pt x="32204" y="27758"/>
                  </a:lnTo>
                  <a:lnTo>
                    <a:pt x="32204" y="27668"/>
                  </a:lnTo>
                  <a:lnTo>
                    <a:pt x="32204" y="27498"/>
                  </a:lnTo>
                  <a:lnTo>
                    <a:pt x="32204" y="27478"/>
                  </a:lnTo>
                  <a:lnTo>
                    <a:pt x="32204" y="27398"/>
                  </a:lnTo>
                  <a:lnTo>
                    <a:pt x="32204" y="27318"/>
                  </a:lnTo>
                  <a:lnTo>
                    <a:pt x="32204" y="27238"/>
                  </a:lnTo>
                  <a:lnTo>
                    <a:pt x="32204" y="27158"/>
                  </a:lnTo>
                  <a:lnTo>
                    <a:pt x="32194" y="27078"/>
                  </a:lnTo>
                  <a:lnTo>
                    <a:pt x="32194" y="26998"/>
                  </a:lnTo>
                  <a:lnTo>
                    <a:pt x="32194" y="26908"/>
                  </a:lnTo>
                  <a:lnTo>
                    <a:pt x="32194" y="26679"/>
                  </a:lnTo>
                  <a:lnTo>
                    <a:pt x="32194" y="26289"/>
                  </a:lnTo>
                  <a:lnTo>
                    <a:pt x="32194" y="26259"/>
                  </a:lnTo>
                  <a:lnTo>
                    <a:pt x="32194" y="26249"/>
                  </a:lnTo>
                  <a:lnTo>
                    <a:pt x="32194" y="26239"/>
                  </a:lnTo>
                  <a:lnTo>
                    <a:pt x="32194" y="25580"/>
                  </a:lnTo>
                  <a:lnTo>
                    <a:pt x="32204" y="25580"/>
                  </a:lnTo>
                  <a:cubicBezTo>
                    <a:pt x="32214" y="25580"/>
                    <a:pt x="32234" y="25580"/>
                    <a:pt x="32244" y="25569"/>
                  </a:cubicBezTo>
                  <a:lnTo>
                    <a:pt x="32294" y="25549"/>
                  </a:lnTo>
                  <a:cubicBezTo>
                    <a:pt x="32343" y="25520"/>
                    <a:pt x="32414" y="25489"/>
                    <a:pt x="32474" y="25460"/>
                  </a:cubicBezTo>
                  <a:cubicBezTo>
                    <a:pt x="32503" y="25449"/>
                    <a:pt x="32523" y="25429"/>
                    <a:pt x="32543" y="25420"/>
                  </a:cubicBezTo>
                  <a:lnTo>
                    <a:pt x="32554" y="25409"/>
                  </a:lnTo>
                  <a:lnTo>
                    <a:pt x="32574" y="25400"/>
                  </a:lnTo>
                  <a:close/>
                  <a:moveTo>
                    <a:pt x="37219" y="28677"/>
                  </a:moveTo>
                  <a:lnTo>
                    <a:pt x="37230" y="28687"/>
                  </a:lnTo>
                  <a:cubicBezTo>
                    <a:pt x="37239" y="28687"/>
                    <a:pt x="37250" y="28697"/>
                    <a:pt x="37259" y="28707"/>
                  </a:cubicBezTo>
                  <a:lnTo>
                    <a:pt x="37310" y="28757"/>
                  </a:lnTo>
                  <a:lnTo>
                    <a:pt x="37339" y="28787"/>
                  </a:lnTo>
                  <a:lnTo>
                    <a:pt x="37370" y="28817"/>
                  </a:lnTo>
                  <a:cubicBezTo>
                    <a:pt x="37379" y="28827"/>
                    <a:pt x="37379" y="28837"/>
                    <a:pt x="37390" y="28847"/>
                  </a:cubicBezTo>
                  <a:cubicBezTo>
                    <a:pt x="37390" y="28857"/>
                    <a:pt x="37390" y="28867"/>
                    <a:pt x="37399" y="28877"/>
                  </a:cubicBezTo>
                  <a:cubicBezTo>
                    <a:pt x="37390" y="28867"/>
                    <a:pt x="37379" y="28857"/>
                    <a:pt x="37370" y="28857"/>
                  </a:cubicBezTo>
                  <a:lnTo>
                    <a:pt x="37339" y="28857"/>
                  </a:lnTo>
                  <a:cubicBezTo>
                    <a:pt x="37330" y="28867"/>
                    <a:pt x="37319" y="28877"/>
                    <a:pt x="37319" y="28887"/>
                  </a:cubicBezTo>
                  <a:cubicBezTo>
                    <a:pt x="37319" y="28897"/>
                    <a:pt x="37310" y="28906"/>
                    <a:pt x="37310" y="28917"/>
                  </a:cubicBezTo>
                  <a:lnTo>
                    <a:pt x="37299" y="28926"/>
                  </a:lnTo>
                  <a:lnTo>
                    <a:pt x="37299" y="28937"/>
                  </a:lnTo>
                  <a:lnTo>
                    <a:pt x="37299" y="28946"/>
                  </a:lnTo>
                  <a:cubicBezTo>
                    <a:pt x="37299" y="28957"/>
                    <a:pt x="37290" y="28977"/>
                    <a:pt x="37279" y="28997"/>
                  </a:cubicBezTo>
                  <a:cubicBezTo>
                    <a:pt x="37270" y="29017"/>
                    <a:pt x="37259" y="29037"/>
                    <a:pt x="37259" y="29046"/>
                  </a:cubicBezTo>
                  <a:cubicBezTo>
                    <a:pt x="37250" y="29057"/>
                    <a:pt x="37239" y="29077"/>
                    <a:pt x="37230" y="29086"/>
                  </a:cubicBezTo>
                  <a:cubicBezTo>
                    <a:pt x="37210" y="29117"/>
                    <a:pt x="37179" y="29146"/>
                    <a:pt x="37140" y="29177"/>
                  </a:cubicBezTo>
                  <a:cubicBezTo>
                    <a:pt x="37120" y="29186"/>
                    <a:pt x="37100" y="29197"/>
                    <a:pt x="37090" y="29206"/>
                  </a:cubicBezTo>
                  <a:cubicBezTo>
                    <a:pt x="37080" y="29217"/>
                    <a:pt x="37070" y="29226"/>
                    <a:pt x="37060" y="29226"/>
                  </a:cubicBezTo>
                  <a:lnTo>
                    <a:pt x="37050" y="29237"/>
                  </a:lnTo>
                  <a:lnTo>
                    <a:pt x="37040" y="29237"/>
                  </a:lnTo>
                  <a:lnTo>
                    <a:pt x="37030" y="29246"/>
                  </a:lnTo>
                  <a:lnTo>
                    <a:pt x="37000" y="29257"/>
                  </a:lnTo>
                  <a:lnTo>
                    <a:pt x="36980" y="29266"/>
                  </a:lnTo>
                  <a:lnTo>
                    <a:pt x="36970" y="29277"/>
                  </a:lnTo>
                  <a:lnTo>
                    <a:pt x="36960" y="29277"/>
                  </a:lnTo>
                  <a:cubicBezTo>
                    <a:pt x="36950" y="29286"/>
                    <a:pt x="36940" y="29297"/>
                    <a:pt x="36920" y="29306"/>
                  </a:cubicBezTo>
                  <a:lnTo>
                    <a:pt x="36800" y="29337"/>
                  </a:lnTo>
                  <a:lnTo>
                    <a:pt x="36450" y="29337"/>
                  </a:lnTo>
                  <a:cubicBezTo>
                    <a:pt x="36411" y="29337"/>
                    <a:pt x="36371" y="29337"/>
                    <a:pt x="36340" y="29326"/>
                  </a:cubicBezTo>
                  <a:cubicBezTo>
                    <a:pt x="36291" y="29326"/>
                    <a:pt x="36260" y="29317"/>
                    <a:pt x="36231" y="29317"/>
                  </a:cubicBezTo>
                  <a:cubicBezTo>
                    <a:pt x="36211" y="29306"/>
                    <a:pt x="36191" y="29306"/>
                    <a:pt x="36171" y="29297"/>
                  </a:cubicBezTo>
                  <a:cubicBezTo>
                    <a:pt x="36151" y="29297"/>
                    <a:pt x="36131" y="29286"/>
                    <a:pt x="36120" y="29277"/>
                  </a:cubicBezTo>
                  <a:cubicBezTo>
                    <a:pt x="36091" y="29266"/>
                    <a:pt x="36071" y="29257"/>
                    <a:pt x="36051" y="29246"/>
                  </a:cubicBezTo>
                  <a:cubicBezTo>
                    <a:pt x="36031" y="29226"/>
                    <a:pt x="36011" y="29217"/>
                    <a:pt x="35991" y="29197"/>
                  </a:cubicBezTo>
                  <a:lnTo>
                    <a:pt x="35980" y="29197"/>
                  </a:lnTo>
                  <a:lnTo>
                    <a:pt x="35960" y="29177"/>
                  </a:lnTo>
                  <a:cubicBezTo>
                    <a:pt x="35940" y="29157"/>
                    <a:pt x="35911" y="29137"/>
                    <a:pt x="35881" y="29106"/>
                  </a:cubicBezTo>
                  <a:cubicBezTo>
                    <a:pt x="35851" y="29086"/>
                    <a:pt x="35821" y="29046"/>
                    <a:pt x="35791" y="29017"/>
                  </a:cubicBezTo>
                  <a:cubicBezTo>
                    <a:pt x="35771" y="28977"/>
                    <a:pt x="35751" y="28957"/>
                    <a:pt x="35741" y="28926"/>
                  </a:cubicBezTo>
                  <a:lnTo>
                    <a:pt x="35741" y="28917"/>
                  </a:lnTo>
                  <a:cubicBezTo>
                    <a:pt x="35751" y="28897"/>
                    <a:pt x="35761" y="28887"/>
                    <a:pt x="35771" y="28867"/>
                  </a:cubicBezTo>
                  <a:cubicBezTo>
                    <a:pt x="35771" y="28867"/>
                    <a:pt x="35781" y="28857"/>
                    <a:pt x="35791" y="28857"/>
                  </a:cubicBezTo>
                  <a:cubicBezTo>
                    <a:pt x="35821" y="28847"/>
                    <a:pt x="35841" y="28837"/>
                    <a:pt x="35871" y="28827"/>
                  </a:cubicBezTo>
                  <a:cubicBezTo>
                    <a:pt x="35881" y="28857"/>
                    <a:pt x="35891" y="28897"/>
                    <a:pt x="35901" y="28926"/>
                  </a:cubicBezTo>
                  <a:cubicBezTo>
                    <a:pt x="35921" y="28957"/>
                    <a:pt x="35940" y="28986"/>
                    <a:pt x="35971" y="29017"/>
                  </a:cubicBezTo>
                  <a:cubicBezTo>
                    <a:pt x="35980" y="29037"/>
                    <a:pt x="36000" y="29046"/>
                    <a:pt x="36020" y="29066"/>
                  </a:cubicBezTo>
                  <a:lnTo>
                    <a:pt x="36031" y="29077"/>
                  </a:lnTo>
                  <a:cubicBezTo>
                    <a:pt x="36071" y="29106"/>
                    <a:pt x="36100" y="29126"/>
                    <a:pt x="36131" y="29146"/>
                  </a:cubicBezTo>
                  <a:cubicBezTo>
                    <a:pt x="36180" y="29186"/>
                    <a:pt x="36251" y="29217"/>
                    <a:pt x="36320" y="29226"/>
                  </a:cubicBezTo>
                  <a:cubicBezTo>
                    <a:pt x="36371" y="29246"/>
                    <a:pt x="36440" y="29246"/>
                    <a:pt x="36490" y="29257"/>
                  </a:cubicBezTo>
                  <a:lnTo>
                    <a:pt x="36510" y="29257"/>
                  </a:lnTo>
                  <a:cubicBezTo>
                    <a:pt x="36570" y="29257"/>
                    <a:pt x="36630" y="29246"/>
                    <a:pt x="36700" y="29217"/>
                  </a:cubicBezTo>
                  <a:cubicBezTo>
                    <a:pt x="36810" y="29186"/>
                    <a:pt x="36930" y="29117"/>
                    <a:pt x="37050" y="29026"/>
                  </a:cubicBezTo>
                  <a:cubicBezTo>
                    <a:pt x="37070" y="29006"/>
                    <a:pt x="37090" y="28997"/>
                    <a:pt x="37110" y="28977"/>
                  </a:cubicBezTo>
                  <a:cubicBezTo>
                    <a:pt x="37150" y="28926"/>
                    <a:pt x="37179" y="28877"/>
                    <a:pt x="37199" y="28807"/>
                  </a:cubicBezTo>
                  <a:cubicBezTo>
                    <a:pt x="37210" y="28777"/>
                    <a:pt x="37219" y="28737"/>
                    <a:pt x="37219" y="28677"/>
                  </a:cubicBezTo>
                  <a:close/>
                  <a:moveTo>
                    <a:pt x="25420" y="28867"/>
                  </a:moveTo>
                  <a:cubicBezTo>
                    <a:pt x="25420" y="28906"/>
                    <a:pt x="25420" y="28937"/>
                    <a:pt x="25409" y="28977"/>
                  </a:cubicBezTo>
                  <a:lnTo>
                    <a:pt x="25409" y="29037"/>
                  </a:lnTo>
                  <a:cubicBezTo>
                    <a:pt x="25409" y="29037"/>
                    <a:pt x="25400" y="29046"/>
                    <a:pt x="25389" y="29046"/>
                  </a:cubicBezTo>
                  <a:cubicBezTo>
                    <a:pt x="25369" y="29057"/>
                    <a:pt x="25360" y="29057"/>
                    <a:pt x="25349" y="29066"/>
                  </a:cubicBezTo>
                  <a:cubicBezTo>
                    <a:pt x="25329" y="29066"/>
                    <a:pt x="25320" y="29077"/>
                    <a:pt x="25309" y="29077"/>
                  </a:cubicBezTo>
                  <a:cubicBezTo>
                    <a:pt x="25300" y="29086"/>
                    <a:pt x="25289" y="29086"/>
                    <a:pt x="25280" y="29097"/>
                  </a:cubicBezTo>
                  <a:cubicBezTo>
                    <a:pt x="25260" y="29106"/>
                    <a:pt x="25240" y="29117"/>
                    <a:pt x="25220" y="29117"/>
                  </a:cubicBezTo>
                  <a:lnTo>
                    <a:pt x="25209" y="29117"/>
                  </a:lnTo>
                  <a:lnTo>
                    <a:pt x="25180" y="29137"/>
                  </a:lnTo>
                  <a:lnTo>
                    <a:pt x="25149" y="29146"/>
                  </a:lnTo>
                  <a:cubicBezTo>
                    <a:pt x="25120" y="29157"/>
                    <a:pt x="25100" y="29166"/>
                    <a:pt x="25069" y="29177"/>
                  </a:cubicBezTo>
                  <a:lnTo>
                    <a:pt x="25050" y="29177"/>
                  </a:lnTo>
                  <a:cubicBezTo>
                    <a:pt x="25040" y="29186"/>
                    <a:pt x="25030" y="29186"/>
                    <a:pt x="25020" y="29186"/>
                  </a:cubicBezTo>
                  <a:lnTo>
                    <a:pt x="24960" y="29217"/>
                  </a:lnTo>
                  <a:cubicBezTo>
                    <a:pt x="24940" y="29217"/>
                    <a:pt x="24930" y="29226"/>
                    <a:pt x="24910" y="29237"/>
                  </a:cubicBezTo>
                  <a:lnTo>
                    <a:pt x="24890" y="29237"/>
                  </a:lnTo>
                  <a:lnTo>
                    <a:pt x="24880" y="29246"/>
                  </a:lnTo>
                  <a:lnTo>
                    <a:pt x="24850" y="29257"/>
                  </a:lnTo>
                  <a:lnTo>
                    <a:pt x="24820" y="29277"/>
                  </a:lnTo>
                  <a:lnTo>
                    <a:pt x="24790" y="29286"/>
                  </a:lnTo>
                  <a:cubicBezTo>
                    <a:pt x="24770" y="29286"/>
                    <a:pt x="24750" y="29297"/>
                    <a:pt x="24730" y="29306"/>
                  </a:cubicBezTo>
                  <a:cubicBezTo>
                    <a:pt x="24690" y="29326"/>
                    <a:pt x="24650" y="29337"/>
                    <a:pt x="24610" y="29357"/>
                  </a:cubicBezTo>
                  <a:lnTo>
                    <a:pt x="24610" y="29366"/>
                  </a:lnTo>
                  <a:lnTo>
                    <a:pt x="24530" y="29396"/>
                  </a:lnTo>
                  <a:lnTo>
                    <a:pt x="24520" y="29406"/>
                  </a:lnTo>
                  <a:cubicBezTo>
                    <a:pt x="24530" y="29366"/>
                    <a:pt x="24530" y="29326"/>
                    <a:pt x="24530" y="29286"/>
                  </a:cubicBezTo>
                  <a:lnTo>
                    <a:pt x="24540" y="29286"/>
                  </a:lnTo>
                  <a:lnTo>
                    <a:pt x="24540" y="29217"/>
                  </a:lnTo>
                  <a:lnTo>
                    <a:pt x="24570" y="29206"/>
                  </a:lnTo>
                  <a:lnTo>
                    <a:pt x="24580" y="29206"/>
                  </a:lnTo>
                  <a:cubicBezTo>
                    <a:pt x="24600" y="29197"/>
                    <a:pt x="24620" y="29186"/>
                    <a:pt x="24640" y="29186"/>
                  </a:cubicBezTo>
                  <a:cubicBezTo>
                    <a:pt x="24680" y="29166"/>
                    <a:pt x="24720" y="29146"/>
                    <a:pt x="24760" y="29137"/>
                  </a:cubicBezTo>
                  <a:lnTo>
                    <a:pt x="24770" y="29126"/>
                  </a:lnTo>
                  <a:cubicBezTo>
                    <a:pt x="24830" y="29106"/>
                    <a:pt x="24900" y="29077"/>
                    <a:pt x="24950" y="29057"/>
                  </a:cubicBezTo>
                  <a:lnTo>
                    <a:pt x="24960" y="29057"/>
                  </a:lnTo>
                  <a:cubicBezTo>
                    <a:pt x="25000" y="29037"/>
                    <a:pt x="25040" y="29026"/>
                    <a:pt x="25069" y="29006"/>
                  </a:cubicBezTo>
                  <a:cubicBezTo>
                    <a:pt x="25080" y="29006"/>
                    <a:pt x="25089" y="28997"/>
                    <a:pt x="25100" y="28997"/>
                  </a:cubicBezTo>
                  <a:lnTo>
                    <a:pt x="25109" y="28997"/>
                  </a:lnTo>
                  <a:lnTo>
                    <a:pt x="25109" y="28986"/>
                  </a:lnTo>
                  <a:cubicBezTo>
                    <a:pt x="25129" y="28986"/>
                    <a:pt x="25140" y="28977"/>
                    <a:pt x="25160" y="28966"/>
                  </a:cubicBezTo>
                  <a:lnTo>
                    <a:pt x="25180" y="28957"/>
                  </a:lnTo>
                  <a:lnTo>
                    <a:pt x="25200" y="28957"/>
                  </a:lnTo>
                  <a:cubicBezTo>
                    <a:pt x="25209" y="28946"/>
                    <a:pt x="25220" y="28946"/>
                    <a:pt x="25240" y="28937"/>
                  </a:cubicBezTo>
                  <a:lnTo>
                    <a:pt x="25269" y="28926"/>
                  </a:lnTo>
                  <a:lnTo>
                    <a:pt x="25280" y="28917"/>
                  </a:lnTo>
                  <a:lnTo>
                    <a:pt x="25309" y="28917"/>
                  </a:lnTo>
                  <a:lnTo>
                    <a:pt x="25329" y="28906"/>
                  </a:lnTo>
                  <a:cubicBezTo>
                    <a:pt x="25340" y="28897"/>
                    <a:pt x="25349" y="28897"/>
                    <a:pt x="25360" y="28887"/>
                  </a:cubicBezTo>
                  <a:lnTo>
                    <a:pt x="25369" y="28887"/>
                  </a:lnTo>
                  <a:cubicBezTo>
                    <a:pt x="25389" y="28887"/>
                    <a:pt x="25400" y="28877"/>
                    <a:pt x="25420" y="28867"/>
                  </a:cubicBezTo>
                  <a:close/>
                  <a:moveTo>
                    <a:pt x="32164" y="23162"/>
                  </a:moveTo>
                  <a:lnTo>
                    <a:pt x="32164" y="23162"/>
                  </a:lnTo>
                  <a:cubicBezTo>
                    <a:pt x="32154" y="23231"/>
                    <a:pt x="32144" y="23291"/>
                    <a:pt x="32144" y="23371"/>
                  </a:cubicBezTo>
                  <a:lnTo>
                    <a:pt x="32144" y="23381"/>
                  </a:lnTo>
                  <a:lnTo>
                    <a:pt x="32144" y="23391"/>
                  </a:lnTo>
                  <a:cubicBezTo>
                    <a:pt x="32134" y="23451"/>
                    <a:pt x="32124" y="23511"/>
                    <a:pt x="32124" y="23571"/>
                  </a:cubicBezTo>
                  <a:lnTo>
                    <a:pt x="32124" y="23861"/>
                  </a:lnTo>
                  <a:lnTo>
                    <a:pt x="32124" y="23981"/>
                  </a:lnTo>
                  <a:lnTo>
                    <a:pt x="32124" y="24061"/>
                  </a:lnTo>
                  <a:lnTo>
                    <a:pt x="32124" y="24780"/>
                  </a:lnTo>
                  <a:cubicBezTo>
                    <a:pt x="32124" y="24890"/>
                    <a:pt x="32114" y="25000"/>
                    <a:pt x="32114" y="25120"/>
                  </a:cubicBezTo>
                  <a:lnTo>
                    <a:pt x="32114" y="25130"/>
                  </a:lnTo>
                  <a:lnTo>
                    <a:pt x="32104" y="25170"/>
                  </a:lnTo>
                  <a:lnTo>
                    <a:pt x="32104" y="25190"/>
                  </a:lnTo>
                  <a:lnTo>
                    <a:pt x="32104" y="25200"/>
                  </a:lnTo>
                  <a:lnTo>
                    <a:pt x="32104" y="25220"/>
                  </a:lnTo>
                  <a:lnTo>
                    <a:pt x="32104" y="25240"/>
                  </a:lnTo>
                  <a:lnTo>
                    <a:pt x="32104" y="25360"/>
                  </a:lnTo>
                  <a:lnTo>
                    <a:pt x="32094" y="25420"/>
                  </a:lnTo>
                  <a:lnTo>
                    <a:pt x="32094" y="25449"/>
                  </a:lnTo>
                  <a:lnTo>
                    <a:pt x="32094" y="25469"/>
                  </a:lnTo>
                  <a:lnTo>
                    <a:pt x="32094" y="25520"/>
                  </a:lnTo>
                  <a:lnTo>
                    <a:pt x="32084" y="25569"/>
                  </a:lnTo>
                  <a:cubicBezTo>
                    <a:pt x="32074" y="25709"/>
                    <a:pt x="32074" y="25849"/>
                    <a:pt x="32074" y="25959"/>
                  </a:cubicBezTo>
                  <a:lnTo>
                    <a:pt x="32074" y="26259"/>
                  </a:lnTo>
                  <a:lnTo>
                    <a:pt x="32074" y="26359"/>
                  </a:lnTo>
                  <a:lnTo>
                    <a:pt x="32074" y="26779"/>
                  </a:lnTo>
                  <a:lnTo>
                    <a:pt x="32074" y="27158"/>
                  </a:lnTo>
                  <a:cubicBezTo>
                    <a:pt x="32064" y="27298"/>
                    <a:pt x="32064" y="27428"/>
                    <a:pt x="32064" y="27558"/>
                  </a:cubicBezTo>
                  <a:lnTo>
                    <a:pt x="32064" y="27747"/>
                  </a:lnTo>
                  <a:cubicBezTo>
                    <a:pt x="32064" y="27778"/>
                    <a:pt x="32074" y="27807"/>
                    <a:pt x="32074" y="27827"/>
                  </a:cubicBezTo>
                  <a:lnTo>
                    <a:pt x="32074" y="27847"/>
                  </a:lnTo>
                  <a:lnTo>
                    <a:pt x="32074" y="27867"/>
                  </a:lnTo>
                  <a:lnTo>
                    <a:pt x="32074" y="27947"/>
                  </a:lnTo>
                  <a:lnTo>
                    <a:pt x="32074" y="28047"/>
                  </a:lnTo>
                  <a:lnTo>
                    <a:pt x="32074" y="28147"/>
                  </a:lnTo>
                  <a:cubicBezTo>
                    <a:pt x="32074" y="28178"/>
                    <a:pt x="32084" y="28217"/>
                    <a:pt x="32084" y="28257"/>
                  </a:cubicBezTo>
                  <a:lnTo>
                    <a:pt x="32084" y="28327"/>
                  </a:lnTo>
                  <a:lnTo>
                    <a:pt x="32084" y="28367"/>
                  </a:lnTo>
                  <a:lnTo>
                    <a:pt x="32084" y="28377"/>
                  </a:lnTo>
                  <a:cubicBezTo>
                    <a:pt x="32084" y="28427"/>
                    <a:pt x="32084" y="28467"/>
                    <a:pt x="32094" y="28517"/>
                  </a:cubicBezTo>
                  <a:cubicBezTo>
                    <a:pt x="32094" y="28547"/>
                    <a:pt x="32094" y="28587"/>
                    <a:pt x="32104" y="28627"/>
                  </a:cubicBezTo>
                  <a:lnTo>
                    <a:pt x="32104" y="28637"/>
                  </a:lnTo>
                  <a:lnTo>
                    <a:pt x="32104" y="28657"/>
                  </a:lnTo>
                  <a:cubicBezTo>
                    <a:pt x="32104" y="28677"/>
                    <a:pt x="32104" y="28687"/>
                    <a:pt x="32114" y="28697"/>
                  </a:cubicBezTo>
                  <a:cubicBezTo>
                    <a:pt x="32114" y="28767"/>
                    <a:pt x="32124" y="28847"/>
                    <a:pt x="32124" y="28917"/>
                  </a:cubicBezTo>
                  <a:lnTo>
                    <a:pt x="32134" y="28997"/>
                  </a:lnTo>
                  <a:cubicBezTo>
                    <a:pt x="32134" y="29046"/>
                    <a:pt x="32144" y="29097"/>
                    <a:pt x="32144" y="29146"/>
                  </a:cubicBezTo>
                  <a:lnTo>
                    <a:pt x="32144" y="29157"/>
                  </a:lnTo>
                  <a:lnTo>
                    <a:pt x="32144" y="29166"/>
                  </a:lnTo>
                  <a:cubicBezTo>
                    <a:pt x="32144" y="29186"/>
                    <a:pt x="32154" y="29197"/>
                    <a:pt x="32154" y="29217"/>
                  </a:cubicBezTo>
                  <a:cubicBezTo>
                    <a:pt x="32134" y="29226"/>
                    <a:pt x="32134" y="29246"/>
                    <a:pt x="32144" y="29266"/>
                  </a:cubicBezTo>
                  <a:lnTo>
                    <a:pt x="32144" y="29277"/>
                  </a:lnTo>
                  <a:cubicBezTo>
                    <a:pt x="32144" y="29286"/>
                    <a:pt x="32154" y="29297"/>
                    <a:pt x="32154" y="29297"/>
                  </a:cubicBezTo>
                  <a:lnTo>
                    <a:pt x="32144" y="29306"/>
                  </a:lnTo>
                  <a:lnTo>
                    <a:pt x="32114" y="29326"/>
                  </a:lnTo>
                  <a:cubicBezTo>
                    <a:pt x="32074" y="29357"/>
                    <a:pt x="32034" y="29377"/>
                    <a:pt x="31994" y="29406"/>
                  </a:cubicBezTo>
                  <a:lnTo>
                    <a:pt x="31994" y="29377"/>
                  </a:lnTo>
                  <a:lnTo>
                    <a:pt x="31994" y="29246"/>
                  </a:lnTo>
                  <a:lnTo>
                    <a:pt x="31994" y="29226"/>
                  </a:lnTo>
                  <a:lnTo>
                    <a:pt x="31994" y="29217"/>
                  </a:lnTo>
                  <a:lnTo>
                    <a:pt x="31994" y="29206"/>
                  </a:lnTo>
                  <a:cubicBezTo>
                    <a:pt x="31994" y="29146"/>
                    <a:pt x="32004" y="29057"/>
                    <a:pt x="32004" y="28977"/>
                  </a:cubicBezTo>
                  <a:lnTo>
                    <a:pt x="32004" y="28827"/>
                  </a:lnTo>
                  <a:lnTo>
                    <a:pt x="32004" y="28417"/>
                  </a:lnTo>
                  <a:cubicBezTo>
                    <a:pt x="32004" y="28237"/>
                    <a:pt x="31994" y="28047"/>
                    <a:pt x="31974" y="27858"/>
                  </a:cubicBezTo>
                  <a:lnTo>
                    <a:pt x="31974" y="27818"/>
                  </a:lnTo>
                  <a:lnTo>
                    <a:pt x="31974" y="27778"/>
                  </a:lnTo>
                  <a:cubicBezTo>
                    <a:pt x="31964" y="27718"/>
                    <a:pt x="31964" y="27648"/>
                    <a:pt x="31954" y="27578"/>
                  </a:cubicBezTo>
                  <a:lnTo>
                    <a:pt x="31954" y="27518"/>
                  </a:lnTo>
                  <a:lnTo>
                    <a:pt x="31954" y="27488"/>
                  </a:lnTo>
                  <a:lnTo>
                    <a:pt x="31954" y="27478"/>
                  </a:lnTo>
                  <a:cubicBezTo>
                    <a:pt x="31944" y="27418"/>
                    <a:pt x="31944" y="27358"/>
                    <a:pt x="31934" y="27308"/>
                  </a:cubicBezTo>
                  <a:cubicBezTo>
                    <a:pt x="31924" y="27108"/>
                    <a:pt x="31924" y="26919"/>
                    <a:pt x="31924" y="26739"/>
                  </a:cubicBezTo>
                  <a:cubicBezTo>
                    <a:pt x="31924" y="26528"/>
                    <a:pt x="31924" y="26339"/>
                    <a:pt x="31934" y="26169"/>
                  </a:cubicBezTo>
                  <a:cubicBezTo>
                    <a:pt x="31944" y="25999"/>
                    <a:pt x="31954" y="25799"/>
                    <a:pt x="31954" y="25600"/>
                  </a:cubicBezTo>
                  <a:cubicBezTo>
                    <a:pt x="31954" y="25480"/>
                    <a:pt x="31954" y="25369"/>
                    <a:pt x="31944" y="25250"/>
                  </a:cubicBezTo>
                  <a:lnTo>
                    <a:pt x="31944" y="25220"/>
                  </a:lnTo>
                  <a:lnTo>
                    <a:pt x="31944" y="25180"/>
                  </a:lnTo>
                  <a:lnTo>
                    <a:pt x="31944" y="25010"/>
                  </a:lnTo>
                  <a:cubicBezTo>
                    <a:pt x="31934" y="24810"/>
                    <a:pt x="31934" y="24610"/>
                    <a:pt x="31934" y="24410"/>
                  </a:cubicBezTo>
                  <a:cubicBezTo>
                    <a:pt x="31934" y="24210"/>
                    <a:pt x="31934" y="24021"/>
                    <a:pt x="31944" y="23841"/>
                  </a:cubicBezTo>
                  <a:cubicBezTo>
                    <a:pt x="31944" y="23811"/>
                    <a:pt x="31944" y="23771"/>
                    <a:pt x="31954" y="23741"/>
                  </a:cubicBezTo>
                  <a:lnTo>
                    <a:pt x="31954" y="23691"/>
                  </a:lnTo>
                  <a:lnTo>
                    <a:pt x="31954" y="23681"/>
                  </a:lnTo>
                  <a:cubicBezTo>
                    <a:pt x="31954" y="23651"/>
                    <a:pt x="31964" y="23611"/>
                    <a:pt x="31964" y="23571"/>
                  </a:cubicBezTo>
                  <a:cubicBezTo>
                    <a:pt x="31954" y="23491"/>
                    <a:pt x="31954" y="23411"/>
                    <a:pt x="31954" y="23331"/>
                  </a:cubicBezTo>
                  <a:lnTo>
                    <a:pt x="31954" y="23302"/>
                  </a:lnTo>
                  <a:lnTo>
                    <a:pt x="31954" y="23282"/>
                  </a:lnTo>
                  <a:lnTo>
                    <a:pt x="31954" y="23262"/>
                  </a:lnTo>
                  <a:cubicBezTo>
                    <a:pt x="31994" y="23231"/>
                    <a:pt x="32044" y="23211"/>
                    <a:pt x="32084" y="23202"/>
                  </a:cubicBezTo>
                  <a:lnTo>
                    <a:pt x="32094" y="23191"/>
                  </a:lnTo>
                  <a:cubicBezTo>
                    <a:pt x="32114" y="23182"/>
                    <a:pt x="32144" y="23171"/>
                    <a:pt x="32164" y="23162"/>
                  </a:cubicBezTo>
                  <a:close/>
                  <a:moveTo>
                    <a:pt x="31774" y="25760"/>
                  </a:moveTo>
                  <a:cubicBezTo>
                    <a:pt x="31774" y="25829"/>
                    <a:pt x="31774" y="25879"/>
                    <a:pt x="31764" y="25919"/>
                  </a:cubicBezTo>
                  <a:lnTo>
                    <a:pt x="31764" y="26079"/>
                  </a:lnTo>
                  <a:lnTo>
                    <a:pt x="31764" y="26109"/>
                  </a:lnTo>
                  <a:lnTo>
                    <a:pt x="31764" y="26209"/>
                  </a:lnTo>
                  <a:cubicBezTo>
                    <a:pt x="31754" y="26379"/>
                    <a:pt x="31754" y="26568"/>
                    <a:pt x="31754" y="26728"/>
                  </a:cubicBezTo>
                  <a:lnTo>
                    <a:pt x="31754" y="26739"/>
                  </a:lnTo>
                  <a:lnTo>
                    <a:pt x="31754" y="26759"/>
                  </a:lnTo>
                  <a:lnTo>
                    <a:pt x="31754" y="26788"/>
                  </a:lnTo>
                  <a:cubicBezTo>
                    <a:pt x="31754" y="26978"/>
                    <a:pt x="31754" y="27158"/>
                    <a:pt x="31764" y="27338"/>
                  </a:cubicBezTo>
                  <a:cubicBezTo>
                    <a:pt x="31764" y="27448"/>
                    <a:pt x="31774" y="27558"/>
                    <a:pt x="31784" y="27668"/>
                  </a:cubicBezTo>
                  <a:lnTo>
                    <a:pt x="31784" y="27678"/>
                  </a:lnTo>
                  <a:lnTo>
                    <a:pt x="31784" y="27688"/>
                  </a:lnTo>
                  <a:cubicBezTo>
                    <a:pt x="31784" y="27767"/>
                    <a:pt x="31794" y="27838"/>
                    <a:pt x="31794" y="27907"/>
                  </a:cubicBezTo>
                  <a:cubicBezTo>
                    <a:pt x="31804" y="28007"/>
                    <a:pt x="31804" y="28098"/>
                    <a:pt x="31814" y="28178"/>
                  </a:cubicBezTo>
                  <a:lnTo>
                    <a:pt x="31814" y="28457"/>
                  </a:lnTo>
                  <a:lnTo>
                    <a:pt x="31814" y="28926"/>
                  </a:lnTo>
                  <a:lnTo>
                    <a:pt x="31814" y="29017"/>
                  </a:lnTo>
                  <a:lnTo>
                    <a:pt x="31814" y="29197"/>
                  </a:lnTo>
                  <a:lnTo>
                    <a:pt x="31814" y="29266"/>
                  </a:lnTo>
                  <a:lnTo>
                    <a:pt x="31814" y="29286"/>
                  </a:lnTo>
                  <a:lnTo>
                    <a:pt x="31814" y="29297"/>
                  </a:lnTo>
                  <a:lnTo>
                    <a:pt x="31814" y="29386"/>
                  </a:lnTo>
                  <a:cubicBezTo>
                    <a:pt x="31814" y="29426"/>
                    <a:pt x="31814" y="29466"/>
                    <a:pt x="31824" y="29506"/>
                  </a:cubicBezTo>
                  <a:lnTo>
                    <a:pt x="31804" y="29516"/>
                  </a:lnTo>
                  <a:lnTo>
                    <a:pt x="31794" y="29526"/>
                  </a:lnTo>
                  <a:lnTo>
                    <a:pt x="31754" y="29536"/>
                  </a:lnTo>
                  <a:lnTo>
                    <a:pt x="31744" y="29546"/>
                  </a:lnTo>
                  <a:lnTo>
                    <a:pt x="31734" y="29556"/>
                  </a:lnTo>
                  <a:cubicBezTo>
                    <a:pt x="31694" y="29576"/>
                    <a:pt x="31664" y="29586"/>
                    <a:pt x="31624" y="29606"/>
                  </a:cubicBezTo>
                  <a:cubicBezTo>
                    <a:pt x="31604" y="29626"/>
                    <a:pt x="31575" y="29646"/>
                    <a:pt x="31555" y="29656"/>
                  </a:cubicBezTo>
                  <a:lnTo>
                    <a:pt x="31535" y="29666"/>
                  </a:lnTo>
                  <a:lnTo>
                    <a:pt x="31515" y="29686"/>
                  </a:lnTo>
                  <a:lnTo>
                    <a:pt x="31504" y="29686"/>
                  </a:lnTo>
                  <a:cubicBezTo>
                    <a:pt x="31484" y="29696"/>
                    <a:pt x="31475" y="29706"/>
                    <a:pt x="31464" y="29716"/>
                  </a:cubicBezTo>
                  <a:cubicBezTo>
                    <a:pt x="31404" y="29746"/>
                    <a:pt x="31335" y="29786"/>
                    <a:pt x="31284" y="29806"/>
                  </a:cubicBezTo>
                  <a:lnTo>
                    <a:pt x="31255" y="29826"/>
                  </a:lnTo>
                  <a:lnTo>
                    <a:pt x="31244" y="29836"/>
                  </a:lnTo>
                  <a:cubicBezTo>
                    <a:pt x="31224" y="29846"/>
                    <a:pt x="31195" y="29856"/>
                    <a:pt x="31175" y="29866"/>
                  </a:cubicBezTo>
                  <a:lnTo>
                    <a:pt x="31155" y="29886"/>
                  </a:lnTo>
                  <a:lnTo>
                    <a:pt x="31144" y="29886"/>
                  </a:lnTo>
                  <a:cubicBezTo>
                    <a:pt x="31144" y="29826"/>
                    <a:pt x="31144" y="29766"/>
                    <a:pt x="31135" y="29706"/>
                  </a:cubicBezTo>
                  <a:lnTo>
                    <a:pt x="31135" y="29686"/>
                  </a:lnTo>
                  <a:cubicBezTo>
                    <a:pt x="31135" y="29576"/>
                    <a:pt x="31135" y="29466"/>
                    <a:pt x="31124" y="29357"/>
                  </a:cubicBezTo>
                  <a:lnTo>
                    <a:pt x="31124" y="29257"/>
                  </a:lnTo>
                  <a:lnTo>
                    <a:pt x="31115" y="29246"/>
                  </a:lnTo>
                  <a:lnTo>
                    <a:pt x="31115" y="29226"/>
                  </a:lnTo>
                  <a:lnTo>
                    <a:pt x="31115" y="29066"/>
                  </a:lnTo>
                  <a:cubicBezTo>
                    <a:pt x="31115" y="29017"/>
                    <a:pt x="31104" y="28977"/>
                    <a:pt x="31104" y="28926"/>
                  </a:cubicBezTo>
                  <a:lnTo>
                    <a:pt x="31104" y="28757"/>
                  </a:lnTo>
                  <a:cubicBezTo>
                    <a:pt x="31104" y="28677"/>
                    <a:pt x="31095" y="28607"/>
                    <a:pt x="31095" y="28527"/>
                  </a:cubicBezTo>
                  <a:lnTo>
                    <a:pt x="31095" y="28517"/>
                  </a:lnTo>
                  <a:lnTo>
                    <a:pt x="31085" y="28447"/>
                  </a:lnTo>
                  <a:cubicBezTo>
                    <a:pt x="31085" y="28327"/>
                    <a:pt x="31075" y="28227"/>
                    <a:pt x="31075" y="28127"/>
                  </a:cubicBezTo>
                  <a:lnTo>
                    <a:pt x="31075" y="27907"/>
                  </a:lnTo>
                  <a:lnTo>
                    <a:pt x="31075" y="27898"/>
                  </a:lnTo>
                  <a:lnTo>
                    <a:pt x="31085" y="27898"/>
                  </a:lnTo>
                  <a:lnTo>
                    <a:pt x="31085" y="27818"/>
                  </a:lnTo>
                  <a:cubicBezTo>
                    <a:pt x="31085" y="27707"/>
                    <a:pt x="31085" y="27608"/>
                    <a:pt x="31095" y="27508"/>
                  </a:cubicBezTo>
                  <a:cubicBezTo>
                    <a:pt x="31095" y="27328"/>
                    <a:pt x="31095" y="27128"/>
                    <a:pt x="31115" y="26899"/>
                  </a:cubicBezTo>
                  <a:cubicBezTo>
                    <a:pt x="31124" y="26828"/>
                    <a:pt x="31124" y="26759"/>
                    <a:pt x="31135" y="26708"/>
                  </a:cubicBezTo>
                  <a:cubicBezTo>
                    <a:pt x="31144" y="26668"/>
                    <a:pt x="31144" y="26628"/>
                    <a:pt x="31144" y="26588"/>
                  </a:cubicBezTo>
                  <a:cubicBezTo>
                    <a:pt x="31155" y="26488"/>
                    <a:pt x="31155" y="26369"/>
                    <a:pt x="31155" y="26279"/>
                  </a:cubicBezTo>
                  <a:cubicBezTo>
                    <a:pt x="31155" y="26219"/>
                    <a:pt x="31155" y="26159"/>
                    <a:pt x="31144" y="26099"/>
                  </a:cubicBezTo>
                  <a:lnTo>
                    <a:pt x="31155" y="26089"/>
                  </a:lnTo>
                  <a:cubicBezTo>
                    <a:pt x="31164" y="26089"/>
                    <a:pt x="31175" y="26079"/>
                    <a:pt x="31184" y="26069"/>
                  </a:cubicBezTo>
                  <a:cubicBezTo>
                    <a:pt x="31224" y="26039"/>
                    <a:pt x="31264" y="26019"/>
                    <a:pt x="31315" y="25999"/>
                  </a:cubicBezTo>
                  <a:cubicBezTo>
                    <a:pt x="31355" y="25969"/>
                    <a:pt x="31395" y="25949"/>
                    <a:pt x="31435" y="25939"/>
                  </a:cubicBezTo>
                  <a:lnTo>
                    <a:pt x="31455" y="25929"/>
                  </a:lnTo>
                  <a:cubicBezTo>
                    <a:pt x="31495" y="25909"/>
                    <a:pt x="31524" y="25889"/>
                    <a:pt x="31564" y="25869"/>
                  </a:cubicBezTo>
                  <a:lnTo>
                    <a:pt x="31575" y="25869"/>
                  </a:lnTo>
                  <a:lnTo>
                    <a:pt x="31584" y="25859"/>
                  </a:lnTo>
                  <a:lnTo>
                    <a:pt x="31624" y="25839"/>
                  </a:lnTo>
                  <a:cubicBezTo>
                    <a:pt x="31654" y="25829"/>
                    <a:pt x="31684" y="25809"/>
                    <a:pt x="31714" y="25789"/>
                  </a:cubicBezTo>
                  <a:cubicBezTo>
                    <a:pt x="31724" y="25789"/>
                    <a:pt x="31734" y="25779"/>
                    <a:pt x="31744" y="25769"/>
                  </a:cubicBezTo>
                  <a:lnTo>
                    <a:pt x="31754" y="25769"/>
                  </a:lnTo>
                  <a:lnTo>
                    <a:pt x="31764" y="25760"/>
                  </a:lnTo>
                  <a:close/>
                  <a:moveTo>
                    <a:pt x="37399" y="28906"/>
                  </a:moveTo>
                  <a:cubicBezTo>
                    <a:pt x="37410" y="28937"/>
                    <a:pt x="37410" y="28966"/>
                    <a:pt x="37410" y="28997"/>
                  </a:cubicBezTo>
                  <a:lnTo>
                    <a:pt x="37410" y="29037"/>
                  </a:lnTo>
                  <a:cubicBezTo>
                    <a:pt x="37410" y="29066"/>
                    <a:pt x="37419" y="29106"/>
                    <a:pt x="37419" y="29137"/>
                  </a:cubicBezTo>
                  <a:lnTo>
                    <a:pt x="37430" y="29177"/>
                  </a:lnTo>
                  <a:lnTo>
                    <a:pt x="37430" y="29186"/>
                  </a:lnTo>
                  <a:cubicBezTo>
                    <a:pt x="37439" y="29286"/>
                    <a:pt x="37430" y="29377"/>
                    <a:pt x="37419" y="29486"/>
                  </a:cubicBezTo>
                  <a:cubicBezTo>
                    <a:pt x="37399" y="29546"/>
                    <a:pt x="37399" y="29596"/>
                    <a:pt x="37379" y="29646"/>
                  </a:cubicBezTo>
                  <a:cubicBezTo>
                    <a:pt x="37359" y="29686"/>
                    <a:pt x="37339" y="29716"/>
                    <a:pt x="37319" y="29746"/>
                  </a:cubicBezTo>
                  <a:cubicBezTo>
                    <a:pt x="37299" y="29776"/>
                    <a:pt x="37270" y="29796"/>
                    <a:pt x="37239" y="29816"/>
                  </a:cubicBezTo>
                  <a:cubicBezTo>
                    <a:pt x="37219" y="29836"/>
                    <a:pt x="37190" y="29856"/>
                    <a:pt x="37150" y="29876"/>
                  </a:cubicBezTo>
                  <a:cubicBezTo>
                    <a:pt x="37100" y="29896"/>
                    <a:pt x="37040" y="29906"/>
                    <a:pt x="37000" y="29926"/>
                  </a:cubicBezTo>
                  <a:lnTo>
                    <a:pt x="36990" y="29926"/>
                  </a:lnTo>
                  <a:cubicBezTo>
                    <a:pt x="36970" y="29936"/>
                    <a:pt x="36950" y="29946"/>
                    <a:pt x="36920" y="29946"/>
                  </a:cubicBezTo>
                  <a:cubicBezTo>
                    <a:pt x="36850" y="29976"/>
                    <a:pt x="36760" y="30006"/>
                    <a:pt x="36680" y="30016"/>
                  </a:cubicBezTo>
                  <a:lnTo>
                    <a:pt x="36510" y="30016"/>
                  </a:lnTo>
                  <a:cubicBezTo>
                    <a:pt x="36450" y="30006"/>
                    <a:pt x="36391" y="29996"/>
                    <a:pt x="36340" y="29976"/>
                  </a:cubicBezTo>
                  <a:cubicBezTo>
                    <a:pt x="36291" y="29966"/>
                    <a:pt x="36220" y="29946"/>
                    <a:pt x="36151" y="29916"/>
                  </a:cubicBezTo>
                  <a:cubicBezTo>
                    <a:pt x="36111" y="29896"/>
                    <a:pt x="36080" y="29876"/>
                    <a:pt x="36031" y="29846"/>
                  </a:cubicBezTo>
                  <a:cubicBezTo>
                    <a:pt x="36020" y="29836"/>
                    <a:pt x="36000" y="29826"/>
                    <a:pt x="35980" y="29816"/>
                  </a:cubicBezTo>
                  <a:lnTo>
                    <a:pt x="35971" y="29816"/>
                  </a:lnTo>
                  <a:lnTo>
                    <a:pt x="35971" y="29806"/>
                  </a:lnTo>
                  <a:lnTo>
                    <a:pt x="35951" y="29806"/>
                  </a:lnTo>
                  <a:cubicBezTo>
                    <a:pt x="35931" y="29786"/>
                    <a:pt x="35911" y="29776"/>
                    <a:pt x="35891" y="29766"/>
                  </a:cubicBezTo>
                  <a:lnTo>
                    <a:pt x="35881" y="29756"/>
                  </a:lnTo>
                  <a:cubicBezTo>
                    <a:pt x="35841" y="29696"/>
                    <a:pt x="35811" y="29626"/>
                    <a:pt x="35771" y="29546"/>
                  </a:cubicBezTo>
                  <a:cubicBezTo>
                    <a:pt x="35751" y="29506"/>
                    <a:pt x="35741" y="29476"/>
                    <a:pt x="35731" y="29436"/>
                  </a:cubicBezTo>
                  <a:cubicBezTo>
                    <a:pt x="35721" y="29396"/>
                    <a:pt x="35711" y="29366"/>
                    <a:pt x="35711" y="29337"/>
                  </a:cubicBezTo>
                  <a:cubicBezTo>
                    <a:pt x="35701" y="29206"/>
                    <a:pt x="35691" y="29106"/>
                    <a:pt x="35711" y="29017"/>
                  </a:cubicBezTo>
                  <a:lnTo>
                    <a:pt x="35711" y="29006"/>
                  </a:lnTo>
                  <a:lnTo>
                    <a:pt x="35711" y="28986"/>
                  </a:lnTo>
                  <a:cubicBezTo>
                    <a:pt x="35731" y="29017"/>
                    <a:pt x="35751" y="29057"/>
                    <a:pt x="35781" y="29097"/>
                  </a:cubicBezTo>
                  <a:lnTo>
                    <a:pt x="35861" y="29177"/>
                  </a:lnTo>
                  <a:cubicBezTo>
                    <a:pt x="35891" y="29206"/>
                    <a:pt x="35931" y="29237"/>
                    <a:pt x="35960" y="29257"/>
                  </a:cubicBezTo>
                  <a:lnTo>
                    <a:pt x="35960" y="29266"/>
                  </a:lnTo>
                  <a:cubicBezTo>
                    <a:pt x="35991" y="29286"/>
                    <a:pt x="36031" y="29317"/>
                    <a:pt x="36060" y="29337"/>
                  </a:cubicBezTo>
                  <a:cubicBezTo>
                    <a:pt x="36100" y="29357"/>
                    <a:pt x="36140" y="29366"/>
                    <a:pt x="36191" y="29386"/>
                  </a:cubicBezTo>
                  <a:cubicBezTo>
                    <a:pt x="36220" y="29396"/>
                    <a:pt x="36260" y="29406"/>
                    <a:pt x="36300" y="29416"/>
                  </a:cubicBezTo>
                  <a:cubicBezTo>
                    <a:pt x="36351" y="29426"/>
                    <a:pt x="36391" y="29426"/>
                    <a:pt x="36430" y="29426"/>
                  </a:cubicBezTo>
                  <a:cubicBezTo>
                    <a:pt x="36520" y="29436"/>
                    <a:pt x="36600" y="29436"/>
                    <a:pt x="36670" y="29436"/>
                  </a:cubicBezTo>
                  <a:lnTo>
                    <a:pt x="36700" y="29436"/>
                  </a:lnTo>
                  <a:cubicBezTo>
                    <a:pt x="36740" y="29436"/>
                    <a:pt x="36780" y="29436"/>
                    <a:pt x="36830" y="29426"/>
                  </a:cubicBezTo>
                  <a:cubicBezTo>
                    <a:pt x="36870" y="29416"/>
                    <a:pt x="36900" y="29406"/>
                    <a:pt x="36940" y="29396"/>
                  </a:cubicBezTo>
                  <a:cubicBezTo>
                    <a:pt x="36970" y="29377"/>
                    <a:pt x="37000" y="29366"/>
                    <a:pt x="37030" y="29346"/>
                  </a:cubicBezTo>
                  <a:lnTo>
                    <a:pt x="37050" y="29337"/>
                  </a:lnTo>
                  <a:cubicBezTo>
                    <a:pt x="37090" y="29317"/>
                    <a:pt x="37130" y="29286"/>
                    <a:pt x="37159" y="29266"/>
                  </a:cubicBezTo>
                  <a:cubicBezTo>
                    <a:pt x="37239" y="29206"/>
                    <a:pt x="37299" y="29146"/>
                    <a:pt x="37339" y="29077"/>
                  </a:cubicBezTo>
                  <a:cubicBezTo>
                    <a:pt x="37339" y="29066"/>
                    <a:pt x="37350" y="29057"/>
                    <a:pt x="37350" y="29037"/>
                  </a:cubicBezTo>
                  <a:lnTo>
                    <a:pt x="37359" y="29026"/>
                  </a:lnTo>
                  <a:cubicBezTo>
                    <a:pt x="37359" y="29017"/>
                    <a:pt x="37370" y="29006"/>
                    <a:pt x="37370" y="28997"/>
                  </a:cubicBezTo>
                  <a:cubicBezTo>
                    <a:pt x="37379" y="28977"/>
                    <a:pt x="37379" y="28966"/>
                    <a:pt x="37390" y="28946"/>
                  </a:cubicBezTo>
                  <a:lnTo>
                    <a:pt x="37390" y="28937"/>
                  </a:lnTo>
                  <a:lnTo>
                    <a:pt x="37399" y="28906"/>
                  </a:lnTo>
                  <a:close/>
                  <a:moveTo>
                    <a:pt x="32534" y="19055"/>
                  </a:moveTo>
                  <a:lnTo>
                    <a:pt x="32534" y="19055"/>
                  </a:lnTo>
                  <a:cubicBezTo>
                    <a:pt x="32523" y="19115"/>
                    <a:pt x="32514" y="19175"/>
                    <a:pt x="32514" y="19245"/>
                  </a:cubicBezTo>
                  <a:cubicBezTo>
                    <a:pt x="32514" y="19394"/>
                    <a:pt x="32503" y="19534"/>
                    <a:pt x="32503" y="19674"/>
                  </a:cubicBezTo>
                  <a:cubicBezTo>
                    <a:pt x="32503" y="19944"/>
                    <a:pt x="32514" y="20214"/>
                    <a:pt x="32534" y="20504"/>
                  </a:cubicBezTo>
                  <a:cubicBezTo>
                    <a:pt x="32554" y="20804"/>
                    <a:pt x="32563" y="21063"/>
                    <a:pt x="32563" y="21313"/>
                  </a:cubicBezTo>
                  <a:cubicBezTo>
                    <a:pt x="32563" y="21553"/>
                    <a:pt x="32574" y="21783"/>
                    <a:pt x="32574" y="22023"/>
                  </a:cubicBezTo>
                  <a:lnTo>
                    <a:pt x="32574" y="22142"/>
                  </a:lnTo>
                  <a:cubicBezTo>
                    <a:pt x="32583" y="22352"/>
                    <a:pt x="32574" y="22592"/>
                    <a:pt x="32574" y="22742"/>
                  </a:cubicBezTo>
                  <a:lnTo>
                    <a:pt x="32563" y="22752"/>
                  </a:lnTo>
                  <a:lnTo>
                    <a:pt x="32563" y="22931"/>
                  </a:lnTo>
                  <a:cubicBezTo>
                    <a:pt x="32554" y="22922"/>
                    <a:pt x="32534" y="22922"/>
                    <a:pt x="32514" y="22911"/>
                  </a:cubicBezTo>
                  <a:cubicBezTo>
                    <a:pt x="32494" y="22911"/>
                    <a:pt x="32483" y="22902"/>
                    <a:pt x="32463" y="22902"/>
                  </a:cubicBezTo>
                  <a:lnTo>
                    <a:pt x="32454" y="22902"/>
                  </a:lnTo>
                  <a:cubicBezTo>
                    <a:pt x="32414" y="22891"/>
                    <a:pt x="32394" y="22891"/>
                    <a:pt x="32363" y="22891"/>
                  </a:cubicBezTo>
                  <a:lnTo>
                    <a:pt x="32334" y="22891"/>
                  </a:lnTo>
                  <a:cubicBezTo>
                    <a:pt x="32284" y="22891"/>
                    <a:pt x="32244" y="22902"/>
                    <a:pt x="32194" y="22911"/>
                  </a:cubicBezTo>
                  <a:cubicBezTo>
                    <a:pt x="32154" y="22931"/>
                    <a:pt x="32104" y="22951"/>
                    <a:pt x="32054" y="22971"/>
                  </a:cubicBezTo>
                  <a:lnTo>
                    <a:pt x="32034" y="22982"/>
                  </a:lnTo>
                  <a:cubicBezTo>
                    <a:pt x="31984" y="23002"/>
                    <a:pt x="31944" y="23022"/>
                    <a:pt x="31904" y="23042"/>
                  </a:cubicBezTo>
                  <a:cubicBezTo>
                    <a:pt x="31864" y="23062"/>
                    <a:pt x="31814" y="23091"/>
                    <a:pt x="31784" y="23111"/>
                  </a:cubicBezTo>
                  <a:cubicBezTo>
                    <a:pt x="31734" y="23142"/>
                    <a:pt x="31694" y="23182"/>
                    <a:pt x="31664" y="23211"/>
                  </a:cubicBezTo>
                  <a:lnTo>
                    <a:pt x="31654" y="23222"/>
                  </a:lnTo>
                  <a:cubicBezTo>
                    <a:pt x="31634" y="23242"/>
                    <a:pt x="31604" y="23262"/>
                    <a:pt x="31584" y="23291"/>
                  </a:cubicBezTo>
                  <a:cubicBezTo>
                    <a:pt x="31564" y="23311"/>
                    <a:pt x="31544" y="23331"/>
                    <a:pt x="31535" y="23351"/>
                  </a:cubicBezTo>
                  <a:lnTo>
                    <a:pt x="31524" y="23371"/>
                  </a:lnTo>
                  <a:lnTo>
                    <a:pt x="31515" y="23381"/>
                  </a:lnTo>
                  <a:cubicBezTo>
                    <a:pt x="31484" y="23411"/>
                    <a:pt x="31464" y="23451"/>
                    <a:pt x="31435" y="23481"/>
                  </a:cubicBezTo>
                  <a:cubicBezTo>
                    <a:pt x="31404" y="23531"/>
                    <a:pt x="31384" y="23571"/>
                    <a:pt x="31355" y="23621"/>
                  </a:cubicBezTo>
                  <a:cubicBezTo>
                    <a:pt x="31315" y="23701"/>
                    <a:pt x="31264" y="23791"/>
                    <a:pt x="31215" y="23881"/>
                  </a:cubicBezTo>
                  <a:cubicBezTo>
                    <a:pt x="31195" y="23931"/>
                    <a:pt x="31175" y="23971"/>
                    <a:pt x="31164" y="24001"/>
                  </a:cubicBezTo>
                  <a:lnTo>
                    <a:pt x="31155" y="24031"/>
                  </a:lnTo>
                  <a:cubicBezTo>
                    <a:pt x="31124" y="24081"/>
                    <a:pt x="31104" y="24130"/>
                    <a:pt x="31085" y="24181"/>
                  </a:cubicBezTo>
                  <a:cubicBezTo>
                    <a:pt x="31055" y="24250"/>
                    <a:pt x="31015" y="24361"/>
                    <a:pt x="30985" y="24470"/>
                  </a:cubicBezTo>
                  <a:cubicBezTo>
                    <a:pt x="30975" y="24510"/>
                    <a:pt x="30965" y="24570"/>
                    <a:pt x="30955" y="24610"/>
                  </a:cubicBezTo>
                  <a:lnTo>
                    <a:pt x="30955" y="24620"/>
                  </a:lnTo>
                  <a:cubicBezTo>
                    <a:pt x="30945" y="24660"/>
                    <a:pt x="30935" y="24700"/>
                    <a:pt x="30925" y="24760"/>
                  </a:cubicBezTo>
                  <a:cubicBezTo>
                    <a:pt x="30905" y="24890"/>
                    <a:pt x="30895" y="24990"/>
                    <a:pt x="30885" y="25090"/>
                  </a:cubicBezTo>
                  <a:lnTo>
                    <a:pt x="30885" y="25340"/>
                  </a:lnTo>
                  <a:lnTo>
                    <a:pt x="30885" y="25349"/>
                  </a:lnTo>
                  <a:lnTo>
                    <a:pt x="30885" y="25380"/>
                  </a:lnTo>
                  <a:lnTo>
                    <a:pt x="30885" y="25429"/>
                  </a:lnTo>
                  <a:lnTo>
                    <a:pt x="30885" y="25689"/>
                  </a:lnTo>
                  <a:cubicBezTo>
                    <a:pt x="30885" y="25789"/>
                    <a:pt x="30895" y="25889"/>
                    <a:pt x="30895" y="25999"/>
                  </a:cubicBezTo>
                  <a:cubicBezTo>
                    <a:pt x="30905" y="26029"/>
                    <a:pt x="30905" y="26069"/>
                    <a:pt x="30905" y="26099"/>
                  </a:cubicBezTo>
                  <a:lnTo>
                    <a:pt x="30905" y="26119"/>
                  </a:lnTo>
                  <a:cubicBezTo>
                    <a:pt x="30915" y="26159"/>
                    <a:pt x="30925" y="26229"/>
                    <a:pt x="30925" y="26289"/>
                  </a:cubicBezTo>
                  <a:lnTo>
                    <a:pt x="30925" y="26608"/>
                  </a:lnTo>
                  <a:cubicBezTo>
                    <a:pt x="30925" y="26639"/>
                    <a:pt x="30925" y="26668"/>
                    <a:pt x="30915" y="26699"/>
                  </a:cubicBezTo>
                  <a:lnTo>
                    <a:pt x="30915" y="26708"/>
                  </a:lnTo>
                  <a:lnTo>
                    <a:pt x="30915" y="26728"/>
                  </a:lnTo>
                  <a:cubicBezTo>
                    <a:pt x="30915" y="26788"/>
                    <a:pt x="30915" y="26859"/>
                    <a:pt x="30905" y="26919"/>
                  </a:cubicBezTo>
                  <a:cubicBezTo>
                    <a:pt x="30905" y="26978"/>
                    <a:pt x="30915" y="27038"/>
                    <a:pt x="30915" y="27098"/>
                  </a:cubicBezTo>
                  <a:lnTo>
                    <a:pt x="30915" y="27108"/>
                  </a:lnTo>
                  <a:lnTo>
                    <a:pt x="30915" y="27118"/>
                  </a:lnTo>
                  <a:lnTo>
                    <a:pt x="30915" y="27218"/>
                  </a:lnTo>
                  <a:lnTo>
                    <a:pt x="30915" y="27398"/>
                  </a:lnTo>
                  <a:lnTo>
                    <a:pt x="30915" y="27418"/>
                  </a:lnTo>
                  <a:lnTo>
                    <a:pt x="30915" y="27518"/>
                  </a:lnTo>
                  <a:lnTo>
                    <a:pt x="30915" y="27827"/>
                  </a:lnTo>
                  <a:lnTo>
                    <a:pt x="30915" y="27898"/>
                  </a:lnTo>
                  <a:lnTo>
                    <a:pt x="30915" y="27907"/>
                  </a:lnTo>
                  <a:lnTo>
                    <a:pt x="30915" y="27918"/>
                  </a:lnTo>
                  <a:lnTo>
                    <a:pt x="30915" y="28138"/>
                  </a:lnTo>
                  <a:cubicBezTo>
                    <a:pt x="30915" y="28237"/>
                    <a:pt x="30925" y="28337"/>
                    <a:pt x="30925" y="28447"/>
                  </a:cubicBezTo>
                  <a:lnTo>
                    <a:pt x="30935" y="28497"/>
                  </a:lnTo>
                  <a:lnTo>
                    <a:pt x="30935" y="28517"/>
                  </a:lnTo>
                  <a:lnTo>
                    <a:pt x="30935" y="28527"/>
                  </a:lnTo>
                  <a:cubicBezTo>
                    <a:pt x="30945" y="28587"/>
                    <a:pt x="30945" y="28687"/>
                    <a:pt x="30955" y="28767"/>
                  </a:cubicBezTo>
                  <a:lnTo>
                    <a:pt x="30955" y="28937"/>
                  </a:lnTo>
                  <a:lnTo>
                    <a:pt x="30955" y="28957"/>
                  </a:lnTo>
                  <a:lnTo>
                    <a:pt x="30955" y="28986"/>
                  </a:lnTo>
                  <a:lnTo>
                    <a:pt x="30965" y="29017"/>
                  </a:lnTo>
                  <a:lnTo>
                    <a:pt x="30965" y="29077"/>
                  </a:lnTo>
                  <a:cubicBezTo>
                    <a:pt x="30965" y="29126"/>
                    <a:pt x="30965" y="29166"/>
                    <a:pt x="30975" y="29217"/>
                  </a:cubicBezTo>
                  <a:lnTo>
                    <a:pt x="30975" y="29237"/>
                  </a:lnTo>
                  <a:cubicBezTo>
                    <a:pt x="30975" y="29286"/>
                    <a:pt x="30975" y="29326"/>
                    <a:pt x="30985" y="29366"/>
                  </a:cubicBezTo>
                  <a:cubicBezTo>
                    <a:pt x="30985" y="29476"/>
                    <a:pt x="30985" y="29576"/>
                    <a:pt x="30995" y="29676"/>
                  </a:cubicBezTo>
                  <a:lnTo>
                    <a:pt x="30995" y="29696"/>
                  </a:lnTo>
                  <a:lnTo>
                    <a:pt x="30995" y="29716"/>
                  </a:lnTo>
                  <a:lnTo>
                    <a:pt x="30995" y="29736"/>
                  </a:lnTo>
                  <a:lnTo>
                    <a:pt x="30995" y="29756"/>
                  </a:lnTo>
                  <a:lnTo>
                    <a:pt x="30995" y="29796"/>
                  </a:lnTo>
                  <a:cubicBezTo>
                    <a:pt x="30995" y="29856"/>
                    <a:pt x="31005" y="29916"/>
                    <a:pt x="31005" y="29976"/>
                  </a:cubicBezTo>
                  <a:cubicBezTo>
                    <a:pt x="30965" y="29996"/>
                    <a:pt x="30915" y="30036"/>
                    <a:pt x="30865" y="30076"/>
                  </a:cubicBezTo>
                  <a:cubicBezTo>
                    <a:pt x="30855" y="29976"/>
                    <a:pt x="30845" y="29886"/>
                    <a:pt x="30835" y="29786"/>
                  </a:cubicBezTo>
                  <a:lnTo>
                    <a:pt x="30835" y="29766"/>
                  </a:lnTo>
                  <a:lnTo>
                    <a:pt x="30825" y="29696"/>
                  </a:lnTo>
                  <a:lnTo>
                    <a:pt x="30795" y="29396"/>
                  </a:lnTo>
                  <a:lnTo>
                    <a:pt x="30785" y="29277"/>
                  </a:lnTo>
                  <a:cubicBezTo>
                    <a:pt x="30735" y="28747"/>
                    <a:pt x="30725" y="28187"/>
                    <a:pt x="30715" y="27678"/>
                  </a:cubicBezTo>
                  <a:lnTo>
                    <a:pt x="30715" y="27418"/>
                  </a:lnTo>
                  <a:lnTo>
                    <a:pt x="30715" y="27408"/>
                  </a:lnTo>
                  <a:lnTo>
                    <a:pt x="30715" y="27398"/>
                  </a:lnTo>
                  <a:lnTo>
                    <a:pt x="30715" y="27388"/>
                  </a:lnTo>
                  <a:lnTo>
                    <a:pt x="30715" y="27288"/>
                  </a:lnTo>
                  <a:lnTo>
                    <a:pt x="30715" y="26879"/>
                  </a:lnTo>
                  <a:lnTo>
                    <a:pt x="30715" y="26868"/>
                  </a:lnTo>
                  <a:lnTo>
                    <a:pt x="30715" y="26848"/>
                  </a:lnTo>
                  <a:cubicBezTo>
                    <a:pt x="30715" y="26768"/>
                    <a:pt x="30705" y="26619"/>
                    <a:pt x="30715" y="26479"/>
                  </a:cubicBezTo>
                  <a:lnTo>
                    <a:pt x="30715" y="26079"/>
                  </a:lnTo>
                  <a:lnTo>
                    <a:pt x="30715" y="25949"/>
                  </a:lnTo>
                  <a:lnTo>
                    <a:pt x="30715" y="25899"/>
                  </a:lnTo>
                  <a:lnTo>
                    <a:pt x="30715" y="25429"/>
                  </a:lnTo>
                  <a:lnTo>
                    <a:pt x="30715" y="25289"/>
                  </a:lnTo>
                  <a:lnTo>
                    <a:pt x="30715" y="25240"/>
                  </a:lnTo>
                  <a:lnTo>
                    <a:pt x="30715" y="25230"/>
                  </a:lnTo>
                  <a:lnTo>
                    <a:pt x="30715" y="24890"/>
                  </a:lnTo>
                  <a:cubicBezTo>
                    <a:pt x="30705" y="24790"/>
                    <a:pt x="30705" y="24700"/>
                    <a:pt x="30695" y="24600"/>
                  </a:cubicBezTo>
                  <a:lnTo>
                    <a:pt x="30695" y="24470"/>
                  </a:lnTo>
                  <a:cubicBezTo>
                    <a:pt x="30675" y="24241"/>
                    <a:pt x="30665" y="23951"/>
                    <a:pt x="30665" y="23661"/>
                  </a:cubicBezTo>
                  <a:lnTo>
                    <a:pt x="30665" y="23391"/>
                  </a:lnTo>
                  <a:lnTo>
                    <a:pt x="30665" y="23282"/>
                  </a:lnTo>
                  <a:lnTo>
                    <a:pt x="30665" y="23242"/>
                  </a:lnTo>
                  <a:cubicBezTo>
                    <a:pt x="30665" y="23111"/>
                    <a:pt x="30675" y="22991"/>
                    <a:pt x="30675" y="22862"/>
                  </a:cubicBezTo>
                  <a:cubicBezTo>
                    <a:pt x="30675" y="22702"/>
                    <a:pt x="30685" y="22542"/>
                    <a:pt x="30695" y="22382"/>
                  </a:cubicBezTo>
                  <a:lnTo>
                    <a:pt x="30705" y="22362"/>
                  </a:lnTo>
                  <a:lnTo>
                    <a:pt x="30705" y="22352"/>
                  </a:lnTo>
                  <a:lnTo>
                    <a:pt x="30705" y="22332"/>
                  </a:lnTo>
                  <a:cubicBezTo>
                    <a:pt x="30705" y="22252"/>
                    <a:pt x="30715" y="22152"/>
                    <a:pt x="30715" y="22052"/>
                  </a:cubicBezTo>
                  <a:lnTo>
                    <a:pt x="30725" y="21943"/>
                  </a:lnTo>
                  <a:cubicBezTo>
                    <a:pt x="30725" y="21832"/>
                    <a:pt x="30735" y="21743"/>
                    <a:pt x="30735" y="21652"/>
                  </a:cubicBezTo>
                  <a:cubicBezTo>
                    <a:pt x="30745" y="21563"/>
                    <a:pt x="30755" y="21463"/>
                    <a:pt x="30765" y="21343"/>
                  </a:cubicBezTo>
                  <a:lnTo>
                    <a:pt x="30765" y="21263"/>
                  </a:lnTo>
                  <a:cubicBezTo>
                    <a:pt x="30775" y="21213"/>
                    <a:pt x="30775" y="21163"/>
                    <a:pt x="30775" y="21123"/>
                  </a:cubicBezTo>
                  <a:cubicBezTo>
                    <a:pt x="30785" y="21063"/>
                    <a:pt x="30785" y="21013"/>
                    <a:pt x="30785" y="20963"/>
                  </a:cubicBezTo>
                  <a:cubicBezTo>
                    <a:pt x="30795" y="20864"/>
                    <a:pt x="30805" y="20773"/>
                    <a:pt x="30805" y="20684"/>
                  </a:cubicBezTo>
                  <a:cubicBezTo>
                    <a:pt x="30805" y="20593"/>
                    <a:pt x="30805" y="20504"/>
                    <a:pt x="30795" y="20414"/>
                  </a:cubicBezTo>
                  <a:lnTo>
                    <a:pt x="30795" y="20404"/>
                  </a:lnTo>
                  <a:cubicBezTo>
                    <a:pt x="30785" y="20364"/>
                    <a:pt x="30785" y="20314"/>
                    <a:pt x="30775" y="20264"/>
                  </a:cubicBezTo>
                  <a:lnTo>
                    <a:pt x="30775" y="20234"/>
                  </a:lnTo>
                  <a:lnTo>
                    <a:pt x="30765" y="20204"/>
                  </a:lnTo>
                  <a:lnTo>
                    <a:pt x="30765" y="20184"/>
                  </a:lnTo>
                  <a:lnTo>
                    <a:pt x="30755" y="20164"/>
                  </a:lnTo>
                  <a:cubicBezTo>
                    <a:pt x="30755" y="20144"/>
                    <a:pt x="30755" y="20124"/>
                    <a:pt x="30745" y="20104"/>
                  </a:cubicBezTo>
                  <a:lnTo>
                    <a:pt x="30795" y="20074"/>
                  </a:lnTo>
                  <a:lnTo>
                    <a:pt x="30815" y="20054"/>
                  </a:lnTo>
                  <a:lnTo>
                    <a:pt x="30865" y="20034"/>
                  </a:lnTo>
                  <a:lnTo>
                    <a:pt x="30895" y="20014"/>
                  </a:lnTo>
                  <a:cubicBezTo>
                    <a:pt x="30915" y="20004"/>
                    <a:pt x="30945" y="19984"/>
                    <a:pt x="30965" y="19964"/>
                  </a:cubicBezTo>
                  <a:lnTo>
                    <a:pt x="30985" y="19954"/>
                  </a:lnTo>
                  <a:lnTo>
                    <a:pt x="31005" y="19944"/>
                  </a:lnTo>
                  <a:lnTo>
                    <a:pt x="31025" y="19934"/>
                  </a:lnTo>
                  <a:cubicBezTo>
                    <a:pt x="31144" y="19864"/>
                    <a:pt x="31255" y="19794"/>
                    <a:pt x="31375" y="19724"/>
                  </a:cubicBezTo>
                  <a:cubicBezTo>
                    <a:pt x="31495" y="19654"/>
                    <a:pt x="31634" y="19574"/>
                    <a:pt x="31784" y="19485"/>
                  </a:cubicBezTo>
                  <a:cubicBezTo>
                    <a:pt x="31824" y="19465"/>
                    <a:pt x="31874" y="19434"/>
                    <a:pt x="31914" y="19405"/>
                  </a:cubicBezTo>
                  <a:lnTo>
                    <a:pt x="31924" y="19405"/>
                  </a:lnTo>
                  <a:lnTo>
                    <a:pt x="31954" y="19385"/>
                  </a:lnTo>
                  <a:lnTo>
                    <a:pt x="31984" y="19365"/>
                  </a:lnTo>
                  <a:lnTo>
                    <a:pt x="31994" y="19354"/>
                  </a:lnTo>
                  <a:lnTo>
                    <a:pt x="32004" y="19354"/>
                  </a:lnTo>
                  <a:cubicBezTo>
                    <a:pt x="32074" y="19314"/>
                    <a:pt x="32144" y="19274"/>
                    <a:pt x="32204" y="19234"/>
                  </a:cubicBezTo>
                  <a:cubicBezTo>
                    <a:pt x="32274" y="19195"/>
                    <a:pt x="32354" y="19155"/>
                    <a:pt x="32423" y="19115"/>
                  </a:cubicBezTo>
                  <a:lnTo>
                    <a:pt x="32443" y="19095"/>
                  </a:lnTo>
                  <a:lnTo>
                    <a:pt x="32534" y="19055"/>
                  </a:lnTo>
                  <a:close/>
                  <a:moveTo>
                    <a:pt x="51718" y="24501"/>
                  </a:moveTo>
                  <a:cubicBezTo>
                    <a:pt x="51767" y="24510"/>
                    <a:pt x="51807" y="24521"/>
                    <a:pt x="51858" y="24530"/>
                  </a:cubicBezTo>
                  <a:cubicBezTo>
                    <a:pt x="51907" y="24580"/>
                    <a:pt x="51967" y="24620"/>
                    <a:pt x="52027" y="24660"/>
                  </a:cubicBezTo>
                  <a:cubicBezTo>
                    <a:pt x="52147" y="24740"/>
                    <a:pt x="52277" y="24810"/>
                    <a:pt x="52417" y="24860"/>
                  </a:cubicBezTo>
                  <a:cubicBezTo>
                    <a:pt x="52427" y="24870"/>
                    <a:pt x="52447" y="24880"/>
                    <a:pt x="52457" y="24890"/>
                  </a:cubicBezTo>
                  <a:cubicBezTo>
                    <a:pt x="52517" y="24930"/>
                    <a:pt x="52587" y="24960"/>
                    <a:pt x="52647" y="24980"/>
                  </a:cubicBezTo>
                  <a:cubicBezTo>
                    <a:pt x="52677" y="25000"/>
                    <a:pt x="52717" y="25010"/>
                    <a:pt x="52747" y="25030"/>
                  </a:cubicBezTo>
                  <a:cubicBezTo>
                    <a:pt x="52777" y="25050"/>
                    <a:pt x="52807" y="25070"/>
                    <a:pt x="52847" y="25100"/>
                  </a:cubicBezTo>
                  <a:cubicBezTo>
                    <a:pt x="52906" y="25140"/>
                    <a:pt x="52977" y="25170"/>
                    <a:pt x="53057" y="25200"/>
                  </a:cubicBezTo>
                  <a:cubicBezTo>
                    <a:pt x="53186" y="25250"/>
                    <a:pt x="53326" y="25300"/>
                    <a:pt x="53456" y="25349"/>
                  </a:cubicBezTo>
                  <a:cubicBezTo>
                    <a:pt x="53516" y="25369"/>
                    <a:pt x="53576" y="25389"/>
                    <a:pt x="53636" y="25400"/>
                  </a:cubicBezTo>
                  <a:cubicBezTo>
                    <a:pt x="53656" y="25409"/>
                    <a:pt x="53686" y="25420"/>
                    <a:pt x="53706" y="25420"/>
                  </a:cubicBezTo>
                  <a:cubicBezTo>
                    <a:pt x="53786" y="25460"/>
                    <a:pt x="53856" y="25500"/>
                    <a:pt x="53926" y="25540"/>
                  </a:cubicBezTo>
                  <a:lnTo>
                    <a:pt x="53916" y="25540"/>
                  </a:lnTo>
                  <a:cubicBezTo>
                    <a:pt x="53876" y="25560"/>
                    <a:pt x="53826" y="25580"/>
                    <a:pt x="53776" y="25589"/>
                  </a:cubicBezTo>
                  <a:lnTo>
                    <a:pt x="53626" y="25649"/>
                  </a:lnTo>
                  <a:cubicBezTo>
                    <a:pt x="53536" y="25689"/>
                    <a:pt x="53436" y="25729"/>
                    <a:pt x="53356" y="25769"/>
                  </a:cubicBezTo>
                  <a:cubicBezTo>
                    <a:pt x="53266" y="25819"/>
                    <a:pt x="53177" y="25869"/>
                    <a:pt x="53097" y="25919"/>
                  </a:cubicBezTo>
                  <a:cubicBezTo>
                    <a:pt x="52997" y="25979"/>
                    <a:pt x="52906" y="26039"/>
                    <a:pt x="52827" y="26099"/>
                  </a:cubicBezTo>
                  <a:cubicBezTo>
                    <a:pt x="52737" y="26159"/>
                    <a:pt x="52657" y="26229"/>
                    <a:pt x="52567" y="26299"/>
                  </a:cubicBezTo>
                  <a:cubicBezTo>
                    <a:pt x="52487" y="26359"/>
                    <a:pt x="52417" y="26429"/>
                    <a:pt x="52337" y="26488"/>
                  </a:cubicBezTo>
                  <a:cubicBezTo>
                    <a:pt x="52297" y="26528"/>
                    <a:pt x="52257" y="26568"/>
                    <a:pt x="52217" y="26599"/>
                  </a:cubicBezTo>
                  <a:cubicBezTo>
                    <a:pt x="52177" y="26639"/>
                    <a:pt x="52147" y="26679"/>
                    <a:pt x="52107" y="26719"/>
                  </a:cubicBezTo>
                  <a:cubicBezTo>
                    <a:pt x="52038" y="26799"/>
                    <a:pt x="51978" y="26888"/>
                    <a:pt x="51918" y="26978"/>
                  </a:cubicBezTo>
                  <a:cubicBezTo>
                    <a:pt x="51867" y="27068"/>
                    <a:pt x="51807" y="27168"/>
                    <a:pt x="51758" y="27258"/>
                  </a:cubicBezTo>
                  <a:cubicBezTo>
                    <a:pt x="51707" y="27338"/>
                    <a:pt x="51658" y="27428"/>
                    <a:pt x="51608" y="27518"/>
                  </a:cubicBezTo>
                  <a:cubicBezTo>
                    <a:pt x="51548" y="27618"/>
                    <a:pt x="51498" y="27707"/>
                    <a:pt x="51458" y="27818"/>
                  </a:cubicBezTo>
                  <a:cubicBezTo>
                    <a:pt x="51418" y="27907"/>
                    <a:pt x="51378" y="28007"/>
                    <a:pt x="51348" y="28107"/>
                  </a:cubicBezTo>
                  <a:cubicBezTo>
                    <a:pt x="51318" y="28207"/>
                    <a:pt x="51288" y="28307"/>
                    <a:pt x="51258" y="28417"/>
                  </a:cubicBezTo>
                  <a:cubicBezTo>
                    <a:pt x="51208" y="28617"/>
                    <a:pt x="51198" y="28837"/>
                    <a:pt x="51198" y="29046"/>
                  </a:cubicBezTo>
                  <a:cubicBezTo>
                    <a:pt x="51198" y="29246"/>
                    <a:pt x="51198" y="29456"/>
                    <a:pt x="51218" y="29666"/>
                  </a:cubicBezTo>
                  <a:cubicBezTo>
                    <a:pt x="51218" y="29726"/>
                    <a:pt x="51228" y="29786"/>
                    <a:pt x="51228" y="29846"/>
                  </a:cubicBezTo>
                  <a:cubicBezTo>
                    <a:pt x="51238" y="29886"/>
                    <a:pt x="51238" y="29926"/>
                    <a:pt x="51248" y="29966"/>
                  </a:cubicBezTo>
                  <a:cubicBezTo>
                    <a:pt x="51248" y="29986"/>
                    <a:pt x="51258" y="30016"/>
                    <a:pt x="51258" y="30036"/>
                  </a:cubicBezTo>
                  <a:cubicBezTo>
                    <a:pt x="51268" y="30056"/>
                    <a:pt x="51268" y="30076"/>
                    <a:pt x="51278" y="30106"/>
                  </a:cubicBezTo>
                  <a:cubicBezTo>
                    <a:pt x="51108" y="30016"/>
                    <a:pt x="50928" y="29946"/>
                    <a:pt x="50759" y="29856"/>
                  </a:cubicBezTo>
                  <a:cubicBezTo>
                    <a:pt x="50668" y="29816"/>
                    <a:pt x="50588" y="29766"/>
                    <a:pt x="50499" y="29726"/>
                  </a:cubicBezTo>
                  <a:cubicBezTo>
                    <a:pt x="50409" y="29686"/>
                    <a:pt x="50319" y="29656"/>
                    <a:pt x="50229" y="29616"/>
                  </a:cubicBezTo>
                  <a:cubicBezTo>
                    <a:pt x="50059" y="29536"/>
                    <a:pt x="49899" y="29466"/>
                    <a:pt x="49729" y="29386"/>
                  </a:cubicBezTo>
                  <a:lnTo>
                    <a:pt x="49580" y="29326"/>
                  </a:lnTo>
                  <a:cubicBezTo>
                    <a:pt x="49580" y="29297"/>
                    <a:pt x="49560" y="29266"/>
                    <a:pt x="49540" y="29257"/>
                  </a:cubicBezTo>
                  <a:lnTo>
                    <a:pt x="49529" y="29257"/>
                  </a:lnTo>
                  <a:cubicBezTo>
                    <a:pt x="49509" y="29226"/>
                    <a:pt x="49500" y="29206"/>
                    <a:pt x="49480" y="29186"/>
                  </a:cubicBezTo>
                  <a:cubicBezTo>
                    <a:pt x="49460" y="29146"/>
                    <a:pt x="49440" y="29117"/>
                    <a:pt x="49420" y="29077"/>
                  </a:cubicBezTo>
                  <a:cubicBezTo>
                    <a:pt x="49380" y="29017"/>
                    <a:pt x="49349" y="28946"/>
                    <a:pt x="49320" y="28887"/>
                  </a:cubicBezTo>
                  <a:lnTo>
                    <a:pt x="49229" y="28647"/>
                  </a:lnTo>
                  <a:lnTo>
                    <a:pt x="49170" y="28377"/>
                  </a:lnTo>
                  <a:cubicBezTo>
                    <a:pt x="49130" y="28207"/>
                    <a:pt x="49100" y="28047"/>
                    <a:pt x="49070" y="27867"/>
                  </a:cubicBezTo>
                  <a:cubicBezTo>
                    <a:pt x="49060" y="27818"/>
                    <a:pt x="49060" y="27767"/>
                    <a:pt x="49060" y="27718"/>
                  </a:cubicBezTo>
                  <a:lnTo>
                    <a:pt x="49060" y="27558"/>
                  </a:lnTo>
                  <a:cubicBezTo>
                    <a:pt x="49060" y="27448"/>
                    <a:pt x="49060" y="27338"/>
                    <a:pt x="49070" y="27228"/>
                  </a:cubicBezTo>
                  <a:cubicBezTo>
                    <a:pt x="49090" y="27088"/>
                    <a:pt x="49130" y="26948"/>
                    <a:pt x="49160" y="26819"/>
                  </a:cubicBezTo>
                  <a:cubicBezTo>
                    <a:pt x="49180" y="26739"/>
                    <a:pt x="49200" y="26668"/>
                    <a:pt x="49220" y="26588"/>
                  </a:cubicBezTo>
                  <a:lnTo>
                    <a:pt x="49280" y="26409"/>
                  </a:lnTo>
                  <a:cubicBezTo>
                    <a:pt x="49320" y="26339"/>
                    <a:pt x="49349" y="26269"/>
                    <a:pt x="49389" y="26209"/>
                  </a:cubicBezTo>
                  <a:cubicBezTo>
                    <a:pt x="49429" y="26149"/>
                    <a:pt x="49469" y="26079"/>
                    <a:pt x="49509" y="26019"/>
                  </a:cubicBezTo>
                  <a:cubicBezTo>
                    <a:pt x="49600" y="25899"/>
                    <a:pt x="49689" y="25769"/>
                    <a:pt x="49779" y="25649"/>
                  </a:cubicBezTo>
                  <a:cubicBezTo>
                    <a:pt x="49819" y="25600"/>
                    <a:pt x="49859" y="25549"/>
                    <a:pt x="49899" y="25509"/>
                  </a:cubicBezTo>
                  <a:cubicBezTo>
                    <a:pt x="49939" y="25449"/>
                    <a:pt x="49989" y="25389"/>
                    <a:pt x="50029" y="25340"/>
                  </a:cubicBezTo>
                  <a:cubicBezTo>
                    <a:pt x="50129" y="25230"/>
                    <a:pt x="50219" y="25130"/>
                    <a:pt x="50329" y="25030"/>
                  </a:cubicBezTo>
                  <a:cubicBezTo>
                    <a:pt x="50409" y="24970"/>
                    <a:pt x="50499" y="24910"/>
                    <a:pt x="50579" y="24850"/>
                  </a:cubicBezTo>
                  <a:cubicBezTo>
                    <a:pt x="50628" y="24820"/>
                    <a:pt x="50679" y="24800"/>
                    <a:pt x="50728" y="24770"/>
                  </a:cubicBezTo>
                  <a:cubicBezTo>
                    <a:pt x="50779" y="24740"/>
                    <a:pt x="50828" y="24720"/>
                    <a:pt x="50879" y="24700"/>
                  </a:cubicBezTo>
                  <a:cubicBezTo>
                    <a:pt x="50928" y="24680"/>
                    <a:pt x="50968" y="24660"/>
                    <a:pt x="51008" y="24650"/>
                  </a:cubicBezTo>
                  <a:cubicBezTo>
                    <a:pt x="51078" y="24620"/>
                    <a:pt x="51138" y="24600"/>
                    <a:pt x="51198" y="24580"/>
                  </a:cubicBezTo>
                  <a:cubicBezTo>
                    <a:pt x="51248" y="24570"/>
                    <a:pt x="51288" y="24550"/>
                    <a:pt x="51338" y="24541"/>
                  </a:cubicBezTo>
                  <a:cubicBezTo>
                    <a:pt x="51398" y="24530"/>
                    <a:pt x="51458" y="24510"/>
                    <a:pt x="51508" y="24510"/>
                  </a:cubicBezTo>
                  <a:cubicBezTo>
                    <a:pt x="51578" y="24501"/>
                    <a:pt x="51647" y="24501"/>
                    <a:pt x="51718" y="24501"/>
                  </a:cubicBezTo>
                  <a:close/>
                  <a:moveTo>
                    <a:pt x="54176" y="25669"/>
                  </a:moveTo>
                  <a:cubicBezTo>
                    <a:pt x="54185" y="25669"/>
                    <a:pt x="54196" y="25669"/>
                    <a:pt x="54205" y="25680"/>
                  </a:cubicBezTo>
                  <a:cubicBezTo>
                    <a:pt x="54316" y="25729"/>
                    <a:pt x="54436" y="25769"/>
                    <a:pt x="54545" y="25799"/>
                  </a:cubicBezTo>
                  <a:cubicBezTo>
                    <a:pt x="54505" y="25819"/>
                    <a:pt x="54476" y="25829"/>
                    <a:pt x="54436" y="25849"/>
                  </a:cubicBezTo>
                  <a:cubicBezTo>
                    <a:pt x="54276" y="25919"/>
                    <a:pt x="54125" y="25999"/>
                    <a:pt x="53986" y="26099"/>
                  </a:cubicBezTo>
                  <a:cubicBezTo>
                    <a:pt x="53926" y="26139"/>
                    <a:pt x="53856" y="26189"/>
                    <a:pt x="53796" y="26229"/>
                  </a:cubicBezTo>
                  <a:cubicBezTo>
                    <a:pt x="53726" y="26289"/>
                    <a:pt x="53646" y="26339"/>
                    <a:pt x="53586" y="26399"/>
                  </a:cubicBezTo>
                  <a:cubicBezTo>
                    <a:pt x="53516" y="26449"/>
                    <a:pt x="53446" y="26508"/>
                    <a:pt x="53386" y="26568"/>
                  </a:cubicBezTo>
                  <a:cubicBezTo>
                    <a:pt x="53336" y="26628"/>
                    <a:pt x="53286" y="26679"/>
                    <a:pt x="53237" y="26739"/>
                  </a:cubicBezTo>
                  <a:cubicBezTo>
                    <a:pt x="53166" y="26808"/>
                    <a:pt x="53106" y="26879"/>
                    <a:pt x="53046" y="26948"/>
                  </a:cubicBezTo>
                  <a:cubicBezTo>
                    <a:pt x="53026" y="26978"/>
                    <a:pt x="53006" y="26998"/>
                    <a:pt x="52977" y="27028"/>
                  </a:cubicBezTo>
                  <a:lnTo>
                    <a:pt x="52886" y="27148"/>
                  </a:lnTo>
                  <a:lnTo>
                    <a:pt x="52797" y="27268"/>
                  </a:lnTo>
                  <a:cubicBezTo>
                    <a:pt x="52767" y="27308"/>
                    <a:pt x="52747" y="27338"/>
                    <a:pt x="52727" y="27378"/>
                  </a:cubicBezTo>
                  <a:cubicBezTo>
                    <a:pt x="52687" y="27448"/>
                    <a:pt x="52637" y="27518"/>
                    <a:pt x="52597" y="27588"/>
                  </a:cubicBezTo>
                  <a:cubicBezTo>
                    <a:pt x="52577" y="27618"/>
                    <a:pt x="52567" y="27658"/>
                    <a:pt x="52547" y="27688"/>
                  </a:cubicBezTo>
                  <a:cubicBezTo>
                    <a:pt x="52527" y="27727"/>
                    <a:pt x="52507" y="27758"/>
                    <a:pt x="52497" y="27787"/>
                  </a:cubicBezTo>
                  <a:cubicBezTo>
                    <a:pt x="52447" y="27887"/>
                    <a:pt x="52407" y="27978"/>
                    <a:pt x="52367" y="28067"/>
                  </a:cubicBezTo>
                  <a:cubicBezTo>
                    <a:pt x="52337" y="28147"/>
                    <a:pt x="52297" y="28227"/>
                    <a:pt x="52267" y="28307"/>
                  </a:cubicBezTo>
                  <a:cubicBezTo>
                    <a:pt x="52247" y="28347"/>
                    <a:pt x="52237" y="28387"/>
                    <a:pt x="52227" y="28427"/>
                  </a:cubicBezTo>
                  <a:cubicBezTo>
                    <a:pt x="52217" y="28457"/>
                    <a:pt x="52207" y="28497"/>
                    <a:pt x="52197" y="28527"/>
                  </a:cubicBezTo>
                  <a:cubicBezTo>
                    <a:pt x="52177" y="28607"/>
                    <a:pt x="52157" y="28687"/>
                    <a:pt x="52137" y="28777"/>
                  </a:cubicBezTo>
                  <a:cubicBezTo>
                    <a:pt x="52118" y="28857"/>
                    <a:pt x="52107" y="28946"/>
                    <a:pt x="52087" y="29037"/>
                  </a:cubicBezTo>
                  <a:cubicBezTo>
                    <a:pt x="52078" y="29126"/>
                    <a:pt x="52058" y="29217"/>
                    <a:pt x="52047" y="29306"/>
                  </a:cubicBezTo>
                  <a:cubicBezTo>
                    <a:pt x="52038" y="29406"/>
                    <a:pt x="52027" y="29516"/>
                    <a:pt x="52007" y="29616"/>
                  </a:cubicBezTo>
                  <a:cubicBezTo>
                    <a:pt x="51987" y="29796"/>
                    <a:pt x="51978" y="29986"/>
                    <a:pt x="51978" y="30176"/>
                  </a:cubicBezTo>
                  <a:cubicBezTo>
                    <a:pt x="51967" y="30245"/>
                    <a:pt x="51967" y="30325"/>
                    <a:pt x="51967" y="30396"/>
                  </a:cubicBezTo>
                  <a:cubicBezTo>
                    <a:pt x="51887" y="30376"/>
                    <a:pt x="51807" y="30356"/>
                    <a:pt x="51738" y="30325"/>
                  </a:cubicBezTo>
                  <a:cubicBezTo>
                    <a:pt x="51678" y="30296"/>
                    <a:pt x="51618" y="30265"/>
                    <a:pt x="51548" y="30236"/>
                  </a:cubicBezTo>
                  <a:cubicBezTo>
                    <a:pt x="51538" y="30205"/>
                    <a:pt x="51528" y="30185"/>
                    <a:pt x="51508" y="30156"/>
                  </a:cubicBezTo>
                  <a:lnTo>
                    <a:pt x="51478" y="30036"/>
                  </a:lnTo>
                  <a:lnTo>
                    <a:pt x="51448" y="29916"/>
                  </a:lnTo>
                  <a:cubicBezTo>
                    <a:pt x="51438" y="29826"/>
                    <a:pt x="51428" y="29726"/>
                    <a:pt x="51428" y="29636"/>
                  </a:cubicBezTo>
                  <a:lnTo>
                    <a:pt x="51428" y="29317"/>
                  </a:lnTo>
                  <a:cubicBezTo>
                    <a:pt x="51418" y="29106"/>
                    <a:pt x="51418" y="28887"/>
                    <a:pt x="51438" y="28677"/>
                  </a:cubicBezTo>
                  <a:lnTo>
                    <a:pt x="51438" y="28667"/>
                  </a:lnTo>
                  <a:lnTo>
                    <a:pt x="51468" y="28487"/>
                  </a:lnTo>
                  <a:cubicBezTo>
                    <a:pt x="51488" y="28417"/>
                    <a:pt x="51508" y="28337"/>
                    <a:pt x="51528" y="28267"/>
                  </a:cubicBezTo>
                  <a:cubicBezTo>
                    <a:pt x="51568" y="28127"/>
                    <a:pt x="51608" y="27998"/>
                    <a:pt x="51658" y="27867"/>
                  </a:cubicBezTo>
                  <a:cubicBezTo>
                    <a:pt x="51738" y="27698"/>
                    <a:pt x="51838" y="27528"/>
                    <a:pt x="51927" y="27368"/>
                  </a:cubicBezTo>
                  <a:cubicBezTo>
                    <a:pt x="51978" y="27278"/>
                    <a:pt x="52018" y="27198"/>
                    <a:pt x="52067" y="27118"/>
                  </a:cubicBezTo>
                  <a:cubicBezTo>
                    <a:pt x="52118" y="27038"/>
                    <a:pt x="52167" y="26959"/>
                    <a:pt x="52217" y="26888"/>
                  </a:cubicBezTo>
                  <a:cubicBezTo>
                    <a:pt x="52267" y="26828"/>
                    <a:pt x="52307" y="26779"/>
                    <a:pt x="52357" y="26728"/>
                  </a:cubicBezTo>
                  <a:cubicBezTo>
                    <a:pt x="52407" y="26679"/>
                    <a:pt x="52467" y="26628"/>
                    <a:pt x="52517" y="26579"/>
                  </a:cubicBezTo>
                  <a:lnTo>
                    <a:pt x="52847" y="26309"/>
                  </a:lnTo>
                  <a:cubicBezTo>
                    <a:pt x="52957" y="26229"/>
                    <a:pt x="53077" y="26149"/>
                    <a:pt x="53186" y="26079"/>
                  </a:cubicBezTo>
                  <a:cubicBezTo>
                    <a:pt x="53297" y="26009"/>
                    <a:pt x="53416" y="25939"/>
                    <a:pt x="53526" y="25889"/>
                  </a:cubicBezTo>
                  <a:cubicBezTo>
                    <a:pt x="53586" y="25869"/>
                    <a:pt x="53646" y="25849"/>
                    <a:pt x="53696" y="25829"/>
                  </a:cubicBezTo>
                  <a:cubicBezTo>
                    <a:pt x="53756" y="25799"/>
                    <a:pt x="53826" y="25779"/>
                    <a:pt x="53886" y="25760"/>
                  </a:cubicBezTo>
                  <a:lnTo>
                    <a:pt x="54065" y="25700"/>
                  </a:lnTo>
                  <a:cubicBezTo>
                    <a:pt x="54105" y="25689"/>
                    <a:pt x="54145" y="25680"/>
                    <a:pt x="54176" y="25669"/>
                  </a:cubicBezTo>
                  <a:close/>
                  <a:moveTo>
                    <a:pt x="45043" y="8463"/>
                  </a:moveTo>
                  <a:cubicBezTo>
                    <a:pt x="45033" y="8534"/>
                    <a:pt x="45033" y="8623"/>
                    <a:pt x="45043" y="8774"/>
                  </a:cubicBezTo>
                  <a:cubicBezTo>
                    <a:pt x="45043" y="8973"/>
                    <a:pt x="45053" y="9163"/>
                    <a:pt x="45063" y="9353"/>
                  </a:cubicBezTo>
                  <a:cubicBezTo>
                    <a:pt x="45063" y="9433"/>
                    <a:pt x="45073" y="9513"/>
                    <a:pt x="45073" y="9593"/>
                  </a:cubicBezTo>
                  <a:lnTo>
                    <a:pt x="45073" y="9602"/>
                  </a:lnTo>
                  <a:cubicBezTo>
                    <a:pt x="45093" y="9902"/>
                    <a:pt x="45113" y="10202"/>
                    <a:pt x="45113" y="10512"/>
                  </a:cubicBezTo>
                  <a:lnTo>
                    <a:pt x="45113" y="10642"/>
                  </a:lnTo>
                  <a:cubicBezTo>
                    <a:pt x="45113" y="10801"/>
                    <a:pt x="45113" y="10961"/>
                    <a:pt x="45123" y="11121"/>
                  </a:cubicBezTo>
                  <a:cubicBezTo>
                    <a:pt x="45123" y="11201"/>
                    <a:pt x="45133" y="11291"/>
                    <a:pt x="45133" y="11381"/>
                  </a:cubicBezTo>
                  <a:cubicBezTo>
                    <a:pt x="45143" y="11481"/>
                    <a:pt x="45143" y="11581"/>
                    <a:pt x="45153" y="11681"/>
                  </a:cubicBezTo>
                  <a:lnTo>
                    <a:pt x="45153" y="12151"/>
                  </a:lnTo>
                  <a:lnTo>
                    <a:pt x="45143" y="12251"/>
                  </a:lnTo>
                  <a:lnTo>
                    <a:pt x="45143" y="12490"/>
                  </a:lnTo>
                  <a:lnTo>
                    <a:pt x="45143" y="12510"/>
                  </a:lnTo>
                  <a:lnTo>
                    <a:pt x="45143" y="12540"/>
                  </a:lnTo>
                  <a:cubicBezTo>
                    <a:pt x="45143" y="12630"/>
                    <a:pt x="45133" y="12710"/>
                    <a:pt x="45133" y="12800"/>
                  </a:cubicBezTo>
                  <a:cubicBezTo>
                    <a:pt x="45133" y="13000"/>
                    <a:pt x="45123" y="13210"/>
                    <a:pt x="45123" y="13370"/>
                  </a:cubicBezTo>
                  <a:lnTo>
                    <a:pt x="45123" y="13379"/>
                  </a:lnTo>
                  <a:lnTo>
                    <a:pt x="45123" y="13390"/>
                  </a:lnTo>
                  <a:cubicBezTo>
                    <a:pt x="45123" y="13570"/>
                    <a:pt x="45113" y="13749"/>
                    <a:pt x="45113" y="13929"/>
                  </a:cubicBezTo>
                  <a:lnTo>
                    <a:pt x="45113" y="13949"/>
                  </a:lnTo>
                  <a:lnTo>
                    <a:pt x="45113" y="13959"/>
                  </a:lnTo>
                  <a:lnTo>
                    <a:pt x="45113" y="14509"/>
                  </a:lnTo>
                  <a:cubicBezTo>
                    <a:pt x="45113" y="14669"/>
                    <a:pt x="45123" y="14829"/>
                    <a:pt x="45123" y="14968"/>
                  </a:cubicBezTo>
                  <a:lnTo>
                    <a:pt x="45123" y="14978"/>
                  </a:lnTo>
                  <a:lnTo>
                    <a:pt x="45133" y="15068"/>
                  </a:lnTo>
                  <a:cubicBezTo>
                    <a:pt x="45153" y="15468"/>
                    <a:pt x="45163" y="15837"/>
                    <a:pt x="45153" y="16207"/>
                  </a:cubicBezTo>
                  <a:cubicBezTo>
                    <a:pt x="45143" y="16557"/>
                    <a:pt x="45133" y="16927"/>
                    <a:pt x="45103" y="17316"/>
                  </a:cubicBezTo>
                  <a:lnTo>
                    <a:pt x="45093" y="17336"/>
                  </a:lnTo>
                  <a:lnTo>
                    <a:pt x="45093" y="17346"/>
                  </a:lnTo>
                  <a:lnTo>
                    <a:pt x="45093" y="17356"/>
                  </a:lnTo>
                  <a:cubicBezTo>
                    <a:pt x="45083" y="17506"/>
                    <a:pt x="45073" y="17686"/>
                    <a:pt x="45053" y="17866"/>
                  </a:cubicBezTo>
                  <a:cubicBezTo>
                    <a:pt x="45053" y="18006"/>
                    <a:pt x="45043" y="18155"/>
                    <a:pt x="45033" y="18306"/>
                  </a:cubicBezTo>
                  <a:lnTo>
                    <a:pt x="45033" y="18415"/>
                  </a:lnTo>
                  <a:cubicBezTo>
                    <a:pt x="45023" y="18525"/>
                    <a:pt x="45023" y="18625"/>
                    <a:pt x="45013" y="18725"/>
                  </a:cubicBezTo>
                  <a:lnTo>
                    <a:pt x="45013" y="18735"/>
                  </a:lnTo>
                  <a:cubicBezTo>
                    <a:pt x="45003" y="19015"/>
                    <a:pt x="44983" y="19294"/>
                    <a:pt x="44983" y="19565"/>
                  </a:cubicBezTo>
                  <a:cubicBezTo>
                    <a:pt x="44973" y="19764"/>
                    <a:pt x="44983" y="19964"/>
                    <a:pt x="44993" y="20134"/>
                  </a:cubicBezTo>
                  <a:cubicBezTo>
                    <a:pt x="44993" y="20304"/>
                    <a:pt x="45003" y="20493"/>
                    <a:pt x="45003" y="20684"/>
                  </a:cubicBezTo>
                  <a:lnTo>
                    <a:pt x="45003" y="21083"/>
                  </a:lnTo>
                  <a:lnTo>
                    <a:pt x="45003" y="21123"/>
                  </a:lnTo>
                  <a:lnTo>
                    <a:pt x="45003" y="21792"/>
                  </a:lnTo>
                  <a:cubicBezTo>
                    <a:pt x="45013" y="21932"/>
                    <a:pt x="45013" y="22092"/>
                    <a:pt x="45023" y="22252"/>
                  </a:cubicBezTo>
                  <a:lnTo>
                    <a:pt x="45023" y="22262"/>
                  </a:lnTo>
                  <a:lnTo>
                    <a:pt x="45023" y="22272"/>
                  </a:lnTo>
                  <a:lnTo>
                    <a:pt x="45023" y="22342"/>
                  </a:lnTo>
                  <a:cubicBezTo>
                    <a:pt x="45033" y="22502"/>
                    <a:pt x="45033" y="22672"/>
                    <a:pt x="45033" y="22862"/>
                  </a:cubicBezTo>
                  <a:lnTo>
                    <a:pt x="45033" y="23002"/>
                  </a:lnTo>
                  <a:cubicBezTo>
                    <a:pt x="45033" y="23302"/>
                    <a:pt x="45033" y="23621"/>
                    <a:pt x="45043" y="23931"/>
                  </a:cubicBezTo>
                  <a:cubicBezTo>
                    <a:pt x="45043" y="24081"/>
                    <a:pt x="45043" y="24230"/>
                    <a:pt x="45053" y="24370"/>
                  </a:cubicBezTo>
                  <a:lnTo>
                    <a:pt x="45053" y="24461"/>
                  </a:lnTo>
                  <a:cubicBezTo>
                    <a:pt x="45063" y="24640"/>
                    <a:pt x="45063" y="24820"/>
                    <a:pt x="45063" y="24990"/>
                  </a:cubicBezTo>
                  <a:lnTo>
                    <a:pt x="45063" y="25210"/>
                  </a:lnTo>
                  <a:lnTo>
                    <a:pt x="45063" y="25250"/>
                  </a:lnTo>
                  <a:lnTo>
                    <a:pt x="45063" y="25540"/>
                  </a:lnTo>
                  <a:lnTo>
                    <a:pt x="45063" y="25760"/>
                  </a:lnTo>
                  <a:lnTo>
                    <a:pt x="45063" y="25769"/>
                  </a:lnTo>
                  <a:lnTo>
                    <a:pt x="45063" y="25789"/>
                  </a:lnTo>
                  <a:lnTo>
                    <a:pt x="45063" y="25799"/>
                  </a:lnTo>
                  <a:cubicBezTo>
                    <a:pt x="45063" y="25889"/>
                    <a:pt x="45073" y="25979"/>
                    <a:pt x="45073" y="26079"/>
                  </a:cubicBezTo>
                  <a:lnTo>
                    <a:pt x="45073" y="26089"/>
                  </a:lnTo>
                  <a:lnTo>
                    <a:pt x="45073" y="26099"/>
                  </a:lnTo>
                  <a:cubicBezTo>
                    <a:pt x="45063" y="26109"/>
                    <a:pt x="45063" y="26119"/>
                    <a:pt x="45063" y="26129"/>
                  </a:cubicBezTo>
                  <a:lnTo>
                    <a:pt x="45053" y="26159"/>
                  </a:lnTo>
                  <a:lnTo>
                    <a:pt x="45053" y="26169"/>
                  </a:lnTo>
                  <a:cubicBezTo>
                    <a:pt x="45043" y="26199"/>
                    <a:pt x="45043" y="26239"/>
                    <a:pt x="45043" y="26269"/>
                  </a:cubicBezTo>
                  <a:lnTo>
                    <a:pt x="45033" y="26279"/>
                  </a:lnTo>
                  <a:lnTo>
                    <a:pt x="45033" y="26349"/>
                  </a:lnTo>
                  <a:cubicBezTo>
                    <a:pt x="45033" y="26359"/>
                    <a:pt x="45023" y="26379"/>
                    <a:pt x="45023" y="26399"/>
                  </a:cubicBezTo>
                  <a:lnTo>
                    <a:pt x="45003" y="26419"/>
                  </a:lnTo>
                  <a:lnTo>
                    <a:pt x="44993" y="26419"/>
                  </a:lnTo>
                  <a:cubicBezTo>
                    <a:pt x="44953" y="26449"/>
                    <a:pt x="44903" y="26499"/>
                    <a:pt x="44844" y="26528"/>
                  </a:cubicBezTo>
                  <a:cubicBezTo>
                    <a:pt x="44764" y="26579"/>
                    <a:pt x="44704" y="26619"/>
                    <a:pt x="44633" y="26659"/>
                  </a:cubicBezTo>
                  <a:cubicBezTo>
                    <a:pt x="44544" y="26708"/>
                    <a:pt x="44453" y="26759"/>
                    <a:pt x="44374" y="26799"/>
                  </a:cubicBezTo>
                  <a:lnTo>
                    <a:pt x="44364" y="26799"/>
                  </a:lnTo>
                  <a:lnTo>
                    <a:pt x="44344" y="26808"/>
                  </a:lnTo>
                  <a:cubicBezTo>
                    <a:pt x="44294" y="26839"/>
                    <a:pt x="44234" y="26868"/>
                    <a:pt x="44184" y="26899"/>
                  </a:cubicBezTo>
                  <a:lnTo>
                    <a:pt x="44134" y="26928"/>
                  </a:lnTo>
                  <a:lnTo>
                    <a:pt x="44124" y="26928"/>
                  </a:lnTo>
                  <a:cubicBezTo>
                    <a:pt x="44074" y="26959"/>
                    <a:pt x="44004" y="26988"/>
                    <a:pt x="43944" y="27028"/>
                  </a:cubicBezTo>
                  <a:lnTo>
                    <a:pt x="43914" y="27038"/>
                  </a:lnTo>
                  <a:lnTo>
                    <a:pt x="43904" y="27048"/>
                  </a:lnTo>
                  <a:cubicBezTo>
                    <a:pt x="43844" y="27078"/>
                    <a:pt x="43774" y="27118"/>
                    <a:pt x="43714" y="27158"/>
                  </a:cubicBezTo>
                  <a:cubicBezTo>
                    <a:pt x="43554" y="27238"/>
                    <a:pt x="43385" y="27338"/>
                    <a:pt x="43205" y="27448"/>
                  </a:cubicBezTo>
                  <a:lnTo>
                    <a:pt x="43075" y="27528"/>
                  </a:lnTo>
                  <a:lnTo>
                    <a:pt x="43015" y="27568"/>
                  </a:lnTo>
                  <a:cubicBezTo>
                    <a:pt x="42925" y="27618"/>
                    <a:pt x="42835" y="27678"/>
                    <a:pt x="42745" y="27727"/>
                  </a:cubicBezTo>
                  <a:lnTo>
                    <a:pt x="42735" y="27738"/>
                  </a:lnTo>
                  <a:lnTo>
                    <a:pt x="42725" y="27747"/>
                  </a:lnTo>
                  <a:cubicBezTo>
                    <a:pt x="42555" y="27847"/>
                    <a:pt x="42395" y="27947"/>
                    <a:pt x="42235" y="28047"/>
                  </a:cubicBezTo>
                  <a:cubicBezTo>
                    <a:pt x="42155" y="28087"/>
                    <a:pt x="42086" y="28138"/>
                    <a:pt x="42015" y="28187"/>
                  </a:cubicBezTo>
                  <a:lnTo>
                    <a:pt x="41995" y="28197"/>
                  </a:lnTo>
                  <a:cubicBezTo>
                    <a:pt x="41926" y="28247"/>
                    <a:pt x="41846" y="28297"/>
                    <a:pt x="41766" y="28347"/>
                  </a:cubicBezTo>
                  <a:lnTo>
                    <a:pt x="41686" y="28397"/>
                  </a:lnTo>
                  <a:lnTo>
                    <a:pt x="41676" y="28407"/>
                  </a:lnTo>
                  <a:cubicBezTo>
                    <a:pt x="41576" y="28467"/>
                    <a:pt x="41436" y="28557"/>
                    <a:pt x="41306" y="28637"/>
                  </a:cubicBezTo>
                  <a:cubicBezTo>
                    <a:pt x="41196" y="28717"/>
                    <a:pt x="41087" y="28787"/>
                    <a:pt x="40976" y="28867"/>
                  </a:cubicBezTo>
                  <a:lnTo>
                    <a:pt x="40956" y="28877"/>
                  </a:lnTo>
                  <a:cubicBezTo>
                    <a:pt x="40727" y="29026"/>
                    <a:pt x="40547" y="29157"/>
                    <a:pt x="40357" y="29277"/>
                  </a:cubicBezTo>
                  <a:cubicBezTo>
                    <a:pt x="40277" y="29326"/>
                    <a:pt x="40197" y="29377"/>
                    <a:pt x="40107" y="29436"/>
                  </a:cubicBezTo>
                  <a:lnTo>
                    <a:pt x="39897" y="29556"/>
                  </a:lnTo>
                  <a:lnTo>
                    <a:pt x="39817" y="29616"/>
                  </a:lnTo>
                  <a:cubicBezTo>
                    <a:pt x="39697" y="29686"/>
                    <a:pt x="39568" y="29776"/>
                    <a:pt x="39438" y="29846"/>
                  </a:cubicBezTo>
                  <a:cubicBezTo>
                    <a:pt x="39318" y="29916"/>
                    <a:pt x="39188" y="29966"/>
                    <a:pt x="39078" y="30026"/>
                  </a:cubicBezTo>
                  <a:lnTo>
                    <a:pt x="39068" y="30026"/>
                  </a:lnTo>
                  <a:lnTo>
                    <a:pt x="39048" y="30036"/>
                  </a:lnTo>
                  <a:cubicBezTo>
                    <a:pt x="39008" y="30056"/>
                    <a:pt x="38968" y="30066"/>
                    <a:pt x="38928" y="30086"/>
                  </a:cubicBezTo>
                  <a:lnTo>
                    <a:pt x="38908" y="30096"/>
                  </a:lnTo>
                  <a:lnTo>
                    <a:pt x="38858" y="30116"/>
                  </a:lnTo>
                  <a:lnTo>
                    <a:pt x="38809" y="30136"/>
                  </a:lnTo>
                  <a:lnTo>
                    <a:pt x="38798" y="30145"/>
                  </a:lnTo>
                  <a:cubicBezTo>
                    <a:pt x="38758" y="30156"/>
                    <a:pt x="38718" y="30176"/>
                    <a:pt x="38678" y="30196"/>
                  </a:cubicBezTo>
                  <a:lnTo>
                    <a:pt x="38629" y="30225"/>
                  </a:lnTo>
                  <a:cubicBezTo>
                    <a:pt x="38578" y="30245"/>
                    <a:pt x="38529" y="30276"/>
                    <a:pt x="38478" y="30305"/>
                  </a:cubicBezTo>
                  <a:cubicBezTo>
                    <a:pt x="38418" y="30336"/>
                    <a:pt x="38358" y="30376"/>
                    <a:pt x="38299" y="30416"/>
                  </a:cubicBezTo>
                  <a:cubicBezTo>
                    <a:pt x="38309" y="30365"/>
                    <a:pt x="38309" y="30316"/>
                    <a:pt x="38309" y="30256"/>
                  </a:cubicBezTo>
                  <a:cubicBezTo>
                    <a:pt x="38309" y="30185"/>
                    <a:pt x="38299" y="30116"/>
                    <a:pt x="38299" y="30046"/>
                  </a:cubicBezTo>
                  <a:lnTo>
                    <a:pt x="38299" y="30036"/>
                  </a:lnTo>
                  <a:lnTo>
                    <a:pt x="38299" y="29986"/>
                  </a:lnTo>
                  <a:lnTo>
                    <a:pt x="38299" y="29946"/>
                  </a:lnTo>
                  <a:lnTo>
                    <a:pt x="38299" y="29936"/>
                  </a:lnTo>
                  <a:cubicBezTo>
                    <a:pt x="38299" y="29916"/>
                    <a:pt x="38299" y="29886"/>
                    <a:pt x="38289" y="29866"/>
                  </a:cubicBezTo>
                  <a:lnTo>
                    <a:pt x="38289" y="29806"/>
                  </a:lnTo>
                  <a:lnTo>
                    <a:pt x="38279" y="29786"/>
                  </a:lnTo>
                  <a:lnTo>
                    <a:pt x="38279" y="29756"/>
                  </a:lnTo>
                  <a:cubicBezTo>
                    <a:pt x="38279" y="29726"/>
                    <a:pt x="38269" y="29706"/>
                    <a:pt x="38249" y="29676"/>
                  </a:cubicBezTo>
                  <a:cubicBezTo>
                    <a:pt x="38219" y="29626"/>
                    <a:pt x="38179" y="29596"/>
                    <a:pt x="38129" y="29566"/>
                  </a:cubicBezTo>
                  <a:lnTo>
                    <a:pt x="38109" y="29546"/>
                  </a:lnTo>
                  <a:lnTo>
                    <a:pt x="38099" y="29536"/>
                  </a:lnTo>
                  <a:cubicBezTo>
                    <a:pt x="38039" y="29486"/>
                    <a:pt x="37989" y="29456"/>
                    <a:pt x="37939" y="29416"/>
                  </a:cubicBezTo>
                  <a:cubicBezTo>
                    <a:pt x="37919" y="29406"/>
                    <a:pt x="37899" y="29396"/>
                    <a:pt x="37869" y="29377"/>
                  </a:cubicBezTo>
                  <a:lnTo>
                    <a:pt x="37859" y="29377"/>
                  </a:lnTo>
                  <a:cubicBezTo>
                    <a:pt x="37839" y="29346"/>
                    <a:pt x="37809" y="29337"/>
                    <a:pt x="37789" y="29317"/>
                  </a:cubicBezTo>
                  <a:lnTo>
                    <a:pt x="37729" y="29286"/>
                  </a:lnTo>
                  <a:cubicBezTo>
                    <a:pt x="37719" y="29277"/>
                    <a:pt x="37699" y="29277"/>
                    <a:pt x="37699" y="29266"/>
                  </a:cubicBezTo>
                  <a:cubicBezTo>
                    <a:pt x="37679" y="29257"/>
                    <a:pt x="37669" y="29246"/>
                    <a:pt x="37659" y="29237"/>
                  </a:cubicBezTo>
                  <a:lnTo>
                    <a:pt x="37649" y="29237"/>
                  </a:lnTo>
                  <a:lnTo>
                    <a:pt x="37649" y="29177"/>
                  </a:lnTo>
                  <a:cubicBezTo>
                    <a:pt x="37639" y="29117"/>
                    <a:pt x="37639" y="29057"/>
                    <a:pt x="37639" y="28997"/>
                  </a:cubicBezTo>
                  <a:lnTo>
                    <a:pt x="37639" y="28957"/>
                  </a:lnTo>
                  <a:lnTo>
                    <a:pt x="37639" y="28946"/>
                  </a:lnTo>
                  <a:lnTo>
                    <a:pt x="37639" y="28906"/>
                  </a:lnTo>
                  <a:cubicBezTo>
                    <a:pt x="37639" y="28877"/>
                    <a:pt x="37629" y="28837"/>
                    <a:pt x="37619" y="28797"/>
                  </a:cubicBezTo>
                  <a:cubicBezTo>
                    <a:pt x="37610" y="28737"/>
                    <a:pt x="37570" y="28657"/>
                    <a:pt x="37510" y="28597"/>
                  </a:cubicBezTo>
                  <a:lnTo>
                    <a:pt x="37459" y="28547"/>
                  </a:lnTo>
                  <a:cubicBezTo>
                    <a:pt x="37439" y="28537"/>
                    <a:pt x="37430" y="28527"/>
                    <a:pt x="37410" y="28507"/>
                  </a:cubicBezTo>
                  <a:cubicBezTo>
                    <a:pt x="37390" y="28497"/>
                    <a:pt x="37359" y="28487"/>
                    <a:pt x="37330" y="28467"/>
                  </a:cubicBezTo>
                  <a:cubicBezTo>
                    <a:pt x="37310" y="28457"/>
                    <a:pt x="37279" y="28457"/>
                    <a:pt x="37259" y="28457"/>
                  </a:cubicBezTo>
                  <a:cubicBezTo>
                    <a:pt x="37250" y="28457"/>
                    <a:pt x="37239" y="28457"/>
                    <a:pt x="37230" y="28467"/>
                  </a:cubicBezTo>
                  <a:lnTo>
                    <a:pt x="37239" y="28427"/>
                  </a:lnTo>
                  <a:cubicBezTo>
                    <a:pt x="37239" y="28367"/>
                    <a:pt x="37239" y="28297"/>
                    <a:pt x="37250" y="28227"/>
                  </a:cubicBezTo>
                  <a:cubicBezTo>
                    <a:pt x="37250" y="28197"/>
                    <a:pt x="37250" y="28158"/>
                    <a:pt x="37259" y="28127"/>
                  </a:cubicBezTo>
                  <a:lnTo>
                    <a:pt x="37259" y="28098"/>
                  </a:lnTo>
                  <a:lnTo>
                    <a:pt x="37259" y="28078"/>
                  </a:lnTo>
                  <a:lnTo>
                    <a:pt x="37259" y="28067"/>
                  </a:lnTo>
                  <a:lnTo>
                    <a:pt x="37259" y="28058"/>
                  </a:lnTo>
                  <a:cubicBezTo>
                    <a:pt x="37270" y="27987"/>
                    <a:pt x="37279" y="27907"/>
                    <a:pt x="37279" y="27827"/>
                  </a:cubicBezTo>
                  <a:cubicBezTo>
                    <a:pt x="37299" y="27568"/>
                    <a:pt x="37299" y="27298"/>
                    <a:pt x="37290" y="27038"/>
                  </a:cubicBezTo>
                  <a:cubicBezTo>
                    <a:pt x="37279" y="26879"/>
                    <a:pt x="37270" y="26759"/>
                    <a:pt x="37259" y="26648"/>
                  </a:cubicBezTo>
                  <a:lnTo>
                    <a:pt x="37259" y="26619"/>
                  </a:lnTo>
                  <a:cubicBezTo>
                    <a:pt x="37239" y="26508"/>
                    <a:pt x="37230" y="26379"/>
                    <a:pt x="37219" y="26259"/>
                  </a:cubicBezTo>
                  <a:cubicBezTo>
                    <a:pt x="37210" y="26169"/>
                    <a:pt x="37210" y="26079"/>
                    <a:pt x="37199" y="25999"/>
                  </a:cubicBezTo>
                  <a:cubicBezTo>
                    <a:pt x="37199" y="25939"/>
                    <a:pt x="37199" y="25889"/>
                    <a:pt x="37190" y="25849"/>
                  </a:cubicBezTo>
                  <a:cubicBezTo>
                    <a:pt x="37190" y="25729"/>
                    <a:pt x="37170" y="25620"/>
                    <a:pt x="37159" y="25520"/>
                  </a:cubicBezTo>
                  <a:lnTo>
                    <a:pt x="37159" y="25509"/>
                  </a:lnTo>
                  <a:lnTo>
                    <a:pt x="37159" y="25460"/>
                  </a:lnTo>
                  <a:cubicBezTo>
                    <a:pt x="37140" y="25340"/>
                    <a:pt x="37130" y="25210"/>
                    <a:pt x="37120" y="25070"/>
                  </a:cubicBezTo>
                  <a:lnTo>
                    <a:pt x="37120" y="24900"/>
                  </a:lnTo>
                  <a:cubicBezTo>
                    <a:pt x="37110" y="24820"/>
                    <a:pt x="37110" y="24740"/>
                    <a:pt x="37100" y="24650"/>
                  </a:cubicBezTo>
                  <a:lnTo>
                    <a:pt x="36940" y="24660"/>
                  </a:lnTo>
                  <a:cubicBezTo>
                    <a:pt x="36950" y="24750"/>
                    <a:pt x="36950" y="24840"/>
                    <a:pt x="36960" y="24930"/>
                  </a:cubicBezTo>
                  <a:cubicBezTo>
                    <a:pt x="36960" y="25060"/>
                    <a:pt x="36970" y="25210"/>
                    <a:pt x="36980" y="25369"/>
                  </a:cubicBezTo>
                  <a:lnTo>
                    <a:pt x="36990" y="25460"/>
                  </a:lnTo>
                  <a:cubicBezTo>
                    <a:pt x="37000" y="25560"/>
                    <a:pt x="37010" y="25660"/>
                    <a:pt x="37010" y="25769"/>
                  </a:cubicBezTo>
                  <a:cubicBezTo>
                    <a:pt x="37020" y="25839"/>
                    <a:pt x="37020" y="25919"/>
                    <a:pt x="37030" y="25989"/>
                  </a:cubicBezTo>
                  <a:lnTo>
                    <a:pt x="37030" y="26009"/>
                  </a:lnTo>
                  <a:lnTo>
                    <a:pt x="37030" y="26169"/>
                  </a:lnTo>
                  <a:lnTo>
                    <a:pt x="37060" y="26499"/>
                  </a:lnTo>
                  <a:lnTo>
                    <a:pt x="37060" y="26519"/>
                  </a:lnTo>
                  <a:lnTo>
                    <a:pt x="37060" y="26528"/>
                  </a:lnTo>
                  <a:cubicBezTo>
                    <a:pt x="37070" y="26648"/>
                    <a:pt x="37090" y="26799"/>
                    <a:pt x="37090" y="26948"/>
                  </a:cubicBezTo>
                  <a:cubicBezTo>
                    <a:pt x="37100" y="27098"/>
                    <a:pt x="37100" y="27218"/>
                    <a:pt x="37100" y="27338"/>
                  </a:cubicBezTo>
                  <a:cubicBezTo>
                    <a:pt x="37090" y="27478"/>
                    <a:pt x="37090" y="27618"/>
                    <a:pt x="37080" y="27747"/>
                  </a:cubicBezTo>
                  <a:cubicBezTo>
                    <a:pt x="37070" y="27818"/>
                    <a:pt x="37060" y="27898"/>
                    <a:pt x="37050" y="27978"/>
                  </a:cubicBezTo>
                  <a:lnTo>
                    <a:pt x="37040" y="28038"/>
                  </a:lnTo>
                  <a:lnTo>
                    <a:pt x="37040" y="28067"/>
                  </a:lnTo>
                  <a:lnTo>
                    <a:pt x="37040" y="28087"/>
                  </a:lnTo>
                  <a:cubicBezTo>
                    <a:pt x="37030" y="28138"/>
                    <a:pt x="37030" y="28187"/>
                    <a:pt x="37020" y="28227"/>
                  </a:cubicBezTo>
                  <a:cubicBezTo>
                    <a:pt x="37010" y="28307"/>
                    <a:pt x="37010" y="28377"/>
                    <a:pt x="37010" y="28447"/>
                  </a:cubicBezTo>
                  <a:lnTo>
                    <a:pt x="37010" y="28457"/>
                  </a:lnTo>
                  <a:lnTo>
                    <a:pt x="37010" y="28467"/>
                  </a:lnTo>
                  <a:lnTo>
                    <a:pt x="37000" y="28477"/>
                  </a:lnTo>
                  <a:cubicBezTo>
                    <a:pt x="37000" y="28537"/>
                    <a:pt x="37000" y="28607"/>
                    <a:pt x="36990" y="28667"/>
                  </a:cubicBezTo>
                  <a:cubicBezTo>
                    <a:pt x="36980" y="28697"/>
                    <a:pt x="36980" y="28727"/>
                    <a:pt x="36970" y="28757"/>
                  </a:cubicBezTo>
                  <a:cubicBezTo>
                    <a:pt x="36960" y="28767"/>
                    <a:pt x="36950" y="28777"/>
                    <a:pt x="36950" y="28787"/>
                  </a:cubicBezTo>
                  <a:cubicBezTo>
                    <a:pt x="36930" y="28807"/>
                    <a:pt x="36920" y="28827"/>
                    <a:pt x="36900" y="28837"/>
                  </a:cubicBezTo>
                  <a:cubicBezTo>
                    <a:pt x="36850" y="28877"/>
                    <a:pt x="36790" y="28906"/>
                    <a:pt x="36700" y="28946"/>
                  </a:cubicBezTo>
                  <a:cubicBezTo>
                    <a:pt x="36650" y="28966"/>
                    <a:pt x="36600" y="28977"/>
                    <a:pt x="36560" y="28986"/>
                  </a:cubicBezTo>
                  <a:cubicBezTo>
                    <a:pt x="36540" y="28986"/>
                    <a:pt x="36530" y="28997"/>
                    <a:pt x="36520" y="28997"/>
                  </a:cubicBezTo>
                  <a:lnTo>
                    <a:pt x="36500" y="28997"/>
                  </a:lnTo>
                  <a:cubicBezTo>
                    <a:pt x="36490" y="28986"/>
                    <a:pt x="36470" y="28986"/>
                    <a:pt x="36460" y="28986"/>
                  </a:cubicBezTo>
                  <a:cubicBezTo>
                    <a:pt x="36411" y="28977"/>
                    <a:pt x="36380" y="28977"/>
                    <a:pt x="36351" y="28957"/>
                  </a:cubicBezTo>
                  <a:cubicBezTo>
                    <a:pt x="36320" y="28946"/>
                    <a:pt x="36300" y="28937"/>
                    <a:pt x="36280" y="28917"/>
                  </a:cubicBezTo>
                  <a:cubicBezTo>
                    <a:pt x="36240" y="28897"/>
                    <a:pt x="36211" y="28857"/>
                    <a:pt x="36180" y="28827"/>
                  </a:cubicBezTo>
                  <a:cubicBezTo>
                    <a:pt x="36171" y="28817"/>
                    <a:pt x="36160" y="28797"/>
                    <a:pt x="36151" y="28787"/>
                  </a:cubicBezTo>
                  <a:cubicBezTo>
                    <a:pt x="36140" y="28747"/>
                    <a:pt x="36131" y="28717"/>
                    <a:pt x="36120" y="28677"/>
                  </a:cubicBezTo>
                  <a:cubicBezTo>
                    <a:pt x="36120" y="28597"/>
                    <a:pt x="36111" y="28507"/>
                    <a:pt x="36111" y="28407"/>
                  </a:cubicBezTo>
                  <a:cubicBezTo>
                    <a:pt x="36120" y="28377"/>
                    <a:pt x="36120" y="28347"/>
                    <a:pt x="36111" y="28327"/>
                  </a:cubicBezTo>
                  <a:lnTo>
                    <a:pt x="36111" y="28257"/>
                  </a:lnTo>
                  <a:lnTo>
                    <a:pt x="36111" y="28197"/>
                  </a:lnTo>
                  <a:lnTo>
                    <a:pt x="36111" y="28138"/>
                  </a:lnTo>
                  <a:lnTo>
                    <a:pt x="36111" y="27978"/>
                  </a:lnTo>
                  <a:lnTo>
                    <a:pt x="36111" y="27807"/>
                  </a:lnTo>
                  <a:lnTo>
                    <a:pt x="36100" y="27758"/>
                  </a:lnTo>
                  <a:lnTo>
                    <a:pt x="36100" y="27618"/>
                  </a:lnTo>
                  <a:lnTo>
                    <a:pt x="36100" y="27598"/>
                  </a:lnTo>
                  <a:lnTo>
                    <a:pt x="36100" y="27588"/>
                  </a:lnTo>
                  <a:lnTo>
                    <a:pt x="36100" y="27578"/>
                  </a:lnTo>
                  <a:cubicBezTo>
                    <a:pt x="36100" y="27468"/>
                    <a:pt x="36100" y="27338"/>
                    <a:pt x="36091" y="27218"/>
                  </a:cubicBezTo>
                  <a:cubicBezTo>
                    <a:pt x="36091" y="27128"/>
                    <a:pt x="36080" y="27038"/>
                    <a:pt x="36071" y="26948"/>
                  </a:cubicBezTo>
                  <a:lnTo>
                    <a:pt x="36071" y="26939"/>
                  </a:lnTo>
                  <a:cubicBezTo>
                    <a:pt x="36060" y="26779"/>
                    <a:pt x="36051" y="26599"/>
                    <a:pt x="36040" y="26429"/>
                  </a:cubicBezTo>
                  <a:cubicBezTo>
                    <a:pt x="36040" y="26329"/>
                    <a:pt x="36031" y="26229"/>
                    <a:pt x="36031" y="26139"/>
                  </a:cubicBezTo>
                  <a:lnTo>
                    <a:pt x="36031" y="26129"/>
                  </a:lnTo>
                  <a:lnTo>
                    <a:pt x="36020" y="26099"/>
                  </a:lnTo>
                  <a:lnTo>
                    <a:pt x="36020" y="26089"/>
                  </a:lnTo>
                  <a:lnTo>
                    <a:pt x="36020" y="26049"/>
                  </a:lnTo>
                  <a:lnTo>
                    <a:pt x="36020" y="25969"/>
                  </a:lnTo>
                  <a:lnTo>
                    <a:pt x="36020" y="25959"/>
                  </a:lnTo>
                  <a:lnTo>
                    <a:pt x="36020" y="25939"/>
                  </a:lnTo>
                  <a:cubicBezTo>
                    <a:pt x="36011" y="25849"/>
                    <a:pt x="36011" y="25749"/>
                    <a:pt x="36000" y="25660"/>
                  </a:cubicBezTo>
                  <a:cubicBezTo>
                    <a:pt x="35991" y="25589"/>
                    <a:pt x="35980" y="25509"/>
                    <a:pt x="35971" y="25429"/>
                  </a:cubicBezTo>
                  <a:lnTo>
                    <a:pt x="35971" y="25409"/>
                  </a:lnTo>
                  <a:cubicBezTo>
                    <a:pt x="35960" y="25360"/>
                    <a:pt x="35960" y="25320"/>
                    <a:pt x="35960" y="25280"/>
                  </a:cubicBezTo>
                  <a:cubicBezTo>
                    <a:pt x="35940" y="25160"/>
                    <a:pt x="35931" y="25050"/>
                    <a:pt x="35921" y="24930"/>
                  </a:cubicBezTo>
                  <a:lnTo>
                    <a:pt x="35921" y="24880"/>
                  </a:lnTo>
                  <a:lnTo>
                    <a:pt x="35911" y="24810"/>
                  </a:lnTo>
                  <a:lnTo>
                    <a:pt x="35911" y="24800"/>
                  </a:lnTo>
                  <a:cubicBezTo>
                    <a:pt x="35901" y="24690"/>
                    <a:pt x="35891" y="24590"/>
                    <a:pt x="35881" y="24490"/>
                  </a:cubicBezTo>
                  <a:cubicBezTo>
                    <a:pt x="35881" y="24361"/>
                    <a:pt x="35871" y="24221"/>
                    <a:pt x="35871" y="24101"/>
                  </a:cubicBezTo>
                  <a:lnTo>
                    <a:pt x="35871" y="24090"/>
                  </a:lnTo>
                  <a:cubicBezTo>
                    <a:pt x="35861" y="23891"/>
                    <a:pt x="35861" y="23691"/>
                    <a:pt x="35861" y="23501"/>
                  </a:cubicBezTo>
                  <a:lnTo>
                    <a:pt x="35861" y="23491"/>
                  </a:lnTo>
                  <a:lnTo>
                    <a:pt x="35861" y="23481"/>
                  </a:lnTo>
                  <a:lnTo>
                    <a:pt x="35861" y="23471"/>
                  </a:lnTo>
                  <a:lnTo>
                    <a:pt x="35861" y="23461"/>
                  </a:lnTo>
                  <a:lnTo>
                    <a:pt x="35861" y="23302"/>
                  </a:lnTo>
                  <a:lnTo>
                    <a:pt x="35861" y="23062"/>
                  </a:lnTo>
                  <a:lnTo>
                    <a:pt x="35861" y="23051"/>
                  </a:lnTo>
                  <a:cubicBezTo>
                    <a:pt x="35851" y="22871"/>
                    <a:pt x="35851" y="22682"/>
                    <a:pt x="35861" y="22492"/>
                  </a:cubicBezTo>
                  <a:lnTo>
                    <a:pt x="35861" y="22482"/>
                  </a:lnTo>
                  <a:lnTo>
                    <a:pt x="35861" y="22462"/>
                  </a:lnTo>
                  <a:lnTo>
                    <a:pt x="35861" y="22442"/>
                  </a:lnTo>
                  <a:lnTo>
                    <a:pt x="35861" y="21712"/>
                  </a:lnTo>
                  <a:cubicBezTo>
                    <a:pt x="35851" y="21423"/>
                    <a:pt x="35841" y="21153"/>
                    <a:pt x="35821" y="20893"/>
                  </a:cubicBezTo>
                  <a:cubicBezTo>
                    <a:pt x="35811" y="20793"/>
                    <a:pt x="35811" y="20684"/>
                    <a:pt x="35801" y="20584"/>
                  </a:cubicBezTo>
                  <a:lnTo>
                    <a:pt x="35801" y="20533"/>
                  </a:lnTo>
                  <a:lnTo>
                    <a:pt x="35771" y="20114"/>
                  </a:lnTo>
                  <a:cubicBezTo>
                    <a:pt x="35771" y="20034"/>
                    <a:pt x="35761" y="19954"/>
                    <a:pt x="35751" y="19874"/>
                  </a:cubicBezTo>
                  <a:cubicBezTo>
                    <a:pt x="35741" y="19685"/>
                    <a:pt x="35731" y="19494"/>
                    <a:pt x="35721" y="19294"/>
                  </a:cubicBezTo>
                  <a:cubicBezTo>
                    <a:pt x="35711" y="19055"/>
                    <a:pt x="35711" y="18825"/>
                    <a:pt x="35711" y="18605"/>
                  </a:cubicBezTo>
                  <a:lnTo>
                    <a:pt x="35721" y="18595"/>
                  </a:lnTo>
                  <a:lnTo>
                    <a:pt x="35721" y="18466"/>
                  </a:lnTo>
                  <a:cubicBezTo>
                    <a:pt x="35721" y="18275"/>
                    <a:pt x="35721" y="18075"/>
                    <a:pt x="35731" y="17886"/>
                  </a:cubicBezTo>
                  <a:lnTo>
                    <a:pt x="35731" y="17856"/>
                  </a:lnTo>
                  <a:lnTo>
                    <a:pt x="35731" y="17646"/>
                  </a:lnTo>
                  <a:cubicBezTo>
                    <a:pt x="35741" y="17546"/>
                    <a:pt x="35741" y="17446"/>
                    <a:pt x="35741" y="17346"/>
                  </a:cubicBezTo>
                  <a:lnTo>
                    <a:pt x="35741" y="17207"/>
                  </a:lnTo>
                  <a:cubicBezTo>
                    <a:pt x="35801" y="17176"/>
                    <a:pt x="35851" y="17147"/>
                    <a:pt x="35901" y="17107"/>
                  </a:cubicBezTo>
                  <a:cubicBezTo>
                    <a:pt x="35960" y="17076"/>
                    <a:pt x="36020" y="17036"/>
                    <a:pt x="36080" y="16996"/>
                  </a:cubicBezTo>
                  <a:lnTo>
                    <a:pt x="36091" y="16987"/>
                  </a:lnTo>
                  <a:lnTo>
                    <a:pt x="36100" y="16976"/>
                  </a:lnTo>
                  <a:cubicBezTo>
                    <a:pt x="36171" y="16936"/>
                    <a:pt x="36231" y="16896"/>
                    <a:pt x="36291" y="16856"/>
                  </a:cubicBezTo>
                  <a:cubicBezTo>
                    <a:pt x="36340" y="16836"/>
                    <a:pt x="36380" y="16807"/>
                    <a:pt x="36420" y="16787"/>
                  </a:cubicBezTo>
                  <a:cubicBezTo>
                    <a:pt x="36440" y="16777"/>
                    <a:pt x="36460" y="16757"/>
                    <a:pt x="36490" y="16747"/>
                  </a:cubicBezTo>
                  <a:lnTo>
                    <a:pt x="36640" y="16657"/>
                  </a:lnTo>
                  <a:lnTo>
                    <a:pt x="36650" y="16657"/>
                  </a:lnTo>
                  <a:lnTo>
                    <a:pt x="36660" y="16647"/>
                  </a:lnTo>
                  <a:lnTo>
                    <a:pt x="36660" y="16647"/>
                  </a:lnTo>
                  <a:cubicBezTo>
                    <a:pt x="36660" y="16657"/>
                    <a:pt x="36660" y="16667"/>
                    <a:pt x="36650" y="16687"/>
                  </a:cubicBezTo>
                  <a:lnTo>
                    <a:pt x="36650" y="16697"/>
                  </a:lnTo>
                  <a:lnTo>
                    <a:pt x="36650" y="16757"/>
                  </a:lnTo>
                  <a:lnTo>
                    <a:pt x="36640" y="16807"/>
                  </a:lnTo>
                  <a:cubicBezTo>
                    <a:pt x="36640" y="16847"/>
                    <a:pt x="36630" y="16896"/>
                    <a:pt x="36630" y="16936"/>
                  </a:cubicBezTo>
                  <a:cubicBezTo>
                    <a:pt x="36620" y="16987"/>
                    <a:pt x="36620" y="17047"/>
                    <a:pt x="36620" y="17116"/>
                  </a:cubicBezTo>
                  <a:cubicBezTo>
                    <a:pt x="36620" y="17236"/>
                    <a:pt x="36630" y="17356"/>
                    <a:pt x="36630" y="17466"/>
                  </a:cubicBezTo>
                  <a:lnTo>
                    <a:pt x="36630" y="17476"/>
                  </a:lnTo>
                  <a:lnTo>
                    <a:pt x="36630" y="17486"/>
                  </a:lnTo>
                  <a:lnTo>
                    <a:pt x="36630" y="17496"/>
                  </a:lnTo>
                  <a:lnTo>
                    <a:pt x="36640" y="17586"/>
                  </a:lnTo>
                  <a:lnTo>
                    <a:pt x="36640" y="17606"/>
                  </a:lnTo>
                  <a:cubicBezTo>
                    <a:pt x="36650" y="17696"/>
                    <a:pt x="36650" y="17796"/>
                    <a:pt x="36660" y="17886"/>
                  </a:cubicBezTo>
                  <a:cubicBezTo>
                    <a:pt x="36660" y="17946"/>
                    <a:pt x="36670" y="17996"/>
                    <a:pt x="36670" y="18046"/>
                  </a:cubicBezTo>
                  <a:lnTo>
                    <a:pt x="36670" y="18066"/>
                  </a:lnTo>
                  <a:lnTo>
                    <a:pt x="36670" y="18095"/>
                  </a:lnTo>
                  <a:cubicBezTo>
                    <a:pt x="36680" y="18155"/>
                    <a:pt x="36680" y="18215"/>
                    <a:pt x="36690" y="18275"/>
                  </a:cubicBezTo>
                  <a:cubicBezTo>
                    <a:pt x="36690" y="18335"/>
                    <a:pt x="36700" y="18395"/>
                    <a:pt x="36710" y="18455"/>
                  </a:cubicBezTo>
                  <a:lnTo>
                    <a:pt x="36710" y="18475"/>
                  </a:lnTo>
                  <a:cubicBezTo>
                    <a:pt x="36710" y="18535"/>
                    <a:pt x="36720" y="18595"/>
                    <a:pt x="36730" y="18655"/>
                  </a:cubicBezTo>
                  <a:cubicBezTo>
                    <a:pt x="36730" y="18715"/>
                    <a:pt x="36740" y="18795"/>
                    <a:pt x="36750" y="18875"/>
                  </a:cubicBezTo>
                  <a:lnTo>
                    <a:pt x="36910" y="18865"/>
                  </a:lnTo>
                  <a:cubicBezTo>
                    <a:pt x="36910" y="18815"/>
                    <a:pt x="36910" y="18775"/>
                    <a:pt x="36900" y="18735"/>
                  </a:cubicBezTo>
                  <a:cubicBezTo>
                    <a:pt x="36900" y="18685"/>
                    <a:pt x="36900" y="18635"/>
                    <a:pt x="36890" y="18585"/>
                  </a:cubicBezTo>
                  <a:lnTo>
                    <a:pt x="36890" y="18535"/>
                  </a:lnTo>
                  <a:lnTo>
                    <a:pt x="36890" y="18475"/>
                  </a:lnTo>
                  <a:cubicBezTo>
                    <a:pt x="36880" y="18435"/>
                    <a:pt x="36880" y="18395"/>
                    <a:pt x="36880" y="18355"/>
                  </a:cubicBezTo>
                  <a:cubicBezTo>
                    <a:pt x="36870" y="18246"/>
                    <a:pt x="36860" y="18135"/>
                    <a:pt x="36860" y="18016"/>
                  </a:cubicBezTo>
                  <a:lnTo>
                    <a:pt x="36860" y="17916"/>
                  </a:lnTo>
                  <a:lnTo>
                    <a:pt x="36860" y="17876"/>
                  </a:lnTo>
                  <a:lnTo>
                    <a:pt x="36860" y="17666"/>
                  </a:lnTo>
                  <a:lnTo>
                    <a:pt x="36860" y="17456"/>
                  </a:lnTo>
                  <a:lnTo>
                    <a:pt x="36860" y="17346"/>
                  </a:lnTo>
                  <a:lnTo>
                    <a:pt x="36860" y="17287"/>
                  </a:lnTo>
                  <a:lnTo>
                    <a:pt x="36860" y="17276"/>
                  </a:lnTo>
                  <a:cubicBezTo>
                    <a:pt x="36860" y="17196"/>
                    <a:pt x="36860" y="17096"/>
                    <a:pt x="36870" y="17016"/>
                  </a:cubicBezTo>
                  <a:cubicBezTo>
                    <a:pt x="36870" y="16976"/>
                    <a:pt x="36880" y="16947"/>
                    <a:pt x="36890" y="16896"/>
                  </a:cubicBezTo>
                  <a:cubicBezTo>
                    <a:pt x="36900" y="16847"/>
                    <a:pt x="36910" y="16787"/>
                    <a:pt x="36910" y="16737"/>
                  </a:cubicBezTo>
                  <a:cubicBezTo>
                    <a:pt x="36920" y="16707"/>
                    <a:pt x="36920" y="16677"/>
                    <a:pt x="36920" y="16647"/>
                  </a:cubicBezTo>
                  <a:lnTo>
                    <a:pt x="36920" y="16637"/>
                  </a:lnTo>
                  <a:cubicBezTo>
                    <a:pt x="36920" y="16627"/>
                    <a:pt x="36920" y="16617"/>
                    <a:pt x="36930" y="16597"/>
                  </a:cubicBezTo>
                  <a:lnTo>
                    <a:pt x="36930" y="16537"/>
                  </a:lnTo>
                  <a:cubicBezTo>
                    <a:pt x="36930" y="16527"/>
                    <a:pt x="36920" y="16507"/>
                    <a:pt x="36920" y="16487"/>
                  </a:cubicBezTo>
                  <a:cubicBezTo>
                    <a:pt x="36960" y="16467"/>
                    <a:pt x="37000" y="16447"/>
                    <a:pt x="37040" y="16417"/>
                  </a:cubicBezTo>
                  <a:cubicBezTo>
                    <a:pt x="37150" y="16357"/>
                    <a:pt x="37259" y="16297"/>
                    <a:pt x="37339" y="16257"/>
                  </a:cubicBezTo>
                  <a:lnTo>
                    <a:pt x="37350" y="16247"/>
                  </a:lnTo>
                  <a:lnTo>
                    <a:pt x="37359" y="16247"/>
                  </a:lnTo>
                  <a:lnTo>
                    <a:pt x="37439" y="16197"/>
                  </a:lnTo>
                  <a:cubicBezTo>
                    <a:pt x="37539" y="16147"/>
                    <a:pt x="37639" y="16077"/>
                    <a:pt x="37719" y="16017"/>
                  </a:cubicBezTo>
                  <a:lnTo>
                    <a:pt x="37729" y="16017"/>
                  </a:lnTo>
                  <a:lnTo>
                    <a:pt x="37749" y="16008"/>
                  </a:lnTo>
                  <a:lnTo>
                    <a:pt x="37809" y="15957"/>
                  </a:lnTo>
                  <a:lnTo>
                    <a:pt x="37879" y="15917"/>
                  </a:lnTo>
                  <a:lnTo>
                    <a:pt x="37909" y="15897"/>
                  </a:lnTo>
                  <a:cubicBezTo>
                    <a:pt x="37929" y="15888"/>
                    <a:pt x="37959" y="15868"/>
                    <a:pt x="37979" y="15848"/>
                  </a:cubicBezTo>
                  <a:lnTo>
                    <a:pt x="37999" y="15837"/>
                  </a:lnTo>
                  <a:lnTo>
                    <a:pt x="38009" y="15828"/>
                  </a:lnTo>
                  <a:lnTo>
                    <a:pt x="38019" y="15828"/>
                  </a:lnTo>
                  <a:cubicBezTo>
                    <a:pt x="38069" y="15797"/>
                    <a:pt x="38109" y="15768"/>
                    <a:pt x="38149" y="15748"/>
                  </a:cubicBezTo>
                  <a:lnTo>
                    <a:pt x="38169" y="15728"/>
                  </a:lnTo>
                  <a:cubicBezTo>
                    <a:pt x="38239" y="15697"/>
                    <a:pt x="38279" y="15668"/>
                    <a:pt x="38329" y="15648"/>
                  </a:cubicBezTo>
                  <a:cubicBezTo>
                    <a:pt x="38389" y="15608"/>
                    <a:pt x="38449" y="15568"/>
                    <a:pt x="38498" y="15528"/>
                  </a:cubicBezTo>
                  <a:lnTo>
                    <a:pt x="38558" y="15468"/>
                  </a:lnTo>
                  <a:lnTo>
                    <a:pt x="38558" y="15468"/>
                  </a:lnTo>
                  <a:cubicBezTo>
                    <a:pt x="38549" y="15478"/>
                    <a:pt x="38549" y="15488"/>
                    <a:pt x="38549" y="15498"/>
                  </a:cubicBezTo>
                  <a:lnTo>
                    <a:pt x="38549" y="15518"/>
                  </a:lnTo>
                  <a:lnTo>
                    <a:pt x="38549" y="15528"/>
                  </a:lnTo>
                  <a:lnTo>
                    <a:pt x="38549" y="15548"/>
                  </a:lnTo>
                  <a:lnTo>
                    <a:pt x="38558" y="15568"/>
                  </a:lnTo>
                  <a:lnTo>
                    <a:pt x="38558" y="15617"/>
                  </a:lnTo>
                  <a:cubicBezTo>
                    <a:pt x="38558" y="15708"/>
                    <a:pt x="38569" y="15797"/>
                    <a:pt x="38569" y="15868"/>
                  </a:cubicBezTo>
                  <a:lnTo>
                    <a:pt x="38569" y="15877"/>
                  </a:lnTo>
                  <a:cubicBezTo>
                    <a:pt x="38578" y="15957"/>
                    <a:pt x="38589" y="16048"/>
                    <a:pt x="38589" y="16127"/>
                  </a:cubicBezTo>
                  <a:lnTo>
                    <a:pt x="38589" y="16137"/>
                  </a:lnTo>
                  <a:cubicBezTo>
                    <a:pt x="38589" y="16177"/>
                    <a:pt x="38598" y="16217"/>
                    <a:pt x="38598" y="16257"/>
                  </a:cubicBezTo>
                  <a:cubicBezTo>
                    <a:pt x="38598" y="16297"/>
                    <a:pt x="38609" y="16347"/>
                    <a:pt x="38609" y="16397"/>
                  </a:cubicBezTo>
                  <a:cubicBezTo>
                    <a:pt x="38609" y="16427"/>
                    <a:pt x="38618" y="16467"/>
                    <a:pt x="38618" y="16497"/>
                  </a:cubicBezTo>
                  <a:lnTo>
                    <a:pt x="38618" y="16537"/>
                  </a:lnTo>
                  <a:lnTo>
                    <a:pt x="38618" y="16617"/>
                  </a:lnTo>
                  <a:cubicBezTo>
                    <a:pt x="38618" y="16627"/>
                    <a:pt x="38618" y="16647"/>
                    <a:pt x="38629" y="16657"/>
                  </a:cubicBezTo>
                  <a:lnTo>
                    <a:pt x="38629" y="16667"/>
                  </a:lnTo>
                  <a:lnTo>
                    <a:pt x="38629" y="16687"/>
                  </a:lnTo>
                  <a:lnTo>
                    <a:pt x="38629" y="16816"/>
                  </a:lnTo>
                  <a:cubicBezTo>
                    <a:pt x="38629" y="16856"/>
                    <a:pt x="38618" y="16896"/>
                    <a:pt x="38618" y="16936"/>
                  </a:cubicBezTo>
                  <a:cubicBezTo>
                    <a:pt x="38618" y="16956"/>
                    <a:pt x="38618" y="16976"/>
                    <a:pt x="38609" y="16987"/>
                  </a:cubicBezTo>
                  <a:lnTo>
                    <a:pt x="38609" y="17016"/>
                  </a:lnTo>
                  <a:lnTo>
                    <a:pt x="38609" y="17036"/>
                  </a:lnTo>
                  <a:lnTo>
                    <a:pt x="38609" y="17047"/>
                  </a:lnTo>
                  <a:cubicBezTo>
                    <a:pt x="38609" y="17067"/>
                    <a:pt x="38618" y="17087"/>
                    <a:pt x="38618" y="17087"/>
                  </a:cubicBezTo>
                  <a:cubicBezTo>
                    <a:pt x="38629" y="17107"/>
                    <a:pt x="38649" y="17127"/>
                    <a:pt x="38669" y="17136"/>
                  </a:cubicBezTo>
                  <a:cubicBezTo>
                    <a:pt x="38678" y="17136"/>
                    <a:pt x="38689" y="17147"/>
                    <a:pt x="38698" y="17156"/>
                  </a:cubicBezTo>
                  <a:lnTo>
                    <a:pt x="38709" y="17156"/>
                  </a:lnTo>
                  <a:cubicBezTo>
                    <a:pt x="38729" y="17167"/>
                    <a:pt x="38758" y="17176"/>
                    <a:pt x="38778" y="17187"/>
                  </a:cubicBezTo>
                  <a:cubicBezTo>
                    <a:pt x="38829" y="17216"/>
                    <a:pt x="38888" y="17227"/>
                    <a:pt x="38918" y="17247"/>
                  </a:cubicBezTo>
                  <a:lnTo>
                    <a:pt x="38948" y="17247"/>
                  </a:lnTo>
                  <a:cubicBezTo>
                    <a:pt x="38958" y="17256"/>
                    <a:pt x="38978" y="17256"/>
                    <a:pt x="38988" y="17267"/>
                  </a:cubicBezTo>
                  <a:lnTo>
                    <a:pt x="38998" y="17267"/>
                  </a:lnTo>
                  <a:lnTo>
                    <a:pt x="39018" y="17276"/>
                  </a:lnTo>
                  <a:cubicBezTo>
                    <a:pt x="39028" y="17287"/>
                    <a:pt x="39038" y="17287"/>
                    <a:pt x="39048" y="17287"/>
                  </a:cubicBezTo>
                  <a:lnTo>
                    <a:pt x="39068" y="17287"/>
                  </a:lnTo>
                  <a:lnTo>
                    <a:pt x="39078" y="17276"/>
                  </a:lnTo>
                  <a:cubicBezTo>
                    <a:pt x="39088" y="17276"/>
                    <a:pt x="39098" y="17276"/>
                    <a:pt x="39108" y="17267"/>
                  </a:cubicBezTo>
                  <a:cubicBezTo>
                    <a:pt x="39108" y="17267"/>
                    <a:pt x="39118" y="17267"/>
                    <a:pt x="39128" y="17256"/>
                  </a:cubicBezTo>
                  <a:cubicBezTo>
                    <a:pt x="39138" y="17247"/>
                    <a:pt x="39138" y="17247"/>
                    <a:pt x="39148" y="17247"/>
                  </a:cubicBezTo>
                  <a:lnTo>
                    <a:pt x="39148" y="17236"/>
                  </a:lnTo>
                  <a:lnTo>
                    <a:pt x="39158" y="17236"/>
                  </a:lnTo>
                  <a:lnTo>
                    <a:pt x="39188" y="17216"/>
                  </a:lnTo>
                  <a:lnTo>
                    <a:pt x="39198" y="17207"/>
                  </a:lnTo>
                  <a:cubicBezTo>
                    <a:pt x="39228" y="17187"/>
                    <a:pt x="39268" y="17156"/>
                    <a:pt x="39308" y="17136"/>
                  </a:cubicBezTo>
                  <a:cubicBezTo>
                    <a:pt x="39338" y="17116"/>
                    <a:pt x="39368" y="17107"/>
                    <a:pt x="39408" y="17087"/>
                  </a:cubicBezTo>
                  <a:cubicBezTo>
                    <a:pt x="39428" y="17076"/>
                    <a:pt x="39438" y="17067"/>
                    <a:pt x="39458" y="17056"/>
                  </a:cubicBezTo>
                  <a:cubicBezTo>
                    <a:pt x="39518" y="17027"/>
                    <a:pt x="39568" y="16996"/>
                    <a:pt x="39608" y="16967"/>
                  </a:cubicBezTo>
                  <a:lnTo>
                    <a:pt x="39648" y="16947"/>
                  </a:lnTo>
                  <a:lnTo>
                    <a:pt x="39668" y="16936"/>
                  </a:lnTo>
                  <a:lnTo>
                    <a:pt x="39688" y="16927"/>
                  </a:lnTo>
                  <a:lnTo>
                    <a:pt x="39688" y="16916"/>
                  </a:lnTo>
                  <a:cubicBezTo>
                    <a:pt x="39717" y="16907"/>
                    <a:pt x="39737" y="16887"/>
                    <a:pt x="39768" y="16876"/>
                  </a:cubicBezTo>
                  <a:cubicBezTo>
                    <a:pt x="39808" y="16847"/>
                    <a:pt x="39857" y="16827"/>
                    <a:pt x="39908" y="16787"/>
                  </a:cubicBezTo>
                  <a:cubicBezTo>
                    <a:pt x="39937" y="16767"/>
                    <a:pt x="39977" y="16737"/>
                    <a:pt x="40017" y="16707"/>
                  </a:cubicBezTo>
                  <a:lnTo>
                    <a:pt x="40028" y="16707"/>
                  </a:lnTo>
                  <a:lnTo>
                    <a:pt x="40028" y="16697"/>
                  </a:lnTo>
                  <a:lnTo>
                    <a:pt x="40037" y="16697"/>
                  </a:lnTo>
                  <a:cubicBezTo>
                    <a:pt x="40087" y="16657"/>
                    <a:pt x="40137" y="16617"/>
                    <a:pt x="40187" y="16587"/>
                  </a:cubicBezTo>
                  <a:cubicBezTo>
                    <a:pt x="40237" y="16547"/>
                    <a:pt x="40287" y="16517"/>
                    <a:pt x="40337" y="16477"/>
                  </a:cubicBezTo>
                  <a:cubicBezTo>
                    <a:pt x="40397" y="16437"/>
                    <a:pt x="40437" y="16407"/>
                    <a:pt x="40477" y="16387"/>
                  </a:cubicBezTo>
                  <a:lnTo>
                    <a:pt x="40487" y="16377"/>
                  </a:lnTo>
                  <a:cubicBezTo>
                    <a:pt x="40507" y="16367"/>
                    <a:pt x="40517" y="16357"/>
                    <a:pt x="40537" y="16347"/>
                  </a:cubicBezTo>
                  <a:lnTo>
                    <a:pt x="40547" y="16337"/>
                  </a:lnTo>
                  <a:lnTo>
                    <a:pt x="40607" y="16307"/>
                  </a:lnTo>
                  <a:cubicBezTo>
                    <a:pt x="40617" y="16297"/>
                    <a:pt x="40627" y="16297"/>
                    <a:pt x="40637" y="16287"/>
                  </a:cubicBezTo>
                  <a:cubicBezTo>
                    <a:pt x="40657" y="16277"/>
                    <a:pt x="40677" y="16267"/>
                    <a:pt x="40687" y="16247"/>
                  </a:cubicBezTo>
                  <a:cubicBezTo>
                    <a:pt x="40717" y="16217"/>
                    <a:pt x="40727" y="16167"/>
                    <a:pt x="40737" y="16137"/>
                  </a:cubicBezTo>
                  <a:cubicBezTo>
                    <a:pt x="40747" y="16077"/>
                    <a:pt x="40757" y="16028"/>
                    <a:pt x="40757" y="15968"/>
                  </a:cubicBezTo>
                  <a:lnTo>
                    <a:pt x="40757" y="15957"/>
                  </a:lnTo>
                  <a:lnTo>
                    <a:pt x="40767" y="15937"/>
                  </a:lnTo>
                  <a:lnTo>
                    <a:pt x="40767" y="15917"/>
                  </a:lnTo>
                  <a:lnTo>
                    <a:pt x="40767" y="15908"/>
                  </a:lnTo>
                  <a:lnTo>
                    <a:pt x="40767" y="15897"/>
                  </a:lnTo>
                  <a:lnTo>
                    <a:pt x="40767" y="15877"/>
                  </a:lnTo>
                  <a:lnTo>
                    <a:pt x="40767" y="15797"/>
                  </a:lnTo>
                  <a:cubicBezTo>
                    <a:pt x="40747" y="15737"/>
                    <a:pt x="40697" y="15708"/>
                    <a:pt x="40657" y="15677"/>
                  </a:cubicBezTo>
                  <a:cubicBezTo>
                    <a:pt x="40627" y="15657"/>
                    <a:pt x="40587" y="15637"/>
                    <a:pt x="40537" y="15617"/>
                  </a:cubicBezTo>
                  <a:cubicBezTo>
                    <a:pt x="40497" y="15608"/>
                    <a:pt x="40467" y="15588"/>
                    <a:pt x="40427" y="15588"/>
                  </a:cubicBezTo>
                  <a:lnTo>
                    <a:pt x="40417" y="15578"/>
                  </a:lnTo>
                  <a:lnTo>
                    <a:pt x="40397" y="15578"/>
                  </a:lnTo>
                  <a:lnTo>
                    <a:pt x="40387" y="15568"/>
                  </a:lnTo>
                  <a:cubicBezTo>
                    <a:pt x="40387" y="15558"/>
                    <a:pt x="40397" y="15538"/>
                    <a:pt x="40397" y="15518"/>
                  </a:cubicBezTo>
                  <a:lnTo>
                    <a:pt x="40397" y="15488"/>
                  </a:lnTo>
                  <a:cubicBezTo>
                    <a:pt x="40397" y="15448"/>
                    <a:pt x="40397" y="15398"/>
                    <a:pt x="40407" y="15358"/>
                  </a:cubicBezTo>
                  <a:lnTo>
                    <a:pt x="40407" y="15108"/>
                  </a:lnTo>
                  <a:lnTo>
                    <a:pt x="40407" y="15098"/>
                  </a:lnTo>
                  <a:lnTo>
                    <a:pt x="40407" y="14958"/>
                  </a:lnTo>
                  <a:cubicBezTo>
                    <a:pt x="40397" y="14928"/>
                    <a:pt x="40397" y="14888"/>
                    <a:pt x="40397" y="14858"/>
                  </a:cubicBezTo>
                  <a:lnTo>
                    <a:pt x="40397" y="14849"/>
                  </a:lnTo>
                  <a:lnTo>
                    <a:pt x="40397" y="14838"/>
                  </a:lnTo>
                  <a:lnTo>
                    <a:pt x="40397" y="14818"/>
                  </a:lnTo>
                  <a:cubicBezTo>
                    <a:pt x="40387" y="14729"/>
                    <a:pt x="40377" y="14638"/>
                    <a:pt x="40377" y="14569"/>
                  </a:cubicBezTo>
                  <a:lnTo>
                    <a:pt x="40377" y="14558"/>
                  </a:lnTo>
                  <a:lnTo>
                    <a:pt x="40377" y="14549"/>
                  </a:lnTo>
                  <a:cubicBezTo>
                    <a:pt x="40377" y="14489"/>
                    <a:pt x="40377" y="14429"/>
                    <a:pt x="40367" y="14369"/>
                  </a:cubicBezTo>
                  <a:lnTo>
                    <a:pt x="40367" y="14359"/>
                  </a:lnTo>
                  <a:lnTo>
                    <a:pt x="40367" y="14349"/>
                  </a:lnTo>
                  <a:lnTo>
                    <a:pt x="40357" y="14289"/>
                  </a:lnTo>
                  <a:cubicBezTo>
                    <a:pt x="40357" y="14209"/>
                    <a:pt x="40347" y="14129"/>
                    <a:pt x="40347" y="14049"/>
                  </a:cubicBezTo>
                  <a:lnTo>
                    <a:pt x="40347" y="14029"/>
                  </a:lnTo>
                  <a:lnTo>
                    <a:pt x="40347" y="13759"/>
                  </a:lnTo>
                  <a:lnTo>
                    <a:pt x="40347" y="13490"/>
                  </a:lnTo>
                  <a:lnTo>
                    <a:pt x="40347" y="13310"/>
                  </a:lnTo>
                  <a:lnTo>
                    <a:pt x="40347" y="13219"/>
                  </a:lnTo>
                  <a:lnTo>
                    <a:pt x="40347" y="13190"/>
                  </a:lnTo>
                  <a:lnTo>
                    <a:pt x="40347" y="12960"/>
                  </a:lnTo>
                  <a:cubicBezTo>
                    <a:pt x="40347" y="12910"/>
                    <a:pt x="40357" y="12870"/>
                    <a:pt x="40357" y="12820"/>
                  </a:cubicBezTo>
                  <a:cubicBezTo>
                    <a:pt x="40357" y="12800"/>
                    <a:pt x="40357" y="12780"/>
                    <a:pt x="40347" y="12750"/>
                  </a:cubicBezTo>
                  <a:lnTo>
                    <a:pt x="40347" y="12700"/>
                  </a:lnTo>
                  <a:lnTo>
                    <a:pt x="40347" y="12570"/>
                  </a:lnTo>
                  <a:cubicBezTo>
                    <a:pt x="40357" y="12560"/>
                    <a:pt x="40357" y="12560"/>
                    <a:pt x="40357" y="12550"/>
                  </a:cubicBezTo>
                  <a:lnTo>
                    <a:pt x="40357" y="12530"/>
                  </a:lnTo>
                  <a:lnTo>
                    <a:pt x="40357" y="12520"/>
                  </a:lnTo>
                  <a:lnTo>
                    <a:pt x="40357" y="12451"/>
                  </a:lnTo>
                  <a:lnTo>
                    <a:pt x="40357" y="12380"/>
                  </a:lnTo>
                  <a:cubicBezTo>
                    <a:pt x="40347" y="12331"/>
                    <a:pt x="40327" y="12300"/>
                    <a:pt x="40287" y="12271"/>
                  </a:cubicBezTo>
                  <a:cubicBezTo>
                    <a:pt x="40267" y="12260"/>
                    <a:pt x="40237" y="12251"/>
                    <a:pt x="40217" y="12251"/>
                  </a:cubicBezTo>
                  <a:lnTo>
                    <a:pt x="40197" y="12251"/>
                  </a:lnTo>
                  <a:cubicBezTo>
                    <a:pt x="40177" y="12260"/>
                    <a:pt x="40157" y="12260"/>
                    <a:pt x="40137" y="12271"/>
                  </a:cubicBezTo>
                  <a:cubicBezTo>
                    <a:pt x="40127" y="12271"/>
                    <a:pt x="40107" y="12280"/>
                    <a:pt x="40097" y="12280"/>
                  </a:cubicBezTo>
                  <a:lnTo>
                    <a:pt x="40087" y="12291"/>
                  </a:lnTo>
                  <a:lnTo>
                    <a:pt x="40028" y="12320"/>
                  </a:lnTo>
                  <a:lnTo>
                    <a:pt x="39948" y="12351"/>
                  </a:lnTo>
                  <a:cubicBezTo>
                    <a:pt x="39897" y="12380"/>
                    <a:pt x="39837" y="12411"/>
                    <a:pt x="39777" y="12440"/>
                  </a:cubicBezTo>
                  <a:lnTo>
                    <a:pt x="39717" y="12470"/>
                  </a:lnTo>
                  <a:lnTo>
                    <a:pt x="39708" y="12480"/>
                  </a:lnTo>
                  <a:lnTo>
                    <a:pt x="39688" y="12480"/>
                  </a:lnTo>
                  <a:lnTo>
                    <a:pt x="39688" y="12490"/>
                  </a:lnTo>
                  <a:cubicBezTo>
                    <a:pt x="39637" y="12510"/>
                    <a:pt x="39588" y="12540"/>
                    <a:pt x="39548" y="12560"/>
                  </a:cubicBezTo>
                  <a:cubicBezTo>
                    <a:pt x="39458" y="12600"/>
                    <a:pt x="39378" y="12640"/>
                    <a:pt x="39298" y="12680"/>
                  </a:cubicBezTo>
                  <a:cubicBezTo>
                    <a:pt x="39268" y="12690"/>
                    <a:pt x="39238" y="12710"/>
                    <a:pt x="39218" y="12720"/>
                  </a:cubicBezTo>
                  <a:lnTo>
                    <a:pt x="39208" y="12730"/>
                  </a:lnTo>
                  <a:lnTo>
                    <a:pt x="39198" y="12730"/>
                  </a:lnTo>
                  <a:cubicBezTo>
                    <a:pt x="39158" y="12750"/>
                    <a:pt x="39108" y="12780"/>
                    <a:pt x="39068" y="12800"/>
                  </a:cubicBezTo>
                  <a:lnTo>
                    <a:pt x="39008" y="12830"/>
                  </a:lnTo>
                  <a:cubicBezTo>
                    <a:pt x="39008" y="12800"/>
                    <a:pt x="39018" y="12770"/>
                    <a:pt x="39028" y="12750"/>
                  </a:cubicBezTo>
                  <a:cubicBezTo>
                    <a:pt x="39048" y="12710"/>
                    <a:pt x="39058" y="12660"/>
                    <a:pt x="39068" y="12600"/>
                  </a:cubicBezTo>
                  <a:cubicBezTo>
                    <a:pt x="39078" y="12570"/>
                    <a:pt x="39088" y="12540"/>
                    <a:pt x="39088" y="12490"/>
                  </a:cubicBezTo>
                  <a:lnTo>
                    <a:pt x="39098" y="12460"/>
                  </a:lnTo>
                  <a:cubicBezTo>
                    <a:pt x="39098" y="12420"/>
                    <a:pt x="39108" y="12371"/>
                    <a:pt x="39108" y="12331"/>
                  </a:cubicBezTo>
                  <a:cubicBezTo>
                    <a:pt x="39118" y="12291"/>
                    <a:pt x="39108" y="12251"/>
                    <a:pt x="39098" y="12200"/>
                  </a:cubicBezTo>
                  <a:cubicBezTo>
                    <a:pt x="39088" y="12151"/>
                    <a:pt x="39058" y="12111"/>
                    <a:pt x="39008" y="12051"/>
                  </a:cubicBezTo>
                  <a:cubicBezTo>
                    <a:pt x="38968" y="12011"/>
                    <a:pt x="38918" y="11980"/>
                    <a:pt x="38868" y="11951"/>
                  </a:cubicBezTo>
                  <a:cubicBezTo>
                    <a:pt x="38829" y="11921"/>
                    <a:pt x="38789" y="11901"/>
                    <a:pt x="38738" y="11871"/>
                  </a:cubicBezTo>
                  <a:cubicBezTo>
                    <a:pt x="38769" y="11861"/>
                    <a:pt x="38809" y="11841"/>
                    <a:pt x="38838" y="11821"/>
                  </a:cubicBezTo>
                  <a:lnTo>
                    <a:pt x="38848" y="11811"/>
                  </a:lnTo>
                  <a:lnTo>
                    <a:pt x="38878" y="11801"/>
                  </a:lnTo>
                  <a:cubicBezTo>
                    <a:pt x="38938" y="11761"/>
                    <a:pt x="39018" y="11711"/>
                    <a:pt x="39088" y="11671"/>
                  </a:cubicBezTo>
                  <a:lnTo>
                    <a:pt x="39108" y="11661"/>
                  </a:lnTo>
                  <a:lnTo>
                    <a:pt x="39118" y="11651"/>
                  </a:lnTo>
                  <a:lnTo>
                    <a:pt x="39128" y="11641"/>
                  </a:lnTo>
                  <a:lnTo>
                    <a:pt x="39138" y="11641"/>
                  </a:lnTo>
                  <a:cubicBezTo>
                    <a:pt x="39198" y="11601"/>
                    <a:pt x="39258" y="11571"/>
                    <a:pt x="39308" y="11541"/>
                  </a:cubicBezTo>
                  <a:cubicBezTo>
                    <a:pt x="39348" y="11511"/>
                    <a:pt x="39388" y="11491"/>
                    <a:pt x="39418" y="11471"/>
                  </a:cubicBezTo>
                  <a:lnTo>
                    <a:pt x="39448" y="11451"/>
                  </a:lnTo>
                  <a:lnTo>
                    <a:pt x="39458" y="11451"/>
                  </a:lnTo>
                  <a:lnTo>
                    <a:pt x="39468" y="11441"/>
                  </a:lnTo>
                  <a:lnTo>
                    <a:pt x="39478" y="11441"/>
                  </a:lnTo>
                  <a:lnTo>
                    <a:pt x="39777" y="11261"/>
                  </a:lnTo>
                  <a:lnTo>
                    <a:pt x="39897" y="11201"/>
                  </a:lnTo>
                  <a:lnTo>
                    <a:pt x="39928" y="11181"/>
                  </a:lnTo>
                  <a:lnTo>
                    <a:pt x="39948" y="11172"/>
                  </a:lnTo>
                  <a:lnTo>
                    <a:pt x="39977" y="11161"/>
                  </a:lnTo>
                  <a:lnTo>
                    <a:pt x="39997" y="11152"/>
                  </a:lnTo>
                  <a:lnTo>
                    <a:pt x="40017" y="11141"/>
                  </a:lnTo>
                  <a:cubicBezTo>
                    <a:pt x="40107" y="11092"/>
                    <a:pt x="40207" y="11041"/>
                    <a:pt x="40297" y="10992"/>
                  </a:cubicBezTo>
                  <a:cubicBezTo>
                    <a:pt x="40347" y="10972"/>
                    <a:pt x="40387" y="10941"/>
                    <a:pt x="40427" y="10921"/>
                  </a:cubicBezTo>
                  <a:lnTo>
                    <a:pt x="40447" y="10912"/>
                  </a:lnTo>
                  <a:cubicBezTo>
                    <a:pt x="40487" y="10892"/>
                    <a:pt x="40517" y="10872"/>
                    <a:pt x="40557" y="10852"/>
                  </a:cubicBezTo>
                  <a:cubicBezTo>
                    <a:pt x="40607" y="10821"/>
                    <a:pt x="40667" y="10792"/>
                    <a:pt x="40727" y="10761"/>
                  </a:cubicBezTo>
                  <a:lnTo>
                    <a:pt x="40737" y="10752"/>
                  </a:lnTo>
                  <a:lnTo>
                    <a:pt x="40796" y="10722"/>
                  </a:lnTo>
                  <a:lnTo>
                    <a:pt x="40976" y="10622"/>
                  </a:lnTo>
                  <a:cubicBezTo>
                    <a:pt x="41087" y="10572"/>
                    <a:pt x="41196" y="10522"/>
                    <a:pt x="41296" y="10462"/>
                  </a:cubicBezTo>
                  <a:lnTo>
                    <a:pt x="41696" y="10262"/>
                  </a:lnTo>
                  <a:lnTo>
                    <a:pt x="41716" y="10262"/>
                  </a:lnTo>
                  <a:lnTo>
                    <a:pt x="41726" y="10252"/>
                  </a:lnTo>
                  <a:cubicBezTo>
                    <a:pt x="41776" y="10232"/>
                    <a:pt x="41816" y="10212"/>
                    <a:pt x="41866" y="10192"/>
                  </a:cubicBezTo>
                  <a:cubicBezTo>
                    <a:pt x="41966" y="10142"/>
                    <a:pt x="42075" y="10082"/>
                    <a:pt x="42186" y="10032"/>
                  </a:cubicBezTo>
                  <a:lnTo>
                    <a:pt x="42235" y="10013"/>
                  </a:lnTo>
                  <a:lnTo>
                    <a:pt x="42255" y="10002"/>
                  </a:lnTo>
                  <a:lnTo>
                    <a:pt x="42426" y="9922"/>
                  </a:lnTo>
                  <a:cubicBezTo>
                    <a:pt x="42575" y="9842"/>
                    <a:pt x="42775" y="9742"/>
                    <a:pt x="42975" y="9642"/>
                  </a:cubicBezTo>
                  <a:lnTo>
                    <a:pt x="43055" y="9593"/>
                  </a:lnTo>
                  <a:cubicBezTo>
                    <a:pt x="43165" y="9533"/>
                    <a:pt x="43354" y="9433"/>
                    <a:pt x="43534" y="9333"/>
                  </a:cubicBezTo>
                  <a:cubicBezTo>
                    <a:pt x="43605" y="9293"/>
                    <a:pt x="43674" y="9243"/>
                    <a:pt x="43754" y="9203"/>
                  </a:cubicBezTo>
                  <a:lnTo>
                    <a:pt x="43764" y="9193"/>
                  </a:lnTo>
                  <a:lnTo>
                    <a:pt x="43774" y="9193"/>
                  </a:lnTo>
                  <a:lnTo>
                    <a:pt x="43784" y="9183"/>
                  </a:lnTo>
                  <a:lnTo>
                    <a:pt x="44084" y="9003"/>
                  </a:lnTo>
                  <a:lnTo>
                    <a:pt x="44224" y="8933"/>
                  </a:lnTo>
                  <a:lnTo>
                    <a:pt x="44234" y="8923"/>
                  </a:lnTo>
                  <a:lnTo>
                    <a:pt x="44244" y="8923"/>
                  </a:lnTo>
                  <a:cubicBezTo>
                    <a:pt x="44364" y="8853"/>
                    <a:pt x="44493" y="8783"/>
                    <a:pt x="44624" y="8703"/>
                  </a:cubicBezTo>
                  <a:cubicBezTo>
                    <a:pt x="44673" y="8683"/>
                    <a:pt x="44713" y="8654"/>
                    <a:pt x="44764" y="8623"/>
                  </a:cubicBezTo>
                  <a:lnTo>
                    <a:pt x="44784" y="8614"/>
                  </a:lnTo>
                  <a:cubicBezTo>
                    <a:pt x="44864" y="8563"/>
                    <a:pt x="44933" y="8523"/>
                    <a:pt x="45013" y="8483"/>
                  </a:cubicBezTo>
                  <a:lnTo>
                    <a:pt x="45023" y="8474"/>
                  </a:lnTo>
                  <a:lnTo>
                    <a:pt x="45043" y="8463"/>
                  </a:lnTo>
                  <a:close/>
                  <a:moveTo>
                    <a:pt x="35491" y="29426"/>
                  </a:moveTo>
                  <a:lnTo>
                    <a:pt x="35491" y="29476"/>
                  </a:lnTo>
                  <a:cubicBezTo>
                    <a:pt x="35501" y="29536"/>
                    <a:pt x="35511" y="29576"/>
                    <a:pt x="35511" y="29606"/>
                  </a:cubicBezTo>
                  <a:cubicBezTo>
                    <a:pt x="35521" y="29676"/>
                    <a:pt x="35541" y="29736"/>
                    <a:pt x="35561" y="29806"/>
                  </a:cubicBezTo>
                  <a:cubicBezTo>
                    <a:pt x="35571" y="29846"/>
                    <a:pt x="35581" y="29886"/>
                    <a:pt x="35591" y="29916"/>
                  </a:cubicBezTo>
                  <a:cubicBezTo>
                    <a:pt x="35631" y="29996"/>
                    <a:pt x="35711" y="30056"/>
                    <a:pt x="35791" y="30096"/>
                  </a:cubicBezTo>
                  <a:lnTo>
                    <a:pt x="35821" y="30116"/>
                  </a:lnTo>
                  <a:cubicBezTo>
                    <a:pt x="35871" y="30136"/>
                    <a:pt x="35921" y="30165"/>
                    <a:pt x="35971" y="30196"/>
                  </a:cubicBezTo>
                  <a:cubicBezTo>
                    <a:pt x="36031" y="30216"/>
                    <a:pt x="36091" y="30225"/>
                    <a:pt x="36151" y="30236"/>
                  </a:cubicBezTo>
                  <a:lnTo>
                    <a:pt x="36160" y="30245"/>
                  </a:lnTo>
                  <a:lnTo>
                    <a:pt x="36371" y="30276"/>
                  </a:lnTo>
                  <a:lnTo>
                    <a:pt x="36430" y="30276"/>
                  </a:lnTo>
                  <a:cubicBezTo>
                    <a:pt x="36470" y="30276"/>
                    <a:pt x="36510" y="30276"/>
                    <a:pt x="36550" y="30265"/>
                  </a:cubicBezTo>
                  <a:cubicBezTo>
                    <a:pt x="36610" y="30265"/>
                    <a:pt x="36670" y="30256"/>
                    <a:pt x="36740" y="30236"/>
                  </a:cubicBezTo>
                  <a:cubicBezTo>
                    <a:pt x="36830" y="30216"/>
                    <a:pt x="36910" y="30185"/>
                    <a:pt x="36980" y="30156"/>
                  </a:cubicBezTo>
                  <a:cubicBezTo>
                    <a:pt x="37020" y="30145"/>
                    <a:pt x="37050" y="30125"/>
                    <a:pt x="37090" y="30116"/>
                  </a:cubicBezTo>
                  <a:cubicBezTo>
                    <a:pt x="37140" y="30096"/>
                    <a:pt x="37210" y="30066"/>
                    <a:pt x="37270" y="30036"/>
                  </a:cubicBezTo>
                  <a:cubicBezTo>
                    <a:pt x="37319" y="30016"/>
                    <a:pt x="37370" y="29976"/>
                    <a:pt x="37410" y="29946"/>
                  </a:cubicBezTo>
                  <a:cubicBezTo>
                    <a:pt x="37470" y="29896"/>
                    <a:pt x="37510" y="29846"/>
                    <a:pt x="37550" y="29786"/>
                  </a:cubicBezTo>
                  <a:cubicBezTo>
                    <a:pt x="37579" y="29726"/>
                    <a:pt x="37599" y="29666"/>
                    <a:pt x="37619" y="29586"/>
                  </a:cubicBezTo>
                  <a:cubicBezTo>
                    <a:pt x="37629" y="29556"/>
                    <a:pt x="37629" y="29516"/>
                    <a:pt x="37639" y="29466"/>
                  </a:cubicBezTo>
                  <a:lnTo>
                    <a:pt x="37639" y="29476"/>
                  </a:lnTo>
                  <a:cubicBezTo>
                    <a:pt x="37649" y="29486"/>
                    <a:pt x="37659" y="29486"/>
                    <a:pt x="37669" y="29496"/>
                  </a:cubicBezTo>
                  <a:lnTo>
                    <a:pt x="37679" y="29506"/>
                  </a:lnTo>
                  <a:cubicBezTo>
                    <a:pt x="37689" y="29506"/>
                    <a:pt x="37689" y="29516"/>
                    <a:pt x="37689" y="29516"/>
                  </a:cubicBezTo>
                  <a:lnTo>
                    <a:pt x="37699" y="29516"/>
                  </a:lnTo>
                  <a:lnTo>
                    <a:pt x="37699" y="29526"/>
                  </a:lnTo>
                  <a:cubicBezTo>
                    <a:pt x="37719" y="29536"/>
                    <a:pt x="37729" y="29546"/>
                    <a:pt x="37749" y="29556"/>
                  </a:cubicBezTo>
                  <a:cubicBezTo>
                    <a:pt x="37759" y="29566"/>
                    <a:pt x="37769" y="29576"/>
                    <a:pt x="37789" y="29586"/>
                  </a:cubicBezTo>
                  <a:lnTo>
                    <a:pt x="37809" y="29596"/>
                  </a:lnTo>
                  <a:cubicBezTo>
                    <a:pt x="37819" y="29606"/>
                    <a:pt x="37849" y="29616"/>
                    <a:pt x="37869" y="29636"/>
                  </a:cubicBezTo>
                  <a:cubicBezTo>
                    <a:pt x="37889" y="29636"/>
                    <a:pt x="37909" y="29646"/>
                    <a:pt x="37929" y="29656"/>
                  </a:cubicBezTo>
                  <a:cubicBezTo>
                    <a:pt x="37939" y="29656"/>
                    <a:pt x="37949" y="29656"/>
                    <a:pt x="37959" y="29666"/>
                  </a:cubicBezTo>
                  <a:lnTo>
                    <a:pt x="37989" y="29666"/>
                  </a:lnTo>
                  <a:lnTo>
                    <a:pt x="37999" y="29676"/>
                  </a:lnTo>
                  <a:cubicBezTo>
                    <a:pt x="37989" y="29676"/>
                    <a:pt x="37979" y="29676"/>
                    <a:pt x="37979" y="29686"/>
                  </a:cubicBezTo>
                  <a:lnTo>
                    <a:pt x="37959" y="29686"/>
                  </a:lnTo>
                  <a:lnTo>
                    <a:pt x="37959" y="29696"/>
                  </a:lnTo>
                  <a:cubicBezTo>
                    <a:pt x="37939" y="29706"/>
                    <a:pt x="37909" y="29716"/>
                    <a:pt x="37889" y="29736"/>
                  </a:cubicBezTo>
                  <a:cubicBezTo>
                    <a:pt x="37869" y="29746"/>
                    <a:pt x="37859" y="29766"/>
                    <a:pt x="37839" y="29776"/>
                  </a:cubicBezTo>
                  <a:lnTo>
                    <a:pt x="37829" y="29786"/>
                  </a:lnTo>
                  <a:cubicBezTo>
                    <a:pt x="37799" y="29806"/>
                    <a:pt x="37769" y="29826"/>
                    <a:pt x="37749" y="29836"/>
                  </a:cubicBezTo>
                  <a:lnTo>
                    <a:pt x="37689" y="29866"/>
                  </a:lnTo>
                  <a:cubicBezTo>
                    <a:pt x="37639" y="29896"/>
                    <a:pt x="37590" y="29936"/>
                    <a:pt x="37530" y="29976"/>
                  </a:cubicBezTo>
                  <a:lnTo>
                    <a:pt x="37519" y="29976"/>
                  </a:lnTo>
                  <a:cubicBezTo>
                    <a:pt x="37470" y="30016"/>
                    <a:pt x="37419" y="30056"/>
                    <a:pt x="37370" y="30086"/>
                  </a:cubicBezTo>
                  <a:cubicBezTo>
                    <a:pt x="37319" y="30116"/>
                    <a:pt x="37259" y="30145"/>
                    <a:pt x="37210" y="30176"/>
                  </a:cubicBezTo>
                  <a:lnTo>
                    <a:pt x="37199" y="30176"/>
                  </a:lnTo>
                  <a:lnTo>
                    <a:pt x="37170" y="30185"/>
                  </a:lnTo>
                  <a:lnTo>
                    <a:pt x="37159" y="30196"/>
                  </a:lnTo>
                  <a:lnTo>
                    <a:pt x="37140" y="30205"/>
                  </a:lnTo>
                  <a:lnTo>
                    <a:pt x="37120" y="30216"/>
                  </a:lnTo>
                  <a:lnTo>
                    <a:pt x="37100" y="30225"/>
                  </a:lnTo>
                  <a:lnTo>
                    <a:pt x="37090" y="30225"/>
                  </a:lnTo>
                  <a:lnTo>
                    <a:pt x="37090" y="30236"/>
                  </a:lnTo>
                  <a:cubicBezTo>
                    <a:pt x="37010" y="30276"/>
                    <a:pt x="36930" y="30316"/>
                    <a:pt x="36840" y="30356"/>
                  </a:cubicBezTo>
                  <a:lnTo>
                    <a:pt x="36780" y="30385"/>
                  </a:lnTo>
                  <a:lnTo>
                    <a:pt x="36760" y="30396"/>
                  </a:lnTo>
                  <a:cubicBezTo>
                    <a:pt x="36730" y="30405"/>
                    <a:pt x="36700" y="30425"/>
                    <a:pt x="36670" y="30436"/>
                  </a:cubicBezTo>
                  <a:cubicBezTo>
                    <a:pt x="36630" y="30456"/>
                    <a:pt x="36590" y="30476"/>
                    <a:pt x="36560" y="30485"/>
                  </a:cubicBezTo>
                  <a:lnTo>
                    <a:pt x="36550" y="30496"/>
                  </a:lnTo>
                  <a:lnTo>
                    <a:pt x="36540" y="30496"/>
                  </a:lnTo>
                  <a:lnTo>
                    <a:pt x="36520" y="30516"/>
                  </a:lnTo>
                  <a:lnTo>
                    <a:pt x="36500" y="30525"/>
                  </a:lnTo>
                  <a:cubicBezTo>
                    <a:pt x="36470" y="30505"/>
                    <a:pt x="36450" y="30505"/>
                    <a:pt x="36430" y="30496"/>
                  </a:cubicBezTo>
                  <a:lnTo>
                    <a:pt x="36411" y="30485"/>
                  </a:lnTo>
                  <a:lnTo>
                    <a:pt x="36400" y="30485"/>
                  </a:lnTo>
                  <a:cubicBezTo>
                    <a:pt x="36380" y="30476"/>
                    <a:pt x="36371" y="30476"/>
                    <a:pt x="36360" y="30465"/>
                  </a:cubicBezTo>
                  <a:lnTo>
                    <a:pt x="36340" y="30456"/>
                  </a:lnTo>
                  <a:cubicBezTo>
                    <a:pt x="36291" y="30445"/>
                    <a:pt x="36251" y="30425"/>
                    <a:pt x="36211" y="30405"/>
                  </a:cubicBezTo>
                  <a:cubicBezTo>
                    <a:pt x="36171" y="30396"/>
                    <a:pt x="36140" y="30376"/>
                    <a:pt x="36111" y="30365"/>
                  </a:cubicBezTo>
                  <a:lnTo>
                    <a:pt x="36100" y="30356"/>
                  </a:lnTo>
                  <a:cubicBezTo>
                    <a:pt x="36091" y="30356"/>
                    <a:pt x="36080" y="30345"/>
                    <a:pt x="36060" y="30336"/>
                  </a:cubicBezTo>
                  <a:cubicBezTo>
                    <a:pt x="36020" y="30316"/>
                    <a:pt x="35971" y="30296"/>
                    <a:pt x="35921" y="30285"/>
                  </a:cubicBezTo>
                  <a:lnTo>
                    <a:pt x="35901" y="30276"/>
                  </a:lnTo>
                  <a:cubicBezTo>
                    <a:pt x="35871" y="30265"/>
                    <a:pt x="35851" y="30256"/>
                    <a:pt x="35831" y="30236"/>
                  </a:cubicBezTo>
                  <a:cubicBezTo>
                    <a:pt x="35801" y="30216"/>
                    <a:pt x="35771" y="30205"/>
                    <a:pt x="35741" y="30185"/>
                  </a:cubicBezTo>
                  <a:cubicBezTo>
                    <a:pt x="35711" y="30165"/>
                    <a:pt x="35691" y="30156"/>
                    <a:pt x="35661" y="30145"/>
                  </a:cubicBezTo>
                  <a:cubicBezTo>
                    <a:pt x="35631" y="30125"/>
                    <a:pt x="35601" y="30116"/>
                    <a:pt x="35581" y="30106"/>
                  </a:cubicBezTo>
                  <a:cubicBezTo>
                    <a:pt x="35541" y="30086"/>
                    <a:pt x="35511" y="30076"/>
                    <a:pt x="35491" y="30066"/>
                  </a:cubicBezTo>
                  <a:cubicBezTo>
                    <a:pt x="35461" y="30046"/>
                    <a:pt x="35431" y="30036"/>
                    <a:pt x="35401" y="30016"/>
                  </a:cubicBezTo>
                  <a:cubicBezTo>
                    <a:pt x="35371" y="29996"/>
                    <a:pt x="35351" y="29986"/>
                    <a:pt x="35331" y="29976"/>
                  </a:cubicBezTo>
                  <a:lnTo>
                    <a:pt x="35311" y="29956"/>
                  </a:lnTo>
                  <a:cubicBezTo>
                    <a:pt x="35281" y="29936"/>
                    <a:pt x="35261" y="29926"/>
                    <a:pt x="35231" y="29906"/>
                  </a:cubicBezTo>
                  <a:cubicBezTo>
                    <a:pt x="35192" y="29876"/>
                    <a:pt x="35141" y="29856"/>
                    <a:pt x="35112" y="29836"/>
                  </a:cubicBezTo>
                  <a:lnTo>
                    <a:pt x="35101" y="29836"/>
                  </a:lnTo>
                  <a:lnTo>
                    <a:pt x="35061" y="29816"/>
                  </a:lnTo>
                  <a:cubicBezTo>
                    <a:pt x="35041" y="29796"/>
                    <a:pt x="35012" y="29786"/>
                    <a:pt x="34981" y="29766"/>
                  </a:cubicBezTo>
                  <a:cubicBezTo>
                    <a:pt x="34972" y="29756"/>
                    <a:pt x="34961" y="29756"/>
                    <a:pt x="34952" y="29746"/>
                  </a:cubicBezTo>
                  <a:cubicBezTo>
                    <a:pt x="34992" y="29716"/>
                    <a:pt x="35032" y="29696"/>
                    <a:pt x="35061" y="29676"/>
                  </a:cubicBezTo>
                  <a:lnTo>
                    <a:pt x="35092" y="29666"/>
                  </a:lnTo>
                  <a:cubicBezTo>
                    <a:pt x="35121" y="29646"/>
                    <a:pt x="35161" y="29626"/>
                    <a:pt x="35192" y="29606"/>
                  </a:cubicBezTo>
                  <a:lnTo>
                    <a:pt x="35201" y="29596"/>
                  </a:lnTo>
                  <a:lnTo>
                    <a:pt x="35211" y="29596"/>
                  </a:lnTo>
                  <a:lnTo>
                    <a:pt x="35231" y="29576"/>
                  </a:lnTo>
                  <a:cubicBezTo>
                    <a:pt x="35291" y="29546"/>
                    <a:pt x="35341" y="29516"/>
                    <a:pt x="35391" y="29486"/>
                  </a:cubicBezTo>
                  <a:cubicBezTo>
                    <a:pt x="35411" y="29476"/>
                    <a:pt x="35421" y="29466"/>
                    <a:pt x="35441" y="29456"/>
                  </a:cubicBezTo>
                  <a:lnTo>
                    <a:pt x="35461" y="29446"/>
                  </a:lnTo>
                  <a:lnTo>
                    <a:pt x="35471" y="29436"/>
                  </a:lnTo>
                  <a:lnTo>
                    <a:pt x="35491" y="29426"/>
                  </a:lnTo>
                  <a:close/>
                  <a:moveTo>
                    <a:pt x="33662" y="18375"/>
                  </a:moveTo>
                  <a:lnTo>
                    <a:pt x="33662" y="18375"/>
                  </a:lnTo>
                  <a:cubicBezTo>
                    <a:pt x="33653" y="18386"/>
                    <a:pt x="33653" y="18406"/>
                    <a:pt x="33653" y="18415"/>
                  </a:cubicBezTo>
                  <a:cubicBezTo>
                    <a:pt x="33653" y="18486"/>
                    <a:pt x="33653" y="18565"/>
                    <a:pt x="33642" y="18635"/>
                  </a:cubicBezTo>
                  <a:cubicBezTo>
                    <a:pt x="33642" y="18785"/>
                    <a:pt x="33633" y="18915"/>
                    <a:pt x="33633" y="19025"/>
                  </a:cubicBezTo>
                  <a:cubicBezTo>
                    <a:pt x="33633" y="19145"/>
                    <a:pt x="33622" y="19265"/>
                    <a:pt x="33613" y="19365"/>
                  </a:cubicBezTo>
                  <a:lnTo>
                    <a:pt x="33602" y="19405"/>
                  </a:lnTo>
                  <a:cubicBezTo>
                    <a:pt x="33593" y="19534"/>
                    <a:pt x="33582" y="19674"/>
                    <a:pt x="33562" y="19814"/>
                  </a:cubicBezTo>
                  <a:cubicBezTo>
                    <a:pt x="33562" y="19854"/>
                    <a:pt x="33562" y="19894"/>
                    <a:pt x="33553" y="19934"/>
                  </a:cubicBezTo>
                  <a:lnTo>
                    <a:pt x="33553" y="19954"/>
                  </a:lnTo>
                  <a:lnTo>
                    <a:pt x="33553" y="19974"/>
                  </a:lnTo>
                  <a:cubicBezTo>
                    <a:pt x="33542" y="20044"/>
                    <a:pt x="33533" y="20114"/>
                    <a:pt x="33533" y="20184"/>
                  </a:cubicBezTo>
                  <a:cubicBezTo>
                    <a:pt x="33522" y="20254"/>
                    <a:pt x="33522" y="20324"/>
                    <a:pt x="33522" y="20384"/>
                  </a:cubicBezTo>
                  <a:lnTo>
                    <a:pt x="33513" y="20414"/>
                  </a:lnTo>
                  <a:lnTo>
                    <a:pt x="33513" y="20434"/>
                  </a:lnTo>
                  <a:lnTo>
                    <a:pt x="33513" y="20464"/>
                  </a:lnTo>
                  <a:cubicBezTo>
                    <a:pt x="33513" y="20513"/>
                    <a:pt x="33513" y="20553"/>
                    <a:pt x="33503" y="20593"/>
                  </a:cubicBezTo>
                  <a:lnTo>
                    <a:pt x="33503" y="20644"/>
                  </a:lnTo>
                  <a:cubicBezTo>
                    <a:pt x="33503" y="20693"/>
                    <a:pt x="33503" y="20733"/>
                    <a:pt x="33493" y="20784"/>
                  </a:cubicBezTo>
                  <a:lnTo>
                    <a:pt x="33493" y="20884"/>
                  </a:lnTo>
                  <a:lnTo>
                    <a:pt x="33493" y="20973"/>
                  </a:lnTo>
                  <a:cubicBezTo>
                    <a:pt x="33493" y="21013"/>
                    <a:pt x="33483" y="21063"/>
                    <a:pt x="33483" y="21113"/>
                  </a:cubicBezTo>
                  <a:lnTo>
                    <a:pt x="33483" y="21143"/>
                  </a:lnTo>
                  <a:lnTo>
                    <a:pt x="33483" y="21173"/>
                  </a:lnTo>
                  <a:cubicBezTo>
                    <a:pt x="33483" y="21233"/>
                    <a:pt x="33483" y="21293"/>
                    <a:pt x="33473" y="21363"/>
                  </a:cubicBezTo>
                  <a:lnTo>
                    <a:pt x="33473" y="21383"/>
                  </a:lnTo>
                  <a:lnTo>
                    <a:pt x="33473" y="21393"/>
                  </a:lnTo>
                  <a:lnTo>
                    <a:pt x="33473" y="21403"/>
                  </a:lnTo>
                  <a:lnTo>
                    <a:pt x="33473" y="21413"/>
                  </a:lnTo>
                  <a:lnTo>
                    <a:pt x="33473" y="21553"/>
                  </a:lnTo>
                  <a:lnTo>
                    <a:pt x="33473" y="21652"/>
                  </a:lnTo>
                  <a:cubicBezTo>
                    <a:pt x="33473" y="21683"/>
                    <a:pt x="33483" y="21712"/>
                    <a:pt x="33483" y="21743"/>
                  </a:cubicBezTo>
                  <a:lnTo>
                    <a:pt x="33483" y="21952"/>
                  </a:lnTo>
                  <a:lnTo>
                    <a:pt x="33483" y="21992"/>
                  </a:lnTo>
                  <a:cubicBezTo>
                    <a:pt x="33483" y="22052"/>
                    <a:pt x="33493" y="22103"/>
                    <a:pt x="33493" y="22152"/>
                  </a:cubicBezTo>
                  <a:cubicBezTo>
                    <a:pt x="33493" y="22252"/>
                    <a:pt x="33503" y="22352"/>
                    <a:pt x="33503" y="22432"/>
                  </a:cubicBezTo>
                  <a:lnTo>
                    <a:pt x="33513" y="22472"/>
                  </a:lnTo>
                  <a:lnTo>
                    <a:pt x="33513" y="22492"/>
                  </a:lnTo>
                  <a:lnTo>
                    <a:pt x="33513" y="22532"/>
                  </a:lnTo>
                  <a:cubicBezTo>
                    <a:pt x="33513" y="22572"/>
                    <a:pt x="33522" y="22612"/>
                    <a:pt x="33522" y="22662"/>
                  </a:cubicBezTo>
                  <a:lnTo>
                    <a:pt x="33522" y="22672"/>
                  </a:lnTo>
                  <a:lnTo>
                    <a:pt x="33522" y="22692"/>
                  </a:lnTo>
                  <a:lnTo>
                    <a:pt x="33533" y="22722"/>
                  </a:lnTo>
                  <a:cubicBezTo>
                    <a:pt x="33533" y="22782"/>
                    <a:pt x="33533" y="22842"/>
                    <a:pt x="33542" y="22891"/>
                  </a:cubicBezTo>
                  <a:cubicBezTo>
                    <a:pt x="33542" y="22982"/>
                    <a:pt x="33553" y="23082"/>
                    <a:pt x="33553" y="23162"/>
                  </a:cubicBezTo>
                  <a:lnTo>
                    <a:pt x="33553" y="23171"/>
                  </a:lnTo>
                  <a:lnTo>
                    <a:pt x="33553" y="23182"/>
                  </a:lnTo>
                  <a:lnTo>
                    <a:pt x="33553" y="23282"/>
                  </a:lnTo>
                  <a:cubicBezTo>
                    <a:pt x="33562" y="23351"/>
                    <a:pt x="33562" y="23431"/>
                    <a:pt x="33562" y="23511"/>
                  </a:cubicBezTo>
                  <a:lnTo>
                    <a:pt x="33562" y="23531"/>
                  </a:lnTo>
                  <a:lnTo>
                    <a:pt x="33562" y="23651"/>
                  </a:lnTo>
                  <a:cubicBezTo>
                    <a:pt x="33562" y="23721"/>
                    <a:pt x="33573" y="23791"/>
                    <a:pt x="33573" y="23861"/>
                  </a:cubicBezTo>
                  <a:lnTo>
                    <a:pt x="33573" y="23871"/>
                  </a:lnTo>
                  <a:lnTo>
                    <a:pt x="33573" y="23891"/>
                  </a:lnTo>
                  <a:cubicBezTo>
                    <a:pt x="33573" y="23941"/>
                    <a:pt x="33573" y="23981"/>
                    <a:pt x="33582" y="24031"/>
                  </a:cubicBezTo>
                  <a:cubicBezTo>
                    <a:pt x="33582" y="24181"/>
                    <a:pt x="33593" y="24301"/>
                    <a:pt x="33593" y="24421"/>
                  </a:cubicBezTo>
                  <a:cubicBezTo>
                    <a:pt x="33593" y="24541"/>
                    <a:pt x="33593" y="24660"/>
                    <a:pt x="33582" y="24800"/>
                  </a:cubicBezTo>
                  <a:lnTo>
                    <a:pt x="33582" y="25180"/>
                  </a:lnTo>
                  <a:lnTo>
                    <a:pt x="33582" y="25300"/>
                  </a:lnTo>
                  <a:lnTo>
                    <a:pt x="33582" y="25369"/>
                  </a:lnTo>
                  <a:lnTo>
                    <a:pt x="33582" y="25560"/>
                  </a:lnTo>
                  <a:lnTo>
                    <a:pt x="33582" y="25929"/>
                  </a:lnTo>
                  <a:lnTo>
                    <a:pt x="33582" y="25939"/>
                  </a:lnTo>
                  <a:cubicBezTo>
                    <a:pt x="33582" y="26039"/>
                    <a:pt x="33573" y="26169"/>
                    <a:pt x="33582" y="26289"/>
                  </a:cubicBezTo>
                  <a:cubicBezTo>
                    <a:pt x="33582" y="26339"/>
                    <a:pt x="33582" y="26399"/>
                    <a:pt x="33593" y="26459"/>
                  </a:cubicBezTo>
                  <a:lnTo>
                    <a:pt x="33593" y="26488"/>
                  </a:lnTo>
                  <a:lnTo>
                    <a:pt x="33593" y="26508"/>
                  </a:lnTo>
                  <a:cubicBezTo>
                    <a:pt x="33593" y="26559"/>
                    <a:pt x="33602" y="26608"/>
                    <a:pt x="33602" y="26648"/>
                  </a:cubicBezTo>
                  <a:cubicBezTo>
                    <a:pt x="33613" y="26848"/>
                    <a:pt x="33613" y="27048"/>
                    <a:pt x="33622" y="27238"/>
                  </a:cubicBezTo>
                  <a:lnTo>
                    <a:pt x="33622" y="27378"/>
                  </a:lnTo>
                  <a:cubicBezTo>
                    <a:pt x="33633" y="27478"/>
                    <a:pt x="33633" y="27588"/>
                    <a:pt x="33633" y="27698"/>
                  </a:cubicBezTo>
                  <a:lnTo>
                    <a:pt x="33633" y="27707"/>
                  </a:lnTo>
                  <a:lnTo>
                    <a:pt x="33633" y="28098"/>
                  </a:lnTo>
                  <a:lnTo>
                    <a:pt x="33642" y="28197"/>
                  </a:lnTo>
                  <a:cubicBezTo>
                    <a:pt x="33642" y="28277"/>
                    <a:pt x="33653" y="28377"/>
                    <a:pt x="33653" y="28467"/>
                  </a:cubicBezTo>
                  <a:cubicBezTo>
                    <a:pt x="33653" y="28507"/>
                    <a:pt x="33662" y="28557"/>
                    <a:pt x="33662" y="28607"/>
                  </a:cubicBezTo>
                  <a:cubicBezTo>
                    <a:pt x="33662" y="28677"/>
                    <a:pt x="33673" y="28747"/>
                    <a:pt x="33673" y="28827"/>
                  </a:cubicBezTo>
                  <a:cubicBezTo>
                    <a:pt x="33682" y="28887"/>
                    <a:pt x="33682" y="28957"/>
                    <a:pt x="33693" y="29017"/>
                  </a:cubicBezTo>
                  <a:lnTo>
                    <a:pt x="33702" y="29026"/>
                  </a:lnTo>
                  <a:lnTo>
                    <a:pt x="33702" y="29037"/>
                  </a:lnTo>
                  <a:lnTo>
                    <a:pt x="33702" y="29066"/>
                  </a:lnTo>
                  <a:cubicBezTo>
                    <a:pt x="33713" y="29166"/>
                    <a:pt x="33722" y="29266"/>
                    <a:pt x="33722" y="29346"/>
                  </a:cubicBezTo>
                  <a:lnTo>
                    <a:pt x="33722" y="29357"/>
                  </a:lnTo>
                  <a:lnTo>
                    <a:pt x="33733" y="29396"/>
                  </a:lnTo>
                  <a:cubicBezTo>
                    <a:pt x="33733" y="29456"/>
                    <a:pt x="33742" y="29516"/>
                    <a:pt x="33742" y="29556"/>
                  </a:cubicBezTo>
                  <a:lnTo>
                    <a:pt x="33742" y="29566"/>
                  </a:lnTo>
                  <a:lnTo>
                    <a:pt x="33742" y="29576"/>
                  </a:lnTo>
                  <a:lnTo>
                    <a:pt x="33753" y="29586"/>
                  </a:lnTo>
                  <a:cubicBezTo>
                    <a:pt x="33753" y="29656"/>
                    <a:pt x="33762" y="29706"/>
                    <a:pt x="33762" y="29756"/>
                  </a:cubicBezTo>
                  <a:cubicBezTo>
                    <a:pt x="33773" y="29866"/>
                    <a:pt x="33773" y="29996"/>
                    <a:pt x="33773" y="30116"/>
                  </a:cubicBezTo>
                  <a:cubicBezTo>
                    <a:pt x="33773" y="30156"/>
                    <a:pt x="33773" y="30205"/>
                    <a:pt x="33762" y="30245"/>
                  </a:cubicBezTo>
                  <a:lnTo>
                    <a:pt x="33762" y="30265"/>
                  </a:lnTo>
                  <a:lnTo>
                    <a:pt x="33762" y="30276"/>
                  </a:lnTo>
                  <a:lnTo>
                    <a:pt x="33762" y="30296"/>
                  </a:lnTo>
                  <a:lnTo>
                    <a:pt x="33762" y="30376"/>
                  </a:lnTo>
                  <a:lnTo>
                    <a:pt x="33762" y="30476"/>
                  </a:lnTo>
                  <a:lnTo>
                    <a:pt x="33762" y="30485"/>
                  </a:lnTo>
                  <a:cubicBezTo>
                    <a:pt x="33762" y="30516"/>
                    <a:pt x="33773" y="30545"/>
                    <a:pt x="33782" y="30565"/>
                  </a:cubicBezTo>
                  <a:cubicBezTo>
                    <a:pt x="33793" y="30576"/>
                    <a:pt x="33793" y="30576"/>
                    <a:pt x="33793" y="30585"/>
                  </a:cubicBezTo>
                  <a:cubicBezTo>
                    <a:pt x="33793" y="30635"/>
                    <a:pt x="33782" y="30665"/>
                    <a:pt x="33773" y="30695"/>
                  </a:cubicBezTo>
                  <a:cubicBezTo>
                    <a:pt x="33762" y="30705"/>
                    <a:pt x="33753" y="30725"/>
                    <a:pt x="33753" y="30735"/>
                  </a:cubicBezTo>
                  <a:lnTo>
                    <a:pt x="33742" y="30735"/>
                  </a:lnTo>
                  <a:lnTo>
                    <a:pt x="33742" y="30745"/>
                  </a:lnTo>
                  <a:cubicBezTo>
                    <a:pt x="33733" y="30745"/>
                    <a:pt x="33713" y="30755"/>
                    <a:pt x="33702" y="30765"/>
                  </a:cubicBezTo>
                  <a:cubicBezTo>
                    <a:pt x="33622" y="30795"/>
                    <a:pt x="33542" y="30815"/>
                    <a:pt x="33453" y="30825"/>
                  </a:cubicBezTo>
                  <a:cubicBezTo>
                    <a:pt x="33433" y="30835"/>
                    <a:pt x="33413" y="30835"/>
                    <a:pt x="33393" y="30835"/>
                  </a:cubicBezTo>
                  <a:cubicBezTo>
                    <a:pt x="33373" y="30835"/>
                    <a:pt x="33343" y="30835"/>
                    <a:pt x="33323" y="30825"/>
                  </a:cubicBezTo>
                  <a:cubicBezTo>
                    <a:pt x="33283" y="30825"/>
                    <a:pt x="33253" y="30815"/>
                    <a:pt x="33223" y="30805"/>
                  </a:cubicBezTo>
                  <a:cubicBezTo>
                    <a:pt x="33193" y="30795"/>
                    <a:pt x="33173" y="30775"/>
                    <a:pt x="33153" y="30765"/>
                  </a:cubicBezTo>
                  <a:lnTo>
                    <a:pt x="33083" y="30695"/>
                  </a:lnTo>
                  <a:cubicBezTo>
                    <a:pt x="33063" y="30665"/>
                    <a:pt x="33043" y="30625"/>
                    <a:pt x="33023" y="30585"/>
                  </a:cubicBezTo>
                  <a:cubicBezTo>
                    <a:pt x="33003" y="30536"/>
                    <a:pt x="32983" y="30485"/>
                    <a:pt x="32973" y="30405"/>
                  </a:cubicBezTo>
                  <a:cubicBezTo>
                    <a:pt x="32953" y="30336"/>
                    <a:pt x="32943" y="30265"/>
                    <a:pt x="32933" y="30205"/>
                  </a:cubicBezTo>
                  <a:cubicBezTo>
                    <a:pt x="32913" y="30096"/>
                    <a:pt x="32903" y="29976"/>
                    <a:pt x="32903" y="29876"/>
                  </a:cubicBezTo>
                  <a:cubicBezTo>
                    <a:pt x="32893" y="29816"/>
                    <a:pt x="32893" y="29766"/>
                    <a:pt x="32893" y="29706"/>
                  </a:cubicBezTo>
                  <a:lnTo>
                    <a:pt x="32893" y="29656"/>
                  </a:lnTo>
                  <a:cubicBezTo>
                    <a:pt x="32883" y="29606"/>
                    <a:pt x="32883" y="29556"/>
                    <a:pt x="32883" y="29506"/>
                  </a:cubicBezTo>
                  <a:cubicBezTo>
                    <a:pt x="32883" y="29466"/>
                    <a:pt x="32873" y="29416"/>
                    <a:pt x="32873" y="29377"/>
                  </a:cubicBezTo>
                  <a:lnTo>
                    <a:pt x="32873" y="29357"/>
                  </a:lnTo>
                  <a:lnTo>
                    <a:pt x="32873" y="29346"/>
                  </a:lnTo>
                  <a:lnTo>
                    <a:pt x="32873" y="29337"/>
                  </a:lnTo>
                  <a:cubicBezTo>
                    <a:pt x="32873" y="29277"/>
                    <a:pt x="32873" y="29206"/>
                    <a:pt x="32863" y="29137"/>
                  </a:cubicBezTo>
                  <a:cubicBezTo>
                    <a:pt x="32863" y="29077"/>
                    <a:pt x="32853" y="29026"/>
                    <a:pt x="32853" y="28977"/>
                  </a:cubicBezTo>
                  <a:cubicBezTo>
                    <a:pt x="32843" y="28897"/>
                    <a:pt x="32833" y="28817"/>
                    <a:pt x="32833" y="28737"/>
                  </a:cubicBezTo>
                  <a:cubicBezTo>
                    <a:pt x="32823" y="28627"/>
                    <a:pt x="32823" y="28517"/>
                    <a:pt x="32823" y="28407"/>
                  </a:cubicBezTo>
                  <a:lnTo>
                    <a:pt x="32823" y="28347"/>
                  </a:lnTo>
                  <a:lnTo>
                    <a:pt x="32823" y="27938"/>
                  </a:lnTo>
                  <a:cubicBezTo>
                    <a:pt x="32823" y="27867"/>
                    <a:pt x="32823" y="27798"/>
                    <a:pt x="32833" y="27718"/>
                  </a:cubicBezTo>
                  <a:lnTo>
                    <a:pt x="32833" y="27548"/>
                  </a:lnTo>
                  <a:cubicBezTo>
                    <a:pt x="32843" y="27498"/>
                    <a:pt x="32843" y="27448"/>
                    <a:pt x="32843" y="27408"/>
                  </a:cubicBezTo>
                  <a:lnTo>
                    <a:pt x="32843" y="27368"/>
                  </a:lnTo>
                  <a:cubicBezTo>
                    <a:pt x="32843" y="27298"/>
                    <a:pt x="32843" y="27228"/>
                    <a:pt x="32853" y="27158"/>
                  </a:cubicBezTo>
                  <a:lnTo>
                    <a:pt x="32853" y="27038"/>
                  </a:lnTo>
                  <a:cubicBezTo>
                    <a:pt x="32853" y="26948"/>
                    <a:pt x="32863" y="26859"/>
                    <a:pt x="32863" y="26768"/>
                  </a:cubicBezTo>
                  <a:cubicBezTo>
                    <a:pt x="32863" y="26628"/>
                    <a:pt x="32863" y="26488"/>
                    <a:pt x="32873" y="26359"/>
                  </a:cubicBezTo>
                  <a:cubicBezTo>
                    <a:pt x="32873" y="26239"/>
                    <a:pt x="32883" y="26129"/>
                    <a:pt x="32883" y="26009"/>
                  </a:cubicBezTo>
                  <a:cubicBezTo>
                    <a:pt x="32883" y="25869"/>
                    <a:pt x="32893" y="25720"/>
                    <a:pt x="32893" y="25580"/>
                  </a:cubicBezTo>
                  <a:cubicBezTo>
                    <a:pt x="32903" y="25380"/>
                    <a:pt x="32893" y="25160"/>
                    <a:pt x="32893" y="24980"/>
                  </a:cubicBezTo>
                  <a:lnTo>
                    <a:pt x="32893" y="24960"/>
                  </a:lnTo>
                  <a:lnTo>
                    <a:pt x="32893" y="24950"/>
                  </a:lnTo>
                  <a:lnTo>
                    <a:pt x="32893" y="24800"/>
                  </a:lnTo>
                  <a:lnTo>
                    <a:pt x="32893" y="24700"/>
                  </a:lnTo>
                  <a:lnTo>
                    <a:pt x="32893" y="24690"/>
                  </a:lnTo>
                  <a:lnTo>
                    <a:pt x="32893" y="24680"/>
                  </a:lnTo>
                  <a:cubicBezTo>
                    <a:pt x="32883" y="24450"/>
                    <a:pt x="32883" y="24210"/>
                    <a:pt x="32863" y="23991"/>
                  </a:cubicBezTo>
                  <a:cubicBezTo>
                    <a:pt x="32853" y="23831"/>
                    <a:pt x="32843" y="23701"/>
                    <a:pt x="32833" y="23591"/>
                  </a:cubicBezTo>
                  <a:cubicBezTo>
                    <a:pt x="32833" y="23501"/>
                    <a:pt x="32833" y="23401"/>
                    <a:pt x="32823" y="23322"/>
                  </a:cubicBezTo>
                  <a:lnTo>
                    <a:pt x="32823" y="23311"/>
                  </a:lnTo>
                  <a:lnTo>
                    <a:pt x="32823" y="23302"/>
                  </a:lnTo>
                  <a:lnTo>
                    <a:pt x="32823" y="23291"/>
                  </a:lnTo>
                  <a:lnTo>
                    <a:pt x="32823" y="23182"/>
                  </a:lnTo>
                  <a:lnTo>
                    <a:pt x="32823" y="23171"/>
                  </a:lnTo>
                  <a:cubicBezTo>
                    <a:pt x="32823" y="22982"/>
                    <a:pt x="32813" y="22792"/>
                    <a:pt x="32813" y="22632"/>
                  </a:cubicBezTo>
                  <a:lnTo>
                    <a:pt x="32803" y="22592"/>
                  </a:lnTo>
                  <a:lnTo>
                    <a:pt x="32803" y="22552"/>
                  </a:lnTo>
                  <a:lnTo>
                    <a:pt x="32803" y="22542"/>
                  </a:lnTo>
                  <a:lnTo>
                    <a:pt x="32803" y="22362"/>
                  </a:lnTo>
                  <a:cubicBezTo>
                    <a:pt x="32794" y="22192"/>
                    <a:pt x="32783" y="22023"/>
                    <a:pt x="32774" y="21903"/>
                  </a:cubicBezTo>
                  <a:cubicBezTo>
                    <a:pt x="32774" y="21783"/>
                    <a:pt x="32763" y="21652"/>
                    <a:pt x="32754" y="21533"/>
                  </a:cubicBezTo>
                  <a:cubicBezTo>
                    <a:pt x="32754" y="21443"/>
                    <a:pt x="32754" y="21353"/>
                    <a:pt x="32743" y="21273"/>
                  </a:cubicBezTo>
                  <a:lnTo>
                    <a:pt x="32743" y="21263"/>
                  </a:lnTo>
                  <a:lnTo>
                    <a:pt x="32743" y="21123"/>
                  </a:lnTo>
                  <a:cubicBezTo>
                    <a:pt x="32743" y="21013"/>
                    <a:pt x="32734" y="20893"/>
                    <a:pt x="32723" y="20733"/>
                  </a:cubicBezTo>
                  <a:cubicBezTo>
                    <a:pt x="32723" y="20664"/>
                    <a:pt x="32723" y="20584"/>
                    <a:pt x="32714" y="20513"/>
                  </a:cubicBezTo>
                  <a:lnTo>
                    <a:pt x="32714" y="20473"/>
                  </a:lnTo>
                  <a:lnTo>
                    <a:pt x="32714" y="20464"/>
                  </a:lnTo>
                  <a:lnTo>
                    <a:pt x="32714" y="20453"/>
                  </a:lnTo>
                  <a:cubicBezTo>
                    <a:pt x="32703" y="20294"/>
                    <a:pt x="32683" y="20094"/>
                    <a:pt x="32683" y="19904"/>
                  </a:cubicBezTo>
                  <a:cubicBezTo>
                    <a:pt x="32674" y="19625"/>
                    <a:pt x="32674" y="19345"/>
                    <a:pt x="32694" y="19075"/>
                  </a:cubicBezTo>
                  <a:cubicBezTo>
                    <a:pt x="32694" y="19035"/>
                    <a:pt x="32703" y="18995"/>
                    <a:pt x="32703" y="18955"/>
                  </a:cubicBezTo>
                  <a:cubicBezTo>
                    <a:pt x="32913" y="18835"/>
                    <a:pt x="33143" y="18705"/>
                    <a:pt x="33363" y="18565"/>
                  </a:cubicBezTo>
                  <a:lnTo>
                    <a:pt x="33373" y="18555"/>
                  </a:lnTo>
                  <a:cubicBezTo>
                    <a:pt x="33403" y="18535"/>
                    <a:pt x="33433" y="18515"/>
                    <a:pt x="33453" y="18495"/>
                  </a:cubicBezTo>
                  <a:lnTo>
                    <a:pt x="33463" y="18495"/>
                  </a:lnTo>
                  <a:cubicBezTo>
                    <a:pt x="33483" y="18475"/>
                    <a:pt x="33513" y="18466"/>
                    <a:pt x="33533" y="18446"/>
                  </a:cubicBezTo>
                  <a:cubicBezTo>
                    <a:pt x="33553" y="18435"/>
                    <a:pt x="33562" y="18426"/>
                    <a:pt x="33582" y="18426"/>
                  </a:cubicBezTo>
                  <a:cubicBezTo>
                    <a:pt x="33602" y="18406"/>
                    <a:pt x="33633" y="18395"/>
                    <a:pt x="33662" y="18375"/>
                  </a:cubicBezTo>
                  <a:close/>
                  <a:moveTo>
                    <a:pt x="29236" y="27388"/>
                  </a:moveTo>
                  <a:lnTo>
                    <a:pt x="29236" y="27438"/>
                  </a:lnTo>
                  <a:lnTo>
                    <a:pt x="29236" y="27478"/>
                  </a:lnTo>
                  <a:lnTo>
                    <a:pt x="29236" y="27498"/>
                  </a:lnTo>
                  <a:cubicBezTo>
                    <a:pt x="29246" y="27618"/>
                    <a:pt x="29256" y="27758"/>
                    <a:pt x="29266" y="27887"/>
                  </a:cubicBezTo>
                  <a:cubicBezTo>
                    <a:pt x="29266" y="27947"/>
                    <a:pt x="29266" y="27998"/>
                    <a:pt x="29276" y="28058"/>
                  </a:cubicBezTo>
                  <a:lnTo>
                    <a:pt x="29276" y="28087"/>
                  </a:lnTo>
                  <a:cubicBezTo>
                    <a:pt x="29286" y="28158"/>
                    <a:pt x="29286" y="28227"/>
                    <a:pt x="29296" y="28297"/>
                  </a:cubicBezTo>
                  <a:cubicBezTo>
                    <a:pt x="29306" y="28447"/>
                    <a:pt x="29306" y="28597"/>
                    <a:pt x="29316" y="28747"/>
                  </a:cubicBezTo>
                  <a:lnTo>
                    <a:pt x="29316" y="28977"/>
                  </a:lnTo>
                  <a:lnTo>
                    <a:pt x="29316" y="28997"/>
                  </a:lnTo>
                  <a:lnTo>
                    <a:pt x="29316" y="29126"/>
                  </a:lnTo>
                  <a:cubicBezTo>
                    <a:pt x="29326" y="29286"/>
                    <a:pt x="29326" y="29436"/>
                    <a:pt x="29336" y="29566"/>
                  </a:cubicBezTo>
                  <a:cubicBezTo>
                    <a:pt x="29336" y="29626"/>
                    <a:pt x="29336" y="29676"/>
                    <a:pt x="29346" y="29736"/>
                  </a:cubicBezTo>
                  <a:lnTo>
                    <a:pt x="29346" y="29766"/>
                  </a:lnTo>
                  <a:cubicBezTo>
                    <a:pt x="29356" y="29836"/>
                    <a:pt x="29356" y="29906"/>
                    <a:pt x="29356" y="29976"/>
                  </a:cubicBezTo>
                  <a:cubicBezTo>
                    <a:pt x="29366" y="30066"/>
                    <a:pt x="29366" y="30165"/>
                    <a:pt x="29376" y="30305"/>
                  </a:cubicBezTo>
                  <a:lnTo>
                    <a:pt x="29376" y="30325"/>
                  </a:lnTo>
                  <a:lnTo>
                    <a:pt x="29376" y="30376"/>
                  </a:lnTo>
                  <a:cubicBezTo>
                    <a:pt x="29376" y="30436"/>
                    <a:pt x="29376" y="30496"/>
                    <a:pt x="29386" y="30545"/>
                  </a:cubicBezTo>
                  <a:lnTo>
                    <a:pt x="29386" y="30576"/>
                  </a:lnTo>
                  <a:lnTo>
                    <a:pt x="29386" y="30596"/>
                  </a:lnTo>
                  <a:lnTo>
                    <a:pt x="29386" y="30775"/>
                  </a:lnTo>
                  <a:cubicBezTo>
                    <a:pt x="29386" y="30795"/>
                    <a:pt x="29396" y="30815"/>
                    <a:pt x="29396" y="30835"/>
                  </a:cubicBezTo>
                  <a:cubicBezTo>
                    <a:pt x="29376" y="30845"/>
                    <a:pt x="29346" y="30855"/>
                    <a:pt x="29326" y="30875"/>
                  </a:cubicBezTo>
                  <a:lnTo>
                    <a:pt x="29306" y="30885"/>
                  </a:lnTo>
                  <a:lnTo>
                    <a:pt x="29296" y="30885"/>
                  </a:lnTo>
                  <a:cubicBezTo>
                    <a:pt x="29276" y="30895"/>
                    <a:pt x="29266" y="30905"/>
                    <a:pt x="29246" y="30915"/>
                  </a:cubicBezTo>
                  <a:cubicBezTo>
                    <a:pt x="29226" y="30935"/>
                    <a:pt x="29196" y="30945"/>
                    <a:pt x="29176" y="30955"/>
                  </a:cubicBezTo>
                  <a:lnTo>
                    <a:pt x="29166" y="30955"/>
                  </a:lnTo>
                  <a:lnTo>
                    <a:pt x="29157" y="30965"/>
                  </a:lnTo>
                  <a:cubicBezTo>
                    <a:pt x="29137" y="30975"/>
                    <a:pt x="29106" y="30995"/>
                    <a:pt x="29077" y="31005"/>
                  </a:cubicBezTo>
                  <a:cubicBezTo>
                    <a:pt x="29006" y="31045"/>
                    <a:pt x="28926" y="31095"/>
                    <a:pt x="28857" y="31135"/>
                  </a:cubicBezTo>
                  <a:lnTo>
                    <a:pt x="28846" y="31145"/>
                  </a:lnTo>
                  <a:lnTo>
                    <a:pt x="28826" y="31155"/>
                  </a:lnTo>
                  <a:lnTo>
                    <a:pt x="28826" y="31075"/>
                  </a:lnTo>
                  <a:lnTo>
                    <a:pt x="28817" y="31015"/>
                  </a:lnTo>
                  <a:lnTo>
                    <a:pt x="28817" y="30885"/>
                  </a:lnTo>
                  <a:lnTo>
                    <a:pt x="28817" y="30795"/>
                  </a:lnTo>
                  <a:lnTo>
                    <a:pt x="28817" y="30765"/>
                  </a:lnTo>
                  <a:lnTo>
                    <a:pt x="28817" y="30745"/>
                  </a:lnTo>
                  <a:lnTo>
                    <a:pt x="28817" y="30725"/>
                  </a:lnTo>
                  <a:lnTo>
                    <a:pt x="28817" y="30505"/>
                  </a:lnTo>
                  <a:cubicBezTo>
                    <a:pt x="28806" y="30385"/>
                    <a:pt x="28797" y="30265"/>
                    <a:pt x="28797" y="30165"/>
                  </a:cubicBezTo>
                  <a:lnTo>
                    <a:pt x="28786" y="30145"/>
                  </a:lnTo>
                  <a:lnTo>
                    <a:pt x="28786" y="30116"/>
                  </a:lnTo>
                  <a:lnTo>
                    <a:pt x="28786" y="30076"/>
                  </a:lnTo>
                  <a:lnTo>
                    <a:pt x="28786" y="30046"/>
                  </a:lnTo>
                  <a:lnTo>
                    <a:pt x="28786" y="30026"/>
                  </a:lnTo>
                  <a:lnTo>
                    <a:pt x="28777" y="30006"/>
                  </a:lnTo>
                  <a:lnTo>
                    <a:pt x="28777" y="29986"/>
                  </a:lnTo>
                  <a:lnTo>
                    <a:pt x="28777" y="29916"/>
                  </a:lnTo>
                  <a:cubicBezTo>
                    <a:pt x="28777" y="29876"/>
                    <a:pt x="28766" y="29836"/>
                    <a:pt x="28766" y="29796"/>
                  </a:cubicBezTo>
                  <a:lnTo>
                    <a:pt x="28766" y="29766"/>
                  </a:lnTo>
                  <a:lnTo>
                    <a:pt x="28766" y="29716"/>
                  </a:lnTo>
                  <a:lnTo>
                    <a:pt x="28766" y="29686"/>
                  </a:lnTo>
                  <a:cubicBezTo>
                    <a:pt x="28766" y="29636"/>
                    <a:pt x="28757" y="29586"/>
                    <a:pt x="28757" y="29526"/>
                  </a:cubicBezTo>
                  <a:lnTo>
                    <a:pt x="28757" y="29377"/>
                  </a:lnTo>
                  <a:lnTo>
                    <a:pt x="28757" y="29357"/>
                  </a:lnTo>
                  <a:lnTo>
                    <a:pt x="28757" y="29326"/>
                  </a:lnTo>
                  <a:cubicBezTo>
                    <a:pt x="28757" y="29206"/>
                    <a:pt x="28757" y="29077"/>
                    <a:pt x="28766" y="28966"/>
                  </a:cubicBezTo>
                  <a:lnTo>
                    <a:pt x="28766" y="28937"/>
                  </a:lnTo>
                  <a:cubicBezTo>
                    <a:pt x="28777" y="28637"/>
                    <a:pt x="28777" y="28377"/>
                    <a:pt x="28777" y="28138"/>
                  </a:cubicBezTo>
                  <a:cubicBezTo>
                    <a:pt x="28786" y="27967"/>
                    <a:pt x="28786" y="27778"/>
                    <a:pt x="28786" y="27578"/>
                  </a:cubicBezTo>
                  <a:cubicBezTo>
                    <a:pt x="28806" y="27568"/>
                    <a:pt x="28837" y="27558"/>
                    <a:pt x="28857" y="27548"/>
                  </a:cubicBezTo>
                  <a:cubicBezTo>
                    <a:pt x="28906" y="27528"/>
                    <a:pt x="28946" y="27508"/>
                    <a:pt x="28997" y="27498"/>
                  </a:cubicBezTo>
                  <a:lnTo>
                    <a:pt x="29077" y="27458"/>
                  </a:lnTo>
                  <a:cubicBezTo>
                    <a:pt x="29126" y="27438"/>
                    <a:pt x="29186" y="27418"/>
                    <a:pt x="29236" y="27388"/>
                  </a:cubicBezTo>
                  <a:close/>
                  <a:moveTo>
                    <a:pt x="34102" y="30465"/>
                  </a:moveTo>
                  <a:lnTo>
                    <a:pt x="34102" y="30476"/>
                  </a:lnTo>
                  <a:cubicBezTo>
                    <a:pt x="34132" y="30565"/>
                    <a:pt x="34162" y="30645"/>
                    <a:pt x="34182" y="30725"/>
                  </a:cubicBezTo>
                  <a:lnTo>
                    <a:pt x="34182" y="30735"/>
                  </a:lnTo>
                  <a:lnTo>
                    <a:pt x="34182" y="30745"/>
                  </a:lnTo>
                  <a:cubicBezTo>
                    <a:pt x="34172" y="30745"/>
                    <a:pt x="34172" y="30755"/>
                    <a:pt x="34162" y="30765"/>
                  </a:cubicBezTo>
                  <a:cubicBezTo>
                    <a:pt x="34162" y="30775"/>
                    <a:pt x="34152" y="30785"/>
                    <a:pt x="34142" y="30805"/>
                  </a:cubicBezTo>
                  <a:lnTo>
                    <a:pt x="34142" y="30815"/>
                  </a:lnTo>
                  <a:lnTo>
                    <a:pt x="34132" y="30835"/>
                  </a:lnTo>
                  <a:cubicBezTo>
                    <a:pt x="34122" y="30865"/>
                    <a:pt x="34112" y="30885"/>
                    <a:pt x="34092" y="30905"/>
                  </a:cubicBezTo>
                  <a:cubicBezTo>
                    <a:pt x="34082" y="30925"/>
                    <a:pt x="34072" y="30935"/>
                    <a:pt x="34052" y="30955"/>
                  </a:cubicBezTo>
                  <a:lnTo>
                    <a:pt x="34052" y="30965"/>
                  </a:lnTo>
                  <a:cubicBezTo>
                    <a:pt x="34042" y="30975"/>
                    <a:pt x="34032" y="30995"/>
                    <a:pt x="34022" y="31005"/>
                  </a:cubicBezTo>
                  <a:cubicBezTo>
                    <a:pt x="34012" y="31015"/>
                    <a:pt x="34002" y="31025"/>
                    <a:pt x="33982" y="31035"/>
                  </a:cubicBezTo>
                  <a:cubicBezTo>
                    <a:pt x="33953" y="31055"/>
                    <a:pt x="33933" y="31065"/>
                    <a:pt x="33902" y="31085"/>
                  </a:cubicBezTo>
                  <a:lnTo>
                    <a:pt x="33893" y="31095"/>
                  </a:lnTo>
                  <a:cubicBezTo>
                    <a:pt x="33873" y="31105"/>
                    <a:pt x="33853" y="31115"/>
                    <a:pt x="33833" y="31135"/>
                  </a:cubicBezTo>
                  <a:cubicBezTo>
                    <a:pt x="33793" y="31145"/>
                    <a:pt x="33762" y="31155"/>
                    <a:pt x="33733" y="31165"/>
                  </a:cubicBezTo>
                  <a:cubicBezTo>
                    <a:pt x="33702" y="31175"/>
                    <a:pt x="33653" y="31185"/>
                    <a:pt x="33613" y="31195"/>
                  </a:cubicBezTo>
                  <a:cubicBezTo>
                    <a:pt x="33582" y="31205"/>
                    <a:pt x="33553" y="31205"/>
                    <a:pt x="33522" y="31215"/>
                  </a:cubicBezTo>
                  <a:lnTo>
                    <a:pt x="33503" y="31215"/>
                  </a:lnTo>
                  <a:cubicBezTo>
                    <a:pt x="33463" y="31225"/>
                    <a:pt x="33423" y="31235"/>
                    <a:pt x="33393" y="31235"/>
                  </a:cubicBezTo>
                  <a:cubicBezTo>
                    <a:pt x="33353" y="31245"/>
                    <a:pt x="33313" y="31245"/>
                    <a:pt x="33283" y="31245"/>
                  </a:cubicBezTo>
                  <a:lnTo>
                    <a:pt x="33273" y="31245"/>
                  </a:lnTo>
                  <a:cubicBezTo>
                    <a:pt x="33243" y="31245"/>
                    <a:pt x="33213" y="31245"/>
                    <a:pt x="33173" y="31235"/>
                  </a:cubicBezTo>
                  <a:cubicBezTo>
                    <a:pt x="33133" y="31225"/>
                    <a:pt x="33083" y="31215"/>
                    <a:pt x="33043" y="31205"/>
                  </a:cubicBezTo>
                  <a:lnTo>
                    <a:pt x="33033" y="31205"/>
                  </a:lnTo>
                  <a:cubicBezTo>
                    <a:pt x="32993" y="31195"/>
                    <a:pt x="32953" y="31175"/>
                    <a:pt x="32903" y="31165"/>
                  </a:cubicBezTo>
                  <a:cubicBezTo>
                    <a:pt x="32883" y="31155"/>
                    <a:pt x="32863" y="31145"/>
                    <a:pt x="32853" y="31135"/>
                  </a:cubicBezTo>
                  <a:cubicBezTo>
                    <a:pt x="32823" y="31125"/>
                    <a:pt x="32803" y="31105"/>
                    <a:pt x="32783" y="31095"/>
                  </a:cubicBezTo>
                  <a:cubicBezTo>
                    <a:pt x="32743" y="31065"/>
                    <a:pt x="32694" y="31035"/>
                    <a:pt x="32654" y="31005"/>
                  </a:cubicBezTo>
                  <a:cubicBezTo>
                    <a:pt x="32634" y="30995"/>
                    <a:pt x="32623" y="30975"/>
                    <a:pt x="32603" y="30965"/>
                  </a:cubicBezTo>
                  <a:lnTo>
                    <a:pt x="32554" y="30915"/>
                  </a:lnTo>
                  <a:cubicBezTo>
                    <a:pt x="32523" y="30865"/>
                    <a:pt x="32503" y="30835"/>
                    <a:pt x="32483" y="30795"/>
                  </a:cubicBezTo>
                  <a:lnTo>
                    <a:pt x="32483" y="30775"/>
                  </a:lnTo>
                  <a:lnTo>
                    <a:pt x="32474" y="30765"/>
                  </a:lnTo>
                  <a:cubicBezTo>
                    <a:pt x="32474" y="30755"/>
                    <a:pt x="32463" y="30745"/>
                    <a:pt x="32463" y="30735"/>
                  </a:cubicBezTo>
                  <a:cubicBezTo>
                    <a:pt x="32494" y="30705"/>
                    <a:pt x="32514" y="30685"/>
                    <a:pt x="32543" y="30665"/>
                  </a:cubicBezTo>
                  <a:cubicBezTo>
                    <a:pt x="32583" y="30635"/>
                    <a:pt x="32623" y="30605"/>
                    <a:pt x="32683" y="30565"/>
                  </a:cubicBezTo>
                  <a:cubicBezTo>
                    <a:pt x="32714" y="30655"/>
                    <a:pt x="32743" y="30735"/>
                    <a:pt x="32783" y="30805"/>
                  </a:cubicBezTo>
                  <a:cubicBezTo>
                    <a:pt x="32823" y="30855"/>
                    <a:pt x="32863" y="30905"/>
                    <a:pt x="32923" y="30955"/>
                  </a:cubicBezTo>
                  <a:cubicBezTo>
                    <a:pt x="32963" y="30985"/>
                    <a:pt x="32993" y="31015"/>
                    <a:pt x="33023" y="31025"/>
                  </a:cubicBezTo>
                  <a:cubicBezTo>
                    <a:pt x="33053" y="31055"/>
                    <a:pt x="33093" y="31065"/>
                    <a:pt x="33133" y="31075"/>
                  </a:cubicBezTo>
                  <a:cubicBezTo>
                    <a:pt x="33193" y="31105"/>
                    <a:pt x="33263" y="31115"/>
                    <a:pt x="33323" y="31125"/>
                  </a:cubicBezTo>
                  <a:lnTo>
                    <a:pt x="33413" y="31125"/>
                  </a:lnTo>
                  <a:cubicBezTo>
                    <a:pt x="33453" y="31125"/>
                    <a:pt x="33493" y="31115"/>
                    <a:pt x="33533" y="31115"/>
                  </a:cubicBezTo>
                  <a:lnTo>
                    <a:pt x="33542" y="31105"/>
                  </a:lnTo>
                  <a:cubicBezTo>
                    <a:pt x="33602" y="31095"/>
                    <a:pt x="33662" y="31085"/>
                    <a:pt x="33722" y="31065"/>
                  </a:cubicBezTo>
                  <a:cubicBezTo>
                    <a:pt x="33753" y="31055"/>
                    <a:pt x="33793" y="31035"/>
                    <a:pt x="33833" y="31025"/>
                  </a:cubicBezTo>
                  <a:cubicBezTo>
                    <a:pt x="33853" y="31015"/>
                    <a:pt x="33862" y="31005"/>
                    <a:pt x="33882" y="30985"/>
                  </a:cubicBezTo>
                  <a:cubicBezTo>
                    <a:pt x="33933" y="30955"/>
                    <a:pt x="33962" y="30915"/>
                    <a:pt x="33982" y="30885"/>
                  </a:cubicBezTo>
                  <a:cubicBezTo>
                    <a:pt x="33993" y="30875"/>
                    <a:pt x="34002" y="30855"/>
                    <a:pt x="34002" y="30845"/>
                  </a:cubicBezTo>
                  <a:lnTo>
                    <a:pt x="34012" y="30835"/>
                  </a:lnTo>
                  <a:cubicBezTo>
                    <a:pt x="34022" y="30815"/>
                    <a:pt x="34022" y="30795"/>
                    <a:pt x="34032" y="30775"/>
                  </a:cubicBezTo>
                  <a:cubicBezTo>
                    <a:pt x="34042" y="30745"/>
                    <a:pt x="34052" y="30725"/>
                    <a:pt x="34052" y="30705"/>
                  </a:cubicBezTo>
                  <a:cubicBezTo>
                    <a:pt x="34062" y="30655"/>
                    <a:pt x="34062" y="30615"/>
                    <a:pt x="34062" y="30576"/>
                  </a:cubicBezTo>
                  <a:lnTo>
                    <a:pt x="34062" y="30565"/>
                  </a:lnTo>
                  <a:lnTo>
                    <a:pt x="34072" y="30565"/>
                  </a:lnTo>
                  <a:cubicBezTo>
                    <a:pt x="34072" y="30556"/>
                    <a:pt x="34082" y="30545"/>
                    <a:pt x="34082" y="30525"/>
                  </a:cubicBezTo>
                  <a:cubicBezTo>
                    <a:pt x="34082" y="30505"/>
                    <a:pt x="34092" y="30485"/>
                    <a:pt x="34092" y="30465"/>
                  </a:cubicBezTo>
                  <a:close/>
                  <a:moveTo>
                    <a:pt x="28697" y="25140"/>
                  </a:moveTo>
                  <a:lnTo>
                    <a:pt x="28687" y="25160"/>
                  </a:lnTo>
                  <a:cubicBezTo>
                    <a:pt x="28697" y="25270"/>
                    <a:pt x="28706" y="25389"/>
                    <a:pt x="28706" y="25500"/>
                  </a:cubicBezTo>
                  <a:cubicBezTo>
                    <a:pt x="28717" y="25629"/>
                    <a:pt x="28717" y="25769"/>
                    <a:pt x="28717" y="25899"/>
                  </a:cubicBezTo>
                  <a:cubicBezTo>
                    <a:pt x="28717" y="26049"/>
                    <a:pt x="28706" y="26189"/>
                    <a:pt x="28706" y="26319"/>
                  </a:cubicBezTo>
                  <a:cubicBezTo>
                    <a:pt x="28697" y="26449"/>
                    <a:pt x="28697" y="26579"/>
                    <a:pt x="28687" y="26708"/>
                  </a:cubicBezTo>
                  <a:lnTo>
                    <a:pt x="28687" y="26799"/>
                  </a:lnTo>
                  <a:lnTo>
                    <a:pt x="28687" y="26808"/>
                  </a:lnTo>
                  <a:lnTo>
                    <a:pt x="28687" y="26819"/>
                  </a:lnTo>
                  <a:cubicBezTo>
                    <a:pt x="28677" y="26919"/>
                    <a:pt x="28677" y="27008"/>
                    <a:pt x="28677" y="27108"/>
                  </a:cubicBezTo>
                  <a:cubicBezTo>
                    <a:pt x="28667" y="27258"/>
                    <a:pt x="28667" y="27388"/>
                    <a:pt x="28667" y="27508"/>
                  </a:cubicBezTo>
                  <a:cubicBezTo>
                    <a:pt x="28667" y="27668"/>
                    <a:pt x="28667" y="27827"/>
                    <a:pt x="28657" y="27987"/>
                  </a:cubicBezTo>
                  <a:lnTo>
                    <a:pt x="28657" y="28317"/>
                  </a:lnTo>
                  <a:cubicBezTo>
                    <a:pt x="28657" y="28597"/>
                    <a:pt x="28647" y="28877"/>
                    <a:pt x="28637" y="29106"/>
                  </a:cubicBezTo>
                  <a:lnTo>
                    <a:pt x="28637" y="29117"/>
                  </a:lnTo>
                  <a:lnTo>
                    <a:pt x="28637" y="29137"/>
                  </a:lnTo>
                  <a:lnTo>
                    <a:pt x="28637" y="29146"/>
                  </a:lnTo>
                  <a:cubicBezTo>
                    <a:pt x="28637" y="29246"/>
                    <a:pt x="28627" y="29377"/>
                    <a:pt x="28627" y="29496"/>
                  </a:cubicBezTo>
                  <a:cubicBezTo>
                    <a:pt x="28627" y="29526"/>
                    <a:pt x="28627" y="29556"/>
                    <a:pt x="28637" y="29576"/>
                  </a:cubicBezTo>
                  <a:lnTo>
                    <a:pt x="28637" y="29586"/>
                  </a:lnTo>
                  <a:lnTo>
                    <a:pt x="28637" y="29606"/>
                  </a:lnTo>
                  <a:lnTo>
                    <a:pt x="28637" y="29616"/>
                  </a:lnTo>
                  <a:lnTo>
                    <a:pt x="28637" y="29626"/>
                  </a:lnTo>
                  <a:lnTo>
                    <a:pt x="28637" y="29636"/>
                  </a:lnTo>
                  <a:lnTo>
                    <a:pt x="28637" y="29696"/>
                  </a:lnTo>
                  <a:lnTo>
                    <a:pt x="28637" y="29766"/>
                  </a:lnTo>
                  <a:lnTo>
                    <a:pt x="28637" y="29886"/>
                  </a:lnTo>
                  <a:cubicBezTo>
                    <a:pt x="28647" y="29986"/>
                    <a:pt x="28647" y="30076"/>
                    <a:pt x="28657" y="30165"/>
                  </a:cubicBezTo>
                  <a:lnTo>
                    <a:pt x="28667" y="30276"/>
                  </a:lnTo>
                  <a:cubicBezTo>
                    <a:pt x="28667" y="30405"/>
                    <a:pt x="28677" y="30536"/>
                    <a:pt x="28677" y="30675"/>
                  </a:cubicBezTo>
                  <a:lnTo>
                    <a:pt x="28677" y="30785"/>
                  </a:lnTo>
                  <a:lnTo>
                    <a:pt x="28677" y="30965"/>
                  </a:lnTo>
                  <a:lnTo>
                    <a:pt x="28677" y="31005"/>
                  </a:lnTo>
                  <a:lnTo>
                    <a:pt x="28677" y="31015"/>
                  </a:lnTo>
                  <a:cubicBezTo>
                    <a:pt x="28677" y="31045"/>
                    <a:pt x="28687" y="31075"/>
                    <a:pt x="28687" y="31115"/>
                  </a:cubicBezTo>
                  <a:lnTo>
                    <a:pt x="28687" y="31185"/>
                  </a:lnTo>
                  <a:cubicBezTo>
                    <a:pt x="28687" y="31205"/>
                    <a:pt x="28687" y="31215"/>
                    <a:pt x="28697" y="31235"/>
                  </a:cubicBezTo>
                  <a:lnTo>
                    <a:pt x="28667" y="31255"/>
                  </a:lnTo>
                  <a:lnTo>
                    <a:pt x="28657" y="31265"/>
                  </a:lnTo>
                  <a:cubicBezTo>
                    <a:pt x="28637" y="31275"/>
                    <a:pt x="28617" y="31285"/>
                    <a:pt x="28597" y="31305"/>
                  </a:cubicBezTo>
                  <a:cubicBezTo>
                    <a:pt x="28587" y="31315"/>
                    <a:pt x="28567" y="31325"/>
                    <a:pt x="28557" y="31325"/>
                  </a:cubicBezTo>
                  <a:cubicBezTo>
                    <a:pt x="28547" y="31275"/>
                    <a:pt x="28547" y="31225"/>
                    <a:pt x="28547" y="31185"/>
                  </a:cubicBezTo>
                  <a:cubicBezTo>
                    <a:pt x="28547" y="31085"/>
                    <a:pt x="28547" y="30995"/>
                    <a:pt x="28537" y="30895"/>
                  </a:cubicBezTo>
                  <a:lnTo>
                    <a:pt x="28537" y="30725"/>
                  </a:lnTo>
                  <a:lnTo>
                    <a:pt x="28537" y="30605"/>
                  </a:lnTo>
                  <a:cubicBezTo>
                    <a:pt x="28527" y="30556"/>
                    <a:pt x="28527" y="30505"/>
                    <a:pt x="28527" y="30456"/>
                  </a:cubicBezTo>
                  <a:lnTo>
                    <a:pt x="28527" y="30445"/>
                  </a:lnTo>
                  <a:lnTo>
                    <a:pt x="28527" y="30425"/>
                  </a:lnTo>
                  <a:cubicBezTo>
                    <a:pt x="28517" y="30385"/>
                    <a:pt x="28517" y="30356"/>
                    <a:pt x="28517" y="30316"/>
                  </a:cubicBezTo>
                  <a:cubicBezTo>
                    <a:pt x="28517" y="30265"/>
                    <a:pt x="28517" y="30205"/>
                    <a:pt x="28507" y="30156"/>
                  </a:cubicBezTo>
                  <a:lnTo>
                    <a:pt x="28507" y="30136"/>
                  </a:lnTo>
                  <a:lnTo>
                    <a:pt x="28507" y="30116"/>
                  </a:lnTo>
                  <a:lnTo>
                    <a:pt x="28507" y="30096"/>
                  </a:lnTo>
                  <a:lnTo>
                    <a:pt x="28507" y="30066"/>
                  </a:lnTo>
                  <a:lnTo>
                    <a:pt x="28507" y="30046"/>
                  </a:lnTo>
                  <a:lnTo>
                    <a:pt x="28507" y="30026"/>
                  </a:lnTo>
                  <a:lnTo>
                    <a:pt x="28507" y="30006"/>
                  </a:lnTo>
                  <a:lnTo>
                    <a:pt x="28507" y="29926"/>
                  </a:lnTo>
                  <a:lnTo>
                    <a:pt x="28497" y="29866"/>
                  </a:lnTo>
                  <a:lnTo>
                    <a:pt x="28497" y="29686"/>
                  </a:lnTo>
                  <a:cubicBezTo>
                    <a:pt x="28487" y="29536"/>
                    <a:pt x="28487" y="29386"/>
                    <a:pt x="28487" y="29257"/>
                  </a:cubicBezTo>
                  <a:lnTo>
                    <a:pt x="28487" y="29246"/>
                  </a:lnTo>
                  <a:lnTo>
                    <a:pt x="28487" y="29226"/>
                  </a:lnTo>
                  <a:lnTo>
                    <a:pt x="28487" y="29206"/>
                  </a:lnTo>
                  <a:lnTo>
                    <a:pt x="28477" y="29077"/>
                  </a:lnTo>
                  <a:cubicBezTo>
                    <a:pt x="28477" y="28617"/>
                    <a:pt x="28467" y="28197"/>
                    <a:pt x="28477" y="27798"/>
                  </a:cubicBezTo>
                  <a:cubicBezTo>
                    <a:pt x="28477" y="27707"/>
                    <a:pt x="28477" y="27628"/>
                    <a:pt x="28487" y="27528"/>
                  </a:cubicBezTo>
                  <a:lnTo>
                    <a:pt x="28487" y="27508"/>
                  </a:lnTo>
                  <a:lnTo>
                    <a:pt x="28487" y="27498"/>
                  </a:lnTo>
                  <a:lnTo>
                    <a:pt x="28487" y="27478"/>
                  </a:lnTo>
                  <a:lnTo>
                    <a:pt x="28487" y="27458"/>
                  </a:lnTo>
                  <a:lnTo>
                    <a:pt x="28487" y="27438"/>
                  </a:lnTo>
                  <a:lnTo>
                    <a:pt x="28487" y="27418"/>
                  </a:lnTo>
                  <a:lnTo>
                    <a:pt x="28487" y="27408"/>
                  </a:lnTo>
                  <a:cubicBezTo>
                    <a:pt x="28487" y="27328"/>
                    <a:pt x="28497" y="27248"/>
                    <a:pt x="28497" y="27168"/>
                  </a:cubicBezTo>
                  <a:lnTo>
                    <a:pt x="28497" y="26959"/>
                  </a:lnTo>
                  <a:lnTo>
                    <a:pt x="28497" y="26928"/>
                  </a:lnTo>
                  <a:lnTo>
                    <a:pt x="28497" y="26859"/>
                  </a:lnTo>
                  <a:lnTo>
                    <a:pt x="28497" y="26648"/>
                  </a:lnTo>
                  <a:lnTo>
                    <a:pt x="28497" y="26539"/>
                  </a:lnTo>
                  <a:lnTo>
                    <a:pt x="28497" y="25889"/>
                  </a:lnTo>
                  <a:cubicBezTo>
                    <a:pt x="28497" y="25839"/>
                    <a:pt x="28507" y="25779"/>
                    <a:pt x="28507" y="25720"/>
                  </a:cubicBezTo>
                  <a:lnTo>
                    <a:pt x="28507" y="25640"/>
                  </a:lnTo>
                  <a:lnTo>
                    <a:pt x="28507" y="25560"/>
                  </a:lnTo>
                  <a:lnTo>
                    <a:pt x="28507" y="25489"/>
                  </a:lnTo>
                  <a:cubicBezTo>
                    <a:pt x="28507" y="25420"/>
                    <a:pt x="28517" y="25329"/>
                    <a:pt x="28517" y="25240"/>
                  </a:cubicBezTo>
                  <a:lnTo>
                    <a:pt x="28517" y="25220"/>
                  </a:lnTo>
                  <a:cubicBezTo>
                    <a:pt x="28527" y="25210"/>
                    <a:pt x="28537" y="25210"/>
                    <a:pt x="28547" y="25200"/>
                  </a:cubicBezTo>
                  <a:cubicBezTo>
                    <a:pt x="28577" y="25190"/>
                    <a:pt x="28597" y="25170"/>
                    <a:pt x="28617" y="25160"/>
                  </a:cubicBezTo>
                  <a:cubicBezTo>
                    <a:pt x="28647" y="25150"/>
                    <a:pt x="28667" y="25150"/>
                    <a:pt x="28697" y="25140"/>
                  </a:cubicBezTo>
                  <a:close/>
                  <a:moveTo>
                    <a:pt x="38119" y="29786"/>
                  </a:moveTo>
                  <a:cubicBezTo>
                    <a:pt x="38119" y="29806"/>
                    <a:pt x="38119" y="29826"/>
                    <a:pt x="38109" y="29846"/>
                  </a:cubicBezTo>
                  <a:lnTo>
                    <a:pt x="38109" y="29866"/>
                  </a:lnTo>
                  <a:cubicBezTo>
                    <a:pt x="38109" y="29906"/>
                    <a:pt x="38099" y="29936"/>
                    <a:pt x="38099" y="29966"/>
                  </a:cubicBezTo>
                  <a:lnTo>
                    <a:pt x="38099" y="30125"/>
                  </a:lnTo>
                  <a:lnTo>
                    <a:pt x="38099" y="30145"/>
                  </a:lnTo>
                  <a:lnTo>
                    <a:pt x="38099" y="30156"/>
                  </a:lnTo>
                  <a:lnTo>
                    <a:pt x="38099" y="30165"/>
                  </a:lnTo>
                  <a:lnTo>
                    <a:pt x="38099" y="30185"/>
                  </a:lnTo>
                  <a:lnTo>
                    <a:pt x="38099" y="30356"/>
                  </a:lnTo>
                  <a:lnTo>
                    <a:pt x="38089" y="30405"/>
                  </a:lnTo>
                  <a:lnTo>
                    <a:pt x="38089" y="30445"/>
                  </a:lnTo>
                  <a:lnTo>
                    <a:pt x="38089" y="30465"/>
                  </a:lnTo>
                  <a:lnTo>
                    <a:pt x="38089" y="30496"/>
                  </a:lnTo>
                  <a:lnTo>
                    <a:pt x="38089" y="30525"/>
                  </a:lnTo>
                  <a:lnTo>
                    <a:pt x="38089" y="30565"/>
                  </a:lnTo>
                  <a:cubicBezTo>
                    <a:pt x="38069" y="30576"/>
                    <a:pt x="38049" y="30596"/>
                    <a:pt x="38029" y="30615"/>
                  </a:cubicBezTo>
                  <a:cubicBezTo>
                    <a:pt x="38009" y="30625"/>
                    <a:pt x="37989" y="30645"/>
                    <a:pt x="37969" y="30665"/>
                  </a:cubicBezTo>
                  <a:lnTo>
                    <a:pt x="37959" y="30685"/>
                  </a:lnTo>
                  <a:cubicBezTo>
                    <a:pt x="37919" y="30705"/>
                    <a:pt x="37889" y="30725"/>
                    <a:pt x="37859" y="30735"/>
                  </a:cubicBezTo>
                  <a:cubicBezTo>
                    <a:pt x="37769" y="30775"/>
                    <a:pt x="37699" y="30805"/>
                    <a:pt x="37619" y="30845"/>
                  </a:cubicBezTo>
                  <a:cubicBezTo>
                    <a:pt x="37550" y="30885"/>
                    <a:pt x="37479" y="30925"/>
                    <a:pt x="37419" y="30965"/>
                  </a:cubicBezTo>
                  <a:lnTo>
                    <a:pt x="37399" y="30975"/>
                  </a:lnTo>
                  <a:lnTo>
                    <a:pt x="37379" y="30985"/>
                  </a:lnTo>
                  <a:cubicBezTo>
                    <a:pt x="37330" y="31005"/>
                    <a:pt x="37279" y="31035"/>
                    <a:pt x="37239" y="31065"/>
                  </a:cubicBezTo>
                  <a:lnTo>
                    <a:pt x="37230" y="31075"/>
                  </a:lnTo>
                  <a:cubicBezTo>
                    <a:pt x="37199" y="31095"/>
                    <a:pt x="37170" y="31115"/>
                    <a:pt x="37140" y="31125"/>
                  </a:cubicBezTo>
                  <a:cubicBezTo>
                    <a:pt x="37070" y="31175"/>
                    <a:pt x="36990" y="31215"/>
                    <a:pt x="36920" y="31245"/>
                  </a:cubicBezTo>
                  <a:lnTo>
                    <a:pt x="36900" y="31255"/>
                  </a:lnTo>
                  <a:cubicBezTo>
                    <a:pt x="36830" y="31285"/>
                    <a:pt x="36750" y="31325"/>
                    <a:pt x="36660" y="31375"/>
                  </a:cubicBezTo>
                  <a:cubicBezTo>
                    <a:pt x="36610" y="31404"/>
                    <a:pt x="36550" y="31435"/>
                    <a:pt x="36490" y="31464"/>
                  </a:cubicBezTo>
                  <a:lnTo>
                    <a:pt x="36490" y="31475"/>
                  </a:lnTo>
                  <a:lnTo>
                    <a:pt x="36480" y="31475"/>
                  </a:lnTo>
                  <a:lnTo>
                    <a:pt x="36460" y="31484"/>
                  </a:lnTo>
                  <a:lnTo>
                    <a:pt x="36440" y="31495"/>
                  </a:lnTo>
                  <a:lnTo>
                    <a:pt x="36420" y="31504"/>
                  </a:lnTo>
                  <a:cubicBezTo>
                    <a:pt x="36400" y="31524"/>
                    <a:pt x="36380" y="31535"/>
                    <a:pt x="36351" y="31544"/>
                  </a:cubicBezTo>
                  <a:lnTo>
                    <a:pt x="36360" y="31524"/>
                  </a:lnTo>
                  <a:lnTo>
                    <a:pt x="36371" y="31484"/>
                  </a:lnTo>
                  <a:lnTo>
                    <a:pt x="36371" y="31455"/>
                  </a:lnTo>
                  <a:lnTo>
                    <a:pt x="36380" y="31424"/>
                  </a:lnTo>
                  <a:lnTo>
                    <a:pt x="36411" y="31275"/>
                  </a:lnTo>
                  <a:lnTo>
                    <a:pt x="36411" y="31265"/>
                  </a:lnTo>
                  <a:cubicBezTo>
                    <a:pt x="36411" y="31255"/>
                    <a:pt x="36420" y="31245"/>
                    <a:pt x="36420" y="31235"/>
                  </a:cubicBezTo>
                  <a:lnTo>
                    <a:pt x="36420" y="31205"/>
                  </a:lnTo>
                  <a:cubicBezTo>
                    <a:pt x="36430" y="31195"/>
                    <a:pt x="36430" y="31175"/>
                    <a:pt x="36430" y="31155"/>
                  </a:cubicBezTo>
                  <a:lnTo>
                    <a:pt x="36440" y="31135"/>
                  </a:lnTo>
                  <a:cubicBezTo>
                    <a:pt x="36440" y="31105"/>
                    <a:pt x="36450" y="31075"/>
                    <a:pt x="36460" y="31045"/>
                  </a:cubicBezTo>
                  <a:lnTo>
                    <a:pt x="36460" y="31035"/>
                  </a:lnTo>
                  <a:cubicBezTo>
                    <a:pt x="36470" y="30995"/>
                    <a:pt x="36480" y="30965"/>
                    <a:pt x="36490" y="30925"/>
                  </a:cubicBezTo>
                  <a:cubicBezTo>
                    <a:pt x="36500" y="30845"/>
                    <a:pt x="36520" y="30765"/>
                    <a:pt x="36530" y="30695"/>
                  </a:cubicBezTo>
                  <a:lnTo>
                    <a:pt x="36540" y="30695"/>
                  </a:lnTo>
                  <a:cubicBezTo>
                    <a:pt x="36550" y="30685"/>
                    <a:pt x="36570" y="30685"/>
                    <a:pt x="36580" y="30675"/>
                  </a:cubicBezTo>
                  <a:lnTo>
                    <a:pt x="36590" y="30675"/>
                  </a:lnTo>
                  <a:lnTo>
                    <a:pt x="36590" y="30665"/>
                  </a:lnTo>
                  <a:lnTo>
                    <a:pt x="36610" y="30665"/>
                  </a:lnTo>
                  <a:lnTo>
                    <a:pt x="36640" y="30645"/>
                  </a:lnTo>
                  <a:lnTo>
                    <a:pt x="36650" y="30645"/>
                  </a:lnTo>
                  <a:cubicBezTo>
                    <a:pt x="36680" y="30625"/>
                    <a:pt x="36720" y="30615"/>
                    <a:pt x="36750" y="30596"/>
                  </a:cubicBezTo>
                  <a:lnTo>
                    <a:pt x="36760" y="30585"/>
                  </a:lnTo>
                  <a:lnTo>
                    <a:pt x="36770" y="30585"/>
                  </a:lnTo>
                  <a:lnTo>
                    <a:pt x="36790" y="30576"/>
                  </a:lnTo>
                  <a:lnTo>
                    <a:pt x="36830" y="30556"/>
                  </a:lnTo>
                  <a:cubicBezTo>
                    <a:pt x="36940" y="30505"/>
                    <a:pt x="37050" y="30445"/>
                    <a:pt x="37190" y="30376"/>
                  </a:cubicBezTo>
                  <a:lnTo>
                    <a:pt x="37239" y="30345"/>
                  </a:lnTo>
                  <a:cubicBezTo>
                    <a:pt x="37330" y="30296"/>
                    <a:pt x="37430" y="30236"/>
                    <a:pt x="37519" y="30176"/>
                  </a:cubicBezTo>
                  <a:lnTo>
                    <a:pt x="37610" y="30116"/>
                  </a:lnTo>
                  <a:cubicBezTo>
                    <a:pt x="37629" y="30096"/>
                    <a:pt x="37649" y="30086"/>
                    <a:pt x="37669" y="30066"/>
                  </a:cubicBezTo>
                  <a:cubicBezTo>
                    <a:pt x="37719" y="30026"/>
                    <a:pt x="37769" y="29996"/>
                    <a:pt x="37829" y="29956"/>
                  </a:cubicBezTo>
                  <a:cubicBezTo>
                    <a:pt x="37859" y="29946"/>
                    <a:pt x="37889" y="29926"/>
                    <a:pt x="37909" y="29906"/>
                  </a:cubicBezTo>
                  <a:cubicBezTo>
                    <a:pt x="37939" y="29886"/>
                    <a:pt x="37969" y="29876"/>
                    <a:pt x="37989" y="29856"/>
                  </a:cubicBezTo>
                  <a:lnTo>
                    <a:pt x="38009" y="29846"/>
                  </a:lnTo>
                  <a:lnTo>
                    <a:pt x="38019" y="29846"/>
                  </a:lnTo>
                  <a:lnTo>
                    <a:pt x="38029" y="29836"/>
                  </a:lnTo>
                  <a:cubicBezTo>
                    <a:pt x="38049" y="29826"/>
                    <a:pt x="38069" y="29816"/>
                    <a:pt x="38079" y="29806"/>
                  </a:cubicBezTo>
                  <a:cubicBezTo>
                    <a:pt x="38089" y="29796"/>
                    <a:pt x="38109" y="29796"/>
                    <a:pt x="38119" y="29786"/>
                  </a:cubicBezTo>
                  <a:close/>
                  <a:moveTo>
                    <a:pt x="34972" y="29846"/>
                  </a:moveTo>
                  <a:lnTo>
                    <a:pt x="34972" y="29856"/>
                  </a:lnTo>
                  <a:cubicBezTo>
                    <a:pt x="35001" y="29876"/>
                    <a:pt x="35032" y="29886"/>
                    <a:pt x="35061" y="29906"/>
                  </a:cubicBezTo>
                  <a:lnTo>
                    <a:pt x="35072" y="29916"/>
                  </a:lnTo>
                  <a:cubicBezTo>
                    <a:pt x="35121" y="29946"/>
                    <a:pt x="35181" y="29986"/>
                    <a:pt x="35241" y="30026"/>
                  </a:cubicBezTo>
                  <a:lnTo>
                    <a:pt x="35261" y="30046"/>
                  </a:lnTo>
                  <a:lnTo>
                    <a:pt x="35271" y="30056"/>
                  </a:lnTo>
                  <a:cubicBezTo>
                    <a:pt x="35281" y="30066"/>
                    <a:pt x="35301" y="30076"/>
                    <a:pt x="35321" y="30096"/>
                  </a:cubicBezTo>
                  <a:cubicBezTo>
                    <a:pt x="35341" y="30116"/>
                    <a:pt x="35371" y="30125"/>
                    <a:pt x="35411" y="30156"/>
                  </a:cubicBezTo>
                  <a:cubicBezTo>
                    <a:pt x="35441" y="30165"/>
                    <a:pt x="35471" y="30185"/>
                    <a:pt x="35501" y="30196"/>
                  </a:cubicBezTo>
                  <a:lnTo>
                    <a:pt x="35501" y="30205"/>
                  </a:lnTo>
                  <a:lnTo>
                    <a:pt x="35511" y="30205"/>
                  </a:lnTo>
                  <a:cubicBezTo>
                    <a:pt x="35531" y="30216"/>
                    <a:pt x="35551" y="30225"/>
                    <a:pt x="35581" y="30236"/>
                  </a:cubicBezTo>
                  <a:cubicBezTo>
                    <a:pt x="35611" y="30256"/>
                    <a:pt x="35641" y="30276"/>
                    <a:pt x="35671" y="30305"/>
                  </a:cubicBezTo>
                  <a:cubicBezTo>
                    <a:pt x="35701" y="30325"/>
                    <a:pt x="35711" y="30336"/>
                    <a:pt x="35731" y="30345"/>
                  </a:cubicBezTo>
                  <a:cubicBezTo>
                    <a:pt x="35761" y="30365"/>
                    <a:pt x="35791" y="30385"/>
                    <a:pt x="35811" y="30396"/>
                  </a:cubicBezTo>
                  <a:cubicBezTo>
                    <a:pt x="35841" y="30405"/>
                    <a:pt x="35861" y="30416"/>
                    <a:pt x="35891" y="30436"/>
                  </a:cubicBezTo>
                  <a:lnTo>
                    <a:pt x="35901" y="30436"/>
                  </a:lnTo>
                  <a:lnTo>
                    <a:pt x="36020" y="30496"/>
                  </a:lnTo>
                  <a:cubicBezTo>
                    <a:pt x="36060" y="30525"/>
                    <a:pt x="36100" y="30545"/>
                    <a:pt x="36151" y="30565"/>
                  </a:cubicBezTo>
                  <a:cubicBezTo>
                    <a:pt x="36200" y="30585"/>
                    <a:pt x="36260" y="30615"/>
                    <a:pt x="36311" y="30635"/>
                  </a:cubicBezTo>
                  <a:lnTo>
                    <a:pt x="36320" y="30635"/>
                  </a:lnTo>
                  <a:cubicBezTo>
                    <a:pt x="36340" y="30645"/>
                    <a:pt x="36371" y="30655"/>
                    <a:pt x="36391" y="30665"/>
                  </a:cubicBezTo>
                  <a:cubicBezTo>
                    <a:pt x="36400" y="30665"/>
                    <a:pt x="36411" y="30675"/>
                    <a:pt x="36420" y="30675"/>
                  </a:cubicBezTo>
                  <a:cubicBezTo>
                    <a:pt x="36430" y="30685"/>
                    <a:pt x="36430" y="30685"/>
                    <a:pt x="36440" y="30685"/>
                  </a:cubicBezTo>
                  <a:cubicBezTo>
                    <a:pt x="36430" y="30735"/>
                    <a:pt x="36420" y="30775"/>
                    <a:pt x="36411" y="30825"/>
                  </a:cubicBezTo>
                  <a:cubicBezTo>
                    <a:pt x="36400" y="30865"/>
                    <a:pt x="36391" y="30915"/>
                    <a:pt x="36380" y="30975"/>
                  </a:cubicBezTo>
                  <a:cubicBezTo>
                    <a:pt x="36380" y="30995"/>
                    <a:pt x="36371" y="31015"/>
                    <a:pt x="36360" y="31045"/>
                  </a:cubicBezTo>
                  <a:lnTo>
                    <a:pt x="36351" y="31075"/>
                  </a:lnTo>
                  <a:lnTo>
                    <a:pt x="36351" y="31115"/>
                  </a:lnTo>
                  <a:cubicBezTo>
                    <a:pt x="36331" y="31155"/>
                    <a:pt x="36331" y="31205"/>
                    <a:pt x="36320" y="31255"/>
                  </a:cubicBezTo>
                  <a:cubicBezTo>
                    <a:pt x="36311" y="31295"/>
                    <a:pt x="36300" y="31344"/>
                    <a:pt x="36280" y="31415"/>
                  </a:cubicBezTo>
                  <a:lnTo>
                    <a:pt x="36280" y="31424"/>
                  </a:lnTo>
                  <a:cubicBezTo>
                    <a:pt x="36271" y="31444"/>
                    <a:pt x="36260" y="31475"/>
                    <a:pt x="36260" y="31495"/>
                  </a:cubicBezTo>
                  <a:cubicBezTo>
                    <a:pt x="36260" y="31515"/>
                    <a:pt x="36251" y="31544"/>
                    <a:pt x="36251" y="31564"/>
                  </a:cubicBezTo>
                  <a:lnTo>
                    <a:pt x="36251" y="31584"/>
                  </a:lnTo>
                  <a:cubicBezTo>
                    <a:pt x="36251" y="31584"/>
                    <a:pt x="36240" y="31595"/>
                    <a:pt x="36240" y="31604"/>
                  </a:cubicBezTo>
                  <a:lnTo>
                    <a:pt x="36231" y="31615"/>
                  </a:lnTo>
                  <a:lnTo>
                    <a:pt x="36220" y="31615"/>
                  </a:lnTo>
                  <a:lnTo>
                    <a:pt x="36211" y="31624"/>
                  </a:lnTo>
                  <a:lnTo>
                    <a:pt x="36200" y="31615"/>
                  </a:lnTo>
                  <a:cubicBezTo>
                    <a:pt x="36180" y="31604"/>
                    <a:pt x="36160" y="31584"/>
                    <a:pt x="36131" y="31575"/>
                  </a:cubicBezTo>
                  <a:lnTo>
                    <a:pt x="36111" y="31564"/>
                  </a:lnTo>
                  <a:lnTo>
                    <a:pt x="36100" y="31564"/>
                  </a:lnTo>
                  <a:lnTo>
                    <a:pt x="36091" y="31555"/>
                  </a:lnTo>
                  <a:lnTo>
                    <a:pt x="36040" y="31535"/>
                  </a:lnTo>
                  <a:lnTo>
                    <a:pt x="36020" y="31524"/>
                  </a:lnTo>
                  <a:lnTo>
                    <a:pt x="36011" y="31524"/>
                  </a:lnTo>
                  <a:lnTo>
                    <a:pt x="36000" y="31515"/>
                  </a:lnTo>
                  <a:lnTo>
                    <a:pt x="35991" y="31515"/>
                  </a:lnTo>
                  <a:cubicBezTo>
                    <a:pt x="35971" y="31504"/>
                    <a:pt x="35960" y="31495"/>
                    <a:pt x="35940" y="31495"/>
                  </a:cubicBezTo>
                  <a:cubicBezTo>
                    <a:pt x="35921" y="31475"/>
                    <a:pt x="35891" y="31464"/>
                    <a:pt x="35871" y="31444"/>
                  </a:cubicBezTo>
                  <a:lnTo>
                    <a:pt x="35851" y="31435"/>
                  </a:lnTo>
                  <a:lnTo>
                    <a:pt x="35811" y="31415"/>
                  </a:lnTo>
                  <a:lnTo>
                    <a:pt x="35801" y="31404"/>
                  </a:lnTo>
                  <a:cubicBezTo>
                    <a:pt x="35791" y="31395"/>
                    <a:pt x="35771" y="31384"/>
                    <a:pt x="35761" y="31375"/>
                  </a:cubicBezTo>
                  <a:cubicBezTo>
                    <a:pt x="35731" y="31355"/>
                    <a:pt x="35701" y="31335"/>
                    <a:pt x="35671" y="31325"/>
                  </a:cubicBezTo>
                  <a:lnTo>
                    <a:pt x="35651" y="31315"/>
                  </a:lnTo>
                  <a:lnTo>
                    <a:pt x="35641" y="31305"/>
                  </a:lnTo>
                  <a:lnTo>
                    <a:pt x="35581" y="31275"/>
                  </a:lnTo>
                  <a:lnTo>
                    <a:pt x="35551" y="31255"/>
                  </a:lnTo>
                  <a:lnTo>
                    <a:pt x="35531" y="31245"/>
                  </a:lnTo>
                  <a:cubicBezTo>
                    <a:pt x="35521" y="31235"/>
                    <a:pt x="35511" y="31235"/>
                    <a:pt x="35511" y="31225"/>
                  </a:cubicBezTo>
                  <a:lnTo>
                    <a:pt x="35471" y="31195"/>
                  </a:lnTo>
                  <a:cubicBezTo>
                    <a:pt x="35441" y="31175"/>
                    <a:pt x="35421" y="31155"/>
                    <a:pt x="35401" y="31135"/>
                  </a:cubicBezTo>
                  <a:cubicBezTo>
                    <a:pt x="35391" y="31135"/>
                    <a:pt x="35381" y="31125"/>
                    <a:pt x="35371" y="31115"/>
                  </a:cubicBezTo>
                  <a:lnTo>
                    <a:pt x="35361" y="31105"/>
                  </a:lnTo>
                  <a:cubicBezTo>
                    <a:pt x="35341" y="31085"/>
                    <a:pt x="35321" y="31075"/>
                    <a:pt x="35301" y="31055"/>
                  </a:cubicBezTo>
                  <a:lnTo>
                    <a:pt x="35281" y="31045"/>
                  </a:lnTo>
                  <a:cubicBezTo>
                    <a:pt x="35271" y="31025"/>
                    <a:pt x="35261" y="31015"/>
                    <a:pt x="35241" y="31005"/>
                  </a:cubicBezTo>
                  <a:lnTo>
                    <a:pt x="35192" y="30955"/>
                  </a:lnTo>
                  <a:lnTo>
                    <a:pt x="35161" y="30925"/>
                  </a:lnTo>
                  <a:cubicBezTo>
                    <a:pt x="35152" y="30905"/>
                    <a:pt x="35141" y="30895"/>
                    <a:pt x="35121" y="30885"/>
                  </a:cubicBezTo>
                  <a:cubicBezTo>
                    <a:pt x="35121" y="30875"/>
                    <a:pt x="35112" y="30865"/>
                    <a:pt x="35112" y="30855"/>
                  </a:cubicBezTo>
                  <a:cubicBezTo>
                    <a:pt x="35101" y="30845"/>
                    <a:pt x="35101" y="30835"/>
                    <a:pt x="35101" y="30825"/>
                  </a:cubicBezTo>
                  <a:lnTo>
                    <a:pt x="35101" y="30755"/>
                  </a:lnTo>
                  <a:lnTo>
                    <a:pt x="35101" y="30735"/>
                  </a:lnTo>
                  <a:lnTo>
                    <a:pt x="35101" y="30615"/>
                  </a:lnTo>
                  <a:cubicBezTo>
                    <a:pt x="35101" y="30565"/>
                    <a:pt x="35092" y="30525"/>
                    <a:pt x="35081" y="30485"/>
                  </a:cubicBezTo>
                  <a:lnTo>
                    <a:pt x="35081" y="30465"/>
                  </a:lnTo>
                  <a:cubicBezTo>
                    <a:pt x="35072" y="30445"/>
                    <a:pt x="35072" y="30425"/>
                    <a:pt x="35072" y="30405"/>
                  </a:cubicBezTo>
                  <a:lnTo>
                    <a:pt x="35061" y="30396"/>
                  </a:lnTo>
                  <a:lnTo>
                    <a:pt x="35061" y="30385"/>
                  </a:lnTo>
                  <a:lnTo>
                    <a:pt x="35061" y="30356"/>
                  </a:lnTo>
                  <a:lnTo>
                    <a:pt x="35052" y="30325"/>
                  </a:lnTo>
                  <a:lnTo>
                    <a:pt x="35052" y="30316"/>
                  </a:lnTo>
                  <a:lnTo>
                    <a:pt x="35052" y="30305"/>
                  </a:lnTo>
                  <a:cubicBezTo>
                    <a:pt x="35041" y="30245"/>
                    <a:pt x="35021" y="30176"/>
                    <a:pt x="35012" y="30116"/>
                  </a:cubicBezTo>
                  <a:lnTo>
                    <a:pt x="35012" y="30086"/>
                  </a:lnTo>
                  <a:lnTo>
                    <a:pt x="35001" y="30076"/>
                  </a:lnTo>
                  <a:cubicBezTo>
                    <a:pt x="34992" y="30016"/>
                    <a:pt x="34981" y="29956"/>
                    <a:pt x="34972" y="29886"/>
                  </a:cubicBezTo>
                  <a:lnTo>
                    <a:pt x="34972" y="29866"/>
                  </a:lnTo>
                  <a:lnTo>
                    <a:pt x="34961" y="29846"/>
                  </a:lnTo>
                  <a:close/>
                  <a:moveTo>
                    <a:pt x="32403" y="30845"/>
                  </a:moveTo>
                  <a:cubicBezTo>
                    <a:pt x="32403" y="30855"/>
                    <a:pt x="32414" y="30865"/>
                    <a:pt x="32414" y="30865"/>
                  </a:cubicBezTo>
                  <a:cubicBezTo>
                    <a:pt x="32423" y="30885"/>
                    <a:pt x="32434" y="30905"/>
                    <a:pt x="32454" y="30935"/>
                  </a:cubicBezTo>
                  <a:lnTo>
                    <a:pt x="32543" y="31055"/>
                  </a:lnTo>
                  <a:cubicBezTo>
                    <a:pt x="32583" y="31085"/>
                    <a:pt x="32634" y="31125"/>
                    <a:pt x="32674" y="31155"/>
                  </a:cubicBezTo>
                  <a:lnTo>
                    <a:pt x="32694" y="31165"/>
                  </a:lnTo>
                  <a:cubicBezTo>
                    <a:pt x="32723" y="31195"/>
                    <a:pt x="32763" y="31215"/>
                    <a:pt x="32794" y="31235"/>
                  </a:cubicBezTo>
                  <a:cubicBezTo>
                    <a:pt x="32843" y="31255"/>
                    <a:pt x="32893" y="31285"/>
                    <a:pt x="32953" y="31295"/>
                  </a:cubicBezTo>
                  <a:cubicBezTo>
                    <a:pt x="32993" y="31315"/>
                    <a:pt x="33043" y="31325"/>
                    <a:pt x="33093" y="31335"/>
                  </a:cubicBezTo>
                  <a:cubicBezTo>
                    <a:pt x="33123" y="31344"/>
                    <a:pt x="33153" y="31355"/>
                    <a:pt x="33173" y="31355"/>
                  </a:cubicBezTo>
                  <a:cubicBezTo>
                    <a:pt x="33203" y="31355"/>
                    <a:pt x="33223" y="31355"/>
                    <a:pt x="33253" y="31364"/>
                  </a:cubicBezTo>
                  <a:lnTo>
                    <a:pt x="33283" y="31364"/>
                  </a:lnTo>
                  <a:cubicBezTo>
                    <a:pt x="33323" y="31364"/>
                    <a:pt x="33373" y="31355"/>
                    <a:pt x="33413" y="31355"/>
                  </a:cubicBezTo>
                  <a:cubicBezTo>
                    <a:pt x="33533" y="31335"/>
                    <a:pt x="33622" y="31315"/>
                    <a:pt x="33713" y="31285"/>
                  </a:cubicBezTo>
                  <a:cubicBezTo>
                    <a:pt x="33733" y="31275"/>
                    <a:pt x="33753" y="31265"/>
                    <a:pt x="33782" y="31255"/>
                  </a:cubicBezTo>
                  <a:cubicBezTo>
                    <a:pt x="33802" y="31245"/>
                    <a:pt x="33833" y="31235"/>
                    <a:pt x="33853" y="31225"/>
                  </a:cubicBezTo>
                  <a:cubicBezTo>
                    <a:pt x="33873" y="31215"/>
                    <a:pt x="33893" y="31205"/>
                    <a:pt x="33913" y="31185"/>
                  </a:cubicBezTo>
                  <a:cubicBezTo>
                    <a:pt x="33933" y="31175"/>
                    <a:pt x="33953" y="31165"/>
                    <a:pt x="33973" y="31145"/>
                  </a:cubicBezTo>
                  <a:lnTo>
                    <a:pt x="33982" y="31145"/>
                  </a:lnTo>
                  <a:cubicBezTo>
                    <a:pt x="34002" y="31125"/>
                    <a:pt x="34032" y="31105"/>
                    <a:pt x="34062" y="31075"/>
                  </a:cubicBezTo>
                  <a:cubicBezTo>
                    <a:pt x="34082" y="31055"/>
                    <a:pt x="34102" y="31025"/>
                    <a:pt x="34122" y="31005"/>
                  </a:cubicBezTo>
                  <a:lnTo>
                    <a:pt x="34132" y="30995"/>
                  </a:lnTo>
                  <a:lnTo>
                    <a:pt x="34142" y="30985"/>
                  </a:lnTo>
                  <a:cubicBezTo>
                    <a:pt x="34162" y="30965"/>
                    <a:pt x="34182" y="30935"/>
                    <a:pt x="34192" y="30915"/>
                  </a:cubicBezTo>
                  <a:cubicBezTo>
                    <a:pt x="34202" y="30905"/>
                    <a:pt x="34202" y="30895"/>
                    <a:pt x="34212" y="30885"/>
                  </a:cubicBezTo>
                  <a:lnTo>
                    <a:pt x="34212" y="30935"/>
                  </a:lnTo>
                  <a:lnTo>
                    <a:pt x="34212" y="30955"/>
                  </a:lnTo>
                  <a:lnTo>
                    <a:pt x="34222" y="30975"/>
                  </a:lnTo>
                  <a:cubicBezTo>
                    <a:pt x="34232" y="31065"/>
                    <a:pt x="34242" y="31165"/>
                    <a:pt x="34232" y="31265"/>
                  </a:cubicBezTo>
                  <a:cubicBezTo>
                    <a:pt x="34222" y="31295"/>
                    <a:pt x="34222" y="31315"/>
                    <a:pt x="34212" y="31344"/>
                  </a:cubicBezTo>
                  <a:cubicBezTo>
                    <a:pt x="34192" y="31384"/>
                    <a:pt x="34172" y="31424"/>
                    <a:pt x="34152" y="31455"/>
                  </a:cubicBezTo>
                  <a:cubicBezTo>
                    <a:pt x="34122" y="31484"/>
                    <a:pt x="34102" y="31504"/>
                    <a:pt x="34072" y="31524"/>
                  </a:cubicBezTo>
                  <a:cubicBezTo>
                    <a:pt x="34022" y="31564"/>
                    <a:pt x="33973" y="31595"/>
                    <a:pt x="33913" y="31624"/>
                  </a:cubicBezTo>
                  <a:lnTo>
                    <a:pt x="33902" y="31635"/>
                  </a:lnTo>
                  <a:cubicBezTo>
                    <a:pt x="33862" y="31664"/>
                    <a:pt x="33813" y="31695"/>
                    <a:pt x="33762" y="31715"/>
                  </a:cubicBezTo>
                  <a:cubicBezTo>
                    <a:pt x="33682" y="31744"/>
                    <a:pt x="33582" y="31764"/>
                    <a:pt x="33513" y="31784"/>
                  </a:cubicBezTo>
                  <a:lnTo>
                    <a:pt x="33503" y="31784"/>
                  </a:lnTo>
                  <a:cubicBezTo>
                    <a:pt x="33473" y="31784"/>
                    <a:pt x="33433" y="31795"/>
                    <a:pt x="33403" y="31804"/>
                  </a:cubicBezTo>
                  <a:lnTo>
                    <a:pt x="33393" y="31804"/>
                  </a:lnTo>
                  <a:lnTo>
                    <a:pt x="33363" y="31814"/>
                  </a:lnTo>
                  <a:lnTo>
                    <a:pt x="33243" y="31844"/>
                  </a:lnTo>
                  <a:lnTo>
                    <a:pt x="32983" y="31844"/>
                  </a:lnTo>
                  <a:cubicBezTo>
                    <a:pt x="32903" y="31824"/>
                    <a:pt x="32813" y="31804"/>
                    <a:pt x="32723" y="31764"/>
                  </a:cubicBezTo>
                  <a:cubicBezTo>
                    <a:pt x="32694" y="31755"/>
                    <a:pt x="32674" y="31735"/>
                    <a:pt x="32643" y="31724"/>
                  </a:cubicBezTo>
                  <a:lnTo>
                    <a:pt x="32583" y="31664"/>
                  </a:lnTo>
                  <a:cubicBezTo>
                    <a:pt x="32543" y="31604"/>
                    <a:pt x="32514" y="31535"/>
                    <a:pt x="32494" y="31475"/>
                  </a:cubicBezTo>
                  <a:lnTo>
                    <a:pt x="32483" y="31464"/>
                  </a:lnTo>
                  <a:cubicBezTo>
                    <a:pt x="32463" y="31415"/>
                    <a:pt x="32454" y="31375"/>
                    <a:pt x="32443" y="31344"/>
                  </a:cubicBezTo>
                  <a:cubicBezTo>
                    <a:pt x="32423" y="31295"/>
                    <a:pt x="32423" y="31255"/>
                    <a:pt x="32414" y="31215"/>
                  </a:cubicBezTo>
                  <a:cubicBezTo>
                    <a:pt x="32394" y="31105"/>
                    <a:pt x="32383" y="30995"/>
                    <a:pt x="32403" y="30875"/>
                  </a:cubicBezTo>
                  <a:lnTo>
                    <a:pt x="32403" y="30845"/>
                  </a:lnTo>
                  <a:close/>
                  <a:moveTo>
                    <a:pt x="28297" y="27807"/>
                  </a:moveTo>
                  <a:lnTo>
                    <a:pt x="28297" y="28178"/>
                  </a:lnTo>
                  <a:lnTo>
                    <a:pt x="28297" y="28217"/>
                  </a:lnTo>
                  <a:lnTo>
                    <a:pt x="28297" y="28417"/>
                  </a:lnTo>
                  <a:cubicBezTo>
                    <a:pt x="28297" y="28627"/>
                    <a:pt x="28297" y="28837"/>
                    <a:pt x="28287" y="29037"/>
                  </a:cubicBezTo>
                  <a:cubicBezTo>
                    <a:pt x="28287" y="29246"/>
                    <a:pt x="28277" y="29456"/>
                    <a:pt x="28277" y="29666"/>
                  </a:cubicBezTo>
                  <a:lnTo>
                    <a:pt x="28277" y="29976"/>
                  </a:lnTo>
                  <a:lnTo>
                    <a:pt x="28277" y="30116"/>
                  </a:lnTo>
                  <a:cubicBezTo>
                    <a:pt x="28277" y="30176"/>
                    <a:pt x="28277" y="30236"/>
                    <a:pt x="28287" y="30296"/>
                  </a:cubicBezTo>
                  <a:lnTo>
                    <a:pt x="28287" y="30425"/>
                  </a:lnTo>
                  <a:lnTo>
                    <a:pt x="28287" y="30445"/>
                  </a:lnTo>
                  <a:cubicBezTo>
                    <a:pt x="28287" y="30496"/>
                    <a:pt x="28297" y="30545"/>
                    <a:pt x="28297" y="30585"/>
                  </a:cubicBezTo>
                  <a:lnTo>
                    <a:pt x="28297" y="30715"/>
                  </a:lnTo>
                  <a:lnTo>
                    <a:pt x="28297" y="30865"/>
                  </a:lnTo>
                  <a:lnTo>
                    <a:pt x="28297" y="30925"/>
                  </a:lnTo>
                  <a:cubicBezTo>
                    <a:pt x="28297" y="31005"/>
                    <a:pt x="28307" y="31085"/>
                    <a:pt x="28307" y="31165"/>
                  </a:cubicBezTo>
                  <a:lnTo>
                    <a:pt x="28307" y="31305"/>
                  </a:lnTo>
                  <a:lnTo>
                    <a:pt x="28307" y="31335"/>
                  </a:lnTo>
                  <a:lnTo>
                    <a:pt x="28307" y="31344"/>
                  </a:lnTo>
                  <a:cubicBezTo>
                    <a:pt x="28307" y="31384"/>
                    <a:pt x="28317" y="31424"/>
                    <a:pt x="28317" y="31464"/>
                  </a:cubicBezTo>
                  <a:cubicBezTo>
                    <a:pt x="28317" y="31464"/>
                    <a:pt x="28327" y="31475"/>
                    <a:pt x="28327" y="31484"/>
                  </a:cubicBezTo>
                  <a:lnTo>
                    <a:pt x="28207" y="31564"/>
                  </a:lnTo>
                  <a:lnTo>
                    <a:pt x="28087" y="31655"/>
                  </a:lnTo>
                  <a:cubicBezTo>
                    <a:pt x="28007" y="31704"/>
                    <a:pt x="27918" y="31755"/>
                    <a:pt x="27827" y="31804"/>
                  </a:cubicBezTo>
                  <a:cubicBezTo>
                    <a:pt x="27778" y="31834"/>
                    <a:pt x="27727" y="31854"/>
                    <a:pt x="27687" y="31884"/>
                  </a:cubicBezTo>
                  <a:cubicBezTo>
                    <a:pt x="27638" y="31914"/>
                    <a:pt x="27587" y="31944"/>
                    <a:pt x="27547" y="31974"/>
                  </a:cubicBezTo>
                  <a:lnTo>
                    <a:pt x="27538" y="31884"/>
                  </a:lnTo>
                  <a:lnTo>
                    <a:pt x="27538" y="31784"/>
                  </a:lnTo>
                  <a:cubicBezTo>
                    <a:pt x="27527" y="31624"/>
                    <a:pt x="27518" y="31464"/>
                    <a:pt x="27518" y="31335"/>
                  </a:cubicBezTo>
                  <a:lnTo>
                    <a:pt x="27518" y="31325"/>
                  </a:lnTo>
                  <a:lnTo>
                    <a:pt x="27518" y="30865"/>
                  </a:lnTo>
                  <a:cubicBezTo>
                    <a:pt x="27527" y="30735"/>
                    <a:pt x="27538" y="30605"/>
                    <a:pt x="27547" y="30485"/>
                  </a:cubicBezTo>
                  <a:lnTo>
                    <a:pt x="27558" y="30416"/>
                  </a:lnTo>
                  <a:cubicBezTo>
                    <a:pt x="27578" y="30156"/>
                    <a:pt x="27587" y="29876"/>
                    <a:pt x="27607" y="29506"/>
                  </a:cubicBezTo>
                  <a:cubicBezTo>
                    <a:pt x="27607" y="29286"/>
                    <a:pt x="27607" y="29057"/>
                    <a:pt x="27618" y="28827"/>
                  </a:cubicBezTo>
                  <a:lnTo>
                    <a:pt x="27618" y="28817"/>
                  </a:lnTo>
                  <a:lnTo>
                    <a:pt x="27618" y="28807"/>
                  </a:lnTo>
                  <a:lnTo>
                    <a:pt x="27618" y="28797"/>
                  </a:lnTo>
                  <a:lnTo>
                    <a:pt x="27618" y="28627"/>
                  </a:lnTo>
                  <a:lnTo>
                    <a:pt x="27618" y="28297"/>
                  </a:lnTo>
                  <a:lnTo>
                    <a:pt x="27618" y="28147"/>
                  </a:lnTo>
                  <a:lnTo>
                    <a:pt x="27618" y="28138"/>
                  </a:lnTo>
                  <a:lnTo>
                    <a:pt x="27618" y="28127"/>
                  </a:lnTo>
                  <a:lnTo>
                    <a:pt x="27687" y="28098"/>
                  </a:lnTo>
                  <a:lnTo>
                    <a:pt x="27818" y="28038"/>
                  </a:lnTo>
                  <a:lnTo>
                    <a:pt x="27867" y="28018"/>
                  </a:lnTo>
                  <a:lnTo>
                    <a:pt x="27878" y="28007"/>
                  </a:lnTo>
                  <a:lnTo>
                    <a:pt x="27898" y="28007"/>
                  </a:lnTo>
                  <a:lnTo>
                    <a:pt x="28077" y="27918"/>
                  </a:lnTo>
                  <a:cubicBezTo>
                    <a:pt x="28127" y="27898"/>
                    <a:pt x="28177" y="27878"/>
                    <a:pt x="28217" y="27858"/>
                  </a:cubicBezTo>
                  <a:cubicBezTo>
                    <a:pt x="28227" y="27847"/>
                    <a:pt x="28237" y="27847"/>
                    <a:pt x="28257" y="27838"/>
                  </a:cubicBezTo>
                  <a:lnTo>
                    <a:pt x="28267" y="27827"/>
                  </a:lnTo>
                  <a:lnTo>
                    <a:pt x="28277" y="27818"/>
                  </a:lnTo>
                  <a:cubicBezTo>
                    <a:pt x="28287" y="27818"/>
                    <a:pt x="28297" y="27818"/>
                    <a:pt x="28297" y="27807"/>
                  </a:cubicBezTo>
                  <a:close/>
                  <a:moveTo>
                    <a:pt x="55684" y="25839"/>
                  </a:moveTo>
                  <a:cubicBezTo>
                    <a:pt x="55764" y="25839"/>
                    <a:pt x="55844" y="25849"/>
                    <a:pt x="55924" y="25859"/>
                  </a:cubicBezTo>
                  <a:cubicBezTo>
                    <a:pt x="55974" y="25869"/>
                    <a:pt x="56014" y="25869"/>
                    <a:pt x="56054" y="25879"/>
                  </a:cubicBezTo>
                  <a:cubicBezTo>
                    <a:pt x="56184" y="25899"/>
                    <a:pt x="56304" y="25939"/>
                    <a:pt x="56414" y="25979"/>
                  </a:cubicBezTo>
                  <a:cubicBezTo>
                    <a:pt x="56424" y="25989"/>
                    <a:pt x="56434" y="25989"/>
                    <a:pt x="56434" y="25989"/>
                  </a:cubicBezTo>
                  <a:cubicBezTo>
                    <a:pt x="56404" y="25999"/>
                    <a:pt x="56364" y="25999"/>
                    <a:pt x="56334" y="26009"/>
                  </a:cubicBezTo>
                  <a:cubicBezTo>
                    <a:pt x="56244" y="26029"/>
                    <a:pt x="56144" y="26049"/>
                    <a:pt x="56054" y="26069"/>
                  </a:cubicBezTo>
                  <a:cubicBezTo>
                    <a:pt x="56004" y="26089"/>
                    <a:pt x="55964" y="26099"/>
                    <a:pt x="55924" y="26109"/>
                  </a:cubicBezTo>
                  <a:cubicBezTo>
                    <a:pt x="55874" y="26129"/>
                    <a:pt x="55834" y="26139"/>
                    <a:pt x="55784" y="26159"/>
                  </a:cubicBezTo>
                  <a:cubicBezTo>
                    <a:pt x="55735" y="26179"/>
                    <a:pt x="55684" y="26199"/>
                    <a:pt x="55644" y="26219"/>
                  </a:cubicBezTo>
                  <a:cubicBezTo>
                    <a:pt x="55595" y="26249"/>
                    <a:pt x="55555" y="26269"/>
                    <a:pt x="55515" y="26299"/>
                  </a:cubicBezTo>
                  <a:lnTo>
                    <a:pt x="55275" y="26449"/>
                  </a:lnTo>
                  <a:cubicBezTo>
                    <a:pt x="55195" y="26499"/>
                    <a:pt x="55105" y="26559"/>
                    <a:pt x="55035" y="26619"/>
                  </a:cubicBezTo>
                  <a:cubicBezTo>
                    <a:pt x="54945" y="26679"/>
                    <a:pt x="54865" y="26748"/>
                    <a:pt x="54775" y="26819"/>
                  </a:cubicBezTo>
                  <a:cubicBezTo>
                    <a:pt x="54635" y="26948"/>
                    <a:pt x="54485" y="27078"/>
                    <a:pt x="54356" y="27218"/>
                  </a:cubicBezTo>
                  <a:cubicBezTo>
                    <a:pt x="54216" y="27348"/>
                    <a:pt x="54096" y="27488"/>
                    <a:pt x="53966" y="27628"/>
                  </a:cubicBezTo>
                  <a:cubicBezTo>
                    <a:pt x="53826" y="27778"/>
                    <a:pt x="53696" y="27938"/>
                    <a:pt x="53566" y="28098"/>
                  </a:cubicBezTo>
                  <a:cubicBezTo>
                    <a:pt x="53506" y="28178"/>
                    <a:pt x="53456" y="28257"/>
                    <a:pt x="53406" y="28337"/>
                  </a:cubicBezTo>
                  <a:cubicBezTo>
                    <a:pt x="53356" y="28427"/>
                    <a:pt x="53317" y="28517"/>
                    <a:pt x="53277" y="28617"/>
                  </a:cubicBezTo>
                  <a:cubicBezTo>
                    <a:pt x="53246" y="28707"/>
                    <a:pt x="53206" y="28797"/>
                    <a:pt x="53186" y="28887"/>
                  </a:cubicBezTo>
                  <a:cubicBezTo>
                    <a:pt x="53157" y="28986"/>
                    <a:pt x="53126" y="29077"/>
                    <a:pt x="53086" y="29177"/>
                  </a:cubicBezTo>
                  <a:cubicBezTo>
                    <a:pt x="53057" y="29266"/>
                    <a:pt x="53017" y="29346"/>
                    <a:pt x="52986" y="29436"/>
                  </a:cubicBezTo>
                  <a:cubicBezTo>
                    <a:pt x="52946" y="29536"/>
                    <a:pt x="52917" y="29626"/>
                    <a:pt x="52897" y="29726"/>
                  </a:cubicBezTo>
                  <a:cubicBezTo>
                    <a:pt x="52877" y="29776"/>
                    <a:pt x="52877" y="29826"/>
                    <a:pt x="52866" y="29886"/>
                  </a:cubicBezTo>
                  <a:cubicBezTo>
                    <a:pt x="52857" y="29936"/>
                    <a:pt x="52847" y="29996"/>
                    <a:pt x="52847" y="30056"/>
                  </a:cubicBezTo>
                  <a:cubicBezTo>
                    <a:pt x="52837" y="30145"/>
                    <a:pt x="52847" y="30245"/>
                    <a:pt x="52847" y="30336"/>
                  </a:cubicBezTo>
                  <a:cubicBezTo>
                    <a:pt x="52857" y="30536"/>
                    <a:pt x="52857" y="30725"/>
                    <a:pt x="52877" y="30925"/>
                  </a:cubicBezTo>
                  <a:cubicBezTo>
                    <a:pt x="52877" y="30975"/>
                    <a:pt x="52886" y="31025"/>
                    <a:pt x="52886" y="31085"/>
                  </a:cubicBezTo>
                  <a:lnTo>
                    <a:pt x="52917" y="31235"/>
                  </a:lnTo>
                  <a:cubicBezTo>
                    <a:pt x="52926" y="31295"/>
                    <a:pt x="52937" y="31344"/>
                    <a:pt x="52946" y="31404"/>
                  </a:cubicBezTo>
                  <a:cubicBezTo>
                    <a:pt x="52957" y="31455"/>
                    <a:pt x="52966" y="31495"/>
                    <a:pt x="52986" y="31544"/>
                  </a:cubicBezTo>
                  <a:cubicBezTo>
                    <a:pt x="52997" y="31595"/>
                    <a:pt x="53006" y="31635"/>
                    <a:pt x="53026" y="31684"/>
                  </a:cubicBezTo>
                  <a:cubicBezTo>
                    <a:pt x="53037" y="31735"/>
                    <a:pt x="53057" y="31775"/>
                    <a:pt x="53066" y="31824"/>
                  </a:cubicBezTo>
                  <a:cubicBezTo>
                    <a:pt x="53097" y="31924"/>
                    <a:pt x="53126" y="32014"/>
                    <a:pt x="53166" y="32104"/>
                  </a:cubicBezTo>
                  <a:cubicBezTo>
                    <a:pt x="53166" y="32114"/>
                    <a:pt x="53166" y="32124"/>
                    <a:pt x="53177" y="32134"/>
                  </a:cubicBezTo>
                  <a:cubicBezTo>
                    <a:pt x="53166" y="32134"/>
                    <a:pt x="53166" y="32124"/>
                    <a:pt x="53166" y="32124"/>
                  </a:cubicBezTo>
                  <a:lnTo>
                    <a:pt x="53017" y="32034"/>
                  </a:lnTo>
                  <a:cubicBezTo>
                    <a:pt x="52986" y="32004"/>
                    <a:pt x="52946" y="31974"/>
                    <a:pt x="52917" y="31944"/>
                  </a:cubicBezTo>
                  <a:cubicBezTo>
                    <a:pt x="52877" y="31904"/>
                    <a:pt x="52847" y="31864"/>
                    <a:pt x="52807" y="31824"/>
                  </a:cubicBezTo>
                  <a:cubicBezTo>
                    <a:pt x="52697" y="31675"/>
                    <a:pt x="52597" y="31504"/>
                    <a:pt x="52517" y="31335"/>
                  </a:cubicBezTo>
                  <a:cubicBezTo>
                    <a:pt x="52477" y="31245"/>
                    <a:pt x="52447" y="31155"/>
                    <a:pt x="52407" y="31065"/>
                  </a:cubicBezTo>
                  <a:cubicBezTo>
                    <a:pt x="52397" y="31015"/>
                    <a:pt x="52377" y="30965"/>
                    <a:pt x="52357" y="30915"/>
                  </a:cubicBezTo>
                  <a:cubicBezTo>
                    <a:pt x="52357" y="30905"/>
                    <a:pt x="52367" y="30895"/>
                    <a:pt x="52357" y="30885"/>
                  </a:cubicBezTo>
                  <a:lnTo>
                    <a:pt x="52357" y="30416"/>
                  </a:lnTo>
                  <a:lnTo>
                    <a:pt x="52357" y="30305"/>
                  </a:lnTo>
                  <a:cubicBezTo>
                    <a:pt x="52367" y="30225"/>
                    <a:pt x="52367" y="30145"/>
                    <a:pt x="52367" y="30066"/>
                  </a:cubicBezTo>
                  <a:cubicBezTo>
                    <a:pt x="52377" y="29856"/>
                    <a:pt x="52407" y="29656"/>
                    <a:pt x="52427" y="29446"/>
                  </a:cubicBezTo>
                  <a:cubicBezTo>
                    <a:pt x="52447" y="29317"/>
                    <a:pt x="52467" y="29186"/>
                    <a:pt x="52497" y="29057"/>
                  </a:cubicBezTo>
                  <a:cubicBezTo>
                    <a:pt x="52507" y="28986"/>
                    <a:pt x="52517" y="28926"/>
                    <a:pt x="52527" y="28857"/>
                  </a:cubicBezTo>
                  <a:cubicBezTo>
                    <a:pt x="52547" y="28797"/>
                    <a:pt x="52567" y="28727"/>
                    <a:pt x="52577" y="28667"/>
                  </a:cubicBezTo>
                  <a:cubicBezTo>
                    <a:pt x="52607" y="28547"/>
                    <a:pt x="52647" y="28427"/>
                    <a:pt x="52687" y="28317"/>
                  </a:cubicBezTo>
                  <a:cubicBezTo>
                    <a:pt x="52717" y="28257"/>
                    <a:pt x="52737" y="28197"/>
                    <a:pt x="52757" y="28138"/>
                  </a:cubicBezTo>
                  <a:cubicBezTo>
                    <a:pt x="52777" y="28087"/>
                    <a:pt x="52807" y="28027"/>
                    <a:pt x="52827" y="27967"/>
                  </a:cubicBezTo>
                  <a:cubicBezTo>
                    <a:pt x="52857" y="27898"/>
                    <a:pt x="52897" y="27818"/>
                    <a:pt x="52926" y="27747"/>
                  </a:cubicBezTo>
                  <a:cubicBezTo>
                    <a:pt x="52977" y="27648"/>
                    <a:pt x="53017" y="27558"/>
                    <a:pt x="53066" y="27468"/>
                  </a:cubicBezTo>
                  <a:cubicBezTo>
                    <a:pt x="53106" y="27388"/>
                    <a:pt x="53157" y="27318"/>
                    <a:pt x="53197" y="27258"/>
                  </a:cubicBezTo>
                  <a:cubicBezTo>
                    <a:pt x="53246" y="27188"/>
                    <a:pt x="53297" y="27118"/>
                    <a:pt x="53356" y="27048"/>
                  </a:cubicBezTo>
                  <a:cubicBezTo>
                    <a:pt x="53426" y="26948"/>
                    <a:pt x="53506" y="26848"/>
                    <a:pt x="53596" y="26759"/>
                  </a:cubicBezTo>
                  <a:cubicBezTo>
                    <a:pt x="53636" y="26708"/>
                    <a:pt x="53676" y="26668"/>
                    <a:pt x="53716" y="26628"/>
                  </a:cubicBezTo>
                  <a:cubicBezTo>
                    <a:pt x="53766" y="26588"/>
                    <a:pt x="53806" y="26548"/>
                    <a:pt x="53856" y="26508"/>
                  </a:cubicBezTo>
                  <a:cubicBezTo>
                    <a:pt x="53966" y="26429"/>
                    <a:pt x="54085" y="26339"/>
                    <a:pt x="54205" y="26269"/>
                  </a:cubicBezTo>
                  <a:cubicBezTo>
                    <a:pt x="54325" y="26199"/>
                    <a:pt x="54456" y="26129"/>
                    <a:pt x="54595" y="26069"/>
                  </a:cubicBezTo>
                  <a:cubicBezTo>
                    <a:pt x="54655" y="26049"/>
                    <a:pt x="54715" y="26019"/>
                    <a:pt x="54785" y="25999"/>
                  </a:cubicBezTo>
                  <a:cubicBezTo>
                    <a:pt x="54865" y="25969"/>
                    <a:pt x="54945" y="25949"/>
                    <a:pt x="55035" y="25939"/>
                  </a:cubicBezTo>
                  <a:cubicBezTo>
                    <a:pt x="55185" y="25899"/>
                    <a:pt x="55344" y="25869"/>
                    <a:pt x="55495" y="25849"/>
                  </a:cubicBezTo>
                  <a:cubicBezTo>
                    <a:pt x="55544" y="25849"/>
                    <a:pt x="55595" y="25839"/>
                    <a:pt x="55644" y="25839"/>
                  </a:cubicBezTo>
                  <a:close/>
                  <a:moveTo>
                    <a:pt x="56803" y="26189"/>
                  </a:moveTo>
                  <a:lnTo>
                    <a:pt x="56923" y="26279"/>
                  </a:lnTo>
                  <a:cubicBezTo>
                    <a:pt x="56983" y="26319"/>
                    <a:pt x="57033" y="26369"/>
                    <a:pt x="57083" y="26419"/>
                  </a:cubicBezTo>
                  <a:cubicBezTo>
                    <a:pt x="57143" y="26479"/>
                    <a:pt x="57193" y="26528"/>
                    <a:pt x="57243" y="26588"/>
                  </a:cubicBezTo>
                  <a:cubicBezTo>
                    <a:pt x="57303" y="26659"/>
                    <a:pt x="57363" y="26719"/>
                    <a:pt x="57413" y="26788"/>
                  </a:cubicBezTo>
                  <a:lnTo>
                    <a:pt x="57533" y="26939"/>
                  </a:lnTo>
                  <a:cubicBezTo>
                    <a:pt x="57583" y="26998"/>
                    <a:pt x="57623" y="27068"/>
                    <a:pt x="57663" y="27138"/>
                  </a:cubicBezTo>
                  <a:cubicBezTo>
                    <a:pt x="57673" y="27168"/>
                    <a:pt x="57682" y="27198"/>
                    <a:pt x="57702" y="27228"/>
                  </a:cubicBezTo>
                  <a:cubicBezTo>
                    <a:pt x="57762" y="27378"/>
                    <a:pt x="57822" y="27528"/>
                    <a:pt x="57873" y="27678"/>
                  </a:cubicBezTo>
                  <a:cubicBezTo>
                    <a:pt x="57902" y="27758"/>
                    <a:pt x="57933" y="27838"/>
                    <a:pt x="57962" y="27927"/>
                  </a:cubicBezTo>
                  <a:cubicBezTo>
                    <a:pt x="57982" y="27987"/>
                    <a:pt x="57993" y="28058"/>
                    <a:pt x="58002" y="28118"/>
                  </a:cubicBezTo>
                  <a:cubicBezTo>
                    <a:pt x="58013" y="28267"/>
                    <a:pt x="58022" y="28417"/>
                    <a:pt x="58022" y="28567"/>
                  </a:cubicBezTo>
                  <a:cubicBezTo>
                    <a:pt x="58013" y="28697"/>
                    <a:pt x="58002" y="28827"/>
                    <a:pt x="57993" y="28966"/>
                  </a:cubicBezTo>
                  <a:cubicBezTo>
                    <a:pt x="57942" y="29277"/>
                    <a:pt x="57853" y="29586"/>
                    <a:pt x="57733" y="29886"/>
                  </a:cubicBezTo>
                  <a:cubicBezTo>
                    <a:pt x="57673" y="30026"/>
                    <a:pt x="57613" y="30156"/>
                    <a:pt x="57543" y="30285"/>
                  </a:cubicBezTo>
                  <a:cubicBezTo>
                    <a:pt x="57503" y="30356"/>
                    <a:pt x="57453" y="30436"/>
                    <a:pt x="57413" y="30505"/>
                  </a:cubicBezTo>
                  <a:cubicBezTo>
                    <a:pt x="57373" y="30565"/>
                    <a:pt x="57323" y="30625"/>
                    <a:pt x="57283" y="30675"/>
                  </a:cubicBezTo>
                  <a:cubicBezTo>
                    <a:pt x="57153" y="30845"/>
                    <a:pt x="57023" y="31015"/>
                    <a:pt x="56883" y="31165"/>
                  </a:cubicBezTo>
                  <a:cubicBezTo>
                    <a:pt x="56723" y="31335"/>
                    <a:pt x="56554" y="31484"/>
                    <a:pt x="56374" y="31624"/>
                  </a:cubicBezTo>
                  <a:cubicBezTo>
                    <a:pt x="56364" y="31635"/>
                    <a:pt x="56354" y="31635"/>
                    <a:pt x="56354" y="31644"/>
                  </a:cubicBezTo>
                  <a:cubicBezTo>
                    <a:pt x="56244" y="31724"/>
                    <a:pt x="56124" y="31804"/>
                    <a:pt x="56004" y="31874"/>
                  </a:cubicBezTo>
                  <a:cubicBezTo>
                    <a:pt x="55864" y="31954"/>
                    <a:pt x="55724" y="32024"/>
                    <a:pt x="55575" y="32084"/>
                  </a:cubicBezTo>
                  <a:cubicBezTo>
                    <a:pt x="55284" y="32204"/>
                    <a:pt x="54985" y="32274"/>
                    <a:pt x="54665" y="32324"/>
                  </a:cubicBezTo>
                  <a:cubicBezTo>
                    <a:pt x="54536" y="32344"/>
                    <a:pt x="54405" y="32354"/>
                    <a:pt x="54265" y="32354"/>
                  </a:cubicBezTo>
                  <a:lnTo>
                    <a:pt x="54205" y="32354"/>
                  </a:lnTo>
                  <a:cubicBezTo>
                    <a:pt x="54085" y="32354"/>
                    <a:pt x="53976" y="32354"/>
                    <a:pt x="53866" y="32334"/>
                  </a:cubicBezTo>
                  <a:cubicBezTo>
                    <a:pt x="53766" y="32324"/>
                    <a:pt x="53676" y="32304"/>
                    <a:pt x="53586" y="32284"/>
                  </a:cubicBezTo>
                  <a:cubicBezTo>
                    <a:pt x="53546" y="32274"/>
                    <a:pt x="53516" y="32264"/>
                    <a:pt x="53476" y="32254"/>
                  </a:cubicBezTo>
                  <a:lnTo>
                    <a:pt x="53436" y="32214"/>
                  </a:lnTo>
                  <a:cubicBezTo>
                    <a:pt x="53416" y="32184"/>
                    <a:pt x="53396" y="32144"/>
                    <a:pt x="53386" y="32104"/>
                  </a:cubicBezTo>
                  <a:cubicBezTo>
                    <a:pt x="53356" y="32024"/>
                    <a:pt x="53326" y="31944"/>
                    <a:pt x="53306" y="31854"/>
                  </a:cubicBezTo>
                  <a:cubicBezTo>
                    <a:pt x="53277" y="31764"/>
                    <a:pt x="53257" y="31684"/>
                    <a:pt x="53226" y="31595"/>
                  </a:cubicBezTo>
                  <a:cubicBezTo>
                    <a:pt x="53206" y="31515"/>
                    <a:pt x="53177" y="31424"/>
                    <a:pt x="53166" y="31344"/>
                  </a:cubicBezTo>
                  <a:cubicBezTo>
                    <a:pt x="53157" y="31295"/>
                    <a:pt x="53146" y="31255"/>
                    <a:pt x="53137" y="31205"/>
                  </a:cubicBezTo>
                  <a:cubicBezTo>
                    <a:pt x="53126" y="31165"/>
                    <a:pt x="53126" y="31135"/>
                    <a:pt x="53117" y="31095"/>
                  </a:cubicBezTo>
                  <a:lnTo>
                    <a:pt x="53086" y="30795"/>
                  </a:lnTo>
                  <a:cubicBezTo>
                    <a:pt x="53086" y="30705"/>
                    <a:pt x="53077" y="30605"/>
                    <a:pt x="53077" y="30505"/>
                  </a:cubicBezTo>
                  <a:cubicBezTo>
                    <a:pt x="53066" y="30416"/>
                    <a:pt x="53066" y="30316"/>
                    <a:pt x="53057" y="30216"/>
                  </a:cubicBezTo>
                  <a:lnTo>
                    <a:pt x="53057" y="30066"/>
                  </a:lnTo>
                  <a:cubicBezTo>
                    <a:pt x="53057" y="30016"/>
                    <a:pt x="53057" y="29966"/>
                    <a:pt x="53066" y="29916"/>
                  </a:cubicBezTo>
                  <a:cubicBezTo>
                    <a:pt x="53077" y="29866"/>
                    <a:pt x="53077" y="29826"/>
                    <a:pt x="53086" y="29786"/>
                  </a:cubicBezTo>
                  <a:cubicBezTo>
                    <a:pt x="53097" y="29726"/>
                    <a:pt x="53106" y="29686"/>
                    <a:pt x="53126" y="29636"/>
                  </a:cubicBezTo>
                  <a:cubicBezTo>
                    <a:pt x="53146" y="29536"/>
                    <a:pt x="53177" y="29446"/>
                    <a:pt x="53206" y="29357"/>
                  </a:cubicBezTo>
                  <a:cubicBezTo>
                    <a:pt x="53237" y="29277"/>
                    <a:pt x="53266" y="29186"/>
                    <a:pt x="53297" y="29086"/>
                  </a:cubicBezTo>
                  <a:cubicBezTo>
                    <a:pt x="53317" y="28986"/>
                    <a:pt x="53346" y="28887"/>
                    <a:pt x="53376" y="28787"/>
                  </a:cubicBezTo>
                  <a:cubicBezTo>
                    <a:pt x="53396" y="28707"/>
                    <a:pt x="53426" y="28627"/>
                    <a:pt x="53466" y="28537"/>
                  </a:cubicBezTo>
                  <a:cubicBezTo>
                    <a:pt x="53496" y="28467"/>
                    <a:pt x="53526" y="28397"/>
                    <a:pt x="53566" y="28337"/>
                  </a:cubicBezTo>
                  <a:cubicBezTo>
                    <a:pt x="53606" y="28267"/>
                    <a:pt x="53656" y="28197"/>
                    <a:pt x="53696" y="28138"/>
                  </a:cubicBezTo>
                  <a:cubicBezTo>
                    <a:pt x="53756" y="28058"/>
                    <a:pt x="53816" y="27987"/>
                    <a:pt x="53886" y="27907"/>
                  </a:cubicBezTo>
                  <a:cubicBezTo>
                    <a:pt x="53956" y="27838"/>
                    <a:pt x="54026" y="27758"/>
                    <a:pt x="54096" y="27688"/>
                  </a:cubicBezTo>
                  <a:cubicBezTo>
                    <a:pt x="54156" y="27618"/>
                    <a:pt x="54225" y="27558"/>
                    <a:pt x="54285" y="27488"/>
                  </a:cubicBezTo>
                  <a:lnTo>
                    <a:pt x="54485" y="27288"/>
                  </a:lnTo>
                  <a:cubicBezTo>
                    <a:pt x="54645" y="27148"/>
                    <a:pt x="54815" y="27008"/>
                    <a:pt x="54985" y="26879"/>
                  </a:cubicBezTo>
                  <a:cubicBezTo>
                    <a:pt x="55035" y="26828"/>
                    <a:pt x="55095" y="26788"/>
                    <a:pt x="55155" y="26748"/>
                  </a:cubicBezTo>
                  <a:cubicBezTo>
                    <a:pt x="55225" y="26699"/>
                    <a:pt x="55295" y="26659"/>
                    <a:pt x="55364" y="26619"/>
                  </a:cubicBezTo>
                  <a:cubicBezTo>
                    <a:pt x="55435" y="26568"/>
                    <a:pt x="55504" y="26528"/>
                    <a:pt x="55575" y="26488"/>
                  </a:cubicBezTo>
                  <a:cubicBezTo>
                    <a:pt x="55635" y="26459"/>
                    <a:pt x="55695" y="26429"/>
                    <a:pt x="55764" y="26399"/>
                  </a:cubicBezTo>
                  <a:lnTo>
                    <a:pt x="55914" y="26339"/>
                  </a:lnTo>
                  <a:cubicBezTo>
                    <a:pt x="55974" y="26329"/>
                    <a:pt x="56024" y="26309"/>
                    <a:pt x="56084" y="26299"/>
                  </a:cubicBezTo>
                  <a:cubicBezTo>
                    <a:pt x="56194" y="26269"/>
                    <a:pt x="56314" y="26249"/>
                    <a:pt x="56424" y="26229"/>
                  </a:cubicBezTo>
                  <a:cubicBezTo>
                    <a:pt x="56474" y="26229"/>
                    <a:pt x="56514" y="26229"/>
                    <a:pt x="56554" y="26219"/>
                  </a:cubicBezTo>
                  <a:cubicBezTo>
                    <a:pt x="56614" y="26219"/>
                    <a:pt x="56663" y="26209"/>
                    <a:pt x="56714" y="26199"/>
                  </a:cubicBezTo>
                  <a:cubicBezTo>
                    <a:pt x="56743" y="26199"/>
                    <a:pt x="56774" y="26199"/>
                    <a:pt x="56803" y="26189"/>
                  </a:cubicBezTo>
                  <a:close/>
                  <a:moveTo>
                    <a:pt x="34452" y="31395"/>
                  </a:moveTo>
                  <a:cubicBezTo>
                    <a:pt x="34462" y="31395"/>
                    <a:pt x="34462" y="31404"/>
                    <a:pt x="34472" y="31404"/>
                  </a:cubicBezTo>
                  <a:cubicBezTo>
                    <a:pt x="34492" y="31415"/>
                    <a:pt x="34522" y="31424"/>
                    <a:pt x="34552" y="31435"/>
                  </a:cubicBezTo>
                  <a:lnTo>
                    <a:pt x="34562" y="31435"/>
                  </a:lnTo>
                  <a:lnTo>
                    <a:pt x="34582" y="31444"/>
                  </a:lnTo>
                  <a:cubicBezTo>
                    <a:pt x="34612" y="31455"/>
                    <a:pt x="34632" y="31475"/>
                    <a:pt x="34652" y="31484"/>
                  </a:cubicBezTo>
                  <a:lnTo>
                    <a:pt x="34672" y="31495"/>
                  </a:lnTo>
                  <a:cubicBezTo>
                    <a:pt x="34682" y="31504"/>
                    <a:pt x="34702" y="31504"/>
                    <a:pt x="34712" y="31515"/>
                  </a:cubicBezTo>
                  <a:cubicBezTo>
                    <a:pt x="34722" y="31524"/>
                    <a:pt x="34722" y="31524"/>
                    <a:pt x="34732" y="31524"/>
                  </a:cubicBezTo>
                  <a:lnTo>
                    <a:pt x="34712" y="31544"/>
                  </a:lnTo>
                  <a:lnTo>
                    <a:pt x="34702" y="31544"/>
                  </a:lnTo>
                  <a:lnTo>
                    <a:pt x="34702" y="31555"/>
                  </a:lnTo>
                  <a:lnTo>
                    <a:pt x="34692" y="31555"/>
                  </a:lnTo>
                  <a:lnTo>
                    <a:pt x="34672" y="31575"/>
                  </a:lnTo>
                  <a:cubicBezTo>
                    <a:pt x="34642" y="31584"/>
                    <a:pt x="34622" y="31604"/>
                    <a:pt x="34592" y="31624"/>
                  </a:cubicBezTo>
                  <a:cubicBezTo>
                    <a:pt x="34542" y="31664"/>
                    <a:pt x="34502" y="31695"/>
                    <a:pt x="34452" y="31735"/>
                  </a:cubicBezTo>
                  <a:lnTo>
                    <a:pt x="34432" y="31755"/>
                  </a:lnTo>
                  <a:cubicBezTo>
                    <a:pt x="34372" y="31795"/>
                    <a:pt x="34312" y="31834"/>
                    <a:pt x="34252" y="31884"/>
                  </a:cubicBezTo>
                  <a:cubicBezTo>
                    <a:pt x="34232" y="31894"/>
                    <a:pt x="34222" y="31904"/>
                    <a:pt x="34202" y="31914"/>
                  </a:cubicBezTo>
                  <a:lnTo>
                    <a:pt x="34192" y="31924"/>
                  </a:lnTo>
                  <a:lnTo>
                    <a:pt x="34182" y="31924"/>
                  </a:lnTo>
                  <a:lnTo>
                    <a:pt x="34162" y="31944"/>
                  </a:lnTo>
                  <a:lnTo>
                    <a:pt x="34152" y="31954"/>
                  </a:lnTo>
                  <a:cubicBezTo>
                    <a:pt x="34122" y="31964"/>
                    <a:pt x="34092" y="31984"/>
                    <a:pt x="34062" y="32004"/>
                  </a:cubicBezTo>
                  <a:cubicBezTo>
                    <a:pt x="34002" y="32054"/>
                    <a:pt x="33933" y="32094"/>
                    <a:pt x="33873" y="32134"/>
                  </a:cubicBezTo>
                  <a:cubicBezTo>
                    <a:pt x="33833" y="32164"/>
                    <a:pt x="33802" y="32184"/>
                    <a:pt x="33762" y="32204"/>
                  </a:cubicBezTo>
                  <a:lnTo>
                    <a:pt x="33753" y="32204"/>
                  </a:lnTo>
                  <a:lnTo>
                    <a:pt x="33742" y="32214"/>
                  </a:lnTo>
                  <a:cubicBezTo>
                    <a:pt x="33722" y="32234"/>
                    <a:pt x="33702" y="32244"/>
                    <a:pt x="33673" y="32264"/>
                  </a:cubicBezTo>
                  <a:lnTo>
                    <a:pt x="33633" y="32284"/>
                  </a:lnTo>
                  <a:cubicBezTo>
                    <a:pt x="33573" y="32324"/>
                    <a:pt x="33513" y="32374"/>
                    <a:pt x="33443" y="32404"/>
                  </a:cubicBezTo>
                  <a:cubicBezTo>
                    <a:pt x="33423" y="32404"/>
                    <a:pt x="33403" y="32414"/>
                    <a:pt x="33393" y="32414"/>
                  </a:cubicBezTo>
                  <a:lnTo>
                    <a:pt x="33313" y="32414"/>
                  </a:lnTo>
                  <a:cubicBezTo>
                    <a:pt x="33283" y="32414"/>
                    <a:pt x="33253" y="32404"/>
                    <a:pt x="33213" y="32384"/>
                  </a:cubicBezTo>
                  <a:cubicBezTo>
                    <a:pt x="33173" y="32374"/>
                    <a:pt x="33133" y="32364"/>
                    <a:pt x="33093" y="32344"/>
                  </a:cubicBezTo>
                  <a:cubicBezTo>
                    <a:pt x="33063" y="32334"/>
                    <a:pt x="33033" y="32314"/>
                    <a:pt x="33013" y="32304"/>
                  </a:cubicBezTo>
                  <a:lnTo>
                    <a:pt x="33003" y="32294"/>
                  </a:lnTo>
                  <a:lnTo>
                    <a:pt x="32993" y="32294"/>
                  </a:lnTo>
                  <a:cubicBezTo>
                    <a:pt x="32973" y="32274"/>
                    <a:pt x="32943" y="32264"/>
                    <a:pt x="32923" y="32254"/>
                  </a:cubicBezTo>
                  <a:cubicBezTo>
                    <a:pt x="32883" y="32234"/>
                    <a:pt x="32843" y="32214"/>
                    <a:pt x="32803" y="32204"/>
                  </a:cubicBezTo>
                  <a:lnTo>
                    <a:pt x="32783" y="32194"/>
                  </a:lnTo>
                  <a:lnTo>
                    <a:pt x="32774" y="32194"/>
                  </a:lnTo>
                  <a:lnTo>
                    <a:pt x="32754" y="32184"/>
                  </a:lnTo>
                  <a:lnTo>
                    <a:pt x="32714" y="32164"/>
                  </a:lnTo>
                  <a:lnTo>
                    <a:pt x="32703" y="32154"/>
                  </a:lnTo>
                  <a:lnTo>
                    <a:pt x="32683" y="32154"/>
                  </a:lnTo>
                  <a:cubicBezTo>
                    <a:pt x="32674" y="32144"/>
                    <a:pt x="32663" y="32144"/>
                    <a:pt x="32643" y="32134"/>
                  </a:cubicBezTo>
                  <a:cubicBezTo>
                    <a:pt x="32614" y="32114"/>
                    <a:pt x="32574" y="32104"/>
                    <a:pt x="32534" y="32084"/>
                  </a:cubicBezTo>
                  <a:cubicBezTo>
                    <a:pt x="32514" y="32074"/>
                    <a:pt x="32483" y="32074"/>
                    <a:pt x="32463" y="32064"/>
                  </a:cubicBezTo>
                  <a:lnTo>
                    <a:pt x="32454" y="32054"/>
                  </a:lnTo>
                  <a:lnTo>
                    <a:pt x="32434" y="32054"/>
                  </a:lnTo>
                  <a:lnTo>
                    <a:pt x="32423" y="32044"/>
                  </a:lnTo>
                  <a:lnTo>
                    <a:pt x="32414" y="32044"/>
                  </a:lnTo>
                  <a:lnTo>
                    <a:pt x="32323" y="32014"/>
                  </a:lnTo>
                  <a:cubicBezTo>
                    <a:pt x="32284" y="31994"/>
                    <a:pt x="32254" y="31984"/>
                    <a:pt x="32224" y="31964"/>
                  </a:cubicBezTo>
                  <a:cubicBezTo>
                    <a:pt x="32214" y="31954"/>
                    <a:pt x="32194" y="31954"/>
                    <a:pt x="32184" y="31944"/>
                  </a:cubicBezTo>
                  <a:cubicBezTo>
                    <a:pt x="32164" y="31934"/>
                    <a:pt x="32144" y="31914"/>
                    <a:pt x="32124" y="31904"/>
                  </a:cubicBezTo>
                  <a:cubicBezTo>
                    <a:pt x="32044" y="31864"/>
                    <a:pt x="31964" y="31834"/>
                    <a:pt x="31894" y="31804"/>
                  </a:cubicBezTo>
                  <a:cubicBezTo>
                    <a:pt x="31864" y="31795"/>
                    <a:pt x="31824" y="31775"/>
                    <a:pt x="31784" y="31755"/>
                  </a:cubicBezTo>
                  <a:lnTo>
                    <a:pt x="31724" y="31724"/>
                  </a:lnTo>
                  <a:cubicBezTo>
                    <a:pt x="31714" y="31715"/>
                    <a:pt x="31714" y="31715"/>
                    <a:pt x="31704" y="31715"/>
                  </a:cubicBezTo>
                  <a:cubicBezTo>
                    <a:pt x="31804" y="31644"/>
                    <a:pt x="31884" y="31584"/>
                    <a:pt x="31954" y="31544"/>
                  </a:cubicBezTo>
                  <a:lnTo>
                    <a:pt x="32074" y="31484"/>
                  </a:lnTo>
                  <a:lnTo>
                    <a:pt x="32124" y="31455"/>
                  </a:lnTo>
                  <a:cubicBezTo>
                    <a:pt x="32154" y="31435"/>
                    <a:pt x="32194" y="31415"/>
                    <a:pt x="32234" y="31395"/>
                  </a:cubicBezTo>
                  <a:lnTo>
                    <a:pt x="32234" y="31444"/>
                  </a:lnTo>
                  <a:cubicBezTo>
                    <a:pt x="32244" y="31464"/>
                    <a:pt x="32244" y="31495"/>
                    <a:pt x="32254" y="31515"/>
                  </a:cubicBezTo>
                  <a:lnTo>
                    <a:pt x="32254" y="31524"/>
                  </a:lnTo>
                  <a:lnTo>
                    <a:pt x="32254" y="31535"/>
                  </a:lnTo>
                  <a:cubicBezTo>
                    <a:pt x="32264" y="31564"/>
                    <a:pt x="32274" y="31584"/>
                    <a:pt x="32274" y="31615"/>
                  </a:cubicBezTo>
                  <a:cubicBezTo>
                    <a:pt x="32284" y="31624"/>
                    <a:pt x="32284" y="31635"/>
                    <a:pt x="32284" y="31644"/>
                  </a:cubicBezTo>
                  <a:lnTo>
                    <a:pt x="32314" y="31764"/>
                  </a:lnTo>
                  <a:cubicBezTo>
                    <a:pt x="32323" y="31784"/>
                    <a:pt x="32334" y="31824"/>
                    <a:pt x="32354" y="31854"/>
                  </a:cubicBezTo>
                  <a:cubicBezTo>
                    <a:pt x="32374" y="31884"/>
                    <a:pt x="32403" y="31914"/>
                    <a:pt x="32423" y="31934"/>
                  </a:cubicBezTo>
                  <a:cubicBezTo>
                    <a:pt x="32463" y="31984"/>
                    <a:pt x="32523" y="32014"/>
                    <a:pt x="32583" y="32044"/>
                  </a:cubicBezTo>
                  <a:cubicBezTo>
                    <a:pt x="32614" y="32054"/>
                    <a:pt x="32634" y="32074"/>
                    <a:pt x="32663" y="32084"/>
                  </a:cubicBezTo>
                  <a:cubicBezTo>
                    <a:pt x="32763" y="32114"/>
                    <a:pt x="32863" y="32134"/>
                    <a:pt x="32973" y="32144"/>
                  </a:cubicBezTo>
                  <a:lnTo>
                    <a:pt x="33063" y="32144"/>
                  </a:lnTo>
                  <a:cubicBezTo>
                    <a:pt x="33153" y="32144"/>
                    <a:pt x="33233" y="32144"/>
                    <a:pt x="33333" y="32124"/>
                  </a:cubicBezTo>
                  <a:cubicBezTo>
                    <a:pt x="33383" y="32114"/>
                    <a:pt x="33433" y="32094"/>
                    <a:pt x="33483" y="32084"/>
                  </a:cubicBezTo>
                  <a:cubicBezTo>
                    <a:pt x="33513" y="32074"/>
                    <a:pt x="33542" y="32064"/>
                    <a:pt x="33562" y="32064"/>
                  </a:cubicBezTo>
                  <a:lnTo>
                    <a:pt x="33573" y="32054"/>
                  </a:lnTo>
                  <a:cubicBezTo>
                    <a:pt x="33602" y="32054"/>
                    <a:pt x="33633" y="32044"/>
                    <a:pt x="33653" y="32034"/>
                  </a:cubicBezTo>
                  <a:cubicBezTo>
                    <a:pt x="33713" y="32014"/>
                    <a:pt x="33773" y="31994"/>
                    <a:pt x="33833" y="31964"/>
                  </a:cubicBezTo>
                  <a:cubicBezTo>
                    <a:pt x="33893" y="31944"/>
                    <a:pt x="33942" y="31904"/>
                    <a:pt x="33973" y="31884"/>
                  </a:cubicBezTo>
                  <a:lnTo>
                    <a:pt x="33993" y="31864"/>
                  </a:lnTo>
                  <a:cubicBezTo>
                    <a:pt x="34082" y="31814"/>
                    <a:pt x="34182" y="31744"/>
                    <a:pt x="34272" y="31664"/>
                  </a:cubicBezTo>
                  <a:cubicBezTo>
                    <a:pt x="34322" y="31624"/>
                    <a:pt x="34362" y="31575"/>
                    <a:pt x="34402" y="31504"/>
                  </a:cubicBezTo>
                  <a:cubicBezTo>
                    <a:pt x="34422" y="31464"/>
                    <a:pt x="34442" y="31424"/>
                    <a:pt x="34452" y="31395"/>
                  </a:cubicBezTo>
                  <a:close/>
                  <a:moveTo>
                    <a:pt x="35172" y="28058"/>
                  </a:moveTo>
                  <a:lnTo>
                    <a:pt x="35231" y="28087"/>
                  </a:lnTo>
                  <a:cubicBezTo>
                    <a:pt x="35241" y="28098"/>
                    <a:pt x="35261" y="28107"/>
                    <a:pt x="35271" y="28107"/>
                  </a:cubicBezTo>
                  <a:cubicBezTo>
                    <a:pt x="35311" y="28138"/>
                    <a:pt x="35351" y="28158"/>
                    <a:pt x="35391" y="28178"/>
                  </a:cubicBezTo>
                  <a:lnTo>
                    <a:pt x="35421" y="28197"/>
                  </a:lnTo>
                  <a:cubicBezTo>
                    <a:pt x="35441" y="28217"/>
                    <a:pt x="35471" y="28227"/>
                    <a:pt x="35491" y="28237"/>
                  </a:cubicBezTo>
                  <a:lnTo>
                    <a:pt x="35521" y="28257"/>
                  </a:lnTo>
                  <a:cubicBezTo>
                    <a:pt x="35551" y="28267"/>
                    <a:pt x="35581" y="28287"/>
                    <a:pt x="35601" y="28307"/>
                  </a:cubicBezTo>
                  <a:cubicBezTo>
                    <a:pt x="35621" y="28327"/>
                    <a:pt x="35651" y="28337"/>
                    <a:pt x="35671" y="28357"/>
                  </a:cubicBezTo>
                  <a:lnTo>
                    <a:pt x="35711" y="28387"/>
                  </a:lnTo>
                  <a:lnTo>
                    <a:pt x="35721" y="28397"/>
                  </a:lnTo>
                  <a:cubicBezTo>
                    <a:pt x="35751" y="28417"/>
                    <a:pt x="35761" y="28427"/>
                    <a:pt x="35791" y="28437"/>
                  </a:cubicBezTo>
                  <a:lnTo>
                    <a:pt x="35801" y="28447"/>
                  </a:lnTo>
                  <a:lnTo>
                    <a:pt x="35811" y="28457"/>
                  </a:lnTo>
                  <a:lnTo>
                    <a:pt x="35831" y="28457"/>
                  </a:lnTo>
                  <a:cubicBezTo>
                    <a:pt x="35831" y="28507"/>
                    <a:pt x="35831" y="28557"/>
                    <a:pt x="35841" y="28627"/>
                  </a:cubicBezTo>
                  <a:lnTo>
                    <a:pt x="35841" y="28647"/>
                  </a:lnTo>
                  <a:cubicBezTo>
                    <a:pt x="35811" y="28667"/>
                    <a:pt x="35771" y="28677"/>
                    <a:pt x="35751" y="28687"/>
                  </a:cubicBezTo>
                  <a:cubicBezTo>
                    <a:pt x="35711" y="28707"/>
                    <a:pt x="35671" y="28727"/>
                    <a:pt x="35641" y="28757"/>
                  </a:cubicBezTo>
                  <a:cubicBezTo>
                    <a:pt x="35621" y="28787"/>
                    <a:pt x="35601" y="28807"/>
                    <a:pt x="35591" y="28837"/>
                  </a:cubicBezTo>
                  <a:cubicBezTo>
                    <a:pt x="35581" y="28857"/>
                    <a:pt x="35561" y="28887"/>
                    <a:pt x="35551" y="28917"/>
                  </a:cubicBezTo>
                  <a:cubicBezTo>
                    <a:pt x="35521" y="29006"/>
                    <a:pt x="35511" y="29097"/>
                    <a:pt x="35501" y="29186"/>
                  </a:cubicBezTo>
                  <a:cubicBezTo>
                    <a:pt x="35501" y="29226"/>
                    <a:pt x="35491" y="29266"/>
                    <a:pt x="35491" y="29306"/>
                  </a:cubicBezTo>
                  <a:cubicBezTo>
                    <a:pt x="35471" y="29317"/>
                    <a:pt x="35441" y="29326"/>
                    <a:pt x="35411" y="29337"/>
                  </a:cubicBezTo>
                  <a:cubicBezTo>
                    <a:pt x="35361" y="29357"/>
                    <a:pt x="35311" y="29386"/>
                    <a:pt x="35281" y="29396"/>
                  </a:cubicBezTo>
                  <a:cubicBezTo>
                    <a:pt x="35261" y="29406"/>
                    <a:pt x="35251" y="29416"/>
                    <a:pt x="35241" y="29416"/>
                  </a:cubicBezTo>
                  <a:lnTo>
                    <a:pt x="35231" y="29426"/>
                  </a:lnTo>
                  <a:lnTo>
                    <a:pt x="35211" y="29436"/>
                  </a:lnTo>
                  <a:lnTo>
                    <a:pt x="35201" y="29436"/>
                  </a:lnTo>
                  <a:lnTo>
                    <a:pt x="35192" y="29446"/>
                  </a:lnTo>
                  <a:cubicBezTo>
                    <a:pt x="35152" y="29466"/>
                    <a:pt x="35101" y="29486"/>
                    <a:pt x="35052" y="29516"/>
                  </a:cubicBezTo>
                  <a:lnTo>
                    <a:pt x="35021" y="29526"/>
                  </a:lnTo>
                  <a:lnTo>
                    <a:pt x="35012" y="29526"/>
                  </a:lnTo>
                  <a:cubicBezTo>
                    <a:pt x="34981" y="29536"/>
                    <a:pt x="34961" y="29546"/>
                    <a:pt x="34932" y="29556"/>
                  </a:cubicBezTo>
                  <a:lnTo>
                    <a:pt x="34872" y="29586"/>
                  </a:lnTo>
                  <a:cubicBezTo>
                    <a:pt x="34841" y="29606"/>
                    <a:pt x="34821" y="29626"/>
                    <a:pt x="34812" y="29646"/>
                  </a:cubicBezTo>
                  <a:cubicBezTo>
                    <a:pt x="34792" y="29676"/>
                    <a:pt x="34781" y="29706"/>
                    <a:pt x="34781" y="29746"/>
                  </a:cubicBezTo>
                  <a:cubicBezTo>
                    <a:pt x="34781" y="29756"/>
                    <a:pt x="34792" y="29776"/>
                    <a:pt x="34792" y="29786"/>
                  </a:cubicBezTo>
                  <a:lnTo>
                    <a:pt x="34792" y="29796"/>
                  </a:lnTo>
                  <a:lnTo>
                    <a:pt x="34792" y="29816"/>
                  </a:lnTo>
                  <a:lnTo>
                    <a:pt x="34792" y="29846"/>
                  </a:lnTo>
                  <a:lnTo>
                    <a:pt x="34801" y="29876"/>
                  </a:lnTo>
                  <a:cubicBezTo>
                    <a:pt x="34801" y="29926"/>
                    <a:pt x="34812" y="29966"/>
                    <a:pt x="34812" y="30006"/>
                  </a:cubicBezTo>
                  <a:lnTo>
                    <a:pt x="34821" y="30036"/>
                  </a:lnTo>
                  <a:cubicBezTo>
                    <a:pt x="34832" y="30116"/>
                    <a:pt x="34841" y="30185"/>
                    <a:pt x="34841" y="30265"/>
                  </a:cubicBezTo>
                  <a:cubicBezTo>
                    <a:pt x="34852" y="30345"/>
                    <a:pt x="34861" y="30436"/>
                    <a:pt x="34872" y="30525"/>
                  </a:cubicBezTo>
                  <a:lnTo>
                    <a:pt x="34872" y="30655"/>
                  </a:lnTo>
                  <a:cubicBezTo>
                    <a:pt x="34872" y="30695"/>
                    <a:pt x="34872" y="30725"/>
                    <a:pt x="34861" y="30755"/>
                  </a:cubicBezTo>
                  <a:lnTo>
                    <a:pt x="34861" y="30785"/>
                  </a:lnTo>
                  <a:lnTo>
                    <a:pt x="34861" y="30835"/>
                  </a:lnTo>
                  <a:cubicBezTo>
                    <a:pt x="34861" y="30865"/>
                    <a:pt x="34861" y="30885"/>
                    <a:pt x="34872" y="30905"/>
                  </a:cubicBezTo>
                  <a:cubicBezTo>
                    <a:pt x="34872" y="30925"/>
                    <a:pt x="34881" y="30935"/>
                    <a:pt x="34881" y="30945"/>
                  </a:cubicBezTo>
                  <a:lnTo>
                    <a:pt x="34892" y="30965"/>
                  </a:lnTo>
                  <a:cubicBezTo>
                    <a:pt x="34912" y="30995"/>
                    <a:pt x="34932" y="31035"/>
                    <a:pt x="34981" y="31065"/>
                  </a:cubicBezTo>
                  <a:cubicBezTo>
                    <a:pt x="35001" y="31085"/>
                    <a:pt x="35021" y="31105"/>
                    <a:pt x="35041" y="31115"/>
                  </a:cubicBezTo>
                  <a:cubicBezTo>
                    <a:pt x="35052" y="31135"/>
                    <a:pt x="35061" y="31145"/>
                    <a:pt x="35081" y="31155"/>
                  </a:cubicBezTo>
                  <a:cubicBezTo>
                    <a:pt x="35121" y="31195"/>
                    <a:pt x="35172" y="31225"/>
                    <a:pt x="35211" y="31255"/>
                  </a:cubicBezTo>
                  <a:cubicBezTo>
                    <a:pt x="35251" y="31285"/>
                    <a:pt x="35281" y="31305"/>
                    <a:pt x="35321" y="31335"/>
                  </a:cubicBezTo>
                  <a:cubicBezTo>
                    <a:pt x="35361" y="31364"/>
                    <a:pt x="35391" y="31395"/>
                    <a:pt x="35431" y="31415"/>
                  </a:cubicBezTo>
                  <a:cubicBezTo>
                    <a:pt x="35451" y="31435"/>
                    <a:pt x="35481" y="31444"/>
                    <a:pt x="35501" y="31455"/>
                  </a:cubicBezTo>
                  <a:cubicBezTo>
                    <a:pt x="35531" y="31475"/>
                    <a:pt x="35561" y="31484"/>
                    <a:pt x="35591" y="31504"/>
                  </a:cubicBezTo>
                  <a:cubicBezTo>
                    <a:pt x="35641" y="31524"/>
                    <a:pt x="35691" y="31555"/>
                    <a:pt x="35741" y="31584"/>
                  </a:cubicBezTo>
                  <a:lnTo>
                    <a:pt x="35751" y="31595"/>
                  </a:lnTo>
                  <a:cubicBezTo>
                    <a:pt x="35801" y="31624"/>
                    <a:pt x="35851" y="31655"/>
                    <a:pt x="35911" y="31675"/>
                  </a:cubicBezTo>
                  <a:cubicBezTo>
                    <a:pt x="35931" y="31684"/>
                    <a:pt x="35960" y="31695"/>
                    <a:pt x="35980" y="31715"/>
                  </a:cubicBezTo>
                  <a:lnTo>
                    <a:pt x="35991" y="31715"/>
                  </a:lnTo>
                  <a:cubicBezTo>
                    <a:pt x="36011" y="31724"/>
                    <a:pt x="36040" y="31735"/>
                    <a:pt x="36060" y="31755"/>
                  </a:cubicBezTo>
                  <a:cubicBezTo>
                    <a:pt x="36080" y="31764"/>
                    <a:pt x="36091" y="31775"/>
                    <a:pt x="36100" y="31795"/>
                  </a:cubicBezTo>
                  <a:cubicBezTo>
                    <a:pt x="36111" y="31795"/>
                    <a:pt x="36111" y="31804"/>
                    <a:pt x="36120" y="31804"/>
                  </a:cubicBezTo>
                  <a:cubicBezTo>
                    <a:pt x="36100" y="31824"/>
                    <a:pt x="36071" y="31834"/>
                    <a:pt x="36051" y="31854"/>
                  </a:cubicBezTo>
                  <a:lnTo>
                    <a:pt x="36051" y="31864"/>
                  </a:lnTo>
                  <a:lnTo>
                    <a:pt x="36040" y="31864"/>
                  </a:lnTo>
                  <a:lnTo>
                    <a:pt x="36020" y="31884"/>
                  </a:lnTo>
                  <a:lnTo>
                    <a:pt x="36000" y="31894"/>
                  </a:lnTo>
                  <a:cubicBezTo>
                    <a:pt x="35960" y="31934"/>
                    <a:pt x="35921" y="31964"/>
                    <a:pt x="35881" y="31994"/>
                  </a:cubicBezTo>
                  <a:cubicBezTo>
                    <a:pt x="35811" y="32044"/>
                    <a:pt x="35751" y="32084"/>
                    <a:pt x="35661" y="32144"/>
                  </a:cubicBezTo>
                  <a:lnTo>
                    <a:pt x="35591" y="32194"/>
                  </a:lnTo>
                  <a:cubicBezTo>
                    <a:pt x="35571" y="32214"/>
                    <a:pt x="35541" y="32234"/>
                    <a:pt x="35511" y="32254"/>
                  </a:cubicBezTo>
                  <a:lnTo>
                    <a:pt x="35491" y="32264"/>
                  </a:lnTo>
                  <a:lnTo>
                    <a:pt x="35471" y="32284"/>
                  </a:lnTo>
                  <a:lnTo>
                    <a:pt x="35451" y="32294"/>
                  </a:lnTo>
                  <a:cubicBezTo>
                    <a:pt x="35401" y="32324"/>
                    <a:pt x="35361" y="32364"/>
                    <a:pt x="35311" y="32394"/>
                  </a:cubicBezTo>
                  <a:cubicBezTo>
                    <a:pt x="35261" y="32434"/>
                    <a:pt x="35211" y="32464"/>
                    <a:pt x="35172" y="32484"/>
                  </a:cubicBezTo>
                  <a:cubicBezTo>
                    <a:pt x="35121" y="32514"/>
                    <a:pt x="35081" y="32534"/>
                    <a:pt x="35032" y="32554"/>
                  </a:cubicBezTo>
                  <a:cubicBezTo>
                    <a:pt x="35041" y="32543"/>
                    <a:pt x="35041" y="32524"/>
                    <a:pt x="35041" y="32514"/>
                  </a:cubicBezTo>
                  <a:lnTo>
                    <a:pt x="35041" y="32504"/>
                  </a:lnTo>
                  <a:lnTo>
                    <a:pt x="35041" y="32494"/>
                  </a:lnTo>
                  <a:lnTo>
                    <a:pt x="35052" y="32454"/>
                  </a:lnTo>
                  <a:lnTo>
                    <a:pt x="35052" y="32444"/>
                  </a:lnTo>
                  <a:lnTo>
                    <a:pt x="35052" y="32424"/>
                  </a:lnTo>
                  <a:lnTo>
                    <a:pt x="35061" y="32404"/>
                  </a:lnTo>
                  <a:cubicBezTo>
                    <a:pt x="35061" y="32384"/>
                    <a:pt x="35061" y="32354"/>
                    <a:pt x="35072" y="32324"/>
                  </a:cubicBezTo>
                  <a:cubicBezTo>
                    <a:pt x="35081" y="32194"/>
                    <a:pt x="35081" y="32084"/>
                    <a:pt x="35081" y="31984"/>
                  </a:cubicBezTo>
                  <a:cubicBezTo>
                    <a:pt x="35072" y="31874"/>
                    <a:pt x="35072" y="31755"/>
                    <a:pt x="35081" y="31664"/>
                  </a:cubicBezTo>
                  <a:lnTo>
                    <a:pt x="35081" y="31644"/>
                  </a:lnTo>
                  <a:cubicBezTo>
                    <a:pt x="35081" y="31575"/>
                    <a:pt x="35081" y="31495"/>
                    <a:pt x="35041" y="31435"/>
                  </a:cubicBezTo>
                  <a:cubicBezTo>
                    <a:pt x="35001" y="31375"/>
                    <a:pt x="34941" y="31335"/>
                    <a:pt x="34872" y="31305"/>
                  </a:cubicBezTo>
                  <a:cubicBezTo>
                    <a:pt x="34841" y="31295"/>
                    <a:pt x="34821" y="31285"/>
                    <a:pt x="34792" y="31265"/>
                  </a:cubicBezTo>
                  <a:lnTo>
                    <a:pt x="34672" y="31205"/>
                  </a:lnTo>
                  <a:cubicBezTo>
                    <a:pt x="34612" y="31185"/>
                    <a:pt x="34552" y="31185"/>
                    <a:pt x="34492" y="31175"/>
                  </a:cubicBezTo>
                  <a:lnTo>
                    <a:pt x="34492" y="31155"/>
                  </a:lnTo>
                  <a:cubicBezTo>
                    <a:pt x="34492" y="31105"/>
                    <a:pt x="34482" y="31045"/>
                    <a:pt x="34482" y="30995"/>
                  </a:cubicBezTo>
                  <a:lnTo>
                    <a:pt x="34472" y="30965"/>
                  </a:lnTo>
                  <a:cubicBezTo>
                    <a:pt x="34462" y="30855"/>
                    <a:pt x="34432" y="30735"/>
                    <a:pt x="34402" y="30615"/>
                  </a:cubicBezTo>
                  <a:cubicBezTo>
                    <a:pt x="34392" y="30565"/>
                    <a:pt x="34372" y="30516"/>
                    <a:pt x="34362" y="30476"/>
                  </a:cubicBezTo>
                  <a:lnTo>
                    <a:pt x="34352" y="30436"/>
                  </a:lnTo>
                  <a:cubicBezTo>
                    <a:pt x="34342" y="30405"/>
                    <a:pt x="34332" y="30365"/>
                    <a:pt x="34312" y="30325"/>
                  </a:cubicBezTo>
                  <a:lnTo>
                    <a:pt x="34302" y="30305"/>
                  </a:lnTo>
                  <a:lnTo>
                    <a:pt x="34272" y="30276"/>
                  </a:lnTo>
                  <a:cubicBezTo>
                    <a:pt x="34252" y="30256"/>
                    <a:pt x="34232" y="30245"/>
                    <a:pt x="34212" y="30236"/>
                  </a:cubicBezTo>
                  <a:cubicBezTo>
                    <a:pt x="34192" y="30216"/>
                    <a:pt x="34172" y="30205"/>
                    <a:pt x="34142" y="30196"/>
                  </a:cubicBezTo>
                  <a:lnTo>
                    <a:pt x="34092" y="30196"/>
                  </a:lnTo>
                  <a:lnTo>
                    <a:pt x="34082" y="30145"/>
                  </a:lnTo>
                  <a:lnTo>
                    <a:pt x="34082" y="30125"/>
                  </a:lnTo>
                  <a:lnTo>
                    <a:pt x="34082" y="30056"/>
                  </a:lnTo>
                  <a:lnTo>
                    <a:pt x="34082" y="30036"/>
                  </a:lnTo>
                  <a:lnTo>
                    <a:pt x="34082" y="30026"/>
                  </a:lnTo>
                  <a:lnTo>
                    <a:pt x="34072" y="29946"/>
                  </a:lnTo>
                  <a:lnTo>
                    <a:pt x="34072" y="29896"/>
                  </a:lnTo>
                  <a:lnTo>
                    <a:pt x="34072" y="29886"/>
                  </a:lnTo>
                  <a:lnTo>
                    <a:pt x="34072" y="29876"/>
                  </a:lnTo>
                  <a:lnTo>
                    <a:pt x="34072" y="29766"/>
                  </a:lnTo>
                  <a:cubicBezTo>
                    <a:pt x="34062" y="29706"/>
                    <a:pt x="34052" y="29646"/>
                    <a:pt x="34052" y="29586"/>
                  </a:cubicBezTo>
                  <a:lnTo>
                    <a:pt x="34052" y="29576"/>
                  </a:lnTo>
                  <a:cubicBezTo>
                    <a:pt x="34042" y="29536"/>
                    <a:pt x="34032" y="29466"/>
                    <a:pt x="34032" y="29396"/>
                  </a:cubicBezTo>
                  <a:cubicBezTo>
                    <a:pt x="34022" y="29277"/>
                    <a:pt x="34022" y="29157"/>
                    <a:pt x="34012" y="29057"/>
                  </a:cubicBezTo>
                  <a:cubicBezTo>
                    <a:pt x="34012" y="28977"/>
                    <a:pt x="34012" y="28897"/>
                    <a:pt x="34002" y="28827"/>
                  </a:cubicBezTo>
                  <a:lnTo>
                    <a:pt x="34002" y="28787"/>
                  </a:lnTo>
                  <a:cubicBezTo>
                    <a:pt x="34012" y="28787"/>
                    <a:pt x="34012" y="28787"/>
                    <a:pt x="34012" y="28777"/>
                  </a:cubicBezTo>
                  <a:lnTo>
                    <a:pt x="34022" y="28777"/>
                  </a:lnTo>
                  <a:lnTo>
                    <a:pt x="34032" y="28767"/>
                  </a:lnTo>
                  <a:cubicBezTo>
                    <a:pt x="34052" y="28747"/>
                    <a:pt x="34082" y="28737"/>
                    <a:pt x="34102" y="28727"/>
                  </a:cubicBezTo>
                  <a:cubicBezTo>
                    <a:pt x="34142" y="28707"/>
                    <a:pt x="34192" y="28697"/>
                    <a:pt x="34242" y="28667"/>
                  </a:cubicBezTo>
                  <a:lnTo>
                    <a:pt x="34252" y="28667"/>
                  </a:lnTo>
                  <a:lnTo>
                    <a:pt x="34262" y="28657"/>
                  </a:lnTo>
                  <a:cubicBezTo>
                    <a:pt x="34272" y="28657"/>
                    <a:pt x="34282" y="28647"/>
                    <a:pt x="34292" y="28647"/>
                  </a:cubicBezTo>
                  <a:cubicBezTo>
                    <a:pt x="34312" y="28637"/>
                    <a:pt x="34332" y="28617"/>
                    <a:pt x="34352" y="28607"/>
                  </a:cubicBezTo>
                  <a:lnTo>
                    <a:pt x="34382" y="28587"/>
                  </a:lnTo>
                  <a:cubicBezTo>
                    <a:pt x="34412" y="28567"/>
                    <a:pt x="34442" y="28537"/>
                    <a:pt x="34462" y="28517"/>
                  </a:cubicBezTo>
                  <a:cubicBezTo>
                    <a:pt x="34482" y="28507"/>
                    <a:pt x="34502" y="28487"/>
                    <a:pt x="34512" y="28477"/>
                  </a:cubicBezTo>
                  <a:lnTo>
                    <a:pt x="34522" y="28467"/>
                  </a:lnTo>
                  <a:lnTo>
                    <a:pt x="34532" y="28467"/>
                  </a:lnTo>
                  <a:cubicBezTo>
                    <a:pt x="34542" y="28447"/>
                    <a:pt x="34552" y="28437"/>
                    <a:pt x="34572" y="28427"/>
                  </a:cubicBezTo>
                  <a:cubicBezTo>
                    <a:pt x="34582" y="28427"/>
                    <a:pt x="34582" y="28417"/>
                    <a:pt x="34592" y="28417"/>
                  </a:cubicBezTo>
                  <a:lnTo>
                    <a:pt x="34602" y="28397"/>
                  </a:lnTo>
                  <a:lnTo>
                    <a:pt x="34692" y="28337"/>
                  </a:lnTo>
                  <a:lnTo>
                    <a:pt x="34702" y="28327"/>
                  </a:lnTo>
                  <a:lnTo>
                    <a:pt x="34712" y="28317"/>
                  </a:lnTo>
                  <a:lnTo>
                    <a:pt x="34741" y="28297"/>
                  </a:lnTo>
                  <a:cubicBezTo>
                    <a:pt x="34772" y="28277"/>
                    <a:pt x="34801" y="28257"/>
                    <a:pt x="34821" y="28237"/>
                  </a:cubicBezTo>
                  <a:lnTo>
                    <a:pt x="34832" y="28237"/>
                  </a:lnTo>
                  <a:cubicBezTo>
                    <a:pt x="34852" y="28217"/>
                    <a:pt x="34881" y="28207"/>
                    <a:pt x="34901" y="28187"/>
                  </a:cubicBezTo>
                  <a:cubicBezTo>
                    <a:pt x="34941" y="28158"/>
                    <a:pt x="34992" y="28138"/>
                    <a:pt x="35032" y="28118"/>
                  </a:cubicBezTo>
                  <a:cubicBezTo>
                    <a:pt x="35072" y="28098"/>
                    <a:pt x="35101" y="28078"/>
                    <a:pt x="35132" y="28067"/>
                  </a:cubicBezTo>
                  <a:cubicBezTo>
                    <a:pt x="35141" y="28067"/>
                    <a:pt x="35152" y="28058"/>
                    <a:pt x="35161" y="28058"/>
                  </a:cubicBezTo>
                  <a:close/>
                  <a:moveTo>
                    <a:pt x="30545" y="20224"/>
                  </a:moveTo>
                  <a:cubicBezTo>
                    <a:pt x="30545" y="20234"/>
                    <a:pt x="30545" y="20244"/>
                    <a:pt x="30535" y="20254"/>
                  </a:cubicBezTo>
                  <a:lnTo>
                    <a:pt x="30535" y="20324"/>
                  </a:lnTo>
                  <a:lnTo>
                    <a:pt x="30535" y="20374"/>
                  </a:lnTo>
                  <a:lnTo>
                    <a:pt x="30535" y="20414"/>
                  </a:lnTo>
                  <a:cubicBezTo>
                    <a:pt x="30535" y="20453"/>
                    <a:pt x="30525" y="20504"/>
                    <a:pt x="30525" y="20533"/>
                  </a:cubicBezTo>
                  <a:lnTo>
                    <a:pt x="30525" y="20584"/>
                  </a:lnTo>
                  <a:cubicBezTo>
                    <a:pt x="30515" y="20624"/>
                    <a:pt x="30515" y="20664"/>
                    <a:pt x="30515" y="20704"/>
                  </a:cubicBezTo>
                  <a:lnTo>
                    <a:pt x="30515" y="20764"/>
                  </a:lnTo>
                  <a:cubicBezTo>
                    <a:pt x="30515" y="20824"/>
                    <a:pt x="30515" y="20884"/>
                    <a:pt x="30505" y="20943"/>
                  </a:cubicBezTo>
                  <a:lnTo>
                    <a:pt x="30505" y="21043"/>
                  </a:lnTo>
                  <a:lnTo>
                    <a:pt x="30505" y="21063"/>
                  </a:lnTo>
                  <a:lnTo>
                    <a:pt x="30505" y="21073"/>
                  </a:lnTo>
                  <a:lnTo>
                    <a:pt x="30505" y="21093"/>
                  </a:lnTo>
                  <a:lnTo>
                    <a:pt x="30505" y="21103"/>
                  </a:lnTo>
                  <a:lnTo>
                    <a:pt x="30505" y="21123"/>
                  </a:lnTo>
                  <a:lnTo>
                    <a:pt x="30505" y="21333"/>
                  </a:lnTo>
                  <a:lnTo>
                    <a:pt x="30505" y="21353"/>
                  </a:lnTo>
                  <a:lnTo>
                    <a:pt x="30505" y="21383"/>
                  </a:lnTo>
                  <a:lnTo>
                    <a:pt x="30505" y="21393"/>
                  </a:lnTo>
                  <a:cubicBezTo>
                    <a:pt x="30495" y="21503"/>
                    <a:pt x="30495" y="21623"/>
                    <a:pt x="30485" y="21732"/>
                  </a:cubicBezTo>
                  <a:lnTo>
                    <a:pt x="30485" y="21843"/>
                  </a:lnTo>
                  <a:lnTo>
                    <a:pt x="30485" y="21863"/>
                  </a:lnTo>
                  <a:lnTo>
                    <a:pt x="30485" y="21883"/>
                  </a:lnTo>
                  <a:lnTo>
                    <a:pt x="30485" y="21903"/>
                  </a:lnTo>
                  <a:lnTo>
                    <a:pt x="30485" y="21923"/>
                  </a:lnTo>
                  <a:lnTo>
                    <a:pt x="30485" y="21943"/>
                  </a:lnTo>
                  <a:lnTo>
                    <a:pt x="30485" y="22123"/>
                  </a:lnTo>
                  <a:cubicBezTo>
                    <a:pt x="30485" y="22232"/>
                    <a:pt x="30485" y="22342"/>
                    <a:pt x="30475" y="22442"/>
                  </a:cubicBezTo>
                  <a:lnTo>
                    <a:pt x="30475" y="22462"/>
                  </a:lnTo>
                  <a:lnTo>
                    <a:pt x="30475" y="22532"/>
                  </a:lnTo>
                  <a:cubicBezTo>
                    <a:pt x="30465" y="22792"/>
                    <a:pt x="30465" y="23062"/>
                    <a:pt x="30475" y="23351"/>
                  </a:cubicBezTo>
                  <a:cubicBezTo>
                    <a:pt x="30475" y="23481"/>
                    <a:pt x="30485" y="23621"/>
                    <a:pt x="30485" y="23751"/>
                  </a:cubicBezTo>
                  <a:cubicBezTo>
                    <a:pt x="30485" y="23851"/>
                    <a:pt x="30495" y="23951"/>
                    <a:pt x="30495" y="24011"/>
                  </a:cubicBezTo>
                  <a:lnTo>
                    <a:pt x="30495" y="24031"/>
                  </a:lnTo>
                  <a:lnTo>
                    <a:pt x="30505" y="24051"/>
                  </a:lnTo>
                  <a:lnTo>
                    <a:pt x="30505" y="24141"/>
                  </a:lnTo>
                  <a:cubicBezTo>
                    <a:pt x="30525" y="24381"/>
                    <a:pt x="30535" y="24670"/>
                    <a:pt x="30545" y="24960"/>
                  </a:cubicBezTo>
                  <a:cubicBezTo>
                    <a:pt x="30545" y="25080"/>
                    <a:pt x="30535" y="25200"/>
                    <a:pt x="30535" y="25280"/>
                  </a:cubicBezTo>
                  <a:lnTo>
                    <a:pt x="30535" y="25360"/>
                  </a:lnTo>
                  <a:lnTo>
                    <a:pt x="30535" y="25569"/>
                  </a:lnTo>
                  <a:lnTo>
                    <a:pt x="30535" y="25629"/>
                  </a:lnTo>
                  <a:lnTo>
                    <a:pt x="30535" y="25700"/>
                  </a:lnTo>
                  <a:lnTo>
                    <a:pt x="30525" y="25769"/>
                  </a:lnTo>
                  <a:cubicBezTo>
                    <a:pt x="30525" y="25979"/>
                    <a:pt x="30525" y="26189"/>
                    <a:pt x="30515" y="26399"/>
                  </a:cubicBezTo>
                  <a:lnTo>
                    <a:pt x="30515" y="26548"/>
                  </a:lnTo>
                  <a:cubicBezTo>
                    <a:pt x="30505" y="26628"/>
                    <a:pt x="30505" y="26699"/>
                    <a:pt x="30505" y="26768"/>
                  </a:cubicBezTo>
                  <a:lnTo>
                    <a:pt x="30505" y="26848"/>
                  </a:lnTo>
                  <a:cubicBezTo>
                    <a:pt x="30505" y="26988"/>
                    <a:pt x="30495" y="27168"/>
                    <a:pt x="30495" y="27358"/>
                  </a:cubicBezTo>
                  <a:cubicBezTo>
                    <a:pt x="30485" y="27638"/>
                    <a:pt x="30475" y="27898"/>
                    <a:pt x="30475" y="28147"/>
                  </a:cubicBezTo>
                  <a:cubicBezTo>
                    <a:pt x="30475" y="28677"/>
                    <a:pt x="30525" y="29217"/>
                    <a:pt x="30575" y="29776"/>
                  </a:cubicBezTo>
                  <a:cubicBezTo>
                    <a:pt x="30605" y="30006"/>
                    <a:pt x="30625" y="30245"/>
                    <a:pt x="30645" y="30545"/>
                  </a:cubicBezTo>
                  <a:cubicBezTo>
                    <a:pt x="30645" y="30596"/>
                    <a:pt x="30655" y="30655"/>
                    <a:pt x="30655" y="30705"/>
                  </a:cubicBezTo>
                  <a:lnTo>
                    <a:pt x="30655" y="30715"/>
                  </a:lnTo>
                  <a:lnTo>
                    <a:pt x="30655" y="30725"/>
                  </a:lnTo>
                  <a:cubicBezTo>
                    <a:pt x="30675" y="30915"/>
                    <a:pt x="30685" y="31145"/>
                    <a:pt x="30685" y="31355"/>
                  </a:cubicBezTo>
                  <a:cubicBezTo>
                    <a:pt x="30685" y="31415"/>
                    <a:pt x="30685" y="31464"/>
                    <a:pt x="30675" y="31524"/>
                  </a:cubicBezTo>
                  <a:lnTo>
                    <a:pt x="30675" y="31575"/>
                  </a:lnTo>
                  <a:lnTo>
                    <a:pt x="30675" y="31615"/>
                  </a:lnTo>
                  <a:lnTo>
                    <a:pt x="30675" y="31655"/>
                  </a:lnTo>
                  <a:lnTo>
                    <a:pt x="30675" y="31814"/>
                  </a:lnTo>
                  <a:cubicBezTo>
                    <a:pt x="30665" y="31874"/>
                    <a:pt x="30665" y="31934"/>
                    <a:pt x="30665" y="31994"/>
                  </a:cubicBezTo>
                  <a:cubicBezTo>
                    <a:pt x="30665" y="32074"/>
                    <a:pt x="30655" y="32174"/>
                    <a:pt x="30655" y="32234"/>
                  </a:cubicBezTo>
                  <a:lnTo>
                    <a:pt x="30645" y="32304"/>
                  </a:lnTo>
                  <a:cubicBezTo>
                    <a:pt x="30645" y="32344"/>
                    <a:pt x="30635" y="32374"/>
                    <a:pt x="30635" y="32404"/>
                  </a:cubicBezTo>
                  <a:lnTo>
                    <a:pt x="30635" y="32424"/>
                  </a:lnTo>
                  <a:cubicBezTo>
                    <a:pt x="30635" y="32484"/>
                    <a:pt x="30625" y="32543"/>
                    <a:pt x="30625" y="32594"/>
                  </a:cubicBezTo>
                  <a:cubicBezTo>
                    <a:pt x="30615" y="32623"/>
                    <a:pt x="30615" y="32654"/>
                    <a:pt x="30605" y="32674"/>
                  </a:cubicBezTo>
                  <a:cubicBezTo>
                    <a:pt x="30595" y="32694"/>
                    <a:pt x="30585" y="32703"/>
                    <a:pt x="30585" y="32714"/>
                  </a:cubicBezTo>
                  <a:cubicBezTo>
                    <a:pt x="30575" y="32723"/>
                    <a:pt x="30565" y="32734"/>
                    <a:pt x="30545" y="32743"/>
                  </a:cubicBezTo>
                  <a:cubicBezTo>
                    <a:pt x="30525" y="32763"/>
                    <a:pt x="30505" y="32774"/>
                    <a:pt x="30485" y="32783"/>
                  </a:cubicBezTo>
                  <a:cubicBezTo>
                    <a:pt x="30445" y="32803"/>
                    <a:pt x="30395" y="32814"/>
                    <a:pt x="30356" y="32814"/>
                  </a:cubicBezTo>
                  <a:cubicBezTo>
                    <a:pt x="30336" y="32823"/>
                    <a:pt x="30316" y="32823"/>
                    <a:pt x="30296" y="32823"/>
                  </a:cubicBezTo>
                  <a:lnTo>
                    <a:pt x="30256" y="32823"/>
                  </a:lnTo>
                  <a:cubicBezTo>
                    <a:pt x="30225" y="32814"/>
                    <a:pt x="30185" y="32803"/>
                    <a:pt x="30145" y="32783"/>
                  </a:cubicBezTo>
                  <a:cubicBezTo>
                    <a:pt x="30116" y="32774"/>
                    <a:pt x="30096" y="32763"/>
                    <a:pt x="30065" y="32754"/>
                  </a:cubicBezTo>
                  <a:lnTo>
                    <a:pt x="30025" y="32734"/>
                  </a:lnTo>
                  <a:cubicBezTo>
                    <a:pt x="29985" y="32714"/>
                    <a:pt x="29945" y="32694"/>
                    <a:pt x="29905" y="32663"/>
                  </a:cubicBezTo>
                  <a:lnTo>
                    <a:pt x="29846" y="32603"/>
                  </a:lnTo>
                  <a:cubicBezTo>
                    <a:pt x="29826" y="32583"/>
                    <a:pt x="29816" y="32554"/>
                    <a:pt x="29796" y="32534"/>
                  </a:cubicBezTo>
                  <a:cubicBezTo>
                    <a:pt x="29766" y="32444"/>
                    <a:pt x="29746" y="32354"/>
                    <a:pt x="29736" y="32264"/>
                  </a:cubicBezTo>
                  <a:cubicBezTo>
                    <a:pt x="29726" y="32174"/>
                    <a:pt x="29726" y="32084"/>
                    <a:pt x="29716" y="32004"/>
                  </a:cubicBezTo>
                  <a:lnTo>
                    <a:pt x="29716" y="31914"/>
                  </a:lnTo>
                  <a:cubicBezTo>
                    <a:pt x="29716" y="31824"/>
                    <a:pt x="29706" y="31744"/>
                    <a:pt x="29706" y="31664"/>
                  </a:cubicBezTo>
                  <a:lnTo>
                    <a:pt x="29706" y="31644"/>
                  </a:lnTo>
                  <a:lnTo>
                    <a:pt x="29706" y="31624"/>
                  </a:lnTo>
                  <a:lnTo>
                    <a:pt x="29696" y="31535"/>
                  </a:lnTo>
                  <a:cubicBezTo>
                    <a:pt x="29686" y="31444"/>
                    <a:pt x="29686" y="31364"/>
                    <a:pt x="29686" y="31275"/>
                  </a:cubicBezTo>
                  <a:lnTo>
                    <a:pt x="29676" y="31205"/>
                  </a:lnTo>
                  <a:lnTo>
                    <a:pt x="29676" y="31145"/>
                  </a:lnTo>
                  <a:lnTo>
                    <a:pt x="29666" y="31025"/>
                  </a:lnTo>
                  <a:lnTo>
                    <a:pt x="29666" y="31015"/>
                  </a:lnTo>
                  <a:cubicBezTo>
                    <a:pt x="29666" y="30925"/>
                    <a:pt x="29656" y="30835"/>
                    <a:pt x="29656" y="30745"/>
                  </a:cubicBezTo>
                  <a:lnTo>
                    <a:pt x="29656" y="30485"/>
                  </a:lnTo>
                  <a:lnTo>
                    <a:pt x="29656" y="30445"/>
                  </a:lnTo>
                  <a:lnTo>
                    <a:pt x="29656" y="30425"/>
                  </a:lnTo>
                  <a:cubicBezTo>
                    <a:pt x="29646" y="30265"/>
                    <a:pt x="29646" y="30096"/>
                    <a:pt x="29636" y="29926"/>
                  </a:cubicBezTo>
                  <a:lnTo>
                    <a:pt x="29636" y="29746"/>
                  </a:lnTo>
                  <a:cubicBezTo>
                    <a:pt x="29626" y="29666"/>
                    <a:pt x="29626" y="29586"/>
                    <a:pt x="29626" y="29516"/>
                  </a:cubicBezTo>
                  <a:cubicBezTo>
                    <a:pt x="29616" y="29377"/>
                    <a:pt x="29616" y="29237"/>
                    <a:pt x="29616" y="29097"/>
                  </a:cubicBezTo>
                  <a:cubicBezTo>
                    <a:pt x="29616" y="28847"/>
                    <a:pt x="29606" y="28557"/>
                    <a:pt x="29586" y="28287"/>
                  </a:cubicBezTo>
                  <a:lnTo>
                    <a:pt x="29576" y="28158"/>
                  </a:lnTo>
                  <a:cubicBezTo>
                    <a:pt x="29546" y="27918"/>
                    <a:pt x="29526" y="27678"/>
                    <a:pt x="29516" y="27438"/>
                  </a:cubicBezTo>
                  <a:cubicBezTo>
                    <a:pt x="29496" y="27178"/>
                    <a:pt x="29476" y="26908"/>
                    <a:pt x="29456" y="26648"/>
                  </a:cubicBezTo>
                  <a:cubicBezTo>
                    <a:pt x="29456" y="26579"/>
                    <a:pt x="29446" y="26508"/>
                    <a:pt x="29446" y="26439"/>
                  </a:cubicBezTo>
                  <a:lnTo>
                    <a:pt x="29446" y="26429"/>
                  </a:lnTo>
                  <a:lnTo>
                    <a:pt x="29446" y="26419"/>
                  </a:lnTo>
                  <a:lnTo>
                    <a:pt x="29446" y="26409"/>
                  </a:lnTo>
                  <a:lnTo>
                    <a:pt x="29446" y="26399"/>
                  </a:lnTo>
                  <a:lnTo>
                    <a:pt x="29446" y="26389"/>
                  </a:lnTo>
                  <a:cubicBezTo>
                    <a:pt x="29436" y="26199"/>
                    <a:pt x="29416" y="25999"/>
                    <a:pt x="29406" y="25809"/>
                  </a:cubicBezTo>
                  <a:cubicBezTo>
                    <a:pt x="29396" y="25769"/>
                    <a:pt x="29396" y="25720"/>
                    <a:pt x="29396" y="25680"/>
                  </a:cubicBezTo>
                  <a:cubicBezTo>
                    <a:pt x="29376" y="25449"/>
                    <a:pt x="29346" y="25230"/>
                    <a:pt x="29346" y="24990"/>
                  </a:cubicBezTo>
                  <a:lnTo>
                    <a:pt x="29346" y="24181"/>
                  </a:lnTo>
                  <a:cubicBezTo>
                    <a:pt x="29346" y="24011"/>
                    <a:pt x="29356" y="23831"/>
                    <a:pt x="29366" y="23671"/>
                  </a:cubicBezTo>
                  <a:lnTo>
                    <a:pt x="29366" y="23641"/>
                  </a:lnTo>
                  <a:cubicBezTo>
                    <a:pt x="29376" y="23551"/>
                    <a:pt x="29376" y="23461"/>
                    <a:pt x="29376" y="23361"/>
                  </a:cubicBezTo>
                  <a:cubicBezTo>
                    <a:pt x="29386" y="23191"/>
                    <a:pt x="29386" y="23022"/>
                    <a:pt x="29396" y="22882"/>
                  </a:cubicBezTo>
                  <a:lnTo>
                    <a:pt x="29396" y="22822"/>
                  </a:lnTo>
                  <a:lnTo>
                    <a:pt x="29396" y="22562"/>
                  </a:lnTo>
                  <a:cubicBezTo>
                    <a:pt x="29406" y="22442"/>
                    <a:pt x="29406" y="22332"/>
                    <a:pt x="29416" y="22212"/>
                  </a:cubicBezTo>
                  <a:lnTo>
                    <a:pt x="29416" y="22162"/>
                  </a:lnTo>
                  <a:cubicBezTo>
                    <a:pt x="29416" y="22023"/>
                    <a:pt x="29426" y="21892"/>
                    <a:pt x="29426" y="21752"/>
                  </a:cubicBezTo>
                  <a:cubicBezTo>
                    <a:pt x="29426" y="21603"/>
                    <a:pt x="29436" y="21453"/>
                    <a:pt x="29436" y="21303"/>
                  </a:cubicBezTo>
                  <a:cubicBezTo>
                    <a:pt x="29436" y="21183"/>
                    <a:pt x="29436" y="21043"/>
                    <a:pt x="29426" y="20873"/>
                  </a:cubicBezTo>
                  <a:cubicBezTo>
                    <a:pt x="29556" y="20804"/>
                    <a:pt x="29636" y="20753"/>
                    <a:pt x="29726" y="20704"/>
                  </a:cubicBezTo>
                  <a:lnTo>
                    <a:pt x="29866" y="20613"/>
                  </a:lnTo>
                  <a:cubicBezTo>
                    <a:pt x="29965" y="20564"/>
                    <a:pt x="30045" y="20513"/>
                    <a:pt x="30136" y="20464"/>
                  </a:cubicBezTo>
                  <a:cubicBezTo>
                    <a:pt x="30265" y="20394"/>
                    <a:pt x="30395" y="20314"/>
                    <a:pt x="30545" y="20224"/>
                  </a:cubicBezTo>
                  <a:close/>
                  <a:moveTo>
                    <a:pt x="25929" y="29037"/>
                  </a:moveTo>
                  <a:lnTo>
                    <a:pt x="25919" y="29066"/>
                  </a:lnTo>
                  <a:lnTo>
                    <a:pt x="25919" y="29086"/>
                  </a:lnTo>
                  <a:lnTo>
                    <a:pt x="25919" y="29097"/>
                  </a:lnTo>
                  <a:lnTo>
                    <a:pt x="25919" y="29106"/>
                  </a:lnTo>
                  <a:lnTo>
                    <a:pt x="25919" y="29117"/>
                  </a:lnTo>
                  <a:lnTo>
                    <a:pt x="25919" y="29126"/>
                  </a:lnTo>
                  <a:cubicBezTo>
                    <a:pt x="25919" y="29337"/>
                    <a:pt x="25919" y="29546"/>
                    <a:pt x="25909" y="29766"/>
                  </a:cubicBezTo>
                  <a:cubicBezTo>
                    <a:pt x="25909" y="29896"/>
                    <a:pt x="25909" y="30026"/>
                    <a:pt x="25899" y="30165"/>
                  </a:cubicBezTo>
                  <a:lnTo>
                    <a:pt x="25899" y="30185"/>
                  </a:lnTo>
                  <a:lnTo>
                    <a:pt x="25899" y="30465"/>
                  </a:lnTo>
                  <a:lnTo>
                    <a:pt x="25899" y="30516"/>
                  </a:lnTo>
                  <a:lnTo>
                    <a:pt x="25899" y="30635"/>
                  </a:lnTo>
                  <a:cubicBezTo>
                    <a:pt x="25889" y="30955"/>
                    <a:pt x="25889" y="31245"/>
                    <a:pt x="25889" y="31544"/>
                  </a:cubicBezTo>
                  <a:lnTo>
                    <a:pt x="25889" y="32464"/>
                  </a:lnTo>
                  <a:lnTo>
                    <a:pt x="25889" y="32903"/>
                  </a:lnTo>
                  <a:lnTo>
                    <a:pt x="25889" y="32914"/>
                  </a:lnTo>
                  <a:cubicBezTo>
                    <a:pt x="25879" y="32914"/>
                    <a:pt x="25869" y="32923"/>
                    <a:pt x="25859" y="32923"/>
                  </a:cubicBezTo>
                  <a:lnTo>
                    <a:pt x="25859" y="32903"/>
                  </a:lnTo>
                  <a:cubicBezTo>
                    <a:pt x="25859" y="32874"/>
                    <a:pt x="25849" y="32834"/>
                    <a:pt x="25849" y="32783"/>
                  </a:cubicBezTo>
                  <a:lnTo>
                    <a:pt x="25839" y="32723"/>
                  </a:lnTo>
                  <a:lnTo>
                    <a:pt x="25839" y="32714"/>
                  </a:lnTo>
                  <a:cubicBezTo>
                    <a:pt x="25829" y="32663"/>
                    <a:pt x="25829" y="32603"/>
                    <a:pt x="25829" y="32563"/>
                  </a:cubicBezTo>
                  <a:lnTo>
                    <a:pt x="25819" y="32543"/>
                  </a:lnTo>
                  <a:lnTo>
                    <a:pt x="25819" y="32524"/>
                  </a:lnTo>
                  <a:lnTo>
                    <a:pt x="25819" y="32384"/>
                  </a:lnTo>
                  <a:lnTo>
                    <a:pt x="25819" y="32324"/>
                  </a:lnTo>
                  <a:lnTo>
                    <a:pt x="25819" y="32244"/>
                  </a:lnTo>
                  <a:cubicBezTo>
                    <a:pt x="25819" y="32204"/>
                    <a:pt x="25809" y="32164"/>
                    <a:pt x="25809" y="32134"/>
                  </a:cubicBezTo>
                  <a:lnTo>
                    <a:pt x="25809" y="31934"/>
                  </a:lnTo>
                  <a:lnTo>
                    <a:pt x="25809" y="31524"/>
                  </a:lnTo>
                  <a:cubicBezTo>
                    <a:pt x="25809" y="31444"/>
                    <a:pt x="25819" y="31364"/>
                    <a:pt x="25819" y="31285"/>
                  </a:cubicBezTo>
                  <a:lnTo>
                    <a:pt x="25819" y="31115"/>
                  </a:lnTo>
                  <a:lnTo>
                    <a:pt x="25819" y="30805"/>
                  </a:lnTo>
                  <a:lnTo>
                    <a:pt x="25819" y="30775"/>
                  </a:lnTo>
                  <a:lnTo>
                    <a:pt x="25819" y="30765"/>
                  </a:lnTo>
                  <a:lnTo>
                    <a:pt x="25819" y="30745"/>
                  </a:lnTo>
                  <a:lnTo>
                    <a:pt x="25819" y="30715"/>
                  </a:lnTo>
                  <a:lnTo>
                    <a:pt x="25819" y="30305"/>
                  </a:lnTo>
                  <a:lnTo>
                    <a:pt x="25819" y="29906"/>
                  </a:lnTo>
                  <a:lnTo>
                    <a:pt x="25819" y="29796"/>
                  </a:lnTo>
                  <a:cubicBezTo>
                    <a:pt x="25829" y="29696"/>
                    <a:pt x="25829" y="29596"/>
                    <a:pt x="25829" y="29496"/>
                  </a:cubicBezTo>
                  <a:lnTo>
                    <a:pt x="25829" y="29257"/>
                  </a:lnTo>
                  <a:lnTo>
                    <a:pt x="25829" y="29246"/>
                  </a:lnTo>
                  <a:lnTo>
                    <a:pt x="25829" y="29217"/>
                  </a:lnTo>
                  <a:lnTo>
                    <a:pt x="25829" y="29106"/>
                  </a:lnTo>
                  <a:lnTo>
                    <a:pt x="25829" y="29086"/>
                  </a:lnTo>
                  <a:cubicBezTo>
                    <a:pt x="25839" y="29086"/>
                    <a:pt x="25849" y="29086"/>
                    <a:pt x="25859" y="29077"/>
                  </a:cubicBezTo>
                  <a:lnTo>
                    <a:pt x="25869" y="29066"/>
                  </a:lnTo>
                  <a:lnTo>
                    <a:pt x="25929" y="29037"/>
                  </a:lnTo>
                  <a:close/>
                  <a:moveTo>
                    <a:pt x="25759" y="26899"/>
                  </a:moveTo>
                  <a:lnTo>
                    <a:pt x="25759" y="26899"/>
                  </a:lnTo>
                  <a:cubicBezTo>
                    <a:pt x="25749" y="26919"/>
                    <a:pt x="25749" y="26939"/>
                    <a:pt x="25749" y="26988"/>
                  </a:cubicBezTo>
                  <a:lnTo>
                    <a:pt x="25749" y="27198"/>
                  </a:lnTo>
                  <a:lnTo>
                    <a:pt x="25749" y="27228"/>
                  </a:lnTo>
                  <a:lnTo>
                    <a:pt x="25749" y="27238"/>
                  </a:lnTo>
                  <a:cubicBezTo>
                    <a:pt x="25739" y="27348"/>
                    <a:pt x="25739" y="27478"/>
                    <a:pt x="25739" y="27598"/>
                  </a:cubicBezTo>
                  <a:lnTo>
                    <a:pt x="25739" y="27638"/>
                  </a:lnTo>
                  <a:lnTo>
                    <a:pt x="25739" y="27998"/>
                  </a:lnTo>
                  <a:lnTo>
                    <a:pt x="25739" y="28178"/>
                  </a:lnTo>
                  <a:lnTo>
                    <a:pt x="25739" y="28267"/>
                  </a:lnTo>
                  <a:lnTo>
                    <a:pt x="25739" y="28407"/>
                  </a:lnTo>
                  <a:lnTo>
                    <a:pt x="25739" y="28577"/>
                  </a:lnTo>
                  <a:lnTo>
                    <a:pt x="25739" y="28637"/>
                  </a:lnTo>
                  <a:lnTo>
                    <a:pt x="25739" y="28797"/>
                  </a:lnTo>
                  <a:lnTo>
                    <a:pt x="25739" y="29077"/>
                  </a:lnTo>
                  <a:lnTo>
                    <a:pt x="25739" y="29197"/>
                  </a:lnTo>
                  <a:cubicBezTo>
                    <a:pt x="25739" y="29346"/>
                    <a:pt x="25739" y="29466"/>
                    <a:pt x="25729" y="29596"/>
                  </a:cubicBezTo>
                  <a:cubicBezTo>
                    <a:pt x="25729" y="29656"/>
                    <a:pt x="25729" y="29726"/>
                    <a:pt x="25719" y="29786"/>
                  </a:cubicBezTo>
                  <a:cubicBezTo>
                    <a:pt x="25719" y="29856"/>
                    <a:pt x="25719" y="29926"/>
                    <a:pt x="25709" y="30006"/>
                  </a:cubicBezTo>
                  <a:lnTo>
                    <a:pt x="25709" y="30615"/>
                  </a:lnTo>
                  <a:lnTo>
                    <a:pt x="25709" y="30805"/>
                  </a:lnTo>
                  <a:lnTo>
                    <a:pt x="25709" y="30815"/>
                  </a:lnTo>
                  <a:cubicBezTo>
                    <a:pt x="25709" y="30945"/>
                    <a:pt x="25709" y="31085"/>
                    <a:pt x="25699" y="31225"/>
                  </a:cubicBezTo>
                  <a:cubicBezTo>
                    <a:pt x="25699" y="31355"/>
                    <a:pt x="25699" y="31495"/>
                    <a:pt x="25689" y="31635"/>
                  </a:cubicBezTo>
                  <a:lnTo>
                    <a:pt x="25689" y="32424"/>
                  </a:lnTo>
                  <a:cubicBezTo>
                    <a:pt x="25689" y="32474"/>
                    <a:pt x="25699" y="32534"/>
                    <a:pt x="25699" y="32594"/>
                  </a:cubicBezTo>
                  <a:lnTo>
                    <a:pt x="25699" y="32623"/>
                  </a:lnTo>
                  <a:cubicBezTo>
                    <a:pt x="25699" y="32643"/>
                    <a:pt x="25709" y="32654"/>
                    <a:pt x="25709" y="32674"/>
                  </a:cubicBezTo>
                  <a:cubicBezTo>
                    <a:pt x="25709" y="32703"/>
                    <a:pt x="25709" y="32734"/>
                    <a:pt x="25719" y="32763"/>
                  </a:cubicBezTo>
                  <a:cubicBezTo>
                    <a:pt x="25719" y="32823"/>
                    <a:pt x="25729" y="32874"/>
                    <a:pt x="25729" y="32934"/>
                  </a:cubicBezTo>
                  <a:lnTo>
                    <a:pt x="25729" y="32994"/>
                  </a:lnTo>
                  <a:lnTo>
                    <a:pt x="25729" y="33003"/>
                  </a:lnTo>
                  <a:cubicBezTo>
                    <a:pt x="25709" y="33023"/>
                    <a:pt x="25689" y="33033"/>
                    <a:pt x="25659" y="33043"/>
                  </a:cubicBezTo>
                  <a:lnTo>
                    <a:pt x="25649" y="33053"/>
                  </a:lnTo>
                  <a:lnTo>
                    <a:pt x="25629" y="33063"/>
                  </a:lnTo>
                  <a:lnTo>
                    <a:pt x="25579" y="33093"/>
                  </a:lnTo>
                  <a:lnTo>
                    <a:pt x="25559" y="33093"/>
                  </a:lnTo>
                  <a:lnTo>
                    <a:pt x="25559" y="33043"/>
                  </a:lnTo>
                  <a:lnTo>
                    <a:pt x="25559" y="32994"/>
                  </a:lnTo>
                  <a:cubicBezTo>
                    <a:pt x="25559" y="32954"/>
                    <a:pt x="25549" y="32923"/>
                    <a:pt x="25549" y="32883"/>
                  </a:cubicBezTo>
                  <a:cubicBezTo>
                    <a:pt x="25549" y="32823"/>
                    <a:pt x="25549" y="32774"/>
                    <a:pt x="25540" y="32723"/>
                  </a:cubicBezTo>
                  <a:lnTo>
                    <a:pt x="25540" y="32623"/>
                  </a:lnTo>
                  <a:cubicBezTo>
                    <a:pt x="25529" y="32574"/>
                    <a:pt x="25529" y="32514"/>
                    <a:pt x="25529" y="32464"/>
                  </a:cubicBezTo>
                  <a:cubicBezTo>
                    <a:pt x="25520" y="32394"/>
                    <a:pt x="25520" y="32324"/>
                    <a:pt x="25520" y="32264"/>
                  </a:cubicBezTo>
                  <a:lnTo>
                    <a:pt x="25520" y="32184"/>
                  </a:lnTo>
                  <a:lnTo>
                    <a:pt x="25520" y="32034"/>
                  </a:lnTo>
                  <a:lnTo>
                    <a:pt x="25520" y="31934"/>
                  </a:lnTo>
                  <a:lnTo>
                    <a:pt x="25520" y="31854"/>
                  </a:lnTo>
                  <a:lnTo>
                    <a:pt x="25520" y="31615"/>
                  </a:lnTo>
                  <a:cubicBezTo>
                    <a:pt x="25509" y="31435"/>
                    <a:pt x="25509" y="31235"/>
                    <a:pt x="25520" y="31035"/>
                  </a:cubicBezTo>
                  <a:lnTo>
                    <a:pt x="25520" y="30925"/>
                  </a:lnTo>
                  <a:lnTo>
                    <a:pt x="25520" y="30895"/>
                  </a:lnTo>
                  <a:cubicBezTo>
                    <a:pt x="25520" y="30855"/>
                    <a:pt x="25529" y="30815"/>
                    <a:pt x="25529" y="30765"/>
                  </a:cubicBezTo>
                  <a:lnTo>
                    <a:pt x="25529" y="30635"/>
                  </a:lnTo>
                  <a:lnTo>
                    <a:pt x="25540" y="30496"/>
                  </a:lnTo>
                  <a:lnTo>
                    <a:pt x="25540" y="30485"/>
                  </a:lnTo>
                  <a:lnTo>
                    <a:pt x="25540" y="30476"/>
                  </a:lnTo>
                  <a:cubicBezTo>
                    <a:pt x="25540" y="30345"/>
                    <a:pt x="25540" y="30216"/>
                    <a:pt x="25549" y="30086"/>
                  </a:cubicBezTo>
                  <a:lnTo>
                    <a:pt x="25559" y="29886"/>
                  </a:lnTo>
                  <a:cubicBezTo>
                    <a:pt x="25559" y="29726"/>
                    <a:pt x="25569" y="29546"/>
                    <a:pt x="25569" y="29337"/>
                  </a:cubicBezTo>
                  <a:lnTo>
                    <a:pt x="25569" y="29286"/>
                  </a:lnTo>
                  <a:lnTo>
                    <a:pt x="25569" y="29277"/>
                  </a:lnTo>
                  <a:lnTo>
                    <a:pt x="25579" y="29257"/>
                  </a:lnTo>
                  <a:cubicBezTo>
                    <a:pt x="25579" y="29086"/>
                    <a:pt x="25579" y="28906"/>
                    <a:pt x="25589" y="28727"/>
                  </a:cubicBezTo>
                  <a:cubicBezTo>
                    <a:pt x="25589" y="28517"/>
                    <a:pt x="25579" y="28297"/>
                    <a:pt x="25579" y="28107"/>
                  </a:cubicBezTo>
                  <a:lnTo>
                    <a:pt x="25569" y="28087"/>
                  </a:lnTo>
                  <a:lnTo>
                    <a:pt x="25569" y="28078"/>
                  </a:lnTo>
                  <a:lnTo>
                    <a:pt x="25569" y="28067"/>
                  </a:lnTo>
                  <a:cubicBezTo>
                    <a:pt x="25569" y="27998"/>
                    <a:pt x="25569" y="27798"/>
                    <a:pt x="25559" y="27608"/>
                  </a:cubicBezTo>
                  <a:lnTo>
                    <a:pt x="25559" y="27428"/>
                  </a:lnTo>
                  <a:lnTo>
                    <a:pt x="25559" y="26959"/>
                  </a:lnTo>
                  <a:cubicBezTo>
                    <a:pt x="25599" y="26948"/>
                    <a:pt x="25639" y="26928"/>
                    <a:pt x="25689" y="26919"/>
                  </a:cubicBezTo>
                  <a:lnTo>
                    <a:pt x="25719" y="26908"/>
                  </a:lnTo>
                  <a:lnTo>
                    <a:pt x="25759" y="26899"/>
                  </a:lnTo>
                  <a:close/>
                  <a:moveTo>
                    <a:pt x="38259" y="30825"/>
                  </a:moveTo>
                  <a:cubicBezTo>
                    <a:pt x="38378" y="30885"/>
                    <a:pt x="38478" y="30955"/>
                    <a:pt x="38578" y="31025"/>
                  </a:cubicBezTo>
                  <a:cubicBezTo>
                    <a:pt x="38678" y="31095"/>
                    <a:pt x="38798" y="31175"/>
                    <a:pt x="38928" y="31245"/>
                  </a:cubicBezTo>
                  <a:cubicBezTo>
                    <a:pt x="38968" y="31275"/>
                    <a:pt x="39008" y="31295"/>
                    <a:pt x="39058" y="31315"/>
                  </a:cubicBezTo>
                  <a:lnTo>
                    <a:pt x="39078" y="31325"/>
                  </a:lnTo>
                  <a:cubicBezTo>
                    <a:pt x="39148" y="31364"/>
                    <a:pt x="39228" y="31404"/>
                    <a:pt x="39298" y="31455"/>
                  </a:cubicBezTo>
                  <a:cubicBezTo>
                    <a:pt x="39378" y="31495"/>
                    <a:pt x="39448" y="31544"/>
                    <a:pt x="39508" y="31595"/>
                  </a:cubicBezTo>
                  <a:lnTo>
                    <a:pt x="39518" y="31595"/>
                  </a:lnTo>
                  <a:lnTo>
                    <a:pt x="39528" y="31604"/>
                  </a:lnTo>
                  <a:lnTo>
                    <a:pt x="39538" y="31604"/>
                  </a:lnTo>
                  <a:lnTo>
                    <a:pt x="39657" y="31695"/>
                  </a:lnTo>
                  <a:cubicBezTo>
                    <a:pt x="39768" y="31764"/>
                    <a:pt x="39877" y="31824"/>
                    <a:pt x="39997" y="31894"/>
                  </a:cubicBezTo>
                  <a:cubicBezTo>
                    <a:pt x="40107" y="31954"/>
                    <a:pt x="40227" y="32024"/>
                    <a:pt x="40337" y="32104"/>
                  </a:cubicBezTo>
                  <a:cubicBezTo>
                    <a:pt x="40457" y="32184"/>
                    <a:pt x="40567" y="32244"/>
                    <a:pt x="40667" y="32284"/>
                  </a:cubicBezTo>
                  <a:cubicBezTo>
                    <a:pt x="40767" y="32334"/>
                    <a:pt x="40867" y="32384"/>
                    <a:pt x="40956" y="32444"/>
                  </a:cubicBezTo>
                  <a:cubicBezTo>
                    <a:pt x="40947" y="32444"/>
                    <a:pt x="40927" y="32464"/>
                    <a:pt x="40916" y="32474"/>
                  </a:cubicBezTo>
                  <a:cubicBezTo>
                    <a:pt x="40896" y="32484"/>
                    <a:pt x="40887" y="32494"/>
                    <a:pt x="40876" y="32504"/>
                  </a:cubicBezTo>
                  <a:cubicBezTo>
                    <a:pt x="40816" y="32554"/>
                    <a:pt x="40747" y="32583"/>
                    <a:pt x="40687" y="32623"/>
                  </a:cubicBezTo>
                  <a:lnTo>
                    <a:pt x="40677" y="32623"/>
                  </a:lnTo>
                  <a:cubicBezTo>
                    <a:pt x="40627" y="32654"/>
                    <a:pt x="40557" y="32694"/>
                    <a:pt x="40507" y="32734"/>
                  </a:cubicBezTo>
                  <a:cubicBezTo>
                    <a:pt x="40447" y="32774"/>
                    <a:pt x="40397" y="32814"/>
                    <a:pt x="40337" y="32854"/>
                  </a:cubicBezTo>
                  <a:lnTo>
                    <a:pt x="40317" y="32863"/>
                  </a:lnTo>
                  <a:lnTo>
                    <a:pt x="40107" y="33014"/>
                  </a:lnTo>
                  <a:lnTo>
                    <a:pt x="40028" y="33073"/>
                  </a:lnTo>
                  <a:lnTo>
                    <a:pt x="39988" y="33093"/>
                  </a:lnTo>
                  <a:lnTo>
                    <a:pt x="39928" y="33133"/>
                  </a:lnTo>
                  <a:cubicBezTo>
                    <a:pt x="39917" y="33143"/>
                    <a:pt x="39897" y="33153"/>
                    <a:pt x="39888" y="33163"/>
                  </a:cubicBezTo>
                  <a:lnTo>
                    <a:pt x="39877" y="33163"/>
                  </a:lnTo>
                  <a:cubicBezTo>
                    <a:pt x="39857" y="33143"/>
                    <a:pt x="39837" y="33133"/>
                    <a:pt x="39808" y="33113"/>
                  </a:cubicBezTo>
                  <a:lnTo>
                    <a:pt x="39797" y="33103"/>
                  </a:lnTo>
                  <a:lnTo>
                    <a:pt x="39708" y="33043"/>
                  </a:lnTo>
                  <a:lnTo>
                    <a:pt x="39528" y="32954"/>
                  </a:lnTo>
                  <a:lnTo>
                    <a:pt x="39508" y="32934"/>
                  </a:lnTo>
                  <a:cubicBezTo>
                    <a:pt x="39428" y="32903"/>
                    <a:pt x="39358" y="32863"/>
                    <a:pt x="39288" y="32834"/>
                  </a:cubicBezTo>
                  <a:lnTo>
                    <a:pt x="39278" y="32834"/>
                  </a:lnTo>
                  <a:lnTo>
                    <a:pt x="39268" y="32823"/>
                  </a:lnTo>
                  <a:lnTo>
                    <a:pt x="39258" y="32814"/>
                  </a:lnTo>
                  <a:lnTo>
                    <a:pt x="39248" y="32814"/>
                  </a:lnTo>
                  <a:lnTo>
                    <a:pt x="39068" y="32723"/>
                  </a:lnTo>
                  <a:cubicBezTo>
                    <a:pt x="38988" y="32683"/>
                    <a:pt x="38918" y="32643"/>
                    <a:pt x="38848" y="32614"/>
                  </a:cubicBezTo>
                  <a:lnTo>
                    <a:pt x="38798" y="32594"/>
                  </a:lnTo>
                  <a:lnTo>
                    <a:pt x="38789" y="32583"/>
                  </a:lnTo>
                  <a:cubicBezTo>
                    <a:pt x="38738" y="32563"/>
                    <a:pt x="38678" y="32534"/>
                    <a:pt x="38638" y="32514"/>
                  </a:cubicBezTo>
                  <a:cubicBezTo>
                    <a:pt x="38569" y="32474"/>
                    <a:pt x="38509" y="32434"/>
                    <a:pt x="38449" y="32404"/>
                  </a:cubicBezTo>
                  <a:lnTo>
                    <a:pt x="38438" y="32394"/>
                  </a:lnTo>
                  <a:cubicBezTo>
                    <a:pt x="38369" y="32354"/>
                    <a:pt x="38289" y="32314"/>
                    <a:pt x="38219" y="32274"/>
                  </a:cubicBezTo>
                  <a:lnTo>
                    <a:pt x="38039" y="32184"/>
                  </a:lnTo>
                  <a:cubicBezTo>
                    <a:pt x="38009" y="32164"/>
                    <a:pt x="37969" y="32134"/>
                    <a:pt x="37939" y="32114"/>
                  </a:cubicBezTo>
                  <a:cubicBezTo>
                    <a:pt x="37909" y="32104"/>
                    <a:pt x="37889" y="32084"/>
                    <a:pt x="37859" y="32074"/>
                  </a:cubicBezTo>
                  <a:cubicBezTo>
                    <a:pt x="37789" y="32024"/>
                    <a:pt x="37709" y="31984"/>
                    <a:pt x="37639" y="31944"/>
                  </a:cubicBezTo>
                  <a:cubicBezTo>
                    <a:pt x="37590" y="31924"/>
                    <a:pt x="37559" y="31904"/>
                    <a:pt x="37519" y="31884"/>
                  </a:cubicBezTo>
                  <a:cubicBezTo>
                    <a:pt x="37479" y="31864"/>
                    <a:pt x="37439" y="31844"/>
                    <a:pt x="37399" y="31814"/>
                  </a:cubicBezTo>
                  <a:lnTo>
                    <a:pt x="37379" y="31804"/>
                  </a:lnTo>
                  <a:cubicBezTo>
                    <a:pt x="37319" y="31764"/>
                    <a:pt x="37230" y="31724"/>
                    <a:pt x="37150" y="31684"/>
                  </a:cubicBezTo>
                  <a:cubicBezTo>
                    <a:pt x="37140" y="31675"/>
                    <a:pt x="37120" y="31664"/>
                    <a:pt x="37100" y="31655"/>
                  </a:cubicBezTo>
                  <a:lnTo>
                    <a:pt x="37090" y="31655"/>
                  </a:lnTo>
                  <a:cubicBezTo>
                    <a:pt x="37040" y="31624"/>
                    <a:pt x="37000" y="31604"/>
                    <a:pt x="36960" y="31584"/>
                  </a:cubicBezTo>
                  <a:lnTo>
                    <a:pt x="36980" y="31575"/>
                  </a:lnTo>
                  <a:cubicBezTo>
                    <a:pt x="37020" y="31544"/>
                    <a:pt x="37060" y="31524"/>
                    <a:pt x="37100" y="31495"/>
                  </a:cubicBezTo>
                  <a:cubicBezTo>
                    <a:pt x="37170" y="31455"/>
                    <a:pt x="37230" y="31424"/>
                    <a:pt x="37290" y="31384"/>
                  </a:cubicBezTo>
                  <a:lnTo>
                    <a:pt x="37299" y="31375"/>
                  </a:lnTo>
                  <a:cubicBezTo>
                    <a:pt x="37359" y="31344"/>
                    <a:pt x="37419" y="31305"/>
                    <a:pt x="37470" y="31275"/>
                  </a:cubicBezTo>
                  <a:cubicBezTo>
                    <a:pt x="37479" y="31275"/>
                    <a:pt x="37490" y="31265"/>
                    <a:pt x="37499" y="31265"/>
                  </a:cubicBezTo>
                  <a:lnTo>
                    <a:pt x="37499" y="31255"/>
                  </a:lnTo>
                  <a:cubicBezTo>
                    <a:pt x="37579" y="31205"/>
                    <a:pt x="37649" y="31165"/>
                    <a:pt x="37699" y="31115"/>
                  </a:cubicBezTo>
                  <a:lnTo>
                    <a:pt x="37719" y="31105"/>
                  </a:lnTo>
                  <a:lnTo>
                    <a:pt x="37729" y="31095"/>
                  </a:lnTo>
                  <a:cubicBezTo>
                    <a:pt x="37749" y="31085"/>
                    <a:pt x="37759" y="31085"/>
                    <a:pt x="37779" y="31075"/>
                  </a:cubicBezTo>
                  <a:cubicBezTo>
                    <a:pt x="37799" y="31055"/>
                    <a:pt x="37829" y="31045"/>
                    <a:pt x="37849" y="31035"/>
                  </a:cubicBezTo>
                  <a:cubicBezTo>
                    <a:pt x="37889" y="31015"/>
                    <a:pt x="37919" y="30995"/>
                    <a:pt x="37959" y="30965"/>
                  </a:cubicBezTo>
                  <a:lnTo>
                    <a:pt x="37979" y="30965"/>
                  </a:lnTo>
                  <a:cubicBezTo>
                    <a:pt x="38039" y="30925"/>
                    <a:pt x="38099" y="30885"/>
                    <a:pt x="38169" y="30845"/>
                  </a:cubicBezTo>
                  <a:cubicBezTo>
                    <a:pt x="38199" y="30835"/>
                    <a:pt x="38229" y="30835"/>
                    <a:pt x="38249" y="30825"/>
                  </a:cubicBezTo>
                  <a:close/>
                  <a:moveTo>
                    <a:pt x="29496" y="32504"/>
                  </a:moveTo>
                  <a:lnTo>
                    <a:pt x="29496" y="32524"/>
                  </a:lnTo>
                  <a:cubicBezTo>
                    <a:pt x="29506" y="32554"/>
                    <a:pt x="29516" y="32583"/>
                    <a:pt x="29536" y="32623"/>
                  </a:cubicBezTo>
                  <a:cubicBezTo>
                    <a:pt x="29546" y="32674"/>
                    <a:pt x="29586" y="32703"/>
                    <a:pt x="29616" y="32754"/>
                  </a:cubicBezTo>
                  <a:cubicBezTo>
                    <a:pt x="29636" y="32774"/>
                    <a:pt x="29666" y="32794"/>
                    <a:pt x="29686" y="32814"/>
                  </a:cubicBezTo>
                  <a:cubicBezTo>
                    <a:pt x="29726" y="32854"/>
                    <a:pt x="29766" y="32883"/>
                    <a:pt x="29806" y="32903"/>
                  </a:cubicBezTo>
                  <a:cubicBezTo>
                    <a:pt x="29856" y="32923"/>
                    <a:pt x="29905" y="32934"/>
                    <a:pt x="29925" y="32943"/>
                  </a:cubicBezTo>
                  <a:cubicBezTo>
                    <a:pt x="29956" y="32954"/>
                    <a:pt x="29976" y="32963"/>
                    <a:pt x="29996" y="32974"/>
                  </a:cubicBezTo>
                  <a:lnTo>
                    <a:pt x="30005" y="32974"/>
                  </a:lnTo>
                  <a:lnTo>
                    <a:pt x="30016" y="32983"/>
                  </a:lnTo>
                  <a:lnTo>
                    <a:pt x="30036" y="32983"/>
                  </a:lnTo>
                  <a:cubicBezTo>
                    <a:pt x="30076" y="33003"/>
                    <a:pt x="30116" y="33023"/>
                    <a:pt x="30156" y="33033"/>
                  </a:cubicBezTo>
                  <a:cubicBezTo>
                    <a:pt x="30205" y="33043"/>
                    <a:pt x="30256" y="33043"/>
                    <a:pt x="30305" y="33043"/>
                  </a:cubicBezTo>
                  <a:lnTo>
                    <a:pt x="30376" y="33043"/>
                  </a:lnTo>
                  <a:cubicBezTo>
                    <a:pt x="30415" y="33033"/>
                    <a:pt x="30465" y="33023"/>
                    <a:pt x="30515" y="33014"/>
                  </a:cubicBezTo>
                  <a:cubicBezTo>
                    <a:pt x="30605" y="32994"/>
                    <a:pt x="30675" y="32954"/>
                    <a:pt x="30745" y="32903"/>
                  </a:cubicBezTo>
                  <a:cubicBezTo>
                    <a:pt x="30775" y="32863"/>
                    <a:pt x="30805" y="32814"/>
                    <a:pt x="30815" y="32803"/>
                  </a:cubicBezTo>
                  <a:lnTo>
                    <a:pt x="30825" y="32794"/>
                  </a:lnTo>
                  <a:lnTo>
                    <a:pt x="30825" y="32783"/>
                  </a:lnTo>
                  <a:lnTo>
                    <a:pt x="30845" y="32754"/>
                  </a:lnTo>
                  <a:lnTo>
                    <a:pt x="30845" y="32743"/>
                  </a:lnTo>
                  <a:cubicBezTo>
                    <a:pt x="30855" y="32723"/>
                    <a:pt x="30855" y="32703"/>
                    <a:pt x="30865" y="32683"/>
                  </a:cubicBezTo>
                  <a:cubicBezTo>
                    <a:pt x="30875" y="32623"/>
                    <a:pt x="30885" y="32563"/>
                    <a:pt x="30885" y="32514"/>
                  </a:cubicBezTo>
                  <a:cubicBezTo>
                    <a:pt x="30895" y="32543"/>
                    <a:pt x="30905" y="32574"/>
                    <a:pt x="30905" y="32594"/>
                  </a:cubicBezTo>
                  <a:lnTo>
                    <a:pt x="30915" y="32603"/>
                  </a:lnTo>
                  <a:lnTo>
                    <a:pt x="30915" y="32614"/>
                  </a:lnTo>
                  <a:cubicBezTo>
                    <a:pt x="30915" y="32654"/>
                    <a:pt x="30925" y="32694"/>
                    <a:pt x="30935" y="32734"/>
                  </a:cubicBezTo>
                  <a:lnTo>
                    <a:pt x="30935" y="32754"/>
                  </a:lnTo>
                  <a:lnTo>
                    <a:pt x="30935" y="32774"/>
                  </a:lnTo>
                  <a:lnTo>
                    <a:pt x="30945" y="32774"/>
                  </a:lnTo>
                  <a:lnTo>
                    <a:pt x="30945" y="32794"/>
                  </a:lnTo>
                  <a:cubicBezTo>
                    <a:pt x="30945" y="32803"/>
                    <a:pt x="30945" y="32814"/>
                    <a:pt x="30955" y="32814"/>
                  </a:cubicBezTo>
                  <a:cubicBezTo>
                    <a:pt x="30945" y="32834"/>
                    <a:pt x="30925" y="32854"/>
                    <a:pt x="30915" y="32874"/>
                  </a:cubicBezTo>
                  <a:lnTo>
                    <a:pt x="30905" y="32883"/>
                  </a:lnTo>
                  <a:cubicBezTo>
                    <a:pt x="30895" y="32903"/>
                    <a:pt x="30885" y="32914"/>
                    <a:pt x="30875" y="32923"/>
                  </a:cubicBezTo>
                  <a:lnTo>
                    <a:pt x="30875" y="32934"/>
                  </a:lnTo>
                  <a:lnTo>
                    <a:pt x="30865" y="32943"/>
                  </a:lnTo>
                  <a:cubicBezTo>
                    <a:pt x="30845" y="32974"/>
                    <a:pt x="30825" y="32994"/>
                    <a:pt x="30805" y="33014"/>
                  </a:cubicBezTo>
                  <a:lnTo>
                    <a:pt x="30795" y="33023"/>
                  </a:lnTo>
                  <a:lnTo>
                    <a:pt x="30775" y="33043"/>
                  </a:lnTo>
                  <a:lnTo>
                    <a:pt x="30765" y="33053"/>
                  </a:lnTo>
                  <a:lnTo>
                    <a:pt x="30755" y="33063"/>
                  </a:lnTo>
                  <a:cubicBezTo>
                    <a:pt x="30735" y="33083"/>
                    <a:pt x="30725" y="33093"/>
                    <a:pt x="30715" y="33113"/>
                  </a:cubicBezTo>
                  <a:cubicBezTo>
                    <a:pt x="30705" y="33113"/>
                    <a:pt x="30695" y="33123"/>
                    <a:pt x="30685" y="33123"/>
                  </a:cubicBezTo>
                  <a:cubicBezTo>
                    <a:pt x="30665" y="33133"/>
                    <a:pt x="30635" y="33143"/>
                    <a:pt x="30615" y="33143"/>
                  </a:cubicBezTo>
                  <a:lnTo>
                    <a:pt x="30595" y="33143"/>
                  </a:lnTo>
                  <a:cubicBezTo>
                    <a:pt x="30575" y="33153"/>
                    <a:pt x="30555" y="33153"/>
                    <a:pt x="30545" y="33153"/>
                  </a:cubicBezTo>
                  <a:lnTo>
                    <a:pt x="30505" y="33163"/>
                  </a:lnTo>
                  <a:lnTo>
                    <a:pt x="30495" y="33163"/>
                  </a:lnTo>
                  <a:lnTo>
                    <a:pt x="30495" y="33173"/>
                  </a:lnTo>
                  <a:cubicBezTo>
                    <a:pt x="30465" y="33173"/>
                    <a:pt x="30425" y="33183"/>
                    <a:pt x="30395" y="33193"/>
                  </a:cubicBezTo>
                  <a:cubicBezTo>
                    <a:pt x="30325" y="33203"/>
                    <a:pt x="30276" y="33203"/>
                    <a:pt x="30225" y="33203"/>
                  </a:cubicBezTo>
                  <a:cubicBezTo>
                    <a:pt x="30205" y="33203"/>
                    <a:pt x="30185" y="33213"/>
                    <a:pt x="30176" y="33213"/>
                  </a:cubicBezTo>
                  <a:cubicBezTo>
                    <a:pt x="30136" y="33213"/>
                    <a:pt x="30096" y="33203"/>
                    <a:pt x="30056" y="33203"/>
                  </a:cubicBezTo>
                  <a:cubicBezTo>
                    <a:pt x="30025" y="33193"/>
                    <a:pt x="29996" y="33193"/>
                    <a:pt x="29965" y="33183"/>
                  </a:cubicBezTo>
                  <a:lnTo>
                    <a:pt x="29876" y="33153"/>
                  </a:lnTo>
                  <a:cubicBezTo>
                    <a:pt x="29826" y="33133"/>
                    <a:pt x="29776" y="33113"/>
                    <a:pt x="29736" y="33083"/>
                  </a:cubicBezTo>
                  <a:cubicBezTo>
                    <a:pt x="29706" y="33073"/>
                    <a:pt x="29686" y="33063"/>
                    <a:pt x="29656" y="33053"/>
                  </a:cubicBezTo>
                  <a:cubicBezTo>
                    <a:pt x="29636" y="33043"/>
                    <a:pt x="29616" y="33023"/>
                    <a:pt x="29606" y="33014"/>
                  </a:cubicBezTo>
                  <a:lnTo>
                    <a:pt x="29596" y="33014"/>
                  </a:lnTo>
                  <a:cubicBezTo>
                    <a:pt x="29576" y="32994"/>
                    <a:pt x="29556" y="32974"/>
                    <a:pt x="29526" y="32954"/>
                  </a:cubicBezTo>
                  <a:lnTo>
                    <a:pt x="29526" y="32943"/>
                  </a:lnTo>
                  <a:lnTo>
                    <a:pt x="29516" y="32934"/>
                  </a:lnTo>
                  <a:cubicBezTo>
                    <a:pt x="29506" y="32923"/>
                    <a:pt x="29486" y="32914"/>
                    <a:pt x="29476" y="32903"/>
                  </a:cubicBezTo>
                  <a:cubicBezTo>
                    <a:pt x="29456" y="32883"/>
                    <a:pt x="29436" y="32863"/>
                    <a:pt x="29406" y="32843"/>
                  </a:cubicBezTo>
                  <a:lnTo>
                    <a:pt x="29396" y="32834"/>
                  </a:lnTo>
                  <a:lnTo>
                    <a:pt x="29336" y="32774"/>
                  </a:lnTo>
                  <a:cubicBezTo>
                    <a:pt x="29326" y="32763"/>
                    <a:pt x="29316" y="32743"/>
                    <a:pt x="29316" y="32734"/>
                  </a:cubicBezTo>
                  <a:cubicBezTo>
                    <a:pt x="29306" y="32714"/>
                    <a:pt x="29296" y="32694"/>
                    <a:pt x="29296" y="32674"/>
                  </a:cubicBezTo>
                  <a:lnTo>
                    <a:pt x="29286" y="32654"/>
                  </a:lnTo>
                  <a:cubicBezTo>
                    <a:pt x="29286" y="32643"/>
                    <a:pt x="29286" y="32643"/>
                    <a:pt x="29276" y="32634"/>
                  </a:cubicBezTo>
                  <a:lnTo>
                    <a:pt x="29286" y="32634"/>
                  </a:lnTo>
                  <a:lnTo>
                    <a:pt x="29316" y="32603"/>
                  </a:lnTo>
                  <a:cubicBezTo>
                    <a:pt x="29336" y="32583"/>
                    <a:pt x="29366" y="32574"/>
                    <a:pt x="29396" y="32554"/>
                  </a:cubicBezTo>
                  <a:lnTo>
                    <a:pt x="29416" y="32543"/>
                  </a:lnTo>
                  <a:cubicBezTo>
                    <a:pt x="29446" y="32534"/>
                    <a:pt x="29466" y="32514"/>
                    <a:pt x="29496" y="32504"/>
                  </a:cubicBezTo>
                  <a:close/>
                  <a:moveTo>
                    <a:pt x="34812" y="31704"/>
                  </a:moveTo>
                  <a:lnTo>
                    <a:pt x="34812" y="31775"/>
                  </a:lnTo>
                  <a:cubicBezTo>
                    <a:pt x="34812" y="31824"/>
                    <a:pt x="34812" y="31864"/>
                    <a:pt x="34821" y="31914"/>
                  </a:cubicBezTo>
                  <a:lnTo>
                    <a:pt x="34821" y="31984"/>
                  </a:lnTo>
                  <a:lnTo>
                    <a:pt x="34821" y="32004"/>
                  </a:lnTo>
                  <a:lnTo>
                    <a:pt x="34821" y="32014"/>
                  </a:lnTo>
                  <a:cubicBezTo>
                    <a:pt x="34821" y="32024"/>
                    <a:pt x="34821" y="32044"/>
                    <a:pt x="34832" y="32064"/>
                  </a:cubicBezTo>
                  <a:cubicBezTo>
                    <a:pt x="34832" y="32144"/>
                    <a:pt x="34832" y="32234"/>
                    <a:pt x="34821" y="32344"/>
                  </a:cubicBezTo>
                  <a:lnTo>
                    <a:pt x="34821" y="32404"/>
                  </a:lnTo>
                  <a:cubicBezTo>
                    <a:pt x="34812" y="32434"/>
                    <a:pt x="34812" y="32464"/>
                    <a:pt x="34812" y="32494"/>
                  </a:cubicBezTo>
                  <a:lnTo>
                    <a:pt x="34812" y="32534"/>
                  </a:lnTo>
                  <a:cubicBezTo>
                    <a:pt x="34801" y="32563"/>
                    <a:pt x="34801" y="32594"/>
                    <a:pt x="34801" y="32623"/>
                  </a:cubicBezTo>
                  <a:cubicBezTo>
                    <a:pt x="34801" y="32634"/>
                    <a:pt x="34792" y="32643"/>
                    <a:pt x="34792" y="32654"/>
                  </a:cubicBezTo>
                  <a:cubicBezTo>
                    <a:pt x="34712" y="32723"/>
                    <a:pt x="34622" y="32774"/>
                    <a:pt x="34522" y="32823"/>
                  </a:cubicBezTo>
                  <a:cubicBezTo>
                    <a:pt x="34492" y="32843"/>
                    <a:pt x="34462" y="32863"/>
                    <a:pt x="34432" y="32874"/>
                  </a:cubicBezTo>
                  <a:cubicBezTo>
                    <a:pt x="34422" y="32883"/>
                    <a:pt x="34412" y="32883"/>
                    <a:pt x="34412" y="32894"/>
                  </a:cubicBezTo>
                  <a:cubicBezTo>
                    <a:pt x="34302" y="32943"/>
                    <a:pt x="34192" y="32994"/>
                    <a:pt x="34092" y="33043"/>
                  </a:cubicBezTo>
                  <a:lnTo>
                    <a:pt x="33753" y="33213"/>
                  </a:lnTo>
                  <a:lnTo>
                    <a:pt x="33662" y="33263"/>
                  </a:lnTo>
                  <a:cubicBezTo>
                    <a:pt x="33593" y="33303"/>
                    <a:pt x="33522" y="33333"/>
                    <a:pt x="33453" y="33373"/>
                  </a:cubicBezTo>
                  <a:lnTo>
                    <a:pt x="33403" y="33393"/>
                  </a:lnTo>
                  <a:lnTo>
                    <a:pt x="33363" y="33423"/>
                  </a:lnTo>
                  <a:lnTo>
                    <a:pt x="33363" y="33383"/>
                  </a:lnTo>
                  <a:lnTo>
                    <a:pt x="33363" y="33373"/>
                  </a:lnTo>
                  <a:cubicBezTo>
                    <a:pt x="33363" y="33353"/>
                    <a:pt x="33363" y="33333"/>
                    <a:pt x="33373" y="33313"/>
                  </a:cubicBezTo>
                  <a:lnTo>
                    <a:pt x="33373" y="33253"/>
                  </a:lnTo>
                  <a:lnTo>
                    <a:pt x="33373" y="33113"/>
                  </a:lnTo>
                  <a:lnTo>
                    <a:pt x="33373" y="33014"/>
                  </a:lnTo>
                  <a:cubicBezTo>
                    <a:pt x="33373" y="32963"/>
                    <a:pt x="33373" y="32903"/>
                    <a:pt x="33383" y="32854"/>
                  </a:cubicBezTo>
                  <a:cubicBezTo>
                    <a:pt x="33383" y="32763"/>
                    <a:pt x="33383" y="32674"/>
                    <a:pt x="33393" y="32583"/>
                  </a:cubicBezTo>
                  <a:lnTo>
                    <a:pt x="33393" y="32563"/>
                  </a:lnTo>
                  <a:lnTo>
                    <a:pt x="33413" y="32563"/>
                  </a:lnTo>
                  <a:cubicBezTo>
                    <a:pt x="33453" y="32563"/>
                    <a:pt x="33493" y="32554"/>
                    <a:pt x="33542" y="32534"/>
                  </a:cubicBezTo>
                  <a:cubicBezTo>
                    <a:pt x="33613" y="32504"/>
                    <a:pt x="33673" y="32464"/>
                    <a:pt x="33733" y="32424"/>
                  </a:cubicBezTo>
                  <a:cubicBezTo>
                    <a:pt x="33762" y="32414"/>
                    <a:pt x="33793" y="32394"/>
                    <a:pt x="33813" y="32384"/>
                  </a:cubicBezTo>
                  <a:cubicBezTo>
                    <a:pt x="33853" y="32354"/>
                    <a:pt x="33893" y="32334"/>
                    <a:pt x="33933" y="32314"/>
                  </a:cubicBezTo>
                  <a:cubicBezTo>
                    <a:pt x="33982" y="32284"/>
                    <a:pt x="34032" y="32244"/>
                    <a:pt x="34082" y="32214"/>
                  </a:cubicBezTo>
                  <a:lnTo>
                    <a:pt x="34122" y="32194"/>
                  </a:lnTo>
                  <a:cubicBezTo>
                    <a:pt x="34162" y="32164"/>
                    <a:pt x="34192" y="32144"/>
                    <a:pt x="34232" y="32124"/>
                  </a:cubicBezTo>
                  <a:lnTo>
                    <a:pt x="34252" y="32104"/>
                  </a:lnTo>
                  <a:lnTo>
                    <a:pt x="34322" y="32064"/>
                  </a:lnTo>
                  <a:lnTo>
                    <a:pt x="34352" y="32044"/>
                  </a:lnTo>
                  <a:lnTo>
                    <a:pt x="34362" y="32034"/>
                  </a:lnTo>
                  <a:cubicBezTo>
                    <a:pt x="34412" y="32004"/>
                    <a:pt x="34462" y="31974"/>
                    <a:pt x="34512" y="31934"/>
                  </a:cubicBezTo>
                  <a:cubicBezTo>
                    <a:pt x="34542" y="31904"/>
                    <a:pt x="34582" y="31884"/>
                    <a:pt x="34612" y="31854"/>
                  </a:cubicBezTo>
                  <a:lnTo>
                    <a:pt x="34732" y="31764"/>
                  </a:lnTo>
                  <a:cubicBezTo>
                    <a:pt x="34752" y="31755"/>
                    <a:pt x="34772" y="31735"/>
                    <a:pt x="34792" y="31724"/>
                  </a:cubicBezTo>
                  <a:lnTo>
                    <a:pt x="34801" y="31715"/>
                  </a:lnTo>
                  <a:lnTo>
                    <a:pt x="34812" y="31704"/>
                  </a:lnTo>
                  <a:close/>
                  <a:moveTo>
                    <a:pt x="31704" y="31824"/>
                  </a:moveTo>
                  <a:lnTo>
                    <a:pt x="31724" y="31844"/>
                  </a:lnTo>
                  <a:cubicBezTo>
                    <a:pt x="31734" y="31854"/>
                    <a:pt x="31744" y="31854"/>
                    <a:pt x="31754" y="31864"/>
                  </a:cubicBezTo>
                  <a:cubicBezTo>
                    <a:pt x="31784" y="31884"/>
                    <a:pt x="31814" y="31894"/>
                    <a:pt x="31844" y="31914"/>
                  </a:cubicBezTo>
                  <a:cubicBezTo>
                    <a:pt x="31914" y="31944"/>
                    <a:pt x="31984" y="31974"/>
                    <a:pt x="32054" y="32014"/>
                  </a:cubicBezTo>
                  <a:cubicBezTo>
                    <a:pt x="32074" y="32024"/>
                    <a:pt x="32084" y="32034"/>
                    <a:pt x="32104" y="32044"/>
                  </a:cubicBezTo>
                  <a:cubicBezTo>
                    <a:pt x="32124" y="32054"/>
                    <a:pt x="32134" y="32064"/>
                    <a:pt x="32154" y="32074"/>
                  </a:cubicBezTo>
                  <a:cubicBezTo>
                    <a:pt x="32184" y="32094"/>
                    <a:pt x="32224" y="32114"/>
                    <a:pt x="32254" y="32124"/>
                  </a:cubicBezTo>
                  <a:cubicBezTo>
                    <a:pt x="32304" y="32154"/>
                    <a:pt x="32363" y="32174"/>
                    <a:pt x="32403" y="32184"/>
                  </a:cubicBezTo>
                  <a:lnTo>
                    <a:pt x="32423" y="32194"/>
                  </a:lnTo>
                  <a:cubicBezTo>
                    <a:pt x="32443" y="32194"/>
                    <a:pt x="32463" y="32204"/>
                    <a:pt x="32474" y="32214"/>
                  </a:cubicBezTo>
                  <a:cubicBezTo>
                    <a:pt x="32494" y="32214"/>
                    <a:pt x="32514" y="32224"/>
                    <a:pt x="32534" y="32234"/>
                  </a:cubicBezTo>
                  <a:cubicBezTo>
                    <a:pt x="32554" y="32244"/>
                    <a:pt x="32574" y="32254"/>
                    <a:pt x="32603" y="32264"/>
                  </a:cubicBezTo>
                  <a:cubicBezTo>
                    <a:pt x="32634" y="32284"/>
                    <a:pt x="32674" y="32294"/>
                    <a:pt x="32703" y="32314"/>
                  </a:cubicBezTo>
                  <a:cubicBezTo>
                    <a:pt x="32723" y="32324"/>
                    <a:pt x="32743" y="32324"/>
                    <a:pt x="32774" y="32334"/>
                  </a:cubicBezTo>
                  <a:lnTo>
                    <a:pt x="32783" y="32334"/>
                  </a:lnTo>
                  <a:cubicBezTo>
                    <a:pt x="32803" y="32344"/>
                    <a:pt x="32833" y="32354"/>
                    <a:pt x="32863" y="32364"/>
                  </a:cubicBezTo>
                  <a:cubicBezTo>
                    <a:pt x="32893" y="32384"/>
                    <a:pt x="32923" y="32394"/>
                    <a:pt x="32953" y="32414"/>
                  </a:cubicBezTo>
                  <a:cubicBezTo>
                    <a:pt x="32993" y="32434"/>
                    <a:pt x="33023" y="32454"/>
                    <a:pt x="33073" y="32464"/>
                  </a:cubicBezTo>
                  <a:cubicBezTo>
                    <a:pt x="33093" y="32474"/>
                    <a:pt x="33123" y="32484"/>
                    <a:pt x="33143" y="32494"/>
                  </a:cubicBezTo>
                  <a:lnTo>
                    <a:pt x="33153" y="32494"/>
                  </a:lnTo>
                  <a:lnTo>
                    <a:pt x="33173" y="32504"/>
                  </a:lnTo>
                  <a:cubicBezTo>
                    <a:pt x="33193" y="32514"/>
                    <a:pt x="33213" y="32524"/>
                    <a:pt x="33233" y="32524"/>
                  </a:cubicBezTo>
                  <a:cubicBezTo>
                    <a:pt x="33213" y="32623"/>
                    <a:pt x="33213" y="32714"/>
                    <a:pt x="33203" y="32803"/>
                  </a:cubicBezTo>
                  <a:lnTo>
                    <a:pt x="33203" y="33063"/>
                  </a:lnTo>
                  <a:cubicBezTo>
                    <a:pt x="33193" y="33163"/>
                    <a:pt x="33193" y="33253"/>
                    <a:pt x="33193" y="33333"/>
                  </a:cubicBezTo>
                  <a:cubicBezTo>
                    <a:pt x="33183" y="33373"/>
                    <a:pt x="33183" y="33413"/>
                    <a:pt x="33183" y="33443"/>
                  </a:cubicBezTo>
                  <a:lnTo>
                    <a:pt x="33183" y="33493"/>
                  </a:lnTo>
                  <a:lnTo>
                    <a:pt x="33183" y="33503"/>
                  </a:lnTo>
                  <a:lnTo>
                    <a:pt x="33173" y="33513"/>
                  </a:lnTo>
                  <a:cubicBezTo>
                    <a:pt x="33153" y="33513"/>
                    <a:pt x="33143" y="33523"/>
                    <a:pt x="33123" y="33523"/>
                  </a:cubicBezTo>
                  <a:lnTo>
                    <a:pt x="33103" y="33523"/>
                  </a:lnTo>
                  <a:cubicBezTo>
                    <a:pt x="33063" y="33513"/>
                    <a:pt x="33033" y="33503"/>
                    <a:pt x="33003" y="33493"/>
                  </a:cubicBezTo>
                  <a:cubicBezTo>
                    <a:pt x="32973" y="33483"/>
                    <a:pt x="32953" y="33463"/>
                    <a:pt x="32923" y="33453"/>
                  </a:cubicBezTo>
                  <a:lnTo>
                    <a:pt x="32913" y="33443"/>
                  </a:lnTo>
                  <a:lnTo>
                    <a:pt x="32903" y="33443"/>
                  </a:lnTo>
                  <a:lnTo>
                    <a:pt x="32883" y="33423"/>
                  </a:lnTo>
                  <a:cubicBezTo>
                    <a:pt x="32833" y="33393"/>
                    <a:pt x="32774" y="33373"/>
                    <a:pt x="32743" y="33353"/>
                  </a:cubicBezTo>
                  <a:lnTo>
                    <a:pt x="32683" y="33323"/>
                  </a:lnTo>
                  <a:cubicBezTo>
                    <a:pt x="32663" y="33313"/>
                    <a:pt x="32634" y="33303"/>
                    <a:pt x="32603" y="33283"/>
                  </a:cubicBezTo>
                  <a:cubicBezTo>
                    <a:pt x="32554" y="33263"/>
                    <a:pt x="32494" y="33243"/>
                    <a:pt x="32443" y="33223"/>
                  </a:cubicBezTo>
                  <a:cubicBezTo>
                    <a:pt x="32383" y="33193"/>
                    <a:pt x="32334" y="33163"/>
                    <a:pt x="32264" y="33123"/>
                  </a:cubicBezTo>
                  <a:cubicBezTo>
                    <a:pt x="32244" y="33103"/>
                    <a:pt x="32224" y="33093"/>
                    <a:pt x="32204" y="33083"/>
                  </a:cubicBezTo>
                  <a:lnTo>
                    <a:pt x="32194" y="33073"/>
                  </a:lnTo>
                  <a:cubicBezTo>
                    <a:pt x="32154" y="33053"/>
                    <a:pt x="32124" y="33043"/>
                    <a:pt x="32104" y="33023"/>
                  </a:cubicBezTo>
                  <a:lnTo>
                    <a:pt x="32074" y="32994"/>
                  </a:lnTo>
                  <a:cubicBezTo>
                    <a:pt x="32064" y="32983"/>
                    <a:pt x="32064" y="32974"/>
                    <a:pt x="32054" y="32963"/>
                  </a:cubicBezTo>
                  <a:cubicBezTo>
                    <a:pt x="32054" y="32943"/>
                    <a:pt x="32044" y="32923"/>
                    <a:pt x="32034" y="32903"/>
                  </a:cubicBezTo>
                  <a:lnTo>
                    <a:pt x="32034" y="32894"/>
                  </a:lnTo>
                  <a:lnTo>
                    <a:pt x="32034" y="32883"/>
                  </a:lnTo>
                  <a:cubicBezTo>
                    <a:pt x="32024" y="32874"/>
                    <a:pt x="32024" y="32854"/>
                    <a:pt x="32014" y="32834"/>
                  </a:cubicBezTo>
                  <a:cubicBezTo>
                    <a:pt x="32004" y="32803"/>
                    <a:pt x="32004" y="32783"/>
                    <a:pt x="31984" y="32743"/>
                  </a:cubicBezTo>
                  <a:lnTo>
                    <a:pt x="31964" y="32694"/>
                  </a:lnTo>
                  <a:cubicBezTo>
                    <a:pt x="31954" y="32654"/>
                    <a:pt x="31934" y="32603"/>
                    <a:pt x="31924" y="32554"/>
                  </a:cubicBezTo>
                  <a:lnTo>
                    <a:pt x="31914" y="32543"/>
                  </a:lnTo>
                  <a:cubicBezTo>
                    <a:pt x="31904" y="32494"/>
                    <a:pt x="31884" y="32444"/>
                    <a:pt x="31874" y="32394"/>
                  </a:cubicBezTo>
                  <a:lnTo>
                    <a:pt x="31844" y="32334"/>
                  </a:lnTo>
                  <a:lnTo>
                    <a:pt x="31844" y="32324"/>
                  </a:lnTo>
                  <a:lnTo>
                    <a:pt x="31834" y="32314"/>
                  </a:lnTo>
                  <a:lnTo>
                    <a:pt x="31834" y="32304"/>
                  </a:lnTo>
                  <a:cubicBezTo>
                    <a:pt x="31824" y="32284"/>
                    <a:pt x="31824" y="32264"/>
                    <a:pt x="31814" y="32244"/>
                  </a:cubicBezTo>
                  <a:cubicBezTo>
                    <a:pt x="31794" y="32194"/>
                    <a:pt x="31774" y="32144"/>
                    <a:pt x="31764" y="32094"/>
                  </a:cubicBezTo>
                  <a:cubicBezTo>
                    <a:pt x="31734" y="31994"/>
                    <a:pt x="31714" y="31904"/>
                    <a:pt x="31704" y="31824"/>
                  </a:cubicBezTo>
                  <a:close/>
                  <a:moveTo>
                    <a:pt x="29216" y="32723"/>
                  </a:moveTo>
                  <a:cubicBezTo>
                    <a:pt x="29226" y="32754"/>
                    <a:pt x="29236" y="32783"/>
                    <a:pt x="29256" y="32814"/>
                  </a:cubicBezTo>
                  <a:cubicBezTo>
                    <a:pt x="29266" y="32834"/>
                    <a:pt x="29286" y="32854"/>
                    <a:pt x="29306" y="32863"/>
                  </a:cubicBezTo>
                  <a:lnTo>
                    <a:pt x="29336" y="32894"/>
                  </a:lnTo>
                  <a:cubicBezTo>
                    <a:pt x="29376" y="32934"/>
                    <a:pt x="29416" y="32963"/>
                    <a:pt x="29446" y="32994"/>
                  </a:cubicBezTo>
                  <a:lnTo>
                    <a:pt x="29466" y="33014"/>
                  </a:lnTo>
                  <a:lnTo>
                    <a:pt x="29476" y="33023"/>
                  </a:lnTo>
                  <a:lnTo>
                    <a:pt x="29496" y="33043"/>
                  </a:lnTo>
                  <a:cubicBezTo>
                    <a:pt x="29516" y="33063"/>
                    <a:pt x="29536" y="33083"/>
                    <a:pt x="29556" y="33093"/>
                  </a:cubicBezTo>
                  <a:cubicBezTo>
                    <a:pt x="29576" y="33113"/>
                    <a:pt x="29606" y="33123"/>
                    <a:pt x="29626" y="33143"/>
                  </a:cubicBezTo>
                  <a:lnTo>
                    <a:pt x="29686" y="33173"/>
                  </a:lnTo>
                  <a:lnTo>
                    <a:pt x="29736" y="33203"/>
                  </a:lnTo>
                  <a:lnTo>
                    <a:pt x="29746" y="33203"/>
                  </a:lnTo>
                  <a:lnTo>
                    <a:pt x="29756" y="33213"/>
                  </a:lnTo>
                  <a:cubicBezTo>
                    <a:pt x="29786" y="33223"/>
                    <a:pt x="29806" y="33233"/>
                    <a:pt x="29826" y="33243"/>
                  </a:cubicBezTo>
                  <a:cubicBezTo>
                    <a:pt x="29876" y="33263"/>
                    <a:pt x="29925" y="33283"/>
                    <a:pt x="29976" y="33293"/>
                  </a:cubicBezTo>
                  <a:cubicBezTo>
                    <a:pt x="29996" y="33303"/>
                    <a:pt x="30025" y="33303"/>
                    <a:pt x="30056" y="33313"/>
                  </a:cubicBezTo>
                  <a:lnTo>
                    <a:pt x="30136" y="33313"/>
                  </a:lnTo>
                  <a:cubicBezTo>
                    <a:pt x="30145" y="33323"/>
                    <a:pt x="30165" y="33323"/>
                    <a:pt x="30176" y="33323"/>
                  </a:cubicBezTo>
                  <a:cubicBezTo>
                    <a:pt x="30205" y="33323"/>
                    <a:pt x="30245" y="33313"/>
                    <a:pt x="30276" y="33313"/>
                  </a:cubicBezTo>
                  <a:lnTo>
                    <a:pt x="30305" y="33313"/>
                  </a:lnTo>
                  <a:cubicBezTo>
                    <a:pt x="30345" y="33303"/>
                    <a:pt x="30395" y="33303"/>
                    <a:pt x="30445" y="33293"/>
                  </a:cubicBezTo>
                  <a:cubicBezTo>
                    <a:pt x="30475" y="33293"/>
                    <a:pt x="30505" y="33283"/>
                    <a:pt x="30535" y="33273"/>
                  </a:cubicBezTo>
                  <a:lnTo>
                    <a:pt x="30555" y="33273"/>
                  </a:lnTo>
                  <a:lnTo>
                    <a:pt x="30585" y="33263"/>
                  </a:lnTo>
                  <a:lnTo>
                    <a:pt x="30595" y="33263"/>
                  </a:lnTo>
                  <a:lnTo>
                    <a:pt x="30615" y="33253"/>
                  </a:lnTo>
                  <a:lnTo>
                    <a:pt x="30645" y="33253"/>
                  </a:lnTo>
                  <a:cubicBezTo>
                    <a:pt x="30675" y="33243"/>
                    <a:pt x="30705" y="33233"/>
                    <a:pt x="30725" y="33223"/>
                  </a:cubicBezTo>
                  <a:cubicBezTo>
                    <a:pt x="30745" y="33213"/>
                    <a:pt x="30765" y="33203"/>
                    <a:pt x="30785" y="33183"/>
                  </a:cubicBezTo>
                  <a:cubicBezTo>
                    <a:pt x="30795" y="33183"/>
                    <a:pt x="30805" y="33173"/>
                    <a:pt x="30815" y="33163"/>
                  </a:cubicBezTo>
                  <a:lnTo>
                    <a:pt x="30815" y="33153"/>
                  </a:lnTo>
                  <a:cubicBezTo>
                    <a:pt x="30835" y="33133"/>
                    <a:pt x="30855" y="33113"/>
                    <a:pt x="30865" y="33093"/>
                  </a:cubicBezTo>
                  <a:lnTo>
                    <a:pt x="30885" y="33083"/>
                  </a:lnTo>
                  <a:cubicBezTo>
                    <a:pt x="30905" y="33053"/>
                    <a:pt x="30915" y="33043"/>
                    <a:pt x="30935" y="33023"/>
                  </a:cubicBezTo>
                  <a:cubicBezTo>
                    <a:pt x="30945" y="33003"/>
                    <a:pt x="30965" y="32983"/>
                    <a:pt x="30985" y="32954"/>
                  </a:cubicBezTo>
                  <a:lnTo>
                    <a:pt x="30985" y="32974"/>
                  </a:lnTo>
                  <a:cubicBezTo>
                    <a:pt x="30985" y="33014"/>
                    <a:pt x="30995" y="33053"/>
                    <a:pt x="30995" y="33083"/>
                  </a:cubicBezTo>
                  <a:cubicBezTo>
                    <a:pt x="31005" y="33113"/>
                    <a:pt x="31005" y="33143"/>
                    <a:pt x="31005" y="33173"/>
                  </a:cubicBezTo>
                  <a:cubicBezTo>
                    <a:pt x="30995" y="33193"/>
                    <a:pt x="30995" y="33213"/>
                    <a:pt x="30985" y="33233"/>
                  </a:cubicBezTo>
                  <a:lnTo>
                    <a:pt x="30955" y="33293"/>
                  </a:lnTo>
                  <a:lnTo>
                    <a:pt x="30885" y="33363"/>
                  </a:lnTo>
                  <a:lnTo>
                    <a:pt x="30875" y="33383"/>
                  </a:lnTo>
                  <a:cubicBezTo>
                    <a:pt x="30865" y="33393"/>
                    <a:pt x="30855" y="33413"/>
                    <a:pt x="30835" y="33423"/>
                  </a:cubicBezTo>
                  <a:lnTo>
                    <a:pt x="30825" y="33433"/>
                  </a:lnTo>
                  <a:cubicBezTo>
                    <a:pt x="30795" y="33473"/>
                    <a:pt x="30765" y="33513"/>
                    <a:pt x="30725" y="33553"/>
                  </a:cubicBezTo>
                  <a:cubicBezTo>
                    <a:pt x="30695" y="33563"/>
                    <a:pt x="30675" y="33583"/>
                    <a:pt x="30645" y="33593"/>
                  </a:cubicBezTo>
                  <a:lnTo>
                    <a:pt x="30555" y="33623"/>
                  </a:lnTo>
                  <a:cubicBezTo>
                    <a:pt x="30525" y="33623"/>
                    <a:pt x="30505" y="33633"/>
                    <a:pt x="30475" y="33633"/>
                  </a:cubicBezTo>
                  <a:lnTo>
                    <a:pt x="30465" y="33633"/>
                  </a:lnTo>
                  <a:cubicBezTo>
                    <a:pt x="30425" y="33643"/>
                    <a:pt x="30376" y="33653"/>
                    <a:pt x="30325" y="33653"/>
                  </a:cubicBezTo>
                  <a:lnTo>
                    <a:pt x="30296" y="33663"/>
                  </a:lnTo>
                  <a:lnTo>
                    <a:pt x="30285" y="33663"/>
                  </a:lnTo>
                  <a:lnTo>
                    <a:pt x="30276" y="33673"/>
                  </a:lnTo>
                  <a:lnTo>
                    <a:pt x="30256" y="33673"/>
                  </a:lnTo>
                  <a:cubicBezTo>
                    <a:pt x="30236" y="33673"/>
                    <a:pt x="30225" y="33673"/>
                    <a:pt x="30205" y="33683"/>
                  </a:cubicBezTo>
                  <a:cubicBezTo>
                    <a:pt x="30165" y="33683"/>
                    <a:pt x="30116" y="33693"/>
                    <a:pt x="30056" y="33693"/>
                  </a:cubicBezTo>
                  <a:cubicBezTo>
                    <a:pt x="30005" y="33693"/>
                    <a:pt x="29956" y="33683"/>
                    <a:pt x="29905" y="33683"/>
                  </a:cubicBezTo>
                  <a:cubicBezTo>
                    <a:pt x="29866" y="33673"/>
                    <a:pt x="29816" y="33663"/>
                    <a:pt x="29776" y="33653"/>
                  </a:cubicBezTo>
                  <a:lnTo>
                    <a:pt x="29756" y="33653"/>
                  </a:lnTo>
                  <a:lnTo>
                    <a:pt x="29736" y="33643"/>
                  </a:lnTo>
                  <a:cubicBezTo>
                    <a:pt x="29656" y="33633"/>
                    <a:pt x="29596" y="33613"/>
                    <a:pt x="29536" y="33593"/>
                  </a:cubicBezTo>
                  <a:cubicBezTo>
                    <a:pt x="29476" y="33563"/>
                    <a:pt x="29436" y="33543"/>
                    <a:pt x="29396" y="33513"/>
                  </a:cubicBezTo>
                  <a:lnTo>
                    <a:pt x="29336" y="33453"/>
                  </a:lnTo>
                  <a:cubicBezTo>
                    <a:pt x="29316" y="33423"/>
                    <a:pt x="29306" y="33403"/>
                    <a:pt x="29296" y="33383"/>
                  </a:cubicBezTo>
                  <a:cubicBezTo>
                    <a:pt x="29276" y="33343"/>
                    <a:pt x="29266" y="33303"/>
                    <a:pt x="29266" y="33253"/>
                  </a:cubicBezTo>
                  <a:lnTo>
                    <a:pt x="29256" y="33223"/>
                  </a:lnTo>
                  <a:cubicBezTo>
                    <a:pt x="29246" y="33193"/>
                    <a:pt x="29246" y="33173"/>
                    <a:pt x="29236" y="33153"/>
                  </a:cubicBezTo>
                  <a:lnTo>
                    <a:pt x="29236" y="33143"/>
                  </a:lnTo>
                  <a:cubicBezTo>
                    <a:pt x="29236" y="33123"/>
                    <a:pt x="29226" y="33083"/>
                    <a:pt x="29216" y="33043"/>
                  </a:cubicBezTo>
                  <a:cubicBezTo>
                    <a:pt x="29216" y="33003"/>
                    <a:pt x="29206" y="32963"/>
                    <a:pt x="29206" y="32903"/>
                  </a:cubicBezTo>
                  <a:lnTo>
                    <a:pt x="29206" y="32894"/>
                  </a:lnTo>
                  <a:cubicBezTo>
                    <a:pt x="29206" y="32843"/>
                    <a:pt x="29206" y="32794"/>
                    <a:pt x="29216" y="32743"/>
                  </a:cubicBezTo>
                  <a:lnTo>
                    <a:pt x="29216" y="32723"/>
                  </a:lnTo>
                  <a:close/>
                  <a:moveTo>
                    <a:pt x="25409" y="29166"/>
                  </a:moveTo>
                  <a:lnTo>
                    <a:pt x="25409" y="29206"/>
                  </a:lnTo>
                  <a:lnTo>
                    <a:pt x="25409" y="29257"/>
                  </a:lnTo>
                  <a:lnTo>
                    <a:pt x="25400" y="29306"/>
                  </a:lnTo>
                  <a:cubicBezTo>
                    <a:pt x="25400" y="29496"/>
                    <a:pt x="25389" y="29696"/>
                    <a:pt x="25380" y="29886"/>
                  </a:cubicBezTo>
                  <a:cubicBezTo>
                    <a:pt x="25380" y="29956"/>
                    <a:pt x="25380" y="30026"/>
                    <a:pt x="25369" y="30096"/>
                  </a:cubicBezTo>
                  <a:lnTo>
                    <a:pt x="25369" y="30145"/>
                  </a:lnTo>
                  <a:lnTo>
                    <a:pt x="25369" y="30216"/>
                  </a:lnTo>
                  <a:lnTo>
                    <a:pt x="25369" y="30256"/>
                  </a:lnTo>
                  <a:lnTo>
                    <a:pt x="25360" y="30325"/>
                  </a:lnTo>
                  <a:lnTo>
                    <a:pt x="25360" y="30445"/>
                  </a:lnTo>
                  <a:cubicBezTo>
                    <a:pt x="25349" y="30545"/>
                    <a:pt x="25349" y="30645"/>
                    <a:pt x="25349" y="30745"/>
                  </a:cubicBezTo>
                  <a:cubicBezTo>
                    <a:pt x="25340" y="30785"/>
                    <a:pt x="25340" y="30825"/>
                    <a:pt x="25340" y="30865"/>
                  </a:cubicBezTo>
                  <a:lnTo>
                    <a:pt x="25340" y="30905"/>
                  </a:lnTo>
                  <a:cubicBezTo>
                    <a:pt x="25340" y="30945"/>
                    <a:pt x="25329" y="30975"/>
                    <a:pt x="25329" y="31015"/>
                  </a:cubicBezTo>
                  <a:cubicBezTo>
                    <a:pt x="25320" y="31185"/>
                    <a:pt x="25320" y="31375"/>
                    <a:pt x="25320" y="31584"/>
                  </a:cubicBezTo>
                  <a:cubicBezTo>
                    <a:pt x="25309" y="31695"/>
                    <a:pt x="25309" y="31804"/>
                    <a:pt x="25309" y="31924"/>
                  </a:cubicBezTo>
                  <a:lnTo>
                    <a:pt x="25309" y="32164"/>
                  </a:lnTo>
                  <a:lnTo>
                    <a:pt x="25309" y="32214"/>
                  </a:lnTo>
                  <a:lnTo>
                    <a:pt x="25309" y="32224"/>
                  </a:lnTo>
                  <a:lnTo>
                    <a:pt x="25309" y="32234"/>
                  </a:lnTo>
                  <a:lnTo>
                    <a:pt x="25309" y="32254"/>
                  </a:lnTo>
                  <a:lnTo>
                    <a:pt x="25309" y="32264"/>
                  </a:lnTo>
                  <a:lnTo>
                    <a:pt x="25309" y="32284"/>
                  </a:lnTo>
                  <a:lnTo>
                    <a:pt x="25309" y="32434"/>
                  </a:lnTo>
                  <a:cubicBezTo>
                    <a:pt x="25309" y="32504"/>
                    <a:pt x="25309" y="32563"/>
                    <a:pt x="25320" y="32634"/>
                  </a:cubicBezTo>
                  <a:lnTo>
                    <a:pt x="25320" y="32643"/>
                  </a:lnTo>
                  <a:lnTo>
                    <a:pt x="25320" y="32703"/>
                  </a:lnTo>
                  <a:cubicBezTo>
                    <a:pt x="25320" y="32754"/>
                    <a:pt x="25329" y="32803"/>
                    <a:pt x="25329" y="32854"/>
                  </a:cubicBezTo>
                  <a:lnTo>
                    <a:pt x="25329" y="32974"/>
                  </a:lnTo>
                  <a:lnTo>
                    <a:pt x="25340" y="33023"/>
                  </a:lnTo>
                  <a:lnTo>
                    <a:pt x="25340" y="33103"/>
                  </a:lnTo>
                  <a:lnTo>
                    <a:pt x="25340" y="33113"/>
                  </a:lnTo>
                  <a:lnTo>
                    <a:pt x="25340" y="33133"/>
                  </a:lnTo>
                  <a:cubicBezTo>
                    <a:pt x="25340" y="33173"/>
                    <a:pt x="25349" y="33203"/>
                    <a:pt x="25360" y="33233"/>
                  </a:cubicBezTo>
                  <a:lnTo>
                    <a:pt x="25340" y="33243"/>
                  </a:lnTo>
                  <a:lnTo>
                    <a:pt x="25300" y="33273"/>
                  </a:lnTo>
                  <a:cubicBezTo>
                    <a:pt x="25209" y="33343"/>
                    <a:pt x="25120" y="33403"/>
                    <a:pt x="25040" y="33453"/>
                  </a:cubicBezTo>
                  <a:cubicBezTo>
                    <a:pt x="24990" y="33483"/>
                    <a:pt x="24950" y="33523"/>
                    <a:pt x="24910" y="33553"/>
                  </a:cubicBezTo>
                  <a:lnTo>
                    <a:pt x="24900" y="33563"/>
                  </a:lnTo>
                  <a:lnTo>
                    <a:pt x="24890" y="33563"/>
                  </a:lnTo>
                  <a:lnTo>
                    <a:pt x="24880" y="33573"/>
                  </a:lnTo>
                  <a:cubicBezTo>
                    <a:pt x="24850" y="33603"/>
                    <a:pt x="24820" y="33623"/>
                    <a:pt x="24790" y="33643"/>
                  </a:cubicBezTo>
                  <a:cubicBezTo>
                    <a:pt x="24750" y="33673"/>
                    <a:pt x="24710" y="33693"/>
                    <a:pt x="24660" y="33723"/>
                  </a:cubicBezTo>
                  <a:lnTo>
                    <a:pt x="24650" y="33733"/>
                  </a:lnTo>
                  <a:cubicBezTo>
                    <a:pt x="24630" y="33743"/>
                    <a:pt x="24620" y="33753"/>
                    <a:pt x="24600" y="33762"/>
                  </a:cubicBezTo>
                  <a:lnTo>
                    <a:pt x="24600" y="33603"/>
                  </a:lnTo>
                  <a:lnTo>
                    <a:pt x="24600" y="33563"/>
                  </a:lnTo>
                  <a:cubicBezTo>
                    <a:pt x="24590" y="33453"/>
                    <a:pt x="24590" y="33343"/>
                    <a:pt x="24590" y="33233"/>
                  </a:cubicBezTo>
                  <a:lnTo>
                    <a:pt x="24590" y="33163"/>
                  </a:lnTo>
                  <a:cubicBezTo>
                    <a:pt x="24580" y="33043"/>
                    <a:pt x="24580" y="32954"/>
                    <a:pt x="24580" y="32863"/>
                  </a:cubicBezTo>
                  <a:lnTo>
                    <a:pt x="24580" y="32474"/>
                  </a:lnTo>
                  <a:lnTo>
                    <a:pt x="24580" y="32024"/>
                  </a:lnTo>
                  <a:cubicBezTo>
                    <a:pt x="24580" y="31914"/>
                    <a:pt x="24580" y="31804"/>
                    <a:pt x="24570" y="31695"/>
                  </a:cubicBezTo>
                  <a:cubicBezTo>
                    <a:pt x="24570" y="31535"/>
                    <a:pt x="24570" y="31375"/>
                    <a:pt x="24560" y="31185"/>
                  </a:cubicBezTo>
                  <a:lnTo>
                    <a:pt x="24560" y="31145"/>
                  </a:lnTo>
                  <a:lnTo>
                    <a:pt x="24560" y="31115"/>
                  </a:lnTo>
                  <a:lnTo>
                    <a:pt x="24560" y="31085"/>
                  </a:lnTo>
                  <a:lnTo>
                    <a:pt x="24560" y="31055"/>
                  </a:lnTo>
                  <a:cubicBezTo>
                    <a:pt x="24550" y="30995"/>
                    <a:pt x="24550" y="30945"/>
                    <a:pt x="24550" y="30895"/>
                  </a:cubicBezTo>
                  <a:cubicBezTo>
                    <a:pt x="24550" y="30815"/>
                    <a:pt x="24550" y="30735"/>
                    <a:pt x="24540" y="30665"/>
                  </a:cubicBezTo>
                  <a:lnTo>
                    <a:pt x="24540" y="30496"/>
                  </a:lnTo>
                  <a:cubicBezTo>
                    <a:pt x="24530" y="30445"/>
                    <a:pt x="24530" y="30405"/>
                    <a:pt x="24530" y="30356"/>
                  </a:cubicBezTo>
                  <a:lnTo>
                    <a:pt x="24530" y="30336"/>
                  </a:lnTo>
                  <a:lnTo>
                    <a:pt x="24530" y="30325"/>
                  </a:lnTo>
                  <a:lnTo>
                    <a:pt x="24530" y="30316"/>
                  </a:lnTo>
                  <a:cubicBezTo>
                    <a:pt x="24530" y="30245"/>
                    <a:pt x="24530" y="30165"/>
                    <a:pt x="24520" y="30086"/>
                  </a:cubicBezTo>
                  <a:cubicBezTo>
                    <a:pt x="24520" y="29946"/>
                    <a:pt x="24510" y="29806"/>
                    <a:pt x="24510" y="29686"/>
                  </a:cubicBezTo>
                  <a:cubicBezTo>
                    <a:pt x="24510" y="29626"/>
                    <a:pt x="24510" y="29576"/>
                    <a:pt x="24520" y="29516"/>
                  </a:cubicBezTo>
                  <a:lnTo>
                    <a:pt x="24600" y="29476"/>
                  </a:lnTo>
                  <a:lnTo>
                    <a:pt x="24620" y="29466"/>
                  </a:lnTo>
                  <a:lnTo>
                    <a:pt x="24640" y="29466"/>
                  </a:lnTo>
                  <a:lnTo>
                    <a:pt x="24650" y="29456"/>
                  </a:lnTo>
                  <a:lnTo>
                    <a:pt x="24660" y="29446"/>
                  </a:lnTo>
                  <a:cubicBezTo>
                    <a:pt x="24690" y="29436"/>
                    <a:pt x="24710" y="29426"/>
                    <a:pt x="24730" y="29416"/>
                  </a:cubicBezTo>
                  <a:cubicBezTo>
                    <a:pt x="24750" y="29406"/>
                    <a:pt x="24770" y="29406"/>
                    <a:pt x="24790" y="29396"/>
                  </a:cubicBezTo>
                  <a:lnTo>
                    <a:pt x="24800" y="29386"/>
                  </a:lnTo>
                  <a:lnTo>
                    <a:pt x="24810" y="29386"/>
                  </a:lnTo>
                  <a:cubicBezTo>
                    <a:pt x="24830" y="29377"/>
                    <a:pt x="24850" y="29377"/>
                    <a:pt x="24870" y="29366"/>
                  </a:cubicBezTo>
                  <a:cubicBezTo>
                    <a:pt x="24900" y="29357"/>
                    <a:pt x="24930" y="29337"/>
                    <a:pt x="24960" y="29326"/>
                  </a:cubicBezTo>
                  <a:lnTo>
                    <a:pt x="24970" y="29317"/>
                  </a:lnTo>
                  <a:lnTo>
                    <a:pt x="25010" y="29306"/>
                  </a:lnTo>
                  <a:cubicBezTo>
                    <a:pt x="25030" y="29297"/>
                    <a:pt x="25050" y="29286"/>
                    <a:pt x="25069" y="29286"/>
                  </a:cubicBezTo>
                  <a:lnTo>
                    <a:pt x="25069" y="29277"/>
                  </a:lnTo>
                  <a:cubicBezTo>
                    <a:pt x="25089" y="29277"/>
                    <a:pt x="25109" y="29266"/>
                    <a:pt x="25129" y="29266"/>
                  </a:cubicBezTo>
                  <a:cubicBezTo>
                    <a:pt x="25140" y="29257"/>
                    <a:pt x="25160" y="29246"/>
                    <a:pt x="25169" y="29246"/>
                  </a:cubicBezTo>
                  <a:cubicBezTo>
                    <a:pt x="25200" y="29237"/>
                    <a:pt x="25220" y="29226"/>
                    <a:pt x="25240" y="29217"/>
                  </a:cubicBezTo>
                  <a:cubicBezTo>
                    <a:pt x="25280" y="29206"/>
                    <a:pt x="25320" y="29186"/>
                    <a:pt x="25360" y="29177"/>
                  </a:cubicBezTo>
                  <a:lnTo>
                    <a:pt x="25369" y="29177"/>
                  </a:lnTo>
                  <a:cubicBezTo>
                    <a:pt x="25380" y="29166"/>
                    <a:pt x="25400" y="29166"/>
                    <a:pt x="25409" y="29166"/>
                  </a:cubicBezTo>
                  <a:close/>
                  <a:moveTo>
                    <a:pt x="31235" y="33163"/>
                  </a:moveTo>
                  <a:cubicBezTo>
                    <a:pt x="31244" y="33183"/>
                    <a:pt x="31275" y="33193"/>
                    <a:pt x="31295" y="33203"/>
                  </a:cubicBezTo>
                  <a:cubicBezTo>
                    <a:pt x="31315" y="33203"/>
                    <a:pt x="31324" y="33213"/>
                    <a:pt x="31344" y="33213"/>
                  </a:cubicBezTo>
                  <a:cubicBezTo>
                    <a:pt x="31355" y="33223"/>
                    <a:pt x="31364" y="33223"/>
                    <a:pt x="31375" y="33223"/>
                  </a:cubicBezTo>
                  <a:cubicBezTo>
                    <a:pt x="31375" y="33233"/>
                    <a:pt x="31384" y="33233"/>
                    <a:pt x="31384" y="33233"/>
                  </a:cubicBezTo>
                  <a:lnTo>
                    <a:pt x="31384" y="33243"/>
                  </a:lnTo>
                  <a:cubicBezTo>
                    <a:pt x="31395" y="33263"/>
                    <a:pt x="31395" y="33293"/>
                    <a:pt x="31384" y="33333"/>
                  </a:cubicBezTo>
                  <a:lnTo>
                    <a:pt x="31384" y="33343"/>
                  </a:lnTo>
                  <a:cubicBezTo>
                    <a:pt x="31364" y="33363"/>
                    <a:pt x="31344" y="33393"/>
                    <a:pt x="31324" y="33413"/>
                  </a:cubicBezTo>
                  <a:cubicBezTo>
                    <a:pt x="31315" y="33423"/>
                    <a:pt x="31315" y="33433"/>
                    <a:pt x="31304" y="33433"/>
                  </a:cubicBezTo>
                  <a:cubicBezTo>
                    <a:pt x="31295" y="33463"/>
                    <a:pt x="31275" y="33483"/>
                    <a:pt x="31255" y="33503"/>
                  </a:cubicBezTo>
                  <a:lnTo>
                    <a:pt x="31244" y="33503"/>
                  </a:lnTo>
                  <a:lnTo>
                    <a:pt x="31244" y="33513"/>
                  </a:lnTo>
                  <a:lnTo>
                    <a:pt x="31224" y="33533"/>
                  </a:lnTo>
                  <a:cubicBezTo>
                    <a:pt x="31215" y="33553"/>
                    <a:pt x="31184" y="33573"/>
                    <a:pt x="31164" y="33593"/>
                  </a:cubicBezTo>
                  <a:cubicBezTo>
                    <a:pt x="31115" y="33633"/>
                    <a:pt x="31075" y="33663"/>
                    <a:pt x="31015" y="33703"/>
                  </a:cubicBezTo>
                  <a:lnTo>
                    <a:pt x="31005" y="33703"/>
                  </a:lnTo>
                  <a:lnTo>
                    <a:pt x="30995" y="33713"/>
                  </a:lnTo>
                  <a:cubicBezTo>
                    <a:pt x="30925" y="33762"/>
                    <a:pt x="30855" y="33802"/>
                    <a:pt x="30795" y="33842"/>
                  </a:cubicBezTo>
                  <a:cubicBezTo>
                    <a:pt x="30745" y="33862"/>
                    <a:pt x="30705" y="33893"/>
                    <a:pt x="30655" y="33913"/>
                  </a:cubicBezTo>
                  <a:lnTo>
                    <a:pt x="30645" y="33922"/>
                  </a:lnTo>
                  <a:lnTo>
                    <a:pt x="30595" y="33953"/>
                  </a:lnTo>
                  <a:cubicBezTo>
                    <a:pt x="30525" y="33982"/>
                    <a:pt x="30465" y="34022"/>
                    <a:pt x="30395" y="34062"/>
                  </a:cubicBezTo>
                  <a:lnTo>
                    <a:pt x="30385" y="34062"/>
                  </a:lnTo>
                  <a:lnTo>
                    <a:pt x="30236" y="34153"/>
                  </a:lnTo>
                  <a:lnTo>
                    <a:pt x="30116" y="34182"/>
                  </a:lnTo>
                  <a:lnTo>
                    <a:pt x="30105" y="34182"/>
                  </a:lnTo>
                  <a:cubicBezTo>
                    <a:pt x="30076" y="34182"/>
                    <a:pt x="30045" y="34162"/>
                    <a:pt x="30016" y="34153"/>
                  </a:cubicBezTo>
                  <a:cubicBezTo>
                    <a:pt x="30005" y="34153"/>
                    <a:pt x="29985" y="34142"/>
                    <a:pt x="29976" y="34133"/>
                  </a:cubicBezTo>
                  <a:lnTo>
                    <a:pt x="29965" y="34133"/>
                  </a:lnTo>
                  <a:lnTo>
                    <a:pt x="29956" y="34122"/>
                  </a:lnTo>
                  <a:cubicBezTo>
                    <a:pt x="29925" y="34113"/>
                    <a:pt x="29905" y="34102"/>
                    <a:pt x="29876" y="34082"/>
                  </a:cubicBezTo>
                  <a:lnTo>
                    <a:pt x="29786" y="34053"/>
                  </a:lnTo>
                  <a:cubicBezTo>
                    <a:pt x="29766" y="34042"/>
                    <a:pt x="29746" y="34042"/>
                    <a:pt x="29716" y="34033"/>
                  </a:cubicBezTo>
                  <a:lnTo>
                    <a:pt x="29706" y="34033"/>
                  </a:lnTo>
                  <a:cubicBezTo>
                    <a:pt x="29646" y="34013"/>
                    <a:pt x="29596" y="33993"/>
                    <a:pt x="29546" y="33982"/>
                  </a:cubicBezTo>
                  <a:cubicBezTo>
                    <a:pt x="29526" y="33973"/>
                    <a:pt x="29516" y="33973"/>
                    <a:pt x="29496" y="33962"/>
                  </a:cubicBezTo>
                  <a:cubicBezTo>
                    <a:pt x="29456" y="33953"/>
                    <a:pt x="29426" y="33942"/>
                    <a:pt x="29396" y="33933"/>
                  </a:cubicBezTo>
                  <a:cubicBezTo>
                    <a:pt x="29386" y="33922"/>
                    <a:pt x="29376" y="33922"/>
                    <a:pt x="29366" y="33913"/>
                  </a:cubicBezTo>
                  <a:lnTo>
                    <a:pt x="29356" y="33913"/>
                  </a:lnTo>
                  <a:cubicBezTo>
                    <a:pt x="29336" y="33902"/>
                    <a:pt x="29326" y="33893"/>
                    <a:pt x="29316" y="33893"/>
                  </a:cubicBezTo>
                  <a:cubicBezTo>
                    <a:pt x="29296" y="33882"/>
                    <a:pt x="29276" y="33873"/>
                    <a:pt x="29266" y="33873"/>
                  </a:cubicBezTo>
                  <a:lnTo>
                    <a:pt x="29256" y="33862"/>
                  </a:lnTo>
                  <a:lnTo>
                    <a:pt x="29246" y="33862"/>
                  </a:lnTo>
                  <a:lnTo>
                    <a:pt x="29216" y="33853"/>
                  </a:lnTo>
                  <a:cubicBezTo>
                    <a:pt x="29146" y="33813"/>
                    <a:pt x="29086" y="33782"/>
                    <a:pt x="29026" y="33743"/>
                  </a:cubicBezTo>
                  <a:lnTo>
                    <a:pt x="29017" y="33743"/>
                  </a:lnTo>
                  <a:cubicBezTo>
                    <a:pt x="28946" y="33693"/>
                    <a:pt x="28877" y="33663"/>
                    <a:pt x="28817" y="33633"/>
                  </a:cubicBezTo>
                  <a:cubicBezTo>
                    <a:pt x="28797" y="33623"/>
                    <a:pt x="28786" y="33613"/>
                    <a:pt x="28766" y="33613"/>
                  </a:cubicBezTo>
                  <a:lnTo>
                    <a:pt x="28757" y="33603"/>
                  </a:lnTo>
                  <a:lnTo>
                    <a:pt x="28746" y="33603"/>
                  </a:lnTo>
                  <a:lnTo>
                    <a:pt x="28737" y="33593"/>
                  </a:lnTo>
                  <a:cubicBezTo>
                    <a:pt x="28697" y="33573"/>
                    <a:pt x="28647" y="33553"/>
                    <a:pt x="28607" y="33533"/>
                  </a:cubicBezTo>
                  <a:cubicBezTo>
                    <a:pt x="28577" y="33513"/>
                    <a:pt x="28547" y="33493"/>
                    <a:pt x="28517" y="33483"/>
                  </a:cubicBezTo>
                  <a:lnTo>
                    <a:pt x="28517" y="33473"/>
                  </a:lnTo>
                  <a:lnTo>
                    <a:pt x="28507" y="33473"/>
                  </a:lnTo>
                  <a:lnTo>
                    <a:pt x="28507" y="33463"/>
                  </a:lnTo>
                  <a:lnTo>
                    <a:pt x="28497" y="33463"/>
                  </a:lnTo>
                  <a:cubicBezTo>
                    <a:pt x="28537" y="33443"/>
                    <a:pt x="28577" y="33423"/>
                    <a:pt x="28617" y="33413"/>
                  </a:cubicBezTo>
                  <a:lnTo>
                    <a:pt x="28637" y="33403"/>
                  </a:lnTo>
                  <a:lnTo>
                    <a:pt x="28647" y="33393"/>
                  </a:lnTo>
                  <a:lnTo>
                    <a:pt x="28657" y="33393"/>
                  </a:lnTo>
                  <a:lnTo>
                    <a:pt x="28677" y="33383"/>
                  </a:lnTo>
                  <a:lnTo>
                    <a:pt x="28687" y="33373"/>
                  </a:lnTo>
                  <a:cubicBezTo>
                    <a:pt x="28726" y="33363"/>
                    <a:pt x="28757" y="33343"/>
                    <a:pt x="28797" y="33323"/>
                  </a:cubicBezTo>
                  <a:cubicBezTo>
                    <a:pt x="28846" y="33303"/>
                    <a:pt x="28886" y="33273"/>
                    <a:pt x="28946" y="33243"/>
                  </a:cubicBezTo>
                  <a:lnTo>
                    <a:pt x="29037" y="33183"/>
                  </a:lnTo>
                  <a:lnTo>
                    <a:pt x="29037" y="33223"/>
                  </a:lnTo>
                  <a:lnTo>
                    <a:pt x="29037" y="33293"/>
                  </a:lnTo>
                  <a:lnTo>
                    <a:pt x="29037" y="33383"/>
                  </a:lnTo>
                  <a:cubicBezTo>
                    <a:pt x="29046" y="33423"/>
                    <a:pt x="29046" y="33463"/>
                    <a:pt x="29057" y="33493"/>
                  </a:cubicBezTo>
                  <a:cubicBezTo>
                    <a:pt x="29066" y="33523"/>
                    <a:pt x="29086" y="33553"/>
                    <a:pt x="29106" y="33583"/>
                  </a:cubicBezTo>
                  <a:cubicBezTo>
                    <a:pt x="29117" y="33613"/>
                    <a:pt x="29137" y="33643"/>
                    <a:pt x="29166" y="33673"/>
                  </a:cubicBezTo>
                  <a:cubicBezTo>
                    <a:pt x="29186" y="33703"/>
                    <a:pt x="29216" y="33733"/>
                    <a:pt x="29256" y="33753"/>
                  </a:cubicBezTo>
                  <a:cubicBezTo>
                    <a:pt x="29296" y="33793"/>
                    <a:pt x="29346" y="33813"/>
                    <a:pt x="29396" y="33842"/>
                  </a:cubicBezTo>
                  <a:cubicBezTo>
                    <a:pt x="29456" y="33873"/>
                    <a:pt x="29516" y="33893"/>
                    <a:pt x="29596" y="33913"/>
                  </a:cubicBezTo>
                  <a:cubicBezTo>
                    <a:pt x="29706" y="33953"/>
                    <a:pt x="29836" y="33982"/>
                    <a:pt x="29956" y="33982"/>
                  </a:cubicBezTo>
                  <a:lnTo>
                    <a:pt x="29965" y="33982"/>
                  </a:lnTo>
                  <a:cubicBezTo>
                    <a:pt x="30016" y="33982"/>
                    <a:pt x="30056" y="33973"/>
                    <a:pt x="30096" y="33973"/>
                  </a:cubicBezTo>
                  <a:lnTo>
                    <a:pt x="30125" y="33973"/>
                  </a:lnTo>
                  <a:cubicBezTo>
                    <a:pt x="30205" y="33962"/>
                    <a:pt x="30265" y="33953"/>
                    <a:pt x="30325" y="33933"/>
                  </a:cubicBezTo>
                  <a:cubicBezTo>
                    <a:pt x="30345" y="33922"/>
                    <a:pt x="30365" y="33922"/>
                    <a:pt x="30385" y="33913"/>
                  </a:cubicBezTo>
                  <a:lnTo>
                    <a:pt x="30395" y="33902"/>
                  </a:lnTo>
                  <a:lnTo>
                    <a:pt x="30415" y="33902"/>
                  </a:lnTo>
                  <a:cubicBezTo>
                    <a:pt x="30435" y="33893"/>
                    <a:pt x="30465" y="33882"/>
                    <a:pt x="30495" y="33873"/>
                  </a:cubicBezTo>
                  <a:cubicBezTo>
                    <a:pt x="30515" y="33873"/>
                    <a:pt x="30525" y="33862"/>
                    <a:pt x="30545" y="33862"/>
                  </a:cubicBezTo>
                  <a:lnTo>
                    <a:pt x="30555" y="33862"/>
                  </a:lnTo>
                  <a:cubicBezTo>
                    <a:pt x="30585" y="33853"/>
                    <a:pt x="30625" y="33842"/>
                    <a:pt x="30655" y="33822"/>
                  </a:cubicBezTo>
                  <a:cubicBezTo>
                    <a:pt x="30705" y="33802"/>
                    <a:pt x="30765" y="33773"/>
                    <a:pt x="30815" y="33743"/>
                  </a:cubicBezTo>
                  <a:cubicBezTo>
                    <a:pt x="30835" y="33723"/>
                    <a:pt x="30865" y="33703"/>
                    <a:pt x="30885" y="33673"/>
                  </a:cubicBezTo>
                  <a:lnTo>
                    <a:pt x="30955" y="33603"/>
                  </a:lnTo>
                  <a:cubicBezTo>
                    <a:pt x="30985" y="33553"/>
                    <a:pt x="31025" y="33513"/>
                    <a:pt x="31065" y="33473"/>
                  </a:cubicBezTo>
                  <a:cubicBezTo>
                    <a:pt x="31104" y="33433"/>
                    <a:pt x="31144" y="33383"/>
                    <a:pt x="31175" y="33323"/>
                  </a:cubicBezTo>
                  <a:cubicBezTo>
                    <a:pt x="31204" y="33273"/>
                    <a:pt x="31224" y="33213"/>
                    <a:pt x="31235" y="33163"/>
                  </a:cubicBezTo>
                  <a:close/>
                  <a:moveTo>
                    <a:pt x="23870" y="20784"/>
                  </a:moveTo>
                  <a:lnTo>
                    <a:pt x="23881" y="20793"/>
                  </a:lnTo>
                  <a:cubicBezTo>
                    <a:pt x="23921" y="20824"/>
                    <a:pt x="23961" y="20844"/>
                    <a:pt x="24001" y="20873"/>
                  </a:cubicBezTo>
                  <a:lnTo>
                    <a:pt x="24010" y="20884"/>
                  </a:lnTo>
                  <a:lnTo>
                    <a:pt x="24050" y="20913"/>
                  </a:lnTo>
                  <a:cubicBezTo>
                    <a:pt x="24130" y="20963"/>
                    <a:pt x="24190" y="21003"/>
                    <a:pt x="24241" y="21033"/>
                  </a:cubicBezTo>
                  <a:cubicBezTo>
                    <a:pt x="24301" y="21073"/>
                    <a:pt x="24350" y="21093"/>
                    <a:pt x="24410" y="21123"/>
                  </a:cubicBezTo>
                  <a:lnTo>
                    <a:pt x="24430" y="21143"/>
                  </a:lnTo>
                  <a:cubicBezTo>
                    <a:pt x="24560" y="21203"/>
                    <a:pt x="24700" y="21283"/>
                    <a:pt x="24850" y="21343"/>
                  </a:cubicBezTo>
                  <a:cubicBezTo>
                    <a:pt x="24930" y="21373"/>
                    <a:pt x="24990" y="21403"/>
                    <a:pt x="25060" y="21423"/>
                  </a:cubicBezTo>
                  <a:cubicBezTo>
                    <a:pt x="25089" y="21443"/>
                    <a:pt x="25120" y="21453"/>
                    <a:pt x="25160" y="21463"/>
                  </a:cubicBezTo>
                  <a:cubicBezTo>
                    <a:pt x="25189" y="21473"/>
                    <a:pt x="25229" y="21483"/>
                    <a:pt x="25269" y="21503"/>
                  </a:cubicBezTo>
                  <a:cubicBezTo>
                    <a:pt x="25289" y="21513"/>
                    <a:pt x="25309" y="21523"/>
                    <a:pt x="25329" y="21523"/>
                  </a:cubicBezTo>
                  <a:cubicBezTo>
                    <a:pt x="25380" y="21543"/>
                    <a:pt x="25420" y="21563"/>
                    <a:pt x="25460" y="21583"/>
                  </a:cubicBezTo>
                  <a:lnTo>
                    <a:pt x="25469" y="21593"/>
                  </a:lnTo>
                  <a:cubicBezTo>
                    <a:pt x="25500" y="21603"/>
                    <a:pt x="25529" y="21623"/>
                    <a:pt x="25569" y="21643"/>
                  </a:cubicBezTo>
                  <a:cubicBezTo>
                    <a:pt x="25629" y="21672"/>
                    <a:pt x="25699" y="21692"/>
                    <a:pt x="25749" y="21712"/>
                  </a:cubicBezTo>
                  <a:lnTo>
                    <a:pt x="25759" y="21723"/>
                  </a:lnTo>
                  <a:lnTo>
                    <a:pt x="25829" y="21752"/>
                  </a:lnTo>
                  <a:lnTo>
                    <a:pt x="25879" y="21772"/>
                  </a:lnTo>
                  <a:cubicBezTo>
                    <a:pt x="25899" y="21903"/>
                    <a:pt x="25909" y="22032"/>
                    <a:pt x="25919" y="22162"/>
                  </a:cubicBezTo>
                  <a:lnTo>
                    <a:pt x="25919" y="22182"/>
                  </a:lnTo>
                  <a:lnTo>
                    <a:pt x="25919" y="22202"/>
                  </a:lnTo>
                  <a:lnTo>
                    <a:pt x="25919" y="22212"/>
                  </a:lnTo>
                  <a:cubicBezTo>
                    <a:pt x="25939" y="22372"/>
                    <a:pt x="25949" y="22522"/>
                    <a:pt x="25969" y="22682"/>
                  </a:cubicBezTo>
                  <a:cubicBezTo>
                    <a:pt x="25969" y="22722"/>
                    <a:pt x="25969" y="22752"/>
                    <a:pt x="25979" y="22792"/>
                  </a:cubicBezTo>
                  <a:lnTo>
                    <a:pt x="25979" y="22802"/>
                  </a:lnTo>
                  <a:cubicBezTo>
                    <a:pt x="25989" y="22832"/>
                    <a:pt x="25989" y="22862"/>
                    <a:pt x="25989" y="22891"/>
                  </a:cubicBezTo>
                  <a:cubicBezTo>
                    <a:pt x="25999" y="22971"/>
                    <a:pt x="26009" y="23051"/>
                    <a:pt x="26009" y="23142"/>
                  </a:cubicBezTo>
                  <a:cubicBezTo>
                    <a:pt x="26019" y="23262"/>
                    <a:pt x="26029" y="23381"/>
                    <a:pt x="26029" y="23501"/>
                  </a:cubicBezTo>
                  <a:lnTo>
                    <a:pt x="26029" y="23511"/>
                  </a:lnTo>
                  <a:lnTo>
                    <a:pt x="26029" y="23521"/>
                  </a:lnTo>
                  <a:lnTo>
                    <a:pt x="26029" y="23571"/>
                  </a:lnTo>
                  <a:lnTo>
                    <a:pt x="26029" y="23701"/>
                  </a:lnTo>
                  <a:cubicBezTo>
                    <a:pt x="26039" y="23961"/>
                    <a:pt x="26049" y="24221"/>
                    <a:pt x="26029" y="24481"/>
                  </a:cubicBezTo>
                  <a:lnTo>
                    <a:pt x="26019" y="24790"/>
                  </a:lnTo>
                  <a:lnTo>
                    <a:pt x="26009" y="24940"/>
                  </a:lnTo>
                  <a:cubicBezTo>
                    <a:pt x="26009" y="24990"/>
                    <a:pt x="25999" y="25030"/>
                    <a:pt x="25999" y="25070"/>
                  </a:cubicBezTo>
                  <a:lnTo>
                    <a:pt x="25999" y="25080"/>
                  </a:lnTo>
                  <a:lnTo>
                    <a:pt x="25999" y="25100"/>
                  </a:lnTo>
                  <a:lnTo>
                    <a:pt x="25999" y="25110"/>
                  </a:lnTo>
                  <a:lnTo>
                    <a:pt x="25999" y="25130"/>
                  </a:lnTo>
                  <a:cubicBezTo>
                    <a:pt x="25989" y="25210"/>
                    <a:pt x="25989" y="25300"/>
                    <a:pt x="25979" y="25380"/>
                  </a:cubicBezTo>
                  <a:lnTo>
                    <a:pt x="25979" y="25849"/>
                  </a:lnTo>
                  <a:cubicBezTo>
                    <a:pt x="25969" y="25959"/>
                    <a:pt x="25979" y="26079"/>
                    <a:pt x="25989" y="26179"/>
                  </a:cubicBezTo>
                  <a:lnTo>
                    <a:pt x="25989" y="26299"/>
                  </a:lnTo>
                  <a:cubicBezTo>
                    <a:pt x="25989" y="26379"/>
                    <a:pt x="25999" y="26479"/>
                    <a:pt x="25999" y="26568"/>
                  </a:cubicBezTo>
                  <a:cubicBezTo>
                    <a:pt x="25969" y="26579"/>
                    <a:pt x="25949" y="26579"/>
                    <a:pt x="25919" y="26588"/>
                  </a:cubicBezTo>
                  <a:lnTo>
                    <a:pt x="25909" y="26588"/>
                  </a:lnTo>
                  <a:lnTo>
                    <a:pt x="25859" y="26599"/>
                  </a:lnTo>
                  <a:lnTo>
                    <a:pt x="25839" y="26608"/>
                  </a:lnTo>
                  <a:lnTo>
                    <a:pt x="25809" y="26608"/>
                  </a:lnTo>
                  <a:cubicBezTo>
                    <a:pt x="25739" y="26628"/>
                    <a:pt x="25669" y="26648"/>
                    <a:pt x="25609" y="26668"/>
                  </a:cubicBezTo>
                  <a:cubicBezTo>
                    <a:pt x="25559" y="26679"/>
                    <a:pt x="25509" y="26699"/>
                    <a:pt x="25469" y="26708"/>
                  </a:cubicBezTo>
                  <a:cubicBezTo>
                    <a:pt x="25400" y="26728"/>
                    <a:pt x="25329" y="26759"/>
                    <a:pt x="25269" y="26788"/>
                  </a:cubicBezTo>
                  <a:lnTo>
                    <a:pt x="25200" y="26828"/>
                  </a:lnTo>
                  <a:lnTo>
                    <a:pt x="25169" y="26848"/>
                  </a:lnTo>
                  <a:cubicBezTo>
                    <a:pt x="25100" y="26879"/>
                    <a:pt x="25030" y="26928"/>
                    <a:pt x="24960" y="26988"/>
                  </a:cubicBezTo>
                  <a:cubicBezTo>
                    <a:pt x="24900" y="27038"/>
                    <a:pt x="24850" y="27108"/>
                    <a:pt x="24790" y="27188"/>
                  </a:cubicBezTo>
                  <a:cubicBezTo>
                    <a:pt x="24750" y="27258"/>
                    <a:pt x="24710" y="27328"/>
                    <a:pt x="24670" y="27428"/>
                  </a:cubicBezTo>
                  <a:cubicBezTo>
                    <a:pt x="24630" y="27508"/>
                    <a:pt x="24610" y="27568"/>
                    <a:pt x="24600" y="27638"/>
                  </a:cubicBezTo>
                  <a:lnTo>
                    <a:pt x="24580" y="27698"/>
                  </a:lnTo>
                  <a:lnTo>
                    <a:pt x="24570" y="27747"/>
                  </a:lnTo>
                  <a:lnTo>
                    <a:pt x="24540" y="27898"/>
                  </a:lnTo>
                  <a:lnTo>
                    <a:pt x="24540" y="27907"/>
                  </a:lnTo>
                  <a:lnTo>
                    <a:pt x="24540" y="27918"/>
                  </a:lnTo>
                  <a:cubicBezTo>
                    <a:pt x="24530" y="27998"/>
                    <a:pt x="24520" y="28067"/>
                    <a:pt x="24510" y="28138"/>
                  </a:cubicBezTo>
                  <a:cubicBezTo>
                    <a:pt x="24500" y="28227"/>
                    <a:pt x="24490" y="28307"/>
                    <a:pt x="24470" y="28397"/>
                  </a:cubicBezTo>
                  <a:lnTo>
                    <a:pt x="24470" y="28407"/>
                  </a:lnTo>
                  <a:lnTo>
                    <a:pt x="24470" y="28417"/>
                  </a:lnTo>
                  <a:lnTo>
                    <a:pt x="24470" y="28427"/>
                  </a:lnTo>
                  <a:cubicBezTo>
                    <a:pt x="24440" y="28587"/>
                    <a:pt x="24420" y="28757"/>
                    <a:pt x="24400" y="28926"/>
                  </a:cubicBezTo>
                  <a:cubicBezTo>
                    <a:pt x="24380" y="29177"/>
                    <a:pt x="24350" y="29456"/>
                    <a:pt x="24330" y="29736"/>
                  </a:cubicBezTo>
                  <a:cubicBezTo>
                    <a:pt x="24330" y="29786"/>
                    <a:pt x="24321" y="29826"/>
                    <a:pt x="24321" y="29876"/>
                  </a:cubicBezTo>
                  <a:lnTo>
                    <a:pt x="24321" y="29926"/>
                  </a:lnTo>
                  <a:lnTo>
                    <a:pt x="24321" y="30026"/>
                  </a:lnTo>
                  <a:cubicBezTo>
                    <a:pt x="24310" y="30056"/>
                    <a:pt x="24310" y="30086"/>
                    <a:pt x="24310" y="30116"/>
                  </a:cubicBezTo>
                  <a:cubicBezTo>
                    <a:pt x="24310" y="30256"/>
                    <a:pt x="24301" y="30396"/>
                    <a:pt x="24301" y="30516"/>
                  </a:cubicBezTo>
                  <a:lnTo>
                    <a:pt x="24301" y="31325"/>
                  </a:lnTo>
                  <a:lnTo>
                    <a:pt x="24301" y="32134"/>
                  </a:lnTo>
                  <a:cubicBezTo>
                    <a:pt x="24301" y="32414"/>
                    <a:pt x="24290" y="32674"/>
                    <a:pt x="24281" y="32903"/>
                  </a:cubicBezTo>
                  <a:cubicBezTo>
                    <a:pt x="24270" y="33113"/>
                    <a:pt x="24270" y="33293"/>
                    <a:pt x="24270" y="33453"/>
                  </a:cubicBezTo>
                  <a:lnTo>
                    <a:pt x="24261" y="33523"/>
                  </a:lnTo>
                  <a:lnTo>
                    <a:pt x="24261" y="33553"/>
                  </a:lnTo>
                  <a:lnTo>
                    <a:pt x="24261" y="33573"/>
                  </a:lnTo>
                  <a:lnTo>
                    <a:pt x="24261" y="33593"/>
                  </a:lnTo>
                  <a:lnTo>
                    <a:pt x="24261" y="33723"/>
                  </a:lnTo>
                  <a:lnTo>
                    <a:pt x="24261" y="33743"/>
                  </a:lnTo>
                  <a:lnTo>
                    <a:pt x="24261" y="33853"/>
                  </a:lnTo>
                  <a:cubicBezTo>
                    <a:pt x="24261" y="33882"/>
                    <a:pt x="24270" y="33913"/>
                    <a:pt x="24270" y="33933"/>
                  </a:cubicBezTo>
                  <a:cubicBezTo>
                    <a:pt x="24270" y="33953"/>
                    <a:pt x="24281" y="33973"/>
                    <a:pt x="24290" y="33993"/>
                  </a:cubicBezTo>
                  <a:lnTo>
                    <a:pt x="24270" y="33993"/>
                  </a:lnTo>
                  <a:lnTo>
                    <a:pt x="24241" y="34013"/>
                  </a:lnTo>
                  <a:lnTo>
                    <a:pt x="24230" y="34022"/>
                  </a:lnTo>
                  <a:cubicBezTo>
                    <a:pt x="24201" y="34042"/>
                    <a:pt x="24170" y="34053"/>
                    <a:pt x="24141" y="34073"/>
                  </a:cubicBezTo>
                  <a:cubicBezTo>
                    <a:pt x="24101" y="34102"/>
                    <a:pt x="24061" y="34133"/>
                    <a:pt x="24010" y="34162"/>
                  </a:cubicBezTo>
                  <a:lnTo>
                    <a:pt x="23990" y="34182"/>
                  </a:lnTo>
                  <a:lnTo>
                    <a:pt x="23981" y="34193"/>
                  </a:lnTo>
                  <a:lnTo>
                    <a:pt x="23970" y="34202"/>
                  </a:lnTo>
                  <a:lnTo>
                    <a:pt x="23961" y="34202"/>
                  </a:lnTo>
                  <a:cubicBezTo>
                    <a:pt x="23941" y="34222"/>
                    <a:pt x="23910" y="34242"/>
                    <a:pt x="23890" y="34252"/>
                  </a:cubicBezTo>
                  <a:lnTo>
                    <a:pt x="23881" y="34262"/>
                  </a:lnTo>
                  <a:lnTo>
                    <a:pt x="23870" y="34182"/>
                  </a:lnTo>
                  <a:lnTo>
                    <a:pt x="23870" y="33993"/>
                  </a:lnTo>
                  <a:lnTo>
                    <a:pt x="23870" y="33623"/>
                  </a:lnTo>
                  <a:lnTo>
                    <a:pt x="23870" y="33563"/>
                  </a:lnTo>
                  <a:cubicBezTo>
                    <a:pt x="23870" y="33413"/>
                    <a:pt x="23870" y="33243"/>
                    <a:pt x="23861" y="33073"/>
                  </a:cubicBezTo>
                  <a:lnTo>
                    <a:pt x="23861" y="32514"/>
                  </a:lnTo>
                  <a:cubicBezTo>
                    <a:pt x="23861" y="32324"/>
                    <a:pt x="23861" y="32144"/>
                    <a:pt x="23870" y="31954"/>
                  </a:cubicBezTo>
                  <a:cubicBezTo>
                    <a:pt x="23870" y="31874"/>
                    <a:pt x="23881" y="31784"/>
                    <a:pt x="23890" y="31695"/>
                  </a:cubicBezTo>
                  <a:lnTo>
                    <a:pt x="23890" y="31624"/>
                  </a:lnTo>
                  <a:lnTo>
                    <a:pt x="23901" y="31624"/>
                  </a:lnTo>
                  <a:cubicBezTo>
                    <a:pt x="23901" y="31564"/>
                    <a:pt x="23910" y="31484"/>
                    <a:pt x="23910" y="31424"/>
                  </a:cubicBezTo>
                  <a:lnTo>
                    <a:pt x="23910" y="31395"/>
                  </a:lnTo>
                  <a:lnTo>
                    <a:pt x="23910" y="31384"/>
                  </a:lnTo>
                  <a:lnTo>
                    <a:pt x="23921" y="31375"/>
                  </a:lnTo>
                  <a:lnTo>
                    <a:pt x="23921" y="31135"/>
                  </a:lnTo>
                  <a:lnTo>
                    <a:pt x="23921" y="30855"/>
                  </a:lnTo>
                  <a:lnTo>
                    <a:pt x="23921" y="30276"/>
                  </a:lnTo>
                  <a:cubicBezTo>
                    <a:pt x="23930" y="30086"/>
                    <a:pt x="23930" y="29896"/>
                    <a:pt x="23930" y="29696"/>
                  </a:cubicBezTo>
                  <a:cubicBezTo>
                    <a:pt x="23930" y="29476"/>
                    <a:pt x="23941" y="29266"/>
                    <a:pt x="23950" y="29097"/>
                  </a:cubicBezTo>
                  <a:cubicBezTo>
                    <a:pt x="23961" y="28966"/>
                    <a:pt x="23961" y="28827"/>
                    <a:pt x="23970" y="28687"/>
                  </a:cubicBezTo>
                  <a:lnTo>
                    <a:pt x="23970" y="28637"/>
                  </a:lnTo>
                  <a:lnTo>
                    <a:pt x="23981" y="28527"/>
                  </a:lnTo>
                  <a:cubicBezTo>
                    <a:pt x="23981" y="28447"/>
                    <a:pt x="23981" y="28367"/>
                    <a:pt x="23990" y="28287"/>
                  </a:cubicBezTo>
                  <a:lnTo>
                    <a:pt x="23990" y="28257"/>
                  </a:lnTo>
                  <a:lnTo>
                    <a:pt x="23990" y="28247"/>
                  </a:lnTo>
                  <a:cubicBezTo>
                    <a:pt x="24001" y="28147"/>
                    <a:pt x="24001" y="28038"/>
                    <a:pt x="24010" y="27938"/>
                  </a:cubicBezTo>
                  <a:cubicBezTo>
                    <a:pt x="24021" y="27658"/>
                    <a:pt x="24021" y="27378"/>
                    <a:pt x="24010" y="27118"/>
                  </a:cubicBezTo>
                  <a:lnTo>
                    <a:pt x="24010" y="27098"/>
                  </a:lnTo>
                  <a:lnTo>
                    <a:pt x="24010" y="26759"/>
                  </a:lnTo>
                  <a:cubicBezTo>
                    <a:pt x="24010" y="26488"/>
                    <a:pt x="24010" y="26209"/>
                    <a:pt x="24001" y="25979"/>
                  </a:cubicBezTo>
                  <a:lnTo>
                    <a:pt x="24001" y="25949"/>
                  </a:lnTo>
                  <a:lnTo>
                    <a:pt x="24001" y="25939"/>
                  </a:lnTo>
                  <a:lnTo>
                    <a:pt x="24001" y="25909"/>
                  </a:lnTo>
                  <a:cubicBezTo>
                    <a:pt x="24001" y="25799"/>
                    <a:pt x="24001" y="25689"/>
                    <a:pt x="23990" y="25580"/>
                  </a:cubicBezTo>
                  <a:cubicBezTo>
                    <a:pt x="23990" y="25200"/>
                    <a:pt x="23981" y="24800"/>
                    <a:pt x="23970" y="24481"/>
                  </a:cubicBezTo>
                  <a:lnTo>
                    <a:pt x="23970" y="24461"/>
                  </a:lnTo>
                  <a:lnTo>
                    <a:pt x="23970" y="24450"/>
                  </a:lnTo>
                  <a:lnTo>
                    <a:pt x="23961" y="24390"/>
                  </a:lnTo>
                  <a:cubicBezTo>
                    <a:pt x="23961" y="24210"/>
                    <a:pt x="23950" y="24011"/>
                    <a:pt x="23941" y="23811"/>
                  </a:cubicBezTo>
                  <a:lnTo>
                    <a:pt x="23930" y="23731"/>
                  </a:lnTo>
                  <a:cubicBezTo>
                    <a:pt x="23910" y="23561"/>
                    <a:pt x="23901" y="23391"/>
                    <a:pt x="23890" y="23211"/>
                  </a:cubicBezTo>
                  <a:cubicBezTo>
                    <a:pt x="23881" y="23131"/>
                    <a:pt x="23881" y="23042"/>
                    <a:pt x="23870" y="22951"/>
                  </a:cubicBezTo>
                  <a:lnTo>
                    <a:pt x="23870" y="22942"/>
                  </a:lnTo>
                  <a:lnTo>
                    <a:pt x="23861" y="22842"/>
                  </a:lnTo>
                  <a:lnTo>
                    <a:pt x="23861" y="22792"/>
                  </a:lnTo>
                  <a:cubicBezTo>
                    <a:pt x="23861" y="22742"/>
                    <a:pt x="23851" y="22682"/>
                    <a:pt x="23851" y="22632"/>
                  </a:cubicBezTo>
                  <a:cubicBezTo>
                    <a:pt x="23841" y="22432"/>
                    <a:pt x="23841" y="22242"/>
                    <a:pt x="23841" y="22063"/>
                  </a:cubicBezTo>
                  <a:cubicBezTo>
                    <a:pt x="23841" y="21912"/>
                    <a:pt x="23851" y="21772"/>
                    <a:pt x="23851" y="21643"/>
                  </a:cubicBezTo>
                  <a:lnTo>
                    <a:pt x="23851" y="21633"/>
                  </a:lnTo>
                  <a:cubicBezTo>
                    <a:pt x="23861" y="21573"/>
                    <a:pt x="23861" y="21523"/>
                    <a:pt x="23861" y="21473"/>
                  </a:cubicBezTo>
                  <a:cubicBezTo>
                    <a:pt x="23861" y="21353"/>
                    <a:pt x="23870" y="21233"/>
                    <a:pt x="23870" y="21143"/>
                  </a:cubicBezTo>
                  <a:lnTo>
                    <a:pt x="23870" y="21133"/>
                  </a:lnTo>
                  <a:lnTo>
                    <a:pt x="23870" y="21123"/>
                  </a:lnTo>
                  <a:lnTo>
                    <a:pt x="23870" y="21113"/>
                  </a:lnTo>
                  <a:lnTo>
                    <a:pt x="23870" y="20904"/>
                  </a:lnTo>
                  <a:lnTo>
                    <a:pt x="23870" y="20864"/>
                  </a:lnTo>
                  <a:lnTo>
                    <a:pt x="23870" y="20833"/>
                  </a:lnTo>
                  <a:lnTo>
                    <a:pt x="23870" y="20784"/>
                  </a:lnTo>
                  <a:close/>
                  <a:moveTo>
                    <a:pt x="32594" y="29366"/>
                  </a:moveTo>
                  <a:lnTo>
                    <a:pt x="32594" y="29496"/>
                  </a:lnTo>
                  <a:lnTo>
                    <a:pt x="32594" y="29506"/>
                  </a:lnTo>
                  <a:lnTo>
                    <a:pt x="32594" y="29516"/>
                  </a:lnTo>
                  <a:lnTo>
                    <a:pt x="32594" y="29526"/>
                  </a:lnTo>
                  <a:cubicBezTo>
                    <a:pt x="32583" y="29696"/>
                    <a:pt x="32583" y="29866"/>
                    <a:pt x="32583" y="30036"/>
                  </a:cubicBezTo>
                  <a:cubicBezTo>
                    <a:pt x="32594" y="30096"/>
                    <a:pt x="32594" y="30156"/>
                    <a:pt x="32603" y="30216"/>
                  </a:cubicBezTo>
                  <a:cubicBezTo>
                    <a:pt x="32614" y="30285"/>
                    <a:pt x="32614" y="30345"/>
                    <a:pt x="32634" y="30405"/>
                  </a:cubicBezTo>
                  <a:cubicBezTo>
                    <a:pt x="32594" y="30425"/>
                    <a:pt x="32554" y="30456"/>
                    <a:pt x="32503" y="30485"/>
                  </a:cubicBezTo>
                  <a:cubicBezTo>
                    <a:pt x="32474" y="30505"/>
                    <a:pt x="32434" y="30536"/>
                    <a:pt x="32403" y="30556"/>
                  </a:cubicBezTo>
                  <a:cubicBezTo>
                    <a:pt x="32363" y="30585"/>
                    <a:pt x="32334" y="30625"/>
                    <a:pt x="32304" y="30675"/>
                  </a:cubicBezTo>
                  <a:cubicBezTo>
                    <a:pt x="32244" y="30745"/>
                    <a:pt x="32224" y="30845"/>
                    <a:pt x="32224" y="30905"/>
                  </a:cubicBezTo>
                  <a:cubicBezTo>
                    <a:pt x="32214" y="30965"/>
                    <a:pt x="32214" y="31015"/>
                    <a:pt x="32214" y="31075"/>
                  </a:cubicBezTo>
                  <a:lnTo>
                    <a:pt x="32214" y="31175"/>
                  </a:lnTo>
                  <a:lnTo>
                    <a:pt x="32164" y="31205"/>
                  </a:lnTo>
                  <a:lnTo>
                    <a:pt x="32104" y="31235"/>
                  </a:lnTo>
                  <a:lnTo>
                    <a:pt x="32084" y="31245"/>
                  </a:lnTo>
                  <a:lnTo>
                    <a:pt x="32074" y="31255"/>
                  </a:lnTo>
                  <a:cubicBezTo>
                    <a:pt x="32014" y="31295"/>
                    <a:pt x="31944" y="31335"/>
                    <a:pt x="31884" y="31375"/>
                  </a:cubicBezTo>
                  <a:cubicBezTo>
                    <a:pt x="31774" y="31435"/>
                    <a:pt x="31664" y="31515"/>
                    <a:pt x="31594" y="31584"/>
                  </a:cubicBezTo>
                  <a:cubicBezTo>
                    <a:pt x="31564" y="31604"/>
                    <a:pt x="31544" y="31624"/>
                    <a:pt x="31524" y="31664"/>
                  </a:cubicBezTo>
                  <a:cubicBezTo>
                    <a:pt x="31515" y="31695"/>
                    <a:pt x="31524" y="31724"/>
                    <a:pt x="31535" y="31755"/>
                  </a:cubicBezTo>
                  <a:lnTo>
                    <a:pt x="31535" y="31764"/>
                  </a:lnTo>
                  <a:lnTo>
                    <a:pt x="31535" y="31775"/>
                  </a:lnTo>
                  <a:cubicBezTo>
                    <a:pt x="31544" y="31814"/>
                    <a:pt x="31555" y="31844"/>
                    <a:pt x="31555" y="31884"/>
                  </a:cubicBezTo>
                  <a:lnTo>
                    <a:pt x="31564" y="31904"/>
                  </a:lnTo>
                  <a:lnTo>
                    <a:pt x="31564" y="31944"/>
                  </a:lnTo>
                  <a:cubicBezTo>
                    <a:pt x="31575" y="31984"/>
                    <a:pt x="31584" y="32034"/>
                    <a:pt x="31594" y="32074"/>
                  </a:cubicBezTo>
                  <a:lnTo>
                    <a:pt x="31604" y="32094"/>
                  </a:lnTo>
                  <a:lnTo>
                    <a:pt x="31604" y="32114"/>
                  </a:lnTo>
                  <a:cubicBezTo>
                    <a:pt x="31614" y="32174"/>
                    <a:pt x="31634" y="32224"/>
                    <a:pt x="31644" y="32274"/>
                  </a:cubicBezTo>
                  <a:cubicBezTo>
                    <a:pt x="31664" y="32314"/>
                    <a:pt x="31674" y="32364"/>
                    <a:pt x="31684" y="32404"/>
                  </a:cubicBezTo>
                  <a:lnTo>
                    <a:pt x="31694" y="32414"/>
                  </a:lnTo>
                  <a:lnTo>
                    <a:pt x="31704" y="32444"/>
                  </a:lnTo>
                  <a:cubicBezTo>
                    <a:pt x="31714" y="32504"/>
                    <a:pt x="31734" y="32554"/>
                    <a:pt x="31744" y="32603"/>
                  </a:cubicBezTo>
                  <a:cubicBezTo>
                    <a:pt x="31754" y="32663"/>
                    <a:pt x="31774" y="32714"/>
                    <a:pt x="31784" y="32763"/>
                  </a:cubicBezTo>
                  <a:lnTo>
                    <a:pt x="31794" y="32774"/>
                  </a:lnTo>
                  <a:lnTo>
                    <a:pt x="31794" y="32783"/>
                  </a:lnTo>
                  <a:cubicBezTo>
                    <a:pt x="31814" y="32834"/>
                    <a:pt x="31824" y="32883"/>
                    <a:pt x="31834" y="32923"/>
                  </a:cubicBezTo>
                  <a:cubicBezTo>
                    <a:pt x="31834" y="32934"/>
                    <a:pt x="31844" y="32943"/>
                    <a:pt x="31844" y="32954"/>
                  </a:cubicBezTo>
                  <a:lnTo>
                    <a:pt x="31844" y="32974"/>
                  </a:lnTo>
                  <a:cubicBezTo>
                    <a:pt x="31854" y="33014"/>
                    <a:pt x="31864" y="33043"/>
                    <a:pt x="31874" y="33073"/>
                  </a:cubicBezTo>
                  <a:cubicBezTo>
                    <a:pt x="31884" y="33103"/>
                    <a:pt x="31894" y="33123"/>
                    <a:pt x="31904" y="33133"/>
                  </a:cubicBezTo>
                  <a:cubicBezTo>
                    <a:pt x="31924" y="33153"/>
                    <a:pt x="31934" y="33173"/>
                    <a:pt x="31954" y="33193"/>
                  </a:cubicBezTo>
                  <a:cubicBezTo>
                    <a:pt x="31984" y="33223"/>
                    <a:pt x="32024" y="33253"/>
                    <a:pt x="32064" y="33283"/>
                  </a:cubicBezTo>
                  <a:cubicBezTo>
                    <a:pt x="32074" y="33283"/>
                    <a:pt x="32084" y="33293"/>
                    <a:pt x="32104" y="33303"/>
                  </a:cubicBezTo>
                  <a:lnTo>
                    <a:pt x="32134" y="33323"/>
                  </a:lnTo>
                  <a:lnTo>
                    <a:pt x="32144" y="33343"/>
                  </a:lnTo>
                  <a:lnTo>
                    <a:pt x="32154" y="33343"/>
                  </a:lnTo>
                  <a:cubicBezTo>
                    <a:pt x="32174" y="33363"/>
                    <a:pt x="32214" y="33383"/>
                    <a:pt x="32234" y="33403"/>
                  </a:cubicBezTo>
                  <a:cubicBezTo>
                    <a:pt x="32284" y="33433"/>
                    <a:pt x="32343" y="33463"/>
                    <a:pt x="32374" y="33483"/>
                  </a:cubicBezTo>
                  <a:cubicBezTo>
                    <a:pt x="32423" y="33503"/>
                    <a:pt x="32463" y="33523"/>
                    <a:pt x="32523" y="33553"/>
                  </a:cubicBezTo>
                  <a:cubicBezTo>
                    <a:pt x="32534" y="33563"/>
                    <a:pt x="32543" y="33563"/>
                    <a:pt x="32554" y="33573"/>
                  </a:cubicBezTo>
                  <a:lnTo>
                    <a:pt x="32563" y="33573"/>
                  </a:lnTo>
                  <a:lnTo>
                    <a:pt x="32563" y="33583"/>
                  </a:lnTo>
                  <a:lnTo>
                    <a:pt x="32583" y="33583"/>
                  </a:lnTo>
                  <a:cubicBezTo>
                    <a:pt x="32603" y="33603"/>
                    <a:pt x="32623" y="33613"/>
                    <a:pt x="32654" y="33633"/>
                  </a:cubicBezTo>
                  <a:cubicBezTo>
                    <a:pt x="32703" y="33653"/>
                    <a:pt x="32743" y="33693"/>
                    <a:pt x="32794" y="33723"/>
                  </a:cubicBezTo>
                  <a:lnTo>
                    <a:pt x="32743" y="33753"/>
                  </a:lnTo>
                  <a:lnTo>
                    <a:pt x="32734" y="33753"/>
                  </a:lnTo>
                  <a:cubicBezTo>
                    <a:pt x="32654" y="33802"/>
                    <a:pt x="32594" y="33842"/>
                    <a:pt x="32534" y="33882"/>
                  </a:cubicBezTo>
                  <a:cubicBezTo>
                    <a:pt x="32394" y="33953"/>
                    <a:pt x="32314" y="34002"/>
                    <a:pt x="32234" y="34042"/>
                  </a:cubicBezTo>
                  <a:cubicBezTo>
                    <a:pt x="32174" y="34082"/>
                    <a:pt x="32104" y="34113"/>
                    <a:pt x="32044" y="34142"/>
                  </a:cubicBezTo>
                  <a:lnTo>
                    <a:pt x="32034" y="34142"/>
                  </a:lnTo>
                  <a:lnTo>
                    <a:pt x="32004" y="34162"/>
                  </a:lnTo>
                  <a:cubicBezTo>
                    <a:pt x="31974" y="34173"/>
                    <a:pt x="31944" y="34193"/>
                    <a:pt x="31924" y="34202"/>
                  </a:cubicBezTo>
                  <a:lnTo>
                    <a:pt x="31804" y="34262"/>
                  </a:lnTo>
                  <a:lnTo>
                    <a:pt x="31784" y="34272"/>
                  </a:lnTo>
                  <a:lnTo>
                    <a:pt x="31774" y="34272"/>
                  </a:lnTo>
                  <a:lnTo>
                    <a:pt x="31704" y="34312"/>
                  </a:lnTo>
                  <a:cubicBezTo>
                    <a:pt x="31714" y="34272"/>
                    <a:pt x="31724" y="34232"/>
                    <a:pt x="31724" y="34182"/>
                  </a:cubicBezTo>
                  <a:cubicBezTo>
                    <a:pt x="31734" y="34122"/>
                    <a:pt x="31734" y="34053"/>
                    <a:pt x="31734" y="33993"/>
                  </a:cubicBezTo>
                  <a:cubicBezTo>
                    <a:pt x="31734" y="33942"/>
                    <a:pt x="31734" y="33893"/>
                    <a:pt x="31724" y="33842"/>
                  </a:cubicBezTo>
                  <a:lnTo>
                    <a:pt x="31724" y="33822"/>
                  </a:lnTo>
                  <a:lnTo>
                    <a:pt x="31714" y="33762"/>
                  </a:lnTo>
                  <a:cubicBezTo>
                    <a:pt x="31704" y="33683"/>
                    <a:pt x="31694" y="33583"/>
                    <a:pt x="31694" y="33483"/>
                  </a:cubicBezTo>
                  <a:cubicBezTo>
                    <a:pt x="31694" y="33423"/>
                    <a:pt x="31684" y="33373"/>
                    <a:pt x="31684" y="33313"/>
                  </a:cubicBezTo>
                  <a:cubicBezTo>
                    <a:pt x="31684" y="33263"/>
                    <a:pt x="31674" y="33213"/>
                    <a:pt x="31664" y="33173"/>
                  </a:cubicBezTo>
                  <a:cubicBezTo>
                    <a:pt x="31654" y="33123"/>
                    <a:pt x="31634" y="33083"/>
                    <a:pt x="31604" y="33053"/>
                  </a:cubicBezTo>
                  <a:cubicBezTo>
                    <a:pt x="31584" y="33023"/>
                    <a:pt x="31544" y="33003"/>
                    <a:pt x="31495" y="32983"/>
                  </a:cubicBezTo>
                  <a:cubicBezTo>
                    <a:pt x="31464" y="32983"/>
                    <a:pt x="31444" y="32974"/>
                    <a:pt x="31415" y="32974"/>
                  </a:cubicBezTo>
                  <a:lnTo>
                    <a:pt x="31395" y="32963"/>
                  </a:lnTo>
                  <a:cubicBezTo>
                    <a:pt x="31364" y="32963"/>
                    <a:pt x="31335" y="32954"/>
                    <a:pt x="31315" y="32943"/>
                  </a:cubicBezTo>
                  <a:cubicBezTo>
                    <a:pt x="31304" y="32934"/>
                    <a:pt x="31284" y="32934"/>
                    <a:pt x="31264" y="32923"/>
                  </a:cubicBezTo>
                  <a:lnTo>
                    <a:pt x="31244" y="32923"/>
                  </a:lnTo>
                  <a:lnTo>
                    <a:pt x="31244" y="32874"/>
                  </a:lnTo>
                  <a:lnTo>
                    <a:pt x="31244" y="32863"/>
                  </a:lnTo>
                  <a:lnTo>
                    <a:pt x="31235" y="32854"/>
                  </a:lnTo>
                  <a:lnTo>
                    <a:pt x="31235" y="32834"/>
                  </a:lnTo>
                  <a:lnTo>
                    <a:pt x="31235" y="32823"/>
                  </a:lnTo>
                  <a:cubicBezTo>
                    <a:pt x="31235" y="32783"/>
                    <a:pt x="31235" y="32754"/>
                    <a:pt x="31224" y="32723"/>
                  </a:cubicBezTo>
                  <a:lnTo>
                    <a:pt x="31224" y="32674"/>
                  </a:lnTo>
                  <a:cubicBezTo>
                    <a:pt x="31224" y="32654"/>
                    <a:pt x="31224" y="32623"/>
                    <a:pt x="31215" y="32603"/>
                  </a:cubicBezTo>
                  <a:cubicBezTo>
                    <a:pt x="31215" y="32543"/>
                    <a:pt x="31215" y="32474"/>
                    <a:pt x="31195" y="32414"/>
                  </a:cubicBezTo>
                  <a:cubicBezTo>
                    <a:pt x="31175" y="32374"/>
                    <a:pt x="31155" y="32314"/>
                    <a:pt x="31104" y="32274"/>
                  </a:cubicBezTo>
                  <a:cubicBezTo>
                    <a:pt x="31085" y="32254"/>
                    <a:pt x="31065" y="32244"/>
                    <a:pt x="31045" y="32234"/>
                  </a:cubicBezTo>
                  <a:cubicBezTo>
                    <a:pt x="31015" y="32214"/>
                    <a:pt x="30985" y="32204"/>
                    <a:pt x="30945" y="32204"/>
                  </a:cubicBezTo>
                  <a:lnTo>
                    <a:pt x="30915" y="32204"/>
                  </a:lnTo>
                  <a:cubicBezTo>
                    <a:pt x="30915" y="32164"/>
                    <a:pt x="30925" y="32114"/>
                    <a:pt x="30925" y="32074"/>
                  </a:cubicBezTo>
                  <a:cubicBezTo>
                    <a:pt x="30935" y="31984"/>
                    <a:pt x="30935" y="31884"/>
                    <a:pt x="30935" y="31795"/>
                  </a:cubicBezTo>
                  <a:lnTo>
                    <a:pt x="30935" y="31764"/>
                  </a:lnTo>
                  <a:lnTo>
                    <a:pt x="30935" y="31664"/>
                  </a:lnTo>
                  <a:lnTo>
                    <a:pt x="30935" y="31524"/>
                  </a:lnTo>
                  <a:lnTo>
                    <a:pt x="30945" y="31515"/>
                  </a:lnTo>
                  <a:lnTo>
                    <a:pt x="30945" y="31275"/>
                  </a:lnTo>
                  <a:cubicBezTo>
                    <a:pt x="30945" y="31155"/>
                    <a:pt x="30935" y="31025"/>
                    <a:pt x="30925" y="30905"/>
                  </a:cubicBezTo>
                  <a:lnTo>
                    <a:pt x="30925" y="30895"/>
                  </a:lnTo>
                  <a:lnTo>
                    <a:pt x="30925" y="30885"/>
                  </a:lnTo>
                  <a:cubicBezTo>
                    <a:pt x="30925" y="30805"/>
                    <a:pt x="30915" y="30735"/>
                    <a:pt x="30915" y="30655"/>
                  </a:cubicBezTo>
                  <a:cubicBezTo>
                    <a:pt x="30905" y="30545"/>
                    <a:pt x="30895" y="30425"/>
                    <a:pt x="30885" y="30305"/>
                  </a:cubicBezTo>
                  <a:cubicBezTo>
                    <a:pt x="30895" y="30305"/>
                    <a:pt x="30905" y="30305"/>
                    <a:pt x="30915" y="30296"/>
                  </a:cubicBezTo>
                  <a:lnTo>
                    <a:pt x="30925" y="30285"/>
                  </a:lnTo>
                  <a:lnTo>
                    <a:pt x="30925" y="30276"/>
                  </a:lnTo>
                  <a:lnTo>
                    <a:pt x="30955" y="30256"/>
                  </a:lnTo>
                  <a:lnTo>
                    <a:pt x="31005" y="30216"/>
                  </a:lnTo>
                  <a:lnTo>
                    <a:pt x="31065" y="30185"/>
                  </a:lnTo>
                  <a:lnTo>
                    <a:pt x="31085" y="30165"/>
                  </a:lnTo>
                  <a:cubicBezTo>
                    <a:pt x="31144" y="30136"/>
                    <a:pt x="31195" y="30096"/>
                    <a:pt x="31244" y="30076"/>
                  </a:cubicBezTo>
                  <a:cubicBezTo>
                    <a:pt x="31295" y="30046"/>
                    <a:pt x="31355" y="30016"/>
                    <a:pt x="31404" y="29986"/>
                  </a:cubicBezTo>
                  <a:lnTo>
                    <a:pt x="31424" y="29986"/>
                  </a:lnTo>
                  <a:cubicBezTo>
                    <a:pt x="31475" y="29956"/>
                    <a:pt x="31535" y="29926"/>
                    <a:pt x="31594" y="29896"/>
                  </a:cubicBezTo>
                  <a:lnTo>
                    <a:pt x="31594" y="29886"/>
                  </a:lnTo>
                  <a:lnTo>
                    <a:pt x="31614" y="29886"/>
                  </a:lnTo>
                  <a:cubicBezTo>
                    <a:pt x="31664" y="29856"/>
                    <a:pt x="31714" y="29826"/>
                    <a:pt x="31764" y="29806"/>
                  </a:cubicBezTo>
                  <a:lnTo>
                    <a:pt x="31824" y="29776"/>
                  </a:lnTo>
                  <a:lnTo>
                    <a:pt x="31844" y="29766"/>
                  </a:lnTo>
                  <a:lnTo>
                    <a:pt x="31854" y="29756"/>
                  </a:lnTo>
                  <a:lnTo>
                    <a:pt x="31864" y="29756"/>
                  </a:lnTo>
                  <a:lnTo>
                    <a:pt x="31874" y="29746"/>
                  </a:lnTo>
                  <a:cubicBezTo>
                    <a:pt x="31894" y="29736"/>
                    <a:pt x="31914" y="29726"/>
                    <a:pt x="31934" y="29726"/>
                  </a:cubicBezTo>
                  <a:cubicBezTo>
                    <a:pt x="31984" y="29696"/>
                    <a:pt x="32044" y="29666"/>
                    <a:pt x="32104" y="29636"/>
                  </a:cubicBezTo>
                  <a:lnTo>
                    <a:pt x="32134" y="29616"/>
                  </a:lnTo>
                  <a:lnTo>
                    <a:pt x="32144" y="29616"/>
                  </a:lnTo>
                  <a:lnTo>
                    <a:pt x="32154" y="29606"/>
                  </a:lnTo>
                  <a:cubicBezTo>
                    <a:pt x="32184" y="29586"/>
                    <a:pt x="32224" y="29576"/>
                    <a:pt x="32264" y="29556"/>
                  </a:cubicBezTo>
                  <a:cubicBezTo>
                    <a:pt x="32334" y="29506"/>
                    <a:pt x="32403" y="29476"/>
                    <a:pt x="32494" y="29426"/>
                  </a:cubicBezTo>
                  <a:lnTo>
                    <a:pt x="32503" y="29416"/>
                  </a:lnTo>
                  <a:cubicBezTo>
                    <a:pt x="32534" y="29406"/>
                    <a:pt x="32563" y="29386"/>
                    <a:pt x="32594" y="29366"/>
                  </a:cubicBezTo>
                  <a:close/>
                  <a:moveTo>
                    <a:pt x="26109" y="21872"/>
                  </a:moveTo>
                  <a:cubicBezTo>
                    <a:pt x="26129" y="21883"/>
                    <a:pt x="26149" y="21892"/>
                    <a:pt x="26159" y="21903"/>
                  </a:cubicBezTo>
                  <a:lnTo>
                    <a:pt x="26169" y="21903"/>
                  </a:lnTo>
                  <a:lnTo>
                    <a:pt x="26219" y="21923"/>
                  </a:lnTo>
                  <a:cubicBezTo>
                    <a:pt x="26339" y="21972"/>
                    <a:pt x="26459" y="22032"/>
                    <a:pt x="26628" y="22112"/>
                  </a:cubicBezTo>
                  <a:lnTo>
                    <a:pt x="26659" y="22132"/>
                  </a:lnTo>
                  <a:cubicBezTo>
                    <a:pt x="26728" y="22172"/>
                    <a:pt x="26798" y="22202"/>
                    <a:pt x="26878" y="22212"/>
                  </a:cubicBezTo>
                  <a:cubicBezTo>
                    <a:pt x="26898" y="22222"/>
                    <a:pt x="26918" y="22222"/>
                    <a:pt x="26948" y="22222"/>
                  </a:cubicBezTo>
                  <a:lnTo>
                    <a:pt x="26958" y="22222"/>
                  </a:lnTo>
                  <a:cubicBezTo>
                    <a:pt x="26978" y="22222"/>
                    <a:pt x="26998" y="22212"/>
                    <a:pt x="27008" y="22212"/>
                  </a:cubicBezTo>
                  <a:lnTo>
                    <a:pt x="27038" y="22212"/>
                  </a:lnTo>
                  <a:cubicBezTo>
                    <a:pt x="27058" y="22212"/>
                    <a:pt x="27078" y="22202"/>
                    <a:pt x="27098" y="22202"/>
                  </a:cubicBezTo>
                  <a:cubicBezTo>
                    <a:pt x="27138" y="22192"/>
                    <a:pt x="27168" y="22172"/>
                    <a:pt x="27208" y="22162"/>
                  </a:cubicBezTo>
                  <a:cubicBezTo>
                    <a:pt x="27278" y="22132"/>
                    <a:pt x="27358" y="22103"/>
                    <a:pt x="27438" y="22063"/>
                  </a:cubicBezTo>
                  <a:lnTo>
                    <a:pt x="27438" y="22092"/>
                  </a:lnTo>
                  <a:lnTo>
                    <a:pt x="27438" y="22123"/>
                  </a:lnTo>
                  <a:lnTo>
                    <a:pt x="27438" y="22172"/>
                  </a:lnTo>
                  <a:lnTo>
                    <a:pt x="27438" y="22332"/>
                  </a:lnTo>
                  <a:lnTo>
                    <a:pt x="27438" y="22692"/>
                  </a:lnTo>
                  <a:lnTo>
                    <a:pt x="27438" y="22702"/>
                  </a:lnTo>
                  <a:lnTo>
                    <a:pt x="27428" y="22742"/>
                  </a:lnTo>
                  <a:lnTo>
                    <a:pt x="27428" y="22752"/>
                  </a:lnTo>
                  <a:lnTo>
                    <a:pt x="27428" y="22842"/>
                  </a:lnTo>
                  <a:lnTo>
                    <a:pt x="27428" y="22942"/>
                  </a:lnTo>
                  <a:lnTo>
                    <a:pt x="27428" y="22962"/>
                  </a:lnTo>
                  <a:lnTo>
                    <a:pt x="27428" y="22971"/>
                  </a:lnTo>
                  <a:cubicBezTo>
                    <a:pt x="27418" y="23171"/>
                    <a:pt x="27418" y="23421"/>
                    <a:pt x="27398" y="23651"/>
                  </a:cubicBezTo>
                  <a:lnTo>
                    <a:pt x="27398" y="23751"/>
                  </a:lnTo>
                  <a:lnTo>
                    <a:pt x="27398" y="23771"/>
                  </a:lnTo>
                  <a:lnTo>
                    <a:pt x="27398" y="23781"/>
                  </a:lnTo>
                  <a:cubicBezTo>
                    <a:pt x="27378" y="24031"/>
                    <a:pt x="27368" y="24290"/>
                    <a:pt x="27358" y="24550"/>
                  </a:cubicBezTo>
                  <a:cubicBezTo>
                    <a:pt x="27358" y="24680"/>
                    <a:pt x="27368" y="24810"/>
                    <a:pt x="27368" y="24930"/>
                  </a:cubicBezTo>
                  <a:lnTo>
                    <a:pt x="27368" y="24940"/>
                  </a:lnTo>
                  <a:lnTo>
                    <a:pt x="27378" y="24950"/>
                  </a:lnTo>
                  <a:lnTo>
                    <a:pt x="27378" y="24960"/>
                  </a:lnTo>
                  <a:lnTo>
                    <a:pt x="27378" y="24970"/>
                  </a:lnTo>
                  <a:lnTo>
                    <a:pt x="27378" y="24980"/>
                  </a:lnTo>
                  <a:cubicBezTo>
                    <a:pt x="27378" y="25130"/>
                    <a:pt x="27388" y="25289"/>
                    <a:pt x="27388" y="25440"/>
                  </a:cubicBezTo>
                  <a:cubicBezTo>
                    <a:pt x="27398" y="25700"/>
                    <a:pt x="27398" y="25959"/>
                    <a:pt x="27398" y="26219"/>
                  </a:cubicBezTo>
                  <a:lnTo>
                    <a:pt x="27398" y="26229"/>
                  </a:lnTo>
                  <a:lnTo>
                    <a:pt x="27398" y="26249"/>
                  </a:lnTo>
                  <a:lnTo>
                    <a:pt x="27398" y="26339"/>
                  </a:lnTo>
                  <a:cubicBezTo>
                    <a:pt x="27398" y="26639"/>
                    <a:pt x="27388" y="26928"/>
                    <a:pt x="27388" y="27248"/>
                  </a:cubicBezTo>
                  <a:cubicBezTo>
                    <a:pt x="27378" y="27618"/>
                    <a:pt x="27378" y="27998"/>
                    <a:pt x="27378" y="28337"/>
                  </a:cubicBezTo>
                  <a:lnTo>
                    <a:pt x="27378" y="28357"/>
                  </a:lnTo>
                  <a:lnTo>
                    <a:pt x="27378" y="28367"/>
                  </a:lnTo>
                  <a:lnTo>
                    <a:pt x="27378" y="28387"/>
                  </a:lnTo>
                  <a:lnTo>
                    <a:pt x="27378" y="29037"/>
                  </a:lnTo>
                  <a:cubicBezTo>
                    <a:pt x="27368" y="29337"/>
                    <a:pt x="27368" y="29646"/>
                    <a:pt x="27348" y="29966"/>
                  </a:cubicBezTo>
                  <a:cubicBezTo>
                    <a:pt x="27338" y="30106"/>
                    <a:pt x="27328" y="30245"/>
                    <a:pt x="27318" y="30396"/>
                  </a:cubicBezTo>
                  <a:lnTo>
                    <a:pt x="27318" y="30456"/>
                  </a:lnTo>
                  <a:lnTo>
                    <a:pt x="27318" y="30465"/>
                  </a:lnTo>
                  <a:lnTo>
                    <a:pt x="27308" y="30496"/>
                  </a:lnTo>
                  <a:cubicBezTo>
                    <a:pt x="27298" y="30625"/>
                    <a:pt x="27288" y="30735"/>
                    <a:pt x="27288" y="30835"/>
                  </a:cubicBezTo>
                  <a:cubicBezTo>
                    <a:pt x="27278" y="31005"/>
                    <a:pt x="27278" y="31165"/>
                    <a:pt x="27278" y="31315"/>
                  </a:cubicBezTo>
                  <a:cubicBezTo>
                    <a:pt x="27278" y="31444"/>
                    <a:pt x="27278" y="31595"/>
                    <a:pt x="27288" y="31755"/>
                  </a:cubicBezTo>
                  <a:lnTo>
                    <a:pt x="27288" y="31775"/>
                  </a:lnTo>
                  <a:cubicBezTo>
                    <a:pt x="27298" y="31914"/>
                    <a:pt x="27298" y="32054"/>
                    <a:pt x="27298" y="32204"/>
                  </a:cubicBezTo>
                  <a:lnTo>
                    <a:pt x="27298" y="32524"/>
                  </a:lnTo>
                  <a:lnTo>
                    <a:pt x="27298" y="32663"/>
                  </a:lnTo>
                  <a:cubicBezTo>
                    <a:pt x="27298" y="32874"/>
                    <a:pt x="27288" y="33123"/>
                    <a:pt x="27278" y="33453"/>
                  </a:cubicBezTo>
                  <a:cubicBezTo>
                    <a:pt x="27278" y="33713"/>
                    <a:pt x="27268" y="33982"/>
                    <a:pt x="27228" y="34252"/>
                  </a:cubicBezTo>
                  <a:cubicBezTo>
                    <a:pt x="27218" y="34372"/>
                    <a:pt x="27168" y="34482"/>
                    <a:pt x="27138" y="34582"/>
                  </a:cubicBezTo>
                  <a:cubicBezTo>
                    <a:pt x="27118" y="34622"/>
                    <a:pt x="27098" y="34652"/>
                    <a:pt x="27088" y="34672"/>
                  </a:cubicBezTo>
                  <a:lnTo>
                    <a:pt x="27048" y="34712"/>
                  </a:lnTo>
                  <a:cubicBezTo>
                    <a:pt x="27028" y="34732"/>
                    <a:pt x="27008" y="34742"/>
                    <a:pt x="26978" y="34752"/>
                  </a:cubicBezTo>
                  <a:cubicBezTo>
                    <a:pt x="26928" y="34772"/>
                    <a:pt x="26878" y="34782"/>
                    <a:pt x="26828" y="34792"/>
                  </a:cubicBezTo>
                  <a:lnTo>
                    <a:pt x="26708" y="34792"/>
                  </a:lnTo>
                  <a:lnTo>
                    <a:pt x="26588" y="34762"/>
                  </a:lnTo>
                  <a:cubicBezTo>
                    <a:pt x="26568" y="34742"/>
                    <a:pt x="26548" y="34732"/>
                    <a:pt x="26528" y="34722"/>
                  </a:cubicBezTo>
                  <a:lnTo>
                    <a:pt x="26508" y="34712"/>
                  </a:lnTo>
                  <a:lnTo>
                    <a:pt x="26508" y="34702"/>
                  </a:lnTo>
                  <a:cubicBezTo>
                    <a:pt x="26479" y="34682"/>
                    <a:pt x="26448" y="34652"/>
                    <a:pt x="26428" y="34632"/>
                  </a:cubicBezTo>
                  <a:cubicBezTo>
                    <a:pt x="26408" y="34592"/>
                    <a:pt x="26388" y="34552"/>
                    <a:pt x="26359" y="34502"/>
                  </a:cubicBezTo>
                  <a:lnTo>
                    <a:pt x="26328" y="34412"/>
                  </a:lnTo>
                  <a:lnTo>
                    <a:pt x="26299" y="34292"/>
                  </a:lnTo>
                  <a:cubicBezTo>
                    <a:pt x="26288" y="34222"/>
                    <a:pt x="26279" y="34153"/>
                    <a:pt x="26269" y="34093"/>
                  </a:cubicBezTo>
                  <a:cubicBezTo>
                    <a:pt x="26259" y="33962"/>
                    <a:pt x="26249" y="33813"/>
                    <a:pt x="26249" y="33713"/>
                  </a:cubicBezTo>
                  <a:lnTo>
                    <a:pt x="26249" y="33673"/>
                  </a:lnTo>
                  <a:cubicBezTo>
                    <a:pt x="26249" y="33553"/>
                    <a:pt x="26239" y="33433"/>
                    <a:pt x="26239" y="33313"/>
                  </a:cubicBezTo>
                  <a:lnTo>
                    <a:pt x="26229" y="33283"/>
                  </a:lnTo>
                  <a:lnTo>
                    <a:pt x="26229" y="33213"/>
                  </a:lnTo>
                  <a:lnTo>
                    <a:pt x="26229" y="33163"/>
                  </a:lnTo>
                  <a:cubicBezTo>
                    <a:pt x="26219" y="33033"/>
                    <a:pt x="26219" y="32903"/>
                    <a:pt x="26219" y="32774"/>
                  </a:cubicBezTo>
                  <a:cubicBezTo>
                    <a:pt x="26209" y="32623"/>
                    <a:pt x="26209" y="32474"/>
                    <a:pt x="26209" y="32334"/>
                  </a:cubicBezTo>
                  <a:cubicBezTo>
                    <a:pt x="26219" y="32064"/>
                    <a:pt x="26209" y="31795"/>
                    <a:pt x="26209" y="31504"/>
                  </a:cubicBezTo>
                  <a:lnTo>
                    <a:pt x="26209" y="31455"/>
                  </a:lnTo>
                  <a:lnTo>
                    <a:pt x="26209" y="31444"/>
                  </a:lnTo>
                  <a:lnTo>
                    <a:pt x="26209" y="31424"/>
                  </a:lnTo>
                  <a:cubicBezTo>
                    <a:pt x="26209" y="31115"/>
                    <a:pt x="26209" y="30805"/>
                    <a:pt x="26219" y="30525"/>
                  </a:cubicBezTo>
                  <a:lnTo>
                    <a:pt x="26219" y="30516"/>
                  </a:lnTo>
                  <a:lnTo>
                    <a:pt x="26219" y="30425"/>
                  </a:lnTo>
                  <a:lnTo>
                    <a:pt x="26219" y="30416"/>
                  </a:lnTo>
                  <a:lnTo>
                    <a:pt x="26219" y="30396"/>
                  </a:lnTo>
                  <a:lnTo>
                    <a:pt x="26219" y="30365"/>
                  </a:lnTo>
                  <a:lnTo>
                    <a:pt x="26219" y="30345"/>
                  </a:lnTo>
                  <a:lnTo>
                    <a:pt x="26219" y="30066"/>
                  </a:lnTo>
                  <a:cubicBezTo>
                    <a:pt x="26219" y="29996"/>
                    <a:pt x="26219" y="29926"/>
                    <a:pt x="26229" y="29856"/>
                  </a:cubicBezTo>
                  <a:lnTo>
                    <a:pt x="26229" y="29636"/>
                  </a:lnTo>
                  <a:lnTo>
                    <a:pt x="26229" y="29357"/>
                  </a:lnTo>
                  <a:lnTo>
                    <a:pt x="26229" y="29317"/>
                  </a:lnTo>
                  <a:lnTo>
                    <a:pt x="26229" y="29277"/>
                  </a:lnTo>
                  <a:lnTo>
                    <a:pt x="26219" y="29246"/>
                  </a:lnTo>
                  <a:lnTo>
                    <a:pt x="26219" y="29206"/>
                  </a:lnTo>
                  <a:lnTo>
                    <a:pt x="26219" y="29166"/>
                  </a:lnTo>
                  <a:lnTo>
                    <a:pt x="26219" y="29117"/>
                  </a:lnTo>
                  <a:lnTo>
                    <a:pt x="26219" y="28777"/>
                  </a:lnTo>
                  <a:cubicBezTo>
                    <a:pt x="26219" y="28627"/>
                    <a:pt x="26219" y="28487"/>
                    <a:pt x="26229" y="28337"/>
                  </a:cubicBezTo>
                  <a:cubicBezTo>
                    <a:pt x="26229" y="28237"/>
                    <a:pt x="26239" y="28127"/>
                    <a:pt x="26249" y="28038"/>
                  </a:cubicBezTo>
                  <a:lnTo>
                    <a:pt x="26249" y="28027"/>
                  </a:lnTo>
                  <a:cubicBezTo>
                    <a:pt x="26249" y="27987"/>
                    <a:pt x="26249" y="27947"/>
                    <a:pt x="26259" y="27898"/>
                  </a:cubicBezTo>
                  <a:cubicBezTo>
                    <a:pt x="26259" y="27787"/>
                    <a:pt x="26269" y="27648"/>
                    <a:pt x="26279" y="27478"/>
                  </a:cubicBezTo>
                  <a:lnTo>
                    <a:pt x="26279" y="27368"/>
                  </a:lnTo>
                  <a:lnTo>
                    <a:pt x="26279" y="27348"/>
                  </a:lnTo>
                  <a:lnTo>
                    <a:pt x="26279" y="27308"/>
                  </a:lnTo>
                  <a:lnTo>
                    <a:pt x="26279" y="27298"/>
                  </a:lnTo>
                  <a:cubicBezTo>
                    <a:pt x="26288" y="27208"/>
                    <a:pt x="26288" y="27128"/>
                    <a:pt x="26288" y="27038"/>
                  </a:cubicBezTo>
                  <a:lnTo>
                    <a:pt x="26288" y="26599"/>
                  </a:lnTo>
                  <a:cubicBezTo>
                    <a:pt x="26288" y="26488"/>
                    <a:pt x="26288" y="26389"/>
                    <a:pt x="26279" y="26279"/>
                  </a:cubicBezTo>
                  <a:lnTo>
                    <a:pt x="26279" y="26269"/>
                  </a:lnTo>
                  <a:lnTo>
                    <a:pt x="26279" y="26259"/>
                  </a:lnTo>
                  <a:lnTo>
                    <a:pt x="26279" y="26249"/>
                  </a:lnTo>
                  <a:lnTo>
                    <a:pt x="26279" y="26169"/>
                  </a:lnTo>
                  <a:lnTo>
                    <a:pt x="26269" y="26119"/>
                  </a:lnTo>
                  <a:lnTo>
                    <a:pt x="26269" y="26109"/>
                  </a:lnTo>
                  <a:cubicBezTo>
                    <a:pt x="26269" y="25999"/>
                    <a:pt x="26259" y="25849"/>
                    <a:pt x="26259" y="25709"/>
                  </a:cubicBezTo>
                  <a:lnTo>
                    <a:pt x="26259" y="25250"/>
                  </a:lnTo>
                  <a:cubicBezTo>
                    <a:pt x="26259" y="25090"/>
                    <a:pt x="26269" y="24920"/>
                    <a:pt x="26269" y="24760"/>
                  </a:cubicBezTo>
                  <a:lnTo>
                    <a:pt x="26269" y="24740"/>
                  </a:lnTo>
                  <a:lnTo>
                    <a:pt x="26279" y="24710"/>
                  </a:lnTo>
                  <a:cubicBezTo>
                    <a:pt x="26279" y="24590"/>
                    <a:pt x="26288" y="24461"/>
                    <a:pt x="26288" y="24341"/>
                  </a:cubicBezTo>
                  <a:cubicBezTo>
                    <a:pt x="26288" y="24221"/>
                    <a:pt x="26288" y="24090"/>
                    <a:pt x="26279" y="23991"/>
                  </a:cubicBezTo>
                  <a:lnTo>
                    <a:pt x="26279" y="23981"/>
                  </a:lnTo>
                  <a:lnTo>
                    <a:pt x="26279" y="23971"/>
                  </a:lnTo>
                  <a:lnTo>
                    <a:pt x="26279" y="23901"/>
                  </a:lnTo>
                  <a:cubicBezTo>
                    <a:pt x="26279" y="23781"/>
                    <a:pt x="26269" y="23661"/>
                    <a:pt x="26269" y="23551"/>
                  </a:cubicBezTo>
                  <a:lnTo>
                    <a:pt x="26259" y="23441"/>
                  </a:lnTo>
                  <a:cubicBezTo>
                    <a:pt x="26259" y="23311"/>
                    <a:pt x="26249" y="23182"/>
                    <a:pt x="26239" y="23051"/>
                  </a:cubicBezTo>
                  <a:cubicBezTo>
                    <a:pt x="26229" y="22942"/>
                    <a:pt x="26219" y="22832"/>
                    <a:pt x="26199" y="22732"/>
                  </a:cubicBezTo>
                  <a:lnTo>
                    <a:pt x="26199" y="22722"/>
                  </a:lnTo>
                  <a:lnTo>
                    <a:pt x="26189" y="22672"/>
                  </a:lnTo>
                  <a:cubicBezTo>
                    <a:pt x="26169" y="22502"/>
                    <a:pt x="26149" y="22322"/>
                    <a:pt x="26139" y="22152"/>
                  </a:cubicBezTo>
                  <a:lnTo>
                    <a:pt x="26139" y="22142"/>
                  </a:lnTo>
                  <a:lnTo>
                    <a:pt x="26129" y="22092"/>
                  </a:lnTo>
                  <a:lnTo>
                    <a:pt x="26129" y="22083"/>
                  </a:lnTo>
                  <a:lnTo>
                    <a:pt x="26129" y="22072"/>
                  </a:lnTo>
                  <a:lnTo>
                    <a:pt x="26129" y="22052"/>
                  </a:lnTo>
                  <a:cubicBezTo>
                    <a:pt x="26119" y="21992"/>
                    <a:pt x="26119" y="21932"/>
                    <a:pt x="26109" y="21872"/>
                  </a:cubicBezTo>
                  <a:close/>
                  <a:moveTo>
                    <a:pt x="40996" y="32603"/>
                  </a:moveTo>
                  <a:cubicBezTo>
                    <a:pt x="40987" y="32683"/>
                    <a:pt x="40976" y="32763"/>
                    <a:pt x="40967" y="32854"/>
                  </a:cubicBezTo>
                  <a:cubicBezTo>
                    <a:pt x="40956" y="32894"/>
                    <a:pt x="40956" y="32943"/>
                    <a:pt x="40947" y="32983"/>
                  </a:cubicBezTo>
                  <a:lnTo>
                    <a:pt x="40947" y="32994"/>
                  </a:lnTo>
                  <a:lnTo>
                    <a:pt x="40947" y="33003"/>
                  </a:lnTo>
                  <a:cubicBezTo>
                    <a:pt x="40927" y="33093"/>
                    <a:pt x="40916" y="33203"/>
                    <a:pt x="40896" y="33313"/>
                  </a:cubicBezTo>
                  <a:cubicBezTo>
                    <a:pt x="40887" y="33453"/>
                    <a:pt x="40896" y="33593"/>
                    <a:pt x="40907" y="33723"/>
                  </a:cubicBezTo>
                  <a:cubicBezTo>
                    <a:pt x="40907" y="33753"/>
                    <a:pt x="40907" y="33782"/>
                    <a:pt x="40916" y="33813"/>
                  </a:cubicBezTo>
                  <a:lnTo>
                    <a:pt x="40916" y="33822"/>
                  </a:lnTo>
                  <a:cubicBezTo>
                    <a:pt x="40916" y="33913"/>
                    <a:pt x="40927" y="34033"/>
                    <a:pt x="40956" y="34142"/>
                  </a:cubicBezTo>
                  <a:cubicBezTo>
                    <a:pt x="40956" y="34162"/>
                    <a:pt x="40956" y="34173"/>
                    <a:pt x="40967" y="34193"/>
                  </a:cubicBezTo>
                  <a:cubicBezTo>
                    <a:pt x="40956" y="34202"/>
                    <a:pt x="40936" y="34213"/>
                    <a:pt x="40916" y="34222"/>
                  </a:cubicBezTo>
                  <a:lnTo>
                    <a:pt x="40867" y="34262"/>
                  </a:lnTo>
                  <a:cubicBezTo>
                    <a:pt x="40836" y="34292"/>
                    <a:pt x="40807" y="34312"/>
                    <a:pt x="40776" y="34332"/>
                  </a:cubicBezTo>
                  <a:lnTo>
                    <a:pt x="40657" y="34422"/>
                  </a:lnTo>
                  <a:cubicBezTo>
                    <a:pt x="40607" y="34462"/>
                    <a:pt x="40557" y="34512"/>
                    <a:pt x="40507" y="34552"/>
                  </a:cubicBezTo>
                  <a:lnTo>
                    <a:pt x="40487" y="34562"/>
                  </a:lnTo>
                  <a:cubicBezTo>
                    <a:pt x="40467" y="34572"/>
                    <a:pt x="40457" y="34592"/>
                    <a:pt x="40437" y="34602"/>
                  </a:cubicBezTo>
                  <a:lnTo>
                    <a:pt x="40357" y="34672"/>
                  </a:lnTo>
                  <a:cubicBezTo>
                    <a:pt x="40317" y="34702"/>
                    <a:pt x="40267" y="34742"/>
                    <a:pt x="40227" y="34782"/>
                  </a:cubicBezTo>
                  <a:cubicBezTo>
                    <a:pt x="40207" y="34802"/>
                    <a:pt x="40177" y="34822"/>
                    <a:pt x="40157" y="34842"/>
                  </a:cubicBezTo>
                  <a:lnTo>
                    <a:pt x="40127" y="34862"/>
                  </a:lnTo>
                  <a:lnTo>
                    <a:pt x="40107" y="34882"/>
                  </a:lnTo>
                  <a:cubicBezTo>
                    <a:pt x="40077" y="34902"/>
                    <a:pt x="40047" y="34922"/>
                    <a:pt x="40017" y="34952"/>
                  </a:cubicBezTo>
                  <a:cubicBezTo>
                    <a:pt x="39957" y="35001"/>
                    <a:pt x="39897" y="35052"/>
                    <a:pt x="39848" y="35101"/>
                  </a:cubicBezTo>
                  <a:lnTo>
                    <a:pt x="39857" y="35081"/>
                  </a:lnTo>
                  <a:lnTo>
                    <a:pt x="39857" y="35061"/>
                  </a:lnTo>
                  <a:cubicBezTo>
                    <a:pt x="39857" y="35032"/>
                    <a:pt x="39857" y="35001"/>
                    <a:pt x="39868" y="34981"/>
                  </a:cubicBezTo>
                  <a:lnTo>
                    <a:pt x="39868" y="34961"/>
                  </a:lnTo>
                  <a:lnTo>
                    <a:pt x="39868" y="34952"/>
                  </a:lnTo>
                  <a:lnTo>
                    <a:pt x="39868" y="34932"/>
                  </a:lnTo>
                  <a:cubicBezTo>
                    <a:pt x="39877" y="34892"/>
                    <a:pt x="39877" y="34862"/>
                    <a:pt x="39888" y="34822"/>
                  </a:cubicBezTo>
                  <a:lnTo>
                    <a:pt x="39897" y="34692"/>
                  </a:lnTo>
                  <a:cubicBezTo>
                    <a:pt x="39908" y="34572"/>
                    <a:pt x="39928" y="34452"/>
                    <a:pt x="39937" y="34332"/>
                  </a:cubicBezTo>
                  <a:cubicBezTo>
                    <a:pt x="39957" y="34142"/>
                    <a:pt x="39977" y="33973"/>
                    <a:pt x="39988" y="33802"/>
                  </a:cubicBezTo>
                  <a:cubicBezTo>
                    <a:pt x="39997" y="33723"/>
                    <a:pt x="39997" y="33643"/>
                    <a:pt x="39997" y="33563"/>
                  </a:cubicBezTo>
                  <a:lnTo>
                    <a:pt x="39997" y="33463"/>
                  </a:lnTo>
                  <a:cubicBezTo>
                    <a:pt x="39988" y="33393"/>
                    <a:pt x="39988" y="33333"/>
                    <a:pt x="39957" y="33273"/>
                  </a:cubicBezTo>
                  <a:cubicBezTo>
                    <a:pt x="40008" y="33253"/>
                    <a:pt x="40047" y="33223"/>
                    <a:pt x="40117" y="33183"/>
                  </a:cubicBezTo>
                  <a:cubicBezTo>
                    <a:pt x="40177" y="33143"/>
                    <a:pt x="40247" y="33103"/>
                    <a:pt x="40307" y="33063"/>
                  </a:cubicBezTo>
                  <a:lnTo>
                    <a:pt x="40367" y="33023"/>
                  </a:lnTo>
                  <a:cubicBezTo>
                    <a:pt x="40417" y="32994"/>
                    <a:pt x="40467" y="32954"/>
                    <a:pt x="40517" y="32923"/>
                  </a:cubicBezTo>
                  <a:cubicBezTo>
                    <a:pt x="40577" y="32894"/>
                    <a:pt x="40637" y="32854"/>
                    <a:pt x="40697" y="32823"/>
                  </a:cubicBezTo>
                  <a:lnTo>
                    <a:pt x="40697" y="32814"/>
                  </a:lnTo>
                  <a:lnTo>
                    <a:pt x="40707" y="32814"/>
                  </a:lnTo>
                  <a:cubicBezTo>
                    <a:pt x="40767" y="32783"/>
                    <a:pt x="40836" y="32734"/>
                    <a:pt x="40907" y="32694"/>
                  </a:cubicBezTo>
                  <a:lnTo>
                    <a:pt x="40987" y="32614"/>
                  </a:lnTo>
                  <a:lnTo>
                    <a:pt x="40996" y="32603"/>
                  </a:lnTo>
                  <a:close/>
                  <a:moveTo>
                    <a:pt x="31395" y="33533"/>
                  </a:moveTo>
                  <a:cubicBezTo>
                    <a:pt x="31395" y="33623"/>
                    <a:pt x="31404" y="33703"/>
                    <a:pt x="31404" y="33793"/>
                  </a:cubicBezTo>
                  <a:lnTo>
                    <a:pt x="31415" y="33842"/>
                  </a:lnTo>
                  <a:cubicBezTo>
                    <a:pt x="31424" y="33902"/>
                    <a:pt x="31435" y="34002"/>
                    <a:pt x="31435" y="34102"/>
                  </a:cubicBezTo>
                  <a:cubicBezTo>
                    <a:pt x="31444" y="34193"/>
                    <a:pt x="31444" y="34292"/>
                    <a:pt x="31435" y="34392"/>
                  </a:cubicBezTo>
                  <a:cubicBezTo>
                    <a:pt x="31424" y="34402"/>
                    <a:pt x="31424" y="34412"/>
                    <a:pt x="31424" y="34422"/>
                  </a:cubicBezTo>
                  <a:lnTo>
                    <a:pt x="31395" y="34452"/>
                  </a:lnTo>
                  <a:cubicBezTo>
                    <a:pt x="31375" y="34462"/>
                    <a:pt x="31364" y="34472"/>
                    <a:pt x="31344" y="34482"/>
                  </a:cubicBezTo>
                  <a:lnTo>
                    <a:pt x="31335" y="34492"/>
                  </a:lnTo>
                  <a:lnTo>
                    <a:pt x="31324" y="34492"/>
                  </a:lnTo>
                  <a:cubicBezTo>
                    <a:pt x="31304" y="34512"/>
                    <a:pt x="31295" y="34522"/>
                    <a:pt x="31275" y="34532"/>
                  </a:cubicBezTo>
                  <a:cubicBezTo>
                    <a:pt x="31235" y="34562"/>
                    <a:pt x="31204" y="34582"/>
                    <a:pt x="31164" y="34602"/>
                  </a:cubicBezTo>
                  <a:lnTo>
                    <a:pt x="31144" y="34612"/>
                  </a:lnTo>
                  <a:cubicBezTo>
                    <a:pt x="31095" y="34642"/>
                    <a:pt x="31035" y="34672"/>
                    <a:pt x="30985" y="34702"/>
                  </a:cubicBezTo>
                  <a:cubicBezTo>
                    <a:pt x="30965" y="34702"/>
                    <a:pt x="30955" y="34712"/>
                    <a:pt x="30945" y="34722"/>
                  </a:cubicBezTo>
                  <a:lnTo>
                    <a:pt x="30935" y="34722"/>
                  </a:lnTo>
                  <a:lnTo>
                    <a:pt x="30925" y="34732"/>
                  </a:lnTo>
                  <a:lnTo>
                    <a:pt x="30895" y="34742"/>
                  </a:lnTo>
                  <a:lnTo>
                    <a:pt x="30885" y="34752"/>
                  </a:lnTo>
                  <a:cubicBezTo>
                    <a:pt x="30815" y="34782"/>
                    <a:pt x="30755" y="34812"/>
                    <a:pt x="30685" y="34842"/>
                  </a:cubicBezTo>
                  <a:cubicBezTo>
                    <a:pt x="30585" y="34892"/>
                    <a:pt x="30485" y="34942"/>
                    <a:pt x="30365" y="34992"/>
                  </a:cubicBezTo>
                  <a:cubicBezTo>
                    <a:pt x="30276" y="35041"/>
                    <a:pt x="30185" y="35081"/>
                    <a:pt x="30096" y="35121"/>
                  </a:cubicBezTo>
                  <a:cubicBezTo>
                    <a:pt x="30085" y="35072"/>
                    <a:pt x="30085" y="35021"/>
                    <a:pt x="30085" y="34972"/>
                  </a:cubicBezTo>
                  <a:cubicBezTo>
                    <a:pt x="30085" y="34912"/>
                    <a:pt x="30096" y="34852"/>
                    <a:pt x="30096" y="34802"/>
                  </a:cubicBezTo>
                  <a:lnTo>
                    <a:pt x="30096" y="34752"/>
                  </a:lnTo>
                  <a:cubicBezTo>
                    <a:pt x="30096" y="34732"/>
                    <a:pt x="30105" y="34702"/>
                    <a:pt x="30105" y="34672"/>
                  </a:cubicBezTo>
                  <a:cubicBezTo>
                    <a:pt x="30105" y="34622"/>
                    <a:pt x="30105" y="34572"/>
                    <a:pt x="30116" y="34522"/>
                  </a:cubicBezTo>
                  <a:cubicBezTo>
                    <a:pt x="30116" y="34482"/>
                    <a:pt x="30125" y="34432"/>
                    <a:pt x="30125" y="34382"/>
                  </a:cubicBezTo>
                  <a:lnTo>
                    <a:pt x="30136" y="34332"/>
                  </a:lnTo>
                  <a:lnTo>
                    <a:pt x="30165" y="34332"/>
                  </a:lnTo>
                  <a:cubicBezTo>
                    <a:pt x="30205" y="34322"/>
                    <a:pt x="30236" y="34312"/>
                    <a:pt x="30265" y="34292"/>
                  </a:cubicBezTo>
                  <a:lnTo>
                    <a:pt x="30285" y="34282"/>
                  </a:lnTo>
                  <a:cubicBezTo>
                    <a:pt x="30336" y="34262"/>
                    <a:pt x="30395" y="34232"/>
                    <a:pt x="30445" y="34202"/>
                  </a:cubicBezTo>
                  <a:lnTo>
                    <a:pt x="30455" y="34202"/>
                  </a:lnTo>
                  <a:lnTo>
                    <a:pt x="30475" y="34182"/>
                  </a:lnTo>
                  <a:cubicBezTo>
                    <a:pt x="30555" y="34142"/>
                    <a:pt x="30615" y="34102"/>
                    <a:pt x="30675" y="34073"/>
                  </a:cubicBezTo>
                  <a:lnTo>
                    <a:pt x="30715" y="34053"/>
                  </a:lnTo>
                  <a:cubicBezTo>
                    <a:pt x="30765" y="34022"/>
                    <a:pt x="30825" y="33993"/>
                    <a:pt x="30875" y="33953"/>
                  </a:cubicBezTo>
                  <a:cubicBezTo>
                    <a:pt x="30945" y="33913"/>
                    <a:pt x="31015" y="33873"/>
                    <a:pt x="31075" y="33833"/>
                  </a:cubicBezTo>
                  <a:cubicBezTo>
                    <a:pt x="31104" y="33802"/>
                    <a:pt x="31135" y="33782"/>
                    <a:pt x="31164" y="33762"/>
                  </a:cubicBezTo>
                  <a:cubicBezTo>
                    <a:pt x="31195" y="33733"/>
                    <a:pt x="31235" y="33713"/>
                    <a:pt x="31255" y="33683"/>
                  </a:cubicBezTo>
                  <a:cubicBezTo>
                    <a:pt x="31275" y="33673"/>
                    <a:pt x="31284" y="33653"/>
                    <a:pt x="31304" y="33643"/>
                  </a:cubicBezTo>
                  <a:lnTo>
                    <a:pt x="31315" y="33623"/>
                  </a:lnTo>
                  <a:lnTo>
                    <a:pt x="31324" y="33613"/>
                  </a:lnTo>
                  <a:cubicBezTo>
                    <a:pt x="31344" y="33593"/>
                    <a:pt x="31355" y="33573"/>
                    <a:pt x="31375" y="33553"/>
                  </a:cubicBezTo>
                  <a:lnTo>
                    <a:pt x="31395" y="33533"/>
                  </a:lnTo>
                  <a:close/>
                  <a:moveTo>
                    <a:pt x="27518" y="34332"/>
                  </a:moveTo>
                  <a:lnTo>
                    <a:pt x="27527" y="34342"/>
                  </a:lnTo>
                  <a:lnTo>
                    <a:pt x="27538" y="34342"/>
                  </a:lnTo>
                  <a:lnTo>
                    <a:pt x="27547" y="34352"/>
                  </a:lnTo>
                  <a:cubicBezTo>
                    <a:pt x="27567" y="34362"/>
                    <a:pt x="27578" y="34382"/>
                    <a:pt x="27587" y="34392"/>
                  </a:cubicBezTo>
                  <a:cubicBezTo>
                    <a:pt x="27578" y="34412"/>
                    <a:pt x="27578" y="34432"/>
                    <a:pt x="27578" y="34452"/>
                  </a:cubicBezTo>
                  <a:cubicBezTo>
                    <a:pt x="27567" y="34472"/>
                    <a:pt x="27567" y="34492"/>
                    <a:pt x="27567" y="34512"/>
                  </a:cubicBezTo>
                  <a:cubicBezTo>
                    <a:pt x="27558" y="34532"/>
                    <a:pt x="27558" y="34552"/>
                    <a:pt x="27547" y="34582"/>
                  </a:cubicBezTo>
                  <a:lnTo>
                    <a:pt x="27538" y="34592"/>
                  </a:lnTo>
                  <a:lnTo>
                    <a:pt x="27527" y="34602"/>
                  </a:lnTo>
                  <a:lnTo>
                    <a:pt x="27527" y="34612"/>
                  </a:lnTo>
                  <a:lnTo>
                    <a:pt x="27527" y="34622"/>
                  </a:lnTo>
                  <a:cubicBezTo>
                    <a:pt x="27518" y="34632"/>
                    <a:pt x="27507" y="34652"/>
                    <a:pt x="27498" y="34662"/>
                  </a:cubicBezTo>
                  <a:cubicBezTo>
                    <a:pt x="27487" y="34682"/>
                    <a:pt x="27487" y="34702"/>
                    <a:pt x="27478" y="34722"/>
                  </a:cubicBezTo>
                  <a:lnTo>
                    <a:pt x="27468" y="34732"/>
                  </a:lnTo>
                  <a:lnTo>
                    <a:pt x="27468" y="34752"/>
                  </a:lnTo>
                  <a:lnTo>
                    <a:pt x="27458" y="34762"/>
                  </a:lnTo>
                  <a:cubicBezTo>
                    <a:pt x="27448" y="34802"/>
                    <a:pt x="27418" y="34832"/>
                    <a:pt x="27398" y="34862"/>
                  </a:cubicBezTo>
                  <a:cubicBezTo>
                    <a:pt x="27378" y="34892"/>
                    <a:pt x="27358" y="34912"/>
                    <a:pt x="27338" y="34942"/>
                  </a:cubicBezTo>
                  <a:lnTo>
                    <a:pt x="27328" y="34952"/>
                  </a:lnTo>
                  <a:cubicBezTo>
                    <a:pt x="27318" y="34972"/>
                    <a:pt x="27298" y="34992"/>
                    <a:pt x="27288" y="35001"/>
                  </a:cubicBezTo>
                  <a:cubicBezTo>
                    <a:pt x="27278" y="35012"/>
                    <a:pt x="27258" y="35021"/>
                    <a:pt x="27248" y="35032"/>
                  </a:cubicBezTo>
                  <a:cubicBezTo>
                    <a:pt x="27208" y="35061"/>
                    <a:pt x="27178" y="35092"/>
                    <a:pt x="27138" y="35112"/>
                  </a:cubicBezTo>
                  <a:cubicBezTo>
                    <a:pt x="27108" y="35121"/>
                    <a:pt x="27078" y="35121"/>
                    <a:pt x="27038" y="35132"/>
                  </a:cubicBezTo>
                  <a:cubicBezTo>
                    <a:pt x="26998" y="35141"/>
                    <a:pt x="26968" y="35152"/>
                    <a:pt x="26928" y="35152"/>
                  </a:cubicBezTo>
                  <a:cubicBezTo>
                    <a:pt x="26848" y="35161"/>
                    <a:pt x="26768" y="35161"/>
                    <a:pt x="26708" y="35172"/>
                  </a:cubicBezTo>
                  <a:lnTo>
                    <a:pt x="26688" y="35172"/>
                  </a:lnTo>
                  <a:cubicBezTo>
                    <a:pt x="26668" y="35172"/>
                    <a:pt x="26639" y="35161"/>
                    <a:pt x="26619" y="35161"/>
                  </a:cubicBezTo>
                  <a:lnTo>
                    <a:pt x="26588" y="35161"/>
                  </a:lnTo>
                  <a:cubicBezTo>
                    <a:pt x="26559" y="35161"/>
                    <a:pt x="26519" y="35161"/>
                    <a:pt x="26479" y="35152"/>
                  </a:cubicBezTo>
                  <a:cubicBezTo>
                    <a:pt x="26459" y="35152"/>
                    <a:pt x="26428" y="35152"/>
                    <a:pt x="26399" y="35141"/>
                  </a:cubicBezTo>
                  <a:cubicBezTo>
                    <a:pt x="26379" y="35132"/>
                    <a:pt x="26348" y="35121"/>
                    <a:pt x="26328" y="35112"/>
                  </a:cubicBezTo>
                  <a:cubicBezTo>
                    <a:pt x="26299" y="35101"/>
                    <a:pt x="26269" y="35081"/>
                    <a:pt x="26239" y="35061"/>
                  </a:cubicBezTo>
                  <a:cubicBezTo>
                    <a:pt x="26219" y="35041"/>
                    <a:pt x="26189" y="35021"/>
                    <a:pt x="26169" y="34992"/>
                  </a:cubicBezTo>
                  <a:lnTo>
                    <a:pt x="26159" y="34992"/>
                  </a:lnTo>
                  <a:lnTo>
                    <a:pt x="26149" y="34981"/>
                  </a:lnTo>
                  <a:lnTo>
                    <a:pt x="26139" y="34972"/>
                  </a:lnTo>
                  <a:cubicBezTo>
                    <a:pt x="26109" y="34952"/>
                    <a:pt x="26079" y="34922"/>
                    <a:pt x="26059" y="34892"/>
                  </a:cubicBezTo>
                  <a:cubicBezTo>
                    <a:pt x="26019" y="34832"/>
                    <a:pt x="25979" y="34762"/>
                    <a:pt x="25949" y="34702"/>
                  </a:cubicBezTo>
                  <a:cubicBezTo>
                    <a:pt x="25929" y="34642"/>
                    <a:pt x="25919" y="34582"/>
                    <a:pt x="25899" y="34532"/>
                  </a:cubicBezTo>
                  <a:lnTo>
                    <a:pt x="25899" y="34522"/>
                  </a:lnTo>
                  <a:lnTo>
                    <a:pt x="25899" y="34512"/>
                  </a:lnTo>
                  <a:cubicBezTo>
                    <a:pt x="25889" y="34502"/>
                    <a:pt x="25889" y="34492"/>
                    <a:pt x="25889" y="34492"/>
                  </a:cubicBezTo>
                  <a:cubicBezTo>
                    <a:pt x="25889" y="34482"/>
                    <a:pt x="25889" y="34482"/>
                    <a:pt x="25879" y="34482"/>
                  </a:cubicBezTo>
                  <a:cubicBezTo>
                    <a:pt x="25899" y="34462"/>
                    <a:pt x="25919" y="34442"/>
                    <a:pt x="25939" y="34432"/>
                  </a:cubicBezTo>
                  <a:cubicBezTo>
                    <a:pt x="25949" y="34422"/>
                    <a:pt x="25959" y="34412"/>
                    <a:pt x="25969" y="34412"/>
                  </a:cubicBezTo>
                  <a:cubicBezTo>
                    <a:pt x="25979" y="34432"/>
                    <a:pt x="25979" y="34462"/>
                    <a:pt x="25989" y="34492"/>
                  </a:cubicBezTo>
                  <a:cubicBezTo>
                    <a:pt x="26019" y="34562"/>
                    <a:pt x="26049" y="34642"/>
                    <a:pt x="26099" y="34722"/>
                  </a:cubicBezTo>
                  <a:cubicBezTo>
                    <a:pt x="26139" y="34792"/>
                    <a:pt x="26189" y="34862"/>
                    <a:pt x="26259" y="34912"/>
                  </a:cubicBezTo>
                  <a:cubicBezTo>
                    <a:pt x="26308" y="34952"/>
                    <a:pt x="26368" y="35001"/>
                    <a:pt x="26439" y="35032"/>
                  </a:cubicBezTo>
                  <a:cubicBezTo>
                    <a:pt x="26519" y="35061"/>
                    <a:pt x="26599" y="35081"/>
                    <a:pt x="26708" y="35092"/>
                  </a:cubicBezTo>
                  <a:lnTo>
                    <a:pt x="26788" y="35092"/>
                  </a:lnTo>
                  <a:cubicBezTo>
                    <a:pt x="26838" y="35092"/>
                    <a:pt x="26898" y="35081"/>
                    <a:pt x="26948" y="35061"/>
                  </a:cubicBezTo>
                  <a:cubicBezTo>
                    <a:pt x="26978" y="35061"/>
                    <a:pt x="27008" y="35041"/>
                    <a:pt x="27048" y="35032"/>
                  </a:cubicBezTo>
                  <a:lnTo>
                    <a:pt x="27058" y="35032"/>
                  </a:lnTo>
                  <a:cubicBezTo>
                    <a:pt x="27108" y="35012"/>
                    <a:pt x="27158" y="34981"/>
                    <a:pt x="27198" y="34952"/>
                  </a:cubicBezTo>
                  <a:cubicBezTo>
                    <a:pt x="27228" y="34932"/>
                    <a:pt x="27258" y="34912"/>
                    <a:pt x="27288" y="34882"/>
                  </a:cubicBezTo>
                  <a:cubicBezTo>
                    <a:pt x="27318" y="34852"/>
                    <a:pt x="27338" y="34822"/>
                    <a:pt x="27358" y="34782"/>
                  </a:cubicBezTo>
                  <a:cubicBezTo>
                    <a:pt x="27388" y="34742"/>
                    <a:pt x="27408" y="34692"/>
                    <a:pt x="27418" y="34652"/>
                  </a:cubicBezTo>
                  <a:cubicBezTo>
                    <a:pt x="27428" y="34632"/>
                    <a:pt x="27438" y="34612"/>
                    <a:pt x="27438" y="34602"/>
                  </a:cubicBezTo>
                  <a:cubicBezTo>
                    <a:pt x="27458" y="34572"/>
                    <a:pt x="27468" y="34542"/>
                    <a:pt x="27478" y="34512"/>
                  </a:cubicBezTo>
                  <a:lnTo>
                    <a:pt x="27478" y="34502"/>
                  </a:lnTo>
                  <a:cubicBezTo>
                    <a:pt x="27478" y="34482"/>
                    <a:pt x="27487" y="34462"/>
                    <a:pt x="27498" y="34432"/>
                  </a:cubicBezTo>
                  <a:cubicBezTo>
                    <a:pt x="27507" y="34402"/>
                    <a:pt x="27507" y="34372"/>
                    <a:pt x="27518" y="34332"/>
                  </a:cubicBezTo>
                  <a:close/>
                  <a:moveTo>
                    <a:pt x="28477" y="33633"/>
                  </a:moveTo>
                  <a:lnTo>
                    <a:pt x="28477" y="33633"/>
                  </a:lnTo>
                  <a:cubicBezTo>
                    <a:pt x="28497" y="33653"/>
                    <a:pt x="28527" y="33673"/>
                    <a:pt x="28547" y="33683"/>
                  </a:cubicBezTo>
                  <a:lnTo>
                    <a:pt x="28667" y="33743"/>
                  </a:lnTo>
                  <a:cubicBezTo>
                    <a:pt x="28706" y="33753"/>
                    <a:pt x="28726" y="33773"/>
                    <a:pt x="28757" y="33782"/>
                  </a:cubicBezTo>
                  <a:cubicBezTo>
                    <a:pt x="28817" y="33813"/>
                    <a:pt x="28886" y="33853"/>
                    <a:pt x="28957" y="33902"/>
                  </a:cubicBezTo>
                  <a:cubicBezTo>
                    <a:pt x="29006" y="33933"/>
                    <a:pt x="29077" y="33973"/>
                    <a:pt x="29157" y="34013"/>
                  </a:cubicBezTo>
                  <a:lnTo>
                    <a:pt x="29166" y="34022"/>
                  </a:lnTo>
                  <a:lnTo>
                    <a:pt x="29176" y="34022"/>
                  </a:lnTo>
                  <a:cubicBezTo>
                    <a:pt x="29196" y="34033"/>
                    <a:pt x="29206" y="34033"/>
                    <a:pt x="29226" y="34042"/>
                  </a:cubicBezTo>
                  <a:cubicBezTo>
                    <a:pt x="29236" y="34053"/>
                    <a:pt x="29246" y="34053"/>
                    <a:pt x="29256" y="34062"/>
                  </a:cubicBezTo>
                  <a:cubicBezTo>
                    <a:pt x="29266" y="34073"/>
                    <a:pt x="29286" y="34073"/>
                    <a:pt x="29296" y="34082"/>
                  </a:cubicBezTo>
                  <a:cubicBezTo>
                    <a:pt x="29346" y="34102"/>
                    <a:pt x="29396" y="34122"/>
                    <a:pt x="29446" y="34133"/>
                  </a:cubicBezTo>
                  <a:lnTo>
                    <a:pt x="29476" y="34142"/>
                  </a:lnTo>
                  <a:lnTo>
                    <a:pt x="29516" y="34153"/>
                  </a:lnTo>
                  <a:cubicBezTo>
                    <a:pt x="29556" y="34173"/>
                    <a:pt x="29606" y="34182"/>
                    <a:pt x="29656" y="34193"/>
                  </a:cubicBezTo>
                  <a:lnTo>
                    <a:pt x="29676" y="34202"/>
                  </a:lnTo>
                  <a:cubicBezTo>
                    <a:pt x="29696" y="34213"/>
                    <a:pt x="29716" y="34213"/>
                    <a:pt x="29736" y="34213"/>
                  </a:cubicBezTo>
                  <a:cubicBezTo>
                    <a:pt x="29756" y="34222"/>
                    <a:pt x="29776" y="34232"/>
                    <a:pt x="29806" y="34242"/>
                  </a:cubicBezTo>
                  <a:lnTo>
                    <a:pt x="29836" y="34252"/>
                  </a:lnTo>
                  <a:cubicBezTo>
                    <a:pt x="29876" y="34272"/>
                    <a:pt x="29925" y="34292"/>
                    <a:pt x="29976" y="34312"/>
                  </a:cubicBezTo>
                  <a:lnTo>
                    <a:pt x="29965" y="34372"/>
                  </a:lnTo>
                  <a:lnTo>
                    <a:pt x="29965" y="34382"/>
                  </a:lnTo>
                  <a:cubicBezTo>
                    <a:pt x="29956" y="34432"/>
                    <a:pt x="29956" y="34482"/>
                    <a:pt x="29945" y="34522"/>
                  </a:cubicBezTo>
                  <a:cubicBezTo>
                    <a:pt x="29945" y="34562"/>
                    <a:pt x="29945" y="34592"/>
                    <a:pt x="29936" y="34632"/>
                  </a:cubicBezTo>
                  <a:lnTo>
                    <a:pt x="29936" y="34652"/>
                  </a:lnTo>
                  <a:lnTo>
                    <a:pt x="29936" y="34762"/>
                  </a:lnTo>
                  <a:cubicBezTo>
                    <a:pt x="29925" y="34782"/>
                    <a:pt x="29925" y="34812"/>
                    <a:pt x="29925" y="34832"/>
                  </a:cubicBezTo>
                  <a:lnTo>
                    <a:pt x="29925" y="34862"/>
                  </a:lnTo>
                  <a:cubicBezTo>
                    <a:pt x="29916" y="34902"/>
                    <a:pt x="29916" y="34942"/>
                    <a:pt x="29916" y="34992"/>
                  </a:cubicBezTo>
                  <a:cubicBezTo>
                    <a:pt x="29916" y="35021"/>
                    <a:pt x="29905" y="35061"/>
                    <a:pt x="29905" y="35092"/>
                  </a:cubicBezTo>
                  <a:lnTo>
                    <a:pt x="29905" y="35152"/>
                  </a:lnTo>
                  <a:cubicBezTo>
                    <a:pt x="29896" y="35152"/>
                    <a:pt x="29896" y="35161"/>
                    <a:pt x="29896" y="35161"/>
                  </a:cubicBezTo>
                  <a:lnTo>
                    <a:pt x="29896" y="35172"/>
                  </a:lnTo>
                  <a:lnTo>
                    <a:pt x="29896" y="35181"/>
                  </a:lnTo>
                  <a:lnTo>
                    <a:pt x="29886" y="35181"/>
                  </a:lnTo>
                  <a:cubicBezTo>
                    <a:pt x="29856" y="35172"/>
                    <a:pt x="29826" y="35152"/>
                    <a:pt x="29796" y="35141"/>
                  </a:cubicBezTo>
                  <a:lnTo>
                    <a:pt x="29706" y="35112"/>
                  </a:lnTo>
                  <a:lnTo>
                    <a:pt x="29686" y="35101"/>
                  </a:lnTo>
                  <a:cubicBezTo>
                    <a:pt x="29656" y="35092"/>
                    <a:pt x="29616" y="35072"/>
                    <a:pt x="29586" y="35061"/>
                  </a:cubicBezTo>
                  <a:cubicBezTo>
                    <a:pt x="29526" y="35032"/>
                    <a:pt x="29456" y="35001"/>
                    <a:pt x="29386" y="34961"/>
                  </a:cubicBezTo>
                  <a:lnTo>
                    <a:pt x="29366" y="34952"/>
                  </a:lnTo>
                  <a:cubicBezTo>
                    <a:pt x="29336" y="34932"/>
                    <a:pt x="29296" y="34912"/>
                    <a:pt x="29266" y="34902"/>
                  </a:cubicBezTo>
                  <a:lnTo>
                    <a:pt x="29246" y="34882"/>
                  </a:lnTo>
                  <a:cubicBezTo>
                    <a:pt x="29206" y="34872"/>
                    <a:pt x="29166" y="34852"/>
                    <a:pt x="29137" y="34832"/>
                  </a:cubicBezTo>
                  <a:lnTo>
                    <a:pt x="28986" y="34742"/>
                  </a:lnTo>
                  <a:lnTo>
                    <a:pt x="28986" y="34732"/>
                  </a:lnTo>
                  <a:cubicBezTo>
                    <a:pt x="28957" y="34712"/>
                    <a:pt x="28926" y="34702"/>
                    <a:pt x="28897" y="34682"/>
                  </a:cubicBezTo>
                  <a:cubicBezTo>
                    <a:pt x="28857" y="34652"/>
                    <a:pt x="28806" y="34622"/>
                    <a:pt x="28766" y="34602"/>
                  </a:cubicBezTo>
                  <a:cubicBezTo>
                    <a:pt x="28737" y="34592"/>
                    <a:pt x="28706" y="34572"/>
                    <a:pt x="28677" y="34552"/>
                  </a:cubicBezTo>
                  <a:cubicBezTo>
                    <a:pt x="28677" y="34552"/>
                    <a:pt x="28677" y="34522"/>
                    <a:pt x="28667" y="34492"/>
                  </a:cubicBezTo>
                  <a:cubicBezTo>
                    <a:pt x="28667" y="34472"/>
                    <a:pt x="28657" y="34452"/>
                    <a:pt x="28657" y="34442"/>
                  </a:cubicBezTo>
                  <a:lnTo>
                    <a:pt x="28657" y="34432"/>
                  </a:lnTo>
                  <a:cubicBezTo>
                    <a:pt x="28647" y="34412"/>
                    <a:pt x="28647" y="34392"/>
                    <a:pt x="28637" y="34372"/>
                  </a:cubicBezTo>
                  <a:cubicBezTo>
                    <a:pt x="28637" y="34352"/>
                    <a:pt x="28627" y="34322"/>
                    <a:pt x="28617" y="34292"/>
                  </a:cubicBezTo>
                  <a:lnTo>
                    <a:pt x="28617" y="34282"/>
                  </a:lnTo>
                  <a:lnTo>
                    <a:pt x="28607" y="34242"/>
                  </a:lnTo>
                  <a:cubicBezTo>
                    <a:pt x="28597" y="34202"/>
                    <a:pt x="28587" y="34162"/>
                    <a:pt x="28577" y="34113"/>
                  </a:cubicBezTo>
                  <a:cubicBezTo>
                    <a:pt x="28547" y="34022"/>
                    <a:pt x="28527" y="33942"/>
                    <a:pt x="28517" y="33862"/>
                  </a:cubicBezTo>
                  <a:cubicBezTo>
                    <a:pt x="28507" y="33802"/>
                    <a:pt x="28497" y="33753"/>
                    <a:pt x="28487" y="33693"/>
                  </a:cubicBezTo>
                  <a:lnTo>
                    <a:pt x="28487" y="33663"/>
                  </a:lnTo>
                  <a:lnTo>
                    <a:pt x="28477" y="33633"/>
                  </a:lnTo>
                  <a:close/>
                  <a:moveTo>
                    <a:pt x="25819" y="34612"/>
                  </a:moveTo>
                  <a:cubicBezTo>
                    <a:pt x="25819" y="34632"/>
                    <a:pt x="25829" y="34652"/>
                    <a:pt x="25839" y="34682"/>
                  </a:cubicBezTo>
                  <a:cubicBezTo>
                    <a:pt x="25859" y="34742"/>
                    <a:pt x="25889" y="34802"/>
                    <a:pt x="25909" y="34852"/>
                  </a:cubicBezTo>
                  <a:cubicBezTo>
                    <a:pt x="25939" y="34902"/>
                    <a:pt x="25979" y="34952"/>
                    <a:pt x="26019" y="35001"/>
                  </a:cubicBezTo>
                  <a:lnTo>
                    <a:pt x="26059" y="35041"/>
                  </a:lnTo>
                  <a:lnTo>
                    <a:pt x="26079" y="35061"/>
                  </a:lnTo>
                  <a:cubicBezTo>
                    <a:pt x="26089" y="35061"/>
                    <a:pt x="26099" y="35072"/>
                    <a:pt x="26109" y="35081"/>
                  </a:cubicBezTo>
                  <a:lnTo>
                    <a:pt x="26109" y="35092"/>
                  </a:lnTo>
                  <a:lnTo>
                    <a:pt x="26139" y="35121"/>
                  </a:lnTo>
                  <a:cubicBezTo>
                    <a:pt x="26179" y="35152"/>
                    <a:pt x="26229" y="35201"/>
                    <a:pt x="26279" y="35232"/>
                  </a:cubicBezTo>
                  <a:cubicBezTo>
                    <a:pt x="26308" y="35241"/>
                    <a:pt x="26328" y="35261"/>
                    <a:pt x="26368" y="35272"/>
                  </a:cubicBezTo>
                  <a:cubicBezTo>
                    <a:pt x="26399" y="35281"/>
                    <a:pt x="26428" y="35292"/>
                    <a:pt x="26459" y="35292"/>
                  </a:cubicBezTo>
                  <a:cubicBezTo>
                    <a:pt x="26499" y="35301"/>
                    <a:pt x="26539" y="35301"/>
                    <a:pt x="26579" y="35301"/>
                  </a:cubicBezTo>
                  <a:lnTo>
                    <a:pt x="26639" y="35301"/>
                  </a:lnTo>
                  <a:cubicBezTo>
                    <a:pt x="26708" y="35301"/>
                    <a:pt x="26768" y="35292"/>
                    <a:pt x="26818" y="35281"/>
                  </a:cubicBezTo>
                  <a:lnTo>
                    <a:pt x="26828" y="35281"/>
                  </a:lnTo>
                  <a:cubicBezTo>
                    <a:pt x="26898" y="35272"/>
                    <a:pt x="26958" y="35261"/>
                    <a:pt x="27008" y="35252"/>
                  </a:cubicBezTo>
                  <a:cubicBezTo>
                    <a:pt x="27028" y="35241"/>
                    <a:pt x="27058" y="35232"/>
                    <a:pt x="27088" y="35221"/>
                  </a:cubicBezTo>
                  <a:cubicBezTo>
                    <a:pt x="27118" y="35221"/>
                    <a:pt x="27148" y="35212"/>
                    <a:pt x="27178" y="35192"/>
                  </a:cubicBezTo>
                  <a:cubicBezTo>
                    <a:pt x="27198" y="35181"/>
                    <a:pt x="27218" y="35172"/>
                    <a:pt x="27248" y="35152"/>
                  </a:cubicBezTo>
                  <a:cubicBezTo>
                    <a:pt x="27268" y="35132"/>
                    <a:pt x="27298" y="35112"/>
                    <a:pt x="27318" y="35092"/>
                  </a:cubicBezTo>
                  <a:cubicBezTo>
                    <a:pt x="27348" y="35072"/>
                    <a:pt x="27368" y="35061"/>
                    <a:pt x="27388" y="35041"/>
                  </a:cubicBezTo>
                  <a:cubicBezTo>
                    <a:pt x="27398" y="35021"/>
                    <a:pt x="27408" y="35001"/>
                    <a:pt x="27428" y="34992"/>
                  </a:cubicBezTo>
                  <a:lnTo>
                    <a:pt x="27428" y="34981"/>
                  </a:lnTo>
                  <a:lnTo>
                    <a:pt x="27438" y="34961"/>
                  </a:lnTo>
                  <a:lnTo>
                    <a:pt x="27458" y="34942"/>
                  </a:lnTo>
                  <a:cubicBezTo>
                    <a:pt x="27487" y="34902"/>
                    <a:pt x="27507" y="34872"/>
                    <a:pt x="27527" y="34842"/>
                  </a:cubicBezTo>
                  <a:lnTo>
                    <a:pt x="27558" y="34782"/>
                  </a:lnTo>
                  <a:lnTo>
                    <a:pt x="27558" y="34772"/>
                  </a:lnTo>
                  <a:lnTo>
                    <a:pt x="27587" y="34712"/>
                  </a:lnTo>
                  <a:lnTo>
                    <a:pt x="27607" y="34682"/>
                  </a:lnTo>
                  <a:lnTo>
                    <a:pt x="27627" y="34642"/>
                  </a:lnTo>
                  <a:lnTo>
                    <a:pt x="27618" y="34682"/>
                  </a:lnTo>
                  <a:cubicBezTo>
                    <a:pt x="27627" y="34712"/>
                    <a:pt x="27627" y="34742"/>
                    <a:pt x="27627" y="34782"/>
                  </a:cubicBezTo>
                  <a:cubicBezTo>
                    <a:pt x="27638" y="34862"/>
                    <a:pt x="27638" y="34932"/>
                    <a:pt x="27627" y="35001"/>
                  </a:cubicBezTo>
                  <a:cubicBezTo>
                    <a:pt x="27627" y="35001"/>
                    <a:pt x="27627" y="35032"/>
                    <a:pt x="27618" y="35061"/>
                  </a:cubicBezTo>
                  <a:cubicBezTo>
                    <a:pt x="27607" y="35092"/>
                    <a:pt x="27587" y="35112"/>
                    <a:pt x="27567" y="35132"/>
                  </a:cubicBezTo>
                  <a:cubicBezTo>
                    <a:pt x="27498" y="35221"/>
                    <a:pt x="27418" y="35321"/>
                    <a:pt x="27328" y="35401"/>
                  </a:cubicBezTo>
                  <a:cubicBezTo>
                    <a:pt x="27318" y="35401"/>
                    <a:pt x="27308" y="35412"/>
                    <a:pt x="27298" y="35421"/>
                  </a:cubicBezTo>
                  <a:cubicBezTo>
                    <a:pt x="27288" y="35421"/>
                    <a:pt x="27268" y="35432"/>
                    <a:pt x="27248" y="35432"/>
                  </a:cubicBezTo>
                  <a:lnTo>
                    <a:pt x="27228" y="35441"/>
                  </a:lnTo>
                  <a:cubicBezTo>
                    <a:pt x="27198" y="35451"/>
                    <a:pt x="27178" y="35461"/>
                    <a:pt x="27138" y="35471"/>
                  </a:cubicBezTo>
                  <a:cubicBezTo>
                    <a:pt x="27088" y="35491"/>
                    <a:pt x="27028" y="35511"/>
                    <a:pt x="26968" y="35521"/>
                  </a:cubicBezTo>
                  <a:lnTo>
                    <a:pt x="26958" y="35521"/>
                  </a:lnTo>
                  <a:cubicBezTo>
                    <a:pt x="26888" y="35531"/>
                    <a:pt x="26798" y="35541"/>
                    <a:pt x="26719" y="35541"/>
                  </a:cubicBezTo>
                  <a:lnTo>
                    <a:pt x="26448" y="35541"/>
                  </a:lnTo>
                  <a:cubicBezTo>
                    <a:pt x="26408" y="35531"/>
                    <a:pt x="26359" y="35521"/>
                    <a:pt x="26319" y="35521"/>
                  </a:cubicBezTo>
                  <a:cubicBezTo>
                    <a:pt x="26288" y="35511"/>
                    <a:pt x="26259" y="35511"/>
                    <a:pt x="26229" y="35491"/>
                  </a:cubicBezTo>
                  <a:lnTo>
                    <a:pt x="26189" y="35481"/>
                  </a:lnTo>
                  <a:lnTo>
                    <a:pt x="26179" y="35471"/>
                  </a:lnTo>
                  <a:lnTo>
                    <a:pt x="26159" y="35461"/>
                  </a:lnTo>
                  <a:cubicBezTo>
                    <a:pt x="26139" y="35461"/>
                    <a:pt x="26119" y="35451"/>
                    <a:pt x="26099" y="35441"/>
                  </a:cubicBezTo>
                  <a:cubicBezTo>
                    <a:pt x="26059" y="35421"/>
                    <a:pt x="26039" y="35412"/>
                    <a:pt x="26009" y="35392"/>
                  </a:cubicBezTo>
                  <a:cubicBezTo>
                    <a:pt x="25979" y="35361"/>
                    <a:pt x="25949" y="35332"/>
                    <a:pt x="25919" y="35292"/>
                  </a:cubicBezTo>
                  <a:lnTo>
                    <a:pt x="25859" y="35201"/>
                  </a:lnTo>
                  <a:cubicBezTo>
                    <a:pt x="25849" y="35172"/>
                    <a:pt x="25839" y="35141"/>
                    <a:pt x="25829" y="35101"/>
                  </a:cubicBezTo>
                  <a:cubicBezTo>
                    <a:pt x="25819" y="35061"/>
                    <a:pt x="25809" y="35032"/>
                    <a:pt x="25799" y="34992"/>
                  </a:cubicBezTo>
                  <a:lnTo>
                    <a:pt x="25799" y="34912"/>
                  </a:lnTo>
                  <a:lnTo>
                    <a:pt x="25789" y="34872"/>
                  </a:lnTo>
                  <a:lnTo>
                    <a:pt x="25789" y="34732"/>
                  </a:lnTo>
                  <a:lnTo>
                    <a:pt x="25819" y="34612"/>
                  </a:lnTo>
                  <a:close/>
                  <a:moveTo>
                    <a:pt x="29406" y="31152"/>
                  </a:moveTo>
                  <a:cubicBezTo>
                    <a:pt x="29406" y="31153"/>
                    <a:pt x="29406" y="31154"/>
                    <a:pt x="29406" y="31155"/>
                  </a:cubicBezTo>
                  <a:lnTo>
                    <a:pt x="29416" y="31165"/>
                  </a:lnTo>
                  <a:cubicBezTo>
                    <a:pt x="29416" y="31295"/>
                    <a:pt x="29426" y="31424"/>
                    <a:pt x="29426" y="31564"/>
                  </a:cubicBezTo>
                  <a:lnTo>
                    <a:pt x="29426" y="31615"/>
                  </a:lnTo>
                  <a:lnTo>
                    <a:pt x="29436" y="31675"/>
                  </a:lnTo>
                  <a:cubicBezTo>
                    <a:pt x="29436" y="31775"/>
                    <a:pt x="29446" y="31854"/>
                    <a:pt x="29446" y="31944"/>
                  </a:cubicBezTo>
                  <a:lnTo>
                    <a:pt x="29446" y="32014"/>
                  </a:lnTo>
                  <a:lnTo>
                    <a:pt x="29446" y="32034"/>
                  </a:lnTo>
                  <a:lnTo>
                    <a:pt x="29446" y="32134"/>
                  </a:lnTo>
                  <a:cubicBezTo>
                    <a:pt x="29446" y="32194"/>
                    <a:pt x="29446" y="32264"/>
                    <a:pt x="29456" y="32334"/>
                  </a:cubicBezTo>
                  <a:lnTo>
                    <a:pt x="29456" y="32344"/>
                  </a:lnTo>
                  <a:lnTo>
                    <a:pt x="29426" y="32364"/>
                  </a:lnTo>
                  <a:lnTo>
                    <a:pt x="29416" y="32364"/>
                  </a:lnTo>
                  <a:cubicBezTo>
                    <a:pt x="29376" y="32394"/>
                    <a:pt x="29326" y="32414"/>
                    <a:pt x="29286" y="32434"/>
                  </a:cubicBezTo>
                  <a:cubicBezTo>
                    <a:pt x="29236" y="32464"/>
                    <a:pt x="29206" y="32484"/>
                    <a:pt x="29166" y="32514"/>
                  </a:cubicBezTo>
                  <a:cubicBezTo>
                    <a:pt x="29137" y="32534"/>
                    <a:pt x="29106" y="32574"/>
                    <a:pt x="29077" y="32614"/>
                  </a:cubicBezTo>
                  <a:cubicBezTo>
                    <a:pt x="29066" y="32634"/>
                    <a:pt x="29057" y="32654"/>
                    <a:pt x="29057" y="32663"/>
                  </a:cubicBezTo>
                  <a:cubicBezTo>
                    <a:pt x="29046" y="32683"/>
                    <a:pt x="29046" y="32703"/>
                    <a:pt x="29037" y="32734"/>
                  </a:cubicBezTo>
                  <a:lnTo>
                    <a:pt x="29037" y="32794"/>
                  </a:lnTo>
                  <a:lnTo>
                    <a:pt x="29037" y="32854"/>
                  </a:lnTo>
                  <a:lnTo>
                    <a:pt x="29037" y="32874"/>
                  </a:lnTo>
                  <a:cubicBezTo>
                    <a:pt x="29037" y="32903"/>
                    <a:pt x="29026" y="32934"/>
                    <a:pt x="29026" y="32963"/>
                  </a:cubicBezTo>
                  <a:cubicBezTo>
                    <a:pt x="28966" y="32994"/>
                    <a:pt x="28897" y="33033"/>
                    <a:pt x="28826" y="33083"/>
                  </a:cubicBezTo>
                  <a:cubicBezTo>
                    <a:pt x="28766" y="33113"/>
                    <a:pt x="28706" y="33143"/>
                    <a:pt x="28647" y="33163"/>
                  </a:cubicBezTo>
                  <a:cubicBezTo>
                    <a:pt x="28597" y="33183"/>
                    <a:pt x="28547" y="33203"/>
                    <a:pt x="28497" y="33233"/>
                  </a:cubicBezTo>
                  <a:lnTo>
                    <a:pt x="28467" y="33243"/>
                  </a:lnTo>
                  <a:cubicBezTo>
                    <a:pt x="28417" y="33263"/>
                    <a:pt x="28377" y="33283"/>
                    <a:pt x="28337" y="33313"/>
                  </a:cubicBezTo>
                  <a:cubicBezTo>
                    <a:pt x="28307" y="33333"/>
                    <a:pt x="28297" y="33353"/>
                    <a:pt x="28277" y="33373"/>
                  </a:cubicBezTo>
                  <a:cubicBezTo>
                    <a:pt x="28257" y="33403"/>
                    <a:pt x="28257" y="33443"/>
                    <a:pt x="28257" y="33463"/>
                  </a:cubicBezTo>
                  <a:cubicBezTo>
                    <a:pt x="28257" y="33493"/>
                    <a:pt x="28267" y="33513"/>
                    <a:pt x="28267" y="33543"/>
                  </a:cubicBezTo>
                  <a:lnTo>
                    <a:pt x="28277" y="33623"/>
                  </a:lnTo>
                  <a:cubicBezTo>
                    <a:pt x="28277" y="33643"/>
                    <a:pt x="28277" y="33673"/>
                    <a:pt x="28287" y="33703"/>
                  </a:cubicBezTo>
                  <a:cubicBezTo>
                    <a:pt x="28287" y="33743"/>
                    <a:pt x="28297" y="33793"/>
                    <a:pt x="28297" y="33853"/>
                  </a:cubicBezTo>
                  <a:cubicBezTo>
                    <a:pt x="28297" y="33902"/>
                    <a:pt x="28307" y="33962"/>
                    <a:pt x="28307" y="34022"/>
                  </a:cubicBezTo>
                  <a:cubicBezTo>
                    <a:pt x="28317" y="34082"/>
                    <a:pt x="28327" y="34142"/>
                    <a:pt x="28337" y="34193"/>
                  </a:cubicBezTo>
                  <a:lnTo>
                    <a:pt x="28337" y="34202"/>
                  </a:lnTo>
                  <a:lnTo>
                    <a:pt x="28337" y="34213"/>
                  </a:lnTo>
                  <a:lnTo>
                    <a:pt x="28337" y="34222"/>
                  </a:lnTo>
                  <a:cubicBezTo>
                    <a:pt x="28347" y="34262"/>
                    <a:pt x="28357" y="34312"/>
                    <a:pt x="28357" y="34352"/>
                  </a:cubicBezTo>
                  <a:cubicBezTo>
                    <a:pt x="28367" y="34392"/>
                    <a:pt x="28367" y="34442"/>
                    <a:pt x="28377" y="34512"/>
                  </a:cubicBezTo>
                  <a:lnTo>
                    <a:pt x="28377" y="34562"/>
                  </a:lnTo>
                  <a:cubicBezTo>
                    <a:pt x="28377" y="34612"/>
                    <a:pt x="28387" y="34642"/>
                    <a:pt x="28407" y="34692"/>
                  </a:cubicBezTo>
                  <a:cubicBezTo>
                    <a:pt x="28427" y="34732"/>
                    <a:pt x="28477" y="34762"/>
                    <a:pt x="28517" y="34782"/>
                  </a:cubicBezTo>
                  <a:lnTo>
                    <a:pt x="28577" y="34812"/>
                  </a:lnTo>
                  <a:lnTo>
                    <a:pt x="28587" y="34812"/>
                  </a:lnTo>
                  <a:lnTo>
                    <a:pt x="28607" y="34822"/>
                  </a:lnTo>
                  <a:cubicBezTo>
                    <a:pt x="28637" y="34832"/>
                    <a:pt x="28677" y="34852"/>
                    <a:pt x="28717" y="34862"/>
                  </a:cubicBezTo>
                  <a:lnTo>
                    <a:pt x="28726" y="34872"/>
                  </a:lnTo>
                  <a:lnTo>
                    <a:pt x="28757" y="34882"/>
                  </a:lnTo>
                  <a:cubicBezTo>
                    <a:pt x="28806" y="34902"/>
                    <a:pt x="28857" y="34932"/>
                    <a:pt x="28906" y="34961"/>
                  </a:cubicBezTo>
                  <a:cubicBezTo>
                    <a:pt x="28937" y="34981"/>
                    <a:pt x="28957" y="34992"/>
                    <a:pt x="28986" y="35012"/>
                  </a:cubicBezTo>
                  <a:cubicBezTo>
                    <a:pt x="29026" y="35032"/>
                    <a:pt x="29086" y="35052"/>
                    <a:pt x="29106" y="35072"/>
                  </a:cubicBezTo>
                  <a:lnTo>
                    <a:pt x="29117" y="35072"/>
                  </a:lnTo>
                  <a:cubicBezTo>
                    <a:pt x="29157" y="35092"/>
                    <a:pt x="29186" y="35101"/>
                    <a:pt x="29226" y="35121"/>
                  </a:cubicBezTo>
                  <a:lnTo>
                    <a:pt x="29266" y="35141"/>
                  </a:lnTo>
                  <a:lnTo>
                    <a:pt x="29326" y="35172"/>
                  </a:lnTo>
                  <a:lnTo>
                    <a:pt x="29446" y="35232"/>
                  </a:lnTo>
                  <a:cubicBezTo>
                    <a:pt x="29496" y="35252"/>
                    <a:pt x="29536" y="35272"/>
                    <a:pt x="29576" y="35281"/>
                  </a:cubicBezTo>
                  <a:cubicBezTo>
                    <a:pt x="29606" y="35292"/>
                    <a:pt x="29626" y="35301"/>
                    <a:pt x="29646" y="35312"/>
                  </a:cubicBezTo>
                  <a:cubicBezTo>
                    <a:pt x="29656" y="35312"/>
                    <a:pt x="29676" y="35321"/>
                    <a:pt x="29696" y="35332"/>
                  </a:cubicBezTo>
                  <a:cubicBezTo>
                    <a:pt x="29676" y="35332"/>
                    <a:pt x="29656" y="35341"/>
                    <a:pt x="29646" y="35352"/>
                  </a:cubicBezTo>
                  <a:lnTo>
                    <a:pt x="29616" y="35372"/>
                  </a:lnTo>
                  <a:cubicBezTo>
                    <a:pt x="29566" y="35392"/>
                    <a:pt x="29516" y="35412"/>
                    <a:pt x="29466" y="35441"/>
                  </a:cubicBezTo>
                  <a:cubicBezTo>
                    <a:pt x="29356" y="35491"/>
                    <a:pt x="29246" y="35551"/>
                    <a:pt x="29166" y="35591"/>
                  </a:cubicBezTo>
                  <a:cubicBezTo>
                    <a:pt x="29146" y="35601"/>
                    <a:pt x="29137" y="35601"/>
                    <a:pt x="29117" y="35611"/>
                  </a:cubicBezTo>
                  <a:lnTo>
                    <a:pt x="29097" y="35621"/>
                  </a:lnTo>
                  <a:cubicBezTo>
                    <a:pt x="29066" y="35641"/>
                    <a:pt x="29046" y="35651"/>
                    <a:pt x="29026" y="35661"/>
                  </a:cubicBezTo>
                  <a:cubicBezTo>
                    <a:pt x="28986" y="35681"/>
                    <a:pt x="28957" y="35701"/>
                    <a:pt x="28917" y="35721"/>
                  </a:cubicBezTo>
                  <a:lnTo>
                    <a:pt x="28877" y="35741"/>
                  </a:lnTo>
                  <a:cubicBezTo>
                    <a:pt x="28797" y="35791"/>
                    <a:pt x="28717" y="35831"/>
                    <a:pt x="28667" y="35861"/>
                  </a:cubicBezTo>
                  <a:lnTo>
                    <a:pt x="28657" y="35861"/>
                  </a:lnTo>
                  <a:lnTo>
                    <a:pt x="28577" y="35901"/>
                  </a:lnTo>
                  <a:lnTo>
                    <a:pt x="28547" y="35921"/>
                  </a:lnTo>
                  <a:lnTo>
                    <a:pt x="28517" y="35931"/>
                  </a:lnTo>
                  <a:lnTo>
                    <a:pt x="28507" y="35941"/>
                  </a:lnTo>
                  <a:cubicBezTo>
                    <a:pt x="28467" y="35961"/>
                    <a:pt x="28437" y="35981"/>
                    <a:pt x="28397" y="36001"/>
                  </a:cubicBezTo>
                  <a:cubicBezTo>
                    <a:pt x="28397" y="35961"/>
                    <a:pt x="28397" y="35921"/>
                    <a:pt x="28407" y="35881"/>
                  </a:cubicBezTo>
                  <a:lnTo>
                    <a:pt x="28407" y="35841"/>
                  </a:lnTo>
                  <a:cubicBezTo>
                    <a:pt x="28407" y="35811"/>
                    <a:pt x="28407" y="35781"/>
                    <a:pt x="28417" y="35751"/>
                  </a:cubicBezTo>
                  <a:lnTo>
                    <a:pt x="28417" y="35741"/>
                  </a:lnTo>
                  <a:lnTo>
                    <a:pt x="28417" y="35731"/>
                  </a:lnTo>
                  <a:cubicBezTo>
                    <a:pt x="28417" y="35701"/>
                    <a:pt x="28417" y="35681"/>
                    <a:pt x="28427" y="35661"/>
                  </a:cubicBezTo>
                  <a:cubicBezTo>
                    <a:pt x="28427" y="35561"/>
                    <a:pt x="28427" y="35461"/>
                    <a:pt x="28417" y="35372"/>
                  </a:cubicBezTo>
                  <a:lnTo>
                    <a:pt x="28417" y="35361"/>
                  </a:lnTo>
                  <a:lnTo>
                    <a:pt x="28417" y="35332"/>
                  </a:lnTo>
                  <a:lnTo>
                    <a:pt x="28417" y="35301"/>
                  </a:lnTo>
                  <a:lnTo>
                    <a:pt x="28417" y="35192"/>
                  </a:lnTo>
                  <a:lnTo>
                    <a:pt x="28407" y="35152"/>
                  </a:lnTo>
                  <a:lnTo>
                    <a:pt x="28407" y="35132"/>
                  </a:lnTo>
                  <a:lnTo>
                    <a:pt x="28407" y="35112"/>
                  </a:lnTo>
                  <a:cubicBezTo>
                    <a:pt x="28407" y="35081"/>
                    <a:pt x="28397" y="35061"/>
                    <a:pt x="28387" y="35041"/>
                  </a:cubicBezTo>
                  <a:cubicBezTo>
                    <a:pt x="28377" y="35021"/>
                    <a:pt x="28357" y="34992"/>
                    <a:pt x="28327" y="34981"/>
                  </a:cubicBezTo>
                  <a:cubicBezTo>
                    <a:pt x="28317" y="34972"/>
                    <a:pt x="28307" y="34972"/>
                    <a:pt x="28287" y="34961"/>
                  </a:cubicBezTo>
                  <a:lnTo>
                    <a:pt x="28277" y="34952"/>
                  </a:lnTo>
                  <a:cubicBezTo>
                    <a:pt x="28267" y="34952"/>
                    <a:pt x="28257" y="34942"/>
                    <a:pt x="28247" y="34942"/>
                  </a:cubicBezTo>
                  <a:lnTo>
                    <a:pt x="28237" y="34932"/>
                  </a:lnTo>
                  <a:lnTo>
                    <a:pt x="28217" y="34932"/>
                  </a:lnTo>
                  <a:cubicBezTo>
                    <a:pt x="28207" y="34922"/>
                    <a:pt x="28197" y="34922"/>
                    <a:pt x="28197" y="34922"/>
                  </a:cubicBezTo>
                  <a:cubicBezTo>
                    <a:pt x="28167" y="34912"/>
                    <a:pt x="28147" y="34902"/>
                    <a:pt x="28127" y="34892"/>
                  </a:cubicBezTo>
                  <a:cubicBezTo>
                    <a:pt x="28107" y="34892"/>
                    <a:pt x="28087" y="34882"/>
                    <a:pt x="28067" y="34872"/>
                  </a:cubicBezTo>
                  <a:lnTo>
                    <a:pt x="28047" y="34862"/>
                  </a:lnTo>
                  <a:cubicBezTo>
                    <a:pt x="28007" y="34842"/>
                    <a:pt x="27958" y="34822"/>
                    <a:pt x="27907" y="34812"/>
                  </a:cubicBezTo>
                  <a:lnTo>
                    <a:pt x="27907" y="34762"/>
                  </a:lnTo>
                  <a:lnTo>
                    <a:pt x="27907" y="34742"/>
                  </a:lnTo>
                  <a:cubicBezTo>
                    <a:pt x="27907" y="34702"/>
                    <a:pt x="27907" y="34662"/>
                    <a:pt x="27898" y="34622"/>
                  </a:cubicBezTo>
                  <a:cubicBezTo>
                    <a:pt x="27898" y="34582"/>
                    <a:pt x="27887" y="34542"/>
                    <a:pt x="27878" y="34492"/>
                  </a:cubicBezTo>
                  <a:lnTo>
                    <a:pt x="27878" y="34442"/>
                  </a:lnTo>
                  <a:lnTo>
                    <a:pt x="27867" y="34432"/>
                  </a:lnTo>
                  <a:lnTo>
                    <a:pt x="27867" y="34412"/>
                  </a:lnTo>
                  <a:lnTo>
                    <a:pt x="27867" y="34372"/>
                  </a:lnTo>
                  <a:cubicBezTo>
                    <a:pt x="27867" y="34352"/>
                    <a:pt x="27867" y="34332"/>
                    <a:pt x="27858" y="34312"/>
                  </a:cubicBezTo>
                  <a:cubicBezTo>
                    <a:pt x="27847" y="34252"/>
                    <a:pt x="27798" y="34193"/>
                    <a:pt x="27778" y="34162"/>
                  </a:cubicBezTo>
                  <a:cubicBezTo>
                    <a:pt x="27707" y="34113"/>
                    <a:pt x="27627" y="34042"/>
                    <a:pt x="27538" y="34042"/>
                  </a:cubicBezTo>
                  <a:lnTo>
                    <a:pt x="27538" y="34022"/>
                  </a:lnTo>
                  <a:cubicBezTo>
                    <a:pt x="27558" y="33773"/>
                    <a:pt x="27558" y="33523"/>
                    <a:pt x="27558" y="33273"/>
                  </a:cubicBezTo>
                  <a:lnTo>
                    <a:pt x="27558" y="33113"/>
                  </a:lnTo>
                  <a:lnTo>
                    <a:pt x="27558" y="32334"/>
                  </a:lnTo>
                  <a:lnTo>
                    <a:pt x="27558" y="32304"/>
                  </a:lnTo>
                  <a:lnTo>
                    <a:pt x="27558" y="32294"/>
                  </a:lnTo>
                  <a:lnTo>
                    <a:pt x="27558" y="32254"/>
                  </a:lnTo>
                  <a:cubicBezTo>
                    <a:pt x="27587" y="32224"/>
                    <a:pt x="27618" y="32204"/>
                    <a:pt x="27647" y="32184"/>
                  </a:cubicBezTo>
                  <a:cubicBezTo>
                    <a:pt x="27738" y="32104"/>
                    <a:pt x="27847" y="32054"/>
                    <a:pt x="27958" y="31994"/>
                  </a:cubicBezTo>
                  <a:lnTo>
                    <a:pt x="27967" y="31994"/>
                  </a:lnTo>
                  <a:cubicBezTo>
                    <a:pt x="28007" y="31974"/>
                    <a:pt x="28037" y="31954"/>
                    <a:pt x="28077" y="31934"/>
                  </a:cubicBezTo>
                  <a:cubicBezTo>
                    <a:pt x="28177" y="31874"/>
                    <a:pt x="28297" y="31814"/>
                    <a:pt x="28427" y="31735"/>
                  </a:cubicBezTo>
                  <a:cubicBezTo>
                    <a:pt x="28457" y="31715"/>
                    <a:pt x="28497" y="31695"/>
                    <a:pt x="28527" y="31675"/>
                  </a:cubicBezTo>
                  <a:lnTo>
                    <a:pt x="28537" y="31664"/>
                  </a:lnTo>
                  <a:lnTo>
                    <a:pt x="28547" y="31655"/>
                  </a:lnTo>
                  <a:lnTo>
                    <a:pt x="28557" y="31655"/>
                  </a:lnTo>
                  <a:lnTo>
                    <a:pt x="28567" y="31644"/>
                  </a:lnTo>
                  <a:cubicBezTo>
                    <a:pt x="28617" y="31615"/>
                    <a:pt x="28697" y="31564"/>
                    <a:pt x="28777" y="31524"/>
                  </a:cubicBezTo>
                  <a:lnTo>
                    <a:pt x="28806" y="31504"/>
                  </a:lnTo>
                  <a:lnTo>
                    <a:pt x="28826" y="31495"/>
                  </a:lnTo>
                  <a:cubicBezTo>
                    <a:pt x="28866" y="31475"/>
                    <a:pt x="28906" y="31455"/>
                    <a:pt x="28937" y="31435"/>
                  </a:cubicBezTo>
                  <a:cubicBezTo>
                    <a:pt x="28986" y="31395"/>
                    <a:pt x="29046" y="31364"/>
                    <a:pt x="29097" y="31335"/>
                  </a:cubicBezTo>
                  <a:cubicBezTo>
                    <a:pt x="29137" y="31305"/>
                    <a:pt x="29186" y="31285"/>
                    <a:pt x="29226" y="31255"/>
                  </a:cubicBezTo>
                  <a:cubicBezTo>
                    <a:pt x="29256" y="31235"/>
                    <a:pt x="29286" y="31215"/>
                    <a:pt x="29326" y="31205"/>
                  </a:cubicBezTo>
                  <a:lnTo>
                    <a:pt x="29406" y="31152"/>
                  </a:lnTo>
                  <a:close/>
                  <a:moveTo>
                    <a:pt x="27887" y="35041"/>
                  </a:moveTo>
                  <a:lnTo>
                    <a:pt x="27918" y="35052"/>
                  </a:lnTo>
                  <a:lnTo>
                    <a:pt x="27927" y="35061"/>
                  </a:lnTo>
                  <a:lnTo>
                    <a:pt x="27938" y="35061"/>
                  </a:lnTo>
                  <a:cubicBezTo>
                    <a:pt x="27967" y="35081"/>
                    <a:pt x="27997" y="35092"/>
                    <a:pt x="28027" y="35101"/>
                  </a:cubicBezTo>
                  <a:cubicBezTo>
                    <a:pt x="28037" y="35101"/>
                    <a:pt x="28047" y="35112"/>
                    <a:pt x="28057" y="35112"/>
                  </a:cubicBezTo>
                  <a:cubicBezTo>
                    <a:pt x="28077" y="35121"/>
                    <a:pt x="28097" y="35121"/>
                    <a:pt x="28117" y="35132"/>
                  </a:cubicBezTo>
                  <a:cubicBezTo>
                    <a:pt x="28127" y="35132"/>
                    <a:pt x="28137" y="35141"/>
                    <a:pt x="28147" y="35141"/>
                  </a:cubicBezTo>
                  <a:lnTo>
                    <a:pt x="28157" y="35152"/>
                  </a:lnTo>
                  <a:cubicBezTo>
                    <a:pt x="28147" y="35152"/>
                    <a:pt x="28137" y="35152"/>
                    <a:pt x="28127" y="35161"/>
                  </a:cubicBezTo>
                  <a:cubicBezTo>
                    <a:pt x="28087" y="35192"/>
                    <a:pt x="28047" y="35221"/>
                    <a:pt x="28017" y="35252"/>
                  </a:cubicBezTo>
                  <a:lnTo>
                    <a:pt x="28007" y="35261"/>
                  </a:lnTo>
                  <a:cubicBezTo>
                    <a:pt x="27997" y="35272"/>
                    <a:pt x="27987" y="35281"/>
                    <a:pt x="27967" y="35281"/>
                  </a:cubicBezTo>
                  <a:cubicBezTo>
                    <a:pt x="27927" y="35312"/>
                    <a:pt x="27887" y="35341"/>
                    <a:pt x="27858" y="35361"/>
                  </a:cubicBezTo>
                  <a:lnTo>
                    <a:pt x="27847" y="35372"/>
                  </a:lnTo>
                  <a:cubicBezTo>
                    <a:pt x="27827" y="35381"/>
                    <a:pt x="27818" y="35392"/>
                    <a:pt x="27798" y="35401"/>
                  </a:cubicBezTo>
                  <a:cubicBezTo>
                    <a:pt x="27767" y="35421"/>
                    <a:pt x="27747" y="35441"/>
                    <a:pt x="27718" y="35461"/>
                  </a:cubicBezTo>
                  <a:lnTo>
                    <a:pt x="27707" y="35471"/>
                  </a:lnTo>
                  <a:cubicBezTo>
                    <a:pt x="27678" y="35491"/>
                    <a:pt x="27638" y="35521"/>
                    <a:pt x="27598" y="35541"/>
                  </a:cubicBezTo>
                  <a:cubicBezTo>
                    <a:pt x="27567" y="35571"/>
                    <a:pt x="27538" y="35591"/>
                    <a:pt x="27498" y="35611"/>
                  </a:cubicBezTo>
                  <a:lnTo>
                    <a:pt x="27408" y="35671"/>
                  </a:lnTo>
                  <a:cubicBezTo>
                    <a:pt x="27398" y="35681"/>
                    <a:pt x="27378" y="35681"/>
                    <a:pt x="27368" y="35691"/>
                  </a:cubicBezTo>
                  <a:lnTo>
                    <a:pt x="27368" y="35701"/>
                  </a:lnTo>
                  <a:lnTo>
                    <a:pt x="27348" y="35711"/>
                  </a:lnTo>
                  <a:cubicBezTo>
                    <a:pt x="27298" y="35741"/>
                    <a:pt x="27258" y="35771"/>
                    <a:pt x="27208" y="35801"/>
                  </a:cubicBezTo>
                  <a:cubicBezTo>
                    <a:pt x="27148" y="35831"/>
                    <a:pt x="27088" y="35871"/>
                    <a:pt x="27018" y="35901"/>
                  </a:cubicBezTo>
                  <a:cubicBezTo>
                    <a:pt x="26968" y="35931"/>
                    <a:pt x="26898" y="35971"/>
                    <a:pt x="26828" y="36001"/>
                  </a:cubicBezTo>
                  <a:cubicBezTo>
                    <a:pt x="26778" y="36021"/>
                    <a:pt x="26739" y="36031"/>
                    <a:pt x="26688" y="36041"/>
                  </a:cubicBezTo>
                  <a:cubicBezTo>
                    <a:pt x="26679" y="36041"/>
                    <a:pt x="26668" y="36041"/>
                    <a:pt x="26659" y="36031"/>
                  </a:cubicBezTo>
                  <a:cubicBezTo>
                    <a:pt x="26648" y="36031"/>
                    <a:pt x="26648" y="36031"/>
                    <a:pt x="26639" y="36021"/>
                  </a:cubicBezTo>
                  <a:cubicBezTo>
                    <a:pt x="26619" y="36021"/>
                    <a:pt x="26608" y="36011"/>
                    <a:pt x="26588" y="36011"/>
                  </a:cubicBezTo>
                  <a:cubicBezTo>
                    <a:pt x="26548" y="35991"/>
                    <a:pt x="26508" y="35981"/>
                    <a:pt x="26468" y="35971"/>
                  </a:cubicBezTo>
                  <a:cubicBezTo>
                    <a:pt x="26448" y="35961"/>
                    <a:pt x="26428" y="35961"/>
                    <a:pt x="26408" y="35951"/>
                  </a:cubicBezTo>
                  <a:cubicBezTo>
                    <a:pt x="26359" y="35941"/>
                    <a:pt x="26288" y="35921"/>
                    <a:pt x="26219" y="35891"/>
                  </a:cubicBezTo>
                  <a:lnTo>
                    <a:pt x="26019" y="35791"/>
                  </a:lnTo>
                  <a:cubicBezTo>
                    <a:pt x="25979" y="35771"/>
                    <a:pt x="25949" y="35751"/>
                    <a:pt x="25919" y="35731"/>
                  </a:cubicBezTo>
                  <a:cubicBezTo>
                    <a:pt x="25899" y="35711"/>
                    <a:pt x="25879" y="35701"/>
                    <a:pt x="25859" y="35681"/>
                  </a:cubicBezTo>
                  <a:cubicBezTo>
                    <a:pt x="25839" y="35681"/>
                    <a:pt x="25829" y="35671"/>
                    <a:pt x="25819" y="35661"/>
                  </a:cubicBezTo>
                  <a:cubicBezTo>
                    <a:pt x="25779" y="35631"/>
                    <a:pt x="25739" y="35611"/>
                    <a:pt x="25699" y="35591"/>
                  </a:cubicBezTo>
                  <a:cubicBezTo>
                    <a:pt x="25669" y="35581"/>
                    <a:pt x="25639" y="35571"/>
                    <a:pt x="25619" y="35551"/>
                  </a:cubicBezTo>
                  <a:cubicBezTo>
                    <a:pt x="25569" y="35531"/>
                    <a:pt x="25529" y="35501"/>
                    <a:pt x="25489" y="35471"/>
                  </a:cubicBezTo>
                  <a:lnTo>
                    <a:pt x="25480" y="35471"/>
                  </a:lnTo>
                  <a:cubicBezTo>
                    <a:pt x="25460" y="35451"/>
                    <a:pt x="25449" y="35441"/>
                    <a:pt x="25429" y="35432"/>
                  </a:cubicBezTo>
                  <a:cubicBezTo>
                    <a:pt x="25400" y="35412"/>
                    <a:pt x="25369" y="35401"/>
                    <a:pt x="25340" y="35381"/>
                  </a:cubicBezTo>
                  <a:lnTo>
                    <a:pt x="25340" y="35372"/>
                  </a:lnTo>
                  <a:lnTo>
                    <a:pt x="25329" y="35372"/>
                  </a:lnTo>
                  <a:cubicBezTo>
                    <a:pt x="25289" y="35352"/>
                    <a:pt x="25249" y="35321"/>
                    <a:pt x="25209" y="35292"/>
                  </a:cubicBezTo>
                  <a:lnTo>
                    <a:pt x="25189" y="35281"/>
                  </a:lnTo>
                  <a:cubicBezTo>
                    <a:pt x="25209" y="35281"/>
                    <a:pt x="25229" y="35272"/>
                    <a:pt x="25249" y="35261"/>
                  </a:cubicBezTo>
                  <a:lnTo>
                    <a:pt x="25260" y="35252"/>
                  </a:lnTo>
                  <a:lnTo>
                    <a:pt x="25280" y="35241"/>
                  </a:lnTo>
                  <a:lnTo>
                    <a:pt x="25300" y="35241"/>
                  </a:lnTo>
                  <a:lnTo>
                    <a:pt x="25420" y="35181"/>
                  </a:lnTo>
                  <a:cubicBezTo>
                    <a:pt x="25460" y="35152"/>
                    <a:pt x="25489" y="35132"/>
                    <a:pt x="25529" y="35101"/>
                  </a:cubicBezTo>
                  <a:lnTo>
                    <a:pt x="25549" y="35092"/>
                  </a:lnTo>
                  <a:cubicBezTo>
                    <a:pt x="25569" y="35072"/>
                    <a:pt x="25589" y="35061"/>
                    <a:pt x="25609" y="35052"/>
                  </a:cubicBezTo>
                  <a:cubicBezTo>
                    <a:pt x="25619" y="35072"/>
                    <a:pt x="25619" y="35101"/>
                    <a:pt x="25629" y="35141"/>
                  </a:cubicBezTo>
                  <a:cubicBezTo>
                    <a:pt x="25649" y="35201"/>
                    <a:pt x="25669" y="35261"/>
                    <a:pt x="25699" y="35312"/>
                  </a:cubicBezTo>
                  <a:cubicBezTo>
                    <a:pt x="25719" y="35372"/>
                    <a:pt x="25759" y="35432"/>
                    <a:pt x="25799" y="35471"/>
                  </a:cubicBezTo>
                  <a:cubicBezTo>
                    <a:pt x="25839" y="35521"/>
                    <a:pt x="25889" y="35561"/>
                    <a:pt x="25939" y="35591"/>
                  </a:cubicBezTo>
                  <a:cubicBezTo>
                    <a:pt x="25959" y="35611"/>
                    <a:pt x="25989" y="35621"/>
                    <a:pt x="26009" y="35631"/>
                  </a:cubicBezTo>
                  <a:lnTo>
                    <a:pt x="26029" y="35641"/>
                  </a:lnTo>
                  <a:cubicBezTo>
                    <a:pt x="26049" y="35641"/>
                    <a:pt x="26069" y="35651"/>
                    <a:pt x="26089" y="35661"/>
                  </a:cubicBezTo>
                  <a:lnTo>
                    <a:pt x="26109" y="35671"/>
                  </a:lnTo>
                  <a:cubicBezTo>
                    <a:pt x="26139" y="35691"/>
                    <a:pt x="26179" y="35701"/>
                    <a:pt x="26209" y="35711"/>
                  </a:cubicBezTo>
                  <a:cubicBezTo>
                    <a:pt x="26249" y="35721"/>
                    <a:pt x="26288" y="35731"/>
                    <a:pt x="26319" y="35731"/>
                  </a:cubicBezTo>
                  <a:cubicBezTo>
                    <a:pt x="26339" y="35741"/>
                    <a:pt x="26359" y="35741"/>
                    <a:pt x="26379" y="35741"/>
                  </a:cubicBezTo>
                  <a:lnTo>
                    <a:pt x="26388" y="35741"/>
                  </a:lnTo>
                  <a:cubicBezTo>
                    <a:pt x="26419" y="35751"/>
                    <a:pt x="26448" y="35751"/>
                    <a:pt x="26479" y="35761"/>
                  </a:cubicBezTo>
                  <a:lnTo>
                    <a:pt x="26619" y="35761"/>
                  </a:lnTo>
                  <a:cubicBezTo>
                    <a:pt x="26639" y="35761"/>
                    <a:pt x="26659" y="35751"/>
                    <a:pt x="26679" y="35751"/>
                  </a:cubicBezTo>
                  <a:lnTo>
                    <a:pt x="26758" y="35751"/>
                  </a:lnTo>
                  <a:cubicBezTo>
                    <a:pt x="26798" y="35751"/>
                    <a:pt x="26838" y="35741"/>
                    <a:pt x="26868" y="35741"/>
                  </a:cubicBezTo>
                  <a:lnTo>
                    <a:pt x="26878" y="35741"/>
                  </a:lnTo>
                  <a:lnTo>
                    <a:pt x="26908" y="35731"/>
                  </a:lnTo>
                  <a:lnTo>
                    <a:pt x="26938" y="35731"/>
                  </a:lnTo>
                  <a:cubicBezTo>
                    <a:pt x="26978" y="35721"/>
                    <a:pt x="27028" y="35721"/>
                    <a:pt x="27078" y="35701"/>
                  </a:cubicBezTo>
                  <a:cubicBezTo>
                    <a:pt x="27108" y="35701"/>
                    <a:pt x="27138" y="35691"/>
                    <a:pt x="27168" y="35671"/>
                  </a:cubicBezTo>
                  <a:lnTo>
                    <a:pt x="27178" y="35671"/>
                  </a:lnTo>
                  <a:cubicBezTo>
                    <a:pt x="27198" y="35661"/>
                    <a:pt x="27218" y="35661"/>
                    <a:pt x="27238" y="35651"/>
                  </a:cubicBezTo>
                  <a:cubicBezTo>
                    <a:pt x="27258" y="35641"/>
                    <a:pt x="27278" y="35641"/>
                    <a:pt x="27298" y="35641"/>
                  </a:cubicBezTo>
                  <a:cubicBezTo>
                    <a:pt x="27338" y="35621"/>
                    <a:pt x="27378" y="35611"/>
                    <a:pt x="27418" y="35591"/>
                  </a:cubicBezTo>
                  <a:cubicBezTo>
                    <a:pt x="27468" y="35571"/>
                    <a:pt x="27507" y="35531"/>
                    <a:pt x="27538" y="35501"/>
                  </a:cubicBezTo>
                  <a:lnTo>
                    <a:pt x="27567" y="35481"/>
                  </a:lnTo>
                  <a:cubicBezTo>
                    <a:pt x="27658" y="35401"/>
                    <a:pt x="27727" y="35332"/>
                    <a:pt x="27787" y="35252"/>
                  </a:cubicBezTo>
                  <a:cubicBezTo>
                    <a:pt x="27818" y="35221"/>
                    <a:pt x="27838" y="35192"/>
                    <a:pt x="27847" y="35172"/>
                  </a:cubicBezTo>
                  <a:cubicBezTo>
                    <a:pt x="27867" y="35132"/>
                    <a:pt x="27878" y="35081"/>
                    <a:pt x="27887" y="35041"/>
                  </a:cubicBezTo>
                  <a:close/>
                  <a:moveTo>
                    <a:pt x="25899" y="33233"/>
                  </a:moveTo>
                  <a:lnTo>
                    <a:pt x="25899" y="33363"/>
                  </a:lnTo>
                  <a:cubicBezTo>
                    <a:pt x="25899" y="33473"/>
                    <a:pt x="25909" y="33633"/>
                    <a:pt x="25909" y="33793"/>
                  </a:cubicBezTo>
                  <a:lnTo>
                    <a:pt x="25909" y="33802"/>
                  </a:lnTo>
                  <a:lnTo>
                    <a:pt x="25909" y="33813"/>
                  </a:lnTo>
                  <a:cubicBezTo>
                    <a:pt x="25909" y="33893"/>
                    <a:pt x="25909" y="33953"/>
                    <a:pt x="25919" y="34013"/>
                  </a:cubicBezTo>
                  <a:cubicBezTo>
                    <a:pt x="25919" y="34082"/>
                    <a:pt x="25929" y="34153"/>
                    <a:pt x="25939" y="34222"/>
                  </a:cubicBezTo>
                  <a:cubicBezTo>
                    <a:pt x="25919" y="34222"/>
                    <a:pt x="25899" y="34222"/>
                    <a:pt x="25879" y="34232"/>
                  </a:cubicBezTo>
                  <a:cubicBezTo>
                    <a:pt x="25849" y="34242"/>
                    <a:pt x="25819" y="34262"/>
                    <a:pt x="25789" y="34282"/>
                  </a:cubicBezTo>
                  <a:lnTo>
                    <a:pt x="25789" y="34292"/>
                  </a:lnTo>
                  <a:cubicBezTo>
                    <a:pt x="25769" y="34302"/>
                    <a:pt x="25759" y="34312"/>
                    <a:pt x="25739" y="34322"/>
                  </a:cubicBezTo>
                  <a:cubicBezTo>
                    <a:pt x="25719" y="34342"/>
                    <a:pt x="25709" y="34362"/>
                    <a:pt x="25699" y="34382"/>
                  </a:cubicBezTo>
                  <a:cubicBezTo>
                    <a:pt x="25649" y="34462"/>
                    <a:pt x="25619" y="34552"/>
                    <a:pt x="25599" y="34632"/>
                  </a:cubicBezTo>
                  <a:cubicBezTo>
                    <a:pt x="25579" y="34712"/>
                    <a:pt x="25579" y="34782"/>
                    <a:pt x="25589" y="34842"/>
                  </a:cubicBezTo>
                  <a:cubicBezTo>
                    <a:pt x="25529" y="34872"/>
                    <a:pt x="25480" y="34902"/>
                    <a:pt x="25429" y="34932"/>
                  </a:cubicBezTo>
                  <a:lnTo>
                    <a:pt x="25420" y="34942"/>
                  </a:lnTo>
                  <a:lnTo>
                    <a:pt x="25409" y="34942"/>
                  </a:lnTo>
                  <a:cubicBezTo>
                    <a:pt x="25369" y="34972"/>
                    <a:pt x="25329" y="35001"/>
                    <a:pt x="25280" y="35021"/>
                  </a:cubicBezTo>
                  <a:cubicBezTo>
                    <a:pt x="25240" y="35052"/>
                    <a:pt x="25200" y="35061"/>
                    <a:pt x="25169" y="35081"/>
                  </a:cubicBezTo>
                  <a:lnTo>
                    <a:pt x="25160" y="35081"/>
                  </a:lnTo>
                  <a:lnTo>
                    <a:pt x="25120" y="35101"/>
                  </a:lnTo>
                  <a:lnTo>
                    <a:pt x="25109" y="35101"/>
                  </a:lnTo>
                  <a:lnTo>
                    <a:pt x="25050" y="35132"/>
                  </a:lnTo>
                  <a:cubicBezTo>
                    <a:pt x="24980" y="35181"/>
                    <a:pt x="24960" y="35272"/>
                    <a:pt x="24960" y="35341"/>
                  </a:cubicBezTo>
                  <a:lnTo>
                    <a:pt x="24960" y="35481"/>
                  </a:lnTo>
                  <a:lnTo>
                    <a:pt x="24960" y="35491"/>
                  </a:lnTo>
                  <a:lnTo>
                    <a:pt x="24960" y="35521"/>
                  </a:lnTo>
                  <a:lnTo>
                    <a:pt x="24960" y="35711"/>
                  </a:lnTo>
                  <a:cubicBezTo>
                    <a:pt x="24960" y="35751"/>
                    <a:pt x="24950" y="35791"/>
                    <a:pt x="24950" y="35831"/>
                  </a:cubicBezTo>
                  <a:lnTo>
                    <a:pt x="24950" y="35891"/>
                  </a:lnTo>
                  <a:lnTo>
                    <a:pt x="24950" y="36001"/>
                  </a:lnTo>
                  <a:lnTo>
                    <a:pt x="24950" y="36011"/>
                  </a:lnTo>
                  <a:lnTo>
                    <a:pt x="24950" y="36021"/>
                  </a:lnTo>
                  <a:lnTo>
                    <a:pt x="24950" y="36041"/>
                  </a:lnTo>
                  <a:lnTo>
                    <a:pt x="24950" y="36051"/>
                  </a:lnTo>
                  <a:lnTo>
                    <a:pt x="24950" y="36071"/>
                  </a:lnTo>
                  <a:lnTo>
                    <a:pt x="24950" y="36171"/>
                  </a:lnTo>
                  <a:lnTo>
                    <a:pt x="24950" y="36200"/>
                  </a:lnTo>
                  <a:cubicBezTo>
                    <a:pt x="24910" y="36180"/>
                    <a:pt x="24870" y="36161"/>
                    <a:pt x="24830" y="36151"/>
                  </a:cubicBezTo>
                  <a:lnTo>
                    <a:pt x="24820" y="36151"/>
                  </a:lnTo>
                  <a:lnTo>
                    <a:pt x="24810" y="36141"/>
                  </a:lnTo>
                  <a:lnTo>
                    <a:pt x="24790" y="36141"/>
                  </a:lnTo>
                  <a:cubicBezTo>
                    <a:pt x="24740" y="36121"/>
                    <a:pt x="24680" y="36091"/>
                    <a:pt x="24620" y="36071"/>
                  </a:cubicBezTo>
                  <a:cubicBezTo>
                    <a:pt x="24550" y="36041"/>
                    <a:pt x="24500" y="36021"/>
                    <a:pt x="24460" y="36001"/>
                  </a:cubicBezTo>
                  <a:cubicBezTo>
                    <a:pt x="24430" y="35981"/>
                    <a:pt x="24400" y="35961"/>
                    <a:pt x="24360" y="35941"/>
                  </a:cubicBezTo>
                  <a:lnTo>
                    <a:pt x="24350" y="35941"/>
                  </a:lnTo>
                  <a:lnTo>
                    <a:pt x="24340" y="35931"/>
                  </a:lnTo>
                  <a:cubicBezTo>
                    <a:pt x="24321" y="35921"/>
                    <a:pt x="24310" y="35911"/>
                    <a:pt x="24301" y="35911"/>
                  </a:cubicBezTo>
                  <a:lnTo>
                    <a:pt x="24270" y="35891"/>
                  </a:lnTo>
                  <a:cubicBezTo>
                    <a:pt x="24170" y="35831"/>
                    <a:pt x="24061" y="35771"/>
                    <a:pt x="23970" y="35701"/>
                  </a:cubicBezTo>
                  <a:cubicBezTo>
                    <a:pt x="23941" y="35681"/>
                    <a:pt x="23910" y="35661"/>
                    <a:pt x="23881" y="35631"/>
                  </a:cubicBezTo>
                  <a:cubicBezTo>
                    <a:pt x="23890" y="35511"/>
                    <a:pt x="23890" y="35412"/>
                    <a:pt x="23890" y="35332"/>
                  </a:cubicBezTo>
                  <a:cubicBezTo>
                    <a:pt x="23890" y="35161"/>
                    <a:pt x="23890" y="34972"/>
                    <a:pt x="23881" y="34752"/>
                  </a:cubicBezTo>
                  <a:lnTo>
                    <a:pt x="23881" y="34432"/>
                  </a:lnTo>
                  <a:cubicBezTo>
                    <a:pt x="23910" y="34412"/>
                    <a:pt x="23930" y="34402"/>
                    <a:pt x="23961" y="34382"/>
                  </a:cubicBezTo>
                  <a:cubicBezTo>
                    <a:pt x="23990" y="34362"/>
                    <a:pt x="24021" y="34352"/>
                    <a:pt x="24041" y="34332"/>
                  </a:cubicBezTo>
                  <a:lnTo>
                    <a:pt x="24090" y="34302"/>
                  </a:lnTo>
                  <a:cubicBezTo>
                    <a:pt x="24130" y="34272"/>
                    <a:pt x="24181" y="34242"/>
                    <a:pt x="24230" y="34213"/>
                  </a:cubicBezTo>
                  <a:cubicBezTo>
                    <a:pt x="24250" y="34202"/>
                    <a:pt x="24270" y="34202"/>
                    <a:pt x="24290" y="34193"/>
                  </a:cubicBezTo>
                  <a:lnTo>
                    <a:pt x="24290" y="34182"/>
                  </a:lnTo>
                  <a:cubicBezTo>
                    <a:pt x="24321" y="34173"/>
                    <a:pt x="24340" y="34162"/>
                    <a:pt x="24360" y="34153"/>
                  </a:cubicBezTo>
                  <a:cubicBezTo>
                    <a:pt x="24400" y="34133"/>
                    <a:pt x="24430" y="34113"/>
                    <a:pt x="24470" y="34082"/>
                  </a:cubicBezTo>
                  <a:cubicBezTo>
                    <a:pt x="24500" y="34082"/>
                    <a:pt x="24530" y="34062"/>
                    <a:pt x="24560" y="34042"/>
                  </a:cubicBezTo>
                  <a:cubicBezTo>
                    <a:pt x="24570" y="34033"/>
                    <a:pt x="24580" y="34013"/>
                    <a:pt x="24590" y="34002"/>
                  </a:cubicBezTo>
                  <a:lnTo>
                    <a:pt x="24590" y="33993"/>
                  </a:lnTo>
                  <a:lnTo>
                    <a:pt x="24600" y="33993"/>
                  </a:lnTo>
                  <a:lnTo>
                    <a:pt x="24620" y="33982"/>
                  </a:lnTo>
                  <a:lnTo>
                    <a:pt x="24640" y="33962"/>
                  </a:lnTo>
                  <a:cubicBezTo>
                    <a:pt x="24680" y="33933"/>
                    <a:pt x="24730" y="33902"/>
                    <a:pt x="24780" y="33882"/>
                  </a:cubicBezTo>
                  <a:lnTo>
                    <a:pt x="24790" y="33882"/>
                  </a:lnTo>
                  <a:cubicBezTo>
                    <a:pt x="24820" y="33862"/>
                    <a:pt x="24860" y="33833"/>
                    <a:pt x="24900" y="33813"/>
                  </a:cubicBezTo>
                  <a:cubicBezTo>
                    <a:pt x="24940" y="33782"/>
                    <a:pt x="24970" y="33762"/>
                    <a:pt x="25010" y="33743"/>
                  </a:cubicBezTo>
                  <a:lnTo>
                    <a:pt x="25010" y="33733"/>
                  </a:lnTo>
                  <a:cubicBezTo>
                    <a:pt x="25069" y="33703"/>
                    <a:pt x="25120" y="33673"/>
                    <a:pt x="25169" y="33643"/>
                  </a:cubicBezTo>
                  <a:cubicBezTo>
                    <a:pt x="25249" y="33593"/>
                    <a:pt x="25340" y="33533"/>
                    <a:pt x="25440" y="33473"/>
                  </a:cubicBezTo>
                  <a:lnTo>
                    <a:pt x="25460" y="33463"/>
                  </a:lnTo>
                  <a:cubicBezTo>
                    <a:pt x="25489" y="33443"/>
                    <a:pt x="25540" y="33413"/>
                    <a:pt x="25579" y="33383"/>
                  </a:cubicBezTo>
                  <a:cubicBezTo>
                    <a:pt x="25619" y="33363"/>
                    <a:pt x="25659" y="33343"/>
                    <a:pt x="25689" y="33333"/>
                  </a:cubicBezTo>
                  <a:lnTo>
                    <a:pt x="25719" y="33323"/>
                  </a:lnTo>
                  <a:lnTo>
                    <a:pt x="25769" y="33303"/>
                  </a:lnTo>
                  <a:cubicBezTo>
                    <a:pt x="25789" y="33283"/>
                    <a:pt x="25819" y="33273"/>
                    <a:pt x="25839" y="33263"/>
                  </a:cubicBezTo>
                  <a:lnTo>
                    <a:pt x="25899" y="33233"/>
                  </a:lnTo>
                  <a:close/>
                  <a:moveTo>
                    <a:pt x="36311" y="32044"/>
                  </a:moveTo>
                  <a:lnTo>
                    <a:pt x="36311" y="32064"/>
                  </a:lnTo>
                  <a:cubicBezTo>
                    <a:pt x="36320" y="32084"/>
                    <a:pt x="36331" y="32094"/>
                    <a:pt x="36351" y="32114"/>
                  </a:cubicBezTo>
                  <a:cubicBezTo>
                    <a:pt x="36360" y="32134"/>
                    <a:pt x="36380" y="32144"/>
                    <a:pt x="36391" y="32154"/>
                  </a:cubicBezTo>
                  <a:lnTo>
                    <a:pt x="36400" y="32154"/>
                  </a:lnTo>
                  <a:cubicBezTo>
                    <a:pt x="36430" y="32184"/>
                    <a:pt x="36470" y="32194"/>
                    <a:pt x="36520" y="32204"/>
                  </a:cubicBezTo>
                  <a:lnTo>
                    <a:pt x="36640" y="32234"/>
                  </a:lnTo>
                  <a:lnTo>
                    <a:pt x="36670" y="32244"/>
                  </a:lnTo>
                  <a:lnTo>
                    <a:pt x="36690" y="32254"/>
                  </a:lnTo>
                  <a:lnTo>
                    <a:pt x="36670" y="32254"/>
                  </a:lnTo>
                  <a:cubicBezTo>
                    <a:pt x="36630" y="32274"/>
                    <a:pt x="36600" y="32284"/>
                    <a:pt x="36570" y="32304"/>
                  </a:cubicBezTo>
                  <a:cubicBezTo>
                    <a:pt x="36540" y="32324"/>
                    <a:pt x="36500" y="32334"/>
                    <a:pt x="36460" y="32354"/>
                  </a:cubicBezTo>
                  <a:lnTo>
                    <a:pt x="36351" y="32414"/>
                  </a:lnTo>
                  <a:lnTo>
                    <a:pt x="36240" y="32464"/>
                  </a:lnTo>
                  <a:cubicBezTo>
                    <a:pt x="36140" y="32514"/>
                    <a:pt x="36040" y="32574"/>
                    <a:pt x="35951" y="32614"/>
                  </a:cubicBezTo>
                  <a:lnTo>
                    <a:pt x="35951" y="32623"/>
                  </a:lnTo>
                  <a:lnTo>
                    <a:pt x="35940" y="32623"/>
                  </a:lnTo>
                  <a:cubicBezTo>
                    <a:pt x="35891" y="32654"/>
                    <a:pt x="35851" y="32674"/>
                    <a:pt x="35811" y="32694"/>
                  </a:cubicBezTo>
                  <a:cubicBezTo>
                    <a:pt x="35711" y="32743"/>
                    <a:pt x="35651" y="32783"/>
                    <a:pt x="35591" y="32814"/>
                  </a:cubicBezTo>
                  <a:cubicBezTo>
                    <a:pt x="35521" y="32854"/>
                    <a:pt x="35451" y="32903"/>
                    <a:pt x="35381" y="32943"/>
                  </a:cubicBezTo>
                  <a:lnTo>
                    <a:pt x="35361" y="32954"/>
                  </a:lnTo>
                  <a:lnTo>
                    <a:pt x="35351" y="32963"/>
                  </a:lnTo>
                  <a:lnTo>
                    <a:pt x="35331" y="32974"/>
                  </a:lnTo>
                  <a:lnTo>
                    <a:pt x="35321" y="32983"/>
                  </a:lnTo>
                  <a:lnTo>
                    <a:pt x="35311" y="32994"/>
                  </a:lnTo>
                  <a:lnTo>
                    <a:pt x="35301" y="32994"/>
                  </a:lnTo>
                  <a:lnTo>
                    <a:pt x="35291" y="33003"/>
                  </a:lnTo>
                  <a:cubicBezTo>
                    <a:pt x="35261" y="33033"/>
                    <a:pt x="35221" y="33053"/>
                    <a:pt x="35181" y="33083"/>
                  </a:cubicBezTo>
                  <a:cubicBezTo>
                    <a:pt x="35121" y="33113"/>
                    <a:pt x="35052" y="33153"/>
                    <a:pt x="34972" y="33193"/>
                  </a:cubicBezTo>
                  <a:cubicBezTo>
                    <a:pt x="34892" y="33233"/>
                    <a:pt x="34821" y="33263"/>
                    <a:pt x="34752" y="33303"/>
                  </a:cubicBezTo>
                  <a:cubicBezTo>
                    <a:pt x="34702" y="33333"/>
                    <a:pt x="34652" y="33353"/>
                    <a:pt x="34602" y="33383"/>
                  </a:cubicBezTo>
                  <a:lnTo>
                    <a:pt x="34542" y="33423"/>
                  </a:lnTo>
                  <a:cubicBezTo>
                    <a:pt x="34462" y="33463"/>
                    <a:pt x="34372" y="33503"/>
                    <a:pt x="34302" y="33543"/>
                  </a:cubicBezTo>
                  <a:lnTo>
                    <a:pt x="34292" y="33543"/>
                  </a:lnTo>
                  <a:lnTo>
                    <a:pt x="34282" y="33553"/>
                  </a:lnTo>
                  <a:lnTo>
                    <a:pt x="34102" y="33643"/>
                  </a:lnTo>
                  <a:cubicBezTo>
                    <a:pt x="34072" y="33663"/>
                    <a:pt x="34042" y="33673"/>
                    <a:pt x="34012" y="33693"/>
                  </a:cubicBezTo>
                  <a:lnTo>
                    <a:pt x="33993" y="33703"/>
                  </a:lnTo>
                  <a:cubicBezTo>
                    <a:pt x="33953" y="33723"/>
                    <a:pt x="33922" y="33733"/>
                    <a:pt x="33882" y="33753"/>
                  </a:cubicBezTo>
                  <a:cubicBezTo>
                    <a:pt x="33842" y="33782"/>
                    <a:pt x="33793" y="33802"/>
                    <a:pt x="33742" y="33833"/>
                  </a:cubicBezTo>
                  <a:cubicBezTo>
                    <a:pt x="33722" y="33842"/>
                    <a:pt x="33693" y="33853"/>
                    <a:pt x="33673" y="33873"/>
                  </a:cubicBezTo>
                  <a:cubicBezTo>
                    <a:pt x="33602" y="33902"/>
                    <a:pt x="33542" y="33942"/>
                    <a:pt x="33463" y="33973"/>
                  </a:cubicBezTo>
                  <a:cubicBezTo>
                    <a:pt x="33423" y="34002"/>
                    <a:pt x="33373" y="34022"/>
                    <a:pt x="33323" y="34042"/>
                  </a:cubicBezTo>
                  <a:lnTo>
                    <a:pt x="33313" y="34053"/>
                  </a:lnTo>
                  <a:cubicBezTo>
                    <a:pt x="33293" y="34062"/>
                    <a:pt x="33263" y="34073"/>
                    <a:pt x="33243" y="34082"/>
                  </a:cubicBezTo>
                  <a:cubicBezTo>
                    <a:pt x="33153" y="34122"/>
                    <a:pt x="33093" y="34153"/>
                    <a:pt x="33033" y="34182"/>
                  </a:cubicBezTo>
                  <a:cubicBezTo>
                    <a:pt x="32973" y="34222"/>
                    <a:pt x="32913" y="34252"/>
                    <a:pt x="32853" y="34282"/>
                  </a:cubicBezTo>
                  <a:lnTo>
                    <a:pt x="32843" y="34292"/>
                  </a:lnTo>
                  <a:lnTo>
                    <a:pt x="32833" y="34292"/>
                  </a:lnTo>
                  <a:lnTo>
                    <a:pt x="32813" y="34302"/>
                  </a:lnTo>
                  <a:cubicBezTo>
                    <a:pt x="32743" y="34342"/>
                    <a:pt x="32674" y="34382"/>
                    <a:pt x="32594" y="34422"/>
                  </a:cubicBezTo>
                  <a:lnTo>
                    <a:pt x="32574" y="34442"/>
                  </a:lnTo>
                  <a:lnTo>
                    <a:pt x="32563" y="34442"/>
                  </a:lnTo>
                  <a:cubicBezTo>
                    <a:pt x="32503" y="34482"/>
                    <a:pt x="32443" y="34512"/>
                    <a:pt x="32383" y="34542"/>
                  </a:cubicBezTo>
                  <a:cubicBezTo>
                    <a:pt x="32343" y="34562"/>
                    <a:pt x="32304" y="34582"/>
                    <a:pt x="32274" y="34602"/>
                  </a:cubicBezTo>
                  <a:lnTo>
                    <a:pt x="32254" y="34602"/>
                  </a:lnTo>
                  <a:lnTo>
                    <a:pt x="32244" y="34612"/>
                  </a:lnTo>
                  <a:cubicBezTo>
                    <a:pt x="32214" y="34632"/>
                    <a:pt x="32174" y="34642"/>
                    <a:pt x="32144" y="34662"/>
                  </a:cubicBezTo>
                  <a:cubicBezTo>
                    <a:pt x="32064" y="34702"/>
                    <a:pt x="31994" y="34742"/>
                    <a:pt x="31934" y="34772"/>
                  </a:cubicBezTo>
                  <a:cubicBezTo>
                    <a:pt x="31864" y="34812"/>
                    <a:pt x="31784" y="34862"/>
                    <a:pt x="31704" y="34902"/>
                  </a:cubicBezTo>
                  <a:cubicBezTo>
                    <a:pt x="31634" y="34932"/>
                    <a:pt x="31564" y="34972"/>
                    <a:pt x="31495" y="35001"/>
                  </a:cubicBezTo>
                  <a:lnTo>
                    <a:pt x="31375" y="35061"/>
                  </a:lnTo>
                  <a:lnTo>
                    <a:pt x="31344" y="35072"/>
                  </a:lnTo>
                  <a:cubicBezTo>
                    <a:pt x="31324" y="35081"/>
                    <a:pt x="31304" y="35092"/>
                    <a:pt x="31275" y="35101"/>
                  </a:cubicBezTo>
                  <a:cubicBezTo>
                    <a:pt x="31184" y="35152"/>
                    <a:pt x="31115" y="35181"/>
                    <a:pt x="31045" y="35221"/>
                  </a:cubicBezTo>
                  <a:lnTo>
                    <a:pt x="30975" y="35261"/>
                  </a:lnTo>
                  <a:lnTo>
                    <a:pt x="30955" y="35261"/>
                  </a:lnTo>
                  <a:lnTo>
                    <a:pt x="30945" y="35272"/>
                  </a:lnTo>
                  <a:lnTo>
                    <a:pt x="30935" y="35281"/>
                  </a:lnTo>
                  <a:lnTo>
                    <a:pt x="30915" y="35292"/>
                  </a:lnTo>
                  <a:cubicBezTo>
                    <a:pt x="30885" y="35301"/>
                    <a:pt x="30855" y="35321"/>
                    <a:pt x="30825" y="35332"/>
                  </a:cubicBezTo>
                  <a:lnTo>
                    <a:pt x="30705" y="35392"/>
                  </a:lnTo>
                  <a:lnTo>
                    <a:pt x="30695" y="35392"/>
                  </a:lnTo>
                  <a:cubicBezTo>
                    <a:pt x="30665" y="35412"/>
                    <a:pt x="30635" y="35421"/>
                    <a:pt x="30605" y="35432"/>
                  </a:cubicBezTo>
                  <a:cubicBezTo>
                    <a:pt x="30475" y="35501"/>
                    <a:pt x="30325" y="35571"/>
                    <a:pt x="30165" y="35661"/>
                  </a:cubicBezTo>
                  <a:cubicBezTo>
                    <a:pt x="30105" y="35701"/>
                    <a:pt x="30045" y="35731"/>
                    <a:pt x="29985" y="35761"/>
                  </a:cubicBezTo>
                  <a:lnTo>
                    <a:pt x="29956" y="35781"/>
                  </a:lnTo>
                  <a:cubicBezTo>
                    <a:pt x="29876" y="35831"/>
                    <a:pt x="29796" y="35871"/>
                    <a:pt x="29736" y="35901"/>
                  </a:cubicBezTo>
                  <a:cubicBezTo>
                    <a:pt x="29666" y="35941"/>
                    <a:pt x="29596" y="35971"/>
                    <a:pt x="29516" y="36011"/>
                  </a:cubicBezTo>
                  <a:cubicBezTo>
                    <a:pt x="29496" y="36011"/>
                    <a:pt x="29486" y="36021"/>
                    <a:pt x="29466" y="36031"/>
                  </a:cubicBezTo>
                  <a:lnTo>
                    <a:pt x="29456" y="36031"/>
                  </a:lnTo>
                  <a:lnTo>
                    <a:pt x="29426" y="36051"/>
                  </a:lnTo>
                  <a:cubicBezTo>
                    <a:pt x="29386" y="36071"/>
                    <a:pt x="29336" y="36081"/>
                    <a:pt x="29296" y="36111"/>
                  </a:cubicBezTo>
                  <a:cubicBezTo>
                    <a:pt x="29236" y="36131"/>
                    <a:pt x="29176" y="36161"/>
                    <a:pt x="29117" y="36191"/>
                  </a:cubicBezTo>
                  <a:lnTo>
                    <a:pt x="29106" y="36200"/>
                  </a:lnTo>
                  <a:lnTo>
                    <a:pt x="29077" y="36211"/>
                  </a:lnTo>
                  <a:lnTo>
                    <a:pt x="29057" y="36231"/>
                  </a:lnTo>
                  <a:cubicBezTo>
                    <a:pt x="29026" y="36240"/>
                    <a:pt x="28997" y="36251"/>
                    <a:pt x="28977" y="36271"/>
                  </a:cubicBezTo>
                  <a:cubicBezTo>
                    <a:pt x="28946" y="36280"/>
                    <a:pt x="28926" y="36300"/>
                    <a:pt x="28906" y="36320"/>
                  </a:cubicBezTo>
                  <a:lnTo>
                    <a:pt x="28886" y="36331"/>
                  </a:lnTo>
                  <a:lnTo>
                    <a:pt x="28866" y="36351"/>
                  </a:lnTo>
                  <a:lnTo>
                    <a:pt x="28846" y="36331"/>
                  </a:lnTo>
                  <a:cubicBezTo>
                    <a:pt x="28826" y="36320"/>
                    <a:pt x="28817" y="36320"/>
                    <a:pt x="28806" y="36311"/>
                  </a:cubicBezTo>
                  <a:cubicBezTo>
                    <a:pt x="28726" y="36271"/>
                    <a:pt x="28657" y="36220"/>
                    <a:pt x="28577" y="36161"/>
                  </a:cubicBezTo>
                  <a:lnTo>
                    <a:pt x="28567" y="36151"/>
                  </a:lnTo>
                  <a:lnTo>
                    <a:pt x="28537" y="36131"/>
                  </a:lnTo>
                  <a:lnTo>
                    <a:pt x="28567" y="36111"/>
                  </a:lnTo>
                  <a:lnTo>
                    <a:pt x="28597" y="36101"/>
                  </a:lnTo>
                  <a:lnTo>
                    <a:pt x="28607" y="36091"/>
                  </a:lnTo>
                  <a:cubicBezTo>
                    <a:pt x="28647" y="36081"/>
                    <a:pt x="28697" y="36061"/>
                    <a:pt x="28737" y="36041"/>
                  </a:cubicBezTo>
                  <a:lnTo>
                    <a:pt x="28777" y="36031"/>
                  </a:lnTo>
                  <a:cubicBezTo>
                    <a:pt x="28806" y="36021"/>
                    <a:pt x="28857" y="36001"/>
                    <a:pt x="28906" y="35981"/>
                  </a:cubicBezTo>
                  <a:cubicBezTo>
                    <a:pt x="29006" y="35941"/>
                    <a:pt x="29106" y="35891"/>
                    <a:pt x="29216" y="35841"/>
                  </a:cubicBezTo>
                  <a:cubicBezTo>
                    <a:pt x="29266" y="35821"/>
                    <a:pt x="29306" y="35801"/>
                    <a:pt x="29356" y="35771"/>
                  </a:cubicBezTo>
                  <a:lnTo>
                    <a:pt x="29366" y="35761"/>
                  </a:lnTo>
                  <a:lnTo>
                    <a:pt x="29386" y="35761"/>
                  </a:lnTo>
                  <a:lnTo>
                    <a:pt x="29396" y="35751"/>
                  </a:lnTo>
                  <a:lnTo>
                    <a:pt x="29516" y="35691"/>
                  </a:lnTo>
                  <a:lnTo>
                    <a:pt x="29566" y="35671"/>
                  </a:lnTo>
                  <a:cubicBezTo>
                    <a:pt x="29606" y="35651"/>
                    <a:pt x="29636" y="35641"/>
                    <a:pt x="29666" y="35621"/>
                  </a:cubicBezTo>
                  <a:cubicBezTo>
                    <a:pt x="29716" y="35601"/>
                    <a:pt x="29766" y="35571"/>
                    <a:pt x="29796" y="35561"/>
                  </a:cubicBezTo>
                  <a:lnTo>
                    <a:pt x="29806" y="35551"/>
                  </a:lnTo>
                  <a:cubicBezTo>
                    <a:pt x="29836" y="35541"/>
                    <a:pt x="29856" y="35531"/>
                    <a:pt x="29876" y="35511"/>
                  </a:cubicBezTo>
                  <a:lnTo>
                    <a:pt x="29886" y="35511"/>
                  </a:lnTo>
                  <a:cubicBezTo>
                    <a:pt x="29905" y="35501"/>
                    <a:pt x="29936" y="35491"/>
                    <a:pt x="29956" y="35471"/>
                  </a:cubicBezTo>
                  <a:lnTo>
                    <a:pt x="29976" y="35471"/>
                  </a:lnTo>
                  <a:cubicBezTo>
                    <a:pt x="29985" y="35471"/>
                    <a:pt x="29996" y="35481"/>
                    <a:pt x="30016" y="35481"/>
                  </a:cubicBezTo>
                  <a:cubicBezTo>
                    <a:pt x="30056" y="35481"/>
                    <a:pt x="30096" y="35451"/>
                    <a:pt x="30136" y="35432"/>
                  </a:cubicBezTo>
                  <a:cubicBezTo>
                    <a:pt x="30165" y="35412"/>
                    <a:pt x="30185" y="35392"/>
                    <a:pt x="30216" y="35381"/>
                  </a:cubicBezTo>
                  <a:cubicBezTo>
                    <a:pt x="30265" y="35352"/>
                    <a:pt x="30316" y="35321"/>
                    <a:pt x="30356" y="35301"/>
                  </a:cubicBezTo>
                  <a:lnTo>
                    <a:pt x="30365" y="35292"/>
                  </a:lnTo>
                  <a:lnTo>
                    <a:pt x="30376" y="35292"/>
                  </a:lnTo>
                  <a:lnTo>
                    <a:pt x="30705" y="35112"/>
                  </a:lnTo>
                  <a:cubicBezTo>
                    <a:pt x="30755" y="35081"/>
                    <a:pt x="30805" y="35041"/>
                    <a:pt x="30855" y="35021"/>
                  </a:cubicBezTo>
                  <a:lnTo>
                    <a:pt x="30865" y="35012"/>
                  </a:lnTo>
                  <a:lnTo>
                    <a:pt x="30885" y="35001"/>
                  </a:lnTo>
                  <a:cubicBezTo>
                    <a:pt x="30915" y="34972"/>
                    <a:pt x="30955" y="34952"/>
                    <a:pt x="30995" y="34932"/>
                  </a:cubicBezTo>
                  <a:cubicBezTo>
                    <a:pt x="31015" y="34912"/>
                    <a:pt x="31035" y="34902"/>
                    <a:pt x="31055" y="34892"/>
                  </a:cubicBezTo>
                  <a:cubicBezTo>
                    <a:pt x="31104" y="34862"/>
                    <a:pt x="31155" y="34842"/>
                    <a:pt x="31204" y="34812"/>
                  </a:cubicBezTo>
                  <a:lnTo>
                    <a:pt x="31324" y="34752"/>
                  </a:lnTo>
                  <a:lnTo>
                    <a:pt x="31375" y="34732"/>
                  </a:lnTo>
                  <a:lnTo>
                    <a:pt x="31395" y="34722"/>
                  </a:lnTo>
                  <a:cubicBezTo>
                    <a:pt x="31424" y="34702"/>
                    <a:pt x="31455" y="34682"/>
                    <a:pt x="31495" y="34672"/>
                  </a:cubicBezTo>
                  <a:cubicBezTo>
                    <a:pt x="31544" y="34642"/>
                    <a:pt x="31594" y="34622"/>
                    <a:pt x="31644" y="34602"/>
                  </a:cubicBezTo>
                  <a:cubicBezTo>
                    <a:pt x="31764" y="34552"/>
                    <a:pt x="31874" y="34492"/>
                    <a:pt x="31954" y="34452"/>
                  </a:cubicBezTo>
                  <a:lnTo>
                    <a:pt x="32164" y="34362"/>
                  </a:lnTo>
                  <a:lnTo>
                    <a:pt x="32174" y="34352"/>
                  </a:lnTo>
                  <a:lnTo>
                    <a:pt x="32204" y="34342"/>
                  </a:lnTo>
                  <a:cubicBezTo>
                    <a:pt x="32224" y="34332"/>
                    <a:pt x="32254" y="34312"/>
                    <a:pt x="32274" y="34302"/>
                  </a:cubicBezTo>
                  <a:cubicBezTo>
                    <a:pt x="32343" y="34272"/>
                    <a:pt x="32414" y="34242"/>
                    <a:pt x="32474" y="34213"/>
                  </a:cubicBezTo>
                  <a:lnTo>
                    <a:pt x="32534" y="34182"/>
                  </a:lnTo>
                  <a:lnTo>
                    <a:pt x="32594" y="34153"/>
                  </a:lnTo>
                  <a:cubicBezTo>
                    <a:pt x="32703" y="34102"/>
                    <a:pt x="32803" y="34053"/>
                    <a:pt x="32893" y="34002"/>
                  </a:cubicBezTo>
                  <a:cubicBezTo>
                    <a:pt x="33033" y="33922"/>
                    <a:pt x="33173" y="33853"/>
                    <a:pt x="33303" y="33793"/>
                  </a:cubicBezTo>
                  <a:lnTo>
                    <a:pt x="33313" y="33793"/>
                  </a:lnTo>
                  <a:lnTo>
                    <a:pt x="33333" y="33782"/>
                  </a:lnTo>
                  <a:lnTo>
                    <a:pt x="33513" y="33693"/>
                  </a:lnTo>
                  <a:cubicBezTo>
                    <a:pt x="33622" y="33643"/>
                    <a:pt x="33722" y="33593"/>
                    <a:pt x="33833" y="33533"/>
                  </a:cubicBezTo>
                  <a:lnTo>
                    <a:pt x="33873" y="33513"/>
                  </a:lnTo>
                  <a:lnTo>
                    <a:pt x="33882" y="33503"/>
                  </a:lnTo>
                  <a:cubicBezTo>
                    <a:pt x="33953" y="33463"/>
                    <a:pt x="34052" y="33413"/>
                    <a:pt x="34152" y="33363"/>
                  </a:cubicBezTo>
                  <a:cubicBezTo>
                    <a:pt x="34362" y="33243"/>
                    <a:pt x="34562" y="33133"/>
                    <a:pt x="34761" y="33023"/>
                  </a:cubicBezTo>
                  <a:cubicBezTo>
                    <a:pt x="34821" y="32983"/>
                    <a:pt x="34881" y="32954"/>
                    <a:pt x="34932" y="32923"/>
                  </a:cubicBezTo>
                  <a:lnTo>
                    <a:pt x="34941" y="32914"/>
                  </a:lnTo>
                  <a:lnTo>
                    <a:pt x="34961" y="32903"/>
                  </a:lnTo>
                  <a:lnTo>
                    <a:pt x="35001" y="32883"/>
                  </a:lnTo>
                  <a:lnTo>
                    <a:pt x="35072" y="32834"/>
                  </a:lnTo>
                  <a:cubicBezTo>
                    <a:pt x="35121" y="32803"/>
                    <a:pt x="35172" y="32774"/>
                    <a:pt x="35221" y="32754"/>
                  </a:cubicBezTo>
                  <a:lnTo>
                    <a:pt x="35231" y="32743"/>
                  </a:lnTo>
                  <a:lnTo>
                    <a:pt x="35241" y="32743"/>
                  </a:lnTo>
                  <a:cubicBezTo>
                    <a:pt x="35281" y="32714"/>
                    <a:pt x="35331" y="32694"/>
                    <a:pt x="35371" y="32663"/>
                  </a:cubicBezTo>
                  <a:cubicBezTo>
                    <a:pt x="35441" y="32623"/>
                    <a:pt x="35511" y="32583"/>
                    <a:pt x="35561" y="32543"/>
                  </a:cubicBezTo>
                  <a:lnTo>
                    <a:pt x="35571" y="32543"/>
                  </a:lnTo>
                  <a:lnTo>
                    <a:pt x="35581" y="32534"/>
                  </a:lnTo>
                  <a:lnTo>
                    <a:pt x="35591" y="32534"/>
                  </a:lnTo>
                  <a:lnTo>
                    <a:pt x="35601" y="32524"/>
                  </a:lnTo>
                  <a:lnTo>
                    <a:pt x="35651" y="32494"/>
                  </a:lnTo>
                  <a:lnTo>
                    <a:pt x="35671" y="32484"/>
                  </a:lnTo>
                  <a:cubicBezTo>
                    <a:pt x="35711" y="32454"/>
                    <a:pt x="35761" y="32424"/>
                    <a:pt x="35801" y="32394"/>
                  </a:cubicBezTo>
                  <a:lnTo>
                    <a:pt x="35821" y="32384"/>
                  </a:lnTo>
                  <a:cubicBezTo>
                    <a:pt x="35871" y="32354"/>
                    <a:pt x="35911" y="32324"/>
                    <a:pt x="35960" y="32294"/>
                  </a:cubicBezTo>
                  <a:cubicBezTo>
                    <a:pt x="36040" y="32244"/>
                    <a:pt x="36120" y="32184"/>
                    <a:pt x="36180" y="32134"/>
                  </a:cubicBezTo>
                  <a:lnTo>
                    <a:pt x="36191" y="32134"/>
                  </a:lnTo>
                  <a:lnTo>
                    <a:pt x="36240" y="32094"/>
                  </a:lnTo>
                  <a:lnTo>
                    <a:pt x="36260" y="32084"/>
                  </a:lnTo>
                  <a:lnTo>
                    <a:pt x="36311" y="32044"/>
                  </a:lnTo>
                  <a:close/>
                  <a:moveTo>
                    <a:pt x="36720" y="32324"/>
                  </a:moveTo>
                  <a:cubicBezTo>
                    <a:pt x="36710" y="32354"/>
                    <a:pt x="36710" y="32384"/>
                    <a:pt x="36710" y="32434"/>
                  </a:cubicBezTo>
                  <a:cubicBezTo>
                    <a:pt x="36710" y="32444"/>
                    <a:pt x="36710" y="32454"/>
                    <a:pt x="36700" y="32464"/>
                  </a:cubicBezTo>
                  <a:lnTo>
                    <a:pt x="36700" y="32474"/>
                  </a:lnTo>
                  <a:lnTo>
                    <a:pt x="36700" y="32484"/>
                  </a:lnTo>
                  <a:lnTo>
                    <a:pt x="36700" y="32494"/>
                  </a:lnTo>
                  <a:lnTo>
                    <a:pt x="36700" y="32514"/>
                  </a:lnTo>
                  <a:lnTo>
                    <a:pt x="36700" y="32543"/>
                  </a:lnTo>
                  <a:cubicBezTo>
                    <a:pt x="36690" y="32543"/>
                    <a:pt x="36680" y="32554"/>
                    <a:pt x="36660" y="32563"/>
                  </a:cubicBezTo>
                  <a:lnTo>
                    <a:pt x="36620" y="32594"/>
                  </a:lnTo>
                  <a:cubicBezTo>
                    <a:pt x="36540" y="32634"/>
                    <a:pt x="36460" y="32683"/>
                    <a:pt x="36380" y="32723"/>
                  </a:cubicBezTo>
                  <a:lnTo>
                    <a:pt x="36371" y="32734"/>
                  </a:lnTo>
                  <a:lnTo>
                    <a:pt x="36320" y="32754"/>
                  </a:lnTo>
                  <a:cubicBezTo>
                    <a:pt x="36251" y="32794"/>
                    <a:pt x="36180" y="32834"/>
                    <a:pt x="36100" y="32874"/>
                  </a:cubicBezTo>
                  <a:lnTo>
                    <a:pt x="36011" y="32923"/>
                  </a:lnTo>
                  <a:cubicBezTo>
                    <a:pt x="35951" y="32954"/>
                    <a:pt x="35891" y="32983"/>
                    <a:pt x="35841" y="33014"/>
                  </a:cubicBezTo>
                  <a:lnTo>
                    <a:pt x="35821" y="33014"/>
                  </a:lnTo>
                  <a:lnTo>
                    <a:pt x="35801" y="33023"/>
                  </a:lnTo>
                  <a:cubicBezTo>
                    <a:pt x="35771" y="33043"/>
                    <a:pt x="35741" y="33063"/>
                    <a:pt x="35701" y="33083"/>
                  </a:cubicBezTo>
                  <a:cubicBezTo>
                    <a:pt x="35611" y="33123"/>
                    <a:pt x="35511" y="33183"/>
                    <a:pt x="35381" y="33253"/>
                  </a:cubicBezTo>
                  <a:lnTo>
                    <a:pt x="35271" y="33323"/>
                  </a:lnTo>
                  <a:lnTo>
                    <a:pt x="35251" y="33333"/>
                  </a:lnTo>
                  <a:lnTo>
                    <a:pt x="35241" y="33333"/>
                  </a:lnTo>
                  <a:lnTo>
                    <a:pt x="35231" y="33343"/>
                  </a:lnTo>
                  <a:cubicBezTo>
                    <a:pt x="35081" y="33433"/>
                    <a:pt x="34932" y="33523"/>
                    <a:pt x="34772" y="33603"/>
                  </a:cubicBezTo>
                  <a:cubicBezTo>
                    <a:pt x="34562" y="33723"/>
                    <a:pt x="34352" y="33842"/>
                    <a:pt x="34152" y="33962"/>
                  </a:cubicBezTo>
                  <a:cubicBezTo>
                    <a:pt x="34092" y="33993"/>
                    <a:pt x="34032" y="34033"/>
                    <a:pt x="33973" y="34062"/>
                  </a:cubicBezTo>
                  <a:lnTo>
                    <a:pt x="33953" y="34073"/>
                  </a:lnTo>
                  <a:lnTo>
                    <a:pt x="33942" y="34082"/>
                  </a:lnTo>
                  <a:lnTo>
                    <a:pt x="33922" y="34093"/>
                  </a:lnTo>
                  <a:cubicBezTo>
                    <a:pt x="33802" y="34162"/>
                    <a:pt x="33673" y="34242"/>
                    <a:pt x="33542" y="34312"/>
                  </a:cubicBezTo>
                  <a:cubicBezTo>
                    <a:pt x="33433" y="34372"/>
                    <a:pt x="33323" y="34432"/>
                    <a:pt x="33203" y="34492"/>
                  </a:cubicBezTo>
                  <a:lnTo>
                    <a:pt x="33193" y="34502"/>
                  </a:lnTo>
                  <a:lnTo>
                    <a:pt x="33183" y="34502"/>
                  </a:lnTo>
                  <a:lnTo>
                    <a:pt x="33153" y="34522"/>
                  </a:lnTo>
                  <a:lnTo>
                    <a:pt x="33143" y="34522"/>
                  </a:lnTo>
                  <a:lnTo>
                    <a:pt x="33133" y="34532"/>
                  </a:lnTo>
                  <a:cubicBezTo>
                    <a:pt x="33053" y="34572"/>
                    <a:pt x="32983" y="34602"/>
                    <a:pt x="32913" y="34642"/>
                  </a:cubicBezTo>
                  <a:lnTo>
                    <a:pt x="32853" y="34682"/>
                  </a:lnTo>
                  <a:lnTo>
                    <a:pt x="32833" y="34692"/>
                  </a:lnTo>
                  <a:lnTo>
                    <a:pt x="32823" y="34702"/>
                  </a:lnTo>
                  <a:cubicBezTo>
                    <a:pt x="32754" y="34732"/>
                    <a:pt x="32694" y="34762"/>
                    <a:pt x="32623" y="34802"/>
                  </a:cubicBezTo>
                  <a:lnTo>
                    <a:pt x="32474" y="34892"/>
                  </a:lnTo>
                  <a:lnTo>
                    <a:pt x="32454" y="34892"/>
                  </a:lnTo>
                  <a:lnTo>
                    <a:pt x="32434" y="34912"/>
                  </a:lnTo>
                  <a:lnTo>
                    <a:pt x="32314" y="34972"/>
                  </a:lnTo>
                  <a:cubicBezTo>
                    <a:pt x="32264" y="35001"/>
                    <a:pt x="32214" y="35032"/>
                    <a:pt x="32154" y="35061"/>
                  </a:cubicBezTo>
                  <a:lnTo>
                    <a:pt x="32144" y="35072"/>
                  </a:lnTo>
                  <a:lnTo>
                    <a:pt x="32024" y="35132"/>
                  </a:lnTo>
                  <a:cubicBezTo>
                    <a:pt x="31924" y="35181"/>
                    <a:pt x="31814" y="35241"/>
                    <a:pt x="31704" y="35301"/>
                  </a:cubicBezTo>
                  <a:cubicBezTo>
                    <a:pt x="31504" y="35412"/>
                    <a:pt x="31295" y="35511"/>
                    <a:pt x="31075" y="35611"/>
                  </a:cubicBezTo>
                  <a:cubicBezTo>
                    <a:pt x="30865" y="35711"/>
                    <a:pt x="30665" y="35801"/>
                    <a:pt x="30485" y="35911"/>
                  </a:cubicBezTo>
                  <a:cubicBezTo>
                    <a:pt x="30445" y="35941"/>
                    <a:pt x="30405" y="35961"/>
                    <a:pt x="30376" y="35981"/>
                  </a:cubicBezTo>
                  <a:cubicBezTo>
                    <a:pt x="30316" y="36021"/>
                    <a:pt x="30265" y="36051"/>
                    <a:pt x="30205" y="36081"/>
                  </a:cubicBezTo>
                  <a:lnTo>
                    <a:pt x="30056" y="36171"/>
                  </a:lnTo>
                  <a:cubicBezTo>
                    <a:pt x="30025" y="36191"/>
                    <a:pt x="30005" y="36211"/>
                    <a:pt x="29976" y="36220"/>
                  </a:cubicBezTo>
                  <a:cubicBezTo>
                    <a:pt x="29956" y="36231"/>
                    <a:pt x="29936" y="36251"/>
                    <a:pt x="29916" y="36260"/>
                  </a:cubicBezTo>
                  <a:cubicBezTo>
                    <a:pt x="29816" y="36320"/>
                    <a:pt x="29706" y="36380"/>
                    <a:pt x="29606" y="36420"/>
                  </a:cubicBezTo>
                  <a:cubicBezTo>
                    <a:pt x="29526" y="36460"/>
                    <a:pt x="29426" y="36511"/>
                    <a:pt x="29336" y="36560"/>
                  </a:cubicBezTo>
                  <a:cubicBezTo>
                    <a:pt x="29326" y="36560"/>
                    <a:pt x="29316" y="36571"/>
                    <a:pt x="29306" y="36580"/>
                  </a:cubicBezTo>
                  <a:lnTo>
                    <a:pt x="29296" y="36571"/>
                  </a:lnTo>
                  <a:lnTo>
                    <a:pt x="29276" y="36560"/>
                  </a:lnTo>
                  <a:cubicBezTo>
                    <a:pt x="29246" y="36540"/>
                    <a:pt x="29216" y="36531"/>
                    <a:pt x="29176" y="36511"/>
                  </a:cubicBezTo>
                  <a:lnTo>
                    <a:pt x="29176" y="36500"/>
                  </a:lnTo>
                  <a:lnTo>
                    <a:pt x="29166" y="36500"/>
                  </a:lnTo>
                  <a:cubicBezTo>
                    <a:pt x="29126" y="36480"/>
                    <a:pt x="29086" y="36451"/>
                    <a:pt x="29046" y="36431"/>
                  </a:cubicBezTo>
                  <a:cubicBezTo>
                    <a:pt x="29026" y="36420"/>
                    <a:pt x="29017" y="36420"/>
                    <a:pt x="29006" y="36411"/>
                  </a:cubicBezTo>
                  <a:lnTo>
                    <a:pt x="29017" y="36400"/>
                  </a:lnTo>
                  <a:lnTo>
                    <a:pt x="29037" y="36400"/>
                  </a:lnTo>
                  <a:cubicBezTo>
                    <a:pt x="29057" y="36380"/>
                    <a:pt x="29077" y="36371"/>
                    <a:pt x="29097" y="36360"/>
                  </a:cubicBezTo>
                  <a:lnTo>
                    <a:pt x="29137" y="36340"/>
                  </a:lnTo>
                  <a:lnTo>
                    <a:pt x="29166" y="36331"/>
                  </a:lnTo>
                  <a:cubicBezTo>
                    <a:pt x="29226" y="36291"/>
                    <a:pt x="29286" y="36260"/>
                    <a:pt x="29356" y="36231"/>
                  </a:cubicBezTo>
                  <a:cubicBezTo>
                    <a:pt x="29406" y="36200"/>
                    <a:pt x="29456" y="36180"/>
                    <a:pt x="29496" y="36161"/>
                  </a:cubicBezTo>
                  <a:lnTo>
                    <a:pt x="29526" y="36151"/>
                  </a:lnTo>
                  <a:lnTo>
                    <a:pt x="29566" y="36131"/>
                  </a:lnTo>
                  <a:cubicBezTo>
                    <a:pt x="29636" y="36101"/>
                    <a:pt x="29706" y="36061"/>
                    <a:pt x="29786" y="36021"/>
                  </a:cubicBezTo>
                  <a:cubicBezTo>
                    <a:pt x="29866" y="35981"/>
                    <a:pt x="29936" y="35941"/>
                    <a:pt x="30005" y="35901"/>
                  </a:cubicBezTo>
                  <a:lnTo>
                    <a:pt x="30065" y="35871"/>
                  </a:lnTo>
                  <a:lnTo>
                    <a:pt x="30065" y="35861"/>
                  </a:lnTo>
                  <a:cubicBezTo>
                    <a:pt x="30116" y="35841"/>
                    <a:pt x="30165" y="35811"/>
                    <a:pt x="30216" y="35781"/>
                  </a:cubicBezTo>
                  <a:cubicBezTo>
                    <a:pt x="30356" y="35701"/>
                    <a:pt x="30495" y="35621"/>
                    <a:pt x="30655" y="35551"/>
                  </a:cubicBezTo>
                  <a:cubicBezTo>
                    <a:pt x="30685" y="35541"/>
                    <a:pt x="30715" y="35521"/>
                    <a:pt x="30745" y="35511"/>
                  </a:cubicBezTo>
                  <a:lnTo>
                    <a:pt x="30755" y="35501"/>
                  </a:lnTo>
                  <a:lnTo>
                    <a:pt x="30765" y="35501"/>
                  </a:lnTo>
                  <a:lnTo>
                    <a:pt x="30775" y="35491"/>
                  </a:lnTo>
                  <a:lnTo>
                    <a:pt x="30785" y="35491"/>
                  </a:lnTo>
                  <a:cubicBezTo>
                    <a:pt x="30815" y="35471"/>
                    <a:pt x="30845" y="35461"/>
                    <a:pt x="30875" y="35441"/>
                  </a:cubicBezTo>
                  <a:cubicBezTo>
                    <a:pt x="30935" y="35412"/>
                    <a:pt x="31005" y="35381"/>
                    <a:pt x="31055" y="35352"/>
                  </a:cubicBezTo>
                  <a:lnTo>
                    <a:pt x="31065" y="35341"/>
                  </a:lnTo>
                  <a:lnTo>
                    <a:pt x="31085" y="35341"/>
                  </a:lnTo>
                  <a:lnTo>
                    <a:pt x="31085" y="35332"/>
                  </a:lnTo>
                  <a:lnTo>
                    <a:pt x="31095" y="35332"/>
                  </a:lnTo>
                  <a:cubicBezTo>
                    <a:pt x="31215" y="35272"/>
                    <a:pt x="31335" y="35201"/>
                    <a:pt x="31424" y="35161"/>
                  </a:cubicBezTo>
                  <a:lnTo>
                    <a:pt x="31435" y="35161"/>
                  </a:lnTo>
                  <a:lnTo>
                    <a:pt x="31455" y="35152"/>
                  </a:lnTo>
                  <a:cubicBezTo>
                    <a:pt x="31484" y="35132"/>
                    <a:pt x="31515" y="35121"/>
                    <a:pt x="31544" y="35112"/>
                  </a:cubicBezTo>
                  <a:cubicBezTo>
                    <a:pt x="31604" y="35072"/>
                    <a:pt x="31684" y="35041"/>
                    <a:pt x="31764" y="34992"/>
                  </a:cubicBezTo>
                  <a:cubicBezTo>
                    <a:pt x="31824" y="34961"/>
                    <a:pt x="31894" y="34922"/>
                    <a:pt x="31944" y="34892"/>
                  </a:cubicBezTo>
                  <a:lnTo>
                    <a:pt x="31964" y="34882"/>
                  </a:lnTo>
                  <a:lnTo>
                    <a:pt x="31984" y="34872"/>
                  </a:lnTo>
                  <a:lnTo>
                    <a:pt x="31994" y="34862"/>
                  </a:lnTo>
                  <a:cubicBezTo>
                    <a:pt x="32044" y="34832"/>
                    <a:pt x="32114" y="34792"/>
                    <a:pt x="32184" y="34752"/>
                  </a:cubicBezTo>
                  <a:cubicBezTo>
                    <a:pt x="32214" y="34742"/>
                    <a:pt x="32244" y="34722"/>
                    <a:pt x="32284" y="34712"/>
                  </a:cubicBezTo>
                  <a:lnTo>
                    <a:pt x="32284" y="34702"/>
                  </a:lnTo>
                  <a:lnTo>
                    <a:pt x="32294" y="34702"/>
                  </a:lnTo>
                  <a:lnTo>
                    <a:pt x="32304" y="34692"/>
                  </a:lnTo>
                  <a:lnTo>
                    <a:pt x="32314" y="34692"/>
                  </a:lnTo>
                  <a:cubicBezTo>
                    <a:pt x="32343" y="34672"/>
                    <a:pt x="32383" y="34662"/>
                    <a:pt x="32414" y="34642"/>
                  </a:cubicBezTo>
                  <a:cubicBezTo>
                    <a:pt x="32483" y="34602"/>
                    <a:pt x="32554" y="34562"/>
                    <a:pt x="32614" y="34532"/>
                  </a:cubicBezTo>
                  <a:lnTo>
                    <a:pt x="32634" y="34512"/>
                  </a:lnTo>
                  <a:lnTo>
                    <a:pt x="32843" y="34392"/>
                  </a:lnTo>
                  <a:lnTo>
                    <a:pt x="32863" y="34382"/>
                  </a:lnTo>
                  <a:lnTo>
                    <a:pt x="32873" y="34372"/>
                  </a:lnTo>
                  <a:cubicBezTo>
                    <a:pt x="32943" y="34342"/>
                    <a:pt x="33003" y="34302"/>
                    <a:pt x="33063" y="34272"/>
                  </a:cubicBezTo>
                  <a:cubicBezTo>
                    <a:pt x="33133" y="34232"/>
                    <a:pt x="33203" y="34202"/>
                    <a:pt x="33283" y="34162"/>
                  </a:cubicBezTo>
                  <a:lnTo>
                    <a:pt x="33353" y="34133"/>
                  </a:lnTo>
                  <a:cubicBezTo>
                    <a:pt x="33403" y="34113"/>
                    <a:pt x="33453" y="34082"/>
                    <a:pt x="33493" y="34062"/>
                  </a:cubicBezTo>
                  <a:cubicBezTo>
                    <a:pt x="33562" y="34033"/>
                    <a:pt x="33633" y="34002"/>
                    <a:pt x="33713" y="33953"/>
                  </a:cubicBezTo>
                  <a:cubicBezTo>
                    <a:pt x="33742" y="33942"/>
                    <a:pt x="33762" y="33922"/>
                    <a:pt x="33793" y="33913"/>
                  </a:cubicBezTo>
                  <a:lnTo>
                    <a:pt x="33802" y="33902"/>
                  </a:lnTo>
                  <a:lnTo>
                    <a:pt x="33822" y="33893"/>
                  </a:lnTo>
                  <a:cubicBezTo>
                    <a:pt x="33862" y="33873"/>
                    <a:pt x="33893" y="33853"/>
                    <a:pt x="33922" y="33842"/>
                  </a:cubicBezTo>
                  <a:cubicBezTo>
                    <a:pt x="33953" y="33822"/>
                    <a:pt x="33982" y="33813"/>
                    <a:pt x="34002" y="33793"/>
                  </a:cubicBezTo>
                  <a:lnTo>
                    <a:pt x="34012" y="33793"/>
                  </a:lnTo>
                  <a:lnTo>
                    <a:pt x="34132" y="33733"/>
                  </a:lnTo>
                  <a:cubicBezTo>
                    <a:pt x="34202" y="33693"/>
                    <a:pt x="34272" y="33653"/>
                    <a:pt x="34352" y="33613"/>
                  </a:cubicBezTo>
                  <a:cubicBezTo>
                    <a:pt x="34422" y="33573"/>
                    <a:pt x="34502" y="33533"/>
                    <a:pt x="34572" y="33493"/>
                  </a:cubicBezTo>
                  <a:lnTo>
                    <a:pt x="34642" y="33453"/>
                  </a:lnTo>
                  <a:lnTo>
                    <a:pt x="34692" y="33433"/>
                  </a:lnTo>
                  <a:lnTo>
                    <a:pt x="34722" y="33413"/>
                  </a:lnTo>
                  <a:lnTo>
                    <a:pt x="34781" y="33383"/>
                  </a:lnTo>
                  <a:cubicBezTo>
                    <a:pt x="34841" y="33343"/>
                    <a:pt x="34912" y="33313"/>
                    <a:pt x="34992" y="33273"/>
                  </a:cubicBezTo>
                  <a:cubicBezTo>
                    <a:pt x="35081" y="33233"/>
                    <a:pt x="35152" y="33193"/>
                    <a:pt x="35211" y="33163"/>
                  </a:cubicBezTo>
                  <a:cubicBezTo>
                    <a:pt x="35261" y="33133"/>
                    <a:pt x="35321" y="33093"/>
                    <a:pt x="35381" y="33053"/>
                  </a:cubicBezTo>
                  <a:lnTo>
                    <a:pt x="35421" y="33033"/>
                  </a:lnTo>
                  <a:cubicBezTo>
                    <a:pt x="35491" y="32983"/>
                    <a:pt x="35561" y="32943"/>
                    <a:pt x="35631" y="32903"/>
                  </a:cubicBezTo>
                  <a:cubicBezTo>
                    <a:pt x="35691" y="32863"/>
                    <a:pt x="35751" y="32834"/>
                    <a:pt x="35801" y="32803"/>
                  </a:cubicBezTo>
                  <a:lnTo>
                    <a:pt x="35811" y="32794"/>
                  </a:lnTo>
                  <a:lnTo>
                    <a:pt x="35831" y="32783"/>
                  </a:lnTo>
                  <a:cubicBezTo>
                    <a:pt x="35881" y="32763"/>
                    <a:pt x="35931" y="32734"/>
                    <a:pt x="35980" y="32703"/>
                  </a:cubicBezTo>
                  <a:lnTo>
                    <a:pt x="36011" y="32694"/>
                  </a:lnTo>
                  <a:cubicBezTo>
                    <a:pt x="36100" y="32643"/>
                    <a:pt x="36191" y="32594"/>
                    <a:pt x="36271" y="32554"/>
                  </a:cubicBezTo>
                  <a:lnTo>
                    <a:pt x="36300" y="32534"/>
                  </a:lnTo>
                  <a:lnTo>
                    <a:pt x="36320" y="32524"/>
                  </a:lnTo>
                  <a:cubicBezTo>
                    <a:pt x="36371" y="32494"/>
                    <a:pt x="36430" y="32464"/>
                    <a:pt x="36490" y="32434"/>
                  </a:cubicBezTo>
                  <a:lnTo>
                    <a:pt x="36510" y="32424"/>
                  </a:lnTo>
                  <a:lnTo>
                    <a:pt x="36530" y="32414"/>
                  </a:lnTo>
                  <a:lnTo>
                    <a:pt x="36550" y="32404"/>
                  </a:lnTo>
                  <a:cubicBezTo>
                    <a:pt x="36570" y="32394"/>
                    <a:pt x="36580" y="32384"/>
                    <a:pt x="36600" y="32384"/>
                  </a:cubicBezTo>
                  <a:cubicBezTo>
                    <a:pt x="36640" y="32364"/>
                    <a:pt x="36670" y="32344"/>
                    <a:pt x="36710" y="32334"/>
                  </a:cubicBezTo>
                  <a:lnTo>
                    <a:pt x="36720" y="32324"/>
                  </a:lnTo>
                  <a:close/>
                  <a:moveTo>
                    <a:pt x="46003" y="28007"/>
                  </a:moveTo>
                  <a:cubicBezTo>
                    <a:pt x="46012" y="28018"/>
                    <a:pt x="46023" y="28038"/>
                    <a:pt x="46043" y="28058"/>
                  </a:cubicBezTo>
                  <a:cubicBezTo>
                    <a:pt x="46102" y="28147"/>
                    <a:pt x="46182" y="28237"/>
                    <a:pt x="46252" y="28327"/>
                  </a:cubicBezTo>
                  <a:cubicBezTo>
                    <a:pt x="46312" y="28397"/>
                    <a:pt x="46382" y="28457"/>
                    <a:pt x="46452" y="28507"/>
                  </a:cubicBezTo>
                  <a:cubicBezTo>
                    <a:pt x="46542" y="28577"/>
                    <a:pt x="46632" y="28647"/>
                    <a:pt x="46732" y="28707"/>
                  </a:cubicBezTo>
                  <a:cubicBezTo>
                    <a:pt x="46831" y="28757"/>
                    <a:pt x="46931" y="28807"/>
                    <a:pt x="47042" y="28847"/>
                  </a:cubicBezTo>
                  <a:cubicBezTo>
                    <a:pt x="47111" y="28877"/>
                    <a:pt x="47191" y="28906"/>
                    <a:pt x="47271" y="28917"/>
                  </a:cubicBezTo>
                  <a:cubicBezTo>
                    <a:pt x="47321" y="28926"/>
                    <a:pt x="47381" y="28937"/>
                    <a:pt x="47441" y="28937"/>
                  </a:cubicBezTo>
                  <a:cubicBezTo>
                    <a:pt x="47491" y="28926"/>
                    <a:pt x="47541" y="28926"/>
                    <a:pt x="47591" y="28917"/>
                  </a:cubicBezTo>
                  <a:cubicBezTo>
                    <a:pt x="47691" y="28906"/>
                    <a:pt x="47781" y="28887"/>
                    <a:pt x="47871" y="28877"/>
                  </a:cubicBezTo>
                  <a:cubicBezTo>
                    <a:pt x="47891" y="28867"/>
                    <a:pt x="47901" y="28867"/>
                    <a:pt x="47911" y="28867"/>
                  </a:cubicBezTo>
                  <a:lnTo>
                    <a:pt x="47971" y="28867"/>
                  </a:lnTo>
                  <a:cubicBezTo>
                    <a:pt x="48001" y="28867"/>
                    <a:pt x="48030" y="28877"/>
                    <a:pt x="48061" y="28887"/>
                  </a:cubicBezTo>
                  <a:lnTo>
                    <a:pt x="48081" y="28906"/>
                  </a:lnTo>
                  <a:cubicBezTo>
                    <a:pt x="48090" y="28917"/>
                    <a:pt x="48090" y="28917"/>
                    <a:pt x="48101" y="28917"/>
                  </a:cubicBezTo>
                  <a:cubicBezTo>
                    <a:pt x="48150" y="28926"/>
                    <a:pt x="48201" y="28946"/>
                    <a:pt x="48250" y="28977"/>
                  </a:cubicBezTo>
                  <a:lnTo>
                    <a:pt x="48281" y="28977"/>
                  </a:lnTo>
                  <a:cubicBezTo>
                    <a:pt x="48430" y="29046"/>
                    <a:pt x="48580" y="29117"/>
                    <a:pt x="48740" y="29186"/>
                  </a:cubicBezTo>
                  <a:cubicBezTo>
                    <a:pt x="48900" y="29277"/>
                    <a:pt x="49060" y="29377"/>
                    <a:pt x="49220" y="29466"/>
                  </a:cubicBezTo>
                  <a:cubicBezTo>
                    <a:pt x="49309" y="29516"/>
                    <a:pt x="49389" y="29556"/>
                    <a:pt x="49480" y="29606"/>
                  </a:cubicBezTo>
                  <a:cubicBezTo>
                    <a:pt x="49560" y="29646"/>
                    <a:pt x="49640" y="29696"/>
                    <a:pt x="49719" y="29736"/>
                  </a:cubicBezTo>
                  <a:cubicBezTo>
                    <a:pt x="49879" y="29826"/>
                    <a:pt x="50049" y="29916"/>
                    <a:pt x="50209" y="29996"/>
                  </a:cubicBezTo>
                  <a:lnTo>
                    <a:pt x="50659" y="30236"/>
                  </a:lnTo>
                  <a:cubicBezTo>
                    <a:pt x="50799" y="30316"/>
                    <a:pt x="50948" y="30376"/>
                    <a:pt x="51098" y="30456"/>
                  </a:cubicBezTo>
                  <a:cubicBezTo>
                    <a:pt x="51158" y="30485"/>
                    <a:pt x="51228" y="30525"/>
                    <a:pt x="51288" y="30556"/>
                  </a:cubicBezTo>
                  <a:lnTo>
                    <a:pt x="51468" y="30645"/>
                  </a:lnTo>
                  <a:lnTo>
                    <a:pt x="51678" y="30765"/>
                  </a:lnTo>
                  <a:cubicBezTo>
                    <a:pt x="51727" y="30795"/>
                    <a:pt x="51778" y="30815"/>
                    <a:pt x="51818" y="30845"/>
                  </a:cubicBezTo>
                  <a:cubicBezTo>
                    <a:pt x="51887" y="31015"/>
                    <a:pt x="51967" y="31185"/>
                    <a:pt x="52047" y="31355"/>
                  </a:cubicBezTo>
                  <a:cubicBezTo>
                    <a:pt x="52147" y="31544"/>
                    <a:pt x="52267" y="31715"/>
                    <a:pt x="52397" y="31884"/>
                  </a:cubicBezTo>
                  <a:cubicBezTo>
                    <a:pt x="52467" y="31954"/>
                    <a:pt x="52527" y="32034"/>
                    <a:pt x="52597" y="32104"/>
                  </a:cubicBezTo>
                  <a:cubicBezTo>
                    <a:pt x="52627" y="32134"/>
                    <a:pt x="52667" y="32164"/>
                    <a:pt x="52697" y="32194"/>
                  </a:cubicBezTo>
                  <a:cubicBezTo>
                    <a:pt x="52747" y="32234"/>
                    <a:pt x="52797" y="32274"/>
                    <a:pt x="52847" y="32304"/>
                  </a:cubicBezTo>
                  <a:cubicBezTo>
                    <a:pt x="52946" y="32374"/>
                    <a:pt x="53046" y="32424"/>
                    <a:pt x="53146" y="32464"/>
                  </a:cubicBezTo>
                  <a:cubicBezTo>
                    <a:pt x="53237" y="32504"/>
                    <a:pt x="53336" y="32534"/>
                    <a:pt x="53436" y="32563"/>
                  </a:cubicBezTo>
                  <a:cubicBezTo>
                    <a:pt x="53536" y="32594"/>
                    <a:pt x="53636" y="32614"/>
                    <a:pt x="53736" y="32634"/>
                  </a:cubicBezTo>
                  <a:cubicBezTo>
                    <a:pt x="53846" y="32654"/>
                    <a:pt x="53956" y="32674"/>
                    <a:pt x="54076" y="32683"/>
                  </a:cubicBezTo>
                  <a:cubicBezTo>
                    <a:pt x="54130" y="32686"/>
                    <a:pt x="54184" y="32687"/>
                    <a:pt x="54239" y="32687"/>
                  </a:cubicBezTo>
                  <a:cubicBezTo>
                    <a:pt x="54388" y="32687"/>
                    <a:pt x="54539" y="32678"/>
                    <a:pt x="54685" y="32663"/>
                  </a:cubicBezTo>
                  <a:cubicBezTo>
                    <a:pt x="54905" y="32643"/>
                    <a:pt x="55105" y="32594"/>
                    <a:pt x="55315" y="32543"/>
                  </a:cubicBezTo>
                  <a:cubicBezTo>
                    <a:pt x="55524" y="32494"/>
                    <a:pt x="55724" y="32414"/>
                    <a:pt x="55914" y="32324"/>
                  </a:cubicBezTo>
                  <a:cubicBezTo>
                    <a:pt x="56104" y="32234"/>
                    <a:pt x="56284" y="32134"/>
                    <a:pt x="56464" y="32004"/>
                  </a:cubicBezTo>
                  <a:cubicBezTo>
                    <a:pt x="56483" y="31994"/>
                    <a:pt x="56503" y="31984"/>
                    <a:pt x="56523" y="31964"/>
                  </a:cubicBezTo>
                  <a:cubicBezTo>
                    <a:pt x="56534" y="31954"/>
                    <a:pt x="56554" y="31944"/>
                    <a:pt x="56563" y="31934"/>
                  </a:cubicBezTo>
                  <a:cubicBezTo>
                    <a:pt x="56594" y="31914"/>
                    <a:pt x="56614" y="31894"/>
                    <a:pt x="56643" y="31874"/>
                  </a:cubicBezTo>
                  <a:cubicBezTo>
                    <a:pt x="56694" y="31834"/>
                    <a:pt x="56734" y="31795"/>
                    <a:pt x="56774" y="31764"/>
                  </a:cubicBezTo>
                  <a:cubicBezTo>
                    <a:pt x="56934" y="31624"/>
                    <a:pt x="57093" y="31475"/>
                    <a:pt x="57223" y="31315"/>
                  </a:cubicBezTo>
                  <a:cubicBezTo>
                    <a:pt x="57293" y="31235"/>
                    <a:pt x="57353" y="31155"/>
                    <a:pt x="57423" y="31075"/>
                  </a:cubicBezTo>
                  <a:cubicBezTo>
                    <a:pt x="57483" y="30995"/>
                    <a:pt x="57553" y="30905"/>
                    <a:pt x="57613" y="30825"/>
                  </a:cubicBezTo>
                  <a:cubicBezTo>
                    <a:pt x="57682" y="30735"/>
                    <a:pt x="57742" y="30645"/>
                    <a:pt x="57793" y="30556"/>
                  </a:cubicBezTo>
                  <a:cubicBezTo>
                    <a:pt x="57853" y="30465"/>
                    <a:pt x="57893" y="30376"/>
                    <a:pt x="57942" y="30285"/>
                  </a:cubicBezTo>
                  <a:cubicBezTo>
                    <a:pt x="57953" y="30276"/>
                    <a:pt x="57953" y="30265"/>
                    <a:pt x="57962" y="30256"/>
                  </a:cubicBezTo>
                  <a:cubicBezTo>
                    <a:pt x="57993" y="30285"/>
                    <a:pt x="58033" y="30316"/>
                    <a:pt x="58073" y="30345"/>
                  </a:cubicBezTo>
                  <a:lnTo>
                    <a:pt x="58192" y="30465"/>
                  </a:lnTo>
                  <a:lnTo>
                    <a:pt x="58162" y="30556"/>
                  </a:lnTo>
                  <a:cubicBezTo>
                    <a:pt x="58133" y="30635"/>
                    <a:pt x="58093" y="30705"/>
                    <a:pt x="58053" y="30785"/>
                  </a:cubicBezTo>
                  <a:cubicBezTo>
                    <a:pt x="58013" y="30865"/>
                    <a:pt x="57982" y="30945"/>
                    <a:pt x="57953" y="31025"/>
                  </a:cubicBezTo>
                  <a:cubicBezTo>
                    <a:pt x="57933" y="31075"/>
                    <a:pt x="57913" y="31115"/>
                    <a:pt x="57882" y="31165"/>
                  </a:cubicBezTo>
                  <a:cubicBezTo>
                    <a:pt x="57862" y="31205"/>
                    <a:pt x="57842" y="31245"/>
                    <a:pt x="57813" y="31285"/>
                  </a:cubicBezTo>
                  <a:cubicBezTo>
                    <a:pt x="57793" y="31325"/>
                    <a:pt x="57762" y="31364"/>
                    <a:pt x="57733" y="31395"/>
                  </a:cubicBezTo>
                  <a:cubicBezTo>
                    <a:pt x="57713" y="31435"/>
                    <a:pt x="57682" y="31475"/>
                    <a:pt x="57653" y="31504"/>
                  </a:cubicBezTo>
                  <a:cubicBezTo>
                    <a:pt x="57613" y="31564"/>
                    <a:pt x="57563" y="31624"/>
                    <a:pt x="57523" y="31675"/>
                  </a:cubicBezTo>
                  <a:cubicBezTo>
                    <a:pt x="57473" y="31735"/>
                    <a:pt x="57433" y="31784"/>
                    <a:pt x="57393" y="31844"/>
                  </a:cubicBezTo>
                  <a:cubicBezTo>
                    <a:pt x="57343" y="31904"/>
                    <a:pt x="57293" y="31954"/>
                    <a:pt x="57243" y="32014"/>
                  </a:cubicBezTo>
                  <a:cubicBezTo>
                    <a:pt x="57203" y="32074"/>
                    <a:pt x="57153" y="32124"/>
                    <a:pt x="57103" y="32174"/>
                  </a:cubicBezTo>
                  <a:cubicBezTo>
                    <a:pt x="57053" y="32224"/>
                    <a:pt x="57003" y="32284"/>
                    <a:pt x="56943" y="32334"/>
                  </a:cubicBezTo>
                  <a:cubicBezTo>
                    <a:pt x="56894" y="32394"/>
                    <a:pt x="56843" y="32444"/>
                    <a:pt x="56783" y="32494"/>
                  </a:cubicBezTo>
                  <a:cubicBezTo>
                    <a:pt x="56734" y="32534"/>
                    <a:pt x="56683" y="32583"/>
                    <a:pt x="56634" y="32634"/>
                  </a:cubicBezTo>
                  <a:cubicBezTo>
                    <a:pt x="56574" y="32683"/>
                    <a:pt x="56523" y="32734"/>
                    <a:pt x="56464" y="32783"/>
                  </a:cubicBezTo>
                  <a:lnTo>
                    <a:pt x="56434" y="32814"/>
                  </a:lnTo>
                  <a:cubicBezTo>
                    <a:pt x="56384" y="32843"/>
                    <a:pt x="56334" y="32883"/>
                    <a:pt x="56274" y="32914"/>
                  </a:cubicBezTo>
                  <a:lnTo>
                    <a:pt x="56094" y="33033"/>
                  </a:lnTo>
                  <a:cubicBezTo>
                    <a:pt x="55964" y="33113"/>
                    <a:pt x="55844" y="33183"/>
                    <a:pt x="55715" y="33253"/>
                  </a:cubicBezTo>
                  <a:cubicBezTo>
                    <a:pt x="55595" y="33313"/>
                    <a:pt x="55475" y="33373"/>
                    <a:pt x="55344" y="33433"/>
                  </a:cubicBezTo>
                  <a:cubicBezTo>
                    <a:pt x="55225" y="33493"/>
                    <a:pt x="55105" y="33543"/>
                    <a:pt x="54995" y="33593"/>
                  </a:cubicBezTo>
                  <a:lnTo>
                    <a:pt x="54985" y="33593"/>
                  </a:lnTo>
                  <a:cubicBezTo>
                    <a:pt x="54855" y="33643"/>
                    <a:pt x="54715" y="33703"/>
                    <a:pt x="54585" y="33753"/>
                  </a:cubicBezTo>
                  <a:lnTo>
                    <a:pt x="54376" y="33842"/>
                  </a:lnTo>
                  <a:cubicBezTo>
                    <a:pt x="54305" y="33862"/>
                    <a:pt x="54236" y="33893"/>
                    <a:pt x="54165" y="33913"/>
                  </a:cubicBezTo>
                  <a:cubicBezTo>
                    <a:pt x="54036" y="33962"/>
                    <a:pt x="53896" y="34002"/>
                    <a:pt x="53756" y="34042"/>
                  </a:cubicBezTo>
                  <a:cubicBezTo>
                    <a:pt x="53686" y="34062"/>
                    <a:pt x="53606" y="34082"/>
                    <a:pt x="53536" y="34102"/>
                  </a:cubicBezTo>
                  <a:cubicBezTo>
                    <a:pt x="53466" y="34113"/>
                    <a:pt x="53396" y="34133"/>
                    <a:pt x="53326" y="34153"/>
                  </a:cubicBezTo>
                  <a:cubicBezTo>
                    <a:pt x="53086" y="34202"/>
                    <a:pt x="52857" y="34252"/>
                    <a:pt x="52617" y="34292"/>
                  </a:cubicBezTo>
                  <a:cubicBezTo>
                    <a:pt x="52467" y="34312"/>
                    <a:pt x="52327" y="34322"/>
                    <a:pt x="52177" y="34342"/>
                  </a:cubicBezTo>
                  <a:cubicBezTo>
                    <a:pt x="52107" y="34352"/>
                    <a:pt x="52038" y="34362"/>
                    <a:pt x="51967" y="34362"/>
                  </a:cubicBezTo>
                  <a:cubicBezTo>
                    <a:pt x="51927" y="34362"/>
                    <a:pt x="51887" y="34372"/>
                    <a:pt x="51847" y="34372"/>
                  </a:cubicBezTo>
                  <a:lnTo>
                    <a:pt x="51747" y="34372"/>
                  </a:lnTo>
                  <a:cubicBezTo>
                    <a:pt x="51707" y="34372"/>
                    <a:pt x="51678" y="34372"/>
                    <a:pt x="51647" y="34382"/>
                  </a:cubicBezTo>
                  <a:lnTo>
                    <a:pt x="51518" y="34382"/>
                  </a:lnTo>
                  <a:cubicBezTo>
                    <a:pt x="51498" y="34382"/>
                    <a:pt x="51498" y="34402"/>
                    <a:pt x="51518" y="34402"/>
                  </a:cubicBezTo>
                  <a:lnTo>
                    <a:pt x="51847" y="34402"/>
                  </a:lnTo>
                  <a:cubicBezTo>
                    <a:pt x="51857" y="34405"/>
                    <a:pt x="51869" y="34407"/>
                    <a:pt x="51880" y="34407"/>
                  </a:cubicBezTo>
                  <a:cubicBezTo>
                    <a:pt x="51903" y="34407"/>
                    <a:pt x="51928" y="34402"/>
                    <a:pt x="51947" y="34402"/>
                  </a:cubicBezTo>
                  <a:cubicBezTo>
                    <a:pt x="52098" y="34392"/>
                    <a:pt x="52247" y="34382"/>
                    <a:pt x="52397" y="34362"/>
                  </a:cubicBezTo>
                  <a:cubicBezTo>
                    <a:pt x="52537" y="34352"/>
                    <a:pt x="52687" y="34332"/>
                    <a:pt x="52827" y="34312"/>
                  </a:cubicBezTo>
                  <a:cubicBezTo>
                    <a:pt x="52977" y="34282"/>
                    <a:pt x="53117" y="34262"/>
                    <a:pt x="53266" y="34232"/>
                  </a:cubicBezTo>
                  <a:cubicBezTo>
                    <a:pt x="53336" y="34222"/>
                    <a:pt x="53396" y="34202"/>
                    <a:pt x="53466" y="34193"/>
                  </a:cubicBezTo>
                  <a:cubicBezTo>
                    <a:pt x="53546" y="34173"/>
                    <a:pt x="53616" y="34162"/>
                    <a:pt x="53696" y="34142"/>
                  </a:cubicBezTo>
                  <a:cubicBezTo>
                    <a:pt x="53766" y="34122"/>
                    <a:pt x="53836" y="34113"/>
                    <a:pt x="53906" y="34093"/>
                  </a:cubicBezTo>
                  <a:cubicBezTo>
                    <a:pt x="53976" y="34082"/>
                    <a:pt x="54046" y="34062"/>
                    <a:pt x="54116" y="34042"/>
                  </a:cubicBezTo>
                  <a:cubicBezTo>
                    <a:pt x="54256" y="34002"/>
                    <a:pt x="54396" y="33962"/>
                    <a:pt x="54525" y="33913"/>
                  </a:cubicBezTo>
                  <a:cubicBezTo>
                    <a:pt x="54595" y="33893"/>
                    <a:pt x="54665" y="33862"/>
                    <a:pt x="54735" y="33833"/>
                  </a:cubicBezTo>
                  <a:cubicBezTo>
                    <a:pt x="54805" y="33813"/>
                    <a:pt x="54875" y="33782"/>
                    <a:pt x="54935" y="33762"/>
                  </a:cubicBezTo>
                  <a:cubicBezTo>
                    <a:pt x="55075" y="33713"/>
                    <a:pt x="55205" y="33663"/>
                    <a:pt x="55335" y="33603"/>
                  </a:cubicBezTo>
                  <a:cubicBezTo>
                    <a:pt x="55484" y="33543"/>
                    <a:pt x="55615" y="33483"/>
                    <a:pt x="55754" y="33413"/>
                  </a:cubicBezTo>
                  <a:cubicBezTo>
                    <a:pt x="55884" y="33353"/>
                    <a:pt x="56014" y="33283"/>
                    <a:pt x="56134" y="33213"/>
                  </a:cubicBezTo>
                  <a:cubicBezTo>
                    <a:pt x="56194" y="33173"/>
                    <a:pt x="56264" y="33133"/>
                    <a:pt x="56324" y="33093"/>
                  </a:cubicBezTo>
                  <a:cubicBezTo>
                    <a:pt x="56384" y="33063"/>
                    <a:pt x="56444" y="33023"/>
                    <a:pt x="56503" y="32983"/>
                  </a:cubicBezTo>
                  <a:lnTo>
                    <a:pt x="56683" y="32834"/>
                  </a:lnTo>
                  <a:lnTo>
                    <a:pt x="56843" y="32674"/>
                  </a:lnTo>
                  <a:cubicBezTo>
                    <a:pt x="56894" y="32623"/>
                    <a:pt x="56954" y="32574"/>
                    <a:pt x="57003" y="32524"/>
                  </a:cubicBezTo>
                  <a:cubicBezTo>
                    <a:pt x="57053" y="32474"/>
                    <a:pt x="57103" y="32424"/>
                    <a:pt x="57143" y="32364"/>
                  </a:cubicBezTo>
                  <a:cubicBezTo>
                    <a:pt x="57193" y="32304"/>
                    <a:pt x="57243" y="32254"/>
                    <a:pt x="57293" y="32194"/>
                  </a:cubicBezTo>
                  <a:cubicBezTo>
                    <a:pt x="57343" y="32134"/>
                    <a:pt x="57393" y="32074"/>
                    <a:pt x="57443" y="32004"/>
                  </a:cubicBezTo>
                  <a:cubicBezTo>
                    <a:pt x="57483" y="31954"/>
                    <a:pt x="57523" y="31884"/>
                    <a:pt x="57573" y="31824"/>
                  </a:cubicBezTo>
                  <a:cubicBezTo>
                    <a:pt x="57613" y="31775"/>
                    <a:pt x="57653" y="31715"/>
                    <a:pt x="57693" y="31664"/>
                  </a:cubicBezTo>
                  <a:lnTo>
                    <a:pt x="57813" y="31484"/>
                  </a:lnTo>
                  <a:cubicBezTo>
                    <a:pt x="57853" y="31424"/>
                    <a:pt x="57893" y="31355"/>
                    <a:pt x="57933" y="31295"/>
                  </a:cubicBezTo>
                  <a:cubicBezTo>
                    <a:pt x="57973" y="31235"/>
                    <a:pt x="58002" y="31175"/>
                    <a:pt x="58042" y="31115"/>
                  </a:cubicBezTo>
                  <a:cubicBezTo>
                    <a:pt x="58053" y="31085"/>
                    <a:pt x="58073" y="31045"/>
                    <a:pt x="58093" y="31015"/>
                  </a:cubicBezTo>
                  <a:cubicBezTo>
                    <a:pt x="58102" y="30985"/>
                    <a:pt x="58122" y="30955"/>
                    <a:pt x="58133" y="30925"/>
                  </a:cubicBezTo>
                  <a:cubicBezTo>
                    <a:pt x="58162" y="30875"/>
                    <a:pt x="58182" y="30825"/>
                    <a:pt x="58212" y="30785"/>
                  </a:cubicBezTo>
                  <a:cubicBezTo>
                    <a:pt x="58242" y="30745"/>
                    <a:pt x="58272" y="30695"/>
                    <a:pt x="58292" y="30655"/>
                  </a:cubicBezTo>
                  <a:cubicBezTo>
                    <a:pt x="58302" y="30635"/>
                    <a:pt x="58302" y="30625"/>
                    <a:pt x="58312" y="30615"/>
                  </a:cubicBezTo>
                  <a:cubicBezTo>
                    <a:pt x="58312" y="30625"/>
                    <a:pt x="58322" y="30635"/>
                    <a:pt x="58332" y="30645"/>
                  </a:cubicBezTo>
                  <a:lnTo>
                    <a:pt x="58362" y="30705"/>
                  </a:lnTo>
                  <a:cubicBezTo>
                    <a:pt x="58382" y="30765"/>
                    <a:pt x="58412" y="30835"/>
                    <a:pt x="58432" y="30895"/>
                  </a:cubicBezTo>
                  <a:lnTo>
                    <a:pt x="58422" y="30905"/>
                  </a:lnTo>
                  <a:cubicBezTo>
                    <a:pt x="58412" y="30985"/>
                    <a:pt x="58392" y="31055"/>
                    <a:pt x="58362" y="31125"/>
                  </a:cubicBezTo>
                  <a:cubicBezTo>
                    <a:pt x="58342" y="31205"/>
                    <a:pt x="58312" y="31285"/>
                    <a:pt x="58282" y="31364"/>
                  </a:cubicBezTo>
                  <a:cubicBezTo>
                    <a:pt x="58242" y="31444"/>
                    <a:pt x="58202" y="31515"/>
                    <a:pt x="58162" y="31584"/>
                  </a:cubicBezTo>
                  <a:cubicBezTo>
                    <a:pt x="58113" y="31655"/>
                    <a:pt x="58062" y="31715"/>
                    <a:pt x="58013" y="31784"/>
                  </a:cubicBezTo>
                  <a:cubicBezTo>
                    <a:pt x="57833" y="32024"/>
                    <a:pt x="57633" y="32244"/>
                    <a:pt x="57423" y="32454"/>
                  </a:cubicBezTo>
                  <a:cubicBezTo>
                    <a:pt x="57313" y="32554"/>
                    <a:pt x="57203" y="32654"/>
                    <a:pt x="57093" y="32763"/>
                  </a:cubicBezTo>
                  <a:cubicBezTo>
                    <a:pt x="57033" y="32814"/>
                    <a:pt x="56983" y="32863"/>
                    <a:pt x="56923" y="32914"/>
                  </a:cubicBezTo>
                  <a:cubicBezTo>
                    <a:pt x="56863" y="32974"/>
                    <a:pt x="56803" y="33023"/>
                    <a:pt x="56743" y="33073"/>
                  </a:cubicBezTo>
                  <a:cubicBezTo>
                    <a:pt x="56634" y="33163"/>
                    <a:pt x="56514" y="33263"/>
                    <a:pt x="56394" y="33353"/>
                  </a:cubicBezTo>
                  <a:lnTo>
                    <a:pt x="56154" y="33533"/>
                  </a:lnTo>
                  <a:cubicBezTo>
                    <a:pt x="56074" y="33593"/>
                    <a:pt x="55994" y="33653"/>
                    <a:pt x="55914" y="33723"/>
                  </a:cubicBezTo>
                  <a:lnTo>
                    <a:pt x="55555" y="33962"/>
                  </a:lnTo>
                  <a:cubicBezTo>
                    <a:pt x="55424" y="34042"/>
                    <a:pt x="55284" y="34113"/>
                    <a:pt x="55155" y="34182"/>
                  </a:cubicBezTo>
                  <a:cubicBezTo>
                    <a:pt x="55035" y="34252"/>
                    <a:pt x="54905" y="34322"/>
                    <a:pt x="54775" y="34382"/>
                  </a:cubicBezTo>
                  <a:cubicBezTo>
                    <a:pt x="54645" y="34442"/>
                    <a:pt x="54516" y="34502"/>
                    <a:pt x="54376" y="34562"/>
                  </a:cubicBezTo>
                  <a:cubicBezTo>
                    <a:pt x="54245" y="34612"/>
                    <a:pt x="54116" y="34662"/>
                    <a:pt x="53986" y="34702"/>
                  </a:cubicBezTo>
                  <a:cubicBezTo>
                    <a:pt x="53846" y="34752"/>
                    <a:pt x="53716" y="34782"/>
                    <a:pt x="53576" y="34822"/>
                  </a:cubicBezTo>
                  <a:lnTo>
                    <a:pt x="53616" y="34981"/>
                  </a:lnTo>
                  <a:cubicBezTo>
                    <a:pt x="53766" y="34942"/>
                    <a:pt x="53926" y="34902"/>
                    <a:pt x="54076" y="34852"/>
                  </a:cubicBezTo>
                  <a:cubicBezTo>
                    <a:pt x="54225" y="34812"/>
                    <a:pt x="54385" y="34752"/>
                    <a:pt x="54536" y="34702"/>
                  </a:cubicBezTo>
                  <a:cubicBezTo>
                    <a:pt x="54615" y="34672"/>
                    <a:pt x="54685" y="34642"/>
                    <a:pt x="54755" y="34612"/>
                  </a:cubicBezTo>
                  <a:cubicBezTo>
                    <a:pt x="54825" y="34582"/>
                    <a:pt x="54905" y="34552"/>
                    <a:pt x="54975" y="34512"/>
                  </a:cubicBezTo>
                  <a:cubicBezTo>
                    <a:pt x="55115" y="34452"/>
                    <a:pt x="55255" y="34382"/>
                    <a:pt x="55404" y="34322"/>
                  </a:cubicBezTo>
                  <a:cubicBezTo>
                    <a:pt x="55475" y="34282"/>
                    <a:pt x="55544" y="34252"/>
                    <a:pt x="55615" y="34213"/>
                  </a:cubicBezTo>
                  <a:cubicBezTo>
                    <a:pt x="55684" y="34173"/>
                    <a:pt x="55754" y="34142"/>
                    <a:pt x="55814" y="34102"/>
                  </a:cubicBezTo>
                  <a:cubicBezTo>
                    <a:pt x="55944" y="34022"/>
                    <a:pt x="56074" y="33942"/>
                    <a:pt x="56194" y="33853"/>
                  </a:cubicBezTo>
                  <a:cubicBezTo>
                    <a:pt x="56324" y="33762"/>
                    <a:pt x="56454" y="33683"/>
                    <a:pt x="56594" y="33583"/>
                  </a:cubicBezTo>
                  <a:cubicBezTo>
                    <a:pt x="56714" y="33493"/>
                    <a:pt x="56843" y="33403"/>
                    <a:pt x="56963" y="33313"/>
                  </a:cubicBezTo>
                  <a:cubicBezTo>
                    <a:pt x="57033" y="33253"/>
                    <a:pt x="57103" y="33203"/>
                    <a:pt x="57163" y="33153"/>
                  </a:cubicBezTo>
                  <a:cubicBezTo>
                    <a:pt x="57223" y="33103"/>
                    <a:pt x="57273" y="33053"/>
                    <a:pt x="57333" y="32994"/>
                  </a:cubicBezTo>
                  <a:cubicBezTo>
                    <a:pt x="57443" y="32894"/>
                    <a:pt x="57563" y="32794"/>
                    <a:pt x="57673" y="32683"/>
                  </a:cubicBezTo>
                  <a:cubicBezTo>
                    <a:pt x="57902" y="32464"/>
                    <a:pt x="58102" y="32214"/>
                    <a:pt x="58292" y="31964"/>
                  </a:cubicBezTo>
                  <a:cubicBezTo>
                    <a:pt x="58352" y="31884"/>
                    <a:pt x="58412" y="31804"/>
                    <a:pt x="58462" y="31715"/>
                  </a:cubicBezTo>
                  <a:cubicBezTo>
                    <a:pt x="58482" y="31675"/>
                    <a:pt x="58502" y="31644"/>
                    <a:pt x="58522" y="31604"/>
                  </a:cubicBezTo>
                  <a:lnTo>
                    <a:pt x="58522" y="31744"/>
                  </a:lnTo>
                  <a:lnTo>
                    <a:pt x="58522" y="32074"/>
                  </a:lnTo>
                  <a:cubicBezTo>
                    <a:pt x="58512" y="32134"/>
                    <a:pt x="58512" y="32194"/>
                    <a:pt x="58512" y="32264"/>
                  </a:cubicBezTo>
                  <a:cubicBezTo>
                    <a:pt x="58502" y="32264"/>
                    <a:pt x="58492" y="32274"/>
                    <a:pt x="58492" y="32284"/>
                  </a:cubicBezTo>
                  <a:cubicBezTo>
                    <a:pt x="58462" y="32324"/>
                    <a:pt x="58442" y="32364"/>
                    <a:pt x="58412" y="32404"/>
                  </a:cubicBezTo>
                  <a:cubicBezTo>
                    <a:pt x="58362" y="32474"/>
                    <a:pt x="58312" y="32534"/>
                    <a:pt x="58262" y="32603"/>
                  </a:cubicBezTo>
                  <a:cubicBezTo>
                    <a:pt x="58172" y="32714"/>
                    <a:pt x="58082" y="32834"/>
                    <a:pt x="57982" y="32943"/>
                  </a:cubicBezTo>
                  <a:cubicBezTo>
                    <a:pt x="57933" y="33003"/>
                    <a:pt x="57882" y="33053"/>
                    <a:pt x="57833" y="33113"/>
                  </a:cubicBezTo>
                  <a:lnTo>
                    <a:pt x="57682" y="33263"/>
                  </a:lnTo>
                  <a:cubicBezTo>
                    <a:pt x="57563" y="33373"/>
                    <a:pt x="57453" y="33473"/>
                    <a:pt x="57333" y="33563"/>
                  </a:cubicBezTo>
                  <a:cubicBezTo>
                    <a:pt x="57213" y="33663"/>
                    <a:pt x="57093" y="33753"/>
                    <a:pt x="56983" y="33842"/>
                  </a:cubicBezTo>
                  <a:cubicBezTo>
                    <a:pt x="56863" y="33933"/>
                    <a:pt x="56743" y="34013"/>
                    <a:pt x="56623" y="34093"/>
                  </a:cubicBezTo>
                  <a:cubicBezTo>
                    <a:pt x="56563" y="34142"/>
                    <a:pt x="56503" y="34182"/>
                    <a:pt x="56444" y="34222"/>
                  </a:cubicBezTo>
                  <a:lnTo>
                    <a:pt x="56234" y="34372"/>
                  </a:lnTo>
                  <a:cubicBezTo>
                    <a:pt x="56104" y="34452"/>
                    <a:pt x="55974" y="34542"/>
                    <a:pt x="55844" y="34622"/>
                  </a:cubicBezTo>
                  <a:cubicBezTo>
                    <a:pt x="55704" y="34702"/>
                    <a:pt x="55575" y="34782"/>
                    <a:pt x="55435" y="34862"/>
                  </a:cubicBezTo>
                  <a:cubicBezTo>
                    <a:pt x="55335" y="34922"/>
                    <a:pt x="55235" y="34961"/>
                    <a:pt x="55135" y="35012"/>
                  </a:cubicBezTo>
                  <a:cubicBezTo>
                    <a:pt x="54995" y="35072"/>
                    <a:pt x="54845" y="35121"/>
                    <a:pt x="54695" y="35172"/>
                  </a:cubicBezTo>
                  <a:cubicBezTo>
                    <a:pt x="54555" y="35232"/>
                    <a:pt x="54405" y="35292"/>
                    <a:pt x="54256" y="35352"/>
                  </a:cubicBezTo>
                  <a:cubicBezTo>
                    <a:pt x="54185" y="35381"/>
                    <a:pt x="54105" y="35412"/>
                    <a:pt x="54036" y="35441"/>
                  </a:cubicBezTo>
                  <a:cubicBezTo>
                    <a:pt x="53956" y="35461"/>
                    <a:pt x="53876" y="35481"/>
                    <a:pt x="53806" y="35511"/>
                  </a:cubicBezTo>
                  <a:cubicBezTo>
                    <a:pt x="53756" y="35521"/>
                    <a:pt x="53716" y="35531"/>
                    <a:pt x="53676" y="35541"/>
                  </a:cubicBezTo>
                  <a:lnTo>
                    <a:pt x="53706" y="35671"/>
                  </a:lnTo>
                  <a:cubicBezTo>
                    <a:pt x="53746" y="35661"/>
                    <a:pt x="53786" y="35651"/>
                    <a:pt x="53826" y="35631"/>
                  </a:cubicBezTo>
                  <a:lnTo>
                    <a:pt x="54036" y="35571"/>
                  </a:lnTo>
                  <a:cubicBezTo>
                    <a:pt x="54116" y="35541"/>
                    <a:pt x="54196" y="35521"/>
                    <a:pt x="54276" y="35491"/>
                  </a:cubicBezTo>
                  <a:cubicBezTo>
                    <a:pt x="54425" y="35432"/>
                    <a:pt x="54565" y="35381"/>
                    <a:pt x="54715" y="35321"/>
                  </a:cubicBezTo>
                  <a:cubicBezTo>
                    <a:pt x="54785" y="35301"/>
                    <a:pt x="54855" y="35281"/>
                    <a:pt x="54935" y="35252"/>
                  </a:cubicBezTo>
                  <a:cubicBezTo>
                    <a:pt x="55005" y="35232"/>
                    <a:pt x="55085" y="35201"/>
                    <a:pt x="55165" y="35181"/>
                  </a:cubicBezTo>
                  <a:cubicBezTo>
                    <a:pt x="55315" y="35121"/>
                    <a:pt x="55455" y="35061"/>
                    <a:pt x="55604" y="34981"/>
                  </a:cubicBezTo>
                  <a:cubicBezTo>
                    <a:pt x="55874" y="34832"/>
                    <a:pt x="56154" y="34692"/>
                    <a:pt x="56424" y="34522"/>
                  </a:cubicBezTo>
                  <a:cubicBezTo>
                    <a:pt x="56554" y="34442"/>
                    <a:pt x="56683" y="34352"/>
                    <a:pt x="56814" y="34262"/>
                  </a:cubicBezTo>
                  <a:cubicBezTo>
                    <a:pt x="56943" y="34182"/>
                    <a:pt x="57063" y="34093"/>
                    <a:pt x="57183" y="34002"/>
                  </a:cubicBezTo>
                  <a:cubicBezTo>
                    <a:pt x="57323" y="33902"/>
                    <a:pt x="57453" y="33802"/>
                    <a:pt x="57583" y="33693"/>
                  </a:cubicBezTo>
                  <a:cubicBezTo>
                    <a:pt x="57702" y="33593"/>
                    <a:pt x="57822" y="33493"/>
                    <a:pt x="57942" y="33373"/>
                  </a:cubicBezTo>
                  <a:cubicBezTo>
                    <a:pt x="58102" y="33213"/>
                    <a:pt x="58252" y="33033"/>
                    <a:pt x="58392" y="32854"/>
                  </a:cubicBezTo>
                  <a:lnTo>
                    <a:pt x="58392" y="32854"/>
                  </a:lnTo>
                  <a:cubicBezTo>
                    <a:pt x="58392" y="32854"/>
                    <a:pt x="58392" y="32863"/>
                    <a:pt x="58382" y="32874"/>
                  </a:cubicBezTo>
                  <a:cubicBezTo>
                    <a:pt x="58362" y="32963"/>
                    <a:pt x="58342" y="33053"/>
                    <a:pt x="58322" y="33133"/>
                  </a:cubicBezTo>
                  <a:cubicBezTo>
                    <a:pt x="58292" y="33213"/>
                    <a:pt x="58272" y="33283"/>
                    <a:pt x="58242" y="33363"/>
                  </a:cubicBezTo>
                  <a:cubicBezTo>
                    <a:pt x="58212" y="33433"/>
                    <a:pt x="58172" y="33513"/>
                    <a:pt x="58133" y="33583"/>
                  </a:cubicBezTo>
                  <a:cubicBezTo>
                    <a:pt x="58093" y="33683"/>
                    <a:pt x="58042" y="33782"/>
                    <a:pt x="57993" y="33873"/>
                  </a:cubicBezTo>
                  <a:cubicBezTo>
                    <a:pt x="57953" y="33962"/>
                    <a:pt x="57902" y="34053"/>
                    <a:pt x="57862" y="34142"/>
                  </a:cubicBezTo>
                  <a:cubicBezTo>
                    <a:pt x="57813" y="34232"/>
                    <a:pt x="57762" y="34312"/>
                    <a:pt x="57702" y="34392"/>
                  </a:cubicBezTo>
                  <a:cubicBezTo>
                    <a:pt x="57633" y="34492"/>
                    <a:pt x="57543" y="34582"/>
                    <a:pt x="57463" y="34662"/>
                  </a:cubicBezTo>
                  <a:cubicBezTo>
                    <a:pt x="57423" y="34712"/>
                    <a:pt x="57373" y="34762"/>
                    <a:pt x="57323" y="34812"/>
                  </a:cubicBezTo>
                  <a:cubicBezTo>
                    <a:pt x="57273" y="34862"/>
                    <a:pt x="57223" y="34902"/>
                    <a:pt x="57163" y="34942"/>
                  </a:cubicBezTo>
                  <a:cubicBezTo>
                    <a:pt x="57063" y="35021"/>
                    <a:pt x="56954" y="35101"/>
                    <a:pt x="56854" y="35172"/>
                  </a:cubicBezTo>
                  <a:cubicBezTo>
                    <a:pt x="56803" y="35201"/>
                    <a:pt x="56743" y="35241"/>
                    <a:pt x="56694" y="35272"/>
                  </a:cubicBezTo>
                  <a:cubicBezTo>
                    <a:pt x="56634" y="35301"/>
                    <a:pt x="56563" y="35341"/>
                    <a:pt x="56503" y="35372"/>
                  </a:cubicBezTo>
                  <a:cubicBezTo>
                    <a:pt x="56374" y="35441"/>
                    <a:pt x="56244" y="35511"/>
                    <a:pt x="56104" y="35581"/>
                  </a:cubicBezTo>
                  <a:cubicBezTo>
                    <a:pt x="55984" y="35651"/>
                    <a:pt x="55854" y="35711"/>
                    <a:pt x="55724" y="35771"/>
                  </a:cubicBezTo>
                  <a:cubicBezTo>
                    <a:pt x="55555" y="35841"/>
                    <a:pt x="55384" y="35911"/>
                    <a:pt x="55205" y="35961"/>
                  </a:cubicBezTo>
                  <a:cubicBezTo>
                    <a:pt x="55005" y="36031"/>
                    <a:pt x="54805" y="36091"/>
                    <a:pt x="54605" y="36151"/>
                  </a:cubicBezTo>
                  <a:cubicBezTo>
                    <a:pt x="54416" y="36200"/>
                    <a:pt x="54225" y="36260"/>
                    <a:pt x="54036" y="36300"/>
                  </a:cubicBezTo>
                  <a:cubicBezTo>
                    <a:pt x="53846" y="36351"/>
                    <a:pt x="53656" y="36391"/>
                    <a:pt x="53466" y="36431"/>
                  </a:cubicBezTo>
                  <a:cubicBezTo>
                    <a:pt x="53336" y="36460"/>
                    <a:pt x="53217" y="36480"/>
                    <a:pt x="53086" y="36500"/>
                  </a:cubicBezTo>
                  <a:cubicBezTo>
                    <a:pt x="52966" y="36520"/>
                    <a:pt x="52837" y="36540"/>
                    <a:pt x="52707" y="36560"/>
                  </a:cubicBezTo>
                  <a:lnTo>
                    <a:pt x="52687" y="36560"/>
                  </a:lnTo>
                  <a:cubicBezTo>
                    <a:pt x="52507" y="36580"/>
                    <a:pt x="52327" y="36611"/>
                    <a:pt x="52147" y="36620"/>
                  </a:cubicBezTo>
                  <a:cubicBezTo>
                    <a:pt x="51958" y="36640"/>
                    <a:pt x="51778" y="36650"/>
                    <a:pt x="51588" y="36650"/>
                  </a:cubicBezTo>
                  <a:lnTo>
                    <a:pt x="51028" y="36650"/>
                  </a:lnTo>
                  <a:cubicBezTo>
                    <a:pt x="50848" y="36640"/>
                    <a:pt x="50659" y="36640"/>
                    <a:pt x="50479" y="36631"/>
                  </a:cubicBezTo>
                  <a:cubicBezTo>
                    <a:pt x="50349" y="36620"/>
                    <a:pt x="50209" y="36611"/>
                    <a:pt x="50079" y="36591"/>
                  </a:cubicBezTo>
                  <a:cubicBezTo>
                    <a:pt x="49909" y="36571"/>
                    <a:pt x="49739" y="36540"/>
                    <a:pt x="49569" y="36511"/>
                  </a:cubicBezTo>
                  <a:cubicBezTo>
                    <a:pt x="49380" y="36471"/>
                    <a:pt x="49180" y="36431"/>
                    <a:pt x="48990" y="36400"/>
                  </a:cubicBezTo>
                  <a:cubicBezTo>
                    <a:pt x="48800" y="36371"/>
                    <a:pt x="48610" y="36340"/>
                    <a:pt x="48421" y="36291"/>
                  </a:cubicBezTo>
                  <a:cubicBezTo>
                    <a:pt x="48230" y="36251"/>
                    <a:pt x="48041" y="36200"/>
                    <a:pt x="47851" y="36141"/>
                  </a:cubicBezTo>
                  <a:lnTo>
                    <a:pt x="47311" y="35961"/>
                  </a:lnTo>
                  <a:cubicBezTo>
                    <a:pt x="47142" y="35901"/>
                    <a:pt x="46971" y="35841"/>
                    <a:pt x="46802" y="35771"/>
                  </a:cubicBezTo>
                  <a:cubicBezTo>
                    <a:pt x="46462" y="35631"/>
                    <a:pt x="46142" y="35471"/>
                    <a:pt x="45812" y="35301"/>
                  </a:cubicBezTo>
                  <a:cubicBezTo>
                    <a:pt x="45652" y="35212"/>
                    <a:pt x="45493" y="35112"/>
                    <a:pt x="45333" y="35012"/>
                  </a:cubicBezTo>
                  <a:cubicBezTo>
                    <a:pt x="45263" y="34972"/>
                    <a:pt x="45183" y="34922"/>
                    <a:pt x="45103" y="34872"/>
                  </a:cubicBezTo>
                  <a:cubicBezTo>
                    <a:pt x="45043" y="34832"/>
                    <a:pt x="44973" y="34782"/>
                    <a:pt x="44913" y="34732"/>
                  </a:cubicBezTo>
                  <a:cubicBezTo>
                    <a:pt x="44833" y="34672"/>
                    <a:pt x="44753" y="34602"/>
                    <a:pt x="44673" y="34532"/>
                  </a:cubicBezTo>
                  <a:cubicBezTo>
                    <a:pt x="44604" y="34472"/>
                    <a:pt x="44544" y="34402"/>
                    <a:pt x="44484" y="34322"/>
                  </a:cubicBezTo>
                  <a:cubicBezTo>
                    <a:pt x="44364" y="34142"/>
                    <a:pt x="44244" y="33953"/>
                    <a:pt x="44154" y="33753"/>
                  </a:cubicBezTo>
                  <a:cubicBezTo>
                    <a:pt x="44104" y="33613"/>
                    <a:pt x="44054" y="33483"/>
                    <a:pt x="44004" y="33343"/>
                  </a:cubicBezTo>
                  <a:lnTo>
                    <a:pt x="44004" y="33343"/>
                  </a:lnTo>
                  <a:cubicBezTo>
                    <a:pt x="44044" y="33403"/>
                    <a:pt x="44084" y="33453"/>
                    <a:pt x="44114" y="33503"/>
                  </a:cubicBezTo>
                  <a:cubicBezTo>
                    <a:pt x="44204" y="33633"/>
                    <a:pt x="44294" y="33762"/>
                    <a:pt x="44393" y="33882"/>
                  </a:cubicBezTo>
                  <a:lnTo>
                    <a:pt x="44484" y="33833"/>
                  </a:lnTo>
                  <a:cubicBezTo>
                    <a:pt x="44464" y="33802"/>
                    <a:pt x="44433" y="33773"/>
                    <a:pt x="44413" y="33753"/>
                  </a:cubicBezTo>
                  <a:cubicBezTo>
                    <a:pt x="44364" y="33683"/>
                    <a:pt x="44314" y="33613"/>
                    <a:pt x="44264" y="33533"/>
                  </a:cubicBezTo>
                  <a:cubicBezTo>
                    <a:pt x="44214" y="33463"/>
                    <a:pt x="44154" y="33393"/>
                    <a:pt x="44114" y="33313"/>
                  </a:cubicBezTo>
                  <a:cubicBezTo>
                    <a:pt x="44064" y="33233"/>
                    <a:pt x="44014" y="33163"/>
                    <a:pt x="43964" y="33083"/>
                  </a:cubicBezTo>
                  <a:cubicBezTo>
                    <a:pt x="43944" y="33033"/>
                    <a:pt x="43924" y="32994"/>
                    <a:pt x="43904" y="32954"/>
                  </a:cubicBezTo>
                  <a:cubicBezTo>
                    <a:pt x="43864" y="32814"/>
                    <a:pt x="43834" y="32674"/>
                    <a:pt x="43804" y="32543"/>
                  </a:cubicBezTo>
                  <a:cubicBezTo>
                    <a:pt x="43774" y="32394"/>
                    <a:pt x="43744" y="32254"/>
                    <a:pt x="43724" y="32104"/>
                  </a:cubicBezTo>
                  <a:cubicBezTo>
                    <a:pt x="43704" y="31984"/>
                    <a:pt x="43694" y="31864"/>
                    <a:pt x="43704" y="31744"/>
                  </a:cubicBezTo>
                  <a:cubicBezTo>
                    <a:pt x="43704" y="31615"/>
                    <a:pt x="43714" y="31495"/>
                    <a:pt x="43724" y="31375"/>
                  </a:cubicBezTo>
                  <a:cubicBezTo>
                    <a:pt x="43744" y="31285"/>
                    <a:pt x="43754" y="31195"/>
                    <a:pt x="43784" y="31105"/>
                  </a:cubicBezTo>
                  <a:lnTo>
                    <a:pt x="43814" y="31015"/>
                  </a:lnTo>
                  <a:lnTo>
                    <a:pt x="43934" y="31015"/>
                  </a:lnTo>
                  <a:cubicBezTo>
                    <a:pt x="43934" y="30895"/>
                    <a:pt x="43944" y="30765"/>
                    <a:pt x="43964" y="30645"/>
                  </a:cubicBezTo>
                  <a:cubicBezTo>
                    <a:pt x="44004" y="30545"/>
                    <a:pt x="44054" y="30436"/>
                    <a:pt x="44104" y="30336"/>
                  </a:cubicBezTo>
                  <a:cubicBezTo>
                    <a:pt x="44144" y="30236"/>
                    <a:pt x="44194" y="30145"/>
                    <a:pt x="44234" y="30046"/>
                  </a:cubicBezTo>
                  <a:lnTo>
                    <a:pt x="44324" y="30056"/>
                  </a:lnTo>
                  <a:cubicBezTo>
                    <a:pt x="44334" y="30036"/>
                    <a:pt x="44334" y="30006"/>
                    <a:pt x="44334" y="29976"/>
                  </a:cubicBezTo>
                  <a:cubicBezTo>
                    <a:pt x="44344" y="29926"/>
                    <a:pt x="44354" y="29876"/>
                    <a:pt x="44354" y="29826"/>
                  </a:cubicBezTo>
                  <a:cubicBezTo>
                    <a:pt x="44444" y="29666"/>
                    <a:pt x="44553" y="29526"/>
                    <a:pt x="44653" y="29377"/>
                  </a:cubicBezTo>
                  <a:cubicBezTo>
                    <a:pt x="44704" y="29306"/>
                    <a:pt x="44753" y="29237"/>
                    <a:pt x="44813" y="29166"/>
                  </a:cubicBezTo>
                  <a:cubicBezTo>
                    <a:pt x="44864" y="29097"/>
                    <a:pt x="44913" y="29026"/>
                    <a:pt x="44963" y="28966"/>
                  </a:cubicBezTo>
                  <a:cubicBezTo>
                    <a:pt x="45023" y="28887"/>
                    <a:pt x="45093" y="28807"/>
                    <a:pt x="45163" y="28727"/>
                  </a:cubicBezTo>
                  <a:cubicBezTo>
                    <a:pt x="45233" y="28657"/>
                    <a:pt x="45313" y="28587"/>
                    <a:pt x="45383" y="28517"/>
                  </a:cubicBezTo>
                  <a:cubicBezTo>
                    <a:pt x="45453" y="28447"/>
                    <a:pt x="45533" y="28377"/>
                    <a:pt x="45612" y="28307"/>
                  </a:cubicBezTo>
                  <a:cubicBezTo>
                    <a:pt x="45692" y="28237"/>
                    <a:pt x="45772" y="28178"/>
                    <a:pt x="45843" y="28118"/>
                  </a:cubicBezTo>
                  <a:cubicBezTo>
                    <a:pt x="45852" y="28107"/>
                    <a:pt x="45863" y="28098"/>
                    <a:pt x="45872" y="28098"/>
                  </a:cubicBezTo>
                  <a:cubicBezTo>
                    <a:pt x="45903" y="28067"/>
                    <a:pt x="45932" y="28047"/>
                    <a:pt x="45972" y="28027"/>
                  </a:cubicBezTo>
                  <a:cubicBezTo>
                    <a:pt x="45983" y="28018"/>
                    <a:pt x="45992" y="28007"/>
                    <a:pt x="46003" y="28007"/>
                  </a:cubicBezTo>
                  <a:close/>
                  <a:moveTo>
                    <a:pt x="41087" y="34332"/>
                  </a:moveTo>
                  <a:lnTo>
                    <a:pt x="41096" y="34342"/>
                  </a:lnTo>
                  <a:lnTo>
                    <a:pt x="41136" y="34362"/>
                  </a:lnTo>
                  <a:cubicBezTo>
                    <a:pt x="41187" y="34412"/>
                    <a:pt x="41247" y="34442"/>
                    <a:pt x="41296" y="34482"/>
                  </a:cubicBezTo>
                  <a:cubicBezTo>
                    <a:pt x="41396" y="34542"/>
                    <a:pt x="41506" y="34602"/>
                    <a:pt x="41656" y="34682"/>
                  </a:cubicBezTo>
                  <a:lnTo>
                    <a:pt x="41696" y="34702"/>
                  </a:lnTo>
                  <a:lnTo>
                    <a:pt x="41826" y="34772"/>
                  </a:lnTo>
                  <a:cubicBezTo>
                    <a:pt x="41896" y="34812"/>
                    <a:pt x="41966" y="34842"/>
                    <a:pt x="42035" y="34882"/>
                  </a:cubicBezTo>
                  <a:cubicBezTo>
                    <a:pt x="42115" y="34922"/>
                    <a:pt x="42195" y="34961"/>
                    <a:pt x="42266" y="35001"/>
                  </a:cubicBezTo>
                  <a:lnTo>
                    <a:pt x="42286" y="35012"/>
                  </a:lnTo>
                  <a:lnTo>
                    <a:pt x="42295" y="35012"/>
                  </a:lnTo>
                  <a:cubicBezTo>
                    <a:pt x="42435" y="35081"/>
                    <a:pt x="42595" y="35172"/>
                    <a:pt x="42745" y="35252"/>
                  </a:cubicBezTo>
                  <a:cubicBezTo>
                    <a:pt x="42825" y="35292"/>
                    <a:pt x="42905" y="35341"/>
                    <a:pt x="42975" y="35381"/>
                  </a:cubicBezTo>
                  <a:lnTo>
                    <a:pt x="43015" y="35412"/>
                  </a:lnTo>
                  <a:lnTo>
                    <a:pt x="43045" y="35421"/>
                  </a:lnTo>
                  <a:cubicBezTo>
                    <a:pt x="43095" y="35461"/>
                    <a:pt x="43145" y="35491"/>
                    <a:pt x="43205" y="35521"/>
                  </a:cubicBezTo>
                  <a:cubicBezTo>
                    <a:pt x="43274" y="35571"/>
                    <a:pt x="43354" y="35611"/>
                    <a:pt x="43425" y="35641"/>
                  </a:cubicBezTo>
                  <a:cubicBezTo>
                    <a:pt x="43485" y="35661"/>
                    <a:pt x="43534" y="35691"/>
                    <a:pt x="43594" y="35711"/>
                  </a:cubicBezTo>
                  <a:cubicBezTo>
                    <a:pt x="43625" y="35721"/>
                    <a:pt x="43654" y="35731"/>
                    <a:pt x="43674" y="35741"/>
                  </a:cubicBezTo>
                  <a:cubicBezTo>
                    <a:pt x="43754" y="35771"/>
                    <a:pt x="43824" y="35811"/>
                    <a:pt x="43884" y="35861"/>
                  </a:cubicBezTo>
                  <a:cubicBezTo>
                    <a:pt x="43914" y="35881"/>
                    <a:pt x="43934" y="35901"/>
                    <a:pt x="43954" y="35921"/>
                  </a:cubicBezTo>
                  <a:lnTo>
                    <a:pt x="43944" y="35921"/>
                  </a:lnTo>
                  <a:lnTo>
                    <a:pt x="43944" y="35931"/>
                  </a:lnTo>
                  <a:lnTo>
                    <a:pt x="43924" y="35941"/>
                  </a:lnTo>
                  <a:cubicBezTo>
                    <a:pt x="43894" y="35961"/>
                    <a:pt x="43854" y="35981"/>
                    <a:pt x="43834" y="36001"/>
                  </a:cubicBezTo>
                  <a:cubicBezTo>
                    <a:pt x="43804" y="36011"/>
                    <a:pt x="43784" y="36021"/>
                    <a:pt x="43764" y="36031"/>
                  </a:cubicBezTo>
                  <a:lnTo>
                    <a:pt x="43744" y="36041"/>
                  </a:lnTo>
                  <a:lnTo>
                    <a:pt x="43704" y="36061"/>
                  </a:lnTo>
                  <a:cubicBezTo>
                    <a:pt x="43634" y="36091"/>
                    <a:pt x="43554" y="36141"/>
                    <a:pt x="43485" y="36191"/>
                  </a:cubicBezTo>
                  <a:lnTo>
                    <a:pt x="43465" y="36211"/>
                  </a:lnTo>
                  <a:lnTo>
                    <a:pt x="43445" y="36211"/>
                  </a:lnTo>
                  <a:cubicBezTo>
                    <a:pt x="43434" y="36231"/>
                    <a:pt x="43414" y="36240"/>
                    <a:pt x="43394" y="36251"/>
                  </a:cubicBezTo>
                  <a:lnTo>
                    <a:pt x="43385" y="36260"/>
                  </a:lnTo>
                  <a:lnTo>
                    <a:pt x="43374" y="36271"/>
                  </a:lnTo>
                  <a:lnTo>
                    <a:pt x="43365" y="36271"/>
                  </a:lnTo>
                  <a:cubicBezTo>
                    <a:pt x="43345" y="36291"/>
                    <a:pt x="43314" y="36311"/>
                    <a:pt x="43294" y="36320"/>
                  </a:cubicBezTo>
                  <a:cubicBezTo>
                    <a:pt x="43214" y="36371"/>
                    <a:pt x="43145" y="36411"/>
                    <a:pt x="43075" y="36451"/>
                  </a:cubicBezTo>
                  <a:cubicBezTo>
                    <a:pt x="43015" y="36480"/>
                    <a:pt x="42965" y="36511"/>
                    <a:pt x="42905" y="36540"/>
                  </a:cubicBezTo>
                  <a:lnTo>
                    <a:pt x="42885" y="36551"/>
                  </a:lnTo>
                  <a:lnTo>
                    <a:pt x="42785" y="36611"/>
                  </a:lnTo>
                  <a:lnTo>
                    <a:pt x="42735" y="36631"/>
                  </a:lnTo>
                  <a:cubicBezTo>
                    <a:pt x="42705" y="36650"/>
                    <a:pt x="42685" y="36660"/>
                    <a:pt x="42655" y="36680"/>
                  </a:cubicBezTo>
                  <a:lnTo>
                    <a:pt x="42645" y="36680"/>
                  </a:lnTo>
                  <a:lnTo>
                    <a:pt x="42645" y="36690"/>
                  </a:lnTo>
                  <a:cubicBezTo>
                    <a:pt x="42615" y="36660"/>
                    <a:pt x="42585" y="36640"/>
                    <a:pt x="42535" y="36620"/>
                  </a:cubicBezTo>
                  <a:lnTo>
                    <a:pt x="42535" y="36611"/>
                  </a:lnTo>
                  <a:lnTo>
                    <a:pt x="42525" y="36611"/>
                  </a:lnTo>
                  <a:cubicBezTo>
                    <a:pt x="42475" y="36580"/>
                    <a:pt x="42406" y="36551"/>
                    <a:pt x="42346" y="36520"/>
                  </a:cubicBezTo>
                  <a:cubicBezTo>
                    <a:pt x="42315" y="36500"/>
                    <a:pt x="42275" y="36480"/>
                    <a:pt x="42235" y="36460"/>
                  </a:cubicBezTo>
                  <a:cubicBezTo>
                    <a:pt x="42215" y="36440"/>
                    <a:pt x="42186" y="36431"/>
                    <a:pt x="42166" y="36420"/>
                  </a:cubicBezTo>
                  <a:cubicBezTo>
                    <a:pt x="42146" y="36411"/>
                    <a:pt x="42126" y="36400"/>
                    <a:pt x="42115" y="36391"/>
                  </a:cubicBezTo>
                  <a:lnTo>
                    <a:pt x="42106" y="36380"/>
                  </a:lnTo>
                  <a:cubicBezTo>
                    <a:pt x="42066" y="36360"/>
                    <a:pt x="42015" y="36331"/>
                    <a:pt x="41966" y="36300"/>
                  </a:cubicBezTo>
                  <a:cubicBezTo>
                    <a:pt x="41926" y="36280"/>
                    <a:pt x="41886" y="36251"/>
                    <a:pt x="41816" y="36200"/>
                  </a:cubicBezTo>
                  <a:lnTo>
                    <a:pt x="41776" y="36171"/>
                  </a:lnTo>
                  <a:cubicBezTo>
                    <a:pt x="41706" y="36121"/>
                    <a:pt x="41646" y="36091"/>
                    <a:pt x="41586" y="36061"/>
                  </a:cubicBezTo>
                  <a:cubicBezTo>
                    <a:pt x="41536" y="36031"/>
                    <a:pt x="41486" y="36011"/>
                    <a:pt x="41416" y="35981"/>
                  </a:cubicBezTo>
                  <a:lnTo>
                    <a:pt x="41366" y="35961"/>
                  </a:lnTo>
                  <a:cubicBezTo>
                    <a:pt x="41296" y="35931"/>
                    <a:pt x="41236" y="35901"/>
                    <a:pt x="41167" y="35871"/>
                  </a:cubicBezTo>
                  <a:cubicBezTo>
                    <a:pt x="41107" y="35841"/>
                    <a:pt x="41036" y="35821"/>
                    <a:pt x="40976" y="35791"/>
                  </a:cubicBezTo>
                  <a:cubicBezTo>
                    <a:pt x="40836" y="35731"/>
                    <a:pt x="40697" y="35671"/>
                    <a:pt x="40557" y="35601"/>
                  </a:cubicBezTo>
                  <a:cubicBezTo>
                    <a:pt x="40447" y="35551"/>
                    <a:pt x="40307" y="35481"/>
                    <a:pt x="40167" y="35401"/>
                  </a:cubicBezTo>
                  <a:cubicBezTo>
                    <a:pt x="40127" y="35381"/>
                    <a:pt x="40097" y="35361"/>
                    <a:pt x="40057" y="35341"/>
                  </a:cubicBezTo>
                  <a:lnTo>
                    <a:pt x="40047" y="35332"/>
                  </a:lnTo>
                  <a:lnTo>
                    <a:pt x="40028" y="35321"/>
                  </a:lnTo>
                  <a:lnTo>
                    <a:pt x="40008" y="35312"/>
                  </a:lnTo>
                  <a:lnTo>
                    <a:pt x="39977" y="35292"/>
                  </a:lnTo>
                  <a:cubicBezTo>
                    <a:pt x="39957" y="35281"/>
                    <a:pt x="39937" y="35272"/>
                    <a:pt x="39917" y="35252"/>
                  </a:cubicBezTo>
                  <a:lnTo>
                    <a:pt x="39937" y="35241"/>
                  </a:lnTo>
                  <a:cubicBezTo>
                    <a:pt x="39977" y="35212"/>
                    <a:pt x="40008" y="35181"/>
                    <a:pt x="40047" y="35152"/>
                  </a:cubicBezTo>
                  <a:cubicBezTo>
                    <a:pt x="40107" y="35092"/>
                    <a:pt x="40167" y="35052"/>
                    <a:pt x="40227" y="35001"/>
                  </a:cubicBezTo>
                  <a:cubicBezTo>
                    <a:pt x="40237" y="35001"/>
                    <a:pt x="40237" y="34992"/>
                    <a:pt x="40237" y="34992"/>
                  </a:cubicBezTo>
                  <a:cubicBezTo>
                    <a:pt x="40407" y="34862"/>
                    <a:pt x="40587" y="34712"/>
                    <a:pt x="40707" y="34622"/>
                  </a:cubicBezTo>
                  <a:lnTo>
                    <a:pt x="40727" y="34602"/>
                  </a:lnTo>
                  <a:lnTo>
                    <a:pt x="40737" y="34602"/>
                  </a:lnTo>
                  <a:lnTo>
                    <a:pt x="40796" y="34542"/>
                  </a:lnTo>
                  <a:cubicBezTo>
                    <a:pt x="40816" y="34532"/>
                    <a:pt x="40836" y="34522"/>
                    <a:pt x="40856" y="34502"/>
                  </a:cubicBezTo>
                  <a:lnTo>
                    <a:pt x="40876" y="34492"/>
                  </a:lnTo>
                  <a:lnTo>
                    <a:pt x="40896" y="34472"/>
                  </a:lnTo>
                  <a:cubicBezTo>
                    <a:pt x="40936" y="34442"/>
                    <a:pt x="40967" y="34422"/>
                    <a:pt x="41007" y="34392"/>
                  </a:cubicBezTo>
                  <a:lnTo>
                    <a:pt x="41027" y="34372"/>
                  </a:lnTo>
                  <a:lnTo>
                    <a:pt x="41036" y="34372"/>
                  </a:lnTo>
                  <a:lnTo>
                    <a:pt x="41036" y="34362"/>
                  </a:lnTo>
                  <a:lnTo>
                    <a:pt x="41047" y="34362"/>
                  </a:lnTo>
                  <a:cubicBezTo>
                    <a:pt x="41056" y="34352"/>
                    <a:pt x="41076" y="34342"/>
                    <a:pt x="41087" y="34332"/>
                  </a:cubicBezTo>
                  <a:close/>
                  <a:moveTo>
                    <a:pt x="28177" y="35281"/>
                  </a:moveTo>
                  <a:lnTo>
                    <a:pt x="28177" y="35341"/>
                  </a:lnTo>
                  <a:cubicBezTo>
                    <a:pt x="28177" y="35361"/>
                    <a:pt x="28167" y="35381"/>
                    <a:pt x="28167" y="35401"/>
                  </a:cubicBezTo>
                  <a:lnTo>
                    <a:pt x="28167" y="35421"/>
                  </a:lnTo>
                  <a:cubicBezTo>
                    <a:pt x="28167" y="35471"/>
                    <a:pt x="28167" y="35541"/>
                    <a:pt x="28157" y="35611"/>
                  </a:cubicBezTo>
                  <a:lnTo>
                    <a:pt x="28157" y="35661"/>
                  </a:lnTo>
                  <a:lnTo>
                    <a:pt x="28147" y="35661"/>
                  </a:lnTo>
                  <a:lnTo>
                    <a:pt x="28147" y="35671"/>
                  </a:lnTo>
                  <a:cubicBezTo>
                    <a:pt x="28147" y="35731"/>
                    <a:pt x="28127" y="35791"/>
                    <a:pt x="28127" y="35861"/>
                  </a:cubicBezTo>
                  <a:lnTo>
                    <a:pt x="28127" y="35921"/>
                  </a:lnTo>
                  <a:lnTo>
                    <a:pt x="28127" y="36071"/>
                  </a:lnTo>
                  <a:lnTo>
                    <a:pt x="28117" y="36091"/>
                  </a:lnTo>
                  <a:lnTo>
                    <a:pt x="28087" y="36121"/>
                  </a:lnTo>
                  <a:lnTo>
                    <a:pt x="28077" y="36131"/>
                  </a:lnTo>
                  <a:cubicBezTo>
                    <a:pt x="28067" y="36141"/>
                    <a:pt x="28057" y="36151"/>
                    <a:pt x="28037" y="36161"/>
                  </a:cubicBezTo>
                  <a:cubicBezTo>
                    <a:pt x="28017" y="36171"/>
                    <a:pt x="27997" y="36191"/>
                    <a:pt x="27977" y="36200"/>
                  </a:cubicBezTo>
                  <a:cubicBezTo>
                    <a:pt x="27967" y="36211"/>
                    <a:pt x="27958" y="36220"/>
                    <a:pt x="27938" y="36231"/>
                  </a:cubicBezTo>
                  <a:cubicBezTo>
                    <a:pt x="27887" y="36260"/>
                    <a:pt x="27847" y="36291"/>
                    <a:pt x="27807" y="36320"/>
                  </a:cubicBezTo>
                  <a:lnTo>
                    <a:pt x="27747" y="36351"/>
                  </a:lnTo>
                  <a:lnTo>
                    <a:pt x="27738" y="36351"/>
                  </a:lnTo>
                  <a:lnTo>
                    <a:pt x="27727" y="36360"/>
                  </a:lnTo>
                  <a:cubicBezTo>
                    <a:pt x="27658" y="36400"/>
                    <a:pt x="27587" y="36451"/>
                    <a:pt x="27507" y="36491"/>
                  </a:cubicBezTo>
                  <a:cubicBezTo>
                    <a:pt x="27448" y="36520"/>
                    <a:pt x="27398" y="36551"/>
                    <a:pt x="27338" y="36580"/>
                  </a:cubicBezTo>
                  <a:cubicBezTo>
                    <a:pt x="27288" y="36600"/>
                    <a:pt x="27238" y="36631"/>
                    <a:pt x="27188" y="36650"/>
                  </a:cubicBezTo>
                  <a:lnTo>
                    <a:pt x="26978" y="36770"/>
                  </a:lnTo>
                  <a:lnTo>
                    <a:pt x="26978" y="36780"/>
                  </a:lnTo>
                  <a:lnTo>
                    <a:pt x="26958" y="36780"/>
                  </a:lnTo>
                  <a:lnTo>
                    <a:pt x="26888" y="36830"/>
                  </a:lnTo>
                  <a:cubicBezTo>
                    <a:pt x="26858" y="36850"/>
                    <a:pt x="26818" y="36860"/>
                    <a:pt x="26788" y="36880"/>
                  </a:cubicBezTo>
                  <a:cubicBezTo>
                    <a:pt x="26778" y="36890"/>
                    <a:pt x="26768" y="36890"/>
                    <a:pt x="26758" y="36900"/>
                  </a:cubicBezTo>
                  <a:lnTo>
                    <a:pt x="26748" y="36900"/>
                  </a:lnTo>
                  <a:cubicBezTo>
                    <a:pt x="26739" y="36870"/>
                    <a:pt x="26739" y="36840"/>
                    <a:pt x="26739" y="36810"/>
                  </a:cubicBezTo>
                  <a:lnTo>
                    <a:pt x="26728" y="36770"/>
                  </a:lnTo>
                  <a:cubicBezTo>
                    <a:pt x="26728" y="36720"/>
                    <a:pt x="26728" y="36670"/>
                    <a:pt x="26719" y="36620"/>
                  </a:cubicBezTo>
                  <a:lnTo>
                    <a:pt x="26719" y="36600"/>
                  </a:lnTo>
                  <a:lnTo>
                    <a:pt x="26719" y="36560"/>
                  </a:lnTo>
                  <a:cubicBezTo>
                    <a:pt x="26708" y="36511"/>
                    <a:pt x="26708" y="36460"/>
                    <a:pt x="26708" y="36411"/>
                  </a:cubicBezTo>
                  <a:lnTo>
                    <a:pt x="26708" y="36231"/>
                  </a:lnTo>
                  <a:cubicBezTo>
                    <a:pt x="26728" y="36231"/>
                    <a:pt x="26748" y="36220"/>
                    <a:pt x="26768" y="36220"/>
                  </a:cubicBezTo>
                  <a:cubicBezTo>
                    <a:pt x="26778" y="36211"/>
                    <a:pt x="26798" y="36211"/>
                    <a:pt x="26828" y="36200"/>
                  </a:cubicBezTo>
                  <a:lnTo>
                    <a:pt x="26948" y="36141"/>
                  </a:lnTo>
                  <a:cubicBezTo>
                    <a:pt x="26998" y="36121"/>
                    <a:pt x="27048" y="36091"/>
                    <a:pt x="27108" y="36061"/>
                  </a:cubicBezTo>
                  <a:lnTo>
                    <a:pt x="27108" y="36051"/>
                  </a:lnTo>
                  <a:lnTo>
                    <a:pt x="27118" y="36051"/>
                  </a:lnTo>
                  <a:lnTo>
                    <a:pt x="27158" y="36031"/>
                  </a:lnTo>
                  <a:cubicBezTo>
                    <a:pt x="27228" y="35981"/>
                    <a:pt x="27288" y="35941"/>
                    <a:pt x="27348" y="35901"/>
                  </a:cubicBezTo>
                  <a:cubicBezTo>
                    <a:pt x="27378" y="35891"/>
                    <a:pt x="27398" y="35871"/>
                    <a:pt x="27428" y="35851"/>
                  </a:cubicBezTo>
                  <a:cubicBezTo>
                    <a:pt x="27468" y="35821"/>
                    <a:pt x="27507" y="35801"/>
                    <a:pt x="27547" y="35771"/>
                  </a:cubicBezTo>
                  <a:lnTo>
                    <a:pt x="27578" y="35751"/>
                  </a:lnTo>
                  <a:cubicBezTo>
                    <a:pt x="27618" y="35721"/>
                    <a:pt x="27658" y="35691"/>
                    <a:pt x="27698" y="35671"/>
                  </a:cubicBezTo>
                  <a:cubicBezTo>
                    <a:pt x="27727" y="35651"/>
                    <a:pt x="27747" y="35631"/>
                    <a:pt x="27778" y="35601"/>
                  </a:cubicBezTo>
                  <a:lnTo>
                    <a:pt x="27787" y="35601"/>
                  </a:lnTo>
                  <a:lnTo>
                    <a:pt x="27818" y="35571"/>
                  </a:lnTo>
                  <a:lnTo>
                    <a:pt x="27838" y="35561"/>
                  </a:lnTo>
                  <a:lnTo>
                    <a:pt x="27878" y="35531"/>
                  </a:lnTo>
                  <a:lnTo>
                    <a:pt x="27907" y="35501"/>
                  </a:lnTo>
                  <a:lnTo>
                    <a:pt x="27927" y="35491"/>
                  </a:lnTo>
                  <a:cubicBezTo>
                    <a:pt x="27947" y="35481"/>
                    <a:pt x="27967" y="35461"/>
                    <a:pt x="27987" y="35451"/>
                  </a:cubicBezTo>
                  <a:cubicBezTo>
                    <a:pt x="27997" y="35432"/>
                    <a:pt x="28007" y="35421"/>
                    <a:pt x="28017" y="35412"/>
                  </a:cubicBezTo>
                  <a:lnTo>
                    <a:pt x="28027" y="35412"/>
                  </a:lnTo>
                  <a:lnTo>
                    <a:pt x="28027" y="35401"/>
                  </a:lnTo>
                  <a:cubicBezTo>
                    <a:pt x="28047" y="35381"/>
                    <a:pt x="28077" y="35361"/>
                    <a:pt x="28097" y="35341"/>
                  </a:cubicBezTo>
                  <a:cubicBezTo>
                    <a:pt x="28117" y="35321"/>
                    <a:pt x="28137" y="35312"/>
                    <a:pt x="28147" y="35301"/>
                  </a:cubicBezTo>
                  <a:lnTo>
                    <a:pt x="28157" y="35301"/>
                  </a:lnTo>
                  <a:cubicBezTo>
                    <a:pt x="28167" y="35292"/>
                    <a:pt x="28177" y="35292"/>
                    <a:pt x="28177" y="35281"/>
                  </a:cubicBezTo>
                  <a:close/>
                  <a:moveTo>
                    <a:pt x="25160" y="35432"/>
                  </a:moveTo>
                  <a:cubicBezTo>
                    <a:pt x="25180" y="35441"/>
                    <a:pt x="25200" y="35461"/>
                    <a:pt x="25220" y="35471"/>
                  </a:cubicBezTo>
                  <a:cubicBezTo>
                    <a:pt x="25229" y="35481"/>
                    <a:pt x="25240" y="35481"/>
                    <a:pt x="25249" y="35491"/>
                  </a:cubicBezTo>
                  <a:lnTo>
                    <a:pt x="25260" y="35501"/>
                  </a:lnTo>
                  <a:lnTo>
                    <a:pt x="25269" y="35501"/>
                  </a:lnTo>
                  <a:lnTo>
                    <a:pt x="25280" y="35511"/>
                  </a:lnTo>
                  <a:cubicBezTo>
                    <a:pt x="25289" y="35511"/>
                    <a:pt x="25300" y="35521"/>
                    <a:pt x="25320" y="35531"/>
                  </a:cubicBezTo>
                  <a:cubicBezTo>
                    <a:pt x="25340" y="35551"/>
                    <a:pt x="25369" y="35571"/>
                    <a:pt x="25420" y="35601"/>
                  </a:cubicBezTo>
                  <a:lnTo>
                    <a:pt x="25509" y="35661"/>
                  </a:lnTo>
                  <a:cubicBezTo>
                    <a:pt x="25549" y="35691"/>
                    <a:pt x="25579" y="35701"/>
                    <a:pt x="25609" y="35721"/>
                  </a:cubicBezTo>
                  <a:cubicBezTo>
                    <a:pt x="25649" y="35741"/>
                    <a:pt x="25679" y="35751"/>
                    <a:pt x="25709" y="35771"/>
                  </a:cubicBezTo>
                  <a:cubicBezTo>
                    <a:pt x="25739" y="35791"/>
                    <a:pt x="25769" y="35811"/>
                    <a:pt x="25789" y="35821"/>
                  </a:cubicBezTo>
                  <a:lnTo>
                    <a:pt x="25809" y="35841"/>
                  </a:lnTo>
                  <a:cubicBezTo>
                    <a:pt x="25869" y="35881"/>
                    <a:pt x="25939" y="35921"/>
                    <a:pt x="25999" y="35961"/>
                  </a:cubicBezTo>
                  <a:cubicBezTo>
                    <a:pt x="26079" y="36011"/>
                    <a:pt x="26159" y="36041"/>
                    <a:pt x="26229" y="36071"/>
                  </a:cubicBezTo>
                  <a:lnTo>
                    <a:pt x="26319" y="36101"/>
                  </a:lnTo>
                  <a:lnTo>
                    <a:pt x="26328" y="36111"/>
                  </a:lnTo>
                  <a:lnTo>
                    <a:pt x="26339" y="36111"/>
                  </a:lnTo>
                  <a:cubicBezTo>
                    <a:pt x="26379" y="36121"/>
                    <a:pt x="26408" y="36141"/>
                    <a:pt x="26448" y="36151"/>
                  </a:cubicBezTo>
                  <a:cubicBezTo>
                    <a:pt x="26479" y="36161"/>
                    <a:pt x="26508" y="36180"/>
                    <a:pt x="26539" y="36191"/>
                  </a:cubicBezTo>
                  <a:cubicBezTo>
                    <a:pt x="26528" y="36280"/>
                    <a:pt x="26528" y="36340"/>
                    <a:pt x="26528" y="36400"/>
                  </a:cubicBezTo>
                  <a:cubicBezTo>
                    <a:pt x="26539" y="36451"/>
                    <a:pt x="26539" y="36491"/>
                    <a:pt x="26539" y="36540"/>
                  </a:cubicBezTo>
                  <a:lnTo>
                    <a:pt x="26539" y="36551"/>
                  </a:lnTo>
                  <a:cubicBezTo>
                    <a:pt x="26548" y="36571"/>
                    <a:pt x="26548" y="36600"/>
                    <a:pt x="26548" y="36620"/>
                  </a:cubicBezTo>
                  <a:cubicBezTo>
                    <a:pt x="26559" y="36680"/>
                    <a:pt x="26559" y="36740"/>
                    <a:pt x="26559" y="36810"/>
                  </a:cubicBezTo>
                  <a:lnTo>
                    <a:pt x="26559" y="36920"/>
                  </a:lnTo>
                  <a:lnTo>
                    <a:pt x="26559" y="36930"/>
                  </a:lnTo>
                  <a:lnTo>
                    <a:pt x="26559" y="36940"/>
                  </a:lnTo>
                  <a:cubicBezTo>
                    <a:pt x="26539" y="36930"/>
                    <a:pt x="26519" y="36920"/>
                    <a:pt x="26488" y="36910"/>
                  </a:cubicBezTo>
                  <a:lnTo>
                    <a:pt x="26479" y="36900"/>
                  </a:lnTo>
                  <a:lnTo>
                    <a:pt x="26459" y="36900"/>
                  </a:lnTo>
                  <a:lnTo>
                    <a:pt x="26439" y="36890"/>
                  </a:lnTo>
                  <a:cubicBezTo>
                    <a:pt x="26399" y="36870"/>
                    <a:pt x="26359" y="36860"/>
                    <a:pt x="26328" y="36840"/>
                  </a:cubicBezTo>
                  <a:cubicBezTo>
                    <a:pt x="26308" y="36840"/>
                    <a:pt x="26288" y="36830"/>
                    <a:pt x="26269" y="36820"/>
                  </a:cubicBezTo>
                  <a:lnTo>
                    <a:pt x="26259" y="36810"/>
                  </a:lnTo>
                  <a:lnTo>
                    <a:pt x="26249" y="36810"/>
                  </a:lnTo>
                  <a:cubicBezTo>
                    <a:pt x="26219" y="36790"/>
                    <a:pt x="26179" y="36780"/>
                    <a:pt x="26139" y="36760"/>
                  </a:cubicBezTo>
                  <a:lnTo>
                    <a:pt x="26129" y="36760"/>
                  </a:lnTo>
                  <a:lnTo>
                    <a:pt x="26119" y="36750"/>
                  </a:lnTo>
                  <a:lnTo>
                    <a:pt x="26059" y="36720"/>
                  </a:lnTo>
                  <a:cubicBezTo>
                    <a:pt x="26019" y="36700"/>
                    <a:pt x="25989" y="36680"/>
                    <a:pt x="25959" y="36660"/>
                  </a:cubicBezTo>
                  <a:lnTo>
                    <a:pt x="25929" y="36640"/>
                  </a:lnTo>
                  <a:cubicBezTo>
                    <a:pt x="25889" y="36611"/>
                    <a:pt x="25849" y="36591"/>
                    <a:pt x="25799" y="36560"/>
                  </a:cubicBezTo>
                  <a:cubicBezTo>
                    <a:pt x="25759" y="36551"/>
                    <a:pt x="25729" y="36531"/>
                    <a:pt x="25689" y="36511"/>
                  </a:cubicBezTo>
                  <a:lnTo>
                    <a:pt x="25639" y="36491"/>
                  </a:lnTo>
                  <a:cubicBezTo>
                    <a:pt x="25599" y="36471"/>
                    <a:pt x="25549" y="36460"/>
                    <a:pt x="25509" y="36440"/>
                  </a:cubicBezTo>
                  <a:lnTo>
                    <a:pt x="25489" y="36431"/>
                  </a:lnTo>
                  <a:lnTo>
                    <a:pt x="25449" y="36420"/>
                  </a:lnTo>
                  <a:lnTo>
                    <a:pt x="25440" y="36411"/>
                  </a:lnTo>
                  <a:lnTo>
                    <a:pt x="25400" y="36391"/>
                  </a:lnTo>
                  <a:lnTo>
                    <a:pt x="25369" y="36380"/>
                  </a:lnTo>
                  <a:lnTo>
                    <a:pt x="25360" y="36380"/>
                  </a:lnTo>
                  <a:cubicBezTo>
                    <a:pt x="25329" y="36371"/>
                    <a:pt x="25300" y="36351"/>
                    <a:pt x="25280" y="36340"/>
                  </a:cubicBezTo>
                  <a:lnTo>
                    <a:pt x="25260" y="36331"/>
                  </a:lnTo>
                  <a:lnTo>
                    <a:pt x="25240" y="36331"/>
                  </a:lnTo>
                  <a:cubicBezTo>
                    <a:pt x="25240" y="36311"/>
                    <a:pt x="25229" y="36300"/>
                    <a:pt x="25229" y="36280"/>
                  </a:cubicBezTo>
                  <a:lnTo>
                    <a:pt x="25200" y="36191"/>
                  </a:lnTo>
                  <a:lnTo>
                    <a:pt x="25200" y="36101"/>
                  </a:lnTo>
                  <a:lnTo>
                    <a:pt x="25200" y="36091"/>
                  </a:lnTo>
                  <a:cubicBezTo>
                    <a:pt x="25189" y="36051"/>
                    <a:pt x="25189" y="36021"/>
                    <a:pt x="25180" y="35981"/>
                  </a:cubicBezTo>
                  <a:cubicBezTo>
                    <a:pt x="25180" y="35911"/>
                    <a:pt x="25169" y="35851"/>
                    <a:pt x="25169" y="35771"/>
                  </a:cubicBezTo>
                  <a:lnTo>
                    <a:pt x="25169" y="35661"/>
                  </a:lnTo>
                  <a:cubicBezTo>
                    <a:pt x="25169" y="35621"/>
                    <a:pt x="25160" y="35591"/>
                    <a:pt x="25160" y="35551"/>
                  </a:cubicBezTo>
                  <a:lnTo>
                    <a:pt x="25160" y="35531"/>
                  </a:lnTo>
                  <a:lnTo>
                    <a:pt x="25160" y="35432"/>
                  </a:lnTo>
                  <a:close/>
                  <a:moveTo>
                    <a:pt x="36800" y="32754"/>
                  </a:moveTo>
                  <a:lnTo>
                    <a:pt x="36800" y="32763"/>
                  </a:lnTo>
                  <a:lnTo>
                    <a:pt x="36820" y="32763"/>
                  </a:lnTo>
                  <a:cubicBezTo>
                    <a:pt x="36850" y="32783"/>
                    <a:pt x="36880" y="32794"/>
                    <a:pt x="36910" y="32814"/>
                  </a:cubicBezTo>
                  <a:lnTo>
                    <a:pt x="36920" y="32814"/>
                  </a:lnTo>
                  <a:lnTo>
                    <a:pt x="36960" y="32834"/>
                  </a:lnTo>
                  <a:cubicBezTo>
                    <a:pt x="36990" y="32854"/>
                    <a:pt x="37030" y="32874"/>
                    <a:pt x="37060" y="32894"/>
                  </a:cubicBezTo>
                  <a:cubicBezTo>
                    <a:pt x="37080" y="32903"/>
                    <a:pt x="37110" y="32914"/>
                    <a:pt x="37130" y="32923"/>
                  </a:cubicBezTo>
                  <a:cubicBezTo>
                    <a:pt x="37159" y="32943"/>
                    <a:pt x="37199" y="32963"/>
                    <a:pt x="37230" y="32974"/>
                  </a:cubicBezTo>
                  <a:cubicBezTo>
                    <a:pt x="37250" y="32994"/>
                    <a:pt x="37270" y="33003"/>
                    <a:pt x="37290" y="33014"/>
                  </a:cubicBezTo>
                  <a:lnTo>
                    <a:pt x="37299" y="33023"/>
                  </a:lnTo>
                  <a:cubicBezTo>
                    <a:pt x="37170" y="33073"/>
                    <a:pt x="37060" y="33133"/>
                    <a:pt x="36940" y="33203"/>
                  </a:cubicBezTo>
                  <a:cubicBezTo>
                    <a:pt x="36820" y="33263"/>
                    <a:pt x="36680" y="33343"/>
                    <a:pt x="36530" y="33423"/>
                  </a:cubicBezTo>
                  <a:lnTo>
                    <a:pt x="36320" y="33543"/>
                  </a:lnTo>
                  <a:lnTo>
                    <a:pt x="36260" y="33573"/>
                  </a:lnTo>
                  <a:cubicBezTo>
                    <a:pt x="36211" y="33603"/>
                    <a:pt x="36160" y="33623"/>
                    <a:pt x="36111" y="33653"/>
                  </a:cubicBezTo>
                  <a:cubicBezTo>
                    <a:pt x="36020" y="33703"/>
                    <a:pt x="35921" y="33753"/>
                    <a:pt x="35831" y="33802"/>
                  </a:cubicBezTo>
                  <a:lnTo>
                    <a:pt x="35801" y="33822"/>
                  </a:lnTo>
                  <a:lnTo>
                    <a:pt x="35681" y="33882"/>
                  </a:lnTo>
                  <a:cubicBezTo>
                    <a:pt x="35661" y="33893"/>
                    <a:pt x="35641" y="33902"/>
                    <a:pt x="35621" y="33922"/>
                  </a:cubicBezTo>
                  <a:lnTo>
                    <a:pt x="35601" y="33933"/>
                  </a:lnTo>
                  <a:cubicBezTo>
                    <a:pt x="35571" y="33953"/>
                    <a:pt x="35531" y="33973"/>
                    <a:pt x="35491" y="33993"/>
                  </a:cubicBezTo>
                  <a:cubicBezTo>
                    <a:pt x="35421" y="34033"/>
                    <a:pt x="35351" y="34062"/>
                    <a:pt x="35271" y="34102"/>
                  </a:cubicBezTo>
                  <a:cubicBezTo>
                    <a:pt x="35211" y="34133"/>
                    <a:pt x="35141" y="34173"/>
                    <a:pt x="35081" y="34213"/>
                  </a:cubicBezTo>
                  <a:cubicBezTo>
                    <a:pt x="35032" y="34232"/>
                    <a:pt x="34992" y="34262"/>
                    <a:pt x="34941" y="34292"/>
                  </a:cubicBezTo>
                  <a:lnTo>
                    <a:pt x="34872" y="34322"/>
                  </a:lnTo>
                  <a:cubicBezTo>
                    <a:pt x="34741" y="34402"/>
                    <a:pt x="34602" y="34472"/>
                    <a:pt x="34452" y="34552"/>
                  </a:cubicBezTo>
                  <a:lnTo>
                    <a:pt x="34332" y="34612"/>
                  </a:lnTo>
                  <a:lnTo>
                    <a:pt x="34312" y="34622"/>
                  </a:lnTo>
                  <a:cubicBezTo>
                    <a:pt x="34232" y="34662"/>
                    <a:pt x="34132" y="34712"/>
                    <a:pt x="34042" y="34762"/>
                  </a:cubicBezTo>
                  <a:cubicBezTo>
                    <a:pt x="33882" y="34852"/>
                    <a:pt x="33753" y="34922"/>
                    <a:pt x="33642" y="34992"/>
                  </a:cubicBezTo>
                  <a:cubicBezTo>
                    <a:pt x="33503" y="35072"/>
                    <a:pt x="33363" y="35161"/>
                    <a:pt x="33243" y="35241"/>
                  </a:cubicBezTo>
                  <a:lnTo>
                    <a:pt x="33143" y="35301"/>
                  </a:lnTo>
                  <a:lnTo>
                    <a:pt x="33043" y="35361"/>
                  </a:lnTo>
                  <a:lnTo>
                    <a:pt x="33023" y="35381"/>
                  </a:lnTo>
                  <a:lnTo>
                    <a:pt x="33013" y="35381"/>
                  </a:lnTo>
                  <a:cubicBezTo>
                    <a:pt x="32953" y="35421"/>
                    <a:pt x="32903" y="35451"/>
                    <a:pt x="32853" y="35481"/>
                  </a:cubicBezTo>
                  <a:cubicBezTo>
                    <a:pt x="32783" y="35521"/>
                    <a:pt x="32723" y="35561"/>
                    <a:pt x="32654" y="35601"/>
                  </a:cubicBezTo>
                  <a:cubicBezTo>
                    <a:pt x="32574" y="35641"/>
                    <a:pt x="32514" y="35691"/>
                    <a:pt x="32454" y="35721"/>
                  </a:cubicBezTo>
                  <a:cubicBezTo>
                    <a:pt x="32374" y="35771"/>
                    <a:pt x="32294" y="35821"/>
                    <a:pt x="32204" y="35871"/>
                  </a:cubicBezTo>
                  <a:lnTo>
                    <a:pt x="32054" y="35961"/>
                  </a:lnTo>
                  <a:lnTo>
                    <a:pt x="32034" y="35971"/>
                  </a:lnTo>
                  <a:lnTo>
                    <a:pt x="32024" y="35971"/>
                  </a:lnTo>
                  <a:cubicBezTo>
                    <a:pt x="31934" y="36031"/>
                    <a:pt x="31794" y="36111"/>
                    <a:pt x="31664" y="36180"/>
                  </a:cubicBezTo>
                  <a:cubicBezTo>
                    <a:pt x="31535" y="36251"/>
                    <a:pt x="31395" y="36331"/>
                    <a:pt x="31255" y="36411"/>
                  </a:cubicBezTo>
                  <a:lnTo>
                    <a:pt x="31195" y="36451"/>
                  </a:lnTo>
                  <a:cubicBezTo>
                    <a:pt x="31095" y="36500"/>
                    <a:pt x="30975" y="36571"/>
                    <a:pt x="30865" y="36631"/>
                  </a:cubicBezTo>
                  <a:cubicBezTo>
                    <a:pt x="30845" y="36650"/>
                    <a:pt x="30815" y="36660"/>
                    <a:pt x="30795" y="36670"/>
                  </a:cubicBezTo>
                  <a:lnTo>
                    <a:pt x="30785" y="36680"/>
                  </a:lnTo>
                  <a:lnTo>
                    <a:pt x="30775" y="36690"/>
                  </a:lnTo>
                  <a:cubicBezTo>
                    <a:pt x="30755" y="36690"/>
                    <a:pt x="30735" y="36700"/>
                    <a:pt x="30715" y="36710"/>
                  </a:cubicBezTo>
                  <a:cubicBezTo>
                    <a:pt x="30675" y="36740"/>
                    <a:pt x="30625" y="36770"/>
                    <a:pt x="30565" y="36810"/>
                  </a:cubicBezTo>
                  <a:cubicBezTo>
                    <a:pt x="30545" y="36820"/>
                    <a:pt x="30525" y="36830"/>
                    <a:pt x="30505" y="36850"/>
                  </a:cubicBezTo>
                  <a:lnTo>
                    <a:pt x="30485" y="36850"/>
                  </a:lnTo>
                  <a:lnTo>
                    <a:pt x="30485" y="36860"/>
                  </a:lnTo>
                  <a:cubicBezTo>
                    <a:pt x="30465" y="36870"/>
                    <a:pt x="30445" y="36890"/>
                    <a:pt x="30415" y="36900"/>
                  </a:cubicBezTo>
                  <a:lnTo>
                    <a:pt x="30395" y="36920"/>
                  </a:lnTo>
                  <a:lnTo>
                    <a:pt x="30345" y="36950"/>
                  </a:lnTo>
                  <a:lnTo>
                    <a:pt x="30336" y="36950"/>
                  </a:lnTo>
                  <a:cubicBezTo>
                    <a:pt x="30305" y="36970"/>
                    <a:pt x="30296" y="36980"/>
                    <a:pt x="30276" y="36990"/>
                  </a:cubicBezTo>
                  <a:lnTo>
                    <a:pt x="30256" y="36990"/>
                  </a:lnTo>
                  <a:lnTo>
                    <a:pt x="30236" y="36980"/>
                  </a:lnTo>
                  <a:cubicBezTo>
                    <a:pt x="30196" y="36960"/>
                    <a:pt x="30145" y="36950"/>
                    <a:pt x="30105" y="36930"/>
                  </a:cubicBezTo>
                  <a:cubicBezTo>
                    <a:pt x="30085" y="36920"/>
                    <a:pt x="30065" y="36920"/>
                    <a:pt x="30045" y="36910"/>
                  </a:cubicBezTo>
                  <a:cubicBezTo>
                    <a:pt x="30005" y="36900"/>
                    <a:pt x="29965" y="36890"/>
                    <a:pt x="29936" y="36870"/>
                  </a:cubicBezTo>
                  <a:cubicBezTo>
                    <a:pt x="29886" y="36850"/>
                    <a:pt x="29846" y="36830"/>
                    <a:pt x="29806" y="36810"/>
                  </a:cubicBezTo>
                  <a:lnTo>
                    <a:pt x="29796" y="36810"/>
                  </a:lnTo>
                  <a:lnTo>
                    <a:pt x="29776" y="36800"/>
                  </a:lnTo>
                  <a:cubicBezTo>
                    <a:pt x="29766" y="36790"/>
                    <a:pt x="29746" y="36780"/>
                    <a:pt x="29736" y="36780"/>
                  </a:cubicBezTo>
                  <a:cubicBezTo>
                    <a:pt x="29666" y="36740"/>
                    <a:pt x="29586" y="36710"/>
                    <a:pt x="29546" y="36690"/>
                  </a:cubicBezTo>
                  <a:lnTo>
                    <a:pt x="29516" y="36680"/>
                  </a:lnTo>
                  <a:lnTo>
                    <a:pt x="29576" y="36650"/>
                  </a:lnTo>
                  <a:lnTo>
                    <a:pt x="29606" y="36631"/>
                  </a:lnTo>
                  <a:lnTo>
                    <a:pt x="29636" y="36620"/>
                  </a:lnTo>
                  <a:cubicBezTo>
                    <a:pt x="29666" y="36600"/>
                    <a:pt x="29696" y="36580"/>
                    <a:pt x="29736" y="36560"/>
                  </a:cubicBezTo>
                  <a:lnTo>
                    <a:pt x="29766" y="36540"/>
                  </a:lnTo>
                  <a:cubicBezTo>
                    <a:pt x="29816" y="36520"/>
                    <a:pt x="29866" y="36491"/>
                    <a:pt x="29916" y="36460"/>
                  </a:cubicBezTo>
                  <a:cubicBezTo>
                    <a:pt x="29956" y="36451"/>
                    <a:pt x="29985" y="36431"/>
                    <a:pt x="30016" y="36411"/>
                  </a:cubicBezTo>
                  <a:lnTo>
                    <a:pt x="30025" y="36400"/>
                  </a:lnTo>
                  <a:lnTo>
                    <a:pt x="30045" y="36400"/>
                  </a:lnTo>
                  <a:lnTo>
                    <a:pt x="30045" y="36391"/>
                  </a:lnTo>
                  <a:lnTo>
                    <a:pt x="30056" y="36391"/>
                  </a:lnTo>
                  <a:cubicBezTo>
                    <a:pt x="30105" y="36360"/>
                    <a:pt x="30165" y="36320"/>
                    <a:pt x="30225" y="36300"/>
                  </a:cubicBezTo>
                  <a:cubicBezTo>
                    <a:pt x="30245" y="36280"/>
                    <a:pt x="30265" y="36271"/>
                    <a:pt x="30296" y="36260"/>
                  </a:cubicBezTo>
                  <a:lnTo>
                    <a:pt x="30305" y="36260"/>
                  </a:lnTo>
                  <a:lnTo>
                    <a:pt x="30316" y="36251"/>
                  </a:lnTo>
                  <a:cubicBezTo>
                    <a:pt x="30336" y="36240"/>
                    <a:pt x="30356" y="36240"/>
                    <a:pt x="30365" y="36231"/>
                  </a:cubicBezTo>
                  <a:cubicBezTo>
                    <a:pt x="30415" y="36211"/>
                    <a:pt x="30455" y="36180"/>
                    <a:pt x="30515" y="36151"/>
                  </a:cubicBezTo>
                  <a:cubicBezTo>
                    <a:pt x="30605" y="36101"/>
                    <a:pt x="30705" y="36041"/>
                    <a:pt x="30805" y="35981"/>
                  </a:cubicBezTo>
                  <a:cubicBezTo>
                    <a:pt x="30885" y="35941"/>
                    <a:pt x="30975" y="35901"/>
                    <a:pt x="31055" y="35861"/>
                  </a:cubicBezTo>
                  <a:lnTo>
                    <a:pt x="31065" y="35861"/>
                  </a:lnTo>
                  <a:lnTo>
                    <a:pt x="31104" y="35841"/>
                  </a:lnTo>
                  <a:cubicBezTo>
                    <a:pt x="31144" y="35821"/>
                    <a:pt x="31195" y="35791"/>
                    <a:pt x="31235" y="35771"/>
                  </a:cubicBezTo>
                  <a:lnTo>
                    <a:pt x="31255" y="35771"/>
                  </a:lnTo>
                  <a:cubicBezTo>
                    <a:pt x="31304" y="35741"/>
                    <a:pt x="31355" y="35721"/>
                    <a:pt x="31404" y="35691"/>
                  </a:cubicBezTo>
                  <a:cubicBezTo>
                    <a:pt x="31515" y="35651"/>
                    <a:pt x="31604" y="35601"/>
                    <a:pt x="31714" y="35541"/>
                  </a:cubicBezTo>
                  <a:lnTo>
                    <a:pt x="31724" y="35541"/>
                  </a:lnTo>
                  <a:cubicBezTo>
                    <a:pt x="31824" y="35491"/>
                    <a:pt x="31934" y="35432"/>
                    <a:pt x="32054" y="35372"/>
                  </a:cubicBezTo>
                  <a:cubicBezTo>
                    <a:pt x="32104" y="35341"/>
                    <a:pt x="32164" y="35312"/>
                    <a:pt x="32224" y="35272"/>
                  </a:cubicBezTo>
                  <a:lnTo>
                    <a:pt x="32343" y="35212"/>
                  </a:lnTo>
                  <a:cubicBezTo>
                    <a:pt x="32443" y="35161"/>
                    <a:pt x="32554" y="35101"/>
                    <a:pt x="32654" y="35041"/>
                  </a:cubicBezTo>
                  <a:cubicBezTo>
                    <a:pt x="32723" y="35001"/>
                    <a:pt x="32803" y="34961"/>
                    <a:pt x="32873" y="34922"/>
                  </a:cubicBezTo>
                  <a:lnTo>
                    <a:pt x="32953" y="34882"/>
                  </a:lnTo>
                  <a:lnTo>
                    <a:pt x="32993" y="34862"/>
                  </a:lnTo>
                  <a:cubicBezTo>
                    <a:pt x="33083" y="34812"/>
                    <a:pt x="33163" y="34772"/>
                    <a:pt x="33243" y="34722"/>
                  </a:cubicBezTo>
                  <a:lnTo>
                    <a:pt x="33293" y="34702"/>
                  </a:lnTo>
                  <a:lnTo>
                    <a:pt x="33303" y="34692"/>
                  </a:lnTo>
                  <a:lnTo>
                    <a:pt x="33313" y="34692"/>
                  </a:lnTo>
                  <a:cubicBezTo>
                    <a:pt x="33393" y="34652"/>
                    <a:pt x="33473" y="34612"/>
                    <a:pt x="33553" y="34562"/>
                  </a:cubicBezTo>
                  <a:cubicBezTo>
                    <a:pt x="33653" y="34512"/>
                    <a:pt x="33762" y="34452"/>
                    <a:pt x="33862" y="34392"/>
                  </a:cubicBezTo>
                  <a:cubicBezTo>
                    <a:pt x="33933" y="34352"/>
                    <a:pt x="34002" y="34312"/>
                    <a:pt x="34072" y="34262"/>
                  </a:cubicBezTo>
                  <a:lnTo>
                    <a:pt x="34182" y="34202"/>
                  </a:lnTo>
                  <a:cubicBezTo>
                    <a:pt x="34242" y="34162"/>
                    <a:pt x="34302" y="34133"/>
                    <a:pt x="34362" y="34093"/>
                  </a:cubicBezTo>
                  <a:lnTo>
                    <a:pt x="34382" y="34082"/>
                  </a:lnTo>
                  <a:lnTo>
                    <a:pt x="34482" y="34033"/>
                  </a:lnTo>
                  <a:lnTo>
                    <a:pt x="34502" y="34013"/>
                  </a:lnTo>
                  <a:lnTo>
                    <a:pt x="34512" y="34013"/>
                  </a:lnTo>
                  <a:cubicBezTo>
                    <a:pt x="34602" y="33953"/>
                    <a:pt x="34702" y="33902"/>
                    <a:pt x="34792" y="33853"/>
                  </a:cubicBezTo>
                  <a:cubicBezTo>
                    <a:pt x="34972" y="33753"/>
                    <a:pt x="35172" y="33643"/>
                    <a:pt x="35421" y="33493"/>
                  </a:cubicBezTo>
                  <a:lnTo>
                    <a:pt x="35431" y="33483"/>
                  </a:lnTo>
                  <a:lnTo>
                    <a:pt x="35441" y="33483"/>
                  </a:lnTo>
                  <a:cubicBezTo>
                    <a:pt x="35541" y="33423"/>
                    <a:pt x="35631" y="33373"/>
                    <a:pt x="35731" y="33313"/>
                  </a:cubicBezTo>
                  <a:cubicBezTo>
                    <a:pt x="35781" y="33283"/>
                    <a:pt x="35841" y="33253"/>
                    <a:pt x="35911" y="33223"/>
                  </a:cubicBezTo>
                  <a:lnTo>
                    <a:pt x="35921" y="33213"/>
                  </a:lnTo>
                  <a:cubicBezTo>
                    <a:pt x="35960" y="33193"/>
                    <a:pt x="35991" y="33173"/>
                    <a:pt x="36031" y="33163"/>
                  </a:cubicBezTo>
                  <a:cubicBezTo>
                    <a:pt x="36211" y="33063"/>
                    <a:pt x="36391" y="32974"/>
                    <a:pt x="36650" y="32834"/>
                  </a:cubicBezTo>
                  <a:lnTo>
                    <a:pt x="36690" y="32803"/>
                  </a:lnTo>
                  <a:cubicBezTo>
                    <a:pt x="36730" y="32794"/>
                    <a:pt x="36760" y="32774"/>
                    <a:pt x="36790" y="32754"/>
                  </a:cubicBezTo>
                  <a:close/>
                  <a:moveTo>
                    <a:pt x="37430" y="33093"/>
                  </a:moveTo>
                  <a:cubicBezTo>
                    <a:pt x="37430" y="33133"/>
                    <a:pt x="37419" y="33183"/>
                    <a:pt x="37419" y="33213"/>
                  </a:cubicBezTo>
                  <a:lnTo>
                    <a:pt x="37419" y="33223"/>
                  </a:lnTo>
                  <a:cubicBezTo>
                    <a:pt x="37419" y="33263"/>
                    <a:pt x="37410" y="33293"/>
                    <a:pt x="37410" y="33323"/>
                  </a:cubicBezTo>
                  <a:lnTo>
                    <a:pt x="37410" y="33453"/>
                  </a:lnTo>
                  <a:lnTo>
                    <a:pt x="37410" y="33563"/>
                  </a:lnTo>
                  <a:lnTo>
                    <a:pt x="37370" y="33583"/>
                  </a:lnTo>
                  <a:lnTo>
                    <a:pt x="37339" y="33603"/>
                  </a:lnTo>
                  <a:lnTo>
                    <a:pt x="37299" y="33623"/>
                  </a:lnTo>
                  <a:cubicBezTo>
                    <a:pt x="37179" y="33703"/>
                    <a:pt x="37070" y="33762"/>
                    <a:pt x="36960" y="33822"/>
                  </a:cubicBezTo>
                  <a:cubicBezTo>
                    <a:pt x="36870" y="33882"/>
                    <a:pt x="36780" y="33922"/>
                    <a:pt x="36700" y="33973"/>
                  </a:cubicBezTo>
                  <a:lnTo>
                    <a:pt x="36690" y="33973"/>
                  </a:lnTo>
                  <a:lnTo>
                    <a:pt x="36680" y="33982"/>
                  </a:lnTo>
                  <a:lnTo>
                    <a:pt x="36600" y="34022"/>
                  </a:lnTo>
                  <a:cubicBezTo>
                    <a:pt x="36480" y="34093"/>
                    <a:pt x="36360" y="34162"/>
                    <a:pt x="36271" y="34222"/>
                  </a:cubicBezTo>
                  <a:lnTo>
                    <a:pt x="36180" y="34282"/>
                  </a:lnTo>
                  <a:lnTo>
                    <a:pt x="36140" y="34302"/>
                  </a:lnTo>
                  <a:lnTo>
                    <a:pt x="36120" y="34322"/>
                  </a:lnTo>
                  <a:lnTo>
                    <a:pt x="36080" y="34342"/>
                  </a:lnTo>
                  <a:lnTo>
                    <a:pt x="36011" y="34382"/>
                  </a:lnTo>
                  <a:lnTo>
                    <a:pt x="35931" y="34432"/>
                  </a:lnTo>
                  <a:cubicBezTo>
                    <a:pt x="35871" y="34472"/>
                    <a:pt x="35811" y="34502"/>
                    <a:pt x="35771" y="34532"/>
                  </a:cubicBezTo>
                  <a:lnTo>
                    <a:pt x="35761" y="34532"/>
                  </a:lnTo>
                  <a:lnTo>
                    <a:pt x="35751" y="34542"/>
                  </a:lnTo>
                  <a:lnTo>
                    <a:pt x="35741" y="34542"/>
                  </a:lnTo>
                  <a:lnTo>
                    <a:pt x="35591" y="34632"/>
                  </a:lnTo>
                  <a:cubicBezTo>
                    <a:pt x="35521" y="34672"/>
                    <a:pt x="35451" y="34722"/>
                    <a:pt x="35411" y="34752"/>
                  </a:cubicBezTo>
                  <a:lnTo>
                    <a:pt x="35391" y="34762"/>
                  </a:lnTo>
                  <a:lnTo>
                    <a:pt x="35271" y="34852"/>
                  </a:lnTo>
                  <a:cubicBezTo>
                    <a:pt x="35181" y="34902"/>
                    <a:pt x="35101" y="34952"/>
                    <a:pt x="35021" y="35001"/>
                  </a:cubicBezTo>
                  <a:lnTo>
                    <a:pt x="35001" y="35012"/>
                  </a:lnTo>
                  <a:lnTo>
                    <a:pt x="34992" y="35012"/>
                  </a:lnTo>
                  <a:lnTo>
                    <a:pt x="34981" y="35021"/>
                  </a:lnTo>
                  <a:lnTo>
                    <a:pt x="34932" y="35052"/>
                  </a:lnTo>
                  <a:cubicBezTo>
                    <a:pt x="34821" y="35121"/>
                    <a:pt x="34712" y="35181"/>
                    <a:pt x="34632" y="35221"/>
                  </a:cubicBezTo>
                  <a:lnTo>
                    <a:pt x="34622" y="35221"/>
                  </a:lnTo>
                  <a:lnTo>
                    <a:pt x="34582" y="35252"/>
                  </a:lnTo>
                  <a:cubicBezTo>
                    <a:pt x="34532" y="35272"/>
                    <a:pt x="34472" y="35301"/>
                    <a:pt x="34422" y="35332"/>
                  </a:cubicBezTo>
                  <a:cubicBezTo>
                    <a:pt x="34362" y="35372"/>
                    <a:pt x="34302" y="35401"/>
                    <a:pt x="34242" y="35432"/>
                  </a:cubicBezTo>
                  <a:cubicBezTo>
                    <a:pt x="34012" y="35551"/>
                    <a:pt x="33773" y="35691"/>
                    <a:pt x="33533" y="35811"/>
                  </a:cubicBezTo>
                  <a:cubicBezTo>
                    <a:pt x="33393" y="35891"/>
                    <a:pt x="33283" y="35951"/>
                    <a:pt x="33173" y="36011"/>
                  </a:cubicBezTo>
                  <a:cubicBezTo>
                    <a:pt x="33033" y="36081"/>
                    <a:pt x="32933" y="36141"/>
                    <a:pt x="32833" y="36200"/>
                  </a:cubicBezTo>
                  <a:cubicBezTo>
                    <a:pt x="32723" y="36271"/>
                    <a:pt x="32603" y="36340"/>
                    <a:pt x="32483" y="36400"/>
                  </a:cubicBezTo>
                  <a:cubicBezTo>
                    <a:pt x="32363" y="36471"/>
                    <a:pt x="32244" y="36531"/>
                    <a:pt x="32144" y="36580"/>
                  </a:cubicBezTo>
                  <a:cubicBezTo>
                    <a:pt x="32064" y="36620"/>
                    <a:pt x="31984" y="36670"/>
                    <a:pt x="31914" y="36700"/>
                  </a:cubicBezTo>
                  <a:lnTo>
                    <a:pt x="31894" y="36710"/>
                  </a:lnTo>
                  <a:lnTo>
                    <a:pt x="31844" y="36750"/>
                  </a:lnTo>
                  <a:cubicBezTo>
                    <a:pt x="31784" y="36780"/>
                    <a:pt x="31724" y="36810"/>
                    <a:pt x="31674" y="36830"/>
                  </a:cubicBezTo>
                  <a:lnTo>
                    <a:pt x="31664" y="36840"/>
                  </a:lnTo>
                  <a:lnTo>
                    <a:pt x="31654" y="36840"/>
                  </a:lnTo>
                  <a:lnTo>
                    <a:pt x="31644" y="36850"/>
                  </a:lnTo>
                  <a:cubicBezTo>
                    <a:pt x="31604" y="36870"/>
                    <a:pt x="31575" y="36880"/>
                    <a:pt x="31535" y="36900"/>
                  </a:cubicBezTo>
                  <a:cubicBezTo>
                    <a:pt x="31484" y="36930"/>
                    <a:pt x="31444" y="36950"/>
                    <a:pt x="31404" y="36980"/>
                  </a:cubicBezTo>
                  <a:lnTo>
                    <a:pt x="31384" y="36980"/>
                  </a:lnTo>
                  <a:lnTo>
                    <a:pt x="31375" y="36990"/>
                  </a:lnTo>
                  <a:lnTo>
                    <a:pt x="31364" y="37000"/>
                  </a:lnTo>
                  <a:lnTo>
                    <a:pt x="31244" y="37060"/>
                  </a:lnTo>
                  <a:cubicBezTo>
                    <a:pt x="31215" y="37080"/>
                    <a:pt x="31195" y="37090"/>
                    <a:pt x="31164" y="37100"/>
                  </a:cubicBezTo>
                  <a:cubicBezTo>
                    <a:pt x="31085" y="37140"/>
                    <a:pt x="31005" y="37170"/>
                    <a:pt x="30945" y="37230"/>
                  </a:cubicBezTo>
                  <a:cubicBezTo>
                    <a:pt x="30935" y="37240"/>
                    <a:pt x="30935" y="37240"/>
                    <a:pt x="30935" y="37250"/>
                  </a:cubicBezTo>
                  <a:lnTo>
                    <a:pt x="30935" y="37240"/>
                  </a:lnTo>
                  <a:lnTo>
                    <a:pt x="30925" y="37240"/>
                  </a:lnTo>
                  <a:cubicBezTo>
                    <a:pt x="30875" y="37210"/>
                    <a:pt x="30805" y="37180"/>
                    <a:pt x="30725" y="37150"/>
                  </a:cubicBezTo>
                  <a:cubicBezTo>
                    <a:pt x="30665" y="37120"/>
                    <a:pt x="30595" y="37100"/>
                    <a:pt x="30535" y="37080"/>
                  </a:cubicBezTo>
                  <a:cubicBezTo>
                    <a:pt x="30515" y="37070"/>
                    <a:pt x="30495" y="37070"/>
                    <a:pt x="30475" y="37060"/>
                  </a:cubicBezTo>
                  <a:cubicBezTo>
                    <a:pt x="30495" y="37050"/>
                    <a:pt x="30515" y="37040"/>
                    <a:pt x="30545" y="37020"/>
                  </a:cubicBezTo>
                  <a:cubicBezTo>
                    <a:pt x="30605" y="36980"/>
                    <a:pt x="30665" y="36940"/>
                    <a:pt x="30735" y="36900"/>
                  </a:cubicBezTo>
                  <a:cubicBezTo>
                    <a:pt x="30765" y="36880"/>
                    <a:pt x="30805" y="36860"/>
                    <a:pt x="30845" y="36840"/>
                  </a:cubicBezTo>
                  <a:lnTo>
                    <a:pt x="30855" y="36830"/>
                  </a:lnTo>
                  <a:lnTo>
                    <a:pt x="30875" y="36820"/>
                  </a:lnTo>
                  <a:lnTo>
                    <a:pt x="30885" y="36810"/>
                  </a:lnTo>
                  <a:cubicBezTo>
                    <a:pt x="30905" y="36810"/>
                    <a:pt x="30915" y="36800"/>
                    <a:pt x="30925" y="36790"/>
                  </a:cubicBezTo>
                  <a:cubicBezTo>
                    <a:pt x="30955" y="36780"/>
                    <a:pt x="30985" y="36760"/>
                    <a:pt x="31015" y="36740"/>
                  </a:cubicBezTo>
                  <a:lnTo>
                    <a:pt x="31025" y="36730"/>
                  </a:lnTo>
                  <a:cubicBezTo>
                    <a:pt x="31055" y="36720"/>
                    <a:pt x="31085" y="36700"/>
                    <a:pt x="31115" y="36680"/>
                  </a:cubicBezTo>
                  <a:cubicBezTo>
                    <a:pt x="31184" y="36640"/>
                    <a:pt x="31264" y="36600"/>
                    <a:pt x="31335" y="36551"/>
                  </a:cubicBezTo>
                  <a:cubicBezTo>
                    <a:pt x="31395" y="36520"/>
                    <a:pt x="31444" y="36480"/>
                    <a:pt x="31504" y="36451"/>
                  </a:cubicBezTo>
                  <a:cubicBezTo>
                    <a:pt x="31575" y="36411"/>
                    <a:pt x="31634" y="36380"/>
                    <a:pt x="31704" y="36340"/>
                  </a:cubicBezTo>
                  <a:lnTo>
                    <a:pt x="31714" y="36340"/>
                  </a:lnTo>
                  <a:lnTo>
                    <a:pt x="31714" y="36331"/>
                  </a:lnTo>
                  <a:cubicBezTo>
                    <a:pt x="31784" y="36300"/>
                    <a:pt x="31844" y="36260"/>
                    <a:pt x="31904" y="36231"/>
                  </a:cubicBezTo>
                  <a:cubicBezTo>
                    <a:pt x="31974" y="36191"/>
                    <a:pt x="32034" y="36151"/>
                    <a:pt x="32094" y="36121"/>
                  </a:cubicBezTo>
                  <a:lnTo>
                    <a:pt x="32104" y="36111"/>
                  </a:lnTo>
                  <a:lnTo>
                    <a:pt x="32124" y="36101"/>
                  </a:lnTo>
                  <a:cubicBezTo>
                    <a:pt x="32184" y="36061"/>
                    <a:pt x="32244" y="36031"/>
                    <a:pt x="32304" y="35991"/>
                  </a:cubicBezTo>
                  <a:lnTo>
                    <a:pt x="32514" y="35871"/>
                  </a:lnTo>
                  <a:lnTo>
                    <a:pt x="32543" y="35841"/>
                  </a:lnTo>
                  <a:lnTo>
                    <a:pt x="32554" y="35841"/>
                  </a:lnTo>
                  <a:lnTo>
                    <a:pt x="32703" y="35751"/>
                  </a:lnTo>
                  <a:lnTo>
                    <a:pt x="32763" y="35721"/>
                  </a:lnTo>
                  <a:cubicBezTo>
                    <a:pt x="32803" y="35691"/>
                    <a:pt x="32853" y="35661"/>
                    <a:pt x="32893" y="35641"/>
                  </a:cubicBezTo>
                  <a:cubicBezTo>
                    <a:pt x="32963" y="35601"/>
                    <a:pt x="33033" y="35561"/>
                    <a:pt x="33093" y="35511"/>
                  </a:cubicBezTo>
                  <a:cubicBezTo>
                    <a:pt x="33223" y="35432"/>
                    <a:pt x="33353" y="35341"/>
                    <a:pt x="33493" y="35252"/>
                  </a:cubicBezTo>
                  <a:cubicBezTo>
                    <a:pt x="33613" y="35172"/>
                    <a:pt x="33742" y="35092"/>
                    <a:pt x="33882" y="35012"/>
                  </a:cubicBezTo>
                  <a:lnTo>
                    <a:pt x="33942" y="34981"/>
                  </a:lnTo>
                  <a:lnTo>
                    <a:pt x="33953" y="34972"/>
                  </a:lnTo>
                  <a:cubicBezTo>
                    <a:pt x="34042" y="34922"/>
                    <a:pt x="34162" y="34852"/>
                    <a:pt x="34282" y="34792"/>
                  </a:cubicBezTo>
                  <a:lnTo>
                    <a:pt x="34382" y="34732"/>
                  </a:lnTo>
                  <a:lnTo>
                    <a:pt x="34392" y="34732"/>
                  </a:lnTo>
                  <a:cubicBezTo>
                    <a:pt x="34492" y="34682"/>
                    <a:pt x="34602" y="34622"/>
                    <a:pt x="34712" y="34572"/>
                  </a:cubicBezTo>
                  <a:cubicBezTo>
                    <a:pt x="34781" y="34532"/>
                    <a:pt x="34841" y="34502"/>
                    <a:pt x="34901" y="34462"/>
                  </a:cubicBezTo>
                  <a:lnTo>
                    <a:pt x="34972" y="34422"/>
                  </a:lnTo>
                  <a:cubicBezTo>
                    <a:pt x="35021" y="34392"/>
                    <a:pt x="35061" y="34372"/>
                    <a:pt x="35112" y="34342"/>
                  </a:cubicBezTo>
                  <a:cubicBezTo>
                    <a:pt x="35181" y="34302"/>
                    <a:pt x="35261" y="34262"/>
                    <a:pt x="35351" y="34213"/>
                  </a:cubicBezTo>
                  <a:cubicBezTo>
                    <a:pt x="35411" y="34182"/>
                    <a:pt x="35461" y="34153"/>
                    <a:pt x="35521" y="34122"/>
                  </a:cubicBezTo>
                  <a:cubicBezTo>
                    <a:pt x="35601" y="34082"/>
                    <a:pt x="35671" y="34042"/>
                    <a:pt x="35751" y="34002"/>
                  </a:cubicBezTo>
                  <a:lnTo>
                    <a:pt x="35771" y="33982"/>
                  </a:lnTo>
                  <a:lnTo>
                    <a:pt x="35841" y="33953"/>
                  </a:lnTo>
                  <a:lnTo>
                    <a:pt x="35940" y="33893"/>
                  </a:lnTo>
                  <a:cubicBezTo>
                    <a:pt x="36060" y="33822"/>
                    <a:pt x="36200" y="33753"/>
                    <a:pt x="36360" y="33673"/>
                  </a:cubicBezTo>
                  <a:cubicBezTo>
                    <a:pt x="36460" y="33613"/>
                    <a:pt x="36570" y="33553"/>
                    <a:pt x="36650" y="33503"/>
                  </a:cubicBezTo>
                  <a:cubicBezTo>
                    <a:pt x="36690" y="33483"/>
                    <a:pt x="36730" y="33463"/>
                    <a:pt x="36760" y="33443"/>
                  </a:cubicBezTo>
                  <a:cubicBezTo>
                    <a:pt x="36860" y="33383"/>
                    <a:pt x="36970" y="33323"/>
                    <a:pt x="37080" y="33263"/>
                  </a:cubicBezTo>
                  <a:cubicBezTo>
                    <a:pt x="37179" y="33213"/>
                    <a:pt x="37290" y="33163"/>
                    <a:pt x="37419" y="33093"/>
                  </a:cubicBezTo>
                  <a:close/>
                  <a:moveTo>
                    <a:pt x="37629" y="33762"/>
                  </a:moveTo>
                  <a:cubicBezTo>
                    <a:pt x="37689" y="33793"/>
                    <a:pt x="37749" y="33833"/>
                    <a:pt x="37809" y="33862"/>
                  </a:cubicBezTo>
                  <a:cubicBezTo>
                    <a:pt x="37859" y="33893"/>
                    <a:pt x="37919" y="33922"/>
                    <a:pt x="37969" y="33953"/>
                  </a:cubicBezTo>
                  <a:lnTo>
                    <a:pt x="38019" y="33973"/>
                  </a:lnTo>
                  <a:lnTo>
                    <a:pt x="38059" y="33993"/>
                  </a:lnTo>
                  <a:cubicBezTo>
                    <a:pt x="38109" y="34022"/>
                    <a:pt x="38159" y="34053"/>
                    <a:pt x="38219" y="34073"/>
                  </a:cubicBezTo>
                  <a:lnTo>
                    <a:pt x="38319" y="34122"/>
                  </a:lnTo>
                  <a:cubicBezTo>
                    <a:pt x="38289" y="34122"/>
                    <a:pt x="38229" y="34153"/>
                    <a:pt x="38149" y="34193"/>
                  </a:cubicBezTo>
                  <a:cubicBezTo>
                    <a:pt x="38109" y="34213"/>
                    <a:pt x="38059" y="34242"/>
                    <a:pt x="38019" y="34262"/>
                  </a:cubicBezTo>
                  <a:cubicBezTo>
                    <a:pt x="37999" y="34282"/>
                    <a:pt x="37969" y="34292"/>
                    <a:pt x="37949" y="34302"/>
                  </a:cubicBezTo>
                  <a:cubicBezTo>
                    <a:pt x="37819" y="34372"/>
                    <a:pt x="37679" y="34442"/>
                    <a:pt x="37530" y="34522"/>
                  </a:cubicBezTo>
                  <a:lnTo>
                    <a:pt x="37399" y="34582"/>
                  </a:lnTo>
                  <a:cubicBezTo>
                    <a:pt x="37299" y="34642"/>
                    <a:pt x="37199" y="34692"/>
                    <a:pt x="37090" y="34742"/>
                  </a:cubicBezTo>
                  <a:cubicBezTo>
                    <a:pt x="37030" y="34772"/>
                    <a:pt x="36960" y="34812"/>
                    <a:pt x="36890" y="34842"/>
                  </a:cubicBezTo>
                  <a:cubicBezTo>
                    <a:pt x="36840" y="34872"/>
                    <a:pt x="36790" y="34892"/>
                    <a:pt x="36740" y="34912"/>
                  </a:cubicBezTo>
                  <a:lnTo>
                    <a:pt x="36730" y="34922"/>
                  </a:lnTo>
                  <a:lnTo>
                    <a:pt x="36720" y="34922"/>
                  </a:lnTo>
                  <a:lnTo>
                    <a:pt x="36670" y="34942"/>
                  </a:lnTo>
                  <a:cubicBezTo>
                    <a:pt x="36510" y="35012"/>
                    <a:pt x="36371" y="35081"/>
                    <a:pt x="36251" y="35141"/>
                  </a:cubicBezTo>
                  <a:cubicBezTo>
                    <a:pt x="36151" y="35181"/>
                    <a:pt x="36051" y="35241"/>
                    <a:pt x="35960" y="35292"/>
                  </a:cubicBezTo>
                  <a:lnTo>
                    <a:pt x="35951" y="35292"/>
                  </a:lnTo>
                  <a:lnTo>
                    <a:pt x="35940" y="35301"/>
                  </a:lnTo>
                  <a:lnTo>
                    <a:pt x="35931" y="35301"/>
                  </a:lnTo>
                  <a:lnTo>
                    <a:pt x="35841" y="35352"/>
                  </a:lnTo>
                  <a:cubicBezTo>
                    <a:pt x="35781" y="35381"/>
                    <a:pt x="35711" y="35421"/>
                    <a:pt x="35641" y="35461"/>
                  </a:cubicBezTo>
                  <a:cubicBezTo>
                    <a:pt x="35591" y="35491"/>
                    <a:pt x="35531" y="35531"/>
                    <a:pt x="35451" y="35571"/>
                  </a:cubicBezTo>
                  <a:lnTo>
                    <a:pt x="35441" y="35581"/>
                  </a:lnTo>
                  <a:lnTo>
                    <a:pt x="35371" y="35621"/>
                  </a:lnTo>
                  <a:cubicBezTo>
                    <a:pt x="35331" y="35651"/>
                    <a:pt x="35291" y="35671"/>
                    <a:pt x="35251" y="35701"/>
                  </a:cubicBezTo>
                  <a:cubicBezTo>
                    <a:pt x="35181" y="35741"/>
                    <a:pt x="35112" y="35781"/>
                    <a:pt x="35032" y="35831"/>
                  </a:cubicBezTo>
                  <a:lnTo>
                    <a:pt x="35001" y="35851"/>
                  </a:lnTo>
                  <a:lnTo>
                    <a:pt x="34992" y="35861"/>
                  </a:lnTo>
                  <a:lnTo>
                    <a:pt x="34972" y="35871"/>
                  </a:lnTo>
                  <a:lnTo>
                    <a:pt x="34952" y="35891"/>
                  </a:lnTo>
                  <a:cubicBezTo>
                    <a:pt x="34921" y="35911"/>
                    <a:pt x="34881" y="35931"/>
                    <a:pt x="34852" y="35951"/>
                  </a:cubicBezTo>
                  <a:cubicBezTo>
                    <a:pt x="34781" y="35991"/>
                    <a:pt x="34722" y="36031"/>
                    <a:pt x="34642" y="36081"/>
                  </a:cubicBezTo>
                  <a:cubicBezTo>
                    <a:pt x="34512" y="36151"/>
                    <a:pt x="34372" y="36231"/>
                    <a:pt x="34242" y="36300"/>
                  </a:cubicBezTo>
                  <a:cubicBezTo>
                    <a:pt x="34102" y="36380"/>
                    <a:pt x="33953" y="36460"/>
                    <a:pt x="33813" y="36531"/>
                  </a:cubicBezTo>
                  <a:lnTo>
                    <a:pt x="33742" y="36571"/>
                  </a:lnTo>
                  <a:lnTo>
                    <a:pt x="33733" y="36580"/>
                  </a:lnTo>
                  <a:lnTo>
                    <a:pt x="33613" y="36640"/>
                  </a:lnTo>
                  <a:cubicBezTo>
                    <a:pt x="33553" y="36670"/>
                    <a:pt x="33493" y="36700"/>
                    <a:pt x="33443" y="36740"/>
                  </a:cubicBezTo>
                  <a:lnTo>
                    <a:pt x="33433" y="36740"/>
                  </a:lnTo>
                  <a:lnTo>
                    <a:pt x="33413" y="36750"/>
                  </a:lnTo>
                  <a:lnTo>
                    <a:pt x="33393" y="36760"/>
                  </a:lnTo>
                  <a:cubicBezTo>
                    <a:pt x="33343" y="36800"/>
                    <a:pt x="33273" y="36840"/>
                    <a:pt x="33213" y="36870"/>
                  </a:cubicBezTo>
                  <a:cubicBezTo>
                    <a:pt x="33173" y="36890"/>
                    <a:pt x="33143" y="36910"/>
                    <a:pt x="33113" y="36920"/>
                  </a:cubicBezTo>
                  <a:lnTo>
                    <a:pt x="33093" y="36930"/>
                  </a:lnTo>
                  <a:lnTo>
                    <a:pt x="33073" y="36940"/>
                  </a:lnTo>
                  <a:lnTo>
                    <a:pt x="33003" y="36980"/>
                  </a:lnTo>
                  <a:cubicBezTo>
                    <a:pt x="32843" y="37070"/>
                    <a:pt x="32714" y="37140"/>
                    <a:pt x="32603" y="37220"/>
                  </a:cubicBezTo>
                  <a:cubicBezTo>
                    <a:pt x="32563" y="37240"/>
                    <a:pt x="32523" y="37270"/>
                    <a:pt x="32474" y="37300"/>
                  </a:cubicBezTo>
                  <a:lnTo>
                    <a:pt x="32443" y="37320"/>
                  </a:lnTo>
                  <a:lnTo>
                    <a:pt x="32414" y="37340"/>
                  </a:lnTo>
                  <a:cubicBezTo>
                    <a:pt x="32354" y="37379"/>
                    <a:pt x="32284" y="37419"/>
                    <a:pt x="32214" y="37459"/>
                  </a:cubicBezTo>
                  <a:cubicBezTo>
                    <a:pt x="32174" y="37490"/>
                    <a:pt x="32134" y="37510"/>
                    <a:pt x="32094" y="37530"/>
                  </a:cubicBezTo>
                  <a:lnTo>
                    <a:pt x="32084" y="37530"/>
                  </a:lnTo>
                  <a:cubicBezTo>
                    <a:pt x="32064" y="37539"/>
                    <a:pt x="32034" y="37550"/>
                    <a:pt x="32014" y="37570"/>
                  </a:cubicBezTo>
                  <a:cubicBezTo>
                    <a:pt x="31984" y="37579"/>
                    <a:pt x="31944" y="37599"/>
                    <a:pt x="31904" y="37619"/>
                  </a:cubicBezTo>
                  <a:lnTo>
                    <a:pt x="31904" y="37630"/>
                  </a:lnTo>
                  <a:lnTo>
                    <a:pt x="31894" y="37630"/>
                  </a:lnTo>
                  <a:lnTo>
                    <a:pt x="31874" y="37639"/>
                  </a:lnTo>
                  <a:cubicBezTo>
                    <a:pt x="31854" y="37650"/>
                    <a:pt x="31844" y="37659"/>
                    <a:pt x="31824" y="37670"/>
                  </a:cubicBezTo>
                  <a:cubicBezTo>
                    <a:pt x="31794" y="37690"/>
                    <a:pt x="31764" y="37699"/>
                    <a:pt x="31724" y="37719"/>
                  </a:cubicBezTo>
                  <a:lnTo>
                    <a:pt x="31634" y="37750"/>
                  </a:lnTo>
                  <a:lnTo>
                    <a:pt x="31614" y="37759"/>
                  </a:lnTo>
                  <a:cubicBezTo>
                    <a:pt x="31604" y="37759"/>
                    <a:pt x="31594" y="37759"/>
                    <a:pt x="31584" y="37770"/>
                  </a:cubicBezTo>
                  <a:cubicBezTo>
                    <a:pt x="31555" y="37699"/>
                    <a:pt x="31515" y="37639"/>
                    <a:pt x="31464" y="37590"/>
                  </a:cubicBezTo>
                  <a:cubicBezTo>
                    <a:pt x="31415" y="37530"/>
                    <a:pt x="31355" y="37479"/>
                    <a:pt x="31275" y="37419"/>
                  </a:cubicBezTo>
                  <a:cubicBezTo>
                    <a:pt x="31244" y="37399"/>
                    <a:pt x="31204" y="37379"/>
                    <a:pt x="31164" y="37360"/>
                  </a:cubicBezTo>
                  <a:lnTo>
                    <a:pt x="31275" y="37310"/>
                  </a:lnTo>
                  <a:lnTo>
                    <a:pt x="31284" y="37300"/>
                  </a:lnTo>
                  <a:lnTo>
                    <a:pt x="31295" y="37300"/>
                  </a:lnTo>
                  <a:cubicBezTo>
                    <a:pt x="31335" y="37280"/>
                    <a:pt x="31375" y="37260"/>
                    <a:pt x="31404" y="37240"/>
                  </a:cubicBezTo>
                  <a:cubicBezTo>
                    <a:pt x="31455" y="37220"/>
                    <a:pt x="31495" y="37190"/>
                    <a:pt x="31544" y="37170"/>
                  </a:cubicBezTo>
                  <a:lnTo>
                    <a:pt x="31555" y="37160"/>
                  </a:lnTo>
                  <a:lnTo>
                    <a:pt x="31564" y="37160"/>
                  </a:lnTo>
                  <a:lnTo>
                    <a:pt x="31575" y="37150"/>
                  </a:lnTo>
                  <a:cubicBezTo>
                    <a:pt x="31624" y="37120"/>
                    <a:pt x="31674" y="37090"/>
                    <a:pt x="31724" y="37070"/>
                  </a:cubicBezTo>
                  <a:lnTo>
                    <a:pt x="31784" y="37040"/>
                  </a:lnTo>
                  <a:lnTo>
                    <a:pt x="31794" y="37030"/>
                  </a:lnTo>
                  <a:lnTo>
                    <a:pt x="31804" y="37030"/>
                  </a:lnTo>
                  <a:lnTo>
                    <a:pt x="31814" y="37020"/>
                  </a:lnTo>
                  <a:cubicBezTo>
                    <a:pt x="31844" y="37010"/>
                    <a:pt x="31864" y="36990"/>
                    <a:pt x="31894" y="36980"/>
                  </a:cubicBezTo>
                  <a:cubicBezTo>
                    <a:pt x="31944" y="36950"/>
                    <a:pt x="32004" y="36920"/>
                    <a:pt x="32054" y="36880"/>
                  </a:cubicBezTo>
                  <a:cubicBezTo>
                    <a:pt x="32154" y="36830"/>
                    <a:pt x="32254" y="36780"/>
                    <a:pt x="32343" y="36730"/>
                  </a:cubicBezTo>
                  <a:lnTo>
                    <a:pt x="32403" y="36700"/>
                  </a:lnTo>
                  <a:cubicBezTo>
                    <a:pt x="32543" y="36631"/>
                    <a:pt x="32674" y="36560"/>
                    <a:pt x="32783" y="36491"/>
                  </a:cubicBezTo>
                  <a:lnTo>
                    <a:pt x="32794" y="36480"/>
                  </a:lnTo>
                  <a:lnTo>
                    <a:pt x="32803" y="36480"/>
                  </a:lnTo>
                  <a:lnTo>
                    <a:pt x="32813" y="36471"/>
                  </a:lnTo>
                  <a:lnTo>
                    <a:pt x="32823" y="36471"/>
                  </a:lnTo>
                  <a:lnTo>
                    <a:pt x="32843" y="36460"/>
                  </a:lnTo>
                  <a:cubicBezTo>
                    <a:pt x="32923" y="36411"/>
                    <a:pt x="33003" y="36360"/>
                    <a:pt x="33093" y="36311"/>
                  </a:cubicBezTo>
                  <a:cubicBezTo>
                    <a:pt x="33153" y="36280"/>
                    <a:pt x="33223" y="36240"/>
                    <a:pt x="33293" y="36211"/>
                  </a:cubicBezTo>
                  <a:lnTo>
                    <a:pt x="33303" y="36200"/>
                  </a:lnTo>
                  <a:cubicBezTo>
                    <a:pt x="33343" y="36180"/>
                    <a:pt x="33393" y="36161"/>
                    <a:pt x="33433" y="36131"/>
                  </a:cubicBezTo>
                  <a:cubicBezTo>
                    <a:pt x="33513" y="36091"/>
                    <a:pt x="33582" y="36051"/>
                    <a:pt x="33653" y="36011"/>
                  </a:cubicBezTo>
                  <a:lnTo>
                    <a:pt x="33702" y="35991"/>
                  </a:lnTo>
                  <a:lnTo>
                    <a:pt x="33793" y="35941"/>
                  </a:lnTo>
                  <a:lnTo>
                    <a:pt x="33973" y="35841"/>
                  </a:lnTo>
                  <a:lnTo>
                    <a:pt x="33993" y="35831"/>
                  </a:lnTo>
                  <a:lnTo>
                    <a:pt x="34002" y="35831"/>
                  </a:lnTo>
                  <a:lnTo>
                    <a:pt x="34022" y="35811"/>
                  </a:lnTo>
                  <a:cubicBezTo>
                    <a:pt x="34192" y="35731"/>
                    <a:pt x="34342" y="35641"/>
                    <a:pt x="34502" y="35561"/>
                  </a:cubicBezTo>
                  <a:lnTo>
                    <a:pt x="34562" y="35521"/>
                  </a:lnTo>
                  <a:lnTo>
                    <a:pt x="34622" y="35491"/>
                  </a:lnTo>
                  <a:lnTo>
                    <a:pt x="34642" y="35481"/>
                  </a:lnTo>
                  <a:cubicBezTo>
                    <a:pt x="34712" y="35441"/>
                    <a:pt x="34772" y="35412"/>
                    <a:pt x="34841" y="35372"/>
                  </a:cubicBezTo>
                  <a:cubicBezTo>
                    <a:pt x="34972" y="35301"/>
                    <a:pt x="35092" y="35221"/>
                    <a:pt x="35201" y="35152"/>
                  </a:cubicBezTo>
                  <a:cubicBezTo>
                    <a:pt x="35321" y="35081"/>
                    <a:pt x="35421" y="35012"/>
                    <a:pt x="35511" y="34952"/>
                  </a:cubicBezTo>
                  <a:lnTo>
                    <a:pt x="35521" y="34942"/>
                  </a:lnTo>
                  <a:cubicBezTo>
                    <a:pt x="35581" y="34902"/>
                    <a:pt x="35631" y="34872"/>
                    <a:pt x="35681" y="34842"/>
                  </a:cubicBezTo>
                  <a:cubicBezTo>
                    <a:pt x="35721" y="34812"/>
                    <a:pt x="35761" y="34792"/>
                    <a:pt x="35801" y="34772"/>
                  </a:cubicBezTo>
                  <a:lnTo>
                    <a:pt x="35811" y="34772"/>
                  </a:lnTo>
                  <a:lnTo>
                    <a:pt x="35821" y="34762"/>
                  </a:lnTo>
                  <a:lnTo>
                    <a:pt x="35841" y="34752"/>
                  </a:lnTo>
                  <a:cubicBezTo>
                    <a:pt x="35960" y="34682"/>
                    <a:pt x="36080" y="34622"/>
                    <a:pt x="36191" y="34552"/>
                  </a:cubicBezTo>
                  <a:lnTo>
                    <a:pt x="36260" y="34512"/>
                  </a:lnTo>
                  <a:cubicBezTo>
                    <a:pt x="36360" y="34452"/>
                    <a:pt x="36440" y="34402"/>
                    <a:pt x="36530" y="34362"/>
                  </a:cubicBezTo>
                  <a:lnTo>
                    <a:pt x="36800" y="34213"/>
                  </a:lnTo>
                  <a:lnTo>
                    <a:pt x="36820" y="34213"/>
                  </a:lnTo>
                  <a:lnTo>
                    <a:pt x="36820" y="34202"/>
                  </a:lnTo>
                  <a:lnTo>
                    <a:pt x="36830" y="34202"/>
                  </a:lnTo>
                  <a:cubicBezTo>
                    <a:pt x="36920" y="34153"/>
                    <a:pt x="37020" y="34102"/>
                    <a:pt x="37110" y="34053"/>
                  </a:cubicBezTo>
                  <a:cubicBezTo>
                    <a:pt x="37199" y="34002"/>
                    <a:pt x="37299" y="33953"/>
                    <a:pt x="37390" y="33902"/>
                  </a:cubicBezTo>
                  <a:lnTo>
                    <a:pt x="37439" y="33862"/>
                  </a:lnTo>
                  <a:lnTo>
                    <a:pt x="37530" y="33813"/>
                  </a:lnTo>
                  <a:lnTo>
                    <a:pt x="37559" y="33802"/>
                  </a:lnTo>
                  <a:lnTo>
                    <a:pt x="37579" y="33793"/>
                  </a:lnTo>
                  <a:lnTo>
                    <a:pt x="37590" y="33782"/>
                  </a:lnTo>
                  <a:lnTo>
                    <a:pt x="37629" y="33762"/>
                  </a:lnTo>
                  <a:close/>
                  <a:moveTo>
                    <a:pt x="38378" y="34232"/>
                  </a:moveTo>
                  <a:lnTo>
                    <a:pt x="38378" y="34232"/>
                  </a:lnTo>
                  <a:cubicBezTo>
                    <a:pt x="38369" y="34262"/>
                    <a:pt x="38358" y="34302"/>
                    <a:pt x="38349" y="34352"/>
                  </a:cubicBezTo>
                  <a:cubicBezTo>
                    <a:pt x="38349" y="34412"/>
                    <a:pt x="38339" y="34492"/>
                    <a:pt x="38329" y="34582"/>
                  </a:cubicBezTo>
                  <a:cubicBezTo>
                    <a:pt x="38269" y="34602"/>
                    <a:pt x="38199" y="34632"/>
                    <a:pt x="38139" y="34662"/>
                  </a:cubicBezTo>
                  <a:lnTo>
                    <a:pt x="38129" y="34672"/>
                  </a:lnTo>
                  <a:cubicBezTo>
                    <a:pt x="38089" y="34692"/>
                    <a:pt x="38039" y="34712"/>
                    <a:pt x="37999" y="34732"/>
                  </a:cubicBezTo>
                  <a:cubicBezTo>
                    <a:pt x="37959" y="34752"/>
                    <a:pt x="37919" y="34772"/>
                    <a:pt x="37879" y="34802"/>
                  </a:cubicBezTo>
                  <a:lnTo>
                    <a:pt x="37849" y="34812"/>
                  </a:lnTo>
                  <a:cubicBezTo>
                    <a:pt x="37829" y="34832"/>
                    <a:pt x="37809" y="34842"/>
                    <a:pt x="37779" y="34852"/>
                  </a:cubicBezTo>
                  <a:lnTo>
                    <a:pt x="37769" y="34862"/>
                  </a:lnTo>
                  <a:lnTo>
                    <a:pt x="37739" y="34872"/>
                  </a:lnTo>
                  <a:lnTo>
                    <a:pt x="37719" y="34892"/>
                  </a:lnTo>
                  <a:lnTo>
                    <a:pt x="37699" y="34902"/>
                  </a:lnTo>
                  <a:cubicBezTo>
                    <a:pt x="37659" y="34922"/>
                    <a:pt x="37619" y="34942"/>
                    <a:pt x="37570" y="34972"/>
                  </a:cubicBezTo>
                  <a:cubicBezTo>
                    <a:pt x="37490" y="35012"/>
                    <a:pt x="37399" y="35072"/>
                    <a:pt x="37290" y="35132"/>
                  </a:cubicBezTo>
                  <a:cubicBezTo>
                    <a:pt x="37199" y="35181"/>
                    <a:pt x="37110" y="35241"/>
                    <a:pt x="37030" y="35301"/>
                  </a:cubicBezTo>
                  <a:cubicBezTo>
                    <a:pt x="36960" y="35352"/>
                    <a:pt x="36860" y="35412"/>
                    <a:pt x="36760" y="35471"/>
                  </a:cubicBezTo>
                  <a:cubicBezTo>
                    <a:pt x="36700" y="35511"/>
                    <a:pt x="36630" y="35551"/>
                    <a:pt x="36570" y="35591"/>
                  </a:cubicBezTo>
                  <a:lnTo>
                    <a:pt x="36500" y="35631"/>
                  </a:lnTo>
                  <a:lnTo>
                    <a:pt x="36200" y="35811"/>
                  </a:lnTo>
                  <a:cubicBezTo>
                    <a:pt x="36111" y="35861"/>
                    <a:pt x="36020" y="35911"/>
                    <a:pt x="35931" y="35971"/>
                  </a:cubicBezTo>
                  <a:lnTo>
                    <a:pt x="35871" y="36001"/>
                  </a:lnTo>
                  <a:lnTo>
                    <a:pt x="35841" y="36021"/>
                  </a:lnTo>
                  <a:lnTo>
                    <a:pt x="35811" y="36031"/>
                  </a:lnTo>
                  <a:lnTo>
                    <a:pt x="35781" y="36051"/>
                  </a:lnTo>
                  <a:cubicBezTo>
                    <a:pt x="35731" y="36081"/>
                    <a:pt x="35691" y="36101"/>
                    <a:pt x="35641" y="36131"/>
                  </a:cubicBezTo>
                  <a:cubicBezTo>
                    <a:pt x="35561" y="36171"/>
                    <a:pt x="35491" y="36220"/>
                    <a:pt x="35421" y="36260"/>
                  </a:cubicBezTo>
                  <a:lnTo>
                    <a:pt x="35361" y="36291"/>
                  </a:lnTo>
                  <a:cubicBezTo>
                    <a:pt x="35281" y="36340"/>
                    <a:pt x="35192" y="36400"/>
                    <a:pt x="35092" y="36451"/>
                  </a:cubicBezTo>
                  <a:cubicBezTo>
                    <a:pt x="35001" y="36500"/>
                    <a:pt x="34901" y="36551"/>
                    <a:pt x="34801" y="36600"/>
                  </a:cubicBezTo>
                  <a:cubicBezTo>
                    <a:pt x="34712" y="36650"/>
                    <a:pt x="34612" y="36700"/>
                    <a:pt x="34512" y="36750"/>
                  </a:cubicBezTo>
                  <a:cubicBezTo>
                    <a:pt x="34332" y="36850"/>
                    <a:pt x="34142" y="36950"/>
                    <a:pt x="33973" y="37030"/>
                  </a:cubicBezTo>
                  <a:lnTo>
                    <a:pt x="33962" y="37040"/>
                  </a:lnTo>
                  <a:lnTo>
                    <a:pt x="33953" y="37040"/>
                  </a:lnTo>
                  <a:lnTo>
                    <a:pt x="33922" y="37060"/>
                  </a:lnTo>
                  <a:lnTo>
                    <a:pt x="33813" y="37110"/>
                  </a:lnTo>
                  <a:lnTo>
                    <a:pt x="33802" y="37110"/>
                  </a:lnTo>
                  <a:lnTo>
                    <a:pt x="33773" y="37130"/>
                  </a:lnTo>
                  <a:cubicBezTo>
                    <a:pt x="33722" y="37150"/>
                    <a:pt x="33682" y="37180"/>
                    <a:pt x="33633" y="37200"/>
                  </a:cubicBezTo>
                  <a:cubicBezTo>
                    <a:pt x="33553" y="37240"/>
                    <a:pt x="33483" y="37280"/>
                    <a:pt x="33393" y="37320"/>
                  </a:cubicBezTo>
                  <a:lnTo>
                    <a:pt x="33383" y="37330"/>
                  </a:lnTo>
                  <a:lnTo>
                    <a:pt x="33343" y="37350"/>
                  </a:lnTo>
                  <a:cubicBezTo>
                    <a:pt x="33273" y="37390"/>
                    <a:pt x="33193" y="37430"/>
                    <a:pt x="33113" y="37470"/>
                  </a:cubicBezTo>
                  <a:lnTo>
                    <a:pt x="33063" y="37490"/>
                  </a:lnTo>
                  <a:cubicBezTo>
                    <a:pt x="33003" y="37530"/>
                    <a:pt x="32933" y="37559"/>
                    <a:pt x="32873" y="37590"/>
                  </a:cubicBezTo>
                  <a:lnTo>
                    <a:pt x="32863" y="37599"/>
                  </a:lnTo>
                  <a:lnTo>
                    <a:pt x="32843" y="37610"/>
                  </a:lnTo>
                  <a:lnTo>
                    <a:pt x="32783" y="37639"/>
                  </a:lnTo>
                  <a:lnTo>
                    <a:pt x="32694" y="37690"/>
                  </a:lnTo>
                  <a:cubicBezTo>
                    <a:pt x="32643" y="37710"/>
                    <a:pt x="32574" y="37750"/>
                    <a:pt x="32503" y="37790"/>
                  </a:cubicBezTo>
                  <a:cubicBezTo>
                    <a:pt x="32443" y="37819"/>
                    <a:pt x="32383" y="37859"/>
                    <a:pt x="32334" y="37889"/>
                  </a:cubicBezTo>
                  <a:lnTo>
                    <a:pt x="32264" y="37939"/>
                  </a:lnTo>
                  <a:cubicBezTo>
                    <a:pt x="32204" y="37969"/>
                    <a:pt x="32134" y="38009"/>
                    <a:pt x="32084" y="38039"/>
                  </a:cubicBezTo>
                  <a:lnTo>
                    <a:pt x="32074" y="38039"/>
                  </a:lnTo>
                  <a:lnTo>
                    <a:pt x="32074" y="38049"/>
                  </a:lnTo>
                  <a:cubicBezTo>
                    <a:pt x="32044" y="38059"/>
                    <a:pt x="32014" y="38079"/>
                    <a:pt x="31984" y="38089"/>
                  </a:cubicBezTo>
                  <a:cubicBezTo>
                    <a:pt x="31904" y="38139"/>
                    <a:pt x="31824" y="38179"/>
                    <a:pt x="31724" y="38229"/>
                  </a:cubicBezTo>
                  <a:cubicBezTo>
                    <a:pt x="31704" y="38249"/>
                    <a:pt x="31684" y="38259"/>
                    <a:pt x="31654" y="38269"/>
                  </a:cubicBezTo>
                  <a:cubicBezTo>
                    <a:pt x="31664" y="38219"/>
                    <a:pt x="31654" y="38169"/>
                    <a:pt x="31654" y="38099"/>
                  </a:cubicBezTo>
                  <a:cubicBezTo>
                    <a:pt x="31644" y="38039"/>
                    <a:pt x="31634" y="37979"/>
                    <a:pt x="31624" y="37929"/>
                  </a:cubicBezTo>
                  <a:lnTo>
                    <a:pt x="31634" y="37929"/>
                  </a:lnTo>
                  <a:cubicBezTo>
                    <a:pt x="31644" y="37919"/>
                    <a:pt x="31654" y="37919"/>
                    <a:pt x="31674" y="37909"/>
                  </a:cubicBezTo>
                  <a:cubicBezTo>
                    <a:pt x="31714" y="37899"/>
                    <a:pt x="31744" y="37879"/>
                    <a:pt x="31774" y="37869"/>
                  </a:cubicBezTo>
                  <a:lnTo>
                    <a:pt x="31794" y="37859"/>
                  </a:lnTo>
                  <a:cubicBezTo>
                    <a:pt x="31844" y="37839"/>
                    <a:pt x="31904" y="37810"/>
                    <a:pt x="31954" y="37779"/>
                  </a:cubicBezTo>
                  <a:lnTo>
                    <a:pt x="32014" y="37750"/>
                  </a:lnTo>
                  <a:lnTo>
                    <a:pt x="32024" y="37750"/>
                  </a:lnTo>
                  <a:cubicBezTo>
                    <a:pt x="32064" y="37719"/>
                    <a:pt x="32104" y="37699"/>
                    <a:pt x="32144" y="37679"/>
                  </a:cubicBezTo>
                  <a:cubicBezTo>
                    <a:pt x="32214" y="37650"/>
                    <a:pt x="32284" y="37610"/>
                    <a:pt x="32354" y="37570"/>
                  </a:cubicBezTo>
                  <a:cubicBezTo>
                    <a:pt x="32423" y="37519"/>
                    <a:pt x="32503" y="37470"/>
                    <a:pt x="32563" y="37430"/>
                  </a:cubicBezTo>
                  <a:lnTo>
                    <a:pt x="32574" y="37419"/>
                  </a:lnTo>
                  <a:cubicBezTo>
                    <a:pt x="32623" y="37390"/>
                    <a:pt x="32674" y="37360"/>
                    <a:pt x="32734" y="37320"/>
                  </a:cubicBezTo>
                  <a:cubicBezTo>
                    <a:pt x="32843" y="37250"/>
                    <a:pt x="32983" y="37170"/>
                    <a:pt x="33133" y="37090"/>
                  </a:cubicBezTo>
                  <a:lnTo>
                    <a:pt x="33173" y="37060"/>
                  </a:lnTo>
                  <a:cubicBezTo>
                    <a:pt x="33233" y="37030"/>
                    <a:pt x="33283" y="37000"/>
                    <a:pt x="33343" y="36970"/>
                  </a:cubicBezTo>
                  <a:cubicBezTo>
                    <a:pt x="33383" y="36950"/>
                    <a:pt x="33433" y="36920"/>
                    <a:pt x="33483" y="36890"/>
                  </a:cubicBezTo>
                  <a:lnTo>
                    <a:pt x="33533" y="36860"/>
                  </a:lnTo>
                  <a:cubicBezTo>
                    <a:pt x="33602" y="36810"/>
                    <a:pt x="33673" y="36780"/>
                    <a:pt x="33742" y="36740"/>
                  </a:cubicBezTo>
                  <a:lnTo>
                    <a:pt x="33882" y="36670"/>
                  </a:lnTo>
                  <a:lnTo>
                    <a:pt x="33962" y="36620"/>
                  </a:lnTo>
                  <a:cubicBezTo>
                    <a:pt x="34102" y="36551"/>
                    <a:pt x="34242" y="36480"/>
                    <a:pt x="34372" y="36400"/>
                  </a:cubicBezTo>
                  <a:cubicBezTo>
                    <a:pt x="34522" y="36320"/>
                    <a:pt x="34652" y="36251"/>
                    <a:pt x="34772" y="36171"/>
                  </a:cubicBezTo>
                  <a:cubicBezTo>
                    <a:pt x="34901" y="36101"/>
                    <a:pt x="35032" y="36011"/>
                    <a:pt x="35132" y="35941"/>
                  </a:cubicBezTo>
                  <a:lnTo>
                    <a:pt x="35181" y="35921"/>
                  </a:lnTo>
                  <a:cubicBezTo>
                    <a:pt x="35271" y="35861"/>
                    <a:pt x="35371" y="35801"/>
                    <a:pt x="35451" y="35751"/>
                  </a:cubicBezTo>
                  <a:lnTo>
                    <a:pt x="35461" y="35741"/>
                  </a:lnTo>
                  <a:lnTo>
                    <a:pt x="35471" y="35731"/>
                  </a:lnTo>
                  <a:lnTo>
                    <a:pt x="35561" y="35681"/>
                  </a:lnTo>
                  <a:cubicBezTo>
                    <a:pt x="35621" y="35641"/>
                    <a:pt x="35691" y="35601"/>
                    <a:pt x="35761" y="35561"/>
                  </a:cubicBezTo>
                  <a:lnTo>
                    <a:pt x="35821" y="35531"/>
                  </a:lnTo>
                  <a:lnTo>
                    <a:pt x="35851" y="35511"/>
                  </a:lnTo>
                  <a:lnTo>
                    <a:pt x="35881" y="35491"/>
                  </a:lnTo>
                  <a:lnTo>
                    <a:pt x="35960" y="35451"/>
                  </a:lnTo>
                  <a:lnTo>
                    <a:pt x="36031" y="35412"/>
                  </a:lnTo>
                  <a:cubicBezTo>
                    <a:pt x="36080" y="35381"/>
                    <a:pt x="36120" y="35361"/>
                    <a:pt x="36160" y="35332"/>
                  </a:cubicBezTo>
                  <a:cubicBezTo>
                    <a:pt x="36240" y="35292"/>
                    <a:pt x="36300" y="35261"/>
                    <a:pt x="36371" y="35232"/>
                  </a:cubicBezTo>
                  <a:cubicBezTo>
                    <a:pt x="36500" y="35172"/>
                    <a:pt x="36640" y="35101"/>
                    <a:pt x="36800" y="35021"/>
                  </a:cubicBezTo>
                  <a:cubicBezTo>
                    <a:pt x="36880" y="34992"/>
                    <a:pt x="36950" y="34961"/>
                    <a:pt x="37020" y="34922"/>
                  </a:cubicBezTo>
                  <a:cubicBezTo>
                    <a:pt x="37070" y="34902"/>
                    <a:pt x="37120" y="34872"/>
                    <a:pt x="37159" y="34852"/>
                  </a:cubicBezTo>
                  <a:lnTo>
                    <a:pt x="37219" y="34822"/>
                  </a:lnTo>
                  <a:cubicBezTo>
                    <a:pt x="37299" y="34782"/>
                    <a:pt x="37370" y="34752"/>
                    <a:pt x="37439" y="34712"/>
                  </a:cubicBezTo>
                  <a:lnTo>
                    <a:pt x="37470" y="34702"/>
                  </a:lnTo>
                  <a:lnTo>
                    <a:pt x="37499" y="34682"/>
                  </a:lnTo>
                  <a:lnTo>
                    <a:pt x="37510" y="34682"/>
                  </a:lnTo>
                  <a:cubicBezTo>
                    <a:pt x="37699" y="34582"/>
                    <a:pt x="37889" y="34492"/>
                    <a:pt x="38069" y="34392"/>
                  </a:cubicBezTo>
                  <a:lnTo>
                    <a:pt x="38099" y="34372"/>
                  </a:lnTo>
                  <a:cubicBezTo>
                    <a:pt x="38149" y="34342"/>
                    <a:pt x="38189" y="34312"/>
                    <a:pt x="38239" y="34292"/>
                  </a:cubicBezTo>
                  <a:cubicBezTo>
                    <a:pt x="38279" y="34272"/>
                    <a:pt x="38319" y="34262"/>
                    <a:pt x="38358" y="34242"/>
                  </a:cubicBezTo>
                  <a:lnTo>
                    <a:pt x="38378" y="34232"/>
                  </a:lnTo>
                  <a:close/>
                  <a:moveTo>
                    <a:pt x="36750" y="31724"/>
                  </a:moveTo>
                  <a:cubicBezTo>
                    <a:pt x="36790" y="31755"/>
                    <a:pt x="36830" y="31775"/>
                    <a:pt x="36870" y="31795"/>
                  </a:cubicBezTo>
                  <a:lnTo>
                    <a:pt x="36920" y="31824"/>
                  </a:lnTo>
                  <a:lnTo>
                    <a:pt x="36930" y="31824"/>
                  </a:lnTo>
                  <a:cubicBezTo>
                    <a:pt x="36980" y="31854"/>
                    <a:pt x="37030" y="31874"/>
                    <a:pt x="37080" y="31904"/>
                  </a:cubicBezTo>
                  <a:cubicBezTo>
                    <a:pt x="37140" y="31944"/>
                    <a:pt x="37210" y="31974"/>
                    <a:pt x="37270" y="32014"/>
                  </a:cubicBezTo>
                  <a:cubicBezTo>
                    <a:pt x="37330" y="32054"/>
                    <a:pt x="37410" y="32094"/>
                    <a:pt x="37490" y="32144"/>
                  </a:cubicBezTo>
                  <a:lnTo>
                    <a:pt x="37519" y="32154"/>
                  </a:lnTo>
                  <a:lnTo>
                    <a:pt x="37530" y="32164"/>
                  </a:lnTo>
                  <a:cubicBezTo>
                    <a:pt x="37579" y="32184"/>
                    <a:pt x="37629" y="32214"/>
                    <a:pt x="37679" y="32244"/>
                  </a:cubicBezTo>
                  <a:cubicBezTo>
                    <a:pt x="37739" y="32284"/>
                    <a:pt x="37799" y="32324"/>
                    <a:pt x="37869" y="32364"/>
                  </a:cubicBezTo>
                  <a:lnTo>
                    <a:pt x="37889" y="32384"/>
                  </a:lnTo>
                  <a:cubicBezTo>
                    <a:pt x="37949" y="32424"/>
                    <a:pt x="38019" y="32464"/>
                    <a:pt x="38079" y="32494"/>
                  </a:cubicBezTo>
                  <a:lnTo>
                    <a:pt x="38089" y="32504"/>
                  </a:lnTo>
                  <a:lnTo>
                    <a:pt x="38099" y="32504"/>
                  </a:lnTo>
                  <a:lnTo>
                    <a:pt x="38109" y="32514"/>
                  </a:lnTo>
                  <a:cubicBezTo>
                    <a:pt x="38159" y="32543"/>
                    <a:pt x="38229" y="32583"/>
                    <a:pt x="38289" y="32623"/>
                  </a:cubicBezTo>
                  <a:cubicBezTo>
                    <a:pt x="38398" y="32694"/>
                    <a:pt x="38498" y="32754"/>
                    <a:pt x="38589" y="32803"/>
                  </a:cubicBezTo>
                  <a:lnTo>
                    <a:pt x="38618" y="32823"/>
                  </a:lnTo>
                  <a:lnTo>
                    <a:pt x="38629" y="32823"/>
                  </a:lnTo>
                  <a:cubicBezTo>
                    <a:pt x="38718" y="32874"/>
                    <a:pt x="38818" y="32934"/>
                    <a:pt x="38918" y="32994"/>
                  </a:cubicBezTo>
                  <a:cubicBezTo>
                    <a:pt x="38948" y="33003"/>
                    <a:pt x="38978" y="33023"/>
                    <a:pt x="39008" y="33043"/>
                  </a:cubicBezTo>
                  <a:lnTo>
                    <a:pt x="39028" y="33053"/>
                  </a:lnTo>
                  <a:cubicBezTo>
                    <a:pt x="39178" y="33143"/>
                    <a:pt x="39338" y="33243"/>
                    <a:pt x="39478" y="33353"/>
                  </a:cubicBezTo>
                  <a:cubicBezTo>
                    <a:pt x="39518" y="33383"/>
                    <a:pt x="39548" y="33413"/>
                    <a:pt x="39568" y="33433"/>
                  </a:cubicBezTo>
                  <a:cubicBezTo>
                    <a:pt x="39577" y="33443"/>
                    <a:pt x="39577" y="33443"/>
                    <a:pt x="39577" y="33453"/>
                  </a:cubicBezTo>
                  <a:cubicBezTo>
                    <a:pt x="39588" y="33463"/>
                    <a:pt x="39588" y="33483"/>
                    <a:pt x="39588" y="33503"/>
                  </a:cubicBezTo>
                  <a:cubicBezTo>
                    <a:pt x="39597" y="33563"/>
                    <a:pt x="39597" y="33643"/>
                    <a:pt x="39608" y="33713"/>
                  </a:cubicBezTo>
                  <a:lnTo>
                    <a:pt x="39608" y="33782"/>
                  </a:lnTo>
                  <a:cubicBezTo>
                    <a:pt x="39608" y="33853"/>
                    <a:pt x="39617" y="33922"/>
                    <a:pt x="39617" y="33982"/>
                  </a:cubicBezTo>
                  <a:cubicBezTo>
                    <a:pt x="39617" y="34033"/>
                    <a:pt x="39608" y="34093"/>
                    <a:pt x="39608" y="34153"/>
                  </a:cubicBezTo>
                  <a:lnTo>
                    <a:pt x="39608" y="34222"/>
                  </a:lnTo>
                  <a:cubicBezTo>
                    <a:pt x="39608" y="34312"/>
                    <a:pt x="39597" y="34402"/>
                    <a:pt x="39597" y="34492"/>
                  </a:cubicBezTo>
                  <a:lnTo>
                    <a:pt x="39597" y="34812"/>
                  </a:lnTo>
                  <a:lnTo>
                    <a:pt x="39597" y="34972"/>
                  </a:lnTo>
                  <a:lnTo>
                    <a:pt x="39588" y="35021"/>
                  </a:lnTo>
                  <a:cubicBezTo>
                    <a:pt x="39588" y="35081"/>
                    <a:pt x="39588" y="35141"/>
                    <a:pt x="39597" y="35192"/>
                  </a:cubicBezTo>
                  <a:cubicBezTo>
                    <a:pt x="39597" y="35232"/>
                    <a:pt x="39608" y="35281"/>
                    <a:pt x="39628" y="35321"/>
                  </a:cubicBezTo>
                  <a:cubicBezTo>
                    <a:pt x="39648" y="35372"/>
                    <a:pt x="39697" y="35401"/>
                    <a:pt x="39748" y="35421"/>
                  </a:cubicBezTo>
                  <a:cubicBezTo>
                    <a:pt x="39808" y="35461"/>
                    <a:pt x="39868" y="35501"/>
                    <a:pt x="39937" y="35541"/>
                  </a:cubicBezTo>
                  <a:cubicBezTo>
                    <a:pt x="40008" y="35591"/>
                    <a:pt x="40077" y="35641"/>
                    <a:pt x="40147" y="35681"/>
                  </a:cubicBezTo>
                  <a:cubicBezTo>
                    <a:pt x="40277" y="35761"/>
                    <a:pt x="40407" y="35821"/>
                    <a:pt x="40527" y="35891"/>
                  </a:cubicBezTo>
                  <a:lnTo>
                    <a:pt x="40537" y="35891"/>
                  </a:lnTo>
                  <a:lnTo>
                    <a:pt x="40577" y="35911"/>
                  </a:lnTo>
                  <a:cubicBezTo>
                    <a:pt x="40637" y="35941"/>
                    <a:pt x="40687" y="35961"/>
                    <a:pt x="40737" y="35991"/>
                  </a:cubicBezTo>
                  <a:cubicBezTo>
                    <a:pt x="40836" y="36041"/>
                    <a:pt x="40927" y="36091"/>
                    <a:pt x="41016" y="36131"/>
                  </a:cubicBezTo>
                  <a:cubicBezTo>
                    <a:pt x="41087" y="36171"/>
                    <a:pt x="41167" y="36211"/>
                    <a:pt x="41247" y="36240"/>
                  </a:cubicBezTo>
                  <a:cubicBezTo>
                    <a:pt x="41266" y="36251"/>
                    <a:pt x="41276" y="36260"/>
                    <a:pt x="41286" y="36260"/>
                  </a:cubicBezTo>
                  <a:lnTo>
                    <a:pt x="41296" y="36260"/>
                  </a:lnTo>
                  <a:lnTo>
                    <a:pt x="41306" y="36271"/>
                  </a:lnTo>
                  <a:cubicBezTo>
                    <a:pt x="41346" y="36291"/>
                    <a:pt x="41396" y="36311"/>
                    <a:pt x="41446" y="36331"/>
                  </a:cubicBezTo>
                  <a:cubicBezTo>
                    <a:pt x="41536" y="36380"/>
                    <a:pt x="41616" y="36440"/>
                    <a:pt x="41686" y="36491"/>
                  </a:cubicBezTo>
                  <a:cubicBezTo>
                    <a:pt x="41776" y="36551"/>
                    <a:pt x="41856" y="36611"/>
                    <a:pt x="41956" y="36660"/>
                  </a:cubicBezTo>
                  <a:lnTo>
                    <a:pt x="42046" y="36720"/>
                  </a:lnTo>
                  <a:lnTo>
                    <a:pt x="42055" y="36720"/>
                  </a:lnTo>
                  <a:lnTo>
                    <a:pt x="42075" y="36730"/>
                  </a:lnTo>
                  <a:lnTo>
                    <a:pt x="42086" y="36740"/>
                  </a:lnTo>
                  <a:cubicBezTo>
                    <a:pt x="42126" y="36770"/>
                    <a:pt x="42166" y="36790"/>
                    <a:pt x="42206" y="36810"/>
                  </a:cubicBezTo>
                  <a:cubicBezTo>
                    <a:pt x="42246" y="36840"/>
                    <a:pt x="42286" y="36860"/>
                    <a:pt x="42335" y="36880"/>
                  </a:cubicBezTo>
                  <a:lnTo>
                    <a:pt x="42346" y="36890"/>
                  </a:lnTo>
                  <a:cubicBezTo>
                    <a:pt x="42375" y="36900"/>
                    <a:pt x="42395" y="36910"/>
                    <a:pt x="42406" y="36920"/>
                  </a:cubicBezTo>
                  <a:cubicBezTo>
                    <a:pt x="42426" y="36970"/>
                    <a:pt x="42435" y="37020"/>
                    <a:pt x="42446" y="37070"/>
                  </a:cubicBezTo>
                  <a:cubicBezTo>
                    <a:pt x="42475" y="37350"/>
                    <a:pt x="42495" y="37639"/>
                    <a:pt x="42495" y="37949"/>
                  </a:cubicBezTo>
                  <a:lnTo>
                    <a:pt x="42495" y="38319"/>
                  </a:lnTo>
                  <a:lnTo>
                    <a:pt x="42495" y="38329"/>
                  </a:lnTo>
                  <a:lnTo>
                    <a:pt x="42495" y="38339"/>
                  </a:lnTo>
                  <a:lnTo>
                    <a:pt x="42495" y="38399"/>
                  </a:lnTo>
                  <a:lnTo>
                    <a:pt x="42495" y="38409"/>
                  </a:lnTo>
                  <a:lnTo>
                    <a:pt x="42495" y="38419"/>
                  </a:lnTo>
                  <a:lnTo>
                    <a:pt x="42495" y="38598"/>
                  </a:lnTo>
                  <a:lnTo>
                    <a:pt x="42495" y="38649"/>
                  </a:lnTo>
                  <a:lnTo>
                    <a:pt x="42485" y="38649"/>
                  </a:lnTo>
                  <a:lnTo>
                    <a:pt x="42475" y="38638"/>
                  </a:lnTo>
                  <a:cubicBezTo>
                    <a:pt x="42455" y="38638"/>
                    <a:pt x="42435" y="38638"/>
                    <a:pt x="42415" y="38629"/>
                  </a:cubicBezTo>
                  <a:lnTo>
                    <a:pt x="42295" y="38598"/>
                  </a:lnTo>
                  <a:lnTo>
                    <a:pt x="42286" y="38598"/>
                  </a:lnTo>
                  <a:lnTo>
                    <a:pt x="42255" y="38589"/>
                  </a:lnTo>
                  <a:cubicBezTo>
                    <a:pt x="42206" y="38579"/>
                    <a:pt x="42155" y="38559"/>
                    <a:pt x="42106" y="38549"/>
                  </a:cubicBezTo>
                  <a:cubicBezTo>
                    <a:pt x="42086" y="38529"/>
                    <a:pt x="42055" y="38519"/>
                    <a:pt x="42026" y="38499"/>
                  </a:cubicBezTo>
                  <a:lnTo>
                    <a:pt x="42015" y="38499"/>
                  </a:lnTo>
                  <a:cubicBezTo>
                    <a:pt x="42006" y="38489"/>
                    <a:pt x="41986" y="38479"/>
                    <a:pt x="41976" y="38469"/>
                  </a:cubicBezTo>
                  <a:cubicBezTo>
                    <a:pt x="41926" y="38449"/>
                    <a:pt x="41876" y="38419"/>
                    <a:pt x="41836" y="38379"/>
                  </a:cubicBezTo>
                  <a:cubicBezTo>
                    <a:pt x="41806" y="38359"/>
                    <a:pt x="41776" y="38339"/>
                    <a:pt x="41756" y="38319"/>
                  </a:cubicBezTo>
                  <a:cubicBezTo>
                    <a:pt x="41746" y="38309"/>
                    <a:pt x="41736" y="38299"/>
                    <a:pt x="41716" y="38289"/>
                  </a:cubicBezTo>
                  <a:cubicBezTo>
                    <a:pt x="41716" y="38279"/>
                    <a:pt x="41716" y="38279"/>
                    <a:pt x="41706" y="38269"/>
                  </a:cubicBezTo>
                  <a:cubicBezTo>
                    <a:pt x="41696" y="38259"/>
                    <a:pt x="41676" y="38249"/>
                    <a:pt x="41656" y="38249"/>
                  </a:cubicBezTo>
                  <a:lnTo>
                    <a:pt x="41636" y="38229"/>
                  </a:lnTo>
                  <a:cubicBezTo>
                    <a:pt x="41656" y="38179"/>
                    <a:pt x="41676" y="38119"/>
                    <a:pt x="41686" y="38059"/>
                  </a:cubicBezTo>
                  <a:cubicBezTo>
                    <a:pt x="41686" y="38019"/>
                    <a:pt x="41696" y="37989"/>
                    <a:pt x="41696" y="37969"/>
                  </a:cubicBezTo>
                  <a:cubicBezTo>
                    <a:pt x="41696" y="37939"/>
                    <a:pt x="41686" y="37909"/>
                    <a:pt x="41686" y="37889"/>
                  </a:cubicBezTo>
                  <a:cubicBezTo>
                    <a:pt x="41666" y="37850"/>
                    <a:pt x="41656" y="37830"/>
                    <a:pt x="41626" y="37799"/>
                  </a:cubicBezTo>
                  <a:cubicBezTo>
                    <a:pt x="41606" y="37779"/>
                    <a:pt x="41596" y="37759"/>
                    <a:pt x="41576" y="37759"/>
                  </a:cubicBezTo>
                  <a:lnTo>
                    <a:pt x="41566" y="37739"/>
                  </a:lnTo>
                  <a:lnTo>
                    <a:pt x="41536" y="37719"/>
                  </a:lnTo>
                  <a:lnTo>
                    <a:pt x="41526" y="37710"/>
                  </a:lnTo>
                  <a:lnTo>
                    <a:pt x="41496" y="37690"/>
                  </a:lnTo>
                  <a:cubicBezTo>
                    <a:pt x="41436" y="37639"/>
                    <a:pt x="41376" y="37599"/>
                    <a:pt x="41326" y="37570"/>
                  </a:cubicBezTo>
                  <a:cubicBezTo>
                    <a:pt x="41296" y="37550"/>
                    <a:pt x="41276" y="37539"/>
                    <a:pt x="41247" y="37519"/>
                  </a:cubicBezTo>
                  <a:cubicBezTo>
                    <a:pt x="41227" y="37510"/>
                    <a:pt x="41196" y="37490"/>
                    <a:pt x="41176" y="37479"/>
                  </a:cubicBezTo>
                  <a:cubicBezTo>
                    <a:pt x="41116" y="37450"/>
                    <a:pt x="41067" y="37419"/>
                    <a:pt x="41016" y="37399"/>
                  </a:cubicBezTo>
                  <a:cubicBezTo>
                    <a:pt x="40976" y="37379"/>
                    <a:pt x="40936" y="37360"/>
                    <a:pt x="40876" y="37340"/>
                  </a:cubicBezTo>
                  <a:lnTo>
                    <a:pt x="40836" y="37320"/>
                  </a:lnTo>
                  <a:lnTo>
                    <a:pt x="40816" y="37320"/>
                  </a:lnTo>
                  <a:lnTo>
                    <a:pt x="40816" y="37310"/>
                  </a:lnTo>
                  <a:lnTo>
                    <a:pt x="40787" y="37300"/>
                  </a:lnTo>
                  <a:lnTo>
                    <a:pt x="40787" y="37290"/>
                  </a:lnTo>
                  <a:lnTo>
                    <a:pt x="40787" y="37210"/>
                  </a:lnTo>
                  <a:cubicBezTo>
                    <a:pt x="40796" y="37140"/>
                    <a:pt x="40796" y="37080"/>
                    <a:pt x="40796" y="37020"/>
                  </a:cubicBezTo>
                  <a:cubicBezTo>
                    <a:pt x="40787" y="36950"/>
                    <a:pt x="40787" y="36860"/>
                    <a:pt x="40717" y="36800"/>
                  </a:cubicBezTo>
                  <a:cubicBezTo>
                    <a:pt x="40667" y="36760"/>
                    <a:pt x="40607" y="36730"/>
                    <a:pt x="40547" y="36700"/>
                  </a:cubicBezTo>
                  <a:cubicBezTo>
                    <a:pt x="40537" y="36690"/>
                    <a:pt x="40517" y="36690"/>
                    <a:pt x="40497" y="36680"/>
                  </a:cubicBezTo>
                  <a:lnTo>
                    <a:pt x="40487" y="36670"/>
                  </a:lnTo>
                  <a:lnTo>
                    <a:pt x="40477" y="36670"/>
                  </a:lnTo>
                  <a:cubicBezTo>
                    <a:pt x="40457" y="36660"/>
                    <a:pt x="40427" y="36650"/>
                    <a:pt x="40407" y="36640"/>
                  </a:cubicBezTo>
                  <a:lnTo>
                    <a:pt x="40367" y="36620"/>
                  </a:lnTo>
                  <a:lnTo>
                    <a:pt x="40347" y="36611"/>
                  </a:lnTo>
                  <a:lnTo>
                    <a:pt x="40337" y="36600"/>
                  </a:lnTo>
                  <a:lnTo>
                    <a:pt x="40327" y="36600"/>
                  </a:lnTo>
                  <a:lnTo>
                    <a:pt x="40307" y="36591"/>
                  </a:lnTo>
                  <a:lnTo>
                    <a:pt x="40297" y="36580"/>
                  </a:lnTo>
                  <a:cubicBezTo>
                    <a:pt x="40277" y="36571"/>
                    <a:pt x="40257" y="36560"/>
                    <a:pt x="40227" y="36551"/>
                  </a:cubicBezTo>
                  <a:cubicBezTo>
                    <a:pt x="40167" y="36520"/>
                    <a:pt x="40107" y="36500"/>
                    <a:pt x="40047" y="36471"/>
                  </a:cubicBezTo>
                  <a:cubicBezTo>
                    <a:pt x="40028" y="36460"/>
                    <a:pt x="40008" y="36460"/>
                    <a:pt x="39997" y="36451"/>
                  </a:cubicBezTo>
                  <a:lnTo>
                    <a:pt x="39968" y="36420"/>
                  </a:lnTo>
                  <a:cubicBezTo>
                    <a:pt x="39968" y="36391"/>
                    <a:pt x="39977" y="36351"/>
                    <a:pt x="39977" y="36311"/>
                  </a:cubicBezTo>
                  <a:cubicBezTo>
                    <a:pt x="39988" y="36271"/>
                    <a:pt x="39988" y="36231"/>
                    <a:pt x="39997" y="36151"/>
                  </a:cubicBezTo>
                  <a:cubicBezTo>
                    <a:pt x="40008" y="36111"/>
                    <a:pt x="40008" y="36071"/>
                    <a:pt x="40008" y="36041"/>
                  </a:cubicBezTo>
                  <a:lnTo>
                    <a:pt x="40008" y="36031"/>
                  </a:lnTo>
                  <a:lnTo>
                    <a:pt x="40017" y="35991"/>
                  </a:lnTo>
                  <a:lnTo>
                    <a:pt x="40017" y="35931"/>
                  </a:lnTo>
                  <a:cubicBezTo>
                    <a:pt x="40017" y="35871"/>
                    <a:pt x="39997" y="35821"/>
                    <a:pt x="39957" y="35781"/>
                  </a:cubicBezTo>
                  <a:cubicBezTo>
                    <a:pt x="39917" y="35731"/>
                    <a:pt x="39857" y="35701"/>
                    <a:pt x="39788" y="35671"/>
                  </a:cubicBezTo>
                  <a:cubicBezTo>
                    <a:pt x="39737" y="35651"/>
                    <a:pt x="39668" y="35621"/>
                    <a:pt x="39608" y="35601"/>
                  </a:cubicBezTo>
                  <a:cubicBezTo>
                    <a:pt x="39528" y="35581"/>
                    <a:pt x="39448" y="35561"/>
                    <a:pt x="39378" y="35541"/>
                  </a:cubicBezTo>
                  <a:lnTo>
                    <a:pt x="39368" y="35541"/>
                  </a:lnTo>
                  <a:cubicBezTo>
                    <a:pt x="39328" y="35531"/>
                    <a:pt x="39278" y="35511"/>
                    <a:pt x="39238" y="35501"/>
                  </a:cubicBezTo>
                  <a:lnTo>
                    <a:pt x="39228" y="35501"/>
                  </a:lnTo>
                  <a:cubicBezTo>
                    <a:pt x="39198" y="35491"/>
                    <a:pt x="39158" y="35481"/>
                    <a:pt x="39118" y="35471"/>
                  </a:cubicBezTo>
                  <a:lnTo>
                    <a:pt x="39118" y="35441"/>
                  </a:lnTo>
                  <a:lnTo>
                    <a:pt x="39118" y="35432"/>
                  </a:lnTo>
                  <a:lnTo>
                    <a:pt x="39118" y="35421"/>
                  </a:lnTo>
                  <a:lnTo>
                    <a:pt x="39118" y="35412"/>
                  </a:lnTo>
                  <a:lnTo>
                    <a:pt x="39118" y="35381"/>
                  </a:lnTo>
                  <a:lnTo>
                    <a:pt x="39128" y="35352"/>
                  </a:lnTo>
                  <a:lnTo>
                    <a:pt x="39128" y="35241"/>
                  </a:lnTo>
                  <a:cubicBezTo>
                    <a:pt x="39138" y="35221"/>
                    <a:pt x="39138" y="35192"/>
                    <a:pt x="39148" y="35161"/>
                  </a:cubicBezTo>
                  <a:lnTo>
                    <a:pt x="39148" y="35152"/>
                  </a:lnTo>
                  <a:cubicBezTo>
                    <a:pt x="39158" y="35121"/>
                    <a:pt x="39158" y="35092"/>
                    <a:pt x="39158" y="35061"/>
                  </a:cubicBezTo>
                  <a:lnTo>
                    <a:pt x="39168" y="35052"/>
                  </a:lnTo>
                  <a:cubicBezTo>
                    <a:pt x="39168" y="35012"/>
                    <a:pt x="39178" y="34981"/>
                    <a:pt x="39178" y="34952"/>
                  </a:cubicBezTo>
                  <a:cubicBezTo>
                    <a:pt x="39178" y="34932"/>
                    <a:pt x="39168" y="34902"/>
                    <a:pt x="39168" y="34882"/>
                  </a:cubicBezTo>
                  <a:cubicBezTo>
                    <a:pt x="39158" y="34852"/>
                    <a:pt x="39148" y="34832"/>
                    <a:pt x="39118" y="34802"/>
                  </a:cubicBezTo>
                  <a:cubicBezTo>
                    <a:pt x="39098" y="34772"/>
                    <a:pt x="39058" y="34752"/>
                    <a:pt x="39038" y="34732"/>
                  </a:cubicBezTo>
                  <a:cubicBezTo>
                    <a:pt x="39008" y="34712"/>
                    <a:pt x="38978" y="34702"/>
                    <a:pt x="38938" y="34682"/>
                  </a:cubicBezTo>
                  <a:cubicBezTo>
                    <a:pt x="38878" y="34652"/>
                    <a:pt x="38829" y="34632"/>
                    <a:pt x="38778" y="34612"/>
                  </a:cubicBezTo>
                  <a:lnTo>
                    <a:pt x="38738" y="34592"/>
                  </a:lnTo>
                  <a:cubicBezTo>
                    <a:pt x="38689" y="34572"/>
                    <a:pt x="38638" y="34552"/>
                    <a:pt x="38598" y="34532"/>
                  </a:cubicBezTo>
                  <a:cubicBezTo>
                    <a:pt x="38589" y="34522"/>
                    <a:pt x="38569" y="34522"/>
                    <a:pt x="38558" y="34512"/>
                  </a:cubicBezTo>
                  <a:lnTo>
                    <a:pt x="38569" y="34502"/>
                  </a:lnTo>
                  <a:lnTo>
                    <a:pt x="38569" y="34492"/>
                  </a:lnTo>
                  <a:lnTo>
                    <a:pt x="38569" y="34482"/>
                  </a:lnTo>
                  <a:cubicBezTo>
                    <a:pt x="38569" y="34442"/>
                    <a:pt x="38578" y="34392"/>
                    <a:pt x="38589" y="34332"/>
                  </a:cubicBezTo>
                  <a:cubicBezTo>
                    <a:pt x="38609" y="34272"/>
                    <a:pt x="38618" y="34213"/>
                    <a:pt x="38629" y="34142"/>
                  </a:cubicBezTo>
                  <a:cubicBezTo>
                    <a:pt x="38638" y="34102"/>
                    <a:pt x="38609" y="34042"/>
                    <a:pt x="38569" y="34002"/>
                  </a:cubicBezTo>
                  <a:cubicBezTo>
                    <a:pt x="38549" y="33982"/>
                    <a:pt x="38518" y="33962"/>
                    <a:pt x="38498" y="33953"/>
                  </a:cubicBezTo>
                  <a:lnTo>
                    <a:pt x="38489" y="33942"/>
                  </a:lnTo>
                  <a:cubicBezTo>
                    <a:pt x="38438" y="33913"/>
                    <a:pt x="38378" y="33882"/>
                    <a:pt x="38329" y="33862"/>
                  </a:cubicBezTo>
                  <a:cubicBezTo>
                    <a:pt x="38279" y="33833"/>
                    <a:pt x="38229" y="33802"/>
                    <a:pt x="38199" y="33793"/>
                  </a:cubicBezTo>
                  <a:cubicBezTo>
                    <a:pt x="38179" y="33773"/>
                    <a:pt x="38159" y="33762"/>
                    <a:pt x="38139" y="33753"/>
                  </a:cubicBezTo>
                  <a:lnTo>
                    <a:pt x="38129" y="33753"/>
                  </a:lnTo>
                  <a:cubicBezTo>
                    <a:pt x="38099" y="33733"/>
                    <a:pt x="38069" y="33723"/>
                    <a:pt x="38049" y="33703"/>
                  </a:cubicBezTo>
                  <a:cubicBezTo>
                    <a:pt x="38009" y="33683"/>
                    <a:pt x="37979" y="33653"/>
                    <a:pt x="37939" y="33633"/>
                  </a:cubicBezTo>
                  <a:lnTo>
                    <a:pt x="37929" y="33623"/>
                  </a:lnTo>
                  <a:lnTo>
                    <a:pt x="37889" y="33603"/>
                  </a:lnTo>
                  <a:cubicBezTo>
                    <a:pt x="37849" y="33573"/>
                    <a:pt x="37809" y="33543"/>
                    <a:pt x="37759" y="33513"/>
                  </a:cubicBezTo>
                  <a:cubicBezTo>
                    <a:pt x="37749" y="33503"/>
                    <a:pt x="37739" y="33503"/>
                    <a:pt x="37729" y="33493"/>
                  </a:cubicBezTo>
                  <a:cubicBezTo>
                    <a:pt x="37699" y="33483"/>
                    <a:pt x="37669" y="33463"/>
                    <a:pt x="37629" y="33463"/>
                  </a:cubicBezTo>
                  <a:lnTo>
                    <a:pt x="37619" y="33463"/>
                  </a:lnTo>
                  <a:lnTo>
                    <a:pt x="37619" y="33453"/>
                  </a:lnTo>
                  <a:lnTo>
                    <a:pt x="37619" y="33413"/>
                  </a:lnTo>
                  <a:cubicBezTo>
                    <a:pt x="37619" y="33373"/>
                    <a:pt x="37629" y="33323"/>
                    <a:pt x="37629" y="33283"/>
                  </a:cubicBezTo>
                  <a:cubicBezTo>
                    <a:pt x="37629" y="33263"/>
                    <a:pt x="37639" y="33243"/>
                    <a:pt x="37639" y="33213"/>
                  </a:cubicBezTo>
                  <a:lnTo>
                    <a:pt x="37649" y="33203"/>
                  </a:lnTo>
                  <a:lnTo>
                    <a:pt x="37649" y="33183"/>
                  </a:lnTo>
                  <a:lnTo>
                    <a:pt x="37649" y="33173"/>
                  </a:lnTo>
                  <a:lnTo>
                    <a:pt x="37649" y="33153"/>
                  </a:lnTo>
                  <a:cubicBezTo>
                    <a:pt x="37659" y="33143"/>
                    <a:pt x="37659" y="33133"/>
                    <a:pt x="37659" y="33123"/>
                  </a:cubicBezTo>
                  <a:lnTo>
                    <a:pt x="37659" y="33113"/>
                  </a:lnTo>
                  <a:cubicBezTo>
                    <a:pt x="37659" y="33103"/>
                    <a:pt x="37659" y="33093"/>
                    <a:pt x="37669" y="33083"/>
                  </a:cubicBezTo>
                  <a:lnTo>
                    <a:pt x="37669" y="33063"/>
                  </a:lnTo>
                  <a:lnTo>
                    <a:pt x="37669" y="33053"/>
                  </a:lnTo>
                  <a:cubicBezTo>
                    <a:pt x="37679" y="33023"/>
                    <a:pt x="37679" y="32994"/>
                    <a:pt x="37669" y="32963"/>
                  </a:cubicBezTo>
                  <a:cubicBezTo>
                    <a:pt x="37659" y="32883"/>
                    <a:pt x="37579" y="32854"/>
                    <a:pt x="37519" y="32823"/>
                  </a:cubicBezTo>
                  <a:lnTo>
                    <a:pt x="37510" y="32814"/>
                  </a:lnTo>
                  <a:lnTo>
                    <a:pt x="37499" y="32814"/>
                  </a:lnTo>
                  <a:lnTo>
                    <a:pt x="37479" y="32803"/>
                  </a:lnTo>
                  <a:cubicBezTo>
                    <a:pt x="37450" y="32794"/>
                    <a:pt x="37419" y="32774"/>
                    <a:pt x="37390" y="32754"/>
                  </a:cubicBezTo>
                  <a:lnTo>
                    <a:pt x="37350" y="32723"/>
                  </a:lnTo>
                  <a:cubicBezTo>
                    <a:pt x="37279" y="32694"/>
                    <a:pt x="37210" y="32654"/>
                    <a:pt x="37150" y="32634"/>
                  </a:cubicBezTo>
                  <a:lnTo>
                    <a:pt x="37140" y="32634"/>
                  </a:lnTo>
                  <a:cubicBezTo>
                    <a:pt x="37120" y="32614"/>
                    <a:pt x="37090" y="32603"/>
                    <a:pt x="37060" y="32583"/>
                  </a:cubicBezTo>
                  <a:cubicBezTo>
                    <a:pt x="37010" y="32563"/>
                    <a:pt x="36950" y="32534"/>
                    <a:pt x="36890" y="32514"/>
                  </a:cubicBezTo>
                  <a:cubicBezTo>
                    <a:pt x="36890" y="32484"/>
                    <a:pt x="36900" y="32464"/>
                    <a:pt x="36900" y="32444"/>
                  </a:cubicBezTo>
                  <a:cubicBezTo>
                    <a:pt x="36910" y="32394"/>
                    <a:pt x="36920" y="32344"/>
                    <a:pt x="36930" y="32304"/>
                  </a:cubicBezTo>
                  <a:lnTo>
                    <a:pt x="36940" y="32284"/>
                  </a:lnTo>
                  <a:cubicBezTo>
                    <a:pt x="36940" y="32254"/>
                    <a:pt x="36950" y="32224"/>
                    <a:pt x="36950" y="32194"/>
                  </a:cubicBezTo>
                  <a:cubicBezTo>
                    <a:pt x="36950" y="32164"/>
                    <a:pt x="36940" y="32134"/>
                    <a:pt x="36910" y="32094"/>
                  </a:cubicBezTo>
                  <a:cubicBezTo>
                    <a:pt x="36880" y="32064"/>
                    <a:pt x="36840" y="32054"/>
                    <a:pt x="36810" y="32044"/>
                  </a:cubicBezTo>
                  <a:cubicBezTo>
                    <a:pt x="36770" y="32034"/>
                    <a:pt x="36740" y="32024"/>
                    <a:pt x="36700" y="32014"/>
                  </a:cubicBezTo>
                  <a:lnTo>
                    <a:pt x="36670" y="32004"/>
                  </a:lnTo>
                  <a:lnTo>
                    <a:pt x="36650" y="32004"/>
                  </a:lnTo>
                  <a:lnTo>
                    <a:pt x="36640" y="31994"/>
                  </a:lnTo>
                  <a:lnTo>
                    <a:pt x="36620" y="31994"/>
                  </a:lnTo>
                  <a:cubicBezTo>
                    <a:pt x="36590" y="31984"/>
                    <a:pt x="36570" y="31984"/>
                    <a:pt x="36540" y="31974"/>
                  </a:cubicBezTo>
                  <a:cubicBezTo>
                    <a:pt x="36530" y="31964"/>
                    <a:pt x="36520" y="31964"/>
                    <a:pt x="36510" y="31954"/>
                  </a:cubicBezTo>
                  <a:cubicBezTo>
                    <a:pt x="36500" y="31954"/>
                    <a:pt x="36490" y="31944"/>
                    <a:pt x="36470" y="31934"/>
                  </a:cubicBezTo>
                  <a:lnTo>
                    <a:pt x="36460" y="31924"/>
                  </a:lnTo>
                  <a:lnTo>
                    <a:pt x="36520" y="31884"/>
                  </a:lnTo>
                  <a:cubicBezTo>
                    <a:pt x="36560" y="31844"/>
                    <a:pt x="36610" y="31814"/>
                    <a:pt x="36660" y="31784"/>
                  </a:cubicBezTo>
                  <a:cubicBezTo>
                    <a:pt x="36690" y="31764"/>
                    <a:pt x="36710" y="31744"/>
                    <a:pt x="36740" y="31735"/>
                  </a:cubicBezTo>
                  <a:lnTo>
                    <a:pt x="36750" y="31724"/>
                  </a:lnTo>
                  <a:close/>
                  <a:moveTo>
                    <a:pt x="44044" y="36061"/>
                  </a:moveTo>
                  <a:lnTo>
                    <a:pt x="44044" y="36071"/>
                  </a:lnTo>
                  <a:lnTo>
                    <a:pt x="44044" y="36101"/>
                  </a:lnTo>
                  <a:cubicBezTo>
                    <a:pt x="44054" y="36151"/>
                    <a:pt x="44054" y="36211"/>
                    <a:pt x="44054" y="36260"/>
                  </a:cubicBezTo>
                  <a:lnTo>
                    <a:pt x="44064" y="36331"/>
                  </a:lnTo>
                  <a:lnTo>
                    <a:pt x="44064" y="36391"/>
                  </a:lnTo>
                  <a:lnTo>
                    <a:pt x="44064" y="36480"/>
                  </a:lnTo>
                  <a:lnTo>
                    <a:pt x="44064" y="36591"/>
                  </a:lnTo>
                  <a:lnTo>
                    <a:pt x="44064" y="36640"/>
                  </a:lnTo>
                  <a:lnTo>
                    <a:pt x="44074" y="36640"/>
                  </a:lnTo>
                  <a:lnTo>
                    <a:pt x="44074" y="36670"/>
                  </a:lnTo>
                  <a:lnTo>
                    <a:pt x="44074" y="36880"/>
                  </a:lnTo>
                  <a:cubicBezTo>
                    <a:pt x="44084" y="36970"/>
                    <a:pt x="44084" y="37030"/>
                    <a:pt x="44074" y="37110"/>
                  </a:cubicBezTo>
                  <a:cubicBezTo>
                    <a:pt x="44074" y="37170"/>
                    <a:pt x="44064" y="37230"/>
                    <a:pt x="44064" y="37280"/>
                  </a:cubicBezTo>
                  <a:lnTo>
                    <a:pt x="44064" y="37310"/>
                  </a:lnTo>
                  <a:lnTo>
                    <a:pt x="44054" y="37379"/>
                  </a:lnTo>
                  <a:lnTo>
                    <a:pt x="44054" y="37390"/>
                  </a:lnTo>
                  <a:lnTo>
                    <a:pt x="44054" y="37399"/>
                  </a:lnTo>
                  <a:lnTo>
                    <a:pt x="44044" y="37410"/>
                  </a:lnTo>
                  <a:lnTo>
                    <a:pt x="44044" y="37419"/>
                  </a:lnTo>
                  <a:lnTo>
                    <a:pt x="44044" y="37430"/>
                  </a:lnTo>
                  <a:cubicBezTo>
                    <a:pt x="44034" y="37519"/>
                    <a:pt x="44024" y="37619"/>
                    <a:pt x="44024" y="37710"/>
                  </a:cubicBezTo>
                  <a:cubicBezTo>
                    <a:pt x="44014" y="37759"/>
                    <a:pt x="44014" y="37819"/>
                    <a:pt x="44004" y="37859"/>
                  </a:cubicBezTo>
                  <a:cubicBezTo>
                    <a:pt x="44004" y="37879"/>
                    <a:pt x="44004" y="37899"/>
                    <a:pt x="43994" y="37909"/>
                  </a:cubicBezTo>
                  <a:lnTo>
                    <a:pt x="43994" y="37929"/>
                  </a:lnTo>
                  <a:lnTo>
                    <a:pt x="43994" y="37959"/>
                  </a:lnTo>
                  <a:cubicBezTo>
                    <a:pt x="43984" y="37979"/>
                    <a:pt x="43984" y="37999"/>
                    <a:pt x="43984" y="38029"/>
                  </a:cubicBezTo>
                  <a:lnTo>
                    <a:pt x="43984" y="38039"/>
                  </a:lnTo>
                  <a:lnTo>
                    <a:pt x="43984" y="38059"/>
                  </a:lnTo>
                  <a:cubicBezTo>
                    <a:pt x="43964" y="38079"/>
                    <a:pt x="43934" y="38089"/>
                    <a:pt x="43914" y="38109"/>
                  </a:cubicBezTo>
                  <a:cubicBezTo>
                    <a:pt x="43894" y="38129"/>
                    <a:pt x="43874" y="38139"/>
                    <a:pt x="43844" y="38149"/>
                  </a:cubicBezTo>
                  <a:lnTo>
                    <a:pt x="43824" y="38159"/>
                  </a:lnTo>
                  <a:cubicBezTo>
                    <a:pt x="43794" y="38169"/>
                    <a:pt x="43744" y="38189"/>
                    <a:pt x="43704" y="38209"/>
                  </a:cubicBezTo>
                  <a:cubicBezTo>
                    <a:pt x="43684" y="38219"/>
                    <a:pt x="43654" y="38229"/>
                    <a:pt x="43634" y="38249"/>
                  </a:cubicBezTo>
                  <a:lnTo>
                    <a:pt x="43574" y="38279"/>
                  </a:lnTo>
                  <a:cubicBezTo>
                    <a:pt x="43494" y="38319"/>
                    <a:pt x="43405" y="38359"/>
                    <a:pt x="43294" y="38429"/>
                  </a:cubicBezTo>
                  <a:cubicBezTo>
                    <a:pt x="43205" y="38479"/>
                    <a:pt x="43105" y="38539"/>
                    <a:pt x="42995" y="38609"/>
                  </a:cubicBezTo>
                  <a:cubicBezTo>
                    <a:pt x="42975" y="38618"/>
                    <a:pt x="42945" y="38629"/>
                    <a:pt x="42925" y="38649"/>
                  </a:cubicBezTo>
                  <a:lnTo>
                    <a:pt x="42835" y="38709"/>
                  </a:lnTo>
                  <a:cubicBezTo>
                    <a:pt x="42825" y="38638"/>
                    <a:pt x="42825" y="38569"/>
                    <a:pt x="42825" y="38519"/>
                  </a:cubicBezTo>
                  <a:lnTo>
                    <a:pt x="42825" y="38269"/>
                  </a:lnTo>
                  <a:cubicBezTo>
                    <a:pt x="42825" y="38199"/>
                    <a:pt x="42835" y="38129"/>
                    <a:pt x="42835" y="38059"/>
                  </a:cubicBezTo>
                  <a:cubicBezTo>
                    <a:pt x="42835" y="37889"/>
                    <a:pt x="42825" y="37739"/>
                    <a:pt x="42815" y="37599"/>
                  </a:cubicBezTo>
                  <a:cubicBezTo>
                    <a:pt x="42805" y="37450"/>
                    <a:pt x="42795" y="37300"/>
                    <a:pt x="42775" y="37140"/>
                  </a:cubicBezTo>
                  <a:cubicBezTo>
                    <a:pt x="42775" y="37060"/>
                    <a:pt x="42755" y="36970"/>
                    <a:pt x="42735" y="36880"/>
                  </a:cubicBezTo>
                  <a:cubicBezTo>
                    <a:pt x="42735" y="36850"/>
                    <a:pt x="42725" y="36830"/>
                    <a:pt x="42725" y="36820"/>
                  </a:cubicBezTo>
                  <a:lnTo>
                    <a:pt x="42755" y="36800"/>
                  </a:lnTo>
                  <a:lnTo>
                    <a:pt x="42775" y="36790"/>
                  </a:lnTo>
                  <a:lnTo>
                    <a:pt x="42815" y="36770"/>
                  </a:lnTo>
                  <a:cubicBezTo>
                    <a:pt x="42875" y="36730"/>
                    <a:pt x="42945" y="36690"/>
                    <a:pt x="43015" y="36660"/>
                  </a:cubicBezTo>
                  <a:lnTo>
                    <a:pt x="43035" y="36650"/>
                  </a:lnTo>
                  <a:cubicBezTo>
                    <a:pt x="43065" y="36631"/>
                    <a:pt x="43095" y="36611"/>
                    <a:pt x="43125" y="36600"/>
                  </a:cubicBezTo>
                  <a:cubicBezTo>
                    <a:pt x="43175" y="36571"/>
                    <a:pt x="43214" y="36551"/>
                    <a:pt x="43254" y="36520"/>
                  </a:cubicBezTo>
                  <a:cubicBezTo>
                    <a:pt x="43325" y="36491"/>
                    <a:pt x="43385" y="36451"/>
                    <a:pt x="43474" y="36391"/>
                  </a:cubicBezTo>
                  <a:cubicBezTo>
                    <a:pt x="43494" y="36380"/>
                    <a:pt x="43514" y="36360"/>
                    <a:pt x="43534" y="36351"/>
                  </a:cubicBezTo>
                  <a:lnTo>
                    <a:pt x="43545" y="36340"/>
                  </a:lnTo>
                  <a:lnTo>
                    <a:pt x="43554" y="36340"/>
                  </a:lnTo>
                  <a:lnTo>
                    <a:pt x="43554" y="36331"/>
                  </a:lnTo>
                  <a:cubicBezTo>
                    <a:pt x="43574" y="36320"/>
                    <a:pt x="43594" y="36300"/>
                    <a:pt x="43614" y="36291"/>
                  </a:cubicBezTo>
                  <a:cubicBezTo>
                    <a:pt x="43665" y="36260"/>
                    <a:pt x="43714" y="36231"/>
                    <a:pt x="43764" y="36211"/>
                  </a:cubicBezTo>
                  <a:lnTo>
                    <a:pt x="43784" y="36200"/>
                  </a:lnTo>
                  <a:cubicBezTo>
                    <a:pt x="43814" y="36191"/>
                    <a:pt x="43834" y="36171"/>
                    <a:pt x="43864" y="36161"/>
                  </a:cubicBezTo>
                  <a:lnTo>
                    <a:pt x="43874" y="36161"/>
                  </a:lnTo>
                  <a:lnTo>
                    <a:pt x="43884" y="36151"/>
                  </a:lnTo>
                  <a:lnTo>
                    <a:pt x="43894" y="36151"/>
                  </a:lnTo>
                  <a:lnTo>
                    <a:pt x="43954" y="36121"/>
                  </a:lnTo>
                  <a:cubicBezTo>
                    <a:pt x="43974" y="36111"/>
                    <a:pt x="44004" y="36091"/>
                    <a:pt x="44034" y="36071"/>
                  </a:cubicBezTo>
                  <a:lnTo>
                    <a:pt x="44044" y="36061"/>
                  </a:lnTo>
                  <a:close/>
                  <a:moveTo>
                    <a:pt x="28367" y="36211"/>
                  </a:moveTo>
                  <a:lnTo>
                    <a:pt x="28377" y="36220"/>
                  </a:lnTo>
                  <a:lnTo>
                    <a:pt x="28377" y="36231"/>
                  </a:lnTo>
                  <a:lnTo>
                    <a:pt x="28387" y="36231"/>
                  </a:lnTo>
                  <a:cubicBezTo>
                    <a:pt x="28437" y="36280"/>
                    <a:pt x="28487" y="36320"/>
                    <a:pt x="28537" y="36360"/>
                  </a:cubicBezTo>
                  <a:cubicBezTo>
                    <a:pt x="28607" y="36411"/>
                    <a:pt x="28667" y="36451"/>
                    <a:pt x="28737" y="36491"/>
                  </a:cubicBezTo>
                  <a:cubicBezTo>
                    <a:pt x="28757" y="36500"/>
                    <a:pt x="28777" y="36520"/>
                    <a:pt x="28806" y="36531"/>
                  </a:cubicBezTo>
                  <a:lnTo>
                    <a:pt x="28817" y="36540"/>
                  </a:lnTo>
                  <a:lnTo>
                    <a:pt x="28826" y="36540"/>
                  </a:lnTo>
                  <a:cubicBezTo>
                    <a:pt x="28857" y="36560"/>
                    <a:pt x="28897" y="36580"/>
                    <a:pt x="28937" y="36600"/>
                  </a:cubicBezTo>
                  <a:cubicBezTo>
                    <a:pt x="28986" y="36640"/>
                    <a:pt x="29037" y="36670"/>
                    <a:pt x="29086" y="36700"/>
                  </a:cubicBezTo>
                  <a:lnTo>
                    <a:pt x="29106" y="36710"/>
                  </a:lnTo>
                  <a:lnTo>
                    <a:pt x="29106" y="36720"/>
                  </a:lnTo>
                  <a:cubicBezTo>
                    <a:pt x="29176" y="36760"/>
                    <a:pt x="29246" y="36800"/>
                    <a:pt x="29306" y="36840"/>
                  </a:cubicBezTo>
                  <a:cubicBezTo>
                    <a:pt x="29356" y="36870"/>
                    <a:pt x="29396" y="36890"/>
                    <a:pt x="29436" y="36910"/>
                  </a:cubicBezTo>
                  <a:lnTo>
                    <a:pt x="29456" y="36920"/>
                  </a:lnTo>
                  <a:cubicBezTo>
                    <a:pt x="29476" y="36930"/>
                    <a:pt x="29496" y="36940"/>
                    <a:pt x="29506" y="36950"/>
                  </a:cubicBezTo>
                  <a:cubicBezTo>
                    <a:pt x="29566" y="36980"/>
                    <a:pt x="29626" y="37020"/>
                    <a:pt x="29676" y="37050"/>
                  </a:cubicBezTo>
                  <a:lnTo>
                    <a:pt x="29686" y="37050"/>
                  </a:lnTo>
                  <a:lnTo>
                    <a:pt x="29706" y="37060"/>
                  </a:lnTo>
                  <a:cubicBezTo>
                    <a:pt x="29736" y="37080"/>
                    <a:pt x="29786" y="37110"/>
                    <a:pt x="29826" y="37130"/>
                  </a:cubicBezTo>
                  <a:cubicBezTo>
                    <a:pt x="29866" y="37160"/>
                    <a:pt x="29916" y="37170"/>
                    <a:pt x="29956" y="37190"/>
                  </a:cubicBezTo>
                  <a:lnTo>
                    <a:pt x="29965" y="37190"/>
                  </a:lnTo>
                  <a:lnTo>
                    <a:pt x="29985" y="37200"/>
                  </a:lnTo>
                  <a:cubicBezTo>
                    <a:pt x="30025" y="37220"/>
                    <a:pt x="30056" y="37230"/>
                    <a:pt x="30096" y="37250"/>
                  </a:cubicBezTo>
                  <a:lnTo>
                    <a:pt x="30125" y="37260"/>
                  </a:lnTo>
                  <a:lnTo>
                    <a:pt x="30136" y="37270"/>
                  </a:lnTo>
                  <a:lnTo>
                    <a:pt x="30145" y="37280"/>
                  </a:lnTo>
                  <a:cubicBezTo>
                    <a:pt x="30185" y="37290"/>
                    <a:pt x="30216" y="37300"/>
                    <a:pt x="30245" y="37320"/>
                  </a:cubicBezTo>
                  <a:cubicBezTo>
                    <a:pt x="30305" y="37350"/>
                    <a:pt x="30376" y="37370"/>
                    <a:pt x="30435" y="37399"/>
                  </a:cubicBezTo>
                  <a:lnTo>
                    <a:pt x="30445" y="37399"/>
                  </a:lnTo>
                  <a:lnTo>
                    <a:pt x="30455" y="37410"/>
                  </a:lnTo>
                  <a:lnTo>
                    <a:pt x="30465" y="37410"/>
                  </a:lnTo>
                  <a:lnTo>
                    <a:pt x="30535" y="37439"/>
                  </a:lnTo>
                  <a:cubicBezTo>
                    <a:pt x="30585" y="37459"/>
                    <a:pt x="30635" y="37490"/>
                    <a:pt x="30675" y="37510"/>
                  </a:cubicBezTo>
                  <a:cubicBezTo>
                    <a:pt x="30705" y="37519"/>
                    <a:pt x="30725" y="37539"/>
                    <a:pt x="30755" y="37559"/>
                  </a:cubicBezTo>
                  <a:lnTo>
                    <a:pt x="30765" y="37559"/>
                  </a:lnTo>
                  <a:lnTo>
                    <a:pt x="30775" y="37570"/>
                  </a:lnTo>
                  <a:lnTo>
                    <a:pt x="30785" y="37579"/>
                  </a:lnTo>
                  <a:lnTo>
                    <a:pt x="30795" y="37579"/>
                  </a:lnTo>
                  <a:cubicBezTo>
                    <a:pt x="30805" y="37590"/>
                    <a:pt x="30815" y="37590"/>
                    <a:pt x="30825" y="37599"/>
                  </a:cubicBezTo>
                  <a:cubicBezTo>
                    <a:pt x="30855" y="37610"/>
                    <a:pt x="30875" y="37630"/>
                    <a:pt x="30905" y="37650"/>
                  </a:cubicBezTo>
                  <a:lnTo>
                    <a:pt x="30915" y="37650"/>
                  </a:lnTo>
                  <a:cubicBezTo>
                    <a:pt x="30975" y="37679"/>
                    <a:pt x="31035" y="37710"/>
                    <a:pt x="31085" y="37750"/>
                  </a:cubicBezTo>
                  <a:cubicBezTo>
                    <a:pt x="31104" y="37770"/>
                    <a:pt x="31135" y="37790"/>
                    <a:pt x="31155" y="37810"/>
                  </a:cubicBezTo>
                  <a:lnTo>
                    <a:pt x="31144" y="37819"/>
                  </a:lnTo>
                  <a:lnTo>
                    <a:pt x="31135" y="37819"/>
                  </a:lnTo>
                  <a:lnTo>
                    <a:pt x="31045" y="37879"/>
                  </a:lnTo>
                  <a:lnTo>
                    <a:pt x="31035" y="37889"/>
                  </a:lnTo>
                  <a:lnTo>
                    <a:pt x="31025" y="37889"/>
                  </a:lnTo>
                  <a:cubicBezTo>
                    <a:pt x="31015" y="37899"/>
                    <a:pt x="31005" y="37909"/>
                    <a:pt x="30995" y="37909"/>
                  </a:cubicBezTo>
                  <a:lnTo>
                    <a:pt x="30905" y="37969"/>
                  </a:lnTo>
                  <a:cubicBezTo>
                    <a:pt x="30895" y="37989"/>
                    <a:pt x="30885" y="37999"/>
                    <a:pt x="30865" y="38009"/>
                  </a:cubicBezTo>
                  <a:lnTo>
                    <a:pt x="30865" y="38019"/>
                  </a:lnTo>
                  <a:lnTo>
                    <a:pt x="30845" y="38029"/>
                  </a:lnTo>
                  <a:cubicBezTo>
                    <a:pt x="30805" y="38079"/>
                    <a:pt x="30765" y="38109"/>
                    <a:pt x="30725" y="38149"/>
                  </a:cubicBezTo>
                  <a:cubicBezTo>
                    <a:pt x="30665" y="38189"/>
                    <a:pt x="30605" y="38229"/>
                    <a:pt x="30525" y="38279"/>
                  </a:cubicBezTo>
                  <a:cubicBezTo>
                    <a:pt x="30435" y="38339"/>
                    <a:pt x="30365" y="38389"/>
                    <a:pt x="30296" y="38429"/>
                  </a:cubicBezTo>
                  <a:cubicBezTo>
                    <a:pt x="30276" y="38439"/>
                    <a:pt x="30256" y="38449"/>
                    <a:pt x="30245" y="38459"/>
                  </a:cubicBezTo>
                  <a:lnTo>
                    <a:pt x="30216" y="38469"/>
                  </a:lnTo>
                  <a:lnTo>
                    <a:pt x="30196" y="38479"/>
                  </a:lnTo>
                  <a:lnTo>
                    <a:pt x="30196" y="38489"/>
                  </a:lnTo>
                  <a:lnTo>
                    <a:pt x="30185" y="38489"/>
                  </a:lnTo>
                  <a:cubicBezTo>
                    <a:pt x="30145" y="38509"/>
                    <a:pt x="30096" y="38539"/>
                    <a:pt x="30056" y="38569"/>
                  </a:cubicBezTo>
                  <a:cubicBezTo>
                    <a:pt x="29985" y="38609"/>
                    <a:pt x="29916" y="38658"/>
                    <a:pt x="29826" y="38718"/>
                  </a:cubicBezTo>
                  <a:lnTo>
                    <a:pt x="29736" y="38778"/>
                  </a:lnTo>
                  <a:lnTo>
                    <a:pt x="29706" y="38798"/>
                  </a:lnTo>
                  <a:lnTo>
                    <a:pt x="29696" y="38809"/>
                  </a:lnTo>
                  <a:lnTo>
                    <a:pt x="29696" y="38798"/>
                  </a:lnTo>
                  <a:cubicBezTo>
                    <a:pt x="29686" y="38778"/>
                    <a:pt x="29676" y="38758"/>
                    <a:pt x="29656" y="38738"/>
                  </a:cubicBezTo>
                  <a:cubicBezTo>
                    <a:pt x="29646" y="38729"/>
                    <a:pt x="29636" y="38709"/>
                    <a:pt x="29616" y="38689"/>
                  </a:cubicBezTo>
                  <a:cubicBezTo>
                    <a:pt x="29606" y="38678"/>
                    <a:pt x="29586" y="38669"/>
                    <a:pt x="29566" y="38658"/>
                  </a:cubicBezTo>
                  <a:lnTo>
                    <a:pt x="29556" y="38649"/>
                  </a:lnTo>
                  <a:cubicBezTo>
                    <a:pt x="29546" y="38638"/>
                    <a:pt x="29526" y="38629"/>
                    <a:pt x="29516" y="38618"/>
                  </a:cubicBezTo>
                  <a:lnTo>
                    <a:pt x="29486" y="38609"/>
                  </a:lnTo>
                  <a:cubicBezTo>
                    <a:pt x="29466" y="38598"/>
                    <a:pt x="29436" y="38579"/>
                    <a:pt x="29406" y="38569"/>
                  </a:cubicBezTo>
                  <a:cubicBezTo>
                    <a:pt x="29386" y="38559"/>
                    <a:pt x="29356" y="38539"/>
                    <a:pt x="29336" y="38529"/>
                  </a:cubicBezTo>
                  <a:lnTo>
                    <a:pt x="29316" y="38519"/>
                  </a:lnTo>
                  <a:lnTo>
                    <a:pt x="29286" y="38509"/>
                  </a:lnTo>
                  <a:cubicBezTo>
                    <a:pt x="29266" y="38489"/>
                    <a:pt x="29236" y="38469"/>
                    <a:pt x="29216" y="38449"/>
                  </a:cubicBezTo>
                  <a:cubicBezTo>
                    <a:pt x="29196" y="38429"/>
                    <a:pt x="29176" y="38419"/>
                    <a:pt x="29146" y="38399"/>
                  </a:cubicBezTo>
                  <a:lnTo>
                    <a:pt x="29137" y="38389"/>
                  </a:lnTo>
                  <a:lnTo>
                    <a:pt x="29126" y="38389"/>
                  </a:lnTo>
                  <a:cubicBezTo>
                    <a:pt x="29117" y="38379"/>
                    <a:pt x="29097" y="38369"/>
                    <a:pt x="29077" y="38349"/>
                  </a:cubicBezTo>
                  <a:cubicBezTo>
                    <a:pt x="29037" y="38329"/>
                    <a:pt x="29006" y="38299"/>
                    <a:pt x="28966" y="38269"/>
                  </a:cubicBezTo>
                  <a:lnTo>
                    <a:pt x="28926" y="38239"/>
                  </a:lnTo>
                  <a:cubicBezTo>
                    <a:pt x="28837" y="38169"/>
                    <a:pt x="28726" y="38109"/>
                    <a:pt x="28637" y="38059"/>
                  </a:cubicBezTo>
                  <a:cubicBezTo>
                    <a:pt x="28607" y="38049"/>
                    <a:pt x="28577" y="38029"/>
                    <a:pt x="28557" y="38019"/>
                  </a:cubicBezTo>
                  <a:lnTo>
                    <a:pt x="28537" y="38009"/>
                  </a:lnTo>
                  <a:lnTo>
                    <a:pt x="28527" y="37999"/>
                  </a:lnTo>
                  <a:lnTo>
                    <a:pt x="28517" y="37999"/>
                  </a:lnTo>
                  <a:lnTo>
                    <a:pt x="28487" y="37989"/>
                  </a:lnTo>
                  <a:cubicBezTo>
                    <a:pt x="28477" y="37979"/>
                    <a:pt x="28457" y="37969"/>
                    <a:pt x="28437" y="37959"/>
                  </a:cubicBezTo>
                  <a:lnTo>
                    <a:pt x="28427" y="37959"/>
                  </a:lnTo>
                  <a:lnTo>
                    <a:pt x="28417" y="37949"/>
                  </a:lnTo>
                  <a:cubicBezTo>
                    <a:pt x="28387" y="37939"/>
                    <a:pt x="28357" y="37919"/>
                    <a:pt x="28327" y="37899"/>
                  </a:cubicBezTo>
                  <a:cubicBezTo>
                    <a:pt x="28277" y="37879"/>
                    <a:pt x="28227" y="37850"/>
                    <a:pt x="28177" y="37830"/>
                  </a:cubicBezTo>
                  <a:cubicBezTo>
                    <a:pt x="28147" y="37819"/>
                    <a:pt x="28127" y="37799"/>
                    <a:pt x="28097" y="37790"/>
                  </a:cubicBezTo>
                  <a:cubicBezTo>
                    <a:pt x="28067" y="37779"/>
                    <a:pt x="28047" y="37759"/>
                    <a:pt x="28017" y="37750"/>
                  </a:cubicBezTo>
                  <a:cubicBezTo>
                    <a:pt x="27987" y="37739"/>
                    <a:pt x="27958" y="37719"/>
                    <a:pt x="27927" y="37699"/>
                  </a:cubicBezTo>
                  <a:lnTo>
                    <a:pt x="27918" y="37699"/>
                  </a:lnTo>
                  <a:cubicBezTo>
                    <a:pt x="27898" y="37679"/>
                    <a:pt x="27878" y="37670"/>
                    <a:pt x="27858" y="37659"/>
                  </a:cubicBezTo>
                  <a:cubicBezTo>
                    <a:pt x="27827" y="37639"/>
                    <a:pt x="27807" y="37630"/>
                    <a:pt x="27787" y="37619"/>
                  </a:cubicBezTo>
                  <a:lnTo>
                    <a:pt x="27778" y="37619"/>
                  </a:lnTo>
                  <a:cubicBezTo>
                    <a:pt x="27747" y="37599"/>
                    <a:pt x="27718" y="37579"/>
                    <a:pt x="27687" y="37570"/>
                  </a:cubicBezTo>
                  <a:cubicBezTo>
                    <a:pt x="27627" y="37530"/>
                    <a:pt x="27567" y="37499"/>
                    <a:pt x="27507" y="37470"/>
                  </a:cubicBezTo>
                  <a:cubicBezTo>
                    <a:pt x="27487" y="37450"/>
                    <a:pt x="27468" y="37439"/>
                    <a:pt x="27448" y="37430"/>
                  </a:cubicBezTo>
                  <a:lnTo>
                    <a:pt x="27438" y="37419"/>
                  </a:lnTo>
                  <a:lnTo>
                    <a:pt x="27428" y="37419"/>
                  </a:lnTo>
                  <a:lnTo>
                    <a:pt x="27418" y="37410"/>
                  </a:lnTo>
                  <a:cubicBezTo>
                    <a:pt x="27398" y="37399"/>
                    <a:pt x="27388" y="37390"/>
                    <a:pt x="27368" y="37379"/>
                  </a:cubicBezTo>
                  <a:lnTo>
                    <a:pt x="27188" y="37290"/>
                  </a:lnTo>
                  <a:lnTo>
                    <a:pt x="27168" y="37270"/>
                  </a:lnTo>
                  <a:cubicBezTo>
                    <a:pt x="27138" y="37260"/>
                    <a:pt x="27108" y="37240"/>
                    <a:pt x="27078" y="37230"/>
                  </a:cubicBezTo>
                  <a:cubicBezTo>
                    <a:pt x="27018" y="37200"/>
                    <a:pt x="26958" y="37170"/>
                    <a:pt x="26908" y="37150"/>
                  </a:cubicBezTo>
                  <a:lnTo>
                    <a:pt x="26878" y="37140"/>
                  </a:lnTo>
                  <a:cubicBezTo>
                    <a:pt x="26868" y="37140"/>
                    <a:pt x="26848" y="37130"/>
                    <a:pt x="26838" y="37120"/>
                  </a:cubicBezTo>
                  <a:lnTo>
                    <a:pt x="26848" y="37120"/>
                  </a:lnTo>
                  <a:cubicBezTo>
                    <a:pt x="26878" y="37100"/>
                    <a:pt x="26898" y="37080"/>
                    <a:pt x="26928" y="37070"/>
                  </a:cubicBezTo>
                  <a:cubicBezTo>
                    <a:pt x="26948" y="37050"/>
                    <a:pt x="26968" y="37040"/>
                    <a:pt x="26988" y="37030"/>
                  </a:cubicBezTo>
                  <a:lnTo>
                    <a:pt x="26998" y="37020"/>
                  </a:lnTo>
                  <a:cubicBezTo>
                    <a:pt x="27058" y="36980"/>
                    <a:pt x="27168" y="36910"/>
                    <a:pt x="27278" y="36840"/>
                  </a:cubicBezTo>
                  <a:cubicBezTo>
                    <a:pt x="27348" y="36800"/>
                    <a:pt x="27418" y="36760"/>
                    <a:pt x="27478" y="36720"/>
                  </a:cubicBezTo>
                  <a:lnTo>
                    <a:pt x="27507" y="36700"/>
                  </a:lnTo>
                  <a:lnTo>
                    <a:pt x="27587" y="36660"/>
                  </a:lnTo>
                  <a:cubicBezTo>
                    <a:pt x="27618" y="36640"/>
                    <a:pt x="27658" y="36620"/>
                    <a:pt x="27698" y="36591"/>
                  </a:cubicBezTo>
                  <a:lnTo>
                    <a:pt x="27707" y="36591"/>
                  </a:lnTo>
                  <a:cubicBezTo>
                    <a:pt x="27767" y="36551"/>
                    <a:pt x="27827" y="36520"/>
                    <a:pt x="27878" y="36480"/>
                  </a:cubicBezTo>
                  <a:cubicBezTo>
                    <a:pt x="27907" y="36471"/>
                    <a:pt x="27938" y="36451"/>
                    <a:pt x="27967" y="36440"/>
                  </a:cubicBezTo>
                  <a:lnTo>
                    <a:pt x="28027" y="36400"/>
                  </a:lnTo>
                  <a:cubicBezTo>
                    <a:pt x="28037" y="36400"/>
                    <a:pt x="28047" y="36391"/>
                    <a:pt x="28057" y="36391"/>
                  </a:cubicBezTo>
                  <a:lnTo>
                    <a:pt x="28057" y="36380"/>
                  </a:lnTo>
                  <a:lnTo>
                    <a:pt x="28077" y="36380"/>
                  </a:lnTo>
                  <a:cubicBezTo>
                    <a:pt x="28097" y="36360"/>
                    <a:pt x="28127" y="36351"/>
                    <a:pt x="28147" y="36340"/>
                  </a:cubicBezTo>
                  <a:lnTo>
                    <a:pt x="28177" y="36320"/>
                  </a:lnTo>
                  <a:cubicBezTo>
                    <a:pt x="28197" y="36300"/>
                    <a:pt x="28227" y="36280"/>
                    <a:pt x="28257" y="36271"/>
                  </a:cubicBezTo>
                  <a:cubicBezTo>
                    <a:pt x="28267" y="36271"/>
                    <a:pt x="28277" y="36260"/>
                    <a:pt x="28287" y="36251"/>
                  </a:cubicBezTo>
                  <a:lnTo>
                    <a:pt x="28307" y="36240"/>
                  </a:lnTo>
                  <a:lnTo>
                    <a:pt x="28327" y="36231"/>
                  </a:lnTo>
                  <a:cubicBezTo>
                    <a:pt x="28337" y="36231"/>
                    <a:pt x="28347" y="36220"/>
                    <a:pt x="28357" y="36220"/>
                  </a:cubicBezTo>
                  <a:lnTo>
                    <a:pt x="28367" y="36211"/>
                  </a:lnTo>
                  <a:close/>
                  <a:moveTo>
                    <a:pt x="38478" y="34752"/>
                  </a:moveTo>
                  <a:cubicBezTo>
                    <a:pt x="38478" y="34752"/>
                    <a:pt x="38489" y="34762"/>
                    <a:pt x="38498" y="34762"/>
                  </a:cubicBezTo>
                  <a:lnTo>
                    <a:pt x="38558" y="34782"/>
                  </a:lnTo>
                  <a:cubicBezTo>
                    <a:pt x="38598" y="34802"/>
                    <a:pt x="38629" y="34812"/>
                    <a:pt x="38669" y="34822"/>
                  </a:cubicBezTo>
                  <a:lnTo>
                    <a:pt x="38698" y="34832"/>
                  </a:lnTo>
                  <a:cubicBezTo>
                    <a:pt x="38738" y="34852"/>
                    <a:pt x="38789" y="34872"/>
                    <a:pt x="38829" y="34882"/>
                  </a:cubicBezTo>
                  <a:cubicBezTo>
                    <a:pt x="38868" y="34902"/>
                    <a:pt x="38908" y="34922"/>
                    <a:pt x="38938" y="34942"/>
                  </a:cubicBezTo>
                  <a:lnTo>
                    <a:pt x="38898" y="34972"/>
                  </a:lnTo>
                  <a:cubicBezTo>
                    <a:pt x="38858" y="34992"/>
                    <a:pt x="38829" y="35012"/>
                    <a:pt x="38798" y="35041"/>
                  </a:cubicBezTo>
                  <a:cubicBezTo>
                    <a:pt x="38758" y="35061"/>
                    <a:pt x="38729" y="35081"/>
                    <a:pt x="38689" y="35112"/>
                  </a:cubicBezTo>
                  <a:lnTo>
                    <a:pt x="38678" y="35112"/>
                  </a:lnTo>
                  <a:cubicBezTo>
                    <a:pt x="38649" y="35132"/>
                    <a:pt x="38629" y="35152"/>
                    <a:pt x="38598" y="35161"/>
                  </a:cubicBezTo>
                  <a:cubicBezTo>
                    <a:pt x="38529" y="35212"/>
                    <a:pt x="38458" y="35252"/>
                    <a:pt x="38389" y="35301"/>
                  </a:cubicBezTo>
                  <a:cubicBezTo>
                    <a:pt x="38319" y="35352"/>
                    <a:pt x="38249" y="35392"/>
                    <a:pt x="38189" y="35441"/>
                  </a:cubicBezTo>
                  <a:cubicBezTo>
                    <a:pt x="38039" y="35531"/>
                    <a:pt x="37909" y="35621"/>
                    <a:pt x="37779" y="35691"/>
                  </a:cubicBezTo>
                  <a:cubicBezTo>
                    <a:pt x="37719" y="35731"/>
                    <a:pt x="37659" y="35771"/>
                    <a:pt x="37599" y="35801"/>
                  </a:cubicBezTo>
                  <a:lnTo>
                    <a:pt x="37359" y="35951"/>
                  </a:lnTo>
                  <a:cubicBezTo>
                    <a:pt x="37319" y="35971"/>
                    <a:pt x="37279" y="36001"/>
                    <a:pt x="37239" y="36021"/>
                  </a:cubicBezTo>
                  <a:cubicBezTo>
                    <a:pt x="37210" y="36041"/>
                    <a:pt x="37170" y="36061"/>
                    <a:pt x="37140" y="36081"/>
                  </a:cubicBezTo>
                  <a:cubicBezTo>
                    <a:pt x="37060" y="36121"/>
                    <a:pt x="36990" y="36171"/>
                    <a:pt x="36930" y="36211"/>
                  </a:cubicBezTo>
                  <a:cubicBezTo>
                    <a:pt x="36830" y="36271"/>
                    <a:pt x="36720" y="36340"/>
                    <a:pt x="36620" y="36400"/>
                  </a:cubicBezTo>
                  <a:lnTo>
                    <a:pt x="36510" y="36471"/>
                  </a:lnTo>
                  <a:cubicBezTo>
                    <a:pt x="36430" y="36520"/>
                    <a:pt x="36351" y="36560"/>
                    <a:pt x="36280" y="36611"/>
                  </a:cubicBezTo>
                  <a:lnTo>
                    <a:pt x="36271" y="36620"/>
                  </a:lnTo>
                  <a:lnTo>
                    <a:pt x="36251" y="36631"/>
                  </a:lnTo>
                  <a:lnTo>
                    <a:pt x="36231" y="36640"/>
                  </a:lnTo>
                  <a:cubicBezTo>
                    <a:pt x="36180" y="36670"/>
                    <a:pt x="36140" y="36690"/>
                    <a:pt x="36091" y="36720"/>
                  </a:cubicBezTo>
                  <a:lnTo>
                    <a:pt x="36040" y="36750"/>
                  </a:lnTo>
                  <a:cubicBezTo>
                    <a:pt x="35931" y="36820"/>
                    <a:pt x="35811" y="36900"/>
                    <a:pt x="35681" y="36960"/>
                  </a:cubicBezTo>
                  <a:lnTo>
                    <a:pt x="35381" y="37110"/>
                  </a:lnTo>
                  <a:cubicBezTo>
                    <a:pt x="35341" y="37130"/>
                    <a:pt x="35291" y="37160"/>
                    <a:pt x="35241" y="37180"/>
                  </a:cubicBezTo>
                  <a:cubicBezTo>
                    <a:pt x="35132" y="37240"/>
                    <a:pt x="35012" y="37310"/>
                    <a:pt x="34912" y="37360"/>
                  </a:cubicBezTo>
                  <a:lnTo>
                    <a:pt x="34912" y="37370"/>
                  </a:lnTo>
                  <a:lnTo>
                    <a:pt x="34841" y="37399"/>
                  </a:lnTo>
                  <a:lnTo>
                    <a:pt x="34821" y="37419"/>
                  </a:lnTo>
                  <a:cubicBezTo>
                    <a:pt x="34692" y="37490"/>
                    <a:pt x="34562" y="37559"/>
                    <a:pt x="34412" y="37639"/>
                  </a:cubicBezTo>
                  <a:lnTo>
                    <a:pt x="34402" y="37639"/>
                  </a:lnTo>
                  <a:lnTo>
                    <a:pt x="34382" y="37650"/>
                  </a:lnTo>
                  <a:cubicBezTo>
                    <a:pt x="34302" y="37699"/>
                    <a:pt x="34232" y="37730"/>
                    <a:pt x="34172" y="37770"/>
                  </a:cubicBezTo>
                  <a:cubicBezTo>
                    <a:pt x="34102" y="37810"/>
                    <a:pt x="34022" y="37850"/>
                    <a:pt x="33973" y="37889"/>
                  </a:cubicBezTo>
                  <a:lnTo>
                    <a:pt x="33962" y="37889"/>
                  </a:lnTo>
                  <a:cubicBezTo>
                    <a:pt x="33893" y="37939"/>
                    <a:pt x="33822" y="37979"/>
                    <a:pt x="33753" y="38009"/>
                  </a:cubicBezTo>
                  <a:cubicBezTo>
                    <a:pt x="33722" y="38029"/>
                    <a:pt x="33693" y="38049"/>
                    <a:pt x="33653" y="38069"/>
                  </a:cubicBezTo>
                  <a:cubicBezTo>
                    <a:pt x="33622" y="38089"/>
                    <a:pt x="33593" y="38099"/>
                    <a:pt x="33562" y="38119"/>
                  </a:cubicBezTo>
                  <a:cubicBezTo>
                    <a:pt x="33483" y="38159"/>
                    <a:pt x="33413" y="38199"/>
                    <a:pt x="33343" y="38249"/>
                  </a:cubicBezTo>
                  <a:cubicBezTo>
                    <a:pt x="33303" y="38269"/>
                    <a:pt x="33273" y="38299"/>
                    <a:pt x="33233" y="38319"/>
                  </a:cubicBezTo>
                  <a:lnTo>
                    <a:pt x="33223" y="38329"/>
                  </a:lnTo>
                  <a:cubicBezTo>
                    <a:pt x="33193" y="38349"/>
                    <a:pt x="33173" y="38359"/>
                    <a:pt x="33143" y="38379"/>
                  </a:cubicBezTo>
                  <a:lnTo>
                    <a:pt x="33123" y="38389"/>
                  </a:lnTo>
                  <a:lnTo>
                    <a:pt x="33113" y="38399"/>
                  </a:lnTo>
                  <a:cubicBezTo>
                    <a:pt x="33053" y="38439"/>
                    <a:pt x="33003" y="38469"/>
                    <a:pt x="32953" y="38499"/>
                  </a:cubicBezTo>
                  <a:cubicBezTo>
                    <a:pt x="32903" y="38529"/>
                    <a:pt x="32853" y="38549"/>
                    <a:pt x="32813" y="38579"/>
                  </a:cubicBezTo>
                  <a:lnTo>
                    <a:pt x="32794" y="38589"/>
                  </a:lnTo>
                  <a:lnTo>
                    <a:pt x="32734" y="38618"/>
                  </a:lnTo>
                  <a:cubicBezTo>
                    <a:pt x="32674" y="38649"/>
                    <a:pt x="32603" y="38689"/>
                    <a:pt x="32534" y="38729"/>
                  </a:cubicBezTo>
                  <a:lnTo>
                    <a:pt x="32494" y="38749"/>
                  </a:lnTo>
                  <a:cubicBezTo>
                    <a:pt x="32474" y="38769"/>
                    <a:pt x="32454" y="38778"/>
                    <a:pt x="32423" y="38798"/>
                  </a:cubicBezTo>
                  <a:cubicBezTo>
                    <a:pt x="32394" y="38809"/>
                    <a:pt x="32363" y="38829"/>
                    <a:pt x="32314" y="38849"/>
                  </a:cubicBezTo>
                  <a:lnTo>
                    <a:pt x="32274" y="38869"/>
                  </a:lnTo>
                  <a:lnTo>
                    <a:pt x="32234" y="38889"/>
                  </a:lnTo>
                  <a:cubicBezTo>
                    <a:pt x="32134" y="38929"/>
                    <a:pt x="32004" y="38989"/>
                    <a:pt x="31894" y="39049"/>
                  </a:cubicBezTo>
                  <a:lnTo>
                    <a:pt x="31854" y="39069"/>
                  </a:lnTo>
                  <a:lnTo>
                    <a:pt x="31844" y="39078"/>
                  </a:lnTo>
                  <a:lnTo>
                    <a:pt x="31794" y="39098"/>
                  </a:lnTo>
                  <a:cubicBezTo>
                    <a:pt x="31774" y="39118"/>
                    <a:pt x="31754" y="39128"/>
                    <a:pt x="31734" y="39138"/>
                  </a:cubicBezTo>
                  <a:lnTo>
                    <a:pt x="31704" y="39148"/>
                  </a:lnTo>
                  <a:cubicBezTo>
                    <a:pt x="31694" y="39148"/>
                    <a:pt x="31674" y="39158"/>
                    <a:pt x="31664" y="39168"/>
                  </a:cubicBezTo>
                  <a:cubicBezTo>
                    <a:pt x="31654" y="39168"/>
                    <a:pt x="31634" y="39178"/>
                    <a:pt x="31624" y="39188"/>
                  </a:cubicBezTo>
                  <a:cubicBezTo>
                    <a:pt x="31634" y="39058"/>
                    <a:pt x="31644" y="38938"/>
                    <a:pt x="31654" y="38798"/>
                  </a:cubicBezTo>
                  <a:cubicBezTo>
                    <a:pt x="31654" y="38689"/>
                    <a:pt x="31664" y="38589"/>
                    <a:pt x="31664" y="38499"/>
                  </a:cubicBezTo>
                  <a:cubicBezTo>
                    <a:pt x="31854" y="38419"/>
                    <a:pt x="32034" y="38319"/>
                    <a:pt x="32204" y="38239"/>
                  </a:cubicBezTo>
                  <a:cubicBezTo>
                    <a:pt x="32254" y="38209"/>
                    <a:pt x="32304" y="38189"/>
                    <a:pt x="32334" y="38159"/>
                  </a:cubicBezTo>
                  <a:cubicBezTo>
                    <a:pt x="32374" y="38149"/>
                    <a:pt x="32403" y="38129"/>
                    <a:pt x="32423" y="38109"/>
                  </a:cubicBezTo>
                  <a:lnTo>
                    <a:pt x="32434" y="38099"/>
                  </a:lnTo>
                  <a:lnTo>
                    <a:pt x="32463" y="38089"/>
                  </a:lnTo>
                  <a:cubicBezTo>
                    <a:pt x="32543" y="38029"/>
                    <a:pt x="32634" y="37979"/>
                    <a:pt x="32714" y="37939"/>
                  </a:cubicBezTo>
                  <a:cubicBezTo>
                    <a:pt x="32893" y="37850"/>
                    <a:pt x="33083" y="37750"/>
                    <a:pt x="33273" y="37650"/>
                  </a:cubicBezTo>
                  <a:cubicBezTo>
                    <a:pt x="33373" y="37599"/>
                    <a:pt x="33453" y="37550"/>
                    <a:pt x="33533" y="37510"/>
                  </a:cubicBezTo>
                  <a:lnTo>
                    <a:pt x="33542" y="37510"/>
                  </a:lnTo>
                  <a:lnTo>
                    <a:pt x="33542" y="37499"/>
                  </a:lnTo>
                  <a:cubicBezTo>
                    <a:pt x="33633" y="37459"/>
                    <a:pt x="33742" y="37399"/>
                    <a:pt x="33842" y="37350"/>
                  </a:cubicBezTo>
                  <a:cubicBezTo>
                    <a:pt x="34022" y="37260"/>
                    <a:pt x="34232" y="37160"/>
                    <a:pt x="34432" y="37050"/>
                  </a:cubicBezTo>
                  <a:cubicBezTo>
                    <a:pt x="34492" y="37010"/>
                    <a:pt x="34552" y="36980"/>
                    <a:pt x="34612" y="36950"/>
                  </a:cubicBezTo>
                  <a:lnTo>
                    <a:pt x="34632" y="36940"/>
                  </a:lnTo>
                  <a:cubicBezTo>
                    <a:pt x="34662" y="36920"/>
                    <a:pt x="34692" y="36910"/>
                    <a:pt x="34722" y="36890"/>
                  </a:cubicBezTo>
                  <a:cubicBezTo>
                    <a:pt x="34781" y="36860"/>
                    <a:pt x="34841" y="36830"/>
                    <a:pt x="34892" y="36800"/>
                  </a:cubicBezTo>
                  <a:lnTo>
                    <a:pt x="34901" y="36790"/>
                  </a:lnTo>
                  <a:lnTo>
                    <a:pt x="34912" y="36790"/>
                  </a:lnTo>
                  <a:cubicBezTo>
                    <a:pt x="34952" y="36770"/>
                    <a:pt x="34981" y="36760"/>
                    <a:pt x="35012" y="36740"/>
                  </a:cubicBezTo>
                  <a:cubicBezTo>
                    <a:pt x="35192" y="36650"/>
                    <a:pt x="35361" y="36540"/>
                    <a:pt x="35561" y="36411"/>
                  </a:cubicBezTo>
                  <a:cubicBezTo>
                    <a:pt x="35651" y="36360"/>
                    <a:pt x="35751" y="36300"/>
                    <a:pt x="35851" y="36240"/>
                  </a:cubicBezTo>
                  <a:lnTo>
                    <a:pt x="35911" y="36211"/>
                  </a:lnTo>
                  <a:lnTo>
                    <a:pt x="35921" y="36200"/>
                  </a:lnTo>
                  <a:cubicBezTo>
                    <a:pt x="35991" y="36171"/>
                    <a:pt x="36051" y="36131"/>
                    <a:pt x="36120" y="36091"/>
                  </a:cubicBezTo>
                  <a:lnTo>
                    <a:pt x="36251" y="36021"/>
                  </a:lnTo>
                  <a:cubicBezTo>
                    <a:pt x="36300" y="35991"/>
                    <a:pt x="36340" y="35961"/>
                    <a:pt x="36391" y="35931"/>
                  </a:cubicBezTo>
                  <a:cubicBezTo>
                    <a:pt x="36430" y="35911"/>
                    <a:pt x="36470" y="35891"/>
                    <a:pt x="36510" y="35861"/>
                  </a:cubicBezTo>
                  <a:cubicBezTo>
                    <a:pt x="36560" y="35831"/>
                    <a:pt x="36620" y="35801"/>
                    <a:pt x="36680" y="35761"/>
                  </a:cubicBezTo>
                  <a:lnTo>
                    <a:pt x="36720" y="35741"/>
                  </a:lnTo>
                  <a:lnTo>
                    <a:pt x="36760" y="35721"/>
                  </a:lnTo>
                  <a:cubicBezTo>
                    <a:pt x="36820" y="35681"/>
                    <a:pt x="36890" y="35641"/>
                    <a:pt x="36950" y="35601"/>
                  </a:cubicBezTo>
                  <a:cubicBezTo>
                    <a:pt x="37010" y="35571"/>
                    <a:pt x="37060" y="35541"/>
                    <a:pt x="37110" y="35501"/>
                  </a:cubicBezTo>
                  <a:cubicBezTo>
                    <a:pt x="37150" y="35481"/>
                    <a:pt x="37179" y="35461"/>
                    <a:pt x="37219" y="35432"/>
                  </a:cubicBezTo>
                  <a:cubicBezTo>
                    <a:pt x="37419" y="35312"/>
                    <a:pt x="37610" y="35201"/>
                    <a:pt x="37789" y="35101"/>
                  </a:cubicBezTo>
                  <a:cubicBezTo>
                    <a:pt x="37879" y="35041"/>
                    <a:pt x="37979" y="34992"/>
                    <a:pt x="38059" y="34942"/>
                  </a:cubicBezTo>
                  <a:cubicBezTo>
                    <a:pt x="38159" y="34882"/>
                    <a:pt x="38249" y="34842"/>
                    <a:pt x="38339" y="34802"/>
                  </a:cubicBezTo>
                  <a:lnTo>
                    <a:pt x="38349" y="34792"/>
                  </a:lnTo>
                  <a:cubicBezTo>
                    <a:pt x="38389" y="34782"/>
                    <a:pt x="38438" y="34762"/>
                    <a:pt x="38478" y="34752"/>
                  </a:cubicBezTo>
                  <a:close/>
                  <a:moveTo>
                    <a:pt x="38918" y="35101"/>
                  </a:moveTo>
                  <a:lnTo>
                    <a:pt x="38918" y="35101"/>
                  </a:lnTo>
                  <a:cubicBezTo>
                    <a:pt x="38898" y="35172"/>
                    <a:pt x="38888" y="35232"/>
                    <a:pt x="38888" y="35301"/>
                  </a:cubicBezTo>
                  <a:cubicBezTo>
                    <a:pt x="38888" y="35321"/>
                    <a:pt x="38878" y="35341"/>
                    <a:pt x="38878" y="35361"/>
                  </a:cubicBezTo>
                  <a:cubicBezTo>
                    <a:pt x="38878" y="35401"/>
                    <a:pt x="38878" y="35441"/>
                    <a:pt x="38868" y="35481"/>
                  </a:cubicBezTo>
                  <a:cubicBezTo>
                    <a:pt x="38868" y="35511"/>
                    <a:pt x="38868" y="35541"/>
                    <a:pt x="38878" y="35581"/>
                  </a:cubicBezTo>
                  <a:cubicBezTo>
                    <a:pt x="38818" y="35601"/>
                    <a:pt x="38758" y="35631"/>
                    <a:pt x="38689" y="35671"/>
                  </a:cubicBezTo>
                  <a:cubicBezTo>
                    <a:pt x="38589" y="35721"/>
                    <a:pt x="38489" y="35771"/>
                    <a:pt x="38378" y="35831"/>
                  </a:cubicBezTo>
                  <a:cubicBezTo>
                    <a:pt x="38159" y="35951"/>
                    <a:pt x="37919" y="36091"/>
                    <a:pt x="37799" y="36161"/>
                  </a:cubicBezTo>
                  <a:cubicBezTo>
                    <a:pt x="37669" y="36231"/>
                    <a:pt x="37550" y="36311"/>
                    <a:pt x="37450" y="36371"/>
                  </a:cubicBezTo>
                  <a:lnTo>
                    <a:pt x="37439" y="36380"/>
                  </a:lnTo>
                  <a:lnTo>
                    <a:pt x="37410" y="36400"/>
                  </a:lnTo>
                  <a:lnTo>
                    <a:pt x="37390" y="36411"/>
                  </a:lnTo>
                  <a:lnTo>
                    <a:pt x="37379" y="36411"/>
                  </a:lnTo>
                  <a:cubicBezTo>
                    <a:pt x="37319" y="36451"/>
                    <a:pt x="37270" y="36491"/>
                    <a:pt x="37210" y="36520"/>
                  </a:cubicBezTo>
                  <a:cubicBezTo>
                    <a:pt x="37030" y="36631"/>
                    <a:pt x="36830" y="36750"/>
                    <a:pt x="36640" y="36860"/>
                  </a:cubicBezTo>
                  <a:cubicBezTo>
                    <a:pt x="36580" y="36890"/>
                    <a:pt x="36530" y="36930"/>
                    <a:pt x="36480" y="36960"/>
                  </a:cubicBezTo>
                  <a:lnTo>
                    <a:pt x="36470" y="36970"/>
                  </a:lnTo>
                  <a:lnTo>
                    <a:pt x="36460" y="36970"/>
                  </a:lnTo>
                  <a:cubicBezTo>
                    <a:pt x="36420" y="36990"/>
                    <a:pt x="36391" y="37010"/>
                    <a:pt x="36360" y="37030"/>
                  </a:cubicBezTo>
                  <a:cubicBezTo>
                    <a:pt x="36320" y="37050"/>
                    <a:pt x="36291" y="37070"/>
                    <a:pt x="36260" y="37090"/>
                  </a:cubicBezTo>
                  <a:lnTo>
                    <a:pt x="36251" y="37100"/>
                  </a:lnTo>
                  <a:lnTo>
                    <a:pt x="36240" y="37100"/>
                  </a:lnTo>
                  <a:cubicBezTo>
                    <a:pt x="36191" y="37130"/>
                    <a:pt x="36131" y="37170"/>
                    <a:pt x="36080" y="37200"/>
                  </a:cubicBezTo>
                  <a:cubicBezTo>
                    <a:pt x="36031" y="37240"/>
                    <a:pt x="35980" y="37270"/>
                    <a:pt x="35921" y="37310"/>
                  </a:cubicBezTo>
                  <a:lnTo>
                    <a:pt x="35901" y="37330"/>
                  </a:lnTo>
                  <a:cubicBezTo>
                    <a:pt x="35861" y="37350"/>
                    <a:pt x="35831" y="37370"/>
                    <a:pt x="35801" y="37390"/>
                  </a:cubicBezTo>
                  <a:cubicBezTo>
                    <a:pt x="35721" y="37439"/>
                    <a:pt x="35641" y="37490"/>
                    <a:pt x="35581" y="37530"/>
                  </a:cubicBezTo>
                  <a:lnTo>
                    <a:pt x="35561" y="37550"/>
                  </a:lnTo>
                  <a:lnTo>
                    <a:pt x="35541" y="37559"/>
                  </a:lnTo>
                  <a:lnTo>
                    <a:pt x="35521" y="37579"/>
                  </a:lnTo>
                  <a:cubicBezTo>
                    <a:pt x="35371" y="37670"/>
                    <a:pt x="35211" y="37770"/>
                    <a:pt x="35081" y="37850"/>
                  </a:cubicBezTo>
                  <a:lnTo>
                    <a:pt x="35072" y="37859"/>
                  </a:lnTo>
                  <a:lnTo>
                    <a:pt x="35061" y="37859"/>
                  </a:lnTo>
                  <a:lnTo>
                    <a:pt x="34932" y="37939"/>
                  </a:lnTo>
                  <a:cubicBezTo>
                    <a:pt x="34881" y="37979"/>
                    <a:pt x="34821" y="38009"/>
                    <a:pt x="34761" y="38039"/>
                  </a:cubicBezTo>
                  <a:lnTo>
                    <a:pt x="34741" y="38059"/>
                  </a:lnTo>
                  <a:cubicBezTo>
                    <a:pt x="34702" y="38079"/>
                    <a:pt x="34672" y="38089"/>
                    <a:pt x="34642" y="38109"/>
                  </a:cubicBezTo>
                  <a:cubicBezTo>
                    <a:pt x="34612" y="38129"/>
                    <a:pt x="34582" y="38149"/>
                    <a:pt x="34542" y="38169"/>
                  </a:cubicBezTo>
                  <a:lnTo>
                    <a:pt x="34532" y="38179"/>
                  </a:lnTo>
                  <a:cubicBezTo>
                    <a:pt x="34472" y="38219"/>
                    <a:pt x="34422" y="38249"/>
                    <a:pt x="34362" y="38279"/>
                  </a:cubicBezTo>
                  <a:cubicBezTo>
                    <a:pt x="34262" y="38339"/>
                    <a:pt x="34142" y="38409"/>
                    <a:pt x="34072" y="38449"/>
                  </a:cubicBezTo>
                  <a:lnTo>
                    <a:pt x="34062" y="38449"/>
                  </a:lnTo>
                  <a:lnTo>
                    <a:pt x="34062" y="38459"/>
                  </a:lnTo>
                  <a:lnTo>
                    <a:pt x="34042" y="38469"/>
                  </a:lnTo>
                  <a:lnTo>
                    <a:pt x="34022" y="38479"/>
                  </a:lnTo>
                  <a:cubicBezTo>
                    <a:pt x="33942" y="38519"/>
                    <a:pt x="33842" y="38579"/>
                    <a:pt x="33753" y="38629"/>
                  </a:cubicBezTo>
                  <a:cubicBezTo>
                    <a:pt x="33653" y="38689"/>
                    <a:pt x="33553" y="38749"/>
                    <a:pt x="33473" y="38809"/>
                  </a:cubicBezTo>
                  <a:cubicBezTo>
                    <a:pt x="33363" y="38869"/>
                    <a:pt x="33273" y="38929"/>
                    <a:pt x="33183" y="38978"/>
                  </a:cubicBezTo>
                  <a:cubicBezTo>
                    <a:pt x="33143" y="38998"/>
                    <a:pt x="33103" y="39018"/>
                    <a:pt x="33063" y="39049"/>
                  </a:cubicBezTo>
                  <a:lnTo>
                    <a:pt x="33043" y="39058"/>
                  </a:lnTo>
                  <a:lnTo>
                    <a:pt x="33023" y="39058"/>
                  </a:lnTo>
                  <a:lnTo>
                    <a:pt x="33013" y="39069"/>
                  </a:lnTo>
                  <a:lnTo>
                    <a:pt x="33003" y="39078"/>
                  </a:lnTo>
                  <a:cubicBezTo>
                    <a:pt x="32963" y="39098"/>
                    <a:pt x="32933" y="39108"/>
                    <a:pt x="32893" y="39128"/>
                  </a:cubicBezTo>
                  <a:cubicBezTo>
                    <a:pt x="32813" y="39178"/>
                    <a:pt x="32734" y="39228"/>
                    <a:pt x="32654" y="39268"/>
                  </a:cubicBezTo>
                  <a:lnTo>
                    <a:pt x="32643" y="39278"/>
                  </a:lnTo>
                  <a:lnTo>
                    <a:pt x="32603" y="39298"/>
                  </a:lnTo>
                  <a:cubicBezTo>
                    <a:pt x="32483" y="39358"/>
                    <a:pt x="32403" y="39408"/>
                    <a:pt x="32323" y="39448"/>
                  </a:cubicBezTo>
                  <a:cubicBezTo>
                    <a:pt x="32244" y="39488"/>
                    <a:pt x="32134" y="39548"/>
                    <a:pt x="32024" y="39608"/>
                  </a:cubicBezTo>
                  <a:cubicBezTo>
                    <a:pt x="31984" y="39638"/>
                    <a:pt x="31934" y="39658"/>
                    <a:pt x="31894" y="39688"/>
                  </a:cubicBezTo>
                  <a:lnTo>
                    <a:pt x="31824" y="39728"/>
                  </a:lnTo>
                  <a:lnTo>
                    <a:pt x="31794" y="39748"/>
                  </a:lnTo>
                  <a:lnTo>
                    <a:pt x="31734" y="39778"/>
                  </a:lnTo>
                  <a:lnTo>
                    <a:pt x="31684" y="39808"/>
                  </a:lnTo>
                  <a:cubicBezTo>
                    <a:pt x="31674" y="39817"/>
                    <a:pt x="31654" y="39828"/>
                    <a:pt x="31644" y="39837"/>
                  </a:cubicBezTo>
                  <a:cubicBezTo>
                    <a:pt x="31644" y="39848"/>
                    <a:pt x="31634" y="39848"/>
                    <a:pt x="31634" y="39848"/>
                  </a:cubicBezTo>
                  <a:lnTo>
                    <a:pt x="31594" y="39808"/>
                  </a:lnTo>
                  <a:cubicBezTo>
                    <a:pt x="31584" y="39797"/>
                    <a:pt x="31584" y="39788"/>
                    <a:pt x="31575" y="39778"/>
                  </a:cubicBezTo>
                  <a:cubicBezTo>
                    <a:pt x="31575" y="39768"/>
                    <a:pt x="31564" y="39758"/>
                    <a:pt x="31564" y="39758"/>
                  </a:cubicBezTo>
                  <a:cubicBezTo>
                    <a:pt x="31584" y="39628"/>
                    <a:pt x="31604" y="39508"/>
                    <a:pt x="31614" y="39398"/>
                  </a:cubicBezTo>
                  <a:cubicBezTo>
                    <a:pt x="31634" y="39378"/>
                    <a:pt x="31654" y="39358"/>
                    <a:pt x="31674" y="39348"/>
                  </a:cubicBezTo>
                  <a:cubicBezTo>
                    <a:pt x="31714" y="39318"/>
                    <a:pt x="31764" y="39298"/>
                    <a:pt x="31804" y="39278"/>
                  </a:cubicBezTo>
                  <a:lnTo>
                    <a:pt x="31814" y="39278"/>
                  </a:lnTo>
                  <a:lnTo>
                    <a:pt x="31874" y="39248"/>
                  </a:lnTo>
                  <a:cubicBezTo>
                    <a:pt x="31904" y="39228"/>
                    <a:pt x="31934" y="39208"/>
                    <a:pt x="31964" y="39198"/>
                  </a:cubicBezTo>
                  <a:cubicBezTo>
                    <a:pt x="32004" y="39178"/>
                    <a:pt x="32044" y="39158"/>
                    <a:pt x="32074" y="39138"/>
                  </a:cubicBezTo>
                  <a:cubicBezTo>
                    <a:pt x="32154" y="39098"/>
                    <a:pt x="32224" y="39069"/>
                    <a:pt x="32294" y="39038"/>
                  </a:cubicBezTo>
                  <a:lnTo>
                    <a:pt x="32354" y="39009"/>
                  </a:lnTo>
                  <a:lnTo>
                    <a:pt x="32363" y="39009"/>
                  </a:lnTo>
                  <a:lnTo>
                    <a:pt x="32503" y="38938"/>
                  </a:lnTo>
                  <a:cubicBezTo>
                    <a:pt x="32534" y="38918"/>
                    <a:pt x="32563" y="38909"/>
                    <a:pt x="32594" y="38889"/>
                  </a:cubicBezTo>
                  <a:lnTo>
                    <a:pt x="32614" y="38878"/>
                  </a:lnTo>
                  <a:cubicBezTo>
                    <a:pt x="32643" y="38849"/>
                    <a:pt x="32674" y="38829"/>
                    <a:pt x="32714" y="38809"/>
                  </a:cubicBezTo>
                  <a:cubicBezTo>
                    <a:pt x="32774" y="38778"/>
                    <a:pt x="32833" y="38738"/>
                    <a:pt x="32883" y="38718"/>
                  </a:cubicBezTo>
                  <a:lnTo>
                    <a:pt x="32893" y="38709"/>
                  </a:lnTo>
                  <a:lnTo>
                    <a:pt x="32913" y="38698"/>
                  </a:lnTo>
                  <a:cubicBezTo>
                    <a:pt x="32973" y="38669"/>
                    <a:pt x="33053" y="38629"/>
                    <a:pt x="33123" y="38579"/>
                  </a:cubicBezTo>
                  <a:cubicBezTo>
                    <a:pt x="33193" y="38539"/>
                    <a:pt x="33253" y="38489"/>
                    <a:pt x="33323" y="38449"/>
                  </a:cubicBezTo>
                  <a:lnTo>
                    <a:pt x="33333" y="38439"/>
                  </a:lnTo>
                  <a:lnTo>
                    <a:pt x="33343" y="38439"/>
                  </a:lnTo>
                  <a:cubicBezTo>
                    <a:pt x="33403" y="38399"/>
                    <a:pt x="33463" y="38349"/>
                    <a:pt x="33522" y="38319"/>
                  </a:cubicBezTo>
                  <a:lnTo>
                    <a:pt x="33733" y="38199"/>
                  </a:lnTo>
                  <a:cubicBezTo>
                    <a:pt x="33813" y="38159"/>
                    <a:pt x="33882" y="38129"/>
                    <a:pt x="33942" y="38089"/>
                  </a:cubicBezTo>
                  <a:cubicBezTo>
                    <a:pt x="33982" y="38069"/>
                    <a:pt x="34022" y="38039"/>
                    <a:pt x="34052" y="38019"/>
                  </a:cubicBezTo>
                  <a:lnTo>
                    <a:pt x="34082" y="38009"/>
                  </a:lnTo>
                  <a:lnTo>
                    <a:pt x="34092" y="37999"/>
                  </a:lnTo>
                  <a:lnTo>
                    <a:pt x="34152" y="37969"/>
                  </a:lnTo>
                  <a:cubicBezTo>
                    <a:pt x="34272" y="37889"/>
                    <a:pt x="34402" y="37830"/>
                    <a:pt x="34522" y="37770"/>
                  </a:cubicBezTo>
                  <a:lnTo>
                    <a:pt x="34582" y="37739"/>
                  </a:lnTo>
                  <a:cubicBezTo>
                    <a:pt x="34752" y="37650"/>
                    <a:pt x="34892" y="37579"/>
                    <a:pt x="35012" y="37510"/>
                  </a:cubicBezTo>
                  <a:lnTo>
                    <a:pt x="35021" y="37499"/>
                  </a:lnTo>
                  <a:cubicBezTo>
                    <a:pt x="35081" y="37470"/>
                    <a:pt x="35161" y="37419"/>
                    <a:pt x="35231" y="37379"/>
                  </a:cubicBezTo>
                  <a:cubicBezTo>
                    <a:pt x="35281" y="37350"/>
                    <a:pt x="35341" y="37330"/>
                    <a:pt x="35391" y="37300"/>
                  </a:cubicBezTo>
                  <a:lnTo>
                    <a:pt x="35441" y="37270"/>
                  </a:lnTo>
                  <a:lnTo>
                    <a:pt x="35451" y="37270"/>
                  </a:lnTo>
                  <a:cubicBezTo>
                    <a:pt x="35591" y="37200"/>
                    <a:pt x="35731" y="37130"/>
                    <a:pt x="35871" y="37050"/>
                  </a:cubicBezTo>
                  <a:cubicBezTo>
                    <a:pt x="35971" y="36990"/>
                    <a:pt x="36071" y="36920"/>
                    <a:pt x="36131" y="36890"/>
                  </a:cubicBezTo>
                  <a:lnTo>
                    <a:pt x="36140" y="36880"/>
                  </a:lnTo>
                  <a:lnTo>
                    <a:pt x="36180" y="36860"/>
                  </a:lnTo>
                  <a:cubicBezTo>
                    <a:pt x="36211" y="36830"/>
                    <a:pt x="36240" y="36810"/>
                    <a:pt x="36280" y="36790"/>
                  </a:cubicBezTo>
                  <a:lnTo>
                    <a:pt x="36351" y="36750"/>
                  </a:lnTo>
                  <a:cubicBezTo>
                    <a:pt x="36470" y="36670"/>
                    <a:pt x="36580" y="36600"/>
                    <a:pt x="36700" y="36531"/>
                  </a:cubicBezTo>
                  <a:cubicBezTo>
                    <a:pt x="36770" y="36480"/>
                    <a:pt x="36840" y="36440"/>
                    <a:pt x="36910" y="36400"/>
                  </a:cubicBezTo>
                  <a:cubicBezTo>
                    <a:pt x="36940" y="36371"/>
                    <a:pt x="36980" y="36351"/>
                    <a:pt x="37010" y="36331"/>
                  </a:cubicBezTo>
                  <a:cubicBezTo>
                    <a:pt x="37040" y="36311"/>
                    <a:pt x="37080" y="36291"/>
                    <a:pt x="37110" y="36271"/>
                  </a:cubicBezTo>
                  <a:cubicBezTo>
                    <a:pt x="37179" y="36220"/>
                    <a:pt x="37250" y="36180"/>
                    <a:pt x="37319" y="36141"/>
                  </a:cubicBezTo>
                  <a:lnTo>
                    <a:pt x="37330" y="36131"/>
                  </a:lnTo>
                  <a:cubicBezTo>
                    <a:pt x="37399" y="36091"/>
                    <a:pt x="37459" y="36051"/>
                    <a:pt x="37530" y="36011"/>
                  </a:cubicBezTo>
                  <a:lnTo>
                    <a:pt x="37579" y="35971"/>
                  </a:lnTo>
                  <a:lnTo>
                    <a:pt x="37590" y="35961"/>
                  </a:lnTo>
                  <a:lnTo>
                    <a:pt x="37610" y="35961"/>
                  </a:lnTo>
                  <a:cubicBezTo>
                    <a:pt x="37649" y="35931"/>
                    <a:pt x="37689" y="35901"/>
                    <a:pt x="37729" y="35881"/>
                  </a:cubicBezTo>
                  <a:lnTo>
                    <a:pt x="37799" y="35831"/>
                  </a:lnTo>
                  <a:cubicBezTo>
                    <a:pt x="37849" y="35811"/>
                    <a:pt x="37889" y="35781"/>
                    <a:pt x="37939" y="35751"/>
                  </a:cubicBezTo>
                  <a:cubicBezTo>
                    <a:pt x="38069" y="35661"/>
                    <a:pt x="38209" y="35571"/>
                    <a:pt x="38329" y="35491"/>
                  </a:cubicBezTo>
                  <a:lnTo>
                    <a:pt x="38339" y="35481"/>
                  </a:lnTo>
                  <a:lnTo>
                    <a:pt x="38349" y="35481"/>
                  </a:lnTo>
                  <a:lnTo>
                    <a:pt x="38358" y="35471"/>
                  </a:lnTo>
                  <a:lnTo>
                    <a:pt x="38438" y="35421"/>
                  </a:lnTo>
                  <a:lnTo>
                    <a:pt x="38449" y="35412"/>
                  </a:lnTo>
                  <a:lnTo>
                    <a:pt x="38469" y="35401"/>
                  </a:lnTo>
                  <a:cubicBezTo>
                    <a:pt x="38549" y="35352"/>
                    <a:pt x="38629" y="35292"/>
                    <a:pt x="38709" y="35241"/>
                  </a:cubicBezTo>
                  <a:lnTo>
                    <a:pt x="38749" y="35212"/>
                  </a:lnTo>
                  <a:cubicBezTo>
                    <a:pt x="38798" y="35181"/>
                    <a:pt x="38838" y="35161"/>
                    <a:pt x="38878" y="35132"/>
                  </a:cubicBezTo>
                  <a:cubicBezTo>
                    <a:pt x="38898" y="35121"/>
                    <a:pt x="38908" y="35112"/>
                    <a:pt x="38918" y="35101"/>
                  </a:cubicBezTo>
                  <a:close/>
                  <a:moveTo>
                    <a:pt x="39058" y="35691"/>
                  </a:moveTo>
                  <a:cubicBezTo>
                    <a:pt x="39138" y="35721"/>
                    <a:pt x="39238" y="35741"/>
                    <a:pt x="39348" y="35771"/>
                  </a:cubicBezTo>
                  <a:cubicBezTo>
                    <a:pt x="39408" y="35781"/>
                    <a:pt x="39468" y="35801"/>
                    <a:pt x="39538" y="35821"/>
                  </a:cubicBezTo>
                  <a:cubicBezTo>
                    <a:pt x="39577" y="35841"/>
                    <a:pt x="39637" y="35861"/>
                    <a:pt x="39697" y="35881"/>
                  </a:cubicBezTo>
                  <a:lnTo>
                    <a:pt x="39708" y="35881"/>
                  </a:lnTo>
                  <a:cubicBezTo>
                    <a:pt x="39717" y="35891"/>
                    <a:pt x="39728" y="35891"/>
                    <a:pt x="39737" y="35901"/>
                  </a:cubicBezTo>
                  <a:cubicBezTo>
                    <a:pt x="39717" y="35911"/>
                    <a:pt x="39677" y="35931"/>
                    <a:pt x="39628" y="35971"/>
                  </a:cubicBezTo>
                  <a:lnTo>
                    <a:pt x="39568" y="36001"/>
                  </a:lnTo>
                  <a:lnTo>
                    <a:pt x="39528" y="36031"/>
                  </a:lnTo>
                  <a:cubicBezTo>
                    <a:pt x="39468" y="36071"/>
                    <a:pt x="39398" y="36111"/>
                    <a:pt x="39338" y="36151"/>
                  </a:cubicBezTo>
                  <a:lnTo>
                    <a:pt x="39328" y="36161"/>
                  </a:lnTo>
                  <a:lnTo>
                    <a:pt x="39318" y="36161"/>
                  </a:lnTo>
                  <a:cubicBezTo>
                    <a:pt x="39298" y="36180"/>
                    <a:pt x="39268" y="36191"/>
                    <a:pt x="39238" y="36211"/>
                  </a:cubicBezTo>
                  <a:cubicBezTo>
                    <a:pt x="39198" y="36231"/>
                    <a:pt x="39168" y="36251"/>
                    <a:pt x="39128" y="36271"/>
                  </a:cubicBezTo>
                  <a:lnTo>
                    <a:pt x="38908" y="36400"/>
                  </a:lnTo>
                  <a:cubicBezTo>
                    <a:pt x="38769" y="36491"/>
                    <a:pt x="38618" y="36571"/>
                    <a:pt x="38478" y="36660"/>
                  </a:cubicBezTo>
                  <a:cubicBezTo>
                    <a:pt x="38438" y="36690"/>
                    <a:pt x="38389" y="36710"/>
                    <a:pt x="38349" y="36740"/>
                  </a:cubicBezTo>
                  <a:lnTo>
                    <a:pt x="38329" y="36750"/>
                  </a:lnTo>
                  <a:lnTo>
                    <a:pt x="38269" y="36780"/>
                  </a:lnTo>
                  <a:cubicBezTo>
                    <a:pt x="38259" y="36790"/>
                    <a:pt x="38239" y="36800"/>
                    <a:pt x="38219" y="36810"/>
                  </a:cubicBezTo>
                  <a:lnTo>
                    <a:pt x="38209" y="36820"/>
                  </a:lnTo>
                  <a:lnTo>
                    <a:pt x="38179" y="36830"/>
                  </a:lnTo>
                  <a:lnTo>
                    <a:pt x="38159" y="36850"/>
                  </a:lnTo>
                  <a:cubicBezTo>
                    <a:pt x="38129" y="36860"/>
                    <a:pt x="38109" y="36870"/>
                    <a:pt x="38089" y="36880"/>
                  </a:cubicBezTo>
                  <a:lnTo>
                    <a:pt x="38059" y="36900"/>
                  </a:lnTo>
                  <a:lnTo>
                    <a:pt x="38049" y="36900"/>
                  </a:lnTo>
                  <a:lnTo>
                    <a:pt x="38039" y="36910"/>
                  </a:lnTo>
                  <a:cubicBezTo>
                    <a:pt x="37989" y="36940"/>
                    <a:pt x="37929" y="36970"/>
                    <a:pt x="37869" y="37000"/>
                  </a:cubicBezTo>
                  <a:cubicBezTo>
                    <a:pt x="37799" y="37040"/>
                    <a:pt x="37719" y="37070"/>
                    <a:pt x="37649" y="37110"/>
                  </a:cubicBezTo>
                  <a:cubicBezTo>
                    <a:pt x="37510" y="37180"/>
                    <a:pt x="37359" y="37250"/>
                    <a:pt x="37210" y="37320"/>
                  </a:cubicBezTo>
                  <a:lnTo>
                    <a:pt x="37080" y="37379"/>
                  </a:lnTo>
                  <a:cubicBezTo>
                    <a:pt x="36980" y="37430"/>
                    <a:pt x="36880" y="37479"/>
                    <a:pt x="36780" y="37519"/>
                  </a:cubicBezTo>
                  <a:cubicBezTo>
                    <a:pt x="36690" y="37559"/>
                    <a:pt x="36620" y="37599"/>
                    <a:pt x="36560" y="37630"/>
                  </a:cubicBezTo>
                  <a:cubicBezTo>
                    <a:pt x="36490" y="37670"/>
                    <a:pt x="36420" y="37710"/>
                    <a:pt x="36371" y="37750"/>
                  </a:cubicBezTo>
                  <a:lnTo>
                    <a:pt x="36351" y="37759"/>
                  </a:lnTo>
                  <a:cubicBezTo>
                    <a:pt x="36291" y="37799"/>
                    <a:pt x="36220" y="37859"/>
                    <a:pt x="36151" y="37909"/>
                  </a:cubicBezTo>
                  <a:lnTo>
                    <a:pt x="36140" y="37909"/>
                  </a:lnTo>
                  <a:cubicBezTo>
                    <a:pt x="36080" y="37959"/>
                    <a:pt x="36031" y="37999"/>
                    <a:pt x="35980" y="38039"/>
                  </a:cubicBezTo>
                  <a:cubicBezTo>
                    <a:pt x="35851" y="38129"/>
                    <a:pt x="35711" y="38219"/>
                    <a:pt x="35581" y="38299"/>
                  </a:cubicBezTo>
                  <a:cubicBezTo>
                    <a:pt x="35481" y="38369"/>
                    <a:pt x="35361" y="38429"/>
                    <a:pt x="35261" y="38479"/>
                  </a:cubicBezTo>
                  <a:lnTo>
                    <a:pt x="35261" y="38489"/>
                  </a:lnTo>
                  <a:lnTo>
                    <a:pt x="35241" y="38499"/>
                  </a:lnTo>
                  <a:lnTo>
                    <a:pt x="35172" y="38529"/>
                  </a:lnTo>
                  <a:cubicBezTo>
                    <a:pt x="35132" y="38559"/>
                    <a:pt x="35092" y="38579"/>
                    <a:pt x="35041" y="38609"/>
                  </a:cubicBezTo>
                  <a:lnTo>
                    <a:pt x="35032" y="38609"/>
                  </a:lnTo>
                  <a:lnTo>
                    <a:pt x="35021" y="38618"/>
                  </a:lnTo>
                  <a:lnTo>
                    <a:pt x="34961" y="38649"/>
                  </a:lnTo>
                  <a:cubicBezTo>
                    <a:pt x="34901" y="38689"/>
                    <a:pt x="34841" y="38718"/>
                    <a:pt x="34781" y="38749"/>
                  </a:cubicBezTo>
                  <a:lnTo>
                    <a:pt x="34772" y="38758"/>
                  </a:lnTo>
                  <a:cubicBezTo>
                    <a:pt x="34692" y="38798"/>
                    <a:pt x="34622" y="38838"/>
                    <a:pt x="34552" y="38878"/>
                  </a:cubicBezTo>
                  <a:cubicBezTo>
                    <a:pt x="34492" y="38909"/>
                    <a:pt x="34422" y="38949"/>
                    <a:pt x="34342" y="38989"/>
                  </a:cubicBezTo>
                  <a:cubicBezTo>
                    <a:pt x="34312" y="39009"/>
                    <a:pt x="34272" y="39029"/>
                    <a:pt x="34242" y="39038"/>
                  </a:cubicBezTo>
                  <a:lnTo>
                    <a:pt x="34222" y="39049"/>
                  </a:lnTo>
                  <a:cubicBezTo>
                    <a:pt x="34192" y="39069"/>
                    <a:pt x="34162" y="39078"/>
                    <a:pt x="34132" y="39098"/>
                  </a:cubicBezTo>
                  <a:cubicBezTo>
                    <a:pt x="34062" y="39128"/>
                    <a:pt x="34002" y="39158"/>
                    <a:pt x="33933" y="39198"/>
                  </a:cubicBezTo>
                  <a:lnTo>
                    <a:pt x="33922" y="39208"/>
                  </a:lnTo>
                  <a:cubicBezTo>
                    <a:pt x="33862" y="39238"/>
                    <a:pt x="33802" y="39278"/>
                    <a:pt x="33742" y="39318"/>
                  </a:cubicBezTo>
                  <a:cubicBezTo>
                    <a:pt x="33673" y="39368"/>
                    <a:pt x="33613" y="39408"/>
                    <a:pt x="33553" y="39448"/>
                  </a:cubicBezTo>
                  <a:lnTo>
                    <a:pt x="33542" y="39458"/>
                  </a:lnTo>
                  <a:lnTo>
                    <a:pt x="33533" y="39468"/>
                  </a:lnTo>
                  <a:cubicBezTo>
                    <a:pt x="33493" y="39498"/>
                    <a:pt x="33423" y="39548"/>
                    <a:pt x="33353" y="39588"/>
                  </a:cubicBezTo>
                  <a:cubicBezTo>
                    <a:pt x="33303" y="39628"/>
                    <a:pt x="33253" y="39658"/>
                    <a:pt x="33193" y="39698"/>
                  </a:cubicBezTo>
                  <a:lnTo>
                    <a:pt x="33163" y="39718"/>
                  </a:lnTo>
                  <a:cubicBezTo>
                    <a:pt x="33103" y="39748"/>
                    <a:pt x="33043" y="39788"/>
                    <a:pt x="32963" y="39848"/>
                  </a:cubicBezTo>
                  <a:lnTo>
                    <a:pt x="32923" y="39877"/>
                  </a:lnTo>
                  <a:cubicBezTo>
                    <a:pt x="32883" y="39908"/>
                    <a:pt x="32833" y="39948"/>
                    <a:pt x="32783" y="39977"/>
                  </a:cubicBezTo>
                  <a:lnTo>
                    <a:pt x="32694" y="40037"/>
                  </a:lnTo>
                  <a:lnTo>
                    <a:pt x="32663" y="40057"/>
                  </a:lnTo>
                  <a:cubicBezTo>
                    <a:pt x="32643" y="40068"/>
                    <a:pt x="32614" y="40088"/>
                    <a:pt x="32594" y="40097"/>
                  </a:cubicBezTo>
                  <a:lnTo>
                    <a:pt x="32503" y="40157"/>
                  </a:lnTo>
                  <a:lnTo>
                    <a:pt x="32414" y="40217"/>
                  </a:lnTo>
                  <a:lnTo>
                    <a:pt x="32394" y="40228"/>
                  </a:lnTo>
                  <a:cubicBezTo>
                    <a:pt x="32383" y="40228"/>
                    <a:pt x="32374" y="40237"/>
                    <a:pt x="32363" y="40237"/>
                  </a:cubicBezTo>
                  <a:cubicBezTo>
                    <a:pt x="32343" y="40248"/>
                    <a:pt x="32334" y="40277"/>
                    <a:pt x="32334" y="40297"/>
                  </a:cubicBezTo>
                  <a:lnTo>
                    <a:pt x="32323" y="40297"/>
                  </a:lnTo>
                  <a:cubicBezTo>
                    <a:pt x="32304" y="40277"/>
                    <a:pt x="32274" y="40268"/>
                    <a:pt x="32244" y="40248"/>
                  </a:cubicBezTo>
                  <a:cubicBezTo>
                    <a:pt x="32214" y="40237"/>
                    <a:pt x="32184" y="40217"/>
                    <a:pt x="32154" y="40208"/>
                  </a:cubicBezTo>
                  <a:cubicBezTo>
                    <a:pt x="32104" y="40168"/>
                    <a:pt x="32044" y="40128"/>
                    <a:pt x="31984" y="40088"/>
                  </a:cubicBezTo>
                  <a:cubicBezTo>
                    <a:pt x="31934" y="40057"/>
                    <a:pt x="31894" y="40028"/>
                    <a:pt x="31844" y="39997"/>
                  </a:cubicBezTo>
                  <a:lnTo>
                    <a:pt x="31874" y="39988"/>
                  </a:lnTo>
                  <a:lnTo>
                    <a:pt x="31904" y="39968"/>
                  </a:lnTo>
                  <a:lnTo>
                    <a:pt x="31974" y="39928"/>
                  </a:lnTo>
                  <a:lnTo>
                    <a:pt x="32044" y="39877"/>
                  </a:lnTo>
                  <a:cubicBezTo>
                    <a:pt x="32154" y="39817"/>
                    <a:pt x="32244" y="39768"/>
                    <a:pt x="32323" y="39718"/>
                  </a:cubicBezTo>
                  <a:lnTo>
                    <a:pt x="32383" y="39688"/>
                  </a:lnTo>
                  <a:lnTo>
                    <a:pt x="32414" y="39668"/>
                  </a:lnTo>
                  <a:cubicBezTo>
                    <a:pt x="32483" y="39638"/>
                    <a:pt x="32543" y="39608"/>
                    <a:pt x="32614" y="39568"/>
                  </a:cubicBezTo>
                  <a:lnTo>
                    <a:pt x="32763" y="39478"/>
                  </a:lnTo>
                  <a:cubicBezTo>
                    <a:pt x="32803" y="39458"/>
                    <a:pt x="32853" y="39428"/>
                    <a:pt x="32893" y="39408"/>
                  </a:cubicBezTo>
                  <a:cubicBezTo>
                    <a:pt x="32983" y="39358"/>
                    <a:pt x="33073" y="39298"/>
                    <a:pt x="33193" y="39238"/>
                  </a:cubicBezTo>
                  <a:lnTo>
                    <a:pt x="33203" y="39228"/>
                  </a:lnTo>
                  <a:cubicBezTo>
                    <a:pt x="33293" y="39188"/>
                    <a:pt x="33393" y="39128"/>
                    <a:pt x="33473" y="39069"/>
                  </a:cubicBezTo>
                  <a:cubicBezTo>
                    <a:pt x="33513" y="39049"/>
                    <a:pt x="33553" y="39018"/>
                    <a:pt x="33593" y="38998"/>
                  </a:cubicBezTo>
                  <a:lnTo>
                    <a:pt x="33602" y="38989"/>
                  </a:lnTo>
                  <a:lnTo>
                    <a:pt x="33633" y="38969"/>
                  </a:lnTo>
                  <a:cubicBezTo>
                    <a:pt x="33682" y="38938"/>
                    <a:pt x="33722" y="38909"/>
                    <a:pt x="33773" y="38878"/>
                  </a:cubicBezTo>
                  <a:cubicBezTo>
                    <a:pt x="33853" y="38829"/>
                    <a:pt x="33933" y="38778"/>
                    <a:pt x="34042" y="38718"/>
                  </a:cubicBezTo>
                  <a:cubicBezTo>
                    <a:pt x="34102" y="38689"/>
                    <a:pt x="34162" y="38649"/>
                    <a:pt x="34222" y="38618"/>
                  </a:cubicBezTo>
                  <a:lnTo>
                    <a:pt x="34262" y="38598"/>
                  </a:lnTo>
                  <a:lnTo>
                    <a:pt x="34292" y="38579"/>
                  </a:lnTo>
                  <a:lnTo>
                    <a:pt x="34352" y="38549"/>
                  </a:lnTo>
                  <a:cubicBezTo>
                    <a:pt x="34462" y="38489"/>
                    <a:pt x="34562" y="38429"/>
                    <a:pt x="34652" y="38379"/>
                  </a:cubicBezTo>
                  <a:lnTo>
                    <a:pt x="34652" y="38369"/>
                  </a:lnTo>
                  <a:cubicBezTo>
                    <a:pt x="34732" y="38329"/>
                    <a:pt x="34801" y="38279"/>
                    <a:pt x="34881" y="38239"/>
                  </a:cubicBezTo>
                  <a:lnTo>
                    <a:pt x="34952" y="38199"/>
                  </a:lnTo>
                  <a:cubicBezTo>
                    <a:pt x="35012" y="38159"/>
                    <a:pt x="35081" y="38119"/>
                    <a:pt x="35141" y="38089"/>
                  </a:cubicBezTo>
                  <a:lnTo>
                    <a:pt x="35161" y="38069"/>
                  </a:lnTo>
                  <a:lnTo>
                    <a:pt x="35231" y="38029"/>
                  </a:lnTo>
                  <a:lnTo>
                    <a:pt x="35311" y="37979"/>
                  </a:lnTo>
                  <a:cubicBezTo>
                    <a:pt x="35451" y="37899"/>
                    <a:pt x="35631" y="37790"/>
                    <a:pt x="35801" y="37679"/>
                  </a:cubicBezTo>
                  <a:cubicBezTo>
                    <a:pt x="35891" y="37630"/>
                    <a:pt x="35980" y="37570"/>
                    <a:pt x="36071" y="37510"/>
                  </a:cubicBezTo>
                  <a:lnTo>
                    <a:pt x="36091" y="37490"/>
                  </a:lnTo>
                  <a:cubicBezTo>
                    <a:pt x="36180" y="37430"/>
                    <a:pt x="36271" y="37370"/>
                    <a:pt x="36380" y="37310"/>
                  </a:cubicBezTo>
                  <a:cubicBezTo>
                    <a:pt x="36450" y="37260"/>
                    <a:pt x="36530" y="37220"/>
                    <a:pt x="36610" y="37170"/>
                  </a:cubicBezTo>
                  <a:lnTo>
                    <a:pt x="36650" y="37150"/>
                  </a:lnTo>
                  <a:cubicBezTo>
                    <a:pt x="36700" y="37110"/>
                    <a:pt x="36750" y="37080"/>
                    <a:pt x="36810" y="37050"/>
                  </a:cubicBezTo>
                  <a:lnTo>
                    <a:pt x="36840" y="37030"/>
                  </a:lnTo>
                  <a:cubicBezTo>
                    <a:pt x="36870" y="37020"/>
                    <a:pt x="36900" y="37000"/>
                    <a:pt x="36930" y="36980"/>
                  </a:cubicBezTo>
                  <a:cubicBezTo>
                    <a:pt x="37159" y="36840"/>
                    <a:pt x="37350" y="36720"/>
                    <a:pt x="37519" y="36611"/>
                  </a:cubicBezTo>
                  <a:lnTo>
                    <a:pt x="37590" y="36560"/>
                  </a:lnTo>
                  <a:lnTo>
                    <a:pt x="37599" y="36551"/>
                  </a:lnTo>
                  <a:cubicBezTo>
                    <a:pt x="37669" y="36511"/>
                    <a:pt x="37729" y="36471"/>
                    <a:pt x="37799" y="36420"/>
                  </a:cubicBezTo>
                  <a:cubicBezTo>
                    <a:pt x="37859" y="36380"/>
                    <a:pt x="37919" y="36340"/>
                    <a:pt x="37989" y="36311"/>
                  </a:cubicBezTo>
                  <a:lnTo>
                    <a:pt x="38079" y="36251"/>
                  </a:lnTo>
                  <a:lnTo>
                    <a:pt x="38099" y="36240"/>
                  </a:lnTo>
                  <a:lnTo>
                    <a:pt x="38109" y="36231"/>
                  </a:lnTo>
                  <a:lnTo>
                    <a:pt x="38129" y="36220"/>
                  </a:lnTo>
                  <a:lnTo>
                    <a:pt x="38129" y="36211"/>
                  </a:lnTo>
                  <a:cubicBezTo>
                    <a:pt x="38299" y="36111"/>
                    <a:pt x="38478" y="36001"/>
                    <a:pt x="38658" y="35891"/>
                  </a:cubicBezTo>
                  <a:cubicBezTo>
                    <a:pt x="38798" y="35821"/>
                    <a:pt x="38938" y="35751"/>
                    <a:pt x="39048" y="35701"/>
                  </a:cubicBezTo>
                  <a:lnTo>
                    <a:pt x="39058" y="35691"/>
                  </a:lnTo>
                  <a:close/>
                  <a:moveTo>
                    <a:pt x="39768" y="36011"/>
                  </a:moveTo>
                  <a:lnTo>
                    <a:pt x="39757" y="36051"/>
                  </a:lnTo>
                  <a:lnTo>
                    <a:pt x="39748" y="36111"/>
                  </a:lnTo>
                  <a:cubicBezTo>
                    <a:pt x="39728" y="36191"/>
                    <a:pt x="39717" y="36271"/>
                    <a:pt x="39708" y="36351"/>
                  </a:cubicBezTo>
                  <a:lnTo>
                    <a:pt x="39697" y="36391"/>
                  </a:lnTo>
                  <a:cubicBezTo>
                    <a:pt x="39697" y="36411"/>
                    <a:pt x="39688" y="36440"/>
                    <a:pt x="39688" y="36471"/>
                  </a:cubicBezTo>
                  <a:cubicBezTo>
                    <a:pt x="39577" y="36520"/>
                    <a:pt x="39488" y="36560"/>
                    <a:pt x="39408" y="36611"/>
                  </a:cubicBezTo>
                  <a:cubicBezTo>
                    <a:pt x="39308" y="36670"/>
                    <a:pt x="39208" y="36740"/>
                    <a:pt x="39108" y="36810"/>
                  </a:cubicBezTo>
                  <a:lnTo>
                    <a:pt x="39088" y="36810"/>
                  </a:lnTo>
                  <a:lnTo>
                    <a:pt x="39088" y="36820"/>
                  </a:lnTo>
                  <a:lnTo>
                    <a:pt x="39078" y="36820"/>
                  </a:lnTo>
                  <a:cubicBezTo>
                    <a:pt x="38948" y="36910"/>
                    <a:pt x="38838" y="36970"/>
                    <a:pt x="38729" y="37030"/>
                  </a:cubicBezTo>
                  <a:lnTo>
                    <a:pt x="38638" y="37080"/>
                  </a:lnTo>
                  <a:lnTo>
                    <a:pt x="38369" y="37230"/>
                  </a:lnTo>
                  <a:cubicBezTo>
                    <a:pt x="38249" y="37290"/>
                    <a:pt x="38129" y="37350"/>
                    <a:pt x="38009" y="37419"/>
                  </a:cubicBezTo>
                  <a:cubicBezTo>
                    <a:pt x="37959" y="37439"/>
                    <a:pt x="37909" y="37470"/>
                    <a:pt x="37859" y="37490"/>
                  </a:cubicBezTo>
                  <a:lnTo>
                    <a:pt x="37849" y="37499"/>
                  </a:lnTo>
                  <a:lnTo>
                    <a:pt x="37839" y="37499"/>
                  </a:lnTo>
                  <a:cubicBezTo>
                    <a:pt x="37769" y="37530"/>
                    <a:pt x="37709" y="37570"/>
                    <a:pt x="37639" y="37599"/>
                  </a:cubicBezTo>
                  <a:cubicBezTo>
                    <a:pt x="37550" y="37650"/>
                    <a:pt x="37470" y="37699"/>
                    <a:pt x="37390" y="37739"/>
                  </a:cubicBezTo>
                  <a:lnTo>
                    <a:pt x="37350" y="37770"/>
                  </a:lnTo>
                  <a:lnTo>
                    <a:pt x="37279" y="37799"/>
                  </a:lnTo>
                  <a:lnTo>
                    <a:pt x="37219" y="37830"/>
                  </a:lnTo>
                  <a:cubicBezTo>
                    <a:pt x="37120" y="37889"/>
                    <a:pt x="37020" y="37949"/>
                    <a:pt x="36920" y="37999"/>
                  </a:cubicBezTo>
                  <a:lnTo>
                    <a:pt x="36800" y="38059"/>
                  </a:lnTo>
                  <a:lnTo>
                    <a:pt x="36770" y="38079"/>
                  </a:lnTo>
                  <a:cubicBezTo>
                    <a:pt x="36690" y="38119"/>
                    <a:pt x="36620" y="38159"/>
                    <a:pt x="36550" y="38199"/>
                  </a:cubicBezTo>
                  <a:cubicBezTo>
                    <a:pt x="36490" y="38229"/>
                    <a:pt x="36430" y="38259"/>
                    <a:pt x="36380" y="38299"/>
                  </a:cubicBezTo>
                  <a:lnTo>
                    <a:pt x="36360" y="38309"/>
                  </a:lnTo>
                  <a:lnTo>
                    <a:pt x="36340" y="38319"/>
                  </a:lnTo>
                  <a:cubicBezTo>
                    <a:pt x="36291" y="38339"/>
                    <a:pt x="36240" y="38369"/>
                    <a:pt x="36191" y="38399"/>
                  </a:cubicBezTo>
                  <a:lnTo>
                    <a:pt x="36151" y="38419"/>
                  </a:lnTo>
                  <a:cubicBezTo>
                    <a:pt x="36051" y="38479"/>
                    <a:pt x="35940" y="38539"/>
                    <a:pt x="35831" y="38598"/>
                  </a:cubicBezTo>
                  <a:lnTo>
                    <a:pt x="35821" y="38598"/>
                  </a:lnTo>
                  <a:cubicBezTo>
                    <a:pt x="35711" y="38658"/>
                    <a:pt x="35591" y="38729"/>
                    <a:pt x="35471" y="38789"/>
                  </a:cubicBezTo>
                  <a:cubicBezTo>
                    <a:pt x="35371" y="38849"/>
                    <a:pt x="35261" y="38909"/>
                    <a:pt x="35152" y="38969"/>
                  </a:cubicBezTo>
                  <a:lnTo>
                    <a:pt x="35101" y="38998"/>
                  </a:lnTo>
                  <a:cubicBezTo>
                    <a:pt x="34981" y="39069"/>
                    <a:pt x="34872" y="39128"/>
                    <a:pt x="34741" y="39208"/>
                  </a:cubicBezTo>
                  <a:cubicBezTo>
                    <a:pt x="34632" y="39268"/>
                    <a:pt x="34512" y="39348"/>
                    <a:pt x="34442" y="39398"/>
                  </a:cubicBezTo>
                  <a:lnTo>
                    <a:pt x="34392" y="39418"/>
                  </a:lnTo>
                  <a:cubicBezTo>
                    <a:pt x="34332" y="39468"/>
                    <a:pt x="34262" y="39508"/>
                    <a:pt x="34202" y="39538"/>
                  </a:cubicBezTo>
                  <a:lnTo>
                    <a:pt x="34192" y="39548"/>
                  </a:lnTo>
                  <a:lnTo>
                    <a:pt x="34182" y="39548"/>
                  </a:lnTo>
                  <a:cubicBezTo>
                    <a:pt x="34142" y="39578"/>
                    <a:pt x="34102" y="39598"/>
                    <a:pt x="34062" y="39618"/>
                  </a:cubicBezTo>
                  <a:cubicBezTo>
                    <a:pt x="34012" y="39648"/>
                    <a:pt x="33962" y="39688"/>
                    <a:pt x="33902" y="39718"/>
                  </a:cubicBezTo>
                  <a:cubicBezTo>
                    <a:pt x="33853" y="39748"/>
                    <a:pt x="33793" y="39788"/>
                    <a:pt x="33733" y="39828"/>
                  </a:cubicBezTo>
                  <a:cubicBezTo>
                    <a:pt x="33682" y="39857"/>
                    <a:pt x="33622" y="39888"/>
                    <a:pt x="33582" y="39908"/>
                  </a:cubicBezTo>
                  <a:lnTo>
                    <a:pt x="33573" y="39917"/>
                  </a:lnTo>
                  <a:lnTo>
                    <a:pt x="33562" y="39917"/>
                  </a:lnTo>
                  <a:lnTo>
                    <a:pt x="33553" y="39928"/>
                  </a:lnTo>
                  <a:lnTo>
                    <a:pt x="33533" y="39928"/>
                  </a:lnTo>
                  <a:cubicBezTo>
                    <a:pt x="33493" y="39957"/>
                    <a:pt x="33433" y="39988"/>
                    <a:pt x="33383" y="40017"/>
                  </a:cubicBezTo>
                  <a:cubicBezTo>
                    <a:pt x="33263" y="40077"/>
                    <a:pt x="33153" y="40148"/>
                    <a:pt x="33063" y="40208"/>
                  </a:cubicBezTo>
                  <a:cubicBezTo>
                    <a:pt x="33003" y="40248"/>
                    <a:pt x="32953" y="40277"/>
                    <a:pt x="32903" y="40317"/>
                  </a:cubicBezTo>
                  <a:lnTo>
                    <a:pt x="32893" y="40317"/>
                  </a:lnTo>
                  <a:lnTo>
                    <a:pt x="32883" y="40327"/>
                  </a:lnTo>
                  <a:cubicBezTo>
                    <a:pt x="32833" y="40367"/>
                    <a:pt x="32783" y="40397"/>
                    <a:pt x="32723" y="40437"/>
                  </a:cubicBezTo>
                  <a:cubicBezTo>
                    <a:pt x="32723" y="40437"/>
                    <a:pt x="32714" y="40437"/>
                    <a:pt x="32703" y="40447"/>
                  </a:cubicBezTo>
                  <a:lnTo>
                    <a:pt x="32694" y="40447"/>
                  </a:lnTo>
                  <a:cubicBezTo>
                    <a:pt x="32683" y="40457"/>
                    <a:pt x="32663" y="40467"/>
                    <a:pt x="32643" y="40487"/>
                  </a:cubicBezTo>
                  <a:cubicBezTo>
                    <a:pt x="32574" y="40447"/>
                    <a:pt x="32503" y="40407"/>
                    <a:pt x="32443" y="40367"/>
                  </a:cubicBezTo>
                  <a:lnTo>
                    <a:pt x="32434" y="40367"/>
                  </a:lnTo>
                  <a:lnTo>
                    <a:pt x="32434" y="40357"/>
                  </a:lnTo>
                  <a:cubicBezTo>
                    <a:pt x="32443" y="40357"/>
                    <a:pt x="32454" y="40357"/>
                    <a:pt x="32474" y="40347"/>
                  </a:cubicBezTo>
                  <a:cubicBezTo>
                    <a:pt x="32494" y="40337"/>
                    <a:pt x="32503" y="40327"/>
                    <a:pt x="32514" y="40317"/>
                  </a:cubicBezTo>
                  <a:cubicBezTo>
                    <a:pt x="32543" y="40297"/>
                    <a:pt x="32574" y="40277"/>
                    <a:pt x="32594" y="40257"/>
                  </a:cubicBezTo>
                  <a:cubicBezTo>
                    <a:pt x="32634" y="40228"/>
                    <a:pt x="32663" y="40208"/>
                    <a:pt x="32694" y="40188"/>
                  </a:cubicBezTo>
                  <a:lnTo>
                    <a:pt x="32703" y="40177"/>
                  </a:lnTo>
                  <a:lnTo>
                    <a:pt x="32723" y="40177"/>
                  </a:lnTo>
                  <a:lnTo>
                    <a:pt x="32723" y="40168"/>
                  </a:lnTo>
                  <a:lnTo>
                    <a:pt x="32734" y="40168"/>
                  </a:lnTo>
                  <a:lnTo>
                    <a:pt x="32743" y="40157"/>
                  </a:lnTo>
                  <a:cubicBezTo>
                    <a:pt x="32763" y="40148"/>
                    <a:pt x="32774" y="40137"/>
                    <a:pt x="32783" y="40137"/>
                  </a:cubicBezTo>
                  <a:cubicBezTo>
                    <a:pt x="32843" y="40097"/>
                    <a:pt x="32913" y="40048"/>
                    <a:pt x="32983" y="39997"/>
                  </a:cubicBezTo>
                  <a:lnTo>
                    <a:pt x="33013" y="39977"/>
                  </a:lnTo>
                  <a:lnTo>
                    <a:pt x="33023" y="39968"/>
                  </a:lnTo>
                  <a:cubicBezTo>
                    <a:pt x="33063" y="39937"/>
                    <a:pt x="33113" y="39897"/>
                    <a:pt x="33163" y="39868"/>
                  </a:cubicBezTo>
                  <a:cubicBezTo>
                    <a:pt x="33203" y="39848"/>
                    <a:pt x="33243" y="39817"/>
                    <a:pt x="33283" y="39797"/>
                  </a:cubicBezTo>
                  <a:lnTo>
                    <a:pt x="33293" y="39788"/>
                  </a:lnTo>
                  <a:lnTo>
                    <a:pt x="33313" y="39788"/>
                  </a:lnTo>
                  <a:cubicBezTo>
                    <a:pt x="33333" y="39768"/>
                    <a:pt x="33353" y="39758"/>
                    <a:pt x="33373" y="39748"/>
                  </a:cubicBezTo>
                  <a:cubicBezTo>
                    <a:pt x="33433" y="39708"/>
                    <a:pt x="33493" y="39668"/>
                    <a:pt x="33562" y="39618"/>
                  </a:cubicBezTo>
                  <a:lnTo>
                    <a:pt x="33602" y="39598"/>
                  </a:lnTo>
                  <a:lnTo>
                    <a:pt x="33613" y="39588"/>
                  </a:lnTo>
                  <a:lnTo>
                    <a:pt x="33622" y="39578"/>
                  </a:lnTo>
                  <a:lnTo>
                    <a:pt x="33742" y="39488"/>
                  </a:lnTo>
                  <a:cubicBezTo>
                    <a:pt x="33813" y="39438"/>
                    <a:pt x="33882" y="39398"/>
                    <a:pt x="33933" y="39368"/>
                  </a:cubicBezTo>
                  <a:lnTo>
                    <a:pt x="33942" y="39358"/>
                  </a:lnTo>
                  <a:lnTo>
                    <a:pt x="33953" y="39348"/>
                  </a:lnTo>
                  <a:lnTo>
                    <a:pt x="33962" y="39348"/>
                  </a:lnTo>
                  <a:cubicBezTo>
                    <a:pt x="34022" y="39308"/>
                    <a:pt x="34072" y="39268"/>
                    <a:pt x="34132" y="39238"/>
                  </a:cubicBezTo>
                  <a:cubicBezTo>
                    <a:pt x="34192" y="39208"/>
                    <a:pt x="34252" y="39178"/>
                    <a:pt x="34302" y="39148"/>
                  </a:cubicBezTo>
                  <a:lnTo>
                    <a:pt x="34342" y="39128"/>
                  </a:lnTo>
                  <a:cubicBezTo>
                    <a:pt x="34432" y="39078"/>
                    <a:pt x="34532" y="39018"/>
                    <a:pt x="34602" y="38978"/>
                  </a:cubicBezTo>
                  <a:cubicBezTo>
                    <a:pt x="34652" y="38949"/>
                    <a:pt x="34702" y="38918"/>
                    <a:pt x="34752" y="38898"/>
                  </a:cubicBezTo>
                  <a:lnTo>
                    <a:pt x="34841" y="38838"/>
                  </a:lnTo>
                  <a:lnTo>
                    <a:pt x="34852" y="38838"/>
                  </a:lnTo>
                  <a:cubicBezTo>
                    <a:pt x="34892" y="38818"/>
                    <a:pt x="34921" y="38798"/>
                    <a:pt x="34961" y="38778"/>
                  </a:cubicBezTo>
                  <a:lnTo>
                    <a:pt x="35052" y="38718"/>
                  </a:lnTo>
                  <a:lnTo>
                    <a:pt x="35172" y="38658"/>
                  </a:lnTo>
                  <a:cubicBezTo>
                    <a:pt x="35241" y="38609"/>
                    <a:pt x="35331" y="38569"/>
                    <a:pt x="35391" y="38539"/>
                  </a:cubicBezTo>
                  <a:lnTo>
                    <a:pt x="35401" y="38529"/>
                  </a:lnTo>
                  <a:lnTo>
                    <a:pt x="35581" y="38439"/>
                  </a:lnTo>
                  <a:cubicBezTo>
                    <a:pt x="35731" y="38349"/>
                    <a:pt x="35871" y="38279"/>
                    <a:pt x="35980" y="38199"/>
                  </a:cubicBezTo>
                  <a:cubicBezTo>
                    <a:pt x="36120" y="38119"/>
                    <a:pt x="36260" y="38029"/>
                    <a:pt x="36371" y="37949"/>
                  </a:cubicBezTo>
                  <a:lnTo>
                    <a:pt x="36380" y="37949"/>
                  </a:lnTo>
                  <a:lnTo>
                    <a:pt x="36411" y="37919"/>
                  </a:lnTo>
                  <a:lnTo>
                    <a:pt x="36420" y="37919"/>
                  </a:lnTo>
                  <a:cubicBezTo>
                    <a:pt x="36470" y="37879"/>
                    <a:pt x="36530" y="37850"/>
                    <a:pt x="36580" y="37819"/>
                  </a:cubicBezTo>
                  <a:cubicBezTo>
                    <a:pt x="36650" y="37779"/>
                    <a:pt x="36720" y="37739"/>
                    <a:pt x="36800" y="37710"/>
                  </a:cubicBezTo>
                  <a:lnTo>
                    <a:pt x="36850" y="37679"/>
                  </a:lnTo>
                  <a:lnTo>
                    <a:pt x="36870" y="37670"/>
                  </a:lnTo>
                  <a:cubicBezTo>
                    <a:pt x="36920" y="37650"/>
                    <a:pt x="36960" y="37630"/>
                    <a:pt x="37010" y="37599"/>
                  </a:cubicBezTo>
                  <a:cubicBezTo>
                    <a:pt x="37080" y="37570"/>
                    <a:pt x="37150" y="37530"/>
                    <a:pt x="37219" y="37499"/>
                  </a:cubicBezTo>
                  <a:cubicBezTo>
                    <a:pt x="37339" y="37439"/>
                    <a:pt x="37470" y="37370"/>
                    <a:pt x="37649" y="37280"/>
                  </a:cubicBezTo>
                  <a:lnTo>
                    <a:pt x="37669" y="37270"/>
                  </a:lnTo>
                  <a:cubicBezTo>
                    <a:pt x="37789" y="37200"/>
                    <a:pt x="37939" y="37120"/>
                    <a:pt x="38079" y="37040"/>
                  </a:cubicBezTo>
                  <a:cubicBezTo>
                    <a:pt x="38259" y="36940"/>
                    <a:pt x="38449" y="36820"/>
                    <a:pt x="38609" y="36720"/>
                  </a:cubicBezTo>
                  <a:lnTo>
                    <a:pt x="38618" y="36720"/>
                  </a:lnTo>
                  <a:lnTo>
                    <a:pt x="38638" y="36700"/>
                  </a:lnTo>
                  <a:lnTo>
                    <a:pt x="38658" y="36700"/>
                  </a:lnTo>
                  <a:lnTo>
                    <a:pt x="38669" y="36690"/>
                  </a:lnTo>
                  <a:cubicBezTo>
                    <a:pt x="38749" y="36640"/>
                    <a:pt x="38818" y="36600"/>
                    <a:pt x="38888" y="36551"/>
                  </a:cubicBezTo>
                  <a:lnTo>
                    <a:pt x="38948" y="36520"/>
                  </a:lnTo>
                  <a:lnTo>
                    <a:pt x="38958" y="36511"/>
                  </a:lnTo>
                  <a:cubicBezTo>
                    <a:pt x="39068" y="36440"/>
                    <a:pt x="39188" y="36371"/>
                    <a:pt x="39318" y="36300"/>
                  </a:cubicBezTo>
                  <a:cubicBezTo>
                    <a:pt x="39398" y="36251"/>
                    <a:pt x="39468" y="36211"/>
                    <a:pt x="39528" y="36171"/>
                  </a:cubicBezTo>
                  <a:cubicBezTo>
                    <a:pt x="39558" y="36151"/>
                    <a:pt x="39588" y="36131"/>
                    <a:pt x="39628" y="36111"/>
                  </a:cubicBezTo>
                  <a:lnTo>
                    <a:pt x="39628" y="36101"/>
                  </a:lnTo>
                  <a:lnTo>
                    <a:pt x="39637" y="36101"/>
                  </a:lnTo>
                  <a:cubicBezTo>
                    <a:pt x="39668" y="36081"/>
                    <a:pt x="39697" y="36061"/>
                    <a:pt x="39717" y="36041"/>
                  </a:cubicBezTo>
                  <a:cubicBezTo>
                    <a:pt x="39737" y="36031"/>
                    <a:pt x="39748" y="36021"/>
                    <a:pt x="39768" y="36011"/>
                  </a:cubicBezTo>
                  <a:close/>
                  <a:moveTo>
                    <a:pt x="31255" y="37979"/>
                  </a:moveTo>
                  <a:cubicBezTo>
                    <a:pt x="31275" y="38049"/>
                    <a:pt x="31295" y="38119"/>
                    <a:pt x="31304" y="38189"/>
                  </a:cubicBezTo>
                  <a:cubicBezTo>
                    <a:pt x="31315" y="38339"/>
                    <a:pt x="31315" y="38489"/>
                    <a:pt x="31315" y="38629"/>
                  </a:cubicBezTo>
                  <a:lnTo>
                    <a:pt x="31315" y="38658"/>
                  </a:lnTo>
                  <a:cubicBezTo>
                    <a:pt x="31315" y="38798"/>
                    <a:pt x="31304" y="38949"/>
                    <a:pt x="31295" y="39138"/>
                  </a:cubicBezTo>
                  <a:lnTo>
                    <a:pt x="31295" y="39178"/>
                  </a:lnTo>
                  <a:lnTo>
                    <a:pt x="31295" y="39188"/>
                  </a:lnTo>
                  <a:lnTo>
                    <a:pt x="31295" y="39198"/>
                  </a:lnTo>
                  <a:cubicBezTo>
                    <a:pt x="31295" y="39248"/>
                    <a:pt x="31284" y="39308"/>
                    <a:pt x="31284" y="39368"/>
                  </a:cubicBezTo>
                  <a:cubicBezTo>
                    <a:pt x="31275" y="39438"/>
                    <a:pt x="31264" y="39508"/>
                    <a:pt x="31255" y="39608"/>
                  </a:cubicBezTo>
                  <a:lnTo>
                    <a:pt x="31255" y="39618"/>
                  </a:lnTo>
                  <a:lnTo>
                    <a:pt x="31255" y="39628"/>
                  </a:lnTo>
                  <a:cubicBezTo>
                    <a:pt x="31244" y="39658"/>
                    <a:pt x="31244" y="39678"/>
                    <a:pt x="31244" y="39708"/>
                  </a:cubicBezTo>
                  <a:lnTo>
                    <a:pt x="31244" y="39718"/>
                  </a:lnTo>
                  <a:lnTo>
                    <a:pt x="31215" y="39738"/>
                  </a:lnTo>
                  <a:lnTo>
                    <a:pt x="31195" y="39748"/>
                  </a:lnTo>
                  <a:cubicBezTo>
                    <a:pt x="31164" y="39768"/>
                    <a:pt x="31135" y="39788"/>
                    <a:pt x="31115" y="39808"/>
                  </a:cubicBezTo>
                  <a:cubicBezTo>
                    <a:pt x="31075" y="39837"/>
                    <a:pt x="31045" y="39857"/>
                    <a:pt x="31015" y="39877"/>
                  </a:cubicBezTo>
                  <a:cubicBezTo>
                    <a:pt x="30975" y="39897"/>
                    <a:pt x="30945" y="39928"/>
                    <a:pt x="30915" y="39948"/>
                  </a:cubicBezTo>
                  <a:cubicBezTo>
                    <a:pt x="30895" y="39957"/>
                    <a:pt x="30885" y="39977"/>
                    <a:pt x="30865" y="39988"/>
                  </a:cubicBezTo>
                  <a:lnTo>
                    <a:pt x="30855" y="39988"/>
                  </a:lnTo>
                  <a:cubicBezTo>
                    <a:pt x="30835" y="40008"/>
                    <a:pt x="30815" y="40017"/>
                    <a:pt x="30805" y="40028"/>
                  </a:cubicBezTo>
                  <a:cubicBezTo>
                    <a:pt x="30755" y="40057"/>
                    <a:pt x="30705" y="40097"/>
                    <a:pt x="30665" y="40137"/>
                  </a:cubicBezTo>
                  <a:cubicBezTo>
                    <a:pt x="30615" y="40177"/>
                    <a:pt x="30575" y="40217"/>
                    <a:pt x="30525" y="40248"/>
                  </a:cubicBezTo>
                  <a:cubicBezTo>
                    <a:pt x="30495" y="40277"/>
                    <a:pt x="30455" y="40307"/>
                    <a:pt x="30415" y="40337"/>
                  </a:cubicBezTo>
                  <a:cubicBezTo>
                    <a:pt x="30345" y="40407"/>
                    <a:pt x="30265" y="40467"/>
                    <a:pt x="30176" y="40547"/>
                  </a:cubicBezTo>
                  <a:cubicBezTo>
                    <a:pt x="30076" y="40637"/>
                    <a:pt x="29996" y="40717"/>
                    <a:pt x="29925" y="40787"/>
                  </a:cubicBezTo>
                  <a:cubicBezTo>
                    <a:pt x="29905" y="40807"/>
                    <a:pt x="29886" y="40837"/>
                    <a:pt x="29856" y="40867"/>
                  </a:cubicBezTo>
                  <a:lnTo>
                    <a:pt x="29856" y="40857"/>
                  </a:lnTo>
                  <a:lnTo>
                    <a:pt x="29856" y="40847"/>
                  </a:lnTo>
                  <a:cubicBezTo>
                    <a:pt x="29836" y="40707"/>
                    <a:pt x="29836" y="40557"/>
                    <a:pt x="29836" y="40467"/>
                  </a:cubicBezTo>
                  <a:lnTo>
                    <a:pt x="29836" y="40457"/>
                  </a:lnTo>
                  <a:cubicBezTo>
                    <a:pt x="29826" y="40397"/>
                    <a:pt x="29826" y="40337"/>
                    <a:pt x="29826" y="40277"/>
                  </a:cubicBezTo>
                  <a:cubicBezTo>
                    <a:pt x="29826" y="40208"/>
                    <a:pt x="29816" y="40128"/>
                    <a:pt x="29816" y="40057"/>
                  </a:cubicBezTo>
                  <a:lnTo>
                    <a:pt x="29816" y="39688"/>
                  </a:lnTo>
                  <a:lnTo>
                    <a:pt x="29816" y="39658"/>
                  </a:lnTo>
                  <a:lnTo>
                    <a:pt x="29816" y="39608"/>
                  </a:lnTo>
                  <a:cubicBezTo>
                    <a:pt x="29816" y="39488"/>
                    <a:pt x="29816" y="39368"/>
                    <a:pt x="29806" y="39248"/>
                  </a:cubicBezTo>
                  <a:cubicBezTo>
                    <a:pt x="29796" y="39128"/>
                    <a:pt x="29786" y="39029"/>
                    <a:pt x="29756" y="38938"/>
                  </a:cubicBezTo>
                  <a:lnTo>
                    <a:pt x="29806" y="38909"/>
                  </a:lnTo>
                  <a:lnTo>
                    <a:pt x="29826" y="38898"/>
                  </a:lnTo>
                  <a:lnTo>
                    <a:pt x="29836" y="38889"/>
                  </a:lnTo>
                  <a:lnTo>
                    <a:pt x="29866" y="38869"/>
                  </a:lnTo>
                  <a:cubicBezTo>
                    <a:pt x="29896" y="38849"/>
                    <a:pt x="29925" y="38838"/>
                    <a:pt x="29945" y="38818"/>
                  </a:cubicBezTo>
                  <a:cubicBezTo>
                    <a:pt x="30036" y="38769"/>
                    <a:pt x="30116" y="38718"/>
                    <a:pt x="30196" y="38678"/>
                  </a:cubicBezTo>
                  <a:lnTo>
                    <a:pt x="30265" y="38638"/>
                  </a:lnTo>
                  <a:cubicBezTo>
                    <a:pt x="30316" y="38609"/>
                    <a:pt x="30376" y="38579"/>
                    <a:pt x="30435" y="38549"/>
                  </a:cubicBezTo>
                  <a:cubicBezTo>
                    <a:pt x="30505" y="38509"/>
                    <a:pt x="30575" y="38459"/>
                    <a:pt x="30655" y="38409"/>
                  </a:cubicBezTo>
                  <a:cubicBezTo>
                    <a:pt x="30735" y="38349"/>
                    <a:pt x="30805" y="38309"/>
                    <a:pt x="30865" y="38259"/>
                  </a:cubicBezTo>
                  <a:cubicBezTo>
                    <a:pt x="30895" y="38239"/>
                    <a:pt x="30925" y="38209"/>
                    <a:pt x="30955" y="38189"/>
                  </a:cubicBezTo>
                  <a:lnTo>
                    <a:pt x="30965" y="38179"/>
                  </a:lnTo>
                  <a:cubicBezTo>
                    <a:pt x="30985" y="38159"/>
                    <a:pt x="31005" y="38139"/>
                    <a:pt x="31035" y="38119"/>
                  </a:cubicBezTo>
                  <a:cubicBezTo>
                    <a:pt x="31075" y="38089"/>
                    <a:pt x="31135" y="38049"/>
                    <a:pt x="31204" y="38009"/>
                  </a:cubicBezTo>
                  <a:cubicBezTo>
                    <a:pt x="31224" y="37999"/>
                    <a:pt x="31244" y="37989"/>
                    <a:pt x="31255" y="37979"/>
                  </a:cubicBezTo>
                  <a:close/>
                  <a:moveTo>
                    <a:pt x="39877" y="36690"/>
                  </a:moveTo>
                  <a:cubicBezTo>
                    <a:pt x="39888" y="36690"/>
                    <a:pt x="39908" y="36700"/>
                    <a:pt x="39917" y="36700"/>
                  </a:cubicBezTo>
                  <a:cubicBezTo>
                    <a:pt x="39957" y="36710"/>
                    <a:pt x="39988" y="36730"/>
                    <a:pt x="40017" y="36740"/>
                  </a:cubicBezTo>
                  <a:lnTo>
                    <a:pt x="40028" y="36740"/>
                  </a:lnTo>
                  <a:cubicBezTo>
                    <a:pt x="40087" y="36770"/>
                    <a:pt x="40147" y="36800"/>
                    <a:pt x="40217" y="36830"/>
                  </a:cubicBezTo>
                  <a:cubicBezTo>
                    <a:pt x="40287" y="36870"/>
                    <a:pt x="40367" y="36900"/>
                    <a:pt x="40437" y="36930"/>
                  </a:cubicBezTo>
                  <a:lnTo>
                    <a:pt x="40447" y="36930"/>
                  </a:lnTo>
                  <a:lnTo>
                    <a:pt x="40467" y="36940"/>
                  </a:lnTo>
                  <a:lnTo>
                    <a:pt x="40487" y="36950"/>
                  </a:lnTo>
                  <a:lnTo>
                    <a:pt x="40427" y="36980"/>
                  </a:lnTo>
                  <a:lnTo>
                    <a:pt x="40407" y="36990"/>
                  </a:lnTo>
                  <a:cubicBezTo>
                    <a:pt x="40367" y="37020"/>
                    <a:pt x="40337" y="37040"/>
                    <a:pt x="40297" y="37060"/>
                  </a:cubicBezTo>
                  <a:lnTo>
                    <a:pt x="40257" y="37090"/>
                  </a:lnTo>
                  <a:lnTo>
                    <a:pt x="40227" y="37100"/>
                  </a:lnTo>
                  <a:lnTo>
                    <a:pt x="40207" y="37110"/>
                  </a:lnTo>
                  <a:lnTo>
                    <a:pt x="40177" y="37130"/>
                  </a:lnTo>
                  <a:lnTo>
                    <a:pt x="40167" y="37140"/>
                  </a:lnTo>
                  <a:cubicBezTo>
                    <a:pt x="40147" y="37150"/>
                    <a:pt x="40117" y="37170"/>
                    <a:pt x="40097" y="37180"/>
                  </a:cubicBezTo>
                  <a:cubicBezTo>
                    <a:pt x="39957" y="37260"/>
                    <a:pt x="39828" y="37330"/>
                    <a:pt x="39708" y="37399"/>
                  </a:cubicBezTo>
                  <a:cubicBezTo>
                    <a:pt x="39548" y="37490"/>
                    <a:pt x="39418" y="37559"/>
                    <a:pt x="39298" y="37630"/>
                  </a:cubicBezTo>
                  <a:cubicBezTo>
                    <a:pt x="39158" y="37699"/>
                    <a:pt x="39018" y="37779"/>
                    <a:pt x="38908" y="37830"/>
                  </a:cubicBezTo>
                  <a:lnTo>
                    <a:pt x="38908" y="37839"/>
                  </a:lnTo>
                  <a:lnTo>
                    <a:pt x="38878" y="37850"/>
                  </a:lnTo>
                  <a:cubicBezTo>
                    <a:pt x="38749" y="37929"/>
                    <a:pt x="38609" y="37999"/>
                    <a:pt x="38469" y="38079"/>
                  </a:cubicBezTo>
                  <a:cubicBezTo>
                    <a:pt x="38389" y="38119"/>
                    <a:pt x="38309" y="38159"/>
                    <a:pt x="38229" y="38209"/>
                  </a:cubicBezTo>
                  <a:lnTo>
                    <a:pt x="38209" y="38219"/>
                  </a:lnTo>
                  <a:lnTo>
                    <a:pt x="38199" y="38219"/>
                  </a:lnTo>
                  <a:lnTo>
                    <a:pt x="38179" y="38229"/>
                  </a:lnTo>
                  <a:cubicBezTo>
                    <a:pt x="38149" y="38249"/>
                    <a:pt x="38109" y="38269"/>
                    <a:pt x="38069" y="38289"/>
                  </a:cubicBezTo>
                  <a:cubicBezTo>
                    <a:pt x="38009" y="38319"/>
                    <a:pt x="37949" y="38349"/>
                    <a:pt x="37879" y="38389"/>
                  </a:cubicBezTo>
                  <a:cubicBezTo>
                    <a:pt x="37809" y="38429"/>
                    <a:pt x="37739" y="38459"/>
                    <a:pt x="37659" y="38499"/>
                  </a:cubicBezTo>
                  <a:cubicBezTo>
                    <a:pt x="37519" y="38579"/>
                    <a:pt x="37390" y="38658"/>
                    <a:pt x="37250" y="38738"/>
                  </a:cubicBezTo>
                  <a:cubicBezTo>
                    <a:pt x="37150" y="38789"/>
                    <a:pt x="37050" y="38858"/>
                    <a:pt x="36970" y="38909"/>
                  </a:cubicBezTo>
                  <a:lnTo>
                    <a:pt x="36960" y="38918"/>
                  </a:lnTo>
                  <a:lnTo>
                    <a:pt x="36850" y="38978"/>
                  </a:lnTo>
                  <a:cubicBezTo>
                    <a:pt x="36790" y="39018"/>
                    <a:pt x="36730" y="39058"/>
                    <a:pt x="36660" y="39098"/>
                  </a:cubicBezTo>
                  <a:lnTo>
                    <a:pt x="36630" y="39118"/>
                  </a:lnTo>
                  <a:lnTo>
                    <a:pt x="36610" y="39128"/>
                  </a:lnTo>
                  <a:lnTo>
                    <a:pt x="36600" y="39138"/>
                  </a:lnTo>
                  <a:cubicBezTo>
                    <a:pt x="36560" y="39158"/>
                    <a:pt x="36520" y="39188"/>
                    <a:pt x="36480" y="39218"/>
                  </a:cubicBezTo>
                  <a:lnTo>
                    <a:pt x="36271" y="39338"/>
                  </a:lnTo>
                  <a:lnTo>
                    <a:pt x="36260" y="39338"/>
                  </a:lnTo>
                  <a:lnTo>
                    <a:pt x="36240" y="39348"/>
                  </a:lnTo>
                  <a:lnTo>
                    <a:pt x="36220" y="39358"/>
                  </a:lnTo>
                  <a:lnTo>
                    <a:pt x="36071" y="39448"/>
                  </a:lnTo>
                  <a:lnTo>
                    <a:pt x="36020" y="39478"/>
                  </a:lnTo>
                  <a:cubicBezTo>
                    <a:pt x="35971" y="39508"/>
                    <a:pt x="35921" y="39538"/>
                    <a:pt x="35881" y="39558"/>
                  </a:cubicBezTo>
                  <a:cubicBezTo>
                    <a:pt x="35811" y="39598"/>
                    <a:pt x="35731" y="39638"/>
                    <a:pt x="35671" y="39668"/>
                  </a:cubicBezTo>
                  <a:cubicBezTo>
                    <a:pt x="35601" y="39708"/>
                    <a:pt x="35541" y="39738"/>
                    <a:pt x="35471" y="39778"/>
                  </a:cubicBezTo>
                  <a:cubicBezTo>
                    <a:pt x="35431" y="39808"/>
                    <a:pt x="35391" y="39828"/>
                    <a:pt x="35351" y="39848"/>
                  </a:cubicBezTo>
                  <a:lnTo>
                    <a:pt x="35311" y="39877"/>
                  </a:lnTo>
                  <a:lnTo>
                    <a:pt x="35281" y="39897"/>
                  </a:lnTo>
                  <a:cubicBezTo>
                    <a:pt x="35161" y="39968"/>
                    <a:pt x="35041" y="40037"/>
                    <a:pt x="34881" y="40128"/>
                  </a:cubicBezTo>
                  <a:lnTo>
                    <a:pt x="34872" y="40137"/>
                  </a:lnTo>
                  <a:lnTo>
                    <a:pt x="34861" y="40137"/>
                  </a:lnTo>
                  <a:lnTo>
                    <a:pt x="34861" y="40148"/>
                  </a:lnTo>
                  <a:cubicBezTo>
                    <a:pt x="34812" y="40177"/>
                    <a:pt x="34752" y="40208"/>
                    <a:pt x="34682" y="40237"/>
                  </a:cubicBezTo>
                  <a:lnTo>
                    <a:pt x="34662" y="40248"/>
                  </a:lnTo>
                  <a:lnTo>
                    <a:pt x="34642" y="40268"/>
                  </a:lnTo>
                  <a:lnTo>
                    <a:pt x="34622" y="40277"/>
                  </a:lnTo>
                  <a:lnTo>
                    <a:pt x="34612" y="40277"/>
                  </a:lnTo>
                  <a:cubicBezTo>
                    <a:pt x="34562" y="40297"/>
                    <a:pt x="34522" y="40317"/>
                    <a:pt x="34482" y="40347"/>
                  </a:cubicBezTo>
                  <a:cubicBezTo>
                    <a:pt x="34382" y="40397"/>
                    <a:pt x="34282" y="40457"/>
                    <a:pt x="34192" y="40527"/>
                  </a:cubicBezTo>
                  <a:lnTo>
                    <a:pt x="34182" y="40527"/>
                  </a:lnTo>
                  <a:lnTo>
                    <a:pt x="34152" y="40547"/>
                  </a:lnTo>
                  <a:lnTo>
                    <a:pt x="34102" y="40577"/>
                  </a:lnTo>
                  <a:lnTo>
                    <a:pt x="33922" y="40697"/>
                  </a:lnTo>
                  <a:lnTo>
                    <a:pt x="33893" y="40717"/>
                  </a:lnTo>
                  <a:cubicBezTo>
                    <a:pt x="33842" y="40747"/>
                    <a:pt x="33802" y="40777"/>
                    <a:pt x="33753" y="40807"/>
                  </a:cubicBezTo>
                  <a:cubicBezTo>
                    <a:pt x="33693" y="40857"/>
                    <a:pt x="33633" y="40887"/>
                    <a:pt x="33582" y="40917"/>
                  </a:cubicBezTo>
                  <a:cubicBezTo>
                    <a:pt x="33562" y="40927"/>
                    <a:pt x="33553" y="40937"/>
                    <a:pt x="33542" y="40937"/>
                  </a:cubicBezTo>
                  <a:lnTo>
                    <a:pt x="33542" y="40947"/>
                  </a:lnTo>
                  <a:cubicBezTo>
                    <a:pt x="33503" y="40917"/>
                    <a:pt x="33463" y="40897"/>
                    <a:pt x="33433" y="40877"/>
                  </a:cubicBezTo>
                  <a:cubicBezTo>
                    <a:pt x="33353" y="40837"/>
                    <a:pt x="33293" y="40797"/>
                    <a:pt x="33223" y="40767"/>
                  </a:cubicBezTo>
                  <a:cubicBezTo>
                    <a:pt x="33193" y="40747"/>
                    <a:pt x="33153" y="40737"/>
                    <a:pt x="33113" y="40717"/>
                  </a:cubicBezTo>
                  <a:cubicBezTo>
                    <a:pt x="33083" y="40697"/>
                    <a:pt x="33043" y="40687"/>
                    <a:pt x="33013" y="40667"/>
                  </a:cubicBezTo>
                  <a:lnTo>
                    <a:pt x="32963" y="40647"/>
                  </a:lnTo>
                  <a:lnTo>
                    <a:pt x="32913" y="40617"/>
                  </a:lnTo>
                  <a:lnTo>
                    <a:pt x="32933" y="40617"/>
                  </a:lnTo>
                  <a:lnTo>
                    <a:pt x="32933" y="40607"/>
                  </a:lnTo>
                  <a:cubicBezTo>
                    <a:pt x="32963" y="40587"/>
                    <a:pt x="32993" y="40577"/>
                    <a:pt x="33023" y="40557"/>
                  </a:cubicBezTo>
                  <a:lnTo>
                    <a:pt x="33033" y="40547"/>
                  </a:lnTo>
                  <a:lnTo>
                    <a:pt x="33043" y="40537"/>
                  </a:lnTo>
                  <a:lnTo>
                    <a:pt x="33103" y="40507"/>
                  </a:lnTo>
                  <a:cubicBezTo>
                    <a:pt x="33143" y="40477"/>
                    <a:pt x="33193" y="40447"/>
                    <a:pt x="33243" y="40417"/>
                  </a:cubicBezTo>
                  <a:lnTo>
                    <a:pt x="33253" y="40407"/>
                  </a:lnTo>
                  <a:lnTo>
                    <a:pt x="33263" y="40407"/>
                  </a:lnTo>
                  <a:lnTo>
                    <a:pt x="33273" y="40397"/>
                  </a:lnTo>
                  <a:lnTo>
                    <a:pt x="33353" y="40347"/>
                  </a:lnTo>
                  <a:cubicBezTo>
                    <a:pt x="33433" y="40307"/>
                    <a:pt x="33522" y="40257"/>
                    <a:pt x="33602" y="40208"/>
                  </a:cubicBezTo>
                  <a:lnTo>
                    <a:pt x="33613" y="40208"/>
                  </a:lnTo>
                  <a:lnTo>
                    <a:pt x="33662" y="40177"/>
                  </a:lnTo>
                  <a:cubicBezTo>
                    <a:pt x="33702" y="40157"/>
                    <a:pt x="33742" y="40137"/>
                    <a:pt x="33773" y="40117"/>
                  </a:cubicBezTo>
                  <a:cubicBezTo>
                    <a:pt x="33822" y="40088"/>
                    <a:pt x="33873" y="40057"/>
                    <a:pt x="33942" y="40017"/>
                  </a:cubicBezTo>
                  <a:cubicBezTo>
                    <a:pt x="33982" y="39997"/>
                    <a:pt x="34012" y="39968"/>
                    <a:pt x="34052" y="39948"/>
                  </a:cubicBezTo>
                  <a:lnTo>
                    <a:pt x="34052" y="39937"/>
                  </a:lnTo>
                  <a:lnTo>
                    <a:pt x="34062" y="39937"/>
                  </a:lnTo>
                  <a:lnTo>
                    <a:pt x="34072" y="39928"/>
                  </a:lnTo>
                  <a:cubicBezTo>
                    <a:pt x="34132" y="39897"/>
                    <a:pt x="34202" y="39848"/>
                    <a:pt x="34272" y="39808"/>
                  </a:cubicBezTo>
                  <a:cubicBezTo>
                    <a:pt x="34382" y="39748"/>
                    <a:pt x="34492" y="39678"/>
                    <a:pt x="34612" y="39598"/>
                  </a:cubicBezTo>
                  <a:cubicBezTo>
                    <a:pt x="34852" y="39438"/>
                    <a:pt x="35101" y="39298"/>
                    <a:pt x="35321" y="39178"/>
                  </a:cubicBezTo>
                  <a:lnTo>
                    <a:pt x="35531" y="39058"/>
                  </a:lnTo>
                  <a:lnTo>
                    <a:pt x="35561" y="39049"/>
                  </a:lnTo>
                  <a:lnTo>
                    <a:pt x="35571" y="39038"/>
                  </a:lnTo>
                  <a:lnTo>
                    <a:pt x="35691" y="38969"/>
                  </a:lnTo>
                  <a:cubicBezTo>
                    <a:pt x="35791" y="38918"/>
                    <a:pt x="35891" y="38858"/>
                    <a:pt x="35940" y="38829"/>
                  </a:cubicBezTo>
                  <a:lnTo>
                    <a:pt x="35980" y="38818"/>
                  </a:lnTo>
                  <a:lnTo>
                    <a:pt x="36000" y="38809"/>
                  </a:lnTo>
                  <a:lnTo>
                    <a:pt x="36020" y="38798"/>
                  </a:lnTo>
                  <a:lnTo>
                    <a:pt x="36031" y="38789"/>
                  </a:lnTo>
                  <a:lnTo>
                    <a:pt x="36040" y="38789"/>
                  </a:lnTo>
                  <a:lnTo>
                    <a:pt x="36051" y="38778"/>
                  </a:lnTo>
                  <a:cubicBezTo>
                    <a:pt x="36180" y="38709"/>
                    <a:pt x="36300" y="38649"/>
                    <a:pt x="36411" y="38579"/>
                  </a:cubicBezTo>
                  <a:lnTo>
                    <a:pt x="36530" y="38519"/>
                  </a:lnTo>
                  <a:lnTo>
                    <a:pt x="36530" y="38509"/>
                  </a:lnTo>
                  <a:lnTo>
                    <a:pt x="36540" y="38509"/>
                  </a:lnTo>
                  <a:cubicBezTo>
                    <a:pt x="36610" y="38469"/>
                    <a:pt x="36690" y="38429"/>
                    <a:pt x="36770" y="38389"/>
                  </a:cubicBezTo>
                  <a:cubicBezTo>
                    <a:pt x="36810" y="38359"/>
                    <a:pt x="36850" y="38339"/>
                    <a:pt x="36900" y="38319"/>
                  </a:cubicBezTo>
                  <a:lnTo>
                    <a:pt x="36920" y="38309"/>
                  </a:lnTo>
                  <a:cubicBezTo>
                    <a:pt x="36990" y="38269"/>
                    <a:pt x="37070" y="38229"/>
                    <a:pt x="37140" y="38189"/>
                  </a:cubicBezTo>
                  <a:lnTo>
                    <a:pt x="37170" y="38179"/>
                  </a:lnTo>
                  <a:lnTo>
                    <a:pt x="37190" y="38159"/>
                  </a:lnTo>
                  <a:cubicBezTo>
                    <a:pt x="37299" y="38109"/>
                    <a:pt x="37399" y="38049"/>
                    <a:pt x="37499" y="37989"/>
                  </a:cubicBezTo>
                  <a:cubicBezTo>
                    <a:pt x="37639" y="37919"/>
                    <a:pt x="37759" y="37859"/>
                    <a:pt x="37869" y="37799"/>
                  </a:cubicBezTo>
                  <a:cubicBezTo>
                    <a:pt x="37919" y="37779"/>
                    <a:pt x="37959" y="37750"/>
                    <a:pt x="38009" y="37730"/>
                  </a:cubicBezTo>
                  <a:lnTo>
                    <a:pt x="38029" y="37719"/>
                  </a:lnTo>
                  <a:cubicBezTo>
                    <a:pt x="38099" y="37690"/>
                    <a:pt x="38169" y="37650"/>
                    <a:pt x="38239" y="37619"/>
                  </a:cubicBezTo>
                  <a:cubicBezTo>
                    <a:pt x="38518" y="37479"/>
                    <a:pt x="38749" y="37360"/>
                    <a:pt x="38958" y="37240"/>
                  </a:cubicBezTo>
                  <a:cubicBezTo>
                    <a:pt x="39058" y="37180"/>
                    <a:pt x="39148" y="37120"/>
                    <a:pt x="39218" y="37070"/>
                  </a:cubicBezTo>
                  <a:lnTo>
                    <a:pt x="39228" y="37070"/>
                  </a:lnTo>
                  <a:lnTo>
                    <a:pt x="39308" y="37020"/>
                  </a:lnTo>
                  <a:lnTo>
                    <a:pt x="39348" y="36990"/>
                  </a:lnTo>
                  <a:lnTo>
                    <a:pt x="39358" y="36980"/>
                  </a:lnTo>
                  <a:cubicBezTo>
                    <a:pt x="39448" y="36930"/>
                    <a:pt x="39538" y="36860"/>
                    <a:pt x="39637" y="36810"/>
                  </a:cubicBezTo>
                  <a:cubicBezTo>
                    <a:pt x="39708" y="36770"/>
                    <a:pt x="39777" y="36730"/>
                    <a:pt x="39877" y="36690"/>
                  </a:cubicBezTo>
                  <a:close/>
                  <a:moveTo>
                    <a:pt x="40507" y="37070"/>
                  </a:moveTo>
                  <a:lnTo>
                    <a:pt x="40507" y="37070"/>
                  </a:lnTo>
                  <a:cubicBezTo>
                    <a:pt x="40497" y="37100"/>
                    <a:pt x="40497" y="37130"/>
                    <a:pt x="40497" y="37150"/>
                  </a:cubicBezTo>
                  <a:lnTo>
                    <a:pt x="40487" y="37210"/>
                  </a:lnTo>
                  <a:lnTo>
                    <a:pt x="40477" y="37270"/>
                  </a:lnTo>
                  <a:lnTo>
                    <a:pt x="40477" y="37330"/>
                  </a:lnTo>
                  <a:cubicBezTo>
                    <a:pt x="40467" y="37360"/>
                    <a:pt x="40467" y="37390"/>
                    <a:pt x="40477" y="37419"/>
                  </a:cubicBezTo>
                  <a:cubicBezTo>
                    <a:pt x="40487" y="37439"/>
                    <a:pt x="40487" y="37450"/>
                    <a:pt x="40497" y="37470"/>
                  </a:cubicBezTo>
                  <a:lnTo>
                    <a:pt x="40467" y="37490"/>
                  </a:lnTo>
                  <a:lnTo>
                    <a:pt x="40457" y="37499"/>
                  </a:lnTo>
                  <a:cubicBezTo>
                    <a:pt x="40377" y="37559"/>
                    <a:pt x="40297" y="37610"/>
                    <a:pt x="40227" y="37650"/>
                  </a:cubicBezTo>
                  <a:lnTo>
                    <a:pt x="40227" y="37659"/>
                  </a:lnTo>
                  <a:lnTo>
                    <a:pt x="40177" y="37690"/>
                  </a:lnTo>
                  <a:cubicBezTo>
                    <a:pt x="40127" y="37719"/>
                    <a:pt x="40077" y="37750"/>
                    <a:pt x="40037" y="37790"/>
                  </a:cubicBezTo>
                  <a:cubicBezTo>
                    <a:pt x="39988" y="37819"/>
                    <a:pt x="39948" y="37839"/>
                    <a:pt x="39908" y="37869"/>
                  </a:cubicBezTo>
                  <a:cubicBezTo>
                    <a:pt x="39797" y="37939"/>
                    <a:pt x="39677" y="38009"/>
                    <a:pt x="39577" y="38069"/>
                  </a:cubicBezTo>
                  <a:lnTo>
                    <a:pt x="39568" y="38069"/>
                  </a:lnTo>
                  <a:lnTo>
                    <a:pt x="39558" y="38079"/>
                  </a:lnTo>
                  <a:lnTo>
                    <a:pt x="39548" y="38079"/>
                  </a:lnTo>
                  <a:lnTo>
                    <a:pt x="39338" y="38199"/>
                  </a:lnTo>
                  <a:lnTo>
                    <a:pt x="39248" y="38259"/>
                  </a:lnTo>
                  <a:lnTo>
                    <a:pt x="39218" y="38279"/>
                  </a:lnTo>
                  <a:lnTo>
                    <a:pt x="39208" y="38279"/>
                  </a:lnTo>
                  <a:lnTo>
                    <a:pt x="39208" y="38289"/>
                  </a:lnTo>
                  <a:lnTo>
                    <a:pt x="39198" y="38289"/>
                  </a:lnTo>
                  <a:cubicBezTo>
                    <a:pt x="39058" y="38379"/>
                    <a:pt x="38918" y="38459"/>
                    <a:pt x="38769" y="38539"/>
                  </a:cubicBezTo>
                  <a:cubicBezTo>
                    <a:pt x="38569" y="38638"/>
                    <a:pt x="38369" y="38738"/>
                    <a:pt x="38169" y="38849"/>
                  </a:cubicBezTo>
                  <a:lnTo>
                    <a:pt x="38109" y="38878"/>
                  </a:lnTo>
                  <a:lnTo>
                    <a:pt x="38089" y="38889"/>
                  </a:lnTo>
                  <a:lnTo>
                    <a:pt x="38039" y="38918"/>
                  </a:lnTo>
                  <a:cubicBezTo>
                    <a:pt x="37979" y="38949"/>
                    <a:pt x="37919" y="38978"/>
                    <a:pt x="37869" y="39009"/>
                  </a:cubicBezTo>
                  <a:lnTo>
                    <a:pt x="37759" y="39069"/>
                  </a:lnTo>
                  <a:lnTo>
                    <a:pt x="37729" y="39088"/>
                  </a:lnTo>
                  <a:lnTo>
                    <a:pt x="37699" y="39098"/>
                  </a:lnTo>
                  <a:lnTo>
                    <a:pt x="37679" y="39108"/>
                  </a:lnTo>
                  <a:cubicBezTo>
                    <a:pt x="37639" y="39128"/>
                    <a:pt x="37610" y="39148"/>
                    <a:pt x="37570" y="39168"/>
                  </a:cubicBezTo>
                  <a:cubicBezTo>
                    <a:pt x="37430" y="39248"/>
                    <a:pt x="37290" y="39328"/>
                    <a:pt x="37130" y="39418"/>
                  </a:cubicBezTo>
                  <a:lnTo>
                    <a:pt x="37120" y="39418"/>
                  </a:lnTo>
                  <a:lnTo>
                    <a:pt x="37100" y="39438"/>
                  </a:lnTo>
                  <a:lnTo>
                    <a:pt x="37000" y="39488"/>
                  </a:lnTo>
                  <a:cubicBezTo>
                    <a:pt x="36920" y="39538"/>
                    <a:pt x="36830" y="39588"/>
                    <a:pt x="36750" y="39628"/>
                  </a:cubicBezTo>
                  <a:lnTo>
                    <a:pt x="36730" y="39648"/>
                  </a:lnTo>
                  <a:lnTo>
                    <a:pt x="36700" y="39658"/>
                  </a:lnTo>
                  <a:cubicBezTo>
                    <a:pt x="36600" y="39718"/>
                    <a:pt x="36510" y="39778"/>
                    <a:pt x="36420" y="39828"/>
                  </a:cubicBezTo>
                  <a:lnTo>
                    <a:pt x="36411" y="39837"/>
                  </a:lnTo>
                  <a:cubicBezTo>
                    <a:pt x="36220" y="39957"/>
                    <a:pt x="36031" y="40077"/>
                    <a:pt x="35841" y="40188"/>
                  </a:cubicBezTo>
                  <a:lnTo>
                    <a:pt x="35751" y="40237"/>
                  </a:lnTo>
                  <a:lnTo>
                    <a:pt x="35721" y="40248"/>
                  </a:lnTo>
                  <a:lnTo>
                    <a:pt x="35711" y="40257"/>
                  </a:lnTo>
                  <a:lnTo>
                    <a:pt x="35561" y="40347"/>
                  </a:lnTo>
                  <a:lnTo>
                    <a:pt x="35511" y="40377"/>
                  </a:lnTo>
                  <a:cubicBezTo>
                    <a:pt x="35441" y="40417"/>
                    <a:pt x="35361" y="40467"/>
                    <a:pt x="35281" y="40517"/>
                  </a:cubicBezTo>
                  <a:cubicBezTo>
                    <a:pt x="35211" y="40557"/>
                    <a:pt x="35132" y="40587"/>
                    <a:pt x="35072" y="40617"/>
                  </a:cubicBezTo>
                  <a:lnTo>
                    <a:pt x="35061" y="40617"/>
                  </a:lnTo>
                  <a:cubicBezTo>
                    <a:pt x="35041" y="40627"/>
                    <a:pt x="35021" y="40647"/>
                    <a:pt x="34992" y="40657"/>
                  </a:cubicBezTo>
                  <a:cubicBezTo>
                    <a:pt x="34892" y="40707"/>
                    <a:pt x="34792" y="40767"/>
                    <a:pt x="34712" y="40817"/>
                  </a:cubicBezTo>
                  <a:lnTo>
                    <a:pt x="34682" y="40837"/>
                  </a:lnTo>
                  <a:lnTo>
                    <a:pt x="34672" y="40847"/>
                  </a:lnTo>
                  <a:lnTo>
                    <a:pt x="34662" y="40847"/>
                  </a:lnTo>
                  <a:cubicBezTo>
                    <a:pt x="34622" y="40877"/>
                    <a:pt x="34592" y="40897"/>
                    <a:pt x="34552" y="40917"/>
                  </a:cubicBezTo>
                  <a:cubicBezTo>
                    <a:pt x="34512" y="40947"/>
                    <a:pt x="34462" y="40977"/>
                    <a:pt x="34412" y="40997"/>
                  </a:cubicBezTo>
                  <a:lnTo>
                    <a:pt x="34382" y="41007"/>
                  </a:lnTo>
                  <a:cubicBezTo>
                    <a:pt x="34332" y="41036"/>
                    <a:pt x="34272" y="41076"/>
                    <a:pt x="34232" y="41096"/>
                  </a:cubicBezTo>
                  <a:lnTo>
                    <a:pt x="34222" y="41107"/>
                  </a:lnTo>
                  <a:cubicBezTo>
                    <a:pt x="34192" y="41127"/>
                    <a:pt x="34172" y="41136"/>
                    <a:pt x="34142" y="41156"/>
                  </a:cubicBezTo>
                  <a:cubicBezTo>
                    <a:pt x="34132" y="41156"/>
                    <a:pt x="34122" y="41167"/>
                    <a:pt x="34112" y="41167"/>
                  </a:cubicBezTo>
                  <a:cubicBezTo>
                    <a:pt x="34092" y="41176"/>
                    <a:pt x="34072" y="41196"/>
                    <a:pt x="34052" y="41216"/>
                  </a:cubicBezTo>
                  <a:lnTo>
                    <a:pt x="34042" y="41216"/>
                  </a:lnTo>
                  <a:cubicBezTo>
                    <a:pt x="33962" y="41176"/>
                    <a:pt x="33893" y="41147"/>
                    <a:pt x="33822" y="41107"/>
                  </a:cubicBezTo>
                  <a:cubicBezTo>
                    <a:pt x="33782" y="41087"/>
                    <a:pt x="33742" y="41067"/>
                    <a:pt x="33693" y="41036"/>
                  </a:cubicBezTo>
                  <a:cubicBezTo>
                    <a:pt x="33762" y="40997"/>
                    <a:pt x="33822" y="40957"/>
                    <a:pt x="33882" y="40917"/>
                  </a:cubicBezTo>
                  <a:cubicBezTo>
                    <a:pt x="33902" y="40907"/>
                    <a:pt x="33933" y="40887"/>
                    <a:pt x="33953" y="40877"/>
                  </a:cubicBezTo>
                  <a:lnTo>
                    <a:pt x="33962" y="40867"/>
                  </a:lnTo>
                  <a:lnTo>
                    <a:pt x="33973" y="40857"/>
                  </a:lnTo>
                  <a:lnTo>
                    <a:pt x="34002" y="40847"/>
                  </a:lnTo>
                  <a:lnTo>
                    <a:pt x="34072" y="40797"/>
                  </a:lnTo>
                  <a:lnTo>
                    <a:pt x="34152" y="40747"/>
                  </a:lnTo>
                  <a:lnTo>
                    <a:pt x="34172" y="40727"/>
                  </a:lnTo>
                  <a:cubicBezTo>
                    <a:pt x="34202" y="40707"/>
                    <a:pt x="34232" y="40697"/>
                    <a:pt x="34252" y="40677"/>
                  </a:cubicBezTo>
                  <a:lnTo>
                    <a:pt x="34302" y="40647"/>
                  </a:lnTo>
                  <a:cubicBezTo>
                    <a:pt x="34352" y="40617"/>
                    <a:pt x="34392" y="40587"/>
                    <a:pt x="34442" y="40557"/>
                  </a:cubicBezTo>
                  <a:cubicBezTo>
                    <a:pt x="34492" y="40517"/>
                    <a:pt x="34562" y="40487"/>
                    <a:pt x="34632" y="40447"/>
                  </a:cubicBezTo>
                  <a:lnTo>
                    <a:pt x="34642" y="40437"/>
                  </a:lnTo>
                  <a:cubicBezTo>
                    <a:pt x="34692" y="40417"/>
                    <a:pt x="34772" y="40377"/>
                    <a:pt x="34841" y="40337"/>
                  </a:cubicBezTo>
                  <a:cubicBezTo>
                    <a:pt x="34901" y="40307"/>
                    <a:pt x="34961" y="40268"/>
                    <a:pt x="35012" y="40228"/>
                  </a:cubicBezTo>
                  <a:lnTo>
                    <a:pt x="35021" y="40228"/>
                  </a:lnTo>
                  <a:cubicBezTo>
                    <a:pt x="35152" y="40148"/>
                    <a:pt x="35281" y="40068"/>
                    <a:pt x="35411" y="39977"/>
                  </a:cubicBezTo>
                  <a:lnTo>
                    <a:pt x="35431" y="39968"/>
                  </a:lnTo>
                  <a:lnTo>
                    <a:pt x="35441" y="39957"/>
                  </a:lnTo>
                  <a:lnTo>
                    <a:pt x="35461" y="39948"/>
                  </a:lnTo>
                  <a:cubicBezTo>
                    <a:pt x="35511" y="39917"/>
                    <a:pt x="35561" y="39877"/>
                    <a:pt x="35611" y="39848"/>
                  </a:cubicBezTo>
                  <a:cubicBezTo>
                    <a:pt x="35661" y="39817"/>
                    <a:pt x="35701" y="39797"/>
                    <a:pt x="35751" y="39768"/>
                  </a:cubicBezTo>
                  <a:lnTo>
                    <a:pt x="35761" y="39758"/>
                  </a:lnTo>
                  <a:cubicBezTo>
                    <a:pt x="35781" y="39758"/>
                    <a:pt x="35791" y="39748"/>
                    <a:pt x="35811" y="39738"/>
                  </a:cubicBezTo>
                  <a:cubicBezTo>
                    <a:pt x="35881" y="39698"/>
                    <a:pt x="35940" y="39658"/>
                    <a:pt x="36000" y="39628"/>
                  </a:cubicBezTo>
                  <a:lnTo>
                    <a:pt x="36051" y="39598"/>
                  </a:lnTo>
                  <a:cubicBezTo>
                    <a:pt x="36100" y="39558"/>
                    <a:pt x="36151" y="39528"/>
                    <a:pt x="36211" y="39498"/>
                  </a:cubicBezTo>
                  <a:cubicBezTo>
                    <a:pt x="36271" y="39458"/>
                    <a:pt x="36340" y="39418"/>
                    <a:pt x="36411" y="39378"/>
                  </a:cubicBezTo>
                  <a:lnTo>
                    <a:pt x="36420" y="39378"/>
                  </a:lnTo>
                  <a:cubicBezTo>
                    <a:pt x="36480" y="39348"/>
                    <a:pt x="36540" y="39308"/>
                    <a:pt x="36600" y="39278"/>
                  </a:cubicBezTo>
                  <a:cubicBezTo>
                    <a:pt x="36720" y="39208"/>
                    <a:pt x="36860" y="39118"/>
                    <a:pt x="37000" y="39049"/>
                  </a:cubicBezTo>
                  <a:lnTo>
                    <a:pt x="37130" y="38978"/>
                  </a:lnTo>
                  <a:lnTo>
                    <a:pt x="37170" y="38949"/>
                  </a:lnTo>
                  <a:lnTo>
                    <a:pt x="37210" y="38929"/>
                  </a:lnTo>
                  <a:lnTo>
                    <a:pt x="37239" y="38918"/>
                  </a:lnTo>
                  <a:cubicBezTo>
                    <a:pt x="37290" y="38889"/>
                    <a:pt x="37350" y="38858"/>
                    <a:pt x="37399" y="38829"/>
                  </a:cubicBezTo>
                  <a:cubicBezTo>
                    <a:pt x="37550" y="38738"/>
                    <a:pt x="37709" y="38658"/>
                    <a:pt x="37859" y="38579"/>
                  </a:cubicBezTo>
                  <a:lnTo>
                    <a:pt x="37869" y="38569"/>
                  </a:lnTo>
                  <a:lnTo>
                    <a:pt x="37879" y="38569"/>
                  </a:lnTo>
                  <a:lnTo>
                    <a:pt x="38209" y="38389"/>
                  </a:lnTo>
                  <a:lnTo>
                    <a:pt x="38329" y="38319"/>
                  </a:lnTo>
                  <a:cubicBezTo>
                    <a:pt x="38429" y="38269"/>
                    <a:pt x="38529" y="38209"/>
                    <a:pt x="38638" y="38159"/>
                  </a:cubicBezTo>
                  <a:cubicBezTo>
                    <a:pt x="38718" y="38109"/>
                    <a:pt x="38809" y="38059"/>
                    <a:pt x="38898" y="38009"/>
                  </a:cubicBezTo>
                  <a:lnTo>
                    <a:pt x="38918" y="37989"/>
                  </a:lnTo>
                  <a:lnTo>
                    <a:pt x="38938" y="37979"/>
                  </a:lnTo>
                  <a:lnTo>
                    <a:pt x="38958" y="37969"/>
                  </a:lnTo>
                  <a:lnTo>
                    <a:pt x="39038" y="37929"/>
                  </a:lnTo>
                  <a:cubicBezTo>
                    <a:pt x="39168" y="37850"/>
                    <a:pt x="39298" y="37779"/>
                    <a:pt x="39428" y="37710"/>
                  </a:cubicBezTo>
                  <a:cubicBezTo>
                    <a:pt x="39577" y="37619"/>
                    <a:pt x="39728" y="37539"/>
                    <a:pt x="39837" y="37470"/>
                  </a:cubicBezTo>
                  <a:lnTo>
                    <a:pt x="40197" y="37260"/>
                  </a:lnTo>
                  <a:lnTo>
                    <a:pt x="40257" y="37230"/>
                  </a:lnTo>
                  <a:lnTo>
                    <a:pt x="40277" y="37210"/>
                  </a:lnTo>
                  <a:cubicBezTo>
                    <a:pt x="40307" y="37190"/>
                    <a:pt x="40347" y="37180"/>
                    <a:pt x="40377" y="37150"/>
                  </a:cubicBezTo>
                  <a:cubicBezTo>
                    <a:pt x="40407" y="37130"/>
                    <a:pt x="40447" y="37110"/>
                    <a:pt x="40487" y="37090"/>
                  </a:cubicBezTo>
                  <a:lnTo>
                    <a:pt x="40507" y="37070"/>
                  </a:lnTo>
                  <a:close/>
                  <a:moveTo>
                    <a:pt x="40637" y="37570"/>
                  </a:moveTo>
                  <a:cubicBezTo>
                    <a:pt x="40667" y="37590"/>
                    <a:pt x="40707" y="37610"/>
                    <a:pt x="40747" y="37619"/>
                  </a:cubicBezTo>
                  <a:cubicBezTo>
                    <a:pt x="40776" y="37630"/>
                    <a:pt x="40816" y="37639"/>
                    <a:pt x="40847" y="37659"/>
                  </a:cubicBezTo>
                  <a:lnTo>
                    <a:pt x="40856" y="37659"/>
                  </a:lnTo>
                  <a:cubicBezTo>
                    <a:pt x="40876" y="37670"/>
                    <a:pt x="40907" y="37679"/>
                    <a:pt x="40936" y="37690"/>
                  </a:cubicBezTo>
                  <a:lnTo>
                    <a:pt x="41056" y="37750"/>
                  </a:lnTo>
                  <a:cubicBezTo>
                    <a:pt x="41067" y="37759"/>
                    <a:pt x="41087" y="37759"/>
                    <a:pt x="41096" y="37770"/>
                  </a:cubicBezTo>
                  <a:lnTo>
                    <a:pt x="41107" y="37770"/>
                  </a:lnTo>
                  <a:lnTo>
                    <a:pt x="41116" y="37779"/>
                  </a:lnTo>
                  <a:lnTo>
                    <a:pt x="41127" y="37779"/>
                  </a:lnTo>
                  <a:lnTo>
                    <a:pt x="41136" y="37790"/>
                  </a:lnTo>
                  <a:lnTo>
                    <a:pt x="41147" y="37799"/>
                  </a:lnTo>
                  <a:cubicBezTo>
                    <a:pt x="41167" y="37799"/>
                    <a:pt x="41187" y="37810"/>
                    <a:pt x="41207" y="37819"/>
                  </a:cubicBezTo>
                  <a:cubicBezTo>
                    <a:pt x="41256" y="37850"/>
                    <a:pt x="41296" y="37879"/>
                    <a:pt x="41346" y="37909"/>
                  </a:cubicBezTo>
                  <a:cubicBezTo>
                    <a:pt x="41366" y="37929"/>
                    <a:pt x="41376" y="37939"/>
                    <a:pt x="41396" y="37949"/>
                  </a:cubicBezTo>
                  <a:cubicBezTo>
                    <a:pt x="41396" y="37959"/>
                    <a:pt x="41386" y="37959"/>
                    <a:pt x="41376" y="37969"/>
                  </a:cubicBezTo>
                  <a:cubicBezTo>
                    <a:pt x="41336" y="37989"/>
                    <a:pt x="41306" y="38009"/>
                    <a:pt x="41266" y="38039"/>
                  </a:cubicBezTo>
                  <a:lnTo>
                    <a:pt x="41207" y="38069"/>
                  </a:lnTo>
                  <a:lnTo>
                    <a:pt x="41187" y="38089"/>
                  </a:lnTo>
                  <a:lnTo>
                    <a:pt x="41096" y="38149"/>
                  </a:lnTo>
                  <a:lnTo>
                    <a:pt x="41076" y="38159"/>
                  </a:lnTo>
                  <a:cubicBezTo>
                    <a:pt x="41027" y="38199"/>
                    <a:pt x="40967" y="38239"/>
                    <a:pt x="40907" y="38269"/>
                  </a:cubicBezTo>
                  <a:cubicBezTo>
                    <a:pt x="40836" y="38309"/>
                    <a:pt x="40776" y="38349"/>
                    <a:pt x="40697" y="38379"/>
                  </a:cubicBezTo>
                  <a:cubicBezTo>
                    <a:pt x="40647" y="38419"/>
                    <a:pt x="40577" y="38449"/>
                    <a:pt x="40517" y="38469"/>
                  </a:cubicBezTo>
                  <a:lnTo>
                    <a:pt x="40507" y="38479"/>
                  </a:lnTo>
                  <a:cubicBezTo>
                    <a:pt x="40447" y="38509"/>
                    <a:pt x="40377" y="38539"/>
                    <a:pt x="40307" y="38569"/>
                  </a:cubicBezTo>
                  <a:lnTo>
                    <a:pt x="40297" y="38569"/>
                  </a:lnTo>
                  <a:cubicBezTo>
                    <a:pt x="40157" y="38629"/>
                    <a:pt x="40017" y="38698"/>
                    <a:pt x="39897" y="38758"/>
                  </a:cubicBezTo>
                  <a:cubicBezTo>
                    <a:pt x="39757" y="38829"/>
                    <a:pt x="39628" y="38898"/>
                    <a:pt x="39488" y="38958"/>
                  </a:cubicBezTo>
                  <a:cubicBezTo>
                    <a:pt x="39428" y="38989"/>
                    <a:pt x="39368" y="39018"/>
                    <a:pt x="39298" y="39049"/>
                  </a:cubicBezTo>
                  <a:lnTo>
                    <a:pt x="39278" y="39058"/>
                  </a:lnTo>
                  <a:cubicBezTo>
                    <a:pt x="39218" y="39088"/>
                    <a:pt x="39158" y="39108"/>
                    <a:pt x="39098" y="39138"/>
                  </a:cubicBezTo>
                  <a:cubicBezTo>
                    <a:pt x="38988" y="39198"/>
                    <a:pt x="38868" y="39258"/>
                    <a:pt x="38789" y="39298"/>
                  </a:cubicBezTo>
                  <a:lnTo>
                    <a:pt x="38778" y="39308"/>
                  </a:lnTo>
                  <a:lnTo>
                    <a:pt x="38769" y="39308"/>
                  </a:lnTo>
                  <a:lnTo>
                    <a:pt x="38709" y="39338"/>
                  </a:lnTo>
                  <a:lnTo>
                    <a:pt x="38678" y="39358"/>
                  </a:lnTo>
                  <a:lnTo>
                    <a:pt x="38658" y="39368"/>
                  </a:lnTo>
                  <a:lnTo>
                    <a:pt x="38638" y="39378"/>
                  </a:lnTo>
                  <a:lnTo>
                    <a:pt x="38618" y="39388"/>
                  </a:lnTo>
                  <a:cubicBezTo>
                    <a:pt x="38589" y="39398"/>
                    <a:pt x="38558" y="39418"/>
                    <a:pt x="38529" y="39438"/>
                  </a:cubicBezTo>
                  <a:cubicBezTo>
                    <a:pt x="38449" y="39478"/>
                    <a:pt x="38378" y="39518"/>
                    <a:pt x="38329" y="39548"/>
                  </a:cubicBezTo>
                  <a:cubicBezTo>
                    <a:pt x="38299" y="39568"/>
                    <a:pt x="38259" y="39588"/>
                    <a:pt x="38219" y="39608"/>
                  </a:cubicBezTo>
                  <a:cubicBezTo>
                    <a:pt x="38129" y="39658"/>
                    <a:pt x="38039" y="39708"/>
                    <a:pt x="37959" y="39758"/>
                  </a:cubicBezTo>
                  <a:cubicBezTo>
                    <a:pt x="37889" y="39797"/>
                    <a:pt x="37819" y="39828"/>
                    <a:pt x="37749" y="39868"/>
                  </a:cubicBezTo>
                  <a:lnTo>
                    <a:pt x="37729" y="39877"/>
                  </a:lnTo>
                  <a:cubicBezTo>
                    <a:pt x="37669" y="39908"/>
                    <a:pt x="37619" y="39937"/>
                    <a:pt x="37559" y="39957"/>
                  </a:cubicBezTo>
                  <a:cubicBezTo>
                    <a:pt x="37490" y="39997"/>
                    <a:pt x="37430" y="40037"/>
                    <a:pt x="37370" y="40057"/>
                  </a:cubicBezTo>
                  <a:lnTo>
                    <a:pt x="37310" y="40088"/>
                  </a:lnTo>
                  <a:cubicBezTo>
                    <a:pt x="37259" y="40117"/>
                    <a:pt x="37210" y="40137"/>
                    <a:pt x="37159" y="40157"/>
                  </a:cubicBezTo>
                  <a:cubicBezTo>
                    <a:pt x="37070" y="40208"/>
                    <a:pt x="36980" y="40257"/>
                    <a:pt x="36900" y="40307"/>
                  </a:cubicBezTo>
                  <a:lnTo>
                    <a:pt x="36890" y="40307"/>
                  </a:lnTo>
                  <a:lnTo>
                    <a:pt x="36850" y="40337"/>
                  </a:lnTo>
                  <a:lnTo>
                    <a:pt x="36780" y="40367"/>
                  </a:lnTo>
                  <a:lnTo>
                    <a:pt x="36680" y="40427"/>
                  </a:lnTo>
                  <a:cubicBezTo>
                    <a:pt x="36580" y="40487"/>
                    <a:pt x="36490" y="40537"/>
                    <a:pt x="36391" y="40587"/>
                  </a:cubicBezTo>
                  <a:cubicBezTo>
                    <a:pt x="36360" y="40607"/>
                    <a:pt x="36331" y="40617"/>
                    <a:pt x="36300" y="40637"/>
                  </a:cubicBezTo>
                  <a:lnTo>
                    <a:pt x="36280" y="40647"/>
                  </a:lnTo>
                  <a:lnTo>
                    <a:pt x="36271" y="40647"/>
                  </a:lnTo>
                  <a:cubicBezTo>
                    <a:pt x="36191" y="40687"/>
                    <a:pt x="36100" y="40737"/>
                    <a:pt x="36011" y="40797"/>
                  </a:cubicBezTo>
                  <a:cubicBezTo>
                    <a:pt x="35960" y="40827"/>
                    <a:pt x="35921" y="40857"/>
                    <a:pt x="35881" y="40887"/>
                  </a:cubicBezTo>
                  <a:lnTo>
                    <a:pt x="35831" y="40917"/>
                  </a:lnTo>
                  <a:lnTo>
                    <a:pt x="35651" y="41036"/>
                  </a:lnTo>
                  <a:cubicBezTo>
                    <a:pt x="35631" y="41047"/>
                    <a:pt x="35611" y="41067"/>
                    <a:pt x="35591" y="41076"/>
                  </a:cubicBezTo>
                  <a:lnTo>
                    <a:pt x="35581" y="41076"/>
                  </a:lnTo>
                  <a:cubicBezTo>
                    <a:pt x="35541" y="41107"/>
                    <a:pt x="35511" y="41127"/>
                    <a:pt x="35471" y="41147"/>
                  </a:cubicBezTo>
                  <a:cubicBezTo>
                    <a:pt x="35441" y="41176"/>
                    <a:pt x="35401" y="41196"/>
                    <a:pt x="35371" y="41227"/>
                  </a:cubicBezTo>
                  <a:lnTo>
                    <a:pt x="35351" y="41236"/>
                  </a:lnTo>
                  <a:lnTo>
                    <a:pt x="35301" y="41276"/>
                  </a:lnTo>
                  <a:cubicBezTo>
                    <a:pt x="35261" y="41296"/>
                    <a:pt x="35241" y="41307"/>
                    <a:pt x="35221" y="41327"/>
                  </a:cubicBezTo>
                  <a:cubicBezTo>
                    <a:pt x="35211" y="41336"/>
                    <a:pt x="35201" y="41336"/>
                    <a:pt x="35192" y="41347"/>
                  </a:cubicBezTo>
                  <a:lnTo>
                    <a:pt x="35172" y="41347"/>
                  </a:lnTo>
                  <a:lnTo>
                    <a:pt x="35172" y="41356"/>
                  </a:lnTo>
                  <a:cubicBezTo>
                    <a:pt x="35161" y="41356"/>
                    <a:pt x="35141" y="41367"/>
                    <a:pt x="35132" y="41376"/>
                  </a:cubicBezTo>
                  <a:cubicBezTo>
                    <a:pt x="35081" y="41407"/>
                    <a:pt x="35041" y="41436"/>
                    <a:pt x="34992" y="41467"/>
                  </a:cubicBezTo>
                  <a:lnTo>
                    <a:pt x="34992" y="41476"/>
                  </a:lnTo>
                  <a:lnTo>
                    <a:pt x="34972" y="41487"/>
                  </a:lnTo>
                  <a:cubicBezTo>
                    <a:pt x="34921" y="41516"/>
                    <a:pt x="34872" y="41556"/>
                    <a:pt x="34832" y="41586"/>
                  </a:cubicBezTo>
                  <a:cubicBezTo>
                    <a:pt x="34801" y="41606"/>
                    <a:pt x="34772" y="41616"/>
                    <a:pt x="34752" y="41636"/>
                  </a:cubicBezTo>
                  <a:lnTo>
                    <a:pt x="34741" y="41646"/>
                  </a:lnTo>
                  <a:cubicBezTo>
                    <a:pt x="34732" y="41616"/>
                    <a:pt x="34732" y="41606"/>
                    <a:pt x="34722" y="41586"/>
                  </a:cubicBezTo>
                  <a:lnTo>
                    <a:pt x="34692" y="41556"/>
                  </a:lnTo>
                  <a:lnTo>
                    <a:pt x="34692" y="41546"/>
                  </a:lnTo>
                  <a:lnTo>
                    <a:pt x="34682" y="41546"/>
                  </a:lnTo>
                  <a:lnTo>
                    <a:pt x="34672" y="41526"/>
                  </a:lnTo>
                  <a:cubicBezTo>
                    <a:pt x="34662" y="41516"/>
                    <a:pt x="34652" y="41506"/>
                    <a:pt x="34632" y="41496"/>
                  </a:cubicBezTo>
                  <a:lnTo>
                    <a:pt x="34622" y="41487"/>
                  </a:lnTo>
                  <a:lnTo>
                    <a:pt x="34612" y="41487"/>
                  </a:lnTo>
                  <a:cubicBezTo>
                    <a:pt x="34602" y="41476"/>
                    <a:pt x="34592" y="41467"/>
                    <a:pt x="34582" y="41467"/>
                  </a:cubicBezTo>
                  <a:lnTo>
                    <a:pt x="34582" y="41456"/>
                  </a:lnTo>
                  <a:cubicBezTo>
                    <a:pt x="34552" y="41447"/>
                    <a:pt x="34522" y="41436"/>
                    <a:pt x="34502" y="41427"/>
                  </a:cubicBezTo>
                  <a:lnTo>
                    <a:pt x="34472" y="41416"/>
                  </a:lnTo>
                  <a:cubicBezTo>
                    <a:pt x="34412" y="41387"/>
                    <a:pt x="34362" y="41367"/>
                    <a:pt x="34302" y="41336"/>
                  </a:cubicBezTo>
                  <a:lnTo>
                    <a:pt x="34312" y="41336"/>
                  </a:lnTo>
                  <a:cubicBezTo>
                    <a:pt x="34332" y="41327"/>
                    <a:pt x="34342" y="41316"/>
                    <a:pt x="34362" y="41307"/>
                  </a:cubicBezTo>
                  <a:lnTo>
                    <a:pt x="34362" y="41296"/>
                  </a:lnTo>
                  <a:cubicBezTo>
                    <a:pt x="34392" y="41287"/>
                    <a:pt x="34412" y="41267"/>
                    <a:pt x="34442" y="41256"/>
                  </a:cubicBezTo>
                  <a:cubicBezTo>
                    <a:pt x="34472" y="41236"/>
                    <a:pt x="34502" y="41216"/>
                    <a:pt x="34532" y="41207"/>
                  </a:cubicBezTo>
                  <a:lnTo>
                    <a:pt x="34532" y="41196"/>
                  </a:lnTo>
                  <a:lnTo>
                    <a:pt x="34562" y="41187"/>
                  </a:lnTo>
                  <a:cubicBezTo>
                    <a:pt x="34612" y="41156"/>
                    <a:pt x="34652" y="41136"/>
                    <a:pt x="34702" y="41107"/>
                  </a:cubicBezTo>
                  <a:cubicBezTo>
                    <a:pt x="34741" y="41076"/>
                    <a:pt x="34781" y="41056"/>
                    <a:pt x="34832" y="41027"/>
                  </a:cubicBezTo>
                  <a:lnTo>
                    <a:pt x="34832" y="41016"/>
                  </a:lnTo>
                  <a:lnTo>
                    <a:pt x="34841" y="41016"/>
                  </a:lnTo>
                  <a:lnTo>
                    <a:pt x="34852" y="41007"/>
                  </a:lnTo>
                  <a:cubicBezTo>
                    <a:pt x="34892" y="40987"/>
                    <a:pt x="34921" y="40967"/>
                    <a:pt x="34961" y="40947"/>
                  </a:cubicBezTo>
                  <a:cubicBezTo>
                    <a:pt x="35012" y="40907"/>
                    <a:pt x="35061" y="40887"/>
                    <a:pt x="35112" y="40867"/>
                  </a:cubicBezTo>
                  <a:cubicBezTo>
                    <a:pt x="35132" y="40847"/>
                    <a:pt x="35161" y="40837"/>
                    <a:pt x="35181" y="40827"/>
                  </a:cubicBezTo>
                  <a:cubicBezTo>
                    <a:pt x="35211" y="40817"/>
                    <a:pt x="35231" y="40807"/>
                    <a:pt x="35251" y="40797"/>
                  </a:cubicBezTo>
                  <a:cubicBezTo>
                    <a:pt x="35401" y="40737"/>
                    <a:pt x="35541" y="40647"/>
                    <a:pt x="35681" y="40567"/>
                  </a:cubicBezTo>
                  <a:cubicBezTo>
                    <a:pt x="35721" y="40547"/>
                    <a:pt x="35771" y="40517"/>
                    <a:pt x="35821" y="40487"/>
                  </a:cubicBezTo>
                  <a:cubicBezTo>
                    <a:pt x="36020" y="40367"/>
                    <a:pt x="36220" y="40257"/>
                    <a:pt x="36400" y="40148"/>
                  </a:cubicBezTo>
                  <a:cubicBezTo>
                    <a:pt x="36440" y="40117"/>
                    <a:pt x="36470" y="40097"/>
                    <a:pt x="36510" y="40077"/>
                  </a:cubicBezTo>
                  <a:lnTo>
                    <a:pt x="36520" y="40068"/>
                  </a:lnTo>
                  <a:lnTo>
                    <a:pt x="36530" y="40057"/>
                  </a:lnTo>
                  <a:cubicBezTo>
                    <a:pt x="36580" y="40028"/>
                    <a:pt x="36630" y="39997"/>
                    <a:pt x="36670" y="39968"/>
                  </a:cubicBezTo>
                  <a:cubicBezTo>
                    <a:pt x="36760" y="39917"/>
                    <a:pt x="36860" y="39868"/>
                    <a:pt x="36930" y="39828"/>
                  </a:cubicBezTo>
                  <a:lnTo>
                    <a:pt x="36940" y="39817"/>
                  </a:lnTo>
                  <a:lnTo>
                    <a:pt x="36980" y="39797"/>
                  </a:lnTo>
                  <a:cubicBezTo>
                    <a:pt x="37050" y="39758"/>
                    <a:pt x="37130" y="39718"/>
                    <a:pt x="37190" y="39678"/>
                  </a:cubicBezTo>
                  <a:lnTo>
                    <a:pt x="37259" y="39638"/>
                  </a:lnTo>
                  <a:cubicBezTo>
                    <a:pt x="37350" y="39578"/>
                    <a:pt x="37450" y="39528"/>
                    <a:pt x="37539" y="39468"/>
                  </a:cubicBezTo>
                  <a:cubicBezTo>
                    <a:pt x="37649" y="39408"/>
                    <a:pt x="37759" y="39348"/>
                    <a:pt x="37859" y="39298"/>
                  </a:cubicBezTo>
                  <a:lnTo>
                    <a:pt x="37869" y="39288"/>
                  </a:lnTo>
                  <a:lnTo>
                    <a:pt x="37889" y="39278"/>
                  </a:lnTo>
                  <a:cubicBezTo>
                    <a:pt x="37979" y="39238"/>
                    <a:pt x="38059" y="39198"/>
                    <a:pt x="38139" y="39148"/>
                  </a:cubicBezTo>
                  <a:cubicBezTo>
                    <a:pt x="38369" y="39029"/>
                    <a:pt x="38549" y="38929"/>
                    <a:pt x="38738" y="38829"/>
                  </a:cubicBezTo>
                  <a:lnTo>
                    <a:pt x="38778" y="38809"/>
                  </a:lnTo>
                  <a:lnTo>
                    <a:pt x="38789" y="38798"/>
                  </a:lnTo>
                  <a:lnTo>
                    <a:pt x="38798" y="38798"/>
                  </a:lnTo>
                  <a:cubicBezTo>
                    <a:pt x="38858" y="38758"/>
                    <a:pt x="38948" y="38718"/>
                    <a:pt x="39028" y="38669"/>
                  </a:cubicBezTo>
                  <a:cubicBezTo>
                    <a:pt x="39108" y="38629"/>
                    <a:pt x="39178" y="38579"/>
                    <a:pt x="39248" y="38539"/>
                  </a:cubicBezTo>
                  <a:lnTo>
                    <a:pt x="39308" y="38499"/>
                  </a:lnTo>
                  <a:cubicBezTo>
                    <a:pt x="39348" y="38469"/>
                    <a:pt x="39398" y="38439"/>
                    <a:pt x="39438" y="38419"/>
                  </a:cubicBezTo>
                  <a:cubicBezTo>
                    <a:pt x="39488" y="38379"/>
                    <a:pt x="39538" y="38349"/>
                    <a:pt x="39588" y="38319"/>
                  </a:cubicBezTo>
                  <a:cubicBezTo>
                    <a:pt x="39628" y="38289"/>
                    <a:pt x="39657" y="38269"/>
                    <a:pt x="39688" y="38249"/>
                  </a:cubicBezTo>
                  <a:cubicBezTo>
                    <a:pt x="39748" y="38209"/>
                    <a:pt x="39808" y="38179"/>
                    <a:pt x="39868" y="38139"/>
                  </a:cubicBezTo>
                  <a:cubicBezTo>
                    <a:pt x="39928" y="38099"/>
                    <a:pt x="39977" y="38059"/>
                    <a:pt x="40028" y="38029"/>
                  </a:cubicBezTo>
                  <a:lnTo>
                    <a:pt x="40067" y="37989"/>
                  </a:lnTo>
                  <a:lnTo>
                    <a:pt x="40097" y="37969"/>
                  </a:lnTo>
                  <a:lnTo>
                    <a:pt x="40107" y="37969"/>
                  </a:lnTo>
                  <a:lnTo>
                    <a:pt x="40107" y="37959"/>
                  </a:lnTo>
                  <a:cubicBezTo>
                    <a:pt x="40157" y="37919"/>
                    <a:pt x="40217" y="37879"/>
                    <a:pt x="40267" y="37839"/>
                  </a:cubicBezTo>
                  <a:lnTo>
                    <a:pt x="40337" y="37799"/>
                  </a:lnTo>
                  <a:cubicBezTo>
                    <a:pt x="40377" y="37770"/>
                    <a:pt x="40437" y="37730"/>
                    <a:pt x="40487" y="37690"/>
                  </a:cubicBezTo>
                  <a:cubicBezTo>
                    <a:pt x="40517" y="37670"/>
                    <a:pt x="40557" y="37639"/>
                    <a:pt x="40597" y="37610"/>
                  </a:cubicBezTo>
                  <a:lnTo>
                    <a:pt x="40637" y="37570"/>
                  </a:lnTo>
                  <a:close/>
                  <a:moveTo>
                    <a:pt x="41446" y="38059"/>
                  </a:moveTo>
                  <a:lnTo>
                    <a:pt x="41446" y="38069"/>
                  </a:lnTo>
                  <a:lnTo>
                    <a:pt x="41446" y="38119"/>
                  </a:lnTo>
                  <a:cubicBezTo>
                    <a:pt x="41436" y="38129"/>
                    <a:pt x="41436" y="38149"/>
                    <a:pt x="41436" y="38159"/>
                  </a:cubicBezTo>
                  <a:lnTo>
                    <a:pt x="41436" y="38169"/>
                  </a:lnTo>
                  <a:lnTo>
                    <a:pt x="41436" y="38179"/>
                  </a:lnTo>
                  <a:lnTo>
                    <a:pt x="41426" y="38179"/>
                  </a:lnTo>
                  <a:lnTo>
                    <a:pt x="41426" y="38189"/>
                  </a:lnTo>
                  <a:cubicBezTo>
                    <a:pt x="41426" y="38209"/>
                    <a:pt x="41416" y="38239"/>
                    <a:pt x="41416" y="38269"/>
                  </a:cubicBezTo>
                  <a:cubicBezTo>
                    <a:pt x="41416" y="38289"/>
                    <a:pt x="41406" y="38319"/>
                    <a:pt x="41406" y="38349"/>
                  </a:cubicBezTo>
                  <a:lnTo>
                    <a:pt x="41406" y="38379"/>
                  </a:lnTo>
                  <a:lnTo>
                    <a:pt x="41396" y="38389"/>
                  </a:lnTo>
                  <a:lnTo>
                    <a:pt x="41366" y="38409"/>
                  </a:lnTo>
                  <a:lnTo>
                    <a:pt x="41356" y="38409"/>
                  </a:lnTo>
                  <a:lnTo>
                    <a:pt x="41356" y="38419"/>
                  </a:lnTo>
                  <a:cubicBezTo>
                    <a:pt x="41346" y="38419"/>
                    <a:pt x="41336" y="38429"/>
                    <a:pt x="41326" y="38429"/>
                  </a:cubicBezTo>
                  <a:cubicBezTo>
                    <a:pt x="41306" y="38449"/>
                    <a:pt x="41276" y="38469"/>
                    <a:pt x="41256" y="38479"/>
                  </a:cubicBezTo>
                  <a:cubicBezTo>
                    <a:pt x="41227" y="38499"/>
                    <a:pt x="41207" y="38519"/>
                    <a:pt x="41187" y="38529"/>
                  </a:cubicBezTo>
                  <a:cubicBezTo>
                    <a:pt x="41116" y="38579"/>
                    <a:pt x="41036" y="38618"/>
                    <a:pt x="40967" y="38658"/>
                  </a:cubicBezTo>
                  <a:lnTo>
                    <a:pt x="40956" y="38669"/>
                  </a:lnTo>
                  <a:cubicBezTo>
                    <a:pt x="40927" y="38689"/>
                    <a:pt x="40887" y="38698"/>
                    <a:pt x="40856" y="38718"/>
                  </a:cubicBezTo>
                  <a:cubicBezTo>
                    <a:pt x="40757" y="38778"/>
                    <a:pt x="40647" y="38829"/>
                    <a:pt x="40557" y="38878"/>
                  </a:cubicBezTo>
                  <a:lnTo>
                    <a:pt x="40537" y="38889"/>
                  </a:lnTo>
                  <a:lnTo>
                    <a:pt x="40507" y="38909"/>
                  </a:lnTo>
                  <a:cubicBezTo>
                    <a:pt x="40467" y="38918"/>
                    <a:pt x="40437" y="38938"/>
                    <a:pt x="40407" y="38958"/>
                  </a:cubicBezTo>
                  <a:lnTo>
                    <a:pt x="40377" y="38969"/>
                  </a:lnTo>
                  <a:lnTo>
                    <a:pt x="40357" y="38978"/>
                  </a:lnTo>
                  <a:cubicBezTo>
                    <a:pt x="40287" y="39018"/>
                    <a:pt x="40217" y="39058"/>
                    <a:pt x="40147" y="39088"/>
                  </a:cubicBezTo>
                  <a:lnTo>
                    <a:pt x="40087" y="39118"/>
                  </a:lnTo>
                  <a:cubicBezTo>
                    <a:pt x="40028" y="39148"/>
                    <a:pt x="39968" y="39168"/>
                    <a:pt x="39917" y="39198"/>
                  </a:cubicBezTo>
                  <a:cubicBezTo>
                    <a:pt x="39837" y="39238"/>
                    <a:pt x="39757" y="39288"/>
                    <a:pt x="39688" y="39318"/>
                  </a:cubicBezTo>
                  <a:cubicBezTo>
                    <a:pt x="39558" y="39398"/>
                    <a:pt x="39398" y="39478"/>
                    <a:pt x="39228" y="39558"/>
                  </a:cubicBezTo>
                  <a:lnTo>
                    <a:pt x="39178" y="39578"/>
                  </a:lnTo>
                  <a:cubicBezTo>
                    <a:pt x="39088" y="39608"/>
                    <a:pt x="38978" y="39658"/>
                    <a:pt x="38878" y="39708"/>
                  </a:cubicBezTo>
                  <a:cubicBezTo>
                    <a:pt x="38789" y="39748"/>
                    <a:pt x="38698" y="39788"/>
                    <a:pt x="38618" y="39837"/>
                  </a:cubicBezTo>
                  <a:cubicBezTo>
                    <a:pt x="38589" y="39857"/>
                    <a:pt x="38558" y="39868"/>
                    <a:pt x="38529" y="39888"/>
                  </a:cubicBezTo>
                  <a:cubicBezTo>
                    <a:pt x="38418" y="39948"/>
                    <a:pt x="38299" y="40008"/>
                    <a:pt x="38189" y="40057"/>
                  </a:cubicBezTo>
                  <a:cubicBezTo>
                    <a:pt x="38079" y="40108"/>
                    <a:pt x="37949" y="40168"/>
                    <a:pt x="37829" y="40237"/>
                  </a:cubicBezTo>
                  <a:cubicBezTo>
                    <a:pt x="37719" y="40297"/>
                    <a:pt x="37610" y="40357"/>
                    <a:pt x="37510" y="40427"/>
                  </a:cubicBezTo>
                  <a:lnTo>
                    <a:pt x="37499" y="40427"/>
                  </a:lnTo>
                  <a:lnTo>
                    <a:pt x="37499" y="40437"/>
                  </a:lnTo>
                  <a:lnTo>
                    <a:pt x="37490" y="40437"/>
                  </a:lnTo>
                  <a:cubicBezTo>
                    <a:pt x="37379" y="40507"/>
                    <a:pt x="37270" y="40577"/>
                    <a:pt x="37150" y="40637"/>
                  </a:cubicBezTo>
                  <a:lnTo>
                    <a:pt x="37070" y="40687"/>
                  </a:lnTo>
                  <a:cubicBezTo>
                    <a:pt x="36980" y="40727"/>
                    <a:pt x="36880" y="40777"/>
                    <a:pt x="36790" y="40827"/>
                  </a:cubicBezTo>
                  <a:lnTo>
                    <a:pt x="36700" y="40877"/>
                  </a:lnTo>
                  <a:cubicBezTo>
                    <a:pt x="36620" y="40917"/>
                    <a:pt x="36540" y="40967"/>
                    <a:pt x="36450" y="41007"/>
                  </a:cubicBezTo>
                  <a:cubicBezTo>
                    <a:pt x="36360" y="41067"/>
                    <a:pt x="36231" y="41136"/>
                    <a:pt x="36100" y="41207"/>
                  </a:cubicBezTo>
                  <a:cubicBezTo>
                    <a:pt x="35980" y="41287"/>
                    <a:pt x="35861" y="41367"/>
                    <a:pt x="35751" y="41436"/>
                  </a:cubicBezTo>
                  <a:cubicBezTo>
                    <a:pt x="35691" y="41476"/>
                    <a:pt x="35641" y="41506"/>
                    <a:pt x="35581" y="41536"/>
                  </a:cubicBezTo>
                  <a:lnTo>
                    <a:pt x="35561" y="41546"/>
                  </a:lnTo>
                  <a:cubicBezTo>
                    <a:pt x="35511" y="41586"/>
                    <a:pt x="35461" y="41616"/>
                    <a:pt x="35411" y="41646"/>
                  </a:cubicBezTo>
                  <a:lnTo>
                    <a:pt x="35081" y="41866"/>
                  </a:lnTo>
                  <a:lnTo>
                    <a:pt x="35072" y="41866"/>
                  </a:lnTo>
                  <a:cubicBezTo>
                    <a:pt x="35021" y="41906"/>
                    <a:pt x="34972" y="41936"/>
                    <a:pt x="34921" y="41976"/>
                  </a:cubicBezTo>
                  <a:lnTo>
                    <a:pt x="34912" y="41976"/>
                  </a:lnTo>
                  <a:cubicBezTo>
                    <a:pt x="34872" y="42016"/>
                    <a:pt x="34821" y="42046"/>
                    <a:pt x="34781" y="42076"/>
                  </a:cubicBezTo>
                  <a:lnTo>
                    <a:pt x="34772" y="42076"/>
                  </a:lnTo>
                  <a:lnTo>
                    <a:pt x="34772" y="41946"/>
                  </a:lnTo>
                  <a:lnTo>
                    <a:pt x="34772" y="41816"/>
                  </a:lnTo>
                  <a:lnTo>
                    <a:pt x="34781" y="41816"/>
                  </a:lnTo>
                  <a:lnTo>
                    <a:pt x="34801" y="41796"/>
                  </a:lnTo>
                  <a:lnTo>
                    <a:pt x="34832" y="41776"/>
                  </a:lnTo>
                  <a:lnTo>
                    <a:pt x="34921" y="41716"/>
                  </a:lnTo>
                  <a:lnTo>
                    <a:pt x="34952" y="41706"/>
                  </a:lnTo>
                  <a:cubicBezTo>
                    <a:pt x="34992" y="41666"/>
                    <a:pt x="35041" y="41636"/>
                    <a:pt x="35092" y="41606"/>
                  </a:cubicBezTo>
                  <a:cubicBezTo>
                    <a:pt x="35132" y="41576"/>
                    <a:pt x="35192" y="41536"/>
                    <a:pt x="35261" y="41496"/>
                  </a:cubicBezTo>
                  <a:cubicBezTo>
                    <a:pt x="35321" y="41467"/>
                    <a:pt x="35381" y="41427"/>
                    <a:pt x="35431" y="41387"/>
                  </a:cubicBezTo>
                  <a:cubicBezTo>
                    <a:pt x="35461" y="41367"/>
                    <a:pt x="35481" y="41356"/>
                    <a:pt x="35501" y="41336"/>
                  </a:cubicBezTo>
                  <a:cubicBezTo>
                    <a:pt x="35541" y="41307"/>
                    <a:pt x="35581" y="41287"/>
                    <a:pt x="35611" y="41267"/>
                  </a:cubicBezTo>
                  <a:lnTo>
                    <a:pt x="35671" y="41216"/>
                  </a:lnTo>
                  <a:cubicBezTo>
                    <a:pt x="35711" y="41196"/>
                    <a:pt x="35751" y="41167"/>
                    <a:pt x="35791" y="41147"/>
                  </a:cubicBezTo>
                  <a:cubicBezTo>
                    <a:pt x="35821" y="41116"/>
                    <a:pt x="35861" y="41087"/>
                    <a:pt x="35901" y="41067"/>
                  </a:cubicBezTo>
                  <a:cubicBezTo>
                    <a:pt x="35971" y="41007"/>
                    <a:pt x="36060" y="40947"/>
                    <a:pt x="36151" y="40897"/>
                  </a:cubicBezTo>
                  <a:cubicBezTo>
                    <a:pt x="36200" y="40857"/>
                    <a:pt x="36260" y="40827"/>
                    <a:pt x="36311" y="40797"/>
                  </a:cubicBezTo>
                  <a:lnTo>
                    <a:pt x="36340" y="40777"/>
                  </a:lnTo>
                  <a:lnTo>
                    <a:pt x="36391" y="40757"/>
                  </a:lnTo>
                  <a:lnTo>
                    <a:pt x="36400" y="40747"/>
                  </a:lnTo>
                  <a:lnTo>
                    <a:pt x="36411" y="40747"/>
                  </a:lnTo>
                  <a:cubicBezTo>
                    <a:pt x="36450" y="40717"/>
                    <a:pt x="36490" y="40697"/>
                    <a:pt x="36520" y="40677"/>
                  </a:cubicBezTo>
                  <a:cubicBezTo>
                    <a:pt x="36650" y="40607"/>
                    <a:pt x="36780" y="40537"/>
                    <a:pt x="36910" y="40457"/>
                  </a:cubicBezTo>
                  <a:lnTo>
                    <a:pt x="36980" y="40417"/>
                  </a:lnTo>
                  <a:lnTo>
                    <a:pt x="36990" y="40407"/>
                  </a:lnTo>
                  <a:cubicBezTo>
                    <a:pt x="37090" y="40357"/>
                    <a:pt x="37190" y="40297"/>
                    <a:pt x="37290" y="40248"/>
                  </a:cubicBezTo>
                  <a:lnTo>
                    <a:pt x="37339" y="40217"/>
                  </a:lnTo>
                  <a:lnTo>
                    <a:pt x="37350" y="40217"/>
                  </a:lnTo>
                  <a:cubicBezTo>
                    <a:pt x="37399" y="40188"/>
                    <a:pt x="37450" y="40168"/>
                    <a:pt x="37490" y="40137"/>
                  </a:cubicBezTo>
                  <a:cubicBezTo>
                    <a:pt x="37539" y="40117"/>
                    <a:pt x="37579" y="40097"/>
                    <a:pt x="37619" y="40068"/>
                  </a:cubicBezTo>
                  <a:lnTo>
                    <a:pt x="37689" y="40037"/>
                  </a:lnTo>
                  <a:cubicBezTo>
                    <a:pt x="37749" y="39997"/>
                    <a:pt x="37809" y="39968"/>
                    <a:pt x="37869" y="39937"/>
                  </a:cubicBezTo>
                  <a:lnTo>
                    <a:pt x="37889" y="39928"/>
                  </a:lnTo>
                  <a:lnTo>
                    <a:pt x="37899" y="39917"/>
                  </a:lnTo>
                  <a:lnTo>
                    <a:pt x="37909" y="39917"/>
                  </a:lnTo>
                  <a:cubicBezTo>
                    <a:pt x="37969" y="39888"/>
                    <a:pt x="38019" y="39857"/>
                    <a:pt x="38079" y="39828"/>
                  </a:cubicBezTo>
                  <a:cubicBezTo>
                    <a:pt x="38139" y="39788"/>
                    <a:pt x="38199" y="39758"/>
                    <a:pt x="38259" y="39728"/>
                  </a:cubicBezTo>
                  <a:lnTo>
                    <a:pt x="38279" y="39718"/>
                  </a:lnTo>
                  <a:cubicBezTo>
                    <a:pt x="38329" y="39678"/>
                    <a:pt x="38389" y="39648"/>
                    <a:pt x="38449" y="39618"/>
                  </a:cubicBezTo>
                  <a:cubicBezTo>
                    <a:pt x="38509" y="39588"/>
                    <a:pt x="38569" y="39548"/>
                    <a:pt x="38638" y="39518"/>
                  </a:cubicBezTo>
                  <a:lnTo>
                    <a:pt x="38698" y="39498"/>
                  </a:lnTo>
                  <a:cubicBezTo>
                    <a:pt x="38749" y="39468"/>
                    <a:pt x="38798" y="39448"/>
                    <a:pt x="38848" y="39428"/>
                  </a:cubicBezTo>
                  <a:cubicBezTo>
                    <a:pt x="38898" y="39408"/>
                    <a:pt x="38958" y="39378"/>
                    <a:pt x="39018" y="39348"/>
                  </a:cubicBezTo>
                  <a:lnTo>
                    <a:pt x="39028" y="39338"/>
                  </a:lnTo>
                  <a:lnTo>
                    <a:pt x="39038" y="39338"/>
                  </a:lnTo>
                  <a:lnTo>
                    <a:pt x="39058" y="39328"/>
                  </a:lnTo>
                  <a:cubicBezTo>
                    <a:pt x="39118" y="39298"/>
                    <a:pt x="39178" y="39268"/>
                    <a:pt x="39228" y="39248"/>
                  </a:cubicBezTo>
                  <a:lnTo>
                    <a:pt x="39348" y="39188"/>
                  </a:lnTo>
                  <a:cubicBezTo>
                    <a:pt x="39438" y="39148"/>
                    <a:pt x="39538" y="39108"/>
                    <a:pt x="39628" y="39069"/>
                  </a:cubicBezTo>
                  <a:cubicBezTo>
                    <a:pt x="39728" y="39018"/>
                    <a:pt x="39877" y="38949"/>
                    <a:pt x="40028" y="38869"/>
                  </a:cubicBezTo>
                  <a:cubicBezTo>
                    <a:pt x="40097" y="38829"/>
                    <a:pt x="40167" y="38789"/>
                    <a:pt x="40237" y="38758"/>
                  </a:cubicBezTo>
                  <a:cubicBezTo>
                    <a:pt x="40297" y="38729"/>
                    <a:pt x="40357" y="38698"/>
                    <a:pt x="40407" y="38678"/>
                  </a:cubicBezTo>
                  <a:lnTo>
                    <a:pt x="40437" y="38658"/>
                  </a:lnTo>
                  <a:cubicBezTo>
                    <a:pt x="40587" y="38589"/>
                    <a:pt x="40717" y="38529"/>
                    <a:pt x="40836" y="38459"/>
                  </a:cubicBezTo>
                  <a:cubicBezTo>
                    <a:pt x="40887" y="38429"/>
                    <a:pt x="40936" y="38399"/>
                    <a:pt x="40996" y="38359"/>
                  </a:cubicBezTo>
                  <a:cubicBezTo>
                    <a:pt x="41056" y="38319"/>
                    <a:pt x="41107" y="38279"/>
                    <a:pt x="41167" y="38239"/>
                  </a:cubicBezTo>
                  <a:lnTo>
                    <a:pt x="41216" y="38209"/>
                  </a:lnTo>
                  <a:lnTo>
                    <a:pt x="41227" y="38199"/>
                  </a:lnTo>
                  <a:lnTo>
                    <a:pt x="41266" y="38169"/>
                  </a:lnTo>
                  <a:lnTo>
                    <a:pt x="41306" y="38139"/>
                  </a:lnTo>
                  <a:lnTo>
                    <a:pt x="41336" y="38119"/>
                  </a:lnTo>
                  <a:cubicBezTo>
                    <a:pt x="41366" y="38099"/>
                    <a:pt x="41396" y="38079"/>
                    <a:pt x="41436" y="38059"/>
                  </a:cubicBezTo>
                  <a:close/>
                  <a:moveTo>
                    <a:pt x="31315" y="39937"/>
                  </a:moveTo>
                  <a:cubicBezTo>
                    <a:pt x="31324" y="39948"/>
                    <a:pt x="31335" y="39957"/>
                    <a:pt x="31344" y="39977"/>
                  </a:cubicBezTo>
                  <a:cubicBezTo>
                    <a:pt x="31375" y="40008"/>
                    <a:pt x="31404" y="40028"/>
                    <a:pt x="31435" y="40057"/>
                  </a:cubicBezTo>
                  <a:lnTo>
                    <a:pt x="31444" y="40068"/>
                  </a:lnTo>
                  <a:cubicBezTo>
                    <a:pt x="31484" y="40088"/>
                    <a:pt x="31515" y="40108"/>
                    <a:pt x="31555" y="40137"/>
                  </a:cubicBezTo>
                  <a:cubicBezTo>
                    <a:pt x="31584" y="40148"/>
                    <a:pt x="31604" y="40168"/>
                    <a:pt x="31634" y="40188"/>
                  </a:cubicBezTo>
                  <a:lnTo>
                    <a:pt x="31644" y="40188"/>
                  </a:lnTo>
                  <a:cubicBezTo>
                    <a:pt x="31674" y="40208"/>
                    <a:pt x="31714" y="40228"/>
                    <a:pt x="31744" y="40248"/>
                  </a:cubicBezTo>
                  <a:lnTo>
                    <a:pt x="31754" y="40257"/>
                  </a:lnTo>
                  <a:lnTo>
                    <a:pt x="31764" y="40257"/>
                  </a:lnTo>
                  <a:cubicBezTo>
                    <a:pt x="31834" y="40307"/>
                    <a:pt x="31894" y="40347"/>
                    <a:pt x="31964" y="40387"/>
                  </a:cubicBezTo>
                  <a:cubicBezTo>
                    <a:pt x="32014" y="40417"/>
                    <a:pt x="32074" y="40447"/>
                    <a:pt x="32104" y="40457"/>
                  </a:cubicBezTo>
                  <a:lnTo>
                    <a:pt x="32134" y="40477"/>
                  </a:lnTo>
                  <a:lnTo>
                    <a:pt x="32164" y="40497"/>
                  </a:lnTo>
                  <a:cubicBezTo>
                    <a:pt x="32224" y="40527"/>
                    <a:pt x="32284" y="40557"/>
                    <a:pt x="32363" y="40607"/>
                  </a:cubicBezTo>
                  <a:cubicBezTo>
                    <a:pt x="32434" y="40657"/>
                    <a:pt x="32503" y="40697"/>
                    <a:pt x="32563" y="40737"/>
                  </a:cubicBezTo>
                  <a:cubicBezTo>
                    <a:pt x="32614" y="40767"/>
                    <a:pt x="32654" y="40787"/>
                    <a:pt x="32714" y="40817"/>
                  </a:cubicBezTo>
                  <a:lnTo>
                    <a:pt x="32774" y="40847"/>
                  </a:lnTo>
                  <a:cubicBezTo>
                    <a:pt x="32903" y="40917"/>
                    <a:pt x="33033" y="40987"/>
                    <a:pt x="33173" y="41076"/>
                  </a:cubicBezTo>
                  <a:cubicBezTo>
                    <a:pt x="33233" y="41116"/>
                    <a:pt x="33303" y="41156"/>
                    <a:pt x="33363" y="41196"/>
                  </a:cubicBezTo>
                  <a:lnTo>
                    <a:pt x="33373" y="41207"/>
                  </a:lnTo>
                  <a:lnTo>
                    <a:pt x="33393" y="41216"/>
                  </a:lnTo>
                  <a:cubicBezTo>
                    <a:pt x="33423" y="41236"/>
                    <a:pt x="33443" y="41247"/>
                    <a:pt x="33463" y="41267"/>
                  </a:cubicBezTo>
                  <a:cubicBezTo>
                    <a:pt x="33573" y="41336"/>
                    <a:pt x="33682" y="41407"/>
                    <a:pt x="33793" y="41467"/>
                  </a:cubicBezTo>
                  <a:cubicBezTo>
                    <a:pt x="33882" y="41516"/>
                    <a:pt x="33982" y="41576"/>
                    <a:pt x="34102" y="41646"/>
                  </a:cubicBezTo>
                  <a:lnTo>
                    <a:pt x="34122" y="41646"/>
                  </a:lnTo>
                  <a:cubicBezTo>
                    <a:pt x="34162" y="41676"/>
                    <a:pt x="34212" y="41706"/>
                    <a:pt x="34262" y="41726"/>
                  </a:cubicBezTo>
                  <a:lnTo>
                    <a:pt x="34272" y="41736"/>
                  </a:lnTo>
                  <a:cubicBezTo>
                    <a:pt x="34242" y="41746"/>
                    <a:pt x="34222" y="41766"/>
                    <a:pt x="34202" y="41776"/>
                  </a:cubicBezTo>
                  <a:lnTo>
                    <a:pt x="34192" y="41786"/>
                  </a:lnTo>
                  <a:cubicBezTo>
                    <a:pt x="34162" y="41816"/>
                    <a:pt x="34132" y="41846"/>
                    <a:pt x="34092" y="41866"/>
                  </a:cubicBezTo>
                  <a:cubicBezTo>
                    <a:pt x="34062" y="41896"/>
                    <a:pt x="34032" y="41916"/>
                    <a:pt x="34002" y="41936"/>
                  </a:cubicBezTo>
                  <a:lnTo>
                    <a:pt x="33962" y="41956"/>
                  </a:lnTo>
                  <a:cubicBezTo>
                    <a:pt x="33933" y="41976"/>
                    <a:pt x="33913" y="41996"/>
                    <a:pt x="33882" y="42006"/>
                  </a:cubicBezTo>
                  <a:lnTo>
                    <a:pt x="33873" y="42016"/>
                  </a:lnTo>
                  <a:cubicBezTo>
                    <a:pt x="33853" y="42036"/>
                    <a:pt x="33833" y="42046"/>
                    <a:pt x="33813" y="42056"/>
                  </a:cubicBezTo>
                  <a:cubicBezTo>
                    <a:pt x="33713" y="42126"/>
                    <a:pt x="33602" y="42176"/>
                    <a:pt x="33503" y="42235"/>
                  </a:cubicBezTo>
                  <a:lnTo>
                    <a:pt x="33483" y="42246"/>
                  </a:lnTo>
                  <a:cubicBezTo>
                    <a:pt x="33403" y="42295"/>
                    <a:pt x="33313" y="42346"/>
                    <a:pt x="33253" y="42386"/>
                  </a:cubicBezTo>
                  <a:lnTo>
                    <a:pt x="33243" y="42395"/>
                  </a:lnTo>
                  <a:lnTo>
                    <a:pt x="33213" y="42406"/>
                  </a:lnTo>
                  <a:lnTo>
                    <a:pt x="33163" y="42435"/>
                  </a:lnTo>
                  <a:cubicBezTo>
                    <a:pt x="33053" y="42506"/>
                    <a:pt x="32953" y="42566"/>
                    <a:pt x="32853" y="42606"/>
                  </a:cubicBezTo>
                  <a:lnTo>
                    <a:pt x="32783" y="42646"/>
                  </a:lnTo>
                  <a:lnTo>
                    <a:pt x="32714" y="42686"/>
                  </a:lnTo>
                  <a:lnTo>
                    <a:pt x="32623" y="42626"/>
                  </a:lnTo>
                  <a:lnTo>
                    <a:pt x="32614" y="42615"/>
                  </a:lnTo>
                  <a:lnTo>
                    <a:pt x="32603" y="42606"/>
                  </a:lnTo>
                  <a:lnTo>
                    <a:pt x="32574" y="42586"/>
                  </a:lnTo>
                  <a:lnTo>
                    <a:pt x="32563" y="42575"/>
                  </a:lnTo>
                  <a:cubicBezTo>
                    <a:pt x="32534" y="42555"/>
                    <a:pt x="32494" y="42526"/>
                    <a:pt x="32463" y="42506"/>
                  </a:cubicBezTo>
                  <a:cubicBezTo>
                    <a:pt x="32414" y="42475"/>
                    <a:pt x="32374" y="42446"/>
                    <a:pt x="32334" y="42426"/>
                  </a:cubicBezTo>
                  <a:lnTo>
                    <a:pt x="32294" y="42406"/>
                  </a:lnTo>
                  <a:cubicBezTo>
                    <a:pt x="32244" y="42375"/>
                    <a:pt x="32194" y="42355"/>
                    <a:pt x="32154" y="42335"/>
                  </a:cubicBezTo>
                  <a:cubicBezTo>
                    <a:pt x="32084" y="42295"/>
                    <a:pt x="32014" y="42266"/>
                    <a:pt x="31954" y="42235"/>
                  </a:cubicBezTo>
                  <a:lnTo>
                    <a:pt x="31864" y="42176"/>
                  </a:lnTo>
                  <a:lnTo>
                    <a:pt x="31864" y="42166"/>
                  </a:lnTo>
                  <a:cubicBezTo>
                    <a:pt x="31834" y="42156"/>
                    <a:pt x="31814" y="42136"/>
                    <a:pt x="31794" y="42126"/>
                  </a:cubicBezTo>
                  <a:cubicBezTo>
                    <a:pt x="31734" y="42086"/>
                    <a:pt x="31674" y="42056"/>
                    <a:pt x="31634" y="42036"/>
                  </a:cubicBezTo>
                  <a:lnTo>
                    <a:pt x="31624" y="42026"/>
                  </a:lnTo>
                  <a:lnTo>
                    <a:pt x="31524" y="41976"/>
                  </a:lnTo>
                  <a:lnTo>
                    <a:pt x="31524" y="41966"/>
                  </a:lnTo>
                  <a:lnTo>
                    <a:pt x="31504" y="41956"/>
                  </a:lnTo>
                  <a:cubicBezTo>
                    <a:pt x="31435" y="41916"/>
                    <a:pt x="31364" y="41876"/>
                    <a:pt x="31284" y="41836"/>
                  </a:cubicBezTo>
                  <a:cubicBezTo>
                    <a:pt x="31244" y="41816"/>
                    <a:pt x="31204" y="41796"/>
                    <a:pt x="31155" y="41776"/>
                  </a:cubicBezTo>
                  <a:lnTo>
                    <a:pt x="31144" y="41776"/>
                  </a:lnTo>
                  <a:lnTo>
                    <a:pt x="31115" y="41756"/>
                  </a:lnTo>
                  <a:lnTo>
                    <a:pt x="31104" y="41756"/>
                  </a:lnTo>
                  <a:lnTo>
                    <a:pt x="31085" y="41746"/>
                  </a:lnTo>
                  <a:cubicBezTo>
                    <a:pt x="31035" y="41716"/>
                    <a:pt x="30985" y="41696"/>
                    <a:pt x="30935" y="41676"/>
                  </a:cubicBezTo>
                  <a:cubicBezTo>
                    <a:pt x="30855" y="41636"/>
                    <a:pt x="30775" y="41596"/>
                    <a:pt x="30705" y="41556"/>
                  </a:cubicBezTo>
                  <a:lnTo>
                    <a:pt x="30695" y="41556"/>
                  </a:lnTo>
                  <a:lnTo>
                    <a:pt x="30685" y="41546"/>
                  </a:lnTo>
                  <a:lnTo>
                    <a:pt x="30675" y="41546"/>
                  </a:lnTo>
                  <a:lnTo>
                    <a:pt x="30655" y="41536"/>
                  </a:lnTo>
                  <a:lnTo>
                    <a:pt x="30635" y="41526"/>
                  </a:lnTo>
                  <a:lnTo>
                    <a:pt x="30625" y="41516"/>
                  </a:lnTo>
                  <a:lnTo>
                    <a:pt x="30615" y="41516"/>
                  </a:lnTo>
                  <a:cubicBezTo>
                    <a:pt x="30605" y="41506"/>
                    <a:pt x="30595" y="41496"/>
                    <a:pt x="30585" y="41496"/>
                  </a:cubicBezTo>
                  <a:cubicBezTo>
                    <a:pt x="30535" y="41467"/>
                    <a:pt x="30475" y="41436"/>
                    <a:pt x="30425" y="41416"/>
                  </a:cubicBezTo>
                  <a:lnTo>
                    <a:pt x="30415" y="41407"/>
                  </a:lnTo>
                  <a:lnTo>
                    <a:pt x="30236" y="41316"/>
                  </a:lnTo>
                  <a:cubicBezTo>
                    <a:pt x="30196" y="41296"/>
                    <a:pt x="30145" y="41267"/>
                    <a:pt x="30096" y="41227"/>
                  </a:cubicBezTo>
                  <a:lnTo>
                    <a:pt x="29945" y="41136"/>
                  </a:lnTo>
                  <a:lnTo>
                    <a:pt x="29945" y="41127"/>
                  </a:lnTo>
                  <a:lnTo>
                    <a:pt x="29945" y="41116"/>
                  </a:lnTo>
                  <a:lnTo>
                    <a:pt x="29956" y="41096"/>
                  </a:lnTo>
                  <a:cubicBezTo>
                    <a:pt x="29965" y="41076"/>
                    <a:pt x="29985" y="41056"/>
                    <a:pt x="30005" y="41036"/>
                  </a:cubicBezTo>
                  <a:cubicBezTo>
                    <a:pt x="30065" y="40957"/>
                    <a:pt x="30136" y="40887"/>
                    <a:pt x="30205" y="40817"/>
                  </a:cubicBezTo>
                  <a:cubicBezTo>
                    <a:pt x="30276" y="40747"/>
                    <a:pt x="30345" y="40687"/>
                    <a:pt x="30425" y="40617"/>
                  </a:cubicBezTo>
                  <a:lnTo>
                    <a:pt x="30425" y="40607"/>
                  </a:lnTo>
                  <a:cubicBezTo>
                    <a:pt x="30515" y="40537"/>
                    <a:pt x="30585" y="40477"/>
                    <a:pt x="30655" y="40417"/>
                  </a:cubicBezTo>
                  <a:lnTo>
                    <a:pt x="30745" y="40347"/>
                  </a:lnTo>
                  <a:cubicBezTo>
                    <a:pt x="30795" y="40307"/>
                    <a:pt x="30835" y="40277"/>
                    <a:pt x="30885" y="40237"/>
                  </a:cubicBezTo>
                  <a:cubicBezTo>
                    <a:pt x="30915" y="40217"/>
                    <a:pt x="30945" y="40188"/>
                    <a:pt x="30985" y="40168"/>
                  </a:cubicBezTo>
                  <a:cubicBezTo>
                    <a:pt x="31005" y="40157"/>
                    <a:pt x="31025" y="40137"/>
                    <a:pt x="31045" y="40128"/>
                  </a:cubicBezTo>
                  <a:lnTo>
                    <a:pt x="31045" y="40117"/>
                  </a:lnTo>
                  <a:lnTo>
                    <a:pt x="31055" y="40117"/>
                  </a:lnTo>
                  <a:lnTo>
                    <a:pt x="31075" y="40097"/>
                  </a:lnTo>
                  <a:cubicBezTo>
                    <a:pt x="31095" y="40088"/>
                    <a:pt x="31115" y="40077"/>
                    <a:pt x="31135" y="40057"/>
                  </a:cubicBezTo>
                  <a:lnTo>
                    <a:pt x="31144" y="40057"/>
                  </a:lnTo>
                  <a:cubicBezTo>
                    <a:pt x="31155" y="40048"/>
                    <a:pt x="31175" y="40037"/>
                    <a:pt x="31184" y="40028"/>
                  </a:cubicBezTo>
                  <a:cubicBezTo>
                    <a:pt x="31215" y="40008"/>
                    <a:pt x="31255" y="39977"/>
                    <a:pt x="31284" y="39957"/>
                  </a:cubicBezTo>
                  <a:lnTo>
                    <a:pt x="31315" y="39937"/>
                  </a:lnTo>
                  <a:close/>
                  <a:moveTo>
                    <a:pt x="34362" y="41957"/>
                  </a:moveTo>
                  <a:lnTo>
                    <a:pt x="34362" y="41966"/>
                  </a:lnTo>
                  <a:cubicBezTo>
                    <a:pt x="34362" y="42046"/>
                    <a:pt x="34352" y="42126"/>
                    <a:pt x="34352" y="42215"/>
                  </a:cubicBezTo>
                  <a:cubicBezTo>
                    <a:pt x="34352" y="42246"/>
                    <a:pt x="34352" y="42275"/>
                    <a:pt x="34342" y="42315"/>
                  </a:cubicBezTo>
                  <a:lnTo>
                    <a:pt x="34342" y="42346"/>
                  </a:lnTo>
                  <a:lnTo>
                    <a:pt x="34342" y="42386"/>
                  </a:lnTo>
                  <a:cubicBezTo>
                    <a:pt x="34332" y="42486"/>
                    <a:pt x="34332" y="42586"/>
                    <a:pt x="34322" y="42675"/>
                  </a:cubicBezTo>
                  <a:cubicBezTo>
                    <a:pt x="34312" y="42835"/>
                    <a:pt x="34312" y="42985"/>
                    <a:pt x="34302" y="43145"/>
                  </a:cubicBezTo>
                  <a:cubicBezTo>
                    <a:pt x="34292" y="43305"/>
                    <a:pt x="34292" y="43474"/>
                    <a:pt x="34292" y="43625"/>
                  </a:cubicBezTo>
                  <a:cubicBezTo>
                    <a:pt x="34292" y="43634"/>
                    <a:pt x="34292" y="43634"/>
                    <a:pt x="34302" y="43634"/>
                  </a:cubicBezTo>
                  <a:cubicBezTo>
                    <a:pt x="34292" y="43645"/>
                    <a:pt x="34282" y="43654"/>
                    <a:pt x="34282" y="43665"/>
                  </a:cubicBezTo>
                  <a:lnTo>
                    <a:pt x="34222" y="43725"/>
                  </a:lnTo>
                  <a:lnTo>
                    <a:pt x="34192" y="43754"/>
                  </a:lnTo>
                  <a:cubicBezTo>
                    <a:pt x="34182" y="43765"/>
                    <a:pt x="34162" y="43774"/>
                    <a:pt x="34152" y="43785"/>
                  </a:cubicBezTo>
                  <a:cubicBezTo>
                    <a:pt x="34122" y="43814"/>
                    <a:pt x="34092" y="43845"/>
                    <a:pt x="34052" y="43874"/>
                  </a:cubicBezTo>
                  <a:lnTo>
                    <a:pt x="34042" y="43874"/>
                  </a:lnTo>
                  <a:cubicBezTo>
                    <a:pt x="34022" y="43894"/>
                    <a:pt x="34012" y="43905"/>
                    <a:pt x="33993" y="43914"/>
                  </a:cubicBezTo>
                  <a:cubicBezTo>
                    <a:pt x="33953" y="43944"/>
                    <a:pt x="33913" y="43964"/>
                    <a:pt x="33882" y="43994"/>
                  </a:cubicBezTo>
                  <a:cubicBezTo>
                    <a:pt x="33842" y="44024"/>
                    <a:pt x="33802" y="44064"/>
                    <a:pt x="33762" y="44084"/>
                  </a:cubicBezTo>
                  <a:lnTo>
                    <a:pt x="33753" y="44094"/>
                  </a:lnTo>
                  <a:cubicBezTo>
                    <a:pt x="33733" y="44114"/>
                    <a:pt x="33713" y="44124"/>
                    <a:pt x="33693" y="44144"/>
                  </a:cubicBezTo>
                  <a:cubicBezTo>
                    <a:pt x="33662" y="44164"/>
                    <a:pt x="33633" y="44194"/>
                    <a:pt x="33593" y="44214"/>
                  </a:cubicBezTo>
                  <a:lnTo>
                    <a:pt x="33562" y="44234"/>
                  </a:lnTo>
                  <a:cubicBezTo>
                    <a:pt x="33522" y="44274"/>
                    <a:pt x="33483" y="44304"/>
                    <a:pt x="33433" y="44334"/>
                  </a:cubicBezTo>
                  <a:lnTo>
                    <a:pt x="33403" y="44354"/>
                  </a:lnTo>
                  <a:cubicBezTo>
                    <a:pt x="33303" y="44434"/>
                    <a:pt x="33193" y="44504"/>
                    <a:pt x="33073" y="44564"/>
                  </a:cubicBezTo>
                  <a:lnTo>
                    <a:pt x="33063" y="44564"/>
                  </a:lnTo>
                  <a:lnTo>
                    <a:pt x="33053" y="44574"/>
                  </a:lnTo>
                  <a:cubicBezTo>
                    <a:pt x="33053" y="44554"/>
                    <a:pt x="33043" y="44534"/>
                    <a:pt x="33043" y="44514"/>
                  </a:cubicBezTo>
                  <a:lnTo>
                    <a:pt x="33043" y="44394"/>
                  </a:lnTo>
                  <a:lnTo>
                    <a:pt x="33043" y="44344"/>
                  </a:lnTo>
                  <a:cubicBezTo>
                    <a:pt x="33033" y="44284"/>
                    <a:pt x="33033" y="44224"/>
                    <a:pt x="33023" y="44154"/>
                  </a:cubicBezTo>
                  <a:lnTo>
                    <a:pt x="33013" y="44014"/>
                  </a:lnTo>
                  <a:cubicBezTo>
                    <a:pt x="33003" y="43934"/>
                    <a:pt x="32993" y="43854"/>
                    <a:pt x="32983" y="43765"/>
                  </a:cubicBezTo>
                  <a:cubicBezTo>
                    <a:pt x="32973" y="43645"/>
                    <a:pt x="32963" y="43525"/>
                    <a:pt x="32953" y="43385"/>
                  </a:cubicBezTo>
                  <a:cubicBezTo>
                    <a:pt x="32943" y="43245"/>
                    <a:pt x="32933" y="43105"/>
                    <a:pt x="32903" y="42965"/>
                  </a:cubicBezTo>
                  <a:cubicBezTo>
                    <a:pt x="32893" y="42925"/>
                    <a:pt x="32883" y="42895"/>
                    <a:pt x="32873" y="42875"/>
                  </a:cubicBezTo>
                  <a:cubicBezTo>
                    <a:pt x="32953" y="42835"/>
                    <a:pt x="33033" y="42795"/>
                    <a:pt x="33133" y="42735"/>
                  </a:cubicBezTo>
                  <a:cubicBezTo>
                    <a:pt x="33203" y="42695"/>
                    <a:pt x="33283" y="42655"/>
                    <a:pt x="33373" y="42595"/>
                  </a:cubicBezTo>
                  <a:lnTo>
                    <a:pt x="33443" y="42555"/>
                  </a:lnTo>
                  <a:cubicBezTo>
                    <a:pt x="33522" y="42515"/>
                    <a:pt x="33602" y="42466"/>
                    <a:pt x="33682" y="42426"/>
                  </a:cubicBezTo>
                  <a:cubicBezTo>
                    <a:pt x="33713" y="42406"/>
                    <a:pt x="33742" y="42395"/>
                    <a:pt x="33773" y="42375"/>
                  </a:cubicBezTo>
                  <a:cubicBezTo>
                    <a:pt x="33882" y="42326"/>
                    <a:pt x="33982" y="42255"/>
                    <a:pt x="34082" y="42196"/>
                  </a:cubicBezTo>
                  <a:lnTo>
                    <a:pt x="34202" y="42106"/>
                  </a:lnTo>
                  <a:cubicBezTo>
                    <a:pt x="34232" y="42076"/>
                    <a:pt x="34262" y="42056"/>
                    <a:pt x="34282" y="42036"/>
                  </a:cubicBezTo>
                  <a:lnTo>
                    <a:pt x="34292" y="42016"/>
                  </a:lnTo>
                  <a:lnTo>
                    <a:pt x="34332" y="41986"/>
                  </a:lnTo>
                  <a:lnTo>
                    <a:pt x="34362" y="41957"/>
                  </a:lnTo>
                  <a:close/>
                  <a:moveTo>
                    <a:pt x="23870" y="35861"/>
                  </a:moveTo>
                  <a:cubicBezTo>
                    <a:pt x="23930" y="35921"/>
                    <a:pt x="24001" y="35981"/>
                    <a:pt x="24101" y="36051"/>
                  </a:cubicBezTo>
                  <a:lnTo>
                    <a:pt x="24161" y="36101"/>
                  </a:lnTo>
                  <a:lnTo>
                    <a:pt x="24201" y="36131"/>
                  </a:lnTo>
                  <a:lnTo>
                    <a:pt x="24201" y="36121"/>
                  </a:lnTo>
                  <a:cubicBezTo>
                    <a:pt x="24261" y="36171"/>
                    <a:pt x="24301" y="36211"/>
                    <a:pt x="24350" y="36240"/>
                  </a:cubicBezTo>
                  <a:cubicBezTo>
                    <a:pt x="24400" y="36271"/>
                    <a:pt x="24460" y="36300"/>
                    <a:pt x="24510" y="36331"/>
                  </a:cubicBezTo>
                  <a:cubicBezTo>
                    <a:pt x="24570" y="36371"/>
                    <a:pt x="24650" y="36400"/>
                    <a:pt x="24690" y="36411"/>
                  </a:cubicBezTo>
                  <a:lnTo>
                    <a:pt x="24690" y="36420"/>
                  </a:lnTo>
                  <a:cubicBezTo>
                    <a:pt x="24750" y="36440"/>
                    <a:pt x="24800" y="36460"/>
                    <a:pt x="24850" y="36491"/>
                  </a:cubicBezTo>
                  <a:cubicBezTo>
                    <a:pt x="24910" y="36520"/>
                    <a:pt x="24980" y="36560"/>
                    <a:pt x="25040" y="36591"/>
                  </a:cubicBezTo>
                  <a:lnTo>
                    <a:pt x="25040" y="36600"/>
                  </a:lnTo>
                  <a:lnTo>
                    <a:pt x="25050" y="36600"/>
                  </a:lnTo>
                  <a:cubicBezTo>
                    <a:pt x="25080" y="36620"/>
                    <a:pt x="25120" y="36640"/>
                    <a:pt x="25149" y="36660"/>
                  </a:cubicBezTo>
                  <a:cubicBezTo>
                    <a:pt x="25200" y="36690"/>
                    <a:pt x="25249" y="36720"/>
                    <a:pt x="25300" y="36740"/>
                  </a:cubicBezTo>
                  <a:cubicBezTo>
                    <a:pt x="25340" y="36760"/>
                    <a:pt x="25380" y="36780"/>
                    <a:pt x="25420" y="36790"/>
                  </a:cubicBezTo>
                  <a:lnTo>
                    <a:pt x="25429" y="36790"/>
                  </a:lnTo>
                  <a:lnTo>
                    <a:pt x="25440" y="36800"/>
                  </a:lnTo>
                  <a:cubicBezTo>
                    <a:pt x="25460" y="36810"/>
                    <a:pt x="25469" y="36810"/>
                    <a:pt x="25489" y="36820"/>
                  </a:cubicBezTo>
                  <a:lnTo>
                    <a:pt x="25480" y="36810"/>
                  </a:lnTo>
                  <a:lnTo>
                    <a:pt x="25480" y="36810"/>
                  </a:lnTo>
                  <a:cubicBezTo>
                    <a:pt x="25520" y="36830"/>
                    <a:pt x="25559" y="36850"/>
                    <a:pt x="25599" y="36860"/>
                  </a:cubicBezTo>
                  <a:lnTo>
                    <a:pt x="25609" y="36870"/>
                  </a:lnTo>
                  <a:lnTo>
                    <a:pt x="25659" y="36890"/>
                  </a:lnTo>
                  <a:cubicBezTo>
                    <a:pt x="25699" y="36910"/>
                    <a:pt x="25729" y="36930"/>
                    <a:pt x="25759" y="36940"/>
                  </a:cubicBezTo>
                  <a:lnTo>
                    <a:pt x="25799" y="36960"/>
                  </a:lnTo>
                  <a:cubicBezTo>
                    <a:pt x="25829" y="36980"/>
                    <a:pt x="25859" y="36990"/>
                    <a:pt x="25899" y="37010"/>
                  </a:cubicBezTo>
                  <a:lnTo>
                    <a:pt x="25959" y="37040"/>
                  </a:lnTo>
                  <a:cubicBezTo>
                    <a:pt x="25989" y="37050"/>
                    <a:pt x="26019" y="37070"/>
                    <a:pt x="26049" y="37090"/>
                  </a:cubicBezTo>
                  <a:lnTo>
                    <a:pt x="26059" y="37090"/>
                  </a:lnTo>
                  <a:lnTo>
                    <a:pt x="26079" y="37100"/>
                  </a:lnTo>
                  <a:lnTo>
                    <a:pt x="26089" y="37100"/>
                  </a:lnTo>
                  <a:lnTo>
                    <a:pt x="26109" y="37110"/>
                  </a:lnTo>
                  <a:cubicBezTo>
                    <a:pt x="26149" y="37140"/>
                    <a:pt x="26209" y="37160"/>
                    <a:pt x="26269" y="37190"/>
                  </a:cubicBezTo>
                  <a:lnTo>
                    <a:pt x="26319" y="37210"/>
                  </a:lnTo>
                  <a:lnTo>
                    <a:pt x="26328" y="37220"/>
                  </a:lnTo>
                  <a:lnTo>
                    <a:pt x="26348" y="37230"/>
                  </a:lnTo>
                  <a:cubicBezTo>
                    <a:pt x="26428" y="37260"/>
                    <a:pt x="26519" y="37300"/>
                    <a:pt x="26599" y="37340"/>
                  </a:cubicBezTo>
                  <a:cubicBezTo>
                    <a:pt x="26648" y="37360"/>
                    <a:pt x="26699" y="37379"/>
                    <a:pt x="26758" y="37399"/>
                  </a:cubicBezTo>
                  <a:cubicBezTo>
                    <a:pt x="26808" y="37419"/>
                    <a:pt x="26858" y="37430"/>
                    <a:pt x="26898" y="37450"/>
                  </a:cubicBezTo>
                  <a:cubicBezTo>
                    <a:pt x="26918" y="37459"/>
                    <a:pt x="26948" y="37470"/>
                    <a:pt x="26968" y="37479"/>
                  </a:cubicBezTo>
                  <a:lnTo>
                    <a:pt x="26968" y="37490"/>
                  </a:lnTo>
                  <a:cubicBezTo>
                    <a:pt x="26998" y="37499"/>
                    <a:pt x="27018" y="37510"/>
                    <a:pt x="27038" y="37519"/>
                  </a:cubicBezTo>
                  <a:cubicBezTo>
                    <a:pt x="27088" y="37539"/>
                    <a:pt x="27138" y="37559"/>
                    <a:pt x="27188" y="37590"/>
                  </a:cubicBezTo>
                  <a:cubicBezTo>
                    <a:pt x="27228" y="37610"/>
                    <a:pt x="27278" y="37639"/>
                    <a:pt x="27328" y="37659"/>
                  </a:cubicBezTo>
                  <a:cubicBezTo>
                    <a:pt x="27348" y="37679"/>
                    <a:pt x="27368" y="37690"/>
                    <a:pt x="27388" y="37699"/>
                  </a:cubicBezTo>
                  <a:lnTo>
                    <a:pt x="27398" y="37710"/>
                  </a:lnTo>
                  <a:lnTo>
                    <a:pt x="27408" y="37719"/>
                  </a:lnTo>
                  <a:cubicBezTo>
                    <a:pt x="27438" y="37730"/>
                    <a:pt x="27468" y="37750"/>
                    <a:pt x="27498" y="37770"/>
                  </a:cubicBezTo>
                  <a:cubicBezTo>
                    <a:pt x="27547" y="37799"/>
                    <a:pt x="27598" y="37830"/>
                    <a:pt x="27658" y="37869"/>
                  </a:cubicBezTo>
                  <a:cubicBezTo>
                    <a:pt x="27698" y="37889"/>
                    <a:pt x="27738" y="37919"/>
                    <a:pt x="27778" y="37949"/>
                  </a:cubicBezTo>
                  <a:lnTo>
                    <a:pt x="27818" y="37969"/>
                  </a:lnTo>
                  <a:cubicBezTo>
                    <a:pt x="27878" y="38009"/>
                    <a:pt x="27927" y="38029"/>
                    <a:pt x="27977" y="38059"/>
                  </a:cubicBezTo>
                  <a:lnTo>
                    <a:pt x="28007" y="38079"/>
                  </a:lnTo>
                  <a:lnTo>
                    <a:pt x="28037" y="38089"/>
                  </a:lnTo>
                  <a:lnTo>
                    <a:pt x="28047" y="38099"/>
                  </a:lnTo>
                  <a:cubicBezTo>
                    <a:pt x="28077" y="38109"/>
                    <a:pt x="28097" y="38129"/>
                    <a:pt x="28117" y="38139"/>
                  </a:cubicBezTo>
                  <a:lnTo>
                    <a:pt x="28147" y="38149"/>
                  </a:lnTo>
                  <a:lnTo>
                    <a:pt x="28177" y="38169"/>
                  </a:lnTo>
                  <a:lnTo>
                    <a:pt x="28197" y="38179"/>
                  </a:lnTo>
                  <a:cubicBezTo>
                    <a:pt x="28217" y="38189"/>
                    <a:pt x="28237" y="38209"/>
                    <a:pt x="28257" y="38219"/>
                  </a:cubicBezTo>
                  <a:lnTo>
                    <a:pt x="28257" y="38229"/>
                  </a:lnTo>
                  <a:lnTo>
                    <a:pt x="28267" y="38229"/>
                  </a:lnTo>
                  <a:lnTo>
                    <a:pt x="28267" y="38239"/>
                  </a:lnTo>
                  <a:cubicBezTo>
                    <a:pt x="28297" y="38249"/>
                    <a:pt x="28317" y="38269"/>
                    <a:pt x="28347" y="38289"/>
                  </a:cubicBezTo>
                  <a:cubicBezTo>
                    <a:pt x="28397" y="38319"/>
                    <a:pt x="28447" y="38359"/>
                    <a:pt x="28517" y="38399"/>
                  </a:cubicBezTo>
                  <a:cubicBezTo>
                    <a:pt x="28567" y="38439"/>
                    <a:pt x="28617" y="38469"/>
                    <a:pt x="28677" y="38499"/>
                  </a:cubicBezTo>
                  <a:lnTo>
                    <a:pt x="28687" y="38509"/>
                  </a:lnTo>
                  <a:lnTo>
                    <a:pt x="28697" y="38509"/>
                  </a:lnTo>
                  <a:lnTo>
                    <a:pt x="28717" y="38519"/>
                  </a:lnTo>
                  <a:lnTo>
                    <a:pt x="28726" y="38529"/>
                  </a:lnTo>
                  <a:cubicBezTo>
                    <a:pt x="28766" y="38549"/>
                    <a:pt x="28806" y="38579"/>
                    <a:pt x="28846" y="38598"/>
                  </a:cubicBezTo>
                  <a:cubicBezTo>
                    <a:pt x="28886" y="38629"/>
                    <a:pt x="28926" y="38649"/>
                    <a:pt x="28957" y="38669"/>
                  </a:cubicBezTo>
                  <a:lnTo>
                    <a:pt x="28966" y="38678"/>
                  </a:lnTo>
                  <a:lnTo>
                    <a:pt x="28986" y="38689"/>
                  </a:lnTo>
                  <a:cubicBezTo>
                    <a:pt x="29026" y="38718"/>
                    <a:pt x="29086" y="38749"/>
                    <a:pt x="29126" y="38778"/>
                  </a:cubicBezTo>
                  <a:cubicBezTo>
                    <a:pt x="29186" y="38809"/>
                    <a:pt x="29226" y="38829"/>
                    <a:pt x="29276" y="38858"/>
                  </a:cubicBezTo>
                  <a:lnTo>
                    <a:pt x="29306" y="38878"/>
                  </a:lnTo>
                  <a:cubicBezTo>
                    <a:pt x="29326" y="38889"/>
                    <a:pt x="29336" y="38909"/>
                    <a:pt x="29356" y="38918"/>
                  </a:cubicBezTo>
                  <a:cubicBezTo>
                    <a:pt x="29366" y="38918"/>
                    <a:pt x="29376" y="38929"/>
                    <a:pt x="29386" y="38929"/>
                  </a:cubicBezTo>
                  <a:lnTo>
                    <a:pt x="29406" y="38949"/>
                  </a:lnTo>
                  <a:lnTo>
                    <a:pt x="29436" y="39009"/>
                  </a:lnTo>
                  <a:lnTo>
                    <a:pt x="29466" y="39069"/>
                  </a:lnTo>
                  <a:lnTo>
                    <a:pt x="29476" y="39069"/>
                  </a:lnTo>
                  <a:cubicBezTo>
                    <a:pt x="29486" y="39118"/>
                    <a:pt x="29506" y="39168"/>
                    <a:pt x="29506" y="39218"/>
                  </a:cubicBezTo>
                  <a:cubicBezTo>
                    <a:pt x="29526" y="39338"/>
                    <a:pt x="29526" y="39468"/>
                    <a:pt x="29536" y="39578"/>
                  </a:cubicBezTo>
                  <a:lnTo>
                    <a:pt x="29536" y="39658"/>
                  </a:lnTo>
                  <a:cubicBezTo>
                    <a:pt x="29546" y="39797"/>
                    <a:pt x="29546" y="39917"/>
                    <a:pt x="29566" y="40037"/>
                  </a:cubicBezTo>
                  <a:cubicBezTo>
                    <a:pt x="29576" y="40177"/>
                    <a:pt x="29596" y="40317"/>
                    <a:pt x="29606" y="40457"/>
                  </a:cubicBezTo>
                  <a:cubicBezTo>
                    <a:pt x="29616" y="40477"/>
                    <a:pt x="29616" y="40507"/>
                    <a:pt x="29616" y="40537"/>
                  </a:cubicBezTo>
                  <a:lnTo>
                    <a:pt x="29626" y="40567"/>
                  </a:lnTo>
                  <a:cubicBezTo>
                    <a:pt x="29626" y="40657"/>
                    <a:pt x="29636" y="40757"/>
                    <a:pt x="29656" y="40847"/>
                  </a:cubicBezTo>
                  <a:cubicBezTo>
                    <a:pt x="29656" y="40907"/>
                    <a:pt x="29666" y="40967"/>
                    <a:pt x="29686" y="41027"/>
                  </a:cubicBezTo>
                  <a:lnTo>
                    <a:pt x="29686" y="41036"/>
                  </a:lnTo>
                  <a:lnTo>
                    <a:pt x="29686" y="41047"/>
                  </a:lnTo>
                  <a:cubicBezTo>
                    <a:pt x="29696" y="41067"/>
                    <a:pt x="29696" y="41096"/>
                    <a:pt x="29706" y="41127"/>
                  </a:cubicBezTo>
                  <a:lnTo>
                    <a:pt x="29706" y="41176"/>
                  </a:lnTo>
                  <a:cubicBezTo>
                    <a:pt x="29716" y="41207"/>
                    <a:pt x="29736" y="41227"/>
                    <a:pt x="29756" y="41236"/>
                  </a:cubicBezTo>
                  <a:cubicBezTo>
                    <a:pt x="29766" y="41247"/>
                    <a:pt x="29776" y="41247"/>
                    <a:pt x="29786" y="41247"/>
                  </a:cubicBezTo>
                  <a:cubicBezTo>
                    <a:pt x="29806" y="41276"/>
                    <a:pt x="29836" y="41296"/>
                    <a:pt x="29866" y="41327"/>
                  </a:cubicBezTo>
                  <a:cubicBezTo>
                    <a:pt x="29905" y="41356"/>
                    <a:pt x="29945" y="41387"/>
                    <a:pt x="29985" y="41407"/>
                  </a:cubicBezTo>
                  <a:lnTo>
                    <a:pt x="30005" y="41427"/>
                  </a:lnTo>
                  <a:lnTo>
                    <a:pt x="30036" y="41447"/>
                  </a:lnTo>
                  <a:cubicBezTo>
                    <a:pt x="30085" y="41476"/>
                    <a:pt x="30145" y="41516"/>
                    <a:pt x="30185" y="41546"/>
                  </a:cubicBezTo>
                  <a:lnTo>
                    <a:pt x="30196" y="41546"/>
                  </a:lnTo>
                  <a:cubicBezTo>
                    <a:pt x="30236" y="41576"/>
                    <a:pt x="30285" y="41596"/>
                    <a:pt x="30325" y="41626"/>
                  </a:cubicBezTo>
                  <a:lnTo>
                    <a:pt x="30336" y="41626"/>
                  </a:lnTo>
                  <a:lnTo>
                    <a:pt x="30365" y="41646"/>
                  </a:lnTo>
                  <a:lnTo>
                    <a:pt x="30376" y="41656"/>
                  </a:lnTo>
                  <a:lnTo>
                    <a:pt x="30395" y="41666"/>
                  </a:lnTo>
                  <a:lnTo>
                    <a:pt x="30405" y="41666"/>
                  </a:lnTo>
                  <a:cubicBezTo>
                    <a:pt x="30455" y="41696"/>
                    <a:pt x="30495" y="41716"/>
                    <a:pt x="30535" y="41746"/>
                  </a:cubicBezTo>
                  <a:lnTo>
                    <a:pt x="30595" y="41776"/>
                  </a:lnTo>
                  <a:lnTo>
                    <a:pt x="30625" y="41796"/>
                  </a:lnTo>
                  <a:cubicBezTo>
                    <a:pt x="30645" y="41806"/>
                    <a:pt x="30665" y="41826"/>
                    <a:pt x="30695" y="41836"/>
                  </a:cubicBezTo>
                  <a:cubicBezTo>
                    <a:pt x="30755" y="41876"/>
                    <a:pt x="30815" y="41916"/>
                    <a:pt x="30865" y="41936"/>
                  </a:cubicBezTo>
                  <a:cubicBezTo>
                    <a:pt x="30905" y="41956"/>
                    <a:pt x="30935" y="41976"/>
                    <a:pt x="30965" y="41996"/>
                  </a:cubicBezTo>
                  <a:lnTo>
                    <a:pt x="30995" y="42006"/>
                  </a:lnTo>
                  <a:lnTo>
                    <a:pt x="31005" y="42006"/>
                  </a:lnTo>
                  <a:lnTo>
                    <a:pt x="31015" y="42016"/>
                  </a:lnTo>
                  <a:cubicBezTo>
                    <a:pt x="31025" y="42016"/>
                    <a:pt x="31035" y="42026"/>
                    <a:pt x="31045" y="42036"/>
                  </a:cubicBezTo>
                  <a:cubicBezTo>
                    <a:pt x="31095" y="42056"/>
                    <a:pt x="31155" y="42096"/>
                    <a:pt x="31184" y="42116"/>
                  </a:cubicBezTo>
                  <a:lnTo>
                    <a:pt x="31195" y="42116"/>
                  </a:lnTo>
                  <a:lnTo>
                    <a:pt x="31204" y="42126"/>
                  </a:lnTo>
                  <a:lnTo>
                    <a:pt x="31215" y="42136"/>
                  </a:lnTo>
                  <a:cubicBezTo>
                    <a:pt x="31255" y="42156"/>
                    <a:pt x="31295" y="42186"/>
                    <a:pt x="31335" y="42206"/>
                  </a:cubicBezTo>
                  <a:lnTo>
                    <a:pt x="31344" y="42215"/>
                  </a:lnTo>
                  <a:lnTo>
                    <a:pt x="31364" y="42235"/>
                  </a:lnTo>
                  <a:cubicBezTo>
                    <a:pt x="31424" y="42275"/>
                    <a:pt x="31475" y="42306"/>
                    <a:pt x="31535" y="42346"/>
                  </a:cubicBezTo>
                  <a:cubicBezTo>
                    <a:pt x="31584" y="42375"/>
                    <a:pt x="31644" y="42415"/>
                    <a:pt x="31694" y="42446"/>
                  </a:cubicBezTo>
                  <a:cubicBezTo>
                    <a:pt x="31734" y="42475"/>
                    <a:pt x="31794" y="42515"/>
                    <a:pt x="31854" y="42555"/>
                  </a:cubicBezTo>
                  <a:cubicBezTo>
                    <a:pt x="31904" y="42575"/>
                    <a:pt x="31954" y="42606"/>
                    <a:pt x="31994" y="42615"/>
                  </a:cubicBezTo>
                  <a:lnTo>
                    <a:pt x="32034" y="42635"/>
                  </a:lnTo>
                  <a:cubicBezTo>
                    <a:pt x="32094" y="42666"/>
                    <a:pt x="32144" y="42695"/>
                    <a:pt x="32194" y="42715"/>
                  </a:cubicBezTo>
                  <a:cubicBezTo>
                    <a:pt x="32254" y="42745"/>
                    <a:pt x="32304" y="42785"/>
                    <a:pt x="32363" y="42825"/>
                  </a:cubicBezTo>
                  <a:lnTo>
                    <a:pt x="32394" y="42845"/>
                  </a:lnTo>
                  <a:lnTo>
                    <a:pt x="32403" y="42845"/>
                  </a:lnTo>
                  <a:lnTo>
                    <a:pt x="32403" y="42855"/>
                  </a:lnTo>
                  <a:lnTo>
                    <a:pt x="32414" y="42855"/>
                  </a:lnTo>
                  <a:cubicBezTo>
                    <a:pt x="32443" y="42885"/>
                    <a:pt x="32474" y="42905"/>
                    <a:pt x="32514" y="42925"/>
                  </a:cubicBezTo>
                  <a:cubicBezTo>
                    <a:pt x="32534" y="42955"/>
                    <a:pt x="32574" y="42975"/>
                    <a:pt x="32594" y="43015"/>
                  </a:cubicBezTo>
                  <a:cubicBezTo>
                    <a:pt x="32614" y="43045"/>
                    <a:pt x="32614" y="43095"/>
                    <a:pt x="32623" y="43135"/>
                  </a:cubicBezTo>
                  <a:cubicBezTo>
                    <a:pt x="32634" y="43255"/>
                    <a:pt x="32643" y="43385"/>
                    <a:pt x="32654" y="43505"/>
                  </a:cubicBezTo>
                  <a:cubicBezTo>
                    <a:pt x="32663" y="43605"/>
                    <a:pt x="32674" y="43705"/>
                    <a:pt x="32683" y="43794"/>
                  </a:cubicBezTo>
                  <a:lnTo>
                    <a:pt x="32683" y="43805"/>
                  </a:lnTo>
                  <a:lnTo>
                    <a:pt x="32683" y="43814"/>
                  </a:lnTo>
                  <a:lnTo>
                    <a:pt x="32683" y="43825"/>
                  </a:lnTo>
                  <a:lnTo>
                    <a:pt x="32683" y="43845"/>
                  </a:lnTo>
                  <a:lnTo>
                    <a:pt x="32694" y="43905"/>
                  </a:lnTo>
                  <a:lnTo>
                    <a:pt x="32703" y="43984"/>
                  </a:lnTo>
                  <a:lnTo>
                    <a:pt x="32703" y="43994"/>
                  </a:lnTo>
                  <a:cubicBezTo>
                    <a:pt x="32714" y="44084"/>
                    <a:pt x="32723" y="44174"/>
                    <a:pt x="32723" y="44274"/>
                  </a:cubicBezTo>
                  <a:lnTo>
                    <a:pt x="32734" y="44314"/>
                  </a:lnTo>
                  <a:cubicBezTo>
                    <a:pt x="32734" y="44404"/>
                    <a:pt x="32743" y="44494"/>
                    <a:pt x="32763" y="44594"/>
                  </a:cubicBezTo>
                  <a:lnTo>
                    <a:pt x="32743" y="44584"/>
                  </a:lnTo>
                  <a:lnTo>
                    <a:pt x="32714" y="44574"/>
                  </a:lnTo>
                  <a:cubicBezTo>
                    <a:pt x="32643" y="44544"/>
                    <a:pt x="32563" y="44504"/>
                    <a:pt x="32503" y="44474"/>
                  </a:cubicBezTo>
                  <a:lnTo>
                    <a:pt x="32483" y="44464"/>
                  </a:lnTo>
                  <a:cubicBezTo>
                    <a:pt x="32434" y="44434"/>
                    <a:pt x="32374" y="44414"/>
                    <a:pt x="32334" y="44394"/>
                  </a:cubicBezTo>
                  <a:lnTo>
                    <a:pt x="32294" y="44374"/>
                  </a:lnTo>
                  <a:cubicBezTo>
                    <a:pt x="32254" y="44364"/>
                    <a:pt x="32214" y="44344"/>
                    <a:pt x="32174" y="44324"/>
                  </a:cubicBezTo>
                  <a:lnTo>
                    <a:pt x="32134" y="44314"/>
                  </a:lnTo>
                  <a:lnTo>
                    <a:pt x="32114" y="44304"/>
                  </a:lnTo>
                  <a:lnTo>
                    <a:pt x="32074" y="44284"/>
                  </a:lnTo>
                  <a:lnTo>
                    <a:pt x="32044" y="44274"/>
                  </a:lnTo>
                  <a:lnTo>
                    <a:pt x="32004" y="44254"/>
                  </a:lnTo>
                  <a:lnTo>
                    <a:pt x="31854" y="44194"/>
                  </a:lnTo>
                  <a:lnTo>
                    <a:pt x="31594" y="44064"/>
                  </a:lnTo>
                  <a:cubicBezTo>
                    <a:pt x="31515" y="44024"/>
                    <a:pt x="31444" y="43974"/>
                    <a:pt x="31364" y="43914"/>
                  </a:cubicBezTo>
                  <a:cubicBezTo>
                    <a:pt x="31304" y="43874"/>
                    <a:pt x="31215" y="43825"/>
                    <a:pt x="31135" y="43765"/>
                  </a:cubicBezTo>
                  <a:cubicBezTo>
                    <a:pt x="31095" y="43725"/>
                    <a:pt x="31045" y="43685"/>
                    <a:pt x="31005" y="43645"/>
                  </a:cubicBezTo>
                  <a:lnTo>
                    <a:pt x="30945" y="43594"/>
                  </a:lnTo>
                  <a:cubicBezTo>
                    <a:pt x="30905" y="43554"/>
                    <a:pt x="30855" y="43525"/>
                    <a:pt x="30805" y="43485"/>
                  </a:cubicBezTo>
                  <a:lnTo>
                    <a:pt x="30785" y="43454"/>
                  </a:lnTo>
                  <a:lnTo>
                    <a:pt x="30725" y="43405"/>
                  </a:lnTo>
                  <a:cubicBezTo>
                    <a:pt x="30695" y="43385"/>
                    <a:pt x="30665" y="43355"/>
                    <a:pt x="30635" y="43335"/>
                  </a:cubicBezTo>
                  <a:lnTo>
                    <a:pt x="30625" y="43315"/>
                  </a:lnTo>
                  <a:lnTo>
                    <a:pt x="30615" y="43315"/>
                  </a:lnTo>
                  <a:lnTo>
                    <a:pt x="30595" y="43295"/>
                  </a:lnTo>
                  <a:cubicBezTo>
                    <a:pt x="30565" y="43265"/>
                    <a:pt x="30545" y="43245"/>
                    <a:pt x="30515" y="43225"/>
                  </a:cubicBezTo>
                  <a:cubicBezTo>
                    <a:pt x="30435" y="43155"/>
                    <a:pt x="30356" y="43085"/>
                    <a:pt x="30256" y="43015"/>
                  </a:cubicBezTo>
                  <a:cubicBezTo>
                    <a:pt x="30105" y="42905"/>
                    <a:pt x="29945" y="42795"/>
                    <a:pt x="29796" y="42705"/>
                  </a:cubicBezTo>
                  <a:cubicBezTo>
                    <a:pt x="29686" y="42646"/>
                    <a:pt x="29616" y="42586"/>
                    <a:pt x="29536" y="42535"/>
                  </a:cubicBezTo>
                  <a:lnTo>
                    <a:pt x="29416" y="42446"/>
                  </a:lnTo>
                  <a:lnTo>
                    <a:pt x="29406" y="42435"/>
                  </a:lnTo>
                  <a:lnTo>
                    <a:pt x="29316" y="42375"/>
                  </a:lnTo>
                  <a:lnTo>
                    <a:pt x="29286" y="42346"/>
                  </a:lnTo>
                  <a:lnTo>
                    <a:pt x="29236" y="42315"/>
                  </a:lnTo>
                  <a:cubicBezTo>
                    <a:pt x="29196" y="42275"/>
                    <a:pt x="29146" y="42246"/>
                    <a:pt x="29106" y="42215"/>
                  </a:cubicBezTo>
                  <a:cubicBezTo>
                    <a:pt x="28977" y="42116"/>
                    <a:pt x="28846" y="42006"/>
                    <a:pt x="28717" y="41906"/>
                  </a:cubicBezTo>
                  <a:cubicBezTo>
                    <a:pt x="28717" y="41896"/>
                    <a:pt x="28726" y="41886"/>
                    <a:pt x="28717" y="41876"/>
                  </a:cubicBezTo>
                  <a:cubicBezTo>
                    <a:pt x="28717" y="41836"/>
                    <a:pt x="28706" y="41806"/>
                    <a:pt x="28706" y="41766"/>
                  </a:cubicBezTo>
                  <a:lnTo>
                    <a:pt x="28706" y="41756"/>
                  </a:lnTo>
                  <a:lnTo>
                    <a:pt x="28697" y="41746"/>
                  </a:lnTo>
                  <a:lnTo>
                    <a:pt x="28697" y="41686"/>
                  </a:lnTo>
                  <a:cubicBezTo>
                    <a:pt x="28687" y="41646"/>
                    <a:pt x="28687" y="41606"/>
                    <a:pt x="28687" y="41566"/>
                  </a:cubicBezTo>
                  <a:lnTo>
                    <a:pt x="28687" y="41516"/>
                  </a:lnTo>
                  <a:lnTo>
                    <a:pt x="28687" y="41487"/>
                  </a:lnTo>
                  <a:cubicBezTo>
                    <a:pt x="28697" y="41407"/>
                    <a:pt x="28697" y="41327"/>
                    <a:pt x="28697" y="41247"/>
                  </a:cubicBezTo>
                  <a:cubicBezTo>
                    <a:pt x="28697" y="41236"/>
                    <a:pt x="28697" y="41227"/>
                    <a:pt x="28687" y="41216"/>
                  </a:cubicBezTo>
                  <a:cubicBezTo>
                    <a:pt x="28677" y="41207"/>
                    <a:pt x="28667" y="41207"/>
                    <a:pt x="28657" y="41207"/>
                  </a:cubicBezTo>
                  <a:cubicBezTo>
                    <a:pt x="28627" y="41207"/>
                    <a:pt x="28607" y="41227"/>
                    <a:pt x="28607" y="41247"/>
                  </a:cubicBezTo>
                  <a:lnTo>
                    <a:pt x="28607" y="41416"/>
                  </a:lnTo>
                  <a:lnTo>
                    <a:pt x="28597" y="41456"/>
                  </a:lnTo>
                  <a:lnTo>
                    <a:pt x="28597" y="41476"/>
                  </a:lnTo>
                  <a:lnTo>
                    <a:pt x="28597" y="41487"/>
                  </a:lnTo>
                  <a:lnTo>
                    <a:pt x="28597" y="41496"/>
                  </a:lnTo>
                  <a:lnTo>
                    <a:pt x="28597" y="41506"/>
                  </a:lnTo>
                  <a:lnTo>
                    <a:pt x="28597" y="41526"/>
                  </a:lnTo>
                  <a:lnTo>
                    <a:pt x="28597" y="41586"/>
                  </a:lnTo>
                  <a:cubicBezTo>
                    <a:pt x="28597" y="41626"/>
                    <a:pt x="28597" y="41666"/>
                    <a:pt x="28607" y="41706"/>
                  </a:cubicBezTo>
                  <a:lnTo>
                    <a:pt x="28607" y="41746"/>
                  </a:lnTo>
                  <a:lnTo>
                    <a:pt x="28617" y="41776"/>
                  </a:lnTo>
                  <a:cubicBezTo>
                    <a:pt x="28617" y="41796"/>
                    <a:pt x="28617" y="41806"/>
                    <a:pt x="28627" y="41826"/>
                  </a:cubicBezTo>
                  <a:lnTo>
                    <a:pt x="28627" y="41836"/>
                  </a:lnTo>
                  <a:cubicBezTo>
                    <a:pt x="28447" y="41696"/>
                    <a:pt x="28307" y="41596"/>
                    <a:pt x="28157" y="41516"/>
                  </a:cubicBezTo>
                  <a:cubicBezTo>
                    <a:pt x="28067" y="41456"/>
                    <a:pt x="27987" y="41407"/>
                    <a:pt x="27907" y="41367"/>
                  </a:cubicBezTo>
                  <a:cubicBezTo>
                    <a:pt x="27818" y="41316"/>
                    <a:pt x="27727" y="41267"/>
                    <a:pt x="27647" y="41227"/>
                  </a:cubicBezTo>
                  <a:cubicBezTo>
                    <a:pt x="27558" y="41187"/>
                    <a:pt x="27478" y="41147"/>
                    <a:pt x="27388" y="41096"/>
                  </a:cubicBezTo>
                  <a:cubicBezTo>
                    <a:pt x="27328" y="41067"/>
                    <a:pt x="27268" y="41027"/>
                    <a:pt x="27198" y="40987"/>
                  </a:cubicBezTo>
                  <a:lnTo>
                    <a:pt x="27138" y="40957"/>
                  </a:lnTo>
                  <a:cubicBezTo>
                    <a:pt x="26978" y="40857"/>
                    <a:pt x="26818" y="40767"/>
                    <a:pt x="26659" y="40667"/>
                  </a:cubicBezTo>
                  <a:cubicBezTo>
                    <a:pt x="26599" y="40627"/>
                    <a:pt x="26548" y="40597"/>
                    <a:pt x="26499" y="40557"/>
                  </a:cubicBezTo>
                  <a:lnTo>
                    <a:pt x="26488" y="40557"/>
                  </a:lnTo>
                  <a:lnTo>
                    <a:pt x="26488" y="40547"/>
                  </a:lnTo>
                  <a:lnTo>
                    <a:pt x="26468" y="40547"/>
                  </a:lnTo>
                  <a:cubicBezTo>
                    <a:pt x="26399" y="40497"/>
                    <a:pt x="26299" y="40427"/>
                    <a:pt x="26209" y="40377"/>
                  </a:cubicBezTo>
                  <a:cubicBezTo>
                    <a:pt x="26129" y="40327"/>
                    <a:pt x="26049" y="40287"/>
                    <a:pt x="25969" y="40237"/>
                  </a:cubicBezTo>
                  <a:cubicBezTo>
                    <a:pt x="25889" y="40188"/>
                    <a:pt x="25809" y="40148"/>
                    <a:pt x="25729" y="40108"/>
                  </a:cubicBezTo>
                  <a:cubicBezTo>
                    <a:pt x="25569" y="40017"/>
                    <a:pt x="25400" y="39937"/>
                    <a:pt x="25249" y="39877"/>
                  </a:cubicBezTo>
                  <a:cubicBezTo>
                    <a:pt x="25140" y="39828"/>
                    <a:pt x="25020" y="39778"/>
                    <a:pt x="24910" y="39718"/>
                  </a:cubicBezTo>
                  <a:cubicBezTo>
                    <a:pt x="24840" y="39678"/>
                    <a:pt x="24760" y="39648"/>
                    <a:pt x="24680" y="39608"/>
                  </a:cubicBezTo>
                  <a:lnTo>
                    <a:pt x="24660" y="39598"/>
                  </a:lnTo>
                  <a:lnTo>
                    <a:pt x="24640" y="39588"/>
                  </a:lnTo>
                  <a:lnTo>
                    <a:pt x="24570" y="39558"/>
                  </a:lnTo>
                  <a:cubicBezTo>
                    <a:pt x="24440" y="39498"/>
                    <a:pt x="24330" y="39438"/>
                    <a:pt x="24241" y="39388"/>
                  </a:cubicBezTo>
                  <a:cubicBezTo>
                    <a:pt x="24190" y="39348"/>
                    <a:pt x="24130" y="39318"/>
                    <a:pt x="24070" y="39278"/>
                  </a:cubicBezTo>
                  <a:lnTo>
                    <a:pt x="23950" y="39188"/>
                  </a:lnTo>
                  <a:lnTo>
                    <a:pt x="23941" y="39188"/>
                  </a:lnTo>
                  <a:lnTo>
                    <a:pt x="23930" y="39178"/>
                  </a:lnTo>
                  <a:lnTo>
                    <a:pt x="23921" y="39168"/>
                  </a:lnTo>
                  <a:cubicBezTo>
                    <a:pt x="23890" y="39148"/>
                    <a:pt x="23870" y="39128"/>
                    <a:pt x="23841" y="39098"/>
                  </a:cubicBezTo>
                  <a:lnTo>
                    <a:pt x="23841" y="39078"/>
                  </a:lnTo>
                  <a:lnTo>
                    <a:pt x="23841" y="39069"/>
                  </a:lnTo>
                  <a:lnTo>
                    <a:pt x="23851" y="39049"/>
                  </a:lnTo>
                  <a:lnTo>
                    <a:pt x="23851" y="38929"/>
                  </a:lnTo>
                  <a:lnTo>
                    <a:pt x="23851" y="38669"/>
                  </a:lnTo>
                  <a:lnTo>
                    <a:pt x="23851" y="38618"/>
                  </a:lnTo>
                  <a:lnTo>
                    <a:pt x="23851" y="38598"/>
                  </a:lnTo>
                  <a:lnTo>
                    <a:pt x="23851" y="38139"/>
                  </a:lnTo>
                  <a:cubicBezTo>
                    <a:pt x="23851" y="38099"/>
                    <a:pt x="23851" y="38069"/>
                    <a:pt x="23841" y="38029"/>
                  </a:cubicBezTo>
                  <a:lnTo>
                    <a:pt x="23841" y="38009"/>
                  </a:lnTo>
                  <a:lnTo>
                    <a:pt x="23841" y="37850"/>
                  </a:lnTo>
                  <a:cubicBezTo>
                    <a:pt x="23831" y="37770"/>
                    <a:pt x="23831" y="37690"/>
                    <a:pt x="23841" y="37639"/>
                  </a:cubicBezTo>
                  <a:lnTo>
                    <a:pt x="23841" y="37579"/>
                  </a:lnTo>
                  <a:lnTo>
                    <a:pt x="23841" y="37050"/>
                  </a:lnTo>
                  <a:lnTo>
                    <a:pt x="23841" y="36930"/>
                  </a:lnTo>
                  <a:lnTo>
                    <a:pt x="23841" y="36820"/>
                  </a:lnTo>
                  <a:cubicBezTo>
                    <a:pt x="23841" y="36551"/>
                    <a:pt x="23841" y="36220"/>
                    <a:pt x="23861" y="35901"/>
                  </a:cubicBezTo>
                  <a:cubicBezTo>
                    <a:pt x="23861" y="35881"/>
                    <a:pt x="23861" y="35871"/>
                    <a:pt x="23870" y="35861"/>
                  </a:cubicBezTo>
                  <a:close/>
                  <a:moveTo>
                    <a:pt x="23691" y="20804"/>
                  </a:moveTo>
                  <a:lnTo>
                    <a:pt x="23691" y="20804"/>
                  </a:lnTo>
                  <a:cubicBezTo>
                    <a:pt x="23681" y="20864"/>
                    <a:pt x="23681" y="20933"/>
                    <a:pt x="23671" y="20993"/>
                  </a:cubicBezTo>
                  <a:lnTo>
                    <a:pt x="23671" y="21073"/>
                  </a:lnTo>
                  <a:cubicBezTo>
                    <a:pt x="23661" y="21273"/>
                    <a:pt x="23661" y="21463"/>
                    <a:pt x="23641" y="21652"/>
                  </a:cubicBezTo>
                  <a:cubicBezTo>
                    <a:pt x="23641" y="21712"/>
                    <a:pt x="23631" y="21772"/>
                    <a:pt x="23631" y="21823"/>
                  </a:cubicBezTo>
                  <a:lnTo>
                    <a:pt x="23631" y="21832"/>
                  </a:lnTo>
                  <a:lnTo>
                    <a:pt x="23631" y="21852"/>
                  </a:lnTo>
                  <a:lnTo>
                    <a:pt x="23631" y="21863"/>
                  </a:lnTo>
                  <a:lnTo>
                    <a:pt x="23631" y="21872"/>
                  </a:lnTo>
                  <a:lnTo>
                    <a:pt x="23601" y="22232"/>
                  </a:lnTo>
                  <a:lnTo>
                    <a:pt x="23601" y="22522"/>
                  </a:lnTo>
                  <a:lnTo>
                    <a:pt x="23601" y="22762"/>
                  </a:lnTo>
                  <a:lnTo>
                    <a:pt x="23601" y="22772"/>
                  </a:lnTo>
                  <a:lnTo>
                    <a:pt x="23611" y="22782"/>
                  </a:lnTo>
                  <a:lnTo>
                    <a:pt x="23611" y="22822"/>
                  </a:lnTo>
                  <a:cubicBezTo>
                    <a:pt x="23611" y="22922"/>
                    <a:pt x="23611" y="23011"/>
                    <a:pt x="23621" y="23111"/>
                  </a:cubicBezTo>
                  <a:cubicBezTo>
                    <a:pt x="23621" y="23211"/>
                    <a:pt x="23621" y="23311"/>
                    <a:pt x="23631" y="23421"/>
                  </a:cubicBezTo>
                  <a:lnTo>
                    <a:pt x="23631" y="23551"/>
                  </a:lnTo>
                  <a:lnTo>
                    <a:pt x="23631" y="23561"/>
                  </a:lnTo>
                  <a:lnTo>
                    <a:pt x="23641" y="23611"/>
                  </a:lnTo>
                  <a:cubicBezTo>
                    <a:pt x="23641" y="23691"/>
                    <a:pt x="23651" y="23841"/>
                    <a:pt x="23651" y="23981"/>
                  </a:cubicBezTo>
                  <a:cubicBezTo>
                    <a:pt x="23661" y="24161"/>
                    <a:pt x="23661" y="24341"/>
                    <a:pt x="23661" y="24521"/>
                  </a:cubicBezTo>
                  <a:lnTo>
                    <a:pt x="23661" y="24570"/>
                  </a:lnTo>
                  <a:lnTo>
                    <a:pt x="23661" y="24770"/>
                  </a:lnTo>
                  <a:lnTo>
                    <a:pt x="23661" y="24820"/>
                  </a:lnTo>
                  <a:lnTo>
                    <a:pt x="23661" y="24860"/>
                  </a:lnTo>
                  <a:lnTo>
                    <a:pt x="23661" y="24890"/>
                  </a:lnTo>
                  <a:lnTo>
                    <a:pt x="23661" y="25160"/>
                  </a:lnTo>
                  <a:cubicBezTo>
                    <a:pt x="23661" y="25320"/>
                    <a:pt x="23661" y="25480"/>
                    <a:pt x="23651" y="25660"/>
                  </a:cubicBezTo>
                  <a:lnTo>
                    <a:pt x="23651" y="25680"/>
                  </a:lnTo>
                  <a:lnTo>
                    <a:pt x="23651" y="25689"/>
                  </a:lnTo>
                  <a:lnTo>
                    <a:pt x="23651" y="25709"/>
                  </a:lnTo>
                  <a:cubicBezTo>
                    <a:pt x="23651" y="25879"/>
                    <a:pt x="23641" y="26119"/>
                    <a:pt x="23651" y="26339"/>
                  </a:cubicBezTo>
                  <a:lnTo>
                    <a:pt x="23651" y="26379"/>
                  </a:lnTo>
                  <a:lnTo>
                    <a:pt x="23651" y="26389"/>
                  </a:lnTo>
                  <a:cubicBezTo>
                    <a:pt x="23651" y="26539"/>
                    <a:pt x="23651" y="26739"/>
                    <a:pt x="23661" y="26928"/>
                  </a:cubicBezTo>
                  <a:cubicBezTo>
                    <a:pt x="23661" y="27038"/>
                    <a:pt x="23671" y="27128"/>
                    <a:pt x="23671" y="27228"/>
                  </a:cubicBezTo>
                  <a:lnTo>
                    <a:pt x="23681" y="27268"/>
                  </a:lnTo>
                  <a:lnTo>
                    <a:pt x="23681" y="27308"/>
                  </a:lnTo>
                  <a:cubicBezTo>
                    <a:pt x="23691" y="27378"/>
                    <a:pt x="23691" y="27438"/>
                    <a:pt x="23701" y="27508"/>
                  </a:cubicBezTo>
                  <a:lnTo>
                    <a:pt x="23701" y="27528"/>
                  </a:lnTo>
                  <a:cubicBezTo>
                    <a:pt x="23711" y="27698"/>
                    <a:pt x="23721" y="27907"/>
                    <a:pt x="23721" y="28118"/>
                  </a:cubicBezTo>
                  <a:cubicBezTo>
                    <a:pt x="23731" y="28297"/>
                    <a:pt x="23721" y="28487"/>
                    <a:pt x="23711" y="28707"/>
                  </a:cubicBezTo>
                  <a:cubicBezTo>
                    <a:pt x="23711" y="28887"/>
                    <a:pt x="23701" y="29066"/>
                    <a:pt x="23681" y="29277"/>
                  </a:cubicBezTo>
                  <a:cubicBezTo>
                    <a:pt x="23671" y="29426"/>
                    <a:pt x="23671" y="29576"/>
                    <a:pt x="23661" y="29696"/>
                  </a:cubicBezTo>
                  <a:lnTo>
                    <a:pt x="23661" y="29706"/>
                  </a:lnTo>
                  <a:lnTo>
                    <a:pt x="23661" y="29856"/>
                  </a:lnTo>
                  <a:cubicBezTo>
                    <a:pt x="23651" y="29996"/>
                    <a:pt x="23641" y="30125"/>
                    <a:pt x="23631" y="30256"/>
                  </a:cubicBezTo>
                  <a:lnTo>
                    <a:pt x="23631" y="30265"/>
                  </a:lnTo>
                  <a:lnTo>
                    <a:pt x="23631" y="30365"/>
                  </a:lnTo>
                  <a:lnTo>
                    <a:pt x="23621" y="30456"/>
                  </a:lnTo>
                  <a:cubicBezTo>
                    <a:pt x="23611" y="30645"/>
                    <a:pt x="23611" y="30825"/>
                    <a:pt x="23601" y="31005"/>
                  </a:cubicBezTo>
                  <a:lnTo>
                    <a:pt x="23601" y="31015"/>
                  </a:lnTo>
                  <a:cubicBezTo>
                    <a:pt x="23601" y="31235"/>
                    <a:pt x="23591" y="31415"/>
                    <a:pt x="23561" y="31584"/>
                  </a:cubicBezTo>
                  <a:cubicBezTo>
                    <a:pt x="23541" y="31784"/>
                    <a:pt x="23521" y="31964"/>
                    <a:pt x="23521" y="32134"/>
                  </a:cubicBezTo>
                  <a:cubicBezTo>
                    <a:pt x="23511" y="32314"/>
                    <a:pt x="23511" y="32504"/>
                    <a:pt x="23511" y="32674"/>
                  </a:cubicBezTo>
                  <a:lnTo>
                    <a:pt x="23511" y="32683"/>
                  </a:lnTo>
                  <a:lnTo>
                    <a:pt x="23511" y="32694"/>
                  </a:lnTo>
                  <a:lnTo>
                    <a:pt x="23511" y="32703"/>
                  </a:lnTo>
                  <a:lnTo>
                    <a:pt x="23511" y="32714"/>
                  </a:lnTo>
                  <a:cubicBezTo>
                    <a:pt x="23511" y="32794"/>
                    <a:pt x="23511" y="33033"/>
                    <a:pt x="23501" y="33233"/>
                  </a:cubicBezTo>
                  <a:cubicBezTo>
                    <a:pt x="23501" y="33343"/>
                    <a:pt x="23491" y="33433"/>
                    <a:pt x="23491" y="33513"/>
                  </a:cubicBezTo>
                  <a:cubicBezTo>
                    <a:pt x="23491" y="33553"/>
                    <a:pt x="23481" y="33603"/>
                    <a:pt x="23481" y="33643"/>
                  </a:cubicBezTo>
                  <a:lnTo>
                    <a:pt x="23481" y="33663"/>
                  </a:lnTo>
                  <a:lnTo>
                    <a:pt x="23481" y="33683"/>
                  </a:lnTo>
                  <a:lnTo>
                    <a:pt x="23481" y="33703"/>
                  </a:lnTo>
                  <a:lnTo>
                    <a:pt x="23481" y="33723"/>
                  </a:lnTo>
                  <a:cubicBezTo>
                    <a:pt x="23471" y="33753"/>
                    <a:pt x="23471" y="33782"/>
                    <a:pt x="23471" y="33802"/>
                  </a:cubicBezTo>
                  <a:cubicBezTo>
                    <a:pt x="23461" y="33953"/>
                    <a:pt x="23461" y="34102"/>
                    <a:pt x="23461" y="34242"/>
                  </a:cubicBezTo>
                  <a:lnTo>
                    <a:pt x="23461" y="34252"/>
                  </a:lnTo>
                  <a:lnTo>
                    <a:pt x="23461" y="34352"/>
                  </a:lnTo>
                  <a:lnTo>
                    <a:pt x="23461" y="34732"/>
                  </a:lnTo>
                  <a:lnTo>
                    <a:pt x="23461" y="34752"/>
                  </a:lnTo>
                  <a:lnTo>
                    <a:pt x="23461" y="34772"/>
                  </a:lnTo>
                  <a:lnTo>
                    <a:pt x="23461" y="34782"/>
                  </a:lnTo>
                  <a:lnTo>
                    <a:pt x="23461" y="34812"/>
                  </a:lnTo>
                  <a:cubicBezTo>
                    <a:pt x="23461" y="35032"/>
                    <a:pt x="23471" y="35272"/>
                    <a:pt x="23461" y="35511"/>
                  </a:cubicBezTo>
                  <a:cubicBezTo>
                    <a:pt x="23451" y="35551"/>
                    <a:pt x="23451" y="35601"/>
                    <a:pt x="23451" y="35651"/>
                  </a:cubicBezTo>
                  <a:lnTo>
                    <a:pt x="23451" y="35661"/>
                  </a:lnTo>
                  <a:lnTo>
                    <a:pt x="23451" y="35671"/>
                  </a:lnTo>
                  <a:lnTo>
                    <a:pt x="23441" y="35681"/>
                  </a:lnTo>
                  <a:lnTo>
                    <a:pt x="23441" y="35691"/>
                  </a:lnTo>
                  <a:lnTo>
                    <a:pt x="23441" y="35731"/>
                  </a:lnTo>
                  <a:lnTo>
                    <a:pt x="23441" y="35781"/>
                  </a:lnTo>
                  <a:lnTo>
                    <a:pt x="23441" y="35801"/>
                  </a:lnTo>
                  <a:lnTo>
                    <a:pt x="23441" y="35831"/>
                  </a:lnTo>
                  <a:lnTo>
                    <a:pt x="23431" y="35841"/>
                  </a:lnTo>
                  <a:cubicBezTo>
                    <a:pt x="23431" y="35921"/>
                    <a:pt x="23431" y="36001"/>
                    <a:pt x="23421" y="36091"/>
                  </a:cubicBezTo>
                  <a:cubicBezTo>
                    <a:pt x="23411" y="36280"/>
                    <a:pt x="23411" y="36480"/>
                    <a:pt x="23421" y="36670"/>
                  </a:cubicBezTo>
                  <a:lnTo>
                    <a:pt x="23421" y="37140"/>
                  </a:lnTo>
                  <a:lnTo>
                    <a:pt x="23421" y="37150"/>
                  </a:lnTo>
                  <a:lnTo>
                    <a:pt x="23421" y="37739"/>
                  </a:lnTo>
                  <a:cubicBezTo>
                    <a:pt x="23421" y="37839"/>
                    <a:pt x="23431" y="37929"/>
                    <a:pt x="23431" y="38019"/>
                  </a:cubicBezTo>
                  <a:cubicBezTo>
                    <a:pt x="23441" y="38139"/>
                    <a:pt x="23441" y="38209"/>
                    <a:pt x="23441" y="38299"/>
                  </a:cubicBezTo>
                  <a:lnTo>
                    <a:pt x="23441" y="38539"/>
                  </a:lnTo>
                  <a:lnTo>
                    <a:pt x="23441" y="38829"/>
                  </a:lnTo>
                  <a:cubicBezTo>
                    <a:pt x="23441" y="38889"/>
                    <a:pt x="23441" y="38938"/>
                    <a:pt x="23451" y="38998"/>
                  </a:cubicBezTo>
                  <a:cubicBezTo>
                    <a:pt x="23421" y="39029"/>
                    <a:pt x="23411" y="39069"/>
                    <a:pt x="23421" y="39108"/>
                  </a:cubicBezTo>
                  <a:lnTo>
                    <a:pt x="23391" y="39138"/>
                  </a:lnTo>
                  <a:cubicBezTo>
                    <a:pt x="23271" y="39228"/>
                    <a:pt x="23122" y="39328"/>
                    <a:pt x="22951" y="39428"/>
                  </a:cubicBezTo>
                  <a:cubicBezTo>
                    <a:pt x="22902" y="39458"/>
                    <a:pt x="22842" y="39488"/>
                    <a:pt x="22791" y="39528"/>
                  </a:cubicBezTo>
                  <a:lnTo>
                    <a:pt x="22782" y="39528"/>
                  </a:lnTo>
                  <a:lnTo>
                    <a:pt x="22771" y="39538"/>
                  </a:lnTo>
                  <a:cubicBezTo>
                    <a:pt x="22742" y="39558"/>
                    <a:pt x="22711" y="39568"/>
                    <a:pt x="22691" y="39588"/>
                  </a:cubicBezTo>
                  <a:lnTo>
                    <a:pt x="22612" y="39628"/>
                  </a:lnTo>
                  <a:cubicBezTo>
                    <a:pt x="22552" y="39668"/>
                    <a:pt x="22482" y="39708"/>
                    <a:pt x="22422" y="39738"/>
                  </a:cubicBezTo>
                  <a:cubicBezTo>
                    <a:pt x="22282" y="39817"/>
                    <a:pt x="22142" y="39888"/>
                    <a:pt x="22022" y="39948"/>
                  </a:cubicBezTo>
                  <a:lnTo>
                    <a:pt x="22012" y="39948"/>
                  </a:lnTo>
                  <a:cubicBezTo>
                    <a:pt x="21962" y="39977"/>
                    <a:pt x="21903" y="39997"/>
                    <a:pt x="21852" y="40028"/>
                  </a:cubicBezTo>
                  <a:cubicBezTo>
                    <a:pt x="21803" y="40048"/>
                    <a:pt x="21752" y="40077"/>
                    <a:pt x="21712" y="40097"/>
                  </a:cubicBezTo>
                  <a:lnTo>
                    <a:pt x="21703" y="40108"/>
                  </a:lnTo>
                  <a:lnTo>
                    <a:pt x="21683" y="40108"/>
                  </a:lnTo>
                  <a:cubicBezTo>
                    <a:pt x="21643" y="40128"/>
                    <a:pt x="21612" y="40148"/>
                    <a:pt x="21572" y="40168"/>
                  </a:cubicBezTo>
                  <a:cubicBezTo>
                    <a:pt x="21472" y="40217"/>
                    <a:pt x="21373" y="40268"/>
                    <a:pt x="21283" y="40307"/>
                  </a:cubicBezTo>
                  <a:lnTo>
                    <a:pt x="21273" y="40317"/>
                  </a:lnTo>
                  <a:cubicBezTo>
                    <a:pt x="21233" y="40327"/>
                    <a:pt x="21193" y="40347"/>
                    <a:pt x="21153" y="40367"/>
                  </a:cubicBezTo>
                  <a:lnTo>
                    <a:pt x="21123" y="40377"/>
                  </a:lnTo>
                  <a:cubicBezTo>
                    <a:pt x="21073" y="40397"/>
                    <a:pt x="21023" y="40417"/>
                    <a:pt x="20963" y="40437"/>
                  </a:cubicBezTo>
                  <a:lnTo>
                    <a:pt x="20923" y="40457"/>
                  </a:lnTo>
                  <a:lnTo>
                    <a:pt x="20903" y="40467"/>
                  </a:lnTo>
                  <a:lnTo>
                    <a:pt x="20883" y="40477"/>
                  </a:lnTo>
                  <a:lnTo>
                    <a:pt x="20853" y="40487"/>
                  </a:lnTo>
                  <a:lnTo>
                    <a:pt x="20843" y="40497"/>
                  </a:lnTo>
                  <a:cubicBezTo>
                    <a:pt x="20753" y="40527"/>
                    <a:pt x="20653" y="40567"/>
                    <a:pt x="20564" y="40607"/>
                  </a:cubicBezTo>
                  <a:cubicBezTo>
                    <a:pt x="20344" y="40697"/>
                    <a:pt x="20154" y="40787"/>
                    <a:pt x="19964" y="40877"/>
                  </a:cubicBezTo>
                  <a:cubicBezTo>
                    <a:pt x="19894" y="40917"/>
                    <a:pt x="19814" y="40947"/>
                    <a:pt x="19734" y="40997"/>
                  </a:cubicBezTo>
                  <a:lnTo>
                    <a:pt x="19724" y="40997"/>
                  </a:lnTo>
                  <a:lnTo>
                    <a:pt x="19714" y="41007"/>
                  </a:lnTo>
                  <a:cubicBezTo>
                    <a:pt x="19624" y="41047"/>
                    <a:pt x="19514" y="41107"/>
                    <a:pt x="19414" y="41156"/>
                  </a:cubicBezTo>
                  <a:cubicBezTo>
                    <a:pt x="19274" y="41216"/>
                    <a:pt x="19145" y="41276"/>
                    <a:pt x="19005" y="41336"/>
                  </a:cubicBezTo>
                  <a:lnTo>
                    <a:pt x="18995" y="41347"/>
                  </a:lnTo>
                  <a:lnTo>
                    <a:pt x="18975" y="41347"/>
                  </a:lnTo>
                  <a:cubicBezTo>
                    <a:pt x="18925" y="41376"/>
                    <a:pt x="18875" y="41396"/>
                    <a:pt x="18825" y="41416"/>
                  </a:cubicBezTo>
                  <a:cubicBezTo>
                    <a:pt x="18495" y="41566"/>
                    <a:pt x="18175" y="41746"/>
                    <a:pt x="17866" y="41916"/>
                  </a:cubicBezTo>
                  <a:lnTo>
                    <a:pt x="17855" y="41916"/>
                  </a:lnTo>
                  <a:cubicBezTo>
                    <a:pt x="17806" y="41946"/>
                    <a:pt x="17746" y="41976"/>
                    <a:pt x="17696" y="42006"/>
                  </a:cubicBezTo>
                  <a:lnTo>
                    <a:pt x="17576" y="42066"/>
                  </a:lnTo>
                  <a:lnTo>
                    <a:pt x="17566" y="42076"/>
                  </a:lnTo>
                  <a:lnTo>
                    <a:pt x="17556" y="42076"/>
                  </a:lnTo>
                  <a:cubicBezTo>
                    <a:pt x="17436" y="42146"/>
                    <a:pt x="17296" y="42215"/>
                    <a:pt x="17166" y="42295"/>
                  </a:cubicBezTo>
                  <a:cubicBezTo>
                    <a:pt x="16967" y="42415"/>
                    <a:pt x="16756" y="42546"/>
                    <a:pt x="16616" y="42635"/>
                  </a:cubicBezTo>
                  <a:lnTo>
                    <a:pt x="16577" y="42655"/>
                  </a:lnTo>
                  <a:cubicBezTo>
                    <a:pt x="16397" y="42775"/>
                    <a:pt x="16207" y="42895"/>
                    <a:pt x="16027" y="42995"/>
                  </a:cubicBezTo>
                  <a:lnTo>
                    <a:pt x="15817" y="43115"/>
                  </a:lnTo>
                  <a:lnTo>
                    <a:pt x="15517" y="43295"/>
                  </a:lnTo>
                  <a:cubicBezTo>
                    <a:pt x="15338" y="43405"/>
                    <a:pt x="15138" y="43525"/>
                    <a:pt x="14928" y="43665"/>
                  </a:cubicBezTo>
                  <a:cubicBezTo>
                    <a:pt x="14888" y="43694"/>
                    <a:pt x="14848" y="43714"/>
                    <a:pt x="14808" y="43745"/>
                  </a:cubicBezTo>
                  <a:lnTo>
                    <a:pt x="14798" y="43754"/>
                  </a:lnTo>
                  <a:cubicBezTo>
                    <a:pt x="14688" y="43825"/>
                    <a:pt x="14558" y="43914"/>
                    <a:pt x="14429" y="43984"/>
                  </a:cubicBezTo>
                  <a:lnTo>
                    <a:pt x="14358" y="44024"/>
                  </a:lnTo>
                  <a:lnTo>
                    <a:pt x="14258" y="44084"/>
                  </a:lnTo>
                  <a:lnTo>
                    <a:pt x="14218" y="44114"/>
                  </a:lnTo>
                  <a:lnTo>
                    <a:pt x="14209" y="44114"/>
                  </a:lnTo>
                  <a:cubicBezTo>
                    <a:pt x="14039" y="44214"/>
                    <a:pt x="13819" y="44344"/>
                    <a:pt x="13619" y="44474"/>
                  </a:cubicBezTo>
                  <a:cubicBezTo>
                    <a:pt x="13579" y="44494"/>
                    <a:pt x="13549" y="44514"/>
                    <a:pt x="13509" y="44544"/>
                  </a:cubicBezTo>
                  <a:lnTo>
                    <a:pt x="13499" y="44544"/>
                  </a:lnTo>
                  <a:cubicBezTo>
                    <a:pt x="13410" y="44604"/>
                    <a:pt x="13330" y="44653"/>
                    <a:pt x="13239" y="44704"/>
                  </a:cubicBezTo>
                  <a:lnTo>
                    <a:pt x="13079" y="44804"/>
                  </a:lnTo>
                  <a:lnTo>
                    <a:pt x="13070" y="44693"/>
                  </a:lnTo>
                  <a:lnTo>
                    <a:pt x="13070" y="44584"/>
                  </a:lnTo>
                  <a:lnTo>
                    <a:pt x="13070" y="44474"/>
                  </a:lnTo>
                  <a:lnTo>
                    <a:pt x="13070" y="44464"/>
                  </a:lnTo>
                  <a:lnTo>
                    <a:pt x="13070" y="44454"/>
                  </a:lnTo>
                  <a:cubicBezTo>
                    <a:pt x="13070" y="44304"/>
                    <a:pt x="13070" y="44134"/>
                    <a:pt x="13059" y="43974"/>
                  </a:cubicBezTo>
                  <a:cubicBezTo>
                    <a:pt x="13050" y="43665"/>
                    <a:pt x="13039" y="43345"/>
                    <a:pt x="13039" y="43045"/>
                  </a:cubicBezTo>
                  <a:lnTo>
                    <a:pt x="13039" y="43035"/>
                  </a:lnTo>
                  <a:lnTo>
                    <a:pt x="13039" y="43025"/>
                  </a:lnTo>
                  <a:lnTo>
                    <a:pt x="13039" y="42815"/>
                  </a:lnTo>
                  <a:lnTo>
                    <a:pt x="13039" y="42346"/>
                  </a:lnTo>
                  <a:lnTo>
                    <a:pt x="13039" y="41596"/>
                  </a:lnTo>
                  <a:cubicBezTo>
                    <a:pt x="13030" y="41526"/>
                    <a:pt x="13030" y="41456"/>
                    <a:pt x="13030" y="41387"/>
                  </a:cubicBezTo>
                  <a:lnTo>
                    <a:pt x="13030" y="41016"/>
                  </a:lnTo>
                  <a:lnTo>
                    <a:pt x="13030" y="40947"/>
                  </a:lnTo>
                  <a:lnTo>
                    <a:pt x="13030" y="40927"/>
                  </a:lnTo>
                  <a:cubicBezTo>
                    <a:pt x="13030" y="40777"/>
                    <a:pt x="13030" y="40597"/>
                    <a:pt x="13019" y="40427"/>
                  </a:cubicBezTo>
                  <a:cubicBezTo>
                    <a:pt x="13010" y="40197"/>
                    <a:pt x="13010" y="40017"/>
                    <a:pt x="13010" y="39848"/>
                  </a:cubicBezTo>
                  <a:cubicBezTo>
                    <a:pt x="13019" y="39688"/>
                    <a:pt x="13019" y="39508"/>
                    <a:pt x="13030" y="39278"/>
                  </a:cubicBezTo>
                  <a:cubicBezTo>
                    <a:pt x="13039" y="39128"/>
                    <a:pt x="13050" y="38989"/>
                    <a:pt x="13059" y="38849"/>
                  </a:cubicBezTo>
                  <a:lnTo>
                    <a:pt x="13059" y="38829"/>
                  </a:lnTo>
                  <a:lnTo>
                    <a:pt x="13070" y="38698"/>
                  </a:lnTo>
                  <a:cubicBezTo>
                    <a:pt x="13079" y="38509"/>
                    <a:pt x="13090" y="38329"/>
                    <a:pt x="13099" y="38139"/>
                  </a:cubicBezTo>
                  <a:lnTo>
                    <a:pt x="13099" y="38119"/>
                  </a:lnTo>
                  <a:cubicBezTo>
                    <a:pt x="13099" y="38049"/>
                    <a:pt x="13099" y="37969"/>
                    <a:pt x="13110" y="37899"/>
                  </a:cubicBezTo>
                  <a:lnTo>
                    <a:pt x="13110" y="37879"/>
                  </a:lnTo>
                  <a:lnTo>
                    <a:pt x="13110" y="37850"/>
                  </a:lnTo>
                  <a:lnTo>
                    <a:pt x="13110" y="37839"/>
                  </a:lnTo>
                  <a:lnTo>
                    <a:pt x="13110" y="37819"/>
                  </a:lnTo>
                  <a:lnTo>
                    <a:pt x="13110" y="37810"/>
                  </a:lnTo>
                  <a:lnTo>
                    <a:pt x="13110" y="37790"/>
                  </a:lnTo>
                  <a:lnTo>
                    <a:pt x="13110" y="37770"/>
                  </a:lnTo>
                  <a:cubicBezTo>
                    <a:pt x="13119" y="37690"/>
                    <a:pt x="13119" y="37610"/>
                    <a:pt x="13130" y="37530"/>
                  </a:cubicBezTo>
                  <a:cubicBezTo>
                    <a:pt x="13130" y="37330"/>
                    <a:pt x="13139" y="37130"/>
                    <a:pt x="13139" y="36930"/>
                  </a:cubicBezTo>
                  <a:cubicBezTo>
                    <a:pt x="13139" y="36850"/>
                    <a:pt x="13150" y="36760"/>
                    <a:pt x="13150" y="36670"/>
                  </a:cubicBezTo>
                  <a:cubicBezTo>
                    <a:pt x="13150" y="36571"/>
                    <a:pt x="13150" y="36471"/>
                    <a:pt x="13159" y="36360"/>
                  </a:cubicBezTo>
                  <a:cubicBezTo>
                    <a:pt x="13159" y="36121"/>
                    <a:pt x="13159" y="35931"/>
                    <a:pt x="13150" y="35741"/>
                  </a:cubicBezTo>
                  <a:cubicBezTo>
                    <a:pt x="13139" y="35661"/>
                    <a:pt x="13139" y="35581"/>
                    <a:pt x="13130" y="35491"/>
                  </a:cubicBezTo>
                  <a:cubicBezTo>
                    <a:pt x="13119" y="35392"/>
                    <a:pt x="13119" y="35272"/>
                    <a:pt x="13110" y="35161"/>
                  </a:cubicBezTo>
                  <a:cubicBezTo>
                    <a:pt x="13099" y="34961"/>
                    <a:pt x="13099" y="34742"/>
                    <a:pt x="13099" y="34562"/>
                  </a:cubicBezTo>
                  <a:cubicBezTo>
                    <a:pt x="13090" y="34213"/>
                    <a:pt x="13070" y="33853"/>
                    <a:pt x="13050" y="33513"/>
                  </a:cubicBezTo>
                  <a:lnTo>
                    <a:pt x="13050" y="33503"/>
                  </a:lnTo>
                  <a:lnTo>
                    <a:pt x="13050" y="33483"/>
                  </a:lnTo>
                  <a:lnTo>
                    <a:pt x="13050" y="33473"/>
                  </a:lnTo>
                  <a:lnTo>
                    <a:pt x="13050" y="33373"/>
                  </a:lnTo>
                  <a:cubicBezTo>
                    <a:pt x="13039" y="33183"/>
                    <a:pt x="13030" y="32983"/>
                    <a:pt x="13019" y="32814"/>
                  </a:cubicBezTo>
                  <a:lnTo>
                    <a:pt x="13019" y="32783"/>
                  </a:lnTo>
                  <a:cubicBezTo>
                    <a:pt x="13010" y="32574"/>
                    <a:pt x="12999" y="32374"/>
                    <a:pt x="12980" y="32174"/>
                  </a:cubicBezTo>
                  <a:cubicBezTo>
                    <a:pt x="12970" y="32064"/>
                    <a:pt x="12950" y="31944"/>
                    <a:pt x="12940" y="31864"/>
                  </a:cubicBezTo>
                  <a:lnTo>
                    <a:pt x="12940" y="31854"/>
                  </a:lnTo>
                  <a:lnTo>
                    <a:pt x="12940" y="31844"/>
                  </a:lnTo>
                  <a:cubicBezTo>
                    <a:pt x="12930" y="31764"/>
                    <a:pt x="12920" y="31675"/>
                    <a:pt x="12910" y="31595"/>
                  </a:cubicBezTo>
                  <a:cubicBezTo>
                    <a:pt x="12890" y="31395"/>
                    <a:pt x="12880" y="31215"/>
                    <a:pt x="12880" y="31035"/>
                  </a:cubicBezTo>
                  <a:lnTo>
                    <a:pt x="12880" y="30995"/>
                  </a:lnTo>
                  <a:cubicBezTo>
                    <a:pt x="12870" y="30815"/>
                    <a:pt x="12870" y="30625"/>
                    <a:pt x="12870" y="30396"/>
                  </a:cubicBezTo>
                  <a:cubicBezTo>
                    <a:pt x="12870" y="30196"/>
                    <a:pt x="12880" y="29986"/>
                    <a:pt x="12890" y="29806"/>
                  </a:cubicBezTo>
                  <a:cubicBezTo>
                    <a:pt x="12900" y="29626"/>
                    <a:pt x="12910" y="29406"/>
                    <a:pt x="12920" y="29186"/>
                  </a:cubicBezTo>
                  <a:lnTo>
                    <a:pt x="12920" y="28837"/>
                  </a:lnTo>
                  <a:lnTo>
                    <a:pt x="12920" y="28817"/>
                  </a:lnTo>
                  <a:lnTo>
                    <a:pt x="12920" y="28787"/>
                  </a:lnTo>
                  <a:lnTo>
                    <a:pt x="12920" y="28607"/>
                  </a:lnTo>
                  <a:cubicBezTo>
                    <a:pt x="12920" y="28297"/>
                    <a:pt x="12910" y="28067"/>
                    <a:pt x="12900" y="27818"/>
                  </a:cubicBezTo>
                  <a:cubicBezTo>
                    <a:pt x="12900" y="27767"/>
                    <a:pt x="12900" y="27718"/>
                    <a:pt x="12890" y="27668"/>
                  </a:cubicBezTo>
                  <a:cubicBezTo>
                    <a:pt x="12890" y="27588"/>
                    <a:pt x="12880" y="27508"/>
                    <a:pt x="12880" y="27428"/>
                  </a:cubicBezTo>
                  <a:cubicBezTo>
                    <a:pt x="12880" y="27318"/>
                    <a:pt x="12880" y="27208"/>
                    <a:pt x="12890" y="27098"/>
                  </a:cubicBezTo>
                  <a:lnTo>
                    <a:pt x="12930" y="27078"/>
                  </a:lnTo>
                  <a:lnTo>
                    <a:pt x="12970" y="27058"/>
                  </a:lnTo>
                  <a:lnTo>
                    <a:pt x="13099" y="26978"/>
                  </a:lnTo>
                  <a:cubicBezTo>
                    <a:pt x="13170" y="26939"/>
                    <a:pt x="13239" y="26908"/>
                    <a:pt x="13310" y="26868"/>
                  </a:cubicBezTo>
                  <a:cubicBezTo>
                    <a:pt x="13350" y="26839"/>
                    <a:pt x="13390" y="26819"/>
                    <a:pt x="13439" y="26788"/>
                  </a:cubicBezTo>
                  <a:cubicBezTo>
                    <a:pt x="13489" y="26748"/>
                    <a:pt x="13549" y="26719"/>
                    <a:pt x="13609" y="26688"/>
                  </a:cubicBezTo>
                  <a:cubicBezTo>
                    <a:pt x="13779" y="26588"/>
                    <a:pt x="13949" y="26499"/>
                    <a:pt x="14109" y="26409"/>
                  </a:cubicBezTo>
                  <a:lnTo>
                    <a:pt x="14139" y="26399"/>
                  </a:lnTo>
                  <a:lnTo>
                    <a:pt x="14179" y="26379"/>
                  </a:lnTo>
                  <a:lnTo>
                    <a:pt x="14189" y="26369"/>
                  </a:lnTo>
                  <a:lnTo>
                    <a:pt x="14229" y="26349"/>
                  </a:lnTo>
                  <a:lnTo>
                    <a:pt x="14278" y="26319"/>
                  </a:lnTo>
                  <a:lnTo>
                    <a:pt x="14349" y="26279"/>
                  </a:lnTo>
                  <a:lnTo>
                    <a:pt x="14378" y="26269"/>
                  </a:lnTo>
                  <a:cubicBezTo>
                    <a:pt x="14458" y="26219"/>
                    <a:pt x="14538" y="26179"/>
                    <a:pt x="14618" y="26139"/>
                  </a:cubicBezTo>
                  <a:cubicBezTo>
                    <a:pt x="14708" y="26089"/>
                    <a:pt x="14808" y="26039"/>
                    <a:pt x="14888" y="25999"/>
                  </a:cubicBezTo>
                  <a:lnTo>
                    <a:pt x="14948" y="25969"/>
                  </a:lnTo>
                  <a:cubicBezTo>
                    <a:pt x="15168" y="25859"/>
                    <a:pt x="15388" y="25749"/>
                    <a:pt x="15608" y="25629"/>
                  </a:cubicBezTo>
                  <a:cubicBezTo>
                    <a:pt x="15797" y="25520"/>
                    <a:pt x="15997" y="25409"/>
                    <a:pt x="16197" y="25289"/>
                  </a:cubicBezTo>
                  <a:cubicBezTo>
                    <a:pt x="16337" y="25200"/>
                    <a:pt x="16487" y="25120"/>
                    <a:pt x="16627" y="25040"/>
                  </a:cubicBezTo>
                  <a:lnTo>
                    <a:pt x="16647" y="25040"/>
                  </a:lnTo>
                  <a:lnTo>
                    <a:pt x="16656" y="25030"/>
                  </a:lnTo>
                  <a:lnTo>
                    <a:pt x="16807" y="24940"/>
                  </a:lnTo>
                  <a:cubicBezTo>
                    <a:pt x="16916" y="24880"/>
                    <a:pt x="17007" y="24840"/>
                    <a:pt x="17096" y="24780"/>
                  </a:cubicBezTo>
                  <a:cubicBezTo>
                    <a:pt x="17116" y="24760"/>
                    <a:pt x="17146" y="24740"/>
                    <a:pt x="17176" y="24720"/>
                  </a:cubicBezTo>
                  <a:lnTo>
                    <a:pt x="17196" y="24720"/>
                  </a:lnTo>
                  <a:lnTo>
                    <a:pt x="17206" y="24710"/>
                  </a:lnTo>
                  <a:cubicBezTo>
                    <a:pt x="17256" y="24680"/>
                    <a:pt x="17326" y="24630"/>
                    <a:pt x="17386" y="24600"/>
                  </a:cubicBezTo>
                  <a:cubicBezTo>
                    <a:pt x="17476" y="24541"/>
                    <a:pt x="17576" y="24490"/>
                    <a:pt x="17666" y="24441"/>
                  </a:cubicBezTo>
                  <a:lnTo>
                    <a:pt x="17666" y="24430"/>
                  </a:lnTo>
                  <a:lnTo>
                    <a:pt x="17676" y="24430"/>
                  </a:lnTo>
                  <a:cubicBezTo>
                    <a:pt x="17776" y="24370"/>
                    <a:pt x="17886" y="24310"/>
                    <a:pt x="17995" y="24241"/>
                  </a:cubicBezTo>
                  <a:lnTo>
                    <a:pt x="18055" y="24210"/>
                  </a:lnTo>
                  <a:lnTo>
                    <a:pt x="18066" y="24201"/>
                  </a:lnTo>
                  <a:lnTo>
                    <a:pt x="18095" y="24181"/>
                  </a:lnTo>
                  <a:lnTo>
                    <a:pt x="18106" y="24181"/>
                  </a:lnTo>
                  <a:lnTo>
                    <a:pt x="18126" y="24161"/>
                  </a:lnTo>
                  <a:lnTo>
                    <a:pt x="18155" y="24150"/>
                  </a:lnTo>
                  <a:cubicBezTo>
                    <a:pt x="18195" y="24121"/>
                    <a:pt x="18246" y="24090"/>
                    <a:pt x="18286" y="24070"/>
                  </a:cubicBezTo>
                  <a:cubicBezTo>
                    <a:pt x="18345" y="24031"/>
                    <a:pt x="18405" y="24001"/>
                    <a:pt x="18485" y="23951"/>
                  </a:cubicBezTo>
                  <a:lnTo>
                    <a:pt x="18495" y="23941"/>
                  </a:lnTo>
                  <a:lnTo>
                    <a:pt x="18515" y="23941"/>
                  </a:lnTo>
                  <a:lnTo>
                    <a:pt x="18535" y="23921"/>
                  </a:lnTo>
                  <a:lnTo>
                    <a:pt x="18545" y="23911"/>
                  </a:lnTo>
                  <a:lnTo>
                    <a:pt x="18585" y="23891"/>
                  </a:lnTo>
                  <a:cubicBezTo>
                    <a:pt x="18695" y="23831"/>
                    <a:pt x="18795" y="23761"/>
                    <a:pt x="18875" y="23701"/>
                  </a:cubicBezTo>
                  <a:lnTo>
                    <a:pt x="18885" y="23701"/>
                  </a:lnTo>
                  <a:cubicBezTo>
                    <a:pt x="18975" y="23641"/>
                    <a:pt x="19065" y="23581"/>
                    <a:pt x="19165" y="23511"/>
                  </a:cubicBezTo>
                  <a:cubicBezTo>
                    <a:pt x="19254" y="23461"/>
                    <a:pt x="19345" y="23401"/>
                    <a:pt x="19434" y="23351"/>
                  </a:cubicBezTo>
                  <a:cubicBezTo>
                    <a:pt x="19514" y="23302"/>
                    <a:pt x="19644" y="23222"/>
                    <a:pt x="19764" y="23142"/>
                  </a:cubicBezTo>
                  <a:cubicBezTo>
                    <a:pt x="19884" y="23071"/>
                    <a:pt x="19994" y="22991"/>
                    <a:pt x="20104" y="22931"/>
                  </a:cubicBezTo>
                  <a:lnTo>
                    <a:pt x="20134" y="22911"/>
                  </a:lnTo>
                  <a:cubicBezTo>
                    <a:pt x="20204" y="22862"/>
                    <a:pt x="20284" y="22822"/>
                    <a:pt x="20364" y="22772"/>
                  </a:cubicBezTo>
                  <a:cubicBezTo>
                    <a:pt x="20584" y="22632"/>
                    <a:pt x="20773" y="22512"/>
                    <a:pt x="20953" y="22412"/>
                  </a:cubicBezTo>
                  <a:lnTo>
                    <a:pt x="21033" y="22362"/>
                  </a:lnTo>
                  <a:lnTo>
                    <a:pt x="21033" y="22352"/>
                  </a:lnTo>
                  <a:lnTo>
                    <a:pt x="21043" y="22352"/>
                  </a:lnTo>
                  <a:lnTo>
                    <a:pt x="21063" y="22342"/>
                  </a:lnTo>
                  <a:cubicBezTo>
                    <a:pt x="21133" y="22302"/>
                    <a:pt x="21203" y="22252"/>
                    <a:pt x="21273" y="22212"/>
                  </a:cubicBezTo>
                  <a:lnTo>
                    <a:pt x="21293" y="22202"/>
                  </a:lnTo>
                  <a:lnTo>
                    <a:pt x="21303" y="22202"/>
                  </a:lnTo>
                  <a:lnTo>
                    <a:pt x="21313" y="22192"/>
                  </a:lnTo>
                  <a:lnTo>
                    <a:pt x="21323" y="22182"/>
                  </a:lnTo>
                  <a:cubicBezTo>
                    <a:pt x="21413" y="22132"/>
                    <a:pt x="21492" y="22083"/>
                    <a:pt x="21583" y="22032"/>
                  </a:cubicBezTo>
                  <a:cubicBezTo>
                    <a:pt x="21623" y="22012"/>
                    <a:pt x="21663" y="21992"/>
                    <a:pt x="21703" y="21963"/>
                  </a:cubicBezTo>
                  <a:cubicBezTo>
                    <a:pt x="21752" y="21932"/>
                    <a:pt x="21803" y="21912"/>
                    <a:pt x="21863" y="21872"/>
                  </a:cubicBezTo>
                  <a:cubicBezTo>
                    <a:pt x="21922" y="21843"/>
                    <a:pt x="21992" y="21803"/>
                    <a:pt x="22062" y="21752"/>
                  </a:cubicBezTo>
                  <a:lnTo>
                    <a:pt x="22092" y="21743"/>
                  </a:lnTo>
                  <a:cubicBezTo>
                    <a:pt x="22122" y="21723"/>
                    <a:pt x="22152" y="21703"/>
                    <a:pt x="22172" y="21692"/>
                  </a:cubicBezTo>
                  <a:cubicBezTo>
                    <a:pt x="22262" y="21633"/>
                    <a:pt x="22352" y="21583"/>
                    <a:pt x="22432" y="21533"/>
                  </a:cubicBezTo>
                  <a:cubicBezTo>
                    <a:pt x="22532" y="21473"/>
                    <a:pt x="22642" y="21423"/>
                    <a:pt x="22722" y="21373"/>
                  </a:cubicBezTo>
                  <a:cubicBezTo>
                    <a:pt x="22831" y="21323"/>
                    <a:pt x="22922" y="21273"/>
                    <a:pt x="23002" y="21223"/>
                  </a:cubicBezTo>
                  <a:cubicBezTo>
                    <a:pt x="23051" y="21203"/>
                    <a:pt x="23091" y="21173"/>
                    <a:pt x="23151" y="21133"/>
                  </a:cubicBezTo>
                  <a:lnTo>
                    <a:pt x="23171" y="21113"/>
                  </a:lnTo>
                  <a:cubicBezTo>
                    <a:pt x="23201" y="21103"/>
                    <a:pt x="23221" y="21083"/>
                    <a:pt x="23241" y="21073"/>
                  </a:cubicBezTo>
                  <a:cubicBezTo>
                    <a:pt x="23291" y="21043"/>
                    <a:pt x="23351" y="21013"/>
                    <a:pt x="23391" y="20993"/>
                  </a:cubicBezTo>
                  <a:lnTo>
                    <a:pt x="23391" y="20983"/>
                  </a:lnTo>
                  <a:cubicBezTo>
                    <a:pt x="23441" y="20963"/>
                    <a:pt x="23481" y="20933"/>
                    <a:pt x="23531" y="20904"/>
                  </a:cubicBezTo>
                  <a:cubicBezTo>
                    <a:pt x="23551" y="20893"/>
                    <a:pt x="23561" y="20884"/>
                    <a:pt x="23581" y="20873"/>
                  </a:cubicBezTo>
                  <a:cubicBezTo>
                    <a:pt x="23621" y="20853"/>
                    <a:pt x="23651" y="20833"/>
                    <a:pt x="23691" y="20804"/>
                  </a:cubicBezTo>
                  <a:close/>
                  <a:moveTo>
                    <a:pt x="760" y="20094"/>
                  </a:moveTo>
                  <a:lnTo>
                    <a:pt x="760" y="20094"/>
                  </a:lnTo>
                  <a:cubicBezTo>
                    <a:pt x="780" y="20114"/>
                    <a:pt x="800" y="20124"/>
                    <a:pt x="820" y="20134"/>
                  </a:cubicBezTo>
                  <a:lnTo>
                    <a:pt x="840" y="20154"/>
                  </a:lnTo>
                  <a:lnTo>
                    <a:pt x="850" y="20154"/>
                  </a:lnTo>
                  <a:cubicBezTo>
                    <a:pt x="929" y="20194"/>
                    <a:pt x="989" y="20234"/>
                    <a:pt x="1060" y="20274"/>
                  </a:cubicBezTo>
                  <a:cubicBezTo>
                    <a:pt x="1120" y="20304"/>
                    <a:pt x="1169" y="20334"/>
                    <a:pt x="1220" y="20354"/>
                  </a:cubicBezTo>
                  <a:cubicBezTo>
                    <a:pt x="1269" y="20384"/>
                    <a:pt x="1320" y="20404"/>
                    <a:pt x="1369" y="20434"/>
                  </a:cubicBezTo>
                  <a:cubicBezTo>
                    <a:pt x="1459" y="20484"/>
                    <a:pt x="1559" y="20544"/>
                    <a:pt x="1679" y="20613"/>
                  </a:cubicBezTo>
                  <a:cubicBezTo>
                    <a:pt x="1739" y="20653"/>
                    <a:pt x="1799" y="20693"/>
                    <a:pt x="1869" y="20744"/>
                  </a:cubicBezTo>
                  <a:lnTo>
                    <a:pt x="1879" y="20753"/>
                  </a:lnTo>
                  <a:lnTo>
                    <a:pt x="1899" y="20764"/>
                  </a:lnTo>
                  <a:lnTo>
                    <a:pt x="1989" y="20824"/>
                  </a:lnTo>
                  <a:cubicBezTo>
                    <a:pt x="2089" y="20893"/>
                    <a:pt x="2199" y="20953"/>
                    <a:pt x="2288" y="21003"/>
                  </a:cubicBezTo>
                  <a:cubicBezTo>
                    <a:pt x="2399" y="21053"/>
                    <a:pt x="2499" y="21123"/>
                    <a:pt x="2608" y="21183"/>
                  </a:cubicBezTo>
                  <a:cubicBezTo>
                    <a:pt x="2688" y="21233"/>
                    <a:pt x="2768" y="21283"/>
                    <a:pt x="2868" y="21343"/>
                  </a:cubicBezTo>
                  <a:lnTo>
                    <a:pt x="2868" y="21353"/>
                  </a:lnTo>
                  <a:cubicBezTo>
                    <a:pt x="2928" y="21383"/>
                    <a:pt x="2978" y="21413"/>
                    <a:pt x="3028" y="21443"/>
                  </a:cubicBezTo>
                  <a:cubicBezTo>
                    <a:pt x="3038" y="21453"/>
                    <a:pt x="3058" y="21463"/>
                    <a:pt x="3068" y="21473"/>
                  </a:cubicBezTo>
                  <a:lnTo>
                    <a:pt x="3078" y="21483"/>
                  </a:lnTo>
                  <a:lnTo>
                    <a:pt x="3088" y="21483"/>
                  </a:lnTo>
                  <a:cubicBezTo>
                    <a:pt x="3138" y="21513"/>
                    <a:pt x="3188" y="21543"/>
                    <a:pt x="3228" y="21573"/>
                  </a:cubicBezTo>
                  <a:cubicBezTo>
                    <a:pt x="3298" y="21623"/>
                    <a:pt x="3358" y="21672"/>
                    <a:pt x="3427" y="21723"/>
                  </a:cubicBezTo>
                  <a:cubicBezTo>
                    <a:pt x="3487" y="21772"/>
                    <a:pt x="3558" y="21823"/>
                    <a:pt x="3618" y="21872"/>
                  </a:cubicBezTo>
                  <a:lnTo>
                    <a:pt x="3638" y="21892"/>
                  </a:lnTo>
                  <a:lnTo>
                    <a:pt x="3698" y="21943"/>
                  </a:lnTo>
                  <a:cubicBezTo>
                    <a:pt x="3798" y="22023"/>
                    <a:pt x="3897" y="22092"/>
                    <a:pt x="4017" y="22182"/>
                  </a:cubicBezTo>
                  <a:cubicBezTo>
                    <a:pt x="4107" y="22242"/>
                    <a:pt x="4197" y="22312"/>
                    <a:pt x="4277" y="22362"/>
                  </a:cubicBezTo>
                  <a:lnTo>
                    <a:pt x="4327" y="22392"/>
                  </a:lnTo>
                  <a:lnTo>
                    <a:pt x="4377" y="22422"/>
                  </a:lnTo>
                  <a:lnTo>
                    <a:pt x="4377" y="22432"/>
                  </a:lnTo>
                  <a:lnTo>
                    <a:pt x="4387" y="22432"/>
                  </a:lnTo>
                  <a:lnTo>
                    <a:pt x="4387" y="22442"/>
                  </a:lnTo>
                  <a:lnTo>
                    <a:pt x="4626" y="22592"/>
                  </a:lnTo>
                  <a:lnTo>
                    <a:pt x="4646" y="22602"/>
                  </a:lnTo>
                  <a:cubicBezTo>
                    <a:pt x="4726" y="22652"/>
                    <a:pt x="4837" y="22712"/>
                    <a:pt x="4946" y="22772"/>
                  </a:cubicBezTo>
                  <a:cubicBezTo>
                    <a:pt x="5006" y="22802"/>
                    <a:pt x="5056" y="22832"/>
                    <a:pt x="5116" y="22852"/>
                  </a:cubicBezTo>
                  <a:lnTo>
                    <a:pt x="5136" y="22862"/>
                  </a:lnTo>
                  <a:lnTo>
                    <a:pt x="5166" y="22882"/>
                  </a:lnTo>
                  <a:lnTo>
                    <a:pt x="5286" y="22942"/>
                  </a:lnTo>
                  <a:cubicBezTo>
                    <a:pt x="5396" y="23002"/>
                    <a:pt x="5506" y="23062"/>
                    <a:pt x="5626" y="23122"/>
                  </a:cubicBezTo>
                  <a:lnTo>
                    <a:pt x="5676" y="23151"/>
                  </a:lnTo>
                  <a:cubicBezTo>
                    <a:pt x="5765" y="23202"/>
                    <a:pt x="5865" y="23262"/>
                    <a:pt x="5965" y="23311"/>
                  </a:cubicBezTo>
                  <a:cubicBezTo>
                    <a:pt x="6085" y="23371"/>
                    <a:pt x="6196" y="23431"/>
                    <a:pt x="6315" y="23481"/>
                  </a:cubicBezTo>
                  <a:cubicBezTo>
                    <a:pt x="6385" y="23511"/>
                    <a:pt x="6445" y="23541"/>
                    <a:pt x="6505" y="23571"/>
                  </a:cubicBezTo>
                  <a:lnTo>
                    <a:pt x="6645" y="23641"/>
                  </a:lnTo>
                  <a:cubicBezTo>
                    <a:pt x="6725" y="23681"/>
                    <a:pt x="6795" y="23711"/>
                    <a:pt x="6875" y="23741"/>
                  </a:cubicBezTo>
                  <a:lnTo>
                    <a:pt x="6975" y="23781"/>
                  </a:lnTo>
                  <a:cubicBezTo>
                    <a:pt x="7055" y="23821"/>
                    <a:pt x="7144" y="23861"/>
                    <a:pt x="7215" y="23901"/>
                  </a:cubicBezTo>
                  <a:lnTo>
                    <a:pt x="7235" y="23911"/>
                  </a:lnTo>
                  <a:lnTo>
                    <a:pt x="7244" y="23911"/>
                  </a:lnTo>
                  <a:lnTo>
                    <a:pt x="7264" y="23921"/>
                  </a:lnTo>
                  <a:lnTo>
                    <a:pt x="7295" y="23941"/>
                  </a:lnTo>
                  <a:cubicBezTo>
                    <a:pt x="7364" y="23971"/>
                    <a:pt x="7424" y="24001"/>
                    <a:pt x="7494" y="24031"/>
                  </a:cubicBezTo>
                  <a:lnTo>
                    <a:pt x="7504" y="24041"/>
                  </a:lnTo>
                  <a:cubicBezTo>
                    <a:pt x="7614" y="24090"/>
                    <a:pt x="7804" y="24181"/>
                    <a:pt x="7974" y="24261"/>
                  </a:cubicBezTo>
                  <a:cubicBezTo>
                    <a:pt x="8084" y="24310"/>
                    <a:pt x="8203" y="24370"/>
                    <a:pt x="8354" y="24430"/>
                  </a:cubicBezTo>
                  <a:lnTo>
                    <a:pt x="8363" y="24441"/>
                  </a:lnTo>
                  <a:cubicBezTo>
                    <a:pt x="8463" y="24481"/>
                    <a:pt x="8563" y="24521"/>
                    <a:pt x="8653" y="24560"/>
                  </a:cubicBezTo>
                  <a:cubicBezTo>
                    <a:pt x="8873" y="24660"/>
                    <a:pt x="9073" y="24770"/>
                    <a:pt x="9263" y="24880"/>
                  </a:cubicBezTo>
                  <a:lnTo>
                    <a:pt x="9273" y="24880"/>
                  </a:lnTo>
                  <a:lnTo>
                    <a:pt x="9313" y="24900"/>
                  </a:lnTo>
                  <a:lnTo>
                    <a:pt x="9343" y="24920"/>
                  </a:lnTo>
                  <a:lnTo>
                    <a:pt x="9362" y="24930"/>
                  </a:lnTo>
                  <a:cubicBezTo>
                    <a:pt x="9382" y="24950"/>
                    <a:pt x="9402" y="24960"/>
                    <a:pt x="9422" y="24970"/>
                  </a:cubicBezTo>
                  <a:cubicBezTo>
                    <a:pt x="9653" y="25100"/>
                    <a:pt x="9892" y="25250"/>
                    <a:pt x="10152" y="25449"/>
                  </a:cubicBezTo>
                  <a:cubicBezTo>
                    <a:pt x="10202" y="25489"/>
                    <a:pt x="10252" y="25529"/>
                    <a:pt x="10322" y="25589"/>
                  </a:cubicBezTo>
                  <a:lnTo>
                    <a:pt x="10362" y="25620"/>
                  </a:lnTo>
                  <a:lnTo>
                    <a:pt x="10392" y="25649"/>
                  </a:lnTo>
                  <a:cubicBezTo>
                    <a:pt x="10482" y="25720"/>
                    <a:pt x="10581" y="25799"/>
                    <a:pt x="10661" y="25859"/>
                  </a:cubicBezTo>
                  <a:lnTo>
                    <a:pt x="10672" y="25859"/>
                  </a:lnTo>
                  <a:cubicBezTo>
                    <a:pt x="10701" y="25889"/>
                    <a:pt x="10732" y="25909"/>
                    <a:pt x="10761" y="25929"/>
                  </a:cubicBezTo>
                  <a:lnTo>
                    <a:pt x="10781" y="25949"/>
                  </a:lnTo>
                  <a:lnTo>
                    <a:pt x="10792" y="25949"/>
                  </a:lnTo>
                  <a:cubicBezTo>
                    <a:pt x="10841" y="25989"/>
                    <a:pt x="10892" y="26029"/>
                    <a:pt x="10941" y="26059"/>
                  </a:cubicBezTo>
                  <a:cubicBezTo>
                    <a:pt x="10961" y="26079"/>
                    <a:pt x="10981" y="26089"/>
                    <a:pt x="11001" y="26099"/>
                  </a:cubicBezTo>
                  <a:lnTo>
                    <a:pt x="11021" y="26119"/>
                  </a:lnTo>
                  <a:lnTo>
                    <a:pt x="11032" y="26129"/>
                  </a:lnTo>
                  <a:lnTo>
                    <a:pt x="11041" y="26129"/>
                  </a:lnTo>
                  <a:cubicBezTo>
                    <a:pt x="11081" y="26169"/>
                    <a:pt x="11141" y="26199"/>
                    <a:pt x="11191" y="26239"/>
                  </a:cubicBezTo>
                  <a:lnTo>
                    <a:pt x="11231" y="26269"/>
                  </a:lnTo>
                  <a:cubicBezTo>
                    <a:pt x="11291" y="26319"/>
                    <a:pt x="11361" y="26379"/>
                    <a:pt x="11441" y="26429"/>
                  </a:cubicBezTo>
                  <a:cubicBezTo>
                    <a:pt x="11491" y="26469"/>
                    <a:pt x="11561" y="26508"/>
                    <a:pt x="11611" y="26539"/>
                  </a:cubicBezTo>
                  <a:lnTo>
                    <a:pt x="11621" y="26548"/>
                  </a:lnTo>
                  <a:cubicBezTo>
                    <a:pt x="11651" y="26559"/>
                    <a:pt x="11671" y="26579"/>
                    <a:pt x="11701" y="26599"/>
                  </a:cubicBezTo>
                  <a:lnTo>
                    <a:pt x="11751" y="26628"/>
                  </a:lnTo>
                  <a:lnTo>
                    <a:pt x="11761" y="26628"/>
                  </a:lnTo>
                  <a:cubicBezTo>
                    <a:pt x="11900" y="26719"/>
                    <a:pt x="12060" y="26828"/>
                    <a:pt x="12231" y="26919"/>
                  </a:cubicBezTo>
                  <a:cubicBezTo>
                    <a:pt x="12310" y="26968"/>
                    <a:pt x="12410" y="27018"/>
                    <a:pt x="12490" y="27058"/>
                  </a:cubicBezTo>
                  <a:lnTo>
                    <a:pt x="12550" y="27088"/>
                  </a:lnTo>
                  <a:lnTo>
                    <a:pt x="12560" y="27098"/>
                  </a:lnTo>
                  <a:cubicBezTo>
                    <a:pt x="12570" y="27098"/>
                    <a:pt x="12580" y="27108"/>
                    <a:pt x="12590" y="27108"/>
                  </a:cubicBezTo>
                  <a:lnTo>
                    <a:pt x="12600" y="27108"/>
                  </a:lnTo>
                  <a:lnTo>
                    <a:pt x="12620" y="27118"/>
                  </a:lnTo>
                  <a:cubicBezTo>
                    <a:pt x="12610" y="27198"/>
                    <a:pt x="12610" y="27268"/>
                    <a:pt x="12610" y="27338"/>
                  </a:cubicBezTo>
                  <a:lnTo>
                    <a:pt x="12610" y="27588"/>
                  </a:lnTo>
                  <a:lnTo>
                    <a:pt x="12610" y="27598"/>
                  </a:lnTo>
                  <a:lnTo>
                    <a:pt x="12610" y="27608"/>
                  </a:lnTo>
                  <a:lnTo>
                    <a:pt x="12610" y="27628"/>
                  </a:lnTo>
                  <a:cubicBezTo>
                    <a:pt x="12620" y="27847"/>
                    <a:pt x="12630" y="28047"/>
                    <a:pt x="12630" y="28237"/>
                  </a:cubicBezTo>
                  <a:cubicBezTo>
                    <a:pt x="12630" y="28387"/>
                    <a:pt x="12630" y="28547"/>
                    <a:pt x="12620" y="28677"/>
                  </a:cubicBezTo>
                  <a:lnTo>
                    <a:pt x="12620" y="28757"/>
                  </a:lnTo>
                  <a:lnTo>
                    <a:pt x="12620" y="28847"/>
                  </a:lnTo>
                  <a:cubicBezTo>
                    <a:pt x="12620" y="29046"/>
                    <a:pt x="12620" y="29246"/>
                    <a:pt x="12600" y="29436"/>
                  </a:cubicBezTo>
                  <a:cubicBezTo>
                    <a:pt x="12590" y="29606"/>
                    <a:pt x="12570" y="29786"/>
                    <a:pt x="12560" y="29936"/>
                  </a:cubicBezTo>
                  <a:lnTo>
                    <a:pt x="12550" y="30026"/>
                  </a:lnTo>
                  <a:cubicBezTo>
                    <a:pt x="12530" y="30225"/>
                    <a:pt x="12520" y="30416"/>
                    <a:pt x="12510" y="30635"/>
                  </a:cubicBezTo>
                  <a:cubicBezTo>
                    <a:pt x="12500" y="30865"/>
                    <a:pt x="12500" y="31045"/>
                    <a:pt x="12500" y="31235"/>
                  </a:cubicBezTo>
                  <a:lnTo>
                    <a:pt x="12500" y="31245"/>
                  </a:lnTo>
                  <a:lnTo>
                    <a:pt x="12510" y="31255"/>
                  </a:lnTo>
                  <a:lnTo>
                    <a:pt x="12510" y="31535"/>
                  </a:lnTo>
                  <a:cubicBezTo>
                    <a:pt x="12520" y="31635"/>
                    <a:pt x="12530" y="31735"/>
                    <a:pt x="12540" y="31824"/>
                  </a:cubicBezTo>
                  <a:cubicBezTo>
                    <a:pt x="12560" y="32014"/>
                    <a:pt x="12580" y="32214"/>
                    <a:pt x="12590" y="32404"/>
                  </a:cubicBezTo>
                  <a:cubicBezTo>
                    <a:pt x="12600" y="32603"/>
                    <a:pt x="12600" y="32794"/>
                    <a:pt x="12600" y="32983"/>
                  </a:cubicBezTo>
                  <a:lnTo>
                    <a:pt x="12600" y="32994"/>
                  </a:lnTo>
                  <a:lnTo>
                    <a:pt x="12600" y="33533"/>
                  </a:lnTo>
                  <a:lnTo>
                    <a:pt x="12600" y="33543"/>
                  </a:lnTo>
                  <a:lnTo>
                    <a:pt x="12600" y="33553"/>
                  </a:lnTo>
                  <a:lnTo>
                    <a:pt x="12600" y="33593"/>
                  </a:lnTo>
                  <a:cubicBezTo>
                    <a:pt x="12600" y="33693"/>
                    <a:pt x="12600" y="33782"/>
                    <a:pt x="12610" y="33882"/>
                  </a:cubicBezTo>
                  <a:lnTo>
                    <a:pt x="12610" y="33893"/>
                  </a:lnTo>
                  <a:lnTo>
                    <a:pt x="12610" y="34193"/>
                  </a:lnTo>
                  <a:cubicBezTo>
                    <a:pt x="12620" y="34322"/>
                    <a:pt x="12620" y="34452"/>
                    <a:pt x="12620" y="34582"/>
                  </a:cubicBezTo>
                  <a:lnTo>
                    <a:pt x="12620" y="34592"/>
                  </a:lnTo>
                  <a:cubicBezTo>
                    <a:pt x="12610" y="34842"/>
                    <a:pt x="12610" y="35121"/>
                    <a:pt x="12630" y="35401"/>
                  </a:cubicBezTo>
                  <a:cubicBezTo>
                    <a:pt x="12640" y="35591"/>
                    <a:pt x="12660" y="35791"/>
                    <a:pt x="12670" y="35951"/>
                  </a:cubicBezTo>
                  <a:lnTo>
                    <a:pt x="12670" y="35961"/>
                  </a:lnTo>
                  <a:lnTo>
                    <a:pt x="12680" y="36001"/>
                  </a:lnTo>
                  <a:cubicBezTo>
                    <a:pt x="12690" y="36131"/>
                    <a:pt x="12690" y="36280"/>
                    <a:pt x="12690" y="36360"/>
                  </a:cubicBezTo>
                  <a:cubicBezTo>
                    <a:pt x="12700" y="36440"/>
                    <a:pt x="12700" y="36511"/>
                    <a:pt x="12700" y="36580"/>
                  </a:cubicBezTo>
                  <a:cubicBezTo>
                    <a:pt x="12710" y="36730"/>
                    <a:pt x="12720" y="36870"/>
                    <a:pt x="12730" y="37010"/>
                  </a:cubicBezTo>
                  <a:lnTo>
                    <a:pt x="12740" y="37170"/>
                  </a:lnTo>
                  <a:cubicBezTo>
                    <a:pt x="12750" y="37379"/>
                    <a:pt x="12760" y="37579"/>
                    <a:pt x="12760" y="37770"/>
                  </a:cubicBezTo>
                  <a:lnTo>
                    <a:pt x="12770" y="37879"/>
                  </a:lnTo>
                  <a:cubicBezTo>
                    <a:pt x="12770" y="38039"/>
                    <a:pt x="12770" y="38189"/>
                    <a:pt x="12780" y="38339"/>
                  </a:cubicBezTo>
                  <a:cubicBezTo>
                    <a:pt x="12780" y="38559"/>
                    <a:pt x="12770" y="38758"/>
                    <a:pt x="12750" y="38938"/>
                  </a:cubicBezTo>
                  <a:cubicBezTo>
                    <a:pt x="12750" y="39049"/>
                    <a:pt x="12740" y="39158"/>
                    <a:pt x="12730" y="39258"/>
                  </a:cubicBezTo>
                  <a:lnTo>
                    <a:pt x="12730" y="39268"/>
                  </a:lnTo>
                  <a:lnTo>
                    <a:pt x="12730" y="39298"/>
                  </a:lnTo>
                  <a:lnTo>
                    <a:pt x="12730" y="39328"/>
                  </a:lnTo>
                  <a:cubicBezTo>
                    <a:pt x="12720" y="39388"/>
                    <a:pt x="12720" y="39448"/>
                    <a:pt x="12710" y="39508"/>
                  </a:cubicBezTo>
                  <a:lnTo>
                    <a:pt x="12710" y="39608"/>
                  </a:lnTo>
                  <a:lnTo>
                    <a:pt x="12700" y="39658"/>
                  </a:lnTo>
                  <a:lnTo>
                    <a:pt x="12700" y="39698"/>
                  </a:lnTo>
                  <a:lnTo>
                    <a:pt x="12700" y="39738"/>
                  </a:lnTo>
                  <a:lnTo>
                    <a:pt x="12690" y="39768"/>
                  </a:lnTo>
                  <a:lnTo>
                    <a:pt x="12690" y="39797"/>
                  </a:lnTo>
                  <a:cubicBezTo>
                    <a:pt x="12680" y="39888"/>
                    <a:pt x="12680" y="39988"/>
                    <a:pt x="12670" y="40088"/>
                  </a:cubicBezTo>
                  <a:cubicBezTo>
                    <a:pt x="12670" y="40197"/>
                    <a:pt x="12660" y="40307"/>
                    <a:pt x="12660" y="40447"/>
                  </a:cubicBezTo>
                  <a:lnTo>
                    <a:pt x="12660" y="40457"/>
                  </a:lnTo>
                  <a:cubicBezTo>
                    <a:pt x="12650" y="40517"/>
                    <a:pt x="12650" y="40587"/>
                    <a:pt x="12650" y="40657"/>
                  </a:cubicBezTo>
                  <a:cubicBezTo>
                    <a:pt x="12640" y="40727"/>
                    <a:pt x="12640" y="40797"/>
                    <a:pt x="12640" y="40867"/>
                  </a:cubicBezTo>
                  <a:lnTo>
                    <a:pt x="12630" y="40907"/>
                  </a:lnTo>
                  <a:lnTo>
                    <a:pt x="12630" y="40937"/>
                  </a:lnTo>
                  <a:lnTo>
                    <a:pt x="12630" y="40957"/>
                  </a:lnTo>
                  <a:lnTo>
                    <a:pt x="12630" y="40977"/>
                  </a:lnTo>
                  <a:cubicBezTo>
                    <a:pt x="12630" y="41056"/>
                    <a:pt x="12620" y="41147"/>
                    <a:pt x="12620" y="41227"/>
                  </a:cubicBezTo>
                  <a:cubicBezTo>
                    <a:pt x="12600" y="41686"/>
                    <a:pt x="12590" y="42086"/>
                    <a:pt x="12590" y="42446"/>
                  </a:cubicBezTo>
                  <a:lnTo>
                    <a:pt x="12590" y="42495"/>
                  </a:lnTo>
                  <a:lnTo>
                    <a:pt x="12580" y="42935"/>
                  </a:lnTo>
                  <a:lnTo>
                    <a:pt x="12580" y="43045"/>
                  </a:lnTo>
                  <a:lnTo>
                    <a:pt x="12580" y="43185"/>
                  </a:lnTo>
                  <a:lnTo>
                    <a:pt x="12580" y="43195"/>
                  </a:lnTo>
                  <a:lnTo>
                    <a:pt x="12580" y="43625"/>
                  </a:lnTo>
                  <a:cubicBezTo>
                    <a:pt x="12580" y="43765"/>
                    <a:pt x="12590" y="43894"/>
                    <a:pt x="12590" y="44004"/>
                  </a:cubicBezTo>
                  <a:cubicBezTo>
                    <a:pt x="12600" y="44114"/>
                    <a:pt x="12600" y="44244"/>
                    <a:pt x="12600" y="44324"/>
                  </a:cubicBezTo>
                  <a:lnTo>
                    <a:pt x="12600" y="44404"/>
                  </a:lnTo>
                  <a:lnTo>
                    <a:pt x="12600" y="44784"/>
                  </a:lnTo>
                  <a:lnTo>
                    <a:pt x="12600" y="44833"/>
                  </a:lnTo>
                  <a:cubicBezTo>
                    <a:pt x="12570" y="44844"/>
                    <a:pt x="12540" y="44873"/>
                    <a:pt x="12520" y="44904"/>
                  </a:cubicBezTo>
                  <a:cubicBezTo>
                    <a:pt x="12410" y="44853"/>
                    <a:pt x="12300" y="44793"/>
                    <a:pt x="12180" y="44724"/>
                  </a:cubicBezTo>
                  <a:cubicBezTo>
                    <a:pt x="12100" y="44673"/>
                    <a:pt x="12011" y="44624"/>
                    <a:pt x="11940" y="44574"/>
                  </a:cubicBezTo>
                  <a:cubicBezTo>
                    <a:pt x="11911" y="44544"/>
                    <a:pt x="11871" y="44524"/>
                    <a:pt x="11840" y="44504"/>
                  </a:cubicBezTo>
                  <a:lnTo>
                    <a:pt x="11831" y="44504"/>
                  </a:lnTo>
                  <a:lnTo>
                    <a:pt x="11820" y="44494"/>
                  </a:lnTo>
                  <a:lnTo>
                    <a:pt x="11811" y="44484"/>
                  </a:lnTo>
                  <a:lnTo>
                    <a:pt x="11800" y="44484"/>
                  </a:lnTo>
                  <a:lnTo>
                    <a:pt x="11791" y="44474"/>
                  </a:lnTo>
                  <a:cubicBezTo>
                    <a:pt x="11771" y="44464"/>
                    <a:pt x="11761" y="44454"/>
                    <a:pt x="11741" y="44444"/>
                  </a:cubicBezTo>
                  <a:lnTo>
                    <a:pt x="11621" y="44354"/>
                  </a:lnTo>
                  <a:lnTo>
                    <a:pt x="11611" y="44354"/>
                  </a:lnTo>
                  <a:cubicBezTo>
                    <a:pt x="11571" y="44324"/>
                    <a:pt x="11531" y="44284"/>
                    <a:pt x="11481" y="44254"/>
                  </a:cubicBezTo>
                  <a:cubicBezTo>
                    <a:pt x="11391" y="44194"/>
                    <a:pt x="11301" y="44134"/>
                    <a:pt x="11211" y="44084"/>
                  </a:cubicBezTo>
                  <a:cubicBezTo>
                    <a:pt x="11121" y="44014"/>
                    <a:pt x="11021" y="43954"/>
                    <a:pt x="10932" y="43905"/>
                  </a:cubicBezTo>
                  <a:lnTo>
                    <a:pt x="10881" y="43874"/>
                  </a:lnTo>
                  <a:cubicBezTo>
                    <a:pt x="10841" y="43845"/>
                    <a:pt x="10792" y="43814"/>
                    <a:pt x="10752" y="43785"/>
                  </a:cubicBezTo>
                  <a:cubicBezTo>
                    <a:pt x="10692" y="43745"/>
                    <a:pt x="10621" y="43705"/>
                    <a:pt x="10562" y="43665"/>
                  </a:cubicBezTo>
                  <a:cubicBezTo>
                    <a:pt x="10512" y="43634"/>
                    <a:pt x="10452" y="43605"/>
                    <a:pt x="10402" y="43574"/>
                  </a:cubicBezTo>
                  <a:lnTo>
                    <a:pt x="10392" y="43565"/>
                  </a:lnTo>
                  <a:cubicBezTo>
                    <a:pt x="10322" y="43534"/>
                    <a:pt x="10262" y="43494"/>
                    <a:pt x="10202" y="43454"/>
                  </a:cubicBezTo>
                  <a:cubicBezTo>
                    <a:pt x="10132" y="43425"/>
                    <a:pt x="10072" y="43375"/>
                    <a:pt x="10022" y="43345"/>
                  </a:cubicBezTo>
                  <a:lnTo>
                    <a:pt x="10022" y="43335"/>
                  </a:lnTo>
                  <a:lnTo>
                    <a:pt x="10012" y="43335"/>
                  </a:lnTo>
                  <a:cubicBezTo>
                    <a:pt x="9982" y="43315"/>
                    <a:pt x="9932" y="43275"/>
                    <a:pt x="9882" y="43255"/>
                  </a:cubicBezTo>
                  <a:cubicBezTo>
                    <a:pt x="9773" y="43175"/>
                    <a:pt x="9662" y="43115"/>
                    <a:pt x="9553" y="43055"/>
                  </a:cubicBezTo>
                  <a:cubicBezTo>
                    <a:pt x="9493" y="43015"/>
                    <a:pt x="9433" y="42985"/>
                    <a:pt x="9373" y="42945"/>
                  </a:cubicBezTo>
                  <a:lnTo>
                    <a:pt x="9362" y="42945"/>
                  </a:lnTo>
                  <a:lnTo>
                    <a:pt x="9213" y="42855"/>
                  </a:lnTo>
                  <a:cubicBezTo>
                    <a:pt x="9153" y="42815"/>
                    <a:pt x="9093" y="42785"/>
                    <a:pt x="9043" y="42755"/>
                  </a:cubicBezTo>
                  <a:lnTo>
                    <a:pt x="9023" y="42745"/>
                  </a:lnTo>
                  <a:lnTo>
                    <a:pt x="9013" y="42735"/>
                  </a:lnTo>
                  <a:lnTo>
                    <a:pt x="8993" y="42735"/>
                  </a:lnTo>
                  <a:cubicBezTo>
                    <a:pt x="8953" y="42705"/>
                    <a:pt x="8913" y="42686"/>
                    <a:pt x="8863" y="42655"/>
                  </a:cubicBezTo>
                  <a:cubicBezTo>
                    <a:pt x="8753" y="42595"/>
                    <a:pt x="8643" y="42535"/>
                    <a:pt x="8554" y="42475"/>
                  </a:cubicBezTo>
                  <a:lnTo>
                    <a:pt x="8543" y="42475"/>
                  </a:lnTo>
                  <a:lnTo>
                    <a:pt x="8523" y="42466"/>
                  </a:lnTo>
                  <a:cubicBezTo>
                    <a:pt x="8394" y="42375"/>
                    <a:pt x="8274" y="42306"/>
                    <a:pt x="8154" y="42246"/>
                  </a:cubicBezTo>
                  <a:cubicBezTo>
                    <a:pt x="8084" y="42206"/>
                    <a:pt x="8014" y="42166"/>
                    <a:pt x="7954" y="42136"/>
                  </a:cubicBezTo>
                  <a:lnTo>
                    <a:pt x="7944" y="42126"/>
                  </a:lnTo>
                  <a:lnTo>
                    <a:pt x="7904" y="42106"/>
                  </a:lnTo>
                  <a:lnTo>
                    <a:pt x="7834" y="42066"/>
                  </a:lnTo>
                  <a:cubicBezTo>
                    <a:pt x="7704" y="41996"/>
                    <a:pt x="7554" y="41916"/>
                    <a:pt x="7444" y="41846"/>
                  </a:cubicBezTo>
                  <a:lnTo>
                    <a:pt x="7424" y="41836"/>
                  </a:lnTo>
                  <a:lnTo>
                    <a:pt x="7395" y="41826"/>
                  </a:lnTo>
                  <a:lnTo>
                    <a:pt x="7384" y="41816"/>
                  </a:lnTo>
                  <a:lnTo>
                    <a:pt x="7364" y="41806"/>
                  </a:lnTo>
                  <a:cubicBezTo>
                    <a:pt x="7284" y="41756"/>
                    <a:pt x="7195" y="41706"/>
                    <a:pt x="7115" y="41666"/>
                  </a:cubicBezTo>
                  <a:cubicBezTo>
                    <a:pt x="7064" y="41636"/>
                    <a:pt x="7004" y="41606"/>
                    <a:pt x="6955" y="41576"/>
                  </a:cubicBezTo>
                  <a:lnTo>
                    <a:pt x="6935" y="41566"/>
                  </a:lnTo>
                  <a:lnTo>
                    <a:pt x="6925" y="41556"/>
                  </a:lnTo>
                  <a:lnTo>
                    <a:pt x="6895" y="41536"/>
                  </a:lnTo>
                  <a:lnTo>
                    <a:pt x="6875" y="41526"/>
                  </a:lnTo>
                  <a:lnTo>
                    <a:pt x="6845" y="41516"/>
                  </a:lnTo>
                  <a:lnTo>
                    <a:pt x="6785" y="41487"/>
                  </a:lnTo>
                  <a:lnTo>
                    <a:pt x="6695" y="41427"/>
                  </a:lnTo>
                  <a:cubicBezTo>
                    <a:pt x="6615" y="41387"/>
                    <a:pt x="6525" y="41336"/>
                    <a:pt x="6435" y="41287"/>
                  </a:cubicBezTo>
                  <a:lnTo>
                    <a:pt x="6315" y="41227"/>
                  </a:lnTo>
                  <a:lnTo>
                    <a:pt x="6285" y="41216"/>
                  </a:lnTo>
                  <a:lnTo>
                    <a:pt x="6275" y="41207"/>
                  </a:lnTo>
                  <a:lnTo>
                    <a:pt x="6245" y="41196"/>
                  </a:lnTo>
                  <a:lnTo>
                    <a:pt x="6235" y="41187"/>
                  </a:lnTo>
                  <a:lnTo>
                    <a:pt x="6056" y="41096"/>
                  </a:lnTo>
                  <a:cubicBezTo>
                    <a:pt x="5985" y="41056"/>
                    <a:pt x="5925" y="41027"/>
                    <a:pt x="5856" y="40987"/>
                  </a:cubicBezTo>
                  <a:lnTo>
                    <a:pt x="5845" y="40977"/>
                  </a:lnTo>
                  <a:lnTo>
                    <a:pt x="5836" y="40977"/>
                  </a:lnTo>
                  <a:lnTo>
                    <a:pt x="5816" y="40967"/>
                  </a:lnTo>
                  <a:lnTo>
                    <a:pt x="5796" y="40957"/>
                  </a:lnTo>
                  <a:lnTo>
                    <a:pt x="5716" y="40917"/>
                  </a:lnTo>
                  <a:cubicBezTo>
                    <a:pt x="5646" y="40877"/>
                    <a:pt x="5576" y="40837"/>
                    <a:pt x="5506" y="40807"/>
                  </a:cubicBezTo>
                  <a:lnTo>
                    <a:pt x="5506" y="40797"/>
                  </a:lnTo>
                  <a:lnTo>
                    <a:pt x="5486" y="40797"/>
                  </a:lnTo>
                  <a:lnTo>
                    <a:pt x="5466" y="40787"/>
                  </a:lnTo>
                  <a:lnTo>
                    <a:pt x="5426" y="40767"/>
                  </a:lnTo>
                  <a:lnTo>
                    <a:pt x="5346" y="40727"/>
                  </a:lnTo>
                  <a:cubicBezTo>
                    <a:pt x="5256" y="40677"/>
                    <a:pt x="5166" y="40627"/>
                    <a:pt x="5086" y="40577"/>
                  </a:cubicBezTo>
                  <a:lnTo>
                    <a:pt x="5076" y="40577"/>
                  </a:lnTo>
                  <a:lnTo>
                    <a:pt x="5066" y="40567"/>
                  </a:lnTo>
                  <a:lnTo>
                    <a:pt x="5016" y="40537"/>
                  </a:lnTo>
                  <a:cubicBezTo>
                    <a:pt x="4837" y="40447"/>
                    <a:pt x="4657" y="40347"/>
                    <a:pt x="4487" y="40268"/>
                  </a:cubicBezTo>
                  <a:lnTo>
                    <a:pt x="4317" y="40177"/>
                  </a:lnTo>
                  <a:cubicBezTo>
                    <a:pt x="4207" y="40117"/>
                    <a:pt x="4087" y="40057"/>
                    <a:pt x="3997" y="40008"/>
                  </a:cubicBezTo>
                  <a:lnTo>
                    <a:pt x="3987" y="39997"/>
                  </a:lnTo>
                  <a:lnTo>
                    <a:pt x="3967" y="39988"/>
                  </a:lnTo>
                  <a:cubicBezTo>
                    <a:pt x="3957" y="39977"/>
                    <a:pt x="3937" y="39977"/>
                    <a:pt x="3927" y="39968"/>
                  </a:cubicBezTo>
                  <a:lnTo>
                    <a:pt x="3907" y="39957"/>
                  </a:lnTo>
                  <a:lnTo>
                    <a:pt x="3877" y="39937"/>
                  </a:lnTo>
                  <a:lnTo>
                    <a:pt x="3867" y="39937"/>
                  </a:lnTo>
                  <a:lnTo>
                    <a:pt x="3847" y="39928"/>
                  </a:lnTo>
                  <a:lnTo>
                    <a:pt x="3638" y="39808"/>
                  </a:lnTo>
                  <a:cubicBezTo>
                    <a:pt x="3538" y="39748"/>
                    <a:pt x="3427" y="39678"/>
                    <a:pt x="3298" y="39588"/>
                  </a:cubicBezTo>
                  <a:cubicBezTo>
                    <a:pt x="3198" y="39518"/>
                    <a:pt x="3088" y="39448"/>
                    <a:pt x="2968" y="39378"/>
                  </a:cubicBezTo>
                  <a:cubicBezTo>
                    <a:pt x="2938" y="39358"/>
                    <a:pt x="2908" y="39338"/>
                    <a:pt x="2868" y="39318"/>
                  </a:cubicBezTo>
                  <a:lnTo>
                    <a:pt x="2858" y="39308"/>
                  </a:lnTo>
                  <a:cubicBezTo>
                    <a:pt x="2768" y="39258"/>
                    <a:pt x="2698" y="39218"/>
                    <a:pt x="2628" y="39168"/>
                  </a:cubicBezTo>
                  <a:lnTo>
                    <a:pt x="2499" y="39088"/>
                  </a:lnTo>
                  <a:lnTo>
                    <a:pt x="2428" y="39049"/>
                  </a:lnTo>
                  <a:lnTo>
                    <a:pt x="2279" y="38949"/>
                  </a:lnTo>
                  <a:cubicBezTo>
                    <a:pt x="2179" y="38889"/>
                    <a:pt x="2039" y="38798"/>
                    <a:pt x="1899" y="38718"/>
                  </a:cubicBezTo>
                  <a:cubicBezTo>
                    <a:pt x="1769" y="38638"/>
                    <a:pt x="1639" y="38559"/>
                    <a:pt x="1519" y="38479"/>
                  </a:cubicBezTo>
                  <a:cubicBezTo>
                    <a:pt x="1459" y="38429"/>
                    <a:pt x="1419" y="38389"/>
                    <a:pt x="1369" y="38339"/>
                  </a:cubicBezTo>
                  <a:cubicBezTo>
                    <a:pt x="1360" y="38329"/>
                    <a:pt x="1349" y="38309"/>
                    <a:pt x="1349" y="38299"/>
                  </a:cubicBezTo>
                  <a:cubicBezTo>
                    <a:pt x="1320" y="38219"/>
                    <a:pt x="1309" y="38139"/>
                    <a:pt x="1289" y="38069"/>
                  </a:cubicBezTo>
                  <a:lnTo>
                    <a:pt x="1260" y="37650"/>
                  </a:lnTo>
                  <a:lnTo>
                    <a:pt x="1260" y="37639"/>
                  </a:lnTo>
                  <a:cubicBezTo>
                    <a:pt x="1249" y="37550"/>
                    <a:pt x="1240" y="37450"/>
                    <a:pt x="1240" y="37350"/>
                  </a:cubicBezTo>
                  <a:cubicBezTo>
                    <a:pt x="1229" y="37280"/>
                    <a:pt x="1220" y="37220"/>
                    <a:pt x="1220" y="37160"/>
                  </a:cubicBezTo>
                  <a:lnTo>
                    <a:pt x="1209" y="37080"/>
                  </a:lnTo>
                  <a:cubicBezTo>
                    <a:pt x="1189" y="36890"/>
                    <a:pt x="1180" y="36720"/>
                    <a:pt x="1169" y="36560"/>
                  </a:cubicBezTo>
                  <a:cubicBezTo>
                    <a:pt x="1160" y="36491"/>
                    <a:pt x="1160" y="36431"/>
                    <a:pt x="1149" y="36360"/>
                  </a:cubicBezTo>
                  <a:lnTo>
                    <a:pt x="1120" y="35761"/>
                  </a:lnTo>
                  <a:cubicBezTo>
                    <a:pt x="1109" y="35641"/>
                    <a:pt x="1109" y="35521"/>
                    <a:pt x="1109" y="35392"/>
                  </a:cubicBezTo>
                  <a:lnTo>
                    <a:pt x="1109" y="35352"/>
                  </a:lnTo>
                  <a:lnTo>
                    <a:pt x="1109" y="35112"/>
                  </a:lnTo>
                  <a:lnTo>
                    <a:pt x="1100" y="35072"/>
                  </a:lnTo>
                  <a:lnTo>
                    <a:pt x="1100" y="34961"/>
                  </a:lnTo>
                  <a:lnTo>
                    <a:pt x="1100" y="34213"/>
                  </a:lnTo>
                  <a:lnTo>
                    <a:pt x="1100" y="34182"/>
                  </a:lnTo>
                  <a:lnTo>
                    <a:pt x="1100" y="34162"/>
                  </a:lnTo>
                  <a:lnTo>
                    <a:pt x="1100" y="34142"/>
                  </a:lnTo>
                  <a:cubicBezTo>
                    <a:pt x="1100" y="33962"/>
                    <a:pt x="1109" y="33782"/>
                    <a:pt x="1109" y="33623"/>
                  </a:cubicBezTo>
                  <a:lnTo>
                    <a:pt x="1109" y="33613"/>
                  </a:lnTo>
                  <a:lnTo>
                    <a:pt x="1120" y="33573"/>
                  </a:lnTo>
                  <a:lnTo>
                    <a:pt x="1120" y="33363"/>
                  </a:lnTo>
                  <a:cubicBezTo>
                    <a:pt x="1129" y="33263"/>
                    <a:pt x="1120" y="33163"/>
                    <a:pt x="1120" y="33063"/>
                  </a:cubicBezTo>
                  <a:lnTo>
                    <a:pt x="1120" y="33043"/>
                  </a:lnTo>
                  <a:lnTo>
                    <a:pt x="1120" y="33033"/>
                  </a:lnTo>
                  <a:lnTo>
                    <a:pt x="1120" y="32963"/>
                  </a:lnTo>
                  <a:lnTo>
                    <a:pt x="1120" y="32563"/>
                  </a:lnTo>
                  <a:cubicBezTo>
                    <a:pt x="1120" y="32474"/>
                    <a:pt x="1129" y="32384"/>
                    <a:pt x="1129" y="32294"/>
                  </a:cubicBezTo>
                  <a:lnTo>
                    <a:pt x="1129" y="32284"/>
                  </a:lnTo>
                  <a:lnTo>
                    <a:pt x="1129" y="31784"/>
                  </a:lnTo>
                  <a:cubicBezTo>
                    <a:pt x="1120" y="31305"/>
                    <a:pt x="1100" y="30735"/>
                    <a:pt x="1080" y="30185"/>
                  </a:cubicBezTo>
                  <a:lnTo>
                    <a:pt x="1080" y="30176"/>
                  </a:lnTo>
                  <a:lnTo>
                    <a:pt x="1069" y="30116"/>
                  </a:lnTo>
                  <a:lnTo>
                    <a:pt x="1069" y="30066"/>
                  </a:lnTo>
                  <a:lnTo>
                    <a:pt x="1069" y="30016"/>
                  </a:lnTo>
                  <a:cubicBezTo>
                    <a:pt x="1060" y="29946"/>
                    <a:pt x="1060" y="29886"/>
                    <a:pt x="1060" y="29816"/>
                  </a:cubicBezTo>
                  <a:cubicBezTo>
                    <a:pt x="1049" y="29676"/>
                    <a:pt x="1049" y="29536"/>
                    <a:pt x="1040" y="29416"/>
                  </a:cubicBezTo>
                  <a:lnTo>
                    <a:pt x="1040" y="29286"/>
                  </a:lnTo>
                  <a:lnTo>
                    <a:pt x="1040" y="29157"/>
                  </a:lnTo>
                  <a:lnTo>
                    <a:pt x="1040" y="29146"/>
                  </a:lnTo>
                  <a:cubicBezTo>
                    <a:pt x="1029" y="28966"/>
                    <a:pt x="1029" y="28787"/>
                    <a:pt x="1020" y="28617"/>
                  </a:cubicBezTo>
                  <a:cubicBezTo>
                    <a:pt x="1020" y="28487"/>
                    <a:pt x="1009" y="28357"/>
                    <a:pt x="1000" y="28227"/>
                  </a:cubicBezTo>
                  <a:cubicBezTo>
                    <a:pt x="1000" y="28178"/>
                    <a:pt x="989" y="28127"/>
                    <a:pt x="989" y="28078"/>
                  </a:cubicBezTo>
                  <a:lnTo>
                    <a:pt x="989" y="28067"/>
                  </a:lnTo>
                  <a:lnTo>
                    <a:pt x="989" y="28058"/>
                  </a:lnTo>
                  <a:cubicBezTo>
                    <a:pt x="980" y="27987"/>
                    <a:pt x="980" y="27907"/>
                    <a:pt x="980" y="27827"/>
                  </a:cubicBezTo>
                  <a:cubicBezTo>
                    <a:pt x="969" y="27648"/>
                    <a:pt x="960" y="27468"/>
                    <a:pt x="960" y="27308"/>
                  </a:cubicBezTo>
                  <a:lnTo>
                    <a:pt x="960" y="27218"/>
                  </a:lnTo>
                  <a:lnTo>
                    <a:pt x="949" y="27028"/>
                  </a:lnTo>
                  <a:cubicBezTo>
                    <a:pt x="949" y="26779"/>
                    <a:pt x="940" y="26499"/>
                    <a:pt x="929" y="26279"/>
                  </a:cubicBezTo>
                  <a:lnTo>
                    <a:pt x="929" y="26269"/>
                  </a:lnTo>
                  <a:lnTo>
                    <a:pt x="929" y="26249"/>
                  </a:lnTo>
                  <a:lnTo>
                    <a:pt x="920" y="26199"/>
                  </a:lnTo>
                  <a:lnTo>
                    <a:pt x="920" y="26179"/>
                  </a:lnTo>
                  <a:lnTo>
                    <a:pt x="920" y="26159"/>
                  </a:lnTo>
                  <a:lnTo>
                    <a:pt x="920" y="26139"/>
                  </a:lnTo>
                  <a:cubicBezTo>
                    <a:pt x="909" y="25909"/>
                    <a:pt x="900" y="25649"/>
                    <a:pt x="890" y="25400"/>
                  </a:cubicBezTo>
                  <a:cubicBezTo>
                    <a:pt x="880" y="24820"/>
                    <a:pt x="870" y="24250"/>
                    <a:pt x="880" y="23711"/>
                  </a:cubicBezTo>
                  <a:cubicBezTo>
                    <a:pt x="880" y="23601"/>
                    <a:pt x="890" y="23501"/>
                    <a:pt x="890" y="23381"/>
                  </a:cubicBezTo>
                  <a:lnTo>
                    <a:pt x="890" y="23371"/>
                  </a:lnTo>
                  <a:lnTo>
                    <a:pt x="890" y="23351"/>
                  </a:lnTo>
                  <a:cubicBezTo>
                    <a:pt x="900" y="23222"/>
                    <a:pt x="900" y="23091"/>
                    <a:pt x="900" y="22951"/>
                  </a:cubicBezTo>
                  <a:cubicBezTo>
                    <a:pt x="900" y="22642"/>
                    <a:pt x="900" y="22382"/>
                    <a:pt x="890" y="22142"/>
                  </a:cubicBezTo>
                  <a:cubicBezTo>
                    <a:pt x="870" y="21743"/>
                    <a:pt x="850" y="21423"/>
                    <a:pt x="820" y="21123"/>
                  </a:cubicBezTo>
                  <a:lnTo>
                    <a:pt x="820" y="21073"/>
                  </a:lnTo>
                  <a:lnTo>
                    <a:pt x="810" y="20983"/>
                  </a:lnTo>
                  <a:lnTo>
                    <a:pt x="810" y="20973"/>
                  </a:lnTo>
                  <a:lnTo>
                    <a:pt x="810" y="20953"/>
                  </a:lnTo>
                  <a:lnTo>
                    <a:pt x="810" y="20933"/>
                  </a:lnTo>
                  <a:cubicBezTo>
                    <a:pt x="800" y="20833"/>
                    <a:pt x="790" y="20713"/>
                    <a:pt x="780" y="20604"/>
                  </a:cubicBezTo>
                  <a:lnTo>
                    <a:pt x="780" y="20513"/>
                  </a:lnTo>
                  <a:cubicBezTo>
                    <a:pt x="770" y="20374"/>
                    <a:pt x="760" y="20234"/>
                    <a:pt x="760" y="20094"/>
                  </a:cubicBezTo>
                  <a:close/>
                  <a:moveTo>
                    <a:pt x="44533" y="35032"/>
                  </a:moveTo>
                  <a:cubicBezTo>
                    <a:pt x="44564" y="35052"/>
                    <a:pt x="44584" y="35081"/>
                    <a:pt x="44613" y="35101"/>
                  </a:cubicBezTo>
                  <a:cubicBezTo>
                    <a:pt x="44684" y="35161"/>
                    <a:pt x="44753" y="35232"/>
                    <a:pt x="44824" y="35281"/>
                  </a:cubicBezTo>
                  <a:lnTo>
                    <a:pt x="45093" y="35491"/>
                  </a:lnTo>
                  <a:cubicBezTo>
                    <a:pt x="45253" y="35601"/>
                    <a:pt x="45413" y="35701"/>
                    <a:pt x="45583" y="35801"/>
                  </a:cubicBezTo>
                  <a:cubicBezTo>
                    <a:pt x="45743" y="35891"/>
                    <a:pt x="45923" y="35971"/>
                    <a:pt x="46102" y="36051"/>
                  </a:cubicBezTo>
                  <a:cubicBezTo>
                    <a:pt x="46292" y="36131"/>
                    <a:pt x="46482" y="36200"/>
                    <a:pt x="46672" y="36271"/>
                  </a:cubicBezTo>
                  <a:cubicBezTo>
                    <a:pt x="46862" y="36331"/>
                    <a:pt x="47042" y="36380"/>
                    <a:pt x="47231" y="36431"/>
                  </a:cubicBezTo>
                  <a:cubicBezTo>
                    <a:pt x="47361" y="36471"/>
                    <a:pt x="47491" y="36500"/>
                    <a:pt x="47611" y="36531"/>
                  </a:cubicBezTo>
                  <a:cubicBezTo>
                    <a:pt x="47751" y="36571"/>
                    <a:pt x="47881" y="36591"/>
                    <a:pt x="48021" y="36620"/>
                  </a:cubicBezTo>
                  <a:cubicBezTo>
                    <a:pt x="48281" y="36670"/>
                    <a:pt x="48550" y="36710"/>
                    <a:pt x="48820" y="36750"/>
                  </a:cubicBezTo>
                  <a:cubicBezTo>
                    <a:pt x="49000" y="36770"/>
                    <a:pt x="49180" y="36800"/>
                    <a:pt x="49369" y="36830"/>
                  </a:cubicBezTo>
                  <a:cubicBezTo>
                    <a:pt x="49569" y="36860"/>
                    <a:pt x="49769" y="36900"/>
                    <a:pt x="49969" y="36920"/>
                  </a:cubicBezTo>
                  <a:cubicBezTo>
                    <a:pt x="50231" y="36947"/>
                    <a:pt x="50488" y="36956"/>
                    <a:pt x="50746" y="36956"/>
                  </a:cubicBezTo>
                  <a:cubicBezTo>
                    <a:pt x="50873" y="36956"/>
                    <a:pt x="51000" y="36953"/>
                    <a:pt x="51128" y="36950"/>
                  </a:cubicBezTo>
                  <a:cubicBezTo>
                    <a:pt x="51308" y="36950"/>
                    <a:pt x="51488" y="36950"/>
                    <a:pt x="51667" y="36940"/>
                  </a:cubicBezTo>
                  <a:cubicBezTo>
                    <a:pt x="51858" y="36930"/>
                    <a:pt x="52047" y="36920"/>
                    <a:pt x="52237" y="36900"/>
                  </a:cubicBezTo>
                  <a:cubicBezTo>
                    <a:pt x="52637" y="36850"/>
                    <a:pt x="53037" y="36790"/>
                    <a:pt x="53436" y="36720"/>
                  </a:cubicBezTo>
                  <a:cubicBezTo>
                    <a:pt x="53836" y="36650"/>
                    <a:pt x="54216" y="36551"/>
                    <a:pt x="54595" y="36451"/>
                  </a:cubicBezTo>
                  <a:cubicBezTo>
                    <a:pt x="54775" y="36400"/>
                    <a:pt x="54955" y="36351"/>
                    <a:pt x="55125" y="36291"/>
                  </a:cubicBezTo>
                  <a:cubicBezTo>
                    <a:pt x="55324" y="36231"/>
                    <a:pt x="55515" y="36171"/>
                    <a:pt x="55695" y="36101"/>
                  </a:cubicBezTo>
                  <a:cubicBezTo>
                    <a:pt x="55724" y="36081"/>
                    <a:pt x="55754" y="36071"/>
                    <a:pt x="55784" y="36061"/>
                  </a:cubicBezTo>
                  <a:cubicBezTo>
                    <a:pt x="55844" y="36091"/>
                    <a:pt x="55914" y="36111"/>
                    <a:pt x="55974" y="36141"/>
                  </a:cubicBezTo>
                  <a:cubicBezTo>
                    <a:pt x="56064" y="36191"/>
                    <a:pt x="56154" y="36240"/>
                    <a:pt x="56254" y="36280"/>
                  </a:cubicBezTo>
                  <a:cubicBezTo>
                    <a:pt x="56414" y="36360"/>
                    <a:pt x="56563" y="36431"/>
                    <a:pt x="56723" y="36511"/>
                  </a:cubicBezTo>
                  <a:cubicBezTo>
                    <a:pt x="57023" y="36650"/>
                    <a:pt x="57313" y="36810"/>
                    <a:pt x="57603" y="36970"/>
                  </a:cubicBezTo>
                  <a:cubicBezTo>
                    <a:pt x="57753" y="37060"/>
                    <a:pt x="57913" y="37140"/>
                    <a:pt x="58062" y="37220"/>
                  </a:cubicBezTo>
                  <a:cubicBezTo>
                    <a:pt x="58212" y="37290"/>
                    <a:pt x="58362" y="37360"/>
                    <a:pt x="58502" y="37430"/>
                  </a:cubicBezTo>
                  <a:cubicBezTo>
                    <a:pt x="58652" y="37499"/>
                    <a:pt x="58792" y="37579"/>
                    <a:pt x="58932" y="37670"/>
                  </a:cubicBezTo>
                  <a:cubicBezTo>
                    <a:pt x="59072" y="37759"/>
                    <a:pt x="59212" y="37850"/>
                    <a:pt x="59352" y="37929"/>
                  </a:cubicBezTo>
                  <a:cubicBezTo>
                    <a:pt x="59491" y="38019"/>
                    <a:pt x="59631" y="38119"/>
                    <a:pt x="59771" y="38209"/>
                  </a:cubicBezTo>
                  <a:cubicBezTo>
                    <a:pt x="59901" y="38309"/>
                    <a:pt x="60041" y="38409"/>
                    <a:pt x="60180" y="38499"/>
                  </a:cubicBezTo>
                  <a:cubicBezTo>
                    <a:pt x="60440" y="38689"/>
                    <a:pt x="60720" y="38849"/>
                    <a:pt x="60990" y="39009"/>
                  </a:cubicBezTo>
                  <a:cubicBezTo>
                    <a:pt x="61130" y="39088"/>
                    <a:pt x="61250" y="39178"/>
                    <a:pt x="61379" y="39268"/>
                  </a:cubicBezTo>
                  <a:cubicBezTo>
                    <a:pt x="61519" y="39368"/>
                    <a:pt x="61650" y="39458"/>
                    <a:pt x="61789" y="39538"/>
                  </a:cubicBezTo>
                  <a:cubicBezTo>
                    <a:pt x="61919" y="39618"/>
                    <a:pt x="62059" y="39688"/>
                    <a:pt x="62189" y="39758"/>
                  </a:cubicBezTo>
                  <a:cubicBezTo>
                    <a:pt x="62329" y="39848"/>
                    <a:pt x="62469" y="39928"/>
                    <a:pt x="62609" y="40008"/>
                  </a:cubicBezTo>
                  <a:cubicBezTo>
                    <a:pt x="62749" y="40088"/>
                    <a:pt x="62898" y="40168"/>
                    <a:pt x="63048" y="40248"/>
                  </a:cubicBezTo>
                  <a:cubicBezTo>
                    <a:pt x="63178" y="40327"/>
                    <a:pt x="63298" y="40407"/>
                    <a:pt x="63428" y="40487"/>
                  </a:cubicBezTo>
                  <a:cubicBezTo>
                    <a:pt x="63688" y="40657"/>
                    <a:pt x="63948" y="40807"/>
                    <a:pt x="64217" y="40947"/>
                  </a:cubicBezTo>
                  <a:cubicBezTo>
                    <a:pt x="64497" y="41107"/>
                    <a:pt x="64787" y="41247"/>
                    <a:pt x="65067" y="41396"/>
                  </a:cubicBezTo>
                  <a:cubicBezTo>
                    <a:pt x="65187" y="41467"/>
                    <a:pt x="65307" y="41536"/>
                    <a:pt x="65426" y="41596"/>
                  </a:cubicBezTo>
                  <a:cubicBezTo>
                    <a:pt x="65546" y="41676"/>
                    <a:pt x="65676" y="41746"/>
                    <a:pt x="65816" y="41816"/>
                  </a:cubicBezTo>
                  <a:cubicBezTo>
                    <a:pt x="66016" y="41926"/>
                    <a:pt x="66226" y="42026"/>
                    <a:pt x="66426" y="42136"/>
                  </a:cubicBezTo>
                  <a:cubicBezTo>
                    <a:pt x="66546" y="42186"/>
                    <a:pt x="66665" y="42246"/>
                    <a:pt x="66775" y="42306"/>
                  </a:cubicBezTo>
                  <a:cubicBezTo>
                    <a:pt x="66815" y="42315"/>
                    <a:pt x="66855" y="42335"/>
                    <a:pt x="66895" y="42355"/>
                  </a:cubicBezTo>
                  <a:cubicBezTo>
                    <a:pt x="66835" y="42415"/>
                    <a:pt x="66775" y="42466"/>
                    <a:pt x="66715" y="42515"/>
                  </a:cubicBezTo>
                  <a:cubicBezTo>
                    <a:pt x="66655" y="42555"/>
                    <a:pt x="66606" y="42595"/>
                    <a:pt x="66555" y="42635"/>
                  </a:cubicBezTo>
                  <a:cubicBezTo>
                    <a:pt x="66475" y="42686"/>
                    <a:pt x="66406" y="42735"/>
                    <a:pt x="66326" y="42775"/>
                  </a:cubicBezTo>
                  <a:cubicBezTo>
                    <a:pt x="66186" y="42865"/>
                    <a:pt x="66036" y="42945"/>
                    <a:pt x="65886" y="43025"/>
                  </a:cubicBezTo>
                  <a:cubicBezTo>
                    <a:pt x="65736" y="43105"/>
                    <a:pt x="65586" y="43175"/>
                    <a:pt x="65436" y="43255"/>
                  </a:cubicBezTo>
                  <a:cubicBezTo>
                    <a:pt x="65287" y="43335"/>
                    <a:pt x="65136" y="43415"/>
                    <a:pt x="64987" y="43485"/>
                  </a:cubicBezTo>
                  <a:cubicBezTo>
                    <a:pt x="64837" y="43565"/>
                    <a:pt x="64687" y="43645"/>
                    <a:pt x="64527" y="43714"/>
                  </a:cubicBezTo>
                  <a:cubicBezTo>
                    <a:pt x="64377" y="43794"/>
                    <a:pt x="64227" y="43865"/>
                    <a:pt x="64077" y="43934"/>
                  </a:cubicBezTo>
                  <a:cubicBezTo>
                    <a:pt x="63917" y="44014"/>
                    <a:pt x="63757" y="44084"/>
                    <a:pt x="63598" y="44164"/>
                  </a:cubicBezTo>
                  <a:cubicBezTo>
                    <a:pt x="63448" y="44244"/>
                    <a:pt x="63308" y="44314"/>
                    <a:pt x="63158" y="44384"/>
                  </a:cubicBezTo>
                  <a:cubicBezTo>
                    <a:pt x="62849" y="44534"/>
                    <a:pt x="62538" y="44673"/>
                    <a:pt x="62229" y="44824"/>
                  </a:cubicBezTo>
                  <a:lnTo>
                    <a:pt x="61779" y="45033"/>
                  </a:lnTo>
                  <a:cubicBezTo>
                    <a:pt x="61630" y="45104"/>
                    <a:pt x="61479" y="45183"/>
                    <a:pt x="61330" y="45253"/>
                  </a:cubicBezTo>
                  <a:cubicBezTo>
                    <a:pt x="61030" y="45413"/>
                    <a:pt x="60730" y="45573"/>
                    <a:pt x="60420" y="45733"/>
                  </a:cubicBezTo>
                  <a:cubicBezTo>
                    <a:pt x="60260" y="45813"/>
                    <a:pt x="60100" y="45903"/>
                    <a:pt x="59941" y="45992"/>
                  </a:cubicBezTo>
                  <a:cubicBezTo>
                    <a:pt x="59801" y="46063"/>
                    <a:pt x="59671" y="46143"/>
                    <a:pt x="59541" y="46212"/>
                  </a:cubicBezTo>
                  <a:cubicBezTo>
                    <a:pt x="58892" y="46572"/>
                    <a:pt x="58252" y="46912"/>
                    <a:pt x="57603" y="47251"/>
                  </a:cubicBezTo>
                  <a:cubicBezTo>
                    <a:pt x="57313" y="47402"/>
                    <a:pt x="57023" y="47541"/>
                    <a:pt x="56734" y="47691"/>
                  </a:cubicBezTo>
                  <a:cubicBezTo>
                    <a:pt x="56404" y="47861"/>
                    <a:pt x="56084" y="48031"/>
                    <a:pt x="55764" y="48201"/>
                  </a:cubicBezTo>
                  <a:cubicBezTo>
                    <a:pt x="55464" y="48361"/>
                    <a:pt x="55175" y="48510"/>
                    <a:pt x="54875" y="48670"/>
                  </a:cubicBezTo>
                  <a:cubicBezTo>
                    <a:pt x="54575" y="48830"/>
                    <a:pt x="54296" y="49000"/>
                    <a:pt x="54006" y="49160"/>
                  </a:cubicBezTo>
                  <a:cubicBezTo>
                    <a:pt x="53696" y="49320"/>
                    <a:pt x="53386" y="49489"/>
                    <a:pt x="53077" y="49649"/>
                  </a:cubicBezTo>
                  <a:cubicBezTo>
                    <a:pt x="52926" y="49740"/>
                    <a:pt x="52777" y="49820"/>
                    <a:pt x="52617" y="49900"/>
                  </a:cubicBezTo>
                  <a:cubicBezTo>
                    <a:pt x="52477" y="49979"/>
                    <a:pt x="52317" y="50049"/>
                    <a:pt x="52167" y="50119"/>
                  </a:cubicBezTo>
                  <a:cubicBezTo>
                    <a:pt x="51878" y="50259"/>
                    <a:pt x="51568" y="50389"/>
                    <a:pt x="51268" y="50519"/>
                  </a:cubicBezTo>
                  <a:cubicBezTo>
                    <a:pt x="50948" y="50659"/>
                    <a:pt x="50659" y="50828"/>
                    <a:pt x="50359" y="50999"/>
                  </a:cubicBezTo>
                  <a:lnTo>
                    <a:pt x="49460" y="51478"/>
                  </a:lnTo>
                  <a:cubicBezTo>
                    <a:pt x="49160" y="51628"/>
                    <a:pt x="48880" y="51808"/>
                    <a:pt x="48590" y="51967"/>
                  </a:cubicBezTo>
                  <a:cubicBezTo>
                    <a:pt x="48290" y="52138"/>
                    <a:pt x="47991" y="52318"/>
                    <a:pt x="47691" y="52487"/>
                  </a:cubicBezTo>
                  <a:cubicBezTo>
                    <a:pt x="47391" y="52657"/>
                    <a:pt x="47091" y="52817"/>
                    <a:pt x="46792" y="52977"/>
                  </a:cubicBezTo>
                  <a:cubicBezTo>
                    <a:pt x="46502" y="53137"/>
                    <a:pt x="46222" y="53306"/>
                    <a:pt x="45932" y="53466"/>
                  </a:cubicBezTo>
                  <a:cubicBezTo>
                    <a:pt x="45632" y="53636"/>
                    <a:pt x="45333" y="53796"/>
                    <a:pt x="45023" y="53956"/>
                  </a:cubicBezTo>
                  <a:cubicBezTo>
                    <a:pt x="44893" y="54026"/>
                    <a:pt x="44753" y="54106"/>
                    <a:pt x="44624" y="54186"/>
                  </a:cubicBezTo>
                  <a:cubicBezTo>
                    <a:pt x="44484" y="54266"/>
                    <a:pt x="44334" y="54356"/>
                    <a:pt x="44194" y="54445"/>
                  </a:cubicBezTo>
                  <a:cubicBezTo>
                    <a:pt x="43904" y="54616"/>
                    <a:pt x="43614" y="54785"/>
                    <a:pt x="43325" y="54945"/>
                  </a:cubicBezTo>
                  <a:cubicBezTo>
                    <a:pt x="43025" y="55105"/>
                    <a:pt x="42735" y="55265"/>
                    <a:pt x="42435" y="55425"/>
                  </a:cubicBezTo>
                  <a:cubicBezTo>
                    <a:pt x="42295" y="55505"/>
                    <a:pt x="42155" y="55584"/>
                    <a:pt x="42015" y="55655"/>
                  </a:cubicBezTo>
                  <a:cubicBezTo>
                    <a:pt x="41866" y="55735"/>
                    <a:pt x="41726" y="55815"/>
                    <a:pt x="41586" y="55895"/>
                  </a:cubicBezTo>
                  <a:cubicBezTo>
                    <a:pt x="41296" y="56054"/>
                    <a:pt x="41007" y="56214"/>
                    <a:pt x="40717" y="56384"/>
                  </a:cubicBezTo>
                  <a:cubicBezTo>
                    <a:pt x="40437" y="56554"/>
                    <a:pt x="40147" y="56724"/>
                    <a:pt x="39868" y="56914"/>
                  </a:cubicBezTo>
                  <a:cubicBezTo>
                    <a:pt x="39728" y="56994"/>
                    <a:pt x="39588" y="57083"/>
                    <a:pt x="39448" y="57163"/>
                  </a:cubicBezTo>
                  <a:cubicBezTo>
                    <a:pt x="39308" y="57243"/>
                    <a:pt x="39168" y="57333"/>
                    <a:pt x="39028" y="57413"/>
                  </a:cubicBezTo>
                  <a:cubicBezTo>
                    <a:pt x="38888" y="57503"/>
                    <a:pt x="38749" y="57583"/>
                    <a:pt x="38598" y="57663"/>
                  </a:cubicBezTo>
                  <a:cubicBezTo>
                    <a:pt x="38458" y="57733"/>
                    <a:pt x="38319" y="57793"/>
                    <a:pt x="38189" y="57863"/>
                  </a:cubicBezTo>
                  <a:cubicBezTo>
                    <a:pt x="38049" y="57933"/>
                    <a:pt x="37919" y="58022"/>
                    <a:pt x="37789" y="58082"/>
                  </a:cubicBezTo>
                  <a:cubicBezTo>
                    <a:pt x="37729" y="58102"/>
                    <a:pt x="37669" y="58122"/>
                    <a:pt x="37599" y="58133"/>
                  </a:cubicBezTo>
                  <a:lnTo>
                    <a:pt x="37539" y="58133"/>
                  </a:lnTo>
                  <a:cubicBezTo>
                    <a:pt x="37470" y="58122"/>
                    <a:pt x="37399" y="58102"/>
                    <a:pt x="37339" y="58073"/>
                  </a:cubicBezTo>
                  <a:cubicBezTo>
                    <a:pt x="37270" y="58053"/>
                    <a:pt x="37199" y="58033"/>
                    <a:pt x="37130" y="58002"/>
                  </a:cubicBezTo>
                  <a:cubicBezTo>
                    <a:pt x="37080" y="57982"/>
                    <a:pt x="37040" y="57953"/>
                    <a:pt x="36990" y="57933"/>
                  </a:cubicBezTo>
                  <a:cubicBezTo>
                    <a:pt x="36930" y="57893"/>
                    <a:pt x="36870" y="57863"/>
                    <a:pt x="36820" y="57823"/>
                  </a:cubicBezTo>
                  <a:cubicBezTo>
                    <a:pt x="36700" y="57753"/>
                    <a:pt x="36590" y="57683"/>
                    <a:pt x="36480" y="57613"/>
                  </a:cubicBezTo>
                  <a:cubicBezTo>
                    <a:pt x="36380" y="57553"/>
                    <a:pt x="36271" y="57483"/>
                    <a:pt x="36171" y="57423"/>
                  </a:cubicBezTo>
                  <a:cubicBezTo>
                    <a:pt x="36051" y="57353"/>
                    <a:pt x="35921" y="57283"/>
                    <a:pt x="35801" y="57214"/>
                  </a:cubicBezTo>
                  <a:cubicBezTo>
                    <a:pt x="35691" y="57154"/>
                    <a:pt x="35601" y="57083"/>
                    <a:pt x="35491" y="57023"/>
                  </a:cubicBezTo>
                  <a:cubicBezTo>
                    <a:pt x="35391" y="56954"/>
                    <a:pt x="35281" y="56914"/>
                    <a:pt x="35172" y="56843"/>
                  </a:cubicBezTo>
                  <a:cubicBezTo>
                    <a:pt x="35101" y="56803"/>
                    <a:pt x="35032" y="56754"/>
                    <a:pt x="34952" y="56704"/>
                  </a:cubicBezTo>
                  <a:cubicBezTo>
                    <a:pt x="34941" y="56704"/>
                    <a:pt x="34932" y="56694"/>
                    <a:pt x="34932" y="56694"/>
                  </a:cubicBezTo>
                  <a:lnTo>
                    <a:pt x="35052" y="56604"/>
                  </a:lnTo>
                  <a:cubicBezTo>
                    <a:pt x="35092" y="56584"/>
                    <a:pt x="35121" y="56564"/>
                    <a:pt x="35152" y="56534"/>
                  </a:cubicBezTo>
                  <a:cubicBezTo>
                    <a:pt x="35161" y="56534"/>
                    <a:pt x="35161" y="56544"/>
                    <a:pt x="35161" y="56544"/>
                  </a:cubicBezTo>
                  <a:cubicBezTo>
                    <a:pt x="35192" y="56554"/>
                    <a:pt x="35221" y="56574"/>
                    <a:pt x="35251" y="56584"/>
                  </a:cubicBezTo>
                  <a:lnTo>
                    <a:pt x="35431" y="56674"/>
                  </a:lnTo>
                  <a:cubicBezTo>
                    <a:pt x="35501" y="56704"/>
                    <a:pt x="35561" y="56743"/>
                    <a:pt x="35621" y="56783"/>
                  </a:cubicBezTo>
                  <a:cubicBezTo>
                    <a:pt x="35681" y="56814"/>
                    <a:pt x="35751" y="56854"/>
                    <a:pt x="35811" y="56883"/>
                  </a:cubicBezTo>
                  <a:cubicBezTo>
                    <a:pt x="35881" y="56914"/>
                    <a:pt x="35940" y="56943"/>
                    <a:pt x="36000" y="56983"/>
                  </a:cubicBezTo>
                  <a:cubicBezTo>
                    <a:pt x="36060" y="57014"/>
                    <a:pt x="36120" y="57054"/>
                    <a:pt x="36180" y="57094"/>
                  </a:cubicBezTo>
                  <a:cubicBezTo>
                    <a:pt x="36231" y="57134"/>
                    <a:pt x="36291" y="57174"/>
                    <a:pt x="36351" y="57214"/>
                  </a:cubicBezTo>
                  <a:cubicBezTo>
                    <a:pt x="36411" y="57253"/>
                    <a:pt x="36470" y="57283"/>
                    <a:pt x="36530" y="57323"/>
                  </a:cubicBezTo>
                  <a:cubicBezTo>
                    <a:pt x="36590" y="57363"/>
                    <a:pt x="36650" y="57393"/>
                    <a:pt x="36710" y="57433"/>
                  </a:cubicBezTo>
                  <a:cubicBezTo>
                    <a:pt x="36770" y="57473"/>
                    <a:pt x="36830" y="57493"/>
                    <a:pt x="36890" y="57533"/>
                  </a:cubicBezTo>
                  <a:cubicBezTo>
                    <a:pt x="36950" y="57563"/>
                    <a:pt x="37010" y="57603"/>
                    <a:pt x="37070" y="57633"/>
                  </a:cubicBezTo>
                  <a:cubicBezTo>
                    <a:pt x="37130" y="57673"/>
                    <a:pt x="37179" y="57703"/>
                    <a:pt x="37239" y="57733"/>
                  </a:cubicBezTo>
                  <a:cubicBezTo>
                    <a:pt x="37259" y="57743"/>
                    <a:pt x="37270" y="57753"/>
                    <a:pt x="37290" y="57753"/>
                  </a:cubicBezTo>
                  <a:cubicBezTo>
                    <a:pt x="37299" y="57763"/>
                    <a:pt x="37310" y="57773"/>
                    <a:pt x="37330" y="57773"/>
                  </a:cubicBezTo>
                  <a:cubicBezTo>
                    <a:pt x="37350" y="57783"/>
                    <a:pt x="37379" y="57783"/>
                    <a:pt x="37399" y="57793"/>
                  </a:cubicBezTo>
                  <a:cubicBezTo>
                    <a:pt x="37430" y="57793"/>
                    <a:pt x="37470" y="57783"/>
                    <a:pt x="37499" y="57773"/>
                  </a:cubicBezTo>
                  <a:cubicBezTo>
                    <a:pt x="37519" y="57773"/>
                    <a:pt x="37530" y="57763"/>
                    <a:pt x="37550" y="57763"/>
                  </a:cubicBezTo>
                  <a:lnTo>
                    <a:pt x="37759" y="57673"/>
                  </a:lnTo>
                  <a:cubicBezTo>
                    <a:pt x="37889" y="57603"/>
                    <a:pt x="38019" y="57533"/>
                    <a:pt x="38139" y="57453"/>
                  </a:cubicBezTo>
                  <a:cubicBezTo>
                    <a:pt x="38378" y="57303"/>
                    <a:pt x="38618" y="57154"/>
                    <a:pt x="38858" y="56994"/>
                  </a:cubicBezTo>
                  <a:cubicBezTo>
                    <a:pt x="38988" y="56914"/>
                    <a:pt x="39118" y="56823"/>
                    <a:pt x="39248" y="56743"/>
                  </a:cubicBezTo>
                  <a:lnTo>
                    <a:pt x="39608" y="56504"/>
                  </a:lnTo>
                  <a:cubicBezTo>
                    <a:pt x="39848" y="56334"/>
                    <a:pt x="40097" y="56184"/>
                    <a:pt x="40347" y="56024"/>
                  </a:cubicBezTo>
                  <a:cubicBezTo>
                    <a:pt x="40477" y="55944"/>
                    <a:pt x="40597" y="55864"/>
                    <a:pt x="40717" y="55775"/>
                  </a:cubicBezTo>
                  <a:cubicBezTo>
                    <a:pt x="40827" y="55695"/>
                    <a:pt x="40947" y="55604"/>
                    <a:pt x="41056" y="55515"/>
                  </a:cubicBezTo>
                  <a:cubicBezTo>
                    <a:pt x="41176" y="55425"/>
                    <a:pt x="41296" y="55345"/>
                    <a:pt x="41416" y="55265"/>
                  </a:cubicBezTo>
                  <a:cubicBezTo>
                    <a:pt x="41476" y="55225"/>
                    <a:pt x="41546" y="55195"/>
                    <a:pt x="41616" y="55155"/>
                  </a:cubicBezTo>
                  <a:cubicBezTo>
                    <a:pt x="41676" y="55125"/>
                    <a:pt x="41746" y="55095"/>
                    <a:pt x="41806" y="55055"/>
                  </a:cubicBezTo>
                  <a:cubicBezTo>
                    <a:pt x="41826" y="55055"/>
                    <a:pt x="41836" y="55045"/>
                    <a:pt x="41856" y="55035"/>
                  </a:cubicBezTo>
                  <a:cubicBezTo>
                    <a:pt x="41866" y="55025"/>
                    <a:pt x="41866" y="55015"/>
                    <a:pt x="41856" y="55005"/>
                  </a:cubicBezTo>
                  <a:cubicBezTo>
                    <a:pt x="41856" y="54995"/>
                    <a:pt x="41846" y="54995"/>
                    <a:pt x="41846" y="54995"/>
                  </a:cubicBezTo>
                  <a:lnTo>
                    <a:pt x="41836" y="54995"/>
                  </a:lnTo>
                  <a:cubicBezTo>
                    <a:pt x="41756" y="55035"/>
                    <a:pt x="41676" y="55075"/>
                    <a:pt x="41606" y="55115"/>
                  </a:cubicBezTo>
                  <a:cubicBezTo>
                    <a:pt x="41546" y="55145"/>
                    <a:pt x="41476" y="55175"/>
                    <a:pt x="41416" y="55215"/>
                  </a:cubicBezTo>
                  <a:cubicBezTo>
                    <a:pt x="41356" y="55245"/>
                    <a:pt x="41296" y="55285"/>
                    <a:pt x="41236" y="55325"/>
                  </a:cubicBezTo>
                  <a:lnTo>
                    <a:pt x="41056" y="55445"/>
                  </a:lnTo>
                  <a:lnTo>
                    <a:pt x="40697" y="55715"/>
                  </a:lnTo>
                  <a:cubicBezTo>
                    <a:pt x="40577" y="55795"/>
                    <a:pt x="40457" y="55875"/>
                    <a:pt x="40327" y="55955"/>
                  </a:cubicBezTo>
                  <a:cubicBezTo>
                    <a:pt x="40087" y="56104"/>
                    <a:pt x="39828" y="56244"/>
                    <a:pt x="39577" y="56384"/>
                  </a:cubicBezTo>
                  <a:cubicBezTo>
                    <a:pt x="39318" y="56544"/>
                    <a:pt x="39058" y="56684"/>
                    <a:pt x="38798" y="56834"/>
                  </a:cubicBezTo>
                  <a:cubicBezTo>
                    <a:pt x="38678" y="56914"/>
                    <a:pt x="38558" y="56983"/>
                    <a:pt x="38438" y="57054"/>
                  </a:cubicBezTo>
                  <a:cubicBezTo>
                    <a:pt x="38309" y="57123"/>
                    <a:pt x="38189" y="57194"/>
                    <a:pt x="38059" y="57273"/>
                  </a:cubicBezTo>
                  <a:cubicBezTo>
                    <a:pt x="37969" y="57323"/>
                    <a:pt x="37869" y="57383"/>
                    <a:pt x="37769" y="57433"/>
                  </a:cubicBezTo>
                  <a:cubicBezTo>
                    <a:pt x="37679" y="57473"/>
                    <a:pt x="37579" y="57523"/>
                    <a:pt x="37490" y="57563"/>
                  </a:cubicBezTo>
                  <a:cubicBezTo>
                    <a:pt x="37459" y="57573"/>
                    <a:pt x="37439" y="57583"/>
                    <a:pt x="37410" y="57583"/>
                  </a:cubicBezTo>
                  <a:lnTo>
                    <a:pt x="37399" y="57583"/>
                  </a:lnTo>
                  <a:cubicBezTo>
                    <a:pt x="37379" y="57583"/>
                    <a:pt x="37359" y="57573"/>
                    <a:pt x="37339" y="57573"/>
                  </a:cubicBezTo>
                  <a:cubicBezTo>
                    <a:pt x="37290" y="57543"/>
                    <a:pt x="37230" y="57513"/>
                    <a:pt x="37170" y="57493"/>
                  </a:cubicBezTo>
                  <a:cubicBezTo>
                    <a:pt x="37110" y="57463"/>
                    <a:pt x="37050" y="57423"/>
                    <a:pt x="36990" y="57393"/>
                  </a:cubicBezTo>
                  <a:cubicBezTo>
                    <a:pt x="36930" y="57363"/>
                    <a:pt x="36870" y="57343"/>
                    <a:pt x="36810" y="57313"/>
                  </a:cubicBezTo>
                  <a:cubicBezTo>
                    <a:pt x="36740" y="57273"/>
                    <a:pt x="36680" y="57243"/>
                    <a:pt x="36620" y="57203"/>
                  </a:cubicBezTo>
                  <a:lnTo>
                    <a:pt x="36440" y="57114"/>
                  </a:lnTo>
                  <a:lnTo>
                    <a:pt x="36260" y="56994"/>
                  </a:lnTo>
                  <a:cubicBezTo>
                    <a:pt x="36200" y="56954"/>
                    <a:pt x="36140" y="56914"/>
                    <a:pt x="36080" y="56883"/>
                  </a:cubicBezTo>
                  <a:cubicBezTo>
                    <a:pt x="36020" y="56843"/>
                    <a:pt x="35951" y="56823"/>
                    <a:pt x="35891" y="56794"/>
                  </a:cubicBezTo>
                  <a:cubicBezTo>
                    <a:pt x="35841" y="56774"/>
                    <a:pt x="35791" y="56743"/>
                    <a:pt x="35731" y="56714"/>
                  </a:cubicBezTo>
                  <a:cubicBezTo>
                    <a:pt x="35681" y="56694"/>
                    <a:pt x="35631" y="56664"/>
                    <a:pt x="35581" y="56634"/>
                  </a:cubicBezTo>
                  <a:cubicBezTo>
                    <a:pt x="35531" y="56604"/>
                    <a:pt x="35481" y="56584"/>
                    <a:pt x="35421" y="56554"/>
                  </a:cubicBezTo>
                  <a:cubicBezTo>
                    <a:pt x="35371" y="56534"/>
                    <a:pt x="35321" y="56504"/>
                    <a:pt x="35271" y="56484"/>
                  </a:cubicBezTo>
                  <a:cubicBezTo>
                    <a:pt x="35261" y="56484"/>
                    <a:pt x="35251" y="56474"/>
                    <a:pt x="35241" y="56474"/>
                  </a:cubicBezTo>
                  <a:cubicBezTo>
                    <a:pt x="35311" y="56424"/>
                    <a:pt x="35381" y="56374"/>
                    <a:pt x="35451" y="56314"/>
                  </a:cubicBezTo>
                  <a:cubicBezTo>
                    <a:pt x="35531" y="56244"/>
                    <a:pt x="35611" y="56184"/>
                    <a:pt x="35691" y="56104"/>
                  </a:cubicBezTo>
                  <a:cubicBezTo>
                    <a:pt x="35761" y="56044"/>
                    <a:pt x="35821" y="55975"/>
                    <a:pt x="35871" y="55895"/>
                  </a:cubicBezTo>
                  <a:cubicBezTo>
                    <a:pt x="35921" y="55824"/>
                    <a:pt x="35951" y="55744"/>
                    <a:pt x="35951" y="55655"/>
                  </a:cubicBezTo>
                  <a:cubicBezTo>
                    <a:pt x="35951" y="55595"/>
                    <a:pt x="35921" y="55535"/>
                    <a:pt x="35891" y="55485"/>
                  </a:cubicBezTo>
                  <a:cubicBezTo>
                    <a:pt x="35871" y="55425"/>
                    <a:pt x="35841" y="55375"/>
                    <a:pt x="35811" y="55335"/>
                  </a:cubicBezTo>
                  <a:cubicBezTo>
                    <a:pt x="35771" y="55285"/>
                    <a:pt x="35711" y="55245"/>
                    <a:pt x="35651" y="55225"/>
                  </a:cubicBezTo>
                  <a:cubicBezTo>
                    <a:pt x="35601" y="55205"/>
                    <a:pt x="35561" y="55195"/>
                    <a:pt x="35511" y="55195"/>
                  </a:cubicBezTo>
                  <a:cubicBezTo>
                    <a:pt x="35486" y="55190"/>
                    <a:pt x="35463" y="55187"/>
                    <a:pt x="35441" y="55187"/>
                  </a:cubicBezTo>
                  <a:cubicBezTo>
                    <a:pt x="35419" y="55187"/>
                    <a:pt x="35396" y="55190"/>
                    <a:pt x="35371" y="55195"/>
                  </a:cubicBezTo>
                  <a:lnTo>
                    <a:pt x="35361" y="55195"/>
                  </a:lnTo>
                  <a:cubicBezTo>
                    <a:pt x="35371" y="55165"/>
                    <a:pt x="35361" y="55135"/>
                    <a:pt x="35361" y="55095"/>
                  </a:cubicBezTo>
                  <a:cubicBezTo>
                    <a:pt x="35351" y="55075"/>
                    <a:pt x="35351" y="55055"/>
                    <a:pt x="35341" y="55035"/>
                  </a:cubicBezTo>
                  <a:cubicBezTo>
                    <a:pt x="35331" y="54985"/>
                    <a:pt x="35331" y="54935"/>
                    <a:pt x="35321" y="54895"/>
                  </a:cubicBezTo>
                  <a:cubicBezTo>
                    <a:pt x="35311" y="54835"/>
                    <a:pt x="35311" y="54785"/>
                    <a:pt x="35301" y="54736"/>
                  </a:cubicBezTo>
                  <a:lnTo>
                    <a:pt x="35271" y="54496"/>
                  </a:lnTo>
                  <a:cubicBezTo>
                    <a:pt x="35241" y="54276"/>
                    <a:pt x="35241" y="54046"/>
                    <a:pt x="35241" y="53826"/>
                  </a:cubicBezTo>
                  <a:cubicBezTo>
                    <a:pt x="35241" y="53616"/>
                    <a:pt x="35261" y="53406"/>
                    <a:pt x="35271" y="53206"/>
                  </a:cubicBezTo>
                  <a:lnTo>
                    <a:pt x="35271" y="53166"/>
                  </a:lnTo>
                  <a:cubicBezTo>
                    <a:pt x="35321" y="53117"/>
                    <a:pt x="35381" y="53077"/>
                    <a:pt x="35431" y="53027"/>
                  </a:cubicBezTo>
                  <a:cubicBezTo>
                    <a:pt x="35551" y="52917"/>
                    <a:pt x="35631" y="52777"/>
                    <a:pt x="35691" y="52637"/>
                  </a:cubicBezTo>
                  <a:cubicBezTo>
                    <a:pt x="35731" y="52547"/>
                    <a:pt x="35751" y="52467"/>
                    <a:pt x="35771" y="52367"/>
                  </a:cubicBezTo>
                  <a:cubicBezTo>
                    <a:pt x="35791" y="52287"/>
                    <a:pt x="35801" y="52207"/>
                    <a:pt x="35801" y="52127"/>
                  </a:cubicBezTo>
                  <a:cubicBezTo>
                    <a:pt x="35811" y="52098"/>
                    <a:pt x="35801" y="52067"/>
                    <a:pt x="35801" y="52038"/>
                  </a:cubicBezTo>
                  <a:cubicBezTo>
                    <a:pt x="35791" y="51987"/>
                    <a:pt x="35791" y="51938"/>
                    <a:pt x="35771" y="51898"/>
                  </a:cubicBezTo>
                  <a:cubicBezTo>
                    <a:pt x="35761" y="51858"/>
                    <a:pt x="35741" y="51828"/>
                    <a:pt x="35731" y="51798"/>
                  </a:cubicBezTo>
                  <a:cubicBezTo>
                    <a:pt x="35721" y="51788"/>
                    <a:pt x="35721" y="51778"/>
                    <a:pt x="35711" y="51768"/>
                  </a:cubicBezTo>
                  <a:cubicBezTo>
                    <a:pt x="35691" y="51738"/>
                    <a:pt x="35671" y="51708"/>
                    <a:pt x="35651" y="51688"/>
                  </a:cubicBezTo>
                  <a:cubicBezTo>
                    <a:pt x="35581" y="51618"/>
                    <a:pt x="35501" y="51558"/>
                    <a:pt x="35421" y="51508"/>
                  </a:cubicBezTo>
                  <a:cubicBezTo>
                    <a:pt x="35371" y="51478"/>
                    <a:pt x="35311" y="51448"/>
                    <a:pt x="35261" y="51428"/>
                  </a:cubicBezTo>
                  <a:cubicBezTo>
                    <a:pt x="35032" y="51318"/>
                    <a:pt x="34801" y="51238"/>
                    <a:pt x="34582" y="51148"/>
                  </a:cubicBezTo>
                  <a:cubicBezTo>
                    <a:pt x="34382" y="51059"/>
                    <a:pt x="34182" y="50979"/>
                    <a:pt x="33982" y="50888"/>
                  </a:cubicBezTo>
                  <a:cubicBezTo>
                    <a:pt x="33842" y="50839"/>
                    <a:pt x="33713" y="50779"/>
                    <a:pt x="33582" y="50708"/>
                  </a:cubicBezTo>
                  <a:cubicBezTo>
                    <a:pt x="33443" y="50639"/>
                    <a:pt x="33303" y="50569"/>
                    <a:pt x="33173" y="50489"/>
                  </a:cubicBezTo>
                  <a:cubicBezTo>
                    <a:pt x="32903" y="50349"/>
                    <a:pt x="32643" y="50209"/>
                    <a:pt x="32383" y="50069"/>
                  </a:cubicBezTo>
                  <a:cubicBezTo>
                    <a:pt x="32104" y="49929"/>
                    <a:pt x="31834" y="49789"/>
                    <a:pt x="31564" y="49649"/>
                  </a:cubicBezTo>
                  <a:cubicBezTo>
                    <a:pt x="31284" y="49509"/>
                    <a:pt x="31005" y="49380"/>
                    <a:pt x="30735" y="49230"/>
                  </a:cubicBezTo>
                  <a:cubicBezTo>
                    <a:pt x="30465" y="49090"/>
                    <a:pt x="30196" y="48950"/>
                    <a:pt x="29936" y="48810"/>
                  </a:cubicBezTo>
                  <a:cubicBezTo>
                    <a:pt x="29676" y="48670"/>
                    <a:pt x="29426" y="48510"/>
                    <a:pt x="29166" y="48361"/>
                  </a:cubicBezTo>
                  <a:cubicBezTo>
                    <a:pt x="28627" y="48041"/>
                    <a:pt x="28067" y="47741"/>
                    <a:pt x="27518" y="47451"/>
                  </a:cubicBezTo>
                  <a:cubicBezTo>
                    <a:pt x="27228" y="47311"/>
                    <a:pt x="26938" y="47162"/>
                    <a:pt x="26648" y="47012"/>
                  </a:cubicBezTo>
                  <a:cubicBezTo>
                    <a:pt x="26368" y="46882"/>
                    <a:pt x="26109" y="46732"/>
                    <a:pt x="25839" y="46592"/>
                  </a:cubicBezTo>
                  <a:cubicBezTo>
                    <a:pt x="25709" y="46522"/>
                    <a:pt x="25579" y="46452"/>
                    <a:pt x="25449" y="46392"/>
                  </a:cubicBezTo>
                  <a:cubicBezTo>
                    <a:pt x="25549" y="46332"/>
                    <a:pt x="25649" y="46272"/>
                    <a:pt x="25749" y="46223"/>
                  </a:cubicBezTo>
                  <a:cubicBezTo>
                    <a:pt x="25909" y="46132"/>
                    <a:pt x="26079" y="46052"/>
                    <a:pt x="26239" y="45952"/>
                  </a:cubicBezTo>
                  <a:cubicBezTo>
                    <a:pt x="26388" y="45863"/>
                    <a:pt x="26539" y="45753"/>
                    <a:pt x="26688" y="45653"/>
                  </a:cubicBezTo>
                  <a:cubicBezTo>
                    <a:pt x="26828" y="45563"/>
                    <a:pt x="26978" y="45473"/>
                    <a:pt x="27118" y="45383"/>
                  </a:cubicBezTo>
                  <a:cubicBezTo>
                    <a:pt x="27268" y="45293"/>
                    <a:pt x="27428" y="45193"/>
                    <a:pt x="27578" y="45093"/>
                  </a:cubicBezTo>
                  <a:cubicBezTo>
                    <a:pt x="27718" y="45004"/>
                    <a:pt x="27867" y="44924"/>
                    <a:pt x="28007" y="44833"/>
                  </a:cubicBezTo>
                  <a:cubicBezTo>
                    <a:pt x="28157" y="44753"/>
                    <a:pt x="28317" y="44664"/>
                    <a:pt x="28467" y="44574"/>
                  </a:cubicBezTo>
                  <a:lnTo>
                    <a:pt x="28917" y="44364"/>
                  </a:lnTo>
                  <a:cubicBezTo>
                    <a:pt x="29046" y="44294"/>
                    <a:pt x="29186" y="44214"/>
                    <a:pt x="29316" y="44144"/>
                  </a:cubicBezTo>
                  <a:cubicBezTo>
                    <a:pt x="29386" y="44114"/>
                    <a:pt x="29446" y="44074"/>
                    <a:pt x="29516" y="44044"/>
                  </a:cubicBezTo>
                  <a:cubicBezTo>
                    <a:pt x="29586" y="44014"/>
                    <a:pt x="29656" y="43974"/>
                    <a:pt x="29736" y="43934"/>
                  </a:cubicBezTo>
                  <a:cubicBezTo>
                    <a:pt x="29866" y="43874"/>
                    <a:pt x="29996" y="43794"/>
                    <a:pt x="30125" y="43705"/>
                  </a:cubicBezTo>
                  <a:lnTo>
                    <a:pt x="30305" y="43585"/>
                  </a:lnTo>
                  <a:cubicBezTo>
                    <a:pt x="30325" y="43565"/>
                    <a:pt x="30356" y="43545"/>
                    <a:pt x="30376" y="43525"/>
                  </a:cubicBezTo>
                  <a:lnTo>
                    <a:pt x="30385" y="43525"/>
                  </a:lnTo>
                  <a:cubicBezTo>
                    <a:pt x="30385" y="43534"/>
                    <a:pt x="30395" y="43545"/>
                    <a:pt x="30405" y="43545"/>
                  </a:cubicBezTo>
                  <a:lnTo>
                    <a:pt x="30425" y="43554"/>
                  </a:lnTo>
                  <a:lnTo>
                    <a:pt x="30435" y="43574"/>
                  </a:lnTo>
                  <a:cubicBezTo>
                    <a:pt x="30475" y="43605"/>
                    <a:pt x="30525" y="43645"/>
                    <a:pt x="30565" y="43685"/>
                  </a:cubicBezTo>
                  <a:cubicBezTo>
                    <a:pt x="30655" y="43754"/>
                    <a:pt x="30725" y="43825"/>
                    <a:pt x="30785" y="43885"/>
                  </a:cubicBezTo>
                  <a:cubicBezTo>
                    <a:pt x="30875" y="43964"/>
                    <a:pt x="30945" y="44024"/>
                    <a:pt x="31025" y="44084"/>
                  </a:cubicBezTo>
                  <a:lnTo>
                    <a:pt x="31065" y="44114"/>
                  </a:lnTo>
                  <a:lnTo>
                    <a:pt x="31075" y="44114"/>
                  </a:lnTo>
                  <a:cubicBezTo>
                    <a:pt x="31204" y="44214"/>
                    <a:pt x="31335" y="44314"/>
                    <a:pt x="31475" y="44394"/>
                  </a:cubicBezTo>
                  <a:cubicBezTo>
                    <a:pt x="31535" y="44424"/>
                    <a:pt x="31604" y="44464"/>
                    <a:pt x="31664" y="44494"/>
                  </a:cubicBezTo>
                  <a:lnTo>
                    <a:pt x="31674" y="44494"/>
                  </a:lnTo>
                  <a:lnTo>
                    <a:pt x="31674" y="44504"/>
                  </a:lnTo>
                  <a:lnTo>
                    <a:pt x="31684" y="44504"/>
                  </a:lnTo>
                  <a:lnTo>
                    <a:pt x="31724" y="44524"/>
                  </a:lnTo>
                  <a:cubicBezTo>
                    <a:pt x="31764" y="44544"/>
                    <a:pt x="31804" y="44564"/>
                    <a:pt x="31834" y="44584"/>
                  </a:cubicBezTo>
                  <a:lnTo>
                    <a:pt x="31844" y="44594"/>
                  </a:lnTo>
                  <a:cubicBezTo>
                    <a:pt x="31884" y="44614"/>
                    <a:pt x="31914" y="44634"/>
                    <a:pt x="31954" y="44653"/>
                  </a:cubicBezTo>
                  <a:cubicBezTo>
                    <a:pt x="32024" y="44693"/>
                    <a:pt x="32104" y="44733"/>
                    <a:pt x="32224" y="44793"/>
                  </a:cubicBezTo>
                  <a:cubicBezTo>
                    <a:pt x="32254" y="44804"/>
                    <a:pt x="32284" y="44813"/>
                    <a:pt x="32304" y="44833"/>
                  </a:cubicBezTo>
                  <a:lnTo>
                    <a:pt x="32314" y="44833"/>
                  </a:lnTo>
                  <a:cubicBezTo>
                    <a:pt x="32354" y="44853"/>
                    <a:pt x="32394" y="44873"/>
                    <a:pt x="32443" y="44893"/>
                  </a:cubicBezTo>
                  <a:lnTo>
                    <a:pt x="32474" y="44913"/>
                  </a:lnTo>
                  <a:cubicBezTo>
                    <a:pt x="32514" y="44933"/>
                    <a:pt x="32574" y="44964"/>
                    <a:pt x="32634" y="44973"/>
                  </a:cubicBezTo>
                  <a:cubicBezTo>
                    <a:pt x="32663" y="44984"/>
                    <a:pt x="32694" y="44993"/>
                    <a:pt x="32734" y="44993"/>
                  </a:cubicBezTo>
                  <a:lnTo>
                    <a:pt x="32743" y="44993"/>
                  </a:lnTo>
                  <a:cubicBezTo>
                    <a:pt x="32783" y="44993"/>
                    <a:pt x="32833" y="44984"/>
                    <a:pt x="32853" y="44964"/>
                  </a:cubicBezTo>
                  <a:cubicBezTo>
                    <a:pt x="32873" y="44953"/>
                    <a:pt x="32883" y="44944"/>
                    <a:pt x="32893" y="44933"/>
                  </a:cubicBezTo>
                  <a:cubicBezTo>
                    <a:pt x="32923" y="44913"/>
                    <a:pt x="32943" y="44893"/>
                    <a:pt x="32953" y="44864"/>
                  </a:cubicBezTo>
                  <a:cubicBezTo>
                    <a:pt x="32973" y="44873"/>
                    <a:pt x="32993" y="44873"/>
                    <a:pt x="33013" y="44873"/>
                  </a:cubicBezTo>
                  <a:cubicBezTo>
                    <a:pt x="33053" y="44873"/>
                    <a:pt x="33083" y="44864"/>
                    <a:pt x="33113" y="44864"/>
                  </a:cubicBezTo>
                  <a:lnTo>
                    <a:pt x="33173" y="44833"/>
                  </a:lnTo>
                  <a:lnTo>
                    <a:pt x="33183" y="44833"/>
                  </a:lnTo>
                  <a:cubicBezTo>
                    <a:pt x="33243" y="44804"/>
                    <a:pt x="33303" y="44784"/>
                    <a:pt x="33343" y="44753"/>
                  </a:cubicBezTo>
                  <a:lnTo>
                    <a:pt x="33363" y="44744"/>
                  </a:lnTo>
                  <a:lnTo>
                    <a:pt x="33453" y="44684"/>
                  </a:lnTo>
                  <a:lnTo>
                    <a:pt x="33573" y="44604"/>
                  </a:lnTo>
                  <a:cubicBezTo>
                    <a:pt x="33622" y="44574"/>
                    <a:pt x="33682" y="44534"/>
                    <a:pt x="33733" y="44494"/>
                  </a:cubicBezTo>
                  <a:lnTo>
                    <a:pt x="33742" y="44484"/>
                  </a:lnTo>
                  <a:lnTo>
                    <a:pt x="33753" y="44484"/>
                  </a:lnTo>
                  <a:lnTo>
                    <a:pt x="33802" y="44454"/>
                  </a:lnTo>
                  <a:cubicBezTo>
                    <a:pt x="33873" y="44404"/>
                    <a:pt x="33933" y="44354"/>
                    <a:pt x="34002" y="44304"/>
                  </a:cubicBezTo>
                  <a:cubicBezTo>
                    <a:pt x="34052" y="44264"/>
                    <a:pt x="34112" y="44224"/>
                    <a:pt x="34172" y="44184"/>
                  </a:cubicBezTo>
                  <a:cubicBezTo>
                    <a:pt x="34202" y="44174"/>
                    <a:pt x="34232" y="44154"/>
                    <a:pt x="34252" y="44134"/>
                  </a:cubicBezTo>
                  <a:cubicBezTo>
                    <a:pt x="34292" y="44114"/>
                    <a:pt x="34322" y="44094"/>
                    <a:pt x="34352" y="44074"/>
                  </a:cubicBezTo>
                  <a:lnTo>
                    <a:pt x="34362" y="44064"/>
                  </a:lnTo>
                  <a:cubicBezTo>
                    <a:pt x="34402" y="44024"/>
                    <a:pt x="34452" y="43984"/>
                    <a:pt x="34492" y="43934"/>
                  </a:cubicBezTo>
                  <a:lnTo>
                    <a:pt x="34502" y="43924"/>
                  </a:lnTo>
                  <a:cubicBezTo>
                    <a:pt x="34532" y="43894"/>
                    <a:pt x="34552" y="43865"/>
                    <a:pt x="34562" y="43825"/>
                  </a:cubicBezTo>
                  <a:lnTo>
                    <a:pt x="34572" y="43825"/>
                  </a:lnTo>
                  <a:lnTo>
                    <a:pt x="34572" y="43814"/>
                  </a:lnTo>
                  <a:cubicBezTo>
                    <a:pt x="34602" y="43805"/>
                    <a:pt x="34622" y="43794"/>
                    <a:pt x="34642" y="43774"/>
                  </a:cubicBezTo>
                  <a:lnTo>
                    <a:pt x="34672" y="43734"/>
                  </a:lnTo>
                  <a:cubicBezTo>
                    <a:pt x="34692" y="43694"/>
                    <a:pt x="34702" y="43665"/>
                    <a:pt x="34702" y="43625"/>
                  </a:cubicBezTo>
                  <a:cubicBezTo>
                    <a:pt x="34732" y="43275"/>
                    <a:pt x="34752" y="42945"/>
                    <a:pt x="34761" y="42655"/>
                  </a:cubicBezTo>
                  <a:cubicBezTo>
                    <a:pt x="34761" y="42555"/>
                    <a:pt x="34761" y="42466"/>
                    <a:pt x="34772" y="42366"/>
                  </a:cubicBezTo>
                  <a:cubicBezTo>
                    <a:pt x="34812" y="42335"/>
                    <a:pt x="34872" y="42306"/>
                    <a:pt x="34941" y="42266"/>
                  </a:cubicBezTo>
                  <a:cubicBezTo>
                    <a:pt x="34981" y="42235"/>
                    <a:pt x="35021" y="42206"/>
                    <a:pt x="35072" y="42176"/>
                  </a:cubicBezTo>
                  <a:lnTo>
                    <a:pt x="35092" y="42166"/>
                  </a:lnTo>
                  <a:lnTo>
                    <a:pt x="35271" y="42046"/>
                  </a:lnTo>
                  <a:cubicBezTo>
                    <a:pt x="35401" y="41966"/>
                    <a:pt x="35501" y="41906"/>
                    <a:pt x="35601" y="41846"/>
                  </a:cubicBezTo>
                  <a:cubicBezTo>
                    <a:pt x="35701" y="41786"/>
                    <a:pt x="35831" y="41716"/>
                    <a:pt x="35951" y="41636"/>
                  </a:cubicBezTo>
                  <a:cubicBezTo>
                    <a:pt x="36220" y="41467"/>
                    <a:pt x="36440" y="41336"/>
                    <a:pt x="36650" y="41216"/>
                  </a:cubicBezTo>
                  <a:lnTo>
                    <a:pt x="36800" y="41136"/>
                  </a:lnTo>
                  <a:lnTo>
                    <a:pt x="36810" y="41136"/>
                  </a:lnTo>
                  <a:cubicBezTo>
                    <a:pt x="36870" y="41107"/>
                    <a:pt x="36930" y="41067"/>
                    <a:pt x="36980" y="41036"/>
                  </a:cubicBezTo>
                  <a:cubicBezTo>
                    <a:pt x="37040" y="41007"/>
                    <a:pt x="37090" y="40977"/>
                    <a:pt x="37150" y="40947"/>
                  </a:cubicBezTo>
                  <a:cubicBezTo>
                    <a:pt x="37219" y="40917"/>
                    <a:pt x="37279" y="40877"/>
                    <a:pt x="37339" y="40847"/>
                  </a:cubicBezTo>
                  <a:cubicBezTo>
                    <a:pt x="37439" y="40787"/>
                    <a:pt x="37539" y="40727"/>
                    <a:pt x="37629" y="40667"/>
                  </a:cubicBezTo>
                  <a:lnTo>
                    <a:pt x="37639" y="40667"/>
                  </a:lnTo>
                  <a:lnTo>
                    <a:pt x="37689" y="40627"/>
                  </a:lnTo>
                  <a:cubicBezTo>
                    <a:pt x="37789" y="40567"/>
                    <a:pt x="37899" y="40497"/>
                    <a:pt x="38029" y="40427"/>
                  </a:cubicBezTo>
                  <a:cubicBezTo>
                    <a:pt x="38109" y="40387"/>
                    <a:pt x="38189" y="40347"/>
                    <a:pt x="38259" y="40317"/>
                  </a:cubicBezTo>
                  <a:lnTo>
                    <a:pt x="38269" y="40317"/>
                  </a:lnTo>
                  <a:lnTo>
                    <a:pt x="38279" y="40307"/>
                  </a:lnTo>
                  <a:lnTo>
                    <a:pt x="38289" y="40307"/>
                  </a:lnTo>
                  <a:cubicBezTo>
                    <a:pt x="38319" y="40287"/>
                    <a:pt x="38349" y="40277"/>
                    <a:pt x="38378" y="40268"/>
                  </a:cubicBezTo>
                  <a:cubicBezTo>
                    <a:pt x="38469" y="40217"/>
                    <a:pt x="38558" y="40177"/>
                    <a:pt x="38649" y="40128"/>
                  </a:cubicBezTo>
                  <a:lnTo>
                    <a:pt x="38658" y="40128"/>
                  </a:lnTo>
                  <a:lnTo>
                    <a:pt x="38718" y="40088"/>
                  </a:lnTo>
                  <a:cubicBezTo>
                    <a:pt x="38858" y="40017"/>
                    <a:pt x="38988" y="39948"/>
                    <a:pt x="39118" y="39897"/>
                  </a:cubicBezTo>
                  <a:cubicBezTo>
                    <a:pt x="39158" y="39877"/>
                    <a:pt x="39188" y="39857"/>
                    <a:pt x="39228" y="39848"/>
                  </a:cubicBezTo>
                  <a:lnTo>
                    <a:pt x="39238" y="39848"/>
                  </a:lnTo>
                  <a:cubicBezTo>
                    <a:pt x="39318" y="39817"/>
                    <a:pt x="39398" y="39778"/>
                    <a:pt x="39468" y="39748"/>
                  </a:cubicBezTo>
                  <a:cubicBezTo>
                    <a:pt x="39597" y="39688"/>
                    <a:pt x="39728" y="39618"/>
                    <a:pt x="39817" y="39568"/>
                  </a:cubicBezTo>
                  <a:cubicBezTo>
                    <a:pt x="39928" y="39508"/>
                    <a:pt x="40047" y="39448"/>
                    <a:pt x="40167" y="39388"/>
                  </a:cubicBezTo>
                  <a:cubicBezTo>
                    <a:pt x="40297" y="39328"/>
                    <a:pt x="40427" y="39268"/>
                    <a:pt x="40537" y="39208"/>
                  </a:cubicBezTo>
                  <a:lnTo>
                    <a:pt x="40617" y="39168"/>
                  </a:lnTo>
                  <a:cubicBezTo>
                    <a:pt x="40737" y="39108"/>
                    <a:pt x="40887" y="39029"/>
                    <a:pt x="41016" y="38949"/>
                  </a:cubicBezTo>
                  <a:lnTo>
                    <a:pt x="41087" y="38909"/>
                  </a:lnTo>
                  <a:cubicBezTo>
                    <a:pt x="41136" y="38878"/>
                    <a:pt x="41187" y="38838"/>
                    <a:pt x="41236" y="38809"/>
                  </a:cubicBezTo>
                  <a:cubicBezTo>
                    <a:pt x="41276" y="38789"/>
                    <a:pt x="41316" y="38758"/>
                    <a:pt x="41356" y="38718"/>
                  </a:cubicBezTo>
                  <a:cubicBezTo>
                    <a:pt x="41366" y="38718"/>
                    <a:pt x="41376" y="38709"/>
                    <a:pt x="41376" y="38698"/>
                  </a:cubicBezTo>
                  <a:cubicBezTo>
                    <a:pt x="41396" y="38678"/>
                    <a:pt x="41416" y="38669"/>
                    <a:pt x="41436" y="38649"/>
                  </a:cubicBezTo>
                  <a:lnTo>
                    <a:pt x="41466" y="38629"/>
                  </a:lnTo>
                  <a:lnTo>
                    <a:pt x="41476" y="38618"/>
                  </a:lnTo>
                  <a:lnTo>
                    <a:pt x="41496" y="38609"/>
                  </a:lnTo>
                  <a:cubicBezTo>
                    <a:pt x="41526" y="38579"/>
                    <a:pt x="41556" y="38559"/>
                    <a:pt x="41586" y="38539"/>
                  </a:cubicBezTo>
                  <a:lnTo>
                    <a:pt x="41626" y="38579"/>
                  </a:lnTo>
                  <a:cubicBezTo>
                    <a:pt x="41656" y="38598"/>
                    <a:pt x="41696" y="38629"/>
                    <a:pt x="41726" y="38649"/>
                  </a:cubicBezTo>
                  <a:lnTo>
                    <a:pt x="41756" y="38678"/>
                  </a:lnTo>
                  <a:lnTo>
                    <a:pt x="41766" y="38678"/>
                  </a:lnTo>
                  <a:lnTo>
                    <a:pt x="41786" y="38698"/>
                  </a:lnTo>
                  <a:cubicBezTo>
                    <a:pt x="41856" y="38749"/>
                    <a:pt x="41926" y="38809"/>
                    <a:pt x="41995" y="38838"/>
                  </a:cubicBezTo>
                  <a:cubicBezTo>
                    <a:pt x="42095" y="38878"/>
                    <a:pt x="42195" y="38918"/>
                    <a:pt x="42326" y="38969"/>
                  </a:cubicBezTo>
                  <a:cubicBezTo>
                    <a:pt x="42366" y="38978"/>
                    <a:pt x="42395" y="38989"/>
                    <a:pt x="42426" y="38998"/>
                  </a:cubicBezTo>
                  <a:lnTo>
                    <a:pt x="42446" y="38998"/>
                  </a:lnTo>
                  <a:lnTo>
                    <a:pt x="42485" y="39009"/>
                  </a:lnTo>
                  <a:cubicBezTo>
                    <a:pt x="42505" y="39018"/>
                    <a:pt x="42525" y="39018"/>
                    <a:pt x="42545" y="39029"/>
                  </a:cubicBezTo>
                  <a:cubicBezTo>
                    <a:pt x="42565" y="39038"/>
                    <a:pt x="42595" y="39038"/>
                    <a:pt x="42625" y="39049"/>
                  </a:cubicBezTo>
                  <a:lnTo>
                    <a:pt x="42635" y="39049"/>
                  </a:lnTo>
                  <a:cubicBezTo>
                    <a:pt x="42665" y="39058"/>
                    <a:pt x="42705" y="39069"/>
                    <a:pt x="42735" y="39078"/>
                  </a:cubicBezTo>
                  <a:lnTo>
                    <a:pt x="42745" y="39078"/>
                  </a:lnTo>
                  <a:cubicBezTo>
                    <a:pt x="42795" y="39078"/>
                    <a:pt x="42855" y="39049"/>
                    <a:pt x="42895" y="39018"/>
                  </a:cubicBezTo>
                  <a:cubicBezTo>
                    <a:pt x="42975" y="38978"/>
                    <a:pt x="43035" y="38938"/>
                    <a:pt x="43105" y="38898"/>
                  </a:cubicBezTo>
                  <a:lnTo>
                    <a:pt x="43105" y="38889"/>
                  </a:lnTo>
                  <a:cubicBezTo>
                    <a:pt x="43155" y="38869"/>
                    <a:pt x="43194" y="38838"/>
                    <a:pt x="43234" y="38809"/>
                  </a:cubicBezTo>
                  <a:cubicBezTo>
                    <a:pt x="43365" y="38738"/>
                    <a:pt x="43474" y="38669"/>
                    <a:pt x="43585" y="38609"/>
                  </a:cubicBezTo>
                  <a:cubicBezTo>
                    <a:pt x="43625" y="38589"/>
                    <a:pt x="43665" y="38569"/>
                    <a:pt x="43714" y="38549"/>
                  </a:cubicBezTo>
                  <a:lnTo>
                    <a:pt x="43744" y="38529"/>
                  </a:lnTo>
                  <a:lnTo>
                    <a:pt x="43794" y="38509"/>
                  </a:lnTo>
                  <a:cubicBezTo>
                    <a:pt x="43824" y="38489"/>
                    <a:pt x="43854" y="38469"/>
                    <a:pt x="43894" y="38459"/>
                  </a:cubicBezTo>
                  <a:cubicBezTo>
                    <a:pt x="43904" y="38459"/>
                    <a:pt x="43914" y="38449"/>
                    <a:pt x="43934" y="38449"/>
                  </a:cubicBezTo>
                  <a:cubicBezTo>
                    <a:pt x="43994" y="38419"/>
                    <a:pt x="44054" y="38399"/>
                    <a:pt x="44104" y="38359"/>
                  </a:cubicBezTo>
                  <a:cubicBezTo>
                    <a:pt x="44134" y="38339"/>
                    <a:pt x="44174" y="38309"/>
                    <a:pt x="44204" y="38279"/>
                  </a:cubicBezTo>
                  <a:cubicBezTo>
                    <a:pt x="44244" y="38249"/>
                    <a:pt x="44264" y="38229"/>
                    <a:pt x="44284" y="38199"/>
                  </a:cubicBezTo>
                  <a:cubicBezTo>
                    <a:pt x="44334" y="38149"/>
                    <a:pt x="44364" y="38079"/>
                    <a:pt x="44344" y="38019"/>
                  </a:cubicBezTo>
                  <a:cubicBezTo>
                    <a:pt x="44354" y="37949"/>
                    <a:pt x="44364" y="37889"/>
                    <a:pt x="44374" y="37839"/>
                  </a:cubicBezTo>
                  <a:cubicBezTo>
                    <a:pt x="44374" y="37790"/>
                    <a:pt x="44384" y="37739"/>
                    <a:pt x="44384" y="37699"/>
                  </a:cubicBezTo>
                  <a:lnTo>
                    <a:pt x="44384" y="37690"/>
                  </a:lnTo>
                  <a:lnTo>
                    <a:pt x="44384" y="37639"/>
                  </a:lnTo>
                  <a:cubicBezTo>
                    <a:pt x="44393" y="37559"/>
                    <a:pt x="44404" y="37490"/>
                    <a:pt x="44404" y="37410"/>
                  </a:cubicBezTo>
                  <a:lnTo>
                    <a:pt x="44413" y="37390"/>
                  </a:lnTo>
                  <a:cubicBezTo>
                    <a:pt x="44413" y="37340"/>
                    <a:pt x="44424" y="37290"/>
                    <a:pt x="44424" y="37230"/>
                  </a:cubicBezTo>
                  <a:cubicBezTo>
                    <a:pt x="44433" y="37150"/>
                    <a:pt x="44433" y="37080"/>
                    <a:pt x="44433" y="37020"/>
                  </a:cubicBezTo>
                  <a:lnTo>
                    <a:pt x="44433" y="36840"/>
                  </a:lnTo>
                  <a:lnTo>
                    <a:pt x="44433" y="36820"/>
                  </a:lnTo>
                  <a:lnTo>
                    <a:pt x="44433" y="36810"/>
                  </a:lnTo>
                  <a:lnTo>
                    <a:pt x="44424" y="36780"/>
                  </a:lnTo>
                  <a:lnTo>
                    <a:pt x="44424" y="36710"/>
                  </a:lnTo>
                  <a:lnTo>
                    <a:pt x="44424" y="36660"/>
                  </a:lnTo>
                  <a:lnTo>
                    <a:pt x="44424" y="36640"/>
                  </a:lnTo>
                  <a:lnTo>
                    <a:pt x="44424" y="36620"/>
                  </a:lnTo>
                  <a:cubicBezTo>
                    <a:pt x="44413" y="36540"/>
                    <a:pt x="44413" y="36471"/>
                    <a:pt x="44413" y="36400"/>
                  </a:cubicBezTo>
                  <a:lnTo>
                    <a:pt x="44413" y="36351"/>
                  </a:lnTo>
                  <a:lnTo>
                    <a:pt x="44413" y="36311"/>
                  </a:lnTo>
                  <a:cubicBezTo>
                    <a:pt x="44404" y="36280"/>
                    <a:pt x="44404" y="36251"/>
                    <a:pt x="44404" y="36220"/>
                  </a:cubicBezTo>
                  <a:cubicBezTo>
                    <a:pt x="44404" y="36151"/>
                    <a:pt x="44393" y="36091"/>
                    <a:pt x="44384" y="36011"/>
                  </a:cubicBezTo>
                  <a:cubicBezTo>
                    <a:pt x="44374" y="35901"/>
                    <a:pt x="44304" y="35781"/>
                    <a:pt x="44194" y="35681"/>
                  </a:cubicBezTo>
                  <a:cubicBezTo>
                    <a:pt x="44154" y="35641"/>
                    <a:pt x="44094" y="35601"/>
                    <a:pt x="44044" y="35571"/>
                  </a:cubicBezTo>
                  <a:cubicBezTo>
                    <a:pt x="43994" y="35541"/>
                    <a:pt x="43944" y="35511"/>
                    <a:pt x="43904" y="35491"/>
                  </a:cubicBezTo>
                  <a:cubicBezTo>
                    <a:pt x="43874" y="35471"/>
                    <a:pt x="43834" y="35461"/>
                    <a:pt x="43804" y="35441"/>
                  </a:cubicBezTo>
                  <a:cubicBezTo>
                    <a:pt x="43894" y="35392"/>
                    <a:pt x="43984" y="35341"/>
                    <a:pt x="44084" y="35292"/>
                  </a:cubicBezTo>
                  <a:cubicBezTo>
                    <a:pt x="44164" y="35241"/>
                    <a:pt x="44244" y="35201"/>
                    <a:pt x="44324" y="35161"/>
                  </a:cubicBezTo>
                  <a:cubicBezTo>
                    <a:pt x="44364" y="35141"/>
                    <a:pt x="44393" y="35121"/>
                    <a:pt x="44433" y="35101"/>
                  </a:cubicBezTo>
                  <a:cubicBezTo>
                    <a:pt x="44453" y="35092"/>
                    <a:pt x="44464" y="35081"/>
                    <a:pt x="44484" y="35072"/>
                  </a:cubicBezTo>
                  <a:cubicBezTo>
                    <a:pt x="44504" y="35061"/>
                    <a:pt x="44524" y="35041"/>
                    <a:pt x="44533" y="35032"/>
                  </a:cubicBezTo>
                  <a:close/>
                  <a:moveTo>
                    <a:pt x="19664" y="43277"/>
                  </a:moveTo>
                  <a:cubicBezTo>
                    <a:pt x="19704" y="43277"/>
                    <a:pt x="19744" y="43280"/>
                    <a:pt x="19784" y="43285"/>
                  </a:cubicBezTo>
                  <a:cubicBezTo>
                    <a:pt x="19854" y="43295"/>
                    <a:pt x="19924" y="43315"/>
                    <a:pt x="19994" y="43345"/>
                  </a:cubicBezTo>
                  <a:cubicBezTo>
                    <a:pt x="20293" y="43474"/>
                    <a:pt x="20564" y="43665"/>
                    <a:pt x="20833" y="43845"/>
                  </a:cubicBezTo>
                  <a:cubicBezTo>
                    <a:pt x="21093" y="44024"/>
                    <a:pt x="21343" y="44214"/>
                    <a:pt x="21603" y="44404"/>
                  </a:cubicBezTo>
                  <a:cubicBezTo>
                    <a:pt x="21843" y="44584"/>
                    <a:pt x="22082" y="44764"/>
                    <a:pt x="22342" y="44933"/>
                  </a:cubicBezTo>
                  <a:cubicBezTo>
                    <a:pt x="22612" y="45113"/>
                    <a:pt x="22882" y="45273"/>
                    <a:pt x="23151" y="45443"/>
                  </a:cubicBezTo>
                  <a:lnTo>
                    <a:pt x="23601" y="45713"/>
                  </a:lnTo>
                  <a:cubicBezTo>
                    <a:pt x="23711" y="45793"/>
                    <a:pt x="23831" y="45872"/>
                    <a:pt x="23941" y="45943"/>
                  </a:cubicBezTo>
                  <a:cubicBezTo>
                    <a:pt x="24210" y="46112"/>
                    <a:pt x="24480" y="46272"/>
                    <a:pt x="24750" y="46432"/>
                  </a:cubicBezTo>
                  <a:cubicBezTo>
                    <a:pt x="25040" y="46602"/>
                    <a:pt x="25320" y="46752"/>
                    <a:pt x="25609" y="46912"/>
                  </a:cubicBezTo>
                  <a:cubicBezTo>
                    <a:pt x="25879" y="47062"/>
                    <a:pt x="26139" y="47222"/>
                    <a:pt x="26408" y="47371"/>
                  </a:cubicBezTo>
                  <a:cubicBezTo>
                    <a:pt x="26958" y="47661"/>
                    <a:pt x="27507" y="47961"/>
                    <a:pt x="28047" y="48281"/>
                  </a:cubicBezTo>
                  <a:cubicBezTo>
                    <a:pt x="28317" y="48441"/>
                    <a:pt x="28597" y="48601"/>
                    <a:pt x="28866" y="48770"/>
                  </a:cubicBezTo>
                  <a:cubicBezTo>
                    <a:pt x="29117" y="48940"/>
                    <a:pt x="29366" y="49110"/>
                    <a:pt x="29636" y="49260"/>
                  </a:cubicBezTo>
                  <a:cubicBezTo>
                    <a:pt x="29896" y="49400"/>
                    <a:pt x="30156" y="49540"/>
                    <a:pt x="30415" y="49689"/>
                  </a:cubicBezTo>
                  <a:cubicBezTo>
                    <a:pt x="30685" y="49840"/>
                    <a:pt x="30965" y="49979"/>
                    <a:pt x="31235" y="50129"/>
                  </a:cubicBezTo>
                  <a:cubicBezTo>
                    <a:pt x="31504" y="50269"/>
                    <a:pt x="31784" y="50419"/>
                    <a:pt x="32054" y="50569"/>
                  </a:cubicBezTo>
                  <a:cubicBezTo>
                    <a:pt x="32323" y="50708"/>
                    <a:pt x="32583" y="50868"/>
                    <a:pt x="32843" y="51008"/>
                  </a:cubicBezTo>
                  <a:cubicBezTo>
                    <a:pt x="33023" y="51108"/>
                    <a:pt x="33193" y="51208"/>
                    <a:pt x="33373" y="51298"/>
                  </a:cubicBezTo>
                  <a:cubicBezTo>
                    <a:pt x="33553" y="51388"/>
                    <a:pt x="33742" y="51468"/>
                    <a:pt x="33922" y="51538"/>
                  </a:cubicBezTo>
                  <a:cubicBezTo>
                    <a:pt x="34132" y="51628"/>
                    <a:pt x="34332" y="51728"/>
                    <a:pt x="34542" y="51808"/>
                  </a:cubicBezTo>
                  <a:cubicBezTo>
                    <a:pt x="34712" y="51878"/>
                    <a:pt x="34892" y="51938"/>
                    <a:pt x="35061" y="52007"/>
                  </a:cubicBezTo>
                  <a:lnTo>
                    <a:pt x="34821" y="52127"/>
                  </a:lnTo>
                  <a:cubicBezTo>
                    <a:pt x="34772" y="52158"/>
                    <a:pt x="34712" y="52187"/>
                    <a:pt x="34662" y="52227"/>
                  </a:cubicBezTo>
                  <a:lnTo>
                    <a:pt x="34482" y="52347"/>
                  </a:lnTo>
                  <a:cubicBezTo>
                    <a:pt x="34412" y="52387"/>
                    <a:pt x="34352" y="52427"/>
                    <a:pt x="34292" y="52467"/>
                  </a:cubicBezTo>
                  <a:lnTo>
                    <a:pt x="34112" y="52587"/>
                  </a:lnTo>
                  <a:cubicBezTo>
                    <a:pt x="33982" y="52677"/>
                    <a:pt x="33842" y="52747"/>
                    <a:pt x="33702" y="52827"/>
                  </a:cubicBezTo>
                  <a:lnTo>
                    <a:pt x="33522" y="52917"/>
                  </a:lnTo>
                  <a:lnTo>
                    <a:pt x="33313" y="53037"/>
                  </a:lnTo>
                  <a:cubicBezTo>
                    <a:pt x="33193" y="53117"/>
                    <a:pt x="33073" y="53197"/>
                    <a:pt x="32953" y="53266"/>
                  </a:cubicBezTo>
                  <a:cubicBezTo>
                    <a:pt x="32893" y="53306"/>
                    <a:pt x="32823" y="53346"/>
                    <a:pt x="32754" y="53386"/>
                  </a:cubicBezTo>
                  <a:lnTo>
                    <a:pt x="32543" y="53506"/>
                  </a:lnTo>
                  <a:cubicBezTo>
                    <a:pt x="32414" y="53577"/>
                    <a:pt x="32294" y="53646"/>
                    <a:pt x="32174" y="53706"/>
                  </a:cubicBezTo>
                  <a:cubicBezTo>
                    <a:pt x="32034" y="53786"/>
                    <a:pt x="31884" y="53856"/>
                    <a:pt x="31744" y="53926"/>
                  </a:cubicBezTo>
                  <a:cubicBezTo>
                    <a:pt x="31694" y="53956"/>
                    <a:pt x="31634" y="53976"/>
                    <a:pt x="31575" y="54006"/>
                  </a:cubicBezTo>
                  <a:lnTo>
                    <a:pt x="31335" y="54126"/>
                  </a:lnTo>
                  <a:cubicBezTo>
                    <a:pt x="31204" y="54186"/>
                    <a:pt x="31075" y="54256"/>
                    <a:pt x="30955" y="54325"/>
                  </a:cubicBezTo>
                  <a:cubicBezTo>
                    <a:pt x="30815" y="54405"/>
                    <a:pt x="30675" y="54485"/>
                    <a:pt x="30535" y="54556"/>
                  </a:cubicBezTo>
                  <a:lnTo>
                    <a:pt x="30145" y="54765"/>
                  </a:lnTo>
                  <a:cubicBezTo>
                    <a:pt x="30016" y="54845"/>
                    <a:pt x="29886" y="54925"/>
                    <a:pt x="29746" y="54995"/>
                  </a:cubicBezTo>
                  <a:lnTo>
                    <a:pt x="29326" y="55235"/>
                  </a:lnTo>
                  <a:lnTo>
                    <a:pt x="29146" y="55325"/>
                  </a:lnTo>
                  <a:cubicBezTo>
                    <a:pt x="29077" y="55365"/>
                    <a:pt x="29006" y="55395"/>
                    <a:pt x="28937" y="55435"/>
                  </a:cubicBezTo>
                  <a:cubicBezTo>
                    <a:pt x="28726" y="55555"/>
                    <a:pt x="28517" y="55684"/>
                    <a:pt x="28307" y="55795"/>
                  </a:cubicBezTo>
                  <a:cubicBezTo>
                    <a:pt x="28197" y="55855"/>
                    <a:pt x="28087" y="55924"/>
                    <a:pt x="27977" y="55975"/>
                  </a:cubicBezTo>
                  <a:cubicBezTo>
                    <a:pt x="27847" y="56044"/>
                    <a:pt x="27727" y="56104"/>
                    <a:pt x="27598" y="56164"/>
                  </a:cubicBezTo>
                  <a:cubicBezTo>
                    <a:pt x="27368" y="56274"/>
                    <a:pt x="27138" y="56374"/>
                    <a:pt x="26918" y="56484"/>
                  </a:cubicBezTo>
                  <a:cubicBezTo>
                    <a:pt x="26679" y="56594"/>
                    <a:pt x="26448" y="56694"/>
                    <a:pt x="26209" y="56794"/>
                  </a:cubicBezTo>
                  <a:cubicBezTo>
                    <a:pt x="25939" y="56903"/>
                    <a:pt x="25659" y="57014"/>
                    <a:pt x="25389" y="57143"/>
                  </a:cubicBezTo>
                  <a:cubicBezTo>
                    <a:pt x="25249" y="57203"/>
                    <a:pt x="25109" y="57273"/>
                    <a:pt x="24970" y="57343"/>
                  </a:cubicBezTo>
                  <a:cubicBezTo>
                    <a:pt x="24830" y="57413"/>
                    <a:pt x="24690" y="57493"/>
                    <a:pt x="24550" y="57563"/>
                  </a:cubicBezTo>
                  <a:cubicBezTo>
                    <a:pt x="24420" y="57633"/>
                    <a:pt x="24301" y="57713"/>
                    <a:pt x="24170" y="57783"/>
                  </a:cubicBezTo>
                  <a:cubicBezTo>
                    <a:pt x="24101" y="57823"/>
                    <a:pt x="24041" y="57863"/>
                    <a:pt x="23970" y="57903"/>
                  </a:cubicBezTo>
                  <a:lnTo>
                    <a:pt x="23791" y="58022"/>
                  </a:lnTo>
                  <a:cubicBezTo>
                    <a:pt x="23671" y="58113"/>
                    <a:pt x="23551" y="58202"/>
                    <a:pt x="23431" y="58302"/>
                  </a:cubicBezTo>
                  <a:cubicBezTo>
                    <a:pt x="23371" y="58342"/>
                    <a:pt x="23311" y="58393"/>
                    <a:pt x="23251" y="58442"/>
                  </a:cubicBezTo>
                  <a:cubicBezTo>
                    <a:pt x="23191" y="58492"/>
                    <a:pt x="23141" y="58542"/>
                    <a:pt x="23082" y="58602"/>
                  </a:cubicBezTo>
                  <a:cubicBezTo>
                    <a:pt x="22951" y="58732"/>
                    <a:pt x="22811" y="58862"/>
                    <a:pt x="22662" y="58992"/>
                  </a:cubicBezTo>
                  <a:cubicBezTo>
                    <a:pt x="22651" y="58992"/>
                    <a:pt x="22632" y="59002"/>
                    <a:pt x="22622" y="59012"/>
                  </a:cubicBezTo>
                  <a:cubicBezTo>
                    <a:pt x="22612" y="59012"/>
                    <a:pt x="22602" y="59002"/>
                    <a:pt x="22592" y="59002"/>
                  </a:cubicBezTo>
                  <a:cubicBezTo>
                    <a:pt x="22562" y="59002"/>
                    <a:pt x="22532" y="59012"/>
                    <a:pt x="22512" y="59032"/>
                  </a:cubicBezTo>
                  <a:cubicBezTo>
                    <a:pt x="22502" y="59032"/>
                    <a:pt x="22482" y="59032"/>
                    <a:pt x="22462" y="59022"/>
                  </a:cubicBezTo>
                  <a:cubicBezTo>
                    <a:pt x="22402" y="58992"/>
                    <a:pt x="22352" y="58952"/>
                    <a:pt x="22302" y="58922"/>
                  </a:cubicBezTo>
                  <a:cubicBezTo>
                    <a:pt x="22232" y="58872"/>
                    <a:pt x="22162" y="58822"/>
                    <a:pt x="22102" y="58772"/>
                  </a:cubicBezTo>
                  <a:cubicBezTo>
                    <a:pt x="22042" y="58732"/>
                    <a:pt x="21992" y="58692"/>
                    <a:pt x="21942" y="58652"/>
                  </a:cubicBezTo>
                  <a:cubicBezTo>
                    <a:pt x="21883" y="58602"/>
                    <a:pt x="21812" y="58562"/>
                    <a:pt x="21752" y="58522"/>
                  </a:cubicBezTo>
                  <a:cubicBezTo>
                    <a:pt x="21692" y="58482"/>
                    <a:pt x="21643" y="58442"/>
                    <a:pt x="21583" y="58402"/>
                  </a:cubicBezTo>
                  <a:cubicBezTo>
                    <a:pt x="21512" y="58362"/>
                    <a:pt x="21452" y="58333"/>
                    <a:pt x="21383" y="58293"/>
                  </a:cubicBezTo>
                  <a:cubicBezTo>
                    <a:pt x="21263" y="58233"/>
                    <a:pt x="21133" y="58162"/>
                    <a:pt x="21013" y="58093"/>
                  </a:cubicBezTo>
                  <a:cubicBezTo>
                    <a:pt x="20903" y="58022"/>
                    <a:pt x="20793" y="57953"/>
                    <a:pt x="20673" y="57893"/>
                  </a:cubicBezTo>
                  <a:cubicBezTo>
                    <a:pt x="20544" y="57833"/>
                    <a:pt x="20413" y="57763"/>
                    <a:pt x="20293" y="57703"/>
                  </a:cubicBezTo>
                  <a:cubicBezTo>
                    <a:pt x="20154" y="57633"/>
                    <a:pt x="20024" y="57563"/>
                    <a:pt x="19894" y="57493"/>
                  </a:cubicBezTo>
                  <a:cubicBezTo>
                    <a:pt x="19754" y="57423"/>
                    <a:pt x="19614" y="57363"/>
                    <a:pt x="19474" y="57293"/>
                  </a:cubicBezTo>
                  <a:cubicBezTo>
                    <a:pt x="19354" y="57223"/>
                    <a:pt x="19234" y="57163"/>
                    <a:pt x="19114" y="57103"/>
                  </a:cubicBezTo>
                  <a:cubicBezTo>
                    <a:pt x="18975" y="57034"/>
                    <a:pt x="18835" y="56954"/>
                    <a:pt x="18695" y="56874"/>
                  </a:cubicBezTo>
                  <a:cubicBezTo>
                    <a:pt x="18565" y="56803"/>
                    <a:pt x="18435" y="56724"/>
                    <a:pt x="18305" y="56654"/>
                  </a:cubicBezTo>
                  <a:cubicBezTo>
                    <a:pt x="18186" y="56574"/>
                    <a:pt x="18055" y="56514"/>
                    <a:pt x="17926" y="56444"/>
                  </a:cubicBezTo>
                  <a:cubicBezTo>
                    <a:pt x="17806" y="56384"/>
                    <a:pt x="17686" y="56314"/>
                    <a:pt x="17566" y="56254"/>
                  </a:cubicBezTo>
                  <a:cubicBezTo>
                    <a:pt x="17316" y="56114"/>
                    <a:pt x="17056" y="55975"/>
                    <a:pt x="16796" y="55835"/>
                  </a:cubicBezTo>
                  <a:cubicBezTo>
                    <a:pt x="16676" y="55764"/>
                    <a:pt x="16547" y="55695"/>
                    <a:pt x="16427" y="55615"/>
                  </a:cubicBezTo>
                  <a:cubicBezTo>
                    <a:pt x="16307" y="55535"/>
                    <a:pt x="16197" y="55465"/>
                    <a:pt x="16077" y="55395"/>
                  </a:cubicBezTo>
                  <a:cubicBezTo>
                    <a:pt x="15957" y="55315"/>
                    <a:pt x="15828" y="55245"/>
                    <a:pt x="15697" y="55165"/>
                  </a:cubicBezTo>
                  <a:cubicBezTo>
                    <a:pt x="15577" y="55095"/>
                    <a:pt x="15448" y="55025"/>
                    <a:pt x="15328" y="54935"/>
                  </a:cubicBezTo>
                  <a:cubicBezTo>
                    <a:pt x="15098" y="54765"/>
                    <a:pt x="14868" y="54585"/>
                    <a:pt x="14618" y="54425"/>
                  </a:cubicBezTo>
                  <a:cubicBezTo>
                    <a:pt x="14509" y="54345"/>
                    <a:pt x="14389" y="54276"/>
                    <a:pt x="14269" y="54216"/>
                  </a:cubicBezTo>
                  <a:cubicBezTo>
                    <a:pt x="14129" y="54136"/>
                    <a:pt x="13989" y="54066"/>
                    <a:pt x="13849" y="53996"/>
                  </a:cubicBezTo>
                  <a:cubicBezTo>
                    <a:pt x="13579" y="53866"/>
                    <a:pt x="13310" y="53736"/>
                    <a:pt x="13039" y="53616"/>
                  </a:cubicBezTo>
                  <a:lnTo>
                    <a:pt x="12530" y="53406"/>
                  </a:lnTo>
                  <a:cubicBezTo>
                    <a:pt x="12270" y="53297"/>
                    <a:pt x="12020" y="53177"/>
                    <a:pt x="11761" y="53047"/>
                  </a:cubicBezTo>
                  <a:cubicBezTo>
                    <a:pt x="11631" y="52977"/>
                    <a:pt x="11501" y="52907"/>
                    <a:pt x="11381" y="52847"/>
                  </a:cubicBezTo>
                  <a:cubicBezTo>
                    <a:pt x="11251" y="52777"/>
                    <a:pt x="11131" y="52717"/>
                    <a:pt x="11012" y="52647"/>
                  </a:cubicBezTo>
                  <a:cubicBezTo>
                    <a:pt x="10881" y="52577"/>
                    <a:pt x="10752" y="52507"/>
                    <a:pt x="10621" y="52447"/>
                  </a:cubicBezTo>
                  <a:lnTo>
                    <a:pt x="10232" y="52267"/>
                  </a:lnTo>
                  <a:cubicBezTo>
                    <a:pt x="10102" y="52207"/>
                    <a:pt x="9972" y="52147"/>
                    <a:pt x="9842" y="52078"/>
                  </a:cubicBezTo>
                  <a:cubicBezTo>
                    <a:pt x="9773" y="52047"/>
                    <a:pt x="9713" y="52007"/>
                    <a:pt x="9642" y="51978"/>
                  </a:cubicBezTo>
                  <a:cubicBezTo>
                    <a:pt x="9573" y="51938"/>
                    <a:pt x="9502" y="51907"/>
                    <a:pt x="9433" y="51878"/>
                  </a:cubicBezTo>
                  <a:cubicBezTo>
                    <a:pt x="9253" y="51788"/>
                    <a:pt x="9053" y="51718"/>
                    <a:pt x="8873" y="51628"/>
                  </a:cubicBezTo>
                  <a:cubicBezTo>
                    <a:pt x="8773" y="51578"/>
                    <a:pt x="8663" y="51528"/>
                    <a:pt x="8563" y="51478"/>
                  </a:cubicBezTo>
                  <a:cubicBezTo>
                    <a:pt x="8474" y="51428"/>
                    <a:pt x="8394" y="51368"/>
                    <a:pt x="8303" y="51318"/>
                  </a:cubicBezTo>
                  <a:cubicBezTo>
                    <a:pt x="8203" y="51248"/>
                    <a:pt x="8094" y="51188"/>
                    <a:pt x="7994" y="51119"/>
                  </a:cubicBezTo>
                  <a:cubicBezTo>
                    <a:pt x="7894" y="51059"/>
                    <a:pt x="7804" y="51008"/>
                    <a:pt x="7714" y="50959"/>
                  </a:cubicBezTo>
                  <a:cubicBezTo>
                    <a:pt x="7614" y="50899"/>
                    <a:pt x="7514" y="50848"/>
                    <a:pt x="7415" y="50788"/>
                  </a:cubicBezTo>
                  <a:cubicBezTo>
                    <a:pt x="7315" y="50739"/>
                    <a:pt x="7215" y="50679"/>
                    <a:pt x="7115" y="50619"/>
                  </a:cubicBezTo>
                  <a:cubicBezTo>
                    <a:pt x="7095" y="50609"/>
                    <a:pt x="7064" y="50589"/>
                    <a:pt x="7035" y="50579"/>
                  </a:cubicBezTo>
                  <a:cubicBezTo>
                    <a:pt x="7024" y="50569"/>
                    <a:pt x="7004" y="50569"/>
                    <a:pt x="6995" y="50559"/>
                  </a:cubicBezTo>
                  <a:cubicBezTo>
                    <a:pt x="7075" y="50479"/>
                    <a:pt x="7144" y="50399"/>
                    <a:pt x="7224" y="50329"/>
                  </a:cubicBezTo>
                  <a:cubicBezTo>
                    <a:pt x="7304" y="50239"/>
                    <a:pt x="7395" y="50159"/>
                    <a:pt x="7484" y="50089"/>
                  </a:cubicBezTo>
                  <a:cubicBezTo>
                    <a:pt x="7674" y="49929"/>
                    <a:pt x="7864" y="49780"/>
                    <a:pt x="8054" y="49629"/>
                  </a:cubicBezTo>
                  <a:cubicBezTo>
                    <a:pt x="8163" y="49540"/>
                    <a:pt x="8283" y="49450"/>
                    <a:pt x="8403" y="49370"/>
                  </a:cubicBezTo>
                  <a:cubicBezTo>
                    <a:pt x="8534" y="49280"/>
                    <a:pt x="8663" y="49190"/>
                    <a:pt x="8803" y="49100"/>
                  </a:cubicBezTo>
                  <a:cubicBezTo>
                    <a:pt x="9063" y="48910"/>
                    <a:pt x="9323" y="48730"/>
                    <a:pt x="9582" y="48561"/>
                  </a:cubicBezTo>
                  <a:lnTo>
                    <a:pt x="10392" y="48021"/>
                  </a:lnTo>
                  <a:cubicBezTo>
                    <a:pt x="10512" y="47941"/>
                    <a:pt x="10632" y="47871"/>
                    <a:pt x="10752" y="47791"/>
                  </a:cubicBezTo>
                  <a:cubicBezTo>
                    <a:pt x="10881" y="47711"/>
                    <a:pt x="11001" y="47621"/>
                    <a:pt x="11131" y="47551"/>
                  </a:cubicBezTo>
                  <a:cubicBezTo>
                    <a:pt x="11671" y="47222"/>
                    <a:pt x="12211" y="46902"/>
                    <a:pt x="12760" y="46582"/>
                  </a:cubicBezTo>
                  <a:cubicBezTo>
                    <a:pt x="12900" y="46512"/>
                    <a:pt x="13030" y="46432"/>
                    <a:pt x="13170" y="46352"/>
                  </a:cubicBezTo>
                  <a:cubicBezTo>
                    <a:pt x="13319" y="46272"/>
                    <a:pt x="13469" y="46192"/>
                    <a:pt x="13619" y="46123"/>
                  </a:cubicBezTo>
                  <a:cubicBezTo>
                    <a:pt x="13889" y="45972"/>
                    <a:pt x="14169" y="45833"/>
                    <a:pt x="14438" y="45693"/>
                  </a:cubicBezTo>
                  <a:cubicBezTo>
                    <a:pt x="15028" y="45403"/>
                    <a:pt x="15617" y="45113"/>
                    <a:pt x="16197" y="44824"/>
                  </a:cubicBezTo>
                  <a:cubicBezTo>
                    <a:pt x="16327" y="44753"/>
                    <a:pt x="16447" y="44684"/>
                    <a:pt x="16577" y="44624"/>
                  </a:cubicBezTo>
                  <a:cubicBezTo>
                    <a:pt x="16727" y="44544"/>
                    <a:pt x="16876" y="44474"/>
                    <a:pt x="17036" y="44394"/>
                  </a:cubicBezTo>
                  <a:cubicBezTo>
                    <a:pt x="17306" y="44264"/>
                    <a:pt x="17576" y="44114"/>
                    <a:pt x="17855" y="43974"/>
                  </a:cubicBezTo>
                  <a:cubicBezTo>
                    <a:pt x="18006" y="43885"/>
                    <a:pt x="18166" y="43814"/>
                    <a:pt x="18325" y="43734"/>
                  </a:cubicBezTo>
                  <a:cubicBezTo>
                    <a:pt x="18495" y="43654"/>
                    <a:pt x="18655" y="43574"/>
                    <a:pt x="18815" y="43505"/>
                  </a:cubicBezTo>
                  <a:cubicBezTo>
                    <a:pt x="18905" y="43465"/>
                    <a:pt x="18995" y="43434"/>
                    <a:pt x="19085" y="43405"/>
                  </a:cubicBezTo>
                  <a:cubicBezTo>
                    <a:pt x="19234" y="43355"/>
                    <a:pt x="19385" y="43305"/>
                    <a:pt x="19544" y="43285"/>
                  </a:cubicBezTo>
                  <a:cubicBezTo>
                    <a:pt x="19584" y="43280"/>
                    <a:pt x="19624" y="43277"/>
                    <a:pt x="19664" y="43277"/>
                  </a:cubicBezTo>
                  <a:close/>
                  <a:moveTo>
                    <a:pt x="34952" y="53366"/>
                  </a:moveTo>
                  <a:cubicBezTo>
                    <a:pt x="34932" y="53477"/>
                    <a:pt x="34921" y="53586"/>
                    <a:pt x="34901" y="53696"/>
                  </a:cubicBezTo>
                  <a:cubicBezTo>
                    <a:pt x="34662" y="53816"/>
                    <a:pt x="34432" y="53926"/>
                    <a:pt x="34202" y="54046"/>
                  </a:cubicBezTo>
                  <a:cubicBezTo>
                    <a:pt x="34122" y="54076"/>
                    <a:pt x="34052" y="54116"/>
                    <a:pt x="33982" y="54156"/>
                  </a:cubicBezTo>
                  <a:cubicBezTo>
                    <a:pt x="33902" y="54186"/>
                    <a:pt x="33822" y="54236"/>
                    <a:pt x="33753" y="54266"/>
                  </a:cubicBezTo>
                  <a:cubicBezTo>
                    <a:pt x="33653" y="54316"/>
                    <a:pt x="33562" y="54365"/>
                    <a:pt x="33463" y="54416"/>
                  </a:cubicBezTo>
                  <a:cubicBezTo>
                    <a:pt x="33383" y="54465"/>
                    <a:pt x="33303" y="54505"/>
                    <a:pt x="33223" y="54545"/>
                  </a:cubicBezTo>
                  <a:cubicBezTo>
                    <a:pt x="33063" y="54636"/>
                    <a:pt x="32893" y="54725"/>
                    <a:pt x="32734" y="54805"/>
                  </a:cubicBezTo>
                  <a:cubicBezTo>
                    <a:pt x="32614" y="54865"/>
                    <a:pt x="32494" y="54935"/>
                    <a:pt x="32374" y="54995"/>
                  </a:cubicBezTo>
                  <a:cubicBezTo>
                    <a:pt x="32343" y="55015"/>
                    <a:pt x="32334" y="55065"/>
                    <a:pt x="32354" y="55095"/>
                  </a:cubicBezTo>
                  <a:cubicBezTo>
                    <a:pt x="32363" y="55115"/>
                    <a:pt x="32374" y="55125"/>
                    <a:pt x="32394" y="55125"/>
                  </a:cubicBezTo>
                  <a:cubicBezTo>
                    <a:pt x="32400" y="55128"/>
                    <a:pt x="32407" y="55129"/>
                    <a:pt x="32414" y="55129"/>
                  </a:cubicBezTo>
                  <a:cubicBezTo>
                    <a:pt x="32427" y="55129"/>
                    <a:pt x="32440" y="55125"/>
                    <a:pt x="32454" y="55125"/>
                  </a:cubicBezTo>
                  <a:cubicBezTo>
                    <a:pt x="32634" y="55045"/>
                    <a:pt x="32803" y="54955"/>
                    <a:pt x="32983" y="54865"/>
                  </a:cubicBezTo>
                  <a:cubicBezTo>
                    <a:pt x="33143" y="54785"/>
                    <a:pt x="33313" y="54705"/>
                    <a:pt x="33473" y="54616"/>
                  </a:cubicBezTo>
                  <a:cubicBezTo>
                    <a:pt x="33653" y="54525"/>
                    <a:pt x="33833" y="54445"/>
                    <a:pt x="34002" y="54356"/>
                  </a:cubicBezTo>
                  <a:cubicBezTo>
                    <a:pt x="34162" y="54276"/>
                    <a:pt x="34312" y="54196"/>
                    <a:pt x="34472" y="54116"/>
                  </a:cubicBezTo>
                  <a:cubicBezTo>
                    <a:pt x="34612" y="54056"/>
                    <a:pt x="34741" y="53986"/>
                    <a:pt x="34881" y="53916"/>
                  </a:cubicBezTo>
                  <a:lnTo>
                    <a:pt x="34881" y="53916"/>
                  </a:lnTo>
                  <a:cubicBezTo>
                    <a:pt x="34872" y="54026"/>
                    <a:pt x="34872" y="54136"/>
                    <a:pt x="34861" y="54246"/>
                  </a:cubicBezTo>
                  <a:cubicBezTo>
                    <a:pt x="34861" y="54325"/>
                    <a:pt x="34852" y="54405"/>
                    <a:pt x="34852" y="54485"/>
                  </a:cubicBezTo>
                  <a:cubicBezTo>
                    <a:pt x="34852" y="54585"/>
                    <a:pt x="34872" y="54685"/>
                    <a:pt x="34881" y="54785"/>
                  </a:cubicBezTo>
                  <a:cubicBezTo>
                    <a:pt x="34892" y="54865"/>
                    <a:pt x="34901" y="54955"/>
                    <a:pt x="34932" y="55035"/>
                  </a:cubicBezTo>
                  <a:cubicBezTo>
                    <a:pt x="34941" y="55075"/>
                    <a:pt x="34961" y="55115"/>
                    <a:pt x="34972" y="55155"/>
                  </a:cubicBezTo>
                  <a:cubicBezTo>
                    <a:pt x="34981" y="55175"/>
                    <a:pt x="34981" y="55195"/>
                    <a:pt x="34992" y="55205"/>
                  </a:cubicBezTo>
                  <a:cubicBezTo>
                    <a:pt x="35001" y="55235"/>
                    <a:pt x="35021" y="55265"/>
                    <a:pt x="35032" y="55285"/>
                  </a:cubicBezTo>
                  <a:cubicBezTo>
                    <a:pt x="34981" y="55305"/>
                    <a:pt x="34921" y="55335"/>
                    <a:pt x="34872" y="55355"/>
                  </a:cubicBezTo>
                  <a:cubicBezTo>
                    <a:pt x="34741" y="55415"/>
                    <a:pt x="34612" y="55485"/>
                    <a:pt x="34472" y="55555"/>
                  </a:cubicBezTo>
                  <a:cubicBezTo>
                    <a:pt x="34352" y="55615"/>
                    <a:pt x="34222" y="55675"/>
                    <a:pt x="34092" y="55744"/>
                  </a:cubicBezTo>
                  <a:cubicBezTo>
                    <a:pt x="33953" y="55804"/>
                    <a:pt x="33813" y="55864"/>
                    <a:pt x="33682" y="55935"/>
                  </a:cubicBezTo>
                  <a:cubicBezTo>
                    <a:pt x="33403" y="56074"/>
                    <a:pt x="33143" y="56224"/>
                    <a:pt x="32873" y="56374"/>
                  </a:cubicBezTo>
                  <a:cubicBezTo>
                    <a:pt x="32734" y="56444"/>
                    <a:pt x="32603" y="56524"/>
                    <a:pt x="32463" y="56594"/>
                  </a:cubicBezTo>
                  <a:cubicBezTo>
                    <a:pt x="32463" y="56604"/>
                    <a:pt x="32454" y="56604"/>
                    <a:pt x="32443" y="56604"/>
                  </a:cubicBezTo>
                  <a:lnTo>
                    <a:pt x="32443" y="56584"/>
                  </a:lnTo>
                  <a:cubicBezTo>
                    <a:pt x="32434" y="56574"/>
                    <a:pt x="32434" y="56574"/>
                    <a:pt x="32423" y="56574"/>
                  </a:cubicBezTo>
                  <a:lnTo>
                    <a:pt x="32403" y="56574"/>
                  </a:lnTo>
                  <a:cubicBezTo>
                    <a:pt x="32314" y="56614"/>
                    <a:pt x="32224" y="56654"/>
                    <a:pt x="32144" y="56704"/>
                  </a:cubicBezTo>
                  <a:cubicBezTo>
                    <a:pt x="32054" y="56743"/>
                    <a:pt x="31974" y="56783"/>
                    <a:pt x="31884" y="56823"/>
                  </a:cubicBezTo>
                  <a:cubicBezTo>
                    <a:pt x="31744" y="56894"/>
                    <a:pt x="31594" y="56974"/>
                    <a:pt x="31444" y="57043"/>
                  </a:cubicBezTo>
                  <a:cubicBezTo>
                    <a:pt x="31375" y="57074"/>
                    <a:pt x="31304" y="57114"/>
                    <a:pt x="31235" y="57143"/>
                  </a:cubicBezTo>
                  <a:cubicBezTo>
                    <a:pt x="31124" y="57203"/>
                    <a:pt x="31015" y="57263"/>
                    <a:pt x="30905" y="57313"/>
                  </a:cubicBezTo>
                  <a:cubicBezTo>
                    <a:pt x="30865" y="57333"/>
                    <a:pt x="30825" y="57353"/>
                    <a:pt x="30775" y="57373"/>
                  </a:cubicBezTo>
                  <a:cubicBezTo>
                    <a:pt x="30695" y="57423"/>
                    <a:pt x="30615" y="57463"/>
                    <a:pt x="30545" y="57503"/>
                  </a:cubicBezTo>
                  <a:cubicBezTo>
                    <a:pt x="30356" y="57593"/>
                    <a:pt x="30176" y="57693"/>
                    <a:pt x="29985" y="57783"/>
                  </a:cubicBezTo>
                  <a:cubicBezTo>
                    <a:pt x="29886" y="57843"/>
                    <a:pt x="29786" y="57893"/>
                    <a:pt x="29676" y="57953"/>
                  </a:cubicBezTo>
                  <a:cubicBezTo>
                    <a:pt x="29656" y="57962"/>
                    <a:pt x="29656" y="57982"/>
                    <a:pt x="29666" y="58002"/>
                  </a:cubicBezTo>
                  <a:cubicBezTo>
                    <a:pt x="29673" y="58010"/>
                    <a:pt x="29685" y="58017"/>
                    <a:pt x="29699" y="58017"/>
                  </a:cubicBezTo>
                  <a:cubicBezTo>
                    <a:pt x="29704" y="58017"/>
                    <a:pt x="29710" y="58016"/>
                    <a:pt x="29716" y="58013"/>
                  </a:cubicBezTo>
                  <a:cubicBezTo>
                    <a:pt x="29836" y="57953"/>
                    <a:pt x="29956" y="57883"/>
                    <a:pt x="30076" y="57823"/>
                  </a:cubicBezTo>
                  <a:cubicBezTo>
                    <a:pt x="30176" y="57773"/>
                    <a:pt x="30265" y="57723"/>
                    <a:pt x="30365" y="57673"/>
                  </a:cubicBezTo>
                  <a:cubicBezTo>
                    <a:pt x="30475" y="57613"/>
                    <a:pt x="30585" y="57553"/>
                    <a:pt x="30695" y="57503"/>
                  </a:cubicBezTo>
                  <a:cubicBezTo>
                    <a:pt x="30745" y="57473"/>
                    <a:pt x="30785" y="57453"/>
                    <a:pt x="30835" y="57423"/>
                  </a:cubicBezTo>
                  <a:cubicBezTo>
                    <a:pt x="31015" y="57333"/>
                    <a:pt x="31204" y="57243"/>
                    <a:pt x="31384" y="57143"/>
                  </a:cubicBezTo>
                  <a:cubicBezTo>
                    <a:pt x="31535" y="57074"/>
                    <a:pt x="31694" y="56994"/>
                    <a:pt x="31844" y="56923"/>
                  </a:cubicBezTo>
                  <a:cubicBezTo>
                    <a:pt x="31984" y="56843"/>
                    <a:pt x="32134" y="56774"/>
                    <a:pt x="32284" y="56704"/>
                  </a:cubicBezTo>
                  <a:cubicBezTo>
                    <a:pt x="32294" y="56694"/>
                    <a:pt x="32314" y="56684"/>
                    <a:pt x="32323" y="56684"/>
                  </a:cubicBezTo>
                  <a:lnTo>
                    <a:pt x="32323" y="56684"/>
                  </a:lnTo>
                  <a:cubicBezTo>
                    <a:pt x="32234" y="56734"/>
                    <a:pt x="32134" y="56794"/>
                    <a:pt x="32044" y="56843"/>
                  </a:cubicBezTo>
                  <a:cubicBezTo>
                    <a:pt x="31784" y="57003"/>
                    <a:pt x="31524" y="57154"/>
                    <a:pt x="31264" y="57313"/>
                  </a:cubicBezTo>
                  <a:cubicBezTo>
                    <a:pt x="31005" y="57483"/>
                    <a:pt x="30735" y="57643"/>
                    <a:pt x="30465" y="57813"/>
                  </a:cubicBezTo>
                  <a:cubicBezTo>
                    <a:pt x="30196" y="57982"/>
                    <a:pt x="29936" y="58153"/>
                    <a:pt x="29676" y="58322"/>
                  </a:cubicBezTo>
                  <a:cubicBezTo>
                    <a:pt x="29556" y="58402"/>
                    <a:pt x="29426" y="58482"/>
                    <a:pt x="29306" y="58572"/>
                  </a:cubicBezTo>
                  <a:cubicBezTo>
                    <a:pt x="29157" y="58662"/>
                    <a:pt x="29017" y="58762"/>
                    <a:pt x="28866" y="58852"/>
                  </a:cubicBezTo>
                  <a:cubicBezTo>
                    <a:pt x="28627" y="59022"/>
                    <a:pt x="28397" y="59192"/>
                    <a:pt x="28157" y="59361"/>
                  </a:cubicBezTo>
                  <a:cubicBezTo>
                    <a:pt x="27878" y="59552"/>
                    <a:pt x="27607" y="59741"/>
                    <a:pt x="27328" y="59931"/>
                  </a:cubicBezTo>
                  <a:cubicBezTo>
                    <a:pt x="27078" y="60091"/>
                    <a:pt x="26818" y="60251"/>
                    <a:pt x="26559" y="60400"/>
                  </a:cubicBezTo>
                  <a:cubicBezTo>
                    <a:pt x="26288" y="60551"/>
                    <a:pt x="26019" y="60711"/>
                    <a:pt x="25759" y="60860"/>
                  </a:cubicBezTo>
                  <a:cubicBezTo>
                    <a:pt x="25469" y="61020"/>
                    <a:pt x="25189" y="61180"/>
                    <a:pt x="24910" y="61350"/>
                  </a:cubicBezTo>
                  <a:cubicBezTo>
                    <a:pt x="24770" y="61430"/>
                    <a:pt x="24630" y="61510"/>
                    <a:pt x="24480" y="61590"/>
                  </a:cubicBezTo>
                  <a:cubicBezTo>
                    <a:pt x="24310" y="61679"/>
                    <a:pt x="24141" y="61779"/>
                    <a:pt x="23961" y="61859"/>
                  </a:cubicBezTo>
                  <a:cubicBezTo>
                    <a:pt x="23870" y="61890"/>
                    <a:pt x="23781" y="61919"/>
                    <a:pt x="23681" y="61939"/>
                  </a:cubicBezTo>
                  <a:lnTo>
                    <a:pt x="23611" y="61939"/>
                  </a:lnTo>
                  <a:cubicBezTo>
                    <a:pt x="23601" y="61939"/>
                    <a:pt x="23591" y="61939"/>
                    <a:pt x="23581" y="61930"/>
                  </a:cubicBezTo>
                  <a:cubicBezTo>
                    <a:pt x="23571" y="61930"/>
                    <a:pt x="23561" y="61919"/>
                    <a:pt x="23561" y="61919"/>
                  </a:cubicBezTo>
                  <a:lnTo>
                    <a:pt x="23541" y="61899"/>
                  </a:lnTo>
                  <a:lnTo>
                    <a:pt x="23541" y="61899"/>
                  </a:lnTo>
                  <a:cubicBezTo>
                    <a:pt x="23541" y="61910"/>
                    <a:pt x="23541" y="61910"/>
                    <a:pt x="23551" y="61910"/>
                  </a:cubicBezTo>
                  <a:lnTo>
                    <a:pt x="23541" y="61910"/>
                  </a:lnTo>
                  <a:lnTo>
                    <a:pt x="23541" y="61899"/>
                  </a:lnTo>
                  <a:lnTo>
                    <a:pt x="23531" y="61890"/>
                  </a:lnTo>
                  <a:cubicBezTo>
                    <a:pt x="23531" y="61879"/>
                    <a:pt x="23521" y="61859"/>
                    <a:pt x="23521" y="61839"/>
                  </a:cubicBezTo>
                  <a:cubicBezTo>
                    <a:pt x="23501" y="61690"/>
                    <a:pt x="23501" y="61540"/>
                    <a:pt x="23501" y="61390"/>
                  </a:cubicBezTo>
                  <a:lnTo>
                    <a:pt x="23501" y="61270"/>
                  </a:lnTo>
                  <a:cubicBezTo>
                    <a:pt x="23531" y="61260"/>
                    <a:pt x="23561" y="61240"/>
                    <a:pt x="23591" y="61230"/>
                  </a:cubicBezTo>
                  <a:lnTo>
                    <a:pt x="23651" y="61200"/>
                  </a:lnTo>
                  <a:cubicBezTo>
                    <a:pt x="23701" y="61180"/>
                    <a:pt x="23761" y="61150"/>
                    <a:pt x="23811" y="61130"/>
                  </a:cubicBezTo>
                  <a:cubicBezTo>
                    <a:pt x="23861" y="61110"/>
                    <a:pt x="23901" y="61090"/>
                    <a:pt x="23950" y="61070"/>
                  </a:cubicBezTo>
                  <a:cubicBezTo>
                    <a:pt x="24021" y="61030"/>
                    <a:pt x="24090" y="61000"/>
                    <a:pt x="24161" y="60970"/>
                  </a:cubicBezTo>
                  <a:cubicBezTo>
                    <a:pt x="24250" y="60930"/>
                    <a:pt x="24340" y="60880"/>
                    <a:pt x="24430" y="60840"/>
                  </a:cubicBezTo>
                  <a:cubicBezTo>
                    <a:pt x="24520" y="60791"/>
                    <a:pt x="24610" y="60751"/>
                    <a:pt x="24690" y="60711"/>
                  </a:cubicBezTo>
                  <a:cubicBezTo>
                    <a:pt x="24790" y="60660"/>
                    <a:pt x="24890" y="60611"/>
                    <a:pt x="24980" y="60560"/>
                  </a:cubicBezTo>
                  <a:cubicBezTo>
                    <a:pt x="25100" y="60500"/>
                    <a:pt x="25220" y="60440"/>
                    <a:pt x="25349" y="60380"/>
                  </a:cubicBezTo>
                  <a:cubicBezTo>
                    <a:pt x="25380" y="60361"/>
                    <a:pt x="25409" y="60351"/>
                    <a:pt x="25440" y="60331"/>
                  </a:cubicBezTo>
                  <a:cubicBezTo>
                    <a:pt x="25509" y="60301"/>
                    <a:pt x="25579" y="60271"/>
                    <a:pt x="25649" y="60231"/>
                  </a:cubicBezTo>
                  <a:cubicBezTo>
                    <a:pt x="25749" y="60191"/>
                    <a:pt x="25839" y="60151"/>
                    <a:pt x="25939" y="60101"/>
                  </a:cubicBezTo>
                  <a:cubicBezTo>
                    <a:pt x="26039" y="60061"/>
                    <a:pt x="26129" y="60011"/>
                    <a:pt x="26229" y="59961"/>
                  </a:cubicBezTo>
                  <a:cubicBezTo>
                    <a:pt x="26279" y="59941"/>
                    <a:pt x="26328" y="59921"/>
                    <a:pt x="26379" y="59891"/>
                  </a:cubicBezTo>
                  <a:cubicBezTo>
                    <a:pt x="26428" y="59871"/>
                    <a:pt x="26468" y="59851"/>
                    <a:pt x="26508" y="59831"/>
                  </a:cubicBezTo>
                  <a:cubicBezTo>
                    <a:pt x="26608" y="59781"/>
                    <a:pt x="26699" y="59741"/>
                    <a:pt x="26788" y="59691"/>
                  </a:cubicBezTo>
                  <a:cubicBezTo>
                    <a:pt x="26908" y="59632"/>
                    <a:pt x="27028" y="59561"/>
                    <a:pt x="27138" y="59501"/>
                  </a:cubicBezTo>
                  <a:lnTo>
                    <a:pt x="27258" y="59441"/>
                  </a:lnTo>
                  <a:cubicBezTo>
                    <a:pt x="27318" y="59401"/>
                    <a:pt x="27378" y="59372"/>
                    <a:pt x="27438" y="59332"/>
                  </a:cubicBezTo>
                  <a:cubicBezTo>
                    <a:pt x="27478" y="59312"/>
                    <a:pt x="27518" y="59281"/>
                    <a:pt x="27558" y="59261"/>
                  </a:cubicBezTo>
                  <a:cubicBezTo>
                    <a:pt x="27607" y="59232"/>
                    <a:pt x="27647" y="59201"/>
                    <a:pt x="27687" y="59181"/>
                  </a:cubicBezTo>
                  <a:lnTo>
                    <a:pt x="28017" y="58972"/>
                  </a:lnTo>
                  <a:cubicBezTo>
                    <a:pt x="28037" y="58962"/>
                    <a:pt x="28037" y="58932"/>
                    <a:pt x="28027" y="58912"/>
                  </a:cubicBezTo>
                  <a:cubicBezTo>
                    <a:pt x="28027" y="58902"/>
                    <a:pt x="28007" y="58892"/>
                    <a:pt x="27997" y="58892"/>
                  </a:cubicBezTo>
                  <a:cubicBezTo>
                    <a:pt x="27987" y="58892"/>
                    <a:pt x="27977" y="58902"/>
                    <a:pt x="27977" y="58902"/>
                  </a:cubicBezTo>
                  <a:cubicBezTo>
                    <a:pt x="27867" y="58962"/>
                    <a:pt x="27758" y="59022"/>
                    <a:pt x="27658" y="59092"/>
                  </a:cubicBezTo>
                  <a:cubicBezTo>
                    <a:pt x="27607" y="59112"/>
                    <a:pt x="27567" y="59132"/>
                    <a:pt x="27527" y="59161"/>
                  </a:cubicBezTo>
                  <a:cubicBezTo>
                    <a:pt x="27478" y="59181"/>
                    <a:pt x="27438" y="59212"/>
                    <a:pt x="27388" y="59232"/>
                  </a:cubicBezTo>
                  <a:cubicBezTo>
                    <a:pt x="27338" y="59272"/>
                    <a:pt x="27278" y="59301"/>
                    <a:pt x="27218" y="59332"/>
                  </a:cubicBezTo>
                  <a:cubicBezTo>
                    <a:pt x="27178" y="59361"/>
                    <a:pt x="27128" y="59381"/>
                    <a:pt x="27088" y="59401"/>
                  </a:cubicBezTo>
                  <a:cubicBezTo>
                    <a:pt x="26968" y="59461"/>
                    <a:pt x="26858" y="59521"/>
                    <a:pt x="26739" y="59592"/>
                  </a:cubicBezTo>
                  <a:cubicBezTo>
                    <a:pt x="26719" y="59601"/>
                    <a:pt x="26688" y="59612"/>
                    <a:pt x="26659" y="59632"/>
                  </a:cubicBezTo>
                  <a:cubicBezTo>
                    <a:pt x="26599" y="59661"/>
                    <a:pt x="26539" y="59691"/>
                    <a:pt x="26468" y="59721"/>
                  </a:cubicBezTo>
                  <a:cubicBezTo>
                    <a:pt x="26379" y="59771"/>
                    <a:pt x="26279" y="59811"/>
                    <a:pt x="26189" y="59851"/>
                  </a:cubicBezTo>
                  <a:cubicBezTo>
                    <a:pt x="25999" y="59941"/>
                    <a:pt x="25799" y="60031"/>
                    <a:pt x="25609" y="60121"/>
                  </a:cubicBezTo>
                  <a:cubicBezTo>
                    <a:pt x="25540" y="60161"/>
                    <a:pt x="25469" y="60191"/>
                    <a:pt x="25400" y="60231"/>
                  </a:cubicBezTo>
                  <a:cubicBezTo>
                    <a:pt x="25360" y="60241"/>
                    <a:pt x="25329" y="60261"/>
                    <a:pt x="25289" y="60281"/>
                  </a:cubicBezTo>
                  <a:cubicBezTo>
                    <a:pt x="25169" y="60341"/>
                    <a:pt x="25060" y="60400"/>
                    <a:pt x="24940" y="60460"/>
                  </a:cubicBezTo>
                  <a:cubicBezTo>
                    <a:pt x="24840" y="60500"/>
                    <a:pt x="24750" y="60551"/>
                    <a:pt x="24650" y="60600"/>
                  </a:cubicBezTo>
                  <a:cubicBezTo>
                    <a:pt x="24570" y="60651"/>
                    <a:pt x="24480" y="60691"/>
                    <a:pt x="24390" y="60740"/>
                  </a:cubicBezTo>
                  <a:cubicBezTo>
                    <a:pt x="24301" y="60780"/>
                    <a:pt x="24210" y="60831"/>
                    <a:pt x="24110" y="60870"/>
                  </a:cubicBezTo>
                  <a:cubicBezTo>
                    <a:pt x="24001" y="60930"/>
                    <a:pt x="23881" y="60980"/>
                    <a:pt x="23761" y="61040"/>
                  </a:cubicBezTo>
                  <a:cubicBezTo>
                    <a:pt x="23711" y="61060"/>
                    <a:pt x="23651" y="61090"/>
                    <a:pt x="23601" y="61110"/>
                  </a:cubicBezTo>
                  <a:cubicBezTo>
                    <a:pt x="23561" y="61130"/>
                    <a:pt x="23531" y="61140"/>
                    <a:pt x="23491" y="61160"/>
                  </a:cubicBezTo>
                  <a:lnTo>
                    <a:pt x="23491" y="61050"/>
                  </a:lnTo>
                  <a:cubicBezTo>
                    <a:pt x="23491" y="60910"/>
                    <a:pt x="23481" y="60780"/>
                    <a:pt x="23481" y="60640"/>
                  </a:cubicBezTo>
                  <a:lnTo>
                    <a:pt x="23481" y="60440"/>
                  </a:lnTo>
                  <a:cubicBezTo>
                    <a:pt x="23511" y="60431"/>
                    <a:pt x="23541" y="60411"/>
                    <a:pt x="23571" y="60400"/>
                  </a:cubicBezTo>
                  <a:lnTo>
                    <a:pt x="23870" y="60251"/>
                  </a:lnTo>
                  <a:cubicBezTo>
                    <a:pt x="23970" y="60201"/>
                    <a:pt x="24070" y="60151"/>
                    <a:pt x="24170" y="60111"/>
                  </a:cubicBezTo>
                  <a:cubicBezTo>
                    <a:pt x="24261" y="60061"/>
                    <a:pt x="24360" y="60011"/>
                    <a:pt x="24450" y="59961"/>
                  </a:cubicBezTo>
                  <a:cubicBezTo>
                    <a:pt x="24560" y="59911"/>
                    <a:pt x="24670" y="59851"/>
                    <a:pt x="24780" y="59801"/>
                  </a:cubicBezTo>
                  <a:cubicBezTo>
                    <a:pt x="24880" y="59751"/>
                    <a:pt x="24980" y="59711"/>
                    <a:pt x="25080" y="59661"/>
                  </a:cubicBezTo>
                  <a:cubicBezTo>
                    <a:pt x="25180" y="59612"/>
                    <a:pt x="25280" y="59561"/>
                    <a:pt x="25369" y="59521"/>
                  </a:cubicBezTo>
                  <a:cubicBezTo>
                    <a:pt x="25480" y="59461"/>
                    <a:pt x="25589" y="59412"/>
                    <a:pt x="25699" y="59352"/>
                  </a:cubicBezTo>
                  <a:cubicBezTo>
                    <a:pt x="25789" y="59301"/>
                    <a:pt x="25889" y="59252"/>
                    <a:pt x="25989" y="59201"/>
                  </a:cubicBezTo>
                  <a:cubicBezTo>
                    <a:pt x="26089" y="59152"/>
                    <a:pt x="26179" y="59102"/>
                    <a:pt x="26269" y="59062"/>
                  </a:cubicBezTo>
                  <a:cubicBezTo>
                    <a:pt x="26479" y="58952"/>
                    <a:pt x="26679" y="58842"/>
                    <a:pt x="26888" y="58732"/>
                  </a:cubicBezTo>
                  <a:cubicBezTo>
                    <a:pt x="26978" y="58672"/>
                    <a:pt x="27078" y="58622"/>
                    <a:pt x="27178" y="58572"/>
                  </a:cubicBezTo>
                  <a:cubicBezTo>
                    <a:pt x="27238" y="58542"/>
                    <a:pt x="27288" y="58512"/>
                    <a:pt x="27338" y="58492"/>
                  </a:cubicBezTo>
                  <a:cubicBezTo>
                    <a:pt x="27388" y="58462"/>
                    <a:pt x="27438" y="58432"/>
                    <a:pt x="27487" y="58413"/>
                  </a:cubicBezTo>
                  <a:lnTo>
                    <a:pt x="27698" y="58293"/>
                  </a:lnTo>
                  <a:cubicBezTo>
                    <a:pt x="27778" y="58242"/>
                    <a:pt x="27858" y="58193"/>
                    <a:pt x="27938" y="58153"/>
                  </a:cubicBezTo>
                  <a:cubicBezTo>
                    <a:pt x="27958" y="58142"/>
                    <a:pt x="27958" y="58122"/>
                    <a:pt x="27947" y="58102"/>
                  </a:cubicBezTo>
                  <a:cubicBezTo>
                    <a:pt x="27947" y="58093"/>
                    <a:pt x="27938" y="58093"/>
                    <a:pt x="27918" y="58093"/>
                  </a:cubicBezTo>
                  <a:lnTo>
                    <a:pt x="27907" y="58093"/>
                  </a:lnTo>
                  <a:cubicBezTo>
                    <a:pt x="27807" y="58153"/>
                    <a:pt x="27707" y="58202"/>
                    <a:pt x="27607" y="58262"/>
                  </a:cubicBezTo>
                  <a:cubicBezTo>
                    <a:pt x="27558" y="58282"/>
                    <a:pt x="27507" y="58313"/>
                    <a:pt x="27458" y="58342"/>
                  </a:cubicBezTo>
                  <a:cubicBezTo>
                    <a:pt x="27408" y="58362"/>
                    <a:pt x="27358" y="58393"/>
                    <a:pt x="27308" y="58422"/>
                  </a:cubicBezTo>
                  <a:cubicBezTo>
                    <a:pt x="27208" y="58462"/>
                    <a:pt x="27108" y="58512"/>
                    <a:pt x="27008" y="58562"/>
                  </a:cubicBezTo>
                  <a:cubicBezTo>
                    <a:pt x="26898" y="58622"/>
                    <a:pt x="26798" y="58672"/>
                    <a:pt x="26699" y="58722"/>
                  </a:cubicBezTo>
                  <a:cubicBezTo>
                    <a:pt x="26488" y="58832"/>
                    <a:pt x="26288" y="58932"/>
                    <a:pt x="26079" y="59032"/>
                  </a:cubicBezTo>
                  <a:cubicBezTo>
                    <a:pt x="25969" y="59082"/>
                    <a:pt x="25869" y="59122"/>
                    <a:pt x="25779" y="59172"/>
                  </a:cubicBezTo>
                  <a:lnTo>
                    <a:pt x="25480" y="59321"/>
                  </a:lnTo>
                  <a:cubicBezTo>
                    <a:pt x="25280" y="59421"/>
                    <a:pt x="25080" y="59512"/>
                    <a:pt x="24880" y="59601"/>
                  </a:cubicBezTo>
                  <a:lnTo>
                    <a:pt x="24550" y="59751"/>
                  </a:lnTo>
                  <a:cubicBezTo>
                    <a:pt x="24450" y="59801"/>
                    <a:pt x="24340" y="59861"/>
                    <a:pt x="24241" y="59911"/>
                  </a:cubicBezTo>
                  <a:cubicBezTo>
                    <a:pt x="24041" y="60011"/>
                    <a:pt x="23851" y="60111"/>
                    <a:pt x="23651" y="60201"/>
                  </a:cubicBezTo>
                  <a:cubicBezTo>
                    <a:pt x="23601" y="60231"/>
                    <a:pt x="23561" y="60251"/>
                    <a:pt x="23511" y="60271"/>
                  </a:cubicBezTo>
                  <a:cubicBezTo>
                    <a:pt x="23502" y="60279"/>
                    <a:pt x="23493" y="60280"/>
                    <a:pt x="23491" y="60288"/>
                  </a:cubicBezTo>
                  <a:lnTo>
                    <a:pt x="23491" y="60288"/>
                  </a:lnTo>
                  <a:cubicBezTo>
                    <a:pt x="23511" y="60138"/>
                    <a:pt x="23542" y="59990"/>
                    <a:pt x="23591" y="59841"/>
                  </a:cubicBezTo>
                  <a:cubicBezTo>
                    <a:pt x="23611" y="59801"/>
                    <a:pt x="23641" y="59751"/>
                    <a:pt x="23661" y="59711"/>
                  </a:cubicBezTo>
                  <a:cubicBezTo>
                    <a:pt x="23821" y="59532"/>
                    <a:pt x="24010" y="59372"/>
                    <a:pt x="24201" y="59221"/>
                  </a:cubicBezTo>
                  <a:cubicBezTo>
                    <a:pt x="24330" y="59132"/>
                    <a:pt x="24450" y="59052"/>
                    <a:pt x="24570" y="58972"/>
                  </a:cubicBezTo>
                  <a:cubicBezTo>
                    <a:pt x="24700" y="58892"/>
                    <a:pt x="24820" y="58812"/>
                    <a:pt x="24950" y="58722"/>
                  </a:cubicBezTo>
                  <a:lnTo>
                    <a:pt x="25369" y="58452"/>
                  </a:lnTo>
                  <a:cubicBezTo>
                    <a:pt x="25489" y="58373"/>
                    <a:pt x="25609" y="58293"/>
                    <a:pt x="25739" y="58213"/>
                  </a:cubicBezTo>
                  <a:cubicBezTo>
                    <a:pt x="26259" y="57873"/>
                    <a:pt x="26798" y="57563"/>
                    <a:pt x="27348" y="57283"/>
                  </a:cubicBezTo>
                  <a:cubicBezTo>
                    <a:pt x="27627" y="57134"/>
                    <a:pt x="27907" y="56974"/>
                    <a:pt x="28197" y="56823"/>
                  </a:cubicBezTo>
                  <a:cubicBezTo>
                    <a:pt x="28457" y="56684"/>
                    <a:pt x="28726" y="56544"/>
                    <a:pt x="28997" y="56394"/>
                  </a:cubicBezTo>
                  <a:cubicBezTo>
                    <a:pt x="29276" y="56234"/>
                    <a:pt x="29566" y="56064"/>
                    <a:pt x="29856" y="55904"/>
                  </a:cubicBezTo>
                  <a:cubicBezTo>
                    <a:pt x="30125" y="55764"/>
                    <a:pt x="30385" y="55604"/>
                    <a:pt x="30655" y="55465"/>
                  </a:cubicBezTo>
                  <a:lnTo>
                    <a:pt x="31464" y="55045"/>
                  </a:lnTo>
                  <a:cubicBezTo>
                    <a:pt x="31744" y="54895"/>
                    <a:pt x="32024" y="54756"/>
                    <a:pt x="32314" y="54616"/>
                  </a:cubicBezTo>
                  <a:cubicBezTo>
                    <a:pt x="32603" y="54476"/>
                    <a:pt x="32893" y="54325"/>
                    <a:pt x="33193" y="54186"/>
                  </a:cubicBezTo>
                  <a:cubicBezTo>
                    <a:pt x="33493" y="54056"/>
                    <a:pt x="33793" y="53916"/>
                    <a:pt x="34092" y="53786"/>
                  </a:cubicBezTo>
                  <a:cubicBezTo>
                    <a:pt x="34302" y="53686"/>
                    <a:pt x="34512" y="53596"/>
                    <a:pt x="34722" y="53486"/>
                  </a:cubicBezTo>
                  <a:cubicBezTo>
                    <a:pt x="34781" y="53457"/>
                    <a:pt x="34841" y="53426"/>
                    <a:pt x="34892" y="53397"/>
                  </a:cubicBezTo>
                  <a:lnTo>
                    <a:pt x="34952" y="53366"/>
                  </a:lnTo>
                  <a:close/>
                  <a:moveTo>
                    <a:pt x="6905" y="50679"/>
                  </a:moveTo>
                  <a:cubicBezTo>
                    <a:pt x="7055" y="50739"/>
                    <a:pt x="7184" y="50828"/>
                    <a:pt x="7324" y="50908"/>
                  </a:cubicBezTo>
                  <a:cubicBezTo>
                    <a:pt x="7415" y="50959"/>
                    <a:pt x="7494" y="51008"/>
                    <a:pt x="7584" y="51059"/>
                  </a:cubicBezTo>
                  <a:cubicBezTo>
                    <a:pt x="7704" y="51119"/>
                    <a:pt x="7814" y="51188"/>
                    <a:pt x="7934" y="51258"/>
                  </a:cubicBezTo>
                  <a:lnTo>
                    <a:pt x="8354" y="51528"/>
                  </a:lnTo>
                  <a:cubicBezTo>
                    <a:pt x="8474" y="51598"/>
                    <a:pt x="8603" y="51678"/>
                    <a:pt x="8733" y="51738"/>
                  </a:cubicBezTo>
                  <a:cubicBezTo>
                    <a:pt x="8863" y="51798"/>
                    <a:pt x="9003" y="51858"/>
                    <a:pt x="9133" y="51918"/>
                  </a:cubicBezTo>
                  <a:cubicBezTo>
                    <a:pt x="9273" y="51978"/>
                    <a:pt x="9413" y="52038"/>
                    <a:pt x="9553" y="52107"/>
                  </a:cubicBezTo>
                  <a:cubicBezTo>
                    <a:pt x="9682" y="52167"/>
                    <a:pt x="9813" y="52238"/>
                    <a:pt x="9942" y="52307"/>
                  </a:cubicBezTo>
                  <a:cubicBezTo>
                    <a:pt x="10062" y="52367"/>
                    <a:pt x="10192" y="52427"/>
                    <a:pt x="10312" y="52487"/>
                  </a:cubicBezTo>
                  <a:cubicBezTo>
                    <a:pt x="10442" y="52547"/>
                    <a:pt x="10562" y="52617"/>
                    <a:pt x="10692" y="52687"/>
                  </a:cubicBezTo>
                  <a:cubicBezTo>
                    <a:pt x="10812" y="52767"/>
                    <a:pt x="10932" y="52847"/>
                    <a:pt x="11061" y="52927"/>
                  </a:cubicBezTo>
                  <a:cubicBezTo>
                    <a:pt x="11301" y="53077"/>
                    <a:pt x="11551" y="53237"/>
                    <a:pt x="11800" y="53386"/>
                  </a:cubicBezTo>
                  <a:cubicBezTo>
                    <a:pt x="11860" y="53417"/>
                    <a:pt x="11920" y="53446"/>
                    <a:pt x="11971" y="53486"/>
                  </a:cubicBezTo>
                  <a:cubicBezTo>
                    <a:pt x="12040" y="53526"/>
                    <a:pt x="12100" y="53557"/>
                    <a:pt x="12171" y="53596"/>
                  </a:cubicBezTo>
                  <a:cubicBezTo>
                    <a:pt x="12300" y="53666"/>
                    <a:pt x="12440" y="53726"/>
                    <a:pt x="12580" y="53796"/>
                  </a:cubicBezTo>
                  <a:cubicBezTo>
                    <a:pt x="12710" y="53856"/>
                    <a:pt x="12850" y="53916"/>
                    <a:pt x="12980" y="53986"/>
                  </a:cubicBezTo>
                  <a:cubicBezTo>
                    <a:pt x="13119" y="54046"/>
                    <a:pt x="13259" y="54116"/>
                    <a:pt x="13399" y="54186"/>
                  </a:cubicBezTo>
                  <a:cubicBezTo>
                    <a:pt x="13659" y="54325"/>
                    <a:pt x="13929" y="54445"/>
                    <a:pt x="14198" y="54576"/>
                  </a:cubicBezTo>
                  <a:cubicBezTo>
                    <a:pt x="14329" y="54636"/>
                    <a:pt x="14449" y="54705"/>
                    <a:pt x="14569" y="54776"/>
                  </a:cubicBezTo>
                  <a:lnTo>
                    <a:pt x="14958" y="55015"/>
                  </a:lnTo>
                  <a:cubicBezTo>
                    <a:pt x="15068" y="55085"/>
                    <a:pt x="15188" y="55165"/>
                    <a:pt x="15298" y="55225"/>
                  </a:cubicBezTo>
                  <a:cubicBezTo>
                    <a:pt x="15437" y="55305"/>
                    <a:pt x="15568" y="55375"/>
                    <a:pt x="15708" y="55445"/>
                  </a:cubicBezTo>
                  <a:cubicBezTo>
                    <a:pt x="15837" y="55515"/>
                    <a:pt x="15957" y="55575"/>
                    <a:pt x="16077" y="55655"/>
                  </a:cubicBezTo>
                  <a:cubicBezTo>
                    <a:pt x="16197" y="55724"/>
                    <a:pt x="16307" y="55795"/>
                    <a:pt x="16427" y="55864"/>
                  </a:cubicBezTo>
                  <a:cubicBezTo>
                    <a:pt x="16557" y="55944"/>
                    <a:pt x="16687" y="56024"/>
                    <a:pt x="16827" y="56094"/>
                  </a:cubicBezTo>
                  <a:cubicBezTo>
                    <a:pt x="16947" y="56164"/>
                    <a:pt x="17076" y="56234"/>
                    <a:pt x="17206" y="56304"/>
                  </a:cubicBezTo>
                  <a:cubicBezTo>
                    <a:pt x="17446" y="56434"/>
                    <a:pt x="17686" y="56574"/>
                    <a:pt x="17935" y="56704"/>
                  </a:cubicBezTo>
                  <a:cubicBezTo>
                    <a:pt x="18206" y="56843"/>
                    <a:pt x="18465" y="57014"/>
                    <a:pt x="18725" y="57163"/>
                  </a:cubicBezTo>
                  <a:cubicBezTo>
                    <a:pt x="18965" y="57313"/>
                    <a:pt x="19214" y="57453"/>
                    <a:pt x="19465" y="57593"/>
                  </a:cubicBezTo>
                  <a:cubicBezTo>
                    <a:pt x="19664" y="57703"/>
                    <a:pt x="19864" y="57813"/>
                    <a:pt x="20054" y="57933"/>
                  </a:cubicBezTo>
                  <a:cubicBezTo>
                    <a:pt x="20154" y="57993"/>
                    <a:pt x="20253" y="58053"/>
                    <a:pt x="20364" y="58102"/>
                  </a:cubicBezTo>
                  <a:cubicBezTo>
                    <a:pt x="20453" y="58153"/>
                    <a:pt x="20533" y="58202"/>
                    <a:pt x="20624" y="58253"/>
                  </a:cubicBezTo>
                  <a:cubicBezTo>
                    <a:pt x="20713" y="58302"/>
                    <a:pt x="20783" y="58353"/>
                    <a:pt x="20873" y="58402"/>
                  </a:cubicBezTo>
                  <a:cubicBezTo>
                    <a:pt x="20963" y="58462"/>
                    <a:pt x="21063" y="58522"/>
                    <a:pt x="21153" y="58572"/>
                  </a:cubicBezTo>
                  <a:cubicBezTo>
                    <a:pt x="21253" y="58622"/>
                    <a:pt x="21353" y="58672"/>
                    <a:pt x="21443" y="58742"/>
                  </a:cubicBezTo>
                  <a:cubicBezTo>
                    <a:pt x="21532" y="58802"/>
                    <a:pt x="21632" y="58862"/>
                    <a:pt x="21723" y="58932"/>
                  </a:cubicBezTo>
                  <a:cubicBezTo>
                    <a:pt x="21812" y="59002"/>
                    <a:pt x="21892" y="59072"/>
                    <a:pt x="21982" y="59132"/>
                  </a:cubicBezTo>
                  <a:cubicBezTo>
                    <a:pt x="22062" y="59192"/>
                    <a:pt x="22142" y="59252"/>
                    <a:pt x="22222" y="59292"/>
                  </a:cubicBezTo>
                  <a:cubicBezTo>
                    <a:pt x="22252" y="59312"/>
                    <a:pt x="22282" y="59321"/>
                    <a:pt x="22312" y="59332"/>
                  </a:cubicBezTo>
                  <a:cubicBezTo>
                    <a:pt x="22322" y="59341"/>
                    <a:pt x="22342" y="59341"/>
                    <a:pt x="22362" y="59352"/>
                  </a:cubicBezTo>
                  <a:lnTo>
                    <a:pt x="22372" y="59352"/>
                  </a:lnTo>
                  <a:lnTo>
                    <a:pt x="22372" y="59372"/>
                  </a:lnTo>
                  <a:cubicBezTo>
                    <a:pt x="22342" y="59452"/>
                    <a:pt x="22322" y="59532"/>
                    <a:pt x="22302" y="59612"/>
                  </a:cubicBezTo>
                  <a:cubicBezTo>
                    <a:pt x="22282" y="59681"/>
                    <a:pt x="22272" y="59751"/>
                    <a:pt x="22262" y="59821"/>
                  </a:cubicBezTo>
                  <a:cubicBezTo>
                    <a:pt x="22252" y="59891"/>
                    <a:pt x="22242" y="59971"/>
                    <a:pt x="22232" y="60051"/>
                  </a:cubicBezTo>
                  <a:cubicBezTo>
                    <a:pt x="22232" y="60201"/>
                    <a:pt x="22232" y="60351"/>
                    <a:pt x="22242" y="60511"/>
                  </a:cubicBezTo>
                  <a:cubicBezTo>
                    <a:pt x="22242" y="60600"/>
                    <a:pt x="22242" y="60691"/>
                    <a:pt x="22252" y="60771"/>
                  </a:cubicBezTo>
                  <a:cubicBezTo>
                    <a:pt x="22262" y="60850"/>
                    <a:pt x="22272" y="60920"/>
                    <a:pt x="22292" y="61000"/>
                  </a:cubicBezTo>
                  <a:cubicBezTo>
                    <a:pt x="22312" y="61130"/>
                    <a:pt x="22342" y="61260"/>
                    <a:pt x="22362" y="61400"/>
                  </a:cubicBezTo>
                  <a:cubicBezTo>
                    <a:pt x="22382" y="61520"/>
                    <a:pt x="22412" y="61639"/>
                    <a:pt x="22442" y="61770"/>
                  </a:cubicBezTo>
                  <a:cubicBezTo>
                    <a:pt x="22472" y="61899"/>
                    <a:pt x="22502" y="62030"/>
                    <a:pt x="22552" y="62159"/>
                  </a:cubicBezTo>
                  <a:cubicBezTo>
                    <a:pt x="22562" y="62199"/>
                    <a:pt x="22582" y="62239"/>
                    <a:pt x="22602" y="62279"/>
                  </a:cubicBezTo>
                  <a:lnTo>
                    <a:pt x="22332" y="62129"/>
                  </a:lnTo>
                  <a:cubicBezTo>
                    <a:pt x="22062" y="61979"/>
                    <a:pt x="21803" y="61819"/>
                    <a:pt x="21543" y="61659"/>
                  </a:cubicBezTo>
                  <a:cubicBezTo>
                    <a:pt x="21283" y="61490"/>
                    <a:pt x="21033" y="61310"/>
                    <a:pt x="20783" y="61140"/>
                  </a:cubicBezTo>
                  <a:lnTo>
                    <a:pt x="20393" y="60870"/>
                  </a:lnTo>
                  <a:lnTo>
                    <a:pt x="20004" y="60631"/>
                  </a:lnTo>
                  <a:cubicBezTo>
                    <a:pt x="19734" y="60480"/>
                    <a:pt x="19465" y="60321"/>
                    <a:pt x="19194" y="60181"/>
                  </a:cubicBezTo>
                  <a:cubicBezTo>
                    <a:pt x="19054" y="60111"/>
                    <a:pt x="18925" y="60041"/>
                    <a:pt x="18785" y="59981"/>
                  </a:cubicBezTo>
                  <a:cubicBezTo>
                    <a:pt x="18645" y="59911"/>
                    <a:pt x="18495" y="59851"/>
                    <a:pt x="18345" y="59781"/>
                  </a:cubicBezTo>
                  <a:cubicBezTo>
                    <a:pt x="18055" y="59661"/>
                    <a:pt x="17766" y="59532"/>
                    <a:pt x="17486" y="59381"/>
                  </a:cubicBezTo>
                  <a:cubicBezTo>
                    <a:pt x="17216" y="59232"/>
                    <a:pt x="16947" y="59062"/>
                    <a:pt x="16676" y="58902"/>
                  </a:cubicBezTo>
                  <a:cubicBezTo>
                    <a:pt x="16557" y="58822"/>
                    <a:pt x="16427" y="58762"/>
                    <a:pt x="16307" y="58682"/>
                  </a:cubicBezTo>
                  <a:cubicBezTo>
                    <a:pt x="16177" y="58602"/>
                    <a:pt x="16047" y="58512"/>
                    <a:pt x="15907" y="58432"/>
                  </a:cubicBezTo>
                  <a:cubicBezTo>
                    <a:pt x="15648" y="58273"/>
                    <a:pt x="15378" y="58122"/>
                    <a:pt x="15118" y="57962"/>
                  </a:cubicBezTo>
                  <a:cubicBezTo>
                    <a:pt x="14589" y="57633"/>
                    <a:pt x="14059" y="57303"/>
                    <a:pt x="13519" y="56994"/>
                  </a:cubicBezTo>
                  <a:cubicBezTo>
                    <a:pt x="13279" y="56863"/>
                    <a:pt x="13050" y="56734"/>
                    <a:pt x="12820" y="56604"/>
                  </a:cubicBezTo>
                  <a:cubicBezTo>
                    <a:pt x="12700" y="56544"/>
                    <a:pt x="12590" y="56484"/>
                    <a:pt x="12470" y="56424"/>
                  </a:cubicBezTo>
                  <a:cubicBezTo>
                    <a:pt x="12360" y="56364"/>
                    <a:pt x="12240" y="56294"/>
                    <a:pt x="12131" y="56234"/>
                  </a:cubicBezTo>
                  <a:cubicBezTo>
                    <a:pt x="11900" y="56094"/>
                    <a:pt x="11691" y="55935"/>
                    <a:pt x="11471" y="55784"/>
                  </a:cubicBezTo>
                  <a:cubicBezTo>
                    <a:pt x="11351" y="55704"/>
                    <a:pt x="11251" y="55635"/>
                    <a:pt x="11141" y="55564"/>
                  </a:cubicBezTo>
                  <a:cubicBezTo>
                    <a:pt x="11041" y="55495"/>
                    <a:pt x="10952" y="55425"/>
                    <a:pt x="10852" y="55355"/>
                  </a:cubicBezTo>
                  <a:cubicBezTo>
                    <a:pt x="10732" y="55265"/>
                    <a:pt x="10612" y="55165"/>
                    <a:pt x="10492" y="55075"/>
                  </a:cubicBezTo>
                  <a:cubicBezTo>
                    <a:pt x="10362" y="54985"/>
                    <a:pt x="10242" y="54905"/>
                    <a:pt x="10112" y="54835"/>
                  </a:cubicBezTo>
                  <a:cubicBezTo>
                    <a:pt x="9852" y="54676"/>
                    <a:pt x="9593" y="54505"/>
                    <a:pt x="9323" y="54356"/>
                  </a:cubicBezTo>
                  <a:cubicBezTo>
                    <a:pt x="9183" y="54286"/>
                    <a:pt x="9053" y="54216"/>
                    <a:pt x="8913" y="54146"/>
                  </a:cubicBezTo>
                  <a:cubicBezTo>
                    <a:pt x="8783" y="54086"/>
                    <a:pt x="8663" y="54006"/>
                    <a:pt x="8534" y="53946"/>
                  </a:cubicBezTo>
                  <a:cubicBezTo>
                    <a:pt x="8394" y="53886"/>
                    <a:pt x="8243" y="53826"/>
                    <a:pt x="8104" y="53766"/>
                  </a:cubicBezTo>
                  <a:cubicBezTo>
                    <a:pt x="7984" y="53706"/>
                    <a:pt x="7854" y="53646"/>
                    <a:pt x="7734" y="53586"/>
                  </a:cubicBezTo>
                  <a:cubicBezTo>
                    <a:pt x="7624" y="53526"/>
                    <a:pt x="7524" y="53457"/>
                    <a:pt x="7415" y="53386"/>
                  </a:cubicBezTo>
                  <a:cubicBezTo>
                    <a:pt x="7324" y="53317"/>
                    <a:pt x="7235" y="53257"/>
                    <a:pt x="7144" y="53186"/>
                  </a:cubicBezTo>
                  <a:cubicBezTo>
                    <a:pt x="7115" y="53166"/>
                    <a:pt x="7095" y="53137"/>
                    <a:pt x="7064" y="53117"/>
                  </a:cubicBezTo>
                  <a:cubicBezTo>
                    <a:pt x="7055" y="53087"/>
                    <a:pt x="7044" y="53067"/>
                    <a:pt x="7024" y="53047"/>
                  </a:cubicBezTo>
                  <a:cubicBezTo>
                    <a:pt x="6975" y="52887"/>
                    <a:pt x="6935" y="52737"/>
                    <a:pt x="6905" y="52577"/>
                  </a:cubicBezTo>
                  <a:cubicBezTo>
                    <a:pt x="6885" y="52427"/>
                    <a:pt x="6855" y="52267"/>
                    <a:pt x="6835" y="52118"/>
                  </a:cubicBezTo>
                  <a:lnTo>
                    <a:pt x="6805" y="51848"/>
                  </a:lnTo>
                  <a:cubicBezTo>
                    <a:pt x="6805" y="51748"/>
                    <a:pt x="6795" y="51658"/>
                    <a:pt x="6795" y="51558"/>
                  </a:cubicBezTo>
                  <a:cubicBezTo>
                    <a:pt x="6795" y="51368"/>
                    <a:pt x="6785" y="51168"/>
                    <a:pt x="6805" y="50979"/>
                  </a:cubicBezTo>
                  <a:cubicBezTo>
                    <a:pt x="6815" y="50939"/>
                    <a:pt x="6815" y="50899"/>
                    <a:pt x="6825" y="50859"/>
                  </a:cubicBezTo>
                  <a:lnTo>
                    <a:pt x="6855" y="50739"/>
                  </a:lnTo>
                  <a:cubicBezTo>
                    <a:pt x="6875" y="50719"/>
                    <a:pt x="6885" y="50699"/>
                    <a:pt x="6905" y="50679"/>
                  </a:cubicBezTo>
                  <a:close/>
                  <a:moveTo>
                    <a:pt x="35351" y="52207"/>
                  </a:moveTo>
                  <a:cubicBezTo>
                    <a:pt x="35361" y="52238"/>
                    <a:pt x="35361" y="52258"/>
                    <a:pt x="35371" y="52278"/>
                  </a:cubicBezTo>
                  <a:cubicBezTo>
                    <a:pt x="35371" y="52347"/>
                    <a:pt x="35371" y="52407"/>
                    <a:pt x="35361" y="52467"/>
                  </a:cubicBezTo>
                  <a:cubicBezTo>
                    <a:pt x="35351" y="52547"/>
                    <a:pt x="35331" y="52627"/>
                    <a:pt x="35301" y="52707"/>
                  </a:cubicBezTo>
                  <a:cubicBezTo>
                    <a:pt x="35291" y="52747"/>
                    <a:pt x="35271" y="52777"/>
                    <a:pt x="35251" y="52807"/>
                  </a:cubicBezTo>
                  <a:cubicBezTo>
                    <a:pt x="35192" y="52877"/>
                    <a:pt x="35132" y="52927"/>
                    <a:pt x="35061" y="52987"/>
                  </a:cubicBezTo>
                  <a:cubicBezTo>
                    <a:pt x="35021" y="53017"/>
                    <a:pt x="34972" y="53047"/>
                    <a:pt x="34921" y="53077"/>
                  </a:cubicBezTo>
                  <a:cubicBezTo>
                    <a:pt x="34881" y="53106"/>
                    <a:pt x="34841" y="53137"/>
                    <a:pt x="34792" y="53157"/>
                  </a:cubicBezTo>
                  <a:cubicBezTo>
                    <a:pt x="34722" y="53206"/>
                    <a:pt x="34652" y="53246"/>
                    <a:pt x="34572" y="53286"/>
                  </a:cubicBezTo>
                  <a:cubicBezTo>
                    <a:pt x="34442" y="53357"/>
                    <a:pt x="34312" y="53417"/>
                    <a:pt x="34182" y="53477"/>
                  </a:cubicBezTo>
                  <a:cubicBezTo>
                    <a:pt x="33902" y="53616"/>
                    <a:pt x="33613" y="53736"/>
                    <a:pt x="33333" y="53866"/>
                  </a:cubicBezTo>
                  <a:cubicBezTo>
                    <a:pt x="33173" y="53936"/>
                    <a:pt x="33013" y="54006"/>
                    <a:pt x="32853" y="54086"/>
                  </a:cubicBezTo>
                  <a:cubicBezTo>
                    <a:pt x="32723" y="54146"/>
                    <a:pt x="32583" y="54206"/>
                    <a:pt x="32454" y="54276"/>
                  </a:cubicBezTo>
                  <a:lnTo>
                    <a:pt x="31555" y="54696"/>
                  </a:lnTo>
                  <a:cubicBezTo>
                    <a:pt x="31435" y="54765"/>
                    <a:pt x="31304" y="54825"/>
                    <a:pt x="31184" y="54885"/>
                  </a:cubicBezTo>
                  <a:cubicBezTo>
                    <a:pt x="31035" y="54965"/>
                    <a:pt x="30885" y="55045"/>
                    <a:pt x="30735" y="55115"/>
                  </a:cubicBezTo>
                  <a:lnTo>
                    <a:pt x="29925" y="55535"/>
                  </a:lnTo>
                  <a:cubicBezTo>
                    <a:pt x="29646" y="55684"/>
                    <a:pt x="29376" y="55824"/>
                    <a:pt x="29097" y="55975"/>
                  </a:cubicBezTo>
                  <a:cubicBezTo>
                    <a:pt x="28797" y="56134"/>
                    <a:pt x="28507" y="56284"/>
                    <a:pt x="28207" y="56434"/>
                  </a:cubicBezTo>
                  <a:lnTo>
                    <a:pt x="27368" y="56854"/>
                  </a:lnTo>
                  <a:cubicBezTo>
                    <a:pt x="27088" y="56994"/>
                    <a:pt x="26808" y="57123"/>
                    <a:pt x="26519" y="57263"/>
                  </a:cubicBezTo>
                  <a:cubicBezTo>
                    <a:pt x="26379" y="57333"/>
                    <a:pt x="26239" y="57403"/>
                    <a:pt x="26109" y="57473"/>
                  </a:cubicBezTo>
                  <a:cubicBezTo>
                    <a:pt x="25969" y="57553"/>
                    <a:pt x="25839" y="57623"/>
                    <a:pt x="25709" y="57703"/>
                  </a:cubicBezTo>
                  <a:cubicBezTo>
                    <a:pt x="25440" y="57853"/>
                    <a:pt x="25189" y="58013"/>
                    <a:pt x="24930" y="58162"/>
                  </a:cubicBezTo>
                  <a:cubicBezTo>
                    <a:pt x="24650" y="58322"/>
                    <a:pt x="24380" y="58482"/>
                    <a:pt x="24121" y="58642"/>
                  </a:cubicBezTo>
                  <a:cubicBezTo>
                    <a:pt x="24050" y="58682"/>
                    <a:pt x="23990" y="58722"/>
                    <a:pt x="23930" y="58762"/>
                  </a:cubicBezTo>
                  <a:cubicBezTo>
                    <a:pt x="23901" y="58782"/>
                    <a:pt x="23881" y="58802"/>
                    <a:pt x="23851" y="58822"/>
                  </a:cubicBezTo>
                  <a:cubicBezTo>
                    <a:pt x="23801" y="58862"/>
                    <a:pt x="23761" y="58892"/>
                    <a:pt x="23711" y="58932"/>
                  </a:cubicBezTo>
                  <a:cubicBezTo>
                    <a:pt x="23661" y="58982"/>
                    <a:pt x="23601" y="59032"/>
                    <a:pt x="23541" y="59082"/>
                  </a:cubicBezTo>
                  <a:lnTo>
                    <a:pt x="23451" y="59172"/>
                  </a:lnTo>
                  <a:cubicBezTo>
                    <a:pt x="23361" y="59252"/>
                    <a:pt x="23281" y="59352"/>
                    <a:pt x="23211" y="59461"/>
                  </a:cubicBezTo>
                  <a:cubicBezTo>
                    <a:pt x="23191" y="59501"/>
                    <a:pt x="23171" y="59541"/>
                    <a:pt x="23151" y="59572"/>
                  </a:cubicBezTo>
                  <a:cubicBezTo>
                    <a:pt x="23131" y="59621"/>
                    <a:pt x="23111" y="59671"/>
                    <a:pt x="23102" y="59721"/>
                  </a:cubicBezTo>
                  <a:cubicBezTo>
                    <a:pt x="23071" y="59811"/>
                    <a:pt x="23062" y="59911"/>
                    <a:pt x="23051" y="60001"/>
                  </a:cubicBezTo>
                  <a:cubicBezTo>
                    <a:pt x="23042" y="60091"/>
                    <a:pt x="23042" y="60181"/>
                    <a:pt x="23042" y="60271"/>
                  </a:cubicBezTo>
                  <a:cubicBezTo>
                    <a:pt x="23042" y="60420"/>
                    <a:pt x="23062" y="60560"/>
                    <a:pt x="23071" y="60700"/>
                  </a:cubicBezTo>
                  <a:cubicBezTo>
                    <a:pt x="23111" y="61020"/>
                    <a:pt x="23141" y="61340"/>
                    <a:pt x="23181" y="61659"/>
                  </a:cubicBezTo>
                  <a:cubicBezTo>
                    <a:pt x="23201" y="61790"/>
                    <a:pt x="23231" y="61930"/>
                    <a:pt x="23311" y="62030"/>
                  </a:cubicBezTo>
                  <a:cubicBezTo>
                    <a:pt x="23331" y="62050"/>
                    <a:pt x="23361" y="62079"/>
                    <a:pt x="23391" y="62099"/>
                  </a:cubicBezTo>
                  <a:cubicBezTo>
                    <a:pt x="23421" y="62119"/>
                    <a:pt x="23451" y="62129"/>
                    <a:pt x="23491" y="62149"/>
                  </a:cubicBezTo>
                  <a:cubicBezTo>
                    <a:pt x="23521" y="62159"/>
                    <a:pt x="23571" y="62159"/>
                    <a:pt x="23611" y="62159"/>
                  </a:cubicBezTo>
                  <a:cubicBezTo>
                    <a:pt x="23661" y="62159"/>
                    <a:pt x="23711" y="62149"/>
                    <a:pt x="23761" y="62139"/>
                  </a:cubicBezTo>
                  <a:cubicBezTo>
                    <a:pt x="23851" y="62119"/>
                    <a:pt x="23930" y="62079"/>
                    <a:pt x="24010" y="62050"/>
                  </a:cubicBezTo>
                  <a:cubicBezTo>
                    <a:pt x="24061" y="62019"/>
                    <a:pt x="24110" y="61999"/>
                    <a:pt x="24161" y="61970"/>
                  </a:cubicBezTo>
                  <a:cubicBezTo>
                    <a:pt x="24241" y="61930"/>
                    <a:pt x="24321" y="61879"/>
                    <a:pt x="24390" y="61839"/>
                  </a:cubicBezTo>
                  <a:lnTo>
                    <a:pt x="25260" y="61330"/>
                  </a:lnTo>
                  <a:cubicBezTo>
                    <a:pt x="25520" y="61180"/>
                    <a:pt x="25779" y="61040"/>
                    <a:pt x="26039" y="60890"/>
                  </a:cubicBezTo>
                  <a:cubicBezTo>
                    <a:pt x="26319" y="60740"/>
                    <a:pt x="26599" y="60580"/>
                    <a:pt x="26868" y="60420"/>
                  </a:cubicBezTo>
                  <a:cubicBezTo>
                    <a:pt x="26998" y="60351"/>
                    <a:pt x="27128" y="60281"/>
                    <a:pt x="27248" y="60201"/>
                  </a:cubicBezTo>
                  <a:cubicBezTo>
                    <a:pt x="27388" y="60111"/>
                    <a:pt x="27518" y="60021"/>
                    <a:pt x="27647" y="59941"/>
                  </a:cubicBezTo>
                  <a:cubicBezTo>
                    <a:pt x="27918" y="59761"/>
                    <a:pt x="28177" y="59581"/>
                    <a:pt x="28437" y="59412"/>
                  </a:cubicBezTo>
                  <a:cubicBezTo>
                    <a:pt x="28697" y="59232"/>
                    <a:pt x="28957" y="59072"/>
                    <a:pt x="29216" y="58902"/>
                  </a:cubicBezTo>
                  <a:cubicBezTo>
                    <a:pt x="29486" y="58732"/>
                    <a:pt x="29766" y="58562"/>
                    <a:pt x="30045" y="58393"/>
                  </a:cubicBezTo>
                  <a:cubicBezTo>
                    <a:pt x="30305" y="58242"/>
                    <a:pt x="30575" y="58082"/>
                    <a:pt x="30845" y="57933"/>
                  </a:cubicBezTo>
                  <a:cubicBezTo>
                    <a:pt x="30975" y="57853"/>
                    <a:pt x="31104" y="57783"/>
                    <a:pt x="31235" y="57713"/>
                  </a:cubicBezTo>
                  <a:cubicBezTo>
                    <a:pt x="31375" y="57643"/>
                    <a:pt x="31515" y="57563"/>
                    <a:pt x="31644" y="57493"/>
                  </a:cubicBezTo>
                  <a:cubicBezTo>
                    <a:pt x="31914" y="57343"/>
                    <a:pt x="32194" y="57194"/>
                    <a:pt x="32463" y="57043"/>
                  </a:cubicBezTo>
                  <a:cubicBezTo>
                    <a:pt x="32743" y="56903"/>
                    <a:pt x="33023" y="56763"/>
                    <a:pt x="33313" y="56624"/>
                  </a:cubicBezTo>
                  <a:cubicBezTo>
                    <a:pt x="33483" y="56534"/>
                    <a:pt x="33662" y="56444"/>
                    <a:pt x="33842" y="56364"/>
                  </a:cubicBezTo>
                  <a:cubicBezTo>
                    <a:pt x="34032" y="56274"/>
                    <a:pt x="34232" y="56194"/>
                    <a:pt x="34422" y="56104"/>
                  </a:cubicBezTo>
                  <a:cubicBezTo>
                    <a:pt x="34602" y="56024"/>
                    <a:pt x="34792" y="55944"/>
                    <a:pt x="34961" y="55844"/>
                  </a:cubicBezTo>
                  <a:cubicBezTo>
                    <a:pt x="35141" y="55744"/>
                    <a:pt x="35311" y="55644"/>
                    <a:pt x="35491" y="55555"/>
                  </a:cubicBezTo>
                  <a:cubicBezTo>
                    <a:pt x="35511" y="55544"/>
                    <a:pt x="35541" y="55535"/>
                    <a:pt x="35571" y="55535"/>
                  </a:cubicBezTo>
                  <a:lnTo>
                    <a:pt x="35601" y="55535"/>
                  </a:lnTo>
                  <a:cubicBezTo>
                    <a:pt x="35621" y="55555"/>
                    <a:pt x="35641" y="55575"/>
                    <a:pt x="35651" y="55595"/>
                  </a:cubicBezTo>
                  <a:cubicBezTo>
                    <a:pt x="35671" y="55615"/>
                    <a:pt x="35691" y="55635"/>
                    <a:pt x="35701" y="55664"/>
                  </a:cubicBezTo>
                  <a:cubicBezTo>
                    <a:pt x="35701" y="55675"/>
                    <a:pt x="35711" y="55675"/>
                    <a:pt x="35711" y="55684"/>
                  </a:cubicBezTo>
                  <a:cubicBezTo>
                    <a:pt x="35701" y="55695"/>
                    <a:pt x="35701" y="55704"/>
                    <a:pt x="35701" y="55715"/>
                  </a:cubicBezTo>
                  <a:lnTo>
                    <a:pt x="35641" y="55804"/>
                  </a:lnTo>
                  <a:cubicBezTo>
                    <a:pt x="35571" y="55884"/>
                    <a:pt x="35491" y="55964"/>
                    <a:pt x="35411" y="56034"/>
                  </a:cubicBezTo>
                  <a:cubicBezTo>
                    <a:pt x="35361" y="56064"/>
                    <a:pt x="35321" y="56104"/>
                    <a:pt x="35281" y="56134"/>
                  </a:cubicBezTo>
                  <a:cubicBezTo>
                    <a:pt x="35211" y="56184"/>
                    <a:pt x="35152" y="56224"/>
                    <a:pt x="35081" y="56274"/>
                  </a:cubicBezTo>
                  <a:cubicBezTo>
                    <a:pt x="35012" y="56324"/>
                    <a:pt x="34941" y="56364"/>
                    <a:pt x="34872" y="56414"/>
                  </a:cubicBezTo>
                  <a:lnTo>
                    <a:pt x="34861" y="56414"/>
                  </a:lnTo>
                  <a:cubicBezTo>
                    <a:pt x="34861" y="56424"/>
                    <a:pt x="34852" y="56424"/>
                    <a:pt x="34852" y="56434"/>
                  </a:cubicBezTo>
                  <a:cubicBezTo>
                    <a:pt x="34841" y="56444"/>
                    <a:pt x="34832" y="56444"/>
                    <a:pt x="34821" y="56454"/>
                  </a:cubicBezTo>
                  <a:cubicBezTo>
                    <a:pt x="34772" y="56494"/>
                    <a:pt x="34712" y="56534"/>
                    <a:pt x="34652" y="56574"/>
                  </a:cubicBezTo>
                  <a:cubicBezTo>
                    <a:pt x="34602" y="56604"/>
                    <a:pt x="34542" y="56634"/>
                    <a:pt x="34492" y="56664"/>
                  </a:cubicBezTo>
                  <a:cubicBezTo>
                    <a:pt x="34472" y="56674"/>
                    <a:pt x="34452" y="56684"/>
                    <a:pt x="34442" y="56694"/>
                  </a:cubicBezTo>
                  <a:cubicBezTo>
                    <a:pt x="34432" y="56704"/>
                    <a:pt x="34422" y="56714"/>
                    <a:pt x="34412" y="56714"/>
                  </a:cubicBezTo>
                  <a:cubicBezTo>
                    <a:pt x="34382" y="56734"/>
                    <a:pt x="34362" y="56743"/>
                    <a:pt x="34332" y="56763"/>
                  </a:cubicBezTo>
                  <a:cubicBezTo>
                    <a:pt x="34322" y="56763"/>
                    <a:pt x="34322" y="56774"/>
                    <a:pt x="34312" y="56774"/>
                  </a:cubicBezTo>
                  <a:lnTo>
                    <a:pt x="34132" y="56894"/>
                  </a:lnTo>
                  <a:cubicBezTo>
                    <a:pt x="33982" y="56994"/>
                    <a:pt x="33833" y="57094"/>
                    <a:pt x="33682" y="57183"/>
                  </a:cubicBezTo>
                  <a:cubicBezTo>
                    <a:pt x="33413" y="57353"/>
                    <a:pt x="33133" y="57503"/>
                    <a:pt x="32853" y="57663"/>
                  </a:cubicBezTo>
                  <a:cubicBezTo>
                    <a:pt x="32734" y="57733"/>
                    <a:pt x="32614" y="57803"/>
                    <a:pt x="32483" y="57873"/>
                  </a:cubicBezTo>
                  <a:cubicBezTo>
                    <a:pt x="32334" y="57962"/>
                    <a:pt x="32184" y="58053"/>
                    <a:pt x="32024" y="58133"/>
                  </a:cubicBezTo>
                  <a:cubicBezTo>
                    <a:pt x="31744" y="58282"/>
                    <a:pt x="31464" y="58422"/>
                    <a:pt x="31195" y="58572"/>
                  </a:cubicBezTo>
                  <a:cubicBezTo>
                    <a:pt x="31045" y="58652"/>
                    <a:pt x="30905" y="58732"/>
                    <a:pt x="30765" y="58802"/>
                  </a:cubicBezTo>
                  <a:cubicBezTo>
                    <a:pt x="30635" y="58882"/>
                    <a:pt x="30495" y="58952"/>
                    <a:pt x="30365" y="59022"/>
                  </a:cubicBezTo>
                  <a:cubicBezTo>
                    <a:pt x="30085" y="59172"/>
                    <a:pt x="29816" y="59321"/>
                    <a:pt x="29536" y="59492"/>
                  </a:cubicBezTo>
                  <a:cubicBezTo>
                    <a:pt x="29276" y="59641"/>
                    <a:pt x="29026" y="59811"/>
                    <a:pt x="28766" y="59951"/>
                  </a:cubicBezTo>
                  <a:cubicBezTo>
                    <a:pt x="28607" y="60041"/>
                    <a:pt x="28457" y="60121"/>
                    <a:pt x="28307" y="60201"/>
                  </a:cubicBezTo>
                  <a:cubicBezTo>
                    <a:pt x="28177" y="60281"/>
                    <a:pt x="28047" y="60351"/>
                    <a:pt x="27927" y="60431"/>
                  </a:cubicBezTo>
                  <a:cubicBezTo>
                    <a:pt x="27798" y="60511"/>
                    <a:pt x="27667" y="60580"/>
                    <a:pt x="27538" y="60660"/>
                  </a:cubicBezTo>
                  <a:cubicBezTo>
                    <a:pt x="27398" y="60740"/>
                    <a:pt x="27258" y="60820"/>
                    <a:pt x="27128" y="60900"/>
                  </a:cubicBezTo>
                  <a:cubicBezTo>
                    <a:pt x="27048" y="60940"/>
                    <a:pt x="26978" y="60990"/>
                    <a:pt x="26908" y="61040"/>
                  </a:cubicBezTo>
                  <a:cubicBezTo>
                    <a:pt x="26838" y="61080"/>
                    <a:pt x="26778" y="61120"/>
                    <a:pt x="26719" y="61160"/>
                  </a:cubicBezTo>
                  <a:cubicBezTo>
                    <a:pt x="26579" y="61250"/>
                    <a:pt x="26448" y="61340"/>
                    <a:pt x="26308" y="61420"/>
                  </a:cubicBezTo>
                  <a:cubicBezTo>
                    <a:pt x="26059" y="61579"/>
                    <a:pt x="25789" y="61730"/>
                    <a:pt x="25520" y="61870"/>
                  </a:cubicBezTo>
                  <a:cubicBezTo>
                    <a:pt x="25200" y="62030"/>
                    <a:pt x="24870" y="62189"/>
                    <a:pt x="24540" y="62329"/>
                  </a:cubicBezTo>
                  <a:lnTo>
                    <a:pt x="24181" y="62479"/>
                  </a:lnTo>
                  <a:cubicBezTo>
                    <a:pt x="24110" y="62509"/>
                    <a:pt x="24041" y="62539"/>
                    <a:pt x="23981" y="62559"/>
                  </a:cubicBezTo>
                  <a:cubicBezTo>
                    <a:pt x="23890" y="62599"/>
                    <a:pt x="23801" y="62619"/>
                    <a:pt x="23711" y="62639"/>
                  </a:cubicBezTo>
                  <a:cubicBezTo>
                    <a:pt x="23661" y="62649"/>
                    <a:pt x="23611" y="62649"/>
                    <a:pt x="23561" y="62649"/>
                  </a:cubicBezTo>
                  <a:cubicBezTo>
                    <a:pt x="23511" y="62649"/>
                    <a:pt x="23471" y="62649"/>
                    <a:pt x="23431" y="62639"/>
                  </a:cubicBezTo>
                  <a:cubicBezTo>
                    <a:pt x="23341" y="62629"/>
                    <a:pt x="23271" y="62599"/>
                    <a:pt x="23191" y="62569"/>
                  </a:cubicBezTo>
                  <a:cubicBezTo>
                    <a:pt x="23141" y="62549"/>
                    <a:pt x="23091" y="62529"/>
                    <a:pt x="23042" y="62499"/>
                  </a:cubicBezTo>
                  <a:cubicBezTo>
                    <a:pt x="23062" y="62459"/>
                    <a:pt x="23071" y="62409"/>
                    <a:pt x="23062" y="62369"/>
                  </a:cubicBezTo>
                  <a:cubicBezTo>
                    <a:pt x="23042" y="62319"/>
                    <a:pt x="23022" y="62279"/>
                    <a:pt x="22991" y="62229"/>
                  </a:cubicBezTo>
                  <a:lnTo>
                    <a:pt x="22931" y="62139"/>
                  </a:lnTo>
                  <a:cubicBezTo>
                    <a:pt x="22891" y="62079"/>
                    <a:pt x="22862" y="62019"/>
                    <a:pt x="22831" y="61959"/>
                  </a:cubicBezTo>
                  <a:cubicBezTo>
                    <a:pt x="22802" y="61859"/>
                    <a:pt x="22762" y="61759"/>
                    <a:pt x="22742" y="61659"/>
                  </a:cubicBezTo>
                  <a:cubicBezTo>
                    <a:pt x="22702" y="61560"/>
                    <a:pt x="22671" y="61450"/>
                    <a:pt x="22651" y="61340"/>
                  </a:cubicBezTo>
                  <a:cubicBezTo>
                    <a:pt x="22622" y="61230"/>
                    <a:pt x="22612" y="61130"/>
                    <a:pt x="22592" y="61030"/>
                  </a:cubicBezTo>
                  <a:cubicBezTo>
                    <a:pt x="22572" y="60980"/>
                    <a:pt x="22562" y="60920"/>
                    <a:pt x="22552" y="60870"/>
                  </a:cubicBezTo>
                  <a:cubicBezTo>
                    <a:pt x="22542" y="60820"/>
                    <a:pt x="22532" y="60771"/>
                    <a:pt x="22522" y="60711"/>
                  </a:cubicBezTo>
                  <a:cubicBezTo>
                    <a:pt x="22512" y="60640"/>
                    <a:pt x="22502" y="60571"/>
                    <a:pt x="22502" y="60491"/>
                  </a:cubicBezTo>
                  <a:cubicBezTo>
                    <a:pt x="22492" y="60420"/>
                    <a:pt x="22492" y="60341"/>
                    <a:pt x="22492" y="60271"/>
                  </a:cubicBezTo>
                  <a:cubicBezTo>
                    <a:pt x="22482" y="60191"/>
                    <a:pt x="22472" y="60121"/>
                    <a:pt x="22482" y="60041"/>
                  </a:cubicBezTo>
                  <a:cubicBezTo>
                    <a:pt x="22482" y="60001"/>
                    <a:pt x="22472" y="59961"/>
                    <a:pt x="22482" y="59931"/>
                  </a:cubicBezTo>
                  <a:cubicBezTo>
                    <a:pt x="22482" y="59881"/>
                    <a:pt x="22482" y="59841"/>
                    <a:pt x="22492" y="59801"/>
                  </a:cubicBezTo>
                  <a:cubicBezTo>
                    <a:pt x="22492" y="59771"/>
                    <a:pt x="22502" y="59731"/>
                    <a:pt x="22502" y="59691"/>
                  </a:cubicBezTo>
                  <a:lnTo>
                    <a:pt x="22532" y="59541"/>
                  </a:lnTo>
                  <a:cubicBezTo>
                    <a:pt x="22542" y="59501"/>
                    <a:pt x="22562" y="59452"/>
                    <a:pt x="22572" y="59412"/>
                  </a:cubicBezTo>
                  <a:cubicBezTo>
                    <a:pt x="22572" y="59392"/>
                    <a:pt x="22582" y="59361"/>
                    <a:pt x="22592" y="59341"/>
                  </a:cubicBezTo>
                  <a:cubicBezTo>
                    <a:pt x="22651" y="59332"/>
                    <a:pt x="22691" y="59312"/>
                    <a:pt x="22742" y="59281"/>
                  </a:cubicBezTo>
                  <a:cubicBezTo>
                    <a:pt x="22762" y="59261"/>
                    <a:pt x="22782" y="59252"/>
                    <a:pt x="22811" y="59232"/>
                  </a:cubicBezTo>
                  <a:lnTo>
                    <a:pt x="22842" y="59201"/>
                  </a:lnTo>
                  <a:lnTo>
                    <a:pt x="22922" y="59122"/>
                  </a:lnTo>
                  <a:cubicBezTo>
                    <a:pt x="23011" y="59032"/>
                    <a:pt x="23102" y="58942"/>
                    <a:pt x="23181" y="58842"/>
                  </a:cubicBezTo>
                  <a:cubicBezTo>
                    <a:pt x="23221" y="58802"/>
                    <a:pt x="23251" y="58762"/>
                    <a:pt x="23291" y="58722"/>
                  </a:cubicBezTo>
                  <a:cubicBezTo>
                    <a:pt x="23321" y="58702"/>
                    <a:pt x="23341" y="58672"/>
                    <a:pt x="23371" y="58642"/>
                  </a:cubicBezTo>
                  <a:cubicBezTo>
                    <a:pt x="23391" y="58612"/>
                    <a:pt x="23421" y="58592"/>
                    <a:pt x="23451" y="58562"/>
                  </a:cubicBezTo>
                  <a:cubicBezTo>
                    <a:pt x="23531" y="58482"/>
                    <a:pt x="23621" y="58413"/>
                    <a:pt x="23711" y="58333"/>
                  </a:cubicBezTo>
                  <a:lnTo>
                    <a:pt x="24010" y="58093"/>
                  </a:lnTo>
                  <a:cubicBezTo>
                    <a:pt x="24081" y="58053"/>
                    <a:pt x="24150" y="58002"/>
                    <a:pt x="24221" y="57962"/>
                  </a:cubicBezTo>
                  <a:cubicBezTo>
                    <a:pt x="24290" y="57913"/>
                    <a:pt x="24370" y="57873"/>
                    <a:pt x="24440" y="57823"/>
                  </a:cubicBezTo>
                  <a:cubicBezTo>
                    <a:pt x="24590" y="57733"/>
                    <a:pt x="24740" y="57643"/>
                    <a:pt x="24890" y="57563"/>
                  </a:cubicBezTo>
                  <a:cubicBezTo>
                    <a:pt x="25040" y="57483"/>
                    <a:pt x="25180" y="57393"/>
                    <a:pt x="25340" y="57323"/>
                  </a:cubicBezTo>
                  <a:cubicBezTo>
                    <a:pt x="25420" y="57293"/>
                    <a:pt x="25500" y="57253"/>
                    <a:pt x="25579" y="57214"/>
                  </a:cubicBezTo>
                  <a:cubicBezTo>
                    <a:pt x="25659" y="57183"/>
                    <a:pt x="25739" y="57143"/>
                    <a:pt x="25819" y="57114"/>
                  </a:cubicBezTo>
                  <a:cubicBezTo>
                    <a:pt x="25959" y="57054"/>
                    <a:pt x="26109" y="56994"/>
                    <a:pt x="26249" y="56934"/>
                  </a:cubicBezTo>
                  <a:cubicBezTo>
                    <a:pt x="26319" y="56914"/>
                    <a:pt x="26399" y="56874"/>
                    <a:pt x="26468" y="56843"/>
                  </a:cubicBezTo>
                  <a:cubicBezTo>
                    <a:pt x="26539" y="56814"/>
                    <a:pt x="26608" y="56783"/>
                    <a:pt x="26688" y="56754"/>
                  </a:cubicBezTo>
                  <a:cubicBezTo>
                    <a:pt x="26958" y="56634"/>
                    <a:pt x="27228" y="56504"/>
                    <a:pt x="27498" y="56374"/>
                  </a:cubicBezTo>
                  <a:cubicBezTo>
                    <a:pt x="27638" y="56314"/>
                    <a:pt x="27758" y="56254"/>
                    <a:pt x="27887" y="56194"/>
                  </a:cubicBezTo>
                  <a:cubicBezTo>
                    <a:pt x="27967" y="56154"/>
                    <a:pt x="28037" y="56114"/>
                    <a:pt x="28107" y="56084"/>
                  </a:cubicBezTo>
                  <a:cubicBezTo>
                    <a:pt x="28187" y="56044"/>
                    <a:pt x="28267" y="55995"/>
                    <a:pt x="28347" y="55955"/>
                  </a:cubicBezTo>
                  <a:cubicBezTo>
                    <a:pt x="28607" y="55815"/>
                    <a:pt x="28857" y="55655"/>
                    <a:pt x="29117" y="55515"/>
                  </a:cubicBezTo>
                  <a:cubicBezTo>
                    <a:pt x="29246" y="55445"/>
                    <a:pt x="29386" y="55365"/>
                    <a:pt x="29516" y="55295"/>
                  </a:cubicBezTo>
                  <a:cubicBezTo>
                    <a:pt x="29646" y="55215"/>
                    <a:pt x="29776" y="55145"/>
                    <a:pt x="29896" y="55075"/>
                  </a:cubicBezTo>
                  <a:cubicBezTo>
                    <a:pt x="30036" y="54995"/>
                    <a:pt x="30165" y="54915"/>
                    <a:pt x="30305" y="54835"/>
                  </a:cubicBezTo>
                  <a:cubicBezTo>
                    <a:pt x="30435" y="54765"/>
                    <a:pt x="30565" y="54696"/>
                    <a:pt x="30705" y="54616"/>
                  </a:cubicBezTo>
                  <a:lnTo>
                    <a:pt x="31095" y="54405"/>
                  </a:lnTo>
                  <a:cubicBezTo>
                    <a:pt x="31155" y="54365"/>
                    <a:pt x="31224" y="54325"/>
                    <a:pt x="31295" y="54286"/>
                  </a:cubicBezTo>
                  <a:cubicBezTo>
                    <a:pt x="31364" y="54256"/>
                    <a:pt x="31444" y="54216"/>
                    <a:pt x="31515" y="54186"/>
                  </a:cubicBezTo>
                  <a:cubicBezTo>
                    <a:pt x="31584" y="54156"/>
                    <a:pt x="31644" y="54126"/>
                    <a:pt x="31714" y="54096"/>
                  </a:cubicBezTo>
                  <a:cubicBezTo>
                    <a:pt x="31794" y="54066"/>
                    <a:pt x="31874" y="54026"/>
                    <a:pt x="31954" y="53986"/>
                  </a:cubicBezTo>
                  <a:cubicBezTo>
                    <a:pt x="32074" y="53936"/>
                    <a:pt x="32204" y="53866"/>
                    <a:pt x="32323" y="53816"/>
                  </a:cubicBezTo>
                  <a:cubicBezTo>
                    <a:pt x="32434" y="53756"/>
                    <a:pt x="32543" y="53706"/>
                    <a:pt x="32643" y="53656"/>
                  </a:cubicBezTo>
                  <a:cubicBezTo>
                    <a:pt x="32763" y="53606"/>
                    <a:pt x="32873" y="53557"/>
                    <a:pt x="32983" y="53497"/>
                  </a:cubicBezTo>
                  <a:cubicBezTo>
                    <a:pt x="33033" y="53466"/>
                    <a:pt x="33083" y="53446"/>
                    <a:pt x="33133" y="53417"/>
                  </a:cubicBezTo>
                  <a:cubicBezTo>
                    <a:pt x="33183" y="53386"/>
                    <a:pt x="33243" y="53357"/>
                    <a:pt x="33293" y="53326"/>
                  </a:cubicBezTo>
                  <a:cubicBezTo>
                    <a:pt x="33343" y="53297"/>
                    <a:pt x="33393" y="53266"/>
                    <a:pt x="33453" y="53237"/>
                  </a:cubicBezTo>
                  <a:cubicBezTo>
                    <a:pt x="33513" y="53206"/>
                    <a:pt x="33562" y="53177"/>
                    <a:pt x="33622" y="53146"/>
                  </a:cubicBezTo>
                  <a:cubicBezTo>
                    <a:pt x="33693" y="53117"/>
                    <a:pt x="33762" y="53097"/>
                    <a:pt x="33833" y="53067"/>
                  </a:cubicBezTo>
                  <a:cubicBezTo>
                    <a:pt x="33922" y="53027"/>
                    <a:pt x="34012" y="52977"/>
                    <a:pt x="34102" y="52937"/>
                  </a:cubicBezTo>
                  <a:cubicBezTo>
                    <a:pt x="34242" y="52867"/>
                    <a:pt x="34392" y="52777"/>
                    <a:pt x="34532" y="52697"/>
                  </a:cubicBezTo>
                  <a:cubicBezTo>
                    <a:pt x="34602" y="52657"/>
                    <a:pt x="34672" y="52607"/>
                    <a:pt x="34741" y="52567"/>
                  </a:cubicBezTo>
                  <a:lnTo>
                    <a:pt x="34952" y="52447"/>
                  </a:lnTo>
                  <a:cubicBezTo>
                    <a:pt x="35021" y="52407"/>
                    <a:pt x="35092" y="52378"/>
                    <a:pt x="35161" y="52338"/>
                  </a:cubicBezTo>
                  <a:cubicBezTo>
                    <a:pt x="35192" y="52318"/>
                    <a:pt x="35221" y="52307"/>
                    <a:pt x="35251" y="52287"/>
                  </a:cubicBezTo>
                  <a:cubicBezTo>
                    <a:pt x="35281" y="52267"/>
                    <a:pt x="35321" y="52238"/>
                    <a:pt x="35351" y="52207"/>
                  </a:cubicBezTo>
                  <a:close/>
                  <a:moveTo>
                    <a:pt x="33003" y="1"/>
                  </a:moveTo>
                  <a:cubicBezTo>
                    <a:pt x="32913" y="1"/>
                    <a:pt x="32843" y="30"/>
                    <a:pt x="32794" y="61"/>
                  </a:cubicBezTo>
                  <a:cubicBezTo>
                    <a:pt x="32694" y="110"/>
                    <a:pt x="32603" y="170"/>
                    <a:pt x="32543" y="210"/>
                  </a:cubicBezTo>
                  <a:lnTo>
                    <a:pt x="32454" y="270"/>
                  </a:lnTo>
                  <a:lnTo>
                    <a:pt x="32454" y="281"/>
                  </a:lnTo>
                  <a:lnTo>
                    <a:pt x="32434" y="290"/>
                  </a:lnTo>
                  <a:cubicBezTo>
                    <a:pt x="32383" y="321"/>
                    <a:pt x="32343" y="350"/>
                    <a:pt x="32294" y="390"/>
                  </a:cubicBezTo>
                  <a:cubicBezTo>
                    <a:pt x="32204" y="450"/>
                    <a:pt x="32114" y="500"/>
                    <a:pt x="32034" y="550"/>
                  </a:cubicBezTo>
                  <a:lnTo>
                    <a:pt x="32024" y="560"/>
                  </a:lnTo>
                  <a:cubicBezTo>
                    <a:pt x="31874" y="650"/>
                    <a:pt x="31714" y="750"/>
                    <a:pt x="31564" y="840"/>
                  </a:cubicBezTo>
                  <a:lnTo>
                    <a:pt x="31544" y="850"/>
                  </a:lnTo>
                  <a:lnTo>
                    <a:pt x="31524" y="860"/>
                  </a:lnTo>
                  <a:lnTo>
                    <a:pt x="31504" y="880"/>
                  </a:lnTo>
                  <a:cubicBezTo>
                    <a:pt x="31455" y="910"/>
                    <a:pt x="31415" y="930"/>
                    <a:pt x="31364" y="960"/>
                  </a:cubicBezTo>
                  <a:lnTo>
                    <a:pt x="31355" y="960"/>
                  </a:lnTo>
                  <a:lnTo>
                    <a:pt x="31324" y="980"/>
                  </a:lnTo>
                  <a:cubicBezTo>
                    <a:pt x="31295" y="1000"/>
                    <a:pt x="31255" y="1020"/>
                    <a:pt x="31224" y="1040"/>
                  </a:cubicBezTo>
                  <a:cubicBezTo>
                    <a:pt x="31195" y="1060"/>
                    <a:pt x="31164" y="1080"/>
                    <a:pt x="31135" y="1089"/>
                  </a:cubicBezTo>
                  <a:cubicBezTo>
                    <a:pt x="31075" y="1129"/>
                    <a:pt x="31015" y="1169"/>
                    <a:pt x="30955" y="1200"/>
                  </a:cubicBezTo>
                  <a:cubicBezTo>
                    <a:pt x="30735" y="1329"/>
                    <a:pt x="30565" y="1429"/>
                    <a:pt x="30415" y="1520"/>
                  </a:cubicBezTo>
                  <a:cubicBezTo>
                    <a:pt x="30336" y="1569"/>
                    <a:pt x="30265" y="1609"/>
                    <a:pt x="30216" y="1639"/>
                  </a:cubicBezTo>
                  <a:lnTo>
                    <a:pt x="30185" y="1669"/>
                  </a:lnTo>
                  <a:lnTo>
                    <a:pt x="30136" y="1699"/>
                  </a:lnTo>
                  <a:cubicBezTo>
                    <a:pt x="30056" y="1749"/>
                    <a:pt x="29965" y="1799"/>
                    <a:pt x="29886" y="1849"/>
                  </a:cubicBezTo>
                  <a:cubicBezTo>
                    <a:pt x="29776" y="1919"/>
                    <a:pt x="29656" y="1979"/>
                    <a:pt x="29526" y="2049"/>
                  </a:cubicBezTo>
                  <a:lnTo>
                    <a:pt x="29496" y="2069"/>
                  </a:lnTo>
                  <a:cubicBezTo>
                    <a:pt x="29436" y="2099"/>
                    <a:pt x="29376" y="2129"/>
                    <a:pt x="29326" y="2159"/>
                  </a:cubicBezTo>
                  <a:lnTo>
                    <a:pt x="29246" y="2209"/>
                  </a:lnTo>
                  <a:lnTo>
                    <a:pt x="29216" y="2219"/>
                  </a:lnTo>
                  <a:cubicBezTo>
                    <a:pt x="29166" y="2249"/>
                    <a:pt x="29117" y="2279"/>
                    <a:pt x="29057" y="2308"/>
                  </a:cubicBezTo>
                  <a:lnTo>
                    <a:pt x="28906" y="2399"/>
                  </a:lnTo>
                  <a:cubicBezTo>
                    <a:pt x="28866" y="2428"/>
                    <a:pt x="28837" y="2448"/>
                    <a:pt x="28797" y="2468"/>
                  </a:cubicBezTo>
                  <a:lnTo>
                    <a:pt x="28766" y="2488"/>
                  </a:lnTo>
                  <a:cubicBezTo>
                    <a:pt x="28677" y="2539"/>
                    <a:pt x="28597" y="2588"/>
                    <a:pt x="28517" y="2628"/>
                  </a:cubicBezTo>
                  <a:cubicBezTo>
                    <a:pt x="28477" y="2659"/>
                    <a:pt x="28437" y="2679"/>
                    <a:pt x="28397" y="2699"/>
                  </a:cubicBezTo>
                  <a:lnTo>
                    <a:pt x="28387" y="2699"/>
                  </a:lnTo>
                  <a:cubicBezTo>
                    <a:pt x="28347" y="2728"/>
                    <a:pt x="28307" y="2748"/>
                    <a:pt x="28257" y="2778"/>
                  </a:cubicBezTo>
                  <a:cubicBezTo>
                    <a:pt x="28087" y="2868"/>
                    <a:pt x="27918" y="2978"/>
                    <a:pt x="27718" y="3108"/>
                  </a:cubicBezTo>
                  <a:cubicBezTo>
                    <a:pt x="27558" y="3208"/>
                    <a:pt x="27398" y="3318"/>
                    <a:pt x="27238" y="3428"/>
                  </a:cubicBezTo>
                  <a:cubicBezTo>
                    <a:pt x="27078" y="3538"/>
                    <a:pt x="26918" y="3638"/>
                    <a:pt x="26758" y="3738"/>
                  </a:cubicBezTo>
                  <a:cubicBezTo>
                    <a:pt x="26679" y="3787"/>
                    <a:pt x="26588" y="3838"/>
                    <a:pt x="26499" y="3887"/>
                  </a:cubicBezTo>
                  <a:lnTo>
                    <a:pt x="26488" y="3887"/>
                  </a:lnTo>
                  <a:lnTo>
                    <a:pt x="26459" y="3907"/>
                  </a:lnTo>
                  <a:cubicBezTo>
                    <a:pt x="26388" y="3947"/>
                    <a:pt x="26328" y="3978"/>
                    <a:pt x="26269" y="4017"/>
                  </a:cubicBezTo>
                  <a:cubicBezTo>
                    <a:pt x="26229" y="4037"/>
                    <a:pt x="26179" y="4067"/>
                    <a:pt x="26139" y="4087"/>
                  </a:cubicBezTo>
                  <a:lnTo>
                    <a:pt x="26089" y="4117"/>
                  </a:lnTo>
                  <a:lnTo>
                    <a:pt x="26009" y="4167"/>
                  </a:lnTo>
                  <a:cubicBezTo>
                    <a:pt x="25929" y="4207"/>
                    <a:pt x="25859" y="4247"/>
                    <a:pt x="25769" y="4287"/>
                  </a:cubicBezTo>
                  <a:lnTo>
                    <a:pt x="25749" y="4297"/>
                  </a:lnTo>
                  <a:lnTo>
                    <a:pt x="25729" y="4307"/>
                  </a:lnTo>
                  <a:cubicBezTo>
                    <a:pt x="25639" y="4247"/>
                    <a:pt x="25529" y="4187"/>
                    <a:pt x="25389" y="4107"/>
                  </a:cubicBezTo>
                  <a:cubicBezTo>
                    <a:pt x="25260" y="4047"/>
                    <a:pt x="25129" y="3987"/>
                    <a:pt x="25010" y="3938"/>
                  </a:cubicBezTo>
                  <a:cubicBezTo>
                    <a:pt x="24900" y="3887"/>
                    <a:pt x="24830" y="3847"/>
                    <a:pt x="24770" y="3818"/>
                  </a:cubicBezTo>
                  <a:cubicBezTo>
                    <a:pt x="24730" y="3798"/>
                    <a:pt x="24690" y="3778"/>
                    <a:pt x="24660" y="3758"/>
                  </a:cubicBezTo>
                  <a:lnTo>
                    <a:pt x="24650" y="3747"/>
                  </a:lnTo>
                  <a:cubicBezTo>
                    <a:pt x="24610" y="3727"/>
                    <a:pt x="24570" y="3698"/>
                    <a:pt x="24530" y="3678"/>
                  </a:cubicBezTo>
                  <a:cubicBezTo>
                    <a:pt x="24480" y="3647"/>
                    <a:pt x="24420" y="3618"/>
                    <a:pt x="24370" y="3598"/>
                  </a:cubicBezTo>
                  <a:lnTo>
                    <a:pt x="24360" y="3587"/>
                  </a:lnTo>
                  <a:lnTo>
                    <a:pt x="24350" y="3587"/>
                  </a:lnTo>
                  <a:lnTo>
                    <a:pt x="24340" y="3578"/>
                  </a:lnTo>
                  <a:lnTo>
                    <a:pt x="24330" y="3567"/>
                  </a:lnTo>
                  <a:cubicBezTo>
                    <a:pt x="24261" y="3538"/>
                    <a:pt x="24201" y="3498"/>
                    <a:pt x="24141" y="3468"/>
                  </a:cubicBezTo>
                  <a:lnTo>
                    <a:pt x="24101" y="3448"/>
                  </a:lnTo>
                  <a:cubicBezTo>
                    <a:pt x="24090" y="3448"/>
                    <a:pt x="24081" y="3438"/>
                    <a:pt x="24061" y="3428"/>
                  </a:cubicBezTo>
                  <a:cubicBezTo>
                    <a:pt x="24041" y="3418"/>
                    <a:pt x="24030" y="3408"/>
                    <a:pt x="24021" y="3398"/>
                  </a:cubicBezTo>
                  <a:cubicBezTo>
                    <a:pt x="23981" y="3378"/>
                    <a:pt x="23941" y="3358"/>
                    <a:pt x="23901" y="3348"/>
                  </a:cubicBezTo>
                  <a:cubicBezTo>
                    <a:pt x="23870" y="3338"/>
                    <a:pt x="23841" y="3328"/>
                    <a:pt x="23811" y="3328"/>
                  </a:cubicBezTo>
                  <a:cubicBezTo>
                    <a:pt x="23761" y="3318"/>
                    <a:pt x="23711" y="3308"/>
                    <a:pt x="23651" y="3308"/>
                  </a:cubicBezTo>
                  <a:lnTo>
                    <a:pt x="23641" y="3308"/>
                  </a:lnTo>
                  <a:cubicBezTo>
                    <a:pt x="23591" y="3308"/>
                    <a:pt x="23531" y="3318"/>
                    <a:pt x="23481" y="3328"/>
                  </a:cubicBezTo>
                  <a:lnTo>
                    <a:pt x="23421" y="3328"/>
                  </a:lnTo>
                  <a:lnTo>
                    <a:pt x="23371" y="3338"/>
                  </a:lnTo>
                  <a:lnTo>
                    <a:pt x="23361" y="3338"/>
                  </a:lnTo>
                  <a:cubicBezTo>
                    <a:pt x="23291" y="3348"/>
                    <a:pt x="23211" y="3358"/>
                    <a:pt x="23131" y="3368"/>
                  </a:cubicBezTo>
                  <a:cubicBezTo>
                    <a:pt x="23082" y="3368"/>
                    <a:pt x="23022" y="3378"/>
                    <a:pt x="22971" y="3388"/>
                  </a:cubicBezTo>
                  <a:lnTo>
                    <a:pt x="22902" y="3398"/>
                  </a:lnTo>
                  <a:lnTo>
                    <a:pt x="22802" y="3418"/>
                  </a:lnTo>
                  <a:cubicBezTo>
                    <a:pt x="22691" y="3428"/>
                    <a:pt x="22542" y="3458"/>
                    <a:pt x="22402" y="3478"/>
                  </a:cubicBezTo>
                  <a:lnTo>
                    <a:pt x="22342" y="3488"/>
                  </a:lnTo>
                  <a:lnTo>
                    <a:pt x="22332" y="3488"/>
                  </a:lnTo>
                  <a:cubicBezTo>
                    <a:pt x="22222" y="3507"/>
                    <a:pt x="22062" y="3538"/>
                    <a:pt x="21912" y="3558"/>
                  </a:cubicBezTo>
                  <a:cubicBezTo>
                    <a:pt x="21752" y="3578"/>
                    <a:pt x="21603" y="3598"/>
                    <a:pt x="21452" y="3607"/>
                  </a:cubicBezTo>
                  <a:cubicBezTo>
                    <a:pt x="21383" y="3607"/>
                    <a:pt x="21303" y="3618"/>
                    <a:pt x="21233" y="3627"/>
                  </a:cubicBezTo>
                  <a:lnTo>
                    <a:pt x="21153" y="3627"/>
                  </a:lnTo>
                  <a:cubicBezTo>
                    <a:pt x="21083" y="3638"/>
                    <a:pt x="21013" y="3638"/>
                    <a:pt x="20943" y="3647"/>
                  </a:cubicBezTo>
                  <a:cubicBezTo>
                    <a:pt x="20903" y="3647"/>
                    <a:pt x="20863" y="3647"/>
                    <a:pt x="20833" y="3658"/>
                  </a:cubicBezTo>
                  <a:lnTo>
                    <a:pt x="20793" y="3658"/>
                  </a:lnTo>
                  <a:cubicBezTo>
                    <a:pt x="20684" y="3667"/>
                    <a:pt x="20564" y="3678"/>
                    <a:pt x="20433" y="3687"/>
                  </a:cubicBezTo>
                  <a:cubicBezTo>
                    <a:pt x="20313" y="3687"/>
                    <a:pt x="20184" y="3687"/>
                    <a:pt x="20084" y="3698"/>
                  </a:cubicBezTo>
                  <a:lnTo>
                    <a:pt x="19924" y="3698"/>
                  </a:lnTo>
                  <a:cubicBezTo>
                    <a:pt x="19804" y="3698"/>
                    <a:pt x="19684" y="3698"/>
                    <a:pt x="19564" y="3707"/>
                  </a:cubicBezTo>
                  <a:lnTo>
                    <a:pt x="19414" y="3707"/>
                  </a:lnTo>
                  <a:cubicBezTo>
                    <a:pt x="19374" y="3707"/>
                    <a:pt x="19325" y="3718"/>
                    <a:pt x="19274" y="3718"/>
                  </a:cubicBezTo>
                  <a:cubicBezTo>
                    <a:pt x="19145" y="3718"/>
                    <a:pt x="19015" y="3707"/>
                    <a:pt x="18905" y="3707"/>
                  </a:cubicBezTo>
                  <a:lnTo>
                    <a:pt x="18825" y="3698"/>
                  </a:lnTo>
                  <a:lnTo>
                    <a:pt x="18795" y="3698"/>
                  </a:lnTo>
                  <a:cubicBezTo>
                    <a:pt x="18715" y="3698"/>
                    <a:pt x="18625" y="3687"/>
                    <a:pt x="18545" y="3687"/>
                  </a:cubicBezTo>
                  <a:cubicBezTo>
                    <a:pt x="18495" y="3687"/>
                    <a:pt x="18455" y="3698"/>
                    <a:pt x="18405" y="3698"/>
                  </a:cubicBezTo>
                  <a:cubicBezTo>
                    <a:pt x="18266" y="3698"/>
                    <a:pt x="18115" y="3718"/>
                    <a:pt x="17995" y="3727"/>
                  </a:cubicBezTo>
                  <a:lnTo>
                    <a:pt x="17986" y="3727"/>
                  </a:lnTo>
                  <a:lnTo>
                    <a:pt x="17886" y="3738"/>
                  </a:lnTo>
                  <a:cubicBezTo>
                    <a:pt x="17815" y="3747"/>
                    <a:pt x="17746" y="3758"/>
                    <a:pt x="17666" y="3758"/>
                  </a:cubicBezTo>
                  <a:cubicBezTo>
                    <a:pt x="17406" y="3778"/>
                    <a:pt x="17136" y="3798"/>
                    <a:pt x="16887" y="3887"/>
                  </a:cubicBezTo>
                  <a:cubicBezTo>
                    <a:pt x="16807" y="3907"/>
                    <a:pt x="16716" y="3947"/>
                    <a:pt x="16616" y="3997"/>
                  </a:cubicBezTo>
                  <a:cubicBezTo>
                    <a:pt x="16547" y="4027"/>
                    <a:pt x="16467" y="4067"/>
                    <a:pt x="16387" y="4137"/>
                  </a:cubicBezTo>
                  <a:cubicBezTo>
                    <a:pt x="16267" y="4227"/>
                    <a:pt x="16177" y="4347"/>
                    <a:pt x="16077" y="4457"/>
                  </a:cubicBezTo>
                  <a:lnTo>
                    <a:pt x="16047" y="4487"/>
                  </a:lnTo>
                  <a:lnTo>
                    <a:pt x="15927" y="4637"/>
                  </a:lnTo>
                  <a:lnTo>
                    <a:pt x="15917" y="4647"/>
                  </a:lnTo>
                  <a:cubicBezTo>
                    <a:pt x="15848" y="4737"/>
                    <a:pt x="15797" y="4797"/>
                    <a:pt x="15737" y="4857"/>
                  </a:cubicBezTo>
                  <a:lnTo>
                    <a:pt x="15728" y="4866"/>
                  </a:lnTo>
                  <a:lnTo>
                    <a:pt x="15728" y="4877"/>
                  </a:lnTo>
                  <a:lnTo>
                    <a:pt x="15717" y="4886"/>
                  </a:lnTo>
                  <a:cubicBezTo>
                    <a:pt x="15668" y="4946"/>
                    <a:pt x="15628" y="4997"/>
                    <a:pt x="15588" y="5046"/>
                  </a:cubicBezTo>
                  <a:cubicBezTo>
                    <a:pt x="15548" y="5097"/>
                    <a:pt x="15508" y="5137"/>
                    <a:pt x="15468" y="5177"/>
                  </a:cubicBezTo>
                  <a:lnTo>
                    <a:pt x="15468" y="5186"/>
                  </a:lnTo>
                  <a:lnTo>
                    <a:pt x="15457" y="5196"/>
                  </a:lnTo>
                  <a:lnTo>
                    <a:pt x="15448" y="5196"/>
                  </a:lnTo>
                  <a:lnTo>
                    <a:pt x="15437" y="5206"/>
                  </a:lnTo>
                  <a:lnTo>
                    <a:pt x="15417" y="5226"/>
                  </a:lnTo>
                  <a:lnTo>
                    <a:pt x="15408" y="5236"/>
                  </a:lnTo>
                  <a:lnTo>
                    <a:pt x="15408" y="5246"/>
                  </a:lnTo>
                  <a:cubicBezTo>
                    <a:pt x="15348" y="5306"/>
                    <a:pt x="15308" y="5356"/>
                    <a:pt x="15258" y="5406"/>
                  </a:cubicBezTo>
                  <a:cubicBezTo>
                    <a:pt x="15208" y="5466"/>
                    <a:pt x="15158" y="5536"/>
                    <a:pt x="15118" y="5586"/>
                  </a:cubicBezTo>
                  <a:lnTo>
                    <a:pt x="15108" y="5596"/>
                  </a:lnTo>
                  <a:lnTo>
                    <a:pt x="15098" y="5606"/>
                  </a:lnTo>
                  <a:lnTo>
                    <a:pt x="15098" y="5616"/>
                  </a:lnTo>
                  <a:lnTo>
                    <a:pt x="15068" y="5656"/>
                  </a:lnTo>
                  <a:lnTo>
                    <a:pt x="15058" y="5656"/>
                  </a:lnTo>
                  <a:cubicBezTo>
                    <a:pt x="14978" y="5766"/>
                    <a:pt x="14888" y="5886"/>
                    <a:pt x="14788" y="5996"/>
                  </a:cubicBezTo>
                  <a:lnTo>
                    <a:pt x="14728" y="6076"/>
                  </a:lnTo>
                  <a:lnTo>
                    <a:pt x="14589" y="6225"/>
                  </a:lnTo>
                  <a:cubicBezTo>
                    <a:pt x="14538" y="6296"/>
                    <a:pt x="14478" y="6365"/>
                    <a:pt x="14429" y="6435"/>
                  </a:cubicBezTo>
                  <a:lnTo>
                    <a:pt x="14409" y="6465"/>
                  </a:lnTo>
                  <a:cubicBezTo>
                    <a:pt x="14238" y="6675"/>
                    <a:pt x="14059" y="6875"/>
                    <a:pt x="13889" y="7065"/>
                  </a:cubicBezTo>
                  <a:lnTo>
                    <a:pt x="13849" y="7115"/>
                  </a:lnTo>
                  <a:lnTo>
                    <a:pt x="13789" y="7175"/>
                  </a:lnTo>
                  <a:lnTo>
                    <a:pt x="13759" y="7224"/>
                  </a:lnTo>
                  <a:lnTo>
                    <a:pt x="13729" y="7244"/>
                  </a:lnTo>
                  <a:lnTo>
                    <a:pt x="13729" y="7255"/>
                  </a:lnTo>
                  <a:lnTo>
                    <a:pt x="13719" y="7264"/>
                  </a:lnTo>
                  <a:cubicBezTo>
                    <a:pt x="13629" y="7364"/>
                    <a:pt x="13529" y="7475"/>
                    <a:pt x="13430" y="7595"/>
                  </a:cubicBezTo>
                  <a:cubicBezTo>
                    <a:pt x="13339" y="7714"/>
                    <a:pt x="13230" y="7844"/>
                    <a:pt x="13110" y="7974"/>
                  </a:cubicBezTo>
                  <a:lnTo>
                    <a:pt x="13010" y="8074"/>
                  </a:lnTo>
                  <a:cubicBezTo>
                    <a:pt x="12910" y="8164"/>
                    <a:pt x="12820" y="8264"/>
                    <a:pt x="12730" y="8354"/>
                  </a:cubicBezTo>
                  <a:cubicBezTo>
                    <a:pt x="12680" y="8414"/>
                    <a:pt x="12620" y="8463"/>
                    <a:pt x="12570" y="8523"/>
                  </a:cubicBezTo>
                  <a:lnTo>
                    <a:pt x="12560" y="8534"/>
                  </a:lnTo>
                  <a:lnTo>
                    <a:pt x="12540" y="8543"/>
                  </a:lnTo>
                  <a:lnTo>
                    <a:pt x="12530" y="8554"/>
                  </a:lnTo>
                  <a:cubicBezTo>
                    <a:pt x="12480" y="8603"/>
                    <a:pt x="12440" y="8654"/>
                    <a:pt x="12390" y="8703"/>
                  </a:cubicBezTo>
                  <a:cubicBezTo>
                    <a:pt x="12350" y="8734"/>
                    <a:pt x="12320" y="8774"/>
                    <a:pt x="12290" y="8803"/>
                  </a:cubicBezTo>
                  <a:lnTo>
                    <a:pt x="12290" y="8814"/>
                  </a:lnTo>
                  <a:lnTo>
                    <a:pt x="12280" y="8814"/>
                  </a:lnTo>
                  <a:cubicBezTo>
                    <a:pt x="12211" y="8883"/>
                    <a:pt x="12131" y="8973"/>
                    <a:pt x="12040" y="9063"/>
                  </a:cubicBezTo>
                  <a:lnTo>
                    <a:pt x="12020" y="9083"/>
                  </a:lnTo>
                  <a:lnTo>
                    <a:pt x="12000" y="9103"/>
                  </a:lnTo>
                  <a:cubicBezTo>
                    <a:pt x="11900" y="9203"/>
                    <a:pt x="11780" y="9313"/>
                    <a:pt x="11671" y="9433"/>
                  </a:cubicBezTo>
                  <a:lnTo>
                    <a:pt x="11591" y="9513"/>
                  </a:lnTo>
                  <a:cubicBezTo>
                    <a:pt x="11551" y="9543"/>
                    <a:pt x="11501" y="9573"/>
                    <a:pt x="11451" y="9613"/>
                  </a:cubicBezTo>
                  <a:lnTo>
                    <a:pt x="11441" y="9622"/>
                  </a:lnTo>
                  <a:cubicBezTo>
                    <a:pt x="11371" y="9662"/>
                    <a:pt x="11301" y="9722"/>
                    <a:pt x="11231" y="9782"/>
                  </a:cubicBezTo>
                  <a:cubicBezTo>
                    <a:pt x="11171" y="9842"/>
                    <a:pt x="11111" y="9893"/>
                    <a:pt x="11051" y="9953"/>
                  </a:cubicBezTo>
                  <a:cubicBezTo>
                    <a:pt x="11021" y="9982"/>
                    <a:pt x="10992" y="10022"/>
                    <a:pt x="10961" y="10052"/>
                  </a:cubicBezTo>
                  <a:cubicBezTo>
                    <a:pt x="10941" y="10072"/>
                    <a:pt x="10921" y="10102"/>
                    <a:pt x="10901" y="10132"/>
                  </a:cubicBezTo>
                  <a:lnTo>
                    <a:pt x="10892" y="10132"/>
                  </a:lnTo>
                  <a:lnTo>
                    <a:pt x="10872" y="10162"/>
                  </a:lnTo>
                  <a:cubicBezTo>
                    <a:pt x="10821" y="10232"/>
                    <a:pt x="10761" y="10302"/>
                    <a:pt x="10701" y="10372"/>
                  </a:cubicBezTo>
                  <a:cubicBezTo>
                    <a:pt x="10621" y="10452"/>
                    <a:pt x="10542" y="10522"/>
                    <a:pt x="10462" y="10592"/>
                  </a:cubicBezTo>
                  <a:cubicBezTo>
                    <a:pt x="10442" y="10602"/>
                    <a:pt x="10422" y="10622"/>
                    <a:pt x="10402" y="10642"/>
                  </a:cubicBezTo>
                  <a:lnTo>
                    <a:pt x="10392" y="10652"/>
                  </a:lnTo>
                  <a:lnTo>
                    <a:pt x="10352" y="10682"/>
                  </a:lnTo>
                  <a:cubicBezTo>
                    <a:pt x="10312" y="10712"/>
                    <a:pt x="10272" y="10752"/>
                    <a:pt x="10232" y="10801"/>
                  </a:cubicBezTo>
                  <a:lnTo>
                    <a:pt x="10182" y="10841"/>
                  </a:lnTo>
                  <a:lnTo>
                    <a:pt x="10172" y="10852"/>
                  </a:lnTo>
                  <a:cubicBezTo>
                    <a:pt x="10162" y="10872"/>
                    <a:pt x="10142" y="10881"/>
                    <a:pt x="10132" y="10901"/>
                  </a:cubicBezTo>
                  <a:cubicBezTo>
                    <a:pt x="10122" y="10912"/>
                    <a:pt x="10112" y="10912"/>
                    <a:pt x="10102" y="10921"/>
                  </a:cubicBezTo>
                  <a:lnTo>
                    <a:pt x="10092" y="10932"/>
                  </a:lnTo>
                  <a:lnTo>
                    <a:pt x="10092" y="10941"/>
                  </a:lnTo>
                  <a:lnTo>
                    <a:pt x="10082" y="10941"/>
                  </a:lnTo>
                  <a:lnTo>
                    <a:pt x="10022" y="11001"/>
                  </a:lnTo>
                  <a:cubicBezTo>
                    <a:pt x="9982" y="11041"/>
                    <a:pt x="9942" y="11092"/>
                    <a:pt x="9932" y="11141"/>
                  </a:cubicBezTo>
                  <a:cubicBezTo>
                    <a:pt x="9892" y="11251"/>
                    <a:pt x="9962" y="11341"/>
                    <a:pt x="10022" y="11411"/>
                  </a:cubicBezTo>
                  <a:cubicBezTo>
                    <a:pt x="10042" y="11441"/>
                    <a:pt x="10062" y="11461"/>
                    <a:pt x="10092" y="11481"/>
                  </a:cubicBezTo>
                  <a:lnTo>
                    <a:pt x="10092" y="11491"/>
                  </a:lnTo>
                  <a:cubicBezTo>
                    <a:pt x="10102" y="11501"/>
                    <a:pt x="10122" y="11511"/>
                    <a:pt x="10132" y="11521"/>
                  </a:cubicBezTo>
                  <a:cubicBezTo>
                    <a:pt x="10172" y="11561"/>
                    <a:pt x="10212" y="11611"/>
                    <a:pt x="10252" y="11651"/>
                  </a:cubicBezTo>
                  <a:cubicBezTo>
                    <a:pt x="10322" y="11731"/>
                    <a:pt x="10392" y="11791"/>
                    <a:pt x="10472" y="11851"/>
                  </a:cubicBezTo>
                  <a:cubicBezTo>
                    <a:pt x="10532" y="11911"/>
                    <a:pt x="10612" y="11961"/>
                    <a:pt x="10661" y="11991"/>
                  </a:cubicBezTo>
                  <a:lnTo>
                    <a:pt x="10752" y="12051"/>
                  </a:lnTo>
                  <a:lnTo>
                    <a:pt x="10821" y="12100"/>
                  </a:lnTo>
                  <a:lnTo>
                    <a:pt x="10821" y="12111"/>
                  </a:lnTo>
                  <a:lnTo>
                    <a:pt x="10832" y="12111"/>
                  </a:lnTo>
                  <a:cubicBezTo>
                    <a:pt x="10901" y="12160"/>
                    <a:pt x="10952" y="12200"/>
                    <a:pt x="11012" y="12240"/>
                  </a:cubicBezTo>
                  <a:cubicBezTo>
                    <a:pt x="11041" y="12260"/>
                    <a:pt x="11081" y="12280"/>
                    <a:pt x="11141" y="12311"/>
                  </a:cubicBezTo>
                  <a:cubicBezTo>
                    <a:pt x="11071" y="12340"/>
                    <a:pt x="11001" y="12371"/>
                    <a:pt x="10932" y="12411"/>
                  </a:cubicBezTo>
                  <a:lnTo>
                    <a:pt x="10932" y="12420"/>
                  </a:lnTo>
                  <a:lnTo>
                    <a:pt x="10921" y="12420"/>
                  </a:lnTo>
                  <a:cubicBezTo>
                    <a:pt x="10812" y="12480"/>
                    <a:pt x="10712" y="12540"/>
                    <a:pt x="10612" y="12600"/>
                  </a:cubicBezTo>
                  <a:cubicBezTo>
                    <a:pt x="10502" y="12660"/>
                    <a:pt x="10382" y="12720"/>
                    <a:pt x="10292" y="12760"/>
                  </a:cubicBezTo>
                  <a:lnTo>
                    <a:pt x="10282" y="12770"/>
                  </a:lnTo>
                  <a:lnTo>
                    <a:pt x="10252" y="12780"/>
                  </a:lnTo>
                  <a:lnTo>
                    <a:pt x="10252" y="12790"/>
                  </a:lnTo>
                  <a:lnTo>
                    <a:pt x="10232" y="12800"/>
                  </a:lnTo>
                  <a:lnTo>
                    <a:pt x="10202" y="12810"/>
                  </a:lnTo>
                  <a:cubicBezTo>
                    <a:pt x="10122" y="12850"/>
                    <a:pt x="10052" y="12890"/>
                    <a:pt x="9982" y="12920"/>
                  </a:cubicBezTo>
                  <a:cubicBezTo>
                    <a:pt x="9902" y="12960"/>
                    <a:pt x="9833" y="13000"/>
                    <a:pt x="9762" y="13040"/>
                  </a:cubicBezTo>
                  <a:lnTo>
                    <a:pt x="9742" y="13050"/>
                  </a:lnTo>
                  <a:cubicBezTo>
                    <a:pt x="9622" y="13110"/>
                    <a:pt x="9462" y="13190"/>
                    <a:pt x="9323" y="13270"/>
                  </a:cubicBezTo>
                  <a:cubicBezTo>
                    <a:pt x="9213" y="13330"/>
                    <a:pt x="9103" y="13390"/>
                    <a:pt x="9003" y="13450"/>
                  </a:cubicBezTo>
                  <a:lnTo>
                    <a:pt x="8933" y="13490"/>
                  </a:lnTo>
                  <a:lnTo>
                    <a:pt x="8923" y="13490"/>
                  </a:lnTo>
                  <a:lnTo>
                    <a:pt x="8913" y="13499"/>
                  </a:lnTo>
                  <a:cubicBezTo>
                    <a:pt x="8843" y="13539"/>
                    <a:pt x="8763" y="13590"/>
                    <a:pt x="8683" y="13630"/>
                  </a:cubicBezTo>
                  <a:lnTo>
                    <a:pt x="8443" y="13749"/>
                  </a:lnTo>
                  <a:lnTo>
                    <a:pt x="8443" y="13759"/>
                  </a:lnTo>
                  <a:lnTo>
                    <a:pt x="8434" y="13759"/>
                  </a:lnTo>
                  <a:lnTo>
                    <a:pt x="8423" y="13769"/>
                  </a:lnTo>
                  <a:cubicBezTo>
                    <a:pt x="8294" y="13829"/>
                    <a:pt x="8154" y="13899"/>
                    <a:pt x="8014" y="13979"/>
                  </a:cubicBezTo>
                  <a:cubicBezTo>
                    <a:pt x="7964" y="14009"/>
                    <a:pt x="7904" y="14039"/>
                    <a:pt x="7854" y="14079"/>
                  </a:cubicBezTo>
                  <a:lnTo>
                    <a:pt x="7834" y="14079"/>
                  </a:lnTo>
                  <a:cubicBezTo>
                    <a:pt x="7794" y="14109"/>
                    <a:pt x="7744" y="14129"/>
                    <a:pt x="7704" y="14159"/>
                  </a:cubicBezTo>
                  <a:cubicBezTo>
                    <a:pt x="7634" y="14199"/>
                    <a:pt x="7574" y="14229"/>
                    <a:pt x="7504" y="14269"/>
                  </a:cubicBezTo>
                  <a:lnTo>
                    <a:pt x="7474" y="14289"/>
                  </a:lnTo>
                  <a:lnTo>
                    <a:pt x="7454" y="14299"/>
                  </a:lnTo>
                  <a:lnTo>
                    <a:pt x="7375" y="14339"/>
                  </a:lnTo>
                  <a:cubicBezTo>
                    <a:pt x="7135" y="14478"/>
                    <a:pt x="6935" y="14578"/>
                    <a:pt x="6745" y="14698"/>
                  </a:cubicBezTo>
                  <a:lnTo>
                    <a:pt x="6415" y="14878"/>
                  </a:lnTo>
                  <a:cubicBezTo>
                    <a:pt x="6365" y="14908"/>
                    <a:pt x="6325" y="14938"/>
                    <a:pt x="6275" y="14968"/>
                  </a:cubicBezTo>
                  <a:lnTo>
                    <a:pt x="6265" y="14968"/>
                  </a:lnTo>
                  <a:cubicBezTo>
                    <a:pt x="6205" y="15008"/>
                    <a:pt x="6156" y="15038"/>
                    <a:pt x="6105" y="15068"/>
                  </a:cubicBezTo>
                  <a:cubicBezTo>
                    <a:pt x="5925" y="15168"/>
                    <a:pt x="5736" y="15268"/>
                    <a:pt x="5556" y="15358"/>
                  </a:cubicBezTo>
                  <a:lnTo>
                    <a:pt x="5546" y="15358"/>
                  </a:lnTo>
                  <a:lnTo>
                    <a:pt x="5456" y="15408"/>
                  </a:lnTo>
                  <a:cubicBezTo>
                    <a:pt x="5366" y="15448"/>
                    <a:pt x="5276" y="15498"/>
                    <a:pt x="5206" y="15538"/>
                  </a:cubicBezTo>
                  <a:lnTo>
                    <a:pt x="5186" y="15558"/>
                  </a:lnTo>
                  <a:lnTo>
                    <a:pt x="5176" y="15558"/>
                  </a:lnTo>
                  <a:cubicBezTo>
                    <a:pt x="5056" y="15617"/>
                    <a:pt x="4937" y="15688"/>
                    <a:pt x="4817" y="15748"/>
                  </a:cubicBezTo>
                  <a:lnTo>
                    <a:pt x="4637" y="15837"/>
                  </a:lnTo>
                  <a:lnTo>
                    <a:pt x="4597" y="15857"/>
                  </a:lnTo>
                  <a:lnTo>
                    <a:pt x="4586" y="15857"/>
                  </a:lnTo>
                  <a:lnTo>
                    <a:pt x="4577" y="15868"/>
                  </a:lnTo>
                  <a:lnTo>
                    <a:pt x="4566" y="15868"/>
                  </a:lnTo>
                  <a:cubicBezTo>
                    <a:pt x="4457" y="15917"/>
                    <a:pt x="4307" y="15988"/>
                    <a:pt x="4167" y="16068"/>
                  </a:cubicBezTo>
                  <a:lnTo>
                    <a:pt x="4157" y="16068"/>
                  </a:lnTo>
                  <a:cubicBezTo>
                    <a:pt x="3987" y="16167"/>
                    <a:pt x="3747" y="16287"/>
                    <a:pt x="3507" y="16407"/>
                  </a:cubicBezTo>
                  <a:cubicBezTo>
                    <a:pt x="3458" y="16437"/>
                    <a:pt x="3407" y="16467"/>
                    <a:pt x="3358" y="16487"/>
                  </a:cubicBezTo>
                  <a:lnTo>
                    <a:pt x="3338" y="16497"/>
                  </a:lnTo>
                  <a:cubicBezTo>
                    <a:pt x="3258" y="16537"/>
                    <a:pt x="3158" y="16587"/>
                    <a:pt x="3068" y="16637"/>
                  </a:cubicBezTo>
                  <a:cubicBezTo>
                    <a:pt x="2918" y="16707"/>
                    <a:pt x="2758" y="16777"/>
                    <a:pt x="2608" y="16847"/>
                  </a:cubicBezTo>
                  <a:lnTo>
                    <a:pt x="2548" y="16876"/>
                  </a:lnTo>
                  <a:lnTo>
                    <a:pt x="2479" y="16896"/>
                  </a:lnTo>
                  <a:lnTo>
                    <a:pt x="2479" y="16907"/>
                  </a:lnTo>
                  <a:lnTo>
                    <a:pt x="2468" y="16907"/>
                  </a:lnTo>
                  <a:cubicBezTo>
                    <a:pt x="2308" y="16976"/>
                    <a:pt x="2139" y="17036"/>
                    <a:pt x="1979" y="17116"/>
                  </a:cubicBezTo>
                  <a:lnTo>
                    <a:pt x="1909" y="17147"/>
                  </a:lnTo>
                  <a:lnTo>
                    <a:pt x="1899" y="17156"/>
                  </a:lnTo>
                  <a:lnTo>
                    <a:pt x="1879" y="17167"/>
                  </a:lnTo>
                  <a:cubicBezTo>
                    <a:pt x="1719" y="17236"/>
                    <a:pt x="1559" y="17316"/>
                    <a:pt x="1389" y="17386"/>
                  </a:cubicBezTo>
                  <a:cubicBezTo>
                    <a:pt x="1320" y="17416"/>
                    <a:pt x="1260" y="17436"/>
                    <a:pt x="1189" y="17466"/>
                  </a:cubicBezTo>
                  <a:lnTo>
                    <a:pt x="1149" y="17476"/>
                  </a:lnTo>
                  <a:lnTo>
                    <a:pt x="1080" y="17506"/>
                  </a:lnTo>
                  <a:cubicBezTo>
                    <a:pt x="969" y="17546"/>
                    <a:pt x="870" y="17596"/>
                    <a:pt x="770" y="17646"/>
                  </a:cubicBezTo>
                  <a:lnTo>
                    <a:pt x="710" y="17666"/>
                  </a:lnTo>
                  <a:cubicBezTo>
                    <a:pt x="670" y="17696"/>
                    <a:pt x="620" y="17716"/>
                    <a:pt x="580" y="17736"/>
                  </a:cubicBezTo>
                  <a:lnTo>
                    <a:pt x="550" y="17746"/>
                  </a:lnTo>
                  <a:cubicBezTo>
                    <a:pt x="510" y="17766"/>
                    <a:pt x="460" y="17786"/>
                    <a:pt x="410" y="17816"/>
                  </a:cubicBezTo>
                  <a:cubicBezTo>
                    <a:pt x="360" y="17836"/>
                    <a:pt x="310" y="17866"/>
                    <a:pt x="260" y="17886"/>
                  </a:cubicBezTo>
                  <a:cubicBezTo>
                    <a:pt x="240" y="17906"/>
                    <a:pt x="220" y="17916"/>
                    <a:pt x="200" y="17926"/>
                  </a:cubicBezTo>
                  <a:lnTo>
                    <a:pt x="190" y="17936"/>
                  </a:lnTo>
                  <a:cubicBezTo>
                    <a:pt x="161" y="17966"/>
                    <a:pt x="130" y="17986"/>
                    <a:pt x="110" y="18006"/>
                  </a:cubicBezTo>
                  <a:cubicBezTo>
                    <a:pt x="90" y="18026"/>
                    <a:pt x="41" y="18086"/>
                    <a:pt x="30" y="18146"/>
                  </a:cubicBezTo>
                  <a:cubicBezTo>
                    <a:pt x="10" y="18206"/>
                    <a:pt x="1" y="18266"/>
                    <a:pt x="10" y="18335"/>
                  </a:cubicBezTo>
                  <a:cubicBezTo>
                    <a:pt x="10" y="18406"/>
                    <a:pt x="30" y="18475"/>
                    <a:pt x="50" y="18545"/>
                  </a:cubicBezTo>
                  <a:lnTo>
                    <a:pt x="61" y="18595"/>
                  </a:lnTo>
                  <a:lnTo>
                    <a:pt x="70" y="18645"/>
                  </a:lnTo>
                  <a:lnTo>
                    <a:pt x="81" y="18655"/>
                  </a:lnTo>
                  <a:lnTo>
                    <a:pt x="81" y="18665"/>
                  </a:lnTo>
                  <a:lnTo>
                    <a:pt x="81" y="18675"/>
                  </a:lnTo>
                  <a:cubicBezTo>
                    <a:pt x="101" y="18745"/>
                    <a:pt x="121" y="18805"/>
                    <a:pt x="141" y="18875"/>
                  </a:cubicBezTo>
                  <a:cubicBezTo>
                    <a:pt x="170" y="18995"/>
                    <a:pt x="190" y="19125"/>
                    <a:pt x="200" y="19225"/>
                  </a:cubicBezTo>
                  <a:cubicBezTo>
                    <a:pt x="210" y="19254"/>
                    <a:pt x="210" y="19285"/>
                    <a:pt x="220" y="19305"/>
                  </a:cubicBezTo>
                  <a:lnTo>
                    <a:pt x="220" y="19314"/>
                  </a:lnTo>
                  <a:cubicBezTo>
                    <a:pt x="230" y="19394"/>
                    <a:pt x="240" y="19485"/>
                    <a:pt x="260" y="19565"/>
                  </a:cubicBezTo>
                  <a:cubicBezTo>
                    <a:pt x="270" y="19614"/>
                    <a:pt x="280" y="19654"/>
                    <a:pt x="300" y="19705"/>
                  </a:cubicBezTo>
                  <a:cubicBezTo>
                    <a:pt x="310" y="19724"/>
                    <a:pt x="320" y="19754"/>
                    <a:pt x="340" y="19774"/>
                  </a:cubicBezTo>
                  <a:cubicBezTo>
                    <a:pt x="360" y="19824"/>
                    <a:pt x="390" y="19854"/>
                    <a:pt x="420" y="19894"/>
                  </a:cubicBezTo>
                  <a:cubicBezTo>
                    <a:pt x="440" y="19904"/>
                    <a:pt x="450" y="19914"/>
                    <a:pt x="470" y="19934"/>
                  </a:cubicBezTo>
                  <a:cubicBezTo>
                    <a:pt x="480" y="20154"/>
                    <a:pt x="500" y="20473"/>
                    <a:pt x="520" y="20793"/>
                  </a:cubicBezTo>
                  <a:cubicBezTo>
                    <a:pt x="540" y="21113"/>
                    <a:pt x="570" y="21423"/>
                    <a:pt x="580" y="21723"/>
                  </a:cubicBezTo>
                  <a:cubicBezTo>
                    <a:pt x="590" y="21812"/>
                    <a:pt x="590" y="21903"/>
                    <a:pt x="600" y="21983"/>
                  </a:cubicBezTo>
                  <a:lnTo>
                    <a:pt x="600" y="21992"/>
                  </a:lnTo>
                  <a:lnTo>
                    <a:pt x="600" y="22003"/>
                  </a:lnTo>
                  <a:lnTo>
                    <a:pt x="600" y="22012"/>
                  </a:lnTo>
                  <a:lnTo>
                    <a:pt x="600" y="22052"/>
                  </a:lnTo>
                  <a:lnTo>
                    <a:pt x="600" y="22123"/>
                  </a:lnTo>
                  <a:cubicBezTo>
                    <a:pt x="600" y="22222"/>
                    <a:pt x="610" y="22342"/>
                    <a:pt x="610" y="22462"/>
                  </a:cubicBezTo>
                  <a:cubicBezTo>
                    <a:pt x="610" y="22632"/>
                    <a:pt x="600" y="22772"/>
                    <a:pt x="600" y="22911"/>
                  </a:cubicBezTo>
                  <a:cubicBezTo>
                    <a:pt x="600" y="23042"/>
                    <a:pt x="590" y="23182"/>
                    <a:pt x="580" y="23282"/>
                  </a:cubicBezTo>
                  <a:lnTo>
                    <a:pt x="580" y="23341"/>
                  </a:lnTo>
                  <a:lnTo>
                    <a:pt x="580" y="23411"/>
                  </a:lnTo>
                  <a:lnTo>
                    <a:pt x="570" y="23451"/>
                  </a:lnTo>
                  <a:lnTo>
                    <a:pt x="570" y="23491"/>
                  </a:lnTo>
                  <a:lnTo>
                    <a:pt x="570" y="23531"/>
                  </a:lnTo>
                  <a:lnTo>
                    <a:pt x="570" y="23551"/>
                  </a:lnTo>
                  <a:lnTo>
                    <a:pt x="570" y="23571"/>
                  </a:lnTo>
                  <a:lnTo>
                    <a:pt x="570" y="23581"/>
                  </a:lnTo>
                  <a:cubicBezTo>
                    <a:pt x="560" y="23731"/>
                    <a:pt x="550" y="23911"/>
                    <a:pt x="540" y="24090"/>
                  </a:cubicBezTo>
                  <a:cubicBezTo>
                    <a:pt x="540" y="24310"/>
                    <a:pt x="530" y="24620"/>
                    <a:pt x="530" y="24920"/>
                  </a:cubicBezTo>
                  <a:cubicBezTo>
                    <a:pt x="520" y="25400"/>
                    <a:pt x="530" y="25909"/>
                    <a:pt x="550" y="26539"/>
                  </a:cubicBezTo>
                  <a:lnTo>
                    <a:pt x="560" y="26728"/>
                  </a:lnTo>
                  <a:lnTo>
                    <a:pt x="560" y="26739"/>
                  </a:lnTo>
                  <a:lnTo>
                    <a:pt x="560" y="26759"/>
                  </a:lnTo>
                  <a:lnTo>
                    <a:pt x="560" y="26768"/>
                  </a:lnTo>
                  <a:lnTo>
                    <a:pt x="560" y="26808"/>
                  </a:lnTo>
                  <a:cubicBezTo>
                    <a:pt x="570" y="26988"/>
                    <a:pt x="570" y="27198"/>
                    <a:pt x="580" y="27398"/>
                  </a:cubicBezTo>
                  <a:cubicBezTo>
                    <a:pt x="590" y="27608"/>
                    <a:pt x="620" y="27818"/>
                    <a:pt x="640" y="28018"/>
                  </a:cubicBezTo>
                  <a:lnTo>
                    <a:pt x="640" y="28058"/>
                  </a:lnTo>
                  <a:lnTo>
                    <a:pt x="640" y="28067"/>
                  </a:lnTo>
                  <a:lnTo>
                    <a:pt x="650" y="28098"/>
                  </a:lnTo>
                  <a:cubicBezTo>
                    <a:pt x="650" y="28127"/>
                    <a:pt x="650" y="28158"/>
                    <a:pt x="660" y="28187"/>
                  </a:cubicBezTo>
                  <a:cubicBezTo>
                    <a:pt x="670" y="28327"/>
                    <a:pt x="680" y="28467"/>
                    <a:pt x="690" y="28597"/>
                  </a:cubicBezTo>
                  <a:cubicBezTo>
                    <a:pt x="700" y="28697"/>
                    <a:pt x="710" y="28797"/>
                    <a:pt x="710" y="28937"/>
                  </a:cubicBezTo>
                  <a:lnTo>
                    <a:pt x="720" y="28977"/>
                  </a:lnTo>
                  <a:cubicBezTo>
                    <a:pt x="730" y="29197"/>
                    <a:pt x="740" y="29436"/>
                    <a:pt x="740" y="29576"/>
                  </a:cubicBezTo>
                  <a:lnTo>
                    <a:pt x="740" y="29586"/>
                  </a:lnTo>
                  <a:lnTo>
                    <a:pt x="750" y="29766"/>
                  </a:lnTo>
                  <a:lnTo>
                    <a:pt x="750" y="29856"/>
                  </a:lnTo>
                  <a:lnTo>
                    <a:pt x="750" y="29876"/>
                  </a:lnTo>
                  <a:lnTo>
                    <a:pt x="750" y="29886"/>
                  </a:lnTo>
                  <a:lnTo>
                    <a:pt x="750" y="29906"/>
                  </a:lnTo>
                  <a:lnTo>
                    <a:pt x="750" y="29916"/>
                  </a:lnTo>
                  <a:cubicBezTo>
                    <a:pt x="760" y="30106"/>
                    <a:pt x="770" y="30325"/>
                    <a:pt x="770" y="30545"/>
                  </a:cubicBezTo>
                  <a:lnTo>
                    <a:pt x="770" y="30975"/>
                  </a:lnTo>
                  <a:lnTo>
                    <a:pt x="770" y="30995"/>
                  </a:lnTo>
                  <a:lnTo>
                    <a:pt x="770" y="31005"/>
                  </a:lnTo>
                  <a:lnTo>
                    <a:pt x="770" y="31335"/>
                  </a:lnTo>
                  <a:lnTo>
                    <a:pt x="770" y="32104"/>
                  </a:lnTo>
                  <a:cubicBezTo>
                    <a:pt x="760" y="32214"/>
                    <a:pt x="760" y="32324"/>
                    <a:pt x="750" y="32434"/>
                  </a:cubicBezTo>
                  <a:lnTo>
                    <a:pt x="750" y="32444"/>
                  </a:lnTo>
                  <a:lnTo>
                    <a:pt x="750" y="32504"/>
                  </a:lnTo>
                  <a:cubicBezTo>
                    <a:pt x="740" y="32654"/>
                    <a:pt x="740" y="32803"/>
                    <a:pt x="730" y="32954"/>
                  </a:cubicBezTo>
                  <a:lnTo>
                    <a:pt x="730" y="33073"/>
                  </a:lnTo>
                  <a:lnTo>
                    <a:pt x="730" y="33083"/>
                  </a:lnTo>
                  <a:cubicBezTo>
                    <a:pt x="730" y="33163"/>
                    <a:pt x="720" y="33253"/>
                    <a:pt x="720" y="33333"/>
                  </a:cubicBezTo>
                  <a:cubicBezTo>
                    <a:pt x="710" y="33413"/>
                    <a:pt x="710" y="33493"/>
                    <a:pt x="700" y="33573"/>
                  </a:cubicBezTo>
                  <a:lnTo>
                    <a:pt x="700" y="33613"/>
                  </a:lnTo>
                  <a:lnTo>
                    <a:pt x="690" y="33733"/>
                  </a:lnTo>
                  <a:cubicBezTo>
                    <a:pt x="670" y="34033"/>
                    <a:pt x="670" y="34322"/>
                    <a:pt x="670" y="34542"/>
                  </a:cubicBezTo>
                  <a:lnTo>
                    <a:pt x="670" y="35112"/>
                  </a:lnTo>
                  <a:lnTo>
                    <a:pt x="670" y="35121"/>
                  </a:lnTo>
                  <a:lnTo>
                    <a:pt x="670" y="35132"/>
                  </a:lnTo>
                  <a:lnTo>
                    <a:pt x="670" y="35141"/>
                  </a:lnTo>
                  <a:cubicBezTo>
                    <a:pt x="680" y="35212"/>
                    <a:pt x="680" y="35272"/>
                    <a:pt x="680" y="35341"/>
                  </a:cubicBezTo>
                  <a:lnTo>
                    <a:pt x="680" y="35451"/>
                  </a:lnTo>
                  <a:lnTo>
                    <a:pt x="680" y="35711"/>
                  </a:lnTo>
                  <a:cubicBezTo>
                    <a:pt x="690" y="35841"/>
                    <a:pt x="700" y="35971"/>
                    <a:pt x="710" y="36151"/>
                  </a:cubicBezTo>
                  <a:cubicBezTo>
                    <a:pt x="710" y="36220"/>
                    <a:pt x="720" y="36291"/>
                    <a:pt x="720" y="36360"/>
                  </a:cubicBezTo>
                  <a:lnTo>
                    <a:pt x="720" y="36371"/>
                  </a:lnTo>
                  <a:lnTo>
                    <a:pt x="730" y="36391"/>
                  </a:lnTo>
                  <a:lnTo>
                    <a:pt x="730" y="36431"/>
                  </a:lnTo>
                  <a:cubicBezTo>
                    <a:pt x="740" y="36580"/>
                    <a:pt x="750" y="36750"/>
                    <a:pt x="760" y="36910"/>
                  </a:cubicBezTo>
                  <a:cubicBezTo>
                    <a:pt x="790" y="37190"/>
                    <a:pt x="810" y="37459"/>
                    <a:pt x="820" y="37690"/>
                  </a:cubicBezTo>
                  <a:lnTo>
                    <a:pt x="830" y="37730"/>
                  </a:lnTo>
                  <a:cubicBezTo>
                    <a:pt x="830" y="37850"/>
                    <a:pt x="840" y="37979"/>
                    <a:pt x="860" y="38109"/>
                  </a:cubicBezTo>
                  <a:cubicBezTo>
                    <a:pt x="870" y="38159"/>
                    <a:pt x="880" y="38219"/>
                    <a:pt x="900" y="38289"/>
                  </a:cubicBezTo>
                  <a:cubicBezTo>
                    <a:pt x="909" y="38329"/>
                    <a:pt x="929" y="38369"/>
                    <a:pt x="949" y="38419"/>
                  </a:cubicBezTo>
                  <a:cubicBezTo>
                    <a:pt x="980" y="38489"/>
                    <a:pt x="1020" y="38539"/>
                    <a:pt x="1080" y="38609"/>
                  </a:cubicBezTo>
                  <a:cubicBezTo>
                    <a:pt x="1120" y="38658"/>
                    <a:pt x="1180" y="38698"/>
                    <a:pt x="1229" y="38738"/>
                  </a:cubicBezTo>
                  <a:lnTo>
                    <a:pt x="1260" y="38758"/>
                  </a:lnTo>
                  <a:lnTo>
                    <a:pt x="1309" y="38789"/>
                  </a:lnTo>
                  <a:cubicBezTo>
                    <a:pt x="1360" y="38829"/>
                    <a:pt x="1409" y="38849"/>
                    <a:pt x="1459" y="38878"/>
                  </a:cubicBezTo>
                  <a:lnTo>
                    <a:pt x="1499" y="38898"/>
                  </a:lnTo>
                  <a:cubicBezTo>
                    <a:pt x="1559" y="38938"/>
                    <a:pt x="1629" y="38978"/>
                    <a:pt x="1689" y="39009"/>
                  </a:cubicBezTo>
                  <a:lnTo>
                    <a:pt x="1699" y="39009"/>
                  </a:lnTo>
                  <a:lnTo>
                    <a:pt x="1699" y="39018"/>
                  </a:lnTo>
                  <a:lnTo>
                    <a:pt x="1729" y="39029"/>
                  </a:lnTo>
                  <a:cubicBezTo>
                    <a:pt x="1769" y="39058"/>
                    <a:pt x="1809" y="39069"/>
                    <a:pt x="1839" y="39098"/>
                  </a:cubicBezTo>
                  <a:cubicBezTo>
                    <a:pt x="1979" y="39168"/>
                    <a:pt x="2119" y="39258"/>
                    <a:pt x="2248" y="39328"/>
                  </a:cubicBezTo>
                  <a:lnTo>
                    <a:pt x="2259" y="39338"/>
                  </a:lnTo>
                  <a:lnTo>
                    <a:pt x="2268" y="39348"/>
                  </a:lnTo>
                  <a:cubicBezTo>
                    <a:pt x="2348" y="39398"/>
                    <a:pt x="2428" y="39448"/>
                    <a:pt x="2519" y="39498"/>
                  </a:cubicBezTo>
                  <a:cubicBezTo>
                    <a:pt x="2559" y="39528"/>
                    <a:pt x="2608" y="39548"/>
                    <a:pt x="2658" y="39578"/>
                  </a:cubicBezTo>
                  <a:lnTo>
                    <a:pt x="2688" y="39598"/>
                  </a:lnTo>
                  <a:lnTo>
                    <a:pt x="2698" y="39608"/>
                  </a:lnTo>
                  <a:lnTo>
                    <a:pt x="2718" y="39608"/>
                  </a:lnTo>
                  <a:lnTo>
                    <a:pt x="2748" y="39628"/>
                  </a:lnTo>
                  <a:lnTo>
                    <a:pt x="2868" y="39708"/>
                  </a:lnTo>
                  <a:cubicBezTo>
                    <a:pt x="2978" y="39768"/>
                    <a:pt x="3078" y="39828"/>
                    <a:pt x="3198" y="39917"/>
                  </a:cubicBezTo>
                  <a:cubicBezTo>
                    <a:pt x="3318" y="39997"/>
                    <a:pt x="3418" y="40068"/>
                    <a:pt x="3507" y="40117"/>
                  </a:cubicBezTo>
                  <a:cubicBezTo>
                    <a:pt x="3627" y="40188"/>
                    <a:pt x="3747" y="40257"/>
                    <a:pt x="3857" y="40327"/>
                  </a:cubicBezTo>
                  <a:cubicBezTo>
                    <a:pt x="4007" y="40407"/>
                    <a:pt x="4167" y="40497"/>
                    <a:pt x="4287" y="40567"/>
                  </a:cubicBezTo>
                  <a:lnTo>
                    <a:pt x="4307" y="40577"/>
                  </a:lnTo>
                  <a:lnTo>
                    <a:pt x="4317" y="40577"/>
                  </a:lnTo>
                  <a:cubicBezTo>
                    <a:pt x="4387" y="40617"/>
                    <a:pt x="4457" y="40657"/>
                    <a:pt x="4537" y="40707"/>
                  </a:cubicBezTo>
                  <a:lnTo>
                    <a:pt x="4806" y="40857"/>
                  </a:lnTo>
                  <a:lnTo>
                    <a:pt x="4817" y="40867"/>
                  </a:lnTo>
                  <a:lnTo>
                    <a:pt x="4837" y="40877"/>
                  </a:lnTo>
                  <a:lnTo>
                    <a:pt x="4857" y="40887"/>
                  </a:lnTo>
                  <a:lnTo>
                    <a:pt x="4866" y="40897"/>
                  </a:lnTo>
                  <a:cubicBezTo>
                    <a:pt x="4966" y="40957"/>
                    <a:pt x="5106" y="41036"/>
                    <a:pt x="5246" y="41116"/>
                  </a:cubicBezTo>
                  <a:lnTo>
                    <a:pt x="5416" y="41207"/>
                  </a:lnTo>
                  <a:lnTo>
                    <a:pt x="5426" y="41207"/>
                  </a:lnTo>
                  <a:lnTo>
                    <a:pt x="5436" y="41216"/>
                  </a:lnTo>
                  <a:cubicBezTo>
                    <a:pt x="5586" y="41307"/>
                    <a:pt x="5765" y="41396"/>
                    <a:pt x="5936" y="41496"/>
                  </a:cubicBezTo>
                  <a:cubicBezTo>
                    <a:pt x="5976" y="41516"/>
                    <a:pt x="6005" y="41526"/>
                    <a:pt x="6036" y="41546"/>
                  </a:cubicBezTo>
                  <a:lnTo>
                    <a:pt x="6056" y="41556"/>
                  </a:lnTo>
                  <a:lnTo>
                    <a:pt x="6076" y="41566"/>
                  </a:lnTo>
                  <a:cubicBezTo>
                    <a:pt x="6136" y="41596"/>
                    <a:pt x="6205" y="41636"/>
                    <a:pt x="6265" y="41666"/>
                  </a:cubicBezTo>
                  <a:lnTo>
                    <a:pt x="6475" y="41786"/>
                  </a:lnTo>
                  <a:lnTo>
                    <a:pt x="6495" y="41806"/>
                  </a:lnTo>
                  <a:lnTo>
                    <a:pt x="6615" y="41866"/>
                  </a:lnTo>
                  <a:cubicBezTo>
                    <a:pt x="6895" y="42026"/>
                    <a:pt x="7135" y="42166"/>
                    <a:pt x="7355" y="42295"/>
                  </a:cubicBezTo>
                  <a:cubicBezTo>
                    <a:pt x="7464" y="42366"/>
                    <a:pt x="7584" y="42426"/>
                    <a:pt x="7684" y="42486"/>
                  </a:cubicBezTo>
                  <a:lnTo>
                    <a:pt x="7704" y="42495"/>
                  </a:lnTo>
                  <a:lnTo>
                    <a:pt x="7714" y="42506"/>
                  </a:lnTo>
                  <a:lnTo>
                    <a:pt x="7724" y="42515"/>
                  </a:lnTo>
                  <a:cubicBezTo>
                    <a:pt x="7824" y="42566"/>
                    <a:pt x="7924" y="42626"/>
                    <a:pt x="8024" y="42686"/>
                  </a:cubicBezTo>
                  <a:cubicBezTo>
                    <a:pt x="8114" y="42735"/>
                    <a:pt x="8203" y="42795"/>
                    <a:pt x="8294" y="42845"/>
                  </a:cubicBezTo>
                  <a:lnTo>
                    <a:pt x="8314" y="42865"/>
                  </a:lnTo>
                  <a:lnTo>
                    <a:pt x="8323" y="42865"/>
                  </a:lnTo>
                  <a:cubicBezTo>
                    <a:pt x="8443" y="42945"/>
                    <a:pt x="8563" y="43015"/>
                    <a:pt x="8693" y="43085"/>
                  </a:cubicBezTo>
                  <a:lnTo>
                    <a:pt x="8763" y="43125"/>
                  </a:lnTo>
                  <a:lnTo>
                    <a:pt x="8763" y="43135"/>
                  </a:lnTo>
                  <a:lnTo>
                    <a:pt x="8773" y="43135"/>
                  </a:lnTo>
                  <a:cubicBezTo>
                    <a:pt x="8863" y="43185"/>
                    <a:pt x="8953" y="43235"/>
                    <a:pt x="9033" y="43285"/>
                  </a:cubicBezTo>
                  <a:cubicBezTo>
                    <a:pt x="9163" y="43365"/>
                    <a:pt x="9273" y="43425"/>
                    <a:pt x="9362" y="43485"/>
                  </a:cubicBezTo>
                  <a:cubicBezTo>
                    <a:pt x="9493" y="43554"/>
                    <a:pt x="9602" y="43625"/>
                    <a:pt x="9713" y="43694"/>
                  </a:cubicBezTo>
                  <a:lnTo>
                    <a:pt x="9733" y="43705"/>
                  </a:lnTo>
                  <a:cubicBezTo>
                    <a:pt x="9813" y="43765"/>
                    <a:pt x="9932" y="43845"/>
                    <a:pt x="10042" y="43914"/>
                  </a:cubicBezTo>
                  <a:cubicBezTo>
                    <a:pt x="10072" y="43934"/>
                    <a:pt x="10112" y="43954"/>
                    <a:pt x="10142" y="43974"/>
                  </a:cubicBezTo>
                  <a:lnTo>
                    <a:pt x="10172" y="43984"/>
                  </a:lnTo>
                  <a:cubicBezTo>
                    <a:pt x="10252" y="44034"/>
                    <a:pt x="10322" y="44074"/>
                    <a:pt x="10382" y="44114"/>
                  </a:cubicBezTo>
                  <a:cubicBezTo>
                    <a:pt x="10432" y="44144"/>
                    <a:pt x="10482" y="44184"/>
                    <a:pt x="10532" y="44214"/>
                  </a:cubicBezTo>
                  <a:lnTo>
                    <a:pt x="10542" y="44224"/>
                  </a:lnTo>
                  <a:cubicBezTo>
                    <a:pt x="10592" y="44254"/>
                    <a:pt x="10652" y="44294"/>
                    <a:pt x="10701" y="44334"/>
                  </a:cubicBezTo>
                  <a:cubicBezTo>
                    <a:pt x="10901" y="44454"/>
                    <a:pt x="11091" y="44584"/>
                    <a:pt x="11281" y="44724"/>
                  </a:cubicBezTo>
                  <a:cubicBezTo>
                    <a:pt x="11321" y="44744"/>
                    <a:pt x="11351" y="44773"/>
                    <a:pt x="11381" y="44793"/>
                  </a:cubicBezTo>
                  <a:lnTo>
                    <a:pt x="11391" y="44804"/>
                  </a:lnTo>
                  <a:cubicBezTo>
                    <a:pt x="11441" y="44833"/>
                    <a:pt x="11481" y="44873"/>
                    <a:pt x="11531" y="44904"/>
                  </a:cubicBezTo>
                  <a:cubicBezTo>
                    <a:pt x="11551" y="44913"/>
                    <a:pt x="11581" y="44933"/>
                    <a:pt x="11601" y="44953"/>
                  </a:cubicBezTo>
                  <a:cubicBezTo>
                    <a:pt x="11651" y="44984"/>
                    <a:pt x="11691" y="45004"/>
                    <a:pt x="11731" y="45033"/>
                  </a:cubicBezTo>
                  <a:cubicBezTo>
                    <a:pt x="11880" y="45133"/>
                    <a:pt x="12040" y="45223"/>
                    <a:pt x="12260" y="45333"/>
                  </a:cubicBezTo>
                  <a:cubicBezTo>
                    <a:pt x="12320" y="45363"/>
                    <a:pt x="12390" y="45403"/>
                    <a:pt x="12470" y="45423"/>
                  </a:cubicBezTo>
                  <a:cubicBezTo>
                    <a:pt x="12490" y="45433"/>
                    <a:pt x="12510" y="45433"/>
                    <a:pt x="12540" y="45443"/>
                  </a:cubicBezTo>
                  <a:lnTo>
                    <a:pt x="12560" y="45443"/>
                  </a:lnTo>
                  <a:cubicBezTo>
                    <a:pt x="12580" y="45443"/>
                    <a:pt x="12600" y="45453"/>
                    <a:pt x="12610" y="45453"/>
                  </a:cubicBezTo>
                  <a:cubicBezTo>
                    <a:pt x="12660" y="45443"/>
                    <a:pt x="12700" y="45433"/>
                    <a:pt x="12740" y="45413"/>
                  </a:cubicBezTo>
                  <a:cubicBezTo>
                    <a:pt x="12760" y="45403"/>
                    <a:pt x="12770" y="45393"/>
                    <a:pt x="12790" y="45383"/>
                  </a:cubicBezTo>
                  <a:lnTo>
                    <a:pt x="12800" y="45383"/>
                  </a:lnTo>
                  <a:cubicBezTo>
                    <a:pt x="12840" y="45383"/>
                    <a:pt x="12870" y="45373"/>
                    <a:pt x="12900" y="45353"/>
                  </a:cubicBezTo>
                  <a:cubicBezTo>
                    <a:pt x="13039" y="45283"/>
                    <a:pt x="13179" y="45203"/>
                    <a:pt x="13290" y="45143"/>
                  </a:cubicBezTo>
                  <a:lnTo>
                    <a:pt x="13330" y="45113"/>
                  </a:lnTo>
                  <a:lnTo>
                    <a:pt x="13339" y="45113"/>
                  </a:lnTo>
                  <a:cubicBezTo>
                    <a:pt x="13399" y="45073"/>
                    <a:pt x="13469" y="45044"/>
                    <a:pt x="13529" y="44993"/>
                  </a:cubicBezTo>
                  <a:lnTo>
                    <a:pt x="13629" y="44944"/>
                  </a:lnTo>
                  <a:lnTo>
                    <a:pt x="13629" y="44933"/>
                  </a:lnTo>
                  <a:lnTo>
                    <a:pt x="13639" y="44933"/>
                  </a:lnTo>
                  <a:cubicBezTo>
                    <a:pt x="13789" y="44844"/>
                    <a:pt x="13949" y="44744"/>
                    <a:pt x="14109" y="44653"/>
                  </a:cubicBezTo>
                  <a:lnTo>
                    <a:pt x="14389" y="44494"/>
                  </a:lnTo>
                  <a:lnTo>
                    <a:pt x="14409" y="44484"/>
                  </a:lnTo>
                  <a:cubicBezTo>
                    <a:pt x="14438" y="44464"/>
                    <a:pt x="14458" y="44454"/>
                    <a:pt x="14489" y="44434"/>
                  </a:cubicBezTo>
                  <a:cubicBezTo>
                    <a:pt x="14569" y="44394"/>
                    <a:pt x="14618" y="44364"/>
                    <a:pt x="14669" y="44334"/>
                  </a:cubicBezTo>
                  <a:cubicBezTo>
                    <a:pt x="14858" y="44224"/>
                    <a:pt x="15048" y="44094"/>
                    <a:pt x="15188" y="44004"/>
                  </a:cubicBezTo>
                  <a:lnTo>
                    <a:pt x="15208" y="43994"/>
                  </a:lnTo>
                  <a:lnTo>
                    <a:pt x="15248" y="43964"/>
                  </a:lnTo>
                  <a:cubicBezTo>
                    <a:pt x="15437" y="43845"/>
                    <a:pt x="15617" y="43745"/>
                    <a:pt x="15788" y="43645"/>
                  </a:cubicBezTo>
                  <a:cubicBezTo>
                    <a:pt x="15848" y="43605"/>
                    <a:pt x="15907" y="43574"/>
                    <a:pt x="15967" y="43545"/>
                  </a:cubicBezTo>
                  <a:cubicBezTo>
                    <a:pt x="16097" y="43474"/>
                    <a:pt x="16227" y="43395"/>
                    <a:pt x="16367" y="43315"/>
                  </a:cubicBezTo>
                  <a:cubicBezTo>
                    <a:pt x="16567" y="43205"/>
                    <a:pt x="16756" y="43085"/>
                    <a:pt x="16927" y="42985"/>
                  </a:cubicBezTo>
                  <a:cubicBezTo>
                    <a:pt x="16996" y="42935"/>
                    <a:pt x="17076" y="42885"/>
                    <a:pt x="17146" y="42845"/>
                  </a:cubicBezTo>
                  <a:lnTo>
                    <a:pt x="17206" y="42805"/>
                  </a:lnTo>
                  <a:cubicBezTo>
                    <a:pt x="17266" y="42775"/>
                    <a:pt x="17326" y="42735"/>
                    <a:pt x="17396" y="42695"/>
                  </a:cubicBezTo>
                  <a:lnTo>
                    <a:pt x="17456" y="42666"/>
                  </a:lnTo>
                  <a:cubicBezTo>
                    <a:pt x="17526" y="42626"/>
                    <a:pt x="17586" y="42595"/>
                    <a:pt x="17646" y="42566"/>
                  </a:cubicBezTo>
                  <a:lnTo>
                    <a:pt x="17666" y="42546"/>
                  </a:lnTo>
                  <a:cubicBezTo>
                    <a:pt x="17686" y="42535"/>
                    <a:pt x="17706" y="42526"/>
                    <a:pt x="17716" y="42526"/>
                  </a:cubicBezTo>
                  <a:lnTo>
                    <a:pt x="17835" y="42455"/>
                  </a:lnTo>
                  <a:lnTo>
                    <a:pt x="18026" y="42355"/>
                  </a:lnTo>
                  <a:cubicBezTo>
                    <a:pt x="18086" y="42326"/>
                    <a:pt x="18155" y="42286"/>
                    <a:pt x="18215" y="42255"/>
                  </a:cubicBezTo>
                  <a:lnTo>
                    <a:pt x="18226" y="42246"/>
                  </a:lnTo>
                  <a:lnTo>
                    <a:pt x="18235" y="42246"/>
                  </a:lnTo>
                  <a:lnTo>
                    <a:pt x="18565" y="42066"/>
                  </a:lnTo>
                  <a:cubicBezTo>
                    <a:pt x="18775" y="41966"/>
                    <a:pt x="18965" y="41866"/>
                    <a:pt x="19145" y="41786"/>
                  </a:cubicBezTo>
                  <a:lnTo>
                    <a:pt x="19165" y="41776"/>
                  </a:lnTo>
                  <a:cubicBezTo>
                    <a:pt x="19345" y="41706"/>
                    <a:pt x="19534" y="41616"/>
                    <a:pt x="19724" y="41516"/>
                  </a:cubicBezTo>
                  <a:cubicBezTo>
                    <a:pt x="19804" y="41487"/>
                    <a:pt x="19874" y="41447"/>
                    <a:pt x="19944" y="41407"/>
                  </a:cubicBezTo>
                  <a:lnTo>
                    <a:pt x="19954" y="41407"/>
                  </a:lnTo>
                  <a:lnTo>
                    <a:pt x="19964" y="41396"/>
                  </a:lnTo>
                  <a:lnTo>
                    <a:pt x="20244" y="41256"/>
                  </a:lnTo>
                  <a:cubicBezTo>
                    <a:pt x="20433" y="41167"/>
                    <a:pt x="20604" y="41087"/>
                    <a:pt x="20773" y="41007"/>
                  </a:cubicBezTo>
                  <a:cubicBezTo>
                    <a:pt x="20813" y="40997"/>
                    <a:pt x="20843" y="40977"/>
                    <a:pt x="20883" y="40967"/>
                  </a:cubicBezTo>
                  <a:lnTo>
                    <a:pt x="20913" y="40957"/>
                  </a:lnTo>
                  <a:lnTo>
                    <a:pt x="20943" y="40937"/>
                  </a:lnTo>
                  <a:lnTo>
                    <a:pt x="20983" y="40927"/>
                  </a:lnTo>
                  <a:lnTo>
                    <a:pt x="20993" y="40917"/>
                  </a:lnTo>
                  <a:lnTo>
                    <a:pt x="21013" y="40917"/>
                  </a:lnTo>
                  <a:lnTo>
                    <a:pt x="21023" y="40907"/>
                  </a:lnTo>
                  <a:cubicBezTo>
                    <a:pt x="21123" y="40867"/>
                    <a:pt x="21253" y="40817"/>
                    <a:pt x="21373" y="40767"/>
                  </a:cubicBezTo>
                  <a:cubicBezTo>
                    <a:pt x="21552" y="40687"/>
                    <a:pt x="21743" y="40587"/>
                    <a:pt x="21982" y="40477"/>
                  </a:cubicBezTo>
                  <a:cubicBezTo>
                    <a:pt x="22072" y="40427"/>
                    <a:pt x="22162" y="40377"/>
                    <a:pt x="22242" y="40347"/>
                  </a:cubicBezTo>
                  <a:lnTo>
                    <a:pt x="22252" y="40347"/>
                  </a:lnTo>
                  <a:lnTo>
                    <a:pt x="22552" y="40197"/>
                  </a:lnTo>
                  <a:cubicBezTo>
                    <a:pt x="22702" y="40117"/>
                    <a:pt x="22851" y="40028"/>
                    <a:pt x="22991" y="39937"/>
                  </a:cubicBezTo>
                  <a:lnTo>
                    <a:pt x="23082" y="39888"/>
                  </a:lnTo>
                  <a:lnTo>
                    <a:pt x="23091" y="39877"/>
                  </a:lnTo>
                  <a:cubicBezTo>
                    <a:pt x="23161" y="39837"/>
                    <a:pt x="23221" y="39797"/>
                    <a:pt x="23281" y="39758"/>
                  </a:cubicBezTo>
                  <a:cubicBezTo>
                    <a:pt x="23351" y="39718"/>
                    <a:pt x="23421" y="39668"/>
                    <a:pt x="23501" y="39598"/>
                  </a:cubicBezTo>
                  <a:lnTo>
                    <a:pt x="23621" y="39478"/>
                  </a:lnTo>
                  <a:lnTo>
                    <a:pt x="23651" y="39458"/>
                  </a:lnTo>
                  <a:cubicBezTo>
                    <a:pt x="23671" y="39448"/>
                    <a:pt x="23681" y="39418"/>
                    <a:pt x="23701" y="39398"/>
                  </a:cubicBezTo>
                  <a:cubicBezTo>
                    <a:pt x="23941" y="39588"/>
                    <a:pt x="24190" y="39748"/>
                    <a:pt x="24460" y="39877"/>
                  </a:cubicBezTo>
                  <a:lnTo>
                    <a:pt x="24470" y="39877"/>
                  </a:lnTo>
                  <a:lnTo>
                    <a:pt x="24490" y="39888"/>
                  </a:lnTo>
                  <a:cubicBezTo>
                    <a:pt x="24560" y="39917"/>
                    <a:pt x="24640" y="39957"/>
                    <a:pt x="24710" y="39997"/>
                  </a:cubicBezTo>
                  <a:lnTo>
                    <a:pt x="24760" y="40017"/>
                  </a:lnTo>
                  <a:lnTo>
                    <a:pt x="24770" y="40028"/>
                  </a:lnTo>
                  <a:cubicBezTo>
                    <a:pt x="24830" y="40057"/>
                    <a:pt x="24900" y="40097"/>
                    <a:pt x="24970" y="40128"/>
                  </a:cubicBezTo>
                  <a:cubicBezTo>
                    <a:pt x="25020" y="40148"/>
                    <a:pt x="25069" y="40168"/>
                    <a:pt x="25129" y="40197"/>
                  </a:cubicBezTo>
                  <a:lnTo>
                    <a:pt x="25180" y="40217"/>
                  </a:lnTo>
                  <a:lnTo>
                    <a:pt x="25240" y="40237"/>
                  </a:lnTo>
                  <a:cubicBezTo>
                    <a:pt x="25329" y="40277"/>
                    <a:pt x="25420" y="40327"/>
                    <a:pt x="25509" y="40377"/>
                  </a:cubicBezTo>
                  <a:cubicBezTo>
                    <a:pt x="25559" y="40397"/>
                    <a:pt x="25609" y="40427"/>
                    <a:pt x="25639" y="40447"/>
                  </a:cubicBezTo>
                  <a:lnTo>
                    <a:pt x="25649" y="40457"/>
                  </a:lnTo>
                  <a:cubicBezTo>
                    <a:pt x="25679" y="40477"/>
                    <a:pt x="25709" y="40487"/>
                    <a:pt x="25739" y="40507"/>
                  </a:cubicBezTo>
                  <a:cubicBezTo>
                    <a:pt x="25759" y="40527"/>
                    <a:pt x="25779" y="40537"/>
                    <a:pt x="25809" y="40547"/>
                  </a:cubicBezTo>
                  <a:lnTo>
                    <a:pt x="25819" y="40557"/>
                  </a:lnTo>
                  <a:lnTo>
                    <a:pt x="25849" y="40567"/>
                  </a:lnTo>
                  <a:cubicBezTo>
                    <a:pt x="25899" y="40597"/>
                    <a:pt x="25939" y="40627"/>
                    <a:pt x="25989" y="40647"/>
                  </a:cubicBezTo>
                  <a:cubicBezTo>
                    <a:pt x="26089" y="40707"/>
                    <a:pt x="26169" y="40757"/>
                    <a:pt x="26239" y="40807"/>
                  </a:cubicBezTo>
                  <a:lnTo>
                    <a:pt x="26288" y="40837"/>
                  </a:lnTo>
                  <a:cubicBezTo>
                    <a:pt x="26339" y="40877"/>
                    <a:pt x="26408" y="40917"/>
                    <a:pt x="26479" y="40967"/>
                  </a:cubicBezTo>
                  <a:lnTo>
                    <a:pt x="26778" y="41147"/>
                  </a:lnTo>
                  <a:lnTo>
                    <a:pt x="26798" y="41156"/>
                  </a:lnTo>
                  <a:cubicBezTo>
                    <a:pt x="26858" y="41196"/>
                    <a:pt x="26928" y="41236"/>
                    <a:pt x="26988" y="41276"/>
                  </a:cubicBezTo>
                  <a:lnTo>
                    <a:pt x="27038" y="41316"/>
                  </a:lnTo>
                  <a:lnTo>
                    <a:pt x="27248" y="41436"/>
                  </a:lnTo>
                  <a:cubicBezTo>
                    <a:pt x="27308" y="41476"/>
                    <a:pt x="27368" y="41506"/>
                    <a:pt x="27448" y="41556"/>
                  </a:cubicBezTo>
                  <a:lnTo>
                    <a:pt x="27498" y="41586"/>
                  </a:lnTo>
                  <a:cubicBezTo>
                    <a:pt x="27667" y="41676"/>
                    <a:pt x="27847" y="41796"/>
                    <a:pt x="27987" y="41896"/>
                  </a:cubicBezTo>
                  <a:cubicBezTo>
                    <a:pt x="28097" y="41966"/>
                    <a:pt x="28197" y="42046"/>
                    <a:pt x="28287" y="42106"/>
                  </a:cubicBezTo>
                  <a:lnTo>
                    <a:pt x="28287" y="42116"/>
                  </a:lnTo>
                  <a:lnTo>
                    <a:pt x="28297" y="42116"/>
                  </a:lnTo>
                  <a:cubicBezTo>
                    <a:pt x="28347" y="42156"/>
                    <a:pt x="28387" y="42186"/>
                    <a:pt x="28437" y="42226"/>
                  </a:cubicBezTo>
                  <a:cubicBezTo>
                    <a:pt x="28477" y="42255"/>
                    <a:pt x="28517" y="42275"/>
                    <a:pt x="28547" y="42306"/>
                  </a:cubicBezTo>
                  <a:cubicBezTo>
                    <a:pt x="28667" y="42395"/>
                    <a:pt x="28786" y="42486"/>
                    <a:pt x="28906" y="42566"/>
                  </a:cubicBezTo>
                  <a:cubicBezTo>
                    <a:pt x="29097" y="42686"/>
                    <a:pt x="29256" y="42785"/>
                    <a:pt x="29416" y="42875"/>
                  </a:cubicBezTo>
                  <a:cubicBezTo>
                    <a:pt x="29476" y="42915"/>
                    <a:pt x="29546" y="42955"/>
                    <a:pt x="29606" y="42985"/>
                  </a:cubicBezTo>
                  <a:lnTo>
                    <a:pt x="29616" y="42995"/>
                  </a:lnTo>
                  <a:lnTo>
                    <a:pt x="29626" y="42995"/>
                  </a:lnTo>
                  <a:lnTo>
                    <a:pt x="29626" y="43005"/>
                  </a:lnTo>
                  <a:lnTo>
                    <a:pt x="29666" y="43015"/>
                  </a:lnTo>
                  <a:cubicBezTo>
                    <a:pt x="29706" y="43045"/>
                    <a:pt x="29756" y="43075"/>
                    <a:pt x="29806" y="43095"/>
                  </a:cubicBezTo>
                  <a:cubicBezTo>
                    <a:pt x="29886" y="43145"/>
                    <a:pt x="29965" y="43195"/>
                    <a:pt x="30056" y="43265"/>
                  </a:cubicBezTo>
                  <a:lnTo>
                    <a:pt x="30045" y="43265"/>
                  </a:lnTo>
                  <a:cubicBezTo>
                    <a:pt x="30005" y="43285"/>
                    <a:pt x="29976" y="43305"/>
                    <a:pt x="29936" y="43325"/>
                  </a:cubicBezTo>
                  <a:cubicBezTo>
                    <a:pt x="29866" y="43365"/>
                    <a:pt x="29786" y="43405"/>
                    <a:pt x="29716" y="43445"/>
                  </a:cubicBezTo>
                  <a:cubicBezTo>
                    <a:pt x="29566" y="43525"/>
                    <a:pt x="29416" y="43605"/>
                    <a:pt x="29266" y="43694"/>
                  </a:cubicBezTo>
                  <a:cubicBezTo>
                    <a:pt x="29126" y="43794"/>
                    <a:pt x="28997" y="43894"/>
                    <a:pt x="28846" y="43984"/>
                  </a:cubicBezTo>
                  <a:cubicBezTo>
                    <a:pt x="28706" y="44064"/>
                    <a:pt x="28567" y="44154"/>
                    <a:pt x="28427" y="44234"/>
                  </a:cubicBezTo>
                  <a:cubicBezTo>
                    <a:pt x="28267" y="44314"/>
                    <a:pt x="28107" y="44414"/>
                    <a:pt x="27958" y="44504"/>
                  </a:cubicBezTo>
                  <a:lnTo>
                    <a:pt x="27538" y="44773"/>
                  </a:lnTo>
                  <a:cubicBezTo>
                    <a:pt x="27388" y="44864"/>
                    <a:pt x="27248" y="44964"/>
                    <a:pt x="27108" y="45064"/>
                  </a:cubicBezTo>
                  <a:cubicBezTo>
                    <a:pt x="26958" y="45163"/>
                    <a:pt x="26808" y="45253"/>
                    <a:pt x="26659" y="45363"/>
                  </a:cubicBezTo>
                  <a:cubicBezTo>
                    <a:pt x="26548" y="45433"/>
                    <a:pt x="26439" y="45523"/>
                    <a:pt x="26319" y="45603"/>
                  </a:cubicBezTo>
                  <a:cubicBezTo>
                    <a:pt x="26199" y="45683"/>
                    <a:pt x="26079" y="45763"/>
                    <a:pt x="25949" y="45843"/>
                  </a:cubicBezTo>
                  <a:cubicBezTo>
                    <a:pt x="25809" y="45912"/>
                    <a:pt x="25679" y="45983"/>
                    <a:pt x="25540" y="46063"/>
                  </a:cubicBezTo>
                  <a:cubicBezTo>
                    <a:pt x="25429" y="46123"/>
                    <a:pt x="25320" y="46192"/>
                    <a:pt x="25209" y="46263"/>
                  </a:cubicBezTo>
                  <a:cubicBezTo>
                    <a:pt x="25129" y="46223"/>
                    <a:pt x="25060" y="46183"/>
                    <a:pt x="24990" y="46143"/>
                  </a:cubicBezTo>
                  <a:cubicBezTo>
                    <a:pt x="24710" y="45992"/>
                    <a:pt x="24430" y="45833"/>
                    <a:pt x="24161" y="45673"/>
                  </a:cubicBezTo>
                  <a:cubicBezTo>
                    <a:pt x="24030" y="45603"/>
                    <a:pt x="23910" y="45523"/>
                    <a:pt x="23781" y="45443"/>
                  </a:cubicBezTo>
                  <a:cubicBezTo>
                    <a:pt x="23641" y="45363"/>
                    <a:pt x="23491" y="45273"/>
                    <a:pt x="23351" y="45193"/>
                  </a:cubicBezTo>
                  <a:cubicBezTo>
                    <a:pt x="23071" y="45044"/>
                    <a:pt x="22802" y="44884"/>
                    <a:pt x="22532" y="44713"/>
                  </a:cubicBezTo>
                  <a:cubicBezTo>
                    <a:pt x="22402" y="44634"/>
                    <a:pt x="22272" y="44554"/>
                    <a:pt x="22152" y="44464"/>
                  </a:cubicBezTo>
                  <a:cubicBezTo>
                    <a:pt x="22022" y="44384"/>
                    <a:pt x="21903" y="44294"/>
                    <a:pt x="21772" y="44194"/>
                  </a:cubicBezTo>
                  <a:cubicBezTo>
                    <a:pt x="21512" y="44004"/>
                    <a:pt x="21253" y="43805"/>
                    <a:pt x="20993" y="43605"/>
                  </a:cubicBezTo>
                  <a:cubicBezTo>
                    <a:pt x="20743" y="43425"/>
                    <a:pt x="20493" y="43235"/>
                    <a:pt x="20233" y="43065"/>
                  </a:cubicBezTo>
                  <a:cubicBezTo>
                    <a:pt x="20154" y="43015"/>
                    <a:pt x="20064" y="42975"/>
                    <a:pt x="19974" y="42935"/>
                  </a:cubicBezTo>
                  <a:cubicBezTo>
                    <a:pt x="19874" y="42905"/>
                    <a:pt x="19784" y="42875"/>
                    <a:pt x="19674" y="42865"/>
                  </a:cubicBezTo>
                  <a:cubicBezTo>
                    <a:pt x="19624" y="42855"/>
                    <a:pt x="19564" y="42855"/>
                    <a:pt x="19505" y="42855"/>
                  </a:cubicBezTo>
                  <a:lnTo>
                    <a:pt x="19385" y="42855"/>
                  </a:lnTo>
                  <a:cubicBezTo>
                    <a:pt x="19305" y="42865"/>
                    <a:pt x="19225" y="42875"/>
                    <a:pt x="19145" y="42895"/>
                  </a:cubicBezTo>
                  <a:cubicBezTo>
                    <a:pt x="18995" y="42915"/>
                    <a:pt x="18845" y="42955"/>
                    <a:pt x="18695" y="43015"/>
                  </a:cubicBezTo>
                  <a:cubicBezTo>
                    <a:pt x="18545" y="43075"/>
                    <a:pt x="18395" y="43135"/>
                    <a:pt x="18246" y="43215"/>
                  </a:cubicBezTo>
                  <a:cubicBezTo>
                    <a:pt x="18106" y="43285"/>
                    <a:pt x="17966" y="43355"/>
                    <a:pt x="17835" y="43434"/>
                  </a:cubicBezTo>
                  <a:cubicBezTo>
                    <a:pt x="17556" y="43585"/>
                    <a:pt x="17296" y="43754"/>
                    <a:pt x="17016" y="43914"/>
                  </a:cubicBezTo>
                  <a:cubicBezTo>
                    <a:pt x="16736" y="44074"/>
                    <a:pt x="16467" y="44234"/>
                    <a:pt x="16187" y="44394"/>
                  </a:cubicBezTo>
                  <a:cubicBezTo>
                    <a:pt x="15917" y="44554"/>
                    <a:pt x="15648" y="44704"/>
                    <a:pt x="15378" y="44853"/>
                  </a:cubicBezTo>
                  <a:cubicBezTo>
                    <a:pt x="15088" y="45013"/>
                    <a:pt x="14808" y="45173"/>
                    <a:pt x="14509" y="45333"/>
                  </a:cubicBezTo>
                  <a:cubicBezTo>
                    <a:pt x="14238" y="45483"/>
                    <a:pt x="13959" y="45633"/>
                    <a:pt x="13689" y="45783"/>
                  </a:cubicBezTo>
                  <a:cubicBezTo>
                    <a:pt x="13419" y="45923"/>
                    <a:pt x="13150" y="46063"/>
                    <a:pt x="12890" y="46203"/>
                  </a:cubicBezTo>
                  <a:cubicBezTo>
                    <a:pt x="12740" y="46283"/>
                    <a:pt x="12590" y="46372"/>
                    <a:pt x="12430" y="46452"/>
                  </a:cubicBezTo>
                  <a:lnTo>
                    <a:pt x="12011" y="46662"/>
                  </a:lnTo>
                  <a:lnTo>
                    <a:pt x="11231" y="47082"/>
                  </a:lnTo>
                  <a:cubicBezTo>
                    <a:pt x="11081" y="47162"/>
                    <a:pt x="10941" y="47242"/>
                    <a:pt x="10801" y="47322"/>
                  </a:cubicBezTo>
                  <a:lnTo>
                    <a:pt x="10352" y="47591"/>
                  </a:lnTo>
                  <a:cubicBezTo>
                    <a:pt x="10072" y="47751"/>
                    <a:pt x="9802" y="47921"/>
                    <a:pt x="9522" y="48091"/>
                  </a:cubicBezTo>
                  <a:cubicBezTo>
                    <a:pt x="9283" y="48251"/>
                    <a:pt x="9033" y="48410"/>
                    <a:pt x="8793" y="48570"/>
                  </a:cubicBezTo>
                  <a:cubicBezTo>
                    <a:pt x="8643" y="48670"/>
                    <a:pt x="8503" y="48780"/>
                    <a:pt x="8354" y="48880"/>
                  </a:cubicBezTo>
                  <a:cubicBezTo>
                    <a:pt x="8234" y="48960"/>
                    <a:pt x="8114" y="49050"/>
                    <a:pt x="7994" y="49140"/>
                  </a:cubicBezTo>
                  <a:cubicBezTo>
                    <a:pt x="7924" y="49200"/>
                    <a:pt x="7854" y="49250"/>
                    <a:pt x="7784" y="49310"/>
                  </a:cubicBezTo>
                  <a:cubicBezTo>
                    <a:pt x="7724" y="49360"/>
                    <a:pt x="7664" y="49410"/>
                    <a:pt x="7604" y="49470"/>
                  </a:cubicBezTo>
                  <a:cubicBezTo>
                    <a:pt x="7484" y="49569"/>
                    <a:pt x="7364" y="49669"/>
                    <a:pt x="7255" y="49780"/>
                  </a:cubicBezTo>
                  <a:cubicBezTo>
                    <a:pt x="7144" y="49869"/>
                    <a:pt x="7055" y="49969"/>
                    <a:pt x="6964" y="50059"/>
                  </a:cubicBezTo>
                  <a:cubicBezTo>
                    <a:pt x="6825" y="50219"/>
                    <a:pt x="6695" y="50369"/>
                    <a:pt x="6585" y="50549"/>
                  </a:cubicBezTo>
                  <a:cubicBezTo>
                    <a:pt x="6545" y="50619"/>
                    <a:pt x="6515" y="50688"/>
                    <a:pt x="6485" y="50768"/>
                  </a:cubicBezTo>
                  <a:cubicBezTo>
                    <a:pt x="6455" y="50859"/>
                    <a:pt x="6445" y="50948"/>
                    <a:pt x="6445" y="51039"/>
                  </a:cubicBezTo>
                  <a:cubicBezTo>
                    <a:pt x="6435" y="51128"/>
                    <a:pt x="6445" y="51208"/>
                    <a:pt x="6455" y="51298"/>
                  </a:cubicBezTo>
                  <a:cubicBezTo>
                    <a:pt x="6465" y="51428"/>
                    <a:pt x="6475" y="51558"/>
                    <a:pt x="6495" y="51688"/>
                  </a:cubicBezTo>
                  <a:lnTo>
                    <a:pt x="6495" y="51708"/>
                  </a:lnTo>
                  <a:cubicBezTo>
                    <a:pt x="6485" y="51768"/>
                    <a:pt x="6485" y="51818"/>
                    <a:pt x="6485" y="51878"/>
                  </a:cubicBezTo>
                  <a:cubicBezTo>
                    <a:pt x="6475" y="51958"/>
                    <a:pt x="6475" y="52047"/>
                    <a:pt x="6475" y="52127"/>
                  </a:cubicBezTo>
                  <a:lnTo>
                    <a:pt x="6475" y="52338"/>
                  </a:lnTo>
                  <a:cubicBezTo>
                    <a:pt x="6485" y="52407"/>
                    <a:pt x="6475" y="52477"/>
                    <a:pt x="6485" y="52547"/>
                  </a:cubicBezTo>
                  <a:cubicBezTo>
                    <a:pt x="6485" y="52707"/>
                    <a:pt x="6495" y="52867"/>
                    <a:pt x="6515" y="53017"/>
                  </a:cubicBezTo>
                  <a:cubicBezTo>
                    <a:pt x="6525" y="53097"/>
                    <a:pt x="6545" y="53177"/>
                    <a:pt x="6565" y="53246"/>
                  </a:cubicBezTo>
                  <a:cubicBezTo>
                    <a:pt x="6595" y="53357"/>
                    <a:pt x="6655" y="53457"/>
                    <a:pt x="6735" y="53546"/>
                  </a:cubicBezTo>
                  <a:cubicBezTo>
                    <a:pt x="6775" y="53586"/>
                    <a:pt x="6815" y="53616"/>
                    <a:pt x="6855" y="53646"/>
                  </a:cubicBezTo>
                  <a:cubicBezTo>
                    <a:pt x="6885" y="53666"/>
                    <a:pt x="6905" y="53686"/>
                    <a:pt x="6935" y="53706"/>
                  </a:cubicBezTo>
                  <a:cubicBezTo>
                    <a:pt x="6995" y="53736"/>
                    <a:pt x="7044" y="53776"/>
                    <a:pt x="7095" y="53816"/>
                  </a:cubicBezTo>
                  <a:cubicBezTo>
                    <a:pt x="7215" y="53896"/>
                    <a:pt x="7324" y="53976"/>
                    <a:pt x="7454" y="54046"/>
                  </a:cubicBezTo>
                  <a:cubicBezTo>
                    <a:pt x="7704" y="54186"/>
                    <a:pt x="7974" y="54286"/>
                    <a:pt x="8223" y="54405"/>
                  </a:cubicBezTo>
                  <a:cubicBezTo>
                    <a:pt x="8363" y="54476"/>
                    <a:pt x="8503" y="54545"/>
                    <a:pt x="8633" y="54616"/>
                  </a:cubicBezTo>
                  <a:cubicBezTo>
                    <a:pt x="8763" y="54685"/>
                    <a:pt x="8903" y="54745"/>
                    <a:pt x="9033" y="54805"/>
                  </a:cubicBezTo>
                  <a:cubicBezTo>
                    <a:pt x="9303" y="54955"/>
                    <a:pt x="9573" y="55115"/>
                    <a:pt x="9842" y="55255"/>
                  </a:cubicBezTo>
                  <a:cubicBezTo>
                    <a:pt x="9972" y="55325"/>
                    <a:pt x="10102" y="55395"/>
                    <a:pt x="10222" y="55475"/>
                  </a:cubicBezTo>
                  <a:cubicBezTo>
                    <a:pt x="10352" y="55555"/>
                    <a:pt x="10482" y="55644"/>
                    <a:pt x="10601" y="55735"/>
                  </a:cubicBezTo>
                  <a:cubicBezTo>
                    <a:pt x="10841" y="55904"/>
                    <a:pt x="11101" y="56054"/>
                    <a:pt x="11351" y="56204"/>
                  </a:cubicBezTo>
                  <a:cubicBezTo>
                    <a:pt x="11481" y="56284"/>
                    <a:pt x="11611" y="56374"/>
                    <a:pt x="11741" y="56454"/>
                  </a:cubicBezTo>
                  <a:cubicBezTo>
                    <a:pt x="11871" y="56534"/>
                    <a:pt x="12011" y="56614"/>
                    <a:pt x="12160" y="56694"/>
                  </a:cubicBezTo>
                  <a:lnTo>
                    <a:pt x="12580" y="56903"/>
                  </a:lnTo>
                  <a:cubicBezTo>
                    <a:pt x="12720" y="56974"/>
                    <a:pt x="12850" y="57054"/>
                    <a:pt x="12990" y="57134"/>
                  </a:cubicBezTo>
                  <a:cubicBezTo>
                    <a:pt x="13250" y="57283"/>
                    <a:pt x="13499" y="57423"/>
                    <a:pt x="13759" y="57573"/>
                  </a:cubicBezTo>
                  <a:cubicBezTo>
                    <a:pt x="14019" y="57733"/>
                    <a:pt x="14289" y="57903"/>
                    <a:pt x="14549" y="58062"/>
                  </a:cubicBezTo>
                  <a:cubicBezTo>
                    <a:pt x="14808" y="58222"/>
                    <a:pt x="15058" y="58393"/>
                    <a:pt x="15328" y="58542"/>
                  </a:cubicBezTo>
                  <a:lnTo>
                    <a:pt x="15717" y="58782"/>
                  </a:lnTo>
                  <a:cubicBezTo>
                    <a:pt x="15857" y="58872"/>
                    <a:pt x="15987" y="58962"/>
                    <a:pt x="16127" y="59042"/>
                  </a:cubicBezTo>
                  <a:cubicBezTo>
                    <a:pt x="16247" y="59122"/>
                    <a:pt x="16387" y="59192"/>
                    <a:pt x="16507" y="59272"/>
                  </a:cubicBezTo>
                  <a:cubicBezTo>
                    <a:pt x="16636" y="59341"/>
                    <a:pt x="16767" y="59421"/>
                    <a:pt x="16887" y="59501"/>
                  </a:cubicBezTo>
                  <a:cubicBezTo>
                    <a:pt x="17036" y="59592"/>
                    <a:pt x="17186" y="59671"/>
                    <a:pt x="17336" y="59751"/>
                  </a:cubicBezTo>
                  <a:cubicBezTo>
                    <a:pt x="17466" y="59821"/>
                    <a:pt x="17606" y="59881"/>
                    <a:pt x="17746" y="59951"/>
                  </a:cubicBezTo>
                  <a:cubicBezTo>
                    <a:pt x="18035" y="60081"/>
                    <a:pt x="18325" y="60211"/>
                    <a:pt x="18625" y="60341"/>
                  </a:cubicBezTo>
                  <a:cubicBezTo>
                    <a:pt x="18895" y="60471"/>
                    <a:pt x="19165" y="60620"/>
                    <a:pt x="19425" y="60771"/>
                  </a:cubicBezTo>
                  <a:cubicBezTo>
                    <a:pt x="19694" y="60930"/>
                    <a:pt x="19964" y="61090"/>
                    <a:pt x="20224" y="61260"/>
                  </a:cubicBezTo>
                  <a:cubicBezTo>
                    <a:pt x="20484" y="61430"/>
                    <a:pt x="20733" y="61630"/>
                    <a:pt x="20993" y="61810"/>
                  </a:cubicBezTo>
                  <a:cubicBezTo>
                    <a:pt x="21243" y="61990"/>
                    <a:pt x="21512" y="62159"/>
                    <a:pt x="21772" y="62319"/>
                  </a:cubicBezTo>
                  <a:cubicBezTo>
                    <a:pt x="21903" y="62399"/>
                    <a:pt x="22022" y="62479"/>
                    <a:pt x="22152" y="62549"/>
                  </a:cubicBezTo>
                  <a:cubicBezTo>
                    <a:pt x="22282" y="62629"/>
                    <a:pt x="22422" y="62709"/>
                    <a:pt x="22562" y="62779"/>
                  </a:cubicBezTo>
                  <a:cubicBezTo>
                    <a:pt x="22622" y="62818"/>
                    <a:pt x="22682" y="62849"/>
                    <a:pt x="22742" y="62878"/>
                  </a:cubicBezTo>
                  <a:cubicBezTo>
                    <a:pt x="22862" y="62938"/>
                    <a:pt x="22971" y="62989"/>
                    <a:pt x="23091" y="63038"/>
                  </a:cubicBezTo>
                  <a:cubicBezTo>
                    <a:pt x="23224" y="63092"/>
                    <a:pt x="23362" y="63114"/>
                    <a:pt x="23501" y="63114"/>
                  </a:cubicBezTo>
                  <a:cubicBezTo>
                    <a:pt x="23571" y="63114"/>
                    <a:pt x="23641" y="63108"/>
                    <a:pt x="23711" y="63098"/>
                  </a:cubicBezTo>
                  <a:cubicBezTo>
                    <a:pt x="23801" y="63078"/>
                    <a:pt x="23890" y="63058"/>
                    <a:pt x="23970" y="63018"/>
                  </a:cubicBezTo>
                  <a:lnTo>
                    <a:pt x="24121" y="62958"/>
                  </a:lnTo>
                  <a:cubicBezTo>
                    <a:pt x="24181" y="62929"/>
                    <a:pt x="24250" y="62889"/>
                    <a:pt x="24321" y="62858"/>
                  </a:cubicBezTo>
                  <a:cubicBezTo>
                    <a:pt x="24390" y="62818"/>
                    <a:pt x="24450" y="62789"/>
                    <a:pt x="24520" y="62759"/>
                  </a:cubicBezTo>
                  <a:cubicBezTo>
                    <a:pt x="24660" y="62699"/>
                    <a:pt x="24800" y="62629"/>
                    <a:pt x="24940" y="62559"/>
                  </a:cubicBezTo>
                  <a:cubicBezTo>
                    <a:pt x="25209" y="62429"/>
                    <a:pt x="25469" y="62299"/>
                    <a:pt x="25729" y="62159"/>
                  </a:cubicBezTo>
                  <a:cubicBezTo>
                    <a:pt x="26009" y="62010"/>
                    <a:pt x="26288" y="61859"/>
                    <a:pt x="26559" y="61679"/>
                  </a:cubicBezTo>
                  <a:cubicBezTo>
                    <a:pt x="26688" y="61599"/>
                    <a:pt x="26828" y="61500"/>
                    <a:pt x="26958" y="61410"/>
                  </a:cubicBezTo>
                  <a:cubicBezTo>
                    <a:pt x="27078" y="61330"/>
                    <a:pt x="27198" y="61250"/>
                    <a:pt x="27328" y="61170"/>
                  </a:cubicBezTo>
                  <a:cubicBezTo>
                    <a:pt x="27468" y="61090"/>
                    <a:pt x="27618" y="61000"/>
                    <a:pt x="27758" y="60910"/>
                  </a:cubicBezTo>
                  <a:cubicBezTo>
                    <a:pt x="27878" y="60831"/>
                    <a:pt x="28007" y="60751"/>
                    <a:pt x="28127" y="60671"/>
                  </a:cubicBezTo>
                  <a:cubicBezTo>
                    <a:pt x="28257" y="60591"/>
                    <a:pt x="28387" y="60511"/>
                    <a:pt x="28507" y="60431"/>
                  </a:cubicBezTo>
                  <a:cubicBezTo>
                    <a:pt x="28647" y="60351"/>
                    <a:pt x="28797" y="60271"/>
                    <a:pt x="28937" y="60191"/>
                  </a:cubicBezTo>
                  <a:cubicBezTo>
                    <a:pt x="29196" y="60041"/>
                    <a:pt x="29446" y="59871"/>
                    <a:pt x="29706" y="59711"/>
                  </a:cubicBezTo>
                  <a:cubicBezTo>
                    <a:pt x="29846" y="59621"/>
                    <a:pt x="29985" y="59532"/>
                    <a:pt x="30136" y="59452"/>
                  </a:cubicBezTo>
                  <a:cubicBezTo>
                    <a:pt x="30276" y="59372"/>
                    <a:pt x="30425" y="59292"/>
                    <a:pt x="30565" y="59212"/>
                  </a:cubicBezTo>
                  <a:cubicBezTo>
                    <a:pt x="30835" y="59072"/>
                    <a:pt x="31095" y="58932"/>
                    <a:pt x="31364" y="58792"/>
                  </a:cubicBezTo>
                  <a:cubicBezTo>
                    <a:pt x="31654" y="58642"/>
                    <a:pt x="31954" y="58502"/>
                    <a:pt x="32244" y="58342"/>
                  </a:cubicBezTo>
                  <a:cubicBezTo>
                    <a:pt x="32523" y="58202"/>
                    <a:pt x="32803" y="58042"/>
                    <a:pt x="33073" y="57883"/>
                  </a:cubicBezTo>
                  <a:cubicBezTo>
                    <a:pt x="33203" y="57813"/>
                    <a:pt x="33333" y="57743"/>
                    <a:pt x="33453" y="57673"/>
                  </a:cubicBezTo>
                  <a:cubicBezTo>
                    <a:pt x="33542" y="57623"/>
                    <a:pt x="33622" y="57573"/>
                    <a:pt x="33702" y="57523"/>
                  </a:cubicBezTo>
                  <a:cubicBezTo>
                    <a:pt x="33773" y="57483"/>
                    <a:pt x="33833" y="57443"/>
                    <a:pt x="33902" y="57393"/>
                  </a:cubicBezTo>
                  <a:cubicBezTo>
                    <a:pt x="34042" y="57303"/>
                    <a:pt x="34172" y="57214"/>
                    <a:pt x="34312" y="57123"/>
                  </a:cubicBezTo>
                  <a:cubicBezTo>
                    <a:pt x="34372" y="57083"/>
                    <a:pt x="34442" y="57034"/>
                    <a:pt x="34502" y="56983"/>
                  </a:cubicBezTo>
                  <a:cubicBezTo>
                    <a:pt x="34512" y="56983"/>
                    <a:pt x="34522" y="56974"/>
                    <a:pt x="34522" y="56974"/>
                  </a:cubicBezTo>
                  <a:cubicBezTo>
                    <a:pt x="34572" y="57023"/>
                    <a:pt x="34632" y="57063"/>
                    <a:pt x="34682" y="57114"/>
                  </a:cubicBezTo>
                  <a:cubicBezTo>
                    <a:pt x="34781" y="57203"/>
                    <a:pt x="34892" y="57273"/>
                    <a:pt x="35012" y="57333"/>
                  </a:cubicBezTo>
                  <a:cubicBezTo>
                    <a:pt x="35072" y="57363"/>
                    <a:pt x="35121" y="57393"/>
                    <a:pt x="35181" y="57423"/>
                  </a:cubicBezTo>
                  <a:cubicBezTo>
                    <a:pt x="35251" y="57463"/>
                    <a:pt x="35311" y="57503"/>
                    <a:pt x="35371" y="57543"/>
                  </a:cubicBezTo>
                  <a:cubicBezTo>
                    <a:pt x="35491" y="57633"/>
                    <a:pt x="35621" y="57703"/>
                    <a:pt x="35751" y="57773"/>
                  </a:cubicBezTo>
                  <a:cubicBezTo>
                    <a:pt x="35891" y="57853"/>
                    <a:pt x="36020" y="57933"/>
                    <a:pt x="36160" y="58013"/>
                  </a:cubicBezTo>
                  <a:lnTo>
                    <a:pt x="36550" y="58253"/>
                  </a:lnTo>
                  <a:cubicBezTo>
                    <a:pt x="36610" y="58293"/>
                    <a:pt x="36670" y="58333"/>
                    <a:pt x="36740" y="58362"/>
                  </a:cubicBezTo>
                  <a:cubicBezTo>
                    <a:pt x="36820" y="58413"/>
                    <a:pt x="36910" y="58452"/>
                    <a:pt x="37000" y="58492"/>
                  </a:cubicBezTo>
                  <a:lnTo>
                    <a:pt x="37210" y="58552"/>
                  </a:lnTo>
                  <a:cubicBezTo>
                    <a:pt x="37279" y="58572"/>
                    <a:pt x="37350" y="58592"/>
                    <a:pt x="37419" y="58602"/>
                  </a:cubicBezTo>
                  <a:cubicBezTo>
                    <a:pt x="37470" y="58612"/>
                    <a:pt x="37519" y="58622"/>
                    <a:pt x="37570" y="58622"/>
                  </a:cubicBezTo>
                  <a:cubicBezTo>
                    <a:pt x="37610" y="58612"/>
                    <a:pt x="37659" y="58612"/>
                    <a:pt x="37689" y="58602"/>
                  </a:cubicBezTo>
                  <a:lnTo>
                    <a:pt x="37839" y="58572"/>
                  </a:lnTo>
                  <a:cubicBezTo>
                    <a:pt x="37989" y="58532"/>
                    <a:pt x="38129" y="58462"/>
                    <a:pt x="38259" y="58393"/>
                  </a:cubicBezTo>
                  <a:cubicBezTo>
                    <a:pt x="38329" y="58353"/>
                    <a:pt x="38409" y="58313"/>
                    <a:pt x="38478" y="58273"/>
                  </a:cubicBezTo>
                  <a:cubicBezTo>
                    <a:pt x="38549" y="58242"/>
                    <a:pt x="38629" y="58213"/>
                    <a:pt x="38698" y="58173"/>
                  </a:cubicBezTo>
                  <a:cubicBezTo>
                    <a:pt x="38848" y="58113"/>
                    <a:pt x="38988" y="58053"/>
                    <a:pt x="39138" y="57973"/>
                  </a:cubicBezTo>
                  <a:cubicBezTo>
                    <a:pt x="39278" y="57903"/>
                    <a:pt x="39428" y="57813"/>
                    <a:pt x="39568" y="57733"/>
                  </a:cubicBezTo>
                  <a:cubicBezTo>
                    <a:pt x="39708" y="57653"/>
                    <a:pt x="39848" y="57583"/>
                    <a:pt x="39988" y="57503"/>
                  </a:cubicBezTo>
                  <a:cubicBezTo>
                    <a:pt x="40127" y="57413"/>
                    <a:pt x="40257" y="57323"/>
                    <a:pt x="40397" y="57233"/>
                  </a:cubicBezTo>
                  <a:cubicBezTo>
                    <a:pt x="40547" y="57143"/>
                    <a:pt x="40687" y="57054"/>
                    <a:pt x="40836" y="56963"/>
                  </a:cubicBezTo>
                  <a:cubicBezTo>
                    <a:pt x="41116" y="56794"/>
                    <a:pt x="41396" y="56624"/>
                    <a:pt x="41676" y="56464"/>
                  </a:cubicBezTo>
                  <a:cubicBezTo>
                    <a:pt x="41816" y="56384"/>
                    <a:pt x="41956" y="56294"/>
                    <a:pt x="42095" y="56214"/>
                  </a:cubicBezTo>
                  <a:cubicBezTo>
                    <a:pt x="42246" y="56124"/>
                    <a:pt x="42395" y="56044"/>
                    <a:pt x="42545" y="55964"/>
                  </a:cubicBezTo>
                  <a:lnTo>
                    <a:pt x="43385" y="55485"/>
                  </a:lnTo>
                  <a:cubicBezTo>
                    <a:pt x="43534" y="55405"/>
                    <a:pt x="43694" y="55315"/>
                    <a:pt x="43834" y="55225"/>
                  </a:cubicBezTo>
                  <a:lnTo>
                    <a:pt x="44254" y="54985"/>
                  </a:lnTo>
                  <a:cubicBezTo>
                    <a:pt x="44544" y="54805"/>
                    <a:pt x="44824" y="54616"/>
                    <a:pt x="45113" y="54445"/>
                  </a:cubicBezTo>
                  <a:cubicBezTo>
                    <a:pt x="45253" y="54365"/>
                    <a:pt x="45393" y="54296"/>
                    <a:pt x="45533" y="54216"/>
                  </a:cubicBezTo>
                  <a:cubicBezTo>
                    <a:pt x="45672" y="54126"/>
                    <a:pt x="45823" y="54046"/>
                    <a:pt x="45972" y="53956"/>
                  </a:cubicBezTo>
                  <a:cubicBezTo>
                    <a:pt x="46262" y="53786"/>
                    <a:pt x="46532" y="53606"/>
                    <a:pt x="46822" y="53437"/>
                  </a:cubicBezTo>
                  <a:lnTo>
                    <a:pt x="47691" y="52927"/>
                  </a:lnTo>
                  <a:cubicBezTo>
                    <a:pt x="47991" y="52757"/>
                    <a:pt x="48290" y="52567"/>
                    <a:pt x="48590" y="52387"/>
                  </a:cubicBezTo>
                  <a:cubicBezTo>
                    <a:pt x="48740" y="52298"/>
                    <a:pt x="48880" y="52218"/>
                    <a:pt x="49030" y="52127"/>
                  </a:cubicBezTo>
                  <a:cubicBezTo>
                    <a:pt x="49170" y="52038"/>
                    <a:pt x="49320" y="51947"/>
                    <a:pt x="49469" y="51858"/>
                  </a:cubicBezTo>
                  <a:cubicBezTo>
                    <a:pt x="49620" y="51778"/>
                    <a:pt x="49779" y="51698"/>
                    <a:pt x="49939" y="51608"/>
                  </a:cubicBezTo>
                  <a:cubicBezTo>
                    <a:pt x="50089" y="51528"/>
                    <a:pt x="50229" y="51448"/>
                    <a:pt x="50379" y="51368"/>
                  </a:cubicBezTo>
                  <a:cubicBezTo>
                    <a:pt x="50519" y="51288"/>
                    <a:pt x="50668" y="51208"/>
                    <a:pt x="50808" y="51128"/>
                  </a:cubicBezTo>
                  <a:cubicBezTo>
                    <a:pt x="50948" y="51048"/>
                    <a:pt x="51088" y="50968"/>
                    <a:pt x="51228" y="50899"/>
                  </a:cubicBezTo>
                  <a:cubicBezTo>
                    <a:pt x="51328" y="50848"/>
                    <a:pt x="51428" y="50808"/>
                    <a:pt x="51528" y="50759"/>
                  </a:cubicBezTo>
                  <a:cubicBezTo>
                    <a:pt x="51838" y="50639"/>
                    <a:pt x="52147" y="50509"/>
                    <a:pt x="52447" y="50369"/>
                  </a:cubicBezTo>
                  <a:cubicBezTo>
                    <a:pt x="52757" y="50239"/>
                    <a:pt x="53046" y="50089"/>
                    <a:pt x="53356" y="49940"/>
                  </a:cubicBezTo>
                  <a:cubicBezTo>
                    <a:pt x="53516" y="49869"/>
                    <a:pt x="53676" y="49789"/>
                    <a:pt x="53836" y="49720"/>
                  </a:cubicBezTo>
                  <a:cubicBezTo>
                    <a:pt x="53976" y="49649"/>
                    <a:pt x="54125" y="49589"/>
                    <a:pt x="54265" y="49520"/>
                  </a:cubicBezTo>
                  <a:cubicBezTo>
                    <a:pt x="54575" y="49370"/>
                    <a:pt x="54885" y="49230"/>
                    <a:pt x="55195" y="49080"/>
                  </a:cubicBezTo>
                  <a:cubicBezTo>
                    <a:pt x="55504" y="48930"/>
                    <a:pt x="55824" y="48780"/>
                    <a:pt x="56144" y="48630"/>
                  </a:cubicBezTo>
                  <a:cubicBezTo>
                    <a:pt x="56454" y="48481"/>
                    <a:pt x="56754" y="48310"/>
                    <a:pt x="57053" y="48161"/>
                  </a:cubicBezTo>
                  <a:cubicBezTo>
                    <a:pt x="57363" y="48001"/>
                    <a:pt x="57663" y="47851"/>
                    <a:pt x="57953" y="47691"/>
                  </a:cubicBezTo>
                  <a:cubicBezTo>
                    <a:pt x="58262" y="47531"/>
                    <a:pt x="58562" y="47362"/>
                    <a:pt x="58862" y="47191"/>
                  </a:cubicBezTo>
                  <a:cubicBezTo>
                    <a:pt x="59052" y="47091"/>
                    <a:pt x="59232" y="46992"/>
                    <a:pt x="59421" y="46892"/>
                  </a:cubicBezTo>
                  <a:cubicBezTo>
                    <a:pt x="59481" y="46852"/>
                    <a:pt x="59541" y="46822"/>
                    <a:pt x="59601" y="46782"/>
                  </a:cubicBezTo>
                  <a:cubicBezTo>
                    <a:pt x="59681" y="46742"/>
                    <a:pt x="59761" y="46702"/>
                    <a:pt x="59831" y="46652"/>
                  </a:cubicBezTo>
                  <a:cubicBezTo>
                    <a:pt x="59991" y="46562"/>
                    <a:pt x="60140" y="46472"/>
                    <a:pt x="60300" y="46382"/>
                  </a:cubicBezTo>
                  <a:cubicBezTo>
                    <a:pt x="60440" y="46292"/>
                    <a:pt x="60590" y="46212"/>
                    <a:pt x="60730" y="46132"/>
                  </a:cubicBezTo>
                  <a:cubicBezTo>
                    <a:pt x="61040" y="45963"/>
                    <a:pt x="61339" y="45803"/>
                    <a:pt x="61639" y="45633"/>
                  </a:cubicBezTo>
                  <a:cubicBezTo>
                    <a:pt x="61789" y="45543"/>
                    <a:pt x="61949" y="45463"/>
                    <a:pt x="62099" y="45383"/>
                  </a:cubicBezTo>
                  <a:cubicBezTo>
                    <a:pt x="62249" y="45303"/>
                    <a:pt x="62399" y="45223"/>
                    <a:pt x="62549" y="45153"/>
                  </a:cubicBezTo>
                  <a:cubicBezTo>
                    <a:pt x="62689" y="45084"/>
                    <a:pt x="62829" y="45004"/>
                    <a:pt x="62958" y="44933"/>
                  </a:cubicBezTo>
                  <a:cubicBezTo>
                    <a:pt x="63118" y="44844"/>
                    <a:pt x="63268" y="44773"/>
                    <a:pt x="63418" y="44684"/>
                  </a:cubicBezTo>
                  <a:cubicBezTo>
                    <a:pt x="63568" y="44604"/>
                    <a:pt x="63718" y="44514"/>
                    <a:pt x="63868" y="44434"/>
                  </a:cubicBezTo>
                  <a:cubicBezTo>
                    <a:pt x="64008" y="44354"/>
                    <a:pt x="64157" y="44274"/>
                    <a:pt x="64307" y="44184"/>
                  </a:cubicBezTo>
                  <a:cubicBezTo>
                    <a:pt x="64607" y="44024"/>
                    <a:pt x="64907" y="43865"/>
                    <a:pt x="65207" y="43694"/>
                  </a:cubicBezTo>
                  <a:cubicBezTo>
                    <a:pt x="65367" y="43605"/>
                    <a:pt x="65516" y="43525"/>
                    <a:pt x="65676" y="43434"/>
                  </a:cubicBezTo>
                  <a:cubicBezTo>
                    <a:pt x="65816" y="43355"/>
                    <a:pt x="65966" y="43285"/>
                    <a:pt x="66116" y="43205"/>
                  </a:cubicBezTo>
                  <a:cubicBezTo>
                    <a:pt x="66255" y="43135"/>
                    <a:pt x="66395" y="43055"/>
                    <a:pt x="66535" y="42975"/>
                  </a:cubicBezTo>
                  <a:cubicBezTo>
                    <a:pt x="66675" y="42895"/>
                    <a:pt x="66815" y="42815"/>
                    <a:pt x="66955" y="42725"/>
                  </a:cubicBezTo>
                  <a:cubicBezTo>
                    <a:pt x="67045" y="42655"/>
                    <a:pt x="67135" y="42595"/>
                    <a:pt x="67215" y="42515"/>
                  </a:cubicBezTo>
                  <a:cubicBezTo>
                    <a:pt x="67245" y="42486"/>
                    <a:pt x="67275" y="42446"/>
                    <a:pt x="67305" y="42406"/>
                  </a:cubicBezTo>
                  <a:cubicBezTo>
                    <a:pt x="67305" y="42386"/>
                    <a:pt x="67315" y="42375"/>
                    <a:pt x="67325" y="42355"/>
                  </a:cubicBezTo>
                  <a:cubicBezTo>
                    <a:pt x="67335" y="42335"/>
                    <a:pt x="67335" y="42306"/>
                    <a:pt x="67335" y="42275"/>
                  </a:cubicBezTo>
                  <a:cubicBezTo>
                    <a:pt x="67345" y="42215"/>
                    <a:pt x="67325" y="42156"/>
                    <a:pt x="67285" y="42106"/>
                  </a:cubicBezTo>
                  <a:cubicBezTo>
                    <a:pt x="67255" y="42046"/>
                    <a:pt x="67195" y="41986"/>
                    <a:pt x="67145" y="41946"/>
                  </a:cubicBezTo>
                  <a:cubicBezTo>
                    <a:pt x="67065" y="41886"/>
                    <a:pt x="66985" y="41826"/>
                    <a:pt x="66905" y="41776"/>
                  </a:cubicBezTo>
                  <a:cubicBezTo>
                    <a:pt x="66635" y="41616"/>
                    <a:pt x="66346" y="41467"/>
                    <a:pt x="66066" y="41316"/>
                  </a:cubicBezTo>
                  <a:cubicBezTo>
                    <a:pt x="65816" y="41187"/>
                    <a:pt x="65566" y="41036"/>
                    <a:pt x="65316" y="40897"/>
                  </a:cubicBezTo>
                  <a:cubicBezTo>
                    <a:pt x="65036" y="40757"/>
                    <a:pt x="64747" y="40627"/>
                    <a:pt x="64467" y="40477"/>
                  </a:cubicBezTo>
                  <a:cubicBezTo>
                    <a:pt x="64197" y="40337"/>
                    <a:pt x="63917" y="40188"/>
                    <a:pt x="63658" y="40017"/>
                  </a:cubicBezTo>
                  <a:cubicBezTo>
                    <a:pt x="63528" y="39937"/>
                    <a:pt x="63388" y="39857"/>
                    <a:pt x="63258" y="39788"/>
                  </a:cubicBezTo>
                  <a:cubicBezTo>
                    <a:pt x="63108" y="39708"/>
                    <a:pt x="62949" y="39638"/>
                    <a:pt x="62798" y="39558"/>
                  </a:cubicBezTo>
                  <a:cubicBezTo>
                    <a:pt x="62669" y="39488"/>
                    <a:pt x="62538" y="39408"/>
                    <a:pt x="62399" y="39328"/>
                  </a:cubicBezTo>
                  <a:cubicBezTo>
                    <a:pt x="62269" y="39258"/>
                    <a:pt x="62129" y="39198"/>
                    <a:pt x="61989" y="39118"/>
                  </a:cubicBezTo>
                  <a:cubicBezTo>
                    <a:pt x="61849" y="39038"/>
                    <a:pt x="61699" y="38949"/>
                    <a:pt x="61559" y="38858"/>
                  </a:cubicBezTo>
                  <a:cubicBezTo>
                    <a:pt x="61499" y="38818"/>
                    <a:pt x="61439" y="38778"/>
                    <a:pt x="61370" y="38738"/>
                  </a:cubicBezTo>
                  <a:cubicBezTo>
                    <a:pt x="61310" y="38709"/>
                    <a:pt x="61240" y="38669"/>
                    <a:pt x="61180" y="38638"/>
                  </a:cubicBezTo>
                  <a:cubicBezTo>
                    <a:pt x="61030" y="38559"/>
                    <a:pt x="60890" y="38489"/>
                    <a:pt x="60750" y="38409"/>
                  </a:cubicBezTo>
                  <a:cubicBezTo>
                    <a:pt x="60600" y="38329"/>
                    <a:pt x="60451" y="38249"/>
                    <a:pt x="60311" y="38159"/>
                  </a:cubicBezTo>
                  <a:cubicBezTo>
                    <a:pt x="60171" y="38079"/>
                    <a:pt x="60041" y="37989"/>
                    <a:pt x="59911" y="37909"/>
                  </a:cubicBezTo>
                  <a:cubicBezTo>
                    <a:pt x="59771" y="37819"/>
                    <a:pt x="59631" y="37739"/>
                    <a:pt x="59491" y="37670"/>
                  </a:cubicBezTo>
                  <a:cubicBezTo>
                    <a:pt x="59341" y="37590"/>
                    <a:pt x="59192" y="37499"/>
                    <a:pt x="59041" y="37419"/>
                  </a:cubicBezTo>
                  <a:cubicBezTo>
                    <a:pt x="58892" y="37340"/>
                    <a:pt x="58752" y="37260"/>
                    <a:pt x="58602" y="37200"/>
                  </a:cubicBezTo>
                  <a:cubicBezTo>
                    <a:pt x="58542" y="37170"/>
                    <a:pt x="58472" y="37150"/>
                    <a:pt x="58412" y="37120"/>
                  </a:cubicBezTo>
                  <a:cubicBezTo>
                    <a:pt x="58202" y="37030"/>
                    <a:pt x="57993" y="36940"/>
                    <a:pt x="57793" y="36830"/>
                  </a:cubicBezTo>
                  <a:cubicBezTo>
                    <a:pt x="57583" y="36730"/>
                    <a:pt x="57373" y="36620"/>
                    <a:pt x="57163" y="36520"/>
                  </a:cubicBezTo>
                  <a:cubicBezTo>
                    <a:pt x="56934" y="36411"/>
                    <a:pt x="56694" y="36311"/>
                    <a:pt x="56464" y="36200"/>
                  </a:cubicBezTo>
                  <a:cubicBezTo>
                    <a:pt x="56304" y="36131"/>
                    <a:pt x="56144" y="36051"/>
                    <a:pt x="55984" y="35981"/>
                  </a:cubicBezTo>
                  <a:cubicBezTo>
                    <a:pt x="55994" y="35971"/>
                    <a:pt x="56014" y="35961"/>
                    <a:pt x="56024" y="35961"/>
                  </a:cubicBezTo>
                  <a:lnTo>
                    <a:pt x="56264" y="35841"/>
                  </a:lnTo>
                  <a:cubicBezTo>
                    <a:pt x="56444" y="35751"/>
                    <a:pt x="56623" y="35661"/>
                    <a:pt x="56803" y="35561"/>
                  </a:cubicBezTo>
                  <a:cubicBezTo>
                    <a:pt x="56973" y="35471"/>
                    <a:pt x="57143" y="35372"/>
                    <a:pt x="57303" y="35272"/>
                  </a:cubicBezTo>
                  <a:cubicBezTo>
                    <a:pt x="57373" y="35221"/>
                    <a:pt x="57443" y="35161"/>
                    <a:pt x="57523" y="35112"/>
                  </a:cubicBezTo>
                  <a:cubicBezTo>
                    <a:pt x="57603" y="35052"/>
                    <a:pt x="57682" y="34981"/>
                    <a:pt x="57753" y="34902"/>
                  </a:cubicBezTo>
                  <a:cubicBezTo>
                    <a:pt x="57853" y="34822"/>
                    <a:pt x="57953" y="34732"/>
                    <a:pt x="58033" y="34632"/>
                  </a:cubicBezTo>
                  <a:cubicBezTo>
                    <a:pt x="58122" y="34532"/>
                    <a:pt x="58202" y="34422"/>
                    <a:pt x="58282" y="34312"/>
                  </a:cubicBezTo>
                  <a:cubicBezTo>
                    <a:pt x="58332" y="34242"/>
                    <a:pt x="58392" y="34173"/>
                    <a:pt x="58442" y="34093"/>
                  </a:cubicBezTo>
                  <a:cubicBezTo>
                    <a:pt x="58492" y="34022"/>
                    <a:pt x="58542" y="33942"/>
                    <a:pt x="58582" y="33862"/>
                  </a:cubicBezTo>
                  <a:cubicBezTo>
                    <a:pt x="58682" y="33693"/>
                    <a:pt x="58762" y="33513"/>
                    <a:pt x="58832" y="33323"/>
                  </a:cubicBezTo>
                  <a:cubicBezTo>
                    <a:pt x="58862" y="33243"/>
                    <a:pt x="58882" y="33153"/>
                    <a:pt x="58901" y="33063"/>
                  </a:cubicBezTo>
                  <a:cubicBezTo>
                    <a:pt x="58921" y="32974"/>
                    <a:pt x="58941" y="32883"/>
                    <a:pt x="58961" y="32803"/>
                  </a:cubicBezTo>
                  <a:cubicBezTo>
                    <a:pt x="58981" y="32694"/>
                    <a:pt x="59001" y="32574"/>
                    <a:pt x="59021" y="32464"/>
                  </a:cubicBezTo>
                  <a:cubicBezTo>
                    <a:pt x="59032" y="32374"/>
                    <a:pt x="59032" y="32284"/>
                    <a:pt x="59032" y="32194"/>
                  </a:cubicBezTo>
                  <a:cubicBezTo>
                    <a:pt x="59041" y="32104"/>
                    <a:pt x="59032" y="32014"/>
                    <a:pt x="59032" y="31924"/>
                  </a:cubicBezTo>
                  <a:cubicBezTo>
                    <a:pt x="59032" y="31834"/>
                    <a:pt x="59032" y="31744"/>
                    <a:pt x="59021" y="31655"/>
                  </a:cubicBezTo>
                  <a:cubicBezTo>
                    <a:pt x="59012" y="31464"/>
                    <a:pt x="58992" y="31265"/>
                    <a:pt x="58972" y="31075"/>
                  </a:cubicBezTo>
                  <a:cubicBezTo>
                    <a:pt x="58941" y="30905"/>
                    <a:pt x="58892" y="30745"/>
                    <a:pt x="58822" y="30585"/>
                  </a:cubicBezTo>
                  <a:cubicBezTo>
                    <a:pt x="58802" y="30536"/>
                    <a:pt x="58782" y="30476"/>
                    <a:pt x="58752" y="30425"/>
                  </a:cubicBezTo>
                  <a:cubicBezTo>
                    <a:pt x="58722" y="30365"/>
                    <a:pt x="58672" y="30305"/>
                    <a:pt x="58622" y="30236"/>
                  </a:cubicBezTo>
                  <a:cubicBezTo>
                    <a:pt x="58562" y="30165"/>
                    <a:pt x="58502" y="30106"/>
                    <a:pt x="58442" y="30046"/>
                  </a:cubicBezTo>
                  <a:cubicBezTo>
                    <a:pt x="58392" y="30006"/>
                    <a:pt x="58352" y="29976"/>
                    <a:pt x="58312" y="29936"/>
                  </a:cubicBezTo>
                  <a:cubicBezTo>
                    <a:pt x="58292" y="29926"/>
                    <a:pt x="58272" y="29906"/>
                    <a:pt x="58252" y="29886"/>
                  </a:cubicBezTo>
                  <a:cubicBezTo>
                    <a:pt x="58232" y="29876"/>
                    <a:pt x="58202" y="29846"/>
                    <a:pt x="58182" y="29836"/>
                  </a:cubicBezTo>
                  <a:cubicBezTo>
                    <a:pt x="58172" y="29836"/>
                    <a:pt x="58162" y="29826"/>
                    <a:pt x="58153" y="29826"/>
                  </a:cubicBezTo>
                  <a:cubicBezTo>
                    <a:pt x="58162" y="29776"/>
                    <a:pt x="58182" y="29736"/>
                    <a:pt x="58202" y="29686"/>
                  </a:cubicBezTo>
                  <a:cubicBezTo>
                    <a:pt x="58262" y="29496"/>
                    <a:pt x="58322" y="29297"/>
                    <a:pt x="58372" y="29097"/>
                  </a:cubicBezTo>
                  <a:cubicBezTo>
                    <a:pt x="58412" y="28877"/>
                    <a:pt x="58442" y="28647"/>
                    <a:pt x="58452" y="28427"/>
                  </a:cubicBezTo>
                  <a:cubicBezTo>
                    <a:pt x="58472" y="28197"/>
                    <a:pt x="58462" y="27978"/>
                    <a:pt x="58412" y="27758"/>
                  </a:cubicBezTo>
                  <a:cubicBezTo>
                    <a:pt x="58402" y="27658"/>
                    <a:pt x="58372" y="27568"/>
                    <a:pt x="58342" y="27478"/>
                  </a:cubicBezTo>
                  <a:cubicBezTo>
                    <a:pt x="58312" y="27378"/>
                    <a:pt x="58282" y="27278"/>
                    <a:pt x="58252" y="27188"/>
                  </a:cubicBezTo>
                  <a:cubicBezTo>
                    <a:pt x="58212" y="27088"/>
                    <a:pt x="58182" y="26988"/>
                    <a:pt x="58142" y="26899"/>
                  </a:cubicBezTo>
                  <a:cubicBezTo>
                    <a:pt x="58113" y="26828"/>
                    <a:pt x="58082" y="26759"/>
                    <a:pt x="58033" y="26688"/>
                  </a:cubicBezTo>
                  <a:cubicBezTo>
                    <a:pt x="58013" y="26659"/>
                    <a:pt x="57993" y="26639"/>
                    <a:pt x="57973" y="26608"/>
                  </a:cubicBezTo>
                  <a:cubicBezTo>
                    <a:pt x="57933" y="26548"/>
                    <a:pt x="57893" y="26488"/>
                    <a:pt x="57842" y="26429"/>
                  </a:cubicBezTo>
                  <a:cubicBezTo>
                    <a:pt x="57773" y="26349"/>
                    <a:pt x="57702" y="26259"/>
                    <a:pt x="57633" y="26179"/>
                  </a:cubicBezTo>
                  <a:cubicBezTo>
                    <a:pt x="57563" y="26099"/>
                    <a:pt x="57503" y="26019"/>
                    <a:pt x="57423" y="25949"/>
                  </a:cubicBezTo>
                  <a:cubicBezTo>
                    <a:pt x="57443" y="25949"/>
                    <a:pt x="57453" y="25939"/>
                    <a:pt x="57473" y="25939"/>
                  </a:cubicBezTo>
                  <a:cubicBezTo>
                    <a:pt x="57633" y="25879"/>
                    <a:pt x="57793" y="25829"/>
                    <a:pt x="57962" y="25799"/>
                  </a:cubicBezTo>
                  <a:cubicBezTo>
                    <a:pt x="58022" y="25789"/>
                    <a:pt x="58082" y="25789"/>
                    <a:pt x="58142" y="25779"/>
                  </a:cubicBezTo>
                  <a:cubicBezTo>
                    <a:pt x="58172" y="25779"/>
                    <a:pt x="58202" y="25779"/>
                    <a:pt x="58242" y="25769"/>
                  </a:cubicBezTo>
                  <a:cubicBezTo>
                    <a:pt x="58312" y="25769"/>
                    <a:pt x="58382" y="25760"/>
                    <a:pt x="58452" y="25760"/>
                  </a:cubicBezTo>
                  <a:cubicBezTo>
                    <a:pt x="58542" y="25779"/>
                    <a:pt x="58632" y="25809"/>
                    <a:pt x="58722" y="25839"/>
                  </a:cubicBezTo>
                  <a:cubicBezTo>
                    <a:pt x="58822" y="25869"/>
                    <a:pt x="58921" y="25899"/>
                    <a:pt x="59032" y="25919"/>
                  </a:cubicBezTo>
                  <a:cubicBezTo>
                    <a:pt x="59152" y="25939"/>
                    <a:pt x="59272" y="25949"/>
                    <a:pt x="59391" y="25949"/>
                  </a:cubicBezTo>
                  <a:cubicBezTo>
                    <a:pt x="59501" y="25949"/>
                    <a:pt x="59601" y="25939"/>
                    <a:pt x="59701" y="25929"/>
                  </a:cubicBezTo>
                  <a:cubicBezTo>
                    <a:pt x="59821" y="25919"/>
                    <a:pt x="59951" y="25909"/>
                    <a:pt x="60071" y="25879"/>
                  </a:cubicBezTo>
                  <a:cubicBezTo>
                    <a:pt x="60171" y="25859"/>
                    <a:pt x="60271" y="25839"/>
                    <a:pt x="60360" y="25809"/>
                  </a:cubicBezTo>
                  <a:cubicBezTo>
                    <a:pt x="60460" y="25779"/>
                    <a:pt x="60551" y="25749"/>
                    <a:pt x="60650" y="25709"/>
                  </a:cubicBezTo>
                  <a:lnTo>
                    <a:pt x="60950" y="25620"/>
                  </a:lnTo>
                  <a:cubicBezTo>
                    <a:pt x="61339" y="25489"/>
                    <a:pt x="61719" y="25349"/>
                    <a:pt x="62119" y="25240"/>
                  </a:cubicBezTo>
                  <a:cubicBezTo>
                    <a:pt x="62509" y="25120"/>
                    <a:pt x="62898" y="25010"/>
                    <a:pt x="63288" y="24890"/>
                  </a:cubicBezTo>
                  <a:cubicBezTo>
                    <a:pt x="63698" y="24780"/>
                    <a:pt x="64108" y="24670"/>
                    <a:pt x="64517" y="24541"/>
                  </a:cubicBezTo>
                  <a:cubicBezTo>
                    <a:pt x="64917" y="24421"/>
                    <a:pt x="65316" y="24281"/>
                    <a:pt x="65716" y="24170"/>
                  </a:cubicBezTo>
                  <a:cubicBezTo>
                    <a:pt x="66116" y="24051"/>
                    <a:pt x="66526" y="23951"/>
                    <a:pt x="66925" y="23821"/>
                  </a:cubicBezTo>
                  <a:cubicBezTo>
                    <a:pt x="67335" y="23691"/>
                    <a:pt x="67734" y="23551"/>
                    <a:pt x="68134" y="23411"/>
                  </a:cubicBezTo>
                  <a:lnTo>
                    <a:pt x="68434" y="23291"/>
                  </a:lnTo>
                  <a:cubicBezTo>
                    <a:pt x="68544" y="23251"/>
                    <a:pt x="68653" y="23202"/>
                    <a:pt x="68753" y="23142"/>
                  </a:cubicBezTo>
                  <a:cubicBezTo>
                    <a:pt x="68913" y="23062"/>
                    <a:pt x="69063" y="22962"/>
                    <a:pt x="69183" y="22832"/>
                  </a:cubicBezTo>
                  <a:cubicBezTo>
                    <a:pt x="69283" y="22712"/>
                    <a:pt x="69343" y="22572"/>
                    <a:pt x="69393" y="22422"/>
                  </a:cubicBezTo>
                  <a:cubicBezTo>
                    <a:pt x="69443" y="22222"/>
                    <a:pt x="69453" y="22003"/>
                    <a:pt x="69433" y="21803"/>
                  </a:cubicBezTo>
                  <a:cubicBezTo>
                    <a:pt x="69423" y="21683"/>
                    <a:pt x="69403" y="21573"/>
                    <a:pt x="69383" y="21463"/>
                  </a:cubicBezTo>
                  <a:cubicBezTo>
                    <a:pt x="69363" y="21343"/>
                    <a:pt x="69343" y="21233"/>
                    <a:pt x="69303" y="21123"/>
                  </a:cubicBezTo>
                  <a:cubicBezTo>
                    <a:pt x="69273" y="21043"/>
                    <a:pt x="69233" y="20973"/>
                    <a:pt x="69183" y="20904"/>
                  </a:cubicBezTo>
                  <a:cubicBezTo>
                    <a:pt x="69143" y="20844"/>
                    <a:pt x="69103" y="20793"/>
                    <a:pt x="69043" y="20744"/>
                  </a:cubicBezTo>
                  <a:cubicBezTo>
                    <a:pt x="69013" y="20713"/>
                    <a:pt x="68973" y="20684"/>
                    <a:pt x="68944" y="20664"/>
                  </a:cubicBezTo>
                  <a:cubicBezTo>
                    <a:pt x="68913" y="20644"/>
                    <a:pt x="68884" y="20624"/>
                    <a:pt x="68864" y="20613"/>
                  </a:cubicBezTo>
                  <a:cubicBezTo>
                    <a:pt x="68804" y="20573"/>
                    <a:pt x="68733" y="20544"/>
                    <a:pt x="68664" y="20524"/>
                  </a:cubicBezTo>
                  <a:cubicBezTo>
                    <a:pt x="68633" y="20504"/>
                    <a:pt x="68604" y="20504"/>
                    <a:pt x="68573" y="20493"/>
                  </a:cubicBezTo>
                  <a:cubicBezTo>
                    <a:pt x="68514" y="20484"/>
                    <a:pt x="68434" y="20473"/>
                    <a:pt x="68364" y="20473"/>
                  </a:cubicBezTo>
                  <a:cubicBezTo>
                    <a:pt x="68144" y="20473"/>
                    <a:pt x="67924" y="20504"/>
                    <a:pt x="67705" y="20533"/>
                  </a:cubicBezTo>
                  <a:cubicBezTo>
                    <a:pt x="67494" y="20564"/>
                    <a:pt x="67295" y="20593"/>
                    <a:pt x="67095" y="20633"/>
                  </a:cubicBezTo>
                  <a:cubicBezTo>
                    <a:pt x="66885" y="20664"/>
                    <a:pt x="66685" y="20704"/>
                    <a:pt x="66475" y="20753"/>
                  </a:cubicBezTo>
                  <a:cubicBezTo>
                    <a:pt x="66275" y="20804"/>
                    <a:pt x="66076" y="20853"/>
                    <a:pt x="65876" y="20893"/>
                  </a:cubicBezTo>
                  <a:cubicBezTo>
                    <a:pt x="65676" y="20933"/>
                    <a:pt x="65476" y="20973"/>
                    <a:pt x="65276" y="21023"/>
                  </a:cubicBezTo>
                  <a:cubicBezTo>
                    <a:pt x="65076" y="21073"/>
                    <a:pt x="64867" y="21123"/>
                    <a:pt x="64657" y="21183"/>
                  </a:cubicBezTo>
                  <a:cubicBezTo>
                    <a:pt x="64447" y="21243"/>
                    <a:pt x="64237" y="21293"/>
                    <a:pt x="64017" y="21343"/>
                  </a:cubicBezTo>
                  <a:cubicBezTo>
                    <a:pt x="63628" y="21443"/>
                    <a:pt x="63228" y="21503"/>
                    <a:pt x="62829" y="21603"/>
                  </a:cubicBezTo>
                  <a:cubicBezTo>
                    <a:pt x="62419" y="21703"/>
                    <a:pt x="62009" y="21812"/>
                    <a:pt x="61599" y="21912"/>
                  </a:cubicBezTo>
                  <a:cubicBezTo>
                    <a:pt x="61399" y="21963"/>
                    <a:pt x="61200" y="22003"/>
                    <a:pt x="61000" y="22043"/>
                  </a:cubicBezTo>
                  <a:cubicBezTo>
                    <a:pt x="60800" y="22092"/>
                    <a:pt x="60590" y="22142"/>
                    <a:pt x="60391" y="22182"/>
                  </a:cubicBezTo>
                  <a:cubicBezTo>
                    <a:pt x="59981" y="22272"/>
                    <a:pt x="59561" y="22342"/>
                    <a:pt x="59152" y="22452"/>
                  </a:cubicBezTo>
                  <a:cubicBezTo>
                    <a:pt x="59052" y="22472"/>
                    <a:pt x="58941" y="22502"/>
                    <a:pt x="58842" y="22542"/>
                  </a:cubicBezTo>
                  <a:cubicBezTo>
                    <a:pt x="58722" y="22582"/>
                    <a:pt x="58612" y="22632"/>
                    <a:pt x="58502" y="22682"/>
                  </a:cubicBezTo>
                  <a:cubicBezTo>
                    <a:pt x="58312" y="22772"/>
                    <a:pt x="58142" y="22862"/>
                    <a:pt x="57962" y="22971"/>
                  </a:cubicBezTo>
                  <a:cubicBezTo>
                    <a:pt x="57882" y="23022"/>
                    <a:pt x="57802" y="23082"/>
                    <a:pt x="57722" y="23142"/>
                  </a:cubicBezTo>
                  <a:lnTo>
                    <a:pt x="57483" y="23322"/>
                  </a:lnTo>
                  <a:cubicBezTo>
                    <a:pt x="57323" y="23451"/>
                    <a:pt x="57153" y="23571"/>
                    <a:pt x="56983" y="23691"/>
                  </a:cubicBezTo>
                  <a:cubicBezTo>
                    <a:pt x="56883" y="23751"/>
                    <a:pt x="56783" y="23801"/>
                    <a:pt x="56683" y="23841"/>
                  </a:cubicBezTo>
                  <a:cubicBezTo>
                    <a:pt x="56594" y="23881"/>
                    <a:pt x="56503" y="23911"/>
                    <a:pt x="56414" y="23941"/>
                  </a:cubicBezTo>
                  <a:cubicBezTo>
                    <a:pt x="56324" y="23981"/>
                    <a:pt x="56234" y="24021"/>
                    <a:pt x="56144" y="24051"/>
                  </a:cubicBezTo>
                  <a:cubicBezTo>
                    <a:pt x="55944" y="24121"/>
                    <a:pt x="55744" y="24170"/>
                    <a:pt x="55535" y="24210"/>
                  </a:cubicBezTo>
                  <a:cubicBezTo>
                    <a:pt x="55335" y="24250"/>
                    <a:pt x="55135" y="24281"/>
                    <a:pt x="54945" y="24321"/>
                  </a:cubicBezTo>
                  <a:cubicBezTo>
                    <a:pt x="54735" y="24370"/>
                    <a:pt x="54525" y="24421"/>
                    <a:pt x="54316" y="24461"/>
                  </a:cubicBezTo>
                  <a:cubicBezTo>
                    <a:pt x="54076" y="24510"/>
                    <a:pt x="53826" y="24550"/>
                    <a:pt x="53576" y="24600"/>
                  </a:cubicBezTo>
                  <a:cubicBezTo>
                    <a:pt x="53456" y="24630"/>
                    <a:pt x="53346" y="24660"/>
                    <a:pt x="53226" y="24700"/>
                  </a:cubicBezTo>
                  <a:cubicBezTo>
                    <a:pt x="53177" y="24710"/>
                    <a:pt x="53117" y="24730"/>
                    <a:pt x="53066" y="24740"/>
                  </a:cubicBezTo>
                  <a:cubicBezTo>
                    <a:pt x="53037" y="24730"/>
                    <a:pt x="53017" y="24710"/>
                    <a:pt x="52986" y="24700"/>
                  </a:cubicBezTo>
                  <a:cubicBezTo>
                    <a:pt x="52906" y="24660"/>
                    <a:pt x="52827" y="24610"/>
                    <a:pt x="52747" y="24570"/>
                  </a:cubicBezTo>
                  <a:cubicBezTo>
                    <a:pt x="52667" y="24530"/>
                    <a:pt x="52577" y="24490"/>
                    <a:pt x="52507" y="24441"/>
                  </a:cubicBezTo>
                  <a:cubicBezTo>
                    <a:pt x="52437" y="24410"/>
                    <a:pt x="52377" y="24361"/>
                    <a:pt x="52317" y="24321"/>
                  </a:cubicBezTo>
                  <a:cubicBezTo>
                    <a:pt x="52257" y="24270"/>
                    <a:pt x="52197" y="24210"/>
                    <a:pt x="52137" y="24161"/>
                  </a:cubicBezTo>
                  <a:cubicBezTo>
                    <a:pt x="52067" y="24090"/>
                    <a:pt x="51987" y="24031"/>
                    <a:pt x="51898" y="23971"/>
                  </a:cubicBezTo>
                  <a:cubicBezTo>
                    <a:pt x="51858" y="23951"/>
                    <a:pt x="51807" y="23921"/>
                    <a:pt x="51767" y="23901"/>
                  </a:cubicBezTo>
                  <a:cubicBezTo>
                    <a:pt x="51758" y="23781"/>
                    <a:pt x="51747" y="23671"/>
                    <a:pt x="51727" y="23561"/>
                  </a:cubicBezTo>
                  <a:cubicBezTo>
                    <a:pt x="51718" y="23451"/>
                    <a:pt x="51698" y="23351"/>
                    <a:pt x="51658" y="23242"/>
                  </a:cubicBezTo>
                  <a:cubicBezTo>
                    <a:pt x="51628" y="23142"/>
                    <a:pt x="51568" y="23051"/>
                    <a:pt x="51518" y="22962"/>
                  </a:cubicBezTo>
                  <a:cubicBezTo>
                    <a:pt x="51468" y="22871"/>
                    <a:pt x="51408" y="22772"/>
                    <a:pt x="51358" y="22682"/>
                  </a:cubicBezTo>
                  <a:cubicBezTo>
                    <a:pt x="51298" y="22592"/>
                    <a:pt x="51218" y="22502"/>
                    <a:pt x="51148" y="22422"/>
                  </a:cubicBezTo>
                  <a:cubicBezTo>
                    <a:pt x="51018" y="22282"/>
                    <a:pt x="50879" y="22172"/>
                    <a:pt x="50719" y="22072"/>
                  </a:cubicBezTo>
                  <a:cubicBezTo>
                    <a:pt x="50608" y="22012"/>
                    <a:pt x="50499" y="21963"/>
                    <a:pt x="50379" y="21912"/>
                  </a:cubicBezTo>
                  <a:cubicBezTo>
                    <a:pt x="50319" y="21892"/>
                    <a:pt x="50259" y="21863"/>
                    <a:pt x="50189" y="21843"/>
                  </a:cubicBezTo>
                  <a:cubicBezTo>
                    <a:pt x="50109" y="21812"/>
                    <a:pt x="50019" y="21803"/>
                    <a:pt x="49929" y="21792"/>
                  </a:cubicBezTo>
                  <a:cubicBezTo>
                    <a:pt x="49869" y="21783"/>
                    <a:pt x="49809" y="21772"/>
                    <a:pt x="49749" y="21772"/>
                  </a:cubicBezTo>
                  <a:cubicBezTo>
                    <a:pt x="49709" y="21772"/>
                    <a:pt x="49660" y="21763"/>
                    <a:pt x="49620" y="21763"/>
                  </a:cubicBezTo>
                  <a:lnTo>
                    <a:pt x="49589" y="21763"/>
                  </a:lnTo>
                  <a:cubicBezTo>
                    <a:pt x="49480" y="21772"/>
                    <a:pt x="49380" y="21772"/>
                    <a:pt x="49280" y="21792"/>
                  </a:cubicBezTo>
                  <a:cubicBezTo>
                    <a:pt x="49160" y="21803"/>
                    <a:pt x="49050" y="21823"/>
                    <a:pt x="48940" y="21843"/>
                  </a:cubicBezTo>
                  <a:cubicBezTo>
                    <a:pt x="48780" y="21872"/>
                    <a:pt x="48620" y="21912"/>
                    <a:pt x="48470" y="21963"/>
                  </a:cubicBezTo>
                  <a:cubicBezTo>
                    <a:pt x="48341" y="22012"/>
                    <a:pt x="48221" y="22072"/>
                    <a:pt x="48101" y="22123"/>
                  </a:cubicBezTo>
                  <a:lnTo>
                    <a:pt x="47771" y="22302"/>
                  </a:lnTo>
                  <a:cubicBezTo>
                    <a:pt x="47651" y="22372"/>
                    <a:pt x="47541" y="22462"/>
                    <a:pt x="47441" y="22552"/>
                  </a:cubicBezTo>
                  <a:cubicBezTo>
                    <a:pt x="47381" y="22602"/>
                    <a:pt x="47341" y="22652"/>
                    <a:pt x="47291" y="22702"/>
                  </a:cubicBezTo>
                  <a:cubicBezTo>
                    <a:pt x="47251" y="22742"/>
                    <a:pt x="47222" y="22782"/>
                    <a:pt x="47191" y="22822"/>
                  </a:cubicBezTo>
                  <a:cubicBezTo>
                    <a:pt x="47151" y="22871"/>
                    <a:pt x="47111" y="22922"/>
                    <a:pt x="47071" y="22982"/>
                  </a:cubicBezTo>
                  <a:cubicBezTo>
                    <a:pt x="46951" y="23142"/>
                    <a:pt x="46842" y="23311"/>
                    <a:pt x="46732" y="23491"/>
                  </a:cubicBezTo>
                  <a:cubicBezTo>
                    <a:pt x="46632" y="23671"/>
                    <a:pt x="46512" y="23851"/>
                    <a:pt x="46412" y="24031"/>
                  </a:cubicBezTo>
                  <a:cubicBezTo>
                    <a:pt x="46312" y="24230"/>
                    <a:pt x="46212" y="24430"/>
                    <a:pt x="46132" y="24640"/>
                  </a:cubicBezTo>
                  <a:cubicBezTo>
                    <a:pt x="46052" y="24830"/>
                    <a:pt x="45972" y="25030"/>
                    <a:pt x="45903" y="25230"/>
                  </a:cubicBezTo>
                  <a:cubicBezTo>
                    <a:pt x="45772" y="25649"/>
                    <a:pt x="45703" y="26079"/>
                    <a:pt x="45663" y="26519"/>
                  </a:cubicBezTo>
                  <a:cubicBezTo>
                    <a:pt x="45652" y="26619"/>
                    <a:pt x="45652" y="26719"/>
                    <a:pt x="45652" y="26819"/>
                  </a:cubicBezTo>
                  <a:cubicBezTo>
                    <a:pt x="45652" y="26939"/>
                    <a:pt x="45663" y="27058"/>
                    <a:pt x="45683" y="27178"/>
                  </a:cubicBezTo>
                  <a:cubicBezTo>
                    <a:pt x="45712" y="27388"/>
                    <a:pt x="45772" y="27598"/>
                    <a:pt x="45883" y="27787"/>
                  </a:cubicBezTo>
                  <a:lnTo>
                    <a:pt x="45912" y="27847"/>
                  </a:lnTo>
                  <a:cubicBezTo>
                    <a:pt x="45863" y="27878"/>
                    <a:pt x="45823" y="27898"/>
                    <a:pt x="45772" y="27927"/>
                  </a:cubicBezTo>
                  <a:cubicBezTo>
                    <a:pt x="45692" y="27978"/>
                    <a:pt x="45612" y="28018"/>
                    <a:pt x="45543" y="28067"/>
                  </a:cubicBezTo>
                  <a:cubicBezTo>
                    <a:pt x="45373" y="28178"/>
                    <a:pt x="45223" y="28307"/>
                    <a:pt x="45073" y="28427"/>
                  </a:cubicBezTo>
                  <a:cubicBezTo>
                    <a:pt x="44993" y="28487"/>
                    <a:pt x="44913" y="28537"/>
                    <a:pt x="44844" y="28607"/>
                  </a:cubicBezTo>
                  <a:lnTo>
                    <a:pt x="44633" y="28817"/>
                  </a:lnTo>
                  <a:cubicBezTo>
                    <a:pt x="44493" y="28946"/>
                    <a:pt x="44364" y="29077"/>
                    <a:pt x="44234" y="29226"/>
                  </a:cubicBezTo>
                  <a:cubicBezTo>
                    <a:pt x="44104" y="29377"/>
                    <a:pt x="43974" y="29526"/>
                    <a:pt x="43874" y="29706"/>
                  </a:cubicBezTo>
                  <a:cubicBezTo>
                    <a:pt x="43854" y="29756"/>
                    <a:pt x="43824" y="29816"/>
                    <a:pt x="43804" y="29876"/>
                  </a:cubicBezTo>
                  <a:cubicBezTo>
                    <a:pt x="43784" y="29916"/>
                    <a:pt x="43774" y="29956"/>
                    <a:pt x="43754" y="29996"/>
                  </a:cubicBezTo>
                  <a:cubicBezTo>
                    <a:pt x="43724" y="30096"/>
                    <a:pt x="43694" y="30185"/>
                    <a:pt x="43674" y="30276"/>
                  </a:cubicBezTo>
                  <a:cubicBezTo>
                    <a:pt x="43625" y="30465"/>
                    <a:pt x="43574" y="30645"/>
                    <a:pt x="43545" y="30835"/>
                  </a:cubicBezTo>
                  <a:cubicBezTo>
                    <a:pt x="43514" y="31025"/>
                    <a:pt x="43505" y="31215"/>
                    <a:pt x="43485" y="31404"/>
                  </a:cubicBezTo>
                  <a:cubicBezTo>
                    <a:pt x="43485" y="31504"/>
                    <a:pt x="43474" y="31595"/>
                    <a:pt x="43474" y="31695"/>
                  </a:cubicBezTo>
                  <a:cubicBezTo>
                    <a:pt x="43465" y="31784"/>
                    <a:pt x="43465" y="31864"/>
                    <a:pt x="43465" y="31954"/>
                  </a:cubicBezTo>
                  <a:cubicBezTo>
                    <a:pt x="43474" y="32164"/>
                    <a:pt x="43494" y="32364"/>
                    <a:pt x="43534" y="32563"/>
                  </a:cubicBezTo>
                  <a:cubicBezTo>
                    <a:pt x="43554" y="32743"/>
                    <a:pt x="43585" y="32934"/>
                    <a:pt x="43614" y="33113"/>
                  </a:cubicBezTo>
                  <a:cubicBezTo>
                    <a:pt x="43654" y="33283"/>
                    <a:pt x="43694" y="33463"/>
                    <a:pt x="43754" y="33633"/>
                  </a:cubicBezTo>
                  <a:cubicBezTo>
                    <a:pt x="43774" y="33713"/>
                    <a:pt x="43804" y="33793"/>
                    <a:pt x="43834" y="33873"/>
                  </a:cubicBezTo>
                  <a:cubicBezTo>
                    <a:pt x="43864" y="33973"/>
                    <a:pt x="43904" y="34073"/>
                    <a:pt x="43954" y="34173"/>
                  </a:cubicBezTo>
                  <a:cubicBezTo>
                    <a:pt x="44024" y="34342"/>
                    <a:pt x="44114" y="34502"/>
                    <a:pt x="44214" y="34662"/>
                  </a:cubicBezTo>
                  <a:cubicBezTo>
                    <a:pt x="44244" y="34702"/>
                    <a:pt x="44284" y="34752"/>
                    <a:pt x="44314" y="34792"/>
                  </a:cubicBezTo>
                  <a:cubicBezTo>
                    <a:pt x="44304" y="34802"/>
                    <a:pt x="44284" y="34812"/>
                    <a:pt x="44274" y="34822"/>
                  </a:cubicBezTo>
                  <a:cubicBezTo>
                    <a:pt x="44244" y="34852"/>
                    <a:pt x="44204" y="34872"/>
                    <a:pt x="44174" y="34892"/>
                  </a:cubicBezTo>
                  <a:lnTo>
                    <a:pt x="43934" y="35041"/>
                  </a:lnTo>
                  <a:cubicBezTo>
                    <a:pt x="43784" y="35132"/>
                    <a:pt x="43625" y="35221"/>
                    <a:pt x="43474" y="35312"/>
                  </a:cubicBezTo>
                  <a:cubicBezTo>
                    <a:pt x="43405" y="35272"/>
                    <a:pt x="43325" y="35232"/>
                    <a:pt x="43245" y="35181"/>
                  </a:cubicBezTo>
                  <a:cubicBezTo>
                    <a:pt x="43225" y="35172"/>
                    <a:pt x="43205" y="35161"/>
                    <a:pt x="43185" y="35141"/>
                  </a:cubicBezTo>
                  <a:cubicBezTo>
                    <a:pt x="43145" y="35121"/>
                    <a:pt x="43115" y="35101"/>
                    <a:pt x="43085" y="35081"/>
                  </a:cubicBezTo>
                  <a:cubicBezTo>
                    <a:pt x="43035" y="35052"/>
                    <a:pt x="42985" y="35021"/>
                    <a:pt x="42915" y="34992"/>
                  </a:cubicBezTo>
                  <a:cubicBezTo>
                    <a:pt x="42685" y="34872"/>
                    <a:pt x="42426" y="34752"/>
                    <a:pt x="42186" y="34642"/>
                  </a:cubicBezTo>
                  <a:lnTo>
                    <a:pt x="42006" y="34552"/>
                  </a:lnTo>
                  <a:lnTo>
                    <a:pt x="41936" y="34522"/>
                  </a:lnTo>
                  <a:cubicBezTo>
                    <a:pt x="41906" y="34502"/>
                    <a:pt x="41876" y="34492"/>
                    <a:pt x="41836" y="34472"/>
                  </a:cubicBezTo>
                  <a:lnTo>
                    <a:pt x="41826" y="34472"/>
                  </a:lnTo>
                  <a:lnTo>
                    <a:pt x="41806" y="34452"/>
                  </a:lnTo>
                  <a:lnTo>
                    <a:pt x="41776" y="34442"/>
                  </a:lnTo>
                  <a:cubicBezTo>
                    <a:pt x="41746" y="34432"/>
                    <a:pt x="41716" y="34412"/>
                    <a:pt x="41686" y="34402"/>
                  </a:cubicBezTo>
                  <a:cubicBezTo>
                    <a:pt x="41536" y="34332"/>
                    <a:pt x="41376" y="34242"/>
                    <a:pt x="41227" y="34142"/>
                  </a:cubicBezTo>
                  <a:lnTo>
                    <a:pt x="41227" y="34133"/>
                  </a:lnTo>
                  <a:lnTo>
                    <a:pt x="41216" y="34133"/>
                  </a:lnTo>
                  <a:cubicBezTo>
                    <a:pt x="41227" y="34113"/>
                    <a:pt x="41227" y="34093"/>
                    <a:pt x="41227" y="34062"/>
                  </a:cubicBezTo>
                  <a:lnTo>
                    <a:pt x="41236" y="34053"/>
                  </a:lnTo>
                  <a:lnTo>
                    <a:pt x="41236" y="34042"/>
                  </a:lnTo>
                  <a:cubicBezTo>
                    <a:pt x="41236" y="34022"/>
                    <a:pt x="41247" y="34002"/>
                    <a:pt x="41247" y="33982"/>
                  </a:cubicBezTo>
                  <a:cubicBezTo>
                    <a:pt x="41266" y="33902"/>
                    <a:pt x="41276" y="33813"/>
                    <a:pt x="41286" y="33743"/>
                  </a:cubicBezTo>
                  <a:cubicBezTo>
                    <a:pt x="41296" y="33673"/>
                    <a:pt x="41296" y="33583"/>
                    <a:pt x="41306" y="33533"/>
                  </a:cubicBezTo>
                  <a:lnTo>
                    <a:pt x="41306" y="33513"/>
                  </a:lnTo>
                  <a:cubicBezTo>
                    <a:pt x="41306" y="33443"/>
                    <a:pt x="41316" y="33383"/>
                    <a:pt x="41326" y="33333"/>
                  </a:cubicBezTo>
                  <a:cubicBezTo>
                    <a:pt x="41336" y="33253"/>
                    <a:pt x="41346" y="33183"/>
                    <a:pt x="41356" y="33103"/>
                  </a:cubicBezTo>
                  <a:cubicBezTo>
                    <a:pt x="41366" y="33073"/>
                    <a:pt x="41366" y="33043"/>
                    <a:pt x="41376" y="33003"/>
                  </a:cubicBezTo>
                  <a:lnTo>
                    <a:pt x="41376" y="32983"/>
                  </a:lnTo>
                  <a:cubicBezTo>
                    <a:pt x="41406" y="32834"/>
                    <a:pt x="41426" y="32683"/>
                    <a:pt x="41426" y="32534"/>
                  </a:cubicBezTo>
                  <a:cubicBezTo>
                    <a:pt x="41426" y="32504"/>
                    <a:pt x="41426" y="32484"/>
                    <a:pt x="41416" y="32444"/>
                  </a:cubicBezTo>
                  <a:cubicBezTo>
                    <a:pt x="41416" y="32394"/>
                    <a:pt x="41406" y="32364"/>
                    <a:pt x="41396" y="32324"/>
                  </a:cubicBezTo>
                  <a:cubicBezTo>
                    <a:pt x="41386" y="32284"/>
                    <a:pt x="41356" y="32234"/>
                    <a:pt x="41316" y="32194"/>
                  </a:cubicBezTo>
                  <a:cubicBezTo>
                    <a:pt x="41296" y="32164"/>
                    <a:pt x="41256" y="32144"/>
                    <a:pt x="41227" y="32124"/>
                  </a:cubicBezTo>
                  <a:lnTo>
                    <a:pt x="41216" y="32114"/>
                  </a:lnTo>
                  <a:cubicBezTo>
                    <a:pt x="41196" y="32104"/>
                    <a:pt x="41176" y="32094"/>
                    <a:pt x="41147" y="32074"/>
                  </a:cubicBezTo>
                  <a:cubicBezTo>
                    <a:pt x="41056" y="32014"/>
                    <a:pt x="40947" y="31974"/>
                    <a:pt x="40867" y="31944"/>
                  </a:cubicBezTo>
                  <a:lnTo>
                    <a:pt x="40807" y="31924"/>
                  </a:lnTo>
                  <a:cubicBezTo>
                    <a:pt x="40747" y="31894"/>
                    <a:pt x="40697" y="31874"/>
                    <a:pt x="40647" y="31844"/>
                  </a:cubicBezTo>
                  <a:cubicBezTo>
                    <a:pt x="40607" y="31824"/>
                    <a:pt x="40567" y="31795"/>
                    <a:pt x="40527" y="31775"/>
                  </a:cubicBezTo>
                  <a:cubicBezTo>
                    <a:pt x="40507" y="31764"/>
                    <a:pt x="40487" y="31744"/>
                    <a:pt x="40467" y="31735"/>
                  </a:cubicBezTo>
                  <a:cubicBezTo>
                    <a:pt x="40367" y="31675"/>
                    <a:pt x="40257" y="31624"/>
                    <a:pt x="40177" y="31584"/>
                  </a:cubicBezTo>
                  <a:lnTo>
                    <a:pt x="40087" y="31535"/>
                  </a:lnTo>
                  <a:cubicBezTo>
                    <a:pt x="39977" y="31475"/>
                    <a:pt x="39848" y="31404"/>
                    <a:pt x="39728" y="31335"/>
                  </a:cubicBezTo>
                  <a:cubicBezTo>
                    <a:pt x="39628" y="31265"/>
                    <a:pt x="39498" y="31185"/>
                    <a:pt x="39368" y="31125"/>
                  </a:cubicBezTo>
                  <a:cubicBezTo>
                    <a:pt x="39318" y="31105"/>
                    <a:pt x="39278" y="31075"/>
                    <a:pt x="39228" y="31055"/>
                  </a:cubicBezTo>
                  <a:lnTo>
                    <a:pt x="39218" y="31055"/>
                  </a:lnTo>
                  <a:lnTo>
                    <a:pt x="39208" y="31045"/>
                  </a:lnTo>
                  <a:lnTo>
                    <a:pt x="39188" y="31045"/>
                  </a:lnTo>
                  <a:cubicBezTo>
                    <a:pt x="39148" y="31015"/>
                    <a:pt x="39108" y="30995"/>
                    <a:pt x="39068" y="30975"/>
                  </a:cubicBezTo>
                  <a:cubicBezTo>
                    <a:pt x="38958" y="30925"/>
                    <a:pt x="38848" y="30865"/>
                    <a:pt x="38738" y="30805"/>
                  </a:cubicBezTo>
                  <a:cubicBezTo>
                    <a:pt x="38649" y="30745"/>
                    <a:pt x="38549" y="30685"/>
                    <a:pt x="38438" y="30645"/>
                  </a:cubicBezTo>
                  <a:lnTo>
                    <a:pt x="38429" y="30635"/>
                  </a:lnTo>
                  <a:lnTo>
                    <a:pt x="38409" y="30625"/>
                  </a:lnTo>
                  <a:lnTo>
                    <a:pt x="38418" y="30625"/>
                  </a:lnTo>
                  <a:lnTo>
                    <a:pt x="38429" y="30615"/>
                  </a:lnTo>
                  <a:cubicBezTo>
                    <a:pt x="38498" y="30565"/>
                    <a:pt x="38569" y="30516"/>
                    <a:pt x="38649" y="30485"/>
                  </a:cubicBezTo>
                  <a:lnTo>
                    <a:pt x="38798" y="30405"/>
                  </a:lnTo>
                  <a:lnTo>
                    <a:pt x="38858" y="30376"/>
                  </a:lnTo>
                  <a:lnTo>
                    <a:pt x="38878" y="30376"/>
                  </a:lnTo>
                  <a:lnTo>
                    <a:pt x="38878" y="30365"/>
                  </a:lnTo>
                  <a:lnTo>
                    <a:pt x="38898" y="30365"/>
                  </a:lnTo>
                  <a:lnTo>
                    <a:pt x="38908" y="30356"/>
                  </a:lnTo>
                  <a:cubicBezTo>
                    <a:pt x="38918" y="30356"/>
                    <a:pt x="38928" y="30356"/>
                    <a:pt x="38928" y="30345"/>
                  </a:cubicBezTo>
                  <a:cubicBezTo>
                    <a:pt x="38968" y="30336"/>
                    <a:pt x="38998" y="30316"/>
                    <a:pt x="39038" y="30305"/>
                  </a:cubicBezTo>
                  <a:lnTo>
                    <a:pt x="39158" y="30245"/>
                  </a:lnTo>
                  <a:cubicBezTo>
                    <a:pt x="39328" y="30176"/>
                    <a:pt x="39508" y="30096"/>
                    <a:pt x="39677" y="29996"/>
                  </a:cubicBezTo>
                  <a:cubicBezTo>
                    <a:pt x="39757" y="29946"/>
                    <a:pt x="39837" y="29906"/>
                    <a:pt x="39917" y="29856"/>
                  </a:cubicBezTo>
                  <a:lnTo>
                    <a:pt x="39928" y="29846"/>
                  </a:lnTo>
                  <a:lnTo>
                    <a:pt x="39937" y="29846"/>
                  </a:lnTo>
                  <a:lnTo>
                    <a:pt x="39948" y="29836"/>
                  </a:lnTo>
                  <a:cubicBezTo>
                    <a:pt x="40008" y="29806"/>
                    <a:pt x="40067" y="29766"/>
                    <a:pt x="40127" y="29726"/>
                  </a:cubicBezTo>
                  <a:lnTo>
                    <a:pt x="40177" y="29696"/>
                  </a:lnTo>
                  <a:lnTo>
                    <a:pt x="40187" y="29696"/>
                  </a:lnTo>
                  <a:cubicBezTo>
                    <a:pt x="40307" y="29626"/>
                    <a:pt x="40467" y="29536"/>
                    <a:pt x="40607" y="29446"/>
                  </a:cubicBezTo>
                  <a:lnTo>
                    <a:pt x="40737" y="29357"/>
                  </a:lnTo>
                  <a:lnTo>
                    <a:pt x="40787" y="29326"/>
                  </a:lnTo>
                  <a:cubicBezTo>
                    <a:pt x="40887" y="29266"/>
                    <a:pt x="40976" y="29206"/>
                    <a:pt x="41076" y="29146"/>
                  </a:cubicBezTo>
                  <a:cubicBezTo>
                    <a:pt x="41167" y="29086"/>
                    <a:pt x="41256" y="29026"/>
                    <a:pt x="41346" y="28977"/>
                  </a:cubicBezTo>
                  <a:lnTo>
                    <a:pt x="41556" y="28837"/>
                  </a:lnTo>
                  <a:cubicBezTo>
                    <a:pt x="41646" y="28787"/>
                    <a:pt x="41736" y="28727"/>
                    <a:pt x="41816" y="28677"/>
                  </a:cubicBezTo>
                  <a:lnTo>
                    <a:pt x="41826" y="28677"/>
                  </a:lnTo>
                  <a:lnTo>
                    <a:pt x="41836" y="28667"/>
                  </a:lnTo>
                  <a:lnTo>
                    <a:pt x="41846" y="28667"/>
                  </a:lnTo>
                  <a:lnTo>
                    <a:pt x="42026" y="28547"/>
                  </a:lnTo>
                  <a:lnTo>
                    <a:pt x="42235" y="28427"/>
                  </a:lnTo>
                  <a:lnTo>
                    <a:pt x="42246" y="28417"/>
                  </a:lnTo>
                  <a:cubicBezTo>
                    <a:pt x="42326" y="28367"/>
                    <a:pt x="42415" y="28307"/>
                    <a:pt x="42495" y="28257"/>
                  </a:cubicBezTo>
                  <a:cubicBezTo>
                    <a:pt x="42665" y="28158"/>
                    <a:pt x="42815" y="28067"/>
                    <a:pt x="42995" y="27967"/>
                  </a:cubicBezTo>
                  <a:lnTo>
                    <a:pt x="43045" y="27938"/>
                  </a:lnTo>
                  <a:lnTo>
                    <a:pt x="43075" y="27918"/>
                  </a:lnTo>
                  <a:lnTo>
                    <a:pt x="43105" y="27907"/>
                  </a:lnTo>
                  <a:cubicBezTo>
                    <a:pt x="43225" y="27827"/>
                    <a:pt x="43365" y="27747"/>
                    <a:pt x="43494" y="27678"/>
                  </a:cubicBezTo>
                  <a:cubicBezTo>
                    <a:pt x="43634" y="27598"/>
                    <a:pt x="43794" y="27518"/>
                    <a:pt x="43994" y="27428"/>
                  </a:cubicBezTo>
                  <a:lnTo>
                    <a:pt x="44114" y="27368"/>
                  </a:lnTo>
                  <a:cubicBezTo>
                    <a:pt x="44134" y="27358"/>
                    <a:pt x="44154" y="27348"/>
                    <a:pt x="44184" y="27338"/>
                  </a:cubicBezTo>
                  <a:cubicBezTo>
                    <a:pt x="44214" y="27328"/>
                    <a:pt x="44274" y="27308"/>
                    <a:pt x="44334" y="27278"/>
                  </a:cubicBezTo>
                  <a:cubicBezTo>
                    <a:pt x="44413" y="27248"/>
                    <a:pt x="44484" y="27208"/>
                    <a:pt x="44564" y="27178"/>
                  </a:cubicBezTo>
                  <a:cubicBezTo>
                    <a:pt x="44593" y="27168"/>
                    <a:pt x="44613" y="27158"/>
                    <a:pt x="44644" y="27148"/>
                  </a:cubicBezTo>
                  <a:lnTo>
                    <a:pt x="44664" y="27138"/>
                  </a:lnTo>
                  <a:cubicBezTo>
                    <a:pt x="44764" y="27088"/>
                    <a:pt x="44873" y="27038"/>
                    <a:pt x="44983" y="26988"/>
                  </a:cubicBezTo>
                  <a:lnTo>
                    <a:pt x="44993" y="26978"/>
                  </a:lnTo>
                  <a:cubicBezTo>
                    <a:pt x="45053" y="26948"/>
                    <a:pt x="45113" y="26919"/>
                    <a:pt x="45163" y="26879"/>
                  </a:cubicBezTo>
                  <a:cubicBezTo>
                    <a:pt x="45213" y="26848"/>
                    <a:pt x="45253" y="26819"/>
                    <a:pt x="45283" y="26788"/>
                  </a:cubicBezTo>
                  <a:cubicBezTo>
                    <a:pt x="45323" y="26748"/>
                    <a:pt x="45353" y="26719"/>
                    <a:pt x="45383" y="26679"/>
                  </a:cubicBezTo>
                  <a:lnTo>
                    <a:pt x="45383" y="26668"/>
                  </a:lnTo>
                  <a:cubicBezTo>
                    <a:pt x="45393" y="26668"/>
                    <a:pt x="45393" y="26659"/>
                    <a:pt x="45403" y="26648"/>
                  </a:cubicBezTo>
                  <a:cubicBezTo>
                    <a:pt x="45423" y="26619"/>
                    <a:pt x="45433" y="26579"/>
                    <a:pt x="45443" y="26539"/>
                  </a:cubicBezTo>
                  <a:cubicBezTo>
                    <a:pt x="45453" y="26488"/>
                    <a:pt x="45453" y="26449"/>
                    <a:pt x="45453" y="26399"/>
                  </a:cubicBezTo>
                  <a:cubicBezTo>
                    <a:pt x="45453" y="26399"/>
                    <a:pt x="45453" y="26389"/>
                    <a:pt x="45443" y="26389"/>
                  </a:cubicBezTo>
                  <a:lnTo>
                    <a:pt x="45453" y="26379"/>
                  </a:lnTo>
                  <a:cubicBezTo>
                    <a:pt x="45473" y="26279"/>
                    <a:pt x="45473" y="26179"/>
                    <a:pt x="45483" y="26089"/>
                  </a:cubicBezTo>
                  <a:lnTo>
                    <a:pt x="45483" y="25869"/>
                  </a:lnTo>
                  <a:lnTo>
                    <a:pt x="45483" y="25819"/>
                  </a:lnTo>
                  <a:cubicBezTo>
                    <a:pt x="45493" y="25700"/>
                    <a:pt x="45493" y="25580"/>
                    <a:pt x="45493" y="25460"/>
                  </a:cubicBezTo>
                  <a:lnTo>
                    <a:pt x="45493" y="25400"/>
                  </a:lnTo>
                  <a:lnTo>
                    <a:pt x="45493" y="25270"/>
                  </a:lnTo>
                  <a:cubicBezTo>
                    <a:pt x="45503" y="25070"/>
                    <a:pt x="45503" y="24890"/>
                    <a:pt x="45503" y="24730"/>
                  </a:cubicBezTo>
                  <a:cubicBezTo>
                    <a:pt x="45503" y="24600"/>
                    <a:pt x="45493" y="24470"/>
                    <a:pt x="45493" y="24361"/>
                  </a:cubicBezTo>
                  <a:lnTo>
                    <a:pt x="45493" y="24350"/>
                  </a:lnTo>
                  <a:lnTo>
                    <a:pt x="45493" y="24330"/>
                  </a:lnTo>
                  <a:lnTo>
                    <a:pt x="45493" y="24321"/>
                  </a:lnTo>
                  <a:lnTo>
                    <a:pt x="45493" y="24201"/>
                  </a:lnTo>
                  <a:cubicBezTo>
                    <a:pt x="45483" y="24070"/>
                    <a:pt x="45483" y="23951"/>
                    <a:pt x="45483" y="23831"/>
                  </a:cubicBezTo>
                  <a:lnTo>
                    <a:pt x="45483" y="23821"/>
                  </a:lnTo>
                  <a:lnTo>
                    <a:pt x="45483" y="23811"/>
                  </a:lnTo>
                  <a:cubicBezTo>
                    <a:pt x="45493" y="23771"/>
                    <a:pt x="45493" y="23721"/>
                    <a:pt x="45493" y="23681"/>
                  </a:cubicBezTo>
                  <a:lnTo>
                    <a:pt x="45493" y="23151"/>
                  </a:lnTo>
                  <a:lnTo>
                    <a:pt x="45493" y="23142"/>
                  </a:lnTo>
                  <a:lnTo>
                    <a:pt x="45493" y="23131"/>
                  </a:lnTo>
                  <a:lnTo>
                    <a:pt x="45493" y="23122"/>
                  </a:lnTo>
                  <a:cubicBezTo>
                    <a:pt x="45493" y="22971"/>
                    <a:pt x="45483" y="22792"/>
                    <a:pt x="45483" y="22622"/>
                  </a:cubicBezTo>
                  <a:cubicBezTo>
                    <a:pt x="45473" y="22472"/>
                    <a:pt x="45463" y="22312"/>
                    <a:pt x="45453" y="22192"/>
                  </a:cubicBezTo>
                  <a:lnTo>
                    <a:pt x="45453" y="22182"/>
                  </a:lnTo>
                  <a:lnTo>
                    <a:pt x="45453" y="22172"/>
                  </a:lnTo>
                  <a:lnTo>
                    <a:pt x="45443" y="22072"/>
                  </a:lnTo>
                  <a:cubicBezTo>
                    <a:pt x="45413" y="21683"/>
                    <a:pt x="45403" y="21303"/>
                    <a:pt x="45403" y="20973"/>
                  </a:cubicBezTo>
                  <a:lnTo>
                    <a:pt x="45403" y="20873"/>
                  </a:lnTo>
                  <a:lnTo>
                    <a:pt x="45403" y="20833"/>
                  </a:lnTo>
                  <a:lnTo>
                    <a:pt x="45403" y="20404"/>
                  </a:lnTo>
                  <a:cubicBezTo>
                    <a:pt x="45403" y="20294"/>
                    <a:pt x="45393" y="20174"/>
                    <a:pt x="45393" y="20054"/>
                  </a:cubicBezTo>
                  <a:lnTo>
                    <a:pt x="45393" y="20044"/>
                  </a:lnTo>
                  <a:lnTo>
                    <a:pt x="45393" y="20004"/>
                  </a:lnTo>
                  <a:cubicBezTo>
                    <a:pt x="45393" y="19954"/>
                    <a:pt x="45383" y="19914"/>
                    <a:pt x="45383" y="19864"/>
                  </a:cubicBezTo>
                  <a:cubicBezTo>
                    <a:pt x="45373" y="19565"/>
                    <a:pt x="45373" y="19254"/>
                    <a:pt x="45373" y="18965"/>
                  </a:cubicBezTo>
                  <a:lnTo>
                    <a:pt x="45373" y="18715"/>
                  </a:lnTo>
                  <a:lnTo>
                    <a:pt x="45373" y="18406"/>
                  </a:lnTo>
                  <a:lnTo>
                    <a:pt x="45373" y="18395"/>
                  </a:lnTo>
                  <a:lnTo>
                    <a:pt x="45373" y="17596"/>
                  </a:lnTo>
                  <a:cubicBezTo>
                    <a:pt x="45383" y="17486"/>
                    <a:pt x="45383" y="17366"/>
                    <a:pt x="45393" y="17267"/>
                  </a:cubicBezTo>
                  <a:cubicBezTo>
                    <a:pt x="45393" y="17196"/>
                    <a:pt x="45403" y="17127"/>
                    <a:pt x="45403" y="17056"/>
                  </a:cubicBezTo>
                  <a:cubicBezTo>
                    <a:pt x="45403" y="16967"/>
                    <a:pt x="45403" y="16876"/>
                    <a:pt x="45413" y="16797"/>
                  </a:cubicBezTo>
                  <a:cubicBezTo>
                    <a:pt x="45413" y="16697"/>
                    <a:pt x="45413" y="16597"/>
                    <a:pt x="45423" y="16497"/>
                  </a:cubicBezTo>
                  <a:cubicBezTo>
                    <a:pt x="45423" y="16407"/>
                    <a:pt x="45433" y="16317"/>
                    <a:pt x="45433" y="16217"/>
                  </a:cubicBezTo>
                  <a:lnTo>
                    <a:pt x="45433" y="16207"/>
                  </a:lnTo>
                  <a:lnTo>
                    <a:pt x="45433" y="16197"/>
                  </a:lnTo>
                  <a:lnTo>
                    <a:pt x="45433" y="16187"/>
                  </a:lnTo>
                  <a:lnTo>
                    <a:pt x="45433" y="16177"/>
                  </a:lnTo>
                  <a:cubicBezTo>
                    <a:pt x="45443" y="16097"/>
                    <a:pt x="45443" y="16008"/>
                    <a:pt x="45453" y="15928"/>
                  </a:cubicBezTo>
                  <a:cubicBezTo>
                    <a:pt x="45453" y="15837"/>
                    <a:pt x="45453" y="15748"/>
                    <a:pt x="45463" y="15657"/>
                  </a:cubicBezTo>
                  <a:cubicBezTo>
                    <a:pt x="45463" y="15558"/>
                    <a:pt x="45463" y="15468"/>
                    <a:pt x="45473" y="15368"/>
                  </a:cubicBezTo>
                  <a:cubicBezTo>
                    <a:pt x="45483" y="15008"/>
                    <a:pt x="45493" y="14638"/>
                    <a:pt x="45493" y="14239"/>
                  </a:cubicBezTo>
                  <a:cubicBezTo>
                    <a:pt x="45503" y="13829"/>
                    <a:pt x="45493" y="13459"/>
                    <a:pt x="45473" y="13110"/>
                  </a:cubicBezTo>
                  <a:cubicBezTo>
                    <a:pt x="45463" y="13040"/>
                    <a:pt x="45463" y="12970"/>
                    <a:pt x="45453" y="12900"/>
                  </a:cubicBezTo>
                  <a:lnTo>
                    <a:pt x="45453" y="12880"/>
                  </a:lnTo>
                  <a:lnTo>
                    <a:pt x="45453" y="12810"/>
                  </a:lnTo>
                  <a:cubicBezTo>
                    <a:pt x="45443" y="12730"/>
                    <a:pt x="45443" y="12640"/>
                    <a:pt x="45433" y="12560"/>
                  </a:cubicBezTo>
                  <a:lnTo>
                    <a:pt x="45433" y="12550"/>
                  </a:lnTo>
                  <a:cubicBezTo>
                    <a:pt x="45433" y="12440"/>
                    <a:pt x="45433" y="12331"/>
                    <a:pt x="45423" y="12220"/>
                  </a:cubicBezTo>
                  <a:cubicBezTo>
                    <a:pt x="45423" y="12140"/>
                    <a:pt x="45423" y="12051"/>
                    <a:pt x="45413" y="11971"/>
                  </a:cubicBezTo>
                  <a:cubicBezTo>
                    <a:pt x="45413" y="11881"/>
                    <a:pt x="45413" y="11781"/>
                    <a:pt x="45403" y="11681"/>
                  </a:cubicBezTo>
                  <a:cubicBezTo>
                    <a:pt x="45403" y="11611"/>
                    <a:pt x="45393" y="11541"/>
                    <a:pt x="45383" y="11461"/>
                  </a:cubicBezTo>
                  <a:lnTo>
                    <a:pt x="45383" y="11451"/>
                  </a:lnTo>
                  <a:lnTo>
                    <a:pt x="45383" y="11441"/>
                  </a:lnTo>
                  <a:lnTo>
                    <a:pt x="45383" y="11401"/>
                  </a:lnTo>
                  <a:cubicBezTo>
                    <a:pt x="45363" y="11181"/>
                    <a:pt x="45343" y="10992"/>
                    <a:pt x="45343" y="10821"/>
                  </a:cubicBezTo>
                  <a:lnTo>
                    <a:pt x="45343" y="10682"/>
                  </a:lnTo>
                  <a:lnTo>
                    <a:pt x="45343" y="10232"/>
                  </a:lnTo>
                  <a:cubicBezTo>
                    <a:pt x="45343" y="10082"/>
                    <a:pt x="45333" y="9902"/>
                    <a:pt x="45323" y="9693"/>
                  </a:cubicBezTo>
                  <a:cubicBezTo>
                    <a:pt x="45303" y="9373"/>
                    <a:pt x="45283" y="8953"/>
                    <a:pt x="45273" y="8523"/>
                  </a:cubicBezTo>
                  <a:lnTo>
                    <a:pt x="45273" y="8324"/>
                  </a:lnTo>
                  <a:cubicBezTo>
                    <a:pt x="45303" y="8314"/>
                    <a:pt x="45323" y="8294"/>
                    <a:pt x="45353" y="8274"/>
                  </a:cubicBezTo>
                  <a:cubicBezTo>
                    <a:pt x="45433" y="8224"/>
                    <a:pt x="45513" y="8174"/>
                    <a:pt x="45583" y="8104"/>
                  </a:cubicBezTo>
                  <a:cubicBezTo>
                    <a:pt x="45603" y="8084"/>
                    <a:pt x="45612" y="8064"/>
                    <a:pt x="45632" y="8044"/>
                  </a:cubicBezTo>
                  <a:cubicBezTo>
                    <a:pt x="45632" y="8024"/>
                    <a:pt x="45643" y="8004"/>
                    <a:pt x="45652" y="7984"/>
                  </a:cubicBezTo>
                  <a:cubicBezTo>
                    <a:pt x="45663" y="7964"/>
                    <a:pt x="45663" y="7944"/>
                    <a:pt x="45663" y="7924"/>
                  </a:cubicBezTo>
                  <a:lnTo>
                    <a:pt x="45663" y="7904"/>
                  </a:lnTo>
                  <a:lnTo>
                    <a:pt x="45663" y="7834"/>
                  </a:lnTo>
                  <a:lnTo>
                    <a:pt x="45663" y="7794"/>
                  </a:lnTo>
                  <a:cubicBezTo>
                    <a:pt x="45672" y="7754"/>
                    <a:pt x="45672" y="7714"/>
                    <a:pt x="45672" y="7664"/>
                  </a:cubicBezTo>
                  <a:cubicBezTo>
                    <a:pt x="45672" y="7614"/>
                    <a:pt x="45683" y="7564"/>
                    <a:pt x="45683" y="7515"/>
                  </a:cubicBezTo>
                  <a:lnTo>
                    <a:pt x="45692" y="7475"/>
                  </a:lnTo>
                  <a:lnTo>
                    <a:pt x="45692" y="7464"/>
                  </a:lnTo>
                  <a:lnTo>
                    <a:pt x="45692" y="7435"/>
                  </a:lnTo>
                  <a:cubicBezTo>
                    <a:pt x="45712" y="7335"/>
                    <a:pt x="45723" y="7224"/>
                    <a:pt x="45743" y="7105"/>
                  </a:cubicBezTo>
                  <a:cubicBezTo>
                    <a:pt x="45743" y="7055"/>
                    <a:pt x="45752" y="6995"/>
                    <a:pt x="45752" y="6945"/>
                  </a:cubicBezTo>
                  <a:cubicBezTo>
                    <a:pt x="45752" y="6885"/>
                    <a:pt x="45743" y="6825"/>
                    <a:pt x="45723" y="6785"/>
                  </a:cubicBezTo>
                  <a:cubicBezTo>
                    <a:pt x="45712" y="6735"/>
                    <a:pt x="45683" y="6685"/>
                    <a:pt x="45632" y="6635"/>
                  </a:cubicBezTo>
                  <a:cubicBezTo>
                    <a:pt x="45603" y="6595"/>
                    <a:pt x="45563" y="6565"/>
                    <a:pt x="45533" y="6545"/>
                  </a:cubicBezTo>
                  <a:lnTo>
                    <a:pt x="45513" y="6525"/>
                  </a:lnTo>
                  <a:lnTo>
                    <a:pt x="45503" y="6525"/>
                  </a:lnTo>
                  <a:lnTo>
                    <a:pt x="45413" y="6465"/>
                  </a:lnTo>
                  <a:cubicBezTo>
                    <a:pt x="45353" y="6435"/>
                    <a:pt x="45293" y="6415"/>
                    <a:pt x="45243" y="6405"/>
                  </a:cubicBezTo>
                  <a:cubicBezTo>
                    <a:pt x="45193" y="6396"/>
                    <a:pt x="45153" y="6376"/>
                    <a:pt x="45113" y="6365"/>
                  </a:cubicBezTo>
                  <a:lnTo>
                    <a:pt x="45023" y="6325"/>
                  </a:lnTo>
                  <a:lnTo>
                    <a:pt x="44983" y="6316"/>
                  </a:lnTo>
                  <a:lnTo>
                    <a:pt x="44943" y="6296"/>
                  </a:lnTo>
                  <a:cubicBezTo>
                    <a:pt x="44883" y="6265"/>
                    <a:pt x="44833" y="6245"/>
                    <a:pt x="44784" y="6216"/>
                  </a:cubicBezTo>
                  <a:lnTo>
                    <a:pt x="44773" y="6205"/>
                  </a:lnTo>
                  <a:lnTo>
                    <a:pt x="44724" y="6185"/>
                  </a:lnTo>
                  <a:cubicBezTo>
                    <a:pt x="44673" y="6156"/>
                    <a:pt x="44633" y="6136"/>
                    <a:pt x="44584" y="6116"/>
                  </a:cubicBezTo>
                  <a:cubicBezTo>
                    <a:pt x="44553" y="6096"/>
                    <a:pt x="44513" y="6076"/>
                    <a:pt x="44484" y="6065"/>
                  </a:cubicBezTo>
                  <a:cubicBezTo>
                    <a:pt x="44424" y="6036"/>
                    <a:pt x="44364" y="5996"/>
                    <a:pt x="44294" y="5956"/>
                  </a:cubicBezTo>
                  <a:lnTo>
                    <a:pt x="44284" y="5945"/>
                  </a:lnTo>
                  <a:cubicBezTo>
                    <a:pt x="44264" y="5936"/>
                    <a:pt x="44254" y="5925"/>
                    <a:pt x="44234" y="5916"/>
                  </a:cubicBezTo>
                  <a:cubicBezTo>
                    <a:pt x="44144" y="5866"/>
                    <a:pt x="44054" y="5826"/>
                    <a:pt x="43974" y="5786"/>
                  </a:cubicBezTo>
                  <a:cubicBezTo>
                    <a:pt x="43944" y="5776"/>
                    <a:pt x="43924" y="5766"/>
                    <a:pt x="43894" y="5746"/>
                  </a:cubicBezTo>
                  <a:lnTo>
                    <a:pt x="43874" y="5746"/>
                  </a:lnTo>
                  <a:lnTo>
                    <a:pt x="43864" y="5736"/>
                  </a:lnTo>
                  <a:lnTo>
                    <a:pt x="43844" y="5726"/>
                  </a:lnTo>
                  <a:cubicBezTo>
                    <a:pt x="43794" y="5706"/>
                    <a:pt x="43744" y="5686"/>
                    <a:pt x="43704" y="5666"/>
                  </a:cubicBezTo>
                  <a:cubicBezTo>
                    <a:pt x="43605" y="5616"/>
                    <a:pt x="43514" y="5576"/>
                    <a:pt x="43425" y="5526"/>
                  </a:cubicBezTo>
                  <a:lnTo>
                    <a:pt x="43175" y="5386"/>
                  </a:lnTo>
                  <a:lnTo>
                    <a:pt x="42925" y="5246"/>
                  </a:lnTo>
                  <a:cubicBezTo>
                    <a:pt x="42795" y="5177"/>
                    <a:pt x="42675" y="5106"/>
                    <a:pt x="42555" y="5026"/>
                  </a:cubicBezTo>
                  <a:lnTo>
                    <a:pt x="42545" y="5026"/>
                  </a:lnTo>
                  <a:lnTo>
                    <a:pt x="42535" y="5017"/>
                  </a:lnTo>
                  <a:cubicBezTo>
                    <a:pt x="42505" y="4997"/>
                    <a:pt x="42465" y="4977"/>
                    <a:pt x="42435" y="4957"/>
                  </a:cubicBezTo>
                  <a:cubicBezTo>
                    <a:pt x="42286" y="4866"/>
                    <a:pt x="42126" y="4777"/>
                    <a:pt x="41986" y="4707"/>
                  </a:cubicBezTo>
                  <a:lnTo>
                    <a:pt x="41976" y="4707"/>
                  </a:lnTo>
                  <a:lnTo>
                    <a:pt x="41896" y="4657"/>
                  </a:lnTo>
                  <a:cubicBezTo>
                    <a:pt x="41696" y="4557"/>
                    <a:pt x="41506" y="4457"/>
                    <a:pt x="41336" y="4347"/>
                  </a:cubicBezTo>
                  <a:cubicBezTo>
                    <a:pt x="41296" y="4327"/>
                    <a:pt x="41266" y="4307"/>
                    <a:pt x="41227" y="4287"/>
                  </a:cubicBezTo>
                  <a:lnTo>
                    <a:pt x="41216" y="4277"/>
                  </a:lnTo>
                  <a:lnTo>
                    <a:pt x="41207" y="4277"/>
                  </a:lnTo>
                  <a:cubicBezTo>
                    <a:pt x="41156" y="4247"/>
                    <a:pt x="41116" y="4217"/>
                    <a:pt x="41076" y="4197"/>
                  </a:cubicBezTo>
                  <a:cubicBezTo>
                    <a:pt x="40987" y="4147"/>
                    <a:pt x="40887" y="4097"/>
                    <a:pt x="40816" y="4057"/>
                  </a:cubicBezTo>
                  <a:cubicBezTo>
                    <a:pt x="40776" y="4037"/>
                    <a:pt x="40747" y="4027"/>
                    <a:pt x="40707" y="4007"/>
                  </a:cubicBezTo>
                  <a:lnTo>
                    <a:pt x="40697" y="4007"/>
                  </a:lnTo>
                  <a:lnTo>
                    <a:pt x="40677" y="3997"/>
                  </a:lnTo>
                  <a:lnTo>
                    <a:pt x="40657" y="3987"/>
                  </a:lnTo>
                  <a:lnTo>
                    <a:pt x="40637" y="3967"/>
                  </a:lnTo>
                  <a:lnTo>
                    <a:pt x="40627" y="3967"/>
                  </a:lnTo>
                  <a:cubicBezTo>
                    <a:pt x="40597" y="3958"/>
                    <a:pt x="40567" y="3938"/>
                    <a:pt x="40537" y="3927"/>
                  </a:cubicBezTo>
                  <a:cubicBezTo>
                    <a:pt x="40457" y="3887"/>
                    <a:pt x="40387" y="3847"/>
                    <a:pt x="40307" y="3807"/>
                  </a:cubicBezTo>
                  <a:lnTo>
                    <a:pt x="40257" y="3778"/>
                  </a:lnTo>
                  <a:cubicBezTo>
                    <a:pt x="40167" y="3727"/>
                    <a:pt x="40077" y="3678"/>
                    <a:pt x="39988" y="3638"/>
                  </a:cubicBezTo>
                  <a:cubicBezTo>
                    <a:pt x="39917" y="3598"/>
                    <a:pt x="39857" y="3567"/>
                    <a:pt x="39788" y="3538"/>
                  </a:cubicBezTo>
                  <a:lnTo>
                    <a:pt x="39777" y="3538"/>
                  </a:lnTo>
                  <a:lnTo>
                    <a:pt x="39728" y="3518"/>
                  </a:lnTo>
                  <a:cubicBezTo>
                    <a:pt x="39538" y="3428"/>
                    <a:pt x="39368" y="3328"/>
                    <a:pt x="39198" y="3238"/>
                  </a:cubicBezTo>
                  <a:lnTo>
                    <a:pt x="38809" y="3028"/>
                  </a:lnTo>
                  <a:lnTo>
                    <a:pt x="38798" y="3028"/>
                  </a:lnTo>
                  <a:lnTo>
                    <a:pt x="38658" y="2948"/>
                  </a:lnTo>
                  <a:cubicBezTo>
                    <a:pt x="38478" y="2848"/>
                    <a:pt x="38299" y="2748"/>
                    <a:pt x="38129" y="2659"/>
                  </a:cubicBezTo>
                  <a:cubicBezTo>
                    <a:pt x="38059" y="2619"/>
                    <a:pt x="37999" y="2579"/>
                    <a:pt x="37929" y="2548"/>
                  </a:cubicBezTo>
                  <a:lnTo>
                    <a:pt x="37919" y="2539"/>
                  </a:lnTo>
                  <a:cubicBezTo>
                    <a:pt x="37819" y="2479"/>
                    <a:pt x="37699" y="2419"/>
                    <a:pt x="37579" y="2348"/>
                  </a:cubicBezTo>
                  <a:cubicBezTo>
                    <a:pt x="37490" y="2299"/>
                    <a:pt x="37390" y="2249"/>
                    <a:pt x="37299" y="2199"/>
                  </a:cubicBezTo>
                  <a:lnTo>
                    <a:pt x="37270" y="2189"/>
                  </a:lnTo>
                  <a:lnTo>
                    <a:pt x="37250" y="2179"/>
                  </a:lnTo>
                  <a:lnTo>
                    <a:pt x="37219" y="2159"/>
                  </a:lnTo>
                  <a:cubicBezTo>
                    <a:pt x="37159" y="2129"/>
                    <a:pt x="37090" y="2099"/>
                    <a:pt x="37030" y="2059"/>
                  </a:cubicBezTo>
                  <a:lnTo>
                    <a:pt x="36980" y="2039"/>
                  </a:lnTo>
                  <a:cubicBezTo>
                    <a:pt x="36910" y="1999"/>
                    <a:pt x="36840" y="1959"/>
                    <a:pt x="36770" y="1929"/>
                  </a:cubicBezTo>
                  <a:cubicBezTo>
                    <a:pt x="36700" y="1889"/>
                    <a:pt x="36620" y="1859"/>
                    <a:pt x="36550" y="1829"/>
                  </a:cubicBezTo>
                  <a:lnTo>
                    <a:pt x="36480" y="1789"/>
                  </a:lnTo>
                  <a:lnTo>
                    <a:pt x="36420" y="1759"/>
                  </a:lnTo>
                  <a:cubicBezTo>
                    <a:pt x="36351" y="1729"/>
                    <a:pt x="36271" y="1699"/>
                    <a:pt x="36200" y="1659"/>
                  </a:cubicBezTo>
                  <a:cubicBezTo>
                    <a:pt x="36120" y="1619"/>
                    <a:pt x="36031" y="1579"/>
                    <a:pt x="35980" y="1549"/>
                  </a:cubicBezTo>
                  <a:lnTo>
                    <a:pt x="35971" y="1540"/>
                  </a:lnTo>
                  <a:lnTo>
                    <a:pt x="35931" y="1520"/>
                  </a:lnTo>
                  <a:cubicBezTo>
                    <a:pt x="35851" y="1480"/>
                    <a:pt x="35771" y="1440"/>
                    <a:pt x="35691" y="1389"/>
                  </a:cubicBezTo>
                  <a:lnTo>
                    <a:pt x="35671" y="1380"/>
                  </a:lnTo>
                  <a:cubicBezTo>
                    <a:pt x="35581" y="1340"/>
                    <a:pt x="35491" y="1280"/>
                    <a:pt x="35401" y="1240"/>
                  </a:cubicBezTo>
                  <a:lnTo>
                    <a:pt x="34981" y="1030"/>
                  </a:lnTo>
                  <a:lnTo>
                    <a:pt x="34852" y="970"/>
                  </a:lnTo>
                  <a:cubicBezTo>
                    <a:pt x="34652" y="870"/>
                    <a:pt x="34482" y="780"/>
                    <a:pt x="34322" y="680"/>
                  </a:cubicBezTo>
                  <a:cubicBezTo>
                    <a:pt x="34282" y="650"/>
                    <a:pt x="34242" y="630"/>
                    <a:pt x="34202" y="600"/>
                  </a:cubicBezTo>
                  <a:lnTo>
                    <a:pt x="34192" y="600"/>
                  </a:lnTo>
                  <a:cubicBezTo>
                    <a:pt x="34152" y="570"/>
                    <a:pt x="34112" y="550"/>
                    <a:pt x="34072" y="530"/>
                  </a:cubicBezTo>
                  <a:lnTo>
                    <a:pt x="34002" y="480"/>
                  </a:lnTo>
                  <a:lnTo>
                    <a:pt x="33993" y="480"/>
                  </a:lnTo>
                  <a:lnTo>
                    <a:pt x="33982" y="470"/>
                  </a:lnTo>
                  <a:cubicBezTo>
                    <a:pt x="33922" y="430"/>
                    <a:pt x="33873" y="400"/>
                    <a:pt x="33813" y="370"/>
                  </a:cubicBezTo>
                  <a:lnTo>
                    <a:pt x="33753" y="330"/>
                  </a:lnTo>
                  <a:lnTo>
                    <a:pt x="33742" y="321"/>
                  </a:lnTo>
                  <a:lnTo>
                    <a:pt x="33733" y="321"/>
                  </a:lnTo>
                  <a:lnTo>
                    <a:pt x="33722" y="310"/>
                  </a:lnTo>
                  <a:cubicBezTo>
                    <a:pt x="33673" y="281"/>
                    <a:pt x="33613" y="250"/>
                    <a:pt x="33562" y="221"/>
                  </a:cubicBezTo>
                  <a:cubicBezTo>
                    <a:pt x="33542" y="201"/>
                    <a:pt x="33522" y="190"/>
                    <a:pt x="33503" y="181"/>
                  </a:cubicBezTo>
                  <a:lnTo>
                    <a:pt x="33483" y="170"/>
                  </a:lnTo>
                  <a:lnTo>
                    <a:pt x="33443" y="141"/>
                  </a:lnTo>
                  <a:cubicBezTo>
                    <a:pt x="33383" y="101"/>
                    <a:pt x="33323" y="70"/>
                    <a:pt x="33243" y="41"/>
                  </a:cubicBezTo>
                  <a:cubicBezTo>
                    <a:pt x="33213" y="30"/>
                    <a:pt x="33173" y="21"/>
                    <a:pt x="33133" y="10"/>
                  </a:cubicBezTo>
                  <a:cubicBezTo>
                    <a:pt x="33083" y="1"/>
                    <a:pt x="33043" y="1"/>
                    <a:pt x="33003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3" name="Google Shape;173;p24"/>
            <p:cNvSpPr/>
            <p:nvPr/>
          </p:nvSpPr>
          <p:spPr>
            <a:xfrm flipH="1">
              <a:off x="4675159" y="2147113"/>
              <a:ext cx="17497" cy="21450"/>
            </a:xfrm>
            <a:custGeom>
              <a:avLst/>
              <a:gdLst/>
              <a:ahLst/>
              <a:cxnLst/>
              <a:rect l="l" t="t" r="r" b="b"/>
              <a:pathLst>
                <a:path w="270" h="331" extrusionOk="0">
                  <a:moveTo>
                    <a:pt x="70" y="1"/>
                  </a:moveTo>
                  <a:cubicBezTo>
                    <a:pt x="60" y="1"/>
                    <a:pt x="50" y="1"/>
                    <a:pt x="40" y="11"/>
                  </a:cubicBezTo>
                  <a:cubicBezTo>
                    <a:pt x="10" y="20"/>
                    <a:pt x="0" y="60"/>
                    <a:pt x="20" y="91"/>
                  </a:cubicBezTo>
                  <a:cubicBezTo>
                    <a:pt x="40" y="120"/>
                    <a:pt x="60" y="160"/>
                    <a:pt x="90" y="200"/>
                  </a:cubicBezTo>
                  <a:cubicBezTo>
                    <a:pt x="110" y="240"/>
                    <a:pt x="140" y="280"/>
                    <a:pt x="170" y="311"/>
                  </a:cubicBezTo>
                  <a:cubicBezTo>
                    <a:pt x="180" y="331"/>
                    <a:pt x="200" y="331"/>
                    <a:pt x="210" y="331"/>
                  </a:cubicBezTo>
                  <a:cubicBezTo>
                    <a:pt x="230" y="331"/>
                    <a:pt x="240" y="320"/>
                    <a:pt x="250" y="311"/>
                  </a:cubicBezTo>
                  <a:cubicBezTo>
                    <a:pt x="260" y="300"/>
                    <a:pt x="270" y="291"/>
                    <a:pt x="270" y="271"/>
                  </a:cubicBezTo>
                  <a:cubicBezTo>
                    <a:pt x="270" y="260"/>
                    <a:pt x="260" y="251"/>
                    <a:pt x="250" y="231"/>
                  </a:cubicBezTo>
                  <a:lnTo>
                    <a:pt x="240" y="220"/>
                  </a:lnTo>
                  <a:cubicBezTo>
                    <a:pt x="190" y="160"/>
                    <a:pt x="160" y="91"/>
                    <a:pt x="120" y="31"/>
                  </a:cubicBezTo>
                  <a:cubicBezTo>
                    <a:pt x="100" y="11"/>
                    <a:pt x="90" y="1"/>
                    <a:pt x="70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4" name="Google Shape;174;p24"/>
            <p:cNvSpPr/>
            <p:nvPr/>
          </p:nvSpPr>
          <p:spPr>
            <a:xfrm flipH="1">
              <a:off x="4697128" y="2152946"/>
              <a:ext cx="16266" cy="17562"/>
            </a:xfrm>
            <a:custGeom>
              <a:avLst/>
              <a:gdLst/>
              <a:ahLst/>
              <a:cxnLst/>
              <a:rect l="l" t="t" r="r" b="b"/>
              <a:pathLst>
                <a:path w="251" h="271" extrusionOk="0">
                  <a:moveTo>
                    <a:pt x="61" y="1"/>
                  </a:moveTo>
                  <a:cubicBezTo>
                    <a:pt x="50" y="1"/>
                    <a:pt x="30" y="1"/>
                    <a:pt x="21" y="21"/>
                  </a:cubicBezTo>
                  <a:cubicBezTo>
                    <a:pt x="1" y="41"/>
                    <a:pt x="1" y="81"/>
                    <a:pt x="21" y="101"/>
                  </a:cubicBezTo>
                  <a:lnTo>
                    <a:pt x="81" y="161"/>
                  </a:lnTo>
                  <a:cubicBezTo>
                    <a:pt x="101" y="181"/>
                    <a:pt x="121" y="210"/>
                    <a:pt x="130" y="241"/>
                  </a:cubicBezTo>
                  <a:cubicBezTo>
                    <a:pt x="143" y="260"/>
                    <a:pt x="165" y="271"/>
                    <a:pt x="183" y="271"/>
                  </a:cubicBezTo>
                  <a:cubicBezTo>
                    <a:pt x="194" y="271"/>
                    <a:pt x="203" y="268"/>
                    <a:pt x="210" y="261"/>
                  </a:cubicBezTo>
                  <a:cubicBezTo>
                    <a:pt x="241" y="250"/>
                    <a:pt x="250" y="210"/>
                    <a:pt x="230" y="181"/>
                  </a:cubicBezTo>
                  <a:cubicBezTo>
                    <a:pt x="201" y="121"/>
                    <a:pt x="150" y="70"/>
                    <a:pt x="101" y="21"/>
                  </a:cubicBezTo>
                  <a:cubicBezTo>
                    <a:pt x="90" y="1"/>
                    <a:pt x="81" y="1"/>
                    <a:pt x="61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5" name="Google Shape;175;p24"/>
            <p:cNvSpPr/>
            <p:nvPr/>
          </p:nvSpPr>
          <p:spPr>
            <a:xfrm flipH="1">
              <a:off x="4702965" y="3395527"/>
              <a:ext cx="558878" cy="299205"/>
            </a:xfrm>
            <a:custGeom>
              <a:avLst/>
              <a:gdLst/>
              <a:ahLst/>
              <a:cxnLst/>
              <a:rect l="l" t="t" r="r" b="b"/>
              <a:pathLst>
                <a:path w="8624" h="4617" extrusionOk="0">
                  <a:moveTo>
                    <a:pt x="8533" y="1"/>
                  </a:moveTo>
                  <a:cubicBezTo>
                    <a:pt x="8524" y="1"/>
                    <a:pt x="8504" y="11"/>
                    <a:pt x="8493" y="11"/>
                  </a:cubicBezTo>
                  <a:cubicBezTo>
                    <a:pt x="8453" y="41"/>
                    <a:pt x="8413" y="61"/>
                    <a:pt x="8373" y="81"/>
                  </a:cubicBezTo>
                  <a:cubicBezTo>
                    <a:pt x="8333" y="100"/>
                    <a:pt x="8304" y="120"/>
                    <a:pt x="8264" y="140"/>
                  </a:cubicBezTo>
                  <a:cubicBezTo>
                    <a:pt x="8184" y="180"/>
                    <a:pt x="8104" y="220"/>
                    <a:pt x="8024" y="271"/>
                  </a:cubicBezTo>
                  <a:cubicBezTo>
                    <a:pt x="7874" y="360"/>
                    <a:pt x="7724" y="471"/>
                    <a:pt x="7574" y="571"/>
                  </a:cubicBezTo>
                  <a:cubicBezTo>
                    <a:pt x="7434" y="680"/>
                    <a:pt x="7285" y="770"/>
                    <a:pt x="7134" y="870"/>
                  </a:cubicBezTo>
                  <a:cubicBezTo>
                    <a:pt x="6975" y="970"/>
                    <a:pt x="6825" y="1070"/>
                    <a:pt x="6655" y="1160"/>
                  </a:cubicBezTo>
                  <a:cubicBezTo>
                    <a:pt x="6495" y="1250"/>
                    <a:pt x="6335" y="1339"/>
                    <a:pt x="6175" y="1419"/>
                  </a:cubicBezTo>
                  <a:cubicBezTo>
                    <a:pt x="6015" y="1499"/>
                    <a:pt x="5846" y="1570"/>
                    <a:pt x="5686" y="1639"/>
                  </a:cubicBezTo>
                  <a:cubicBezTo>
                    <a:pt x="5516" y="1710"/>
                    <a:pt x="5346" y="1779"/>
                    <a:pt x="5186" y="1849"/>
                  </a:cubicBezTo>
                  <a:cubicBezTo>
                    <a:pt x="5016" y="1929"/>
                    <a:pt x="4856" y="1999"/>
                    <a:pt x="4687" y="2069"/>
                  </a:cubicBezTo>
                  <a:cubicBezTo>
                    <a:pt x="4517" y="2149"/>
                    <a:pt x="4357" y="2229"/>
                    <a:pt x="4187" y="2299"/>
                  </a:cubicBezTo>
                  <a:cubicBezTo>
                    <a:pt x="4007" y="2379"/>
                    <a:pt x="3837" y="2459"/>
                    <a:pt x="3668" y="2538"/>
                  </a:cubicBezTo>
                  <a:cubicBezTo>
                    <a:pt x="3497" y="2618"/>
                    <a:pt x="3328" y="2698"/>
                    <a:pt x="3158" y="2769"/>
                  </a:cubicBezTo>
                  <a:cubicBezTo>
                    <a:pt x="2998" y="2849"/>
                    <a:pt x="2838" y="2918"/>
                    <a:pt x="2678" y="2998"/>
                  </a:cubicBezTo>
                  <a:cubicBezTo>
                    <a:pt x="2518" y="3078"/>
                    <a:pt x="2349" y="3158"/>
                    <a:pt x="2189" y="3248"/>
                  </a:cubicBezTo>
                  <a:cubicBezTo>
                    <a:pt x="2019" y="3328"/>
                    <a:pt x="1859" y="3418"/>
                    <a:pt x="1699" y="3498"/>
                  </a:cubicBezTo>
                  <a:cubicBezTo>
                    <a:pt x="1530" y="3588"/>
                    <a:pt x="1359" y="3678"/>
                    <a:pt x="1190" y="3777"/>
                  </a:cubicBezTo>
                  <a:lnTo>
                    <a:pt x="710" y="4048"/>
                  </a:lnTo>
                  <a:cubicBezTo>
                    <a:pt x="660" y="4077"/>
                    <a:pt x="610" y="4108"/>
                    <a:pt x="550" y="4128"/>
                  </a:cubicBezTo>
                  <a:cubicBezTo>
                    <a:pt x="490" y="4168"/>
                    <a:pt x="430" y="4197"/>
                    <a:pt x="370" y="4237"/>
                  </a:cubicBezTo>
                  <a:cubicBezTo>
                    <a:pt x="350" y="4257"/>
                    <a:pt x="320" y="4277"/>
                    <a:pt x="291" y="4297"/>
                  </a:cubicBezTo>
                  <a:lnTo>
                    <a:pt x="200" y="4357"/>
                  </a:lnTo>
                  <a:cubicBezTo>
                    <a:pt x="140" y="4397"/>
                    <a:pt x="80" y="4447"/>
                    <a:pt x="31" y="4497"/>
                  </a:cubicBezTo>
                  <a:cubicBezTo>
                    <a:pt x="0" y="4527"/>
                    <a:pt x="0" y="4577"/>
                    <a:pt x="31" y="4597"/>
                  </a:cubicBezTo>
                  <a:cubicBezTo>
                    <a:pt x="40" y="4607"/>
                    <a:pt x="60" y="4617"/>
                    <a:pt x="80" y="4617"/>
                  </a:cubicBezTo>
                  <a:cubicBezTo>
                    <a:pt x="91" y="4617"/>
                    <a:pt x="111" y="4607"/>
                    <a:pt x="120" y="4597"/>
                  </a:cubicBezTo>
                  <a:cubicBezTo>
                    <a:pt x="151" y="4577"/>
                    <a:pt x="180" y="4547"/>
                    <a:pt x="211" y="4527"/>
                  </a:cubicBezTo>
                  <a:cubicBezTo>
                    <a:pt x="231" y="4507"/>
                    <a:pt x="251" y="4497"/>
                    <a:pt x="260" y="4477"/>
                  </a:cubicBezTo>
                  <a:cubicBezTo>
                    <a:pt x="300" y="4457"/>
                    <a:pt x="340" y="4427"/>
                    <a:pt x="380" y="4397"/>
                  </a:cubicBezTo>
                  <a:cubicBezTo>
                    <a:pt x="410" y="4377"/>
                    <a:pt x="450" y="4347"/>
                    <a:pt x="490" y="4327"/>
                  </a:cubicBezTo>
                  <a:cubicBezTo>
                    <a:pt x="570" y="4277"/>
                    <a:pt x="650" y="4227"/>
                    <a:pt x="740" y="4188"/>
                  </a:cubicBezTo>
                  <a:cubicBezTo>
                    <a:pt x="890" y="4097"/>
                    <a:pt x="1050" y="4008"/>
                    <a:pt x="1210" y="3917"/>
                  </a:cubicBezTo>
                  <a:cubicBezTo>
                    <a:pt x="1370" y="3828"/>
                    <a:pt x="1530" y="3748"/>
                    <a:pt x="1689" y="3658"/>
                  </a:cubicBezTo>
                  <a:cubicBezTo>
                    <a:pt x="1849" y="3568"/>
                    <a:pt x="2019" y="3478"/>
                    <a:pt x="2179" y="3398"/>
                  </a:cubicBezTo>
                  <a:cubicBezTo>
                    <a:pt x="2509" y="3228"/>
                    <a:pt x="2838" y="3068"/>
                    <a:pt x="3178" y="2909"/>
                  </a:cubicBezTo>
                  <a:lnTo>
                    <a:pt x="3688" y="2669"/>
                  </a:lnTo>
                  <a:cubicBezTo>
                    <a:pt x="3857" y="2589"/>
                    <a:pt x="4017" y="2509"/>
                    <a:pt x="4187" y="2439"/>
                  </a:cubicBezTo>
                  <a:cubicBezTo>
                    <a:pt x="4267" y="2399"/>
                    <a:pt x="4347" y="2359"/>
                    <a:pt x="4437" y="2319"/>
                  </a:cubicBezTo>
                  <a:cubicBezTo>
                    <a:pt x="4507" y="2279"/>
                    <a:pt x="4587" y="2239"/>
                    <a:pt x="4657" y="2209"/>
                  </a:cubicBezTo>
                  <a:cubicBezTo>
                    <a:pt x="4827" y="2129"/>
                    <a:pt x="4996" y="2049"/>
                    <a:pt x="5156" y="1979"/>
                  </a:cubicBezTo>
                  <a:cubicBezTo>
                    <a:pt x="5316" y="1909"/>
                    <a:pt x="5476" y="1839"/>
                    <a:pt x="5646" y="1770"/>
                  </a:cubicBezTo>
                  <a:cubicBezTo>
                    <a:pt x="5816" y="1699"/>
                    <a:pt x="5986" y="1630"/>
                    <a:pt x="6155" y="1550"/>
                  </a:cubicBezTo>
                  <a:cubicBezTo>
                    <a:pt x="6235" y="1519"/>
                    <a:pt x="6315" y="1479"/>
                    <a:pt x="6395" y="1439"/>
                  </a:cubicBezTo>
                  <a:lnTo>
                    <a:pt x="6635" y="1319"/>
                  </a:lnTo>
                  <a:cubicBezTo>
                    <a:pt x="6725" y="1280"/>
                    <a:pt x="6805" y="1230"/>
                    <a:pt x="6895" y="1190"/>
                  </a:cubicBezTo>
                  <a:cubicBezTo>
                    <a:pt x="6965" y="1150"/>
                    <a:pt x="7045" y="1100"/>
                    <a:pt x="7125" y="1060"/>
                  </a:cubicBezTo>
                  <a:cubicBezTo>
                    <a:pt x="7285" y="960"/>
                    <a:pt x="7445" y="870"/>
                    <a:pt x="7594" y="770"/>
                  </a:cubicBezTo>
                  <a:cubicBezTo>
                    <a:pt x="7674" y="730"/>
                    <a:pt x="7744" y="670"/>
                    <a:pt x="7824" y="630"/>
                  </a:cubicBezTo>
                  <a:cubicBezTo>
                    <a:pt x="7894" y="580"/>
                    <a:pt x="7974" y="531"/>
                    <a:pt x="8044" y="480"/>
                  </a:cubicBezTo>
                  <a:cubicBezTo>
                    <a:pt x="8114" y="440"/>
                    <a:pt x="8194" y="391"/>
                    <a:pt x="8264" y="351"/>
                  </a:cubicBezTo>
                  <a:cubicBezTo>
                    <a:pt x="8344" y="300"/>
                    <a:pt x="8424" y="260"/>
                    <a:pt x="8504" y="211"/>
                  </a:cubicBezTo>
                  <a:cubicBezTo>
                    <a:pt x="8533" y="191"/>
                    <a:pt x="8564" y="171"/>
                    <a:pt x="8593" y="140"/>
                  </a:cubicBezTo>
                  <a:cubicBezTo>
                    <a:pt x="8613" y="120"/>
                    <a:pt x="8624" y="71"/>
                    <a:pt x="8604" y="41"/>
                  </a:cubicBezTo>
                  <a:cubicBezTo>
                    <a:pt x="8593" y="21"/>
                    <a:pt x="8564" y="1"/>
                    <a:pt x="8533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6" name="Google Shape;176;p24"/>
            <p:cNvSpPr/>
            <p:nvPr/>
          </p:nvSpPr>
          <p:spPr>
            <a:xfrm flipH="1">
              <a:off x="4716570" y="2162666"/>
              <a:ext cx="16914" cy="21839"/>
            </a:xfrm>
            <a:custGeom>
              <a:avLst/>
              <a:gdLst/>
              <a:ahLst/>
              <a:cxnLst/>
              <a:rect l="l" t="t" r="r" b="b"/>
              <a:pathLst>
                <a:path w="261" h="337" extrusionOk="0">
                  <a:moveTo>
                    <a:pt x="41" y="0"/>
                  </a:moveTo>
                  <a:cubicBezTo>
                    <a:pt x="11" y="20"/>
                    <a:pt x="1" y="51"/>
                    <a:pt x="21" y="80"/>
                  </a:cubicBezTo>
                  <a:cubicBezTo>
                    <a:pt x="41" y="120"/>
                    <a:pt x="71" y="160"/>
                    <a:pt x="91" y="200"/>
                  </a:cubicBezTo>
                  <a:cubicBezTo>
                    <a:pt x="111" y="240"/>
                    <a:pt x="131" y="270"/>
                    <a:pt x="151" y="310"/>
                  </a:cubicBezTo>
                  <a:cubicBezTo>
                    <a:pt x="164" y="329"/>
                    <a:pt x="180" y="336"/>
                    <a:pt x="198" y="336"/>
                  </a:cubicBezTo>
                  <a:cubicBezTo>
                    <a:pt x="209" y="336"/>
                    <a:pt x="220" y="334"/>
                    <a:pt x="231" y="330"/>
                  </a:cubicBezTo>
                  <a:cubicBezTo>
                    <a:pt x="240" y="320"/>
                    <a:pt x="251" y="310"/>
                    <a:pt x="251" y="300"/>
                  </a:cubicBezTo>
                  <a:cubicBezTo>
                    <a:pt x="260" y="280"/>
                    <a:pt x="251" y="270"/>
                    <a:pt x="251" y="250"/>
                  </a:cubicBezTo>
                  <a:cubicBezTo>
                    <a:pt x="211" y="171"/>
                    <a:pt x="160" y="100"/>
                    <a:pt x="121" y="20"/>
                  </a:cubicBezTo>
                  <a:cubicBezTo>
                    <a:pt x="111" y="11"/>
                    <a:pt x="91" y="0"/>
                    <a:pt x="71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7" name="Google Shape;177;p24"/>
            <p:cNvSpPr/>
            <p:nvPr/>
          </p:nvSpPr>
          <p:spPr>
            <a:xfrm flipH="1">
              <a:off x="4780025" y="3608608"/>
              <a:ext cx="1341075" cy="819783"/>
            </a:xfrm>
            <a:custGeom>
              <a:avLst/>
              <a:gdLst/>
              <a:ahLst/>
              <a:cxnLst/>
              <a:rect l="l" t="t" r="r" b="b"/>
              <a:pathLst>
                <a:path w="20694" h="12650" extrusionOk="0">
                  <a:moveTo>
                    <a:pt x="20314" y="360"/>
                  </a:moveTo>
                  <a:lnTo>
                    <a:pt x="20314" y="360"/>
                  </a:lnTo>
                  <a:cubicBezTo>
                    <a:pt x="20294" y="380"/>
                    <a:pt x="20284" y="400"/>
                    <a:pt x="20264" y="420"/>
                  </a:cubicBezTo>
                  <a:lnTo>
                    <a:pt x="20174" y="569"/>
                  </a:lnTo>
                  <a:cubicBezTo>
                    <a:pt x="20144" y="620"/>
                    <a:pt x="20114" y="669"/>
                    <a:pt x="20084" y="729"/>
                  </a:cubicBezTo>
                  <a:cubicBezTo>
                    <a:pt x="20034" y="840"/>
                    <a:pt x="19984" y="949"/>
                    <a:pt x="19954" y="1059"/>
                  </a:cubicBezTo>
                  <a:cubicBezTo>
                    <a:pt x="19914" y="1169"/>
                    <a:pt x="19894" y="1279"/>
                    <a:pt x="19864" y="1389"/>
                  </a:cubicBezTo>
                  <a:cubicBezTo>
                    <a:pt x="19864" y="1399"/>
                    <a:pt x="19864" y="1419"/>
                    <a:pt x="19854" y="1439"/>
                  </a:cubicBezTo>
                  <a:cubicBezTo>
                    <a:pt x="19834" y="1449"/>
                    <a:pt x="19804" y="1459"/>
                    <a:pt x="19784" y="1469"/>
                  </a:cubicBezTo>
                  <a:cubicBezTo>
                    <a:pt x="19754" y="1479"/>
                    <a:pt x="19734" y="1489"/>
                    <a:pt x="19704" y="1499"/>
                  </a:cubicBezTo>
                  <a:cubicBezTo>
                    <a:pt x="19654" y="1529"/>
                    <a:pt x="19605" y="1549"/>
                    <a:pt x="19554" y="1569"/>
                  </a:cubicBezTo>
                  <a:cubicBezTo>
                    <a:pt x="19445" y="1619"/>
                    <a:pt x="19345" y="1668"/>
                    <a:pt x="19234" y="1719"/>
                  </a:cubicBezTo>
                  <a:cubicBezTo>
                    <a:pt x="19035" y="1819"/>
                    <a:pt x="18815" y="1899"/>
                    <a:pt x="18615" y="2019"/>
                  </a:cubicBezTo>
                  <a:cubicBezTo>
                    <a:pt x="18585" y="2039"/>
                    <a:pt x="18555" y="2059"/>
                    <a:pt x="18525" y="2088"/>
                  </a:cubicBezTo>
                  <a:lnTo>
                    <a:pt x="18515" y="2088"/>
                  </a:lnTo>
                  <a:cubicBezTo>
                    <a:pt x="18495" y="2008"/>
                    <a:pt x="18465" y="1928"/>
                    <a:pt x="18435" y="1848"/>
                  </a:cubicBezTo>
                  <a:lnTo>
                    <a:pt x="18435" y="1839"/>
                  </a:lnTo>
                  <a:cubicBezTo>
                    <a:pt x="18375" y="1699"/>
                    <a:pt x="18315" y="1569"/>
                    <a:pt x="18215" y="1449"/>
                  </a:cubicBezTo>
                  <a:cubicBezTo>
                    <a:pt x="18146" y="1379"/>
                    <a:pt x="18066" y="1309"/>
                    <a:pt x="17986" y="1249"/>
                  </a:cubicBezTo>
                  <a:cubicBezTo>
                    <a:pt x="18026" y="1219"/>
                    <a:pt x="18066" y="1179"/>
                    <a:pt x="18106" y="1149"/>
                  </a:cubicBezTo>
                  <a:lnTo>
                    <a:pt x="18195" y="1089"/>
                  </a:lnTo>
                  <a:lnTo>
                    <a:pt x="18495" y="849"/>
                  </a:lnTo>
                  <a:cubicBezTo>
                    <a:pt x="18545" y="809"/>
                    <a:pt x="18595" y="769"/>
                    <a:pt x="18635" y="729"/>
                  </a:cubicBezTo>
                  <a:cubicBezTo>
                    <a:pt x="18675" y="689"/>
                    <a:pt x="18715" y="660"/>
                    <a:pt x="18755" y="620"/>
                  </a:cubicBezTo>
                  <a:cubicBezTo>
                    <a:pt x="18765" y="620"/>
                    <a:pt x="18765" y="609"/>
                    <a:pt x="18775" y="609"/>
                  </a:cubicBezTo>
                  <a:cubicBezTo>
                    <a:pt x="18815" y="589"/>
                    <a:pt x="18865" y="589"/>
                    <a:pt x="18905" y="580"/>
                  </a:cubicBezTo>
                  <a:cubicBezTo>
                    <a:pt x="19025" y="569"/>
                    <a:pt x="19135" y="549"/>
                    <a:pt x="19254" y="529"/>
                  </a:cubicBezTo>
                  <a:cubicBezTo>
                    <a:pt x="19365" y="509"/>
                    <a:pt x="19474" y="489"/>
                    <a:pt x="19594" y="469"/>
                  </a:cubicBezTo>
                  <a:cubicBezTo>
                    <a:pt x="19694" y="449"/>
                    <a:pt x="19804" y="440"/>
                    <a:pt x="19914" y="410"/>
                  </a:cubicBezTo>
                  <a:lnTo>
                    <a:pt x="19914" y="410"/>
                  </a:lnTo>
                  <a:lnTo>
                    <a:pt x="19674" y="589"/>
                  </a:lnTo>
                  <a:cubicBezTo>
                    <a:pt x="19594" y="640"/>
                    <a:pt x="19505" y="700"/>
                    <a:pt x="19425" y="749"/>
                  </a:cubicBezTo>
                  <a:cubicBezTo>
                    <a:pt x="19334" y="809"/>
                    <a:pt x="19254" y="869"/>
                    <a:pt x="19165" y="929"/>
                  </a:cubicBezTo>
                  <a:cubicBezTo>
                    <a:pt x="19095" y="979"/>
                    <a:pt x="19025" y="1029"/>
                    <a:pt x="18945" y="1059"/>
                  </a:cubicBezTo>
                  <a:cubicBezTo>
                    <a:pt x="18935" y="1059"/>
                    <a:pt x="18935" y="1069"/>
                    <a:pt x="18925" y="1069"/>
                  </a:cubicBezTo>
                  <a:lnTo>
                    <a:pt x="18915" y="1069"/>
                  </a:lnTo>
                  <a:cubicBezTo>
                    <a:pt x="18885" y="1069"/>
                    <a:pt x="18845" y="1079"/>
                    <a:pt x="18825" y="1109"/>
                  </a:cubicBezTo>
                  <a:cubicBezTo>
                    <a:pt x="18805" y="1139"/>
                    <a:pt x="18795" y="1159"/>
                    <a:pt x="18785" y="1189"/>
                  </a:cubicBezTo>
                  <a:cubicBezTo>
                    <a:pt x="18785" y="1209"/>
                    <a:pt x="18775" y="1229"/>
                    <a:pt x="18775" y="1249"/>
                  </a:cubicBezTo>
                  <a:cubicBezTo>
                    <a:pt x="18785" y="1289"/>
                    <a:pt x="18795" y="1329"/>
                    <a:pt x="18825" y="1369"/>
                  </a:cubicBezTo>
                  <a:cubicBezTo>
                    <a:pt x="18865" y="1399"/>
                    <a:pt x="18905" y="1419"/>
                    <a:pt x="18955" y="1419"/>
                  </a:cubicBezTo>
                  <a:cubicBezTo>
                    <a:pt x="18995" y="1419"/>
                    <a:pt x="19025" y="1409"/>
                    <a:pt x="19055" y="1389"/>
                  </a:cubicBezTo>
                  <a:cubicBezTo>
                    <a:pt x="19105" y="1369"/>
                    <a:pt x="19125" y="1329"/>
                    <a:pt x="19145" y="1279"/>
                  </a:cubicBezTo>
                  <a:cubicBezTo>
                    <a:pt x="19154" y="1239"/>
                    <a:pt x="19154" y="1199"/>
                    <a:pt x="19135" y="1159"/>
                  </a:cubicBezTo>
                  <a:cubicBezTo>
                    <a:pt x="19165" y="1139"/>
                    <a:pt x="19185" y="1119"/>
                    <a:pt x="19214" y="1109"/>
                  </a:cubicBezTo>
                  <a:cubicBezTo>
                    <a:pt x="19265" y="1069"/>
                    <a:pt x="19314" y="1029"/>
                    <a:pt x="19374" y="999"/>
                  </a:cubicBezTo>
                  <a:cubicBezTo>
                    <a:pt x="19474" y="920"/>
                    <a:pt x="19585" y="860"/>
                    <a:pt x="19694" y="789"/>
                  </a:cubicBezTo>
                  <a:cubicBezTo>
                    <a:pt x="19804" y="709"/>
                    <a:pt x="19914" y="640"/>
                    <a:pt x="20024" y="560"/>
                  </a:cubicBezTo>
                  <a:cubicBezTo>
                    <a:pt x="20074" y="520"/>
                    <a:pt x="20124" y="480"/>
                    <a:pt x="20184" y="440"/>
                  </a:cubicBezTo>
                  <a:cubicBezTo>
                    <a:pt x="20204" y="420"/>
                    <a:pt x="20234" y="400"/>
                    <a:pt x="20264" y="380"/>
                  </a:cubicBezTo>
                  <a:cubicBezTo>
                    <a:pt x="20284" y="380"/>
                    <a:pt x="20294" y="370"/>
                    <a:pt x="20314" y="360"/>
                  </a:cubicBezTo>
                  <a:close/>
                  <a:moveTo>
                    <a:pt x="17556" y="1279"/>
                  </a:moveTo>
                  <a:cubicBezTo>
                    <a:pt x="17576" y="1289"/>
                    <a:pt x="17606" y="1299"/>
                    <a:pt x="17636" y="1309"/>
                  </a:cubicBezTo>
                  <a:cubicBezTo>
                    <a:pt x="17726" y="1359"/>
                    <a:pt x="17816" y="1419"/>
                    <a:pt x="17896" y="1489"/>
                  </a:cubicBezTo>
                  <a:cubicBezTo>
                    <a:pt x="17946" y="1529"/>
                    <a:pt x="17995" y="1569"/>
                    <a:pt x="18035" y="1619"/>
                  </a:cubicBezTo>
                  <a:cubicBezTo>
                    <a:pt x="18086" y="1688"/>
                    <a:pt x="18115" y="1748"/>
                    <a:pt x="18146" y="1828"/>
                  </a:cubicBezTo>
                  <a:cubicBezTo>
                    <a:pt x="18175" y="1888"/>
                    <a:pt x="18195" y="1939"/>
                    <a:pt x="18206" y="1999"/>
                  </a:cubicBezTo>
                  <a:cubicBezTo>
                    <a:pt x="18226" y="2068"/>
                    <a:pt x="18235" y="2128"/>
                    <a:pt x="18246" y="2188"/>
                  </a:cubicBezTo>
                  <a:cubicBezTo>
                    <a:pt x="18266" y="2308"/>
                    <a:pt x="18266" y="2418"/>
                    <a:pt x="18266" y="2538"/>
                  </a:cubicBezTo>
                  <a:lnTo>
                    <a:pt x="18235" y="2628"/>
                  </a:lnTo>
                  <a:cubicBezTo>
                    <a:pt x="18235" y="2638"/>
                    <a:pt x="18226" y="2658"/>
                    <a:pt x="18215" y="2668"/>
                  </a:cubicBezTo>
                  <a:cubicBezTo>
                    <a:pt x="18186" y="2698"/>
                    <a:pt x="18155" y="2728"/>
                    <a:pt x="18115" y="2758"/>
                  </a:cubicBezTo>
                  <a:cubicBezTo>
                    <a:pt x="18066" y="2798"/>
                    <a:pt x="18006" y="2848"/>
                    <a:pt x="17946" y="2887"/>
                  </a:cubicBezTo>
                  <a:cubicBezTo>
                    <a:pt x="17935" y="2858"/>
                    <a:pt x="17935" y="2828"/>
                    <a:pt x="17935" y="2798"/>
                  </a:cubicBezTo>
                  <a:cubicBezTo>
                    <a:pt x="17926" y="2728"/>
                    <a:pt x="17916" y="2668"/>
                    <a:pt x="17896" y="2598"/>
                  </a:cubicBezTo>
                  <a:cubicBezTo>
                    <a:pt x="17866" y="2468"/>
                    <a:pt x="17826" y="2348"/>
                    <a:pt x="17756" y="2228"/>
                  </a:cubicBezTo>
                  <a:cubicBezTo>
                    <a:pt x="17696" y="2119"/>
                    <a:pt x="17626" y="2019"/>
                    <a:pt x="17546" y="1908"/>
                  </a:cubicBezTo>
                  <a:cubicBezTo>
                    <a:pt x="17506" y="1859"/>
                    <a:pt x="17476" y="1808"/>
                    <a:pt x="17436" y="1759"/>
                  </a:cubicBezTo>
                  <a:lnTo>
                    <a:pt x="17316" y="1609"/>
                  </a:lnTo>
                  <a:cubicBezTo>
                    <a:pt x="17286" y="1579"/>
                    <a:pt x="17266" y="1549"/>
                    <a:pt x="17236" y="1519"/>
                  </a:cubicBezTo>
                  <a:cubicBezTo>
                    <a:pt x="17216" y="1509"/>
                    <a:pt x="17196" y="1489"/>
                    <a:pt x="17187" y="1479"/>
                  </a:cubicBezTo>
                  <a:cubicBezTo>
                    <a:pt x="17176" y="1469"/>
                    <a:pt x="17176" y="1469"/>
                    <a:pt x="17167" y="1469"/>
                  </a:cubicBezTo>
                  <a:cubicBezTo>
                    <a:pt x="17196" y="1459"/>
                    <a:pt x="17216" y="1449"/>
                    <a:pt x="17236" y="1439"/>
                  </a:cubicBezTo>
                  <a:cubicBezTo>
                    <a:pt x="17286" y="1419"/>
                    <a:pt x="17336" y="1399"/>
                    <a:pt x="17376" y="1369"/>
                  </a:cubicBezTo>
                  <a:cubicBezTo>
                    <a:pt x="17406" y="1359"/>
                    <a:pt x="17426" y="1349"/>
                    <a:pt x="17446" y="1329"/>
                  </a:cubicBezTo>
                  <a:cubicBezTo>
                    <a:pt x="17476" y="1319"/>
                    <a:pt x="17506" y="1299"/>
                    <a:pt x="17526" y="1279"/>
                  </a:cubicBezTo>
                  <a:close/>
                  <a:moveTo>
                    <a:pt x="17067" y="1509"/>
                  </a:moveTo>
                  <a:cubicBezTo>
                    <a:pt x="17087" y="1519"/>
                    <a:pt x="17096" y="1529"/>
                    <a:pt x="17116" y="1539"/>
                  </a:cubicBezTo>
                  <a:lnTo>
                    <a:pt x="17187" y="1609"/>
                  </a:lnTo>
                  <a:cubicBezTo>
                    <a:pt x="17206" y="1639"/>
                    <a:pt x="17226" y="1659"/>
                    <a:pt x="17246" y="1679"/>
                  </a:cubicBezTo>
                  <a:cubicBezTo>
                    <a:pt x="17316" y="1779"/>
                    <a:pt x="17386" y="1888"/>
                    <a:pt x="17456" y="1988"/>
                  </a:cubicBezTo>
                  <a:cubicBezTo>
                    <a:pt x="17536" y="2099"/>
                    <a:pt x="17606" y="2208"/>
                    <a:pt x="17656" y="2318"/>
                  </a:cubicBezTo>
                  <a:cubicBezTo>
                    <a:pt x="17666" y="2338"/>
                    <a:pt x="17676" y="2348"/>
                    <a:pt x="17676" y="2368"/>
                  </a:cubicBezTo>
                  <a:cubicBezTo>
                    <a:pt x="17706" y="2428"/>
                    <a:pt x="17726" y="2478"/>
                    <a:pt x="17736" y="2548"/>
                  </a:cubicBezTo>
                  <a:cubicBezTo>
                    <a:pt x="17756" y="2608"/>
                    <a:pt x="17766" y="2668"/>
                    <a:pt x="17776" y="2728"/>
                  </a:cubicBezTo>
                  <a:cubicBezTo>
                    <a:pt x="17786" y="2768"/>
                    <a:pt x="17786" y="2808"/>
                    <a:pt x="17786" y="2848"/>
                  </a:cubicBezTo>
                  <a:cubicBezTo>
                    <a:pt x="17786" y="2898"/>
                    <a:pt x="17786" y="2947"/>
                    <a:pt x="17796" y="2987"/>
                  </a:cubicBezTo>
                  <a:cubicBezTo>
                    <a:pt x="17686" y="3067"/>
                    <a:pt x="17566" y="3147"/>
                    <a:pt x="17456" y="3227"/>
                  </a:cubicBezTo>
                  <a:lnTo>
                    <a:pt x="17366" y="3287"/>
                  </a:lnTo>
                  <a:lnTo>
                    <a:pt x="17366" y="3267"/>
                  </a:lnTo>
                  <a:cubicBezTo>
                    <a:pt x="17366" y="3167"/>
                    <a:pt x="17356" y="3078"/>
                    <a:pt x="17336" y="2998"/>
                  </a:cubicBezTo>
                  <a:cubicBezTo>
                    <a:pt x="17326" y="2907"/>
                    <a:pt x="17306" y="2828"/>
                    <a:pt x="17286" y="2748"/>
                  </a:cubicBezTo>
                  <a:cubicBezTo>
                    <a:pt x="17266" y="2668"/>
                    <a:pt x="17236" y="2588"/>
                    <a:pt x="17206" y="2508"/>
                  </a:cubicBezTo>
                  <a:cubicBezTo>
                    <a:pt x="17187" y="2448"/>
                    <a:pt x="17156" y="2388"/>
                    <a:pt x="17136" y="2328"/>
                  </a:cubicBezTo>
                  <a:cubicBezTo>
                    <a:pt x="17107" y="2268"/>
                    <a:pt x="17076" y="2208"/>
                    <a:pt x="17036" y="2148"/>
                  </a:cubicBezTo>
                  <a:cubicBezTo>
                    <a:pt x="17016" y="2119"/>
                    <a:pt x="17007" y="2088"/>
                    <a:pt x="16987" y="2059"/>
                  </a:cubicBezTo>
                  <a:cubicBezTo>
                    <a:pt x="16947" y="1988"/>
                    <a:pt x="16896" y="1919"/>
                    <a:pt x="16847" y="1859"/>
                  </a:cubicBezTo>
                  <a:cubicBezTo>
                    <a:pt x="16796" y="1799"/>
                    <a:pt x="16736" y="1748"/>
                    <a:pt x="16667" y="1688"/>
                  </a:cubicBezTo>
                  <a:cubicBezTo>
                    <a:pt x="16756" y="1649"/>
                    <a:pt x="16847" y="1599"/>
                    <a:pt x="16936" y="1559"/>
                  </a:cubicBezTo>
                  <a:cubicBezTo>
                    <a:pt x="16987" y="1549"/>
                    <a:pt x="17027" y="1529"/>
                    <a:pt x="17067" y="1509"/>
                  </a:cubicBezTo>
                  <a:close/>
                  <a:moveTo>
                    <a:pt x="16527" y="1768"/>
                  </a:moveTo>
                  <a:cubicBezTo>
                    <a:pt x="16547" y="1779"/>
                    <a:pt x="16557" y="1779"/>
                    <a:pt x="16567" y="1788"/>
                  </a:cubicBezTo>
                  <a:cubicBezTo>
                    <a:pt x="16637" y="1848"/>
                    <a:pt x="16697" y="1908"/>
                    <a:pt x="16756" y="1979"/>
                  </a:cubicBezTo>
                  <a:cubicBezTo>
                    <a:pt x="16836" y="2079"/>
                    <a:pt x="16887" y="2188"/>
                    <a:pt x="16947" y="2298"/>
                  </a:cubicBezTo>
                  <a:cubicBezTo>
                    <a:pt x="16987" y="2368"/>
                    <a:pt x="17016" y="2438"/>
                    <a:pt x="17056" y="2508"/>
                  </a:cubicBezTo>
                  <a:cubicBezTo>
                    <a:pt x="17067" y="2548"/>
                    <a:pt x="17076" y="2588"/>
                    <a:pt x="17096" y="2618"/>
                  </a:cubicBezTo>
                  <a:cubicBezTo>
                    <a:pt x="17107" y="2658"/>
                    <a:pt x="17127" y="2708"/>
                    <a:pt x="17136" y="2748"/>
                  </a:cubicBezTo>
                  <a:lnTo>
                    <a:pt x="17167" y="2867"/>
                  </a:lnTo>
                  <a:cubicBezTo>
                    <a:pt x="17176" y="2907"/>
                    <a:pt x="17176" y="2947"/>
                    <a:pt x="17187" y="2998"/>
                  </a:cubicBezTo>
                  <a:cubicBezTo>
                    <a:pt x="17196" y="3078"/>
                    <a:pt x="17206" y="3158"/>
                    <a:pt x="17206" y="3238"/>
                  </a:cubicBezTo>
                  <a:lnTo>
                    <a:pt x="17206" y="3367"/>
                  </a:lnTo>
                  <a:lnTo>
                    <a:pt x="17206" y="3397"/>
                  </a:lnTo>
                  <a:cubicBezTo>
                    <a:pt x="17167" y="3427"/>
                    <a:pt x="17136" y="3447"/>
                    <a:pt x="17096" y="3477"/>
                  </a:cubicBezTo>
                  <a:cubicBezTo>
                    <a:pt x="16996" y="3547"/>
                    <a:pt x="16907" y="3617"/>
                    <a:pt x="16807" y="3687"/>
                  </a:cubicBezTo>
                  <a:cubicBezTo>
                    <a:pt x="16807" y="3647"/>
                    <a:pt x="16807" y="3617"/>
                    <a:pt x="16796" y="3577"/>
                  </a:cubicBezTo>
                  <a:cubicBezTo>
                    <a:pt x="16796" y="3497"/>
                    <a:pt x="16787" y="3407"/>
                    <a:pt x="16776" y="3327"/>
                  </a:cubicBezTo>
                  <a:cubicBezTo>
                    <a:pt x="16767" y="3247"/>
                    <a:pt x="16736" y="3167"/>
                    <a:pt x="16717" y="3087"/>
                  </a:cubicBezTo>
                  <a:cubicBezTo>
                    <a:pt x="16707" y="3047"/>
                    <a:pt x="16697" y="3018"/>
                    <a:pt x="16677" y="2978"/>
                  </a:cubicBezTo>
                  <a:cubicBezTo>
                    <a:pt x="16667" y="2938"/>
                    <a:pt x="16657" y="2907"/>
                    <a:pt x="16637" y="2867"/>
                  </a:cubicBezTo>
                  <a:cubicBezTo>
                    <a:pt x="16627" y="2838"/>
                    <a:pt x="16617" y="2818"/>
                    <a:pt x="16597" y="2788"/>
                  </a:cubicBezTo>
                  <a:lnTo>
                    <a:pt x="16537" y="2668"/>
                  </a:lnTo>
                  <a:cubicBezTo>
                    <a:pt x="16497" y="2588"/>
                    <a:pt x="16437" y="2518"/>
                    <a:pt x="16387" y="2448"/>
                  </a:cubicBezTo>
                  <a:cubicBezTo>
                    <a:pt x="16327" y="2378"/>
                    <a:pt x="16267" y="2298"/>
                    <a:pt x="16207" y="2228"/>
                  </a:cubicBezTo>
                  <a:cubicBezTo>
                    <a:pt x="16157" y="2168"/>
                    <a:pt x="16107" y="2119"/>
                    <a:pt x="16047" y="2079"/>
                  </a:cubicBezTo>
                  <a:cubicBezTo>
                    <a:pt x="16037" y="2068"/>
                    <a:pt x="16017" y="2059"/>
                    <a:pt x="16007" y="2048"/>
                  </a:cubicBezTo>
                  <a:cubicBezTo>
                    <a:pt x="16017" y="2039"/>
                    <a:pt x="16027" y="2028"/>
                    <a:pt x="16037" y="2028"/>
                  </a:cubicBezTo>
                  <a:lnTo>
                    <a:pt x="16217" y="1939"/>
                  </a:lnTo>
                  <a:cubicBezTo>
                    <a:pt x="16317" y="1879"/>
                    <a:pt x="16427" y="1819"/>
                    <a:pt x="16527" y="1768"/>
                  </a:cubicBezTo>
                  <a:close/>
                  <a:moveTo>
                    <a:pt x="15837" y="2128"/>
                  </a:moveTo>
                  <a:cubicBezTo>
                    <a:pt x="15877" y="2148"/>
                    <a:pt x="15917" y="2168"/>
                    <a:pt x="15957" y="2198"/>
                  </a:cubicBezTo>
                  <a:cubicBezTo>
                    <a:pt x="16007" y="2238"/>
                    <a:pt x="16047" y="2278"/>
                    <a:pt x="16087" y="2328"/>
                  </a:cubicBezTo>
                  <a:cubicBezTo>
                    <a:pt x="16127" y="2368"/>
                    <a:pt x="16167" y="2418"/>
                    <a:pt x="16207" y="2468"/>
                  </a:cubicBezTo>
                  <a:cubicBezTo>
                    <a:pt x="16247" y="2518"/>
                    <a:pt x="16287" y="2568"/>
                    <a:pt x="16317" y="2628"/>
                  </a:cubicBezTo>
                  <a:cubicBezTo>
                    <a:pt x="16367" y="2688"/>
                    <a:pt x="16417" y="2758"/>
                    <a:pt x="16447" y="2838"/>
                  </a:cubicBezTo>
                  <a:cubicBezTo>
                    <a:pt x="16467" y="2867"/>
                    <a:pt x="16477" y="2898"/>
                    <a:pt x="16497" y="2927"/>
                  </a:cubicBezTo>
                  <a:cubicBezTo>
                    <a:pt x="16507" y="2967"/>
                    <a:pt x="16527" y="3007"/>
                    <a:pt x="16537" y="3047"/>
                  </a:cubicBezTo>
                  <a:cubicBezTo>
                    <a:pt x="16557" y="3098"/>
                    <a:pt x="16567" y="3147"/>
                    <a:pt x="16587" y="3198"/>
                  </a:cubicBezTo>
                  <a:cubicBezTo>
                    <a:pt x="16617" y="3278"/>
                    <a:pt x="16627" y="3377"/>
                    <a:pt x="16647" y="3467"/>
                  </a:cubicBezTo>
                  <a:cubicBezTo>
                    <a:pt x="16647" y="3517"/>
                    <a:pt x="16657" y="3577"/>
                    <a:pt x="16657" y="3637"/>
                  </a:cubicBezTo>
                  <a:cubicBezTo>
                    <a:pt x="16667" y="3687"/>
                    <a:pt x="16657" y="3737"/>
                    <a:pt x="16667" y="3777"/>
                  </a:cubicBezTo>
                  <a:cubicBezTo>
                    <a:pt x="16577" y="3837"/>
                    <a:pt x="16497" y="3887"/>
                    <a:pt x="16417" y="3947"/>
                  </a:cubicBezTo>
                  <a:cubicBezTo>
                    <a:pt x="16357" y="3977"/>
                    <a:pt x="16307" y="4007"/>
                    <a:pt x="16247" y="4047"/>
                  </a:cubicBezTo>
                  <a:lnTo>
                    <a:pt x="16247" y="4037"/>
                  </a:lnTo>
                  <a:cubicBezTo>
                    <a:pt x="16257" y="4017"/>
                    <a:pt x="16257" y="3987"/>
                    <a:pt x="16257" y="3957"/>
                  </a:cubicBezTo>
                  <a:cubicBezTo>
                    <a:pt x="16257" y="3937"/>
                    <a:pt x="16257" y="3917"/>
                    <a:pt x="16247" y="3887"/>
                  </a:cubicBezTo>
                  <a:cubicBezTo>
                    <a:pt x="16247" y="3837"/>
                    <a:pt x="16237" y="3787"/>
                    <a:pt x="16227" y="3747"/>
                  </a:cubicBezTo>
                  <a:cubicBezTo>
                    <a:pt x="16217" y="3697"/>
                    <a:pt x="16207" y="3647"/>
                    <a:pt x="16197" y="3607"/>
                  </a:cubicBezTo>
                  <a:cubicBezTo>
                    <a:pt x="16187" y="3567"/>
                    <a:pt x="16177" y="3517"/>
                    <a:pt x="16157" y="3477"/>
                  </a:cubicBezTo>
                  <a:cubicBezTo>
                    <a:pt x="16137" y="3427"/>
                    <a:pt x="16117" y="3387"/>
                    <a:pt x="16097" y="3338"/>
                  </a:cubicBezTo>
                  <a:cubicBezTo>
                    <a:pt x="16077" y="3298"/>
                    <a:pt x="16057" y="3267"/>
                    <a:pt x="16047" y="3227"/>
                  </a:cubicBezTo>
                  <a:cubicBezTo>
                    <a:pt x="15997" y="3138"/>
                    <a:pt x="15948" y="3058"/>
                    <a:pt x="15888" y="2967"/>
                  </a:cubicBezTo>
                  <a:cubicBezTo>
                    <a:pt x="15808" y="2848"/>
                    <a:pt x="15717" y="2728"/>
                    <a:pt x="15597" y="2638"/>
                  </a:cubicBezTo>
                  <a:cubicBezTo>
                    <a:pt x="15498" y="2558"/>
                    <a:pt x="15388" y="2488"/>
                    <a:pt x="15268" y="2428"/>
                  </a:cubicBezTo>
                  <a:cubicBezTo>
                    <a:pt x="15278" y="2428"/>
                    <a:pt x="15288" y="2418"/>
                    <a:pt x="15298" y="2418"/>
                  </a:cubicBezTo>
                  <a:cubicBezTo>
                    <a:pt x="15358" y="2378"/>
                    <a:pt x="15418" y="2348"/>
                    <a:pt x="15488" y="2318"/>
                  </a:cubicBezTo>
                  <a:cubicBezTo>
                    <a:pt x="15597" y="2258"/>
                    <a:pt x="15717" y="2198"/>
                    <a:pt x="15837" y="2128"/>
                  </a:cubicBezTo>
                  <a:close/>
                  <a:moveTo>
                    <a:pt x="15098" y="2548"/>
                  </a:moveTo>
                  <a:lnTo>
                    <a:pt x="15278" y="2638"/>
                  </a:lnTo>
                  <a:cubicBezTo>
                    <a:pt x="15348" y="2678"/>
                    <a:pt x="15408" y="2718"/>
                    <a:pt x="15478" y="2768"/>
                  </a:cubicBezTo>
                  <a:cubicBezTo>
                    <a:pt x="15548" y="2818"/>
                    <a:pt x="15608" y="2887"/>
                    <a:pt x="15657" y="2958"/>
                  </a:cubicBezTo>
                  <a:cubicBezTo>
                    <a:pt x="15728" y="3047"/>
                    <a:pt x="15788" y="3147"/>
                    <a:pt x="15848" y="3238"/>
                  </a:cubicBezTo>
                  <a:lnTo>
                    <a:pt x="15968" y="3477"/>
                  </a:lnTo>
                  <a:cubicBezTo>
                    <a:pt x="15977" y="3507"/>
                    <a:pt x="15988" y="3537"/>
                    <a:pt x="15997" y="3577"/>
                  </a:cubicBezTo>
                  <a:cubicBezTo>
                    <a:pt x="16017" y="3607"/>
                    <a:pt x="16027" y="3647"/>
                    <a:pt x="16037" y="3677"/>
                  </a:cubicBezTo>
                  <a:cubicBezTo>
                    <a:pt x="16047" y="3747"/>
                    <a:pt x="16067" y="3817"/>
                    <a:pt x="16077" y="3887"/>
                  </a:cubicBezTo>
                  <a:lnTo>
                    <a:pt x="16077" y="3947"/>
                  </a:lnTo>
                  <a:cubicBezTo>
                    <a:pt x="16077" y="3977"/>
                    <a:pt x="16087" y="4007"/>
                    <a:pt x="16097" y="4037"/>
                  </a:cubicBezTo>
                  <a:cubicBezTo>
                    <a:pt x="16097" y="4067"/>
                    <a:pt x="16127" y="4097"/>
                    <a:pt x="16157" y="4097"/>
                  </a:cubicBezTo>
                  <a:lnTo>
                    <a:pt x="16067" y="4157"/>
                  </a:lnTo>
                  <a:cubicBezTo>
                    <a:pt x="16017" y="4186"/>
                    <a:pt x="15968" y="4226"/>
                    <a:pt x="15917" y="4266"/>
                  </a:cubicBezTo>
                  <a:cubicBezTo>
                    <a:pt x="15857" y="4306"/>
                    <a:pt x="15808" y="4337"/>
                    <a:pt x="15748" y="4377"/>
                  </a:cubicBezTo>
                  <a:cubicBezTo>
                    <a:pt x="15688" y="4406"/>
                    <a:pt x="15637" y="4437"/>
                    <a:pt x="15577" y="4466"/>
                  </a:cubicBezTo>
                  <a:cubicBezTo>
                    <a:pt x="15568" y="4466"/>
                    <a:pt x="15557" y="4477"/>
                    <a:pt x="15548" y="4477"/>
                  </a:cubicBezTo>
                  <a:cubicBezTo>
                    <a:pt x="15548" y="4406"/>
                    <a:pt x="15537" y="4337"/>
                    <a:pt x="15528" y="4277"/>
                  </a:cubicBezTo>
                  <a:cubicBezTo>
                    <a:pt x="15508" y="4206"/>
                    <a:pt x="15498" y="4126"/>
                    <a:pt x="15488" y="4057"/>
                  </a:cubicBezTo>
                  <a:lnTo>
                    <a:pt x="15428" y="3847"/>
                  </a:lnTo>
                  <a:cubicBezTo>
                    <a:pt x="15378" y="3687"/>
                    <a:pt x="15288" y="3557"/>
                    <a:pt x="15208" y="3417"/>
                  </a:cubicBezTo>
                  <a:cubicBezTo>
                    <a:pt x="15168" y="3347"/>
                    <a:pt x="15128" y="3278"/>
                    <a:pt x="15088" y="3218"/>
                  </a:cubicBezTo>
                  <a:cubicBezTo>
                    <a:pt x="15058" y="3187"/>
                    <a:pt x="15038" y="3147"/>
                    <a:pt x="15008" y="3118"/>
                  </a:cubicBezTo>
                  <a:cubicBezTo>
                    <a:pt x="14978" y="3087"/>
                    <a:pt x="14948" y="3058"/>
                    <a:pt x="14918" y="3038"/>
                  </a:cubicBezTo>
                  <a:cubicBezTo>
                    <a:pt x="14858" y="2978"/>
                    <a:pt x="14789" y="2927"/>
                    <a:pt x="14718" y="2887"/>
                  </a:cubicBezTo>
                  <a:cubicBezTo>
                    <a:pt x="14698" y="2867"/>
                    <a:pt x="14669" y="2858"/>
                    <a:pt x="14649" y="2838"/>
                  </a:cubicBezTo>
                  <a:lnTo>
                    <a:pt x="14638" y="2838"/>
                  </a:lnTo>
                  <a:cubicBezTo>
                    <a:pt x="14689" y="2808"/>
                    <a:pt x="14738" y="2788"/>
                    <a:pt x="14778" y="2758"/>
                  </a:cubicBezTo>
                  <a:cubicBezTo>
                    <a:pt x="14888" y="2688"/>
                    <a:pt x="14998" y="2618"/>
                    <a:pt x="15098" y="2548"/>
                  </a:cubicBezTo>
                  <a:close/>
                  <a:moveTo>
                    <a:pt x="14498" y="3067"/>
                  </a:moveTo>
                  <a:cubicBezTo>
                    <a:pt x="14518" y="3067"/>
                    <a:pt x="14529" y="3078"/>
                    <a:pt x="14549" y="3078"/>
                  </a:cubicBezTo>
                  <a:cubicBezTo>
                    <a:pt x="14589" y="3098"/>
                    <a:pt x="14629" y="3127"/>
                    <a:pt x="14669" y="3158"/>
                  </a:cubicBezTo>
                  <a:cubicBezTo>
                    <a:pt x="14729" y="3207"/>
                    <a:pt x="14789" y="3258"/>
                    <a:pt x="14838" y="3318"/>
                  </a:cubicBezTo>
                  <a:cubicBezTo>
                    <a:pt x="14868" y="3347"/>
                    <a:pt x="14888" y="3387"/>
                    <a:pt x="14908" y="3427"/>
                  </a:cubicBezTo>
                  <a:cubicBezTo>
                    <a:pt x="14938" y="3467"/>
                    <a:pt x="14958" y="3517"/>
                    <a:pt x="14988" y="3567"/>
                  </a:cubicBezTo>
                  <a:cubicBezTo>
                    <a:pt x="15028" y="3647"/>
                    <a:pt x="15078" y="3737"/>
                    <a:pt x="15118" y="3817"/>
                  </a:cubicBezTo>
                  <a:cubicBezTo>
                    <a:pt x="15148" y="3907"/>
                    <a:pt x="15168" y="3997"/>
                    <a:pt x="15178" y="4086"/>
                  </a:cubicBezTo>
                  <a:cubicBezTo>
                    <a:pt x="15188" y="4157"/>
                    <a:pt x="15198" y="4237"/>
                    <a:pt x="15198" y="4306"/>
                  </a:cubicBezTo>
                  <a:cubicBezTo>
                    <a:pt x="15208" y="4386"/>
                    <a:pt x="15208" y="4466"/>
                    <a:pt x="15208" y="4546"/>
                  </a:cubicBezTo>
                  <a:cubicBezTo>
                    <a:pt x="15198" y="4566"/>
                    <a:pt x="15198" y="4596"/>
                    <a:pt x="15188" y="4616"/>
                  </a:cubicBezTo>
                  <a:cubicBezTo>
                    <a:pt x="15178" y="4636"/>
                    <a:pt x="15158" y="4656"/>
                    <a:pt x="15148" y="4676"/>
                  </a:cubicBezTo>
                  <a:cubicBezTo>
                    <a:pt x="15058" y="4776"/>
                    <a:pt x="14958" y="4866"/>
                    <a:pt x="14858" y="4946"/>
                  </a:cubicBezTo>
                  <a:lnTo>
                    <a:pt x="14738" y="5036"/>
                  </a:lnTo>
                  <a:cubicBezTo>
                    <a:pt x="14738" y="4996"/>
                    <a:pt x="14738" y="4956"/>
                    <a:pt x="14729" y="4926"/>
                  </a:cubicBezTo>
                  <a:cubicBezTo>
                    <a:pt x="14718" y="4816"/>
                    <a:pt x="14709" y="4716"/>
                    <a:pt x="14689" y="4616"/>
                  </a:cubicBezTo>
                  <a:cubicBezTo>
                    <a:pt x="14669" y="4517"/>
                    <a:pt x="14649" y="4426"/>
                    <a:pt x="14629" y="4326"/>
                  </a:cubicBezTo>
                  <a:cubicBezTo>
                    <a:pt x="14598" y="4237"/>
                    <a:pt x="14558" y="4137"/>
                    <a:pt x="14509" y="4047"/>
                  </a:cubicBezTo>
                  <a:cubicBezTo>
                    <a:pt x="14438" y="3907"/>
                    <a:pt x="14318" y="3797"/>
                    <a:pt x="14219" y="3677"/>
                  </a:cubicBezTo>
                  <a:cubicBezTo>
                    <a:pt x="14189" y="3657"/>
                    <a:pt x="14169" y="3627"/>
                    <a:pt x="14139" y="3597"/>
                  </a:cubicBezTo>
                  <a:cubicBezTo>
                    <a:pt x="14109" y="3567"/>
                    <a:pt x="14079" y="3537"/>
                    <a:pt x="14039" y="3507"/>
                  </a:cubicBezTo>
                  <a:cubicBezTo>
                    <a:pt x="13979" y="3457"/>
                    <a:pt x="13919" y="3407"/>
                    <a:pt x="13849" y="3357"/>
                  </a:cubicBezTo>
                  <a:cubicBezTo>
                    <a:pt x="13899" y="3338"/>
                    <a:pt x="13949" y="3307"/>
                    <a:pt x="13999" y="3278"/>
                  </a:cubicBezTo>
                  <a:lnTo>
                    <a:pt x="14149" y="3187"/>
                  </a:lnTo>
                  <a:cubicBezTo>
                    <a:pt x="14199" y="3158"/>
                    <a:pt x="14249" y="3118"/>
                    <a:pt x="14299" y="3098"/>
                  </a:cubicBezTo>
                  <a:cubicBezTo>
                    <a:pt x="14309" y="3087"/>
                    <a:pt x="14318" y="3087"/>
                    <a:pt x="14329" y="3078"/>
                  </a:cubicBezTo>
                  <a:cubicBezTo>
                    <a:pt x="14349" y="3078"/>
                    <a:pt x="14369" y="3067"/>
                    <a:pt x="14389" y="3067"/>
                  </a:cubicBezTo>
                  <a:close/>
                  <a:moveTo>
                    <a:pt x="13709" y="3437"/>
                  </a:moveTo>
                  <a:lnTo>
                    <a:pt x="13779" y="3507"/>
                  </a:lnTo>
                  <a:cubicBezTo>
                    <a:pt x="13849" y="3557"/>
                    <a:pt x="13909" y="3607"/>
                    <a:pt x="13969" y="3657"/>
                  </a:cubicBezTo>
                  <a:cubicBezTo>
                    <a:pt x="14029" y="3717"/>
                    <a:pt x="14089" y="3787"/>
                    <a:pt x="14139" y="3847"/>
                  </a:cubicBezTo>
                  <a:cubicBezTo>
                    <a:pt x="14189" y="3897"/>
                    <a:pt x="14239" y="3957"/>
                    <a:pt x="14289" y="4007"/>
                  </a:cubicBezTo>
                  <a:cubicBezTo>
                    <a:pt x="14329" y="4067"/>
                    <a:pt x="14358" y="4126"/>
                    <a:pt x="14389" y="4186"/>
                  </a:cubicBezTo>
                  <a:lnTo>
                    <a:pt x="14449" y="4366"/>
                  </a:lnTo>
                  <a:cubicBezTo>
                    <a:pt x="14469" y="4426"/>
                    <a:pt x="14478" y="4486"/>
                    <a:pt x="14489" y="4556"/>
                  </a:cubicBezTo>
                  <a:cubicBezTo>
                    <a:pt x="14498" y="4656"/>
                    <a:pt x="14509" y="4766"/>
                    <a:pt x="14509" y="4866"/>
                  </a:cubicBezTo>
                  <a:cubicBezTo>
                    <a:pt x="14518" y="4926"/>
                    <a:pt x="14518" y="4986"/>
                    <a:pt x="14518" y="5036"/>
                  </a:cubicBezTo>
                  <a:cubicBezTo>
                    <a:pt x="14518" y="5066"/>
                    <a:pt x="14518" y="5086"/>
                    <a:pt x="14509" y="5116"/>
                  </a:cubicBezTo>
                  <a:lnTo>
                    <a:pt x="14509" y="5146"/>
                  </a:lnTo>
                  <a:lnTo>
                    <a:pt x="14509" y="5196"/>
                  </a:lnTo>
                  <a:lnTo>
                    <a:pt x="14478" y="5226"/>
                  </a:lnTo>
                  <a:cubicBezTo>
                    <a:pt x="14349" y="5316"/>
                    <a:pt x="14209" y="5405"/>
                    <a:pt x="14069" y="5485"/>
                  </a:cubicBezTo>
                  <a:cubicBezTo>
                    <a:pt x="13929" y="5576"/>
                    <a:pt x="13789" y="5656"/>
                    <a:pt x="13649" y="5745"/>
                  </a:cubicBezTo>
                  <a:cubicBezTo>
                    <a:pt x="13510" y="5825"/>
                    <a:pt x="13359" y="5905"/>
                    <a:pt x="13219" y="5985"/>
                  </a:cubicBezTo>
                  <a:cubicBezTo>
                    <a:pt x="13070" y="6055"/>
                    <a:pt x="12930" y="6135"/>
                    <a:pt x="12790" y="6205"/>
                  </a:cubicBezTo>
                  <a:cubicBezTo>
                    <a:pt x="12640" y="6295"/>
                    <a:pt x="12490" y="6375"/>
                    <a:pt x="12331" y="6455"/>
                  </a:cubicBezTo>
                  <a:cubicBezTo>
                    <a:pt x="12200" y="6535"/>
                    <a:pt x="12060" y="6604"/>
                    <a:pt x="11920" y="6675"/>
                  </a:cubicBezTo>
                  <a:cubicBezTo>
                    <a:pt x="11781" y="6755"/>
                    <a:pt x="11641" y="6835"/>
                    <a:pt x="11491" y="6915"/>
                  </a:cubicBezTo>
                  <a:cubicBezTo>
                    <a:pt x="11201" y="7064"/>
                    <a:pt x="10921" y="7214"/>
                    <a:pt x="10632" y="7374"/>
                  </a:cubicBezTo>
                  <a:cubicBezTo>
                    <a:pt x="10502" y="7454"/>
                    <a:pt x="10362" y="7534"/>
                    <a:pt x="10222" y="7614"/>
                  </a:cubicBezTo>
                  <a:cubicBezTo>
                    <a:pt x="10082" y="7684"/>
                    <a:pt x="9942" y="7763"/>
                    <a:pt x="9813" y="7843"/>
                  </a:cubicBezTo>
                  <a:cubicBezTo>
                    <a:pt x="9693" y="7914"/>
                    <a:pt x="9573" y="7983"/>
                    <a:pt x="9453" y="8043"/>
                  </a:cubicBezTo>
                  <a:cubicBezTo>
                    <a:pt x="9443" y="7974"/>
                    <a:pt x="9423" y="7903"/>
                    <a:pt x="9413" y="7823"/>
                  </a:cubicBezTo>
                  <a:cubicBezTo>
                    <a:pt x="9393" y="7743"/>
                    <a:pt x="9373" y="7664"/>
                    <a:pt x="9353" y="7574"/>
                  </a:cubicBezTo>
                  <a:lnTo>
                    <a:pt x="9293" y="7334"/>
                  </a:lnTo>
                  <a:cubicBezTo>
                    <a:pt x="9273" y="7244"/>
                    <a:pt x="9233" y="7154"/>
                    <a:pt x="9193" y="7064"/>
                  </a:cubicBezTo>
                  <a:cubicBezTo>
                    <a:pt x="9123" y="6915"/>
                    <a:pt x="9013" y="6784"/>
                    <a:pt x="8893" y="6664"/>
                  </a:cubicBezTo>
                  <a:cubicBezTo>
                    <a:pt x="8773" y="6555"/>
                    <a:pt x="8654" y="6425"/>
                    <a:pt x="8514" y="6335"/>
                  </a:cubicBezTo>
                  <a:cubicBezTo>
                    <a:pt x="8443" y="6295"/>
                    <a:pt x="8363" y="6255"/>
                    <a:pt x="8283" y="6225"/>
                  </a:cubicBezTo>
                  <a:lnTo>
                    <a:pt x="8164" y="6195"/>
                  </a:lnTo>
                  <a:cubicBezTo>
                    <a:pt x="8254" y="6145"/>
                    <a:pt x="8343" y="6105"/>
                    <a:pt x="8434" y="6055"/>
                  </a:cubicBezTo>
                  <a:cubicBezTo>
                    <a:pt x="8583" y="5985"/>
                    <a:pt x="8723" y="5915"/>
                    <a:pt x="8863" y="5845"/>
                  </a:cubicBezTo>
                  <a:cubicBezTo>
                    <a:pt x="9013" y="5775"/>
                    <a:pt x="9153" y="5716"/>
                    <a:pt x="9293" y="5645"/>
                  </a:cubicBezTo>
                  <a:cubicBezTo>
                    <a:pt x="9443" y="5576"/>
                    <a:pt x="9582" y="5505"/>
                    <a:pt x="9733" y="5425"/>
                  </a:cubicBezTo>
                  <a:cubicBezTo>
                    <a:pt x="9873" y="5356"/>
                    <a:pt x="10022" y="5285"/>
                    <a:pt x="10172" y="5216"/>
                  </a:cubicBezTo>
                  <a:cubicBezTo>
                    <a:pt x="10322" y="5156"/>
                    <a:pt x="10462" y="5086"/>
                    <a:pt x="10602" y="5006"/>
                  </a:cubicBezTo>
                  <a:cubicBezTo>
                    <a:pt x="10732" y="4936"/>
                    <a:pt x="10872" y="4866"/>
                    <a:pt x="11012" y="4786"/>
                  </a:cubicBezTo>
                  <a:cubicBezTo>
                    <a:pt x="11152" y="4706"/>
                    <a:pt x="11301" y="4626"/>
                    <a:pt x="11441" y="4556"/>
                  </a:cubicBezTo>
                  <a:cubicBezTo>
                    <a:pt x="11581" y="4477"/>
                    <a:pt x="11731" y="4406"/>
                    <a:pt x="11871" y="4337"/>
                  </a:cubicBezTo>
                  <a:cubicBezTo>
                    <a:pt x="12011" y="4277"/>
                    <a:pt x="12151" y="4206"/>
                    <a:pt x="12291" y="4146"/>
                  </a:cubicBezTo>
                  <a:cubicBezTo>
                    <a:pt x="12440" y="4077"/>
                    <a:pt x="12580" y="4007"/>
                    <a:pt x="12730" y="3937"/>
                  </a:cubicBezTo>
                  <a:cubicBezTo>
                    <a:pt x="12870" y="3857"/>
                    <a:pt x="13020" y="3797"/>
                    <a:pt x="13170" y="3717"/>
                  </a:cubicBezTo>
                  <a:cubicBezTo>
                    <a:pt x="13310" y="3647"/>
                    <a:pt x="13450" y="3577"/>
                    <a:pt x="13599" y="3497"/>
                  </a:cubicBezTo>
                  <a:cubicBezTo>
                    <a:pt x="13629" y="3477"/>
                    <a:pt x="13669" y="3457"/>
                    <a:pt x="13709" y="3437"/>
                  </a:cubicBezTo>
                  <a:close/>
                  <a:moveTo>
                    <a:pt x="8094" y="6485"/>
                  </a:moveTo>
                  <a:cubicBezTo>
                    <a:pt x="8144" y="6495"/>
                    <a:pt x="8194" y="6515"/>
                    <a:pt x="8234" y="6524"/>
                  </a:cubicBezTo>
                  <a:cubicBezTo>
                    <a:pt x="8303" y="6555"/>
                    <a:pt x="8363" y="6595"/>
                    <a:pt x="8434" y="6635"/>
                  </a:cubicBezTo>
                  <a:cubicBezTo>
                    <a:pt x="8483" y="6684"/>
                    <a:pt x="8543" y="6735"/>
                    <a:pt x="8594" y="6784"/>
                  </a:cubicBezTo>
                  <a:cubicBezTo>
                    <a:pt x="8654" y="6844"/>
                    <a:pt x="8714" y="6904"/>
                    <a:pt x="8773" y="6975"/>
                  </a:cubicBezTo>
                  <a:cubicBezTo>
                    <a:pt x="8813" y="7024"/>
                    <a:pt x="8843" y="7074"/>
                    <a:pt x="8873" y="7144"/>
                  </a:cubicBezTo>
                  <a:cubicBezTo>
                    <a:pt x="8903" y="7224"/>
                    <a:pt x="8923" y="7314"/>
                    <a:pt x="8943" y="7414"/>
                  </a:cubicBezTo>
                  <a:cubicBezTo>
                    <a:pt x="8953" y="7534"/>
                    <a:pt x="8963" y="7654"/>
                    <a:pt x="8963" y="7783"/>
                  </a:cubicBezTo>
                  <a:cubicBezTo>
                    <a:pt x="8953" y="7843"/>
                    <a:pt x="8953" y="7903"/>
                    <a:pt x="8953" y="7954"/>
                  </a:cubicBezTo>
                  <a:cubicBezTo>
                    <a:pt x="8953" y="8023"/>
                    <a:pt x="8953" y="8094"/>
                    <a:pt x="8943" y="8163"/>
                  </a:cubicBezTo>
                  <a:cubicBezTo>
                    <a:pt x="8943" y="8193"/>
                    <a:pt x="8933" y="8233"/>
                    <a:pt x="8923" y="8263"/>
                  </a:cubicBezTo>
                  <a:cubicBezTo>
                    <a:pt x="8893" y="8323"/>
                    <a:pt x="8863" y="8373"/>
                    <a:pt x="8823" y="8423"/>
                  </a:cubicBezTo>
                  <a:cubicBezTo>
                    <a:pt x="8783" y="8483"/>
                    <a:pt x="8734" y="8523"/>
                    <a:pt x="8683" y="8573"/>
                  </a:cubicBezTo>
                  <a:cubicBezTo>
                    <a:pt x="8663" y="8583"/>
                    <a:pt x="8643" y="8603"/>
                    <a:pt x="8623" y="8623"/>
                  </a:cubicBezTo>
                  <a:lnTo>
                    <a:pt x="8443" y="8743"/>
                  </a:lnTo>
                  <a:lnTo>
                    <a:pt x="8443" y="8623"/>
                  </a:lnTo>
                  <a:cubicBezTo>
                    <a:pt x="8434" y="8573"/>
                    <a:pt x="8434" y="8513"/>
                    <a:pt x="8423" y="8453"/>
                  </a:cubicBezTo>
                  <a:cubicBezTo>
                    <a:pt x="8403" y="8323"/>
                    <a:pt x="8383" y="8203"/>
                    <a:pt x="8354" y="8083"/>
                  </a:cubicBezTo>
                  <a:cubicBezTo>
                    <a:pt x="8334" y="7963"/>
                    <a:pt x="8294" y="7854"/>
                    <a:pt x="8244" y="7743"/>
                  </a:cubicBezTo>
                  <a:cubicBezTo>
                    <a:pt x="8224" y="7684"/>
                    <a:pt x="8194" y="7624"/>
                    <a:pt x="8164" y="7564"/>
                  </a:cubicBezTo>
                  <a:cubicBezTo>
                    <a:pt x="8144" y="7514"/>
                    <a:pt x="8104" y="7464"/>
                    <a:pt x="8074" y="7414"/>
                  </a:cubicBezTo>
                  <a:cubicBezTo>
                    <a:pt x="8044" y="7384"/>
                    <a:pt x="8014" y="7344"/>
                    <a:pt x="7984" y="7304"/>
                  </a:cubicBezTo>
                  <a:lnTo>
                    <a:pt x="7894" y="7184"/>
                  </a:lnTo>
                  <a:lnTo>
                    <a:pt x="7894" y="7174"/>
                  </a:lnTo>
                  <a:cubicBezTo>
                    <a:pt x="7854" y="7134"/>
                    <a:pt x="7814" y="7084"/>
                    <a:pt x="7774" y="7044"/>
                  </a:cubicBezTo>
                  <a:cubicBezTo>
                    <a:pt x="7724" y="7004"/>
                    <a:pt x="7684" y="6964"/>
                    <a:pt x="7634" y="6924"/>
                  </a:cubicBezTo>
                  <a:cubicBezTo>
                    <a:pt x="7594" y="6884"/>
                    <a:pt x="7544" y="6855"/>
                    <a:pt x="7504" y="6815"/>
                  </a:cubicBezTo>
                  <a:cubicBezTo>
                    <a:pt x="7455" y="6775"/>
                    <a:pt x="7404" y="6735"/>
                    <a:pt x="7344" y="6704"/>
                  </a:cubicBezTo>
                  <a:cubicBezTo>
                    <a:pt x="7324" y="6684"/>
                    <a:pt x="7304" y="6675"/>
                    <a:pt x="7284" y="6655"/>
                  </a:cubicBezTo>
                  <a:lnTo>
                    <a:pt x="7344" y="6624"/>
                  </a:lnTo>
                  <a:cubicBezTo>
                    <a:pt x="7395" y="6615"/>
                    <a:pt x="7444" y="6595"/>
                    <a:pt x="7495" y="6575"/>
                  </a:cubicBezTo>
                  <a:cubicBezTo>
                    <a:pt x="7594" y="6544"/>
                    <a:pt x="7694" y="6515"/>
                    <a:pt x="7804" y="6495"/>
                  </a:cubicBezTo>
                  <a:cubicBezTo>
                    <a:pt x="7904" y="6485"/>
                    <a:pt x="7994" y="6485"/>
                    <a:pt x="8094" y="6485"/>
                  </a:cubicBezTo>
                  <a:close/>
                  <a:moveTo>
                    <a:pt x="7184" y="6704"/>
                  </a:moveTo>
                  <a:cubicBezTo>
                    <a:pt x="7204" y="6715"/>
                    <a:pt x="7215" y="6724"/>
                    <a:pt x="7235" y="6735"/>
                  </a:cubicBezTo>
                  <a:cubicBezTo>
                    <a:pt x="7284" y="6775"/>
                    <a:pt x="7344" y="6815"/>
                    <a:pt x="7395" y="6844"/>
                  </a:cubicBezTo>
                  <a:cubicBezTo>
                    <a:pt x="7464" y="6904"/>
                    <a:pt x="7524" y="6964"/>
                    <a:pt x="7594" y="7024"/>
                  </a:cubicBezTo>
                  <a:cubicBezTo>
                    <a:pt x="7634" y="7044"/>
                    <a:pt x="7664" y="7074"/>
                    <a:pt x="7704" y="7114"/>
                  </a:cubicBezTo>
                  <a:cubicBezTo>
                    <a:pt x="7734" y="7144"/>
                    <a:pt x="7774" y="7184"/>
                    <a:pt x="7804" y="7224"/>
                  </a:cubicBezTo>
                  <a:lnTo>
                    <a:pt x="7814" y="7224"/>
                  </a:lnTo>
                  <a:lnTo>
                    <a:pt x="7814" y="7234"/>
                  </a:lnTo>
                  <a:cubicBezTo>
                    <a:pt x="7814" y="7234"/>
                    <a:pt x="7814" y="7244"/>
                    <a:pt x="7824" y="7244"/>
                  </a:cubicBezTo>
                  <a:cubicBezTo>
                    <a:pt x="7874" y="7314"/>
                    <a:pt x="7914" y="7384"/>
                    <a:pt x="7964" y="7454"/>
                  </a:cubicBezTo>
                  <a:cubicBezTo>
                    <a:pt x="7984" y="7484"/>
                    <a:pt x="8014" y="7524"/>
                    <a:pt x="8034" y="7554"/>
                  </a:cubicBezTo>
                  <a:cubicBezTo>
                    <a:pt x="8054" y="7594"/>
                    <a:pt x="8074" y="7634"/>
                    <a:pt x="8084" y="7674"/>
                  </a:cubicBezTo>
                  <a:cubicBezTo>
                    <a:pt x="8094" y="7674"/>
                    <a:pt x="8094" y="7674"/>
                    <a:pt x="8094" y="7684"/>
                  </a:cubicBezTo>
                  <a:lnTo>
                    <a:pt x="8094" y="7694"/>
                  </a:lnTo>
                  <a:cubicBezTo>
                    <a:pt x="8144" y="7803"/>
                    <a:pt x="8184" y="7914"/>
                    <a:pt x="8214" y="8034"/>
                  </a:cubicBezTo>
                  <a:cubicBezTo>
                    <a:pt x="8234" y="8083"/>
                    <a:pt x="8244" y="8143"/>
                    <a:pt x="8254" y="8203"/>
                  </a:cubicBezTo>
                  <a:cubicBezTo>
                    <a:pt x="8264" y="8263"/>
                    <a:pt x="8274" y="8313"/>
                    <a:pt x="8283" y="8373"/>
                  </a:cubicBezTo>
                  <a:lnTo>
                    <a:pt x="8283" y="8393"/>
                  </a:lnTo>
                  <a:cubicBezTo>
                    <a:pt x="8303" y="8533"/>
                    <a:pt x="8303" y="8673"/>
                    <a:pt x="8314" y="8813"/>
                  </a:cubicBezTo>
                  <a:lnTo>
                    <a:pt x="8314" y="8833"/>
                  </a:lnTo>
                  <a:cubicBezTo>
                    <a:pt x="8283" y="8853"/>
                    <a:pt x="8254" y="8863"/>
                    <a:pt x="8234" y="8883"/>
                  </a:cubicBezTo>
                  <a:cubicBezTo>
                    <a:pt x="8214" y="8893"/>
                    <a:pt x="8204" y="8903"/>
                    <a:pt x="8194" y="8903"/>
                  </a:cubicBezTo>
                  <a:cubicBezTo>
                    <a:pt x="8194" y="8883"/>
                    <a:pt x="8204" y="8863"/>
                    <a:pt x="8204" y="8833"/>
                  </a:cubicBezTo>
                  <a:cubicBezTo>
                    <a:pt x="8214" y="8783"/>
                    <a:pt x="8214" y="8733"/>
                    <a:pt x="8214" y="8673"/>
                  </a:cubicBezTo>
                  <a:cubicBezTo>
                    <a:pt x="8214" y="8553"/>
                    <a:pt x="8194" y="8423"/>
                    <a:pt x="8164" y="8303"/>
                  </a:cubicBezTo>
                  <a:cubicBezTo>
                    <a:pt x="8144" y="8193"/>
                    <a:pt x="8104" y="8083"/>
                    <a:pt x="8064" y="7974"/>
                  </a:cubicBezTo>
                  <a:cubicBezTo>
                    <a:pt x="8014" y="7863"/>
                    <a:pt x="7954" y="7754"/>
                    <a:pt x="7894" y="7644"/>
                  </a:cubicBezTo>
                  <a:cubicBezTo>
                    <a:pt x="7874" y="7594"/>
                    <a:pt x="7834" y="7554"/>
                    <a:pt x="7804" y="7504"/>
                  </a:cubicBezTo>
                  <a:cubicBezTo>
                    <a:pt x="7764" y="7454"/>
                    <a:pt x="7734" y="7404"/>
                    <a:pt x="7684" y="7364"/>
                  </a:cubicBezTo>
                  <a:cubicBezTo>
                    <a:pt x="7614" y="7284"/>
                    <a:pt x="7535" y="7204"/>
                    <a:pt x="7455" y="7124"/>
                  </a:cubicBezTo>
                  <a:cubicBezTo>
                    <a:pt x="7364" y="7034"/>
                    <a:pt x="7275" y="6955"/>
                    <a:pt x="7184" y="6875"/>
                  </a:cubicBezTo>
                  <a:cubicBezTo>
                    <a:pt x="7144" y="6835"/>
                    <a:pt x="7095" y="6795"/>
                    <a:pt x="7045" y="6755"/>
                  </a:cubicBezTo>
                  <a:cubicBezTo>
                    <a:pt x="7055" y="6744"/>
                    <a:pt x="7064" y="6744"/>
                    <a:pt x="7084" y="6735"/>
                  </a:cubicBezTo>
                  <a:cubicBezTo>
                    <a:pt x="7104" y="6735"/>
                    <a:pt x="7124" y="6735"/>
                    <a:pt x="7135" y="6724"/>
                  </a:cubicBezTo>
                  <a:cubicBezTo>
                    <a:pt x="7155" y="6724"/>
                    <a:pt x="7175" y="6715"/>
                    <a:pt x="7184" y="6704"/>
                  </a:cubicBezTo>
                  <a:close/>
                  <a:moveTo>
                    <a:pt x="6875" y="6835"/>
                  </a:moveTo>
                  <a:cubicBezTo>
                    <a:pt x="6875" y="6844"/>
                    <a:pt x="6885" y="6844"/>
                    <a:pt x="6895" y="6855"/>
                  </a:cubicBezTo>
                  <a:cubicBezTo>
                    <a:pt x="6945" y="6904"/>
                    <a:pt x="7005" y="6955"/>
                    <a:pt x="7055" y="7004"/>
                  </a:cubicBezTo>
                  <a:cubicBezTo>
                    <a:pt x="7115" y="7054"/>
                    <a:pt x="7175" y="7114"/>
                    <a:pt x="7235" y="7174"/>
                  </a:cubicBezTo>
                  <a:cubicBezTo>
                    <a:pt x="7295" y="7234"/>
                    <a:pt x="7344" y="7304"/>
                    <a:pt x="7404" y="7364"/>
                  </a:cubicBezTo>
                  <a:cubicBezTo>
                    <a:pt x="7455" y="7424"/>
                    <a:pt x="7515" y="7474"/>
                    <a:pt x="7564" y="7534"/>
                  </a:cubicBezTo>
                  <a:cubicBezTo>
                    <a:pt x="7604" y="7594"/>
                    <a:pt x="7644" y="7664"/>
                    <a:pt x="7684" y="7734"/>
                  </a:cubicBezTo>
                  <a:cubicBezTo>
                    <a:pt x="7724" y="7794"/>
                    <a:pt x="7754" y="7874"/>
                    <a:pt x="7784" y="7943"/>
                  </a:cubicBezTo>
                  <a:cubicBezTo>
                    <a:pt x="7814" y="8023"/>
                    <a:pt x="7844" y="8103"/>
                    <a:pt x="7864" y="8183"/>
                  </a:cubicBezTo>
                  <a:cubicBezTo>
                    <a:pt x="7894" y="8263"/>
                    <a:pt x="7904" y="8353"/>
                    <a:pt x="7924" y="8443"/>
                  </a:cubicBezTo>
                  <a:cubicBezTo>
                    <a:pt x="7934" y="8563"/>
                    <a:pt x="7934" y="8693"/>
                    <a:pt x="7924" y="8823"/>
                  </a:cubicBezTo>
                  <a:cubicBezTo>
                    <a:pt x="7924" y="8833"/>
                    <a:pt x="7914" y="8853"/>
                    <a:pt x="7914" y="8863"/>
                  </a:cubicBezTo>
                  <a:cubicBezTo>
                    <a:pt x="7914" y="8883"/>
                    <a:pt x="7904" y="8903"/>
                    <a:pt x="7904" y="8933"/>
                  </a:cubicBezTo>
                  <a:cubicBezTo>
                    <a:pt x="7894" y="8962"/>
                    <a:pt x="7884" y="8993"/>
                    <a:pt x="7904" y="9022"/>
                  </a:cubicBezTo>
                  <a:cubicBezTo>
                    <a:pt x="7904" y="9042"/>
                    <a:pt x="7914" y="9062"/>
                    <a:pt x="7924" y="9073"/>
                  </a:cubicBezTo>
                  <a:cubicBezTo>
                    <a:pt x="7874" y="9102"/>
                    <a:pt x="7834" y="9133"/>
                    <a:pt x="7784" y="9162"/>
                  </a:cubicBezTo>
                  <a:cubicBezTo>
                    <a:pt x="7684" y="9222"/>
                    <a:pt x="7584" y="9293"/>
                    <a:pt x="7484" y="9362"/>
                  </a:cubicBezTo>
                  <a:cubicBezTo>
                    <a:pt x="7484" y="9342"/>
                    <a:pt x="7484" y="9333"/>
                    <a:pt x="7475" y="9322"/>
                  </a:cubicBezTo>
                  <a:cubicBezTo>
                    <a:pt x="7464" y="9282"/>
                    <a:pt x="7455" y="9242"/>
                    <a:pt x="7435" y="9213"/>
                  </a:cubicBezTo>
                  <a:cubicBezTo>
                    <a:pt x="7415" y="9173"/>
                    <a:pt x="7395" y="9133"/>
                    <a:pt x="7364" y="9102"/>
                  </a:cubicBezTo>
                  <a:cubicBezTo>
                    <a:pt x="7324" y="9062"/>
                    <a:pt x="7284" y="9022"/>
                    <a:pt x="7244" y="9002"/>
                  </a:cubicBezTo>
                  <a:cubicBezTo>
                    <a:pt x="7184" y="8973"/>
                    <a:pt x="7124" y="8953"/>
                    <a:pt x="7064" y="8953"/>
                  </a:cubicBezTo>
                  <a:lnTo>
                    <a:pt x="7055" y="8953"/>
                  </a:lnTo>
                  <a:cubicBezTo>
                    <a:pt x="7015" y="8953"/>
                    <a:pt x="6965" y="8962"/>
                    <a:pt x="6925" y="8973"/>
                  </a:cubicBezTo>
                  <a:cubicBezTo>
                    <a:pt x="6885" y="8982"/>
                    <a:pt x="6855" y="9002"/>
                    <a:pt x="6815" y="9022"/>
                  </a:cubicBezTo>
                  <a:cubicBezTo>
                    <a:pt x="6765" y="9042"/>
                    <a:pt x="6725" y="9073"/>
                    <a:pt x="6675" y="9102"/>
                  </a:cubicBezTo>
                  <a:cubicBezTo>
                    <a:pt x="6625" y="9133"/>
                    <a:pt x="6575" y="9173"/>
                    <a:pt x="6525" y="9202"/>
                  </a:cubicBezTo>
                  <a:cubicBezTo>
                    <a:pt x="6465" y="9242"/>
                    <a:pt x="6405" y="9282"/>
                    <a:pt x="6355" y="9322"/>
                  </a:cubicBezTo>
                  <a:cubicBezTo>
                    <a:pt x="6305" y="9362"/>
                    <a:pt x="6256" y="9393"/>
                    <a:pt x="6205" y="9432"/>
                  </a:cubicBezTo>
                  <a:cubicBezTo>
                    <a:pt x="6116" y="9502"/>
                    <a:pt x="6016" y="9552"/>
                    <a:pt x="5916" y="9622"/>
                  </a:cubicBezTo>
                  <a:cubicBezTo>
                    <a:pt x="5865" y="9652"/>
                    <a:pt x="5816" y="9692"/>
                    <a:pt x="5766" y="9722"/>
                  </a:cubicBezTo>
                  <a:lnTo>
                    <a:pt x="5865" y="9832"/>
                  </a:lnTo>
                  <a:cubicBezTo>
                    <a:pt x="5885" y="9812"/>
                    <a:pt x="5916" y="9802"/>
                    <a:pt x="5945" y="9782"/>
                  </a:cubicBezTo>
                  <a:cubicBezTo>
                    <a:pt x="5996" y="9752"/>
                    <a:pt x="6045" y="9722"/>
                    <a:pt x="6105" y="9692"/>
                  </a:cubicBezTo>
                  <a:cubicBezTo>
                    <a:pt x="6156" y="9662"/>
                    <a:pt x="6205" y="9642"/>
                    <a:pt x="6245" y="9612"/>
                  </a:cubicBezTo>
                  <a:cubicBezTo>
                    <a:pt x="6305" y="9582"/>
                    <a:pt x="6355" y="9552"/>
                    <a:pt x="6405" y="9522"/>
                  </a:cubicBezTo>
                  <a:cubicBezTo>
                    <a:pt x="6465" y="9492"/>
                    <a:pt x="6525" y="9472"/>
                    <a:pt x="6575" y="9432"/>
                  </a:cubicBezTo>
                  <a:cubicBezTo>
                    <a:pt x="6625" y="9412"/>
                    <a:pt x="6665" y="9393"/>
                    <a:pt x="6705" y="9373"/>
                  </a:cubicBezTo>
                  <a:cubicBezTo>
                    <a:pt x="6735" y="9353"/>
                    <a:pt x="6775" y="9333"/>
                    <a:pt x="6805" y="9322"/>
                  </a:cubicBezTo>
                  <a:cubicBezTo>
                    <a:pt x="6855" y="9293"/>
                    <a:pt x="6915" y="9273"/>
                    <a:pt x="6965" y="9262"/>
                  </a:cubicBezTo>
                  <a:lnTo>
                    <a:pt x="7035" y="9262"/>
                  </a:lnTo>
                  <a:cubicBezTo>
                    <a:pt x="7045" y="9273"/>
                    <a:pt x="7055" y="9282"/>
                    <a:pt x="7064" y="9282"/>
                  </a:cubicBezTo>
                  <a:lnTo>
                    <a:pt x="7084" y="9302"/>
                  </a:lnTo>
                  <a:cubicBezTo>
                    <a:pt x="7095" y="9322"/>
                    <a:pt x="7104" y="9333"/>
                    <a:pt x="7115" y="9353"/>
                  </a:cubicBezTo>
                  <a:cubicBezTo>
                    <a:pt x="7124" y="9382"/>
                    <a:pt x="7135" y="9412"/>
                    <a:pt x="7135" y="9452"/>
                  </a:cubicBezTo>
                  <a:cubicBezTo>
                    <a:pt x="7144" y="9472"/>
                    <a:pt x="7144" y="9502"/>
                    <a:pt x="7155" y="9522"/>
                  </a:cubicBezTo>
                  <a:cubicBezTo>
                    <a:pt x="7155" y="9542"/>
                    <a:pt x="7155" y="9552"/>
                    <a:pt x="7164" y="9562"/>
                  </a:cubicBezTo>
                  <a:cubicBezTo>
                    <a:pt x="7075" y="9622"/>
                    <a:pt x="6995" y="9672"/>
                    <a:pt x="6905" y="9732"/>
                  </a:cubicBezTo>
                  <a:cubicBezTo>
                    <a:pt x="6765" y="9822"/>
                    <a:pt x="6615" y="9922"/>
                    <a:pt x="6465" y="10012"/>
                  </a:cubicBezTo>
                  <a:cubicBezTo>
                    <a:pt x="6316" y="10102"/>
                    <a:pt x="6176" y="10201"/>
                    <a:pt x="6025" y="10281"/>
                  </a:cubicBezTo>
                  <a:cubicBezTo>
                    <a:pt x="5876" y="10372"/>
                    <a:pt x="5716" y="10452"/>
                    <a:pt x="5566" y="10541"/>
                  </a:cubicBezTo>
                  <a:cubicBezTo>
                    <a:pt x="5426" y="10621"/>
                    <a:pt x="5276" y="10701"/>
                    <a:pt x="5126" y="10781"/>
                  </a:cubicBezTo>
                  <a:cubicBezTo>
                    <a:pt x="4937" y="10881"/>
                    <a:pt x="4737" y="10981"/>
                    <a:pt x="4537" y="11081"/>
                  </a:cubicBezTo>
                  <a:cubicBezTo>
                    <a:pt x="4437" y="11131"/>
                    <a:pt x="4347" y="11181"/>
                    <a:pt x="4247" y="11231"/>
                  </a:cubicBezTo>
                  <a:lnTo>
                    <a:pt x="3947" y="11380"/>
                  </a:lnTo>
                  <a:cubicBezTo>
                    <a:pt x="3858" y="11420"/>
                    <a:pt x="3758" y="11451"/>
                    <a:pt x="3667" y="11491"/>
                  </a:cubicBezTo>
                  <a:cubicBezTo>
                    <a:pt x="3567" y="11540"/>
                    <a:pt x="3458" y="11591"/>
                    <a:pt x="3358" y="11640"/>
                  </a:cubicBezTo>
                  <a:lnTo>
                    <a:pt x="3058" y="11791"/>
                  </a:lnTo>
                  <a:cubicBezTo>
                    <a:pt x="2968" y="11840"/>
                    <a:pt x="2868" y="11880"/>
                    <a:pt x="2768" y="11920"/>
                  </a:cubicBezTo>
                  <a:cubicBezTo>
                    <a:pt x="2708" y="11940"/>
                    <a:pt x="2659" y="11970"/>
                    <a:pt x="2608" y="11990"/>
                  </a:cubicBezTo>
                  <a:cubicBezTo>
                    <a:pt x="2608" y="11970"/>
                    <a:pt x="2619" y="11950"/>
                    <a:pt x="2619" y="11930"/>
                  </a:cubicBezTo>
                  <a:cubicBezTo>
                    <a:pt x="2628" y="11880"/>
                    <a:pt x="2639" y="11840"/>
                    <a:pt x="2639" y="11800"/>
                  </a:cubicBezTo>
                  <a:cubicBezTo>
                    <a:pt x="2648" y="11760"/>
                    <a:pt x="2648" y="11720"/>
                    <a:pt x="2648" y="11680"/>
                  </a:cubicBezTo>
                  <a:cubicBezTo>
                    <a:pt x="2648" y="11631"/>
                    <a:pt x="2639" y="11580"/>
                    <a:pt x="2628" y="11540"/>
                  </a:cubicBezTo>
                  <a:cubicBezTo>
                    <a:pt x="2608" y="11400"/>
                    <a:pt x="2568" y="11261"/>
                    <a:pt x="2519" y="11121"/>
                  </a:cubicBezTo>
                  <a:cubicBezTo>
                    <a:pt x="2508" y="11101"/>
                    <a:pt x="2499" y="11091"/>
                    <a:pt x="2499" y="11071"/>
                  </a:cubicBezTo>
                  <a:cubicBezTo>
                    <a:pt x="2428" y="10921"/>
                    <a:pt x="2339" y="10781"/>
                    <a:pt x="2248" y="10651"/>
                  </a:cubicBezTo>
                  <a:cubicBezTo>
                    <a:pt x="2199" y="10581"/>
                    <a:pt x="2149" y="10512"/>
                    <a:pt x="2089" y="10452"/>
                  </a:cubicBezTo>
                  <a:cubicBezTo>
                    <a:pt x="2039" y="10392"/>
                    <a:pt x="1979" y="10332"/>
                    <a:pt x="1919" y="10272"/>
                  </a:cubicBezTo>
                  <a:cubicBezTo>
                    <a:pt x="1859" y="10232"/>
                    <a:pt x="1799" y="10181"/>
                    <a:pt x="1749" y="10132"/>
                  </a:cubicBezTo>
                  <a:cubicBezTo>
                    <a:pt x="1689" y="10092"/>
                    <a:pt x="1639" y="10042"/>
                    <a:pt x="1579" y="9992"/>
                  </a:cubicBezTo>
                  <a:cubicBezTo>
                    <a:pt x="1549" y="9972"/>
                    <a:pt x="1519" y="9942"/>
                    <a:pt x="1489" y="9922"/>
                  </a:cubicBezTo>
                  <a:cubicBezTo>
                    <a:pt x="1469" y="9902"/>
                    <a:pt x="1440" y="9892"/>
                    <a:pt x="1420" y="9882"/>
                  </a:cubicBezTo>
                  <a:cubicBezTo>
                    <a:pt x="1469" y="9852"/>
                    <a:pt x="1509" y="9832"/>
                    <a:pt x="1559" y="9802"/>
                  </a:cubicBezTo>
                  <a:cubicBezTo>
                    <a:pt x="1599" y="9812"/>
                    <a:pt x="1629" y="9822"/>
                    <a:pt x="1659" y="9832"/>
                  </a:cubicBezTo>
                  <a:cubicBezTo>
                    <a:pt x="1689" y="9832"/>
                    <a:pt x="1729" y="9842"/>
                    <a:pt x="1759" y="9852"/>
                  </a:cubicBezTo>
                  <a:lnTo>
                    <a:pt x="1799" y="9732"/>
                  </a:lnTo>
                  <a:cubicBezTo>
                    <a:pt x="1779" y="9722"/>
                    <a:pt x="1759" y="9722"/>
                    <a:pt x="1749" y="9712"/>
                  </a:cubicBezTo>
                  <a:cubicBezTo>
                    <a:pt x="1769" y="9702"/>
                    <a:pt x="1799" y="9692"/>
                    <a:pt x="1829" y="9672"/>
                  </a:cubicBezTo>
                  <a:cubicBezTo>
                    <a:pt x="1989" y="9592"/>
                    <a:pt x="2159" y="9512"/>
                    <a:pt x="2319" y="9442"/>
                  </a:cubicBezTo>
                  <a:cubicBezTo>
                    <a:pt x="2468" y="9362"/>
                    <a:pt x="2628" y="9302"/>
                    <a:pt x="2778" y="9233"/>
                  </a:cubicBezTo>
                  <a:lnTo>
                    <a:pt x="3258" y="8993"/>
                  </a:lnTo>
                  <a:cubicBezTo>
                    <a:pt x="3418" y="8913"/>
                    <a:pt x="3578" y="8823"/>
                    <a:pt x="3738" y="8743"/>
                  </a:cubicBezTo>
                  <a:cubicBezTo>
                    <a:pt x="3898" y="8653"/>
                    <a:pt x="4057" y="8573"/>
                    <a:pt x="4217" y="8483"/>
                  </a:cubicBezTo>
                  <a:cubicBezTo>
                    <a:pt x="4367" y="8403"/>
                    <a:pt x="4527" y="8313"/>
                    <a:pt x="4677" y="8213"/>
                  </a:cubicBezTo>
                  <a:cubicBezTo>
                    <a:pt x="4826" y="8123"/>
                    <a:pt x="4977" y="8014"/>
                    <a:pt x="5126" y="7914"/>
                  </a:cubicBezTo>
                  <a:cubicBezTo>
                    <a:pt x="5196" y="7863"/>
                    <a:pt x="5266" y="7823"/>
                    <a:pt x="5336" y="7774"/>
                  </a:cubicBezTo>
                  <a:cubicBezTo>
                    <a:pt x="5416" y="7723"/>
                    <a:pt x="5486" y="7674"/>
                    <a:pt x="5556" y="7634"/>
                  </a:cubicBezTo>
                  <a:cubicBezTo>
                    <a:pt x="5696" y="7534"/>
                    <a:pt x="5836" y="7434"/>
                    <a:pt x="5985" y="7344"/>
                  </a:cubicBezTo>
                  <a:cubicBezTo>
                    <a:pt x="6125" y="7244"/>
                    <a:pt x="6265" y="7154"/>
                    <a:pt x="6415" y="7064"/>
                  </a:cubicBezTo>
                  <a:cubicBezTo>
                    <a:pt x="6545" y="6994"/>
                    <a:pt x="6685" y="6935"/>
                    <a:pt x="6815" y="6864"/>
                  </a:cubicBezTo>
                  <a:lnTo>
                    <a:pt x="6875" y="6835"/>
                  </a:lnTo>
                  <a:close/>
                  <a:moveTo>
                    <a:pt x="1269" y="9962"/>
                  </a:moveTo>
                  <a:cubicBezTo>
                    <a:pt x="1289" y="9972"/>
                    <a:pt x="1320" y="9972"/>
                    <a:pt x="1340" y="9982"/>
                  </a:cubicBezTo>
                  <a:cubicBezTo>
                    <a:pt x="1349" y="9992"/>
                    <a:pt x="1369" y="10002"/>
                    <a:pt x="1389" y="10012"/>
                  </a:cubicBezTo>
                  <a:cubicBezTo>
                    <a:pt x="1400" y="10022"/>
                    <a:pt x="1420" y="10032"/>
                    <a:pt x="1440" y="10042"/>
                  </a:cubicBezTo>
                  <a:cubicBezTo>
                    <a:pt x="1529" y="10122"/>
                    <a:pt x="1609" y="10212"/>
                    <a:pt x="1709" y="10281"/>
                  </a:cubicBezTo>
                  <a:cubicBezTo>
                    <a:pt x="1759" y="10332"/>
                    <a:pt x="1809" y="10372"/>
                    <a:pt x="1859" y="10421"/>
                  </a:cubicBezTo>
                  <a:cubicBezTo>
                    <a:pt x="1909" y="10461"/>
                    <a:pt x="1949" y="10512"/>
                    <a:pt x="1989" y="10561"/>
                  </a:cubicBezTo>
                  <a:lnTo>
                    <a:pt x="2169" y="10831"/>
                  </a:lnTo>
                  <a:cubicBezTo>
                    <a:pt x="2228" y="10921"/>
                    <a:pt x="2288" y="11021"/>
                    <a:pt x="2328" y="11131"/>
                  </a:cubicBezTo>
                  <a:cubicBezTo>
                    <a:pt x="2359" y="11191"/>
                    <a:pt x="2379" y="11261"/>
                    <a:pt x="2399" y="11331"/>
                  </a:cubicBezTo>
                  <a:cubicBezTo>
                    <a:pt x="2419" y="11400"/>
                    <a:pt x="2428" y="11480"/>
                    <a:pt x="2439" y="11560"/>
                  </a:cubicBezTo>
                  <a:cubicBezTo>
                    <a:pt x="2448" y="11591"/>
                    <a:pt x="2448" y="11631"/>
                    <a:pt x="2448" y="11671"/>
                  </a:cubicBezTo>
                  <a:cubicBezTo>
                    <a:pt x="2459" y="11711"/>
                    <a:pt x="2448" y="11740"/>
                    <a:pt x="2448" y="11780"/>
                  </a:cubicBezTo>
                  <a:cubicBezTo>
                    <a:pt x="2439" y="11811"/>
                    <a:pt x="2439" y="11850"/>
                    <a:pt x="2428" y="11880"/>
                  </a:cubicBezTo>
                  <a:cubicBezTo>
                    <a:pt x="2419" y="11920"/>
                    <a:pt x="2408" y="11970"/>
                    <a:pt x="2408" y="12010"/>
                  </a:cubicBezTo>
                  <a:cubicBezTo>
                    <a:pt x="2408" y="12030"/>
                    <a:pt x="2419" y="12050"/>
                    <a:pt x="2428" y="12060"/>
                  </a:cubicBezTo>
                  <a:cubicBezTo>
                    <a:pt x="2399" y="12070"/>
                    <a:pt x="2368" y="12080"/>
                    <a:pt x="2348" y="12090"/>
                  </a:cubicBezTo>
                  <a:cubicBezTo>
                    <a:pt x="2199" y="12130"/>
                    <a:pt x="2049" y="12180"/>
                    <a:pt x="1899" y="12200"/>
                  </a:cubicBezTo>
                  <a:cubicBezTo>
                    <a:pt x="1849" y="12210"/>
                    <a:pt x="1799" y="12210"/>
                    <a:pt x="1739" y="12210"/>
                  </a:cubicBezTo>
                  <a:lnTo>
                    <a:pt x="1539" y="12210"/>
                  </a:lnTo>
                  <a:cubicBezTo>
                    <a:pt x="1469" y="12210"/>
                    <a:pt x="1409" y="12210"/>
                    <a:pt x="1349" y="12200"/>
                  </a:cubicBezTo>
                  <a:lnTo>
                    <a:pt x="1200" y="12200"/>
                  </a:lnTo>
                  <a:cubicBezTo>
                    <a:pt x="1129" y="12180"/>
                    <a:pt x="1069" y="12160"/>
                    <a:pt x="1010" y="12140"/>
                  </a:cubicBezTo>
                  <a:cubicBezTo>
                    <a:pt x="940" y="12100"/>
                    <a:pt x="880" y="12060"/>
                    <a:pt x="810" y="12020"/>
                  </a:cubicBezTo>
                  <a:cubicBezTo>
                    <a:pt x="770" y="12000"/>
                    <a:pt x="740" y="11970"/>
                    <a:pt x="700" y="11940"/>
                  </a:cubicBezTo>
                  <a:cubicBezTo>
                    <a:pt x="670" y="11920"/>
                    <a:pt x="640" y="11900"/>
                    <a:pt x="600" y="11880"/>
                  </a:cubicBezTo>
                  <a:lnTo>
                    <a:pt x="540" y="11820"/>
                  </a:lnTo>
                  <a:cubicBezTo>
                    <a:pt x="520" y="11791"/>
                    <a:pt x="500" y="11751"/>
                    <a:pt x="480" y="11720"/>
                  </a:cubicBezTo>
                  <a:lnTo>
                    <a:pt x="450" y="11571"/>
                  </a:lnTo>
                  <a:cubicBezTo>
                    <a:pt x="440" y="11471"/>
                    <a:pt x="430" y="11371"/>
                    <a:pt x="430" y="11271"/>
                  </a:cubicBezTo>
                  <a:cubicBezTo>
                    <a:pt x="450" y="11191"/>
                    <a:pt x="470" y="11121"/>
                    <a:pt x="500" y="11041"/>
                  </a:cubicBezTo>
                  <a:cubicBezTo>
                    <a:pt x="520" y="10961"/>
                    <a:pt x="540" y="10891"/>
                    <a:pt x="570" y="10811"/>
                  </a:cubicBezTo>
                  <a:cubicBezTo>
                    <a:pt x="620" y="10691"/>
                    <a:pt x="690" y="10572"/>
                    <a:pt x="770" y="10461"/>
                  </a:cubicBezTo>
                  <a:cubicBezTo>
                    <a:pt x="830" y="10381"/>
                    <a:pt x="900" y="10301"/>
                    <a:pt x="970" y="10221"/>
                  </a:cubicBezTo>
                  <a:cubicBezTo>
                    <a:pt x="1000" y="10181"/>
                    <a:pt x="1040" y="10141"/>
                    <a:pt x="1089" y="10102"/>
                  </a:cubicBezTo>
                  <a:cubicBezTo>
                    <a:pt x="1109" y="10072"/>
                    <a:pt x="1140" y="10052"/>
                    <a:pt x="1169" y="10022"/>
                  </a:cubicBezTo>
                  <a:cubicBezTo>
                    <a:pt x="1180" y="10022"/>
                    <a:pt x="1189" y="10012"/>
                    <a:pt x="1200" y="10002"/>
                  </a:cubicBezTo>
                  <a:cubicBezTo>
                    <a:pt x="1220" y="9992"/>
                    <a:pt x="1249" y="9972"/>
                    <a:pt x="1269" y="9962"/>
                  </a:cubicBezTo>
                  <a:close/>
                  <a:moveTo>
                    <a:pt x="20584" y="0"/>
                  </a:moveTo>
                  <a:cubicBezTo>
                    <a:pt x="20564" y="0"/>
                    <a:pt x="20544" y="10"/>
                    <a:pt x="20524" y="10"/>
                  </a:cubicBezTo>
                  <a:cubicBezTo>
                    <a:pt x="20464" y="20"/>
                    <a:pt x="20413" y="40"/>
                    <a:pt x="20364" y="60"/>
                  </a:cubicBezTo>
                  <a:cubicBezTo>
                    <a:pt x="20254" y="90"/>
                    <a:pt x="20134" y="130"/>
                    <a:pt x="20024" y="160"/>
                  </a:cubicBezTo>
                  <a:cubicBezTo>
                    <a:pt x="19934" y="190"/>
                    <a:pt x="19844" y="220"/>
                    <a:pt x="19754" y="240"/>
                  </a:cubicBezTo>
                  <a:cubicBezTo>
                    <a:pt x="19654" y="260"/>
                    <a:pt x="19565" y="270"/>
                    <a:pt x="19465" y="290"/>
                  </a:cubicBezTo>
                  <a:cubicBezTo>
                    <a:pt x="19374" y="300"/>
                    <a:pt x="19274" y="310"/>
                    <a:pt x="19185" y="320"/>
                  </a:cubicBezTo>
                  <a:cubicBezTo>
                    <a:pt x="19125" y="330"/>
                    <a:pt x="19075" y="340"/>
                    <a:pt x="19015" y="340"/>
                  </a:cubicBezTo>
                  <a:cubicBezTo>
                    <a:pt x="18955" y="350"/>
                    <a:pt x="18895" y="350"/>
                    <a:pt x="18845" y="350"/>
                  </a:cubicBezTo>
                  <a:cubicBezTo>
                    <a:pt x="18795" y="350"/>
                    <a:pt x="18755" y="360"/>
                    <a:pt x="18715" y="370"/>
                  </a:cubicBezTo>
                  <a:cubicBezTo>
                    <a:pt x="18655" y="370"/>
                    <a:pt x="18605" y="410"/>
                    <a:pt x="18565" y="440"/>
                  </a:cubicBezTo>
                  <a:lnTo>
                    <a:pt x="18445" y="560"/>
                  </a:lnTo>
                  <a:cubicBezTo>
                    <a:pt x="18355" y="629"/>
                    <a:pt x="18266" y="700"/>
                    <a:pt x="18186" y="769"/>
                  </a:cubicBezTo>
                  <a:cubicBezTo>
                    <a:pt x="18086" y="849"/>
                    <a:pt x="17995" y="920"/>
                    <a:pt x="17896" y="999"/>
                  </a:cubicBezTo>
                  <a:cubicBezTo>
                    <a:pt x="17856" y="1029"/>
                    <a:pt x="17826" y="1059"/>
                    <a:pt x="17786" y="1089"/>
                  </a:cubicBezTo>
                  <a:cubicBezTo>
                    <a:pt x="17766" y="1079"/>
                    <a:pt x="17746" y="1059"/>
                    <a:pt x="17716" y="1049"/>
                  </a:cubicBezTo>
                  <a:lnTo>
                    <a:pt x="17596" y="989"/>
                  </a:lnTo>
                  <a:cubicBezTo>
                    <a:pt x="17536" y="969"/>
                    <a:pt x="17466" y="949"/>
                    <a:pt x="17406" y="949"/>
                  </a:cubicBezTo>
                  <a:cubicBezTo>
                    <a:pt x="17376" y="949"/>
                    <a:pt x="17346" y="949"/>
                    <a:pt x="17316" y="959"/>
                  </a:cubicBezTo>
                  <a:cubicBezTo>
                    <a:pt x="17246" y="979"/>
                    <a:pt x="17167" y="1019"/>
                    <a:pt x="17096" y="1049"/>
                  </a:cubicBezTo>
                  <a:lnTo>
                    <a:pt x="16916" y="1139"/>
                  </a:lnTo>
                  <a:cubicBezTo>
                    <a:pt x="16856" y="1179"/>
                    <a:pt x="16796" y="1209"/>
                    <a:pt x="16736" y="1249"/>
                  </a:cubicBezTo>
                  <a:cubicBezTo>
                    <a:pt x="16677" y="1279"/>
                    <a:pt x="16617" y="1309"/>
                    <a:pt x="16557" y="1349"/>
                  </a:cubicBezTo>
                  <a:cubicBezTo>
                    <a:pt x="16437" y="1429"/>
                    <a:pt x="16317" y="1519"/>
                    <a:pt x="16197" y="1599"/>
                  </a:cubicBezTo>
                  <a:cubicBezTo>
                    <a:pt x="16087" y="1679"/>
                    <a:pt x="15968" y="1759"/>
                    <a:pt x="15848" y="1839"/>
                  </a:cubicBezTo>
                  <a:cubicBezTo>
                    <a:pt x="15737" y="1919"/>
                    <a:pt x="15628" y="1999"/>
                    <a:pt x="15508" y="2079"/>
                  </a:cubicBezTo>
                  <a:cubicBezTo>
                    <a:pt x="15388" y="2148"/>
                    <a:pt x="15268" y="2228"/>
                    <a:pt x="15158" y="2308"/>
                  </a:cubicBezTo>
                  <a:cubicBezTo>
                    <a:pt x="15128" y="2328"/>
                    <a:pt x="15098" y="2348"/>
                    <a:pt x="15068" y="2378"/>
                  </a:cubicBezTo>
                  <a:cubicBezTo>
                    <a:pt x="15058" y="2378"/>
                    <a:pt x="15048" y="2388"/>
                    <a:pt x="15038" y="2388"/>
                  </a:cubicBezTo>
                  <a:cubicBezTo>
                    <a:pt x="14968" y="2448"/>
                    <a:pt x="14898" y="2498"/>
                    <a:pt x="14818" y="2548"/>
                  </a:cubicBezTo>
                  <a:cubicBezTo>
                    <a:pt x="14689" y="2638"/>
                    <a:pt x="14549" y="2718"/>
                    <a:pt x="14409" y="2788"/>
                  </a:cubicBezTo>
                  <a:lnTo>
                    <a:pt x="14369" y="2788"/>
                  </a:lnTo>
                  <a:cubicBezTo>
                    <a:pt x="14269" y="2798"/>
                    <a:pt x="14169" y="2818"/>
                    <a:pt x="14069" y="2838"/>
                  </a:cubicBezTo>
                  <a:cubicBezTo>
                    <a:pt x="13989" y="2848"/>
                    <a:pt x="13919" y="2867"/>
                    <a:pt x="13839" y="2887"/>
                  </a:cubicBezTo>
                  <a:cubicBezTo>
                    <a:pt x="13679" y="2938"/>
                    <a:pt x="13519" y="3007"/>
                    <a:pt x="13370" y="3078"/>
                  </a:cubicBezTo>
                  <a:cubicBezTo>
                    <a:pt x="13219" y="3147"/>
                    <a:pt x="13090" y="3218"/>
                    <a:pt x="12950" y="3298"/>
                  </a:cubicBezTo>
                  <a:cubicBezTo>
                    <a:pt x="12810" y="3377"/>
                    <a:pt x="12660" y="3447"/>
                    <a:pt x="12520" y="3527"/>
                  </a:cubicBezTo>
                  <a:cubicBezTo>
                    <a:pt x="12371" y="3607"/>
                    <a:pt x="12231" y="3697"/>
                    <a:pt x="12091" y="3777"/>
                  </a:cubicBezTo>
                  <a:cubicBezTo>
                    <a:pt x="11960" y="3847"/>
                    <a:pt x="11831" y="3917"/>
                    <a:pt x="11701" y="3997"/>
                  </a:cubicBezTo>
                  <a:cubicBezTo>
                    <a:pt x="11421" y="4157"/>
                    <a:pt x="11132" y="4317"/>
                    <a:pt x="10861" y="4486"/>
                  </a:cubicBezTo>
                  <a:cubicBezTo>
                    <a:pt x="10592" y="4646"/>
                    <a:pt x="10312" y="4806"/>
                    <a:pt x="10032" y="4956"/>
                  </a:cubicBezTo>
                  <a:lnTo>
                    <a:pt x="9613" y="5196"/>
                  </a:lnTo>
                  <a:cubicBezTo>
                    <a:pt x="9473" y="5276"/>
                    <a:pt x="9333" y="5356"/>
                    <a:pt x="9193" y="5425"/>
                  </a:cubicBezTo>
                  <a:cubicBezTo>
                    <a:pt x="8923" y="5585"/>
                    <a:pt x="8643" y="5736"/>
                    <a:pt x="8374" y="5885"/>
                  </a:cubicBezTo>
                  <a:cubicBezTo>
                    <a:pt x="8224" y="5965"/>
                    <a:pt x="8074" y="6055"/>
                    <a:pt x="7934" y="6135"/>
                  </a:cubicBezTo>
                  <a:cubicBezTo>
                    <a:pt x="7894" y="6145"/>
                    <a:pt x="7854" y="6165"/>
                    <a:pt x="7824" y="6185"/>
                  </a:cubicBezTo>
                  <a:cubicBezTo>
                    <a:pt x="7804" y="6195"/>
                    <a:pt x="7774" y="6195"/>
                    <a:pt x="7754" y="6195"/>
                  </a:cubicBezTo>
                  <a:cubicBezTo>
                    <a:pt x="7674" y="6205"/>
                    <a:pt x="7594" y="6235"/>
                    <a:pt x="7515" y="6255"/>
                  </a:cubicBezTo>
                  <a:cubicBezTo>
                    <a:pt x="7344" y="6315"/>
                    <a:pt x="7184" y="6365"/>
                    <a:pt x="7025" y="6445"/>
                  </a:cubicBezTo>
                  <a:cubicBezTo>
                    <a:pt x="6875" y="6515"/>
                    <a:pt x="6735" y="6595"/>
                    <a:pt x="6585" y="6675"/>
                  </a:cubicBezTo>
                  <a:cubicBezTo>
                    <a:pt x="6435" y="6755"/>
                    <a:pt x="6276" y="6835"/>
                    <a:pt x="6125" y="6924"/>
                  </a:cubicBezTo>
                  <a:cubicBezTo>
                    <a:pt x="5985" y="7014"/>
                    <a:pt x="5846" y="7104"/>
                    <a:pt x="5696" y="7184"/>
                  </a:cubicBezTo>
                  <a:cubicBezTo>
                    <a:pt x="5536" y="7264"/>
                    <a:pt x="5386" y="7344"/>
                    <a:pt x="5226" y="7424"/>
                  </a:cubicBezTo>
                  <a:cubicBezTo>
                    <a:pt x="5066" y="7494"/>
                    <a:pt x="4917" y="7574"/>
                    <a:pt x="4766" y="7654"/>
                  </a:cubicBezTo>
                  <a:cubicBezTo>
                    <a:pt x="4457" y="7823"/>
                    <a:pt x="4137" y="7994"/>
                    <a:pt x="3818" y="8154"/>
                  </a:cubicBezTo>
                  <a:cubicBezTo>
                    <a:pt x="3658" y="8243"/>
                    <a:pt x="3498" y="8333"/>
                    <a:pt x="3328" y="8423"/>
                  </a:cubicBezTo>
                  <a:cubicBezTo>
                    <a:pt x="3178" y="8513"/>
                    <a:pt x="3018" y="8603"/>
                    <a:pt x="2858" y="8683"/>
                  </a:cubicBezTo>
                  <a:cubicBezTo>
                    <a:pt x="2718" y="8773"/>
                    <a:pt x="2568" y="8853"/>
                    <a:pt x="2419" y="8933"/>
                  </a:cubicBezTo>
                  <a:cubicBezTo>
                    <a:pt x="2368" y="8953"/>
                    <a:pt x="2308" y="8982"/>
                    <a:pt x="2259" y="9013"/>
                  </a:cubicBezTo>
                  <a:cubicBezTo>
                    <a:pt x="2189" y="9042"/>
                    <a:pt x="2109" y="9093"/>
                    <a:pt x="2049" y="9133"/>
                  </a:cubicBezTo>
                  <a:cubicBezTo>
                    <a:pt x="1899" y="9222"/>
                    <a:pt x="1759" y="9313"/>
                    <a:pt x="1609" y="9393"/>
                  </a:cubicBezTo>
                  <a:cubicBezTo>
                    <a:pt x="1469" y="9472"/>
                    <a:pt x="1340" y="9562"/>
                    <a:pt x="1200" y="9652"/>
                  </a:cubicBezTo>
                  <a:cubicBezTo>
                    <a:pt x="1129" y="9692"/>
                    <a:pt x="1060" y="9742"/>
                    <a:pt x="1000" y="9792"/>
                  </a:cubicBezTo>
                  <a:cubicBezTo>
                    <a:pt x="920" y="9842"/>
                    <a:pt x="850" y="9912"/>
                    <a:pt x="780" y="9972"/>
                  </a:cubicBezTo>
                  <a:cubicBezTo>
                    <a:pt x="720" y="10022"/>
                    <a:pt x="670" y="10082"/>
                    <a:pt x="620" y="10132"/>
                  </a:cubicBezTo>
                  <a:cubicBezTo>
                    <a:pt x="550" y="10201"/>
                    <a:pt x="490" y="10272"/>
                    <a:pt x="430" y="10341"/>
                  </a:cubicBezTo>
                  <a:cubicBezTo>
                    <a:pt x="330" y="10481"/>
                    <a:pt x="230" y="10621"/>
                    <a:pt x="170" y="10781"/>
                  </a:cubicBezTo>
                  <a:cubicBezTo>
                    <a:pt x="141" y="10851"/>
                    <a:pt x="121" y="10921"/>
                    <a:pt x="90" y="10991"/>
                  </a:cubicBezTo>
                  <a:cubicBezTo>
                    <a:pt x="61" y="11071"/>
                    <a:pt x="41" y="11141"/>
                    <a:pt x="21" y="11221"/>
                  </a:cubicBezTo>
                  <a:cubicBezTo>
                    <a:pt x="10" y="11331"/>
                    <a:pt x="1" y="11431"/>
                    <a:pt x="1" y="11531"/>
                  </a:cubicBezTo>
                  <a:cubicBezTo>
                    <a:pt x="1" y="11631"/>
                    <a:pt x="1" y="11731"/>
                    <a:pt x="21" y="11830"/>
                  </a:cubicBezTo>
                  <a:cubicBezTo>
                    <a:pt x="30" y="11910"/>
                    <a:pt x="70" y="11990"/>
                    <a:pt x="121" y="12060"/>
                  </a:cubicBezTo>
                  <a:lnTo>
                    <a:pt x="210" y="12180"/>
                  </a:lnTo>
                  <a:cubicBezTo>
                    <a:pt x="241" y="12220"/>
                    <a:pt x="290" y="12250"/>
                    <a:pt x="330" y="12280"/>
                  </a:cubicBezTo>
                  <a:cubicBezTo>
                    <a:pt x="390" y="12330"/>
                    <a:pt x="460" y="12370"/>
                    <a:pt x="530" y="12420"/>
                  </a:cubicBezTo>
                  <a:cubicBezTo>
                    <a:pt x="580" y="12450"/>
                    <a:pt x="640" y="12490"/>
                    <a:pt x="700" y="12520"/>
                  </a:cubicBezTo>
                  <a:cubicBezTo>
                    <a:pt x="850" y="12599"/>
                    <a:pt x="1029" y="12639"/>
                    <a:pt x="1200" y="12639"/>
                  </a:cubicBezTo>
                  <a:cubicBezTo>
                    <a:pt x="1240" y="12650"/>
                    <a:pt x="1289" y="12650"/>
                    <a:pt x="1329" y="12650"/>
                  </a:cubicBezTo>
                  <a:lnTo>
                    <a:pt x="1409" y="12650"/>
                  </a:lnTo>
                  <a:cubicBezTo>
                    <a:pt x="1449" y="12650"/>
                    <a:pt x="1489" y="12650"/>
                    <a:pt x="1529" y="12639"/>
                  </a:cubicBezTo>
                  <a:cubicBezTo>
                    <a:pt x="1569" y="12639"/>
                    <a:pt x="1619" y="12630"/>
                    <a:pt x="1669" y="12630"/>
                  </a:cubicBezTo>
                  <a:cubicBezTo>
                    <a:pt x="1759" y="12619"/>
                    <a:pt x="1859" y="12610"/>
                    <a:pt x="1949" y="12590"/>
                  </a:cubicBezTo>
                  <a:cubicBezTo>
                    <a:pt x="2029" y="12570"/>
                    <a:pt x="2099" y="12550"/>
                    <a:pt x="2159" y="12520"/>
                  </a:cubicBezTo>
                  <a:cubicBezTo>
                    <a:pt x="2239" y="12490"/>
                    <a:pt x="2319" y="12460"/>
                    <a:pt x="2388" y="12430"/>
                  </a:cubicBezTo>
                  <a:cubicBezTo>
                    <a:pt x="2479" y="12390"/>
                    <a:pt x="2568" y="12350"/>
                    <a:pt x="2648" y="12310"/>
                  </a:cubicBezTo>
                  <a:lnTo>
                    <a:pt x="3098" y="12070"/>
                  </a:lnTo>
                  <a:cubicBezTo>
                    <a:pt x="3168" y="12030"/>
                    <a:pt x="3248" y="11990"/>
                    <a:pt x="3318" y="11950"/>
                  </a:cubicBezTo>
                  <a:cubicBezTo>
                    <a:pt x="3398" y="11910"/>
                    <a:pt x="3467" y="11860"/>
                    <a:pt x="3547" y="11820"/>
                  </a:cubicBezTo>
                  <a:cubicBezTo>
                    <a:pt x="3658" y="11771"/>
                    <a:pt x="3767" y="11711"/>
                    <a:pt x="3878" y="11660"/>
                  </a:cubicBezTo>
                  <a:cubicBezTo>
                    <a:pt x="3957" y="11631"/>
                    <a:pt x="4027" y="11600"/>
                    <a:pt x="4107" y="11571"/>
                  </a:cubicBezTo>
                  <a:cubicBezTo>
                    <a:pt x="4177" y="11531"/>
                    <a:pt x="4257" y="11491"/>
                    <a:pt x="4327" y="11451"/>
                  </a:cubicBezTo>
                  <a:cubicBezTo>
                    <a:pt x="4477" y="11371"/>
                    <a:pt x="4627" y="11291"/>
                    <a:pt x="4786" y="11221"/>
                  </a:cubicBezTo>
                  <a:cubicBezTo>
                    <a:pt x="5097" y="11071"/>
                    <a:pt x="5406" y="10911"/>
                    <a:pt x="5706" y="10731"/>
                  </a:cubicBezTo>
                  <a:cubicBezTo>
                    <a:pt x="5856" y="10651"/>
                    <a:pt x="6005" y="10572"/>
                    <a:pt x="6156" y="10481"/>
                  </a:cubicBezTo>
                  <a:cubicBezTo>
                    <a:pt x="6305" y="10401"/>
                    <a:pt x="6455" y="10312"/>
                    <a:pt x="6605" y="10232"/>
                  </a:cubicBezTo>
                  <a:cubicBezTo>
                    <a:pt x="6755" y="10141"/>
                    <a:pt x="6915" y="10052"/>
                    <a:pt x="7064" y="9962"/>
                  </a:cubicBezTo>
                  <a:cubicBezTo>
                    <a:pt x="7215" y="9882"/>
                    <a:pt x="7375" y="9792"/>
                    <a:pt x="7524" y="9712"/>
                  </a:cubicBezTo>
                  <a:cubicBezTo>
                    <a:pt x="7674" y="9622"/>
                    <a:pt x="7824" y="9542"/>
                    <a:pt x="7984" y="9462"/>
                  </a:cubicBezTo>
                  <a:cubicBezTo>
                    <a:pt x="8134" y="9382"/>
                    <a:pt x="8294" y="9302"/>
                    <a:pt x="8443" y="9233"/>
                  </a:cubicBezTo>
                  <a:cubicBezTo>
                    <a:pt x="8523" y="9193"/>
                    <a:pt x="8603" y="9162"/>
                    <a:pt x="8674" y="9122"/>
                  </a:cubicBezTo>
                  <a:cubicBezTo>
                    <a:pt x="8753" y="9082"/>
                    <a:pt x="8823" y="9053"/>
                    <a:pt x="8893" y="9002"/>
                  </a:cubicBezTo>
                  <a:cubicBezTo>
                    <a:pt x="8953" y="8973"/>
                    <a:pt x="9003" y="8933"/>
                    <a:pt x="9063" y="8893"/>
                  </a:cubicBezTo>
                  <a:cubicBezTo>
                    <a:pt x="9113" y="8853"/>
                    <a:pt x="9163" y="8813"/>
                    <a:pt x="9203" y="8763"/>
                  </a:cubicBezTo>
                  <a:cubicBezTo>
                    <a:pt x="9253" y="8723"/>
                    <a:pt x="9283" y="8683"/>
                    <a:pt x="9313" y="8633"/>
                  </a:cubicBezTo>
                  <a:cubicBezTo>
                    <a:pt x="9363" y="8573"/>
                    <a:pt x="9403" y="8503"/>
                    <a:pt x="9423" y="8423"/>
                  </a:cubicBezTo>
                  <a:cubicBezTo>
                    <a:pt x="9493" y="8403"/>
                    <a:pt x="9553" y="8383"/>
                    <a:pt x="9622" y="8363"/>
                  </a:cubicBezTo>
                  <a:cubicBezTo>
                    <a:pt x="9702" y="8323"/>
                    <a:pt x="9793" y="8293"/>
                    <a:pt x="9873" y="8263"/>
                  </a:cubicBezTo>
                  <a:cubicBezTo>
                    <a:pt x="9942" y="8223"/>
                    <a:pt x="10022" y="8193"/>
                    <a:pt x="10092" y="8154"/>
                  </a:cubicBezTo>
                  <a:cubicBezTo>
                    <a:pt x="10232" y="8094"/>
                    <a:pt x="10372" y="8023"/>
                    <a:pt x="10512" y="7954"/>
                  </a:cubicBezTo>
                  <a:cubicBezTo>
                    <a:pt x="10652" y="7874"/>
                    <a:pt x="10801" y="7794"/>
                    <a:pt x="10941" y="7714"/>
                  </a:cubicBezTo>
                  <a:cubicBezTo>
                    <a:pt x="11511" y="7394"/>
                    <a:pt x="12080" y="7084"/>
                    <a:pt x="12640" y="6755"/>
                  </a:cubicBezTo>
                  <a:cubicBezTo>
                    <a:pt x="12780" y="6684"/>
                    <a:pt x="12910" y="6604"/>
                    <a:pt x="13050" y="6524"/>
                  </a:cubicBezTo>
                  <a:cubicBezTo>
                    <a:pt x="13199" y="6445"/>
                    <a:pt x="13350" y="6365"/>
                    <a:pt x="13499" y="6275"/>
                  </a:cubicBezTo>
                  <a:cubicBezTo>
                    <a:pt x="13639" y="6195"/>
                    <a:pt x="13789" y="6115"/>
                    <a:pt x="13929" y="6025"/>
                  </a:cubicBezTo>
                  <a:cubicBezTo>
                    <a:pt x="14059" y="5945"/>
                    <a:pt x="14199" y="5855"/>
                    <a:pt x="14338" y="5775"/>
                  </a:cubicBezTo>
                  <a:cubicBezTo>
                    <a:pt x="14409" y="5736"/>
                    <a:pt x="14469" y="5685"/>
                    <a:pt x="14538" y="5645"/>
                  </a:cubicBezTo>
                  <a:lnTo>
                    <a:pt x="14749" y="5496"/>
                  </a:lnTo>
                  <a:cubicBezTo>
                    <a:pt x="14888" y="5396"/>
                    <a:pt x="15028" y="5285"/>
                    <a:pt x="15158" y="5186"/>
                  </a:cubicBezTo>
                  <a:cubicBezTo>
                    <a:pt x="15218" y="5126"/>
                    <a:pt x="15278" y="5076"/>
                    <a:pt x="15338" y="5016"/>
                  </a:cubicBezTo>
                  <a:cubicBezTo>
                    <a:pt x="15378" y="4976"/>
                    <a:pt x="15408" y="4946"/>
                    <a:pt x="15428" y="4906"/>
                  </a:cubicBezTo>
                  <a:cubicBezTo>
                    <a:pt x="15448" y="4886"/>
                    <a:pt x="15458" y="4866"/>
                    <a:pt x="15478" y="4846"/>
                  </a:cubicBezTo>
                  <a:cubicBezTo>
                    <a:pt x="15488" y="4846"/>
                    <a:pt x="15508" y="4846"/>
                    <a:pt x="15528" y="4836"/>
                  </a:cubicBezTo>
                  <a:cubicBezTo>
                    <a:pt x="15557" y="4836"/>
                    <a:pt x="15597" y="4826"/>
                    <a:pt x="15628" y="4816"/>
                  </a:cubicBezTo>
                  <a:cubicBezTo>
                    <a:pt x="15668" y="4796"/>
                    <a:pt x="15708" y="4776"/>
                    <a:pt x="15748" y="4766"/>
                  </a:cubicBezTo>
                  <a:lnTo>
                    <a:pt x="15928" y="4676"/>
                  </a:lnTo>
                  <a:cubicBezTo>
                    <a:pt x="16047" y="4606"/>
                    <a:pt x="16157" y="4526"/>
                    <a:pt x="16277" y="4457"/>
                  </a:cubicBezTo>
                  <a:cubicBezTo>
                    <a:pt x="16397" y="4377"/>
                    <a:pt x="16517" y="4317"/>
                    <a:pt x="16637" y="4246"/>
                  </a:cubicBezTo>
                  <a:cubicBezTo>
                    <a:pt x="16767" y="4177"/>
                    <a:pt x="16896" y="4097"/>
                    <a:pt x="17016" y="4017"/>
                  </a:cubicBezTo>
                  <a:cubicBezTo>
                    <a:pt x="17136" y="3947"/>
                    <a:pt x="17246" y="3867"/>
                    <a:pt x="17356" y="3787"/>
                  </a:cubicBezTo>
                  <a:lnTo>
                    <a:pt x="17716" y="3547"/>
                  </a:lnTo>
                  <a:cubicBezTo>
                    <a:pt x="17836" y="3467"/>
                    <a:pt x="17946" y="3387"/>
                    <a:pt x="18066" y="3298"/>
                  </a:cubicBezTo>
                  <a:cubicBezTo>
                    <a:pt x="18135" y="3247"/>
                    <a:pt x="18206" y="3198"/>
                    <a:pt x="18275" y="3138"/>
                  </a:cubicBezTo>
                  <a:cubicBezTo>
                    <a:pt x="18326" y="3098"/>
                    <a:pt x="18386" y="3047"/>
                    <a:pt x="18425" y="2998"/>
                  </a:cubicBezTo>
                  <a:cubicBezTo>
                    <a:pt x="18485" y="2938"/>
                    <a:pt x="18525" y="2867"/>
                    <a:pt x="18555" y="2788"/>
                  </a:cubicBezTo>
                  <a:cubicBezTo>
                    <a:pt x="18575" y="2738"/>
                    <a:pt x="18575" y="2678"/>
                    <a:pt x="18585" y="2628"/>
                  </a:cubicBezTo>
                  <a:cubicBezTo>
                    <a:pt x="18595" y="2548"/>
                    <a:pt x="18585" y="2458"/>
                    <a:pt x="18575" y="2378"/>
                  </a:cubicBezTo>
                  <a:cubicBezTo>
                    <a:pt x="18575" y="2368"/>
                    <a:pt x="18565" y="2368"/>
                    <a:pt x="18565" y="2358"/>
                  </a:cubicBezTo>
                  <a:cubicBezTo>
                    <a:pt x="18585" y="2348"/>
                    <a:pt x="18595" y="2348"/>
                    <a:pt x="18615" y="2338"/>
                  </a:cubicBezTo>
                  <a:cubicBezTo>
                    <a:pt x="18635" y="2328"/>
                    <a:pt x="18655" y="2308"/>
                    <a:pt x="18675" y="2298"/>
                  </a:cubicBezTo>
                  <a:cubicBezTo>
                    <a:pt x="18725" y="2268"/>
                    <a:pt x="18775" y="2238"/>
                    <a:pt x="18825" y="2218"/>
                  </a:cubicBezTo>
                  <a:cubicBezTo>
                    <a:pt x="18925" y="2158"/>
                    <a:pt x="19035" y="2119"/>
                    <a:pt x="19135" y="2068"/>
                  </a:cubicBezTo>
                  <a:cubicBezTo>
                    <a:pt x="19245" y="2028"/>
                    <a:pt x="19354" y="1979"/>
                    <a:pt x="19465" y="1928"/>
                  </a:cubicBezTo>
                  <a:cubicBezTo>
                    <a:pt x="19565" y="1879"/>
                    <a:pt x="19664" y="1828"/>
                    <a:pt x="19764" y="1788"/>
                  </a:cubicBezTo>
                  <a:cubicBezTo>
                    <a:pt x="19804" y="1768"/>
                    <a:pt x="19854" y="1748"/>
                    <a:pt x="19894" y="1728"/>
                  </a:cubicBezTo>
                  <a:cubicBezTo>
                    <a:pt x="19914" y="1728"/>
                    <a:pt x="19934" y="1719"/>
                    <a:pt x="19954" y="1708"/>
                  </a:cubicBezTo>
                  <a:cubicBezTo>
                    <a:pt x="19964" y="1699"/>
                    <a:pt x="19974" y="1699"/>
                    <a:pt x="19984" y="1688"/>
                  </a:cubicBezTo>
                  <a:cubicBezTo>
                    <a:pt x="20004" y="1679"/>
                    <a:pt x="20034" y="1659"/>
                    <a:pt x="20054" y="1639"/>
                  </a:cubicBezTo>
                  <a:cubicBezTo>
                    <a:pt x="20064" y="1629"/>
                    <a:pt x="20074" y="1619"/>
                    <a:pt x="20084" y="1599"/>
                  </a:cubicBezTo>
                  <a:cubicBezTo>
                    <a:pt x="20094" y="1579"/>
                    <a:pt x="20104" y="1569"/>
                    <a:pt x="20114" y="1549"/>
                  </a:cubicBezTo>
                  <a:cubicBezTo>
                    <a:pt x="20114" y="1529"/>
                    <a:pt x="20114" y="1499"/>
                    <a:pt x="20124" y="1479"/>
                  </a:cubicBezTo>
                  <a:lnTo>
                    <a:pt x="20124" y="1419"/>
                  </a:lnTo>
                  <a:cubicBezTo>
                    <a:pt x="20134" y="1389"/>
                    <a:pt x="20134" y="1349"/>
                    <a:pt x="20134" y="1319"/>
                  </a:cubicBezTo>
                  <a:cubicBezTo>
                    <a:pt x="20154" y="1229"/>
                    <a:pt x="20164" y="1139"/>
                    <a:pt x="20184" y="1059"/>
                  </a:cubicBezTo>
                  <a:cubicBezTo>
                    <a:pt x="20214" y="969"/>
                    <a:pt x="20234" y="880"/>
                    <a:pt x="20274" y="789"/>
                  </a:cubicBezTo>
                  <a:cubicBezTo>
                    <a:pt x="20314" y="689"/>
                    <a:pt x="20373" y="589"/>
                    <a:pt x="20433" y="500"/>
                  </a:cubicBezTo>
                  <a:cubicBezTo>
                    <a:pt x="20493" y="400"/>
                    <a:pt x="20564" y="310"/>
                    <a:pt x="20624" y="210"/>
                  </a:cubicBezTo>
                  <a:cubicBezTo>
                    <a:pt x="20653" y="170"/>
                    <a:pt x="20693" y="130"/>
                    <a:pt x="20684" y="80"/>
                  </a:cubicBezTo>
                  <a:cubicBezTo>
                    <a:pt x="20673" y="40"/>
                    <a:pt x="20653" y="20"/>
                    <a:pt x="20613" y="10"/>
                  </a:cubicBezTo>
                  <a:cubicBezTo>
                    <a:pt x="20604" y="10"/>
                    <a:pt x="20593" y="0"/>
                    <a:pt x="20584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8" name="Google Shape;178;p24"/>
            <p:cNvSpPr/>
            <p:nvPr/>
          </p:nvSpPr>
          <p:spPr>
            <a:xfrm flipH="1">
              <a:off x="4895304" y="2207965"/>
              <a:ext cx="20090" cy="26635"/>
            </a:xfrm>
            <a:custGeom>
              <a:avLst/>
              <a:gdLst/>
              <a:ahLst/>
              <a:cxnLst/>
              <a:rect l="l" t="t" r="r" b="b"/>
              <a:pathLst>
                <a:path w="310" h="411" extrusionOk="0">
                  <a:moveTo>
                    <a:pt x="50" y="1"/>
                  </a:moveTo>
                  <a:cubicBezTo>
                    <a:pt x="40" y="11"/>
                    <a:pt x="20" y="21"/>
                    <a:pt x="20" y="31"/>
                  </a:cubicBezTo>
                  <a:cubicBezTo>
                    <a:pt x="10" y="51"/>
                    <a:pt x="0" y="71"/>
                    <a:pt x="10" y="81"/>
                  </a:cubicBezTo>
                  <a:cubicBezTo>
                    <a:pt x="30" y="121"/>
                    <a:pt x="40" y="161"/>
                    <a:pt x="60" y="201"/>
                  </a:cubicBezTo>
                  <a:cubicBezTo>
                    <a:pt x="70" y="221"/>
                    <a:pt x="80" y="241"/>
                    <a:pt x="90" y="271"/>
                  </a:cubicBezTo>
                  <a:cubicBezTo>
                    <a:pt x="110" y="320"/>
                    <a:pt x="150" y="360"/>
                    <a:pt x="200" y="391"/>
                  </a:cubicBezTo>
                  <a:cubicBezTo>
                    <a:pt x="210" y="400"/>
                    <a:pt x="220" y="411"/>
                    <a:pt x="240" y="411"/>
                  </a:cubicBezTo>
                  <a:cubicBezTo>
                    <a:pt x="260" y="411"/>
                    <a:pt x="270" y="411"/>
                    <a:pt x="290" y="391"/>
                  </a:cubicBezTo>
                  <a:cubicBezTo>
                    <a:pt x="310" y="371"/>
                    <a:pt x="310" y="331"/>
                    <a:pt x="290" y="300"/>
                  </a:cubicBezTo>
                  <a:cubicBezTo>
                    <a:pt x="260" y="280"/>
                    <a:pt x="240" y="261"/>
                    <a:pt x="220" y="241"/>
                  </a:cubicBezTo>
                  <a:cubicBezTo>
                    <a:pt x="200" y="221"/>
                    <a:pt x="200" y="201"/>
                    <a:pt x="190" y="181"/>
                  </a:cubicBezTo>
                  <a:cubicBezTo>
                    <a:pt x="170" y="131"/>
                    <a:pt x="150" y="91"/>
                    <a:pt x="130" y="51"/>
                  </a:cubicBezTo>
                  <a:cubicBezTo>
                    <a:pt x="130" y="31"/>
                    <a:pt x="120" y="21"/>
                    <a:pt x="100" y="11"/>
                  </a:cubicBezTo>
                  <a:cubicBezTo>
                    <a:pt x="90" y="1"/>
                    <a:pt x="80" y="1"/>
                    <a:pt x="70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9" name="Google Shape;179;p24"/>
            <p:cNvSpPr/>
            <p:nvPr/>
          </p:nvSpPr>
          <p:spPr>
            <a:xfrm flipH="1">
              <a:off x="4919930" y="2213150"/>
              <a:ext cx="16201" cy="21450"/>
            </a:xfrm>
            <a:custGeom>
              <a:avLst/>
              <a:gdLst/>
              <a:ahLst/>
              <a:cxnLst/>
              <a:rect l="l" t="t" r="r" b="b"/>
              <a:pathLst>
                <a:path w="250" h="331" extrusionOk="0">
                  <a:moveTo>
                    <a:pt x="70" y="1"/>
                  </a:moveTo>
                  <a:cubicBezTo>
                    <a:pt x="61" y="1"/>
                    <a:pt x="50" y="1"/>
                    <a:pt x="41" y="11"/>
                  </a:cubicBezTo>
                  <a:cubicBezTo>
                    <a:pt x="10" y="31"/>
                    <a:pt x="1" y="71"/>
                    <a:pt x="10" y="101"/>
                  </a:cubicBezTo>
                  <a:cubicBezTo>
                    <a:pt x="41" y="131"/>
                    <a:pt x="61" y="161"/>
                    <a:pt x="81" y="200"/>
                  </a:cubicBezTo>
                  <a:cubicBezTo>
                    <a:pt x="101" y="231"/>
                    <a:pt x="121" y="271"/>
                    <a:pt x="140" y="300"/>
                  </a:cubicBezTo>
                  <a:cubicBezTo>
                    <a:pt x="147" y="320"/>
                    <a:pt x="165" y="331"/>
                    <a:pt x="186" y="331"/>
                  </a:cubicBezTo>
                  <a:cubicBezTo>
                    <a:pt x="198" y="331"/>
                    <a:pt x="210" y="328"/>
                    <a:pt x="220" y="320"/>
                  </a:cubicBezTo>
                  <a:cubicBezTo>
                    <a:pt x="230" y="320"/>
                    <a:pt x="240" y="300"/>
                    <a:pt x="250" y="291"/>
                  </a:cubicBezTo>
                  <a:cubicBezTo>
                    <a:pt x="250" y="271"/>
                    <a:pt x="250" y="260"/>
                    <a:pt x="240" y="240"/>
                  </a:cubicBezTo>
                  <a:cubicBezTo>
                    <a:pt x="220" y="211"/>
                    <a:pt x="210" y="171"/>
                    <a:pt x="190" y="131"/>
                  </a:cubicBezTo>
                  <a:cubicBezTo>
                    <a:pt x="170" y="101"/>
                    <a:pt x="150" y="71"/>
                    <a:pt x="121" y="31"/>
                  </a:cubicBezTo>
                  <a:cubicBezTo>
                    <a:pt x="110" y="11"/>
                    <a:pt x="90" y="1"/>
                    <a:pt x="70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0" name="Google Shape;180;p24"/>
            <p:cNvSpPr/>
            <p:nvPr/>
          </p:nvSpPr>
          <p:spPr>
            <a:xfrm flipH="1">
              <a:off x="4938658" y="2216455"/>
              <a:ext cx="14970" cy="25987"/>
            </a:xfrm>
            <a:custGeom>
              <a:avLst/>
              <a:gdLst/>
              <a:ahLst/>
              <a:cxnLst/>
              <a:rect l="l" t="t" r="r" b="b"/>
              <a:pathLst>
                <a:path w="231" h="401" extrusionOk="0">
                  <a:moveTo>
                    <a:pt x="51" y="0"/>
                  </a:moveTo>
                  <a:lnTo>
                    <a:pt x="40" y="10"/>
                  </a:lnTo>
                  <a:cubicBezTo>
                    <a:pt x="20" y="10"/>
                    <a:pt x="0" y="40"/>
                    <a:pt x="11" y="60"/>
                  </a:cubicBezTo>
                  <a:cubicBezTo>
                    <a:pt x="31" y="110"/>
                    <a:pt x="40" y="160"/>
                    <a:pt x="60" y="209"/>
                  </a:cubicBezTo>
                  <a:cubicBezTo>
                    <a:pt x="71" y="240"/>
                    <a:pt x="80" y="269"/>
                    <a:pt x="100" y="289"/>
                  </a:cubicBezTo>
                  <a:cubicBezTo>
                    <a:pt x="111" y="320"/>
                    <a:pt x="120" y="349"/>
                    <a:pt x="140" y="380"/>
                  </a:cubicBezTo>
                  <a:cubicBezTo>
                    <a:pt x="147" y="392"/>
                    <a:pt x="160" y="400"/>
                    <a:pt x="177" y="400"/>
                  </a:cubicBezTo>
                  <a:cubicBezTo>
                    <a:pt x="187" y="400"/>
                    <a:pt x="199" y="397"/>
                    <a:pt x="211" y="389"/>
                  </a:cubicBezTo>
                  <a:cubicBezTo>
                    <a:pt x="231" y="380"/>
                    <a:pt x="231" y="349"/>
                    <a:pt x="220" y="329"/>
                  </a:cubicBezTo>
                  <a:cubicBezTo>
                    <a:pt x="191" y="269"/>
                    <a:pt x="160" y="209"/>
                    <a:pt x="140" y="149"/>
                  </a:cubicBezTo>
                  <a:cubicBezTo>
                    <a:pt x="120" y="110"/>
                    <a:pt x="111" y="70"/>
                    <a:pt x="100" y="40"/>
                  </a:cubicBezTo>
                  <a:cubicBezTo>
                    <a:pt x="91" y="20"/>
                    <a:pt x="71" y="0"/>
                    <a:pt x="51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1" name="Google Shape;181;p24"/>
            <p:cNvSpPr/>
            <p:nvPr/>
          </p:nvSpPr>
          <p:spPr>
            <a:xfrm flipH="1">
              <a:off x="4956156" y="2222871"/>
              <a:ext cx="18793" cy="32078"/>
            </a:xfrm>
            <a:custGeom>
              <a:avLst/>
              <a:gdLst/>
              <a:ahLst/>
              <a:cxnLst/>
              <a:rect l="l" t="t" r="r" b="b"/>
              <a:pathLst>
                <a:path w="290" h="495" extrusionOk="0">
                  <a:moveTo>
                    <a:pt x="70" y="1"/>
                  </a:moveTo>
                  <a:cubicBezTo>
                    <a:pt x="70" y="1"/>
                    <a:pt x="60" y="11"/>
                    <a:pt x="50" y="11"/>
                  </a:cubicBezTo>
                  <a:cubicBezTo>
                    <a:pt x="40" y="11"/>
                    <a:pt x="20" y="21"/>
                    <a:pt x="10" y="41"/>
                  </a:cubicBezTo>
                  <a:cubicBezTo>
                    <a:pt x="10" y="50"/>
                    <a:pt x="0" y="81"/>
                    <a:pt x="10" y="90"/>
                  </a:cubicBezTo>
                  <a:cubicBezTo>
                    <a:pt x="30" y="161"/>
                    <a:pt x="60" y="221"/>
                    <a:pt x="80" y="281"/>
                  </a:cubicBezTo>
                  <a:cubicBezTo>
                    <a:pt x="110" y="341"/>
                    <a:pt x="130" y="410"/>
                    <a:pt x="170" y="461"/>
                  </a:cubicBezTo>
                  <a:cubicBezTo>
                    <a:pt x="170" y="470"/>
                    <a:pt x="180" y="481"/>
                    <a:pt x="190" y="481"/>
                  </a:cubicBezTo>
                  <a:cubicBezTo>
                    <a:pt x="197" y="487"/>
                    <a:pt x="209" y="494"/>
                    <a:pt x="222" y="494"/>
                  </a:cubicBezTo>
                  <a:cubicBezTo>
                    <a:pt x="228" y="494"/>
                    <a:pt x="234" y="493"/>
                    <a:pt x="240" y="490"/>
                  </a:cubicBezTo>
                  <a:cubicBezTo>
                    <a:pt x="260" y="490"/>
                    <a:pt x="269" y="481"/>
                    <a:pt x="280" y="461"/>
                  </a:cubicBezTo>
                  <a:cubicBezTo>
                    <a:pt x="289" y="450"/>
                    <a:pt x="289" y="430"/>
                    <a:pt x="289" y="410"/>
                  </a:cubicBezTo>
                  <a:cubicBezTo>
                    <a:pt x="240" y="290"/>
                    <a:pt x="190" y="170"/>
                    <a:pt x="140" y="61"/>
                  </a:cubicBezTo>
                  <a:cubicBezTo>
                    <a:pt x="130" y="41"/>
                    <a:pt x="130" y="21"/>
                    <a:pt x="110" y="11"/>
                  </a:cubicBezTo>
                  <a:cubicBezTo>
                    <a:pt x="100" y="11"/>
                    <a:pt x="90" y="1"/>
                    <a:pt x="70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2" name="Google Shape;182;p24"/>
            <p:cNvSpPr/>
            <p:nvPr/>
          </p:nvSpPr>
          <p:spPr>
            <a:xfrm flipH="1">
              <a:off x="4976894" y="2232592"/>
              <a:ext cx="16201" cy="24043"/>
            </a:xfrm>
            <a:custGeom>
              <a:avLst/>
              <a:gdLst/>
              <a:ahLst/>
              <a:cxnLst/>
              <a:rect l="l" t="t" r="r" b="b"/>
              <a:pathLst>
                <a:path w="250" h="371" extrusionOk="0">
                  <a:moveTo>
                    <a:pt x="50" y="0"/>
                  </a:moveTo>
                  <a:cubicBezTo>
                    <a:pt x="40" y="0"/>
                    <a:pt x="30" y="0"/>
                    <a:pt x="30" y="11"/>
                  </a:cubicBezTo>
                  <a:cubicBezTo>
                    <a:pt x="0" y="20"/>
                    <a:pt x="0" y="51"/>
                    <a:pt x="10" y="80"/>
                  </a:cubicBezTo>
                  <a:cubicBezTo>
                    <a:pt x="40" y="120"/>
                    <a:pt x="60" y="171"/>
                    <a:pt x="90" y="211"/>
                  </a:cubicBezTo>
                  <a:cubicBezTo>
                    <a:pt x="110" y="260"/>
                    <a:pt x="130" y="300"/>
                    <a:pt x="160" y="351"/>
                  </a:cubicBezTo>
                  <a:cubicBezTo>
                    <a:pt x="170" y="371"/>
                    <a:pt x="190" y="371"/>
                    <a:pt x="210" y="371"/>
                  </a:cubicBezTo>
                  <a:cubicBezTo>
                    <a:pt x="220" y="371"/>
                    <a:pt x="230" y="360"/>
                    <a:pt x="240" y="351"/>
                  </a:cubicBezTo>
                  <a:cubicBezTo>
                    <a:pt x="240" y="340"/>
                    <a:pt x="250" y="320"/>
                    <a:pt x="240" y="311"/>
                  </a:cubicBezTo>
                  <a:cubicBezTo>
                    <a:pt x="220" y="260"/>
                    <a:pt x="200" y="211"/>
                    <a:pt x="180" y="171"/>
                  </a:cubicBezTo>
                  <a:cubicBezTo>
                    <a:pt x="150" y="120"/>
                    <a:pt x="120" y="71"/>
                    <a:pt x="90" y="31"/>
                  </a:cubicBezTo>
                  <a:cubicBezTo>
                    <a:pt x="90" y="11"/>
                    <a:pt x="70" y="0"/>
                    <a:pt x="50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3" name="Google Shape;183;p24"/>
            <p:cNvSpPr/>
            <p:nvPr/>
          </p:nvSpPr>
          <p:spPr>
            <a:xfrm flipH="1">
              <a:off x="5360224" y="3739386"/>
              <a:ext cx="761524" cy="401791"/>
            </a:xfrm>
            <a:custGeom>
              <a:avLst/>
              <a:gdLst/>
              <a:ahLst/>
              <a:cxnLst/>
              <a:rect l="l" t="t" r="r" b="b"/>
              <a:pathLst>
                <a:path w="11751" h="6200" extrusionOk="0">
                  <a:moveTo>
                    <a:pt x="11721" y="1"/>
                  </a:moveTo>
                  <a:cubicBezTo>
                    <a:pt x="11721" y="1"/>
                    <a:pt x="11711" y="1"/>
                    <a:pt x="11711" y="10"/>
                  </a:cubicBezTo>
                  <a:lnTo>
                    <a:pt x="11381" y="220"/>
                  </a:lnTo>
                  <a:cubicBezTo>
                    <a:pt x="11271" y="290"/>
                    <a:pt x="11162" y="360"/>
                    <a:pt x="11062" y="420"/>
                  </a:cubicBezTo>
                  <a:lnTo>
                    <a:pt x="10731" y="630"/>
                  </a:lnTo>
                  <a:cubicBezTo>
                    <a:pt x="10632" y="690"/>
                    <a:pt x="10532" y="760"/>
                    <a:pt x="10432" y="820"/>
                  </a:cubicBezTo>
                  <a:cubicBezTo>
                    <a:pt x="10212" y="949"/>
                    <a:pt x="9992" y="1080"/>
                    <a:pt x="9763" y="1200"/>
                  </a:cubicBezTo>
                  <a:cubicBezTo>
                    <a:pt x="9652" y="1249"/>
                    <a:pt x="9552" y="1309"/>
                    <a:pt x="9443" y="1359"/>
                  </a:cubicBezTo>
                  <a:cubicBezTo>
                    <a:pt x="9333" y="1409"/>
                    <a:pt x="9223" y="1469"/>
                    <a:pt x="9103" y="1529"/>
                  </a:cubicBezTo>
                  <a:cubicBezTo>
                    <a:pt x="8993" y="1579"/>
                    <a:pt x="8873" y="1639"/>
                    <a:pt x="8753" y="1699"/>
                  </a:cubicBezTo>
                  <a:cubicBezTo>
                    <a:pt x="8644" y="1749"/>
                    <a:pt x="8533" y="1809"/>
                    <a:pt x="8424" y="1859"/>
                  </a:cubicBezTo>
                  <a:cubicBezTo>
                    <a:pt x="8304" y="1909"/>
                    <a:pt x="8184" y="1969"/>
                    <a:pt x="8064" y="2029"/>
                  </a:cubicBezTo>
                  <a:cubicBezTo>
                    <a:pt x="7944" y="2079"/>
                    <a:pt x="7824" y="2139"/>
                    <a:pt x="7704" y="2199"/>
                  </a:cubicBezTo>
                  <a:cubicBezTo>
                    <a:pt x="7594" y="2248"/>
                    <a:pt x="7485" y="2299"/>
                    <a:pt x="7385" y="2348"/>
                  </a:cubicBezTo>
                  <a:lnTo>
                    <a:pt x="7085" y="2499"/>
                  </a:lnTo>
                  <a:cubicBezTo>
                    <a:pt x="6965" y="2548"/>
                    <a:pt x="6855" y="2608"/>
                    <a:pt x="6735" y="2658"/>
                  </a:cubicBezTo>
                  <a:cubicBezTo>
                    <a:pt x="6685" y="2688"/>
                    <a:pt x="6625" y="2708"/>
                    <a:pt x="6575" y="2738"/>
                  </a:cubicBezTo>
                  <a:cubicBezTo>
                    <a:pt x="6525" y="2758"/>
                    <a:pt x="6475" y="2778"/>
                    <a:pt x="6435" y="2798"/>
                  </a:cubicBezTo>
                  <a:cubicBezTo>
                    <a:pt x="6195" y="2898"/>
                    <a:pt x="5955" y="2998"/>
                    <a:pt x="5716" y="3108"/>
                  </a:cubicBezTo>
                  <a:cubicBezTo>
                    <a:pt x="5606" y="3158"/>
                    <a:pt x="5486" y="3208"/>
                    <a:pt x="5376" y="3267"/>
                  </a:cubicBezTo>
                  <a:cubicBezTo>
                    <a:pt x="5266" y="3318"/>
                    <a:pt x="5166" y="3378"/>
                    <a:pt x="5056" y="3438"/>
                  </a:cubicBezTo>
                  <a:cubicBezTo>
                    <a:pt x="4827" y="3567"/>
                    <a:pt x="4607" y="3678"/>
                    <a:pt x="4377" y="3797"/>
                  </a:cubicBezTo>
                  <a:cubicBezTo>
                    <a:pt x="4267" y="3857"/>
                    <a:pt x="4147" y="3917"/>
                    <a:pt x="4027" y="3977"/>
                  </a:cubicBezTo>
                  <a:cubicBezTo>
                    <a:pt x="3987" y="3997"/>
                    <a:pt x="3937" y="4027"/>
                    <a:pt x="3897" y="4047"/>
                  </a:cubicBezTo>
                  <a:cubicBezTo>
                    <a:pt x="3837" y="4077"/>
                    <a:pt x="3777" y="4107"/>
                    <a:pt x="3728" y="4137"/>
                  </a:cubicBezTo>
                  <a:cubicBezTo>
                    <a:pt x="3617" y="4197"/>
                    <a:pt x="3508" y="4247"/>
                    <a:pt x="3408" y="4307"/>
                  </a:cubicBezTo>
                  <a:cubicBezTo>
                    <a:pt x="3328" y="4347"/>
                    <a:pt x="3258" y="4387"/>
                    <a:pt x="3178" y="4427"/>
                  </a:cubicBezTo>
                  <a:cubicBezTo>
                    <a:pt x="3138" y="4457"/>
                    <a:pt x="3098" y="4477"/>
                    <a:pt x="3048" y="4497"/>
                  </a:cubicBezTo>
                  <a:cubicBezTo>
                    <a:pt x="2988" y="4526"/>
                    <a:pt x="2938" y="4557"/>
                    <a:pt x="2868" y="4586"/>
                  </a:cubicBezTo>
                  <a:cubicBezTo>
                    <a:pt x="2808" y="4626"/>
                    <a:pt x="2738" y="4657"/>
                    <a:pt x="2669" y="4686"/>
                  </a:cubicBezTo>
                  <a:cubicBezTo>
                    <a:pt x="2558" y="4737"/>
                    <a:pt x="2458" y="4797"/>
                    <a:pt x="2349" y="4846"/>
                  </a:cubicBezTo>
                  <a:cubicBezTo>
                    <a:pt x="2139" y="4957"/>
                    <a:pt x="1919" y="5076"/>
                    <a:pt x="1709" y="5186"/>
                  </a:cubicBezTo>
                  <a:cubicBezTo>
                    <a:pt x="1450" y="5326"/>
                    <a:pt x="1199" y="5466"/>
                    <a:pt x="940" y="5596"/>
                  </a:cubicBezTo>
                  <a:cubicBezTo>
                    <a:pt x="790" y="5685"/>
                    <a:pt x="640" y="5765"/>
                    <a:pt x="490" y="5856"/>
                  </a:cubicBezTo>
                  <a:cubicBezTo>
                    <a:pt x="340" y="5945"/>
                    <a:pt x="191" y="6036"/>
                    <a:pt x="31" y="6116"/>
                  </a:cubicBezTo>
                  <a:cubicBezTo>
                    <a:pt x="11" y="6125"/>
                    <a:pt x="0" y="6156"/>
                    <a:pt x="20" y="6175"/>
                  </a:cubicBezTo>
                  <a:cubicBezTo>
                    <a:pt x="28" y="6190"/>
                    <a:pt x="41" y="6199"/>
                    <a:pt x="55" y="6199"/>
                  </a:cubicBezTo>
                  <a:cubicBezTo>
                    <a:pt x="60" y="6199"/>
                    <a:pt x="65" y="6198"/>
                    <a:pt x="71" y="6195"/>
                  </a:cubicBezTo>
                  <a:cubicBezTo>
                    <a:pt x="211" y="6116"/>
                    <a:pt x="340" y="6036"/>
                    <a:pt x="470" y="5956"/>
                  </a:cubicBezTo>
                  <a:cubicBezTo>
                    <a:pt x="590" y="5885"/>
                    <a:pt x="720" y="5816"/>
                    <a:pt x="840" y="5745"/>
                  </a:cubicBezTo>
                  <a:cubicBezTo>
                    <a:pt x="930" y="5696"/>
                    <a:pt x="1030" y="5636"/>
                    <a:pt x="1130" y="5586"/>
                  </a:cubicBezTo>
                  <a:cubicBezTo>
                    <a:pt x="1239" y="5526"/>
                    <a:pt x="1339" y="5476"/>
                    <a:pt x="1439" y="5416"/>
                  </a:cubicBezTo>
                  <a:cubicBezTo>
                    <a:pt x="1679" y="5286"/>
                    <a:pt x="1909" y="5156"/>
                    <a:pt x="2149" y="5036"/>
                  </a:cubicBezTo>
                  <a:cubicBezTo>
                    <a:pt x="2199" y="5006"/>
                    <a:pt x="2249" y="4976"/>
                    <a:pt x="2298" y="4957"/>
                  </a:cubicBezTo>
                  <a:lnTo>
                    <a:pt x="2478" y="4866"/>
                  </a:lnTo>
                  <a:cubicBezTo>
                    <a:pt x="2609" y="4806"/>
                    <a:pt x="2738" y="4746"/>
                    <a:pt x="2858" y="4677"/>
                  </a:cubicBezTo>
                  <a:cubicBezTo>
                    <a:pt x="2908" y="4657"/>
                    <a:pt x="2958" y="4637"/>
                    <a:pt x="2998" y="4617"/>
                  </a:cubicBezTo>
                  <a:cubicBezTo>
                    <a:pt x="3058" y="4586"/>
                    <a:pt x="3128" y="4557"/>
                    <a:pt x="3188" y="4526"/>
                  </a:cubicBezTo>
                  <a:cubicBezTo>
                    <a:pt x="3288" y="4467"/>
                    <a:pt x="3398" y="4417"/>
                    <a:pt x="3497" y="4357"/>
                  </a:cubicBezTo>
                  <a:cubicBezTo>
                    <a:pt x="3617" y="4297"/>
                    <a:pt x="3737" y="4237"/>
                    <a:pt x="3857" y="4187"/>
                  </a:cubicBezTo>
                  <a:cubicBezTo>
                    <a:pt x="3977" y="4117"/>
                    <a:pt x="4107" y="4057"/>
                    <a:pt x="4237" y="3997"/>
                  </a:cubicBezTo>
                  <a:cubicBezTo>
                    <a:pt x="4457" y="3897"/>
                    <a:pt x="4687" y="3787"/>
                    <a:pt x="4907" y="3687"/>
                  </a:cubicBezTo>
                  <a:cubicBezTo>
                    <a:pt x="5016" y="3627"/>
                    <a:pt x="5127" y="3578"/>
                    <a:pt x="5236" y="3527"/>
                  </a:cubicBezTo>
                  <a:cubicBezTo>
                    <a:pt x="5346" y="3467"/>
                    <a:pt x="5456" y="3407"/>
                    <a:pt x="5576" y="3358"/>
                  </a:cubicBezTo>
                  <a:cubicBezTo>
                    <a:pt x="5626" y="3338"/>
                    <a:pt x="5686" y="3307"/>
                    <a:pt x="5746" y="3287"/>
                  </a:cubicBezTo>
                  <a:cubicBezTo>
                    <a:pt x="5796" y="3258"/>
                    <a:pt x="5856" y="3238"/>
                    <a:pt x="5906" y="3208"/>
                  </a:cubicBezTo>
                  <a:cubicBezTo>
                    <a:pt x="6146" y="3118"/>
                    <a:pt x="6385" y="3018"/>
                    <a:pt x="6625" y="2908"/>
                  </a:cubicBezTo>
                  <a:cubicBezTo>
                    <a:pt x="6845" y="2818"/>
                    <a:pt x="7065" y="2708"/>
                    <a:pt x="7274" y="2598"/>
                  </a:cubicBezTo>
                  <a:cubicBezTo>
                    <a:pt x="7394" y="2538"/>
                    <a:pt x="7514" y="2479"/>
                    <a:pt x="7634" y="2408"/>
                  </a:cubicBezTo>
                  <a:cubicBezTo>
                    <a:pt x="7744" y="2348"/>
                    <a:pt x="7864" y="2288"/>
                    <a:pt x="7984" y="2228"/>
                  </a:cubicBezTo>
                  <a:lnTo>
                    <a:pt x="8673" y="1869"/>
                  </a:lnTo>
                  <a:cubicBezTo>
                    <a:pt x="8773" y="1819"/>
                    <a:pt x="8883" y="1759"/>
                    <a:pt x="8993" y="1699"/>
                  </a:cubicBezTo>
                  <a:cubicBezTo>
                    <a:pt x="9103" y="1639"/>
                    <a:pt x="9203" y="1579"/>
                    <a:pt x="9313" y="1519"/>
                  </a:cubicBezTo>
                  <a:cubicBezTo>
                    <a:pt x="9532" y="1409"/>
                    <a:pt x="9763" y="1289"/>
                    <a:pt x="9972" y="1169"/>
                  </a:cubicBezTo>
                  <a:cubicBezTo>
                    <a:pt x="10092" y="1100"/>
                    <a:pt x="10202" y="1040"/>
                    <a:pt x="10312" y="969"/>
                  </a:cubicBezTo>
                  <a:cubicBezTo>
                    <a:pt x="10422" y="900"/>
                    <a:pt x="10522" y="840"/>
                    <a:pt x="10632" y="770"/>
                  </a:cubicBezTo>
                  <a:cubicBezTo>
                    <a:pt x="10731" y="700"/>
                    <a:pt x="10831" y="630"/>
                    <a:pt x="10942" y="560"/>
                  </a:cubicBezTo>
                  <a:cubicBezTo>
                    <a:pt x="11042" y="490"/>
                    <a:pt x="11142" y="430"/>
                    <a:pt x="11241" y="370"/>
                  </a:cubicBezTo>
                  <a:cubicBezTo>
                    <a:pt x="11411" y="260"/>
                    <a:pt x="11571" y="150"/>
                    <a:pt x="11731" y="41"/>
                  </a:cubicBezTo>
                  <a:cubicBezTo>
                    <a:pt x="11741" y="41"/>
                    <a:pt x="11751" y="21"/>
                    <a:pt x="11741" y="10"/>
                  </a:cubicBezTo>
                  <a:cubicBezTo>
                    <a:pt x="11741" y="10"/>
                    <a:pt x="11731" y="1"/>
                    <a:pt x="11721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4" name="Google Shape;184;p24"/>
            <p:cNvSpPr/>
            <p:nvPr/>
          </p:nvSpPr>
          <p:spPr>
            <a:xfrm flipH="1">
              <a:off x="5364107" y="4006773"/>
              <a:ext cx="17497" cy="26505"/>
            </a:xfrm>
            <a:custGeom>
              <a:avLst/>
              <a:gdLst/>
              <a:ahLst/>
              <a:cxnLst/>
              <a:rect l="l" t="t" r="r" b="b"/>
              <a:pathLst>
                <a:path w="270" h="409" extrusionOk="0">
                  <a:moveTo>
                    <a:pt x="80" y="1"/>
                  </a:moveTo>
                  <a:cubicBezTo>
                    <a:pt x="60" y="1"/>
                    <a:pt x="50" y="1"/>
                    <a:pt x="40" y="11"/>
                  </a:cubicBezTo>
                  <a:cubicBezTo>
                    <a:pt x="20" y="21"/>
                    <a:pt x="10" y="31"/>
                    <a:pt x="0" y="51"/>
                  </a:cubicBezTo>
                  <a:cubicBezTo>
                    <a:pt x="0" y="71"/>
                    <a:pt x="0" y="91"/>
                    <a:pt x="10" y="111"/>
                  </a:cubicBezTo>
                  <a:cubicBezTo>
                    <a:pt x="40" y="161"/>
                    <a:pt x="60" y="221"/>
                    <a:pt x="90" y="281"/>
                  </a:cubicBezTo>
                  <a:cubicBezTo>
                    <a:pt x="100" y="301"/>
                    <a:pt x="110" y="331"/>
                    <a:pt x="120" y="351"/>
                  </a:cubicBezTo>
                  <a:cubicBezTo>
                    <a:pt x="130" y="371"/>
                    <a:pt x="130" y="391"/>
                    <a:pt x="150" y="400"/>
                  </a:cubicBezTo>
                  <a:cubicBezTo>
                    <a:pt x="160" y="406"/>
                    <a:pt x="170" y="408"/>
                    <a:pt x="180" y="408"/>
                  </a:cubicBezTo>
                  <a:cubicBezTo>
                    <a:pt x="190" y="408"/>
                    <a:pt x="200" y="406"/>
                    <a:pt x="210" y="400"/>
                  </a:cubicBezTo>
                  <a:cubicBezTo>
                    <a:pt x="230" y="400"/>
                    <a:pt x="250" y="391"/>
                    <a:pt x="250" y="371"/>
                  </a:cubicBezTo>
                  <a:cubicBezTo>
                    <a:pt x="260" y="351"/>
                    <a:pt x="270" y="331"/>
                    <a:pt x="260" y="311"/>
                  </a:cubicBezTo>
                  <a:cubicBezTo>
                    <a:pt x="230" y="221"/>
                    <a:pt x="180" y="131"/>
                    <a:pt x="140" y="31"/>
                  </a:cubicBezTo>
                  <a:cubicBezTo>
                    <a:pt x="130" y="21"/>
                    <a:pt x="110" y="1"/>
                    <a:pt x="100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5" name="Google Shape;185;p24"/>
            <p:cNvSpPr/>
            <p:nvPr/>
          </p:nvSpPr>
          <p:spPr>
            <a:xfrm flipH="1">
              <a:off x="5380243" y="4011958"/>
              <a:ext cx="17562" cy="28255"/>
            </a:xfrm>
            <a:custGeom>
              <a:avLst/>
              <a:gdLst/>
              <a:ahLst/>
              <a:cxnLst/>
              <a:rect l="l" t="t" r="r" b="b"/>
              <a:pathLst>
                <a:path w="271" h="436" extrusionOk="0">
                  <a:moveTo>
                    <a:pt x="40" y="1"/>
                  </a:moveTo>
                  <a:lnTo>
                    <a:pt x="10" y="31"/>
                  </a:lnTo>
                  <a:cubicBezTo>
                    <a:pt x="0" y="41"/>
                    <a:pt x="0" y="61"/>
                    <a:pt x="10" y="71"/>
                  </a:cubicBezTo>
                  <a:cubicBezTo>
                    <a:pt x="30" y="131"/>
                    <a:pt x="50" y="191"/>
                    <a:pt x="80" y="251"/>
                  </a:cubicBezTo>
                  <a:cubicBezTo>
                    <a:pt x="100" y="300"/>
                    <a:pt x="120" y="360"/>
                    <a:pt x="160" y="411"/>
                  </a:cubicBezTo>
                  <a:cubicBezTo>
                    <a:pt x="170" y="420"/>
                    <a:pt x="180" y="431"/>
                    <a:pt x="190" y="431"/>
                  </a:cubicBezTo>
                  <a:cubicBezTo>
                    <a:pt x="194" y="434"/>
                    <a:pt x="198" y="435"/>
                    <a:pt x="203" y="435"/>
                  </a:cubicBezTo>
                  <a:cubicBezTo>
                    <a:pt x="212" y="435"/>
                    <a:pt x="223" y="431"/>
                    <a:pt x="230" y="431"/>
                  </a:cubicBezTo>
                  <a:cubicBezTo>
                    <a:pt x="260" y="411"/>
                    <a:pt x="270" y="380"/>
                    <a:pt x="250" y="360"/>
                  </a:cubicBezTo>
                  <a:cubicBezTo>
                    <a:pt x="220" y="311"/>
                    <a:pt x="200" y="261"/>
                    <a:pt x="180" y="211"/>
                  </a:cubicBezTo>
                  <a:cubicBezTo>
                    <a:pt x="160" y="151"/>
                    <a:pt x="130" y="101"/>
                    <a:pt x="110" y="41"/>
                  </a:cubicBezTo>
                  <a:cubicBezTo>
                    <a:pt x="110" y="31"/>
                    <a:pt x="100" y="21"/>
                    <a:pt x="90" y="11"/>
                  </a:cubicBezTo>
                  <a:cubicBezTo>
                    <a:pt x="80" y="1"/>
                    <a:pt x="70" y="1"/>
                    <a:pt x="60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6" name="Google Shape;186;p24"/>
            <p:cNvSpPr/>
            <p:nvPr/>
          </p:nvSpPr>
          <p:spPr>
            <a:xfrm flipH="1">
              <a:off x="5399037" y="4019734"/>
              <a:ext cx="9786" cy="24950"/>
            </a:xfrm>
            <a:custGeom>
              <a:avLst/>
              <a:gdLst/>
              <a:ahLst/>
              <a:cxnLst/>
              <a:rect l="l" t="t" r="r" b="b"/>
              <a:pathLst>
                <a:path w="151" h="385" extrusionOk="0">
                  <a:moveTo>
                    <a:pt x="30" y="1"/>
                  </a:moveTo>
                  <a:cubicBezTo>
                    <a:pt x="30" y="1"/>
                    <a:pt x="21" y="1"/>
                    <a:pt x="10" y="11"/>
                  </a:cubicBezTo>
                  <a:cubicBezTo>
                    <a:pt x="10" y="11"/>
                    <a:pt x="1" y="21"/>
                    <a:pt x="1" y="31"/>
                  </a:cubicBezTo>
                  <a:cubicBezTo>
                    <a:pt x="10" y="81"/>
                    <a:pt x="21" y="141"/>
                    <a:pt x="30" y="191"/>
                  </a:cubicBezTo>
                  <a:lnTo>
                    <a:pt x="30" y="231"/>
                  </a:lnTo>
                  <a:cubicBezTo>
                    <a:pt x="41" y="251"/>
                    <a:pt x="41" y="260"/>
                    <a:pt x="50" y="280"/>
                  </a:cubicBezTo>
                  <a:lnTo>
                    <a:pt x="81" y="371"/>
                  </a:lnTo>
                  <a:cubicBezTo>
                    <a:pt x="81" y="380"/>
                    <a:pt x="90" y="380"/>
                    <a:pt x="101" y="380"/>
                  </a:cubicBezTo>
                  <a:cubicBezTo>
                    <a:pt x="104" y="384"/>
                    <a:pt x="107" y="385"/>
                    <a:pt x="110" y="385"/>
                  </a:cubicBezTo>
                  <a:cubicBezTo>
                    <a:pt x="117" y="385"/>
                    <a:pt x="124" y="380"/>
                    <a:pt x="130" y="380"/>
                  </a:cubicBezTo>
                  <a:cubicBezTo>
                    <a:pt x="150" y="371"/>
                    <a:pt x="150" y="351"/>
                    <a:pt x="141" y="331"/>
                  </a:cubicBezTo>
                  <a:cubicBezTo>
                    <a:pt x="130" y="320"/>
                    <a:pt x="130" y="311"/>
                    <a:pt x="121" y="291"/>
                  </a:cubicBezTo>
                  <a:cubicBezTo>
                    <a:pt x="121" y="280"/>
                    <a:pt x="110" y="271"/>
                    <a:pt x="110" y="260"/>
                  </a:cubicBezTo>
                  <a:cubicBezTo>
                    <a:pt x="101" y="240"/>
                    <a:pt x="101" y="220"/>
                    <a:pt x="90" y="211"/>
                  </a:cubicBezTo>
                  <a:cubicBezTo>
                    <a:pt x="90" y="191"/>
                    <a:pt x="81" y="180"/>
                    <a:pt x="81" y="160"/>
                  </a:cubicBezTo>
                  <a:cubicBezTo>
                    <a:pt x="81" y="151"/>
                    <a:pt x="81" y="131"/>
                    <a:pt x="70" y="121"/>
                  </a:cubicBezTo>
                  <a:cubicBezTo>
                    <a:pt x="70" y="91"/>
                    <a:pt x="70" y="61"/>
                    <a:pt x="61" y="31"/>
                  </a:cubicBezTo>
                  <a:cubicBezTo>
                    <a:pt x="61" y="21"/>
                    <a:pt x="61" y="11"/>
                    <a:pt x="50" y="11"/>
                  </a:cubicBezTo>
                  <a:cubicBezTo>
                    <a:pt x="50" y="1"/>
                    <a:pt x="41" y="1"/>
                    <a:pt x="30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7" name="Google Shape;187;p24"/>
            <p:cNvSpPr/>
            <p:nvPr/>
          </p:nvSpPr>
          <p:spPr>
            <a:xfrm flipH="1">
              <a:off x="5410054" y="4029455"/>
              <a:ext cx="14322" cy="23006"/>
            </a:xfrm>
            <a:custGeom>
              <a:avLst/>
              <a:gdLst/>
              <a:ahLst/>
              <a:cxnLst/>
              <a:rect l="l" t="t" r="r" b="b"/>
              <a:pathLst>
                <a:path w="221" h="355" extrusionOk="0">
                  <a:moveTo>
                    <a:pt x="41" y="1"/>
                  </a:moveTo>
                  <a:cubicBezTo>
                    <a:pt x="30" y="1"/>
                    <a:pt x="21" y="1"/>
                    <a:pt x="21" y="10"/>
                  </a:cubicBezTo>
                  <a:cubicBezTo>
                    <a:pt x="10" y="10"/>
                    <a:pt x="1" y="21"/>
                    <a:pt x="1" y="30"/>
                  </a:cubicBezTo>
                  <a:lnTo>
                    <a:pt x="1" y="61"/>
                  </a:lnTo>
                  <a:cubicBezTo>
                    <a:pt x="30" y="110"/>
                    <a:pt x="50" y="150"/>
                    <a:pt x="70" y="201"/>
                  </a:cubicBezTo>
                  <a:cubicBezTo>
                    <a:pt x="90" y="250"/>
                    <a:pt x="110" y="290"/>
                    <a:pt x="141" y="330"/>
                  </a:cubicBezTo>
                  <a:cubicBezTo>
                    <a:pt x="148" y="345"/>
                    <a:pt x="160" y="354"/>
                    <a:pt x="174" y="354"/>
                  </a:cubicBezTo>
                  <a:cubicBezTo>
                    <a:pt x="180" y="354"/>
                    <a:pt x="185" y="353"/>
                    <a:pt x="190" y="350"/>
                  </a:cubicBezTo>
                  <a:cubicBezTo>
                    <a:pt x="210" y="341"/>
                    <a:pt x="221" y="310"/>
                    <a:pt x="210" y="290"/>
                  </a:cubicBezTo>
                  <a:cubicBezTo>
                    <a:pt x="181" y="250"/>
                    <a:pt x="161" y="210"/>
                    <a:pt x="130" y="170"/>
                  </a:cubicBezTo>
                  <a:lnTo>
                    <a:pt x="70" y="21"/>
                  </a:lnTo>
                  <a:cubicBezTo>
                    <a:pt x="70" y="10"/>
                    <a:pt x="50" y="10"/>
                    <a:pt x="50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8" name="Google Shape;188;p24"/>
            <p:cNvSpPr/>
            <p:nvPr/>
          </p:nvSpPr>
          <p:spPr>
            <a:xfrm flipH="1">
              <a:off x="5424959" y="2700099"/>
              <a:ext cx="11082" cy="19701"/>
            </a:xfrm>
            <a:custGeom>
              <a:avLst/>
              <a:gdLst/>
              <a:ahLst/>
              <a:cxnLst/>
              <a:rect l="l" t="t" r="r" b="b"/>
              <a:pathLst>
                <a:path w="171" h="304" extrusionOk="0">
                  <a:moveTo>
                    <a:pt x="51" y="0"/>
                  </a:moveTo>
                  <a:cubicBezTo>
                    <a:pt x="51" y="0"/>
                    <a:pt x="51" y="11"/>
                    <a:pt x="41" y="11"/>
                  </a:cubicBezTo>
                  <a:cubicBezTo>
                    <a:pt x="21" y="11"/>
                    <a:pt x="1" y="40"/>
                    <a:pt x="11" y="60"/>
                  </a:cubicBezTo>
                  <a:cubicBezTo>
                    <a:pt x="21" y="91"/>
                    <a:pt x="31" y="131"/>
                    <a:pt x="41" y="160"/>
                  </a:cubicBezTo>
                  <a:cubicBezTo>
                    <a:pt x="51" y="200"/>
                    <a:pt x="61" y="231"/>
                    <a:pt x="71" y="271"/>
                  </a:cubicBezTo>
                  <a:cubicBezTo>
                    <a:pt x="79" y="287"/>
                    <a:pt x="94" y="303"/>
                    <a:pt x="115" y="303"/>
                  </a:cubicBezTo>
                  <a:cubicBezTo>
                    <a:pt x="120" y="303"/>
                    <a:pt x="125" y="302"/>
                    <a:pt x="130" y="300"/>
                  </a:cubicBezTo>
                  <a:cubicBezTo>
                    <a:pt x="150" y="291"/>
                    <a:pt x="170" y="271"/>
                    <a:pt x="161" y="251"/>
                  </a:cubicBezTo>
                  <a:cubicBezTo>
                    <a:pt x="150" y="211"/>
                    <a:pt x="141" y="180"/>
                    <a:pt x="130" y="140"/>
                  </a:cubicBezTo>
                  <a:cubicBezTo>
                    <a:pt x="121" y="111"/>
                    <a:pt x="111" y="71"/>
                    <a:pt x="101" y="40"/>
                  </a:cubicBezTo>
                  <a:cubicBezTo>
                    <a:pt x="91" y="20"/>
                    <a:pt x="71" y="0"/>
                    <a:pt x="51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9" name="Google Shape;189;p24"/>
            <p:cNvSpPr/>
            <p:nvPr/>
          </p:nvSpPr>
          <p:spPr>
            <a:xfrm flipH="1">
              <a:off x="5443688" y="2701395"/>
              <a:ext cx="13026" cy="24820"/>
            </a:xfrm>
            <a:custGeom>
              <a:avLst/>
              <a:gdLst/>
              <a:ahLst/>
              <a:cxnLst/>
              <a:rect l="l" t="t" r="r" b="b"/>
              <a:pathLst>
                <a:path w="201" h="383" extrusionOk="0">
                  <a:moveTo>
                    <a:pt x="50" y="0"/>
                  </a:moveTo>
                  <a:cubicBezTo>
                    <a:pt x="20" y="11"/>
                    <a:pt x="0" y="40"/>
                    <a:pt x="10" y="71"/>
                  </a:cubicBezTo>
                  <a:cubicBezTo>
                    <a:pt x="40" y="160"/>
                    <a:pt x="70" y="251"/>
                    <a:pt x="100" y="351"/>
                  </a:cubicBezTo>
                  <a:cubicBezTo>
                    <a:pt x="100" y="367"/>
                    <a:pt x="120" y="383"/>
                    <a:pt x="143" y="383"/>
                  </a:cubicBezTo>
                  <a:cubicBezTo>
                    <a:pt x="149" y="383"/>
                    <a:pt x="154" y="382"/>
                    <a:pt x="160" y="380"/>
                  </a:cubicBezTo>
                  <a:cubicBezTo>
                    <a:pt x="180" y="371"/>
                    <a:pt x="200" y="351"/>
                    <a:pt x="190" y="320"/>
                  </a:cubicBezTo>
                  <a:cubicBezTo>
                    <a:pt x="170" y="220"/>
                    <a:pt x="140" y="131"/>
                    <a:pt x="110" y="40"/>
                  </a:cubicBezTo>
                  <a:cubicBezTo>
                    <a:pt x="110" y="11"/>
                    <a:pt x="90" y="0"/>
                    <a:pt x="60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0" name="Google Shape;190;p24"/>
            <p:cNvSpPr/>
            <p:nvPr/>
          </p:nvSpPr>
          <p:spPr>
            <a:xfrm flipH="1">
              <a:off x="5461833" y="2709172"/>
              <a:ext cx="12378" cy="32078"/>
            </a:xfrm>
            <a:custGeom>
              <a:avLst/>
              <a:gdLst/>
              <a:ahLst/>
              <a:cxnLst/>
              <a:rect l="l" t="t" r="r" b="b"/>
              <a:pathLst>
                <a:path w="191" h="495" extrusionOk="0">
                  <a:moveTo>
                    <a:pt x="20" y="0"/>
                  </a:moveTo>
                  <a:cubicBezTo>
                    <a:pt x="10" y="0"/>
                    <a:pt x="0" y="20"/>
                    <a:pt x="0" y="31"/>
                  </a:cubicBezTo>
                  <a:cubicBezTo>
                    <a:pt x="20" y="111"/>
                    <a:pt x="50" y="191"/>
                    <a:pt x="70" y="260"/>
                  </a:cubicBezTo>
                  <a:cubicBezTo>
                    <a:pt x="80" y="300"/>
                    <a:pt x="90" y="330"/>
                    <a:pt x="100" y="370"/>
                  </a:cubicBezTo>
                  <a:cubicBezTo>
                    <a:pt x="100" y="380"/>
                    <a:pt x="110" y="400"/>
                    <a:pt x="110" y="420"/>
                  </a:cubicBezTo>
                  <a:lnTo>
                    <a:pt x="140" y="480"/>
                  </a:lnTo>
                  <a:cubicBezTo>
                    <a:pt x="140" y="487"/>
                    <a:pt x="150" y="494"/>
                    <a:pt x="160" y="494"/>
                  </a:cubicBezTo>
                  <a:cubicBezTo>
                    <a:pt x="163" y="494"/>
                    <a:pt x="167" y="493"/>
                    <a:pt x="170" y="490"/>
                  </a:cubicBezTo>
                  <a:cubicBezTo>
                    <a:pt x="180" y="490"/>
                    <a:pt x="190" y="480"/>
                    <a:pt x="190" y="470"/>
                  </a:cubicBezTo>
                  <a:lnTo>
                    <a:pt x="190" y="450"/>
                  </a:lnTo>
                  <a:cubicBezTo>
                    <a:pt x="180" y="450"/>
                    <a:pt x="180" y="450"/>
                    <a:pt x="180" y="440"/>
                  </a:cubicBezTo>
                  <a:lnTo>
                    <a:pt x="150" y="350"/>
                  </a:lnTo>
                  <a:cubicBezTo>
                    <a:pt x="140" y="310"/>
                    <a:pt x="130" y="280"/>
                    <a:pt x="120" y="240"/>
                  </a:cubicBezTo>
                  <a:cubicBezTo>
                    <a:pt x="100" y="171"/>
                    <a:pt x="80" y="91"/>
                    <a:pt x="60" y="20"/>
                  </a:cubicBezTo>
                  <a:cubicBezTo>
                    <a:pt x="50" y="11"/>
                    <a:pt x="40" y="0"/>
                    <a:pt x="30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1" name="Google Shape;191;p24"/>
            <p:cNvSpPr/>
            <p:nvPr/>
          </p:nvSpPr>
          <p:spPr>
            <a:xfrm flipH="1">
              <a:off x="5529884" y="2858743"/>
              <a:ext cx="603529" cy="153393"/>
            </a:xfrm>
            <a:custGeom>
              <a:avLst/>
              <a:gdLst/>
              <a:ahLst/>
              <a:cxnLst/>
              <a:rect l="l" t="t" r="r" b="b"/>
              <a:pathLst>
                <a:path w="9313" h="2367" extrusionOk="0">
                  <a:moveTo>
                    <a:pt x="91" y="1"/>
                  </a:moveTo>
                  <a:lnTo>
                    <a:pt x="0" y="50"/>
                  </a:lnTo>
                  <a:cubicBezTo>
                    <a:pt x="51" y="110"/>
                    <a:pt x="100" y="170"/>
                    <a:pt x="160" y="221"/>
                  </a:cubicBezTo>
                  <a:lnTo>
                    <a:pt x="340" y="400"/>
                  </a:lnTo>
                  <a:cubicBezTo>
                    <a:pt x="391" y="460"/>
                    <a:pt x="451" y="510"/>
                    <a:pt x="510" y="560"/>
                  </a:cubicBezTo>
                  <a:cubicBezTo>
                    <a:pt x="570" y="610"/>
                    <a:pt x="640" y="660"/>
                    <a:pt x="700" y="700"/>
                  </a:cubicBezTo>
                  <a:cubicBezTo>
                    <a:pt x="770" y="740"/>
                    <a:pt x="840" y="790"/>
                    <a:pt x="910" y="830"/>
                  </a:cubicBezTo>
                  <a:lnTo>
                    <a:pt x="1120" y="950"/>
                  </a:lnTo>
                  <a:cubicBezTo>
                    <a:pt x="1259" y="1030"/>
                    <a:pt x="1399" y="1110"/>
                    <a:pt x="1539" y="1180"/>
                  </a:cubicBezTo>
                  <a:cubicBezTo>
                    <a:pt x="1619" y="1220"/>
                    <a:pt x="1690" y="1260"/>
                    <a:pt x="1769" y="1309"/>
                  </a:cubicBezTo>
                  <a:cubicBezTo>
                    <a:pt x="1829" y="1340"/>
                    <a:pt x="1899" y="1380"/>
                    <a:pt x="1959" y="1409"/>
                  </a:cubicBezTo>
                  <a:cubicBezTo>
                    <a:pt x="2039" y="1449"/>
                    <a:pt x="2109" y="1489"/>
                    <a:pt x="2189" y="1520"/>
                  </a:cubicBezTo>
                  <a:cubicBezTo>
                    <a:pt x="2259" y="1560"/>
                    <a:pt x="2319" y="1589"/>
                    <a:pt x="2389" y="1619"/>
                  </a:cubicBezTo>
                  <a:lnTo>
                    <a:pt x="2629" y="1709"/>
                  </a:lnTo>
                  <a:cubicBezTo>
                    <a:pt x="2698" y="1739"/>
                    <a:pt x="2769" y="1769"/>
                    <a:pt x="2849" y="1799"/>
                  </a:cubicBezTo>
                  <a:cubicBezTo>
                    <a:pt x="2988" y="1859"/>
                    <a:pt x="3138" y="1909"/>
                    <a:pt x="3288" y="1959"/>
                  </a:cubicBezTo>
                  <a:cubicBezTo>
                    <a:pt x="3428" y="2009"/>
                    <a:pt x="3578" y="2049"/>
                    <a:pt x="3728" y="2089"/>
                  </a:cubicBezTo>
                  <a:cubicBezTo>
                    <a:pt x="3877" y="2129"/>
                    <a:pt x="4037" y="2179"/>
                    <a:pt x="4187" y="2219"/>
                  </a:cubicBezTo>
                  <a:cubicBezTo>
                    <a:pt x="4267" y="2239"/>
                    <a:pt x="4347" y="2259"/>
                    <a:pt x="4427" y="2269"/>
                  </a:cubicBezTo>
                  <a:cubicBezTo>
                    <a:pt x="4507" y="2289"/>
                    <a:pt x="4587" y="2299"/>
                    <a:pt x="4677" y="2309"/>
                  </a:cubicBezTo>
                  <a:cubicBezTo>
                    <a:pt x="4847" y="2339"/>
                    <a:pt x="5016" y="2348"/>
                    <a:pt x="5196" y="2359"/>
                  </a:cubicBezTo>
                  <a:cubicBezTo>
                    <a:pt x="5271" y="2364"/>
                    <a:pt x="5349" y="2366"/>
                    <a:pt x="5426" y="2366"/>
                  </a:cubicBezTo>
                  <a:cubicBezTo>
                    <a:pt x="5504" y="2366"/>
                    <a:pt x="5581" y="2364"/>
                    <a:pt x="5656" y="2359"/>
                  </a:cubicBezTo>
                  <a:lnTo>
                    <a:pt x="6615" y="2359"/>
                  </a:lnTo>
                  <a:cubicBezTo>
                    <a:pt x="6695" y="2359"/>
                    <a:pt x="6785" y="2359"/>
                    <a:pt x="6865" y="2348"/>
                  </a:cubicBezTo>
                  <a:cubicBezTo>
                    <a:pt x="6945" y="2348"/>
                    <a:pt x="7025" y="2339"/>
                    <a:pt x="7105" y="2329"/>
                  </a:cubicBezTo>
                  <a:cubicBezTo>
                    <a:pt x="7265" y="2309"/>
                    <a:pt x="7425" y="2279"/>
                    <a:pt x="7585" y="2259"/>
                  </a:cubicBezTo>
                  <a:cubicBezTo>
                    <a:pt x="7744" y="2229"/>
                    <a:pt x="7904" y="2209"/>
                    <a:pt x="8054" y="2179"/>
                  </a:cubicBezTo>
                  <a:cubicBezTo>
                    <a:pt x="8214" y="2159"/>
                    <a:pt x="8364" y="2129"/>
                    <a:pt x="8513" y="2089"/>
                  </a:cubicBezTo>
                  <a:cubicBezTo>
                    <a:pt x="8664" y="2049"/>
                    <a:pt x="8824" y="1989"/>
                    <a:pt x="8973" y="1939"/>
                  </a:cubicBezTo>
                  <a:cubicBezTo>
                    <a:pt x="9083" y="1909"/>
                    <a:pt x="9203" y="1869"/>
                    <a:pt x="9313" y="1839"/>
                  </a:cubicBezTo>
                  <a:lnTo>
                    <a:pt x="9283" y="1709"/>
                  </a:lnTo>
                  <a:cubicBezTo>
                    <a:pt x="9173" y="1739"/>
                    <a:pt x="9063" y="1779"/>
                    <a:pt x="8953" y="1809"/>
                  </a:cubicBezTo>
                  <a:cubicBezTo>
                    <a:pt x="8804" y="1849"/>
                    <a:pt x="8653" y="1909"/>
                    <a:pt x="8504" y="1939"/>
                  </a:cubicBezTo>
                  <a:lnTo>
                    <a:pt x="8264" y="1999"/>
                  </a:lnTo>
                  <a:cubicBezTo>
                    <a:pt x="8184" y="2009"/>
                    <a:pt x="8114" y="2019"/>
                    <a:pt x="8034" y="2029"/>
                  </a:cubicBezTo>
                  <a:cubicBezTo>
                    <a:pt x="7924" y="2049"/>
                    <a:pt x="7804" y="2059"/>
                    <a:pt x="7685" y="2079"/>
                  </a:cubicBezTo>
                  <a:cubicBezTo>
                    <a:pt x="7574" y="2089"/>
                    <a:pt x="7454" y="2109"/>
                    <a:pt x="7334" y="2119"/>
                  </a:cubicBezTo>
                  <a:cubicBezTo>
                    <a:pt x="7265" y="2129"/>
                    <a:pt x="7185" y="2139"/>
                    <a:pt x="7115" y="2149"/>
                  </a:cubicBezTo>
                  <a:cubicBezTo>
                    <a:pt x="7035" y="2159"/>
                    <a:pt x="6955" y="2159"/>
                    <a:pt x="6875" y="2159"/>
                  </a:cubicBezTo>
                  <a:lnTo>
                    <a:pt x="6406" y="2159"/>
                  </a:lnTo>
                  <a:cubicBezTo>
                    <a:pt x="6235" y="2149"/>
                    <a:pt x="6075" y="2149"/>
                    <a:pt x="5906" y="2139"/>
                  </a:cubicBezTo>
                  <a:cubicBezTo>
                    <a:pt x="5746" y="2139"/>
                    <a:pt x="5596" y="2139"/>
                    <a:pt x="5436" y="2129"/>
                  </a:cubicBezTo>
                  <a:cubicBezTo>
                    <a:pt x="5336" y="2119"/>
                    <a:pt x="5227" y="2119"/>
                    <a:pt x="5127" y="2109"/>
                  </a:cubicBezTo>
                  <a:cubicBezTo>
                    <a:pt x="5027" y="2099"/>
                    <a:pt x="4936" y="2089"/>
                    <a:pt x="4836" y="2079"/>
                  </a:cubicBezTo>
                  <a:lnTo>
                    <a:pt x="4627" y="2049"/>
                  </a:lnTo>
                  <a:lnTo>
                    <a:pt x="4387" y="1989"/>
                  </a:lnTo>
                  <a:cubicBezTo>
                    <a:pt x="4227" y="1949"/>
                    <a:pt x="4068" y="1909"/>
                    <a:pt x="3917" y="1869"/>
                  </a:cubicBezTo>
                  <a:cubicBezTo>
                    <a:pt x="3768" y="1829"/>
                    <a:pt x="3618" y="1799"/>
                    <a:pt x="3458" y="1759"/>
                  </a:cubicBezTo>
                  <a:cubicBezTo>
                    <a:pt x="3308" y="1719"/>
                    <a:pt x="3158" y="1669"/>
                    <a:pt x="2998" y="1619"/>
                  </a:cubicBezTo>
                  <a:cubicBezTo>
                    <a:pt x="2878" y="1580"/>
                    <a:pt x="2749" y="1540"/>
                    <a:pt x="2618" y="1500"/>
                  </a:cubicBezTo>
                  <a:cubicBezTo>
                    <a:pt x="2498" y="1460"/>
                    <a:pt x="2379" y="1420"/>
                    <a:pt x="2259" y="1369"/>
                  </a:cubicBezTo>
                  <a:cubicBezTo>
                    <a:pt x="2239" y="1360"/>
                    <a:pt x="2209" y="1349"/>
                    <a:pt x="2189" y="1340"/>
                  </a:cubicBezTo>
                  <a:lnTo>
                    <a:pt x="2179" y="1340"/>
                  </a:lnTo>
                  <a:cubicBezTo>
                    <a:pt x="2049" y="1280"/>
                    <a:pt x="1909" y="1209"/>
                    <a:pt x="1779" y="1149"/>
                  </a:cubicBezTo>
                  <a:cubicBezTo>
                    <a:pt x="1650" y="1080"/>
                    <a:pt x="1519" y="1020"/>
                    <a:pt x="1390" y="960"/>
                  </a:cubicBezTo>
                  <a:lnTo>
                    <a:pt x="1000" y="750"/>
                  </a:lnTo>
                  <a:cubicBezTo>
                    <a:pt x="940" y="720"/>
                    <a:pt x="870" y="680"/>
                    <a:pt x="810" y="640"/>
                  </a:cubicBezTo>
                  <a:cubicBezTo>
                    <a:pt x="750" y="600"/>
                    <a:pt x="680" y="560"/>
                    <a:pt x="620" y="510"/>
                  </a:cubicBezTo>
                  <a:cubicBezTo>
                    <a:pt x="570" y="470"/>
                    <a:pt x="510" y="420"/>
                    <a:pt x="460" y="381"/>
                  </a:cubicBezTo>
                  <a:lnTo>
                    <a:pt x="300" y="221"/>
                  </a:lnTo>
                  <a:lnTo>
                    <a:pt x="151" y="70"/>
                  </a:lnTo>
                  <a:cubicBezTo>
                    <a:pt x="131" y="50"/>
                    <a:pt x="111" y="21"/>
                    <a:pt x="91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2" name="Google Shape;192;p24"/>
            <p:cNvSpPr/>
            <p:nvPr/>
          </p:nvSpPr>
          <p:spPr>
            <a:xfrm flipH="1">
              <a:off x="5535652" y="2676186"/>
              <a:ext cx="635931" cy="273283"/>
            </a:xfrm>
            <a:custGeom>
              <a:avLst/>
              <a:gdLst/>
              <a:ahLst/>
              <a:cxnLst/>
              <a:rect l="l" t="t" r="r" b="b"/>
              <a:pathLst>
                <a:path w="9813" h="4217" extrusionOk="0">
                  <a:moveTo>
                    <a:pt x="10" y="0"/>
                  </a:moveTo>
                  <a:cubicBezTo>
                    <a:pt x="0" y="50"/>
                    <a:pt x="0" y="100"/>
                    <a:pt x="0" y="150"/>
                  </a:cubicBezTo>
                  <a:cubicBezTo>
                    <a:pt x="10" y="230"/>
                    <a:pt x="10" y="310"/>
                    <a:pt x="20" y="380"/>
                  </a:cubicBezTo>
                  <a:cubicBezTo>
                    <a:pt x="30" y="460"/>
                    <a:pt x="40" y="540"/>
                    <a:pt x="50" y="609"/>
                  </a:cubicBezTo>
                  <a:cubicBezTo>
                    <a:pt x="70" y="760"/>
                    <a:pt x="100" y="919"/>
                    <a:pt x="150" y="1069"/>
                  </a:cubicBezTo>
                  <a:cubicBezTo>
                    <a:pt x="190" y="1219"/>
                    <a:pt x="250" y="1369"/>
                    <a:pt x="310" y="1509"/>
                  </a:cubicBezTo>
                  <a:cubicBezTo>
                    <a:pt x="380" y="1648"/>
                    <a:pt x="450" y="1788"/>
                    <a:pt x="550" y="1919"/>
                  </a:cubicBezTo>
                  <a:cubicBezTo>
                    <a:pt x="600" y="1979"/>
                    <a:pt x="649" y="2048"/>
                    <a:pt x="709" y="2108"/>
                  </a:cubicBezTo>
                  <a:cubicBezTo>
                    <a:pt x="769" y="2168"/>
                    <a:pt x="820" y="2228"/>
                    <a:pt x="880" y="2288"/>
                  </a:cubicBezTo>
                  <a:cubicBezTo>
                    <a:pt x="1099" y="2508"/>
                    <a:pt x="1339" y="2718"/>
                    <a:pt x="1599" y="2887"/>
                  </a:cubicBezTo>
                  <a:cubicBezTo>
                    <a:pt x="1859" y="3067"/>
                    <a:pt x="2128" y="3227"/>
                    <a:pt x="2408" y="3367"/>
                  </a:cubicBezTo>
                  <a:cubicBezTo>
                    <a:pt x="2548" y="3447"/>
                    <a:pt x="2708" y="3507"/>
                    <a:pt x="2858" y="3557"/>
                  </a:cubicBezTo>
                  <a:cubicBezTo>
                    <a:pt x="3007" y="3607"/>
                    <a:pt x="3147" y="3637"/>
                    <a:pt x="3298" y="3677"/>
                  </a:cubicBezTo>
                  <a:cubicBezTo>
                    <a:pt x="3458" y="3707"/>
                    <a:pt x="3617" y="3747"/>
                    <a:pt x="3767" y="3787"/>
                  </a:cubicBezTo>
                  <a:cubicBezTo>
                    <a:pt x="3917" y="3817"/>
                    <a:pt x="4067" y="3867"/>
                    <a:pt x="4217" y="3907"/>
                  </a:cubicBezTo>
                  <a:cubicBezTo>
                    <a:pt x="4366" y="3946"/>
                    <a:pt x="4517" y="3986"/>
                    <a:pt x="4666" y="4017"/>
                  </a:cubicBezTo>
                  <a:cubicBezTo>
                    <a:pt x="4836" y="4046"/>
                    <a:pt x="4996" y="4077"/>
                    <a:pt x="5166" y="4097"/>
                  </a:cubicBezTo>
                  <a:cubicBezTo>
                    <a:pt x="5465" y="4126"/>
                    <a:pt x="5765" y="4146"/>
                    <a:pt x="6075" y="4177"/>
                  </a:cubicBezTo>
                  <a:cubicBezTo>
                    <a:pt x="6385" y="4197"/>
                    <a:pt x="6704" y="4217"/>
                    <a:pt x="7024" y="4217"/>
                  </a:cubicBezTo>
                  <a:cubicBezTo>
                    <a:pt x="7184" y="4217"/>
                    <a:pt x="7344" y="4217"/>
                    <a:pt x="7504" y="4206"/>
                  </a:cubicBezTo>
                  <a:cubicBezTo>
                    <a:pt x="7654" y="4206"/>
                    <a:pt x="7814" y="4197"/>
                    <a:pt x="7974" y="4197"/>
                  </a:cubicBezTo>
                  <a:cubicBezTo>
                    <a:pt x="8123" y="4186"/>
                    <a:pt x="8283" y="4186"/>
                    <a:pt x="8433" y="4186"/>
                  </a:cubicBezTo>
                  <a:cubicBezTo>
                    <a:pt x="8593" y="4186"/>
                    <a:pt x="8743" y="4177"/>
                    <a:pt x="8893" y="4157"/>
                  </a:cubicBezTo>
                  <a:cubicBezTo>
                    <a:pt x="9053" y="4137"/>
                    <a:pt x="9213" y="4106"/>
                    <a:pt x="9373" y="4077"/>
                  </a:cubicBezTo>
                  <a:cubicBezTo>
                    <a:pt x="9522" y="4037"/>
                    <a:pt x="9672" y="4006"/>
                    <a:pt x="9812" y="3966"/>
                  </a:cubicBezTo>
                  <a:lnTo>
                    <a:pt x="9772" y="3807"/>
                  </a:lnTo>
                  <a:lnTo>
                    <a:pt x="9762" y="3807"/>
                  </a:lnTo>
                  <a:cubicBezTo>
                    <a:pt x="9622" y="3847"/>
                    <a:pt x="9493" y="3877"/>
                    <a:pt x="9362" y="3907"/>
                  </a:cubicBezTo>
                  <a:cubicBezTo>
                    <a:pt x="9233" y="3937"/>
                    <a:pt x="9093" y="3957"/>
                    <a:pt x="8963" y="3977"/>
                  </a:cubicBezTo>
                  <a:cubicBezTo>
                    <a:pt x="8883" y="3986"/>
                    <a:pt x="8793" y="3997"/>
                    <a:pt x="8713" y="3997"/>
                  </a:cubicBezTo>
                  <a:cubicBezTo>
                    <a:pt x="8633" y="4006"/>
                    <a:pt x="8563" y="4006"/>
                    <a:pt x="8483" y="4006"/>
                  </a:cubicBezTo>
                  <a:cubicBezTo>
                    <a:pt x="8333" y="4006"/>
                    <a:pt x="8183" y="3997"/>
                    <a:pt x="8034" y="3997"/>
                  </a:cubicBezTo>
                  <a:lnTo>
                    <a:pt x="7554" y="3997"/>
                  </a:lnTo>
                  <a:cubicBezTo>
                    <a:pt x="7404" y="3997"/>
                    <a:pt x="7254" y="3997"/>
                    <a:pt x="7104" y="3986"/>
                  </a:cubicBezTo>
                  <a:cubicBezTo>
                    <a:pt x="6944" y="3986"/>
                    <a:pt x="6795" y="3977"/>
                    <a:pt x="6635" y="3966"/>
                  </a:cubicBezTo>
                  <a:cubicBezTo>
                    <a:pt x="6485" y="3957"/>
                    <a:pt x="6335" y="3937"/>
                    <a:pt x="6195" y="3927"/>
                  </a:cubicBezTo>
                  <a:lnTo>
                    <a:pt x="5356" y="3837"/>
                  </a:lnTo>
                  <a:cubicBezTo>
                    <a:pt x="5286" y="3827"/>
                    <a:pt x="5216" y="3817"/>
                    <a:pt x="5156" y="3807"/>
                  </a:cubicBezTo>
                  <a:cubicBezTo>
                    <a:pt x="5076" y="3797"/>
                    <a:pt x="4996" y="3777"/>
                    <a:pt x="4916" y="3757"/>
                  </a:cubicBezTo>
                  <a:cubicBezTo>
                    <a:pt x="4766" y="3727"/>
                    <a:pt x="4617" y="3687"/>
                    <a:pt x="4466" y="3637"/>
                  </a:cubicBezTo>
                  <a:cubicBezTo>
                    <a:pt x="4326" y="3597"/>
                    <a:pt x="4187" y="3547"/>
                    <a:pt x="4037" y="3497"/>
                  </a:cubicBezTo>
                  <a:cubicBezTo>
                    <a:pt x="3877" y="3437"/>
                    <a:pt x="3717" y="3397"/>
                    <a:pt x="3567" y="3347"/>
                  </a:cubicBezTo>
                  <a:cubicBezTo>
                    <a:pt x="3427" y="3307"/>
                    <a:pt x="3298" y="3267"/>
                    <a:pt x="3167" y="3227"/>
                  </a:cubicBezTo>
                  <a:cubicBezTo>
                    <a:pt x="3047" y="3187"/>
                    <a:pt x="2928" y="3147"/>
                    <a:pt x="2808" y="3098"/>
                  </a:cubicBezTo>
                  <a:cubicBezTo>
                    <a:pt x="2668" y="3027"/>
                    <a:pt x="2538" y="2958"/>
                    <a:pt x="2398" y="2887"/>
                  </a:cubicBezTo>
                  <a:cubicBezTo>
                    <a:pt x="2268" y="2818"/>
                    <a:pt x="2128" y="2747"/>
                    <a:pt x="1999" y="2668"/>
                  </a:cubicBezTo>
                  <a:cubicBezTo>
                    <a:pt x="1859" y="2588"/>
                    <a:pt x="1729" y="2518"/>
                    <a:pt x="1599" y="2428"/>
                  </a:cubicBezTo>
                  <a:cubicBezTo>
                    <a:pt x="1469" y="2348"/>
                    <a:pt x="1339" y="2258"/>
                    <a:pt x="1219" y="2168"/>
                  </a:cubicBezTo>
                  <a:cubicBezTo>
                    <a:pt x="1119" y="2088"/>
                    <a:pt x="1020" y="2008"/>
                    <a:pt x="929" y="1928"/>
                  </a:cubicBezTo>
                  <a:cubicBezTo>
                    <a:pt x="869" y="1888"/>
                    <a:pt x="820" y="1848"/>
                    <a:pt x="780" y="1799"/>
                  </a:cubicBezTo>
                  <a:cubicBezTo>
                    <a:pt x="729" y="1748"/>
                    <a:pt x="689" y="1708"/>
                    <a:pt x="649" y="1659"/>
                  </a:cubicBezTo>
                  <a:cubicBezTo>
                    <a:pt x="589" y="1568"/>
                    <a:pt x="530" y="1479"/>
                    <a:pt x="480" y="1379"/>
                  </a:cubicBezTo>
                  <a:cubicBezTo>
                    <a:pt x="430" y="1289"/>
                    <a:pt x="380" y="1199"/>
                    <a:pt x="340" y="1099"/>
                  </a:cubicBezTo>
                  <a:cubicBezTo>
                    <a:pt x="310" y="1039"/>
                    <a:pt x="290" y="989"/>
                    <a:pt x="270" y="929"/>
                  </a:cubicBezTo>
                  <a:cubicBezTo>
                    <a:pt x="250" y="859"/>
                    <a:pt x="240" y="789"/>
                    <a:pt x="220" y="720"/>
                  </a:cubicBezTo>
                  <a:cubicBezTo>
                    <a:pt x="190" y="609"/>
                    <a:pt x="170" y="489"/>
                    <a:pt x="160" y="369"/>
                  </a:cubicBezTo>
                  <a:cubicBezTo>
                    <a:pt x="140" y="250"/>
                    <a:pt x="130" y="130"/>
                    <a:pt x="130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3" name="Google Shape;193;p24"/>
            <p:cNvSpPr/>
            <p:nvPr/>
          </p:nvSpPr>
          <p:spPr>
            <a:xfrm flipH="1">
              <a:off x="5614645" y="4076699"/>
              <a:ext cx="778" cy="6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4" name="Google Shape;194;p24"/>
            <p:cNvSpPr/>
            <p:nvPr/>
          </p:nvSpPr>
          <p:spPr>
            <a:xfrm flipH="1">
              <a:off x="5703431" y="2613324"/>
              <a:ext cx="442942" cy="284948"/>
            </a:xfrm>
            <a:custGeom>
              <a:avLst/>
              <a:gdLst/>
              <a:ahLst/>
              <a:cxnLst/>
              <a:rect l="l" t="t" r="r" b="b"/>
              <a:pathLst>
                <a:path w="6835" h="4397" extrusionOk="0">
                  <a:moveTo>
                    <a:pt x="41" y="1"/>
                  </a:moveTo>
                  <a:cubicBezTo>
                    <a:pt x="41" y="61"/>
                    <a:pt x="31" y="131"/>
                    <a:pt x="21" y="191"/>
                  </a:cubicBezTo>
                  <a:cubicBezTo>
                    <a:pt x="11" y="260"/>
                    <a:pt x="1" y="331"/>
                    <a:pt x="1" y="400"/>
                  </a:cubicBezTo>
                  <a:cubicBezTo>
                    <a:pt x="1" y="471"/>
                    <a:pt x="1" y="551"/>
                    <a:pt x="11" y="620"/>
                  </a:cubicBezTo>
                  <a:cubicBezTo>
                    <a:pt x="21" y="700"/>
                    <a:pt x="21" y="770"/>
                    <a:pt x="41" y="850"/>
                  </a:cubicBezTo>
                  <a:cubicBezTo>
                    <a:pt x="61" y="1000"/>
                    <a:pt x="91" y="1140"/>
                    <a:pt x="131" y="1290"/>
                  </a:cubicBezTo>
                  <a:cubicBezTo>
                    <a:pt x="171" y="1419"/>
                    <a:pt x="220" y="1539"/>
                    <a:pt x="271" y="1659"/>
                  </a:cubicBezTo>
                  <a:cubicBezTo>
                    <a:pt x="271" y="1670"/>
                    <a:pt x="271" y="1670"/>
                    <a:pt x="280" y="1679"/>
                  </a:cubicBezTo>
                  <a:cubicBezTo>
                    <a:pt x="311" y="1739"/>
                    <a:pt x="331" y="1809"/>
                    <a:pt x="371" y="1869"/>
                  </a:cubicBezTo>
                  <a:cubicBezTo>
                    <a:pt x="400" y="1939"/>
                    <a:pt x="431" y="1999"/>
                    <a:pt x="471" y="2059"/>
                  </a:cubicBezTo>
                  <a:lnTo>
                    <a:pt x="531" y="2149"/>
                  </a:lnTo>
                  <a:cubicBezTo>
                    <a:pt x="551" y="2179"/>
                    <a:pt x="571" y="2209"/>
                    <a:pt x="591" y="2249"/>
                  </a:cubicBezTo>
                  <a:cubicBezTo>
                    <a:pt x="620" y="2279"/>
                    <a:pt x="651" y="2309"/>
                    <a:pt x="671" y="2349"/>
                  </a:cubicBezTo>
                  <a:lnTo>
                    <a:pt x="750" y="2429"/>
                  </a:lnTo>
                  <a:cubicBezTo>
                    <a:pt x="800" y="2479"/>
                    <a:pt x="850" y="2518"/>
                    <a:pt x="900" y="2569"/>
                  </a:cubicBezTo>
                  <a:cubicBezTo>
                    <a:pt x="960" y="2618"/>
                    <a:pt x="1010" y="2669"/>
                    <a:pt x="1070" y="2718"/>
                  </a:cubicBezTo>
                  <a:cubicBezTo>
                    <a:pt x="1170" y="2818"/>
                    <a:pt x="1280" y="2918"/>
                    <a:pt x="1410" y="2998"/>
                  </a:cubicBezTo>
                  <a:cubicBezTo>
                    <a:pt x="1470" y="3038"/>
                    <a:pt x="1530" y="3078"/>
                    <a:pt x="1590" y="3108"/>
                  </a:cubicBezTo>
                  <a:cubicBezTo>
                    <a:pt x="1650" y="3148"/>
                    <a:pt x="1719" y="3188"/>
                    <a:pt x="1779" y="3218"/>
                  </a:cubicBezTo>
                  <a:cubicBezTo>
                    <a:pt x="1850" y="3248"/>
                    <a:pt x="1909" y="3288"/>
                    <a:pt x="1969" y="3328"/>
                  </a:cubicBezTo>
                  <a:cubicBezTo>
                    <a:pt x="2039" y="3358"/>
                    <a:pt x="2099" y="3398"/>
                    <a:pt x="2159" y="3438"/>
                  </a:cubicBezTo>
                  <a:cubicBezTo>
                    <a:pt x="2219" y="3478"/>
                    <a:pt x="2279" y="3508"/>
                    <a:pt x="2339" y="3538"/>
                  </a:cubicBezTo>
                  <a:cubicBezTo>
                    <a:pt x="2399" y="3578"/>
                    <a:pt x="2469" y="3608"/>
                    <a:pt x="2529" y="3638"/>
                  </a:cubicBezTo>
                  <a:cubicBezTo>
                    <a:pt x="2609" y="3668"/>
                    <a:pt x="2678" y="3698"/>
                    <a:pt x="2758" y="3717"/>
                  </a:cubicBezTo>
                  <a:cubicBezTo>
                    <a:pt x="2829" y="3748"/>
                    <a:pt x="2889" y="3768"/>
                    <a:pt x="2958" y="3797"/>
                  </a:cubicBezTo>
                  <a:cubicBezTo>
                    <a:pt x="3098" y="3848"/>
                    <a:pt x="3228" y="3897"/>
                    <a:pt x="3368" y="3948"/>
                  </a:cubicBezTo>
                  <a:cubicBezTo>
                    <a:pt x="3498" y="3997"/>
                    <a:pt x="3638" y="4037"/>
                    <a:pt x="3778" y="4077"/>
                  </a:cubicBezTo>
                  <a:cubicBezTo>
                    <a:pt x="3848" y="4088"/>
                    <a:pt x="3917" y="4108"/>
                    <a:pt x="3977" y="4128"/>
                  </a:cubicBezTo>
                  <a:cubicBezTo>
                    <a:pt x="4057" y="4148"/>
                    <a:pt x="4128" y="4157"/>
                    <a:pt x="4197" y="4177"/>
                  </a:cubicBezTo>
                  <a:cubicBezTo>
                    <a:pt x="4337" y="4217"/>
                    <a:pt x="4477" y="4237"/>
                    <a:pt x="4617" y="4267"/>
                  </a:cubicBezTo>
                  <a:lnTo>
                    <a:pt x="4827" y="4297"/>
                  </a:lnTo>
                  <a:lnTo>
                    <a:pt x="5036" y="4327"/>
                  </a:lnTo>
                  <a:cubicBezTo>
                    <a:pt x="5187" y="4347"/>
                    <a:pt x="5336" y="4367"/>
                    <a:pt x="5487" y="4367"/>
                  </a:cubicBezTo>
                  <a:cubicBezTo>
                    <a:pt x="5556" y="4377"/>
                    <a:pt x="5636" y="4377"/>
                    <a:pt x="5716" y="4377"/>
                  </a:cubicBezTo>
                  <a:lnTo>
                    <a:pt x="5926" y="4377"/>
                  </a:lnTo>
                  <a:cubicBezTo>
                    <a:pt x="5973" y="4377"/>
                    <a:pt x="6019" y="4373"/>
                    <a:pt x="6066" y="4373"/>
                  </a:cubicBezTo>
                  <a:cubicBezTo>
                    <a:pt x="6089" y="4373"/>
                    <a:pt x="6112" y="4374"/>
                    <a:pt x="6136" y="4377"/>
                  </a:cubicBezTo>
                  <a:cubicBezTo>
                    <a:pt x="6216" y="4377"/>
                    <a:pt x="6286" y="4387"/>
                    <a:pt x="6366" y="4387"/>
                  </a:cubicBezTo>
                  <a:cubicBezTo>
                    <a:pt x="6435" y="4397"/>
                    <a:pt x="6495" y="4397"/>
                    <a:pt x="6566" y="4397"/>
                  </a:cubicBezTo>
                  <a:lnTo>
                    <a:pt x="6805" y="4397"/>
                  </a:lnTo>
                  <a:cubicBezTo>
                    <a:pt x="6825" y="4397"/>
                    <a:pt x="6835" y="4377"/>
                    <a:pt x="6835" y="4367"/>
                  </a:cubicBezTo>
                  <a:cubicBezTo>
                    <a:pt x="6835" y="4347"/>
                    <a:pt x="6825" y="4337"/>
                    <a:pt x="6805" y="4337"/>
                  </a:cubicBezTo>
                  <a:cubicBezTo>
                    <a:pt x="6655" y="4327"/>
                    <a:pt x="6506" y="4327"/>
                    <a:pt x="6355" y="4307"/>
                  </a:cubicBezTo>
                  <a:cubicBezTo>
                    <a:pt x="6286" y="4297"/>
                    <a:pt x="6206" y="4287"/>
                    <a:pt x="6136" y="4277"/>
                  </a:cubicBezTo>
                  <a:cubicBezTo>
                    <a:pt x="6066" y="4277"/>
                    <a:pt x="5996" y="4267"/>
                    <a:pt x="5926" y="4267"/>
                  </a:cubicBezTo>
                  <a:cubicBezTo>
                    <a:pt x="5826" y="4267"/>
                    <a:pt x="5716" y="4257"/>
                    <a:pt x="5616" y="4257"/>
                  </a:cubicBezTo>
                  <a:cubicBezTo>
                    <a:pt x="5516" y="4247"/>
                    <a:pt x="5416" y="4237"/>
                    <a:pt x="5307" y="4227"/>
                  </a:cubicBezTo>
                  <a:cubicBezTo>
                    <a:pt x="5176" y="4207"/>
                    <a:pt x="5036" y="4177"/>
                    <a:pt x="4897" y="4148"/>
                  </a:cubicBezTo>
                  <a:lnTo>
                    <a:pt x="4477" y="4057"/>
                  </a:lnTo>
                  <a:cubicBezTo>
                    <a:pt x="4397" y="4048"/>
                    <a:pt x="4327" y="4028"/>
                    <a:pt x="4257" y="4017"/>
                  </a:cubicBezTo>
                  <a:lnTo>
                    <a:pt x="4048" y="3957"/>
                  </a:lnTo>
                  <a:cubicBezTo>
                    <a:pt x="3917" y="3928"/>
                    <a:pt x="3778" y="3897"/>
                    <a:pt x="3638" y="3857"/>
                  </a:cubicBezTo>
                  <a:cubicBezTo>
                    <a:pt x="3498" y="3817"/>
                    <a:pt x="3368" y="3768"/>
                    <a:pt x="3228" y="3717"/>
                  </a:cubicBezTo>
                  <a:cubicBezTo>
                    <a:pt x="3098" y="3668"/>
                    <a:pt x="2958" y="3608"/>
                    <a:pt x="2818" y="3568"/>
                  </a:cubicBezTo>
                  <a:cubicBezTo>
                    <a:pt x="2758" y="3548"/>
                    <a:pt x="2698" y="3518"/>
                    <a:pt x="2638" y="3498"/>
                  </a:cubicBezTo>
                  <a:cubicBezTo>
                    <a:pt x="2579" y="3478"/>
                    <a:pt x="2529" y="3448"/>
                    <a:pt x="2469" y="3418"/>
                  </a:cubicBezTo>
                  <a:cubicBezTo>
                    <a:pt x="2409" y="3388"/>
                    <a:pt x="2339" y="3348"/>
                    <a:pt x="2279" y="3318"/>
                  </a:cubicBezTo>
                  <a:cubicBezTo>
                    <a:pt x="2209" y="3278"/>
                    <a:pt x="2149" y="3238"/>
                    <a:pt x="2089" y="3198"/>
                  </a:cubicBezTo>
                  <a:cubicBezTo>
                    <a:pt x="2029" y="3168"/>
                    <a:pt x="1959" y="3128"/>
                    <a:pt x="1899" y="3098"/>
                  </a:cubicBezTo>
                  <a:cubicBezTo>
                    <a:pt x="1819" y="3048"/>
                    <a:pt x="1730" y="3008"/>
                    <a:pt x="1650" y="2958"/>
                  </a:cubicBezTo>
                  <a:cubicBezTo>
                    <a:pt x="1570" y="2909"/>
                    <a:pt x="1490" y="2858"/>
                    <a:pt x="1410" y="2798"/>
                  </a:cubicBezTo>
                  <a:cubicBezTo>
                    <a:pt x="1390" y="2778"/>
                    <a:pt x="1360" y="2758"/>
                    <a:pt x="1340" y="2738"/>
                  </a:cubicBezTo>
                  <a:cubicBezTo>
                    <a:pt x="1310" y="2718"/>
                    <a:pt x="1280" y="2698"/>
                    <a:pt x="1260" y="2669"/>
                  </a:cubicBezTo>
                  <a:cubicBezTo>
                    <a:pt x="1210" y="2629"/>
                    <a:pt x="1160" y="2578"/>
                    <a:pt x="1100" y="2529"/>
                  </a:cubicBezTo>
                  <a:cubicBezTo>
                    <a:pt x="1050" y="2479"/>
                    <a:pt x="990" y="2429"/>
                    <a:pt x="940" y="2379"/>
                  </a:cubicBezTo>
                  <a:cubicBezTo>
                    <a:pt x="910" y="2349"/>
                    <a:pt x="890" y="2329"/>
                    <a:pt x="860" y="2309"/>
                  </a:cubicBezTo>
                  <a:cubicBezTo>
                    <a:pt x="840" y="2279"/>
                    <a:pt x="810" y="2249"/>
                    <a:pt x="790" y="2229"/>
                  </a:cubicBezTo>
                  <a:cubicBezTo>
                    <a:pt x="780" y="2219"/>
                    <a:pt x="780" y="2209"/>
                    <a:pt x="770" y="2199"/>
                  </a:cubicBezTo>
                  <a:cubicBezTo>
                    <a:pt x="730" y="2149"/>
                    <a:pt x="690" y="2099"/>
                    <a:pt x="660" y="2039"/>
                  </a:cubicBezTo>
                  <a:cubicBezTo>
                    <a:pt x="620" y="1979"/>
                    <a:pt x="580" y="1919"/>
                    <a:pt x="551" y="1859"/>
                  </a:cubicBezTo>
                  <a:cubicBezTo>
                    <a:pt x="480" y="1730"/>
                    <a:pt x="420" y="1599"/>
                    <a:pt x="360" y="1470"/>
                  </a:cubicBezTo>
                  <a:cubicBezTo>
                    <a:pt x="331" y="1399"/>
                    <a:pt x="311" y="1339"/>
                    <a:pt x="280" y="1280"/>
                  </a:cubicBezTo>
                  <a:lnTo>
                    <a:pt x="220" y="1070"/>
                  </a:lnTo>
                  <a:cubicBezTo>
                    <a:pt x="200" y="1000"/>
                    <a:pt x="181" y="930"/>
                    <a:pt x="171" y="860"/>
                  </a:cubicBezTo>
                  <a:cubicBezTo>
                    <a:pt x="151" y="790"/>
                    <a:pt x="131" y="720"/>
                    <a:pt x="121" y="650"/>
                  </a:cubicBezTo>
                  <a:lnTo>
                    <a:pt x="121" y="610"/>
                  </a:lnTo>
                  <a:cubicBezTo>
                    <a:pt x="111" y="551"/>
                    <a:pt x="101" y="500"/>
                    <a:pt x="101" y="440"/>
                  </a:cubicBezTo>
                  <a:cubicBezTo>
                    <a:pt x="101" y="391"/>
                    <a:pt x="101" y="331"/>
                    <a:pt x="111" y="280"/>
                  </a:cubicBezTo>
                  <a:cubicBezTo>
                    <a:pt x="111" y="191"/>
                    <a:pt x="121" y="100"/>
                    <a:pt x="131" y="11"/>
                  </a:cubicBezTo>
                  <a:lnTo>
                    <a:pt x="41" y="1"/>
                  </a:ln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5" name="Google Shape;195;p24"/>
            <p:cNvSpPr/>
            <p:nvPr/>
          </p:nvSpPr>
          <p:spPr>
            <a:xfrm flipH="1">
              <a:off x="5740952" y="4238583"/>
              <a:ext cx="266154" cy="103818"/>
            </a:xfrm>
            <a:custGeom>
              <a:avLst/>
              <a:gdLst/>
              <a:ahLst/>
              <a:cxnLst/>
              <a:rect l="l" t="t" r="r" b="b"/>
              <a:pathLst>
                <a:path w="4107" h="1602" extrusionOk="0">
                  <a:moveTo>
                    <a:pt x="4007" y="1"/>
                  </a:moveTo>
                  <a:cubicBezTo>
                    <a:pt x="3947" y="31"/>
                    <a:pt x="3897" y="71"/>
                    <a:pt x="3847" y="101"/>
                  </a:cubicBezTo>
                  <a:cubicBezTo>
                    <a:pt x="3737" y="161"/>
                    <a:pt x="3627" y="221"/>
                    <a:pt x="3527" y="281"/>
                  </a:cubicBezTo>
                  <a:cubicBezTo>
                    <a:pt x="3407" y="351"/>
                    <a:pt x="3307" y="431"/>
                    <a:pt x="3198" y="500"/>
                  </a:cubicBezTo>
                  <a:cubicBezTo>
                    <a:pt x="3127" y="540"/>
                    <a:pt x="3067" y="580"/>
                    <a:pt x="2998" y="611"/>
                  </a:cubicBezTo>
                  <a:cubicBezTo>
                    <a:pt x="2918" y="651"/>
                    <a:pt x="2848" y="691"/>
                    <a:pt x="2768" y="720"/>
                  </a:cubicBezTo>
                  <a:cubicBezTo>
                    <a:pt x="2708" y="751"/>
                    <a:pt x="2648" y="771"/>
                    <a:pt x="2588" y="800"/>
                  </a:cubicBezTo>
                  <a:lnTo>
                    <a:pt x="2578" y="800"/>
                  </a:lnTo>
                  <a:cubicBezTo>
                    <a:pt x="2568" y="811"/>
                    <a:pt x="2548" y="811"/>
                    <a:pt x="2538" y="820"/>
                  </a:cubicBezTo>
                  <a:lnTo>
                    <a:pt x="2518" y="820"/>
                  </a:lnTo>
                  <a:lnTo>
                    <a:pt x="2518" y="831"/>
                  </a:lnTo>
                  <a:cubicBezTo>
                    <a:pt x="2358" y="890"/>
                    <a:pt x="2208" y="970"/>
                    <a:pt x="2059" y="1040"/>
                  </a:cubicBezTo>
                  <a:cubicBezTo>
                    <a:pt x="1908" y="1120"/>
                    <a:pt x="1759" y="1210"/>
                    <a:pt x="1609" y="1280"/>
                  </a:cubicBezTo>
                  <a:cubicBezTo>
                    <a:pt x="1529" y="1310"/>
                    <a:pt x="1449" y="1330"/>
                    <a:pt x="1369" y="1340"/>
                  </a:cubicBezTo>
                  <a:cubicBezTo>
                    <a:pt x="1349" y="1345"/>
                    <a:pt x="1329" y="1348"/>
                    <a:pt x="1309" y="1348"/>
                  </a:cubicBezTo>
                  <a:cubicBezTo>
                    <a:pt x="1289" y="1348"/>
                    <a:pt x="1269" y="1345"/>
                    <a:pt x="1249" y="1340"/>
                  </a:cubicBezTo>
                  <a:cubicBezTo>
                    <a:pt x="1219" y="1340"/>
                    <a:pt x="1189" y="1330"/>
                    <a:pt x="1159" y="1320"/>
                  </a:cubicBezTo>
                  <a:cubicBezTo>
                    <a:pt x="1149" y="1320"/>
                    <a:pt x="1139" y="1310"/>
                    <a:pt x="1129" y="1310"/>
                  </a:cubicBezTo>
                  <a:cubicBezTo>
                    <a:pt x="1119" y="1300"/>
                    <a:pt x="1119" y="1290"/>
                    <a:pt x="1109" y="1280"/>
                  </a:cubicBezTo>
                  <a:cubicBezTo>
                    <a:pt x="1069" y="1220"/>
                    <a:pt x="1039" y="1150"/>
                    <a:pt x="1009" y="1080"/>
                  </a:cubicBezTo>
                  <a:cubicBezTo>
                    <a:pt x="959" y="970"/>
                    <a:pt x="929" y="860"/>
                    <a:pt x="869" y="760"/>
                  </a:cubicBezTo>
                  <a:cubicBezTo>
                    <a:pt x="840" y="700"/>
                    <a:pt x="800" y="651"/>
                    <a:pt x="769" y="600"/>
                  </a:cubicBezTo>
                  <a:lnTo>
                    <a:pt x="649" y="451"/>
                  </a:lnTo>
                  <a:cubicBezTo>
                    <a:pt x="600" y="401"/>
                    <a:pt x="560" y="351"/>
                    <a:pt x="509" y="301"/>
                  </a:cubicBezTo>
                  <a:cubicBezTo>
                    <a:pt x="469" y="261"/>
                    <a:pt x="420" y="221"/>
                    <a:pt x="370" y="181"/>
                  </a:cubicBezTo>
                  <a:cubicBezTo>
                    <a:pt x="340" y="161"/>
                    <a:pt x="300" y="131"/>
                    <a:pt x="270" y="111"/>
                  </a:cubicBezTo>
                  <a:cubicBezTo>
                    <a:pt x="210" y="81"/>
                    <a:pt x="150" y="51"/>
                    <a:pt x="90" y="31"/>
                  </a:cubicBezTo>
                  <a:cubicBezTo>
                    <a:pt x="70" y="21"/>
                    <a:pt x="50" y="11"/>
                    <a:pt x="40" y="11"/>
                  </a:cubicBezTo>
                  <a:lnTo>
                    <a:pt x="0" y="131"/>
                  </a:lnTo>
                  <a:cubicBezTo>
                    <a:pt x="30" y="141"/>
                    <a:pt x="60" y="161"/>
                    <a:pt x="90" y="171"/>
                  </a:cubicBezTo>
                  <a:cubicBezTo>
                    <a:pt x="130" y="191"/>
                    <a:pt x="180" y="211"/>
                    <a:pt x="220" y="251"/>
                  </a:cubicBezTo>
                  <a:cubicBezTo>
                    <a:pt x="230" y="261"/>
                    <a:pt x="250" y="271"/>
                    <a:pt x="270" y="281"/>
                  </a:cubicBezTo>
                  <a:cubicBezTo>
                    <a:pt x="300" y="311"/>
                    <a:pt x="340" y="341"/>
                    <a:pt x="370" y="381"/>
                  </a:cubicBezTo>
                  <a:cubicBezTo>
                    <a:pt x="410" y="411"/>
                    <a:pt x="440" y="451"/>
                    <a:pt x="469" y="500"/>
                  </a:cubicBezTo>
                  <a:cubicBezTo>
                    <a:pt x="520" y="560"/>
                    <a:pt x="569" y="620"/>
                    <a:pt x="609" y="691"/>
                  </a:cubicBezTo>
                  <a:cubicBezTo>
                    <a:pt x="649" y="760"/>
                    <a:pt x="680" y="820"/>
                    <a:pt x="709" y="890"/>
                  </a:cubicBezTo>
                  <a:cubicBezTo>
                    <a:pt x="749" y="990"/>
                    <a:pt x="780" y="1100"/>
                    <a:pt x="809" y="1210"/>
                  </a:cubicBezTo>
                  <a:cubicBezTo>
                    <a:pt x="829" y="1260"/>
                    <a:pt x="849" y="1310"/>
                    <a:pt x="869" y="1350"/>
                  </a:cubicBezTo>
                  <a:cubicBezTo>
                    <a:pt x="880" y="1370"/>
                    <a:pt x="889" y="1390"/>
                    <a:pt x="889" y="1400"/>
                  </a:cubicBezTo>
                  <a:cubicBezTo>
                    <a:pt x="909" y="1440"/>
                    <a:pt x="940" y="1470"/>
                    <a:pt x="969" y="1500"/>
                  </a:cubicBezTo>
                  <a:cubicBezTo>
                    <a:pt x="1039" y="1560"/>
                    <a:pt x="1139" y="1590"/>
                    <a:pt x="1229" y="1600"/>
                  </a:cubicBezTo>
                  <a:cubicBezTo>
                    <a:pt x="1248" y="1601"/>
                    <a:pt x="1266" y="1602"/>
                    <a:pt x="1285" y="1602"/>
                  </a:cubicBezTo>
                  <a:cubicBezTo>
                    <a:pt x="1404" y="1602"/>
                    <a:pt x="1516" y="1574"/>
                    <a:pt x="1629" y="1540"/>
                  </a:cubicBezTo>
                  <a:cubicBezTo>
                    <a:pt x="1719" y="1510"/>
                    <a:pt x="1799" y="1470"/>
                    <a:pt x="1879" y="1420"/>
                  </a:cubicBezTo>
                  <a:cubicBezTo>
                    <a:pt x="1988" y="1360"/>
                    <a:pt x="2099" y="1300"/>
                    <a:pt x="2208" y="1230"/>
                  </a:cubicBezTo>
                  <a:cubicBezTo>
                    <a:pt x="2318" y="1170"/>
                    <a:pt x="2438" y="1100"/>
                    <a:pt x="2548" y="1040"/>
                  </a:cubicBezTo>
                  <a:cubicBezTo>
                    <a:pt x="2668" y="990"/>
                    <a:pt x="2778" y="940"/>
                    <a:pt x="2898" y="880"/>
                  </a:cubicBezTo>
                  <a:cubicBezTo>
                    <a:pt x="3018" y="820"/>
                    <a:pt x="3127" y="760"/>
                    <a:pt x="3238" y="680"/>
                  </a:cubicBezTo>
                  <a:cubicBezTo>
                    <a:pt x="3347" y="611"/>
                    <a:pt x="3447" y="540"/>
                    <a:pt x="3557" y="460"/>
                  </a:cubicBezTo>
                  <a:cubicBezTo>
                    <a:pt x="3657" y="391"/>
                    <a:pt x="3767" y="331"/>
                    <a:pt x="3867" y="261"/>
                  </a:cubicBezTo>
                  <a:lnTo>
                    <a:pt x="4106" y="111"/>
                  </a:lnTo>
                  <a:lnTo>
                    <a:pt x="4007" y="1"/>
                  </a:ln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6" name="Google Shape;196;p24"/>
            <p:cNvSpPr/>
            <p:nvPr/>
          </p:nvSpPr>
          <p:spPr>
            <a:xfrm flipH="1">
              <a:off x="6007755" y="4353872"/>
              <a:ext cx="11017" cy="17562"/>
            </a:xfrm>
            <a:custGeom>
              <a:avLst/>
              <a:gdLst/>
              <a:ahLst/>
              <a:cxnLst/>
              <a:rect l="l" t="t" r="r" b="b"/>
              <a:pathLst>
                <a:path w="170" h="271" extrusionOk="0">
                  <a:moveTo>
                    <a:pt x="20" y="0"/>
                  </a:moveTo>
                  <a:cubicBezTo>
                    <a:pt x="10" y="0"/>
                    <a:pt x="0" y="20"/>
                    <a:pt x="0" y="31"/>
                  </a:cubicBezTo>
                  <a:cubicBezTo>
                    <a:pt x="10" y="71"/>
                    <a:pt x="20" y="100"/>
                    <a:pt x="40" y="131"/>
                  </a:cubicBezTo>
                  <a:cubicBezTo>
                    <a:pt x="40" y="151"/>
                    <a:pt x="50" y="160"/>
                    <a:pt x="50" y="171"/>
                  </a:cubicBezTo>
                  <a:cubicBezTo>
                    <a:pt x="60" y="191"/>
                    <a:pt x="60" y="200"/>
                    <a:pt x="70" y="220"/>
                  </a:cubicBezTo>
                  <a:lnTo>
                    <a:pt x="110" y="260"/>
                  </a:lnTo>
                  <a:cubicBezTo>
                    <a:pt x="120" y="260"/>
                    <a:pt x="130" y="271"/>
                    <a:pt x="130" y="271"/>
                  </a:cubicBezTo>
                  <a:cubicBezTo>
                    <a:pt x="140" y="271"/>
                    <a:pt x="150" y="260"/>
                    <a:pt x="160" y="260"/>
                  </a:cubicBezTo>
                  <a:cubicBezTo>
                    <a:pt x="170" y="251"/>
                    <a:pt x="170" y="231"/>
                    <a:pt x="160" y="211"/>
                  </a:cubicBezTo>
                  <a:cubicBezTo>
                    <a:pt x="150" y="211"/>
                    <a:pt x="140" y="200"/>
                    <a:pt x="130" y="191"/>
                  </a:cubicBezTo>
                  <a:cubicBezTo>
                    <a:pt x="120" y="180"/>
                    <a:pt x="110" y="160"/>
                    <a:pt x="110" y="151"/>
                  </a:cubicBezTo>
                  <a:cubicBezTo>
                    <a:pt x="90" y="111"/>
                    <a:pt x="80" y="60"/>
                    <a:pt x="60" y="20"/>
                  </a:cubicBezTo>
                  <a:cubicBezTo>
                    <a:pt x="60" y="11"/>
                    <a:pt x="50" y="0"/>
                    <a:pt x="30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7" name="Google Shape;197;p24"/>
            <p:cNvSpPr/>
            <p:nvPr/>
          </p:nvSpPr>
          <p:spPr>
            <a:xfrm flipH="1">
              <a:off x="6027132" y="4353224"/>
              <a:ext cx="7193" cy="21710"/>
            </a:xfrm>
            <a:custGeom>
              <a:avLst/>
              <a:gdLst/>
              <a:ahLst/>
              <a:cxnLst/>
              <a:rect l="l" t="t" r="r" b="b"/>
              <a:pathLst>
                <a:path w="111" h="335" extrusionOk="0">
                  <a:moveTo>
                    <a:pt x="41" y="1"/>
                  </a:moveTo>
                  <a:cubicBezTo>
                    <a:pt x="21" y="1"/>
                    <a:pt x="1" y="21"/>
                    <a:pt x="1" y="41"/>
                  </a:cubicBezTo>
                  <a:cubicBezTo>
                    <a:pt x="1" y="81"/>
                    <a:pt x="10" y="130"/>
                    <a:pt x="21" y="170"/>
                  </a:cubicBezTo>
                  <a:lnTo>
                    <a:pt x="21" y="230"/>
                  </a:lnTo>
                  <a:cubicBezTo>
                    <a:pt x="30" y="250"/>
                    <a:pt x="30" y="281"/>
                    <a:pt x="41" y="310"/>
                  </a:cubicBezTo>
                  <a:cubicBezTo>
                    <a:pt x="48" y="325"/>
                    <a:pt x="60" y="334"/>
                    <a:pt x="70" y="334"/>
                  </a:cubicBezTo>
                  <a:cubicBezTo>
                    <a:pt x="74" y="334"/>
                    <a:pt x="78" y="333"/>
                    <a:pt x="81" y="330"/>
                  </a:cubicBezTo>
                  <a:cubicBezTo>
                    <a:pt x="101" y="330"/>
                    <a:pt x="110" y="310"/>
                    <a:pt x="110" y="290"/>
                  </a:cubicBezTo>
                  <a:cubicBezTo>
                    <a:pt x="101" y="270"/>
                    <a:pt x="101" y="261"/>
                    <a:pt x="101" y="241"/>
                  </a:cubicBezTo>
                  <a:cubicBezTo>
                    <a:pt x="90" y="230"/>
                    <a:pt x="90" y="230"/>
                    <a:pt x="90" y="221"/>
                  </a:cubicBezTo>
                  <a:lnTo>
                    <a:pt x="90" y="170"/>
                  </a:lnTo>
                  <a:cubicBezTo>
                    <a:pt x="81" y="130"/>
                    <a:pt x="70" y="81"/>
                    <a:pt x="70" y="41"/>
                  </a:cubicBezTo>
                  <a:cubicBezTo>
                    <a:pt x="70" y="30"/>
                    <a:pt x="70" y="21"/>
                    <a:pt x="61" y="10"/>
                  </a:cubicBezTo>
                  <a:cubicBezTo>
                    <a:pt x="50" y="10"/>
                    <a:pt x="50" y="1"/>
                    <a:pt x="41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8" name="Google Shape;198;p24"/>
            <p:cNvSpPr/>
            <p:nvPr/>
          </p:nvSpPr>
          <p:spPr>
            <a:xfrm flipH="1">
              <a:off x="6038797" y="4349984"/>
              <a:ext cx="8489" cy="26894"/>
            </a:xfrm>
            <a:custGeom>
              <a:avLst/>
              <a:gdLst/>
              <a:ahLst/>
              <a:cxnLst/>
              <a:rect l="l" t="t" r="r" b="b"/>
              <a:pathLst>
                <a:path w="131" h="415" extrusionOk="0">
                  <a:moveTo>
                    <a:pt x="41" y="0"/>
                  </a:moveTo>
                  <a:cubicBezTo>
                    <a:pt x="21" y="0"/>
                    <a:pt x="1" y="20"/>
                    <a:pt x="1" y="40"/>
                  </a:cubicBezTo>
                  <a:cubicBezTo>
                    <a:pt x="10" y="100"/>
                    <a:pt x="10" y="160"/>
                    <a:pt x="21" y="220"/>
                  </a:cubicBezTo>
                  <a:lnTo>
                    <a:pt x="21" y="231"/>
                  </a:lnTo>
                  <a:lnTo>
                    <a:pt x="21" y="240"/>
                  </a:lnTo>
                  <a:lnTo>
                    <a:pt x="21" y="251"/>
                  </a:lnTo>
                  <a:lnTo>
                    <a:pt x="21" y="271"/>
                  </a:lnTo>
                  <a:cubicBezTo>
                    <a:pt x="30" y="280"/>
                    <a:pt x="30" y="300"/>
                    <a:pt x="30" y="320"/>
                  </a:cubicBezTo>
                  <a:cubicBezTo>
                    <a:pt x="30" y="331"/>
                    <a:pt x="41" y="340"/>
                    <a:pt x="41" y="351"/>
                  </a:cubicBezTo>
                  <a:cubicBezTo>
                    <a:pt x="50" y="371"/>
                    <a:pt x="50" y="380"/>
                    <a:pt x="61" y="400"/>
                  </a:cubicBezTo>
                  <a:cubicBezTo>
                    <a:pt x="68" y="407"/>
                    <a:pt x="80" y="414"/>
                    <a:pt x="93" y="414"/>
                  </a:cubicBezTo>
                  <a:cubicBezTo>
                    <a:pt x="99" y="414"/>
                    <a:pt x="105" y="413"/>
                    <a:pt x="110" y="410"/>
                  </a:cubicBezTo>
                  <a:cubicBezTo>
                    <a:pt x="130" y="400"/>
                    <a:pt x="130" y="380"/>
                    <a:pt x="130" y="360"/>
                  </a:cubicBezTo>
                  <a:cubicBezTo>
                    <a:pt x="121" y="360"/>
                    <a:pt x="121" y="351"/>
                    <a:pt x="121" y="351"/>
                  </a:cubicBezTo>
                  <a:cubicBezTo>
                    <a:pt x="110" y="320"/>
                    <a:pt x="101" y="291"/>
                    <a:pt x="101" y="260"/>
                  </a:cubicBezTo>
                  <a:lnTo>
                    <a:pt x="101" y="251"/>
                  </a:lnTo>
                  <a:cubicBezTo>
                    <a:pt x="101" y="240"/>
                    <a:pt x="101" y="240"/>
                    <a:pt x="90" y="240"/>
                  </a:cubicBezTo>
                  <a:lnTo>
                    <a:pt x="90" y="231"/>
                  </a:lnTo>
                  <a:lnTo>
                    <a:pt x="90" y="220"/>
                  </a:lnTo>
                  <a:lnTo>
                    <a:pt x="90" y="211"/>
                  </a:lnTo>
                  <a:lnTo>
                    <a:pt x="90" y="180"/>
                  </a:lnTo>
                  <a:cubicBezTo>
                    <a:pt x="90" y="160"/>
                    <a:pt x="81" y="151"/>
                    <a:pt x="81" y="140"/>
                  </a:cubicBezTo>
                  <a:lnTo>
                    <a:pt x="81" y="40"/>
                  </a:lnTo>
                  <a:cubicBezTo>
                    <a:pt x="81" y="20"/>
                    <a:pt x="61" y="0"/>
                    <a:pt x="41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9" name="Google Shape;199;p24"/>
            <p:cNvSpPr/>
            <p:nvPr/>
          </p:nvSpPr>
          <p:spPr>
            <a:xfrm flipH="1">
              <a:off x="6052406" y="4347391"/>
              <a:ext cx="5897" cy="24043"/>
            </a:xfrm>
            <a:custGeom>
              <a:avLst/>
              <a:gdLst/>
              <a:ahLst/>
              <a:cxnLst/>
              <a:rect l="l" t="t" r="r" b="b"/>
              <a:pathLst>
                <a:path w="91" h="371" extrusionOk="0">
                  <a:moveTo>
                    <a:pt x="21" y="0"/>
                  </a:moveTo>
                  <a:cubicBezTo>
                    <a:pt x="11" y="0"/>
                    <a:pt x="1" y="11"/>
                    <a:pt x="1" y="31"/>
                  </a:cubicBezTo>
                  <a:lnTo>
                    <a:pt x="1" y="180"/>
                  </a:lnTo>
                  <a:cubicBezTo>
                    <a:pt x="11" y="211"/>
                    <a:pt x="11" y="240"/>
                    <a:pt x="11" y="260"/>
                  </a:cubicBezTo>
                  <a:cubicBezTo>
                    <a:pt x="21" y="291"/>
                    <a:pt x="21" y="320"/>
                    <a:pt x="31" y="351"/>
                  </a:cubicBezTo>
                  <a:cubicBezTo>
                    <a:pt x="31" y="360"/>
                    <a:pt x="51" y="371"/>
                    <a:pt x="60" y="371"/>
                  </a:cubicBezTo>
                  <a:cubicBezTo>
                    <a:pt x="80" y="360"/>
                    <a:pt x="91" y="351"/>
                    <a:pt x="80" y="331"/>
                  </a:cubicBezTo>
                  <a:cubicBezTo>
                    <a:pt x="80" y="311"/>
                    <a:pt x="71" y="291"/>
                    <a:pt x="71" y="271"/>
                  </a:cubicBezTo>
                  <a:cubicBezTo>
                    <a:pt x="71" y="240"/>
                    <a:pt x="60" y="200"/>
                    <a:pt x="60" y="160"/>
                  </a:cubicBezTo>
                  <a:cubicBezTo>
                    <a:pt x="60" y="111"/>
                    <a:pt x="60" y="71"/>
                    <a:pt x="51" y="31"/>
                  </a:cubicBezTo>
                  <a:cubicBezTo>
                    <a:pt x="51" y="11"/>
                    <a:pt x="41" y="0"/>
                    <a:pt x="21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0" name="Google Shape;200;p24"/>
            <p:cNvSpPr/>
            <p:nvPr/>
          </p:nvSpPr>
          <p:spPr>
            <a:xfrm flipH="1">
              <a:off x="6148189" y="2061634"/>
              <a:ext cx="147755" cy="325775"/>
            </a:xfrm>
            <a:custGeom>
              <a:avLst/>
              <a:gdLst/>
              <a:ahLst/>
              <a:cxnLst/>
              <a:rect l="l" t="t" r="r" b="b"/>
              <a:pathLst>
                <a:path w="2280" h="5027" extrusionOk="0">
                  <a:moveTo>
                    <a:pt x="1629" y="271"/>
                  </a:moveTo>
                  <a:lnTo>
                    <a:pt x="1629" y="280"/>
                  </a:lnTo>
                  <a:cubicBezTo>
                    <a:pt x="1629" y="320"/>
                    <a:pt x="1629" y="371"/>
                    <a:pt x="1640" y="400"/>
                  </a:cubicBezTo>
                  <a:cubicBezTo>
                    <a:pt x="1640" y="440"/>
                    <a:pt x="1640" y="480"/>
                    <a:pt x="1649" y="511"/>
                  </a:cubicBezTo>
                  <a:lnTo>
                    <a:pt x="1649" y="520"/>
                  </a:lnTo>
                  <a:lnTo>
                    <a:pt x="1649" y="531"/>
                  </a:lnTo>
                  <a:cubicBezTo>
                    <a:pt x="1649" y="571"/>
                    <a:pt x="1660" y="620"/>
                    <a:pt x="1660" y="660"/>
                  </a:cubicBezTo>
                  <a:cubicBezTo>
                    <a:pt x="1660" y="720"/>
                    <a:pt x="1660" y="770"/>
                    <a:pt x="1669" y="830"/>
                  </a:cubicBezTo>
                  <a:cubicBezTo>
                    <a:pt x="1669" y="940"/>
                    <a:pt x="1680" y="1070"/>
                    <a:pt x="1680" y="1190"/>
                  </a:cubicBezTo>
                  <a:cubicBezTo>
                    <a:pt x="1689" y="1260"/>
                    <a:pt x="1689" y="1320"/>
                    <a:pt x="1689" y="1379"/>
                  </a:cubicBezTo>
                  <a:lnTo>
                    <a:pt x="1689" y="1470"/>
                  </a:lnTo>
                  <a:cubicBezTo>
                    <a:pt x="1689" y="1510"/>
                    <a:pt x="1689" y="1559"/>
                    <a:pt x="1700" y="1610"/>
                  </a:cubicBezTo>
                  <a:lnTo>
                    <a:pt x="1700" y="1739"/>
                  </a:lnTo>
                  <a:cubicBezTo>
                    <a:pt x="1700" y="1809"/>
                    <a:pt x="1700" y="1899"/>
                    <a:pt x="1709" y="1989"/>
                  </a:cubicBezTo>
                  <a:cubicBezTo>
                    <a:pt x="1709" y="2019"/>
                    <a:pt x="1720" y="2049"/>
                    <a:pt x="1720" y="2079"/>
                  </a:cubicBezTo>
                  <a:cubicBezTo>
                    <a:pt x="1720" y="2139"/>
                    <a:pt x="1729" y="2199"/>
                    <a:pt x="1729" y="2249"/>
                  </a:cubicBezTo>
                  <a:lnTo>
                    <a:pt x="1729" y="2339"/>
                  </a:lnTo>
                  <a:cubicBezTo>
                    <a:pt x="1729" y="2399"/>
                    <a:pt x="1729" y="2459"/>
                    <a:pt x="1740" y="2519"/>
                  </a:cubicBezTo>
                  <a:lnTo>
                    <a:pt x="1740" y="2558"/>
                  </a:lnTo>
                  <a:lnTo>
                    <a:pt x="1740" y="2658"/>
                  </a:lnTo>
                  <a:lnTo>
                    <a:pt x="1740" y="2769"/>
                  </a:lnTo>
                  <a:lnTo>
                    <a:pt x="1740" y="2789"/>
                  </a:lnTo>
                  <a:cubicBezTo>
                    <a:pt x="1740" y="2889"/>
                    <a:pt x="1740" y="2978"/>
                    <a:pt x="1729" y="3058"/>
                  </a:cubicBezTo>
                  <a:lnTo>
                    <a:pt x="1729" y="3118"/>
                  </a:lnTo>
                  <a:lnTo>
                    <a:pt x="1729" y="3148"/>
                  </a:lnTo>
                  <a:lnTo>
                    <a:pt x="1729" y="3188"/>
                  </a:lnTo>
                  <a:lnTo>
                    <a:pt x="1720" y="3218"/>
                  </a:lnTo>
                  <a:lnTo>
                    <a:pt x="1720" y="3278"/>
                  </a:lnTo>
                  <a:lnTo>
                    <a:pt x="1709" y="3268"/>
                  </a:lnTo>
                  <a:cubicBezTo>
                    <a:pt x="1700" y="3268"/>
                    <a:pt x="1689" y="3258"/>
                    <a:pt x="1680" y="3258"/>
                  </a:cubicBezTo>
                  <a:cubicBezTo>
                    <a:pt x="1660" y="3238"/>
                    <a:pt x="1640" y="3218"/>
                    <a:pt x="1629" y="3198"/>
                  </a:cubicBezTo>
                  <a:cubicBezTo>
                    <a:pt x="1620" y="3188"/>
                    <a:pt x="1620" y="3178"/>
                    <a:pt x="1609" y="3178"/>
                  </a:cubicBezTo>
                  <a:lnTo>
                    <a:pt x="1609" y="3158"/>
                  </a:lnTo>
                  <a:lnTo>
                    <a:pt x="1609" y="3148"/>
                  </a:lnTo>
                  <a:cubicBezTo>
                    <a:pt x="1609" y="3128"/>
                    <a:pt x="1620" y="3118"/>
                    <a:pt x="1620" y="3098"/>
                  </a:cubicBezTo>
                  <a:lnTo>
                    <a:pt x="1620" y="3009"/>
                  </a:lnTo>
                  <a:lnTo>
                    <a:pt x="1620" y="2829"/>
                  </a:lnTo>
                  <a:cubicBezTo>
                    <a:pt x="1609" y="2749"/>
                    <a:pt x="1609" y="2689"/>
                    <a:pt x="1609" y="2629"/>
                  </a:cubicBezTo>
                  <a:lnTo>
                    <a:pt x="1609" y="2439"/>
                  </a:lnTo>
                  <a:cubicBezTo>
                    <a:pt x="1600" y="2379"/>
                    <a:pt x="1600" y="2309"/>
                    <a:pt x="1600" y="2249"/>
                  </a:cubicBezTo>
                  <a:lnTo>
                    <a:pt x="1600" y="2099"/>
                  </a:lnTo>
                  <a:lnTo>
                    <a:pt x="1589" y="2079"/>
                  </a:lnTo>
                  <a:lnTo>
                    <a:pt x="1589" y="2059"/>
                  </a:lnTo>
                  <a:lnTo>
                    <a:pt x="1589" y="1739"/>
                  </a:lnTo>
                  <a:lnTo>
                    <a:pt x="1589" y="1670"/>
                  </a:lnTo>
                  <a:lnTo>
                    <a:pt x="1589" y="1499"/>
                  </a:lnTo>
                  <a:lnTo>
                    <a:pt x="1589" y="1310"/>
                  </a:lnTo>
                  <a:cubicBezTo>
                    <a:pt x="1589" y="1240"/>
                    <a:pt x="1589" y="1180"/>
                    <a:pt x="1580" y="1130"/>
                  </a:cubicBezTo>
                  <a:lnTo>
                    <a:pt x="1580" y="940"/>
                  </a:lnTo>
                  <a:lnTo>
                    <a:pt x="1580" y="770"/>
                  </a:lnTo>
                  <a:lnTo>
                    <a:pt x="1580" y="720"/>
                  </a:lnTo>
                  <a:cubicBezTo>
                    <a:pt x="1580" y="690"/>
                    <a:pt x="1569" y="640"/>
                    <a:pt x="1569" y="610"/>
                  </a:cubicBezTo>
                  <a:cubicBezTo>
                    <a:pt x="1569" y="560"/>
                    <a:pt x="1569" y="520"/>
                    <a:pt x="1580" y="480"/>
                  </a:cubicBezTo>
                  <a:lnTo>
                    <a:pt x="1580" y="431"/>
                  </a:lnTo>
                  <a:lnTo>
                    <a:pt x="1580" y="380"/>
                  </a:lnTo>
                  <a:lnTo>
                    <a:pt x="1580" y="291"/>
                  </a:lnTo>
                  <a:lnTo>
                    <a:pt x="1589" y="291"/>
                  </a:lnTo>
                  <a:lnTo>
                    <a:pt x="1629" y="271"/>
                  </a:lnTo>
                  <a:close/>
                  <a:moveTo>
                    <a:pt x="1529" y="3278"/>
                  </a:moveTo>
                  <a:cubicBezTo>
                    <a:pt x="1540" y="3298"/>
                    <a:pt x="1560" y="3318"/>
                    <a:pt x="1569" y="3338"/>
                  </a:cubicBezTo>
                  <a:cubicBezTo>
                    <a:pt x="1589" y="3358"/>
                    <a:pt x="1609" y="3378"/>
                    <a:pt x="1620" y="3398"/>
                  </a:cubicBezTo>
                  <a:lnTo>
                    <a:pt x="1609" y="3408"/>
                  </a:lnTo>
                  <a:lnTo>
                    <a:pt x="1600" y="3408"/>
                  </a:lnTo>
                  <a:cubicBezTo>
                    <a:pt x="1589" y="3418"/>
                    <a:pt x="1580" y="3428"/>
                    <a:pt x="1569" y="3428"/>
                  </a:cubicBezTo>
                  <a:cubicBezTo>
                    <a:pt x="1549" y="3448"/>
                    <a:pt x="1540" y="3458"/>
                    <a:pt x="1520" y="3468"/>
                  </a:cubicBezTo>
                  <a:lnTo>
                    <a:pt x="1509" y="3478"/>
                  </a:lnTo>
                  <a:lnTo>
                    <a:pt x="1489" y="3498"/>
                  </a:lnTo>
                  <a:cubicBezTo>
                    <a:pt x="1460" y="3518"/>
                    <a:pt x="1420" y="3538"/>
                    <a:pt x="1389" y="3558"/>
                  </a:cubicBezTo>
                  <a:lnTo>
                    <a:pt x="1360" y="3578"/>
                  </a:lnTo>
                  <a:cubicBezTo>
                    <a:pt x="1329" y="3588"/>
                    <a:pt x="1300" y="3608"/>
                    <a:pt x="1270" y="3628"/>
                  </a:cubicBezTo>
                  <a:cubicBezTo>
                    <a:pt x="1240" y="3648"/>
                    <a:pt x="1210" y="3668"/>
                    <a:pt x="1190" y="3688"/>
                  </a:cubicBezTo>
                  <a:lnTo>
                    <a:pt x="1160" y="3708"/>
                  </a:lnTo>
                  <a:lnTo>
                    <a:pt x="1160" y="3698"/>
                  </a:lnTo>
                  <a:cubicBezTo>
                    <a:pt x="1150" y="3688"/>
                    <a:pt x="1150" y="3668"/>
                    <a:pt x="1150" y="3658"/>
                  </a:cubicBezTo>
                  <a:cubicBezTo>
                    <a:pt x="1150" y="3638"/>
                    <a:pt x="1150" y="3608"/>
                    <a:pt x="1140" y="3588"/>
                  </a:cubicBezTo>
                  <a:cubicBezTo>
                    <a:pt x="1150" y="3588"/>
                    <a:pt x="1150" y="3588"/>
                    <a:pt x="1150" y="3578"/>
                  </a:cubicBezTo>
                  <a:lnTo>
                    <a:pt x="1200" y="3548"/>
                  </a:lnTo>
                  <a:lnTo>
                    <a:pt x="1220" y="3528"/>
                  </a:lnTo>
                  <a:cubicBezTo>
                    <a:pt x="1260" y="3498"/>
                    <a:pt x="1280" y="3478"/>
                    <a:pt x="1309" y="3468"/>
                  </a:cubicBezTo>
                  <a:cubicBezTo>
                    <a:pt x="1349" y="3438"/>
                    <a:pt x="1389" y="3408"/>
                    <a:pt x="1420" y="3378"/>
                  </a:cubicBezTo>
                  <a:cubicBezTo>
                    <a:pt x="1440" y="3368"/>
                    <a:pt x="1449" y="3358"/>
                    <a:pt x="1469" y="3348"/>
                  </a:cubicBezTo>
                  <a:lnTo>
                    <a:pt x="1469" y="3338"/>
                  </a:lnTo>
                  <a:cubicBezTo>
                    <a:pt x="1480" y="3328"/>
                    <a:pt x="1489" y="3318"/>
                    <a:pt x="1509" y="3308"/>
                  </a:cubicBezTo>
                  <a:cubicBezTo>
                    <a:pt x="1509" y="3298"/>
                    <a:pt x="1520" y="3288"/>
                    <a:pt x="1529" y="3278"/>
                  </a:cubicBezTo>
                  <a:close/>
                  <a:moveTo>
                    <a:pt x="950" y="591"/>
                  </a:moveTo>
                  <a:lnTo>
                    <a:pt x="950" y="770"/>
                  </a:lnTo>
                  <a:lnTo>
                    <a:pt x="950" y="830"/>
                  </a:lnTo>
                  <a:lnTo>
                    <a:pt x="950" y="890"/>
                  </a:lnTo>
                  <a:cubicBezTo>
                    <a:pt x="950" y="960"/>
                    <a:pt x="950" y="1030"/>
                    <a:pt x="960" y="1100"/>
                  </a:cubicBezTo>
                  <a:lnTo>
                    <a:pt x="960" y="1240"/>
                  </a:lnTo>
                  <a:lnTo>
                    <a:pt x="960" y="1419"/>
                  </a:lnTo>
                  <a:cubicBezTo>
                    <a:pt x="970" y="1479"/>
                    <a:pt x="970" y="1539"/>
                    <a:pt x="970" y="1599"/>
                  </a:cubicBezTo>
                  <a:lnTo>
                    <a:pt x="970" y="1739"/>
                  </a:lnTo>
                  <a:lnTo>
                    <a:pt x="970" y="2059"/>
                  </a:lnTo>
                  <a:cubicBezTo>
                    <a:pt x="970" y="2119"/>
                    <a:pt x="960" y="2179"/>
                    <a:pt x="960" y="2229"/>
                  </a:cubicBezTo>
                  <a:lnTo>
                    <a:pt x="960" y="2299"/>
                  </a:lnTo>
                  <a:lnTo>
                    <a:pt x="960" y="2389"/>
                  </a:lnTo>
                  <a:cubicBezTo>
                    <a:pt x="950" y="2509"/>
                    <a:pt x="950" y="2609"/>
                    <a:pt x="960" y="2709"/>
                  </a:cubicBezTo>
                  <a:cubicBezTo>
                    <a:pt x="960" y="2758"/>
                    <a:pt x="960" y="2809"/>
                    <a:pt x="970" y="2858"/>
                  </a:cubicBezTo>
                  <a:lnTo>
                    <a:pt x="970" y="2889"/>
                  </a:lnTo>
                  <a:lnTo>
                    <a:pt x="970" y="2958"/>
                  </a:lnTo>
                  <a:lnTo>
                    <a:pt x="970" y="3028"/>
                  </a:lnTo>
                  <a:cubicBezTo>
                    <a:pt x="980" y="3138"/>
                    <a:pt x="990" y="3248"/>
                    <a:pt x="1000" y="3348"/>
                  </a:cubicBezTo>
                  <a:lnTo>
                    <a:pt x="1000" y="3458"/>
                  </a:lnTo>
                  <a:lnTo>
                    <a:pt x="1010" y="3468"/>
                  </a:lnTo>
                  <a:cubicBezTo>
                    <a:pt x="1010" y="3538"/>
                    <a:pt x="1010" y="3608"/>
                    <a:pt x="1020" y="3678"/>
                  </a:cubicBezTo>
                  <a:cubicBezTo>
                    <a:pt x="1030" y="3698"/>
                    <a:pt x="1030" y="3718"/>
                    <a:pt x="1030" y="3738"/>
                  </a:cubicBezTo>
                  <a:lnTo>
                    <a:pt x="1030" y="3768"/>
                  </a:lnTo>
                  <a:lnTo>
                    <a:pt x="1040" y="3777"/>
                  </a:lnTo>
                  <a:cubicBezTo>
                    <a:pt x="1030" y="3788"/>
                    <a:pt x="1020" y="3788"/>
                    <a:pt x="1010" y="3797"/>
                  </a:cubicBezTo>
                  <a:cubicBezTo>
                    <a:pt x="980" y="3808"/>
                    <a:pt x="950" y="3828"/>
                    <a:pt x="930" y="3837"/>
                  </a:cubicBezTo>
                  <a:lnTo>
                    <a:pt x="930" y="3828"/>
                  </a:lnTo>
                  <a:lnTo>
                    <a:pt x="930" y="3817"/>
                  </a:lnTo>
                  <a:cubicBezTo>
                    <a:pt x="920" y="3797"/>
                    <a:pt x="920" y="3777"/>
                    <a:pt x="920" y="3757"/>
                  </a:cubicBezTo>
                  <a:cubicBezTo>
                    <a:pt x="920" y="3708"/>
                    <a:pt x="910" y="3668"/>
                    <a:pt x="910" y="3628"/>
                  </a:cubicBezTo>
                  <a:cubicBezTo>
                    <a:pt x="910" y="3598"/>
                    <a:pt x="900" y="3568"/>
                    <a:pt x="900" y="3538"/>
                  </a:cubicBezTo>
                  <a:cubicBezTo>
                    <a:pt x="900" y="3518"/>
                    <a:pt x="900" y="3508"/>
                    <a:pt x="890" y="3488"/>
                  </a:cubicBezTo>
                  <a:cubicBezTo>
                    <a:pt x="890" y="3448"/>
                    <a:pt x="890" y="3418"/>
                    <a:pt x="880" y="3358"/>
                  </a:cubicBezTo>
                  <a:cubicBezTo>
                    <a:pt x="880" y="3308"/>
                    <a:pt x="880" y="3248"/>
                    <a:pt x="870" y="3198"/>
                  </a:cubicBezTo>
                  <a:lnTo>
                    <a:pt x="870" y="3188"/>
                  </a:lnTo>
                  <a:lnTo>
                    <a:pt x="870" y="3098"/>
                  </a:lnTo>
                  <a:lnTo>
                    <a:pt x="870" y="3048"/>
                  </a:lnTo>
                  <a:lnTo>
                    <a:pt x="860" y="3028"/>
                  </a:lnTo>
                  <a:lnTo>
                    <a:pt x="860" y="2969"/>
                  </a:lnTo>
                  <a:lnTo>
                    <a:pt x="860" y="2838"/>
                  </a:lnTo>
                  <a:cubicBezTo>
                    <a:pt x="850" y="2749"/>
                    <a:pt x="850" y="2669"/>
                    <a:pt x="840" y="2569"/>
                  </a:cubicBezTo>
                  <a:cubicBezTo>
                    <a:pt x="840" y="2489"/>
                    <a:pt x="830" y="2389"/>
                    <a:pt x="830" y="2299"/>
                  </a:cubicBezTo>
                  <a:lnTo>
                    <a:pt x="830" y="2019"/>
                  </a:lnTo>
                  <a:lnTo>
                    <a:pt x="830" y="1929"/>
                  </a:lnTo>
                  <a:lnTo>
                    <a:pt x="840" y="1879"/>
                  </a:lnTo>
                  <a:lnTo>
                    <a:pt x="840" y="1759"/>
                  </a:lnTo>
                  <a:cubicBezTo>
                    <a:pt x="830" y="1710"/>
                    <a:pt x="830" y="1670"/>
                    <a:pt x="830" y="1630"/>
                  </a:cubicBezTo>
                  <a:lnTo>
                    <a:pt x="830" y="1479"/>
                  </a:lnTo>
                  <a:cubicBezTo>
                    <a:pt x="820" y="1439"/>
                    <a:pt x="820" y="1390"/>
                    <a:pt x="820" y="1339"/>
                  </a:cubicBezTo>
                  <a:lnTo>
                    <a:pt x="820" y="1320"/>
                  </a:lnTo>
                  <a:lnTo>
                    <a:pt x="820" y="1220"/>
                  </a:lnTo>
                  <a:lnTo>
                    <a:pt x="820" y="1140"/>
                  </a:lnTo>
                  <a:lnTo>
                    <a:pt x="820" y="1110"/>
                  </a:lnTo>
                  <a:lnTo>
                    <a:pt x="820" y="950"/>
                  </a:lnTo>
                  <a:cubicBezTo>
                    <a:pt x="820" y="900"/>
                    <a:pt x="820" y="850"/>
                    <a:pt x="810" y="810"/>
                  </a:cubicBezTo>
                  <a:lnTo>
                    <a:pt x="810" y="720"/>
                  </a:lnTo>
                  <a:lnTo>
                    <a:pt x="800" y="680"/>
                  </a:lnTo>
                  <a:lnTo>
                    <a:pt x="800" y="670"/>
                  </a:lnTo>
                  <a:cubicBezTo>
                    <a:pt x="810" y="670"/>
                    <a:pt x="820" y="660"/>
                    <a:pt x="830" y="660"/>
                  </a:cubicBezTo>
                  <a:cubicBezTo>
                    <a:pt x="870" y="640"/>
                    <a:pt x="910" y="610"/>
                    <a:pt x="950" y="591"/>
                  </a:cubicBezTo>
                  <a:close/>
                  <a:moveTo>
                    <a:pt x="810" y="3817"/>
                  </a:moveTo>
                  <a:lnTo>
                    <a:pt x="810" y="3828"/>
                  </a:lnTo>
                  <a:lnTo>
                    <a:pt x="810" y="3837"/>
                  </a:lnTo>
                  <a:cubicBezTo>
                    <a:pt x="810" y="3848"/>
                    <a:pt x="810" y="3857"/>
                    <a:pt x="820" y="3877"/>
                  </a:cubicBezTo>
                  <a:cubicBezTo>
                    <a:pt x="820" y="3888"/>
                    <a:pt x="820" y="3897"/>
                    <a:pt x="830" y="3908"/>
                  </a:cubicBezTo>
                  <a:lnTo>
                    <a:pt x="810" y="3917"/>
                  </a:lnTo>
                  <a:cubicBezTo>
                    <a:pt x="780" y="3937"/>
                    <a:pt x="750" y="3957"/>
                    <a:pt x="710" y="3988"/>
                  </a:cubicBezTo>
                  <a:cubicBezTo>
                    <a:pt x="680" y="4017"/>
                    <a:pt x="640" y="4037"/>
                    <a:pt x="610" y="4068"/>
                  </a:cubicBezTo>
                  <a:cubicBezTo>
                    <a:pt x="561" y="4088"/>
                    <a:pt x="521" y="4117"/>
                    <a:pt x="481" y="4148"/>
                  </a:cubicBezTo>
                  <a:cubicBezTo>
                    <a:pt x="461" y="4157"/>
                    <a:pt x="441" y="4168"/>
                    <a:pt x="410" y="4188"/>
                  </a:cubicBezTo>
                  <a:cubicBezTo>
                    <a:pt x="381" y="4208"/>
                    <a:pt x="361" y="4228"/>
                    <a:pt x="330" y="4237"/>
                  </a:cubicBezTo>
                  <a:lnTo>
                    <a:pt x="290" y="4267"/>
                  </a:lnTo>
                  <a:lnTo>
                    <a:pt x="281" y="4277"/>
                  </a:lnTo>
                  <a:lnTo>
                    <a:pt x="270" y="4287"/>
                  </a:lnTo>
                  <a:lnTo>
                    <a:pt x="270" y="4237"/>
                  </a:lnTo>
                  <a:cubicBezTo>
                    <a:pt x="261" y="4217"/>
                    <a:pt x="261" y="4197"/>
                    <a:pt x="261" y="4168"/>
                  </a:cubicBezTo>
                  <a:lnTo>
                    <a:pt x="270" y="4168"/>
                  </a:lnTo>
                  <a:cubicBezTo>
                    <a:pt x="290" y="4157"/>
                    <a:pt x="301" y="4148"/>
                    <a:pt x="310" y="4148"/>
                  </a:cubicBezTo>
                  <a:cubicBezTo>
                    <a:pt x="321" y="4137"/>
                    <a:pt x="330" y="4137"/>
                    <a:pt x="330" y="4128"/>
                  </a:cubicBezTo>
                  <a:cubicBezTo>
                    <a:pt x="341" y="4128"/>
                    <a:pt x="350" y="4117"/>
                    <a:pt x="361" y="4117"/>
                  </a:cubicBezTo>
                  <a:cubicBezTo>
                    <a:pt x="370" y="4108"/>
                    <a:pt x="381" y="4108"/>
                    <a:pt x="401" y="4097"/>
                  </a:cubicBezTo>
                  <a:cubicBezTo>
                    <a:pt x="410" y="4088"/>
                    <a:pt x="430" y="4088"/>
                    <a:pt x="441" y="4077"/>
                  </a:cubicBezTo>
                  <a:cubicBezTo>
                    <a:pt x="461" y="4068"/>
                    <a:pt x="470" y="4068"/>
                    <a:pt x="490" y="4057"/>
                  </a:cubicBezTo>
                  <a:cubicBezTo>
                    <a:pt x="510" y="4037"/>
                    <a:pt x="530" y="4017"/>
                    <a:pt x="561" y="3997"/>
                  </a:cubicBezTo>
                  <a:cubicBezTo>
                    <a:pt x="570" y="3988"/>
                    <a:pt x="590" y="3977"/>
                    <a:pt x="600" y="3968"/>
                  </a:cubicBezTo>
                  <a:cubicBezTo>
                    <a:pt x="610" y="3957"/>
                    <a:pt x="620" y="3948"/>
                    <a:pt x="640" y="3937"/>
                  </a:cubicBezTo>
                  <a:lnTo>
                    <a:pt x="670" y="3917"/>
                  </a:lnTo>
                  <a:lnTo>
                    <a:pt x="710" y="3888"/>
                  </a:lnTo>
                  <a:cubicBezTo>
                    <a:pt x="730" y="3868"/>
                    <a:pt x="760" y="3848"/>
                    <a:pt x="780" y="3837"/>
                  </a:cubicBezTo>
                  <a:cubicBezTo>
                    <a:pt x="790" y="3828"/>
                    <a:pt x="800" y="3828"/>
                    <a:pt x="810" y="3817"/>
                  </a:cubicBezTo>
                  <a:close/>
                  <a:moveTo>
                    <a:pt x="1819" y="3468"/>
                  </a:moveTo>
                  <a:lnTo>
                    <a:pt x="1819" y="3478"/>
                  </a:lnTo>
                  <a:cubicBezTo>
                    <a:pt x="1829" y="3478"/>
                    <a:pt x="1839" y="3478"/>
                    <a:pt x="1849" y="3488"/>
                  </a:cubicBezTo>
                  <a:cubicBezTo>
                    <a:pt x="1869" y="3488"/>
                    <a:pt x="1879" y="3488"/>
                    <a:pt x="1889" y="3498"/>
                  </a:cubicBezTo>
                  <a:lnTo>
                    <a:pt x="1909" y="3498"/>
                  </a:lnTo>
                  <a:cubicBezTo>
                    <a:pt x="1929" y="3508"/>
                    <a:pt x="1949" y="3518"/>
                    <a:pt x="1969" y="3518"/>
                  </a:cubicBezTo>
                  <a:lnTo>
                    <a:pt x="1979" y="3518"/>
                  </a:lnTo>
                  <a:cubicBezTo>
                    <a:pt x="1989" y="3528"/>
                    <a:pt x="1999" y="3528"/>
                    <a:pt x="2019" y="3538"/>
                  </a:cubicBezTo>
                  <a:lnTo>
                    <a:pt x="2009" y="3538"/>
                  </a:lnTo>
                  <a:cubicBezTo>
                    <a:pt x="1999" y="3548"/>
                    <a:pt x="1989" y="3558"/>
                    <a:pt x="1979" y="3558"/>
                  </a:cubicBezTo>
                  <a:cubicBezTo>
                    <a:pt x="1969" y="3568"/>
                    <a:pt x="1949" y="3578"/>
                    <a:pt x="1939" y="3588"/>
                  </a:cubicBezTo>
                  <a:cubicBezTo>
                    <a:pt x="1929" y="3598"/>
                    <a:pt x="1919" y="3598"/>
                    <a:pt x="1909" y="3608"/>
                  </a:cubicBezTo>
                  <a:cubicBezTo>
                    <a:pt x="1899" y="3618"/>
                    <a:pt x="1889" y="3628"/>
                    <a:pt x="1869" y="3638"/>
                  </a:cubicBezTo>
                  <a:lnTo>
                    <a:pt x="1859" y="3648"/>
                  </a:lnTo>
                  <a:lnTo>
                    <a:pt x="1769" y="3708"/>
                  </a:lnTo>
                  <a:cubicBezTo>
                    <a:pt x="1749" y="3718"/>
                    <a:pt x="1729" y="3738"/>
                    <a:pt x="1709" y="3748"/>
                  </a:cubicBezTo>
                  <a:cubicBezTo>
                    <a:pt x="1680" y="3757"/>
                    <a:pt x="1649" y="3777"/>
                    <a:pt x="1629" y="3797"/>
                  </a:cubicBezTo>
                  <a:cubicBezTo>
                    <a:pt x="1609" y="3808"/>
                    <a:pt x="1589" y="3817"/>
                    <a:pt x="1569" y="3837"/>
                  </a:cubicBezTo>
                  <a:lnTo>
                    <a:pt x="1560" y="3837"/>
                  </a:lnTo>
                  <a:cubicBezTo>
                    <a:pt x="1529" y="3857"/>
                    <a:pt x="1509" y="3877"/>
                    <a:pt x="1489" y="3888"/>
                  </a:cubicBezTo>
                  <a:cubicBezTo>
                    <a:pt x="1440" y="3917"/>
                    <a:pt x="1389" y="3948"/>
                    <a:pt x="1329" y="3977"/>
                  </a:cubicBezTo>
                  <a:cubicBezTo>
                    <a:pt x="1290" y="4008"/>
                    <a:pt x="1230" y="4037"/>
                    <a:pt x="1180" y="4077"/>
                  </a:cubicBezTo>
                  <a:cubicBezTo>
                    <a:pt x="1160" y="4088"/>
                    <a:pt x="1150" y="4097"/>
                    <a:pt x="1130" y="4108"/>
                  </a:cubicBezTo>
                  <a:cubicBezTo>
                    <a:pt x="1100" y="4128"/>
                    <a:pt x="1070" y="4157"/>
                    <a:pt x="1030" y="4177"/>
                  </a:cubicBezTo>
                  <a:cubicBezTo>
                    <a:pt x="990" y="4208"/>
                    <a:pt x="940" y="4237"/>
                    <a:pt x="880" y="4257"/>
                  </a:cubicBezTo>
                  <a:cubicBezTo>
                    <a:pt x="860" y="4267"/>
                    <a:pt x="850" y="4277"/>
                    <a:pt x="830" y="4287"/>
                  </a:cubicBezTo>
                  <a:lnTo>
                    <a:pt x="790" y="4307"/>
                  </a:lnTo>
                  <a:cubicBezTo>
                    <a:pt x="760" y="4327"/>
                    <a:pt x="730" y="4337"/>
                    <a:pt x="710" y="4357"/>
                  </a:cubicBezTo>
                  <a:cubicBezTo>
                    <a:pt x="680" y="4377"/>
                    <a:pt x="650" y="4397"/>
                    <a:pt x="630" y="4407"/>
                  </a:cubicBezTo>
                  <a:lnTo>
                    <a:pt x="620" y="4417"/>
                  </a:lnTo>
                  <a:lnTo>
                    <a:pt x="580" y="4457"/>
                  </a:lnTo>
                  <a:cubicBezTo>
                    <a:pt x="561" y="4467"/>
                    <a:pt x="561" y="4487"/>
                    <a:pt x="550" y="4497"/>
                  </a:cubicBezTo>
                  <a:lnTo>
                    <a:pt x="501" y="4497"/>
                  </a:lnTo>
                  <a:lnTo>
                    <a:pt x="481" y="4487"/>
                  </a:lnTo>
                  <a:cubicBezTo>
                    <a:pt x="450" y="4487"/>
                    <a:pt x="421" y="4477"/>
                    <a:pt x="390" y="4467"/>
                  </a:cubicBezTo>
                  <a:cubicBezTo>
                    <a:pt x="370" y="4457"/>
                    <a:pt x="361" y="4447"/>
                    <a:pt x="341" y="4447"/>
                  </a:cubicBezTo>
                  <a:lnTo>
                    <a:pt x="330" y="4437"/>
                  </a:lnTo>
                  <a:lnTo>
                    <a:pt x="321" y="4437"/>
                  </a:lnTo>
                  <a:cubicBezTo>
                    <a:pt x="321" y="4437"/>
                    <a:pt x="310" y="4437"/>
                    <a:pt x="301" y="4427"/>
                  </a:cubicBezTo>
                  <a:lnTo>
                    <a:pt x="290" y="4427"/>
                  </a:lnTo>
                  <a:lnTo>
                    <a:pt x="281" y="4417"/>
                  </a:lnTo>
                  <a:lnTo>
                    <a:pt x="290" y="4417"/>
                  </a:lnTo>
                  <a:cubicBezTo>
                    <a:pt x="321" y="4397"/>
                    <a:pt x="350" y="4377"/>
                    <a:pt x="381" y="4347"/>
                  </a:cubicBezTo>
                  <a:lnTo>
                    <a:pt x="390" y="4337"/>
                  </a:lnTo>
                  <a:lnTo>
                    <a:pt x="570" y="4217"/>
                  </a:lnTo>
                  <a:lnTo>
                    <a:pt x="580" y="4217"/>
                  </a:lnTo>
                  <a:lnTo>
                    <a:pt x="620" y="4197"/>
                  </a:lnTo>
                  <a:cubicBezTo>
                    <a:pt x="670" y="4168"/>
                    <a:pt x="710" y="4128"/>
                    <a:pt x="760" y="4097"/>
                  </a:cubicBezTo>
                  <a:lnTo>
                    <a:pt x="760" y="4088"/>
                  </a:lnTo>
                  <a:cubicBezTo>
                    <a:pt x="790" y="4077"/>
                    <a:pt x="810" y="4057"/>
                    <a:pt x="840" y="4037"/>
                  </a:cubicBezTo>
                  <a:cubicBezTo>
                    <a:pt x="910" y="3988"/>
                    <a:pt x="990" y="3948"/>
                    <a:pt x="1070" y="3908"/>
                  </a:cubicBezTo>
                  <a:cubicBezTo>
                    <a:pt x="1110" y="3888"/>
                    <a:pt x="1150" y="3868"/>
                    <a:pt x="1190" y="3837"/>
                  </a:cubicBezTo>
                  <a:lnTo>
                    <a:pt x="1250" y="3808"/>
                  </a:lnTo>
                  <a:cubicBezTo>
                    <a:pt x="1260" y="3797"/>
                    <a:pt x="1280" y="3788"/>
                    <a:pt x="1300" y="3777"/>
                  </a:cubicBezTo>
                  <a:cubicBezTo>
                    <a:pt x="1340" y="3748"/>
                    <a:pt x="1369" y="3728"/>
                    <a:pt x="1409" y="3708"/>
                  </a:cubicBezTo>
                  <a:cubicBezTo>
                    <a:pt x="1449" y="3698"/>
                    <a:pt x="1500" y="3678"/>
                    <a:pt x="1540" y="3648"/>
                  </a:cubicBezTo>
                  <a:cubicBezTo>
                    <a:pt x="1560" y="3638"/>
                    <a:pt x="1580" y="3618"/>
                    <a:pt x="1600" y="3608"/>
                  </a:cubicBezTo>
                  <a:cubicBezTo>
                    <a:pt x="1620" y="3598"/>
                    <a:pt x="1629" y="3588"/>
                    <a:pt x="1640" y="3578"/>
                  </a:cubicBezTo>
                  <a:cubicBezTo>
                    <a:pt x="1649" y="3568"/>
                    <a:pt x="1669" y="3558"/>
                    <a:pt x="1689" y="3548"/>
                  </a:cubicBezTo>
                  <a:cubicBezTo>
                    <a:pt x="1709" y="3538"/>
                    <a:pt x="1720" y="3528"/>
                    <a:pt x="1740" y="3518"/>
                  </a:cubicBezTo>
                  <a:cubicBezTo>
                    <a:pt x="1749" y="3508"/>
                    <a:pt x="1760" y="3508"/>
                    <a:pt x="1760" y="3498"/>
                  </a:cubicBezTo>
                  <a:lnTo>
                    <a:pt x="1769" y="3498"/>
                  </a:lnTo>
                  <a:lnTo>
                    <a:pt x="1799" y="3468"/>
                  </a:lnTo>
                  <a:close/>
                  <a:moveTo>
                    <a:pt x="2109" y="3628"/>
                  </a:moveTo>
                  <a:lnTo>
                    <a:pt x="2109" y="3638"/>
                  </a:lnTo>
                  <a:lnTo>
                    <a:pt x="2109" y="3658"/>
                  </a:lnTo>
                  <a:cubicBezTo>
                    <a:pt x="2099" y="3678"/>
                    <a:pt x="2099" y="3688"/>
                    <a:pt x="2099" y="3708"/>
                  </a:cubicBezTo>
                  <a:lnTo>
                    <a:pt x="2099" y="3748"/>
                  </a:lnTo>
                  <a:cubicBezTo>
                    <a:pt x="2099" y="3788"/>
                    <a:pt x="2089" y="3828"/>
                    <a:pt x="2089" y="3868"/>
                  </a:cubicBezTo>
                  <a:cubicBezTo>
                    <a:pt x="2089" y="3877"/>
                    <a:pt x="2079" y="3888"/>
                    <a:pt x="2079" y="3897"/>
                  </a:cubicBezTo>
                  <a:lnTo>
                    <a:pt x="2069" y="3908"/>
                  </a:lnTo>
                  <a:lnTo>
                    <a:pt x="2049" y="3917"/>
                  </a:lnTo>
                  <a:cubicBezTo>
                    <a:pt x="2039" y="3928"/>
                    <a:pt x="2029" y="3928"/>
                    <a:pt x="2019" y="3937"/>
                  </a:cubicBezTo>
                  <a:lnTo>
                    <a:pt x="2009" y="3948"/>
                  </a:lnTo>
                  <a:cubicBezTo>
                    <a:pt x="1979" y="3968"/>
                    <a:pt x="1959" y="3988"/>
                    <a:pt x="1929" y="4008"/>
                  </a:cubicBezTo>
                  <a:cubicBezTo>
                    <a:pt x="1909" y="4017"/>
                    <a:pt x="1879" y="4037"/>
                    <a:pt x="1849" y="4057"/>
                  </a:cubicBezTo>
                  <a:cubicBezTo>
                    <a:pt x="1819" y="4077"/>
                    <a:pt x="1789" y="4108"/>
                    <a:pt x="1760" y="4128"/>
                  </a:cubicBezTo>
                  <a:cubicBezTo>
                    <a:pt x="1740" y="4148"/>
                    <a:pt x="1709" y="4157"/>
                    <a:pt x="1689" y="4177"/>
                  </a:cubicBezTo>
                  <a:cubicBezTo>
                    <a:pt x="1680" y="4188"/>
                    <a:pt x="1669" y="4197"/>
                    <a:pt x="1660" y="4197"/>
                  </a:cubicBezTo>
                  <a:lnTo>
                    <a:pt x="1649" y="4208"/>
                  </a:lnTo>
                  <a:lnTo>
                    <a:pt x="1620" y="4228"/>
                  </a:lnTo>
                  <a:cubicBezTo>
                    <a:pt x="1569" y="4257"/>
                    <a:pt x="1529" y="4287"/>
                    <a:pt x="1469" y="4327"/>
                  </a:cubicBezTo>
                  <a:cubicBezTo>
                    <a:pt x="1420" y="4367"/>
                    <a:pt x="1380" y="4397"/>
                    <a:pt x="1340" y="4427"/>
                  </a:cubicBezTo>
                  <a:cubicBezTo>
                    <a:pt x="1280" y="4457"/>
                    <a:pt x="1230" y="4487"/>
                    <a:pt x="1170" y="4517"/>
                  </a:cubicBezTo>
                  <a:lnTo>
                    <a:pt x="1080" y="4577"/>
                  </a:lnTo>
                  <a:lnTo>
                    <a:pt x="1070" y="4577"/>
                  </a:lnTo>
                  <a:lnTo>
                    <a:pt x="1050" y="4587"/>
                  </a:lnTo>
                  <a:lnTo>
                    <a:pt x="1020" y="4607"/>
                  </a:lnTo>
                  <a:cubicBezTo>
                    <a:pt x="970" y="4637"/>
                    <a:pt x="920" y="4667"/>
                    <a:pt x="870" y="4687"/>
                  </a:cubicBezTo>
                  <a:lnTo>
                    <a:pt x="840" y="4707"/>
                  </a:lnTo>
                  <a:lnTo>
                    <a:pt x="720" y="4767"/>
                  </a:lnTo>
                  <a:cubicBezTo>
                    <a:pt x="700" y="4777"/>
                    <a:pt x="680" y="4787"/>
                    <a:pt x="670" y="4797"/>
                  </a:cubicBezTo>
                  <a:lnTo>
                    <a:pt x="660" y="4807"/>
                  </a:lnTo>
                  <a:lnTo>
                    <a:pt x="650" y="4817"/>
                  </a:lnTo>
                  <a:lnTo>
                    <a:pt x="650" y="4807"/>
                  </a:lnTo>
                  <a:lnTo>
                    <a:pt x="640" y="4797"/>
                  </a:lnTo>
                  <a:lnTo>
                    <a:pt x="640" y="4787"/>
                  </a:lnTo>
                  <a:lnTo>
                    <a:pt x="640" y="4777"/>
                  </a:lnTo>
                  <a:lnTo>
                    <a:pt x="640" y="4687"/>
                  </a:lnTo>
                  <a:lnTo>
                    <a:pt x="630" y="4667"/>
                  </a:lnTo>
                  <a:lnTo>
                    <a:pt x="630" y="4657"/>
                  </a:lnTo>
                  <a:lnTo>
                    <a:pt x="630" y="4637"/>
                  </a:lnTo>
                  <a:lnTo>
                    <a:pt x="630" y="4607"/>
                  </a:lnTo>
                  <a:cubicBezTo>
                    <a:pt x="630" y="4587"/>
                    <a:pt x="630" y="4577"/>
                    <a:pt x="620" y="4567"/>
                  </a:cubicBezTo>
                  <a:lnTo>
                    <a:pt x="620" y="4557"/>
                  </a:lnTo>
                  <a:lnTo>
                    <a:pt x="630" y="4547"/>
                  </a:lnTo>
                  <a:cubicBezTo>
                    <a:pt x="630" y="4537"/>
                    <a:pt x="630" y="4537"/>
                    <a:pt x="640" y="4527"/>
                  </a:cubicBezTo>
                  <a:cubicBezTo>
                    <a:pt x="640" y="4517"/>
                    <a:pt x="650" y="4517"/>
                    <a:pt x="660" y="4507"/>
                  </a:cubicBezTo>
                  <a:cubicBezTo>
                    <a:pt x="710" y="4477"/>
                    <a:pt x="750" y="4447"/>
                    <a:pt x="800" y="4417"/>
                  </a:cubicBezTo>
                  <a:cubicBezTo>
                    <a:pt x="830" y="4397"/>
                    <a:pt x="860" y="4387"/>
                    <a:pt x="890" y="4367"/>
                  </a:cubicBezTo>
                  <a:cubicBezTo>
                    <a:pt x="920" y="4357"/>
                    <a:pt x="940" y="4347"/>
                    <a:pt x="960" y="4337"/>
                  </a:cubicBezTo>
                  <a:cubicBezTo>
                    <a:pt x="1010" y="4307"/>
                    <a:pt x="1050" y="4287"/>
                    <a:pt x="1110" y="4247"/>
                  </a:cubicBezTo>
                  <a:cubicBezTo>
                    <a:pt x="1140" y="4228"/>
                    <a:pt x="1160" y="4208"/>
                    <a:pt x="1190" y="4197"/>
                  </a:cubicBezTo>
                  <a:cubicBezTo>
                    <a:pt x="1210" y="4177"/>
                    <a:pt x="1230" y="4157"/>
                    <a:pt x="1260" y="4148"/>
                  </a:cubicBezTo>
                  <a:cubicBezTo>
                    <a:pt x="1300" y="4117"/>
                    <a:pt x="1340" y="4097"/>
                    <a:pt x="1380" y="4077"/>
                  </a:cubicBezTo>
                  <a:lnTo>
                    <a:pt x="1409" y="4057"/>
                  </a:lnTo>
                  <a:cubicBezTo>
                    <a:pt x="1469" y="4028"/>
                    <a:pt x="1520" y="3997"/>
                    <a:pt x="1560" y="3968"/>
                  </a:cubicBezTo>
                  <a:lnTo>
                    <a:pt x="1589" y="3948"/>
                  </a:lnTo>
                  <a:lnTo>
                    <a:pt x="1609" y="3937"/>
                  </a:lnTo>
                  <a:cubicBezTo>
                    <a:pt x="1640" y="3917"/>
                    <a:pt x="1669" y="3897"/>
                    <a:pt x="1709" y="3868"/>
                  </a:cubicBezTo>
                  <a:lnTo>
                    <a:pt x="1769" y="3837"/>
                  </a:lnTo>
                  <a:cubicBezTo>
                    <a:pt x="1789" y="3828"/>
                    <a:pt x="1829" y="3808"/>
                    <a:pt x="1849" y="3788"/>
                  </a:cubicBezTo>
                  <a:cubicBezTo>
                    <a:pt x="1869" y="3777"/>
                    <a:pt x="1879" y="3768"/>
                    <a:pt x="1899" y="3757"/>
                  </a:cubicBezTo>
                  <a:lnTo>
                    <a:pt x="1989" y="3698"/>
                  </a:lnTo>
                  <a:lnTo>
                    <a:pt x="2049" y="3668"/>
                  </a:lnTo>
                  <a:cubicBezTo>
                    <a:pt x="2059" y="3658"/>
                    <a:pt x="2069" y="3658"/>
                    <a:pt x="2069" y="3648"/>
                  </a:cubicBezTo>
                  <a:cubicBezTo>
                    <a:pt x="2089" y="3648"/>
                    <a:pt x="2099" y="3638"/>
                    <a:pt x="2109" y="3628"/>
                  </a:cubicBezTo>
                  <a:close/>
                  <a:moveTo>
                    <a:pt x="230" y="4487"/>
                  </a:moveTo>
                  <a:cubicBezTo>
                    <a:pt x="241" y="4507"/>
                    <a:pt x="261" y="4507"/>
                    <a:pt x="281" y="4517"/>
                  </a:cubicBezTo>
                  <a:lnTo>
                    <a:pt x="290" y="4527"/>
                  </a:lnTo>
                  <a:cubicBezTo>
                    <a:pt x="310" y="4527"/>
                    <a:pt x="321" y="4537"/>
                    <a:pt x="330" y="4537"/>
                  </a:cubicBezTo>
                  <a:lnTo>
                    <a:pt x="361" y="4547"/>
                  </a:lnTo>
                  <a:cubicBezTo>
                    <a:pt x="381" y="4557"/>
                    <a:pt x="410" y="4567"/>
                    <a:pt x="441" y="4577"/>
                  </a:cubicBezTo>
                  <a:cubicBezTo>
                    <a:pt x="450" y="4587"/>
                    <a:pt x="461" y="4587"/>
                    <a:pt x="481" y="4587"/>
                  </a:cubicBezTo>
                  <a:cubicBezTo>
                    <a:pt x="490" y="4587"/>
                    <a:pt x="510" y="4587"/>
                    <a:pt x="521" y="4597"/>
                  </a:cubicBezTo>
                  <a:lnTo>
                    <a:pt x="521" y="4607"/>
                  </a:lnTo>
                  <a:cubicBezTo>
                    <a:pt x="521" y="4617"/>
                    <a:pt x="521" y="4637"/>
                    <a:pt x="530" y="4657"/>
                  </a:cubicBezTo>
                  <a:lnTo>
                    <a:pt x="530" y="4687"/>
                  </a:lnTo>
                  <a:lnTo>
                    <a:pt x="530" y="4757"/>
                  </a:lnTo>
                  <a:lnTo>
                    <a:pt x="530" y="4767"/>
                  </a:lnTo>
                  <a:cubicBezTo>
                    <a:pt x="541" y="4787"/>
                    <a:pt x="541" y="4817"/>
                    <a:pt x="541" y="4837"/>
                  </a:cubicBezTo>
                  <a:cubicBezTo>
                    <a:pt x="541" y="4847"/>
                    <a:pt x="541" y="4857"/>
                    <a:pt x="550" y="4867"/>
                  </a:cubicBezTo>
                  <a:lnTo>
                    <a:pt x="541" y="4857"/>
                  </a:lnTo>
                  <a:lnTo>
                    <a:pt x="521" y="4857"/>
                  </a:lnTo>
                  <a:cubicBezTo>
                    <a:pt x="510" y="4847"/>
                    <a:pt x="501" y="4847"/>
                    <a:pt x="490" y="4837"/>
                  </a:cubicBezTo>
                  <a:lnTo>
                    <a:pt x="481" y="4837"/>
                  </a:lnTo>
                  <a:cubicBezTo>
                    <a:pt x="441" y="4827"/>
                    <a:pt x="410" y="4807"/>
                    <a:pt x="381" y="4797"/>
                  </a:cubicBezTo>
                  <a:lnTo>
                    <a:pt x="361" y="4787"/>
                  </a:lnTo>
                  <a:cubicBezTo>
                    <a:pt x="341" y="4777"/>
                    <a:pt x="321" y="4777"/>
                    <a:pt x="310" y="4767"/>
                  </a:cubicBezTo>
                  <a:cubicBezTo>
                    <a:pt x="301" y="4767"/>
                    <a:pt x="281" y="4757"/>
                    <a:pt x="270" y="4757"/>
                  </a:cubicBezTo>
                  <a:lnTo>
                    <a:pt x="250" y="4747"/>
                  </a:lnTo>
                  <a:lnTo>
                    <a:pt x="250" y="4727"/>
                  </a:lnTo>
                  <a:cubicBezTo>
                    <a:pt x="250" y="4707"/>
                    <a:pt x="250" y="4677"/>
                    <a:pt x="241" y="4657"/>
                  </a:cubicBezTo>
                  <a:lnTo>
                    <a:pt x="241" y="4637"/>
                  </a:lnTo>
                  <a:cubicBezTo>
                    <a:pt x="241" y="4597"/>
                    <a:pt x="241" y="4567"/>
                    <a:pt x="230" y="4527"/>
                  </a:cubicBezTo>
                  <a:lnTo>
                    <a:pt x="230" y="4487"/>
                  </a:lnTo>
                  <a:close/>
                  <a:moveTo>
                    <a:pt x="1709" y="1"/>
                  </a:moveTo>
                  <a:cubicBezTo>
                    <a:pt x="1689" y="1"/>
                    <a:pt x="1669" y="1"/>
                    <a:pt x="1649" y="11"/>
                  </a:cubicBezTo>
                  <a:cubicBezTo>
                    <a:pt x="1640" y="11"/>
                    <a:pt x="1620" y="21"/>
                    <a:pt x="1609" y="31"/>
                  </a:cubicBezTo>
                  <a:lnTo>
                    <a:pt x="1600" y="31"/>
                  </a:lnTo>
                  <a:lnTo>
                    <a:pt x="1540" y="61"/>
                  </a:lnTo>
                  <a:lnTo>
                    <a:pt x="1469" y="101"/>
                  </a:lnTo>
                  <a:cubicBezTo>
                    <a:pt x="1409" y="120"/>
                    <a:pt x="1349" y="151"/>
                    <a:pt x="1290" y="180"/>
                  </a:cubicBezTo>
                  <a:lnTo>
                    <a:pt x="1230" y="211"/>
                  </a:lnTo>
                  <a:lnTo>
                    <a:pt x="1220" y="220"/>
                  </a:lnTo>
                  <a:cubicBezTo>
                    <a:pt x="1160" y="251"/>
                    <a:pt x="1110" y="280"/>
                    <a:pt x="1060" y="300"/>
                  </a:cubicBezTo>
                  <a:cubicBezTo>
                    <a:pt x="980" y="340"/>
                    <a:pt x="900" y="380"/>
                    <a:pt x="810" y="420"/>
                  </a:cubicBezTo>
                  <a:cubicBezTo>
                    <a:pt x="780" y="440"/>
                    <a:pt x="750" y="451"/>
                    <a:pt x="730" y="471"/>
                  </a:cubicBezTo>
                  <a:cubicBezTo>
                    <a:pt x="680" y="491"/>
                    <a:pt x="630" y="520"/>
                    <a:pt x="580" y="540"/>
                  </a:cubicBezTo>
                  <a:cubicBezTo>
                    <a:pt x="501" y="580"/>
                    <a:pt x="430" y="620"/>
                    <a:pt x="361" y="660"/>
                  </a:cubicBezTo>
                  <a:cubicBezTo>
                    <a:pt x="290" y="700"/>
                    <a:pt x="230" y="750"/>
                    <a:pt x="161" y="790"/>
                  </a:cubicBezTo>
                  <a:lnTo>
                    <a:pt x="141" y="790"/>
                  </a:lnTo>
                  <a:cubicBezTo>
                    <a:pt x="101" y="820"/>
                    <a:pt x="61" y="840"/>
                    <a:pt x="41" y="890"/>
                  </a:cubicBezTo>
                  <a:cubicBezTo>
                    <a:pt x="11" y="940"/>
                    <a:pt x="11" y="990"/>
                    <a:pt x="1" y="1040"/>
                  </a:cubicBezTo>
                  <a:lnTo>
                    <a:pt x="1" y="1110"/>
                  </a:lnTo>
                  <a:lnTo>
                    <a:pt x="1" y="1350"/>
                  </a:lnTo>
                  <a:lnTo>
                    <a:pt x="1" y="1379"/>
                  </a:lnTo>
                  <a:cubicBezTo>
                    <a:pt x="1" y="1470"/>
                    <a:pt x="1" y="1550"/>
                    <a:pt x="11" y="1650"/>
                  </a:cubicBezTo>
                  <a:lnTo>
                    <a:pt x="11" y="1819"/>
                  </a:lnTo>
                  <a:cubicBezTo>
                    <a:pt x="11" y="1849"/>
                    <a:pt x="11" y="1879"/>
                    <a:pt x="21" y="1909"/>
                  </a:cubicBezTo>
                  <a:lnTo>
                    <a:pt x="21" y="1959"/>
                  </a:lnTo>
                  <a:lnTo>
                    <a:pt x="21" y="1969"/>
                  </a:lnTo>
                  <a:lnTo>
                    <a:pt x="21" y="2169"/>
                  </a:lnTo>
                  <a:cubicBezTo>
                    <a:pt x="31" y="2239"/>
                    <a:pt x="31" y="2319"/>
                    <a:pt x="41" y="2399"/>
                  </a:cubicBezTo>
                  <a:lnTo>
                    <a:pt x="41" y="2449"/>
                  </a:lnTo>
                  <a:lnTo>
                    <a:pt x="41" y="2578"/>
                  </a:lnTo>
                  <a:cubicBezTo>
                    <a:pt x="51" y="2609"/>
                    <a:pt x="51" y="2638"/>
                    <a:pt x="51" y="2669"/>
                  </a:cubicBezTo>
                  <a:cubicBezTo>
                    <a:pt x="51" y="2698"/>
                    <a:pt x="51" y="2729"/>
                    <a:pt x="61" y="2758"/>
                  </a:cubicBezTo>
                  <a:lnTo>
                    <a:pt x="51" y="2798"/>
                  </a:lnTo>
                  <a:lnTo>
                    <a:pt x="51" y="2838"/>
                  </a:lnTo>
                  <a:cubicBezTo>
                    <a:pt x="51" y="2918"/>
                    <a:pt x="51" y="3009"/>
                    <a:pt x="61" y="3098"/>
                  </a:cubicBezTo>
                  <a:lnTo>
                    <a:pt x="61" y="3118"/>
                  </a:lnTo>
                  <a:lnTo>
                    <a:pt x="61" y="3128"/>
                  </a:lnTo>
                  <a:cubicBezTo>
                    <a:pt x="61" y="3168"/>
                    <a:pt x="61" y="3198"/>
                    <a:pt x="71" y="3238"/>
                  </a:cubicBezTo>
                  <a:lnTo>
                    <a:pt x="71" y="3278"/>
                  </a:lnTo>
                  <a:lnTo>
                    <a:pt x="71" y="3288"/>
                  </a:lnTo>
                  <a:lnTo>
                    <a:pt x="71" y="3308"/>
                  </a:lnTo>
                  <a:lnTo>
                    <a:pt x="71" y="3358"/>
                  </a:lnTo>
                  <a:cubicBezTo>
                    <a:pt x="71" y="3448"/>
                    <a:pt x="81" y="3538"/>
                    <a:pt x="91" y="3618"/>
                  </a:cubicBezTo>
                  <a:cubicBezTo>
                    <a:pt x="91" y="3708"/>
                    <a:pt x="101" y="3788"/>
                    <a:pt x="101" y="3868"/>
                  </a:cubicBezTo>
                  <a:lnTo>
                    <a:pt x="110" y="3888"/>
                  </a:lnTo>
                  <a:lnTo>
                    <a:pt x="110" y="3997"/>
                  </a:lnTo>
                  <a:cubicBezTo>
                    <a:pt x="121" y="4048"/>
                    <a:pt x="121" y="4088"/>
                    <a:pt x="121" y="4137"/>
                  </a:cubicBezTo>
                  <a:cubicBezTo>
                    <a:pt x="130" y="4177"/>
                    <a:pt x="130" y="4208"/>
                    <a:pt x="130" y="4247"/>
                  </a:cubicBezTo>
                  <a:lnTo>
                    <a:pt x="130" y="4287"/>
                  </a:lnTo>
                  <a:lnTo>
                    <a:pt x="130" y="4357"/>
                  </a:lnTo>
                  <a:cubicBezTo>
                    <a:pt x="130" y="4367"/>
                    <a:pt x="130" y="4387"/>
                    <a:pt x="141" y="4397"/>
                  </a:cubicBezTo>
                  <a:lnTo>
                    <a:pt x="141" y="4417"/>
                  </a:lnTo>
                  <a:lnTo>
                    <a:pt x="141" y="4427"/>
                  </a:lnTo>
                  <a:lnTo>
                    <a:pt x="141" y="4557"/>
                  </a:lnTo>
                  <a:cubicBezTo>
                    <a:pt x="141" y="4597"/>
                    <a:pt x="130" y="4637"/>
                    <a:pt x="130" y="4677"/>
                  </a:cubicBezTo>
                  <a:lnTo>
                    <a:pt x="130" y="4737"/>
                  </a:lnTo>
                  <a:lnTo>
                    <a:pt x="130" y="4757"/>
                  </a:lnTo>
                  <a:lnTo>
                    <a:pt x="130" y="4777"/>
                  </a:lnTo>
                  <a:cubicBezTo>
                    <a:pt x="130" y="4787"/>
                    <a:pt x="130" y="4787"/>
                    <a:pt x="121" y="4787"/>
                  </a:cubicBezTo>
                  <a:cubicBezTo>
                    <a:pt x="121" y="4807"/>
                    <a:pt x="130" y="4827"/>
                    <a:pt x="130" y="4827"/>
                  </a:cubicBezTo>
                  <a:cubicBezTo>
                    <a:pt x="150" y="4847"/>
                    <a:pt x="161" y="4867"/>
                    <a:pt x="181" y="4877"/>
                  </a:cubicBezTo>
                  <a:cubicBezTo>
                    <a:pt x="190" y="4877"/>
                    <a:pt x="201" y="4887"/>
                    <a:pt x="210" y="4887"/>
                  </a:cubicBezTo>
                  <a:lnTo>
                    <a:pt x="221" y="4897"/>
                  </a:lnTo>
                  <a:cubicBezTo>
                    <a:pt x="241" y="4907"/>
                    <a:pt x="270" y="4917"/>
                    <a:pt x="290" y="4927"/>
                  </a:cubicBezTo>
                  <a:lnTo>
                    <a:pt x="441" y="4987"/>
                  </a:lnTo>
                  <a:lnTo>
                    <a:pt x="461" y="4987"/>
                  </a:lnTo>
                  <a:cubicBezTo>
                    <a:pt x="481" y="4996"/>
                    <a:pt x="490" y="5007"/>
                    <a:pt x="510" y="5007"/>
                  </a:cubicBezTo>
                  <a:lnTo>
                    <a:pt x="530" y="5016"/>
                  </a:lnTo>
                  <a:cubicBezTo>
                    <a:pt x="541" y="5016"/>
                    <a:pt x="550" y="5027"/>
                    <a:pt x="561" y="5027"/>
                  </a:cubicBezTo>
                  <a:lnTo>
                    <a:pt x="570" y="5027"/>
                  </a:lnTo>
                  <a:lnTo>
                    <a:pt x="580" y="5016"/>
                  </a:lnTo>
                  <a:lnTo>
                    <a:pt x="590" y="5016"/>
                  </a:lnTo>
                  <a:cubicBezTo>
                    <a:pt x="600" y="5016"/>
                    <a:pt x="610" y="5016"/>
                    <a:pt x="620" y="5007"/>
                  </a:cubicBezTo>
                  <a:cubicBezTo>
                    <a:pt x="620" y="5007"/>
                    <a:pt x="630" y="4996"/>
                    <a:pt x="640" y="4996"/>
                  </a:cubicBezTo>
                  <a:cubicBezTo>
                    <a:pt x="650" y="4987"/>
                    <a:pt x="660" y="4987"/>
                    <a:pt x="660" y="4976"/>
                  </a:cubicBezTo>
                  <a:lnTo>
                    <a:pt x="670" y="4967"/>
                  </a:lnTo>
                  <a:lnTo>
                    <a:pt x="700" y="4956"/>
                  </a:lnTo>
                  <a:cubicBezTo>
                    <a:pt x="740" y="4927"/>
                    <a:pt x="780" y="4897"/>
                    <a:pt x="820" y="4877"/>
                  </a:cubicBezTo>
                  <a:cubicBezTo>
                    <a:pt x="850" y="4857"/>
                    <a:pt x="880" y="4837"/>
                    <a:pt x="920" y="4817"/>
                  </a:cubicBezTo>
                  <a:cubicBezTo>
                    <a:pt x="930" y="4817"/>
                    <a:pt x="950" y="4807"/>
                    <a:pt x="970" y="4797"/>
                  </a:cubicBezTo>
                  <a:lnTo>
                    <a:pt x="1120" y="4707"/>
                  </a:lnTo>
                  <a:lnTo>
                    <a:pt x="1160" y="4687"/>
                  </a:lnTo>
                  <a:lnTo>
                    <a:pt x="1180" y="4677"/>
                  </a:lnTo>
                  <a:cubicBezTo>
                    <a:pt x="1210" y="4657"/>
                    <a:pt x="1240" y="4637"/>
                    <a:pt x="1280" y="4617"/>
                  </a:cubicBezTo>
                  <a:cubicBezTo>
                    <a:pt x="1320" y="4587"/>
                    <a:pt x="1369" y="4557"/>
                    <a:pt x="1409" y="4527"/>
                  </a:cubicBezTo>
                  <a:cubicBezTo>
                    <a:pt x="1449" y="4507"/>
                    <a:pt x="1489" y="4477"/>
                    <a:pt x="1529" y="4447"/>
                  </a:cubicBezTo>
                  <a:lnTo>
                    <a:pt x="1540" y="4437"/>
                  </a:lnTo>
                  <a:cubicBezTo>
                    <a:pt x="1600" y="4397"/>
                    <a:pt x="1649" y="4357"/>
                    <a:pt x="1700" y="4327"/>
                  </a:cubicBezTo>
                  <a:cubicBezTo>
                    <a:pt x="1749" y="4287"/>
                    <a:pt x="1799" y="4257"/>
                    <a:pt x="1849" y="4217"/>
                  </a:cubicBezTo>
                  <a:cubicBezTo>
                    <a:pt x="1899" y="4177"/>
                    <a:pt x="1949" y="4148"/>
                    <a:pt x="1989" y="4128"/>
                  </a:cubicBezTo>
                  <a:lnTo>
                    <a:pt x="1999" y="4117"/>
                  </a:lnTo>
                  <a:cubicBezTo>
                    <a:pt x="2019" y="4108"/>
                    <a:pt x="2029" y="4097"/>
                    <a:pt x="2049" y="4088"/>
                  </a:cubicBezTo>
                  <a:lnTo>
                    <a:pt x="2059" y="4077"/>
                  </a:lnTo>
                  <a:lnTo>
                    <a:pt x="2119" y="4048"/>
                  </a:lnTo>
                  <a:cubicBezTo>
                    <a:pt x="2129" y="4037"/>
                    <a:pt x="2139" y="4037"/>
                    <a:pt x="2149" y="4028"/>
                  </a:cubicBezTo>
                  <a:cubicBezTo>
                    <a:pt x="2169" y="4017"/>
                    <a:pt x="2189" y="4008"/>
                    <a:pt x="2199" y="3988"/>
                  </a:cubicBezTo>
                  <a:cubicBezTo>
                    <a:pt x="2229" y="3957"/>
                    <a:pt x="2239" y="3908"/>
                    <a:pt x="2249" y="3877"/>
                  </a:cubicBezTo>
                  <a:cubicBezTo>
                    <a:pt x="2259" y="3817"/>
                    <a:pt x="2259" y="3757"/>
                    <a:pt x="2269" y="3708"/>
                  </a:cubicBezTo>
                  <a:lnTo>
                    <a:pt x="2269" y="3698"/>
                  </a:lnTo>
                  <a:lnTo>
                    <a:pt x="2269" y="3678"/>
                  </a:lnTo>
                  <a:lnTo>
                    <a:pt x="2269" y="3668"/>
                  </a:lnTo>
                  <a:cubicBezTo>
                    <a:pt x="2269" y="3648"/>
                    <a:pt x="2279" y="3638"/>
                    <a:pt x="2279" y="3618"/>
                  </a:cubicBezTo>
                  <a:cubicBezTo>
                    <a:pt x="2279" y="3588"/>
                    <a:pt x="2279" y="3558"/>
                    <a:pt x="2269" y="3538"/>
                  </a:cubicBezTo>
                  <a:cubicBezTo>
                    <a:pt x="2259" y="3478"/>
                    <a:pt x="2209" y="3448"/>
                    <a:pt x="2169" y="3418"/>
                  </a:cubicBezTo>
                  <a:cubicBezTo>
                    <a:pt x="2129" y="3398"/>
                    <a:pt x="2099" y="3378"/>
                    <a:pt x="2049" y="3358"/>
                  </a:cubicBezTo>
                  <a:cubicBezTo>
                    <a:pt x="2009" y="3348"/>
                    <a:pt x="1979" y="3338"/>
                    <a:pt x="1939" y="3328"/>
                  </a:cubicBezTo>
                  <a:lnTo>
                    <a:pt x="1929" y="3328"/>
                  </a:lnTo>
                  <a:cubicBezTo>
                    <a:pt x="1919" y="3318"/>
                    <a:pt x="1909" y="3318"/>
                    <a:pt x="1899" y="3318"/>
                  </a:cubicBezTo>
                  <a:lnTo>
                    <a:pt x="1899" y="3248"/>
                  </a:lnTo>
                  <a:lnTo>
                    <a:pt x="1909" y="3238"/>
                  </a:lnTo>
                  <a:lnTo>
                    <a:pt x="1909" y="3098"/>
                  </a:lnTo>
                  <a:cubicBezTo>
                    <a:pt x="1919" y="3009"/>
                    <a:pt x="1919" y="2929"/>
                    <a:pt x="1919" y="2849"/>
                  </a:cubicBezTo>
                  <a:lnTo>
                    <a:pt x="1919" y="2838"/>
                  </a:lnTo>
                  <a:cubicBezTo>
                    <a:pt x="1919" y="2789"/>
                    <a:pt x="1909" y="2749"/>
                    <a:pt x="1909" y="2698"/>
                  </a:cubicBezTo>
                  <a:lnTo>
                    <a:pt x="1909" y="2589"/>
                  </a:lnTo>
                  <a:lnTo>
                    <a:pt x="1899" y="2578"/>
                  </a:lnTo>
                  <a:lnTo>
                    <a:pt x="1899" y="2558"/>
                  </a:lnTo>
                  <a:cubicBezTo>
                    <a:pt x="1899" y="2469"/>
                    <a:pt x="1889" y="2379"/>
                    <a:pt x="1889" y="2299"/>
                  </a:cubicBezTo>
                  <a:lnTo>
                    <a:pt x="1889" y="2289"/>
                  </a:lnTo>
                  <a:cubicBezTo>
                    <a:pt x="1889" y="2229"/>
                    <a:pt x="1879" y="2159"/>
                    <a:pt x="1879" y="2089"/>
                  </a:cubicBezTo>
                  <a:lnTo>
                    <a:pt x="1869" y="2029"/>
                  </a:lnTo>
                  <a:cubicBezTo>
                    <a:pt x="1859" y="1939"/>
                    <a:pt x="1859" y="1849"/>
                    <a:pt x="1859" y="1770"/>
                  </a:cubicBezTo>
                  <a:cubicBezTo>
                    <a:pt x="1859" y="1679"/>
                    <a:pt x="1859" y="1590"/>
                    <a:pt x="1849" y="1499"/>
                  </a:cubicBezTo>
                  <a:cubicBezTo>
                    <a:pt x="1849" y="1399"/>
                    <a:pt x="1849" y="1310"/>
                    <a:pt x="1859" y="1230"/>
                  </a:cubicBezTo>
                  <a:lnTo>
                    <a:pt x="1859" y="1050"/>
                  </a:lnTo>
                  <a:lnTo>
                    <a:pt x="1859" y="970"/>
                  </a:lnTo>
                  <a:lnTo>
                    <a:pt x="1859" y="930"/>
                  </a:lnTo>
                  <a:lnTo>
                    <a:pt x="1859" y="700"/>
                  </a:lnTo>
                  <a:lnTo>
                    <a:pt x="1859" y="560"/>
                  </a:lnTo>
                  <a:lnTo>
                    <a:pt x="1859" y="491"/>
                  </a:lnTo>
                  <a:lnTo>
                    <a:pt x="1859" y="440"/>
                  </a:lnTo>
                  <a:lnTo>
                    <a:pt x="1859" y="311"/>
                  </a:lnTo>
                  <a:lnTo>
                    <a:pt x="1859" y="271"/>
                  </a:lnTo>
                  <a:lnTo>
                    <a:pt x="1869" y="260"/>
                  </a:lnTo>
                  <a:lnTo>
                    <a:pt x="1869" y="191"/>
                  </a:lnTo>
                  <a:cubicBezTo>
                    <a:pt x="1869" y="171"/>
                    <a:pt x="1869" y="140"/>
                    <a:pt x="1859" y="120"/>
                  </a:cubicBezTo>
                  <a:cubicBezTo>
                    <a:pt x="1859" y="81"/>
                    <a:pt x="1829" y="41"/>
                    <a:pt x="1799" y="21"/>
                  </a:cubicBezTo>
                  <a:cubicBezTo>
                    <a:pt x="1780" y="1"/>
                    <a:pt x="1749" y="1"/>
                    <a:pt x="1729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1" name="Google Shape;201;p24"/>
            <p:cNvSpPr/>
            <p:nvPr/>
          </p:nvSpPr>
          <p:spPr>
            <a:xfrm flipH="1">
              <a:off x="6149485" y="1703584"/>
              <a:ext cx="148403" cy="325775"/>
            </a:xfrm>
            <a:custGeom>
              <a:avLst/>
              <a:gdLst/>
              <a:ahLst/>
              <a:cxnLst/>
              <a:rect l="l" t="t" r="r" b="b"/>
              <a:pathLst>
                <a:path w="2290" h="5027" extrusionOk="0">
                  <a:moveTo>
                    <a:pt x="1639" y="280"/>
                  </a:moveTo>
                  <a:lnTo>
                    <a:pt x="1639" y="290"/>
                  </a:lnTo>
                  <a:lnTo>
                    <a:pt x="1639" y="410"/>
                  </a:lnTo>
                  <a:cubicBezTo>
                    <a:pt x="1639" y="450"/>
                    <a:pt x="1650" y="480"/>
                    <a:pt x="1650" y="520"/>
                  </a:cubicBezTo>
                  <a:lnTo>
                    <a:pt x="1650" y="530"/>
                  </a:lnTo>
                  <a:lnTo>
                    <a:pt x="1650" y="540"/>
                  </a:lnTo>
                  <a:cubicBezTo>
                    <a:pt x="1659" y="580"/>
                    <a:pt x="1659" y="620"/>
                    <a:pt x="1659" y="670"/>
                  </a:cubicBezTo>
                  <a:cubicBezTo>
                    <a:pt x="1670" y="720"/>
                    <a:pt x="1670" y="780"/>
                    <a:pt x="1670" y="840"/>
                  </a:cubicBezTo>
                  <a:cubicBezTo>
                    <a:pt x="1679" y="949"/>
                    <a:pt x="1690" y="1080"/>
                    <a:pt x="1690" y="1200"/>
                  </a:cubicBezTo>
                  <a:cubicBezTo>
                    <a:pt x="1690" y="1260"/>
                    <a:pt x="1690" y="1329"/>
                    <a:pt x="1699" y="1389"/>
                  </a:cubicBezTo>
                  <a:lnTo>
                    <a:pt x="1699" y="1469"/>
                  </a:lnTo>
                  <a:lnTo>
                    <a:pt x="1699" y="1619"/>
                  </a:lnTo>
                  <a:cubicBezTo>
                    <a:pt x="1699" y="1659"/>
                    <a:pt x="1699" y="1699"/>
                    <a:pt x="1710" y="1739"/>
                  </a:cubicBezTo>
                  <a:cubicBezTo>
                    <a:pt x="1710" y="1819"/>
                    <a:pt x="1710" y="1909"/>
                    <a:pt x="1719" y="1999"/>
                  </a:cubicBezTo>
                  <a:lnTo>
                    <a:pt x="1719" y="2088"/>
                  </a:lnTo>
                  <a:cubicBezTo>
                    <a:pt x="1730" y="2148"/>
                    <a:pt x="1730" y="2199"/>
                    <a:pt x="1739" y="2259"/>
                  </a:cubicBezTo>
                  <a:lnTo>
                    <a:pt x="1739" y="2348"/>
                  </a:lnTo>
                  <a:lnTo>
                    <a:pt x="1739" y="2528"/>
                  </a:lnTo>
                  <a:lnTo>
                    <a:pt x="1739" y="2568"/>
                  </a:lnTo>
                  <a:cubicBezTo>
                    <a:pt x="1750" y="2598"/>
                    <a:pt x="1750" y="2628"/>
                    <a:pt x="1750" y="2668"/>
                  </a:cubicBezTo>
                  <a:lnTo>
                    <a:pt x="1750" y="2778"/>
                  </a:lnTo>
                  <a:lnTo>
                    <a:pt x="1750" y="2798"/>
                  </a:lnTo>
                  <a:cubicBezTo>
                    <a:pt x="1750" y="2898"/>
                    <a:pt x="1739" y="2988"/>
                    <a:pt x="1739" y="3068"/>
                  </a:cubicBezTo>
                  <a:lnTo>
                    <a:pt x="1739" y="3128"/>
                  </a:lnTo>
                  <a:lnTo>
                    <a:pt x="1730" y="3158"/>
                  </a:lnTo>
                  <a:lnTo>
                    <a:pt x="1730" y="3198"/>
                  </a:lnTo>
                  <a:lnTo>
                    <a:pt x="1730" y="3227"/>
                  </a:lnTo>
                  <a:lnTo>
                    <a:pt x="1730" y="3287"/>
                  </a:lnTo>
                  <a:cubicBezTo>
                    <a:pt x="1719" y="3287"/>
                    <a:pt x="1719" y="3278"/>
                    <a:pt x="1710" y="3278"/>
                  </a:cubicBezTo>
                  <a:lnTo>
                    <a:pt x="1690" y="3258"/>
                  </a:lnTo>
                  <a:cubicBezTo>
                    <a:pt x="1670" y="3238"/>
                    <a:pt x="1650" y="3227"/>
                    <a:pt x="1630" y="3208"/>
                  </a:cubicBezTo>
                  <a:cubicBezTo>
                    <a:pt x="1630" y="3198"/>
                    <a:pt x="1619" y="3188"/>
                    <a:pt x="1619" y="3178"/>
                  </a:cubicBezTo>
                  <a:lnTo>
                    <a:pt x="1619" y="3168"/>
                  </a:lnTo>
                  <a:lnTo>
                    <a:pt x="1619" y="3158"/>
                  </a:lnTo>
                  <a:lnTo>
                    <a:pt x="1619" y="3148"/>
                  </a:lnTo>
                  <a:lnTo>
                    <a:pt x="1619" y="3108"/>
                  </a:lnTo>
                  <a:lnTo>
                    <a:pt x="1619" y="3008"/>
                  </a:lnTo>
                  <a:lnTo>
                    <a:pt x="1619" y="2828"/>
                  </a:lnTo>
                  <a:lnTo>
                    <a:pt x="1619" y="2638"/>
                  </a:lnTo>
                  <a:cubicBezTo>
                    <a:pt x="1619" y="2578"/>
                    <a:pt x="1619" y="2508"/>
                    <a:pt x="1610" y="2439"/>
                  </a:cubicBezTo>
                  <a:lnTo>
                    <a:pt x="1610" y="2259"/>
                  </a:lnTo>
                  <a:cubicBezTo>
                    <a:pt x="1599" y="2208"/>
                    <a:pt x="1599" y="2159"/>
                    <a:pt x="1599" y="2108"/>
                  </a:cubicBezTo>
                  <a:lnTo>
                    <a:pt x="1599" y="2088"/>
                  </a:lnTo>
                  <a:lnTo>
                    <a:pt x="1599" y="2068"/>
                  </a:lnTo>
                  <a:lnTo>
                    <a:pt x="1599" y="1749"/>
                  </a:lnTo>
                  <a:lnTo>
                    <a:pt x="1599" y="1679"/>
                  </a:lnTo>
                  <a:lnTo>
                    <a:pt x="1599" y="1509"/>
                  </a:lnTo>
                  <a:cubicBezTo>
                    <a:pt x="1599" y="1449"/>
                    <a:pt x="1590" y="1379"/>
                    <a:pt x="1599" y="1309"/>
                  </a:cubicBezTo>
                  <a:cubicBezTo>
                    <a:pt x="1599" y="1249"/>
                    <a:pt x="1590" y="1189"/>
                    <a:pt x="1590" y="1129"/>
                  </a:cubicBezTo>
                  <a:lnTo>
                    <a:pt x="1590" y="949"/>
                  </a:lnTo>
                  <a:lnTo>
                    <a:pt x="1590" y="780"/>
                  </a:lnTo>
                  <a:cubicBezTo>
                    <a:pt x="1590" y="760"/>
                    <a:pt x="1590" y="740"/>
                    <a:pt x="1579" y="730"/>
                  </a:cubicBezTo>
                  <a:lnTo>
                    <a:pt x="1579" y="610"/>
                  </a:lnTo>
                  <a:lnTo>
                    <a:pt x="1579" y="490"/>
                  </a:lnTo>
                  <a:lnTo>
                    <a:pt x="1579" y="440"/>
                  </a:lnTo>
                  <a:lnTo>
                    <a:pt x="1579" y="380"/>
                  </a:lnTo>
                  <a:lnTo>
                    <a:pt x="1579" y="300"/>
                  </a:lnTo>
                  <a:lnTo>
                    <a:pt x="1599" y="300"/>
                  </a:lnTo>
                  <a:lnTo>
                    <a:pt x="1639" y="280"/>
                  </a:lnTo>
                  <a:close/>
                  <a:moveTo>
                    <a:pt x="1539" y="3287"/>
                  </a:moveTo>
                  <a:cubicBezTo>
                    <a:pt x="1550" y="3307"/>
                    <a:pt x="1559" y="3327"/>
                    <a:pt x="1579" y="3338"/>
                  </a:cubicBezTo>
                  <a:lnTo>
                    <a:pt x="1579" y="3347"/>
                  </a:lnTo>
                  <a:cubicBezTo>
                    <a:pt x="1599" y="3367"/>
                    <a:pt x="1610" y="3387"/>
                    <a:pt x="1630" y="3407"/>
                  </a:cubicBezTo>
                  <a:lnTo>
                    <a:pt x="1610" y="3407"/>
                  </a:lnTo>
                  <a:lnTo>
                    <a:pt x="1610" y="3418"/>
                  </a:lnTo>
                  <a:cubicBezTo>
                    <a:pt x="1599" y="3418"/>
                    <a:pt x="1590" y="3427"/>
                    <a:pt x="1579" y="3438"/>
                  </a:cubicBezTo>
                  <a:cubicBezTo>
                    <a:pt x="1559" y="3447"/>
                    <a:pt x="1539" y="3467"/>
                    <a:pt x="1519" y="3478"/>
                  </a:cubicBezTo>
                  <a:lnTo>
                    <a:pt x="1519" y="3487"/>
                  </a:lnTo>
                  <a:lnTo>
                    <a:pt x="1499" y="3498"/>
                  </a:lnTo>
                  <a:cubicBezTo>
                    <a:pt x="1459" y="3527"/>
                    <a:pt x="1430" y="3547"/>
                    <a:pt x="1390" y="3567"/>
                  </a:cubicBezTo>
                  <a:lnTo>
                    <a:pt x="1359" y="3587"/>
                  </a:lnTo>
                  <a:cubicBezTo>
                    <a:pt x="1339" y="3598"/>
                    <a:pt x="1310" y="3618"/>
                    <a:pt x="1280" y="3638"/>
                  </a:cubicBezTo>
                  <a:lnTo>
                    <a:pt x="1190" y="3698"/>
                  </a:lnTo>
                  <a:lnTo>
                    <a:pt x="1160" y="3707"/>
                  </a:lnTo>
                  <a:lnTo>
                    <a:pt x="1160" y="3667"/>
                  </a:lnTo>
                  <a:cubicBezTo>
                    <a:pt x="1150" y="3638"/>
                    <a:pt x="1150" y="3618"/>
                    <a:pt x="1150" y="3598"/>
                  </a:cubicBezTo>
                  <a:lnTo>
                    <a:pt x="1160" y="3587"/>
                  </a:lnTo>
                  <a:lnTo>
                    <a:pt x="1200" y="3558"/>
                  </a:lnTo>
                  <a:lnTo>
                    <a:pt x="1220" y="3538"/>
                  </a:lnTo>
                  <a:cubicBezTo>
                    <a:pt x="1260" y="3507"/>
                    <a:pt x="1290" y="3487"/>
                    <a:pt x="1320" y="3467"/>
                  </a:cubicBezTo>
                  <a:cubicBezTo>
                    <a:pt x="1350" y="3447"/>
                    <a:pt x="1390" y="3418"/>
                    <a:pt x="1430" y="3387"/>
                  </a:cubicBezTo>
                  <a:cubicBezTo>
                    <a:pt x="1439" y="3378"/>
                    <a:pt x="1459" y="3367"/>
                    <a:pt x="1470" y="3347"/>
                  </a:cubicBezTo>
                  <a:lnTo>
                    <a:pt x="1479" y="3347"/>
                  </a:lnTo>
                  <a:lnTo>
                    <a:pt x="1510" y="3318"/>
                  </a:lnTo>
                  <a:lnTo>
                    <a:pt x="1539" y="3287"/>
                  </a:lnTo>
                  <a:close/>
                  <a:moveTo>
                    <a:pt x="960" y="600"/>
                  </a:moveTo>
                  <a:lnTo>
                    <a:pt x="960" y="770"/>
                  </a:lnTo>
                  <a:lnTo>
                    <a:pt x="960" y="840"/>
                  </a:lnTo>
                  <a:lnTo>
                    <a:pt x="960" y="900"/>
                  </a:lnTo>
                  <a:lnTo>
                    <a:pt x="960" y="1109"/>
                  </a:lnTo>
                  <a:cubicBezTo>
                    <a:pt x="960" y="1149"/>
                    <a:pt x="960" y="1200"/>
                    <a:pt x="970" y="1249"/>
                  </a:cubicBezTo>
                  <a:lnTo>
                    <a:pt x="970" y="1419"/>
                  </a:lnTo>
                  <a:lnTo>
                    <a:pt x="970" y="1609"/>
                  </a:lnTo>
                  <a:lnTo>
                    <a:pt x="970" y="1749"/>
                  </a:lnTo>
                  <a:lnTo>
                    <a:pt x="970" y="2068"/>
                  </a:lnTo>
                  <a:lnTo>
                    <a:pt x="970" y="2239"/>
                  </a:lnTo>
                  <a:lnTo>
                    <a:pt x="970" y="2299"/>
                  </a:lnTo>
                  <a:cubicBezTo>
                    <a:pt x="960" y="2339"/>
                    <a:pt x="960" y="2368"/>
                    <a:pt x="960" y="2399"/>
                  </a:cubicBezTo>
                  <a:lnTo>
                    <a:pt x="960" y="2718"/>
                  </a:lnTo>
                  <a:cubicBezTo>
                    <a:pt x="970" y="2768"/>
                    <a:pt x="970" y="2818"/>
                    <a:pt x="970" y="2858"/>
                  </a:cubicBezTo>
                  <a:lnTo>
                    <a:pt x="970" y="2898"/>
                  </a:lnTo>
                  <a:lnTo>
                    <a:pt x="980" y="2968"/>
                  </a:lnTo>
                  <a:lnTo>
                    <a:pt x="980" y="3038"/>
                  </a:lnTo>
                  <a:cubicBezTo>
                    <a:pt x="990" y="3148"/>
                    <a:pt x="990" y="3258"/>
                    <a:pt x="1000" y="3358"/>
                  </a:cubicBezTo>
                  <a:cubicBezTo>
                    <a:pt x="1010" y="3398"/>
                    <a:pt x="1010" y="3427"/>
                    <a:pt x="1010" y="3467"/>
                  </a:cubicBezTo>
                  <a:lnTo>
                    <a:pt x="1010" y="3478"/>
                  </a:lnTo>
                  <a:cubicBezTo>
                    <a:pt x="1020" y="3547"/>
                    <a:pt x="1020" y="3618"/>
                    <a:pt x="1030" y="3678"/>
                  </a:cubicBezTo>
                  <a:cubicBezTo>
                    <a:pt x="1030" y="3698"/>
                    <a:pt x="1040" y="3717"/>
                    <a:pt x="1040" y="3737"/>
                  </a:cubicBezTo>
                  <a:lnTo>
                    <a:pt x="1040" y="3777"/>
                  </a:lnTo>
                  <a:lnTo>
                    <a:pt x="1040" y="3787"/>
                  </a:lnTo>
                  <a:cubicBezTo>
                    <a:pt x="1030" y="3797"/>
                    <a:pt x="1020" y="3797"/>
                    <a:pt x="1010" y="3807"/>
                  </a:cubicBezTo>
                  <a:cubicBezTo>
                    <a:pt x="980" y="3817"/>
                    <a:pt x="960" y="3827"/>
                    <a:pt x="940" y="3847"/>
                  </a:cubicBezTo>
                  <a:lnTo>
                    <a:pt x="930" y="3847"/>
                  </a:lnTo>
                  <a:lnTo>
                    <a:pt x="930" y="3837"/>
                  </a:lnTo>
                  <a:lnTo>
                    <a:pt x="930" y="3827"/>
                  </a:lnTo>
                  <a:lnTo>
                    <a:pt x="930" y="3757"/>
                  </a:lnTo>
                  <a:cubicBezTo>
                    <a:pt x="920" y="3717"/>
                    <a:pt x="920" y="3678"/>
                    <a:pt x="920" y="3627"/>
                  </a:cubicBezTo>
                  <a:cubicBezTo>
                    <a:pt x="910" y="3598"/>
                    <a:pt x="910" y="3567"/>
                    <a:pt x="910" y="3538"/>
                  </a:cubicBezTo>
                  <a:cubicBezTo>
                    <a:pt x="900" y="3527"/>
                    <a:pt x="900" y="3507"/>
                    <a:pt x="900" y="3498"/>
                  </a:cubicBezTo>
                  <a:cubicBezTo>
                    <a:pt x="900" y="3458"/>
                    <a:pt x="890" y="3418"/>
                    <a:pt x="890" y="3367"/>
                  </a:cubicBezTo>
                  <a:cubicBezTo>
                    <a:pt x="880" y="3318"/>
                    <a:pt x="880" y="3258"/>
                    <a:pt x="880" y="3208"/>
                  </a:cubicBezTo>
                  <a:lnTo>
                    <a:pt x="880" y="3198"/>
                  </a:lnTo>
                  <a:cubicBezTo>
                    <a:pt x="880" y="3168"/>
                    <a:pt x="880" y="3138"/>
                    <a:pt x="870" y="3108"/>
                  </a:cubicBezTo>
                  <a:lnTo>
                    <a:pt x="870" y="3048"/>
                  </a:lnTo>
                  <a:lnTo>
                    <a:pt x="870" y="3038"/>
                  </a:lnTo>
                  <a:lnTo>
                    <a:pt x="870" y="2978"/>
                  </a:lnTo>
                  <a:cubicBezTo>
                    <a:pt x="870" y="2938"/>
                    <a:pt x="860" y="2888"/>
                    <a:pt x="860" y="2848"/>
                  </a:cubicBezTo>
                  <a:cubicBezTo>
                    <a:pt x="860" y="2758"/>
                    <a:pt x="860" y="2668"/>
                    <a:pt x="850" y="2578"/>
                  </a:cubicBezTo>
                  <a:cubicBezTo>
                    <a:pt x="840" y="2488"/>
                    <a:pt x="840" y="2399"/>
                    <a:pt x="840" y="2308"/>
                  </a:cubicBezTo>
                  <a:lnTo>
                    <a:pt x="840" y="2019"/>
                  </a:lnTo>
                  <a:lnTo>
                    <a:pt x="840" y="1939"/>
                  </a:lnTo>
                  <a:lnTo>
                    <a:pt x="840" y="1889"/>
                  </a:lnTo>
                  <a:lnTo>
                    <a:pt x="840" y="1759"/>
                  </a:lnTo>
                  <a:lnTo>
                    <a:pt x="840" y="1639"/>
                  </a:lnTo>
                  <a:cubicBezTo>
                    <a:pt x="830" y="1589"/>
                    <a:pt x="830" y="1539"/>
                    <a:pt x="830" y="1489"/>
                  </a:cubicBezTo>
                  <a:lnTo>
                    <a:pt x="830" y="1349"/>
                  </a:lnTo>
                  <a:lnTo>
                    <a:pt x="830" y="1329"/>
                  </a:lnTo>
                  <a:lnTo>
                    <a:pt x="830" y="1220"/>
                  </a:lnTo>
                  <a:lnTo>
                    <a:pt x="830" y="1140"/>
                  </a:lnTo>
                  <a:lnTo>
                    <a:pt x="830" y="1120"/>
                  </a:lnTo>
                  <a:cubicBezTo>
                    <a:pt x="830" y="1060"/>
                    <a:pt x="830" y="1009"/>
                    <a:pt x="820" y="960"/>
                  </a:cubicBezTo>
                  <a:lnTo>
                    <a:pt x="820" y="809"/>
                  </a:lnTo>
                  <a:cubicBezTo>
                    <a:pt x="820" y="780"/>
                    <a:pt x="820" y="750"/>
                    <a:pt x="810" y="720"/>
                  </a:cubicBezTo>
                  <a:lnTo>
                    <a:pt x="810" y="690"/>
                  </a:lnTo>
                  <a:lnTo>
                    <a:pt x="810" y="680"/>
                  </a:lnTo>
                  <a:cubicBezTo>
                    <a:pt x="820" y="670"/>
                    <a:pt x="830" y="670"/>
                    <a:pt x="840" y="660"/>
                  </a:cubicBezTo>
                  <a:lnTo>
                    <a:pt x="960" y="600"/>
                  </a:lnTo>
                  <a:close/>
                  <a:moveTo>
                    <a:pt x="820" y="3817"/>
                  </a:moveTo>
                  <a:lnTo>
                    <a:pt x="820" y="3827"/>
                  </a:lnTo>
                  <a:lnTo>
                    <a:pt x="820" y="3837"/>
                  </a:lnTo>
                  <a:lnTo>
                    <a:pt x="820" y="3877"/>
                  </a:lnTo>
                  <a:cubicBezTo>
                    <a:pt x="820" y="3887"/>
                    <a:pt x="830" y="3897"/>
                    <a:pt x="830" y="3917"/>
                  </a:cubicBezTo>
                  <a:lnTo>
                    <a:pt x="820" y="3917"/>
                  </a:lnTo>
                  <a:cubicBezTo>
                    <a:pt x="790" y="3947"/>
                    <a:pt x="750" y="3967"/>
                    <a:pt x="720" y="3997"/>
                  </a:cubicBezTo>
                  <a:cubicBezTo>
                    <a:pt x="680" y="4017"/>
                    <a:pt x="650" y="4047"/>
                    <a:pt x="610" y="4067"/>
                  </a:cubicBezTo>
                  <a:cubicBezTo>
                    <a:pt x="571" y="4097"/>
                    <a:pt x="531" y="4127"/>
                    <a:pt x="491" y="4147"/>
                  </a:cubicBezTo>
                  <a:cubicBezTo>
                    <a:pt x="460" y="4167"/>
                    <a:pt x="440" y="4177"/>
                    <a:pt x="420" y="4197"/>
                  </a:cubicBezTo>
                  <a:cubicBezTo>
                    <a:pt x="391" y="4217"/>
                    <a:pt x="360" y="4227"/>
                    <a:pt x="340" y="4247"/>
                  </a:cubicBezTo>
                  <a:lnTo>
                    <a:pt x="300" y="4277"/>
                  </a:lnTo>
                  <a:lnTo>
                    <a:pt x="291" y="4287"/>
                  </a:lnTo>
                  <a:cubicBezTo>
                    <a:pt x="280" y="4287"/>
                    <a:pt x="280" y="4297"/>
                    <a:pt x="271" y="4297"/>
                  </a:cubicBezTo>
                  <a:lnTo>
                    <a:pt x="271" y="4247"/>
                  </a:lnTo>
                  <a:lnTo>
                    <a:pt x="271" y="4177"/>
                  </a:lnTo>
                  <a:lnTo>
                    <a:pt x="280" y="4177"/>
                  </a:lnTo>
                  <a:cubicBezTo>
                    <a:pt x="291" y="4167"/>
                    <a:pt x="311" y="4157"/>
                    <a:pt x="320" y="4147"/>
                  </a:cubicBezTo>
                  <a:cubicBezTo>
                    <a:pt x="331" y="4147"/>
                    <a:pt x="331" y="4147"/>
                    <a:pt x="340" y="4137"/>
                  </a:cubicBezTo>
                  <a:cubicBezTo>
                    <a:pt x="351" y="4137"/>
                    <a:pt x="351" y="4127"/>
                    <a:pt x="360" y="4127"/>
                  </a:cubicBezTo>
                  <a:cubicBezTo>
                    <a:pt x="380" y="4117"/>
                    <a:pt x="391" y="4107"/>
                    <a:pt x="400" y="4107"/>
                  </a:cubicBezTo>
                  <a:cubicBezTo>
                    <a:pt x="420" y="4097"/>
                    <a:pt x="431" y="4097"/>
                    <a:pt x="451" y="4087"/>
                  </a:cubicBezTo>
                  <a:cubicBezTo>
                    <a:pt x="460" y="4077"/>
                    <a:pt x="480" y="4067"/>
                    <a:pt x="491" y="4057"/>
                  </a:cubicBezTo>
                  <a:cubicBezTo>
                    <a:pt x="520" y="4047"/>
                    <a:pt x="540" y="4027"/>
                    <a:pt x="560" y="4007"/>
                  </a:cubicBezTo>
                  <a:cubicBezTo>
                    <a:pt x="580" y="3997"/>
                    <a:pt x="591" y="3987"/>
                    <a:pt x="610" y="3977"/>
                  </a:cubicBezTo>
                  <a:lnTo>
                    <a:pt x="640" y="3947"/>
                  </a:lnTo>
                  <a:lnTo>
                    <a:pt x="680" y="3917"/>
                  </a:lnTo>
                  <a:lnTo>
                    <a:pt x="720" y="3887"/>
                  </a:lnTo>
                  <a:cubicBezTo>
                    <a:pt x="740" y="3877"/>
                    <a:pt x="760" y="3857"/>
                    <a:pt x="790" y="3847"/>
                  </a:cubicBezTo>
                  <a:lnTo>
                    <a:pt x="820" y="3817"/>
                  </a:lnTo>
                  <a:close/>
                  <a:moveTo>
                    <a:pt x="1829" y="3478"/>
                  </a:moveTo>
                  <a:cubicBezTo>
                    <a:pt x="1839" y="3487"/>
                    <a:pt x="1849" y="3487"/>
                    <a:pt x="1859" y="3487"/>
                  </a:cubicBezTo>
                  <a:cubicBezTo>
                    <a:pt x="1869" y="3498"/>
                    <a:pt x="1879" y="3498"/>
                    <a:pt x="1899" y="3507"/>
                  </a:cubicBezTo>
                  <a:lnTo>
                    <a:pt x="1919" y="3507"/>
                  </a:lnTo>
                  <a:cubicBezTo>
                    <a:pt x="1939" y="3518"/>
                    <a:pt x="1959" y="3518"/>
                    <a:pt x="1969" y="3527"/>
                  </a:cubicBezTo>
                  <a:lnTo>
                    <a:pt x="1979" y="3527"/>
                  </a:lnTo>
                  <a:cubicBezTo>
                    <a:pt x="1999" y="3538"/>
                    <a:pt x="2009" y="3538"/>
                    <a:pt x="2019" y="3547"/>
                  </a:cubicBezTo>
                  <a:cubicBezTo>
                    <a:pt x="2009" y="3558"/>
                    <a:pt x="1999" y="3558"/>
                    <a:pt x="1989" y="3567"/>
                  </a:cubicBezTo>
                  <a:cubicBezTo>
                    <a:pt x="1969" y="3578"/>
                    <a:pt x="1959" y="3587"/>
                    <a:pt x="1949" y="3598"/>
                  </a:cubicBezTo>
                  <a:cubicBezTo>
                    <a:pt x="1939" y="3598"/>
                    <a:pt x="1929" y="3607"/>
                    <a:pt x="1919" y="3618"/>
                  </a:cubicBezTo>
                  <a:cubicBezTo>
                    <a:pt x="1899" y="3627"/>
                    <a:pt x="1889" y="3638"/>
                    <a:pt x="1879" y="3647"/>
                  </a:cubicBezTo>
                  <a:lnTo>
                    <a:pt x="1869" y="3647"/>
                  </a:lnTo>
                  <a:cubicBezTo>
                    <a:pt x="1839" y="3678"/>
                    <a:pt x="1810" y="3698"/>
                    <a:pt x="1779" y="3717"/>
                  </a:cubicBezTo>
                  <a:cubicBezTo>
                    <a:pt x="1759" y="3727"/>
                    <a:pt x="1730" y="3737"/>
                    <a:pt x="1710" y="3757"/>
                  </a:cubicBezTo>
                  <a:cubicBezTo>
                    <a:pt x="1679" y="3767"/>
                    <a:pt x="1659" y="3787"/>
                    <a:pt x="1630" y="3797"/>
                  </a:cubicBezTo>
                  <a:cubicBezTo>
                    <a:pt x="1610" y="3817"/>
                    <a:pt x="1590" y="3827"/>
                    <a:pt x="1570" y="3837"/>
                  </a:cubicBezTo>
                  <a:lnTo>
                    <a:pt x="1559" y="3847"/>
                  </a:lnTo>
                  <a:cubicBezTo>
                    <a:pt x="1539" y="3867"/>
                    <a:pt x="1519" y="3877"/>
                    <a:pt x="1490" y="3897"/>
                  </a:cubicBezTo>
                  <a:lnTo>
                    <a:pt x="1339" y="3987"/>
                  </a:lnTo>
                  <a:lnTo>
                    <a:pt x="1190" y="4077"/>
                  </a:lnTo>
                  <a:cubicBezTo>
                    <a:pt x="1170" y="4087"/>
                    <a:pt x="1160" y="4107"/>
                    <a:pt x="1140" y="4117"/>
                  </a:cubicBezTo>
                  <a:cubicBezTo>
                    <a:pt x="1110" y="4137"/>
                    <a:pt x="1070" y="4157"/>
                    <a:pt x="1040" y="4187"/>
                  </a:cubicBezTo>
                  <a:cubicBezTo>
                    <a:pt x="990" y="4217"/>
                    <a:pt x="940" y="4237"/>
                    <a:pt x="890" y="4267"/>
                  </a:cubicBezTo>
                  <a:cubicBezTo>
                    <a:pt x="870" y="4277"/>
                    <a:pt x="850" y="4287"/>
                    <a:pt x="840" y="4297"/>
                  </a:cubicBezTo>
                  <a:lnTo>
                    <a:pt x="800" y="4317"/>
                  </a:lnTo>
                  <a:cubicBezTo>
                    <a:pt x="770" y="4327"/>
                    <a:pt x="740" y="4347"/>
                    <a:pt x="710" y="4367"/>
                  </a:cubicBezTo>
                  <a:cubicBezTo>
                    <a:pt x="690" y="4377"/>
                    <a:pt x="660" y="4397"/>
                    <a:pt x="640" y="4417"/>
                  </a:cubicBezTo>
                  <a:lnTo>
                    <a:pt x="630" y="4427"/>
                  </a:lnTo>
                  <a:cubicBezTo>
                    <a:pt x="610" y="4437"/>
                    <a:pt x="591" y="4446"/>
                    <a:pt x="580" y="4466"/>
                  </a:cubicBezTo>
                  <a:cubicBezTo>
                    <a:pt x="571" y="4477"/>
                    <a:pt x="560" y="4486"/>
                    <a:pt x="551" y="4506"/>
                  </a:cubicBezTo>
                  <a:lnTo>
                    <a:pt x="540" y="4506"/>
                  </a:lnTo>
                  <a:cubicBezTo>
                    <a:pt x="531" y="4506"/>
                    <a:pt x="520" y="4497"/>
                    <a:pt x="500" y="4497"/>
                  </a:cubicBezTo>
                  <a:lnTo>
                    <a:pt x="491" y="4497"/>
                  </a:lnTo>
                  <a:cubicBezTo>
                    <a:pt x="451" y="4497"/>
                    <a:pt x="420" y="4477"/>
                    <a:pt x="400" y="4466"/>
                  </a:cubicBezTo>
                  <a:cubicBezTo>
                    <a:pt x="380" y="4466"/>
                    <a:pt x="360" y="4457"/>
                    <a:pt x="351" y="4446"/>
                  </a:cubicBezTo>
                  <a:lnTo>
                    <a:pt x="331" y="4446"/>
                  </a:lnTo>
                  <a:cubicBezTo>
                    <a:pt x="320" y="4446"/>
                    <a:pt x="311" y="4446"/>
                    <a:pt x="300" y="4437"/>
                  </a:cubicBezTo>
                  <a:lnTo>
                    <a:pt x="291" y="4427"/>
                  </a:lnTo>
                  <a:cubicBezTo>
                    <a:pt x="331" y="4407"/>
                    <a:pt x="351" y="4377"/>
                    <a:pt x="380" y="4357"/>
                  </a:cubicBezTo>
                  <a:lnTo>
                    <a:pt x="400" y="4347"/>
                  </a:lnTo>
                  <a:lnTo>
                    <a:pt x="580" y="4227"/>
                  </a:lnTo>
                  <a:lnTo>
                    <a:pt x="591" y="4217"/>
                  </a:lnTo>
                  <a:lnTo>
                    <a:pt x="620" y="4197"/>
                  </a:lnTo>
                  <a:cubicBezTo>
                    <a:pt x="670" y="4167"/>
                    <a:pt x="720" y="4137"/>
                    <a:pt x="770" y="4097"/>
                  </a:cubicBezTo>
                  <a:cubicBezTo>
                    <a:pt x="790" y="4077"/>
                    <a:pt x="820" y="4067"/>
                    <a:pt x="840" y="4047"/>
                  </a:cubicBezTo>
                  <a:cubicBezTo>
                    <a:pt x="920" y="3997"/>
                    <a:pt x="1000" y="3947"/>
                    <a:pt x="1080" y="3907"/>
                  </a:cubicBezTo>
                  <a:lnTo>
                    <a:pt x="1200" y="3847"/>
                  </a:lnTo>
                  <a:cubicBezTo>
                    <a:pt x="1210" y="3837"/>
                    <a:pt x="1230" y="3827"/>
                    <a:pt x="1250" y="3817"/>
                  </a:cubicBezTo>
                  <a:cubicBezTo>
                    <a:pt x="1270" y="3797"/>
                    <a:pt x="1290" y="3787"/>
                    <a:pt x="1300" y="3777"/>
                  </a:cubicBezTo>
                  <a:lnTo>
                    <a:pt x="1419" y="3717"/>
                  </a:lnTo>
                  <a:lnTo>
                    <a:pt x="1539" y="3658"/>
                  </a:lnTo>
                  <a:cubicBezTo>
                    <a:pt x="1559" y="3647"/>
                    <a:pt x="1590" y="3627"/>
                    <a:pt x="1610" y="3618"/>
                  </a:cubicBezTo>
                  <a:lnTo>
                    <a:pt x="1610" y="3607"/>
                  </a:lnTo>
                  <a:cubicBezTo>
                    <a:pt x="1619" y="3607"/>
                    <a:pt x="1630" y="3598"/>
                    <a:pt x="1639" y="3587"/>
                  </a:cubicBezTo>
                  <a:cubicBezTo>
                    <a:pt x="1659" y="3578"/>
                    <a:pt x="1679" y="3567"/>
                    <a:pt x="1690" y="3558"/>
                  </a:cubicBezTo>
                  <a:lnTo>
                    <a:pt x="1699" y="3558"/>
                  </a:lnTo>
                  <a:cubicBezTo>
                    <a:pt x="1710" y="3547"/>
                    <a:pt x="1730" y="3538"/>
                    <a:pt x="1739" y="3527"/>
                  </a:cubicBezTo>
                  <a:cubicBezTo>
                    <a:pt x="1750" y="3518"/>
                    <a:pt x="1759" y="3518"/>
                    <a:pt x="1770" y="3507"/>
                  </a:cubicBezTo>
                  <a:cubicBezTo>
                    <a:pt x="1779" y="3498"/>
                    <a:pt x="1790" y="3487"/>
                    <a:pt x="1810" y="3478"/>
                  </a:cubicBezTo>
                  <a:close/>
                  <a:moveTo>
                    <a:pt x="2109" y="3638"/>
                  </a:moveTo>
                  <a:lnTo>
                    <a:pt x="2109" y="3647"/>
                  </a:lnTo>
                  <a:lnTo>
                    <a:pt x="2109" y="3658"/>
                  </a:lnTo>
                  <a:lnTo>
                    <a:pt x="2109" y="3717"/>
                  </a:lnTo>
                  <a:lnTo>
                    <a:pt x="2099" y="3757"/>
                  </a:lnTo>
                  <a:cubicBezTo>
                    <a:pt x="2099" y="3787"/>
                    <a:pt x="2099" y="3837"/>
                    <a:pt x="2089" y="3877"/>
                  </a:cubicBezTo>
                  <a:lnTo>
                    <a:pt x="2089" y="3907"/>
                  </a:lnTo>
                  <a:lnTo>
                    <a:pt x="2069" y="3917"/>
                  </a:lnTo>
                  <a:lnTo>
                    <a:pt x="2059" y="3927"/>
                  </a:lnTo>
                  <a:cubicBezTo>
                    <a:pt x="2049" y="3927"/>
                    <a:pt x="2039" y="3937"/>
                    <a:pt x="2029" y="3947"/>
                  </a:cubicBezTo>
                  <a:lnTo>
                    <a:pt x="2019" y="3957"/>
                  </a:lnTo>
                  <a:cubicBezTo>
                    <a:pt x="1989" y="3977"/>
                    <a:pt x="1959" y="3997"/>
                    <a:pt x="1939" y="4007"/>
                  </a:cubicBezTo>
                  <a:cubicBezTo>
                    <a:pt x="1919" y="4027"/>
                    <a:pt x="1889" y="4047"/>
                    <a:pt x="1859" y="4067"/>
                  </a:cubicBezTo>
                  <a:cubicBezTo>
                    <a:pt x="1829" y="4087"/>
                    <a:pt x="1799" y="4107"/>
                    <a:pt x="1770" y="4137"/>
                  </a:cubicBezTo>
                  <a:cubicBezTo>
                    <a:pt x="1739" y="4147"/>
                    <a:pt x="1719" y="4167"/>
                    <a:pt x="1690" y="4187"/>
                  </a:cubicBezTo>
                  <a:cubicBezTo>
                    <a:pt x="1679" y="4197"/>
                    <a:pt x="1670" y="4197"/>
                    <a:pt x="1659" y="4207"/>
                  </a:cubicBezTo>
                  <a:lnTo>
                    <a:pt x="1650" y="4217"/>
                  </a:lnTo>
                  <a:lnTo>
                    <a:pt x="1630" y="4227"/>
                  </a:lnTo>
                  <a:cubicBezTo>
                    <a:pt x="1579" y="4267"/>
                    <a:pt x="1530" y="4297"/>
                    <a:pt x="1470" y="4337"/>
                  </a:cubicBezTo>
                  <a:cubicBezTo>
                    <a:pt x="1430" y="4377"/>
                    <a:pt x="1390" y="4407"/>
                    <a:pt x="1339" y="4427"/>
                  </a:cubicBezTo>
                  <a:cubicBezTo>
                    <a:pt x="1290" y="4466"/>
                    <a:pt x="1240" y="4497"/>
                    <a:pt x="1180" y="4526"/>
                  </a:cubicBezTo>
                  <a:lnTo>
                    <a:pt x="1090" y="4586"/>
                  </a:lnTo>
                  <a:lnTo>
                    <a:pt x="1080" y="4586"/>
                  </a:lnTo>
                  <a:lnTo>
                    <a:pt x="1060" y="4597"/>
                  </a:lnTo>
                  <a:lnTo>
                    <a:pt x="1030" y="4617"/>
                  </a:lnTo>
                  <a:cubicBezTo>
                    <a:pt x="980" y="4646"/>
                    <a:pt x="930" y="4677"/>
                    <a:pt x="880" y="4697"/>
                  </a:cubicBezTo>
                  <a:lnTo>
                    <a:pt x="840" y="4717"/>
                  </a:lnTo>
                  <a:cubicBezTo>
                    <a:pt x="800" y="4737"/>
                    <a:pt x="760" y="4757"/>
                    <a:pt x="730" y="4777"/>
                  </a:cubicBezTo>
                  <a:lnTo>
                    <a:pt x="670" y="4806"/>
                  </a:lnTo>
                  <a:lnTo>
                    <a:pt x="670" y="4817"/>
                  </a:lnTo>
                  <a:lnTo>
                    <a:pt x="650" y="4817"/>
                  </a:lnTo>
                  <a:lnTo>
                    <a:pt x="650" y="4806"/>
                  </a:lnTo>
                  <a:lnTo>
                    <a:pt x="650" y="4786"/>
                  </a:lnTo>
                  <a:cubicBezTo>
                    <a:pt x="650" y="4757"/>
                    <a:pt x="640" y="4726"/>
                    <a:pt x="640" y="4697"/>
                  </a:cubicBezTo>
                  <a:lnTo>
                    <a:pt x="640" y="4666"/>
                  </a:lnTo>
                  <a:lnTo>
                    <a:pt x="640" y="4657"/>
                  </a:lnTo>
                  <a:lnTo>
                    <a:pt x="640" y="4637"/>
                  </a:lnTo>
                  <a:lnTo>
                    <a:pt x="640" y="4606"/>
                  </a:lnTo>
                  <a:cubicBezTo>
                    <a:pt x="630" y="4597"/>
                    <a:pt x="630" y="4586"/>
                    <a:pt x="630" y="4577"/>
                  </a:cubicBezTo>
                  <a:lnTo>
                    <a:pt x="630" y="4566"/>
                  </a:lnTo>
                  <a:lnTo>
                    <a:pt x="630" y="4557"/>
                  </a:lnTo>
                  <a:cubicBezTo>
                    <a:pt x="640" y="4546"/>
                    <a:pt x="640" y="4546"/>
                    <a:pt x="640" y="4537"/>
                  </a:cubicBezTo>
                  <a:cubicBezTo>
                    <a:pt x="650" y="4526"/>
                    <a:pt x="660" y="4526"/>
                    <a:pt x="660" y="4517"/>
                  </a:cubicBezTo>
                  <a:cubicBezTo>
                    <a:pt x="710" y="4477"/>
                    <a:pt x="760" y="4446"/>
                    <a:pt x="810" y="4427"/>
                  </a:cubicBezTo>
                  <a:cubicBezTo>
                    <a:pt x="830" y="4407"/>
                    <a:pt x="860" y="4397"/>
                    <a:pt x="890" y="4377"/>
                  </a:cubicBezTo>
                  <a:lnTo>
                    <a:pt x="900" y="4377"/>
                  </a:lnTo>
                  <a:cubicBezTo>
                    <a:pt x="920" y="4367"/>
                    <a:pt x="940" y="4357"/>
                    <a:pt x="970" y="4347"/>
                  </a:cubicBezTo>
                  <a:cubicBezTo>
                    <a:pt x="1010" y="4317"/>
                    <a:pt x="1060" y="4287"/>
                    <a:pt x="1120" y="4257"/>
                  </a:cubicBezTo>
                  <a:cubicBezTo>
                    <a:pt x="1140" y="4237"/>
                    <a:pt x="1170" y="4217"/>
                    <a:pt x="1200" y="4197"/>
                  </a:cubicBezTo>
                  <a:cubicBezTo>
                    <a:pt x="1220" y="4187"/>
                    <a:pt x="1240" y="4167"/>
                    <a:pt x="1260" y="4147"/>
                  </a:cubicBezTo>
                  <a:cubicBezTo>
                    <a:pt x="1300" y="4127"/>
                    <a:pt x="1350" y="4097"/>
                    <a:pt x="1379" y="4077"/>
                  </a:cubicBezTo>
                  <a:lnTo>
                    <a:pt x="1419" y="4067"/>
                  </a:lnTo>
                  <a:cubicBezTo>
                    <a:pt x="1479" y="4027"/>
                    <a:pt x="1530" y="3997"/>
                    <a:pt x="1570" y="3977"/>
                  </a:cubicBezTo>
                  <a:lnTo>
                    <a:pt x="1599" y="3957"/>
                  </a:lnTo>
                  <a:lnTo>
                    <a:pt x="1610" y="3947"/>
                  </a:lnTo>
                  <a:cubicBezTo>
                    <a:pt x="1639" y="3927"/>
                    <a:pt x="1679" y="3897"/>
                    <a:pt x="1719" y="3877"/>
                  </a:cubicBezTo>
                  <a:cubicBezTo>
                    <a:pt x="1730" y="3867"/>
                    <a:pt x="1750" y="3857"/>
                    <a:pt x="1770" y="3847"/>
                  </a:cubicBezTo>
                  <a:cubicBezTo>
                    <a:pt x="1799" y="3837"/>
                    <a:pt x="1829" y="3817"/>
                    <a:pt x="1859" y="3797"/>
                  </a:cubicBezTo>
                  <a:cubicBezTo>
                    <a:pt x="1879" y="3787"/>
                    <a:pt x="1889" y="3777"/>
                    <a:pt x="1909" y="3767"/>
                  </a:cubicBezTo>
                  <a:cubicBezTo>
                    <a:pt x="1929" y="3747"/>
                    <a:pt x="1959" y="3727"/>
                    <a:pt x="1989" y="3707"/>
                  </a:cubicBezTo>
                  <a:cubicBezTo>
                    <a:pt x="2009" y="3698"/>
                    <a:pt x="2039" y="3687"/>
                    <a:pt x="2059" y="3667"/>
                  </a:cubicBezTo>
                  <a:cubicBezTo>
                    <a:pt x="2069" y="3667"/>
                    <a:pt x="2069" y="3658"/>
                    <a:pt x="2079" y="3658"/>
                  </a:cubicBezTo>
                  <a:cubicBezTo>
                    <a:pt x="2089" y="3647"/>
                    <a:pt x="2099" y="3647"/>
                    <a:pt x="2109" y="3638"/>
                  </a:cubicBezTo>
                  <a:close/>
                  <a:moveTo>
                    <a:pt x="240" y="4497"/>
                  </a:moveTo>
                  <a:cubicBezTo>
                    <a:pt x="251" y="4506"/>
                    <a:pt x="260" y="4517"/>
                    <a:pt x="280" y="4526"/>
                  </a:cubicBezTo>
                  <a:lnTo>
                    <a:pt x="300" y="4526"/>
                  </a:lnTo>
                  <a:cubicBezTo>
                    <a:pt x="311" y="4537"/>
                    <a:pt x="331" y="4537"/>
                    <a:pt x="340" y="4546"/>
                  </a:cubicBezTo>
                  <a:lnTo>
                    <a:pt x="360" y="4557"/>
                  </a:lnTo>
                  <a:cubicBezTo>
                    <a:pt x="391" y="4566"/>
                    <a:pt x="411" y="4577"/>
                    <a:pt x="440" y="4586"/>
                  </a:cubicBezTo>
                  <a:cubicBezTo>
                    <a:pt x="451" y="4586"/>
                    <a:pt x="471" y="4597"/>
                    <a:pt x="480" y="4597"/>
                  </a:cubicBezTo>
                  <a:cubicBezTo>
                    <a:pt x="500" y="4597"/>
                    <a:pt x="511" y="4597"/>
                    <a:pt x="531" y="4606"/>
                  </a:cubicBezTo>
                  <a:lnTo>
                    <a:pt x="531" y="4666"/>
                  </a:lnTo>
                  <a:lnTo>
                    <a:pt x="531" y="4686"/>
                  </a:lnTo>
                  <a:cubicBezTo>
                    <a:pt x="531" y="4717"/>
                    <a:pt x="540" y="4737"/>
                    <a:pt x="540" y="4766"/>
                  </a:cubicBezTo>
                  <a:cubicBezTo>
                    <a:pt x="540" y="4797"/>
                    <a:pt x="551" y="4826"/>
                    <a:pt x="551" y="4846"/>
                  </a:cubicBezTo>
                  <a:lnTo>
                    <a:pt x="551" y="4866"/>
                  </a:lnTo>
                  <a:lnTo>
                    <a:pt x="540" y="4866"/>
                  </a:lnTo>
                  <a:lnTo>
                    <a:pt x="531" y="4857"/>
                  </a:lnTo>
                  <a:cubicBezTo>
                    <a:pt x="520" y="4857"/>
                    <a:pt x="511" y="4857"/>
                    <a:pt x="500" y="4846"/>
                  </a:cubicBezTo>
                  <a:lnTo>
                    <a:pt x="480" y="4846"/>
                  </a:lnTo>
                  <a:cubicBezTo>
                    <a:pt x="451" y="4826"/>
                    <a:pt x="420" y="4817"/>
                    <a:pt x="380" y="4806"/>
                  </a:cubicBezTo>
                  <a:lnTo>
                    <a:pt x="360" y="4797"/>
                  </a:lnTo>
                  <a:cubicBezTo>
                    <a:pt x="351" y="4786"/>
                    <a:pt x="331" y="4786"/>
                    <a:pt x="311" y="4777"/>
                  </a:cubicBezTo>
                  <a:cubicBezTo>
                    <a:pt x="300" y="4766"/>
                    <a:pt x="291" y="4766"/>
                    <a:pt x="280" y="4757"/>
                  </a:cubicBezTo>
                  <a:lnTo>
                    <a:pt x="260" y="4757"/>
                  </a:lnTo>
                  <a:lnTo>
                    <a:pt x="260" y="4726"/>
                  </a:lnTo>
                  <a:cubicBezTo>
                    <a:pt x="251" y="4706"/>
                    <a:pt x="251" y="4686"/>
                    <a:pt x="251" y="4666"/>
                  </a:cubicBezTo>
                  <a:lnTo>
                    <a:pt x="251" y="4646"/>
                  </a:lnTo>
                  <a:cubicBezTo>
                    <a:pt x="251" y="4606"/>
                    <a:pt x="240" y="4566"/>
                    <a:pt x="240" y="4537"/>
                  </a:cubicBezTo>
                  <a:lnTo>
                    <a:pt x="240" y="4497"/>
                  </a:lnTo>
                  <a:close/>
                  <a:moveTo>
                    <a:pt x="1719" y="1"/>
                  </a:moveTo>
                  <a:cubicBezTo>
                    <a:pt x="1690" y="10"/>
                    <a:pt x="1679" y="10"/>
                    <a:pt x="1659" y="21"/>
                  </a:cubicBezTo>
                  <a:cubicBezTo>
                    <a:pt x="1639" y="21"/>
                    <a:pt x="1630" y="30"/>
                    <a:pt x="1619" y="30"/>
                  </a:cubicBezTo>
                  <a:lnTo>
                    <a:pt x="1599" y="41"/>
                  </a:lnTo>
                  <a:lnTo>
                    <a:pt x="1539" y="70"/>
                  </a:lnTo>
                  <a:lnTo>
                    <a:pt x="1470" y="100"/>
                  </a:lnTo>
                  <a:cubicBezTo>
                    <a:pt x="1410" y="130"/>
                    <a:pt x="1359" y="160"/>
                    <a:pt x="1300" y="190"/>
                  </a:cubicBezTo>
                  <a:lnTo>
                    <a:pt x="1240" y="220"/>
                  </a:lnTo>
                  <a:lnTo>
                    <a:pt x="1220" y="230"/>
                  </a:lnTo>
                  <a:cubicBezTo>
                    <a:pt x="1170" y="260"/>
                    <a:pt x="1120" y="280"/>
                    <a:pt x="1060" y="310"/>
                  </a:cubicBezTo>
                  <a:cubicBezTo>
                    <a:pt x="980" y="350"/>
                    <a:pt x="900" y="390"/>
                    <a:pt x="810" y="430"/>
                  </a:cubicBezTo>
                  <a:cubicBezTo>
                    <a:pt x="790" y="450"/>
                    <a:pt x="760" y="460"/>
                    <a:pt x="730" y="470"/>
                  </a:cubicBezTo>
                  <a:cubicBezTo>
                    <a:pt x="690" y="500"/>
                    <a:pt x="640" y="530"/>
                    <a:pt x="591" y="550"/>
                  </a:cubicBezTo>
                  <a:cubicBezTo>
                    <a:pt x="511" y="580"/>
                    <a:pt x="440" y="620"/>
                    <a:pt x="360" y="670"/>
                  </a:cubicBezTo>
                  <a:cubicBezTo>
                    <a:pt x="300" y="710"/>
                    <a:pt x="231" y="750"/>
                    <a:pt x="160" y="790"/>
                  </a:cubicBezTo>
                  <a:lnTo>
                    <a:pt x="151" y="800"/>
                  </a:lnTo>
                  <a:cubicBezTo>
                    <a:pt x="111" y="829"/>
                    <a:pt x="61" y="849"/>
                    <a:pt x="41" y="900"/>
                  </a:cubicBezTo>
                  <a:cubicBezTo>
                    <a:pt x="21" y="949"/>
                    <a:pt x="11" y="1000"/>
                    <a:pt x="11" y="1049"/>
                  </a:cubicBezTo>
                  <a:cubicBezTo>
                    <a:pt x="11" y="1069"/>
                    <a:pt x="11" y="1089"/>
                    <a:pt x="1" y="1109"/>
                  </a:cubicBezTo>
                  <a:lnTo>
                    <a:pt x="1" y="1359"/>
                  </a:lnTo>
                  <a:lnTo>
                    <a:pt x="1" y="1389"/>
                  </a:lnTo>
                  <a:cubicBezTo>
                    <a:pt x="11" y="1479"/>
                    <a:pt x="11" y="1559"/>
                    <a:pt x="11" y="1659"/>
                  </a:cubicBezTo>
                  <a:cubicBezTo>
                    <a:pt x="21" y="1709"/>
                    <a:pt x="21" y="1769"/>
                    <a:pt x="21" y="1819"/>
                  </a:cubicBezTo>
                  <a:lnTo>
                    <a:pt x="21" y="1919"/>
                  </a:lnTo>
                  <a:lnTo>
                    <a:pt x="21" y="1969"/>
                  </a:lnTo>
                  <a:lnTo>
                    <a:pt x="21" y="1979"/>
                  </a:lnTo>
                  <a:cubicBezTo>
                    <a:pt x="21" y="2039"/>
                    <a:pt x="31" y="2108"/>
                    <a:pt x="31" y="2179"/>
                  </a:cubicBezTo>
                  <a:cubicBezTo>
                    <a:pt x="41" y="2248"/>
                    <a:pt x="41" y="2319"/>
                    <a:pt x="41" y="2408"/>
                  </a:cubicBezTo>
                  <a:lnTo>
                    <a:pt x="41" y="2459"/>
                  </a:lnTo>
                  <a:cubicBezTo>
                    <a:pt x="51" y="2498"/>
                    <a:pt x="51" y="2548"/>
                    <a:pt x="51" y="2588"/>
                  </a:cubicBezTo>
                  <a:cubicBezTo>
                    <a:pt x="51" y="2618"/>
                    <a:pt x="51" y="2648"/>
                    <a:pt x="61" y="2668"/>
                  </a:cubicBezTo>
                  <a:lnTo>
                    <a:pt x="61" y="2758"/>
                  </a:lnTo>
                  <a:lnTo>
                    <a:pt x="61" y="2798"/>
                  </a:lnTo>
                  <a:lnTo>
                    <a:pt x="61" y="2848"/>
                  </a:lnTo>
                  <a:cubicBezTo>
                    <a:pt x="51" y="2928"/>
                    <a:pt x="51" y="3018"/>
                    <a:pt x="61" y="3108"/>
                  </a:cubicBezTo>
                  <a:lnTo>
                    <a:pt x="61" y="3128"/>
                  </a:lnTo>
                  <a:lnTo>
                    <a:pt x="61" y="3138"/>
                  </a:lnTo>
                  <a:cubicBezTo>
                    <a:pt x="71" y="3178"/>
                    <a:pt x="71" y="3208"/>
                    <a:pt x="71" y="3238"/>
                  </a:cubicBezTo>
                  <a:lnTo>
                    <a:pt x="71" y="3278"/>
                  </a:lnTo>
                  <a:lnTo>
                    <a:pt x="71" y="3298"/>
                  </a:lnTo>
                  <a:lnTo>
                    <a:pt x="71" y="3318"/>
                  </a:lnTo>
                  <a:cubicBezTo>
                    <a:pt x="71" y="3327"/>
                    <a:pt x="81" y="3347"/>
                    <a:pt x="81" y="3367"/>
                  </a:cubicBezTo>
                  <a:cubicBezTo>
                    <a:pt x="81" y="3458"/>
                    <a:pt x="91" y="3538"/>
                    <a:pt x="91" y="3627"/>
                  </a:cubicBezTo>
                  <a:cubicBezTo>
                    <a:pt x="101" y="3707"/>
                    <a:pt x="101" y="3787"/>
                    <a:pt x="111" y="3877"/>
                  </a:cubicBezTo>
                  <a:lnTo>
                    <a:pt x="111" y="3887"/>
                  </a:lnTo>
                  <a:cubicBezTo>
                    <a:pt x="111" y="3927"/>
                    <a:pt x="121" y="3967"/>
                    <a:pt x="121" y="3997"/>
                  </a:cubicBezTo>
                  <a:cubicBezTo>
                    <a:pt x="121" y="4047"/>
                    <a:pt x="131" y="4097"/>
                    <a:pt x="131" y="4147"/>
                  </a:cubicBezTo>
                  <a:cubicBezTo>
                    <a:pt x="131" y="4177"/>
                    <a:pt x="131" y="4217"/>
                    <a:pt x="140" y="4247"/>
                  </a:cubicBezTo>
                  <a:lnTo>
                    <a:pt x="140" y="4287"/>
                  </a:lnTo>
                  <a:cubicBezTo>
                    <a:pt x="131" y="4317"/>
                    <a:pt x="131" y="4337"/>
                    <a:pt x="140" y="4357"/>
                  </a:cubicBezTo>
                  <a:cubicBezTo>
                    <a:pt x="140" y="4377"/>
                    <a:pt x="140" y="4387"/>
                    <a:pt x="151" y="4407"/>
                  </a:cubicBezTo>
                  <a:lnTo>
                    <a:pt x="151" y="4417"/>
                  </a:lnTo>
                  <a:lnTo>
                    <a:pt x="151" y="4437"/>
                  </a:lnTo>
                  <a:lnTo>
                    <a:pt x="151" y="4566"/>
                  </a:lnTo>
                  <a:cubicBezTo>
                    <a:pt x="140" y="4606"/>
                    <a:pt x="140" y="4646"/>
                    <a:pt x="140" y="4686"/>
                  </a:cubicBezTo>
                  <a:cubicBezTo>
                    <a:pt x="140" y="4706"/>
                    <a:pt x="131" y="4726"/>
                    <a:pt x="131" y="4737"/>
                  </a:cubicBezTo>
                  <a:lnTo>
                    <a:pt x="131" y="4766"/>
                  </a:lnTo>
                  <a:lnTo>
                    <a:pt x="131" y="4786"/>
                  </a:lnTo>
                  <a:lnTo>
                    <a:pt x="131" y="4797"/>
                  </a:lnTo>
                  <a:cubicBezTo>
                    <a:pt x="131" y="4806"/>
                    <a:pt x="140" y="4826"/>
                    <a:pt x="140" y="4837"/>
                  </a:cubicBezTo>
                  <a:cubicBezTo>
                    <a:pt x="151" y="4857"/>
                    <a:pt x="171" y="4866"/>
                    <a:pt x="180" y="4877"/>
                  </a:cubicBezTo>
                  <a:cubicBezTo>
                    <a:pt x="200" y="4886"/>
                    <a:pt x="211" y="4897"/>
                    <a:pt x="220" y="4897"/>
                  </a:cubicBezTo>
                  <a:lnTo>
                    <a:pt x="231" y="4906"/>
                  </a:lnTo>
                  <a:cubicBezTo>
                    <a:pt x="251" y="4916"/>
                    <a:pt x="271" y="4926"/>
                    <a:pt x="300" y="4936"/>
                  </a:cubicBezTo>
                  <a:cubicBezTo>
                    <a:pt x="351" y="4956"/>
                    <a:pt x="400" y="4976"/>
                    <a:pt x="440" y="4986"/>
                  </a:cubicBezTo>
                  <a:lnTo>
                    <a:pt x="471" y="4996"/>
                  </a:lnTo>
                  <a:cubicBezTo>
                    <a:pt x="480" y="5006"/>
                    <a:pt x="500" y="5006"/>
                    <a:pt x="511" y="5016"/>
                  </a:cubicBezTo>
                  <a:lnTo>
                    <a:pt x="520" y="5016"/>
                  </a:lnTo>
                  <a:lnTo>
                    <a:pt x="540" y="5026"/>
                  </a:lnTo>
                  <a:lnTo>
                    <a:pt x="591" y="5026"/>
                  </a:lnTo>
                  <a:cubicBezTo>
                    <a:pt x="600" y="5026"/>
                    <a:pt x="610" y="5016"/>
                    <a:pt x="620" y="5016"/>
                  </a:cubicBezTo>
                  <a:cubicBezTo>
                    <a:pt x="630" y="5006"/>
                    <a:pt x="640" y="5006"/>
                    <a:pt x="640" y="5006"/>
                  </a:cubicBezTo>
                  <a:cubicBezTo>
                    <a:pt x="650" y="4996"/>
                    <a:pt x="660" y="4996"/>
                    <a:pt x="670" y="4986"/>
                  </a:cubicBezTo>
                  <a:lnTo>
                    <a:pt x="680" y="4976"/>
                  </a:lnTo>
                  <a:lnTo>
                    <a:pt x="710" y="4956"/>
                  </a:lnTo>
                  <a:cubicBezTo>
                    <a:pt x="740" y="4936"/>
                    <a:pt x="780" y="4906"/>
                    <a:pt x="820" y="4886"/>
                  </a:cubicBezTo>
                  <a:cubicBezTo>
                    <a:pt x="850" y="4866"/>
                    <a:pt x="890" y="4846"/>
                    <a:pt x="920" y="4826"/>
                  </a:cubicBezTo>
                  <a:cubicBezTo>
                    <a:pt x="940" y="4817"/>
                    <a:pt x="960" y="4817"/>
                    <a:pt x="970" y="4806"/>
                  </a:cubicBezTo>
                  <a:cubicBezTo>
                    <a:pt x="1030" y="4777"/>
                    <a:pt x="1080" y="4746"/>
                    <a:pt x="1130" y="4717"/>
                  </a:cubicBezTo>
                  <a:lnTo>
                    <a:pt x="1170" y="4697"/>
                  </a:lnTo>
                  <a:lnTo>
                    <a:pt x="1180" y="4677"/>
                  </a:lnTo>
                  <a:cubicBezTo>
                    <a:pt x="1220" y="4666"/>
                    <a:pt x="1250" y="4646"/>
                    <a:pt x="1280" y="4626"/>
                  </a:cubicBezTo>
                  <a:cubicBezTo>
                    <a:pt x="1330" y="4597"/>
                    <a:pt x="1379" y="4566"/>
                    <a:pt x="1419" y="4537"/>
                  </a:cubicBezTo>
                  <a:cubicBezTo>
                    <a:pt x="1459" y="4506"/>
                    <a:pt x="1499" y="4486"/>
                    <a:pt x="1530" y="4457"/>
                  </a:cubicBezTo>
                  <a:lnTo>
                    <a:pt x="1539" y="4446"/>
                  </a:lnTo>
                  <a:lnTo>
                    <a:pt x="1550" y="4446"/>
                  </a:lnTo>
                  <a:cubicBezTo>
                    <a:pt x="1599" y="4407"/>
                    <a:pt x="1659" y="4367"/>
                    <a:pt x="1710" y="4327"/>
                  </a:cubicBezTo>
                  <a:cubicBezTo>
                    <a:pt x="1759" y="4297"/>
                    <a:pt x="1810" y="4257"/>
                    <a:pt x="1859" y="4227"/>
                  </a:cubicBezTo>
                  <a:cubicBezTo>
                    <a:pt x="1909" y="4187"/>
                    <a:pt x="1949" y="4157"/>
                    <a:pt x="1989" y="4137"/>
                  </a:cubicBezTo>
                  <a:lnTo>
                    <a:pt x="1999" y="4127"/>
                  </a:lnTo>
                  <a:lnTo>
                    <a:pt x="2059" y="4097"/>
                  </a:lnTo>
                  <a:lnTo>
                    <a:pt x="2069" y="4087"/>
                  </a:lnTo>
                  <a:cubicBezTo>
                    <a:pt x="2079" y="4077"/>
                    <a:pt x="2099" y="4067"/>
                    <a:pt x="2119" y="4057"/>
                  </a:cubicBezTo>
                  <a:cubicBezTo>
                    <a:pt x="2129" y="4047"/>
                    <a:pt x="2139" y="4047"/>
                    <a:pt x="2149" y="4037"/>
                  </a:cubicBezTo>
                  <a:cubicBezTo>
                    <a:pt x="2169" y="4027"/>
                    <a:pt x="2189" y="4017"/>
                    <a:pt x="2209" y="3997"/>
                  </a:cubicBezTo>
                  <a:cubicBezTo>
                    <a:pt x="2239" y="3967"/>
                    <a:pt x="2249" y="3917"/>
                    <a:pt x="2249" y="3877"/>
                  </a:cubicBezTo>
                  <a:cubicBezTo>
                    <a:pt x="2259" y="3827"/>
                    <a:pt x="2269" y="3767"/>
                    <a:pt x="2279" y="3717"/>
                  </a:cubicBezTo>
                  <a:lnTo>
                    <a:pt x="2279" y="3707"/>
                  </a:lnTo>
                  <a:lnTo>
                    <a:pt x="2279" y="3678"/>
                  </a:lnTo>
                  <a:lnTo>
                    <a:pt x="2279" y="3667"/>
                  </a:lnTo>
                  <a:lnTo>
                    <a:pt x="2279" y="3627"/>
                  </a:lnTo>
                  <a:cubicBezTo>
                    <a:pt x="2279" y="3598"/>
                    <a:pt x="2289" y="3567"/>
                    <a:pt x="2279" y="3547"/>
                  </a:cubicBezTo>
                  <a:cubicBezTo>
                    <a:pt x="2259" y="3487"/>
                    <a:pt x="2219" y="3458"/>
                    <a:pt x="2169" y="3427"/>
                  </a:cubicBezTo>
                  <a:cubicBezTo>
                    <a:pt x="2139" y="3407"/>
                    <a:pt x="2099" y="3387"/>
                    <a:pt x="2059" y="3367"/>
                  </a:cubicBezTo>
                  <a:cubicBezTo>
                    <a:pt x="2019" y="3358"/>
                    <a:pt x="1979" y="3347"/>
                    <a:pt x="1949" y="3338"/>
                  </a:cubicBezTo>
                  <a:lnTo>
                    <a:pt x="1939" y="3327"/>
                  </a:lnTo>
                  <a:lnTo>
                    <a:pt x="1899" y="3327"/>
                  </a:lnTo>
                  <a:cubicBezTo>
                    <a:pt x="1909" y="3298"/>
                    <a:pt x="1909" y="3278"/>
                    <a:pt x="1909" y="3258"/>
                  </a:cubicBezTo>
                  <a:lnTo>
                    <a:pt x="1909" y="3238"/>
                  </a:lnTo>
                  <a:cubicBezTo>
                    <a:pt x="1909" y="3198"/>
                    <a:pt x="1919" y="3148"/>
                    <a:pt x="1919" y="3098"/>
                  </a:cubicBezTo>
                  <a:lnTo>
                    <a:pt x="1919" y="2848"/>
                  </a:lnTo>
                  <a:lnTo>
                    <a:pt x="1919" y="2838"/>
                  </a:lnTo>
                  <a:lnTo>
                    <a:pt x="1919" y="2708"/>
                  </a:lnTo>
                  <a:cubicBezTo>
                    <a:pt x="1919" y="2668"/>
                    <a:pt x="1909" y="2628"/>
                    <a:pt x="1909" y="2598"/>
                  </a:cubicBezTo>
                  <a:lnTo>
                    <a:pt x="1909" y="2588"/>
                  </a:lnTo>
                  <a:lnTo>
                    <a:pt x="1909" y="2568"/>
                  </a:lnTo>
                  <a:cubicBezTo>
                    <a:pt x="1899" y="2479"/>
                    <a:pt x="1899" y="2388"/>
                    <a:pt x="1899" y="2308"/>
                  </a:cubicBezTo>
                  <a:lnTo>
                    <a:pt x="1899" y="2299"/>
                  </a:lnTo>
                  <a:cubicBezTo>
                    <a:pt x="1889" y="2228"/>
                    <a:pt x="1889" y="2168"/>
                    <a:pt x="1879" y="2099"/>
                  </a:cubicBezTo>
                  <a:lnTo>
                    <a:pt x="1879" y="2028"/>
                  </a:lnTo>
                  <a:cubicBezTo>
                    <a:pt x="1869" y="1949"/>
                    <a:pt x="1869" y="1859"/>
                    <a:pt x="1869" y="1779"/>
                  </a:cubicBezTo>
                  <a:cubicBezTo>
                    <a:pt x="1859" y="1689"/>
                    <a:pt x="1859" y="1599"/>
                    <a:pt x="1859" y="1509"/>
                  </a:cubicBezTo>
                  <a:lnTo>
                    <a:pt x="1859" y="1240"/>
                  </a:lnTo>
                  <a:lnTo>
                    <a:pt x="1859" y="1060"/>
                  </a:lnTo>
                  <a:lnTo>
                    <a:pt x="1859" y="969"/>
                  </a:lnTo>
                  <a:lnTo>
                    <a:pt x="1859" y="940"/>
                  </a:lnTo>
                  <a:cubicBezTo>
                    <a:pt x="1869" y="860"/>
                    <a:pt x="1869" y="780"/>
                    <a:pt x="1869" y="710"/>
                  </a:cubicBezTo>
                  <a:lnTo>
                    <a:pt x="1869" y="570"/>
                  </a:lnTo>
                  <a:lnTo>
                    <a:pt x="1869" y="500"/>
                  </a:lnTo>
                  <a:lnTo>
                    <a:pt x="1869" y="450"/>
                  </a:lnTo>
                  <a:lnTo>
                    <a:pt x="1869" y="320"/>
                  </a:lnTo>
                  <a:lnTo>
                    <a:pt x="1869" y="280"/>
                  </a:lnTo>
                  <a:lnTo>
                    <a:pt x="1869" y="270"/>
                  </a:lnTo>
                  <a:cubicBezTo>
                    <a:pt x="1869" y="250"/>
                    <a:pt x="1869" y="220"/>
                    <a:pt x="1879" y="200"/>
                  </a:cubicBezTo>
                  <a:cubicBezTo>
                    <a:pt x="1879" y="170"/>
                    <a:pt x="1869" y="150"/>
                    <a:pt x="1869" y="120"/>
                  </a:cubicBezTo>
                  <a:cubicBezTo>
                    <a:pt x="1859" y="80"/>
                    <a:pt x="1839" y="50"/>
                    <a:pt x="1810" y="21"/>
                  </a:cubicBezTo>
                  <a:cubicBezTo>
                    <a:pt x="1790" y="10"/>
                    <a:pt x="1759" y="1"/>
                    <a:pt x="1730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2" name="Google Shape;202;p24"/>
            <p:cNvSpPr/>
            <p:nvPr/>
          </p:nvSpPr>
          <p:spPr>
            <a:xfrm flipH="1">
              <a:off x="6159854" y="1344172"/>
              <a:ext cx="147691" cy="325775"/>
            </a:xfrm>
            <a:custGeom>
              <a:avLst/>
              <a:gdLst/>
              <a:ahLst/>
              <a:cxnLst/>
              <a:rect l="l" t="t" r="r" b="b"/>
              <a:pathLst>
                <a:path w="2279" h="5027" extrusionOk="0">
                  <a:moveTo>
                    <a:pt x="1639" y="281"/>
                  </a:moveTo>
                  <a:lnTo>
                    <a:pt x="1639" y="291"/>
                  </a:lnTo>
                  <a:lnTo>
                    <a:pt x="1639" y="411"/>
                  </a:lnTo>
                  <a:cubicBezTo>
                    <a:pt x="1639" y="451"/>
                    <a:pt x="1648" y="480"/>
                    <a:pt x="1648" y="520"/>
                  </a:cubicBezTo>
                  <a:lnTo>
                    <a:pt x="1648" y="531"/>
                  </a:lnTo>
                  <a:lnTo>
                    <a:pt x="1648" y="540"/>
                  </a:lnTo>
                  <a:cubicBezTo>
                    <a:pt x="1659" y="580"/>
                    <a:pt x="1659" y="620"/>
                    <a:pt x="1659" y="671"/>
                  </a:cubicBezTo>
                  <a:cubicBezTo>
                    <a:pt x="1659" y="720"/>
                    <a:pt x="1668" y="780"/>
                    <a:pt x="1668" y="840"/>
                  </a:cubicBezTo>
                  <a:cubicBezTo>
                    <a:pt x="1679" y="950"/>
                    <a:pt x="1679" y="1080"/>
                    <a:pt x="1688" y="1200"/>
                  </a:cubicBezTo>
                  <a:lnTo>
                    <a:pt x="1688" y="1390"/>
                  </a:lnTo>
                  <a:lnTo>
                    <a:pt x="1688" y="1470"/>
                  </a:lnTo>
                  <a:cubicBezTo>
                    <a:pt x="1699" y="1519"/>
                    <a:pt x="1699" y="1570"/>
                    <a:pt x="1699" y="1619"/>
                  </a:cubicBezTo>
                  <a:lnTo>
                    <a:pt x="1699" y="1739"/>
                  </a:lnTo>
                  <a:cubicBezTo>
                    <a:pt x="1699" y="1819"/>
                    <a:pt x="1708" y="1910"/>
                    <a:pt x="1708" y="1999"/>
                  </a:cubicBezTo>
                  <a:cubicBezTo>
                    <a:pt x="1719" y="2029"/>
                    <a:pt x="1719" y="2059"/>
                    <a:pt x="1719" y="2089"/>
                  </a:cubicBezTo>
                  <a:cubicBezTo>
                    <a:pt x="1728" y="2149"/>
                    <a:pt x="1728" y="2199"/>
                    <a:pt x="1728" y="2259"/>
                  </a:cubicBezTo>
                  <a:lnTo>
                    <a:pt x="1728" y="2349"/>
                  </a:lnTo>
                  <a:cubicBezTo>
                    <a:pt x="1739" y="2409"/>
                    <a:pt x="1739" y="2469"/>
                    <a:pt x="1739" y="2529"/>
                  </a:cubicBezTo>
                  <a:lnTo>
                    <a:pt x="1739" y="2569"/>
                  </a:lnTo>
                  <a:cubicBezTo>
                    <a:pt x="1739" y="2599"/>
                    <a:pt x="1748" y="2639"/>
                    <a:pt x="1748" y="2669"/>
                  </a:cubicBezTo>
                  <a:lnTo>
                    <a:pt x="1748" y="2778"/>
                  </a:lnTo>
                  <a:lnTo>
                    <a:pt x="1748" y="2798"/>
                  </a:lnTo>
                  <a:cubicBezTo>
                    <a:pt x="1739" y="2898"/>
                    <a:pt x="1739" y="2989"/>
                    <a:pt x="1739" y="3069"/>
                  </a:cubicBezTo>
                  <a:cubicBezTo>
                    <a:pt x="1739" y="3089"/>
                    <a:pt x="1728" y="3109"/>
                    <a:pt x="1728" y="3129"/>
                  </a:cubicBezTo>
                  <a:lnTo>
                    <a:pt x="1728" y="3158"/>
                  </a:lnTo>
                  <a:lnTo>
                    <a:pt x="1728" y="3198"/>
                  </a:lnTo>
                  <a:lnTo>
                    <a:pt x="1728" y="3228"/>
                  </a:lnTo>
                  <a:cubicBezTo>
                    <a:pt x="1728" y="3248"/>
                    <a:pt x="1728" y="3268"/>
                    <a:pt x="1719" y="3288"/>
                  </a:cubicBezTo>
                  <a:cubicBezTo>
                    <a:pt x="1719" y="3288"/>
                    <a:pt x="1719" y="3278"/>
                    <a:pt x="1708" y="3278"/>
                  </a:cubicBezTo>
                  <a:cubicBezTo>
                    <a:pt x="1699" y="3278"/>
                    <a:pt x="1688" y="3268"/>
                    <a:pt x="1688" y="3258"/>
                  </a:cubicBezTo>
                  <a:cubicBezTo>
                    <a:pt x="1659" y="3238"/>
                    <a:pt x="1648" y="3228"/>
                    <a:pt x="1628" y="3208"/>
                  </a:cubicBezTo>
                  <a:cubicBezTo>
                    <a:pt x="1619" y="3198"/>
                    <a:pt x="1619" y="3189"/>
                    <a:pt x="1619" y="3178"/>
                  </a:cubicBezTo>
                  <a:lnTo>
                    <a:pt x="1619" y="3169"/>
                  </a:lnTo>
                  <a:lnTo>
                    <a:pt x="1619" y="3158"/>
                  </a:lnTo>
                  <a:lnTo>
                    <a:pt x="1619" y="3149"/>
                  </a:lnTo>
                  <a:lnTo>
                    <a:pt x="1619" y="3109"/>
                  </a:lnTo>
                  <a:lnTo>
                    <a:pt x="1619" y="3018"/>
                  </a:lnTo>
                  <a:lnTo>
                    <a:pt x="1619" y="2829"/>
                  </a:lnTo>
                  <a:cubicBezTo>
                    <a:pt x="1619" y="2758"/>
                    <a:pt x="1608" y="2699"/>
                    <a:pt x="1608" y="2639"/>
                  </a:cubicBezTo>
                  <a:cubicBezTo>
                    <a:pt x="1619" y="2579"/>
                    <a:pt x="1608" y="2509"/>
                    <a:pt x="1608" y="2439"/>
                  </a:cubicBezTo>
                  <a:cubicBezTo>
                    <a:pt x="1608" y="2389"/>
                    <a:pt x="1599" y="2319"/>
                    <a:pt x="1599" y="2259"/>
                  </a:cubicBezTo>
                  <a:lnTo>
                    <a:pt x="1599" y="2109"/>
                  </a:lnTo>
                  <a:lnTo>
                    <a:pt x="1599" y="2089"/>
                  </a:lnTo>
                  <a:lnTo>
                    <a:pt x="1599" y="2069"/>
                  </a:lnTo>
                  <a:cubicBezTo>
                    <a:pt x="1588" y="1959"/>
                    <a:pt x="1588" y="1850"/>
                    <a:pt x="1588" y="1750"/>
                  </a:cubicBezTo>
                  <a:lnTo>
                    <a:pt x="1599" y="1679"/>
                  </a:lnTo>
                  <a:cubicBezTo>
                    <a:pt x="1599" y="1619"/>
                    <a:pt x="1588" y="1570"/>
                    <a:pt x="1588" y="1510"/>
                  </a:cubicBezTo>
                  <a:lnTo>
                    <a:pt x="1588" y="1320"/>
                  </a:lnTo>
                  <a:lnTo>
                    <a:pt x="1588" y="1140"/>
                  </a:lnTo>
                  <a:cubicBezTo>
                    <a:pt x="1579" y="1070"/>
                    <a:pt x="1588" y="1000"/>
                    <a:pt x="1588" y="950"/>
                  </a:cubicBezTo>
                  <a:cubicBezTo>
                    <a:pt x="1588" y="900"/>
                    <a:pt x="1588" y="840"/>
                    <a:pt x="1579" y="780"/>
                  </a:cubicBezTo>
                  <a:lnTo>
                    <a:pt x="1579" y="731"/>
                  </a:lnTo>
                  <a:lnTo>
                    <a:pt x="1579" y="611"/>
                  </a:lnTo>
                  <a:lnTo>
                    <a:pt x="1579" y="491"/>
                  </a:lnTo>
                  <a:lnTo>
                    <a:pt x="1579" y="440"/>
                  </a:lnTo>
                  <a:lnTo>
                    <a:pt x="1579" y="391"/>
                  </a:lnTo>
                  <a:lnTo>
                    <a:pt x="1579" y="300"/>
                  </a:lnTo>
                  <a:lnTo>
                    <a:pt x="1588" y="300"/>
                  </a:lnTo>
                  <a:lnTo>
                    <a:pt x="1639" y="281"/>
                  </a:lnTo>
                  <a:close/>
                  <a:moveTo>
                    <a:pt x="1539" y="3288"/>
                  </a:moveTo>
                  <a:cubicBezTo>
                    <a:pt x="1548" y="3308"/>
                    <a:pt x="1559" y="3328"/>
                    <a:pt x="1568" y="3338"/>
                  </a:cubicBezTo>
                  <a:lnTo>
                    <a:pt x="1579" y="3348"/>
                  </a:lnTo>
                  <a:cubicBezTo>
                    <a:pt x="1588" y="3368"/>
                    <a:pt x="1608" y="3388"/>
                    <a:pt x="1628" y="3408"/>
                  </a:cubicBezTo>
                  <a:lnTo>
                    <a:pt x="1608" y="3418"/>
                  </a:lnTo>
                  <a:cubicBezTo>
                    <a:pt x="1599" y="3428"/>
                    <a:pt x="1579" y="3428"/>
                    <a:pt x="1568" y="3438"/>
                  </a:cubicBezTo>
                  <a:cubicBezTo>
                    <a:pt x="1559" y="3448"/>
                    <a:pt x="1539" y="3468"/>
                    <a:pt x="1519" y="3478"/>
                  </a:cubicBezTo>
                  <a:lnTo>
                    <a:pt x="1519" y="3488"/>
                  </a:lnTo>
                  <a:lnTo>
                    <a:pt x="1499" y="3508"/>
                  </a:lnTo>
                  <a:cubicBezTo>
                    <a:pt x="1459" y="3528"/>
                    <a:pt x="1429" y="3548"/>
                    <a:pt x="1389" y="3568"/>
                  </a:cubicBezTo>
                  <a:lnTo>
                    <a:pt x="1359" y="3588"/>
                  </a:lnTo>
                  <a:cubicBezTo>
                    <a:pt x="1329" y="3598"/>
                    <a:pt x="1299" y="3618"/>
                    <a:pt x="1279" y="3638"/>
                  </a:cubicBezTo>
                  <a:lnTo>
                    <a:pt x="1189" y="3698"/>
                  </a:lnTo>
                  <a:lnTo>
                    <a:pt x="1159" y="3718"/>
                  </a:lnTo>
                  <a:lnTo>
                    <a:pt x="1159" y="3708"/>
                  </a:lnTo>
                  <a:cubicBezTo>
                    <a:pt x="1159" y="3688"/>
                    <a:pt x="1159" y="3678"/>
                    <a:pt x="1149" y="3668"/>
                  </a:cubicBezTo>
                  <a:lnTo>
                    <a:pt x="1149" y="3598"/>
                  </a:lnTo>
                  <a:lnTo>
                    <a:pt x="1149" y="3588"/>
                  </a:lnTo>
                  <a:lnTo>
                    <a:pt x="1199" y="3558"/>
                  </a:lnTo>
                  <a:lnTo>
                    <a:pt x="1219" y="3538"/>
                  </a:lnTo>
                  <a:cubicBezTo>
                    <a:pt x="1259" y="3508"/>
                    <a:pt x="1289" y="3488"/>
                    <a:pt x="1319" y="3468"/>
                  </a:cubicBezTo>
                  <a:cubicBezTo>
                    <a:pt x="1349" y="3448"/>
                    <a:pt x="1389" y="3418"/>
                    <a:pt x="1429" y="3388"/>
                  </a:cubicBezTo>
                  <a:lnTo>
                    <a:pt x="1469" y="3348"/>
                  </a:lnTo>
                  <a:lnTo>
                    <a:pt x="1479" y="3348"/>
                  </a:lnTo>
                  <a:lnTo>
                    <a:pt x="1508" y="3318"/>
                  </a:lnTo>
                  <a:lnTo>
                    <a:pt x="1539" y="3288"/>
                  </a:lnTo>
                  <a:close/>
                  <a:moveTo>
                    <a:pt x="959" y="600"/>
                  </a:moveTo>
                  <a:lnTo>
                    <a:pt x="959" y="771"/>
                  </a:lnTo>
                  <a:lnTo>
                    <a:pt x="959" y="840"/>
                  </a:lnTo>
                  <a:lnTo>
                    <a:pt x="959" y="900"/>
                  </a:lnTo>
                  <a:lnTo>
                    <a:pt x="959" y="1110"/>
                  </a:lnTo>
                  <a:lnTo>
                    <a:pt x="959" y="1250"/>
                  </a:lnTo>
                  <a:cubicBezTo>
                    <a:pt x="959" y="1310"/>
                    <a:pt x="969" y="1370"/>
                    <a:pt x="969" y="1420"/>
                  </a:cubicBezTo>
                  <a:lnTo>
                    <a:pt x="969" y="1610"/>
                  </a:lnTo>
                  <a:lnTo>
                    <a:pt x="969" y="1750"/>
                  </a:lnTo>
                  <a:lnTo>
                    <a:pt x="969" y="2069"/>
                  </a:lnTo>
                  <a:lnTo>
                    <a:pt x="969" y="2239"/>
                  </a:lnTo>
                  <a:lnTo>
                    <a:pt x="959" y="2309"/>
                  </a:lnTo>
                  <a:lnTo>
                    <a:pt x="959" y="2399"/>
                  </a:lnTo>
                  <a:lnTo>
                    <a:pt x="959" y="2718"/>
                  </a:lnTo>
                  <a:cubicBezTo>
                    <a:pt x="959" y="2769"/>
                    <a:pt x="969" y="2818"/>
                    <a:pt x="969" y="2869"/>
                  </a:cubicBezTo>
                  <a:lnTo>
                    <a:pt x="969" y="2898"/>
                  </a:lnTo>
                  <a:lnTo>
                    <a:pt x="969" y="2969"/>
                  </a:lnTo>
                  <a:lnTo>
                    <a:pt x="979" y="3038"/>
                  </a:lnTo>
                  <a:cubicBezTo>
                    <a:pt x="979" y="3149"/>
                    <a:pt x="989" y="3258"/>
                    <a:pt x="999" y="3358"/>
                  </a:cubicBezTo>
                  <a:cubicBezTo>
                    <a:pt x="999" y="3398"/>
                    <a:pt x="1009" y="3428"/>
                    <a:pt x="1009" y="3468"/>
                  </a:cubicBezTo>
                  <a:lnTo>
                    <a:pt x="1009" y="3478"/>
                  </a:lnTo>
                  <a:cubicBezTo>
                    <a:pt x="1009" y="3548"/>
                    <a:pt x="1019" y="3618"/>
                    <a:pt x="1029" y="3688"/>
                  </a:cubicBezTo>
                  <a:cubicBezTo>
                    <a:pt x="1029" y="3708"/>
                    <a:pt x="1029" y="3728"/>
                    <a:pt x="1039" y="3748"/>
                  </a:cubicBezTo>
                  <a:cubicBezTo>
                    <a:pt x="1029" y="3758"/>
                    <a:pt x="1029" y="3768"/>
                    <a:pt x="1039" y="3778"/>
                  </a:cubicBezTo>
                  <a:lnTo>
                    <a:pt x="1039" y="3788"/>
                  </a:lnTo>
                  <a:cubicBezTo>
                    <a:pt x="1029" y="3798"/>
                    <a:pt x="1019" y="3798"/>
                    <a:pt x="1009" y="3808"/>
                  </a:cubicBezTo>
                  <a:cubicBezTo>
                    <a:pt x="979" y="3818"/>
                    <a:pt x="959" y="3838"/>
                    <a:pt x="929" y="3848"/>
                  </a:cubicBezTo>
                  <a:lnTo>
                    <a:pt x="929" y="3838"/>
                  </a:lnTo>
                  <a:lnTo>
                    <a:pt x="929" y="3828"/>
                  </a:lnTo>
                  <a:cubicBezTo>
                    <a:pt x="929" y="3808"/>
                    <a:pt x="929" y="3788"/>
                    <a:pt x="919" y="3758"/>
                  </a:cubicBezTo>
                  <a:cubicBezTo>
                    <a:pt x="919" y="3718"/>
                    <a:pt x="919" y="3678"/>
                    <a:pt x="909" y="3628"/>
                  </a:cubicBezTo>
                  <a:cubicBezTo>
                    <a:pt x="909" y="3598"/>
                    <a:pt x="909" y="3578"/>
                    <a:pt x="899" y="3548"/>
                  </a:cubicBezTo>
                  <a:lnTo>
                    <a:pt x="899" y="3498"/>
                  </a:lnTo>
                  <a:cubicBezTo>
                    <a:pt x="889" y="3458"/>
                    <a:pt x="889" y="3418"/>
                    <a:pt x="889" y="3368"/>
                  </a:cubicBezTo>
                  <a:cubicBezTo>
                    <a:pt x="879" y="3318"/>
                    <a:pt x="879" y="3258"/>
                    <a:pt x="879" y="3208"/>
                  </a:cubicBezTo>
                  <a:lnTo>
                    <a:pt x="879" y="3198"/>
                  </a:lnTo>
                  <a:cubicBezTo>
                    <a:pt x="869" y="3169"/>
                    <a:pt x="869" y="3138"/>
                    <a:pt x="869" y="3109"/>
                  </a:cubicBezTo>
                  <a:lnTo>
                    <a:pt x="869" y="3049"/>
                  </a:lnTo>
                  <a:lnTo>
                    <a:pt x="869" y="3038"/>
                  </a:lnTo>
                  <a:cubicBezTo>
                    <a:pt x="869" y="3018"/>
                    <a:pt x="869" y="2998"/>
                    <a:pt x="859" y="2978"/>
                  </a:cubicBezTo>
                  <a:lnTo>
                    <a:pt x="859" y="2849"/>
                  </a:lnTo>
                  <a:cubicBezTo>
                    <a:pt x="859" y="2758"/>
                    <a:pt x="849" y="2669"/>
                    <a:pt x="849" y="2579"/>
                  </a:cubicBezTo>
                  <a:cubicBezTo>
                    <a:pt x="839" y="2489"/>
                    <a:pt x="829" y="2399"/>
                    <a:pt x="829" y="2309"/>
                  </a:cubicBezTo>
                  <a:cubicBezTo>
                    <a:pt x="829" y="2219"/>
                    <a:pt x="829" y="2119"/>
                    <a:pt x="839" y="2019"/>
                  </a:cubicBezTo>
                  <a:lnTo>
                    <a:pt x="839" y="1939"/>
                  </a:lnTo>
                  <a:lnTo>
                    <a:pt x="839" y="1890"/>
                  </a:lnTo>
                  <a:lnTo>
                    <a:pt x="839" y="1770"/>
                  </a:lnTo>
                  <a:cubicBezTo>
                    <a:pt x="839" y="1719"/>
                    <a:pt x="839" y="1679"/>
                    <a:pt x="829" y="1639"/>
                  </a:cubicBezTo>
                  <a:lnTo>
                    <a:pt x="829" y="1490"/>
                  </a:lnTo>
                  <a:lnTo>
                    <a:pt x="829" y="1350"/>
                  </a:lnTo>
                  <a:lnTo>
                    <a:pt x="829" y="1330"/>
                  </a:lnTo>
                  <a:lnTo>
                    <a:pt x="829" y="1220"/>
                  </a:lnTo>
                  <a:lnTo>
                    <a:pt x="829" y="1150"/>
                  </a:lnTo>
                  <a:lnTo>
                    <a:pt x="819" y="1120"/>
                  </a:lnTo>
                  <a:lnTo>
                    <a:pt x="819" y="960"/>
                  </a:lnTo>
                  <a:lnTo>
                    <a:pt x="819" y="810"/>
                  </a:lnTo>
                  <a:cubicBezTo>
                    <a:pt x="819" y="780"/>
                    <a:pt x="809" y="751"/>
                    <a:pt x="809" y="720"/>
                  </a:cubicBezTo>
                  <a:lnTo>
                    <a:pt x="809" y="691"/>
                  </a:lnTo>
                  <a:lnTo>
                    <a:pt x="809" y="680"/>
                  </a:lnTo>
                  <a:cubicBezTo>
                    <a:pt x="819" y="680"/>
                    <a:pt x="819" y="671"/>
                    <a:pt x="829" y="671"/>
                  </a:cubicBezTo>
                  <a:cubicBezTo>
                    <a:pt x="869" y="640"/>
                    <a:pt x="909" y="620"/>
                    <a:pt x="959" y="600"/>
                  </a:cubicBezTo>
                  <a:close/>
                  <a:moveTo>
                    <a:pt x="811" y="3830"/>
                  </a:moveTo>
                  <a:lnTo>
                    <a:pt x="819" y="3838"/>
                  </a:lnTo>
                  <a:lnTo>
                    <a:pt x="819" y="3878"/>
                  </a:lnTo>
                  <a:cubicBezTo>
                    <a:pt x="819" y="3888"/>
                    <a:pt x="829" y="3898"/>
                    <a:pt x="829" y="3918"/>
                  </a:cubicBezTo>
                  <a:lnTo>
                    <a:pt x="819" y="3918"/>
                  </a:lnTo>
                  <a:cubicBezTo>
                    <a:pt x="779" y="3948"/>
                    <a:pt x="749" y="3968"/>
                    <a:pt x="720" y="3997"/>
                  </a:cubicBezTo>
                  <a:cubicBezTo>
                    <a:pt x="680" y="4028"/>
                    <a:pt x="649" y="4048"/>
                    <a:pt x="609" y="4068"/>
                  </a:cubicBezTo>
                  <a:cubicBezTo>
                    <a:pt x="569" y="4097"/>
                    <a:pt x="529" y="4128"/>
                    <a:pt x="480" y="4157"/>
                  </a:cubicBezTo>
                  <a:cubicBezTo>
                    <a:pt x="460" y="4168"/>
                    <a:pt x="440" y="4177"/>
                    <a:pt x="420" y="4197"/>
                  </a:cubicBezTo>
                  <a:cubicBezTo>
                    <a:pt x="389" y="4217"/>
                    <a:pt x="360" y="4228"/>
                    <a:pt x="329" y="4248"/>
                  </a:cubicBezTo>
                  <a:lnTo>
                    <a:pt x="289" y="4277"/>
                  </a:lnTo>
                  <a:lnTo>
                    <a:pt x="289" y="4288"/>
                  </a:lnTo>
                  <a:cubicBezTo>
                    <a:pt x="280" y="4288"/>
                    <a:pt x="270" y="4297"/>
                    <a:pt x="270" y="4297"/>
                  </a:cubicBezTo>
                  <a:lnTo>
                    <a:pt x="270" y="4248"/>
                  </a:lnTo>
                  <a:cubicBezTo>
                    <a:pt x="270" y="4228"/>
                    <a:pt x="270" y="4208"/>
                    <a:pt x="260" y="4177"/>
                  </a:cubicBezTo>
                  <a:lnTo>
                    <a:pt x="270" y="4177"/>
                  </a:lnTo>
                  <a:cubicBezTo>
                    <a:pt x="289" y="4168"/>
                    <a:pt x="300" y="4157"/>
                    <a:pt x="320" y="4148"/>
                  </a:cubicBezTo>
                  <a:cubicBezTo>
                    <a:pt x="320" y="4148"/>
                    <a:pt x="329" y="4148"/>
                    <a:pt x="340" y="4137"/>
                  </a:cubicBezTo>
                  <a:cubicBezTo>
                    <a:pt x="340" y="4137"/>
                    <a:pt x="349" y="4128"/>
                    <a:pt x="360" y="4128"/>
                  </a:cubicBezTo>
                  <a:cubicBezTo>
                    <a:pt x="369" y="4117"/>
                    <a:pt x="389" y="4108"/>
                    <a:pt x="400" y="4108"/>
                  </a:cubicBezTo>
                  <a:cubicBezTo>
                    <a:pt x="420" y="4097"/>
                    <a:pt x="429" y="4097"/>
                    <a:pt x="440" y="4088"/>
                  </a:cubicBezTo>
                  <a:cubicBezTo>
                    <a:pt x="460" y="4077"/>
                    <a:pt x="469" y="4068"/>
                    <a:pt x="489" y="4057"/>
                  </a:cubicBezTo>
                  <a:cubicBezTo>
                    <a:pt x="509" y="4048"/>
                    <a:pt x="540" y="4028"/>
                    <a:pt x="560" y="4008"/>
                  </a:cubicBezTo>
                  <a:cubicBezTo>
                    <a:pt x="580" y="3997"/>
                    <a:pt x="589" y="3988"/>
                    <a:pt x="600" y="3977"/>
                  </a:cubicBezTo>
                  <a:cubicBezTo>
                    <a:pt x="620" y="3968"/>
                    <a:pt x="629" y="3957"/>
                    <a:pt x="640" y="3948"/>
                  </a:cubicBezTo>
                  <a:lnTo>
                    <a:pt x="680" y="3918"/>
                  </a:lnTo>
                  <a:lnTo>
                    <a:pt x="720" y="3898"/>
                  </a:lnTo>
                  <a:cubicBezTo>
                    <a:pt x="740" y="3878"/>
                    <a:pt x="759" y="3858"/>
                    <a:pt x="779" y="3848"/>
                  </a:cubicBezTo>
                  <a:cubicBezTo>
                    <a:pt x="794" y="3840"/>
                    <a:pt x="803" y="3833"/>
                    <a:pt x="811" y="3830"/>
                  </a:cubicBezTo>
                  <a:close/>
                  <a:moveTo>
                    <a:pt x="1819" y="3478"/>
                  </a:moveTo>
                  <a:lnTo>
                    <a:pt x="1828" y="3488"/>
                  </a:lnTo>
                  <a:cubicBezTo>
                    <a:pt x="1839" y="3488"/>
                    <a:pt x="1848" y="3488"/>
                    <a:pt x="1859" y="3498"/>
                  </a:cubicBezTo>
                  <a:cubicBezTo>
                    <a:pt x="1868" y="3498"/>
                    <a:pt x="1879" y="3498"/>
                    <a:pt x="1888" y="3508"/>
                  </a:cubicBezTo>
                  <a:lnTo>
                    <a:pt x="1919" y="3508"/>
                  </a:lnTo>
                  <a:cubicBezTo>
                    <a:pt x="1939" y="3518"/>
                    <a:pt x="1948" y="3518"/>
                    <a:pt x="1968" y="3528"/>
                  </a:cubicBezTo>
                  <a:lnTo>
                    <a:pt x="1978" y="3528"/>
                  </a:lnTo>
                  <a:cubicBezTo>
                    <a:pt x="1988" y="3538"/>
                    <a:pt x="2008" y="3538"/>
                    <a:pt x="2018" y="3548"/>
                  </a:cubicBezTo>
                  <a:cubicBezTo>
                    <a:pt x="2008" y="3558"/>
                    <a:pt x="1988" y="3558"/>
                    <a:pt x="1978" y="3568"/>
                  </a:cubicBezTo>
                  <a:cubicBezTo>
                    <a:pt x="1968" y="3578"/>
                    <a:pt x="1959" y="3588"/>
                    <a:pt x="1939" y="3598"/>
                  </a:cubicBezTo>
                  <a:lnTo>
                    <a:pt x="1919" y="3618"/>
                  </a:lnTo>
                  <a:cubicBezTo>
                    <a:pt x="1899" y="3628"/>
                    <a:pt x="1888" y="3638"/>
                    <a:pt x="1879" y="3648"/>
                  </a:cubicBezTo>
                  <a:lnTo>
                    <a:pt x="1859" y="3658"/>
                  </a:lnTo>
                  <a:cubicBezTo>
                    <a:pt x="1828" y="3678"/>
                    <a:pt x="1808" y="3698"/>
                    <a:pt x="1779" y="3718"/>
                  </a:cubicBezTo>
                  <a:cubicBezTo>
                    <a:pt x="1748" y="3728"/>
                    <a:pt x="1728" y="3738"/>
                    <a:pt x="1708" y="3758"/>
                  </a:cubicBezTo>
                  <a:cubicBezTo>
                    <a:pt x="1679" y="3768"/>
                    <a:pt x="1659" y="3788"/>
                    <a:pt x="1628" y="3808"/>
                  </a:cubicBezTo>
                  <a:cubicBezTo>
                    <a:pt x="1608" y="3818"/>
                    <a:pt x="1588" y="3828"/>
                    <a:pt x="1568" y="3848"/>
                  </a:cubicBezTo>
                  <a:lnTo>
                    <a:pt x="1559" y="3848"/>
                  </a:lnTo>
                  <a:cubicBezTo>
                    <a:pt x="1539" y="3868"/>
                    <a:pt x="1508" y="3878"/>
                    <a:pt x="1488" y="3898"/>
                  </a:cubicBezTo>
                  <a:lnTo>
                    <a:pt x="1339" y="3988"/>
                  </a:lnTo>
                  <a:cubicBezTo>
                    <a:pt x="1289" y="4017"/>
                    <a:pt x="1229" y="4048"/>
                    <a:pt x="1179" y="4077"/>
                  </a:cubicBezTo>
                  <a:cubicBezTo>
                    <a:pt x="1169" y="4097"/>
                    <a:pt x="1149" y="4108"/>
                    <a:pt x="1139" y="4117"/>
                  </a:cubicBezTo>
                  <a:cubicBezTo>
                    <a:pt x="1109" y="4137"/>
                    <a:pt x="1069" y="4157"/>
                    <a:pt x="1039" y="4188"/>
                  </a:cubicBezTo>
                  <a:cubicBezTo>
                    <a:pt x="989" y="4217"/>
                    <a:pt x="939" y="4248"/>
                    <a:pt x="889" y="4268"/>
                  </a:cubicBezTo>
                  <a:lnTo>
                    <a:pt x="829" y="4297"/>
                  </a:lnTo>
                  <a:lnTo>
                    <a:pt x="789" y="4317"/>
                  </a:lnTo>
                  <a:cubicBezTo>
                    <a:pt x="759" y="4328"/>
                    <a:pt x="740" y="4348"/>
                    <a:pt x="709" y="4368"/>
                  </a:cubicBezTo>
                  <a:cubicBezTo>
                    <a:pt x="680" y="4388"/>
                    <a:pt x="660" y="4408"/>
                    <a:pt x="640" y="4417"/>
                  </a:cubicBezTo>
                  <a:lnTo>
                    <a:pt x="629" y="4427"/>
                  </a:lnTo>
                  <a:cubicBezTo>
                    <a:pt x="609" y="4437"/>
                    <a:pt x="589" y="4447"/>
                    <a:pt x="580" y="4467"/>
                  </a:cubicBezTo>
                  <a:cubicBezTo>
                    <a:pt x="569" y="4477"/>
                    <a:pt x="560" y="4487"/>
                    <a:pt x="549" y="4507"/>
                  </a:cubicBezTo>
                  <a:lnTo>
                    <a:pt x="540" y="4507"/>
                  </a:lnTo>
                  <a:cubicBezTo>
                    <a:pt x="529" y="4507"/>
                    <a:pt x="509" y="4507"/>
                    <a:pt x="500" y="4497"/>
                  </a:cubicBezTo>
                  <a:lnTo>
                    <a:pt x="480" y="4497"/>
                  </a:lnTo>
                  <a:cubicBezTo>
                    <a:pt x="449" y="4497"/>
                    <a:pt x="420" y="4477"/>
                    <a:pt x="389" y="4467"/>
                  </a:cubicBezTo>
                  <a:cubicBezTo>
                    <a:pt x="380" y="4467"/>
                    <a:pt x="360" y="4457"/>
                    <a:pt x="349" y="4457"/>
                  </a:cubicBezTo>
                  <a:lnTo>
                    <a:pt x="329" y="4447"/>
                  </a:lnTo>
                  <a:cubicBezTo>
                    <a:pt x="320" y="4447"/>
                    <a:pt x="309" y="4447"/>
                    <a:pt x="300" y="4437"/>
                  </a:cubicBezTo>
                  <a:lnTo>
                    <a:pt x="289" y="4437"/>
                  </a:lnTo>
                  <a:cubicBezTo>
                    <a:pt x="289" y="4437"/>
                    <a:pt x="289" y="4427"/>
                    <a:pt x="280" y="4427"/>
                  </a:cubicBezTo>
                  <a:lnTo>
                    <a:pt x="289" y="4427"/>
                  </a:lnTo>
                  <a:cubicBezTo>
                    <a:pt x="320" y="4408"/>
                    <a:pt x="349" y="4388"/>
                    <a:pt x="380" y="4357"/>
                  </a:cubicBezTo>
                  <a:lnTo>
                    <a:pt x="400" y="4348"/>
                  </a:lnTo>
                  <a:cubicBezTo>
                    <a:pt x="449" y="4308"/>
                    <a:pt x="520" y="4268"/>
                    <a:pt x="580" y="4228"/>
                  </a:cubicBezTo>
                  <a:lnTo>
                    <a:pt x="620" y="4197"/>
                  </a:lnTo>
                  <a:cubicBezTo>
                    <a:pt x="669" y="4168"/>
                    <a:pt x="720" y="4137"/>
                    <a:pt x="759" y="4108"/>
                  </a:cubicBezTo>
                  <a:lnTo>
                    <a:pt x="769" y="4097"/>
                  </a:lnTo>
                  <a:cubicBezTo>
                    <a:pt x="789" y="4088"/>
                    <a:pt x="809" y="4068"/>
                    <a:pt x="839" y="4048"/>
                  </a:cubicBezTo>
                  <a:cubicBezTo>
                    <a:pt x="909" y="3997"/>
                    <a:pt x="989" y="3948"/>
                    <a:pt x="1079" y="3908"/>
                  </a:cubicBezTo>
                  <a:cubicBezTo>
                    <a:pt x="1119" y="3888"/>
                    <a:pt x="1149" y="3868"/>
                    <a:pt x="1189" y="3848"/>
                  </a:cubicBezTo>
                  <a:lnTo>
                    <a:pt x="1249" y="3818"/>
                  </a:lnTo>
                  <a:cubicBezTo>
                    <a:pt x="1269" y="3808"/>
                    <a:pt x="1279" y="3788"/>
                    <a:pt x="1299" y="3778"/>
                  </a:cubicBezTo>
                  <a:lnTo>
                    <a:pt x="1419" y="3718"/>
                  </a:lnTo>
                  <a:lnTo>
                    <a:pt x="1539" y="3658"/>
                  </a:lnTo>
                  <a:cubicBezTo>
                    <a:pt x="1559" y="3648"/>
                    <a:pt x="1579" y="3628"/>
                    <a:pt x="1599" y="3618"/>
                  </a:cubicBezTo>
                  <a:lnTo>
                    <a:pt x="1608" y="3608"/>
                  </a:lnTo>
                  <a:cubicBezTo>
                    <a:pt x="1619" y="3608"/>
                    <a:pt x="1628" y="3598"/>
                    <a:pt x="1639" y="3588"/>
                  </a:cubicBezTo>
                  <a:cubicBezTo>
                    <a:pt x="1659" y="3578"/>
                    <a:pt x="1668" y="3568"/>
                    <a:pt x="1688" y="3558"/>
                  </a:cubicBezTo>
                  <a:cubicBezTo>
                    <a:pt x="1708" y="3548"/>
                    <a:pt x="1728" y="3538"/>
                    <a:pt x="1739" y="3528"/>
                  </a:cubicBezTo>
                  <a:cubicBezTo>
                    <a:pt x="1748" y="3518"/>
                    <a:pt x="1759" y="3518"/>
                    <a:pt x="1768" y="3508"/>
                  </a:cubicBezTo>
                  <a:lnTo>
                    <a:pt x="1799" y="3478"/>
                  </a:lnTo>
                  <a:close/>
                  <a:moveTo>
                    <a:pt x="2108" y="3638"/>
                  </a:moveTo>
                  <a:lnTo>
                    <a:pt x="2108" y="3648"/>
                  </a:lnTo>
                  <a:lnTo>
                    <a:pt x="2108" y="3668"/>
                  </a:lnTo>
                  <a:cubicBezTo>
                    <a:pt x="2108" y="3678"/>
                    <a:pt x="2098" y="3698"/>
                    <a:pt x="2098" y="3718"/>
                  </a:cubicBezTo>
                  <a:lnTo>
                    <a:pt x="2098" y="3758"/>
                  </a:lnTo>
                  <a:cubicBezTo>
                    <a:pt x="2098" y="3788"/>
                    <a:pt x="2098" y="3838"/>
                    <a:pt x="2088" y="3878"/>
                  </a:cubicBezTo>
                  <a:lnTo>
                    <a:pt x="2088" y="3908"/>
                  </a:lnTo>
                  <a:lnTo>
                    <a:pt x="2068" y="3918"/>
                  </a:lnTo>
                  <a:lnTo>
                    <a:pt x="2058" y="3928"/>
                  </a:lnTo>
                  <a:cubicBezTo>
                    <a:pt x="2048" y="3928"/>
                    <a:pt x="2038" y="3937"/>
                    <a:pt x="2028" y="3948"/>
                  </a:cubicBezTo>
                  <a:lnTo>
                    <a:pt x="2018" y="3957"/>
                  </a:lnTo>
                  <a:cubicBezTo>
                    <a:pt x="1988" y="3977"/>
                    <a:pt x="1959" y="3997"/>
                    <a:pt x="1939" y="4008"/>
                  </a:cubicBezTo>
                  <a:lnTo>
                    <a:pt x="1848" y="4068"/>
                  </a:lnTo>
                  <a:cubicBezTo>
                    <a:pt x="1819" y="4088"/>
                    <a:pt x="1788" y="4108"/>
                    <a:pt x="1759" y="4137"/>
                  </a:cubicBezTo>
                  <a:cubicBezTo>
                    <a:pt x="1739" y="4148"/>
                    <a:pt x="1719" y="4168"/>
                    <a:pt x="1688" y="4188"/>
                  </a:cubicBezTo>
                  <a:cubicBezTo>
                    <a:pt x="1679" y="4197"/>
                    <a:pt x="1668" y="4197"/>
                    <a:pt x="1659" y="4208"/>
                  </a:cubicBezTo>
                  <a:lnTo>
                    <a:pt x="1648" y="4217"/>
                  </a:lnTo>
                  <a:lnTo>
                    <a:pt x="1619" y="4237"/>
                  </a:lnTo>
                  <a:cubicBezTo>
                    <a:pt x="1579" y="4268"/>
                    <a:pt x="1528" y="4297"/>
                    <a:pt x="1469" y="4337"/>
                  </a:cubicBezTo>
                  <a:cubicBezTo>
                    <a:pt x="1429" y="4377"/>
                    <a:pt x="1379" y="4408"/>
                    <a:pt x="1339" y="4437"/>
                  </a:cubicBezTo>
                  <a:cubicBezTo>
                    <a:pt x="1289" y="4467"/>
                    <a:pt x="1239" y="4497"/>
                    <a:pt x="1179" y="4527"/>
                  </a:cubicBezTo>
                  <a:cubicBezTo>
                    <a:pt x="1149" y="4547"/>
                    <a:pt x="1109" y="4567"/>
                    <a:pt x="1079" y="4587"/>
                  </a:cubicBezTo>
                  <a:lnTo>
                    <a:pt x="1059" y="4597"/>
                  </a:lnTo>
                  <a:lnTo>
                    <a:pt x="1029" y="4617"/>
                  </a:lnTo>
                  <a:cubicBezTo>
                    <a:pt x="979" y="4647"/>
                    <a:pt x="919" y="4677"/>
                    <a:pt x="879" y="4697"/>
                  </a:cubicBezTo>
                  <a:lnTo>
                    <a:pt x="839" y="4717"/>
                  </a:lnTo>
                  <a:lnTo>
                    <a:pt x="720" y="4777"/>
                  </a:lnTo>
                  <a:cubicBezTo>
                    <a:pt x="709" y="4787"/>
                    <a:pt x="689" y="4797"/>
                    <a:pt x="669" y="4807"/>
                  </a:cubicBezTo>
                  <a:lnTo>
                    <a:pt x="660" y="4817"/>
                  </a:lnTo>
                  <a:lnTo>
                    <a:pt x="649" y="4827"/>
                  </a:lnTo>
                  <a:lnTo>
                    <a:pt x="649" y="4817"/>
                  </a:lnTo>
                  <a:lnTo>
                    <a:pt x="649" y="4807"/>
                  </a:lnTo>
                  <a:lnTo>
                    <a:pt x="649" y="4797"/>
                  </a:lnTo>
                  <a:lnTo>
                    <a:pt x="649" y="4787"/>
                  </a:lnTo>
                  <a:cubicBezTo>
                    <a:pt x="640" y="4757"/>
                    <a:pt x="640" y="4727"/>
                    <a:pt x="640" y="4697"/>
                  </a:cubicBezTo>
                  <a:lnTo>
                    <a:pt x="640" y="4667"/>
                  </a:lnTo>
                  <a:lnTo>
                    <a:pt x="640" y="4657"/>
                  </a:lnTo>
                  <a:lnTo>
                    <a:pt x="640" y="4637"/>
                  </a:lnTo>
                  <a:cubicBezTo>
                    <a:pt x="640" y="4627"/>
                    <a:pt x="629" y="4617"/>
                    <a:pt x="629" y="4607"/>
                  </a:cubicBezTo>
                  <a:lnTo>
                    <a:pt x="629" y="4577"/>
                  </a:lnTo>
                  <a:cubicBezTo>
                    <a:pt x="629" y="4577"/>
                    <a:pt x="629" y="4567"/>
                    <a:pt x="620" y="4567"/>
                  </a:cubicBezTo>
                  <a:lnTo>
                    <a:pt x="629" y="4557"/>
                  </a:lnTo>
                  <a:cubicBezTo>
                    <a:pt x="629" y="4547"/>
                    <a:pt x="640" y="4547"/>
                    <a:pt x="640" y="4537"/>
                  </a:cubicBezTo>
                  <a:lnTo>
                    <a:pt x="660" y="4517"/>
                  </a:lnTo>
                  <a:cubicBezTo>
                    <a:pt x="709" y="4487"/>
                    <a:pt x="759" y="4447"/>
                    <a:pt x="799" y="4427"/>
                  </a:cubicBezTo>
                  <a:cubicBezTo>
                    <a:pt x="829" y="4408"/>
                    <a:pt x="859" y="4397"/>
                    <a:pt x="889" y="4377"/>
                  </a:cubicBezTo>
                  <a:lnTo>
                    <a:pt x="899" y="4377"/>
                  </a:lnTo>
                  <a:lnTo>
                    <a:pt x="959" y="4348"/>
                  </a:lnTo>
                  <a:cubicBezTo>
                    <a:pt x="1009" y="4317"/>
                    <a:pt x="1059" y="4297"/>
                    <a:pt x="1109" y="4257"/>
                  </a:cubicBezTo>
                  <a:cubicBezTo>
                    <a:pt x="1139" y="4237"/>
                    <a:pt x="1169" y="4217"/>
                    <a:pt x="1189" y="4197"/>
                  </a:cubicBezTo>
                  <a:cubicBezTo>
                    <a:pt x="1219" y="4188"/>
                    <a:pt x="1239" y="4168"/>
                    <a:pt x="1259" y="4157"/>
                  </a:cubicBezTo>
                  <a:cubicBezTo>
                    <a:pt x="1299" y="4128"/>
                    <a:pt x="1339" y="4108"/>
                    <a:pt x="1379" y="4088"/>
                  </a:cubicBezTo>
                  <a:lnTo>
                    <a:pt x="1409" y="4068"/>
                  </a:lnTo>
                  <a:cubicBezTo>
                    <a:pt x="1469" y="4028"/>
                    <a:pt x="1519" y="3997"/>
                    <a:pt x="1568" y="3977"/>
                  </a:cubicBezTo>
                  <a:lnTo>
                    <a:pt x="1599" y="3957"/>
                  </a:lnTo>
                  <a:lnTo>
                    <a:pt x="1608" y="3948"/>
                  </a:lnTo>
                  <a:cubicBezTo>
                    <a:pt x="1639" y="3928"/>
                    <a:pt x="1679" y="3898"/>
                    <a:pt x="1708" y="3878"/>
                  </a:cubicBezTo>
                  <a:lnTo>
                    <a:pt x="1768" y="3848"/>
                  </a:lnTo>
                  <a:cubicBezTo>
                    <a:pt x="1799" y="3838"/>
                    <a:pt x="1828" y="3818"/>
                    <a:pt x="1859" y="3798"/>
                  </a:cubicBezTo>
                  <a:cubicBezTo>
                    <a:pt x="1868" y="3788"/>
                    <a:pt x="1888" y="3778"/>
                    <a:pt x="1899" y="3768"/>
                  </a:cubicBezTo>
                  <a:lnTo>
                    <a:pt x="1988" y="3708"/>
                  </a:lnTo>
                  <a:cubicBezTo>
                    <a:pt x="2008" y="3698"/>
                    <a:pt x="2028" y="3688"/>
                    <a:pt x="2048" y="3668"/>
                  </a:cubicBezTo>
                  <a:cubicBezTo>
                    <a:pt x="2058" y="3668"/>
                    <a:pt x="2068" y="3668"/>
                    <a:pt x="2078" y="3658"/>
                  </a:cubicBezTo>
                  <a:cubicBezTo>
                    <a:pt x="2088" y="3658"/>
                    <a:pt x="2098" y="3648"/>
                    <a:pt x="2108" y="3638"/>
                  </a:cubicBezTo>
                  <a:close/>
                  <a:moveTo>
                    <a:pt x="230" y="4497"/>
                  </a:moveTo>
                  <a:cubicBezTo>
                    <a:pt x="250" y="4507"/>
                    <a:pt x="260" y="4517"/>
                    <a:pt x="280" y="4527"/>
                  </a:cubicBezTo>
                  <a:lnTo>
                    <a:pt x="300" y="4527"/>
                  </a:lnTo>
                  <a:cubicBezTo>
                    <a:pt x="309" y="4537"/>
                    <a:pt x="320" y="4537"/>
                    <a:pt x="340" y="4547"/>
                  </a:cubicBezTo>
                  <a:lnTo>
                    <a:pt x="360" y="4557"/>
                  </a:lnTo>
                  <a:cubicBezTo>
                    <a:pt x="380" y="4567"/>
                    <a:pt x="409" y="4577"/>
                    <a:pt x="440" y="4587"/>
                  </a:cubicBezTo>
                  <a:cubicBezTo>
                    <a:pt x="449" y="4587"/>
                    <a:pt x="469" y="4597"/>
                    <a:pt x="480" y="4597"/>
                  </a:cubicBezTo>
                  <a:cubicBezTo>
                    <a:pt x="500" y="4597"/>
                    <a:pt x="509" y="4597"/>
                    <a:pt x="520" y="4607"/>
                  </a:cubicBezTo>
                  <a:lnTo>
                    <a:pt x="529" y="4607"/>
                  </a:lnTo>
                  <a:lnTo>
                    <a:pt x="529" y="4667"/>
                  </a:lnTo>
                  <a:lnTo>
                    <a:pt x="529" y="4687"/>
                  </a:lnTo>
                  <a:cubicBezTo>
                    <a:pt x="529" y="4717"/>
                    <a:pt x="529" y="4737"/>
                    <a:pt x="540" y="4767"/>
                  </a:cubicBezTo>
                  <a:cubicBezTo>
                    <a:pt x="540" y="4797"/>
                    <a:pt x="540" y="4827"/>
                    <a:pt x="549" y="4847"/>
                  </a:cubicBezTo>
                  <a:lnTo>
                    <a:pt x="549" y="4867"/>
                  </a:lnTo>
                  <a:lnTo>
                    <a:pt x="540" y="4867"/>
                  </a:lnTo>
                  <a:lnTo>
                    <a:pt x="529" y="4857"/>
                  </a:lnTo>
                  <a:cubicBezTo>
                    <a:pt x="520" y="4857"/>
                    <a:pt x="509" y="4857"/>
                    <a:pt x="500" y="4847"/>
                  </a:cubicBezTo>
                  <a:lnTo>
                    <a:pt x="480" y="4847"/>
                  </a:lnTo>
                  <a:cubicBezTo>
                    <a:pt x="449" y="4827"/>
                    <a:pt x="409" y="4817"/>
                    <a:pt x="380" y="4807"/>
                  </a:cubicBezTo>
                  <a:lnTo>
                    <a:pt x="360" y="4797"/>
                  </a:lnTo>
                  <a:cubicBezTo>
                    <a:pt x="340" y="4787"/>
                    <a:pt x="329" y="4787"/>
                    <a:pt x="309" y="4777"/>
                  </a:cubicBezTo>
                  <a:cubicBezTo>
                    <a:pt x="300" y="4767"/>
                    <a:pt x="289" y="4767"/>
                    <a:pt x="280" y="4757"/>
                  </a:cubicBezTo>
                  <a:lnTo>
                    <a:pt x="260" y="4757"/>
                  </a:lnTo>
                  <a:cubicBezTo>
                    <a:pt x="260" y="4747"/>
                    <a:pt x="250" y="4737"/>
                    <a:pt x="250" y="4737"/>
                  </a:cubicBezTo>
                  <a:lnTo>
                    <a:pt x="250" y="4667"/>
                  </a:lnTo>
                  <a:lnTo>
                    <a:pt x="250" y="4647"/>
                  </a:lnTo>
                  <a:cubicBezTo>
                    <a:pt x="240" y="4607"/>
                    <a:pt x="240" y="4567"/>
                    <a:pt x="240" y="4537"/>
                  </a:cubicBezTo>
                  <a:cubicBezTo>
                    <a:pt x="240" y="4517"/>
                    <a:pt x="230" y="4507"/>
                    <a:pt x="230" y="4497"/>
                  </a:cubicBezTo>
                  <a:close/>
                  <a:moveTo>
                    <a:pt x="1708" y="1"/>
                  </a:moveTo>
                  <a:cubicBezTo>
                    <a:pt x="1688" y="11"/>
                    <a:pt x="1668" y="11"/>
                    <a:pt x="1648" y="21"/>
                  </a:cubicBezTo>
                  <a:cubicBezTo>
                    <a:pt x="1639" y="21"/>
                    <a:pt x="1628" y="31"/>
                    <a:pt x="1608" y="41"/>
                  </a:cubicBezTo>
                  <a:lnTo>
                    <a:pt x="1599" y="41"/>
                  </a:lnTo>
                  <a:lnTo>
                    <a:pt x="1539" y="71"/>
                  </a:lnTo>
                  <a:lnTo>
                    <a:pt x="1469" y="101"/>
                  </a:lnTo>
                  <a:cubicBezTo>
                    <a:pt x="1409" y="131"/>
                    <a:pt x="1349" y="161"/>
                    <a:pt x="1299" y="191"/>
                  </a:cubicBezTo>
                  <a:lnTo>
                    <a:pt x="1239" y="221"/>
                  </a:lnTo>
                  <a:lnTo>
                    <a:pt x="1219" y="231"/>
                  </a:lnTo>
                  <a:cubicBezTo>
                    <a:pt x="1169" y="261"/>
                    <a:pt x="1109" y="281"/>
                    <a:pt x="1059" y="311"/>
                  </a:cubicBezTo>
                  <a:cubicBezTo>
                    <a:pt x="979" y="351"/>
                    <a:pt x="899" y="391"/>
                    <a:pt x="809" y="431"/>
                  </a:cubicBezTo>
                  <a:cubicBezTo>
                    <a:pt x="779" y="451"/>
                    <a:pt x="759" y="460"/>
                    <a:pt x="729" y="471"/>
                  </a:cubicBezTo>
                  <a:cubicBezTo>
                    <a:pt x="680" y="500"/>
                    <a:pt x="629" y="531"/>
                    <a:pt x="580" y="551"/>
                  </a:cubicBezTo>
                  <a:cubicBezTo>
                    <a:pt x="509" y="591"/>
                    <a:pt x="429" y="631"/>
                    <a:pt x="360" y="671"/>
                  </a:cubicBezTo>
                  <a:cubicBezTo>
                    <a:pt x="300" y="711"/>
                    <a:pt x="230" y="751"/>
                    <a:pt x="160" y="790"/>
                  </a:cubicBezTo>
                  <a:lnTo>
                    <a:pt x="150" y="800"/>
                  </a:lnTo>
                  <a:cubicBezTo>
                    <a:pt x="110" y="830"/>
                    <a:pt x="60" y="850"/>
                    <a:pt x="40" y="900"/>
                  </a:cubicBezTo>
                  <a:cubicBezTo>
                    <a:pt x="20" y="950"/>
                    <a:pt x="10" y="1000"/>
                    <a:pt x="10" y="1050"/>
                  </a:cubicBezTo>
                  <a:cubicBezTo>
                    <a:pt x="0" y="1070"/>
                    <a:pt x="0" y="1090"/>
                    <a:pt x="0" y="1110"/>
                  </a:cubicBezTo>
                  <a:lnTo>
                    <a:pt x="0" y="1360"/>
                  </a:lnTo>
                  <a:lnTo>
                    <a:pt x="0" y="1390"/>
                  </a:lnTo>
                  <a:cubicBezTo>
                    <a:pt x="0" y="1480"/>
                    <a:pt x="10" y="1559"/>
                    <a:pt x="10" y="1659"/>
                  </a:cubicBezTo>
                  <a:cubicBezTo>
                    <a:pt x="10" y="1710"/>
                    <a:pt x="10" y="1770"/>
                    <a:pt x="20" y="1819"/>
                  </a:cubicBezTo>
                  <a:lnTo>
                    <a:pt x="20" y="1919"/>
                  </a:lnTo>
                  <a:lnTo>
                    <a:pt x="20" y="1970"/>
                  </a:lnTo>
                  <a:lnTo>
                    <a:pt x="20" y="1979"/>
                  </a:lnTo>
                  <a:cubicBezTo>
                    <a:pt x="20" y="2039"/>
                    <a:pt x="20" y="2109"/>
                    <a:pt x="30" y="2179"/>
                  </a:cubicBezTo>
                  <a:cubicBezTo>
                    <a:pt x="30" y="2249"/>
                    <a:pt x="40" y="2319"/>
                    <a:pt x="40" y="2409"/>
                  </a:cubicBezTo>
                  <a:lnTo>
                    <a:pt x="40" y="2459"/>
                  </a:lnTo>
                  <a:cubicBezTo>
                    <a:pt x="40" y="2499"/>
                    <a:pt x="40" y="2549"/>
                    <a:pt x="50" y="2589"/>
                  </a:cubicBezTo>
                  <a:lnTo>
                    <a:pt x="50" y="2669"/>
                  </a:lnTo>
                  <a:cubicBezTo>
                    <a:pt x="60" y="2709"/>
                    <a:pt x="60" y="2729"/>
                    <a:pt x="60" y="2758"/>
                  </a:cubicBezTo>
                  <a:lnTo>
                    <a:pt x="60" y="2809"/>
                  </a:lnTo>
                  <a:lnTo>
                    <a:pt x="60" y="2849"/>
                  </a:lnTo>
                  <a:cubicBezTo>
                    <a:pt x="50" y="2929"/>
                    <a:pt x="50" y="3018"/>
                    <a:pt x="60" y="3109"/>
                  </a:cubicBezTo>
                  <a:lnTo>
                    <a:pt x="60" y="3129"/>
                  </a:lnTo>
                  <a:lnTo>
                    <a:pt x="60" y="3138"/>
                  </a:lnTo>
                  <a:cubicBezTo>
                    <a:pt x="60" y="3178"/>
                    <a:pt x="70" y="3208"/>
                    <a:pt x="70" y="3248"/>
                  </a:cubicBezTo>
                  <a:lnTo>
                    <a:pt x="70" y="3278"/>
                  </a:lnTo>
                  <a:lnTo>
                    <a:pt x="70" y="3298"/>
                  </a:lnTo>
                  <a:lnTo>
                    <a:pt x="70" y="3318"/>
                  </a:lnTo>
                  <a:lnTo>
                    <a:pt x="70" y="3368"/>
                  </a:lnTo>
                  <a:cubicBezTo>
                    <a:pt x="80" y="3458"/>
                    <a:pt x="80" y="3538"/>
                    <a:pt x="90" y="3628"/>
                  </a:cubicBezTo>
                  <a:cubicBezTo>
                    <a:pt x="100" y="3708"/>
                    <a:pt x="100" y="3798"/>
                    <a:pt x="110" y="3878"/>
                  </a:cubicBezTo>
                  <a:lnTo>
                    <a:pt x="110" y="3888"/>
                  </a:lnTo>
                  <a:cubicBezTo>
                    <a:pt x="110" y="3928"/>
                    <a:pt x="110" y="3968"/>
                    <a:pt x="120" y="4008"/>
                  </a:cubicBezTo>
                  <a:cubicBezTo>
                    <a:pt x="120" y="4048"/>
                    <a:pt x="130" y="4097"/>
                    <a:pt x="130" y="4148"/>
                  </a:cubicBezTo>
                  <a:lnTo>
                    <a:pt x="130" y="4248"/>
                  </a:lnTo>
                  <a:lnTo>
                    <a:pt x="130" y="4297"/>
                  </a:lnTo>
                  <a:lnTo>
                    <a:pt x="130" y="4368"/>
                  </a:lnTo>
                  <a:cubicBezTo>
                    <a:pt x="130" y="4377"/>
                    <a:pt x="140" y="4397"/>
                    <a:pt x="140" y="4408"/>
                  </a:cubicBezTo>
                  <a:lnTo>
                    <a:pt x="140" y="4417"/>
                  </a:lnTo>
                  <a:lnTo>
                    <a:pt x="140" y="4437"/>
                  </a:lnTo>
                  <a:cubicBezTo>
                    <a:pt x="140" y="4477"/>
                    <a:pt x="150" y="4517"/>
                    <a:pt x="140" y="4567"/>
                  </a:cubicBezTo>
                  <a:cubicBezTo>
                    <a:pt x="140" y="4607"/>
                    <a:pt x="140" y="4647"/>
                    <a:pt x="130" y="4687"/>
                  </a:cubicBezTo>
                  <a:lnTo>
                    <a:pt x="130" y="4737"/>
                  </a:lnTo>
                  <a:lnTo>
                    <a:pt x="130" y="4767"/>
                  </a:lnTo>
                  <a:lnTo>
                    <a:pt x="130" y="4787"/>
                  </a:lnTo>
                  <a:lnTo>
                    <a:pt x="130" y="4797"/>
                  </a:lnTo>
                  <a:cubicBezTo>
                    <a:pt x="130" y="4807"/>
                    <a:pt x="130" y="4827"/>
                    <a:pt x="140" y="4837"/>
                  </a:cubicBezTo>
                  <a:cubicBezTo>
                    <a:pt x="150" y="4857"/>
                    <a:pt x="170" y="4867"/>
                    <a:pt x="180" y="4877"/>
                  </a:cubicBezTo>
                  <a:cubicBezTo>
                    <a:pt x="190" y="4887"/>
                    <a:pt x="200" y="4897"/>
                    <a:pt x="220" y="4897"/>
                  </a:cubicBezTo>
                  <a:lnTo>
                    <a:pt x="220" y="4907"/>
                  </a:lnTo>
                  <a:cubicBezTo>
                    <a:pt x="250" y="4917"/>
                    <a:pt x="270" y="4927"/>
                    <a:pt x="300" y="4937"/>
                  </a:cubicBezTo>
                  <a:cubicBezTo>
                    <a:pt x="340" y="4957"/>
                    <a:pt x="389" y="4977"/>
                    <a:pt x="440" y="4987"/>
                  </a:cubicBezTo>
                  <a:lnTo>
                    <a:pt x="460" y="4997"/>
                  </a:lnTo>
                  <a:cubicBezTo>
                    <a:pt x="480" y="5007"/>
                    <a:pt x="500" y="5007"/>
                    <a:pt x="509" y="5017"/>
                  </a:cubicBezTo>
                  <a:lnTo>
                    <a:pt x="520" y="5017"/>
                  </a:lnTo>
                  <a:lnTo>
                    <a:pt x="540" y="5027"/>
                  </a:lnTo>
                  <a:lnTo>
                    <a:pt x="589" y="5027"/>
                  </a:lnTo>
                  <a:cubicBezTo>
                    <a:pt x="600" y="5027"/>
                    <a:pt x="609" y="5017"/>
                    <a:pt x="620" y="5017"/>
                  </a:cubicBezTo>
                  <a:cubicBezTo>
                    <a:pt x="629" y="5017"/>
                    <a:pt x="629" y="5007"/>
                    <a:pt x="640" y="5007"/>
                  </a:cubicBezTo>
                  <a:cubicBezTo>
                    <a:pt x="649" y="4997"/>
                    <a:pt x="660" y="4997"/>
                    <a:pt x="669" y="4987"/>
                  </a:cubicBezTo>
                  <a:lnTo>
                    <a:pt x="680" y="4977"/>
                  </a:lnTo>
                  <a:lnTo>
                    <a:pt x="709" y="4957"/>
                  </a:lnTo>
                  <a:cubicBezTo>
                    <a:pt x="740" y="4937"/>
                    <a:pt x="779" y="4907"/>
                    <a:pt x="819" y="4887"/>
                  </a:cubicBezTo>
                  <a:cubicBezTo>
                    <a:pt x="849" y="4867"/>
                    <a:pt x="879" y="4847"/>
                    <a:pt x="919" y="4827"/>
                  </a:cubicBezTo>
                  <a:cubicBezTo>
                    <a:pt x="939" y="4827"/>
                    <a:pt x="949" y="4817"/>
                    <a:pt x="969" y="4807"/>
                  </a:cubicBezTo>
                  <a:cubicBezTo>
                    <a:pt x="1029" y="4777"/>
                    <a:pt x="1079" y="4747"/>
                    <a:pt x="1119" y="4717"/>
                  </a:cubicBezTo>
                  <a:lnTo>
                    <a:pt x="1159" y="4697"/>
                  </a:lnTo>
                  <a:lnTo>
                    <a:pt x="1179" y="4687"/>
                  </a:lnTo>
                  <a:cubicBezTo>
                    <a:pt x="1209" y="4667"/>
                    <a:pt x="1249" y="4647"/>
                    <a:pt x="1279" y="4627"/>
                  </a:cubicBezTo>
                  <a:cubicBezTo>
                    <a:pt x="1319" y="4597"/>
                    <a:pt x="1369" y="4567"/>
                    <a:pt x="1419" y="4537"/>
                  </a:cubicBezTo>
                  <a:cubicBezTo>
                    <a:pt x="1459" y="4507"/>
                    <a:pt x="1488" y="4487"/>
                    <a:pt x="1528" y="4457"/>
                  </a:cubicBezTo>
                  <a:lnTo>
                    <a:pt x="1539" y="4447"/>
                  </a:lnTo>
                  <a:lnTo>
                    <a:pt x="1548" y="4447"/>
                  </a:lnTo>
                  <a:cubicBezTo>
                    <a:pt x="1599" y="4408"/>
                    <a:pt x="1648" y="4368"/>
                    <a:pt x="1708" y="4328"/>
                  </a:cubicBezTo>
                  <a:cubicBezTo>
                    <a:pt x="1759" y="4297"/>
                    <a:pt x="1808" y="4268"/>
                    <a:pt x="1848" y="4228"/>
                  </a:cubicBezTo>
                  <a:cubicBezTo>
                    <a:pt x="1908" y="4188"/>
                    <a:pt x="1948" y="4157"/>
                    <a:pt x="1988" y="4137"/>
                  </a:cubicBezTo>
                  <a:lnTo>
                    <a:pt x="1998" y="4128"/>
                  </a:lnTo>
                  <a:lnTo>
                    <a:pt x="2058" y="4097"/>
                  </a:lnTo>
                  <a:lnTo>
                    <a:pt x="2058" y="4088"/>
                  </a:lnTo>
                  <a:lnTo>
                    <a:pt x="2118" y="4057"/>
                  </a:lnTo>
                  <a:cubicBezTo>
                    <a:pt x="2128" y="4048"/>
                    <a:pt x="2138" y="4048"/>
                    <a:pt x="2148" y="4037"/>
                  </a:cubicBezTo>
                  <a:cubicBezTo>
                    <a:pt x="2168" y="4028"/>
                    <a:pt x="2188" y="4017"/>
                    <a:pt x="2198" y="3997"/>
                  </a:cubicBezTo>
                  <a:cubicBezTo>
                    <a:pt x="2238" y="3968"/>
                    <a:pt x="2238" y="3918"/>
                    <a:pt x="2248" y="3878"/>
                  </a:cubicBezTo>
                  <a:cubicBezTo>
                    <a:pt x="2258" y="3828"/>
                    <a:pt x="2268" y="3768"/>
                    <a:pt x="2268" y="3718"/>
                  </a:cubicBezTo>
                  <a:lnTo>
                    <a:pt x="2268" y="3708"/>
                  </a:lnTo>
                  <a:lnTo>
                    <a:pt x="2278" y="3678"/>
                  </a:lnTo>
                  <a:lnTo>
                    <a:pt x="2278" y="3668"/>
                  </a:lnTo>
                  <a:lnTo>
                    <a:pt x="2278" y="3628"/>
                  </a:lnTo>
                  <a:lnTo>
                    <a:pt x="2278" y="3548"/>
                  </a:lnTo>
                  <a:cubicBezTo>
                    <a:pt x="2258" y="3488"/>
                    <a:pt x="2208" y="3458"/>
                    <a:pt x="2168" y="3428"/>
                  </a:cubicBezTo>
                  <a:cubicBezTo>
                    <a:pt x="2138" y="3408"/>
                    <a:pt x="2098" y="3388"/>
                    <a:pt x="2058" y="3368"/>
                  </a:cubicBezTo>
                  <a:cubicBezTo>
                    <a:pt x="2008" y="3358"/>
                    <a:pt x="1978" y="3348"/>
                    <a:pt x="1948" y="3338"/>
                  </a:cubicBezTo>
                  <a:lnTo>
                    <a:pt x="1939" y="3338"/>
                  </a:lnTo>
                  <a:cubicBezTo>
                    <a:pt x="1919" y="3328"/>
                    <a:pt x="1908" y="3328"/>
                    <a:pt x="1899" y="3328"/>
                  </a:cubicBezTo>
                  <a:cubicBezTo>
                    <a:pt x="1908" y="3298"/>
                    <a:pt x="1908" y="3278"/>
                    <a:pt x="1908" y="3258"/>
                  </a:cubicBezTo>
                  <a:lnTo>
                    <a:pt x="1908" y="3238"/>
                  </a:lnTo>
                  <a:cubicBezTo>
                    <a:pt x="1908" y="3198"/>
                    <a:pt x="1908" y="3149"/>
                    <a:pt x="1919" y="3109"/>
                  </a:cubicBezTo>
                  <a:lnTo>
                    <a:pt x="1919" y="2858"/>
                  </a:lnTo>
                  <a:lnTo>
                    <a:pt x="1919" y="2849"/>
                  </a:lnTo>
                  <a:lnTo>
                    <a:pt x="1919" y="2709"/>
                  </a:lnTo>
                  <a:cubicBezTo>
                    <a:pt x="1919" y="2669"/>
                    <a:pt x="1908" y="2629"/>
                    <a:pt x="1908" y="2599"/>
                  </a:cubicBezTo>
                  <a:lnTo>
                    <a:pt x="1908" y="2589"/>
                  </a:lnTo>
                  <a:lnTo>
                    <a:pt x="1908" y="2569"/>
                  </a:lnTo>
                  <a:cubicBezTo>
                    <a:pt x="1899" y="2479"/>
                    <a:pt x="1899" y="2389"/>
                    <a:pt x="1888" y="2309"/>
                  </a:cubicBezTo>
                  <a:lnTo>
                    <a:pt x="1888" y="2299"/>
                  </a:lnTo>
                  <a:cubicBezTo>
                    <a:pt x="1888" y="2229"/>
                    <a:pt x="1888" y="2169"/>
                    <a:pt x="1879" y="2099"/>
                  </a:cubicBezTo>
                  <a:lnTo>
                    <a:pt x="1868" y="2039"/>
                  </a:lnTo>
                  <a:cubicBezTo>
                    <a:pt x="1868" y="1950"/>
                    <a:pt x="1859" y="1859"/>
                    <a:pt x="1859" y="1779"/>
                  </a:cubicBezTo>
                  <a:lnTo>
                    <a:pt x="1859" y="1510"/>
                  </a:lnTo>
                  <a:lnTo>
                    <a:pt x="1859" y="1240"/>
                  </a:lnTo>
                  <a:lnTo>
                    <a:pt x="1859" y="1060"/>
                  </a:lnTo>
                  <a:lnTo>
                    <a:pt x="1859" y="970"/>
                  </a:lnTo>
                  <a:lnTo>
                    <a:pt x="1859" y="940"/>
                  </a:lnTo>
                  <a:cubicBezTo>
                    <a:pt x="1859" y="860"/>
                    <a:pt x="1859" y="780"/>
                    <a:pt x="1868" y="711"/>
                  </a:cubicBezTo>
                  <a:lnTo>
                    <a:pt x="1868" y="571"/>
                  </a:lnTo>
                  <a:lnTo>
                    <a:pt x="1868" y="500"/>
                  </a:lnTo>
                  <a:cubicBezTo>
                    <a:pt x="1859" y="480"/>
                    <a:pt x="1859" y="471"/>
                    <a:pt x="1859" y="451"/>
                  </a:cubicBezTo>
                  <a:cubicBezTo>
                    <a:pt x="1859" y="400"/>
                    <a:pt x="1859" y="360"/>
                    <a:pt x="1868" y="320"/>
                  </a:cubicBezTo>
                  <a:lnTo>
                    <a:pt x="1868" y="281"/>
                  </a:lnTo>
                  <a:lnTo>
                    <a:pt x="1868" y="271"/>
                  </a:lnTo>
                  <a:lnTo>
                    <a:pt x="1868" y="201"/>
                  </a:lnTo>
                  <a:lnTo>
                    <a:pt x="1868" y="121"/>
                  </a:lnTo>
                  <a:cubicBezTo>
                    <a:pt x="1859" y="81"/>
                    <a:pt x="1839" y="51"/>
                    <a:pt x="1799" y="21"/>
                  </a:cubicBezTo>
                  <a:cubicBezTo>
                    <a:pt x="1779" y="11"/>
                    <a:pt x="1759" y="1"/>
                    <a:pt x="1728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3" name="Google Shape;203;p24"/>
            <p:cNvSpPr/>
            <p:nvPr/>
          </p:nvSpPr>
          <p:spPr>
            <a:xfrm flipH="1">
              <a:off x="6356733" y="2177572"/>
              <a:ext cx="148339" cy="325710"/>
            </a:xfrm>
            <a:custGeom>
              <a:avLst/>
              <a:gdLst/>
              <a:ahLst/>
              <a:cxnLst/>
              <a:rect l="l" t="t" r="r" b="b"/>
              <a:pathLst>
                <a:path w="2289" h="5026" extrusionOk="0">
                  <a:moveTo>
                    <a:pt x="1639" y="270"/>
                  </a:moveTo>
                  <a:lnTo>
                    <a:pt x="1639" y="280"/>
                  </a:lnTo>
                  <a:lnTo>
                    <a:pt x="1639" y="400"/>
                  </a:lnTo>
                  <a:cubicBezTo>
                    <a:pt x="1649" y="440"/>
                    <a:pt x="1649" y="480"/>
                    <a:pt x="1649" y="510"/>
                  </a:cubicBezTo>
                  <a:lnTo>
                    <a:pt x="1649" y="520"/>
                  </a:lnTo>
                  <a:lnTo>
                    <a:pt x="1649" y="530"/>
                  </a:lnTo>
                  <a:cubicBezTo>
                    <a:pt x="1659" y="570"/>
                    <a:pt x="1659" y="620"/>
                    <a:pt x="1659" y="660"/>
                  </a:cubicBezTo>
                  <a:cubicBezTo>
                    <a:pt x="1669" y="720"/>
                    <a:pt x="1669" y="769"/>
                    <a:pt x="1669" y="829"/>
                  </a:cubicBezTo>
                  <a:cubicBezTo>
                    <a:pt x="1679" y="940"/>
                    <a:pt x="1689" y="1069"/>
                    <a:pt x="1689" y="1189"/>
                  </a:cubicBezTo>
                  <a:cubicBezTo>
                    <a:pt x="1689" y="1259"/>
                    <a:pt x="1689" y="1319"/>
                    <a:pt x="1699" y="1379"/>
                  </a:cubicBezTo>
                  <a:lnTo>
                    <a:pt x="1699" y="1469"/>
                  </a:lnTo>
                  <a:lnTo>
                    <a:pt x="1699" y="1609"/>
                  </a:lnTo>
                  <a:cubicBezTo>
                    <a:pt x="1699" y="1649"/>
                    <a:pt x="1709" y="1689"/>
                    <a:pt x="1709" y="1739"/>
                  </a:cubicBezTo>
                  <a:cubicBezTo>
                    <a:pt x="1709" y="1809"/>
                    <a:pt x="1709" y="1899"/>
                    <a:pt x="1719" y="1988"/>
                  </a:cubicBezTo>
                  <a:lnTo>
                    <a:pt x="1719" y="2079"/>
                  </a:lnTo>
                  <a:cubicBezTo>
                    <a:pt x="1729" y="2139"/>
                    <a:pt x="1729" y="2199"/>
                    <a:pt x="1739" y="2248"/>
                  </a:cubicBezTo>
                  <a:lnTo>
                    <a:pt x="1739" y="2339"/>
                  </a:lnTo>
                  <a:lnTo>
                    <a:pt x="1739" y="2518"/>
                  </a:lnTo>
                  <a:lnTo>
                    <a:pt x="1749" y="2558"/>
                  </a:lnTo>
                  <a:lnTo>
                    <a:pt x="1749" y="2658"/>
                  </a:lnTo>
                  <a:lnTo>
                    <a:pt x="1749" y="2768"/>
                  </a:lnTo>
                  <a:lnTo>
                    <a:pt x="1749" y="2778"/>
                  </a:lnTo>
                  <a:lnTo>
                    <a:pt x="1749" y="2788"/>
                  </a:lnTo>
                  <a:cubicBezTo>
                    <a:pt x="1749" y="2888"/>
                    <a:pt x="1739" y="2978"/>
                    <a:pt x="1739" y="3058"/>
                  </a:cubicBezTo>
                  <a:lnTo>
                    <a:pt x="1739" y="3118"/>
                  </a:lnTo>
                  <a:lnTo>
                    <a:pt x="1729" y="3158"/>
                  </a:lnTo>
                  <a:lnTo>
                    <a:pt x="1729" y="3187"/>
                  </a:lnTo>
                  <a:lnTo>
                    <a:pt x="1729" y="3218"/>
                  </a:lnTo>
                  <a:lnTo>
                    <a:pt x="1729" y="3278"/>
                  </a:lnTo>
                  <a:cubicBezTo>
                    <a:pt x="1719" y="3278"/>
                    <a:pt x="1719" y="3278"/>
                    <a:pt x="1709" y="3267"/>
                  </a:cubicBezTo>
                  <a:cubicBezTo>
                    <a:pt x="1709" y="3267"/>
                    <a:pt x="1699" y="3258"/>
                    <a:pt x="1689" y="3258"/>
                  </a:cubicBezTo>
                  <a:lnTo>
                    <a:pt x="1629" y="3198"/>
                  </a:lnTo>
                  <a:cubicBezTo>
                    <a:pt x="1629" y="3187"/>
                    <a:pt x="1619" y="3178"/>
                    <a:pt x="1619" y="3178"/>
                  </a:cubicBezTo>
                  <a:lnTo>
                    <a:pt x="1619" y="3158"/>
                  </a:lnTo>
                  <a:lnTo>
                    <a:pt x="1619" y="3148"/>
                  </a:lnTo>
                  <a:lnTo>
                    <a:pt x="1619" y="3098"/>
                  </a:lnTo>
                  <a:lnTo>
                    <a:pt x="1619" y="3008"/>
                  </a:lnTo>
                  <a:lnTo>
                    <a:pt x="1619" y="2828"/>
                  </a:lnTo>
                  <a:lnTo>
                    <a:pt x="1619" y="2628"/>
                  </a:lnTo>
                  <a:cubicBezTo>
                    <a:pt x="1619" y="2568"/>
                    <a:pt x="1619" y="2498"/>
                    <a:pt x="1609" y="2439"/>
                  </a:cubicBezTo>
                  <a:lnTo>
                    <a:pt x="1609" y="2248"/>
                  </a:lnTo>
                  <a:cubicBezTo>
                    <a:pt x="1599" y="2199"/>
                    <a:pt x="1599" y="2148"/>
                    <a:pt x="1599" y="2099"/>
                  </a:cubicBezTo>
                  <a:lnTo>
                    <a:pt x="1599" y="2079"/>
                  </a:lnTo>
                  <a:lnTo>
                    <a:pt x="1599" y="2059"/>
                  </a:lnTo>
                  <a:lnTo>
                    <a:pt x="1599" y="1739"/>
                  </a:lnTo>
                  <a:lnTo>
                    <a:pt x="1599" y="1669"/>
                  </a:lnTo>
                  <a:lnTo>
                    <a:pt x="1599" y="1499"/>
                  </a:lnTo>
                  <a:lnTo>
                    <a:pt x="1599" y="1309"/>
                  </a:lnTo>
                  <a:cubicBezTo>
                    <a:pt x="1599" y="1239"/>
                    <a:pt x="1589" y="1180"/>
                    <a:pt x="1589" y="1129"/>
                  </a:cubicBezTo>
                  <a:lnTo>
                    <a:pt x="1589" y="940"/>
                  </a:lnTo>
                  <a:lnTo>
                    <a:pt x="1589" y="769"/>
                  </a:lnTo>
                  <a:cubicBezTo>
                    <a:pt x="1589" y="749"/>
                    <a:pt x="1589" y="740"/>
                    <a:pt x="1579" y="720"/>
                  </a:cubicBezTo>
                  <a:lnTo>
                    <a:pt x="1579" y="610"/>
                  </a:lnTo>
                  <a:lnTo>
                    <a:pt x="1579" y="480"/>
                  </a:lnTo>
                  <a:lnTo>
                    <a:pt x="1579" y="430"/>
                  </a:lnTo>
                  <a:lnTo>
                    <a:pt x="1579" y="380"/>
                  </a:lnTo>
                  <a:lnTo>
                    <a:pt x="1579" y="290"/>
                  </a:lnTo>
                  <a:lnTo>
                    <a:pt x="1599" y="290"/>
                  </a:lnTo>
                  <a:lnTo>
                    <a:pt x="1639" y="270"/>
                  </a:lnTo>
                  <a:close/>
                  <a:moveTo>
                    <a:pt x="1539" y="3287"/>
                  </a:moveTo>
                  <a:cubicBezTo>
                    <a:pt x="1549" y="3298"/>
                    <a:pt x="1559" y="3318"/>
                    <a:pt x="1579" y="3338"/>
                  </a:cubicBezTo>
                  <a:cubicBezTo>
                    <a:pt x="1599" y="3358"/>
                    <a:pt x="1609" y="3378"/>
                    <a:pt x="1629" y="3398"/>
                  </a:cubicBezTo>
                  <a:lnTo>
                    <a:pt x="1619" y="3407"/>
                  </a:lnTo>
                  <a:lnTo>
                    <a:pt x="1609" y="3407"/>
                  </a:lnTo>
                  <a:cubicBezTo>
                    <a:pt x="1599" y="3418"/>
                    <a:pt x="1589" y="3427"/>
                    <a:pt x="1579" y="3427"/>
                  </a:cubicBezTo>
                  <a:cubicBezTo>
                    <a:pt x="1559" y="3447"/>
                    <a:pt x="1539" y="3458"/>
                    <a:pt x="1529" y="3467"/>
                  </a:cubicBezTo>
                  <a:lnTo>
                    <a:pt x="1519" y="3478"/>
                  </a:lnTo>
                  <a:lnTo>
                    <a:pt x="1499" y="3498"/>
                  </a:lnTo>
                  <a:cubicBezTo>
                    <a:pt x="1459" y="3518"/>
                    <a:pt x="1429" y="3538"/>
                    <a:pt x="1389" y="3567"/>
                  </a:cubicBezTo>
                  <a:lnTo>
                    <a:pt x="1359" y="3578"/>
                  </a:lnTo>
                  <a:cubicBezTo>
                    <a:pt x="1339" y="3598"/>
                    <a:pt x="1310" y="3607"/>
                    <a:pt x="1279" y="3627"/>
                  </a:cubicBezTo>
                  <a:lnTo>
                    <a:pt x="1190" y="3687"/>
                  </a:lnTo>
                  <a:lnTo>
                    <a:pt x="1159" y="3707"/>
                  </a:lnTo>
                  <a:lnTo>
                    <a:pt x="1159" y="3697"/>
                  </a:lnTo>
                  <a:lnTo>
                    <a:pt x="1159" y="3657"/>
                  </a:lnTo>
                  <a:cubicBezTo>
                    <a:pt x="1150" y="3638"/>
                    <a:pt x="1150" y="3607"/>
                    <a:pt x="1150" y="3587"/>
                  </a:cubicBezTo>
                  <a:lnTo>
                    <a:pt x="1159" y="3587"/>
                  </a:lnTo>
                  <a:lnTo>
                    <a:pt x="1199" y="3547"/>
                  </a:lnTo>
                  <a:lnTo>
                    <a:pt x="1219" y="3527"/>
                  </a:lnTo>
                  <a:cubicBezTo>
                    <a:pt x="1259" y="3498"/>
                    <a:pt x="1290" y="3478"/>
                    <a:pt x="1319" y="3467"/>
                  </a:cubicBezTo>
                  <a:cubicBezTo>
                    <a:pt x="1359" y="3438"/>
                    <a:pt x="1389" y="3418"/>
                    <a:pt x="1429" y="3387"/>
                  </a:cubicBezTo>
                  <a:cubicBezTo>
                    <a:pt x="1439" y="3367"/>
                    <a:pt x="1459" y="3358"/>
                    <a:pt x="1469" y="3347"/>
                  </a:cubicBezTo>
                  <a:lnTo>
                    <a:pt x="1479" y="3338"/>
                  </a:lnTo>
                  <a:lnTo>
                    <a:pt x="1509" y="3307"/>
                  </a:lnTo>
                  <a:cubicBezTo>
                    <a:pt x="1519" y="3298"/>
                    <a:pt x="1529" y="3287"/>
                    <a:pt x="1539" y="3287"/>
                  </a:cubicBezTo>
                  <a:close/>
                  <a:moveTo>
                    <a:pt x="959" y="590"/>
                  </a:moveTo>
                  <a:lnTo>
                    <a:pt x="959" y="769"/>
                  </a:lnTo>
                  <a:lnTo>
                    <a:pt x="959" y="829"/>
                  </a:lnTo>
                  <a:lnTo>
                    <a:pt x="959" y="889"/>
                  </a:lnTo>
                  <a:lnTo>
                    <a:pt x="959" y="1100"/>
                  </a:lnTo>
                  <a:cubicBezTo>
                    <a:pt x="959" y="1149"/>
                    <a:pt x="959" y="1200"/>
                    <a:pt x="970" y="1239"/>
                  </a:cubicBezTo>
                  <a:lnTo>
                    <a:pt x="970" y="1419"/>
                  </a:lnTo>
                  <a:lnTo>
                    <a:pt x="970" y="1599"/>
                  </a:lnTo>
                  <a:lnTo>
                    <a:pt x="970" y="1739"/>
                  </a:lnTo>
                  <a:lnTo>
                    <a:pt x="970" y="2059"/>
                  </a:lnTo>
                  <a:lnTo>
                    <a:pt x="970" y="2228"/>
                  </a:lnTo>
                  <a:lnTo>
                    <a:pt x="970" y="2299"/>
                  </a:lnTo>
                  <a:cubicBezTo>
                    <a:pt x="970" y="2328"/>
                    <a:pt x="959" y="2359"/>
                    <a:pt x="959" y="2388"/>
                  </a:cubicBezTo>
                  <a:lnTo>
                    <a:pt x="959" y="2708"/>
                  </a:lnTo>
                  <a:cubicBezTo>
                    <a:pt x="970" y="2758"/>
                    <a:pt x="970" y="2808"/>
                    <a:pt x="970" y="2858"/>
                  </a:cubicBezTo>
                  <a:lnTo>
                    <a:pt x="970" y="2888"/>
                  </a:lnTo>
                  <a:lnTo>
                    <a:pt x="979" y="2958"/>
                  </a:lnTo>
                  <a:lnTo>
                    <a:pt x="979" y="3028"/>
                  </a:lnTo>
                  <a:cubicBezTo>
                    <a:pt x="990" y="3138"/>
                    <a:pt x="990" y="3247"/>
                    <a:pt x="999" y="3347"/>
                  </a:cubicBezTo>
                  <a:cubicBezTo>
                    <a:pt x="1010" y="3387"/>
                    <a:pt x="1010" y="3418"/>
                    <a:pt x="1010" y="3458"/>
                  </a:cubicBezTo>
                  <a:lnTo>
                    <a:pt x="1010" y="3478"/>
                  </a:lnTo>
                  <a:cubicBezTo>
                    <a:pt x="1019" y="3538"/>
                    <a:pt x="1019" y="3607"/>
                    <a:pt x="1030" y="3677"/>
                  </a:cubicBezTo>
                  <a:cubicBezTo>
                    <a:pt x="1030" y="3697"/>
                    <a:pt x="1039" y="3717"/>
                    <a:pt x="1039" y="3737"/>
                  </a:cubicBezTo>
                  <a:lnTo>
                    <a:pt x="1039" y="3767"/>
                  </a:lnTo>
                  <a:lnTo>
                    <a:pt x="1039" y="3777"/>
                  </a:lnTo>
                  <a:cubicBezTo>
                    <a:pt x="1030" y="3787"/>
                    <a:pt x="1019" y="3787"/>
                    <a:pt x="1010" y="3797"/>
                  </a:cubicBezTo>
                  <a:cubicBezTo>
                    <a:pt x="979" y="3807"/>
                    <a:pt x="959" y="3827"/>
                    <a:pt x="939" y="3837"/>
                  </a:cubicBezTo>
                  <a:lnTo>
                    <a:pt x="930" y="3837"/>
                  </a:lnTo>
                  <a:lnTo>
                    <a:pt x="930" y="3827"/>
                  </a:lnTo>
                  <a:lnTo>
                    <a:pt x="930" y="3817"/>
                  </a:lnTo>
                  <a:lnTo>
                    <a:pt x="930" y="3757"/>
                  </a:lnTo>
                  <a:cubicBezTo>
                    <a:pt x="919" y="3707"/>
                    <a:pt x="919" y="3667"/>
                    <a:pt x="919" y="3627"/>
                  </a:cubicBezTo>
                  <a:cubicBezTo>
                    <a:pt x="910" y="3598"/>
                    <a:pt x="910" y="3567"/>
                    <a:pt x="910" y="3538"/>
                  </a:cubicBezTo>
                  <a:cubicBezTo>
                    <a:pt x="900" y="3518"/>
                    <a:pt x="900" y="3507"/>
                    <a:pt x="900" y="3487"/>
                  </a:cubicBezTo>
                  <a:cubicBezTo>
                    <a:pt x="900" y="3458"/>
                    <a:pt x="890" y="3418"/>
                    <a:pt x="890" y="3367"/>
                  </a:cubicBezTo>
                  <a:cubicBezTo>
                    <a:pt x="880" y="3307"/>
                    <a:pt x="880" y="3247"/>
                    <a:pt x="880" y="3198"/>
                  </a:cubicBezTo>
                  <a:lnTo>
                    <a:pt x="880" y="3187"/>
                  </a:lnTo>
                  <a:lnTo>
                    <a:pt x="880" y="3108"/>
                  </a:lnTo>
                  <a:lnTo>
                    <a:pt x="870" y="3048"/>
                  </a:lnTo>
                  <a:lnTo>
                    <a:pt x="870" y="3028"/>
                  </a:lnTo>
                  <a:lnTo>
                    <a:pt x="870" y="2968"/>
                  </a:lnTo>
                  <a:cubicBezTo>
                    <a:pt x="870" y="2928"/>
                    <a:pt x="860" y="2878"/>
                    <a:pt x="860" y="2838"/>
                  </a:cubicBezTo>
                  <a:cubicBezTo>
                    <a:pt x="860" y="2748"/>
                    <a:pt x="860" y="2668"/>
                    <a:pt x="850" y="2568"/>
                  </a:cubicBezTo>
                  <a:cubicBezTo>
                    <a:pt x="840" y="2488"/>
                    <a:pt x="840" y="2399"/>
                    <a:pt x="840" y="2308"/>
                  </a:cubicBezTo>
                  <a:lnTo>
                    <a:pt x="840" y="2019"/>
                  </a:lnTo>
                  <a:lnTo>
                    <a:pt x="840" y="1929"/>
                  </a:lnTo>
                  <a:lnTo>
                    <a:pt x="840" y="1889"/>
                  </a:lnTo>
                  <a:lnTo>
                    <a:pt x="840" y="1759"/>
                  </a:lnTo>
                  <a:lnTo>
                    <a:pt x="840" y="1629"/>
                  </a:lnTo>
                  <a:cubicBezTo>
                    <a:pt x="840" y="1579"/>
                    <a:pt x="830" y="1529"/>
                    <a:pt x="830" y="1479"/>
                  </a:cubicBezTo>
                  <a:lnTo>
                    <a:pt x="830" y="1339"/>
                  </a:lnTo>
                  <a:lnTo>
                    <a:pt x="830" y="1319"/>
                  </a:lnTo>
                  <a:lnTo>
                    <a:pt x="830" y="1220"/>
                  </a:lnTo>
                  <a:lnTo>
                    <a:pt x="830" y="1140"/>
                  </a:lnTo>
                  <a:lnTo>
                    <a:pt x="830" y="1109"/>
                  </a:lnTo>
                  <a:cubicBezTo>
                    <a:pt x="830" y="1060"/>
                    <a:pt x="830" y="1000"/>
                    <a:pt x="820" y="949"/>
                  </a:cubicBezTo>
                  <a:lnTo>
                    <a:pt x="820" y="809"/>
                  </a:lnTo>
                  <a:cubicBezTo>
                    <a:pt x="820" y="780"/>
                    <a:pt x="820" y="749"/>
                    <a:pt x="810" y="720"/>
                  </a:cubicBezTo>
                  <a:lnTo>
                    <a:pt x="810" y="680"/>
                  </a:lnTo>
                  <a:lnTo>
                    <a:pt x="810" y="670"/>
                  </a:lnTo>
                  <a:cubicBezTo>
                    <a:pt x="820" y="670"/>
                    <a:pt x="830" y="660"/>
                    <a:pt x="840" y="660"/>
                  </a:cubicBezTo>
                  <a:cubicBezTo>
                    <a:pt x="880" y="640"/>
                    <a:pt x="919" y="610"/>
                    <a:pt x="959" y="590"/>
                  </a:cubicBezTo>
                  <a:close/>
                  <a:moveTo>
                    <a:pt x="820" y="3817"/>
                  </a:moveTo>
                  <a:lnTo>
                    <a:pt x="820" y="3827"/>
                  </a:lnTo>
                  <a:lnTo>
                    <a:pt x="820" y="3837"/>
                  </a:lnTo>
                  <a:lnTo>
                    <a:pt x="820" y="3877"/>
                  </a:lnTo>
                  <a:cubicBezTo>
                    <a:pt x="820" y="3887"/>
                    <a:pt x="830" y="3897"/>
                    <a:pt x="830" y="3907"/>
                  </a:cubicBezTo>
                  <a:lnTo>
                    <a:pt x="820" y="3917"/>
                  </a:lnTo>
                  <a:cubicBezTo>
                    <a:pt x="790" y="3937"/>
                    <a:pt x="760" y="3957"/>
                    <a:pt x="720" y="3987"/>
                  </a:cubicBezTo>
                  <a:cubicBezTo>
                    <a:pt x="680" y="4017"/>
                    <a:pt x="650" y="4037"/>
                    <a:pt x="610" y="4067"/>
                  </a:cubicBezTo>
                  <a:cubicBezTo>
                    <a:pt x="570" y="4087"/>
                    <a:pt x="530" y="4117"/>
                    <a:pt x="490" y="4147"/>
                  </a:cubicBezTo>
                  <a:cubicBezTo>
                    <a:pt x="460" y="4157"/>
                    <a:pt x="440" y="4167"/>
                    <a:pt x="420" y="4187"/>
                  </a:cubicBezTo>
                  <a:cubicBezTo>
                    <a:pt x="390" y="4207"/>
                    <a:pt x="360" y="4227"/>
                    <a:pt x="340" y="4237"/>
                  </a:cubicBezTo>
                  <a:lnTo>
                    <a:pt x="300" y="4267"/>
                  </a:lnTo>
                  <a:lnTo>
                    <a:pt x="290" y="4277"/>
                  </a:lnTo>
                  <a:cubicBezTo>
                    <a:pt x="280" y="4287"/>
                    <a:pt x="280" y="4287"/>
                    <a:pt x="270" y="4287"/>
                  </a:cubicBezTo>
                  <a:lnTo>
                    <a:pt x="270" y="4247"/>
                  </a:lnTo>
                  <a:lnTo>
                    <a:pt x="270" y="4167"/>
                  </a:lnTo>
                  <a:lnTo>
                    <a:pt x="280" y="4167"/>
                  </a:lnTo>
                  <a:cubicBezTo>
                    <a:pt x="290" y="4157"/>
                    <a:pt x="310" y="4147"/>
                    <a:pt x="320" y="4147"/>
                  </a:cubicBezTo>
                  <a:lnTo>
                    <a:pt x="340" y="4127"/>
                  </a:lnTo>
                  <a:cubicBezTo>
                    <a:pt x="350" y="4127"/>
                    <a:pt x="350" y="4127"/>
                    <a:pt x="360" y="4117"/>
                  </a:cubicBezTo>
                  <a:cubicBezTo>
                    <a:pt x="380" y="4107"/>
                    <a:pt x="390" y="4107"/>
                    <a:pt x="410" y="4097"/>
                  </a:cubicBezTo>
                  <a:cubicBezTo>
                    <a:pt x="420" y="4097"/>
                    <a:pt x="430" y="4087"/>
                    <a:pt x="450" y="4077"/>
                  </a:cubicBezTo>
                  <a:cubicBezTo>
                    <a:pt x="460" y="4077"/>
                    <a:pt x="480" y="4067"/>
                    <a:pt x="490" y="4057"/>
                  </a:cubicBezTo>
                  <a:cubicBezTo>
                    <a:pt x="520" y="4037"/>
                    <a:pt x="540" y="4017"/>
                    <a:pt x="560" y="3997"/>
                  </a:cubicBezTo>
                  <a:lnTo>
                    <a:pt x="570" y="3997"/>
                  </a:lnTo>
                  <a:cubicBezTo>
                    <a:pt x="580" y="3987"/>
                    <a:pt x="590" y="3977"/>
                    <a:pt x="610" y="3967"/>
                  </a:cubicBezTo>
                  <a:lnTo>
                    <a:pt x="640" y="3937"/>
                  </a:lnTo>
                  <a:lnTo>
                    <a:pt x="680" y="3917"/>
                  </a:lnTo>
                  <a:lnTo>
                    <a:pt x="720" y="3887"/>
                  </a:lnTo>
                  <a:cubicBezTo>
                    <a:pt x="740" y="3867"/>
                    <a:pt x="760" y="3857"/>
                    <a:pt x="790" y="3837"/>
                  </a:cubicBezTo>
                  <a:cubicBezTo>
                    <a:pt x="800" y="3827"/>
                    <a:pt x="810" y="3827"/>
                    <a:pt x="820" y="3817"/>
                  </a:cubicBezTo>
                  <a:close/>
                  <a:moveTo>
                    <a:pt x="1809" y="3467"/>
                  </a:moveTo>
                  <a:cubicBezTo>
                    <a:pt x="1819" y="3467"/>
                    <a:pt x="1819" y="3467"/>
                    <a:pt x="1819" y="3478"/>
                  </a:cubicBezTo>
                  <a:lnTo>
                    <a:pt x="1829" y="3478"/>
                  </a:lnTo>
                  <a:cubicBezTo>
                    <a:pt x="1839" y="3478"/>
                    <a:pt x="1849" y="3478"/>
                    <a:pt x="1859" y="3487"/>
                  </a:cubicBezTo>
                  <a:cubicBezTo>
                    <a:pt x="1869" y="3487"/>
                    <a:pt x="1879" y="3498"/>
                    <a:pt x="1899" y="3498"/>
                  </a:cubicBezTo>
                  <a:lnTo>
                    <a:pt x="1919" y="3498"/>
                  </a:lnTo>
                  <a:cubicBezTo>
                    <a:pt x="1939" y="3507"/>
                    <a:pt x="1959" y="3518"/>
                    <a:pt x="1969" y="3518"/>
                  </a:cubicBezTo>
                  <a:lnTo>
                    <a:pt x="1979" y="3518"/>
                  </a:lnTo>
                  <a:cubicBezTo>
                    <a:pt x="1999" y="3527"/>
                    <a:pt x="2009" y="3527"/>
                    <a:pt x="2019" y="3538"/>
                  </a:cubicBezTo>
                  <a:cubicBezTo>
                    <a:pt x="2009" y="3547"/>
                    <a:pt x="1999" y="3558"/>
                    <a:pt x="1989" y="3558"/>
                  </a:cubicBezTo>
                  <a:cubicBezTo>
                    <a:pt x="1969" y="3567"/>
                    <a:pt x="1959" y="3578"/>
                    <a:pt x="1949" y="3587"/>
                  </a:cubicBezTo>
                  <a:cubicBezTo>
                    <a:pt x="1939" y="3598"/>
                    <a:pt x="1929" y="3598"/>
                    <a:pt x="1919" y="3607"/>
                  </a:cubicBezTo>
                  <a:cubicBezTo>
                    <a:pt x="1909" y="3618"/>
                    <a:pt x="1889" y="3627"/>
                    <a:pt x="1879" y="3638"/>
                  </a:cubicBezTo>
                  <a:lnTo>
                    <a:pt x="1869" y="3647"/>
                  </a:lnTo>
                  <a:lnTo>
                    <a:pt x="1779" y="3707"/>
                  </a:lnTo>
                  <a:cubicBezTo>
                    <a:pt x="1759" y="3717"/>
                    <a:pt x="1729" y="3737"/>
                    <a:pt x="1709" y="3747"/>
                  </a:cubicBezTo>
                  <a:cubicBezTo>
                    <a:pt x="1689" y="3757"/>
                    <a:pt x="1659" y="3777"/>
                    <a:pt x="1629" y="3797"/>
                  </a:cubicBezTo>
                  <a:cubicBezTo>
                    <a:pt x="1609" y="3807"/>
                    <a:pt x="1589" y="3817"/>
                    <a:pt x="1569" y="3837"/>
                  </a:cubicBezTo>
                  <a:lnTo>
                    <a:pt x="1559" y="3837"/>
                  </a:lnTo>
                  <a:cubicBezTo>
                    <a:pt x="1539" y="3857"/>
                    <a:pt x="1519" y="3877"/>
                    <a:pt x="1489" y="3887"/>
                  </a:cubicBezTo>
                  <a:cubicBezTo>
                    <a:pt x="1449" y="3917"/>
                    <a:pt x="1389" y="3947"/>
                    <a:pt x="1339" y="3977"/>
                  </a:cubicBezTo>
                  <a:cubicBezTo>
                    <a:pt x="1290" y="4007"/>
                    <a:pt x="1239" y="4037"/>
                    <a:pt x="1190" y="4077"/>
                  </a:cubicBezTo>
                  <a:cubicBezTo>
                    <a:pt x="1170" y="4087"/>
                    <a:pt x="1159" y="4097"/>
                    <a:pt x="1139" y="4107"/>
                  </a:cubicBezTo>
                  <a:cubicBezTo>
                    <a:pt x="1110" y="4127"/>
                    <a:pt x="1070" y="4157"/>
                    <a:pt x="1039" y="4177"/>
                  </a:cubicBezTo>
                  <a:lnTo>
                    <a:pt x="890" y="4267"/>
                  </a:lnTo>
                  <a:cubicBezTo>
                    <a:pt x="870" y="4267"/>
                    <a:pt x="850" y="4277"/>
                    <a:pt x="840" y="4287"/>
                  </a:cubicBezTo>
                  <a:lnTo>
                    <a:pt x="800" y="4307"/>
                  </a:lnTo>
                  <a:cubicBezTo>
                    <a:pt x="770" y="4327"/>
                    <a:pt x="740" y="4337"/>
                    <a:pt x="710" y="4357"/>
                  </a:cubicBezTo>
                  <a:cubicBezTo>
                    <a:pt x="690" y="4377"/>
                    <a:pt x="660" y="4397"/>
                    <a:pt x="640" y="4406"/>
                  </a:cubicBezTo>
                  <a:lnTo>
                    <a:pt x="630" y="4417"/>
                  </a:lnTo>
                  <a:cubicBezTo>
                    <a:pt x="610" y="4426"/>
                    <a:pt x="600" y="4446"/>
                    <a:pt x="580" y="4457"/>
                  </a:cubicBezTo>
                  <a:cubicBezTo>
                    <a:pt x="570" y="4466"/>
                    <a:pt x="560" y="4486"/>
                    <a:pt x="550" y="4497"/>
                  </a:cubicBezTo>
                  <a:lnTo>
                    <a:pt x="500" y="4497"/>
                  </a:lnTo>
                  <a:lnTo>
                    <a:pt x="490" y="4486"/>
                  </a:lnTo>
                  <a:cubicBezTo>
                    <a:pt x="450" y="4486"/>
                    <a:pt x="420" y="4477"/>
                    <a:pt x="400" y="4466"/>
                  </a:cubicBezTo>
                  <a:cubicBezTo>
                    <a:pt x="380" y="4457"/>
                    <a:pt x="360" y="4446"/>
                    <a:pt x="350" y="4446"/>
                  </a:cubicBezTo>
                  <a:lnTo>
                    <a:pt x="340" y="4437"/>
                  </a:lnTo>
                  <a:lnTo>
                    <a:pt x="310" y="4437"/>
                  </a:lnTo>
                  <a:lnTo>
                    <a:pt x="300" y="4426"/>
                  </a:lnTo>
                  <a:cubicBezTo>
                    <a:pt x="290" y="4426"/>
                    <a:pt x="290" y="4417"/>
                    <a:pt x="290" y="4417"/>
                  </a:cubicBezTo>
                  <a:cubicBezTo>
                    <a:pt x="330" y="4397"/>
                    <a:pt x="360" y="4377"/>
                    <a:pt x="380" y="4357"/>
                  </a:cubicBezTo>
                  <a:lnTo>
                    <a:pt x="400" y="4337"/>
                  </a:lnTo>
                  <a:lnTo>
                    <a:pt x="580" y="4217"/>
                  </a:lnTo>
                  <a:lnTo>
                    <a:pt x="590" y="4217"/>
                  </a:lnTo>
                  <a:lnTo>
                    <a:pt x="620" y="4197"/>
                  </a:lnTo>
                  <a:cubicBezTo>
                    <a:pt x="670" y="4167"/>
                    <a:pt x="720" y="4127"/>
                    <a:pt x="770" y="4097"/>
                  </a:cubicBezTo>
                  <a:cubicBezTo>
                    <a:pt x="790" y="4077"/>
                    <a:pt x="820" y="4057"/>
                    <a:pt x="840" y="4037"/>
                  </a:cubicBezTo>
                  <a:cubicBezTo>
                    <a:pt x="919" y="3987"/>
                    <a:pt x="999" y="3947"/>
                    <a:pt x="1079" y="3907"/>
                  </a:cubicBezTo>
                  <a:cubicBezTo>
                    <a:pt x="1119" y="3887"/>
                    <a:pt x="1159" y="3867"/>
                    <a:pt x="1199" y="3837"/>
                  </a:cubicBezTo>
                  <a:cubicBezTo>
                    <a:pt x="1219" y="3827"/>
                    <a:pt x="1230" y="3817"/>
                    <a:pt x="1250" y="3807"/>
                  </a:cubicBezTo>
                  <a:cubicBezTo>
                    <a:pt x="1270" y="3797"/>
                    <a:pt x="1290" y="3787"/>
                    <a:pt x="1299" y="3777"/>
                  </a:cubicBezTo>
                  <a:cubicBezTo>
                    <a:pt x="1339" y="3747"/>
                    <a:pt x="1379" y="3727"/>
                    <a:pt x="1419" y="3717"/>
                  </a:cubicBezTo>
                  <a:cubicBezTo>
                    <a:pt x="1459" y="3697"/>
                    <a:pt x="1499" y="3677"/>
                    <a:pt x="1539" y="3647"/>
                  </a:cubicBezTo>
                  <a:cubicBezTo>
                    <a:pt x="1559" y="3638"/>
                    <a:pt x="1589" y="3618"/>
                    <a:pt x="1609" y="3607"/>
                  </a:cubicBezTo>
                  <a:lnTo>
                    <a:pt x="1639" y="3578"/>
                  </a:lnTo>
                  <a:cubicBezTo>
                    <a:pt x="1659" y="3567"/>
                    <a:pt x="1679" y="3558"/>
                    <a:pt x="1689" y="3547"/>
                  </a:cubicBezTo>
                  <a:lnTo>
                    <a:pt x="1699" y="3547"/>
                  </a:lnTo>
                  <a:cubicBezTo>
                    <a:pt x="1709" y="3538"/>
                    <a:pt x="1729" y="3527"/>
                    <a:pt x="1739" y="3518"/>
                  </a:cubicBezTo>
                  <a:cubicBezTo>
                    <a:pt x="1749" y="3518"/>
                    <a:pt x="1759" y="3507"/>
                    <a:pt x="1769" y="3498"/>
                  </a:cubicBezTo>
                  <a:cubicBezTo>
                    <a:pt x="1779" y="3487"/>
                    <a:pt x="1789" y="3478"/>
                    <a:pt x="1809" y="3478"/>
                  </a:cubicBezTo>
                  <a:lnTo>
                    <a:pt x="1809" y="3467"/>
                  </a:lnTo>
                  <a:close/>
                  <a:moveTo>
                    <a:pt x="2118" y="3627"/>
                  </a:moveTo>
                  <a:lnTo>
                    <a:pt x="2109" y="3638"/>
                  </a:lnTo>
                  <a:lnTo>
                    <a:pt x="2109" y="3657"/>
                  </a:lnTo>
                  <a:lnTo>
                    <a:pt x="2109" y="3707"/>
                  </a:lnTo>
                  <a:lnTo>
                    <a:pt x="2099" y="3747"/>
                  </a:lnTo>
                  <a:cubicBezTo>
                    <a:pt x="2099" y="3787"/>
                    <a:pt x="2099" y="3827"/>
                    <a:pt x="2089" y="3867"/>
                  </a:cubicBezTo>
                  <a:lnTo>
                    <a:pt x="2089" y="3897"/>
                  </a:lnTo>
                  <a:lnTo>
                    <a:pt x="2069" y="3907"/>
                  </a:lnTo>
                  <a:lnTo>
                    <a:pt x="2059" y="3917"/>
                  </a:lnTo>
                  <a:cubicBezTo>
                    <a:pt x="2049" y="3927"/>
                    <a:pt x="2039" y="3927"/>
                    <a:pt x="2029" y="3937"/>
                  </a:cubicBezTo>
                  <a:lnTo>
                    <a:pt x="2019" y="3947"/>
                  </a:lnTo>
                  <a:cubicBezTo>
                    <a:pt x="1989" y="3967"/>
                    <a:pt x="1959" y="3987"/>
                    <a:pt x="1939" y="4007"/>
                  </a:cubicBezTo>
                  <a:cubicBezTo>
                    <a:pt x="1919" y="4017"/>
                    <a:pt x="1889" y="4037"/>
                    <a:pt x="1859" y="4057"/>
                  </a:cubicBezTo>
                  <a:cubicBezTo>
                    <a:pt x="1829" y="4077"/>
                    <a:pt x="1799" y="4107"/>
                    <a:pt x="1769" y="4127"/>
                  </a:cubicBezTo>
                  <a:cubicBezTo>
                    <a:pt x="1739" y="4147"/>
                    <a:pt x="1719" y="4157"/>
                    <a:pt x="1699" y="4177"/>
                  </a:cubicBezTo>
                  <a:cubicBezTo>
                    <a:pt x="1689" y="4187"/>
                    <a:pt x="1669" y="4197"/>
                    <a:pt x="1659" y="4197"/>
                  </a:cubicBezTo>
                  <a:lnTo>
                    <a:pt x="1649" y="4207"/>
                  </a:lnTo>
                  <a:lnTo>
                    <a:pt x="1629" y="4227"/>
                  </a:lnTo>
                  <a:cubicBezTo>
                    <a:pt x="1579" y="4257"/>
                    <a:pt x="1529" y="4287"/>
                    <a:pt x="1479" y="4327"/>
                  </a:cubicBezTo>
                  <a:cubicBezTo>
                    <a:pt x="1429" y="4367"/>
                    <a:pt x="1389" y="4397"/>
                    <a:pt x="1339" y="4426"/>
                  </a:cubicBezTo>
                  <a:cubicBezTo>
                    <a:pt x="1290" y="4457"/>
                    <a:pt x="1239" y="4486"/>
                    <a:pt x="1179" y="4517"/>
                  </a:cubicBezTo>
                  <a:lnTo>
                    <a:pt x="1090" y="4577"/>
                  </a:lnTo>
                  <a:lnTo>
                    <a:pt x="1079" y="4577"/>
                  </a:lnTo>
                  <a:lnTo>
                    <a:pt x="1059" y="4586"/>
                  </a:lnTo>
                  <a:lnTo>
                    <a:pt x="1030" y="4606"/>
                  </a:lnTo>
                  <a:cubicBezTo>
                    <a:pt x="979" y="4637"/>
                    <a:pt x="930" y="4666"/>
                    <a:pt x="880" y="4686"/>
                  </a:cubicBezTo>
                  <a:lnTo>
                    <a:pt x="840" y="4706"/>
                  </a:lnTo>
                  <a:cubicBezTo>
                    <a:pt x="800" y="4726"/>
                    <a:pt x="760" y="4746"/>
                    <a:pt x="730" y="4766"/>
                  </a:cubicBezTo>
                  <a:cubicBezTo>
                    <a:pt x="710" y="4777"/>
                    <a:pt x="690" y="4786"/>
                    <a:pt x="670" y="4806"/>
                  </a:cubicBezTo>
                  <a:lnTo>
                    <a:pt x="650" y="4817"/>
                  </a:lnTo>
                  <a:lnTo>
                    <a:pt x="650" y="4806"/>
                  </a:lnTo>
                  <a:lnTo>
                    <a:pt x="650" y="4797"/>
                  </a:lnTo>
                  <a:lnTo>
                    <a:pt x="650" y="4786"/>
                  </a:lnTo>
                  <a:lnTo>
                    <a:pt x="650" y="4777"/>
                  </a:lnTo>
                  <a:cubicBezTo>
                    <a:pt x="650" y="4746"/>
                    <a:pt x="640" y="4717"/>
                    <a:pt x="640" y="4686"/>
                  </a:cubicBezTo>
                  <a:lnTo>
                    <a:pt x="640" y="4666"/>
                  </a:lnTo>
                  <a:lnTo>
                    <a:pt x="640" y="4657"/>
                  </a:lnTo>
                  <a:lnTo>
                    <a:pt x="640" y="4637"/>
                  </a:lnTo>
                  <a:lnTo>
                    <a:pt x="640" y="4606"/>
                  </a:lnTo>
                  <a:cubicBezTo>
                    <a:pt x="640" y="4586"/>
                    <a:pt x="630" y="4577"/>
                    <a:pt x="630" y="4566"/>
                  </a:cubicBezTo>
                  <a:lnTo>
                    <a:pt x="630" y="4557"/>
                  </a:lnTo>
                  <a:lnTo>
                    <a:pt x="630" y="4546"/>
                  </a:lnTo>
                  <a:cubicBezTo>
                    <a:pt x="640" y="4546"/>
                    <a:pt x="640" y="4537"/>
                    <a:pt x="650" y="4526"/>
                  </a:cubicBezTo>
                  <a:cubicBezTo>
                    <a:pt x="650" y="4517"/>
                    <a:pt x="660" y="4517"/>
                    <a:pt x="660" y="4506"/>
                  </a:cubicBezTo>
                  <a:lnTo>
                    <a:pt x="810" y="4417"/>
                  </a:lnTo>
                  <a:cubicBezTo>
                    <a:pt x="830" y="4397"/>
                    <a:pt x="860" y="4386"/>
                    <a:pt x="890" y="4367"/>
                  </a:cubicBezTo>
                  <a:lnTo>
                    <a:pt x="900" y="4367"/>
                  </a:lnTo>
                  <a:cubicBezTo>
                    <a:pt x="919" y="4357"/>
                    <a:pt x="950" y="4347"/>
                    <a:pt x="970" y="4337"/>
                  </a:cubicBezTo>
                  <a:cubicBezTo>
                    <a:pt x="1010" y="4307"/>
                    <a:pt x="1059" y="4287"/>
                    <a:pt x="1119" y="4247"/>
                  </a:cubicBezTo>
                  <a:cubicBezTo>
                    <a:pt x="1150" y="4227"/>
                    <a:pt x="1170" y="4207"/>
                    <a:pt x="1199" y="4197"/>
                  </a:cubicBezTo>
                  <a:cubicBezTo>
                    <a:pt x="1219" y="4177"/>
                    <a:pt x="1239" y="4157"/>
                    <a:pt x="1259" y="4147"/>
                  </a:cubicBezTo>
                  <a:cubicBezTo>
                    <a:pt x="1299" y="4117"/>
                    <a:pt x="1350" y="4097"/>
                    <a:pt x="1379" y="4077"/>
                  </a:cubicBezTo>
                  <a:lnTo>
                    <a:pt x="1419" y="4057"/>
                  </a:lnTo>
                  <a:cubicBezTo>
                    <a:pt x="1479" y="4027"/>
                    <a:pt x="1529" y="3997"/>
                    <a:pt x="1569" y="3967"/>
                  </a:cubicBezTo>
                  <a:lnTo>
                    <a:pt x="1599" y="3947"/>
                  </a:lnTo>
                  <a:lnTo>
                    <a:pt x="1609" y="3937"/>
                  </a:lnTo>
                  <a:cubicBezTo>
                    <a:pt x="1639" y="3917"/>
                    <a:pt x="1679" y="3897"/>
                    <a:pt x="1719" y="3867"/>
                  </a:cubicBezTo>
                  <a:cubicBezTo>
                    <a:pt x="1739" y="3857"/>
                    <a:pt x="1749" y="3847"/>
                    <a:pt x="1769" y="3837"/>
                  </a:cubicBezTo>
                  <a:cubicBezTo>
                    <a:pt x="1799" y="3827"/>
                    <a:pt x="1829" y="3807"/>
                    <a:pt x="1859" y="3787"/>
                  </a:cubicBezTo>
                  <a:cubicBezTo>
                    <a:pt x="1879" y="3777"/>
                    <a:pt x="1889" y="3767"/>
                    <a:pt x="1909" y="3757"/>
                  </a:cubicBezTo>
                  <a:cubicBezTo>
                    <a:pt x="1929" y="3737"/>
                    <a:pt x="1959" y="3717"/>
                    <a:pt x="1989" y="3697"/>
                  </a:cubicBezTo>
                  <a:cubicBezTo>
                    <a:pt x="2009" y="3687"/>
                    <a:pt x="2039" y="3677"/>
                    <a:pt x="2059" y="3667"/>
                  </a:cubicBezTo>
                  <a:lnTo>
                    <a:pt x="2079" y="3647"/>
                  </a:lnTo>
                  <a:cubicBezTo>
                    <a:pt x="2089" y="3647"/>
                    <a:pt x="2099" y="3638"/>
                    <a:pt x="2118" y="3627"/>
                  </a:cubicBezTo>
                  <a:close/>
                  <a:moveTo>
                    <a:pt x="240" y="4486"/>
                  </a:moveTo>
                  <a:cubicBezTo>
                    <a:pt x="250" y="4506"/>
                    <a:pt x="270" y="4517"/>
                    <a:pt x="280" y="4517"/>
                  </a:cubicBezTo>
                  <a:lnTo>
                    <a:pt x="300" y="4526"/>
                  </a:lnTo>
                  <a:cubicBezTo>
                    <a:pt x="310" y="4526"/>
                    <a:pt x="330" y="4537"/>
                    <a:pt x="340" y="4537"/>
                  </a:cubicBezTo>
                  <a:lnTo>
                    <a:pt x="360" y="4546"/>
                  </a:lnTo>
                  <a:cubicBezTo>
                    <a:pt x="390" y="4557"/>
                    <a:pt x="410" y="4566"/>
                    <a:pt x="440" y="4577"/>
                  </a:cubicBezTo>
                  <a:cubicBezTo>
                    <a:pt x="460" y="4586"/>
                    <a:pt x="470" y="4586"/>
                    <a:pt x="480" y="4586"/>
                  </a:cubicBezTo>
                  <a:cubicBezTo>
                    <a:pt x="500" y="4586"/>
                    <a:pt x="510" y="4597"/>
                    <a:pt x="530" y="4597"/>
                  </a:cubicBezTo>
                  <a:lnTo>
                    <a:pt x="530" y="4606"/>
                  </a:lnTo>
                  <a:lnTo>
                    <a:pt x="530" y="4657"/>
                  </a:lnTo>
                  <a:lnTo>
                    <a:pt x="530" y="4686"/>
                  </a:lnTo>
                  <a:cubicBezTo>
                    <a:pt x="530" y="4706"/>
                    <a:pt x="540" y="4737"/>
                    <a:pt x="540" y="4757"/>
                  </a:cubicBezTo>
                  <a:lnTo>
                    <a:pt x="540" y="4766"/>
                  </a:lnTo>
                  <a:cubicBezTo>
                    <a:pt x="540" y="4786"/>
                    <a:pt x="550" y="4817"/>
                    <a:pt x="550" y="4846"/>
                  </a:cubicBezTo>
                  <a:lnTo>
                    <a:pt x="550" y="4866"/>
                  </a:lnTo>
                  <a:lnTo>
                    <a:pt x="540" y="4857"/>
                  </a:lnTo>
                  <a:lnTo>
                    <a:pt x="530" y="4857"/>
                  </a:lnTo>
                  <a:cubicBezTo>
                    <a:pt x="520" y="4846"/>
                    <a:pt x="510" y="4846"/>
                    <a:pt x="500" y="4846"/>
                  </a:cubicBezTo>
                  <a:lnTo>
                    <a:pt x="490" y="4837"/>
                  </a:lnTo>
                  <a:lnTo>
                    <a:pt x="480" y="4837"/>
                  </a:lnTo>
                  <a:cubicBezTo>
                    <a:pt x="450" y="4826"/>
                    <a:pt x="420" y="4817"/>
                    <a:pt x="390" y="4797"/>
                  </a:cubicBezTo>
                  <a:lnTo>
                    <a:pt x="360" y="4786"/>
                  </a:lnTo>
                  <a:cubicBezTo>
                    <a:pt x="350" y="4777"/>
                    <a:pt x="330" y="4777"/>
                    <a:pt x="310" y="4766"/>
                  </a:cubicBezTo>
                  <a:cubicBezTo>
                    <a:pt x="300" y="4766"/>
                    <a:pt x="290" y="4757"/>
                    <a:pt x="280" y="4757"/>
                  </a:cubicBezTo>
                  <a:lnTo>
                    <a:pt x="260" y="4746"/>
                  </a:lnTo>
                  <a:lnTo>
                    <a:pt x="260" y="4726"/>
                  </a:lnTo>
                  <a:cubicBezTo>
                    <a:pt x="250" y="4706"/>
                    <a:pt x="250" y="4677"/>
                    <a:pt x="250" y="4657"/>
                  </a:cubicBezTo>
                  <a:lnTo>
                    <a:pt x="250" y="4637"/>
                  </a:lnTo>
                  <a:cubicBezTo>
                    <a:pt x="250" y="4597"/>
                    <a:pt x="240" y="4566"/>
                    <a:pt x="240" y="4526"/>
                  </a:cubicBezTo>
                  <a:lnTo>
                    <a:pt x="240" y="4486"/>
                  </a:lnTo>
                  <a:close/>
                  <a:moveTo>
                    <a:pt x="1719" y="1"/>
                  </a:moveTo>
                  <a:cubicBezTo>
                    <a:pt x="1699" y="1"/>
                    <a:pt x="1679" y="1"/>
                    <a:pt x="1659" y="10"/>
                  </a:cubicBezTo>
                  <a:cubicBezTo>
                    <a:pt x="1639" y="20"/>
                    <a:pt x="1629" y="20"/>
                    <a:pt x="1619" y="30"/>
                  </a:cubicBezTo>
                  <a:lnTo>
                    <a:pt x="1609" y="30"/>
                  </a:lnTo>
                  <a:cubicBezTo>
                    <a:pt x="1579" y="40"/>
                    <a:pt x="1569" y="50"/>
                    <a:pt x="1549" y="60"/>
                  </a:cubicBezTo>
                  <a:lnTo>
                    <a:pt x="1469" y="100"/>
                  </a:lnTo>
                  <a:cubicBezTo>
                    <a:pt x="1409" y="120"/>
                    <a:pt x="1359" y="150"/>
                    <a:pt x="1299" y="180"/>
                  </a:cubicBezTo>
                  <a:lnTo>
                    <a:pt x="1239" y="210"/>
                  </a:lnTo>
                  <a:lnTo>
                    <a:pt x="1219" y="220"/>
                  </a:lnTo>
                  <a:cubicBezTo>
                    <a:pt x="1170" y="250"/>
                    <a:pt x="1119" y="280"/>
                    <a:pt x="1059" y="300"/>
                  </a:cubicBezTo>
                  <a:cubicBezTo>
                    <a:pt x="979" y="340"/>
                    <a:pt x="900" y="380"/>
                    <a:pt x="810" y="420"/>
                  </a:cubicBezTo>
                  <a:cubicBezTo>
                    <a:pt x="790" y="440"/>
                    <a:pt x="760" y="450"/>
                    <a:pt x="730" y="470"/>
                  </a:cubicBezTo>
                  <a:cubicBezTo>
                    <a:pt x="690" y="490"/>
                    <a:pt x="640" y="520"/>
                    <a:pt x="590" y="540"/>
                  </a:cubicBezTo>
                  <a:cubicBezTo>
                    <a:pt x="510" y="580"/>
                    <a:pt x="440" y="620"/>
                    <a:pt x="360" y="660"/>
                  </a:cubicBezTo>
                  <a:cubicBezTo>
                    <a:pt x="300" y="700"/>
                    <a:pt x="230" y="749"/>
                    <a:pt x="160" y="789"/>
                  </a:cubicBezTo>
                  <a:lnTo>
                    <a:pt x="151" y="789"/>
                  </a:lnTo>
                  <a:cubicBezTo>
                    <a:pt x="111" y="820"/>
                    <a:pt x="71" y="840"/>
                    <a:pt x="40" y="889"/>
                  </a:cubicBezTo>
                  <a:cubicBezTo>
                    <a:pt x="20" y="940"/>
                    <a:pt x="20" y="989"/>
                    <a:pt x="11" y="1040"/>
                  </a:cubicBezTo>
                  <a:lnTo>
                    <a:pt x="11" y="1109"/>
                  </a:lnTo>
                  <a:cubicBezTo>
                    <a:pt x="0" y="1189"/>
                    <a:pt x="0" y="1269"/>
                    <a:pt x="11" y="1349"/>
                  </a:cubicBezTo>
                  <a:lnTo>
                    <a:pt x="11" y="1379"/>
                  </a:lnTo>
                  <a:lnTo>
                    <a:pt x="11" y="1649"/>
                  </a:lnTo>
                  <a:cubicBezTo>
                    <a:pt x="20" y="1699"/>
                    <a:pt x="20" y="1759"/>
                    <a:pt x="20" y="1819"/>
                  </a:cubicBezTo>
                  <a:lnTo>
                    <a:pt x="20" y="1909"/>
                  </a:lnTo>
                  <a:lnTo>
                    <a:pt x="20" y="1959"/>
                  </a:lnTo>
                  <a:lnTo>
                    <a:pt x="20" y="1968"/>
                  </a:lnTo>
                  <a:cubicBezTo>
                    <a:pt x="20" y="2028"/>
                    <a:pt x="31" y="2099"/>
                    <a:pt x="31" y="2168"/>
                  </a:cubicBezTo>
                  <a:cubicBezTo>
                    <a:pt x="40" y="2239"/>
                    <a:pt x="40" y="2319"/>
                    <a:pt x="40" y="2399"/>
                  </a:cubicBezTo>
                  <a:lnTo>
                    <a:pt x="40" y="2448"/>
                  </a:lnTo>
                  <a:cubicBezTo>
                    <a:pt x="51" y="2488"/>
                    <a:pt x="51" y="2538"/>
                    <a:pt x="51" y="2578"/>
                  </a:cubicBezTo>
                  <a:cubicBezTo>
                    <a:pt x="51" y="2608"/>
                    <a:pt x="51" y="2638"/>
                    <a:pt x="60" y="2668"/>
                  </a:cubicBezTo>
                  <a:lnTo>
                    <a:pt x="60" y="2758"/>
                  </a:lnTo>
                  <a:lnTo>
                    <a:pt x="60" y="2798"/>
                  </a:lnTo>
                  <a:lnTo>
                    <a:pt x="60" y="2838"/>
                  </a:lnTo>
                  <a:cubicBezTo>
                    <a:pt x="51" y="2928"/>
                    <a:pt x="60" y="3008"/>
                    <a:pt x="60" y="3098"/>
                  </a:cubicBezTo>
                  <a:lnTo>
                    <a:pt x="60" y="3118"/>
                  </a:lnTo>
                  <a:lnTo>
                    <a:pt x="71" y="3128"/>
                  </a:lnTo>
                  <a:lnTo>
                    <a:pt x="71" y="3238"/>
                  </a:lnTo>
                  <a:lnTo>
                    <a:pt x="71" y="3278"/>
                  </a:lnTo>
                  <a:lnTo>
                    <a:pt x="71" y="3287"/>
                  </a:lnTo>
                  <a:lnTo>
                    <a:pt x="71" y="3307"/>
                  </a:lnTo>
                  <a:cubicBezTo>
                    <a:pt x="80" y="3327"/>
                    <a:pt x="80" y="3338"/>
                    <a:pt x="80" y="3358"/>
                  </a:cubicBezTo>
                  <a:cubicBezTo>
                    <a:pt x="80" y="3447"/>
                    <a:pt x="91" y="3538"/>
                    <a:pt x="91" y="3618"/>
                  </a:cubicBezTo>
                  <a:cubicBezTo>
                    <a:pt x="100" y="3707"/>
                    <a:pt x="100" y="3787"/>
                    <a:pt x="111" y="3867"/>
                  </a:cubicBezTo>
                  <a:lnTo>
                    <a:pt x="111" y="3887"/>
                  </a:lnTo>
                  <a:cubicBezTo>
                    <a:pt x="111" y="3917"/>
                    <a:pt x="120" y="3957"/>
                    <a:pt x="120" y="3997"/>
                  </a:cubicBezTo>
                  <a:cubicBezTo>
                    <a:pt x="120" y="4047"/>
                    <a:pt x="131" y="4087"/>
                    <a:pt x="131" y="4137"/>
                  </a:cubicBezTo>
                  <a:cubicBezTo>
                    <a:pt x="131" y="4177"/>
                    <a:pt x="131" y="4207"/>
                    <a:pt x="140" y="4247"/>
                  </a:cubicBezTo>
                  <a:lnTo>
                    <a:pt x="140" y="4287"/>
                  </a:lnTo>
                  <a:cubicBezTo>
                    <a:pt x="140" y="4307"/>
                    <a:pt x="131" y="4327"/>
                    <a:pt x="140" y="4357"/>
                  </a:cubicBezTo>
                  <a:cubicBezTo>
                    <a:pt x="140" y="4367"/>
                    <a:pt x="140" y="4386"/>
                    <a:pt x="151" y="4397"/>
                  </a:cubicBezTo>
                  <a:lnTo>
                    <a:pt x="151" y="4417"/>
                  </a:lnTo>
                  <a:lnTo>
                    <a:pt x="151" y="4426"/>
                  </a:lnTo>
                  <a:lnTo>
                    <a:pt x="151" y="4557"/>
                  </a:lnTo>
                  <a:cubicBezTo>
                    <a:pt x="140" y="4597"/>
                    <a:pt x="140" y="4637"/>
                    <a:pt x="140" y="4677"/>
                  </a:cubicBezTo>
                  <a:cubicBezTo>
                    <a:pt x="140" y="4697"/>
                    <a:pt x="131" y="4717"/>
                    <a:pt x="131" y="4737"/>
                  </a:cubicBezTo>
                  <a:lnTo>
                    <a:pt x="131" y="4757"/>
                  </a:lnTo>
                  <a:lnTo>
                    <a:pt x="131" y="4777"/>
                  </a:lnTo>
                  <a:lnTo>
                    <a:pt x="131" y="4786"/>
                  </a:lnTo>
                  <a:cubicBezTo>
                    <a:pt x="131" y="4806"/>
                    <a:pt x="140" y="4826"/>
                    <a:pt x="140" y="4826"/>
                  </a:cubicBezTo>
                  <a:cubicBezTo>
                    <a:pt x="151" y="4846"/>
                    <a:pt x="171" y="4866"/>
                    <a:pt x="180" y="4876"/>
                  </a:cubicBezTo>
                  <a:cubicBezTo>
                    <a:pt x="200" y="4876"/>
                    <a:pt x="210" y="4886"/>
                    <a:pt x="220" y="4896"/>
                  </a:cubicBezTo>
                  <a:lnTo>
                    <a:pt x="230" y="4896"/>
                  </a:lnTo>
                  <a:cubicBezTo>
                    <a:pt x="250" y="4906"/>
                    <a:pt x="270" y="4916"/>
                    <a:pt x="300" y="4926"/>
                  </a:cubicBezTo>
                  <a:cubicBezTo>
                    <a:pt x="350" y="4946"/>
                    <a:pt x="400" y="4966"/>
                    <a:pt x="440" y="4986"/>
                  </a:cubicBezTo>
                  <a:lnTo>
                    <a:pt x="470" y="4986"/>
                  </a:lnTo>
                  <a:cubicBezTo>
                    <a:pt x="480" y="4996"/>
                    <a:pt x="500" y="5006"/>
                    <a:pt x="510" y="5006"/>
                  </a:cubicBezTo>
                  <a:lnTo>
                    <a:pt x="520" y="5006"/>
                  </a:lnTo>
                  <a:lnTo>
                    <a:pt x="540" y="5016"/>
                  </a:lnTo>
                  <a:cubicBezTo>
                    <a:pt x="550" y="5026"/>
                    <a:pt x="550" y="5026"/>
                    <a:pt x="560" y="5026"/>
                  </a:cubicBezTo>
                  <a:lnTo>
                    <a:pt x="570" y="5026"/>
                  </a:lnTo>
                  <a:lnTo>
                    <a:pt x="580" y="5016"/>
                  </a:lnTo>
                  <a:lnTo>
                    <a:pt x="590" y="5016"/>
                  </a:lnTo>
                  <a:cubicBezTo>
                    <a:pt x="600" y="5016"/>
                    <a:pt x="610" y="5016"/>
                    <a:pt x="620" y="5006"/>
                  </a:cubicBezTo>
                  <a:cubicBezTo>
                    <a:pt x="630" y="5006"/>
                    <a:pt x="640" y="4996"/>
                    <a:pt x="640" y="4996"/>
                  </a:cubicBezTo>
                  <a:cubicBezTo>
                    <a:pt x="650" y="4986"/>
                    <a:pt x="660" y="4986"/>
                    <a:pt x="670" y="4976"/>
                  </a:cubicBezTo>
                  <a:lnTo>
                    <a:pt x="680" y="4976"/>
                  </a:lnTo>
                  <a:lnTo>
                    <a:pt x="710" y="4956"/>
                  </a:lnTo>
                  <a:cubicBezTo>
                    <a:pt x="740" y="4926"/>
                    <a:pt x="780" y="4896"/>
                    <a:pt x="820" y="4876"/>
                  </a:cubicBezTo>
                  <a:cubicBezTo>
                    <a:pt x="850" y="4857"/>
                    <a:pt x="890" y="4837"/>
                    <a:pt x="930" y="4826"/>
                  </a:cubicBezTo>
                  <a:cubicBezTo>
                    <a:pt x="939" y="4817"/>
                    <a:pt x="959" y="4806"/>
                    <a:pt x="970" y="4797"/>
                  </a:cubicBezTo>
                  <a:cubicBezTo>
                    <a:pt x="1030" y="4766"/>
                    <a:pt x="1079" y="4737"/>
                    <a:pt x="1130" y="4706"/>
                  </a:cubicBezTo>
                  <a:lnTo>
                    <a:pt x="1170" y="4686"/>
                  </a:lnTo>
                  <a:lnTo>
                    <a:pt x="1179" y="4677"/>
                  </a:lnTo>
                  <a:cubicBezTo>
                    <a:pt x="1219" y="4657"/>
                    <a:pt x="1250" y="4637"/>
                    <a:pt x="1279" y="4617"/>
                  </a:cubicBezTo>
                  <a:cubicBezTo>
                    <a:pt x="1330" y="4586"/>
                    <a:pt x="1379" y="4557"/>
                    <a:pt x="1419" y="4526"/>
                  </a:cubicBezTo>
                  <a:cubicBezTo>
                    <a:pt x="1459" y="4506"/>
                    <a:pt x="1499" y="4477"/>
                    <a:pt x="1529" y="4446"/>
                  </a:cubicBezTo>
                  <a:lnTo>
                    <a:pt x="1539" y="4437"/>
                  </a:lnTo>
                  <a:lnTo>
                    <a:pt x="1549" y="4437"/>
                  </a:lnTo>
                  <a:cubicBezTo>
                    <a:pt x="1599" y="4397"/>
                    <a:pt x="1659" y="4357"/>
                    <a:pt x="1709" y="4327"/>
                  </a:cubicBezTo>
                  <a:cubicBezTo>
                    <a:pt x="1759" y="4287"/>
                    <a:pt x="1809" y="4257"/>
                    <a:pt x="1859" y="4217"/>
                  </a:cubicBezTo>
                  <a:cubicBezTo>
                    <a:pt x="1909" y="4177"/>
                    <a:pt x="1949" y="4147"/>
                    <a:pt x="1989" y="4127"/>
                  </a:cubicBezTo>
                  <a:lnTo>
                    <a:pt x="1999" y="4117"/>
                  </a:lnTo>
                  <a:lnTo>
                    <a:pt x="2059" y="4087"/>
                  </a:lnTo>
                  <a:lnTo>
                    <a:pt x="2069" y="4077"/>
                  </a:lnTo>
                  <a:cubicBezTo>
                    <a:pt x="2089" y="4067"/>
                    <a:pt x="2099" y="4057"/>
                    <a:pt x="2118" y="4047"/>
                  </a:cubicBezTo>
                  <a:cubicBezTo>
                    <a:pt x="2129" y="4037"/>
                    <a:pt x="2138" y="4037"/>
                    <a:pt x="2149" y="4027"/>
                  </a:cubicBezTo>
                  <a:cubicBezTo>
                    <a:pt x="2169" y="4017"/>
                    <a:pt x="2189" y="4007"/>
                    <a:pt x="2209" y="3987"/>
                  </a:cubicBezTo>
                  <a:cubicBezTo>
                    <a:pt x="2238" y="3957"/>
                    <a:pt x="2249" y="3907"/>
                    <a:pt x="2249" y="3877"/>
                  </a:cubicBezTo>
                  <a:cubicBezTo>
                    <a:pt x="2269" y="3817"/>
                    <a:pt x="2269" y="3757"/>
                    <a:pt x="2278" y="3707"/>
                  </a:cubicBezTo>
                  <a:lnTo>
                    <a:pt x="2278" y="3697"/>
                  </a:lnTo>
                  <a:lnTo>
                    <a:pt x="2278" y="3677"/>
                  </a:lnTo>
                  <a:lnTo>
                    <a:pt x="2278" y="3667"/>
                  </a:lnTo>
                  <a:lnTo>
                    <a:pt x="2278" y="3618"/>
                  </a:lnTo>
                  <a:cubicBezTo>
                    <a:pt x="2289" y="3587"/>
                    <a:pt x="2289" y="3567"/>
                    <a:pt x="2278" y="3538"/>
                  </a:cubicBezTo>
                  <a:cubicBezTo>
                    <a:pt x="2269" y="3478"/>
                    <a:pt x="2218" y="3447"/>
                    <a:pt x="2169" y="3418"/>
                  </a:cubicBezTo>
                  <a:cubicBezTo>
                    <a:pt x="2138" y="3398"/>
                    <a:pt x="2099" y="3378"/>
                    <a:pt x="2059" y="3358"/>
                  </a:cubicBezTo>
                  <a:cubicBezTo>
                    <a:pt x="2019" y="3347"/>
                    <a:pt x="1979" y="3338"/>
                    <a:pt x="1949" y="3327"/>
                  </a:cubicBezTo>
                  <a:lnTo>
                    <a:pt x="1939" y="3327"/>
                  </a:lnTo>
                  <a:cubicBezTo>
                    <a:pt x="1929" y="3318"/>
                    <a:pt x="1919" y="3318"/>
                    <a:pt x="1899" y="3318"/>
                  </a:cubicBezTo>
                  <a:cubicBezTo>
                    <a:pt x="1909" y="3298"/>
                    <a:pt x="1909" y="3267"/>
                    <a:pt x="1909" y="3247"/>
                  </a:cubicBezTo>
                  <a:lnTo>
                    <a:pt x="1909" y="3238"/>
                  </a:lnTo>
                  <a:cubicBezTo>
                    <a:pt x="1919" y="3187"/>
                    <a:pt x="1919" y="3138"/>
                    <a:pt x="1919" y="3098"/>
                  </a:cubicBezTo>
                  <a:lnTo>
                    <a:pt x="1919" y="2848"/>
                  </a:lnTo>
                  <a:lnTo>
                    <a:pt x="1919" y="2838"/>
                  </a:lnTo>
                  <a:lnTo>
                    <a:pt x="1919" y="2698"/>
                  </a:lnTo>
                  <a:cubicBezTo>
                    <a:pt x="1919" y="2668"/>
                    <a:pt x="1919" y="2628"/>
                    <a:pt x="1909" y="2588"/>
                  </a:cubicBezTo>
                  <a:lnTo>
                    <a:pt x="1909" y="2578"/>
                  </a:lnTo>
                  <a:lnTo>
                    <a:pt x="1909" y="2558"/>
                  </a:lnTo>
                  <a:cubicBezTo>
                    <a:pt x="1899" y="2468"/>
                    <a:pt x="1899" y="2379"/>
                    <a:pt x="1899" y="2299"/>
                  </a:cubicBezTo>
                  <a:lnTo>
                    <a:pt x="1899" y="2288"/>
                  </a:lnTo>
                  <a:cubicBezTo>
                    <a:pt x="1899" y="2228"/>
                    <a:pt x="1889" y="2159"/>
                    <a:pt x="1879" y="2088"/>
                  </a:cubicBezTo>
                  <a:lnTo>
                    <a:pt x="1879" y="2028"/>
                  </a:lnTo>
                  <a:cubicBezTo>
                    <a:pt x="1869" y="1939"/>
                    <a:pt x="1869" y="1849"/>
                    <a:pt x="1869" y="1769"/>
                  </a:cubicBezTo>
                  <a:cubicBezTo>
                    <a:pt x="1859" y="1679"/>
                    <a:pt x="1859" y="1589"/>
                    <a:pt x="1859" y="1499"/>
                  </a:cubicBezTo>
                  <a:lnTo>
                    <a:pt x="1859" y="1229"/>
                  </a:lnTo>
                  <a:lnTo>
                    <a:pt x="1859" y="1049"/>
                  </a:lnTo>
                  <a:lnTo>
                    <a:pt x="1859" y="969"/>
                  </a:lnTo>
                  <a:lnTo>
                    <a:pt x="1869" y="929"/>
                  </a:lnTo>
                  <a:lnTo>
                    <a:pt x="1869" y="700"/>
                  </a:lnTo>
                  <a:lnTo>
                    <a:pt x="1869" y="570"/>
                  </a:lnTo>
                  <a:lnTo>
                    <a:pt x="1869" y="490"/>
                  </a:lnTo>
                  <a:lnTo>
                    <a:pt x="1869" y="440"/>
                  </a:lnTo>
                  <a:lnTo>
                    <a:pt x="1869" y="310"/>
                  </a:lnTo>
                  <a:lnTo>
                    <a:pt x="1869" y="270"/>
                  </a:lnTo>
                  <a:lnTo>
                    <a:pt x="1869" y="260"/>
                  </a:lnTo>
                  <a:cubicBezTo>
                    <a:pt x="1869" y="240"/>
                    <a:pt x="1879" y="220"/>
                    <a:pt x="1879" y="190"/>
                  </a:cubicBezTo>
                  <a:cubicBezTo>
                    <a:pt x="1879" y="170"/>
                    <a:pt x="1869" y="140"/>
                    <a:pt x="1869" y="120"/>
                  </a:cubicBezTo>
                  <a:cubicBezTo>
                    <a:pt x="1859" y="80"/>
                    <a:pt x="1839" y="40"/>
                    <a:pt x="1809" y="20"/>
                  </a:cubicBezTo>
                  <a:cubicBezTo>
                    <a:pt x="1789" y="1"/>
                    <a:pt x="1759" y="1"/>
                    <a:pt x="1729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4" name="Google Shape;204;p24"/>
            <p:cNvSpPr/>
            <p:nvPr/>
          </p:nvSpPr>
          <p:spPr>
            <a:xfrm flipH="1">
              <a:off x="6358678" y="1819456"/>
              <a:ext cx="147691" cy="325775"/>
            </a:xfrm>
            <a:custGeom>
              <a:avLst/>
              <a:gdLst/>
              <a:ahLst/>
              <a:cxnLst/>
              <a:rect l="l" t="t" r="r" b="b"/>
              <a:pathLst>
                <a:path w="2279" h="5027" extrusionOk="0">
                  <a:moveTo>
                    <a:pt x="1639" y="280"/>
                  </a:moveTo>
                  <a:lnTo>
                    <a:pt x="1639" y="291"/>
                  </a:lnTo>
                  <a:lnTo>
                    <a:pt x="1639" y="411"/>
                  </a:lnTo>
                  <a:cubicBezTo>
                    <a:pt x="1639" y="451"/>
                    <a:pt x="1639" y="480"/>
                    <a:pt x="1649" y="520"/>
                  </a:cubicBezTo>
                  <a:lnTo>
                    <a:pt x="1649" y="531"/>
                  </a:lnTo>
                  <a:lnTo>
                    <a:pt x="1649" y="540"/>
                  </a:lnTo>
                  <a:cubicBezTo>
                    <a:pt x="1649" y="580"/>
                    <a:pt x="1659" y="620"/>
                    <a:pt x="1659" y="671"/>
                  </a:cubicBezTo>
                  <a:cubicBezTo>
                    <a:pt x="1659" y="720"/>
                    <a:pt x="1669" y="780"/>
                    <a:pt x="1669" y="840"/>
                  </a:cubicBezTo>
                  <a:cubicBezTo>
                    <a:pt x="1679" y="950"/>
                    <a:pt x="1679" y="1080"/>
                    <a:pt x="1689" y="1200"/>
                  </a:cubicBezTo>
                  <a:lnTo>
                    <a:pt x="1689" y="1390"/>
                  </a:lnTo>
                  <a:lnTo>
                    <a:pt x="1689" y="1470"/>
                  </a:lnTo>
                  <a:cubicBezTo>
                    <a:pt x="1689" y="1519"/>
                    <a:pt x="1699" y="1570"/>
                    <a:pt x="1699" y="1619"/>
                  </a:cubicBezTo>
                  <a:lnTo>
                    <a:pt x="1699" y="1739"/>
                  </a:lnTo>
                  <a:cubicBezTo>
                    <a:pt x="1699" y="1819"/>
                    <a:pt x="1709" y="1910"/>
                    <a:pt x="1709" y="1999"/>
                  </a:cubicBezTo>
                  <a:cubicBezTo>
                    <a:pt x="1709" y="2029"/>
                    <a:pt x="1719" y="2059"/>
                    <a:pt x="1719" y="2089"/>
                  </a:cubicBezTo>
                  <a:cubicBezTo>
                    <a:pt x="1729" y="2149"/>
                    <a:pt x="1729" y="2199"/>
                    <a:pt x="1729" y="2259"/>
                  </a:cubicBezTo>
                  <a:lnTo>
                    <a:pt x="1729" y="2349"/>
                  </a:lnTo>
                  <a:cubicBezTo>
                    <a:pt x="1729" y="2409"/>
                    <a:pt x="1739" y="2469"/>
                    <a:pt x="1739" y="2529"/>
                  </a:cubicBezTo>
                  <a:lnTo>
                    <a:pt x="1739" y="2569"/>
                  </a:lnTo>
                  <a:cubicBezTo>
                    <a:pt x="1739" y="2599"/>
                    <a:pt x="1749" y="2629"/>
                    <a:pt x="1749" y="2669"/>
                  </a:cubicBezTo>
                  <a:lnTo>
                    <a:pt x="1749" y="2778"/>
                  </a:lnTo>
                  <a:lnTo>
                    <a:pt x="1739" y="2798"/>
                  </a:lnTo>
                  <a:lnTo>
                    <a:pt x="1739" y="3069"/>
                  </a:lnTo>
                  <a:cubicBezTo>
                    <a:pt x="1729" y="3089"/>
                    <a:pt x="1729" y="3109"/>
                    <a:pt x="1729" y="3128"/>
                  </a:cubicBezTo>
                  <a:lnTo>
                    <a:pt x="1729" y="3158"/>
                  </a:lnTo>
                  <a:lnTo>
                    <a:pt x="1729" y="3198"/>
                  </a:lnTo>
                  <a:lnTo>
                    <a:pt x="1729" y="3228"/>
                  </a:lnTo>
                  <a:cubicBezTo>
                    <a:pt x="1729" y="3248"/>
                    <a:pt x="1719" y="3268"/>
                    <a:pt x="1719" y="3288"/>
                  </a:cubicBezTo>
                  <a:lnTo>
                    <a:pt x="1709" y="3278"/>
                  </a:lnTo>
                  <a:cubicBezTo>
                    <a:pt x="1699" y="3268"/>
                    <a:pt x="1689" y="3268"/>
                    <a:pt x="1679" y="3258"/>
                  </a:cubicBezTo>
                  <a:cubicBezTo>
                    <a:pt x="1659" y="3238"/>
                    <a:pt x="1639" y="3228"/>
                    <a:pt x="1629" y="3208"/>
                  </a:cubicBezTo>
                  <a:cubicBezTo>
                    <a:pt x="1619" y="3198"/>
                    <a:pt x="1619" y="3188"/>
                    <a:pt x="1609" y="3178"/>
                  </a:cubicBezTo>
                  <a:lnTo>
                    <a:pt x="1619" y="3168"/>
                  </a:lnTo>
                  <a:lnTo>
                    <a:pt x="1619" y="3158"/>
                  </a:lnTo>
                  <a:lnTo>
                    <a:pt x="1619" y="3148"/>
                  </a:lnTo>
                  <a:lnTo>
                    <a:pt x="1619" y="3109"/>
                  </a:lnTo>
                  <a:lnTo>
                    <a:pt x="1619" y="3009"/>
                  </a:lnTo>
                  <a:lnTo>
                    <a:pt x="1619" y="2829"/>
                  </a:lnTo>
                  <a:cubicBezTo>
                    <a:pt x="1609" y="2758"/>
                    <a:pt x="1609" y="2698"/>
                    <a:pt x="1609" y="2639"/>
                  </a:cubicBezTo>
                  <a:lnTo>
                    <a:pt x="1609" y="2439"/>
                  </a:lnTo>
                  <a:cubicBezTo>
                    <a:pt x="1609" y="2389"/>
                    <a:pt x="1599" y="2319"/>
                    <a:pt x="1599" y="2259"/>
                  </a:cubicBezTo>
                  <a:lnTo>
                    <a:pt x="1599" y="2109"/>
                  </a:lnTo>
                  <a:lnTo>
                    <a:pt x="1599" y="2089"/>
                  </a:lnTo>
                  <a:lnTo>
                    <a:pt x="1599" y="2069"/>
                  </a:lnTo>
                  <a:cubicBezTo>
                    <a:pt x="1589" y="1959"/>
                    <a:pt x="1589" y="1850"/>
                    <a:pt x="1589" y="1750"/>
                  </a:cubicBezTo>
                  <a:lnTo>
                    <a:pt x="1589" y="1679"/>
                  </a:lnTo>
                  <a:lnTo>
                    <a:pt x="1589" y="1510"/>
                  </a:lnTo>
                  <a:lnTo>
                    <a:pt x="1589" y="1320"/>
                  </a:lnTo>
                  <a:lnTo>
                    <a:pt x="1589" y="1140"/>
                  </a:lnTo>
                  <a:cubicBezTo>
                    <a:pt x="1579" y="1070"/>
                    <a:pt x="1579" y="1000"/>
                    <a:pt x="1589" y="950"/>
                  </a:cubicBezTo>
                  <a:cubicBezTo>
                    <a:pt x="1589" y="900"/>
                    <a:pt x="1589" y="840"/>
                    <a:pt x="1579" y="780"/>
                  </a:cubicBezTo>
                  <a:lnTo>
                    <a:pt x="1579" y="730"/>
                  </a:lnTo>
                  <a:lnTo>
                    <a:pt x="1579" y="611"/>
                  </a:lnTo>
                  <a:lnTo>
                    <a:pt x="1579" y="491"/>
                  </a:lnTo>
                  <a:lnTo>
                    <a:pt x="1579" y="440"/>
                  </a:lnTo>
                  <a:lnTo>
                    <a:pt x="1579" y="391"/>
                  </a:lnTo>
                  <a:lnTo>
                    <a:pt x="1579" y="300"/>
                  </a:lnTo>
                  <a:lnTo>
                    <a:pt x="1589" y="300"/>
                  </a:lnTo>
                  <a:lnTo>
                    <a:pt x="1639" y="280"/>
                  </a:lnTo>
                  <a:close/>
                  <a:moveTo>
                    <a:pt x="1529" y="3288"/>
                  </a:moveTo>
                  <a:cubicBezTo>
                    <a:pt x="1549" y="3308"/>
                    <a:pt x="1559" y="3328"/>
                    <a:pt x="1569" y="3338"/>
                  </a:cubicBezTo>
                  <a:lnTo>
                    <a:pt x="1579" y="3348"/>
                  </a:lnTo>
                  <a:cubicBezTo>
                    <a:pt x="1589" y="3368"/>
                    <a:pt x="1609" y="3388"/>
                    <a:pt x="1629" y="3408"/>
                  </a:cubicBezTo>
                  <a:lnTo>
                    <a:pt x="1609" y="3418"/>
                  </a:lnTo>
                  <a:cubicBezTo>
                    <a:pt x="1599" y="3428"/>
                    <a:pt x="1579" y="3428"/>
                    <a:pt x="1569" y="3438"/>
                  </a:cubicBezTo>
                  <a:cubicBezTo>
                    <a:pt x="1549" y="3448"/>
                    <a:pt x="1539" y="3468"/>
                    <a:pt x="1519" y="3478"/>
                  </a:cubicBezTo>
                  <a:lnTo>
                    <a:pt x="1519" y="3488"/>
                  </a:lnTo>
                  <a:lnTo>
                    <a:pt x="1489" y="3498"/>
                  </a:lnTo>
                  <a:cubicBezTo>
                    <a:pt x="1459" y="3528"/>
                    <a:pt x="1429" y="3548"/>
                    <a:pt x="1390" y="3568"/>
                  </a:cubicBezTo>
                  <a:lnTo>
                    <a:pt x="1359" y="3588"/>
                  </a:lnTo>
                  <a:cubicBezTo>
                    <a:pt x="1330" y="3598"/>
                    <a:pt x="1299" y="3618"/>
                    <a:pt x="1270" y="3638"/>
                  </a:cubicBezTo>
                  <a:cubicBezTo>
                    <a:pt x="1250" y="3658"/>
                    <a:pt x="1219" y="3678"/>
                    <a:pt x="1190" y="3698"/>
                  </a:cubicBezTo>
                  <a:lnTo>
                    <a:pt x="1159" y="3718"/>
                  </a:lnTo>
                  <a:lnTo>
                    <a:pt x="1159" y="3708"/>
                  </a:lnTo>
                  <a:cubicBezTo>
                    <a:pt x="1159" y="3688"/>
                    <a:pt x="1150" y="3678"/>
                    <a:pt x="1150" y="3668"/>
                  </a:cubicBezTo>
                  <a:lnTo>
                    <a:pt x="1150" y="3598"/>
                  </a:lnTo>
                  <a:lnTo>
                    <a:pt x="1150" y="3588"/>
                  </a:lnTo>
                  <a:lnTo>
                    <a:pt x="1199" y="3558"/>
                  </a:lnTo>
                  <a:lnTo>
                    <a:pt x="1219" y="3538"/>
                  </a:lnTo>
                  <a:cubicBezTo>
                    <a:pt x="1259" y="3508"/>
                    <a:pt x="1290" y="3488"/>
                    <a:pt x="1319" y="3468"/>
                  </a:cubicBezTo>
                  <a:cubicBezTo>
                    <a:pt x="1350" y="3448"/>
                    <a:pt x="1390" y="3418"/>
                    <a:pt x="1419" y="3388"/>
                  </a:cubicBezTo>
                  <a:cubicBezTo>
                    <a:pt x="1439" y="3378"/>
                    <a:pt x="1449" y="3368"/>
                    <a:pt x="1469" y="3348"/>
                  </a:cubicBezTo>
                  <a:cubicBezTo>
                    <a:pt x="1489" y="3338"/>
                    <a:pt x="1499" y="3328"/>
                    <a:pt x="1509" y="3318"/>
                  </a:cubicBezTo>
                  <a:cubicBezTo>
                    <a:pt x="1519" y="3308"/>
                    <a:pt x="1529" y="3298"/>
                    <a:pt x="1529" y="3288"/>
                  </a:cubicBezTo>
                  <a:close/>
                  <a:moveTo>
                    <a:pt x="950" y="600"/>
                  </a:moveTo>
                  <a:lnTo>
                    <a:pt x="950" y="770"/>
                  </a:lnTo>
                  <a:lnTo>
                    <a:pt x="959" y="840"/>
                  </a:lnTo>
                  <a:lnTo>
                    <a:pt x="959" y="900"/>
                  </a:lnTo>
                  <a:lnTo>
                    <a:pt x="959" y="1110"/>
                  </a:lnTo>
                  <a:lnTo>
                    <a:pt x="959" y="1250"/>
                  </a:lnTo>
                  <a:cubicBezTo>
                    <a:pt x="959" y="1310"/>
                    <a:pt x="970" y="1370"/>
                    <a:pt x="970" y="1420"/>
                  </a:cubicBezTo>
                  <a:lnTo>
                    <a:pt x="970" y="1610"/>
                  </a:lnTo>
                  <a:lnTo>
                    <a:pt x="970" y="1750"/>
                  </a:lnTo>
                  <a:lnTo>
                    <a:pt x="970" y="2069"/>
                  </a:lnTo>
                  <a:cubicBezTo>
                    <a:pt x="970" y="2129"/>
                    <a:pt x="970" y="2179"/>
                    <a:pt x="959" y="2239"/>
                  </a:cubicBezTo>
                  <a:lnTo>
                    <a:pt x="959" y="2309"/>
                  </a:lnTo>
                  <a:lnTo>
                    <a:pt x="959" y="2399"/>
                  </a:lnTo>
                  <a:lnTo>
                    <a:pt x="959" y="2718"/>
                  </a:lnTo>
                  <a:cubicBezTo>
                    <a:pt x="959" y="2769"/>
                    <a:pt x="970" y="2818"/>
                    <a:pt x="970" y="2869"/>
                  </a:cubicBezTo>
                  <a:lnTo>
                    <a:pt x="970" y="2898"/>
                  </a:lnTo>
                  <a:lnTo>
                    <a:pt x="970" y="2969"/>
                  </a:lnTo>
                  <a:lnTo>
                    <a:pt x="979" y="3038"/>
                  </a:lnTo>
                  <a:cubicBezTo>
                    <a:pt x="979" y="3148"/>
                    <a:pt x="990" y="3258"/>
                    <a:pt x="999" y="3358"/>
                  </a:cubicBezTo>
                  <a:cubicBezTo>
                    <a:pt x="999" y="3398"/>
                    <a:pt x="1010" y="3428"/>
                    <a:pt x="1010" y="3468"/>
                  </a:cubicBezTo>
                  <a:lnTo>
                    <a:pt x="1010" y="3478"/>
                  </a:lnTo>
                  <a:cubicBezTo>
                    <a:pt x="1010" y="3548"/>
                    <a:pt x="1019" y="3618"/>
                    <a:pt x="1030" y="3688"/>
                  </a:cubicBezTo>
                  <a:cubicBezTo>
                    <a:pt x="1030" y="3708"/>
                    <a:pt x="1030" y="3728"/>
                    <a:pt x="1039" y="3748"/>
                  </a:cubicBezTo>
                  <a:cubicBezTo>
                    <a:pt x="1030" y="3758"/>
                    <a:pt x="1030" y="3768"/>
                    <a:pt x="1039" y="3778"/>
                  </a:cubicBezTo>
                  <a:lnTo>
                    <a:pt x="1039" y="3788"/>
                  </a:lnTo>
                  <a:cubicBezTo>
                    <a:pt x="1030" y="3798"/>
                    <a:pt x="1019" y="3798"/>
                    <a:pt x="1010" y="3808"/>
                  </a:cubicBezTo>
                  <a:cubicBezTo>
                    <a:pt x="979" y="3818"/>
                    <a:pt x="959" y="3828"/>
                    <a:pt x="930" y="3848"/>
                  </a:cubicBezTo>
                  <a:lnTo>
                    <a:pt x="930" y="3838"/>
                  </a:lnTo>
                  <a:lnTo>
                    <a:pt x="930" y="3828"/>
                  </a:lnTo>
                  <a:cubicBezTo>
                    <a:pt x="930" y="3808"/>
                    <a:pt x="920" y="3788"/>
                    <a:pt x="920" y="3758"/>
                  </a:cubicBezTo>
                  <a:cubicBezTo>
                    <a:pt x="920" y="3718"/>
                    <a:pt x="920" y="3678"/>
                    <a:pt x="910" y="3628"/>
                  </a:cubicBezTo>
                  <a:cubicBezTo>
                    <a:pt x="910" y="3598"/>
                    <a:pt x="910" y="3568"/>
                    <a:pt x="900" y="3548"/>
                  </a:cubicBezTo>
                  <a:lnTo>
                    <a:pt x="900" y="3498"/>
                  </a:lnTo>
                  <a:cubicBezTo>
                    <a:pt x="890" y="3458"/>
                    <a:pt x="890" y="3418"/>
                    <a:pt x="890" y="3368"/>
                  </a:cubicBezTo>
                  <a:cubicBezTo>
                    <a:pt x="880" y="3318"/>
                    <a:pt x="880" y="3258"/>
                    <a:pt x="880" y="3208"/>
                  </a:cubicBezTo>
                  <a:lnTo>
                    <a:pt x="880" y="3198"/>
                  </a:lnTo>
                  <a:cubicBezTo>
                    <a:pt x="870" y="3168"/>
                    <a:pt x="870" y="3138"/>
                    <a:pt x="870" y="3109"/>
                  </a:cubicBezTo>
                  <a:lnTo>
                    <a:pt x="870" y="3049"/>
                  </a:lnTo>
                  <a:lnTo>
                    <a:pt x="870" y="3038"/>
                  </a:lnTo>
                  <a:cubicBezTo>
                    <a:pt x="870" y="3018"/>
                    <a:pt x="860" y="2998"/>
                    <a:pt x="860" y="2978"/>
                  </a:cubicBezTo>
                  <a:lnTo>
                    <a:pt x="860" y="2849"/>
                  </a:lnTo>
                  <a:cubicBezTo>
                    <a:pt x="860" y="2758"/>
                    <a:pt x="850" y="2669"/>
                    <a:pt x="840" y="2579"/>
                  </a:cubicBezTo>
                  <a:cubicBezTo>
                    <a:pt x="840" y="2489"/>
                    <a:pt x="830" y="2399"/>
                    <a:pt x="830" y="2309"/>
                  </a:cubicBezTo>
                  <a:lnTo>
                    <a:pt x="830" y="2019"/>
                  </a:lnTo>
                  <a:cubicBezTo>
                    <a:pt x="840" y="1999"/>
                    <a:pt x="840" y="1969"/>
                    <a:pt x="840" y="1939"/>
                  </a:cubicBezTo>
                  <a:lnTo>
                    <a:pt x="840" y="1890"/>
                  </a:lnTo>
                  <a:lnTo>
                    <a:pt x="840" y="1770"/>
                  </a:lnTo>
                  <a:cubicBezTo>
                    <a:pt x="840" y="1719"/>
                    <a:pt x="840" y="1679"/>
                    <a:pt x="830" y="1639"/>
                  </a:cubicBezTo>
                  <a:lnTo>
                    <a:pt x="830" y="1490"/>
                  </a:lnTo>
                  <a:lnTo>
                    <a:pt x="830" y="1350"/>
                  </a:lnTo>
                  <a:lnTo>
                    <a:pt x="830" y="1330"/>
                  </a:lnTo>
                  <a:lnTo>
                    <a:pt x="830" y="1220"/>
                  </a:lnTo>
                  <a:lnTo>
                    <a:pt x="820" y="1150"/>
                  </a:lnTo>
                  <a:lnTo>
                    <a:pt x="820" y="1120"/>
                  </a:lnTo>
                  <a:lnTo>
                    <a:pt x="820" y="960"/>
                  </a:lnTo>
                  <a:lnTo>
                    <a:pt x="820" y="810"/>
                  </a:lnTo>
                  <a:cubicBezTo>
                    <a:pt x="810" y="780"/>
                    <a:pt x="810" y="750"/>
                    <a:pt x="810" y="720"/>
                  </a:cubicBezTo>
                  <a:lnTo>
                    <a:pt x="810" y="691"/>
                  </a:lnTo>
                  <a:lnTo>
                    <a:pt x="810" y="680"/>
                  </a:lnTo>
                  <a:cubicBezTo>
                    <a:pt x="810" y="671"/>
                    <a:pt x="820" y="671"/>
                    <a:pt x="830" y="660"/>
                  </a:cubicBezTo>
                  <a:lnTo>
                    <a:pt x="950" y="600"/>
                  </a:lnTo>
                  <a:close/>
                  <a:moveTo>
                    <a:pt x="810" y="3828"/>
                  </a:moveTo>
                  <a:lnTo>
                    <a:pt x="810" y="3838"/>
                  </a:lnTo>
                  <a:cubicBezTo>
                    <a:pt x="810" y="3857"/>
                    <a:pt x="820" y="3868"/>
                    <a:pt x="820" y="3877"/>
                  </a:cubicBezTo>
                  <a:cubicBezTo>
                    <a:pt x="820" y="3888"/>
                    <a:pt x="820" y="3897"/>
                    <a:pt x="830" y="3917"/>
                  </a:cubicBezTo>
                  <a:lnTo>
                    <a:pt x="820" y="3917"/>
                  </a:lnTo>
                  <a:cubicBezTo>
                    <a:pt x="780" y="3948"/>
                    <a:pt x="750" y="3968"/>
                    <a:pt x="720" y="3997"/>
                  </a:cubicBezTo>
                  <a:cubicBezTo>
                    <a:pt x="680" y="4028"/>
                    <a:pt x="640" y="4048"/>
                    <a:pt x="610" y="4068"/>
                  </a:cubicBezTo>
                  <a:cubicBezTo>
                    <a:pt x="570" y="4097"/>
                    <a:pt x="520" y="4128"/>
                    <a:pt x="480" y="4148"/>
                  </a:cubicBezTo>
                  <a:cubicBezTo>
                    <a:pt x="460" y="4168"/>
                    <a:pt x="440" y="4177"/>
                    <a:pt x="420" y="4197"/>
                  </a:cubicBezTo>
                  <a:cubicBezTo>
                    <a:pt x="390" y="4217"/>
                    <a:pt x="360" y="4228"/>
                    <a:pt x="330" y="4248"/>
                  </a:cubicBezTo>
                  <a:lnTo>
                    <a:pt x="290" y="4277"/>
                  </a:lnTo>
                  <a:lnTo>
                    <a:pt x="280" y="4288"/>
                  </a:lnTo>
                  <a:lnTo>
                    <a:pt x="270" y="4297"/>
                  </a:lnTo>
                  <a:lnTo>
                    <a:pt x="270" y="4248"/>
                  </a:lnTo>
                  <a:cubicBezTo>
                    <a:pt x="270" y="4228"/>
                    <a:pt x="260" y="4208"/>
                    <a:pt x="260" y="4177"/>
                  </a:cubicBezTo>
                  <a:lnTo>
                    <a:pt x="270" y="4177"/>
                  </a:lnTo>
                  <a:cubicBezTo>
                    <a:pt x="290" y="4168"/>
                    <a:pt x="300" y="4157"/>
                    <a:pt x="320" y="4148"/>
                  </a:cubicBezTo>
                  <a:cubicBezTo>
                    <a:pt x="320" y="4148"/>
                    <a:pt x="330" y="4148"/>
                    <a:pt x="340" y="4137"/>
                  </a:cubicBezTo>
                  <a:cubicBezTo>
                    <a:pt x="340" y="4137"/>
                    <a:pt x="350" y="4128"/>
                    <a:pt x="360" y="4128"/>
                  </a:cubicBezTo>
                  <a:cubicBezTo>
                    <a:pt x="370" y="4117"/>
                    <a:pt x="390" y="4108"/>
                    <a:pt x="400" y="4108"/>
                  </a:cubicBezTo>
                  <a:cubicBezTo>
                    <a:pt x="410" y="4097"/>
                    <a:pt x="430" y="4097"/>
                    <a:pt x="440" y="4088"/>
                  </a:cubicBezTo>
                  <a:cubicBezTo>
                    <a:pt x="460" y="4077"/>
                    <a:pt x="470" y="4068"/>
                    <a:pt x="490" y="4057"/>
                  </a:cubicBezTo>
                  <a:cubicBezTo>
                    <a:pt x="510" y="4048"/>
                    <a:pt x="540" y="4028"/>
                    <a:pt x="560" y="4008"/>
                  </a:cubicBezTo>
                  <a:cubicBezTo>
                    <a:pt x="580" y="3997"/>
                    <a:pt x="590" y="3988"/>
                    <a:pt x="600" y="3977"/>
                  </a:cubicBezTo>
                  <a:cubicBezTo>
                    <a:pt x="620" y="3968"/>
                    <a:pt x="630" y="3957"/>
                    <a:pt x="640" y="3948"/>
                  </a:cubicBezTo>
                  <a:lnTo>
                    <a:pt x="680" y="3917"/>
                  </a:lnTo>
                  <a:lnTo>
                    <a:pt x="710" y="3888"/>
                  </a:lnTo>
                  <a:cubicBezTo>
                    <a:pt x="740" y="3877"/>
                    <a:pt x="760" y="3857"/>
                    <a:pt x="780" y="3848"/>
                  </a:cubicBezTo>
                  <a:cubicBezTo>
                    <a:pt x="790" y="3838"/>
                    <a:pt x="810" y="3828"/>
                    <a:pt x="810" y="3828"/>
                  </a:cubicBezTo>
                  <a:close/>
                  <a:moveTo>
                    <a:pt x="1819" y="3478"/>
                  </a:moveTo>
                  <a:lnTo>
                    <a:pt x="1829" y="3488"/>
                  </a:lnTo>
                  <a:cubicBezTo>
                    <a:pt x="1839" y="3488"/>
                    <a:pt x="1849" y="3488"/>
                    <a:pt x="1859" y="3498"/>
                  </a:cubicBezTo>
                  <a:cubicBezTo>
                    <a:pt x="1869" y="3498"/>
                    <a:pt x="1879" y="3498"/>
                    <a:pt x="1889" y="3508"/>
                  </a:cubicBezTo>
                  <a:lnTo>
                    <a:pt x="1919" y="3508"/>
                  </a:lnTo>
                  <a:cubicBezTo>
                    <a:pt x="1929" y="3518"/>
                    <a:pt x="1949" y="3518"/>
                    <a:pt x="1969" y="3528"/>
                  </a:cubicBezTo>
                  <a:lnTo>
                    <a:pt x="1979" y="3528"/>
                  </a:lnTo>
                  <a:cubicBezTo>
                    <a:pt x="1989" y="3538"/>
                    <a:pt x="2009" y="3538"/>
                    <a:pt x="2019" y="3548"/>
                  </a:cubicBezTo>
                  <a:lnTo>
                    <a:pt x="2009" y="3548"/>
                  </a:lnTo>
                  <a:cubicBezTo>
                    <a:pt x="1999" y="3558"/>
                    <a:pt x="1989" y="3558"/>
                    <a:pt x="1979" y="3568"/>
                  </a:cubicBezTo>
                  <a:cubicBezTo>
                    <a:pt x="1969" y="3578"/>
                    <a:pt x="1959" y="3588"/>
                    <a:pt x="1939" y="3598"/>
                  </a:cubicBezTo>
                  <a:cubicBezTo>
                    <a:pt x="1929" y="3598"/>
                    <a:pt x="1919" y="3608"/>
                    <a:pt x="1909" y="3618"/>
                  </a:cubicBezTo>
                  <a:cubicBezTo>
                    <a:pt x="1899" y="3628"/>
                    <a:pt x="1889" y="3638"/>
                    <a:pt x="1869" y="3648"/>
                  </a:cubicBezTo>
                  <a:lnTo>
                    <a:pt x="1859" y="3648"/>
                  </a:lnTo>
                  <a:cubicBezTo>
                    <a:pt x="1829" y="3678"/>
                    <a:pt x="1799" y="3698"/>
                    <a:pt x="1779" y="3718"/>
                  </a:cubicBezTo>
                  <a:cubicBezTo>
                    <a:pt x="1749" y="3728"/>
                    <a:pt x="1729" y="3738"/>
                    <a:pt x="1709" y="3758"/>
                  </a:cubicBezTo>
                  <a:cubicBezTo>
                    <a:pt x="1679" y="3768"/>
                    <a:pt x="1649" y="3788"/>
                    <a:pt x="1629" y="3798"/>
                  </a:cubicBezTo>
                  <a:cubicBezTo>
                    <a:pt x="1609" y="3818"/>
                    <a:pt x="1589" y="3828"/>
                    <a:pt x="1569" y="3838"/>
                  </a:cubicBezTo>
                  <a:lnTo>
                    <a:pt x="1559" y="3848"/>
                  </a:lnTo>
                  <a:cubicBezTo>
                    <a:pt x="1539" y="3868"/>
                    <a:pt x="1509" y="3877"/>
                    <a:pt x="1489" y="3897"/>
                  </a:cubicBezTo>
                  <a:lnTo>
                    <a:pt x="1339" y="3988"/>
                  </a:lnTo>
                  <a:cubicBezTo>
                    <a:pt x="1290" y="4017"/>
                    <a:pt x="1230" y="4048"/>
                    <a:pt x="1179" y="4077"/>
                  </a:cubicBezTo>
                  <a:cubicBezTo>
                    <a:pt x="1170" y="4097"/>
                    <a:pt x="1150" y="4108"/>
                    <a:pt x="1139" y="4117"/>
                  </a:cubicBezTo>
                  <a:cubicBezTo>
                    <a:pt x="1110" y="4137"/>
                    <a:pt x="1070" y="4157"/>
                    <a:pt x="1039" y="4188"/>
                  </a:cubicBezTo>
                  <a:cubicBezTo>
                    <a:pt x="990" y="4217"/>
                    <a:pt x="939" y="4248"/>
                    <a:pt x="890" y="4268"/>
                  </a:cubicBezTo>
                  <a:lnTo>
                    <a:pt x="830" y="4297"/>
                  </a:lnTo>
                  <a:lnTo>
                    <a:pt x="790" y="4317"/>
                  </a:lnTo>
                  <a:cubicBezTo>
                    <a:pt x="760" y="4328"/>
                    <a:pt x="740" y="4347"/>
                    <a:pt x="710" y="4367"/>
                  </a:cubicBezTo>
                  <a:cubicBezTo>
                    <a:pt x="680" y="4377"/>
                    <a:pt x="660" y="4407"/>
                    <a:pt x="630" y="4417"/>
                  </a:cubicBezTo>
                  <a:lnTo>
                    <a:pt x="630" y="4427"/>
                  </a:lnTo>
                  <a:cubicBezTo>
                    <a:pt x="610" y="4437"/>
                    <a:pt x="590" y="4447"/>
                    <a:pt x="580" y="4467"/>
                  </a:cubicBezTo>
                  <a:cubicBezTo>
                    <a:pt x="570" y="4477"/>
                    <a:pt x="560" y="4487"/>
                    <a:pt x="550" y="4507"/>
                  </a:cubicBezTo>
                  <a:lnTo>
                    <a:pt x="540" y="4507"/>
                  </a:lnTo>
                  <a:cubicBezTo>
                    <a:pt x="530" y="4507"/>
                    <a:pt x="510" y="4497"/>
                    <a:pt x="500" y="4497"/>
                  </a:cubicBezTo>
                  <a:lnTo>
                    <a:pt x="480" y="4497"/>
                  </a:lnTo>
                  <a:cubicBezTo>
                    <a:pt x="450" y="4497"/>
                    <a:pt x="420" y="4477"/>
                    <a:pt x="390" y="4467"/>
                  </a:cubicBezTo>
                  <a:cubicBezTo>
                    <a:pt x="380" y="4467"/>
                    <a:pt x="360" y="4457"/>
                    <a:pt x="340" y="4457"/>
                  </a:cubicBezTo>
                  <a:lnTo>
                    <a:pt x="330" y="4447"/>
                  </a:lnTo>
                  <a:cubicBezTo>
                    <a:pt x="320" y="4447"/>
                    <a:pt x="310" y="4447"/>
                    <a:pt x="300" y="4437"/>
                  </a:cubicBezTo>
                  <a:lnTo>
                    <a:pt x="290" y="4437"/>
                  </a:lnTo>
                  <a:cubicBezTo>
                    <a:pt x="290" y="4427"/>
                    <a:pt x="290" y="4427"/>
                    <a:pt x="280" y="4427"/>
                  </a:cubicBezTo>
                  <a:lnTo>
                    <a:pt x="290" y="4427"/>
                  </a:lnTo>
                  <a:cubicBezTo>
                    <a:pt x="320" y="4407"/>
                    <a:pt x="350" y="4377"/>
                    <a:pt x="380" y="4357"/>
                  </a:cubicBezTo>
                  <a:lnTo>
                    <a:pt x="400" y="4347"/>
                  </a:lnTo>
                  <a:cubicBezTo>
                    <a:pt x="450" y="4308"/>
                    <a:pt x="520" y="4268"/>
                    <a:pt x="580" y="4228"/>
                  </a:cubicBezTo>
                  <a:lnTo>
                    <a:pt x="620" y="4197"/>
                  </a:lnTo>
                  <a:cubicBezTo>
                    <a:pt x="670" y="4168"/>
                    <a:pt x="720" y="4137"/>
                    <a:pt x="760" y="4108"/>
                  </a:cubicBezTo>
                  <a:lnTo>
                    <a:pt x="770" y="4097"/>
                  </a:lnTo>
                  <a:cubicBezTo>
                    <a:pt x="790" y="4088"/>
                    <a:pt x="810" y="4068"/>
                    <a:pt x="840" y="4048"/>
                  </a:cubicBezTo>
                  <a:cubicBezTo>
                    <a:pt x="910" y="3997"/>
                    <a:pt x="990" y="3948"/>
                    <a:pt x="1070" y="3908"/>
                  </a:cubicBezTo>
                  <a:cubicBezTo>
                    <a:pt x="1119" y="3888"/>
                    <a:pt x="1150" y="3868"/>
                    <a:pt x="1190" y="3848"/>
                  </a:cubicBezTo>
                  <a:lnTo>
                    <a:pt x="1250" y="3818"/>
                  </a:lnTo>
                  <a:cubicBezTo>
                    <a:pt x="1270" y="3808"/>
                    <a:pt x="1279" y="3788"/>
                    <a:pt x="1299" y="3778"/>
                  </a:cubicBezTo>
                  <a:cubicBezTo>
                    <a:pt x="1339" y="3758"/>
                    <a:pt x="1379" y="3738"/>
                    <a:pt x="1409" y="3718"/>
                  </a:cubicBezTo>
                  <a:cubicBezTo>
                    <a:pt x="1459" y="3698"/>
                    <a:pt x="1499" y="3678"/>
                    <a:pt x="1539" y="3658"/>
                  </a:cubicBezTo>
                  <a:cubicBezTo>
                    <a:pt x="1559" y="3648"/>
                    <a:pt x="1579" y="3628"/>
                    <a:pt x="1599" y="3618"/>
                  </a:cubicBezTo>
                  <a:lnTo>
                    <a:pt x="1609" y="3608"/>
                  </a:lnTo>
                  <a:cubicBezTo>
                    <a:pt x="1619" y="3608"/>
                    <a:pt x="1629" y="3598"/>
                    <a:pt x="1639" y="3588"/>
                  </a:cubicBezTo>
                  <a:cubicBezTo>
                    <a:pt x="1659" y="3578"/>
                    <a:pt x="1669" y="3568"/>
                    <a:pt x="1689" y="3558"/>
                  </a:cubicBezTo>
                  <a:cubicBezTo>
                    <a:pt x="1709" y="3548"/>
                    <a:pt x="1719" y="3538"/>
                    <a:pt x="1739" y="3528"/>
                  </a:cubicBezTo>
                  <a:cubicBezTo>
                    <a:pt x="1749" y="3518"/>
                    <a:pt x="1759" y="3518"/>
                    <a:pt x="1769" y="3508"/>
                  </a:cubicBezTo>
                  <a:lnTo>
                    <a:pt x="1799" y="3478"/>
                  </a:lnTo>
                  <a:close/>
                  <a:moveTo>
                    <a:pt x="2109" y="3638"/>
                  </a:moveTo>
                  <a:lnTo>
                    <a:pt x="2109" y="3648"/>
                  </a:lnTo>
                  <a:lnTo>
                    <a:pt x="2109" y="3658"/>
                  </a:lnTo>
                  <a:cubicBezTo>
                    <a:pt x="2109" y="3678"/>
                    <a:pt x="2099" y="3698"/>
                    <a:pt x="2099" y="3718"/>
                  </a:cubicBezTo>
                  <a:lnTo>
                    <a:pt x="2099" y="3758"/>
                  </a:lnTo>
                  <a:cubicBezTo>
                    <a:pt x="2099" y="3788"/>
                    <a:pt x="2099" y="3838"/>
                    <a:pt x="2089" y="3877"/>
                  </a:cubicBezTo>
                  <a:cubicBezTo>
                    <a:pt x="2089" y="3888"/>
                    <a:pt x="2089" y="3897"/>
                    <a:pt x="2079" y="3908"/>
                  </a:cubicBezTo>
                  <a:lnTo>
                    <a:pt x="2069" y="3917"/>
                  </a:lnTo>
                  <a:lnTo>
                    <a:pt x="2049" y="3928"/>
                  </a:lnTo>
                  <a:cubicBezTo>
                    <a:pt x="2039" y="3928"/>
                    <a:pt x="2039" y="3937"/>
                    <a:pt x="2029" y="3948"/>
                  </a:cubicBezTo>
                  <a:lnTo>
                    <a:pt x="2019" y="3957"/>
                  </a:lnTo>
                  <a:cubicBezTo>
                    <a:pt x="1979" y="3977"/>
                    <a:pt x="1959" y="3997"/>
                    <a:pt x="1929" y="4008"/>
                  </a:cubicBezTo>
                  <a:cubicBezTo>
                    <a:pt x="1909" y="4028"/>
                    <a:pt x="1879" y="4048"/>
                    <a:pt x="1849" y="4068"/>
                  </a:cubicBezTo>
                  <a:cubicBezTo>
                    <a:pt x="1819" y="4088"/>
                    <a:pt x="1789" y="4108"/>
                    <a:pt x="1759" y="4137"/>
                  </a:cubicBezTo>
                  <a:cubicBezTo>
                    <a:pt x="1739" y="4148"/>
                    <a:pt x="1719" y="4168"/>
                    <a:pt x="1689" y="4188"/>
                  </a:cubicBezTo>
                  <a:cubicBezTo>
                    <a:pt x="1679" y="4197"/>
                    <a:pt x="1669" y="4197"/>
                    <a:pt x="1659" y="4208"/>
                  </a:cubicBezTo>
                  <a:lnTo>
                    <a:pt x="1649" y="4217"/>
                  </a:lnTo>
                  <a:lnTo>
                    <a:pt x="1619" y="4228"/>
                  </a:lnTo>
                  <a:cubicBezTo>
                    <a:pt x="1579" y="4268"/>
                    <a:pt x="1529" y="4297"/>
                    <a:pt x="1469" y="4337"/>
                  </a:cubicBezTo>
                  <a:cubicBezTo>
                    <a:pt x="1419" y="4377"/>
                    <a:pt x="1379" y="4407"/>
                    <a:pt x="1339" y="4427"/>
                  </a:cubicBezTo>
                  <a:cubicBezTo>
                    <a:pt x="1290" y="4467"/>
                    <a:pt x="1230" y="4497"/>
                    <a:pt x="1179" y="4527"/>
                  </a:cubicBezTo>
                  <a:cubicBezTo>
                    <a:pt x="1139" y="4547"/>
                    <a:pt x="1110" y="4567"/>
                    <a:pt x="1079" y="4587"/>
                  </a:cubicBezTo>
                  <a:lnTo>
                    <a:pt x="1059" y="4597"/>
                  </a:lnTo>
                  <a:lnTo>
                    <a:pt x="1030" y="4617"/>
                  </a:lnTo>
                  <a:cubicBezTo>
                    <a:pt x="979" y="4647"/>
                    <a:pt x="920" y="4677"/>
                    <a:pt x="880" y="4697"/>
                  </a:cubicBezTo>
                  <a:lnTo>
                    <a:pt x="840" y="4717"/>
                  </a:lnTo>
                  <a:lnTo>
                    <a:pt x="720" y="4777"/>
                  </a:lnTo>
                  <a:cubicBezTo>
                    <a:pt x="710" y="4787"/>
                    <a:pt x="690" y="4797"/>
                    <a:pt x="670" y="4807"/>
                  </a:cubicBezTo>
                  <a:lnTo>
                    <a:pt x="660" y="4817"/>
                  </a:lnTo>
                  <a:lnTo>
                    <a:pt x="650" y="4827"/>
                  </a:lnTo>
                  <a:lnTo>
                    <a:pt x="650" y="4817"/>
                  </a:lnTo>
                  <a:lnTo>
                    <a:pt x="650" y="4807"/>
                  </a:lnTo>
                  <a:lnTo>
                    <a:pt x="650" y="4797"/>
                  </a:lnTo>
                  <a:lnTo>
                    <a:pt x="640" y="4787"/>
                  </a:lnTo>
                  <a:lnTo>
                    <a:pt x="640" y="4697"/>
                  </a:lnTo>
                  <a:lnTo>
                    <a:pt x="640" y="4667"/>
                  </a:lnTo>
                  <a:lnTo>
                    <a:pt x="640" y="4657"/>
                  </a:lnTo>
                  <a:lnTo>
                    <a:pt x="640" y="4637"/>
                  </a:lnTo>
                  <a:cubicBezTo>
                    <a:pt x="630" y="4627"/>
                    <a:pt x="630" y="4617"/>
                    <a:pt x="630" y="4607"/>
                  </a:cubicBezTo>
                  <a:lnTo>
                    <a:pt x="630" y="4577"/>
                  </a:lnTo>
                  <a:lnTo>
                    <a:pt x="620" y="4567"/>
                  </a:lnTo>
                  <a:lnTo>
                    <a:pt x="630" y="4557"/>
                  </a:lnTo>
                  <a:cubicBezTo>
                    <a:pt x="630" y="4547"/>
                    <a:pt x="640" y="4547"/>
                    <a:pt x="640" y="4537"/>
                  </a:cubicBezTo>
                  <a:lnTo>
                    <a:pt x="660" y="4517"/>
                  </a:lnTo>
                  <a:cubicBezTo>
                    <a:pt x="710" y="4477"/>
                    <a:pt x="760" y="4447"/>
                    <a:pt x="800" y="4427"/>
                  </a:cubicBezTo>
                  <a:cubicBezTo>
                    <a:pt x="830" y="4407"/>
                    <a:pt x="860" y="4397"/>
                    <a:pt x="890" y="4377"/>
                  </a:cubicBezTo>
                  <a:lnTo>
                    <a:pt x="900" y="4377"/>
                  </a:lnTo>
                  <a:lnTo>
                    <a:pt x="959" y="4347"/>
                  </a:lnTo>
                  <a:lnTo>
                    <a:pt x="1110" y="4257"/>
                  </a:lnTo>
                  <a:cubicBezTo>
                    <a:pt x="1139" y="4237"/>
                    <a:pt x="1170" y="4217"/>
                    <a:pt x="1190" y="4197"/>
                  </a:cubicBezTo>
                  <a:cubicBezTo>
                    <a:pt x="1219" y="4188"/>
                    <a:pt x="1239" y="4168"/>
                    <a:pt x="1259" y="4148"/>
                  </a:cubicBezTo>
                  <a:cubicBezTo>
                    <a:pt x="1299" y="4128"/>
                    <a:pt x="1339" y="4108"/>
                    <a:pt x="1379" y="4077"/>
                  </a:cubicBezTo>
                  <a:lnTo>
                    <a:pt x="1409" y="4068"/>
                  </a:lnTo>
                  <a:cubicBezTo>
                    <a:pt x="1469" y="4028"/>
                    <a:pt x="1519" y="3997"/>
                    <a:pt x="1569" y="3977"/>
                  </a:cubicBezTo>
                  <a:lnTo>
                    <a:pt x="1589" y="3957"/>
                  </a:lnTo>
                  <a:lnTo>
                    <a:pt x="1609" y="3948"/>
                  </a:lnTo>
                  <a:cubicBezTo>
                    <a:pt x="1639" y="3928"/>
                    <a:pt x="1679" y="3897"/>
                    <a:pt x="1709" y="3877"/>
                  </a:cubicBezTo>
                  <a:lnTo>
                    <a:pt x="1769" y="3848"/>
                  </a:lnTo>
                  <a:cubicBezTo>
                    <a:pt x="1799" y="3838"/>
                    <a:pt x="1829" y="3818"/>
                    <a:pt x="1859" y="3798"/>
                  </a:cubicBezTo>
                  <a:cubicBezTo>
                    <a:pt x="1869" y="3788"/>
                    <a:pt x="1889" y="3778"/>
                    <a:pt x="1899" y="3768"/>
                  </a:cubicBezTo>
                  <a:lnTo>
                    <a:pt x="1989" y="3708"/>
                  </a:lnTo>
                  <a:cubicBezTo>
                    <a:pt x="2009" y="3698"/>
                    <a:pt x="2029" y="3688"/>
                    <a:pt x="2049" y="3668"/>
                  </a:cubicBezTo>
                  <a:cubicBezTo>
                    <a:pt x="2059" y="3668"/>
                    <a:pt x="2069" y="3658"/>
                    <a:pt x="2079" y="3658"/>
                  </a:cubicBezTo>
                  <a:cubicBezTo>
                    <a:pt x="2089" y="3658"/>
                    <a:pt x="2099" y="3648"/>
                    <a:pt x="2109" y="3638"/>
                  </a:cubicBezTo>
                  <a:close/>
                  <a:moveTo>
                    <a:pt x="230" y="4497"/>
                  </a:moveTo>
                  <a:lnTo>
                    <a:pt x="230" y="4497"/>
                  </a:lnTo>
                  <a:cubicBezTo>
                    <a:pt x="250" y="4507"/>
                    <a:pt x="260" y="4517"/>
                    <a:pt x="280" y="4527"/>
                  </a:cubicBezTo>
                  <a:lnTo>
                    <a:pt x="300" y="4527"/>
                  </a:lnTo>
                  <a:cubicBezTo>
                    <a:pt x="310" y="4537"/>
                    <a:pt x="320" y="4537"/>
                    <a:pt x="340" y="4547"/>
                  </a:cubicBezTo>
                  <a:lnTo>
                    <a:pt x="360" y="4557"/>
                  </a:lnTo>
                  <a:cubicBezTo>
                    <a:pt x="380" y="4567"/>
                    <a:pt x="410" y="4577"/>
                    <a:pt x="440" y="4587"/>
                  </a:cubicBezTo>
                  <a:cubicBezTo>
                    <a:pt x="450" y="4587"/>
                    <a:pt x="470" y="4597"/>
                    <a:pt x="480" y="4597"/>
                  </a:cubicBezTo>
                  <a:cubicBezTo>
                    <a:pt x="490" y="4597"/>
                    <a:pt x="510" y="4597"/>
                    <a:pt x="520" y="4607"/>
                  </a:cubicBezTo>
                  <a:cubicBezTo>
                    <a:pt x="530" y="4627"/>
                    <a:pt x="530" y="4647"/>
                    <a:pt x="530" y="4667"/>
                  </a:cubicBezTo>
                  <a:lnTo>
                    <a:pt x="530" y="4687"/>
                  </a:lnTo>
                  <a:cubicBezTo>
                    <a:pt x="530" y="4717"/>
                    <a:pt x="530" y="4737"/>
                    <a:pt x="540" y="4767"/>
                  </a:cubicBezTo>
                  <a:cubicBezTo>
                    <a:pt x="540" y="4797"/>
                    <a:pt x="540" y="4827"/>
                    <a:pt x="550" y="4847"/>
                  </a:cubicBezTo>
                  <a:lnTo>
                    <a:pt x="550" y="4867"/>
                  </a:lnTo>
                  <a:lnTo>
                    <a:pt x="530" y="4867"/>
                  </a:lnTo>
                  <a:lnTo>
                    <a:pt x="530" y="4857"/>
                  </a:lnTo>
                  <a:cubicBezTo>
                    <a:pt x="520" y="4857"/>
                    <a:pt x="510" y="4857"/>
                    <a:pt x="500" y="4847"/>
                  </a:cubicBezTo>
                  <a:lnTo>
                    <a:pt x="480" y="4847"/>
                  </a:lnTo>
                  <a:cubicBezTo>
                    <a:pt x="450" y="4827"/>
                    <a:pt x="410" y="4817"/>
                    <a:pt x="380" y="4807"/>
                  </a:cubicBezTo>
                  <a:lnTo>
                    <a:pt x="360" y="4797"/>
                  </a:lnTo>
                  <a:cubicBezTo>
                    <a:pt x="340" y="4787"/>
                    <a:pt x="330" y="4787"/>
                    <a:pt x="310" y="4777"/>
                  </a:cubicBezTo>
                  <a:cubicBezTo>
                    <a:pt x="300" y="4767"/>
                    <a:pt x="290" y="4767"/>
                    <a:pt x="280" y="4757"/>
                  </a:cubicBezTo>
                  <a:lnTo>
                    <a:pt x="260" y="4757"/>
                  </a:lnTo>
                  <a:cubicBezTo>
                    <a:pt x="250" y="4747"/>
                    <a:pt x="250" y="4737"/>
                    <a:pt x="250" y="4737"/>
                  </a:cubicBezTo>
                  <a:lnTo>
                    <a:pt x="250" y="4667"/>
                  </a:lnTo>
                  <a:lnTo>
                    <a:pt x="250" y="4647"/>
                  </a:lnTo>
                  <a:cubicBezTo>
                    <a:pt x="240" y="4607"/>
                    <a:pt x="240" y="4567"/>
                    <a:pt x="240" y="4537"/>
                  </a:cubicBezTo>
                  <a:cubicBezTo>
                    <a:pt x="240" y="4517"/>
                    <a:pt x="230" y="4507"/>
                    <a:pt x="230" y="4497"/>
                  </a:cubicBezTo>
                  <a:close/>
                  <a:moveTo>
                    <a:pt x="1709" y="1"/>
                  </a:moveTo>
                  <a:cubicBezTo>
                    <a:pt x="1689" y="11"/>
                    <a:pt x="1669" y="11"/>
                    <a:pt x="1649" y="21"/>
                  </a:cubicBezTo>
                  <a:cubicBezTo>
                    <a:pt x="1639" y="21"/>
                    <a:pt x="1629" y="31"/>
                    <a:pt x="1609" y="31"/>
                  </a:cubicBezTo>
                  <a:lnTo>
                    <a:pt x="1599" y="41"/>
                  </a:lnTo>
                  <a:lnTo>
                    <a:pt x="1539" y="71"/>
                  </a:lnTo>
                  <a:lnTo>
                    <a:pt x="1469" y="101"/>
                  </a:lnTo>
                  <a:lnTo>
                    <a:pt x="1290" y="191"/>
                  </a:lnTo>
                  <a:cubicBezTo>
                    <a:pt x="1270" y="201"/>
                    <a:pt x="1259" y="211"/>
                    <a:pt x="1239" y="221"/>
                  </a:cubicBezTo>
                  <a:lnTo>
                    <a:pt x="1219" y="231"/>
                  </a:lnTo>
                  <a:cubicBezTo>
                    <a:pt x="1170" y="260"/>
                    <a:pt x="1110" y="280"/>
                    <a:pt x="1059" y="311"/>
                  </a:cubicBezTo>
                  <a:cubicBezTo>
                    <a:pt x="979" y="351"/>
                    <a:pt x="900" y="391"/>
                    <a:pt x="810" y="431"/>
                  </a:cubicBezTo>
                  <a:cubicBezTo>
                    <a:pt x="780" y="451"/>
                    <a:pt x="760" y="460"/>
                    <a:pt x="730" y="471"/>
                  </a:cubicBezTo>
                  <a:cubicBezTo>
                    <a:pt x="680" y="500"/>
                    <a:pt x="630" y="531"/>
                    <a:pt x="580" y="551"/>
                  </a:cubicBezTo>
                  <a:cubicBezTo>
                    <a:pt x="510" y="591"/>
                    <a:pt x="430" y="620"/>
                    <a:pt x="360" y="671"/>
                  </a:cubicBezTo>
                  <a:cubicBezTo>
                    <a:pt x="290" y="710"/>
                    <a:pt x="230" y="750"/>
                    <a:pt x="160" y="790"/>
                  </a:cubicBezTo>
                  <a:lnTo>
                    <a:pt x="151" y="800"/>
                  </a:lnTo>
                  <a:cubicBezTo>
                    <a:pt x="100" y="830"/>
                    <a:pt x="60" y="850"/>
                    <a:pt x="40" y="900"/>
                  </a:cubicBezTo>
                  <a:cubicBezTo>
                    <a:pt x="20" y="950"/>
                    <a:pt x="11" y="1000"/>
                    <a:pt x="11" y="1050"/>
                  </a:cubicBezTo>
                  <a:cubicBezTo>
                    <a:pt x="0" y="1070"/>
                    <a:pt x="0" y="1090"/>
                    <a:pt x="0" y="1110"/>
                  </a:cubicBezTo>
                  <a:lnTo>
                    <a:pt x="0" y="1360"/>
                  </a:lnTo>
                  <a:lnTo>
                    <a:pt x="0" y="1390"/>
                  </a:lnTo>
                  <a:cubicBezTo>
                    <a:pt x="0" y="1479"/>
                    <a:pt x="11" y="1559"/>
                    <a:pt x="11" y="1659"/>
                  </a:cubicBezTo>
                  <a:lnTo>
                    <a:pt x="11" y="1819"/>
                  </a:lnTo>
                  <a:cubicBezTo>
                    <a:pt x="20" y="1850"/>
                    <a:pt x="20" y="1890"/>
                    <a:pt x="20" y="1919"/>
                  </a:cubicBezTo>
                  <a:lnTo>
                    <a:pt x="20" y="1969"/>
                  </a:lnTo>
                  <a:lnTo>
                    <a:pt x="20" y="1979"/>
                  </a:lnTo>
                  <a:cubicBezTo>
                    <a:pt x="20" y="2039"/>
                    <a:pt x="20" y="2109"/>
                    <a:pt x="31" y="2179"/>
                  </a:cubicBezTo>
                  <a:cubicBezTo>
                    <a:pt x="31" y="2249"/>
                    <a:pt x="40" y="2319"/>
                    <a:pt x="40" y="2409"/>
                  </a:cubicBezTo>
                  <a:lnTo>
                    <a:pt x="40" y="2459"/>
                  </a:lnTo>
                  <a:cubicBezTo>
                    <a:pt x="40" y="2499"/>
                    <a:pt x="40" y="2549"/>
                    <a:pt x="51" y="2589"/>
                  </a:cubicBezTo>
                  <a:lnTo>
                    <a:pt x="51" y="2669"/>
                  </a:lnTo>
                  <a:cubicBezTo>
                    <a:pt x="51" y="2709"/>
                    <a:pt x="60" y="2729"/>
                    <a:pt x="60" y="2758"/>
                  </a:cubicBezTo>
                  <a:lnTo>
                    <a:pt x="60" y="2798"/>
                  </a:lnTo>
                  <a:lnTo>
                    <a:pt x="51" y="2849"/>
                  </a:lnTo>
                  <a:cubicBezTo>
                    <a:pt x="51" y="2929"/>
                    <a:pt x="51" y="3018"/>
                    <a:pt x="60" y="3109"/>
                  </a:cubicBezTo>
                  <a:lnTo>
                    <a:pt x="60" y="3128"/>
                  </a:lnTo>
                  <a:lnTo>
                    <a:pt x="60" y="3138"/>
                  </a:lnTo>
                  <a:cubicBezTo>
                    <a:pt x="60" y="3178"/>
                    <a:pt x="71" y="3208"/>
                    <a:pt x="71" y="3248"/>
                  </a:cubicBezTo>
                  <a:lnTo>
                    <a:pt x="71" y="3278"/>
                  </a:lnTo>
                  <a:lnTo>
                    <a:pt x="71" y="3298"/>
                  </a:lnTo>
                  <a:lnTo>
                    <a:pt x="71" y="3318"/>
                  </a:lnTo>
                  <a:lnTo>
                    <a:pt x="71" y="3368"/>
                  </a:lnTo>
                  <a:cubicBezTo>
                    <a:pt x="80" y="3458"/>
                    <a:pt x="80" y="3538"/>
                    <a:pt x="91" y="3628"/>
                  </a:cubicBezTo>
                  <a:cubicBezTo>
                    <a:pt x="100" y="3708"/>
                    <a:pt x="100" y="3798"/>
                    <a:pt x="111" y="3877"/>
                  </a:cubicBezTo>
                  <a:lnTo>
                    <a:pt x="111" y="3888"/>
                  </a:lnTo>
                  <a:cubicBezTo>
                    <a:pt x="111" y="3928"/>
                    <a:pt x="111" y="3968"/>
                    <a:pt x="120" y="4008"/>
                  </a:cubicBezTo>
                  <a:cubicBezTo>
                    <a:pt x="120" y="4048"/>
                    <a:pt x="120" y="4097"/>
                    <a:pt x="131" y="4148"/>
                  </a:cubicBezTo>
                  <a:lnTo>
                    <a:pt x="131" y="4248"/>
                  </a:lnTo>
                  <a:lnTo>
                    <a:pt x="131" y="4288"/>
                  </a:lnTo>
                  <a:lnTo>
                    <a:pt x="131" y="4357"/>
                  </a:lnTo>
                  <a:cubicBezTo>
                    <a:pt x="131" y="4377"/>
                    <a:pt x="140" y="4397"/>
                    <a:pt x="140" y="4407"/>
                  </a:cubicBezTo>
                  <a:lnTo>
                    <a:pt x="140" y="4417"/>
                  </a:lnTo>
                  <a:lnTo>
                    <a:pt x="140" y="4437"/>
                  </a:lnTo>
                  <a:lnTo>
                    <a:pt x="140" y="4567"/>
                  </a:lnTo>
                  <a:cubicBezTo>
                    <a:pt x="140" y="4607"/>
                    <a:pt x="140" y="4647"/>
                    <a:pt x="131" y="4687"/>
                  </a:cubicBezTo>
                  <a:lnTo>
                    <a:pt x="131" y="4737"/>
                  </a:lnTo>
                  <a:lnTo>
                    <a:pt x="131" y="4767"/>
                  </a:lnTo>
                  <a:lnTo>
                    <a:pt x="131" y="4787"/>
                  </a:lnTo>
                  <a:lnTo>
                    <a:pt x="131" y="4797"/>
                  </a:lnTo>
                  <a:cubicBezTo>
                    <a:pt x="131" y="4807"/>
                    <a:pt x="131" y="4827"/>
                    <a:pt x="140" y="4837"/>
                  </a:cubicBezTo>
                  <a:cubicBezTo>
                    <a:pt x="151" y="4857"/>
                    <a:pt x="171" y="4867"/>
                    <a:pt x="180" y="4877"/>
                  </a:cubicBezTo>
                  <a:cubicBezTo>
                    <a:pt x="191" y="4887"/>
                    <a:pt x="200" y="4897"/>
                    <a:pt x="220" y="4897"/>
                  </a:cubicBezTo>
                  <a:lnTo>
                    <a:pt x="220" y="4907"/>
                  </a:lnTo>
                  <a:cubicBezTo>
                    <a:pt x="250" y="4917"/>
                    <a:pt x="270" y="4927"/>
                    <a:pt x="290" y="4937"/>
                  </a:cubicBezTo>
                  <a:cubicBezTo>
                    <a:pt x="340" y="4957"/>
                    <a:pt x="390" y="4977"/>
                    <a:pt x="440" y="4987"/>
                  </a:cubicBezTo>
                  <a:lnTo>
                    <a:pt x="460" y="4997"/>
                  </a:lnTo>
                  <a:cubicBezTo>
                    <a:pt x="480" y="5007"/>
                    <a:pt x="490" y="5007"/>
                    <a:pt x="510" y="5017"/>
                  </a:cubicBezTo>
                  <a:lnTo>
                    <a:pt x="520" y="5017"/>
                  </a:lnTo>
                  <a:lnTo>
                    <a:pt x="540" y="5027"/>
                  </a:lnTo>
                  <a:lnTo>
                    <a:pt x="590" y="5027"/>
                  </a:lnTo>
                  <a:cubicBezTo>
                    <a:pt x="600" y="5027"/>
                    <a:pt x="610" y="5017"/>
                    <a:pt x="620" y="5017"/>
                  </a:cubicBezTo>
                  <a:cubicBezTo>
                    <a:pt x="630" y="5017"/>
                    <a:pt x="630" y="5007"/>
                    <a:pt x="640" y="5007"/>
                  </a:cubicBezTo>
                  <a:cubicBezTo>
                    <a:pt x="650" y="4997"/>
                    <a:pt x="660" y="4997"/>
                    <a:pt x="670" y="4987"/>
                  </a:cubicBezTo>
                  <a:lnTo>
                    <a:pt x="680" y="4977"/>
                  </a:lnTo>
                  <a:lnTo>
                    <a:pt x="710" y="4957"/>
                  </a:lnTo>
                  <a:cubicBezTo>
                    <a:pt x="740" y="4937"/>
                    <a:pt x="780" y="4907"/>
                    <a:pt x="820" y="4887"/>
                  </a:cubicBezTo>
                  <a:cubicBezTo>
                    <a:pt x="850" y="4867"/>
                    <a:pt x="880" y="4847"/>
                    <a:pt x="920" y="4827"/>
                  </a:cubicBezTo>
                  <a:cubicBezTo>
                    <a:pt x="939" y="4817"/>
                    <a:pt x="950" y="4817"/>
                    <a:pt x="970" y="4807"/>
                  </a:cubicBezTo>
                  <a:cubicBezTo>
                    <a:pt x="1030" y="4777"/>
                    <a:pt x="1079" y="4747"/>
                    <a:pt x="1119" y="4717"/>
                  </a:cubicBezTo>
                  <a:lnTo>
                    <a:pt x="1159" y="4697"/>
                  </a:lnTo>
                  <a:lnTo>
                    <a:pt x="1179" y="4687"/>
                  </a:lnTo>
                  <a:cubicBezTo>
                    <a:pt x="1210" y="4667"/>
                    <a:pt x="1239" y="4647"/>
                    <a:pt x="1279" y="4627"/>
                  </a:cubicBezTo>
                  <a:cubicBezTo>
                    <a:pt x="1319" y="4597"/>
                    <a:pt x="1370" y="4567"/>
                    <a:pt x="1419" y="4537"/>
                  </a:cubicBezTo>
                  <a:cubicBezTo>
                    <a:pt x="1459" y="4507"/>
                    <a:pt x="1489" y="4487"/>
                    <a:pt x="1529" y="4457"/>
                  </a:cubicBezTo>
                  <a:lnTo>
                    <a:pt x="1539" y="4447"/>
                  </a:lnTo>
                  <a:lnTo>
                    <a:pt x="1549" y="4447"/>
                  </a:lnTo>
                  <a:cubicBezTo>
                    <a:pt x="1599" y="4407"/>
                    <a:pt x="1649" y="4367"/>
                    <a:pt x="1709" y="4328"/>
                  </a:cubicBezTo>
                  <a:cubicBezTo>
                    <a:pt x="1759" y="4297"/>
                    <a:pt x="1799" y="4268"/>
                    <a:pt x="1849" y="4228"/>
                  </a:cubicBezTo>
                  <a:cubicBezTo>
                    <a:pt x="1909" y="4188"/>
                    <a:pt x="1949" y="4157"/>
                    <a:pt x="1989" y="4137"/>
                  </a:cubicBezTo>
                  <a:lnTo>
                    <a:pt x="1999" y="4128"/>
                  </a:lnTo>
                  <a:cubicBezTo>
                    <a:pt x="2019" y="4117"/>
                    <a:pt x="2039" y="4108"/>
                    <a:pt x="2049" y="4097"/>
                  </a:cubicBezTo>
                  <a:lnTo>
                    <a:pt x="2059" y="4088"/>
                  </a:lnTo>
                  <a:lnTo>
                    <a:pt x="2119" y="4057"/>
                  </a:lnTo>
                  <a:cubicBezTo>
                    <a:pt x="2129" y="4048"/>
                    <a:pt x="2138" y="4048"/>
                    <a:pt x="2149" y="4037"/>
                  </a:cubicBezTo>
                  <a:cubicBezTo>
                    <a:pt x="2169" y="4028"/>
                    <a:pt x="2189" y="4017"/>
                    <a:pt x="2198" y="3997"/>
                  </a:cubicBezTo>
                  <a:cubicBezTo>
                    <a:pt x="2229" y="3968"/>
                    <a:pt x="2238" y="3917"/>
                    <a:pt x="2249" y="3877"/>
                  </a:cubicBezTo>
                  <a:cubicBezTo>
                    <a:pt x="2258" y="3828"/>
                    <a:pt x="2269" y="3768"/>
                    <a:pt x="2269" y="3718"/>
                  </a:cubicBezTo>
                  <a:lnTo>
                    <a:pt x="2269" y="3708"/>
                  </a:lnTo>
                  <a:lnTo>
                    <a:pt x="2269" y="3678"/>
                  </a:lnTo>
                  <a:lnTo>
                    <a:pt x="2278" y="3668"/>
                  </a:lnTo>
                  <a:lnTo>
                    <a:pt x="2278" y="3628"/>
                  </a:lnTo>
                  <a:lnTo>
                    <a:pt x="2278" y="3548"/>
                  </a:lnTo>
                  <a:cubicBezTo>
                    <a:pt x="2258" y="3488"/>
                    <a:pt x="2209" y="3458"/>
                    <a:pt x="2169" y="3428"/>
                  </a:cubicBezTo>
                  <a:cubicBezTo>
                    <a:pt x="2138" y="3408"/>
                    <a:pt x="2099" y="3388"/>
                    <a:pt x="2049" y="3368"/>
                  </a:cubicBezTo>
                  <a:cubicBezTo>
                    <a:pt x="2009" y="3358"/>
                    <a:pt x="1979" y="3348"/>
                    <a:pt x="1949" y="3338"/>
                  </a:cubicBezTo>
                  <a:lnTo>
                    <a:pt x="1929" y="3328"/>
                  </a:lnTo>
                  <a:lnTo>
                    <a:pt x="1899" y="3328"/>
                  </a:lnTo>
                  <a:cubicBezTo>
                    <a:pt x="1899" y="3298"/>
                    <a:pt x="1909" y="3278"/>
                    <a:pt x="1909" y="3258"/>
                  </a:cubicBezTo>
                  <a:lnTo>
                    <a:pt x="1909" y="3238"/>
                  </a:lnTo>
                  <a:cubicBezTo>
                    <a:pt x="1909" y="3198"/>
                    <a:pt x="1909" y="3148"/>
                    <a:pt x="1919" y="3098"/>
                  </a:cubicBezTo>
                  <a:lnTo>
                    <a:pt x="1919" y="2858"/>
                  </a:lnTo>
                  <a:lnTo>
                    <a:pt x="1919" y="2849"/>
                  </a:lnTo>
                  <a:lnTo>
                    <a:pt x="1919" y="2709"/>
                  </a:lnTo>
                  <a:cubicBezTo>
                    <a:pt x="1909" y="2669"/>
                    <a:pt x="1909" y="2629"/>
                    <a:pt x="1909" y="2599"/>
                  </a:cubicBezTo>
                  <a:lnTo>
                    <a:pt x="1909" y="2589"/>
                  </a:lnTo>
                  <a:lnTo>
                    <a:pt x="1909" y="2569"/>
                  </a:lnTo>
                  <a:cubicBezTo>
                    <a:pt x="1899" y="2479"/>
                    <a:pt x="1899" y="2389"/>
                    <a:pt x="1889" y="2309"/>
                  </a:cubicBezTo>
                  <a:lnTo>
                    <a:pt x="1889" y="2299"/>
                  </a:lnTo>
                  <a:cubicBezTo>
                    <a:pt x="1889" y="2229"/>
                    <a:pt x="1889" y="2169"/>
                    <a:pt x="1879" y="2099"/>
                  </a:cubicBezTo>
                  <a:lnTo>
                    <a:pt x="1869" y="2029"/>
                  </a:lnTo>
                  <a:cubicBezTo>
                    <a:pt x="1869" y="1949"/>
                    <a:pt x="1859" y="1859"/>
                    <a:pt x="1859" y="1779"/>
                  </a:cubicBezTo>
                  <a:lnTo>
                    <a:pt x="1859" y="1510"/>
                  </a:lnTo>
                  <a:lnTo>
                    <a:pt x="1859" y="1240"/>
                  </a:lnTo>
                  <a:lnTo>
                    <a:pt x="1859" y="1060"/>
                  </a:lnTo>
                  <a:lnTo>
                    <a:pt x="1859" y="970"/>
                  </a:lnTo>
                  <a:lnTo>
                    <a:pt x="1859" y="940"/>
                  </a:lnTo>
                  <a:lnTo>
                    <a:pt x="1859" y="710"/>
                  </a:lnTo>
                  <a:cubicBezTo>
                    <a:pt x="1869" y="660"/>
                    <a:pt x="1869" y="620"/>
                    <a:pt x="1869" y="571"/>
                  </a:cubicBezTo>
                  <a:cubicBezTo>
                    <a:pt x="1869" y="551"/>
                    <a:pt x="1869" y="531"/>
                    <a:pt x="1859" y="500"/>
                  </a:cubicBezTo>
                  <a:lnTo>
                    <a:pt x="1859" y="451"/>
                  </a:lnTo>
                  <a:cubicBezTo>
                    <a:pt x="1859" y="400"/>
                    <a:pt x="1859" y="360"/>
                    <a:pt x="1869" y="320"/>
                  </a:cubicBezTo>
                  <a:lnTo>
                    <a:pt x="1869" y="280"/>
                  </a:lnTo>
                  <a:lnTo>
                    <a:pt x="1869" y="271"/>
                  </a:lnTo>
                  <a:lnTo>
                    <a:pt x="1869" y="201"/>
                  </a:lnTo>
                  <a:lnTo>
                    <a:pt x="1869" y="121"/>
                  </a:lnTo>
                  <a:cubicBezTo>
                    <a:pt x="1859" y="81"/>
                    <a:pt x="1839" y="51"/>
                    <a:pt x="1799" y="21"/>
                  </a:cubicBezTo>
                  <a:cubicBezTo>
                    <a:pt x="1779" y="11"/>
                    <a:pt x="1759" y="1"/>
                    <a:pt x="1729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5" name="Google Shape;205;p24"/>
            <p:cNvSpPr/>
            <p:nvPr/>
          </p:nvSpPr>
          <p:spPr>
            <a:xfrm flipH="1">
              <a:off x="6606039" y="1888798"/>
              <a:ext cx="23978" cy="375610"/>
            </a:xfrm>
            <a:custGeom>
              <a:avLst/>
              <a:gdLst/>
              <a:ahLst/>
              <a:cxnLst/>
              <a:rect l="l" t="t" r="r" b="b"/>
              <a:pathLst>
                <a:path w="370" h="5796" extrusionOk="0">
                  <a:moveTo>
                    <a:pt x="180" y="0"/>
                  </a:moveTo>
                  <a:lnTo>
                    <a:pt x="20" y="10"/>
                  </a:lnTo>
                  <a:lnTo>
                    <a:pt x="20" y="170"/>
                  </a:lnTo>
                  <a:lnTo>
                    <a:pt x="30" y="210"/>
                  </a:lnTo>
                  <a:lnTo>
                    <a:pt x="30" y="240"/>
                  </a:lnTo>
                  <a:cubicBezTo>
                    <a:pt x="40" y="340"/>
                    <a:pt x="40" y="449"/>
                    <a:pt x="40" y="549"/>
                  </a:cubicBezTo>
                  <a:cubicBezTo>
                    <a:pt x="30" y="669"/>
                    <a:pt x="30" y="789"/>
                    <a:pt x="20" y="909"/>
                  </a:cubicBezTo>
                  <a:lnTo>
                    <a:pt x="20" y="939"/>
                  </a:lnTo>
                  <a:cubicBezTo>
                    <a:pt x="10" y="1089"/>
                    <a:pt x="10" y="1209"/>
                    <a:pt x="10" y="1329"/>
                  </a:cubicBezTo>
                  <a:cubicBezTo>
                    <a:pt x="10" y="1459"/>
                    <a:pt x="0" y="1599"/>
                    <a:pt x="0" y="1728"/>
                  </a:cubicBezTo>
                  <a:cubicBezTo>
                    <a:pt x="0" y="1968"/>
                    <a:pt x="10" y="2228"/>
                    <a:pt x="10" y="2538"/>
                  </a:cubicBezTo>
                  <a:cubicBezTo>
                    <a:pt x="20" y="2668"/>
                    <a:pt x="20" y="2798"/>
                    <a:pt x="20" y="2927"/>
                  </a:cubicBezTo>
                  <a:lnTo>
                    <a:pt x="20" y="2987"/>
                  </a:lnTo>
                  <a:cubicBezTo>
                    <a:pt x="30" y="3337"/>
                    <a:pt x="30" y="3737"/>
                    <a:pt x="60" y="4117"/>
                  </a:cubicBezTo>
                  <a:lnTo>
                    <a:pt x="60" y="4137"/>
                  </a:lnTo>
                  <a:lnTo>
                    <a:pt x="90" y="4496"/>
                  </a:lnTo>
                  <a:cubicBezTo>
                    <a:pt x="110" y="4636"/>
                    <a:pt x="130" y="4766"/>
                    <a:pt x="140" y="4896"/>
                  </a:cubicBezTo>
                  <a:cubicBezTo>
                    <a:pt x="160" y="5106"/>
                    <a:pt x="180" y="5316"/>
                    <a:pt x="190" y="5516"/>
                  </a:cubicBezTo>
                  <a:lnTo>
                    <a:pt x="190" y="5525"/>
                  </a:lnTo>
                  <a:cubicBezTo>
                    <a:pt x="200" y="5585"/>
                    <a:pt x="200" y="5636"/>
                    <a:pt x="210" y="5695"/>
                  </a:cubicBezTo>
                  <a:lnTo>
                    <a:pt x="210" y="5705"/>
                  </a:lnTo>
                  <a:lnTo>
                    <a:pt x="210" y="5795"/>
                  </a:lnTo>
                  <a:lnTo>
                    <a:pt x="370" y="5785"/>
                  </a:lnTo>
                  <a:cubicBezTo>
                    <a:pt x="370" y="5725"/>
                    <a:pt x="370" y="5665"/>
                    <a:pt x="360" y="5605"/>
                  </a:cubicBezTo>
                  <a:cubicBezTo>
                    <a:pt x="360" y="5525"/>
                    <a:pt x="350" y="5456"/>
                    <a:pt x="350" y="5385"/>
                  </a:cubicBezTo>
                  <a:cubicBezTo>
                    <a:pt x="350" y="5336"/>
                    <a:pt x="340" y="5285"/>
                    <a:pt x="340" y="5245"/>
                  </a:cubicBezTo>
                  <a:lnTo>
                    <a:pt x="340" y="5225"/>
                  </a:lnTo>
                  <a:cubicBezTo>
                    <a:pt x="340" y="5146"/>
                    <a:pt x="340" y="5076"/>
                    <a:pt x="330" y="4996"/>
                  </a:cubicBezTo>
                  <a:cubicBezTo>
                    <a:pt x="330" y="4946"/>
                    <a:pt x="320" y="4886"/>
                    <a:pt x="320" y="4836"/>
                  </a:cubicBezTo>
                  <a:cubicBezTo>
                    <a:pt x="310" y="4786"/>
                    <a:pt x="300" y="4686"/>
                    <a:pt x="300" y="4586"/>
                  </a:cubicBezTo>
                  <a:cubicBezTo>
                    <a:pt x="290" y="4457"/>
                    <a:pt x="290" y="4337"/>
                    <a:pt x="290" y="4197"/>
                  </a:cubicBezTo>
                  <a:cubicBezTo>
                    <a:pt x="290" y="4117"/>
                    <a:pt x="290" y="4026"/>
                    <a:pt x="300" y="3947"/>
                  </a:cubicBezTo>
                  <a:lnTo>
                    <a:pt x="300" y="3937"/>
                  </a:lnTo>
                  <a:lnTo>
                    <a:pt x="300" y="3797"/>
                  </a:lnTo>
                  <a:cubicBezTo>
                    <a:pt x="300" y="3707"/>
                    <a:pt x="300" y="3617"/>
                    <a:pt x="310" y="3517"/>
                  </a:cubicBezTo>
                  <a:lnTo>
                    <a:pt x="310" y="3407"/>
                  </a:lnTo>
                  <a:cubicBezTo>
                    <a:pt x="320" y="3127"/>
                    <a:pt x="320" y="2867"/>
                    <a:pt x="320" y="2618"/>
                  </a:cubicBezTo>
                  <a:cubicBezTo>
                    <a:pt x="320" y="2368"/>
                    <a:pt x="310" y="2118"/>
                    <a:pt x="290" y="1819"/>
                  </a:cubicBezTo>
                  <a:cubicBezTo>
                    <a:pt x="290" y="1688"/>
                    <a:pt x="280" y="1569"/>
                    <a:pt x="270" y="1419"/>
                  </a:cubicBezTo>
                  <a:cubicBezTo>
                    <a:pt x="270" y="1369"/>
                    <a:pt x="270" y="1319"/>
                    <a:pt x="260" y="1269"/>
                  </a:cubicBezTo>
                  <a:lnTo>
                    <a:pt x="260" y="1229"/>
                  </a:lnTo>
                  <a:lnTo>
                    <a:pt x="260" y="1219"/>
                  </a:lnTo>
                  <a:cubicBezTo>
                    <a:pt x="250" y="1149"/>
                    <a:pt x="250" y="1089"/>
                    <a:pt x="250" y="1029"/>
                  </a:cubicBezTo>
                  <a:cubicBezTo>
                    <a:pt x="240" y="869"/>
                    <a:pt x="230" y="749"/>
                    <a:pt x="230" y="629"/>
                  </a:cubicBezTo>
                  <a:cubicBezTo>
                    <a:pt x="220" y="569"/>
                    <a:pt x="220" y="509"/>
                    <a:pt x="220" y="449"/>
                  </a:cubicBezTo>
                  <a:cubicBezTo>
                    <a:pt x="210" y="400"/>
                    <a:pt x="210" y="360"/>
                    <a:pt x="210" y="320"/>
                  </a:cubicBezTo>
                  <a:lnTo>
                    <a:pt x="210" y="310"/>
                  </a:lnTo>
                  <a:lnTo>
                    <a:pt x="200" y="300"/>
                  </a:lnTo>
                  <a:lnTo>
                    <a:pt x="200" y="250"/>
                  </a:lnTo>
                  <a:cubicBezTo>
                    <a:pt x="190" y="170"/>
                    <a:pt x="190" y="90"/>
                    <a:pt x="180" y="10"/>
                  </a:cubicBezTo>
                  <a:lnTo>
                    <a:pt x="180" y="0"/>
                  </a:ln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6" name="Google Shape;206;p24"/>
            <p:cNvSpPr/>
            <p:nvPr/>
          </p:nvSpPr>
          <p:spPr>
            <a:xfrm flipH="1">
              <a:off x="6666243" y="2473474"/>
              <a:ext cx="3953" cy="44780"/>
            </a:xfrm>
            <a:custGeom>
              <a:avLst/>
              <a:gdLst/>
              <a:ahLst/>
              <a:cxnLst/>
              <a:rect l="l" t="t" r="r" b="b"/>
              <a:pathLst>
                <a:path w="61" h="691" extrusionOk="0">
                  <a:moveTo>
                    <a:pt x="1" y="0"/>
                  </a:moveTo>
                  <a:lnTo>
                    <a:pt x="1" y="120"/>
                  </a:lnTo>
                  <a:cubicBezTo>
                    <a:pt x="1" y="160"/>
                    <a:pt x="10" y="211"/>
                    <a:pt x="10" y="260"/>
                  </a:cubicBezTo>
                  <a:lnTo>
                    <a:pt x="10" y="300"/>
                  </a:lnTo>
                  <a:lnTo>
                    <a:pt x="10" y="360"/>
                  </a:lnTo>
                  <a:lnTo>
                    <a:pt x="21" y="430"/>
                  </a:lnTo>
                  <a:cubicBezTo>
                    <a:pt x="21" y="520"/>
                    <a:pt x="30" y="600"/>
                    <a:pt x="30" y="670"/>
                  </a:cubicBezTo>
                  <a:cubicBezTo>
                    <a:pt x="41" y="680"/>
                    <a:pt x="41" y="690"/>
                    <a:pt x="50" y="690"/>
                  </a:cubicBezTo>
                  <a:cubicBezTo>
                    <a:pt x="50" y="690"/>
                    <a:pt x="61" y="690"/>
                    <a:pt x="61" y="680"/>
                  </a:cubicBezTo>
                  <a:cubicBezTo>
                    <a:pt x="50" y="650"/>
                    <a:pt x="41" y="610"/>
                    <a:pt x="41" y="570"/>
                  </a:cubicBezTo>
                  <a:cubicBezTo>
                    <a:pt x="30" y="430"/>
                    <a:pt x="21" y="291"/>
                    <a:pt x="10" y="160"/>
                  </a:cubicBezTo>
                  <a:cubicBezTo>
                    <a:pt x="10" y="100"/>
                    <a:pt x="1" y="51"/>
                    <a:pt x="1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7" name="Google Shape;207;p24"/>
            <p:cNvSpPr/>
            <p:nvPr/>
          </p:nvSpPr>
          <p:spPr>
            <a:xfrm flipH="1">
              <a:off x="6754965" y="4206245"/>
              <a:ext cx="345151" cy="189101"/>
            </a:xfrm>
            <a:custGeom>
              <a:avLst/>
              <a:gdLst/>
              <a:ahLst/>
              <a:cxnLst/>
              <a:rect l="l" t="t" r="r" b="b"/>
              <a:pathLst>
                <a:path w="5326" h="2918" extrusionOk="0">
                  <a:moveTo>
                    <a:pt x="5265" y="0"/>
                  </a:moveTo>
                  <a:cubicBezTo>
                    <a:pt x="5265" y="0"/>
                    <a:pt x="5256" y="11"/>
                    <a:pt x="5246" y="11"/>
                  </a:cubicBezTo>
                  <a:cubicBezTo>
                    <a:pt x="5116" y="80"/>
                    <a:pt x="4986" y="160"/>
                    <a:pt x="4856" y="240"/>
                  </a:cubicBezTo>
                  <a:cubicBezTo>
                    <a:pt x="4756" y="300"/>
                    <a:pt x="4666" y="360"/>
                    <a:pt x="4566" y="420"/>
                  </a:cubicBezTo>
                  <a:cubicBezTo>
                    <a:pt x="4466" y="480"/>
                    <a:pt x="4366" y="540"/>
                    <a:pt x="4277" y="600"/>
                  </a:cubicBezTo>
                  <a:lnTo>
                    <a:pt x="3977" y="780"/>
                  </a:lnTo>
                  <a:cubicBezTo>
                    <a:pt x="3877" y="830"/>
                    <a:pt x="3777" y="890"/>
                    <a:pt x="3677" y="950"/>
                  </a:cubicBezTo>
                  <a:cubicBezTo>
                    <a:pt x="3647" y="970"/>
                    <a:pt x="3607" y="990"/>
                    <a:pt x="3577" y="999"/>
                  </a:cubicBezTo>
                  <a:cubicBezTo>
                    <a:pt x="3507" y="1039"/>
                    <a:pt x="3447" y="1079"/>
                    <a:pt x="3377" y="1110"/>
                  </a:cubicBezTo>
                  <a:cubicBezTo>
                    <a:pt x="3187" y="1210"/>
                    <a:pt x="2987" y="1310"/>
                    <a:pt x="2798" y="1409"/>
                  </a:cubicBezTo>
                  <a:cubicBezTo>
                    <a:pt x="2598" y="1519"/>
                    <a:pt x="2398" y="1619"/>
                    <a:pt x="2198" y="1719"/>
                  </a:cubicBezTo>
                  <a:cubicBezTo>
                    <a:pt x="1988" y="1829"/>
                    <a:pt x="1788" y="1929"/>
                    <a:pt x="1579" y="2039"/>
                  </a:cubicBezTo>
                  <a:cubicBezTo>
                    <a:pt x="1479" y="2099"/>
                    <a:pt x="1379" y="2149"/>
                    <a:pt x="1269" y="2209"/>
                  </a:cubicBezTo>
                  <a:cubicBezTo>
                    <a:pt x="1209" y="2238"/>
                    <a:pt x="1139" y="2278"/>
                    <a:pt x="1069" y="2309"/>
                  </a:cubicBezTo>
                  <a:cubicBezTo>
                    <a:pt x="1039" y="2329"/>
                    <a:pt x="999" y="2349"/>
                    <a:pt x="959" y="2369"/>
                  </a:cubicBezTo>
                  <a:cubicBezTo>
                    <a:pt x="849" y="2429"/>
                    <a:pt x="749" y="2478"/>
                    <a:pt x="640" y="2529"/>
                  </a:cubicBezTo>
                  <a:cubicBezTo>
                    <a:pt x="540" y="2589"/>
                    <a:pt x="429" y="2638"/>
                    <a:pt x="330" y="2688"/>
                  </a:cubicBezTo>
                  <a:lnTo>
                    <a:pt x="30" y="2838"/>
                  </a:lnTo>
                  <a:cubicBezTo>
                    <a:pt x="10" y="2848"/>
                    <a:pt x="0" y="2878"/>
                    <a:pt x="20" y="2898"/>
                  </a:cubicBezTo>
                  <a:cubicBezTo>
                    <a:pt x="20" y="2908"/>
                    <a:pt x="30" y="2908"/>
                    <a:pt x="40" y="2918"/>
                  </a:cubicBezTo>
                  <a:cubicBezTo>
                    <a:pt x="50" y="2918"/>
                    <a:pt x="60" y="2918"/>
                    <a:pt x="70" y="2908"/>
                  </a:cubicBezTo>
                  <a:cubicBezTo>
                    <a:pt x="190" y="2858"/>
                    <a:pt x="300" y="2808"/>
                    <a:pt x="420" y="2748"/>
                  </a:cubicBezTo>
                  <a:cubicBezTo>
                    <a:pt x="509" y="2708"/>
                    <a:pt x="609" y="2668"/>
                    <a:pt x="700" y="2618"/>
                  </a:cubicBezTo>
                  <a:lnTo>
                    <a:pt x="880" y="2529"/>
                  </a:lnTo>
                  <a:cubicBezTo>
                    <a:pt x="909" y="2518"/>
                    <a:pt x="949" y="2498"/>
                    <a:pt x="979" y="2478"/>
                  </a:cubicBezTo>
                  <a:cubicBezTo>
                    <a:pt x="989" y="2478"/>
                    <a:pt x="1009" y="2469"/>
                    <a:pt x="1019" y="2458"/>
                  </a:cubicBezTo>
                  <a:cubicBezTo>
                    <a:pt x="1129" y="2409"/>
                    <a:pt x="1239" y="2349"/>
                    <a:pt x="1349" y="2298"/>
                  </a:cubicBezTo>
                  <a:cubicBezTo>
                    <a:pt x="1389" y="2269"/>
                    <a:pt x="1429" y="2249"/>
                    <a:pt x="1479" y="2229"/>
                  </a:cubicBezTo>
                  <a:cubicBezTo>
                    <a:pt x="1539" y="2189"/>
                    <a:pt x="1599" y="2158"/>
                    <a:pt x="1668" y="2129"/>
                  </a:cubicBezTo>
                  <a:cubicBezTo>
                    <a:pt x="1768" y="2069"/>
                    <a:pt x="1868" y="2019"/>
                    <a:pt x="1979" y="1969"/>
                  </a:cubicBezTo>
                  <a:cubicBezTo>
                    <a:pt x="2178" y="1859"/>
                    <a:pt x="2388" y="1749"/>
                    <a:pt x="2598" y="1649"/>
                  </a:cubicBezTo>
                  <a:cubicBezTo>
                    <a:pt x="2798" y="1539"/>
                    <a:pt x="2998" y="1439"/>
                    <a:pt x="3187" y="1339"/>
                  </a:cubicBezTo>
                  <a:cubicBezTo>
                    <a:pt x="3287" y="1290"/>
                    <a:pt x="3387" y="1230"/>
                    <a:pt x="3487" y="1179"/>
                  </a:cubicBezTo>
                  <a:cubicBezTo>
                    <a:pt x="3537" y="1150"/>
                    <a:pt x="3597" y="1119"/>
                    <a:pt x="3647" y="1090"/>
                  </a:cubicBezTo>
                  <a:cubicBezTo>
                    <a:pt x="3667" y="1079"/>
                    <a:pt x="3677" y="1079"/>
                    <a:pt x="3687" y="1070"/>
                  </a:cubicBezTo>
                  <a:cubicBezTo>
                    <a:pt x="3717" y="1050"/>
                    <a:pt x="3747" y="1030"/>
                    <a:pt x="3777" y="1019"/>
                  </a:cubicBezTo>
                  <a:cubicBezTo>
                    <a:pt x="3837" y="979"/>
                    <a:pt x="3897" y="950"/>
                    <a:pt x="3957" y="919"/>
                  </a:cubicBezTo>
                  <a:cubicBezTo>
                    <a:pt x="3997" y="890"/>
                    <a:pt x="4037" y="870"/>
                    <a:pt x="4077" y="840"/>
                  </a:cubicBezTo>
                  <a:lnTo>
                    <a:pt x="4377" y="660"/>
                  </a:lnTo>
                  <a:cubicBezTo>
                    <a:pt x="4466" y="600"/>
                    <a:pt x="4566" y="540"/>
                    <a:pt x="4656" y="480"/>
                  </a:cubicBezTo>
                  <a:cubicBezTo>
                    <a:pt x="4756" y="420"/>
                    <a:pt x="4846" y="360"/>
                    <a:pt x="4946" y="310"/>
                  </a:cubicBezTo>
                  <a:cubicBezTo>
                    <a:pt x="5066" y="240"/>
                    <a:pt x="5176" y="171"/>
                    <a:pt x="5296" y="100"/>
                  </a:cubicBezTo>
                  <a:cubicBezTo>
                    <a:pt x="5316" y="80"/>
                    <a:pt x="5325" y="51"/>
                    <a:pt x="5316" y="31"/>
                  </a:cubicBezTo>
                  <a:cubicBezTo>
                    <a:pt x="5305" y="11"/>
                    <a:pt x="5285" y="0"/>
                    <a:pt x="5265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8" name="Google Shape;208;p24"/>
            <p:cNvSpPr/>
            <p:nvPr/>
          </p:nvSpPr>
          <p:spPr>
            <a:xfrm flipH="1">
              <a:off x="6974462" y="4268393"/>
              <a:ext cx="423501" cy="222411"/>
            </a:xfrm>
            <a:custGeom>
              <a:avLst/>
              <a:gdLst/>
              <a:ahLst/>
              <a:cxnLst/>
              <a:rect l="l" t="t" r="r" b="b"/>
              <a:pathLst>
                <a:path w="6535" h="3432" extrusionOk="0">
                  <a:moveTo>
                    <a:pt x="6464" y="0"/>
                  </a:moveTo>
                  <a:cubicBezTo>
                    <a:pt x="6335" y="71"/>
                    <a:pt x="6195" y="140"/>
                    <a:pt x="6065" y="211"/>
                  </a:cubicBezTo>
                  <a:cubicBezTo>
                    <a:pt x="5945" y="271"/>
                    <a:pt x="5815" y="340"/>
                    <a:pt x="5695" y="400"/>
                  </a:cubicBezTo>
                  <a:cubicBezTo>
                    <a:pt x="5645" y="430"/>
                    <a:pt x="5585" y="460"/>
                    <a:pt x="5525" y="490"/>
                  </a:cubicBezTo>
                  <a:cubicBezTo>
                    <a:pt x="5456" y="530"/>
                    <a:pt x="5396" y="560"/>
                    <a:pt x="5325" y="600"/>
                  </a:cubicBezTo>
                  <a:cubicBezTo>
                    <a:pt x="5205" y="670"/>
                    <a:pt x="5096" y="740"/>
                    <a:pt x="4976" y="810"/>
                  </a:cubicBezTo>
                  <a:cubicBezTo>
                    <a:pt x="4856" y="880"/>
                    <a:pt x="4736" y="940"/>
                    <a:pt x="4606" y="1010"/>
                  </a:cubicBezTo>
                  <a:cubicBezTo>
                    <a:pt x="4486" y="1080"/>
                    <a:pt x="4356" y="1150"/>
                    <a:pt x="4237" y="1219"/>
                  </a:cubicBezTo>
                  <a:cubicBezTo>
                    <a:pt x="3986" y="1359"/>
                    <a:pt x="3747" y="1499"/>
                    <a:pt x="3507" y="1630"/>
                  </a:cubicBezTo>
                  <a:cubicBezTo>
                    <a:pt x="3377" y="1699"/>
                    <a:pt x="3257" y="1769"/>
                    <a:pt x="3137" y="1839"/>
                  </a:cubicBezTo>
                  <a:cubicBezTo>
                    <a:pt x="3107" y="1859"/>
                    <a:pt x="3078" y="1879"/>
                    <a:pt x="3047" y="1889"/>
                  </a:cubicBezTo>
                  <a:cubicBezTo>
                    <a:pt x="3018" y="1909"/>
                    <a:pt x="2998" y="1919"/>
                    <a:pt x="2967" y="1929"/>
                  </a:cubicBezTo>
                  <a:cubicBezTo>
                    <a:pt x="2898" y="1969"/>
                    <a:pt x="2838" y="1999"/>
                    <a:pt x="2767" y="2039"/>
                  </a:cubicBezTo>
                  <a:cubicBezTo>
                    <a:pt x="2698" y="2069"/>
                    <a:pt x="2627" y="2109"/>
                    <a:pt x="2558" y="2139"/>
                  </a:cubicBezTo>
                  <a:cubicBezTo>
                    <a:pt x="2498" y="2169"/>
                    <a:pt x="2438" y="2189"/>
                    <a:pt x="2388" y="2219"/>
                  </a:cubicBezTo>
                  <a:cubicBezTo>
                    <a:pt x="2248" y="2289"/>
                    <a:pt x="2108" y="2349"/>
                    <a:pt x="1978" y="2409"/>
                  </a:cubicBezTo>
                  <a:lnTo>
                    <a:pt x="1229" y="2769"/>
                  </a:lnTo>
                  <a:cubicBezTo>
                    <a:pt x="949" y="2898"/>
                    <a:pt x="669" y="3028"/>
                    <a:pt x="400" y="3168"/>
                  </a:cubicBezTo>
                  <a:cubicBezTo>
                    <a:pt x="280" y="3228"/>
                    <a:pt x="150" y="3278"/>
                    <a:pt x="30" y="3338"/>
                  </a:cubicBezTo>
                  <a:cubicBezTo>
                    <a:pt x="10" y="3348"/>
                    <a:pt x="0" y="3388"/>
                    <a:pt x="20" y="3408"/>
                  </a:cubicBezTo>
                  <a:cubicBezTo>
                    <a:pt x="27" y="3423"/>
                    <a:pt x="45" y="3432"/>
                    <a:pt x="62" y="3432"/>
                  </a:cubicBezTo>
                  <a:cubicBezTo>
                    <a:pt x="69" y="3432"/>
                    <a:pt x="75" y="3431"/>
                    <a:pt x="80" y="3428"/>
                  </a:cubicBezTo>
                  <a:cubicBezTo>
                    <a:pt x="260" y="3338"/>
                    <a:pt x="440" y="3258"/>
                    <a:pt x="620" y="3168"/>
                  </a:cubicBezTo>
                  <a:cubicBezTo>
                    <a:pt x="749" y="3108"/>
                    <a:pt x="879" y="3038"/>
                    <a:pt x="1009" y="2978"/>
                  </a:cubicBezTo>
                  <a:cubicBezTo>
                    <a:pt x="1279" y="2848"/>
                    <a:pt x="1548" y="2729"/>
                    <a:pt x="1819" y="2598"/>
                  </a:cubicBezTo>
                  <a:cubicBezTo>
                    <a:pt x="2068" y="2478"/>
                    <a:pt x="2328" y="2369"/>
                    <a:pt x="2578" y="2249"/>
                  </a:cubicBezTo>
                  <a:cubicBezTo>
                    <a:pt x="2647" y="2219"/>
                    <a:pt x="2718" y="2189"/>
                    <a:pt x="2778" y="2159"/>
                  </a:cubicBezTo>
                  <a:lnTo>
                    <a:pt x="2958" y="2069"/>
                  </a:lnTo>
                  <a:cubicBezTo>
                    <a:pt x="3027" y="2039"/>
                    <a:pt x="3087" y="2009"/>
                    <a:pt x="3147" y="1969"/>
                  </a:cubicBezTo>
                  <a:cubicBezTo>
                    <a:pt x="3217" y="1939"/>
                    <a:pt x="3277" y="1909"/>
                    <a:pt x="3337" y="1869"/>
                  </a:cubicBezTo>
                  <a:cubicBezTo>
                    <a:pt x="3457" y="1809"/>
                    <a:pt x="3577" y="1739"/>
                    <a:pt x="3697" y="1679"/>
                  </a:cubicBezTo>
                  <a:cubicBezTo>
                    <a:pt x="3817" y="1610"/>
                    <a:pt x="3946" y="1550"/>
                    <a:pt x="4066" y="1479"/>
                  </a:cubicBezTo>
                  <a:cubicBezTo>
                    <a:pt x="4186" y="1410"/>
                    <a:pt x="4316" y="1339"/>
                    <a:pt x="4436" y="1270"/>
                  </a:cubicBezTo>
                  <a:lnTo>
                    <a:pt x="4796" y="1060"/>
                  </a:lnTo>
                  <a:cubicBezTo>
                    <a:pt x="4906" y="1000"/>
                    <a:pt x="5025" y="930"/>
                    <a:pt x="5145" y="860"/>
                  </a:cubicBezTo>
                  <a:cubicBezTo>
                    <a:pt x="5256" y="780"/>
                    <a:pt x="5376" y="710"/>
                    <a:pt x="5496" y="640"/>
                  </a:cubicBezTo>
                  <a:cubicBezTo>
                    <a:pt x="5625" y="570"/>
                    <a:pt x="5745" y="500"/>
                    <a:pt x="5875" y="420"/>
                  </a:cubicBezTo>
                  <a:cubicBezTo>
                    <a:pt x="5995" y="360"/>
                    <a:pt x="6115" y="291"/>
                    <a:pt x="6235" y="231"/>
                  </a:cubicBezTo>
                  <a:lnTo>
                    <a:pt x="6504" y="80"/>
                  </a:lnTo>
                  <a:cubicBezTo>
                    <a:pt x="6524" y="71"/>
                    <a:pt x="6535" y="40"/>
                    <a:pt x="6524" y="20"/>
                  </a:cubicBezTo>
                  <a:cubicBezTo>
                    <a:pt x="6515" y="11"/>
                    <a:pt x="6504" y="0"/>
                    <a:pt x="6484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9" name="Google Shape;209;p24"/>
            <p:cNvSpPr/>
            <p:nvPr/>
          </p:nvSpPr>
          <p:spPr>
            <a:xfrm flipH="1">
              <a:off x="7004205" y="4318877"/>
              <a:ext cx="167845" cy="82756"/>
            </a:xfrm>
            <a:custGeom>
              <a:avLst/>
              <a:gdLst/>
              <a:ahLst/>
              <a:cxnLst/>
              <a:rect l="l" t="t" r="r" b="b"/>
              <a:pathLst>
                <a:path w="2590" h="1277" extrusionOk="0">
                  <a:moveTo>
                    <a:pt x="2519" y="1"/>
                  </a:moveTo>
                  <a:cubicBezTo>
                    <a:pt x="2359" y="81"/>
                    <a:pt x="2199" y="151"/>
                    <a:pt x="2039" y="221"/>
                  </a:cubicBezTo>
                  <a:cubicBezTo>
                    <a:pt x="1879" y="301"/>
                    <a:pt x="1730" y="371"/>
                    <a:pt x="1570" y="451"/>
                  </a:cubicBezTo>
                  <a:cubicBezTo>
                    <a:pt x="1390" y="531"/>
                    <a:pt x="1220" y="611"/>
                    <a:pt x="1040" y="700"/>
                  </a:cubicBezTo>
                  <a:cubicBezTo>
                    <a:pt x="880" y="771"/>
                    <a:pt x="720" y="851"/>
                    <a:pt x="560" y="930"/>
                  </a:cubicBezTo>
                  <a:cubicBezTo>
                    <a:pt x="540" y="940"/>
                    <a:pt x="531" y="950"/>
                    <a:pt x="511" y="960"/>
                  </a:cubicBezTo>
                  <a:cubicBezTo>
                    <a:pt x="451" y="980"/>
                    <a:pt x="400" y="1010"/>
                    <a:pt x="351" y="1040"/>
                  </a:cubicBezTo>
                  <a:cubicBezTo>
                    <a:pt x="301" y="1060"/>
                    <a:pt x="251" y="1090"/>
                    <a:pt x="191" y="1110"/>
                  </a:cubicBezTo>
                  <a:lnTo>
                    <a:pt x="41" y="1200"/>
                  </a:lnTo>
                  <a:lnTo>
                    <a:pt x="31" y="1200"/>
                  </a:lnTo>
                  <a:cubicBezTo>
                    <a:pt x="11" y="1210"/>
                    <a:pt x="1" y="1240"/>
                    <a:pt x="11" y="1260"/>
                  </a:cubicBezTo>
                  <a:cubicBezTo>
                    <a:pt x="17" y="1272"/>
                    <a:pt x="30" y="1276"/>
                    <a:pt x="43" y="1276"/>
                  </a:cubicBezTo>
                  <a:cubicBezTo>
                    <a:pt x="53" y="1276"/>
                    <a:pt x="63" y="1274"/>
                    <a:pt x="71" y="1270"/>
                  </a:cubicBezTo>
                  <a:cubicBezTo>
                    <a:pt x="121" y="1240"/>
                    <a:pt x="171" y="1210"/>
                    <a:pt x="231" y="1190"/>
                  </a:cubicBezTo>
                  <a:cubicBezTo>
                    <a:pt x="281" y="1160"/>
                    <a:pt x="331" y="1130"/>
                    <a:pt x="380" y="1110"/>
                  </a:cubicBezTo>
                  <a:cubicBezTo>
                    <a:pt x="431" y="1080"/>
                    <a:pt x="491" y="1050"/>
                    <a:pt x="540" y="1030"/>
                  </a:cubicBezTo>
                  <a:lnTo>
                    <a:pt x="600" y="1000"/>
                  </a:lnTo>
                  <a:cubicBezTo>
                    <a:pt x="760" y="920"/>
                    <a:pt x="920" y="840"/>
                    <a:pt x="1080" y="771"/>
                  </a:cubicBezTo>
                  <a:cubicBezTo>
                    <a:pt x="1250" y="691"/>
                    <a:pt x="1430" y="600"/>
                    <a:pt x="1599" y="520"/>
                  </a:cubicBezTo>
                  <a:cubicBezTo>
                    <a:pt x="1759" y="440"/>
                    <a:pt x="1919" y="371"/>
                    <a:pt x="2079" y="301"/>
                  </a:cubicBezTo>
                  <a:cubicBezTo>
                    <a:pt x="2229" y="221"/>
                    <a:pt x="2389" y="151"/>
                    <a:pt x="2549" y="71"/>
                  </a:cubicBezTo>
                  <a:lnTo>
                    <a:pt x="2559" y="71"/>
                  </a:lnTo>
                  <a:cubicBezTo>
                    <a:pt x="2579" y="61"/>
                    <a:pt x="2589" y="31"/>
                    <a:pt x="2569" y="21"/>
                  </a:cubicBezTo>
                  <a:cubicBezTo>
                    <a:pt x="2569" y="11"/>
                    <a:pt x="2559" y="1"/>
                    <a:pt x="2549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0" name="Google Shape;210;p24"/>
            <p:cNvSpPr/>
            <p:nvPr/>
          </p:nvSpPr>
          <p:spPr>
            <a:xfrm flipH="1">
              <a:off x="7124679" y="4423149"/>
              <a:ext cx="251962" cy="136285"/>
            </a:xfrm>
            <a:custGeom>
              <a:avLst/>
              <a:gdLst/>
              <a:ahLst/>
              <a:cxnLst/>
              <a:rect l="l" t="t" r="r" b="b"/>
              <a:pathLst>
                <a:path w="3888" h="2103" extrusionOk="0">
                  <a:moveTo>
                    <a:pt x="3837" y="1"/>
                  </a:moveTo>
                  <a:cubicBezTo>
                    <a:pt x="3837" y="1"/>
                    <a:pt x="3828" y="1"/>
                    <a:pt x="3828" y="10"/>
                  </a:cubicBezTo>
                  <a:cubicBezTo>
                    <a:pt x="3737" y="50"/>
                    <a:pt x="3648" y="101"/>
                    <a:pt x="3557" y="150"/>
                  </a:cubicBezTo>
                  <a:cubicBezTo>
                    <a:pt x="3488" y="190"/>
                    <a:pt x="3408" y="230"/>
                    <a:pt x="3338" y="270"/>
                  </a:cubicBezTo>
                  <a:cubicBezTo>
                    <a:pt x="3268" y="310"/>
                    <a:pt x="3188" y="350"/>
                    <a:pt x="3118" y="390"/>
                  </a:cubicBezTo>
                  <a:cubicBezTo>
                    <a:pt x="3038" y="430"/>
                    <a:pt x="2958" y="470"/>
                    <a:pt x="2888" y="510"/>
                  </a:cubicBezTo>
                  <a:cubicBezTo>
                    <a:pt x="2788" y="570"/>
                    <a:pt x="2689" y="620"/>
                    <a:pt x="2589" y="680"/>
                  </a:cubicBezTo>
                  <a:lnTo>
                    <a:pt x="2378" y="800"/>
                  </a:lnTo>
                  <a:cubicBezTo>
                    <a:pt x="2338" y="810"/>
                    <a:pt x="2309" y="830"/>
                    <a:pt x="2269" y="850"/>
                  </a:cubicBezTo>
                  <a:cubicBezTo>
                    <a:pt x="2239" y="870"/>
                    <a:pt x="2209" y="890"/>
                    <a:pt x="2169" y="900"/>
                  </a:cubicBezTo>
                  <a:cubicBezTo>
                    <a:pt x="2089" y="940"/>
                    <a:pt x="2009" y="990"/>
                    <a:pt x="1929" y="1030"/>
                  </a:cubicBezTo>
                  <a:cubicBezTo>
                    <a:pt x="1769" y="1110"/>
                    <a:pt x="1599" y="1189"/>
                    <a:pt x="1439" y="1269"/>
                  </a:cubicBezTo>
                  <a:cubicBezTo>
                    <a:pt x="1370" y="1309"/>
                    <a:pt x="1299" y="1340"/>
                    <a:pt x="1230" y="1380"/>
                  </a:cubicBezTo>
                  <a:cubicBezTo>
                    <a:pt x="1130" y="1429"/>
                    <a:pt x="1030" y="1480"/>
                    <a:pt x="920" y="1529"/>
                  </a:cubicBezTo>
                  <a:cubicBezTo>
                    <a:pt x="870" y="1560"/>
                    <a:pt x="810" y="1589"/>
                    <a:pt x="750" y="1620"/>
                  </a:cubicBezTo>
                  <a:cubicBezTo>
                    <a:pt x="650" y="1679"/>
                    <a:pt x="540" y="1739"/>
                    <a:pt x="440" y="1789"/>
                  </a:cubicBezTo>
                  <a:cubicBezTo>
                    <a:pt x="390" y="1819"/>
                    <a:pt x="340" y="1849"/>
                    <a:pt x="291" y="1869"/>
                  </a:cubicBezTo>
                  <a:cubicBezTo>
                    <a:pt x="211" y="1919"/>
                    <a:pt x="120" y="1969"/>
                    <a:pt x="31" y="2019"/>
                  </a:cubicBezTo>
                  <a:cubicBezTo>
                    <a:pt x="11" y="2039"/>
                    <a:pt x="0" y="2059"/>
                    <a:pt x="11" y="2079"/>
                  </a:cubicBezTo>
                  <a:cubicBezTo>
                    <a:pt x="18" y="2094"/>
                    <a:pt x="36" y="2103"/>
                    <a:pt x="53" y="2103"/>
                  </a:cubicBezTo>
                  <a:cubicBezTo>
                    <a:pt x="59" y="2103"/>
                    <a:pt x="65" y="2102"/>
                    <a:pt x="71" y="2099"/>
                  </a:cubicBezTo>
                  <a:cubicBezTo>
                    <a:pt x="180" y="2039"/>
                    <a:pt x="280" y="1979"/>
                    <a:pt x="390" y="1919"/>
                  </a:cubicBezTo>
                  <a:cubicBezTo>
                    <a:pt x="450" y="1879"/>
                    <a:pt x="520" y="1849"/>
                    <a:pt x="580" y="1809"/>
                  </a:cubicBezTo>
                  <a:cubicBezTo>
                    <a:pt x="640" y="1779"/>
                    <a:pt x="690" y="1749"/>
                    <a:pt x="750" y="1719"/>
                  </a:cubicBezTo>
                  <a:cubicBezTo>
                    <a:pt x="770" y="1709"/>
                    <a:pt x="800" y="1689"/>
                    <a:pt x="830" y="1679"/>
                  </a:cubicBezTo>
                  <a:cubicBezTo>
                    <a:pt x="910" y="1640"/>
                    <a:pt x="990" y="1589"/>
                    <a:pt x="1079" y="1549"/>
                  </a:cubicBezTo>
                  <a:cubicBezTo>
                    <a:pt x="1150" y="1509"/>
                    <a:pt x="1219" y="1469"/>
                    <a:pt x="1290" y="1440"/>
                  </a:cubicBezTo>
                  <a:cubicBezTo>
                    <a:pt x="1390" y="1389"/>
                    <a:pt x="1490" y="1340"/>
                    <a:pt x="1579" y="1289"/>
                  </a:cubicBezTo>
                  <a:cubicBezTo>
                    <a:pt x="1719" y="1220"/>
                    <a:pt x="1859" y="1160"/>
                    <a:pt x="1999" y="1090"/>
                  </a:cubicBezTo>
                  <a:cubicBezTo>
                    <a:pt x="2099" y="1030"/>
                    <a:pt x="2199" y="980"/>
                    <a:pt x="2298" y="930"/>
                  </a:cubicBezTo>
                  <a:lnTo>
                    <a:pt x="2358" y="900"/>
                  </a:lnTo>
                  <a:cubicBezTo>
                    <a:pt x="2418" y="870"/>
                    <a:pt x="2469" y="840"/>
                    <a:pt x="2529" y="810"/>
                  </a:cubicBezTo>
                  <a:cubicBezTo>
                    <a:pt x="2669" y="730"/>
                    <a:pt x="2808" y="650"/>
                    <a:pt x="2958" y="580"/>
                  </a:cubicBezTo>
                  <a:cubicBezTo>
                    <a:pt x="3038" y="530"/>
                    <a:pt x="3118" y="480"/>
                    <a:pt x="3198" y="441"/>
                  </a:cubicBezTo>
                  <a:cubicBezTo>
                    <a:pt x="3278" y="401"/>
                    <a:pt x="3358" y="350"/>
                    <a:pt x="3438" y="310"/>
                  </a:cubicBezTo>
                  <a:lnTo>
                    <a:pt x="3857" y="70"/>
                  </a:lnTo>
                  <a:cubicBezTo>
                    <a:pt x="3877" y="61"/>
                    <a:pt x="3888" y="41"/>
                    <a:pt x="3877" y="21"/>
                  </a:cubicBezTo>
                  <a:cubicBezTo>
                    <a:pt x="3868" y="10"/>
                    <a:pt x="3857" y="1"/>
                    <a:pt x="3837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1" name="Google Shape;211;p24"/>
            <p:cNvSpPr/>
            <p:nvPr/>
          </p:nvSpPr>
          <p:spPr>
            <a:xfrm flipH="1">
              <a:off x="7169393" y="3319122"/>
              <a:ext cx="7841" cy="38948"/>
            </a:xfrm>
            <a:custGeom>
              <a:avLst/>
              <a:gdLst/>
              <a:ahLst/>
              <a:cxnLst/>
              <a:rect l="l" t="t" r="r" b="b"/>
              <a:pathLst>
                <a:path w="121" h="601" extrusionOk="0">
                  <a:moveTo>
                    <a:pt x="81" y="1"/>
                  </a:moveTo>
                  <a:cubicBezTo>
                    <a:pt x="61" y="1"/>
                    <a:pt x="41" y="21"/>
                    <a:pt x="41" y="41"/>
                  </a:cubicBezTo>
                  <a:cubicBezTo>
                    <a:pt x="41" y="131"/>
                    <a:pt x="31" y="220"/>
                    <a:pt x="21" y="311"/>
                  </a:cubicBezTo>
                  <a:cubicBezTo>
                    <a:pt x="11" y="391"/>
                    <a:pt x="1" y="480"/>
                    <a:pt x="1" y="570"/>
                  </a:cubicBezTo>
                  <a:cubicBezTo>
                    <a:pt x="1" y="590"/>
                    <a:pt x="21" y="600"/>
                    <a:pt x="41" y="600"/>
                  </a:cubicBezTo>
                  <a:cubicBezTo>
                    <a:pt x="51" y="600"/>
                    <a:pt x="61" y="600"/>
                    <a:pt x="71" y="590"/>
                  </a:cubicBezTo>
                  <a:cubicBezTo>
                    <a:pt x="71" y="590"/>
                    <a:pt x="81" y="580"/>
                    <a:pt x="81" y="570"/>
                  </a:cubicBezTo>
                  <a:cubicBezTo>
                    <a:pt x="81" y="480"/>
                    <a:pt x="91" y="391"/>
                    <a:pt x="101" y="311"/>
                  </a:cubicBezTo>
                  <a:cubicBezTo>
                    <a:pt x="111" y="220"/>
                    <a:pt x="121" y="131"/>
                    <a:pt x="121" y="41"/>
                  </a:cubicBezTo>
                  <a:cubicBezTo>
                    <a:pt x="121" y="21"/>
                    <a:pt x="101" y="1"/>
                    <a:pt x="81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2" name="Google Shape;212;p24"/>
            <p:cNvSpPr/>
            <p:nvPr/>
          </p:nvSpPr>
          <p:spPr>
            <a:xfrm flipH="1">
              <a:off x="7183650" y="3312641"/>
              <a:ext cx="5249" cy="28579"/>
            </a:xfrm>
            <a:custGeom>
              <a:avLst/>
              <a:gdLst/>
              <a:ahLst/>
              <a:cxnLst/>
              <a:rect l="l" t="t" r="r" b="b"/>
              <a:pathLst>
                <a:path w="81" h="441" extrusionOk="0">
                  <a:moveTo>
                    <a:pt x="41" y="1"/>
                  </a:moveTo>
                  <a:cubicBezTo>
                    <a:pt x="21" y="1"/>
                    <a:pt x="1" y="11"/>
                    <a:pt x="1" y="31"/>
                  </a:cubicBezTo>
                  <a:cubicBezTo>
                    <a:pt x="11" y="101"/>
                    <a:pt x="11" y="161"/>
                    <a:pt x="11" y="220"/>
                  </a:cubicBezTo>
                  <a:cubicBezTo>
                    <a:pt x="11" y="280"/>
                    <a:pt x="1" y="340"/>
                    <a:pt x="11" y="411"/>
                  </a:cubicBezTo>
                  <a:cubicBezTo>
                    <a:pt x="11" y="420"/>
                    <a:pt x="21" y="440"/>
                    <a:pt x="41" y="440"/>
                  </a:cubicBezTo>
                  <a:cubicBezTo>
                    <a:pt x="61" y="440"/>
                    <a:pt x="71" y="420"/>
                    <a:pt x="71" y="411"/>
                  </a:cubicBezTo>
                  <a:cubicBezTo>
                    <a:pt x="81" y="351"/>
                    <a:pt x="81" y="291"/>
                    <a:pt x="81" y="231"/>
                  </a:cubicBezTo>
                  <a:lnTo>
                    <a:pt x="81" y="31"/>
                  </a:lnTo>
                  <a:cubicBezTo>
                    <a:pt x="81" y="11"/>
                    <a:pt x="61" y="1"/>
                    <a:pt x="41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3" name="Google Shape;213;p24"/>
            <p:cNvSpPr/>
            <p:nvPr/>
          </p:nvSpPr>
          <p:spPr>
            <a:xfrm flipH="1">
              <a:off x="7196547" y="3306160"/>
              <a:ext cx="4601" cy="25339"/>
            </a:xfrm>
            <a:custGeom>
              <a:avLst/>
              <a:gdLst/>
              <a:ahLst/>
              <a:cxnLst/>
              <a:rect l="l" t="t" r="r" b="b"/>
              <a:pathLst>
                <a:path w="71" h="391" extrusionOk="0">
                  <a:moveTo>
                    <a:pt x="30" y="1"/>
                  </a:moveTo>
                  <a:cubicBezTo>
                    <a:pt x="10" y="1"/>
                    <a:pt x="1" y="11"/>
                    <a:pt x="1" y="31"/>
                  </a:cubicBezTo>
                  <a:lnTo>
                    <a:pt x="1" y="191"/>
                  </a:lnTo>
                  <a:lnTo>
                    <a:pt x="1" y="271"/>
                  </a:lnTo>
                  <a:cubicBezTo>
                    <a:pt x="1" y="300"/>
                    <a:pt x="1" y="331"/>
                    <a:pt x="10" y="360"/>
                  </a:cubicBezTo>
                  <a:cubicBezTo>
                    <a:pt x="10" y="371"/>
                    <a:pt x="10" y="371"/>
                    <a:pt x="21" y="380"/>
                  </a:cubicBezTo>
                  <a:cubicBezTo>
                    <a:pt x="21" y="380"/>
                    <a:pt x="30" y="391"/>
                    <a:pt x="41" y="391"/>
                  </a:cubicBezTo>
                  <a:cubicBezTo>
                    <a:pt x="50" y="391"/>
                    <a:pt x="70" y="371"/>
                    <a:pt x="70" y="360"/>
                  </a:cubicBezTo>
                  <a:cubicBezTo>
                    <a:pt x="60" y="300"/>
                    <a:pt x="60" y="251"/>
                    <a:pt x="60" y="191"/>
                  </a:cubicBezTo>
                  <a:lnTo>
                    <a:pt x="60" y="31"/>
                  </a:lnTo>
                  <a:cubicBezTo>
                    <a:pt x="60" y="11"/>
                    <a:pt x="50" y="1"/>
                    <a:pt x="30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4" name="Google Shape;214;p24"/>
            <p:cNvSpPr/>
            <p:nvPr/>
          </p:nvSpPr>
          <p:spPr>
            <a:xfrm flipH="1">
              <a:off x="7376577" y="3197417"/>
              <a:ext cx="14970" cy="36096"/>
            </a:xfrm>
            <a:custGeom>
              <a:avLst/>
              <a:gdLst/>
              <a:ahLst/>
              <a:cxnLst/>
              <a:rect l="l" t="t" r="r" b="b"/>
              <a:pathLst>
                <a:path w="231" h="557" extrusionOk="0">
                  <a:moveTo>
                    <a:pt x="31" y="0"/>
                  </a:moveTo>
                  <a:cubicBezTo>
                    <a:pt x="11" y="0"/>
                    <a:pt x="1" y="11"/>
                    <a:pt x="1" y="30"/>
                  </a:cubicBezTo>
                  <a:cubicBezTo>
                    <a:pt x="1" y="90"/>
                    <a:pt x="11" y="150"/>
                    <a:pt x="11" y="220"/>
                  </a:cubicBezTo>
                  <a:cubicBezTo>
                    <a:pt x="21" y="250"/>
                    <a:pt x="21" y="280"/>
                    <a:pt x="31" y="310"/>
                  </a:cubicBezTo>
                  <a:cubicBezTo>
                    <a:pt x="41" y="350"/>
                    <a:pt x="61" y="380"/>
                    <a:pt x="81" y="420"/>
                  </a:cubicBezTo>
                  <a:cubicBezTo>
                    <a:pt x="101" y="440"/>
                    <a:pt x="110" y="460"/>
                    <a:pt x="121" y="480"/>
                  </a:cubicBezTo>
                  <a:cubicBezTo>
                    <a:pt x="141" y="500"/>
                    <a:pt x="150" y="520"/>
                    <a:pt x="161" y="540"/>
                  </a:cubicBezTo>
                  <a:cubicBezTo>
                    <a:pt x="167" y="551"/>
                    <a:pt x="176" y="556"/>
                    <a:pt x="187" y="556"/>
                  </a:cubicBezTo>
                  <a:cubicBezTo>
                    <a:pt x="194" y="556"/>
                    <a:pt x="202" y="554"/>
                    <a:pt x="210" y="550"/>
                  </a:cubicBezTo>
                  <a:cubicBezTo>
                    <a:pt x="221" y="540"/>
                    <a:pt x="230" y="520"/>
                    <a:pt x="221" y="510"/>
                  </a:cubicBezTo>
                  <a:cubicBezTo>
                    <a:pt x="201" y="490"/>
                    <a:pt x="190" y="460"/>
                    <a:pt x="170" y="440"/>
                  </a:cubicBezTo>
                  <a:cubicBezTo>
                    <a:pt x="150" y="400"/>
                    <a:pt x="121" y="360"/>
                    <a:pt x="101" y="320"/>
                  </a:cubicBezTo>
                  <a:cubicBezTo>
                    <a:pt x="90" y="290"/>
                    <a:pt x="81" y="250"/>
                    <a:pt x="81" y="220"/>
                  </a:cubicBezTo>
                  <a:cubicBezTo>
                    <a:pt x="71" y="190"/>
                    <a:pt x="71" y="160"/>
                    <a:pt x="71" y="130"/>
                  </a:cubicBezTo>
                  <a:cubicBezTo>
                    <a:pt x="71" y="100"/>
                    <a:pt x="61" y="60"/>
                    <a:pt x="61" y="30"/>
                  </a:cubicBezTo>
                  <a:cubicBezTo>
                    <a:pt x="61" y="11"/>
                    <a:pt x="51" y="0"/>
                    <a:pt x="31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5" name="Google Shape;215;p24"/>
            <p:cNvSpPr/>
            <p:nvPr/>
          </p:nvSpPr>
          <p:spPr>
            <a:xfrm flipH="1">
              <a:off x="7401203" y="3184456"/>
              <a:ext cx="9138" cy="44391"/>
            </a:xfrm>
            <a:custGeom>
              <a:avLst/>
              <a:gdLst/>
              <a:ahLst/>
              <a:cxnLst/>
              <a:rect l="l" t="t" r="r" b="b"/>
              <a:pathLst>
                <a:path w="141" h="685" extrusionOk="0">
                  <a:moveTo>
                    <a:pt x="31" y="0"/>
                  </a:moveTo>
                  <a:cubicBezTo>
                    <a:pt x="21" y="0"/>
                    <a:pt x="11" y="0"/>
                    <a:pt x="11" y="11"/>
                  </a:cubicBezTo>
                  <a:cubicBezTo>
                    <a:pt x="1" y="20"/>
                    <a:pt x="1" y="31"/>
                    <a:pt x="1" y="40"/>
                  </a:cubicBezTo>
                  <a:cubicBezTo>
                    <a:pt x="11" y="151"/>
                    <a:pt x="21" y="260"/>
                    <a:pt x="31" y="380"/>
                  </a:cubicBezTo>
                  <a:cubicBezTo>
                    <a:pt x="31" y="410"/>
                    <a:pt x="41" y="440"/>
                    <a:pt x="41" y="470"/>
                  </a:cubicBezTo>
                  <a:cubicBezTo>
                    <a:pt x="41" y="490"/>
                    <a:pt x="51" y="520"/>
                    <a:pt x="51" y="540"/>
                  </a:cubicBezTo>
                  <a:cubicBezTo>
                    <a:pt x="51" y="550"/>
                    <a:pt x="51" y="570"/>
                    <a:pt x="61" y="590"/>
                  </a:cubicBezTo>
                  <a:lnTo>
                    <a:pt x="61" y="620"/>
                  </a:lnTo>
                  <a:cubicBezTo>
                    <a:pt x="71" y="640"/>
                    <a:pt x="71" y="650"/>
                    <a:pt x="81" y="660"/>
                  </a:cubicBezTo>
                  <a:cubicBezTo>
                    <a:pt x="81" y="670"/>
                    <a:pt x="81" y="680"/>
                    <a:pt x="91" y="680"/>
                  </a:cubicBezTo>
                  <a:cubicBezTo>
                    <a:pt x="98" y="680"/>
                    <a:pt x="104" y="684"/>
                    <a:pt x="111" y="684"/>
                  </a:cubicBezTo>
                  <a:cubicBezTo>
                    <a:pt x="114" y="684"/>
                    <a:pt x="118" y="683"/>
                    <a:pt x="121" y="680"/>
                  </a:cubicBezTo>
                  <a:cubicBezTo>
                    <a:pt x="131" y="680"/>
                    <a:pt x="141" y="660"/>
                    <a:pt x="141" y="650"/>
                  </a:cubicBezTo>
                  <a:cubicBezTo>
                    <a:pt x="131" y="630"/>
                    <a:pt x="131" y="620"/>
                    <a:pt x="131" y="610"/>
                  </a:cubicBezTo>
                  <a:cubicBezTo>
                    <a:pt x="121" y="600"/>
                    <a:pt x="121" y="590"/>
                    <a:pt x="121" y="580"/>
                  </a:cubicBezTo>
                  <a:cubicBezTo>
                    <a:pt x="111" y="530"/>
                    <a:pt x="111" y="480"/>
                    <a:pt x="111" y="440"/>
                  </a:cubicBezTo>
                  <a:cubicBezTo>
                    <a:pt x="101" y="410"/>
                    <a:pt x="101" y="390"/>
                    <a:pt x="101" y="360"/>
                  </a:cubicBezTo>
                  <a:cubicBezTo>
                    <a:pt x="91" y="250"/>
                    <a:pt x="81" y="140"/>
                    <a:pt x="71" y="40"/>
                  </a:cubicBezTo>
                  <a:cubicBezTo>
                    <a:pt x="71" y="31"/>
                    <a:pt x="61" y="20"/>
                    <a:pt x="61" y="11"/>
                  </a:cubicBezTo>
                  <a:cubicBezTo>
                    <a:pt x="51" y="0"/>
                    <a:pt x="41" y="0"/>
                    <a:pt x="31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6" name="Google Shape;216;p24"/>
            <p:cNvSpPr/>
            <p:nvPr/>
          </p:nvSpPr>
          <p:spPr>
            <a:xfrm flipH="1">
              <a:off x="7416756" y="3176031"/>
              <a:ext cx="4536" cy="36356"/>
            </a:xfrm>
            <a:custGeom>
              <a:avLst/>
              <a:gdLst/>
              <a:ahLst/>
              <a:cxnLst/>
              <a:rect l="l" t="t" r="r" b="b"/>
              <a:pathLst>
                <a:path w="70" h="561" extrusionOk="0">
                  <a:moveTo>
                    <a:pt x="30" y="1"/>
                  </a:moveTo>
                  <a:cubicBezTo>
                    <a:pt x="10" y="1"/>
                    <a:pt x="0" y="10"/>
                    <a:pt x="0" y="30"/>
                  </a:cubicBezTo>
                  <a:lnTo>
                    <a:pt x="0" y="190"/>
                  </a:lnTo>
                  <a:lnTo>
                    <a:pt x="0" y="290"/>
                  </a:lnTo>
                  <a:cubicBezTo>
                    <a:pt x="0" y="370"/>
                    <a:pt x="0" y="450"/>
                    <a:pt x="10" y="530"/>
                  </a:cubicBezTo>
                  <a:cubicBezTo>
                    <a:pt x="10" y="550"/>
                    <a:pt x="20" y="560"/>
                    <a:pt x="40" y="560"/>
                  </a:cubicBezTo>
                  <a:cubicBezTo>
                    <a:pt x="50" y="560"/>
                    <a:pt x="70" y="550"/>
                    <a:pt x="70" y="530"/>
                  </a:cubicBezTo>
                  <a:cubicBezTo>
                    <a:pt x="60" y="450"/>
                    <a:pt x="60" y="370"/>
                    <a:pt x="60" y="290"/>
                  </a:cubicBezTo>
                  <a:lnTo>
                    <a:pt x="60" y="190"/>
                  </a:lnTo>
                  <a:lnTo>
                    <a:pt x="60" y="30"/>
                  </a:lnTo>
                  <a:cubicBezTo>
                    <a:pt x="60" y="10"/>
                    <a:pt x="50" y="1"/>
                    <a:pt x="30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7" name="Google Shape;217;p24"/>
            <p:cNvSpPr/>
            <p:nvPr/>
          </p:nvSpPr>
          <p:spPr>
            <a:xfrm flipH="1">
              <a:off x="7430300" y="3172791"/>
              <a:ext cx="6545" cy="31819"/>
            </a:xfrm>
            <a:custGeom>
              <a:avLst/>
              <a:gdLst/>
              <a:ahLst/>
              <a:cxnLst/>
              <a:rect l="l" t="t" r="r" b="b"/>
              <a:pathLst>
                <a:path w="101" h="491" extrusionOk="0">
                  <a:moveTo>
                    <a:pt x="60" y="0"/>
                  </a:moveTo>
                  <a:cubicBezTo>
                    <a:pt x="50" y="0"/>
                    <a:pt x="41" y="0"/>
                    <a:pt x="30" y="11"/>
                  </a:cubicBezTo>
                  <a:cubicBezTo>
                    <a:pt x="21" y="20"/>
                    <a:pt x="21" y="31"/>
                    <a:pt x="10" y="40"/>
                  </a:cubicBezTo>
                  <a:cubicBezTo>
                    <a:pt x="10" y="71"/>
                    <a:pt x="10" y="111"/>
                    <a:pt x="1" y="140"/>
                  </a:cubicBezTo>
                  <a:lnTo>
                    <a:pt x="1" y="240"/>
                  </a:lnTo>
                  <a:cubicBezTo>
                    <a:pt x="1" y="311"/>
                    <a:pt x="1" y="380"/>
                    <a:pt x="10" y="450"/>
                  </a:cubicBezTo>
                  <a:cubicBezTo>
                    <a:pt x="10" y="470"/>
                    <a:pt x="21" y="490"/>
                    <a:pt x="50" y="490"/>
                  </a:cubicBezTo>
                  <a:cubicBezTo>
                    <a:pt x="70" y="490"/>
                    <a:pt x="90" y="470"/>
                    <a:pt x="90" y="450"/>
                  </a:cubicBezTo>
                  <a:lnTo>
                    <a:pt x="90" y="240"/>
                  </a:lnTo>
                  <a:lnTo>
                    <a:pt x="90" y="140"/>
                  </a:lnTo>
                  <a:cubicBezTo>
                    <a:pt x="90" y="111"/>
                    <a:pt x="100" y="71"/>
                    <a:pt x="100" y="40"/>
                  </a:cubicBezTo>
                  <a:cubicBezTo>
                    <a:pt x="100" y="31"/>
                    <a:pt x="100" y="20"/>
                    <a:pt x="90" y="11"/>
                  </a:cubicBezTo>
                  <a:cubicBezTo>
                    <a:pt x="80" y="0"/>
                    <a:pt x="70" y="0"/>
                    <a:pt x="60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8" name="Google Shape;218;p24"/>
            <p:cNvSpPr/>
            <p:nvPr/>
          </p:nvSpPr>
          <p:spPr>
            <a:xfrm flipH="1">
              <a:off x="7501523" y="2860039"/>
              <a:ext cx="147691" cy="325775"/>
            </a:xfrm>
            <a:custGeom>
              <a:avLst/>
              <a:gdLst/>
              <a:ahLst/>
              <a:cxnLst/>
              <a:rect l="l" t="t" r="r" b="b"/>
              <a:pathLst>
                <a:path w="2279" h="5027" extrusionOk="0">
                  <a:moveTo>
                    <a:pt x="1639" y="270"/>
                  </a:moveTo>
                  <a:lnTo>
                    <a:pt x="1639" y="281"/>
                  </a:lnTo>
                  <a:lnTo>
                    <a:pt x="1639" y="400"/>
                  </a:lnTo>
                  <a:cubicBezTo>
                    <a:pt x="1639" y="440"/>
                    <a:pt x="1639" y="480"/>
                    <a:pt x="1648" y="510"/>
                  </a:cubicBezTo>
                  <a:lnTo>
                    <a:pt x="1648" y="520"/>
                  </a:lnTo>
                  <a:lnTo>
                    <a:pt x="1648" y="530"/>
                  </a:lnTo>
                  <a:cubicBezTo>
                    <a:pt x="1648" y="570"/>
                    <a:pt x="1659" y="620"/>
                    <a:pt x="1659" y="660"/>
                  </a:cubicBezTo>
                  <a:cubicBezTo>
                    <a:pt x="1659" y="720"/>
                    <a:pt x="1668" y="770"/>
                    <a:pt x="1668" y="830"/>
                  </a:cubicBezTo>
                  <a:cubicBezTo>
                    <a:pt x="1679" y="940"/>
                    <a:pt x="1679" y="1070"/>
                    <a:pt x="1688" y="1189"/>
                  </a:cubicBezTo>
                  <a:lnTo>
                    <a:pt x="1688" y="1380"/>
                  </a:lnTo>
                  <a:lnTo>
                    <a:pt x="1688" y="1460"/>
                  </a:lnTo>
                  <a:cubicBezTo>
                    <a:pt x="1688" y="1509"/>
                    <a:pt x="1699" y="1560"/>
                    <a:pt x="1699" y="1609"/>
                  </a:cubicBezTo>
                  <a:lnTo>
                    <a:pt x="1699" y="1739"/>
                  </a:lnTo>
                  <a:cubicBezTo>
                    <a:pt x="1699" y="1809"/>
                    <a:pt x="1708" y="1899"/>
                    <a:pt x="1708" y="1989"/>
                  </a:cubicBezTo>
                  <a:cubicBezTo>
                    <a:pt x="1719" y="2019"/>
                    <a:pt x="1719" y="2049"/>
                    <a:pt x="1719" y="2079"/>
                  </a:cubicBezTo>
                  <a:cubicBezTo>
                    <a:pt x="1728" y="2139"/>
                    <a:pt x="1728" y="2199"/>
                    <a:pt x="1728" y="2249"/>
                  </a:cubicBezTo>
                  <a:lnTo>
                    <a:pt x="1728" y="2339"/>
                  </a:lnTo>
                  <a:cubicBezTo>
                    <a:pt x="1728" y="2399"/>
                    <a:pt x="1739" y="2459"/>
                    <a:pt x="1739" y="2519"/>
                  </a:cubicBezTo>
                  <a:lnTo>
                    <a:pt x="1739" y="2559"/>
                  </a:lnTo>
                  <a:cubicBezTo>
                    <a:pt x="1739" y="2588"/>
                    <a:pt x="1748" y="2628"/>
                    <a:pt x="1748" y="2659"/>
                  </a:cubicBezTo>
                  <a:lnTo>
                    <a:pt x="1748" y="2768"/>
                  </a:lnTo>
                  <a:lnTo>
                    <a:pt x="1748" y="2788"/>
                  </a:lnTo>
                  <a:cubicBezTo>
                    <a:pt x="1739" y="2888"/>
                    <a:pt x="1739" y="2978"/>
                    <a:pt x="1739" y="3058"/>
                  </a:cubicBezTo>
                  <a:cubicBezTo>
                    <a:pt x="1728" y="3078"/>
                    <a:pt x="1728" y="3098"/>
                    <a:pt x="1728" y="3118"/>
                  </a:cubicBezTo>
                  <a:lnTo>
                    <a:pt x="1728" y="3148"/>
                  </a:lnTo>
                  <a:lnTo>
                    <a:pt x="1728" y="3188"/>
                  </a:lnTo>
                  <a:lnTo>
                    <a:pt x="1728" y="3218"/>
                  </a:lnTo>
                  <a:cubicBezTo>
                    <a:pt x="1728" y="3238"/>
                    <a:pt x="1728" y="3258"/>
                    <a:pt x="1719" y="3278"/>
                  </a:cubicBezTo>
                  <a:lnTo>
                    <a:pt x="1708" y="3268"/>
                  </a:lnTo>
                  <a:cubicBezTo>
                    <a:pt x="1699" y="3268"/>
                    <a:pt x="1688" y="3258"/>
                    <a:pt x="1688" y="3258"/>
                  </a:cubicBezTo>
                  <a:cubicBezTo>
                    <a:pt x="1659" y="3238"/>
                    <a:pt x="1648" y="3218"/>
                    <a:pt x="1629" y="3198"/>
                  </a:cubicBezTo>
                  <a:cubicBezTo>
                    <a:pt x="1619" y="3188"/>
                    <a:pt x="1619" y="3178"/>
                    <a:pt x="1609" y="3178"/>
                  </a:cubicBezTo>
                  <a:lnTo>
                    <a:pt x="1619" y="3158"/>
                  </a:lnTo>
                  <a:lnTo>
                    <a:pt x="1619" y="3148"/>
                  </a:lnTo>
                  <a:lnTo>
                    <a:pt x="1619" y="3098"/>
                  </a:lnTo>
                  <a:lnTo>
                    <a:pt x="1619" y="3008"/>
                  </a:lnTo>
                  <a:lnTo>
                    <a:pt x="1619" y="2828"/>
                  </a:lnTo>
                  <a:cubicBezTo>
                    <a:pt x="1619" y="2748"/>
                    <a:pt x="1609" y="2688"/>
                    <a:pt x="1609" y="2628"/>
                  </a:cubicBezTo>
                  <a:lnTo>
                    <a:pt x="1609" y="2439"/>
                  </a:lnTo>
                  <a:cubicBezTo>
                    <a:pt x="1609" y="2379"/>
                    <a:pt x="1599" y="2309"/>
                    <a:pt x="1599" y="2249"/>
                  </a:cubicBezTo>
                  <a:lnTo>
                    <a:pt x="1599" y="2099"/>
                  </a:lnTo>
                  <a:lnTo>
                    <a:pt x="1599" y="2079"/>
                  </a:lnTo>
                  <a:lnTo>
                    <a:pt x="1599" y="2059"/>
                  </a:lnTo>
                  <a:cubicBezTo>
                    <a:pt x="1589" y="1949"/>
                    <a:pt x="1589" y="1849"/>
                    <a:pt x="1589" y="1739"/>
                  </a:cubicBezTo>
                  <a:lnTo>
                    <a:pt x="1589" y="1669"/>
                  </a:lnTo>
                  <a:lnTo>
                    <a:pt x="1589" y="1500"/>
                  </a:lnTo>
                  <a:lnTo>
                    <a:pt x="1589" y="1309"/>
                  </a:lnTo>
                  <a:lnTo>
                    <a:pt x="1589" y="1129"/>
                  </a:lnTo>
                  <a:cubicBezTo>
                    <a:pt x="1579" y="1060"/>
                    <a:pt x="1589" y="990"/>
                    <a:pt x="1589" y="940"/>
                  </a:cubicBezTo>
                  <a:cubicBezTo>
                    <a:pt x="1589" y="890"/>
                    <a:pt x="1589" y="830"/>
                    <a:pt x="1579" y="770"/>
                  </a:cubicBezTo>
                  <a:lnTo>
                    <a:pt x="1579" y="720"/>
                  </a:lnTo>
                  <a:lnTo>
                    <a:pt x="1579" y="610"/>
                  </a:lnTo>
                  <a:lnTo>
                    <a:pt x="1579" y="480"/>
                  </a:lnTo>
                  <a:lnTo>
                    <a:pt x="1579" y="430"/>
                  </a:lnTo>
                  <a:lnTo>
                    <a:pt x="1579" y="380"/>
                  </a:lnTo>
                  <a:lnTo>
                    <a:pt x="1579" y="290"/>
                  </a:lnTo>
                  <a:lnTo>
                    <a:pt x="1589" y="290"/>
                  </a:lnTo>
                  <a:lnTo>
                    <a:pt x="1639" y="270"/>
                  </a:lnTo>
                  <a:close/>
                  <a:moveTo>
                    <a:pt x="1539" y="3278"/>
                  </a:moveTo>
                  <a:lnTo>
                    <a:pt x="1569" y="3338"/>
                  </a:lnTo>
                  <a:lnTo>
                    <a:pt x="1579" y="3338"/>
                  </a:lnTo>
                  <a:cubicBezTo>
                    <a:pt x="1589" y="3358"/>
                    <a:pt x="1609" y="3378"/>
                    <a:pt x="1629" y="3398"/>
                  </a:cubicBezTo>
                  <a:lnTo>
                    <a:pt x="1609" y="3408"/>
                  </a:lnTo>
                  <a:cubicBezTo>
                    <a:pt x="1599" y="3418"/>
                    <a:pt x="1579" y="3428"/>
                    <a:pt x="1569" y="3428"/>
                  </a:cubicBezTo>
                  <a:cubicBezTo>
                    <a:pt x="1559" y="3448"/>
                    <a:pt x="1539" y="3458"/>
                    <a:pt x="1519" y="3468"/>
                  </a:cubicBezTo>
                  <a:lnTo>
                    <a:pt x="1519" y="3478"/>
                  </a:lnTo>
                  <a:lnTo>
                    <a:pt x="1489" y="3498"/>
                  </a:lnTo>
                  <a:cubicBezTo>
                    <a:pt x="1459" y="3518"/>
                    <a:pt x="1429" y="3538"/>
                    <a:pt x="1389" y="3558"/>
                  </a:cubicBezTo>
                  <a:lnTo>
                    <a:pt x="1359" y="3578"/>
                  </a:lnTo>
                  <a:cubicBezTo>
                    <a:pt x="1329" y="3587"/>
                    <a:pt x="1299" y="3607"/>
                    <a:pt x="1269" y="3627"/>
                  </a:cubicBezTo>
                  <a:cubicBezTo>
                    <a:pt x="1249" y="3647"/>
                    <a:pt x="1219" y="3667"/>
                    <a:pt x="1189" y="3687"/>
                  </a:cubicBezTo>
                  <a:lnTo>
                    <a:pt x="1159" y="3707"/>
                  </a:lnTo>
                  <a:lnTo>
                    <a:pt x="1159" y="3698"/>
                  </a:lnTo>
                  <a:cubicBezTo>
                    <a:pt x="1159" y="3687"/>
                    <a:pt x="1159" y="3667"/>
                    <a:pt x="1149" y="3658"/>
                  </a:cubicBezTo>
                  <a:lnTo>
                    <a:pt x="1149" y="3587"/>
                  </a:lnTo>
                  <a:lnTo>
                    <a:pt x="1149" y="3578"/>
                  </a:lnTo>
                  <a:lnTo>
                    <a:pt x="1199" y="3547"/>
                  </a:lnTo>
                  <a:lnTo>
                    <a:pt x="1219" y="3527"/>
                  </a:lnTo>
                  <a:cubicBezTo>
                    <a:pt x="1259" y="3498"/>
                    <a:pt x="1289" y="3478"/>
                    <a:pt x="1319" y="3458"/>
                  </a:cubicBezTo>
                  <a:cubicBezTo>
                    <a:pt x="1349" y="3438"/>
                    <a:pt x="1389" y="3408"/>
                    <a:pt x="1429" y="3378"/>
                  </a:cubicBezTo>
                  <a:cubicBezTo>
                    <a:pt x="1439" y="3368"/>
                    <a:pt x="1449" y="3358"/>
                    <a:pt x="1469" y="3348"/>
                  </a:cubicBezTo>
                  <a:lnTo>
                    <a:pt x="1479" y="3338"/>
                  </a:lnTo>
                  <a:lnTo>
                    <a:pt x="1509" y="3308"/>
                  </a:lnTo>
                  <a:lnTo>
                    <a:pt x="1539" y="3278"/>
                  </a:lnTo>
                  <a:close/>
                  <a:moveTo>
                    <a:pt x="959" y="590"/>
                  </a:moveTo>
                  <a:lnTo>
                    <a:pt x="959" y="590"/>
                  </a:lnTo>
                  <a:cubicBezTo>
                    <a:pt x="949" y="650"/>
                    <a:pt x="949" y="710"/>
                    <a:pt x="959" y="770"/>
                  </a:cubicBezTo>
                  <a:lnTo>
                    <a:pt x="959" y="830"/>
                  </a:lnTo>
                  <a:lnTo>
                    <a:pt x="959" y="890"/>
                  </a:lnTo>
                  <a:lnTo>
                    <a:pt x="959" y="1100"/>
                  </a:lnTo>
                  <a:lnTo>
                    <a:pt x="959" y="1240"/>
                  </a:lnTo>
                  <a:cubicBezTo>
                    <a:pt x="959" y="1300"/>
                    <a:pt x="969" y="1360"/>
                    <a:pt x="969" y="1420"/>
                  </a:cubicBezTo>
                  <a:lnTo>
                    <a:pt x="969" y="1599"/>
                  </a:lnTo>
                  <a:lnTo>
                    <a:pt x="969" y="1739"/>
                  </a:lnTo>
                  <a:lnTo>
                    <a:pt x="969" y="2059"/>
                  </a:lnTo>
                  <a:lnTo>
                    <a:pt x="969" y="2229"/>
                  </a:lnTo>
                  <a:lnTo>
                    <a:pt x="959" y="2299"/>
                  </a:lnTo>
                  <a:lnTo>
                    <a:pt x="959" y="2388"/>
                  </a:lnTo>
                  <a:lnTo>
                    <a:pt x="959" y="2708"/>
                  </a:lnTo>
                  <a:cubicBezTo>
                    <a:pt x="959" y="2759"/>
                    <a:pt x="969" y="2808"/>
                    <a:pt x="969" y="2858"/>
                  </a:cubicBezTo>
                  <a:lnTo>
                    <a:pt x="969" y="2888"/>
                  </a:lnTo>
                  <a:lnTo>
                    <a:pt x="969" y="2958"/>
                  </a:lnTo>
                  <a:lnTo>
                    <a:pt x="979" y="3028"/>
                  </a:lnTo>
                  <a:cubicBezTo>
                    <a:pt x="979" y="3138"/>
                    <a:pt x="989" y="3248"/>
                    <a:pt x="999" y="3348"/>
                  </a:cubicBezTo>
                  <a:cubicBezTo>
                    <a:pt x="999" y="3388"/>
                    <a:pt x="1009" y="3418"/>
                    <a:pt x="1009" y="3458"/>
                  </a:cubicBezTo>
                  <a:lnTo>
                    <a:pt x="1009" y="3468"/>
                  </a:lnTo>
                  <a:cubicBezTo>
                    <a:pt x="1009" y="3538"/>
                    <a:pt x="1019" y="3607"/>
                    <a:pt x="1029" y="3678"/>
                  </a:cubicBezTo>
                  <a:cubicBezTo>
                    <a:pt x="1029" y="3698"/>
                    <a:pt x="1029" y="3718"/>
                    <a:pt x="1039" y="3738"/>
                  </a:cubicBezTo>
                  <a:cubicBezTo>
                    <a:pt x="1029" y="3747"/>
                    <a:pt x="1029" y="3758"/>
                    <a:pt x="1039" y="3767"/>
                  </a:cubicBezTo>
                  <a:lnTo>
                    <a:pt x="1039" y="3778"/>
                  </a:lnTo>
                  <a:cubicBezTo>
                    <a:pt x="1029" y="3787"/>
                    <a:pt x="1019" y="3787"/>
                    <a:pt x="1009" y="3798"/>
                  </a:cubicBezTo>
                  <a:cubicBezTo>
                    <a:pt x="979" y="3807"/>
                    <a:pt x="959" y="3827"/>
                    <a:pt x="929" y="3838"/>
                  </a:cubicBezTo>
                  <a:lnTo>
                    <a:pt x="929" y="3827"/>
                  </a:lnTo>
                  <a:lnTo>
                    <a:pt x="929" y="3818"/>
                  </a:lnTo>
                  <a:cubicBezTo>
                    <a:pt x="929" y="3798"/>
                    <a:pt x="919" y="3778"/>
                    <a:pt x="919" y="3758"/>
                  </a:cubicBezTo>
                  <a:cubicBezTo>
                    <a:pt x="919" y="3707"/>
                    <a:pt x="919" y="3667"/>
                    <a:pt x="909" y="3627"/>
                  </a:cubicBezTo>
                  <a:cubicBezTo>
                    <a:pt x="909" y="3598"/>
                    <a:pt x="909" y="3567"/>
                    <a:pt x="900" y="3538"/>
                  </a:cubicBezTo>
                  <a:lnTo>
                    <a:pt x="900" y="3488"/>
                  </a:lnTo>
                  <a:cubicBezTo>
                    <a:pt x="889" y="3448"/>
                    <a:pt x="889" y="3418"/>
                    <a:pt x="889" y="3358"/>
                  </a:cubicBezTo>
                  <a:cubicBezTo>
                    <a:pt x="880" y="3308"/>
                    <a:pt x="880" y="3248"/>
                    <a:pt x="880" y="3198"/>
                  </a:cubicBezTo>
                  <a:lnTo>
                    <a:pt x="880" y="3188"/>
                  </a:lnTo>
                  <a:cubicBezTo>
                    <a:pt x="869" y="3158"/>
                    <a:pt x="869" y="3128"/>
                    <a:pt x="869" y="3098"/>
                  </a:cubicBezTo>
                  <a:lnTo>
                    <a:pt x="869" y="3048"/>
                  </a:lnTo>
                  <a:lnTo>
                    <a:pt x="869" y="3028"/>
                  </a:lnTo>
                  <a:cubicBezTo>
                    <a:pt x="869" y="3008"/>
                    <a:pt x="869" y="2988"/>
                    <a:pt x="860" y="2968"/>
                  </a:cubicBezTo>
                  <a:lnTo>
                    <a:pt x="860" y="2838"/>
                  </a:lnTo>
                  <a:cubicBezTo>
                    <a:pt x="860" y="2748"/>
                    <a:pt x="849" y="2668"/>
                    <a:pt x="849" y="2568"/>
                  </a:cubicBezTo>
                  <a:cubicBezTo>
                    <a:pt x="840" y="2488"/>
                    <a:pt x="829" y="2388"/>
                    <a:pt x="829" y="2299"/>
                  </a:cubicBezTo>
                  <a:lnTo>
                    <a:pt x="829" y="2019"/>
                  </a:lnTo>
                  <a:cubicBezTo>
                    <a:pt x="840" y="1989"/>
                    <a:pt x="840" y="1959"/>
                    <a:pt x="840" y="1929"/>
                  </a:cubicBezTo>
                  <a:lnTo>
                    <a:pt x="840" y="1879"/>
                  </a:lnTo>
                  <a:lnTo>
                    <a:pt x="840" y="1759"/>
                  </a:lnTo>
                  <a:cubicBezTo>
                    <a:pt x="840" y="1709"/>
                    <a:pt x="840" y="1669"/>
                    <a:pt x="829" y="1629"/>
                  </a:cubicBezTo>
                  <a:lnTo>
                    <a:pt x="829" y="1480"/>
                  </a:lnTo>
                  <a:lnTo>
                    <a:pt x="829" y="1340"/>
                  </a:lnTo>
                  <a:lnTo>
                    <a:pt x="829" y="1320"/>
                  </a:lnTo>
                  <a:lnTo>
                    <a:pt x="829" y="1220"/>
                  </a:lnTo>
                  <a:lnTo>
                    <a:pt x="820" y="1140"/>
                  </a:lnTo>
                  <a:lnTo>
                    <a:pt x="820" y="1109"/>
                  </a:lnTo>
                  <a:lnTo>
                    <a:pt x="820" y="950"/>
                  </a:lnTo>
                  <a:lnTo>
                    <a:pt x="820" y="810"/>
                  </a:lnTo>
                  <a:cubicBezTo>
                    <a:pt x="820" y="780"/>
                    <a:pt x="809" y="750"/>
                    <a:pt x="809" y="720"/>
                  </a:cubicBezTo>
                  <a:lnTo>
                    <a:pt x="809" y="680"/>
                  </a:lnTo>
                  <a:lnTo>
                    <a:pt x="809" y="670"/>
                  </a:lnTo>
                  <a:cubicBezTo>
                    <a:pt x="820" y="670"/>
                    <a:pt x="820" y="660"/>
                    <a:pt x="829" y="660"/>
                  </a:cubicBezTo>
                  <a:cubicBezTo>
                    <a:pt x="869" y="630"/>
                    <a:pt x="909" y="610"/>
                    <a:pt x="959" y="590"/>
                  </a:cubicBezTo>
                  <a:close/>
                  <a:moveTo>
                    <a:pt x="820" y="3818"/>
                  </a:moveTo>
                  <a:lnTo>
                    <a:pt x="809" y="3827"/>
                  </a:lnTo>
                  <a:lnTo>
                    <a:pt x="820" y="3838"/>
                  </a:lnTo>
                  <a:lnTo>
                    <a:pt x="820" y="3878"/>
                  </a:lnTo>
                  <a:cubicBezTo>
                    <a:pt x="820" y="3887"/>
                    <a:pt x="820" y="3898"/>
                    <a:pt x="829" y="3907"/>
                  </a:cubicBezTo>
                  <a:lnTo>
                    <a:pt x="820" y="3918"/>
                  </a:lnTo>
                  <a:cubicBezTo>
                    <a:pt x="780" y="3938"/>
                    <a:pt x="749" y="3958"/>
                    <a:pt x="720" y="3987"/>
                  </a:cubicBezTo>
                  <a:cubicBezTo>
                    <a:pt x="680" y="4017"/>
                    <a:pt x="640" y="4037"/>
                    <a:pt x="609" y="4067"/>
                  </a:cubicBezTo>
                  <a:cubicBezTo>
                    <a:pt x="569" y="4087"/>
                    <a:pt x="520" y="4117"/>
                    <a:pt x="480" y="4147"/>
                  </a:cubicBezTo>
                  <a:cubicBezTo>
                    <a:pt x="460" y="4157"/>
                    <a:pt x="440" y="4167"/>
                    <a:pt x="420" y="4187"/>
                  </a:cubicBezTo>
                  <a:cubicBezTo>
                    <a:pt x="390" y="4207"/>
                    <a:pt x="360" y="4227"/>
                    <a:pt x="330" y="4237"/>
                  </a:cubicBezTo>
                  <a:lnTo>
                    <a:pt x="290" y="4267"/>
                  </a:lnTo>
                  <a:lnTo>
                    <a:pt x="280" y="4277"/>
                  </a:lnTo>
                  <a:lnTo>
                    <a:pt x="270" y="4287"/>
                  </a:lnTo>
                  <a:lnTo>
                    <a:pt x="270" y="4237"/>
                  </a:lnTo>
                  <a:cubicBezTo>
                    <a:pt x="270" y="4217"/>
                    <a:pt x="270" y="4197"/>
                    <a:pt x="260" y="4167"/>
                  </a:cubicBezTo>
                  <a:lnTo>
                    <a:pt x="270" y="4167"/>
                  </a:lnTo>
                  <a:cubicBezTo>
                    <a:pt x="290" y="4157"/>
                    <a:pt x="300" y="4147"/>
                    <a:pt x="320" y="4147"/>
                  </a:cubicBezTo>
                  <a:cubicBezTo>
                    <a:pt x="320" y="4137"/>
                    <a:pt x="330" y="4137"/>
                    <a:pt x="340" y="4127"/>
                  </a:cubicBezTo>
                  <a:cubicBezTo>
                    <a:pt x="340" y="4127"/>
                    <a:pt x="350" y="4117"/>
                    <a:pt x="360" y="4117"/>
                  </a:cubicBezTo>
                  <a:cubicBezTo>
                    <a:pt x="370" y="4107"/>
                    <a:pt x="390" y="4107"/>
                    <a:pt x="400" y="4097"/>
                  </a:cubicBezTo>
                  <a:cubicBezTo>
                    <a:pt x="420" y="4087"/>
                    <a:pt x="430" y="4087"/>
                    <a:pt x="440" y="4077"/>
                  </a:cubicBezTo>
                  <a:cubicBezTo>
                    <a:pt x="460" y="4067"/>
                    <a:pt x="469" y="4067"/>
                    <a:pt x="489" y="4057"/>
                  </a:cubicBezTo>
                  <a:cubicBezTo>
                    <a:pt x="509" y="4037"/>
                    <a:pt x="540" y="4017"/>
                    <a:pt x="560" y="3998"/>
                  </a:cubicBezTo>
                  <a:cubicBezTo>
                    <a:pt x="580" y="3987"/>
                    <a:pt x="589" y="3978"/>
                    <a:pt x="600" y="3967"/>
                  </a:cubicBezTo>
                  <a:cubicBezTo>
                    <a:pt x="620" y="3958"/>
                    <a:pt x="629" y="3947"/>
                    <a:pt x="640" y="3938"/>
                  </a:cubicBezTo>
                  <a:lnTo>
                    <a:pt x="680" y="3918"/>
                  </a:lnTo>
                  <a:lnTo>
                    <a:pt x="720" y="3887"/>
                  </a:lnTo>
                  <a:cubicBezTo>
                    <a:pt x="740" y="3867"/>
                    <a:pt x="760" y="3858"/>
                    <a:pt x="780" y="3838"/>
                  </a:cubicBezTo>
                  <a:cubicBezTo>
                    <a:pt x="800" y="3827"/>
                    <a:pt x="809" y="3827"/>
                    <a:pt x="820" y="3818"/>
                  </a:cubicBezTo>
                  <a:close/>
                  <a:moveTo>
                    <a:pt x="1819" y="3468"/>
                  </a:moveTo>
                  <a:lnTo>
                    <a:pt x="1828" y="3478"/>
                  </a:lnTo>
                  <a:cubicBezTo>
                    <a:pt x="1839" y="3478"/>
                    <a:pt x="1848" y="3478"/>
                    <a:pt x="1859" y="3488"/>
                  </a:cubicBezTo>
                  <a:cubicBezTo>
                    <a:pt x="1868" y="3488"/>
                    <a:pt x="1879" y="3488"/>
                    <a:pt x="1888" y="3498"/>
                  </a:cubicBezTo>
                  <a:lnTo>
                    <a:pt x="1919" y="3498"/>
                  </a:lnTo>
                  <a:cubicBezTo>
                    <a:pt x="1928" y="3508"/>
                    <a:pt x="1948" y="3518"/>
                    <a:pt x="1968" y="3518"/>
                  </a:cubicBezTo>
                  <a:lnTo>
                    <a:pt x="1979" y="3518"/>
                  </a:lnTo>
                  <a:cubicBezTo>
                    <a:pt x="1988" y="3527"/>
                    <a:pt x="2008" y="3527"/>
                    <a:pt x="2019" y="3538"/>
                  </a:cubicBezTo>
                  <a:lnTo>
                    <a:pt x="2008" y="3538"/>
                  </a:lnTo>
                  <a:cubicBezTo>
                    <a:pt x="1999" y="3547"/>
                    <a:pt x="1988" y="3558"/>
                    <a:pt x="1979" y="3558"/>
                  </a:cubicBezTo>
                  <a:cubicBezTo>
                    <a:pt x="1968" y="3567"/>
                    <a:pt x="1959" y="3578"/>
                    <a:pt x="1939" y="3587"/>
                  </a:cubicBezTo>
                  <a:cubicBezTo>
                    <a:pt x="1928" y="3598"/>
                    <a:pt x="1919" y="3598"/>
                    <a:pt x="1919" y="3607"/>
                  </a:cubicBezTo>
                  <a:cubicBezTo>
                    <a:pt x="1899" y="3618"/>
                    <a:pt x="1888" y="3627"/>
                    <a:pt x="1868" y="3638"/>
                  </a:cubicBezTo>
                  <a:lnTo>
                    <a:pt x="1859" y="3647"/>
                  </a:lnTo>
                  <a:cubicBezTo>
                    <a:pt x="1828" y="3667"/>
                    <a:pt x="1808" y="3687"/>
                    <a:pt x="1779" y="3707"/>
                  </a:cubicBezTo>
                  <a:cubicBezTo>
                    <a:pt x="1748" y="3718"/>
                    <a:pt x="1728" y="3727"/>
                    <a:pt x="1708" y="3747"/>
                  </a:cubicBezTo>
                  <a:cubicBezTo>
                    <a:pt x="1679" y="3758"/>
                    <a:pt x="1648" y="3778"/>
                    <a:pt x="1629" y="3798"/>
                  </a:cubicBezTo>
                  <a:cubicBezTo>
                    <a:pt x="1609" y="3807"/>
                    <a:pt x="1589" y="3818"/>
                    <a:pt x="1569" y="3838"/>
                  </a:cubicBezTo>
                  <a:lnTo>
                    <a:pt x="1559" y="3838"/>
                  </a:lnTo>
                  <a:cubicBezTo>
                    <a:pt x="1539" y="3858"/>
                    <a:pt x="1509" y="3878"/>
                    <a:pt x="1489" y="3887"/>
                  </a:cubicBezTo>
                  <a:lnTo>
                    <a:pt x="1339" y="3978"/>
                  </a:lnTo>
                  <a:cubicBezTo>
                    <a:pt x="1289" y="4007"/>
                    <a:pt x="1229" y="4037"/>
                    <a:pt x="1179" y="4077"/>
                  </a:cubicBezTo>
                  <a:cubicBezTo>
                    <a:pt x="1169" y="4087"/>
                    <a:pt x="1149" y="4097"/>
                    <a:pt x="1139" y="4107"/>
                  </a:cubicBezTo>
                  <a:cubicBezTo>
                    <a:pt x="1109" y="4127"/>
                    <a:pt x="1069" y="4157"/>
                    <a:pt x="1039" y="4177"/>
                  </a:cubicBezTo>
                  <a:cubicBezTo>
                    <a:pt x="989" y="4207"/>
                    <a:pt x="939" y="4237"/>
                    <a:pt x="889" y="4257"/>
                  </a:cubicBezTo>
                  <a:lnTo>
                    <a:pt x="829" y="4287"/>
                  </a:lnTo>
                  <a:lnTo>
                    <a:pt x="789" y="4307"/>
                  </a:lnTo>
                  <a:cubicBezTo>
                    <a:pt x="760" y="4327"/>
                    <a:pt x="740" y="4337"/>
                    <a:pt x="709" y="4357"/>
                  </a:cubicBezTo>
                  <a:cubicBezTo>
                    <a:pt x="680" y="4377"/>
                    <a:pt x="660" y="4397"/>
                    <a:pt x="629" y="4407"/>
                  </a:cubicBezTo>
                  <a:lnTo>
                    <a:pt x="629" y="4417"/>
                  </a:lnTo>
                  <a:cubicBezTo>
                    <a:pt x="609" y="4427"/>
                    <a:pt x="589" y="4447"/>
                    <a:pt x="580" y="4457"/>
                  </a:cubicBezTo>
                  <a:cubicBezTo>
                    <a:pt x="569" y="4467"/>
                    <a:pt x="560" y="4487"/>
                    <a:pt x="549" y="4497"/>
                  </a:cubicBezTo>
                  <a:lnTo>
                    <a:pt x="500" y="4497"/>
                  </a:lnTo>
                  <a:lnTo>
                    <a:pt x="480" y="4487"/>
                  </a:lnTo>
                  <a:cubicBezTo>
                    <a:pt x="449" y="4487"/>
                    <a:pt x="420" y="4477"/>
                    <a:pt x="390" y="4457"/>
                  </a:cubicBezTo>
                  <a:cubicBezTo>
                    <a:pt x="380" y="4457"/>
                    <a:pt x="360" y="4447"/>
                    <a:pt x="350" y="4447"/>
                  </a:cubicBezTo>
                  <a:lnTo>
                    <a:pt x="330" y="4437"/>
                  </a:lnTo>
                  <a:cubicBezTo>
                    <a:pt x="320" y="4437"/>
                    <a:pt x="310" y="4437"/>
                    <a:pt x="300" y="4427"/>
                  </a:cubicBezTo>
                  <a:lnTo>
                    <a:pt x="290" y="4427"/>
                  </a:lnTo>
                  <a:cubicBezTo>
                    <a:pt x="290" y="4427"/>
                    <a:pt x="290" y="4417"/>
                    <a:pt x="280" y="4417"/>
                  </a:cubicBezTo>
                  <a:lnTo>
                    <a:pt x="290" y="4417"/>
                  </a:lnTo>
                  <a:cubicBezTo>
                    <a:pt x="320" y="4397"/>
                    <a:pt x="350" y="4377"/>
                    <a:pt x="380" y="4347"/>
                  </a:cubicBezTo>
                  <a:lnTo>
                    <a:pt x="400" y="4337"/>
                  </a:lnTo>
                  <a:cubicBezTo>
                    <a:pt x="449" y="4297"/>
                    <a:pt x="520" y="4257"/>
                    <a:pt x="580" y="4217"/>
                  </a:cubicBezTo>
                  <a:lnTo>
                    <a:pt x="620" y="4197"/>
                  </a:lnTo>
                  <a:cubicBezTo>
                    <a:pt x="669" y="4157"/>
                    <a:pt x="720" y="4127"/>
                    <a:pt x="760" y="4097"/>
                  </a:cubicBezTo>
                  <a:lnTo>
                    <a:pt x="769" y="4087"/>
                  </a:lnTo>
                  <a:cubicBezTo>
                    <a:pt x="789" y="4077"/>
                    <a:pt x="809" y="4057"/>
                    <a:pt x="840" y="4037"/>
                  </a:cubicBezTo>
                  <a:cubicBezTo>
                    <a:pt x="909" y="3987"/>
                    <a:pt x="989" y="3947"/>
                    <a:pt x="1069" y="3907"/>
                  </a:cubicBezTo>
                  <a:cubicBezTo>
                    <a:pt x="1119" y="3878"/>
                    <a:pt x="1149" y="3867"/>
                    <a:pt x="1189" y="3838"/>
                  </a:cubicBezTo>
                  <a:lnTo>
                    <a:pt x="1249" y="3807"/>
                  </a:lnTo>
                  <a:cubicBezTo>
                    <a:pt x="1269" y="3798"/>
                    <a:pt x="1279" y="3787"/>
                    <a:pt x="1299" y="3778"/>
                  </a:cubicBezTo>
                  <a:cubicBezTo>
                    <a:pt x="1339" y="3747"/>
                    <a:pt x="1379" y="3727"/>
                    <a:pt x="1409" y="3707"/>
                  </a:cubicBezTo>
                  <a:cubicBezTo>
                    <a:pt x="1459" y="3698"/>
                    <a:pt x="1499" y="3678"/>
                    <a:pt x="1539" y="3647"/>
                  </a:cubicBezTo>
                  <a:cubicBezTo>
                    <a:pt x="1559" y="3638"/>
                    <a:pt x="1579" y="3618"/>
                    <a:pt x="1599" y="3607"/>
                  </a:cubicBezTo>
                  <a:lnTo>
                    <a:pt x="1609" y="3607"/>
                  </a:lnTo>
                  <a:lnTo>
                    <a:pt x="1639" y="3578"/>
                  </a:lnTo>
                  <a:cubicBezTo>
                    <a:pt x="1659" y="3567"/>
                    <a:pt x="1668" y="3558"/>
                    <a:pt x="1688" y="3547"/>
                  </a:cubicBezTo>
                  <a:cubicBezTo>
                    <a:pt x="1708" y="3538"/>
                    <a:pt x="1719" y="3527"/>
                    <a:pt x="1739" y="3518"/>
                  </a:cubicBezTo>
                  <a:cubicBezTo>
                    <a:pt x="1748" y="3508"/>
                    <a:pt x="1759" y="3508"/>
                    <a:pt x="1768" y="3498"/>
                  </a:cubicBezTo>
                  <a:lnTo>
                    <a:pt x="1799" y="3468"/>
                  </a:lnTo>
                  <a:close/>
                  <a:moveTo>
                    <a:pt x="2108" y="3627"/>
                  </a:moveTo>
                  <a:lnTo>
                    <a:pt x="2108" y="3638"/>
                  </a:lnTo>
                  <a:lnTo>
                    <a:pt x="2108" y="3658"/>
                  </a:lnTo>
                  <a:cubicBezTo>
                    <a:pt x="2108" y="3678"/>
                    <a:pt x="2099" y="3698"/>
                    <a:pt x="2099" y="3707"/>
                  </a:cubicBezTo>
                  <a:lnTo>
                    <a:pt x="2099" y="3747"/>
                  </a:lnTo>
                  <a:cubicBezTo>
                    <a:pt x="2099" y="3778"/>
                    <a:pt x="2099" y="3827"/>
                    <a:pt x="2088" y="3867"/>
                  </a:cubicBezTo>
                  <a:cubicBezTo>
                    <a:pt x="2088" y="3878"/>
                    <a:pt x="2088" y="3887"/>
                    <a:pt x="2079" y="3898"/>
                  </a:cubicBezTo>
                  <a:lnTo>
                    <a:pt x="2068" y="3907"/>
                  </a:lnTo>
                  <a:lnTo>
                    <a:pt x="2059" y="3918"/>
                  </a:lnTo>
                  <a:cubicBezTo>
                    <a:pt x="2039" y="3927"/>
                    <a:pt x="2039" y="3927"/>
                    <a:pt x="2028" y="3938"/>
                  </a:cubicBezTo>
                  <a:lnTo>
                    <a:pt x="2019" y="3947"/>
                  </a:lnTo>
                  <a:cubicBezTo>
                    <a:pt x="1979" y="3967"/>
                    <a:pt x="1959" y="3987"/>
                    <a:pt x="1928" y="4007"/>
                  </a:cubicBezTo>
                  <a:cubicBezTo>
                    <a:pt x="1908" y="4017"/>
                    <a:pt x="1879" y="4037"/>
                    <a:pt x="1848" y="4057"/>
                  </a:cubicBezTo>
                  <a:cubicBezTo>
                    <a:pt x="1819" y="4077"/>
                    <a:pt x="1788" y="4107"/>
                    <a:pt x="1759" y="4127"/>
                  </a:cubicBezTo>
                  <a:cubicBezTo>
                    <a:pt x="1739" y="4147"/>
                    <a:pt x="1719" y="4157"/>
                    <a:pt x="1688" y="4177"/>
                  </a:cubicBezTo>
                  <a:cubicBezTo>
                    <a:pt x="1679" y="4187"/>
                    <a:pt x="1668" y="4187"/>
                    <a:pt x="1659" y="4197"/>
                  </a:cubicBezTo>
                  <a:lnTo>
                    <a:pt x="1648" y="4207"/>
                  </a:lnTo>
                  <a:lnTo>
                    <a:pt x="1619" y="4227"/>
                  </a:lnTo>
                  <a:cubicBezTo>
                    <a:pt x="1579" y="4257"/>
                    <a:pt x="1529" y="4287"/>
                    <a:pt x="1469" y="4327"/>
                  </a:cubicBezTo>
                  <a:cubicBezTo>
                    <a:pt x="1419" y="4367"/>
                    <a:pt x="1379" y="4397"/>
                    <a:pt x="1339" y="4427"/>
                  </a:cubicBezTo>
                  <a:cubicBezTo>
                    <a:pt x="1289" y="4457"/>
                    <a:pt x="1229" y="4487"/>
                    <a:pt x="1179" y="4517"/>
                  </a:cubicBezTo>
                  <a:cubicBezTo>
                    <a:pt x="1139" y="4537"/>
                    <a:pt x="1109" y="4557"/>
                    <a:pt x="1079" y="4577"/>
                  </a:cubicBezTo>
                  <a:lnTo>
                    <a:pt x="1059" y="4587"/>
                  </a:lnTo>
                  <a:lnTo>
                    <a:pt x="1029" y="4607"/>
                  </a:lnTo>
                  <a:cubicBezTo>
                    <a:pt x="979" y="4637"/>
                    <a:pt x="919" y="4667"/>
                    <a:pt x="880" y="4687"/>
                  </a:cubicBezTo>
                  <a:lnTo>
                    <a:pt x="840" y="4707"/>
                  </a:lnTo>
                  <a:lnTo>
                    <a:pt x="720" y="4766"/>
                  </a:lnTo>
                  <a:cubicBezTo>
                    <a:pt x="709" y="4777"/>
                    <a:pt x="689" y="4786"/>
                    <a:pt x="669" y="4797"/>
                  </a:cubicBezTo>
                  <a:lnTo>
                    <a:pt x="660" y="4806"/>
                  </a:lnTo>
                  <a:lnTo>
                    <a:pt x="649" y="4817"/>
                  </a:lnTo>
                  <a:lnTo>
                    <a:pt x="649" y="4806"/>
                  </a:lnTo>
                  <a:lnTo>
                    <a:pt x="649" y="4797"/>
                  </a:lnTo>
                  <a:lnTo>
                    <a:pt x="649" y="4786"/>
                  </a:lnTo>
                  <a:lnTo>
                    <a:pt x="640" y="4777"/>
                  </a:lnTo>
                  <a:lnTo>
                    <a:pt x="640" y="4687"/>
                  </a:lnTo>
                  <a:lnTo>
                    <a:pt x="640" y="4667"/>
                  </a:lnTo>
                  <a:lnTo>
                    <a:pt x="640" y="4657"/>
                  </a:lnTo>
                  <a:lnTo>
                    <a:pt x="640" y="4627"/>
                  </a:lnTo>
                  <a:cubicBezTo>
                    <a:pt x="640" y="4627"/>
                    <a:pt x="629" y="4607"/>
                    <a:pt x="629" y="4597"/>
                  </a:cubicBezTo>
                  <a:lnTo>
                    <a:pt x="629" y="4567"/>
                  </a:lnTo>
                  <a:cubicBezTo>
                    <a:pt x="629" y="4567"/>
                    <a:pt x="620" y="4567"/>
                    <a:pt x="620" y="4557"/>
                  </a:cubicBezTo>
                  <a:lnTo>
                    <a:pt x="629" y="4547"/>
                  </a:lnTo>
                  <a:cubicBezTo>
                    <a:pt x="629" y="4537"/>
                    <a:pt x="640" y="4537"/>
                    <a:pt x="640" y="4527"/>
                  </a:cubicBezTo>
                  <a:lnTo>
                    <a:pt x="660" y="4507"/>
                  </a:lnTo>
                  <a:cubicBezTo>
                    <a:pt x="709" y="4477"/>
                    <a:pt x="760" y="4447"/>
                    <a:pt x="800" y="4417"/>
                  </a:cubicBezTo>
                  <a:cubicBezTo>
                    <a:pt x="829" y="4397"/>
                    <a:pt x="860" y="4387"/>
                    <a:pt x="889" y="4367"/>
                  </a:cubicBezTo>
                  <a:lnTo>
                    <a:pt x="900" y="4367"/>
                  </a:lnTo>
                  <a:lnTo>
                    <a:pt x="959" y="4337"/>
                  </a:lnTo>
                  <a:cubicBezTo>
                    <a:pt x="1009" y="4307"/>
                    <a:pt x="1059" y="4287"/>
                    <a:pt x="1109" y="4247"/>
                  </a:cubicBezTo>
                  <a:cubicBezTo>
                    <a:pt x="1139" y="4227"/>
                    <a:pt x="1169" y="4207"/>
                    <a:pt x="1189" y="4187"/>
                  </a:cubicBezTo>
                  <a:cubicBezTo>
                    <a:pt x="1219" y="4177"/>
                    <a:pt x="1239" y="4157"/>
                    <a:pt x="1259" y="4147"/>
                  </a:cubicBezTo>
                  <a:cubicBezTo>
                    <a:pt x="1299" y="4117"/>
                    <a:pt x="1339" y="4097"/>
                    <a:pt x="1379" y="4077"/>
                  </a:cubicBezTo>
                  <a:lnTo>
                    <a:pt x="1409" y="4057"/>
                  </a:lnTo>
                  <a:cubicBezTo>
                    <a:pt x="1469" y="4027"/>
                    <a:pt x="1519" y="3998"/>
                    <a:pt x="1569" y="3967"/>
                  </a:cubicBezTo>
                  <a:lnTo>
                    <a:pt x="1589" y="3947"/>
                  </a:lnTo>
                  <a:lnTo>
                    <a:pt x="1609" y="3938"/>
                  </a:lnTo>
                  <a:cubicBezTo>
                    <a:pt x="1639" y="3918"/>
                    <a:pt x="1679" y="3887"/>
                    <a:pt x="1708" y="3867"/>
                  </a:cubicBezTo>
                  <a:lnTo>
                    <a:pt x="1768" y="3838"/>
                  </a:lnTo>
                  <a:cubicBezTo>
                    <a:pt x="1799" y="3827"/>
                    <a:pt x="1828" y="3807"/>
                    <a:pt x="1859" y="3787"/>
                  </a:cubicBezTo>
                  <a:cubicBezTo>
                    <a:pt x="1868" y="3778"/>
                    <a:pt x="1888" y="3767"/>
                    <a:pt x="1899" y="3758"/>
                  </a:cubicBezTo>
                  <a:lnTo>
                    <a:pt x="1988" y="3698"/>
                  </a:lnTo>
                  <a:lnTo>
                    <a:pt x="2048" y="3667"/>
                  </a:lnTo>
                  <a:cubicBezTo>
                    <a:pt x="2059" y="3658"/>
                    <a:pt x="2068" y="3658"/>
                    <a:pt x="2079" y="3647"/>
                  </a:cubicBezTo>
                  <a:cubicBezTo>
                    <a:pt x="2088" y="3647"/>
                    <a:pt x="2099" y="3638"/>
                    <a:pt x="2108" y="3627"/>
                  </a:cubicBezTo>
                  <a:close/>
                  <a:moveTo>
                    <a:pt x="230" y="4487"/>
                  </a:moveTo>
                  <a:lnTo>
                    <a:pt x="230" y="4487"/>
                  </a:lnTo>
                  <a:cubicBezTo>
                    <a:pt x="250" y="4507"/>
                    <a:pt x="260" y="4507"/>
                    <a:pt x="280" y="4517"/>
                  </a:cubicBezTo>
                  <a:lnTo>
                    <a:pt x="300" y="4527"/>
                  </a:lnTo>
                  <a:cubicBezTo>
                    <a:pt x="310" y="4527"/>
                    <a:pt x="320" y="4537"/>
                    <a:pt x="340" y="4537"/>
                  </a:cubicBezTo>
                  <a:lnTo>
                    <a:pt x="360" y="4547"/>
                  </a:lnTo>
                  <a:cubicBezTo>
                    <a:pt x="380" y="4557"/>
                    <a:pt x="410" y="4567"/>
                    <a:pt x="440" y="4577"/>
                  </a:cubicBezTo>
                  <a:cubicBezTo>
                    <a:pt x="449" y="4587"/>
                    <a:pt x="469" y="4587"/>
                    <a:pt x="480" y="4587"/>
                  </a:cubicBezTo>
                  <a:cubicBezTo>
                    <a:pt x="500" y="4587"/>
                    <a:pt x="509" y="4587"/>
                    <a:pt x="520" y="4597"/>
                  </a:cubicBezTo>
                  <a:lnTo>
                    <a:pt x="529" y="4607"/>
                  </a:lnTo>
                  <a:lnTo>
                    <a:pt x="529" y="4657"/>
                  </a:lnTo>
                  <a:lnTo>
                    <a:pt x="529" y="4687"/>
                  </a:lnTo>
                  <a:cubicBezTo>
                    <a:pt x="529" y="4707"/>
                    <a:pt x="529" y="4727"/>
                    <a:pt x="540" y="4757"/>
                  </a:cubicBezTo>
                  <a:lnTo>
                    <a:pt x="540" y="4766"/>
                  </a:lnTo>
                  <a:cubicBezTo>
                    <a:pt x="540" y="4786"/>
                    <a:pt x="540" y="4817"/>
                    <a:pt x="549" y="4837"/>
                  </a:cubicBezTo>
                  <a:lnTo>
                    <a:pt x="549" y="4857"/>
                  </a:lnTo>
                  <a:lnTo>
                    <a:pt x="529" y="4857"/>
                  </a:lnTo>
                  <a:cubicBezTo>
                    <a:pt x="520" y="4846"/>
                    <a:pt x="509" y="4846"/>
                    <a:pt x="500" y="4837"/>
                  </a:cubicBezTo>
                  <a:lnTo>
                    <a:pt x="480" y="4837"/>
                  </a:lnTo>
                  <a:cubicBezTo>
                    <a:pt x="449" y="4826"/>
                    <a:pt x="410" y="4806"/>
                    <a:pt x="380" y="4797"/>
                  </a:cubicBezTo>
                  <a:lnTo>
                    <a:pt x="360" y="4786"/>
                  </a:lnTo>
                  <a:cubicBezTo>
                    <a:pt x="340" y="4777"/>
                    <a:pt x="330" y="4777"/>
                    <a:pt x="310" y="4766"/>
                  </a:cubicBezTo>
                  <a:cubicBezTo>
                    <a:pt x="300" y="4766"/>
                    <a:pt x="290" y="4757"/>
                    <a:pt x="280" y="4757"/>
                  </a:cubicBezTo>
                  <a:lnTo>
                    <a:pt x="260" y="4746"/>
                  </a:lnTo>
                  <a:cubicBezTo>
                    <a:pt x="250" y="4737"/>
                    <a:pt x="250" y="4727"/>
                    <a:pt x="250" y="4727"/>
                  </a:cubicBezTo>
                  <a:lnTo>
                    <a:pt x="250" y="4657"/>
                  </a:lnTo>
                  <a:lnTo>
                    <a:pt x="250" y="4637"/>
                  </a:lnTo>
                  <a:cubicBezTo>
                    <a:pt x="240" y="4597"/>
                    <a:pt x="240" y="4567"/>
                    <a:pt x="240" y="4527"/>
                  </a:cubicBezTo>
                  <a:cubicBezTo>
                    <a:pt x="240" y="4517"/>
                    <a:pt x="230" y="4497"/>
                    <a:pt x="230" y="4487"/>
                  </a:cubicBezTo>
                  <a:close/>
                  <a:moveTo>
                    <a:pt x="1708" y="1"/>
                  </a:moveTo>
                  <a:cubicBezTo>
                    <a:pt x="1688" y="1"/>
                    <a:pt x="1668" y="1"/>
                    <a:pt x="1648" y="10"/>
                  </a:cubicBezTo>
                  <a:cubicBezTo>
                    <a:pt x="1639" y="10"/>
                    <a:pt x="1629" y="21"/>
                    <a:pt x="1609" y="30"/>
                  </a:cubicBezTo>
                  <a:lnTo>
                    <a:pt x="1599" y="30"/>
                  </a:lnTo>
                  <a:lnTo>
                    <a:pt x="1539" y="61"/>
                  </a:lnTo>
                  <a:lnTo>
                    <a:pt x="1469" y="101"/>
                  </a:lnTo>
                  <a:cubicBezTo>
                    <a:pt x="1409" y="121"/>
                    <a:pt x="1349" y="150"/>
                    <a:pt x="1299" y="181"/>
                  </a:cubicBezTo>
                  <a:lnTo>
                    <a:pt x="1239" y="210"/>
                  </a:lnTo>
                  <a:lnTo>
                    <a:pt x="1219" y="221"/>
                  </a:lnTo>
                  <a:cubicBezTo>
                    <a:pt x="1169" y="250"/>
                    <a:pt x="1109" y="281"/>
                    <a:pt x="1059" y="301"/>
                  </a:cubicBezTo>
                  <a:cubicBezTo>
                    <a:pt x="979" y="341"/>
                    <a:pt x="900" y="380"/>
                    <a:pt x="809" y="420"/>
                  </a:cubicBezTo>
                  <a:cubicBezTo>
                    <a:pt x="780" y="440"/>
                    <a:pt x="760" y="450"/>
                    <a:pt x="729" y="470"/>
                  </a:cubicBezTo>
                  <a:cubicBezTo>
                    <a:pt x="680" y="490"/>
                    <a:pt x="629" y="520"/>
                    <a:pt x="580" y="540"/>
                  </a:cubicBezTo>
                  <a:cubicBezTo>
                    <a:pt x="509" y="580"/>
                    <a:pt x="430" y="620"/>
                    <a:pt x="360" y="660"/>
                  </a:cubicBezTo>
                  <a:cubicBezTo>
                    <a:pt x="290" y="700"/>
                    <a:pt x="230" y="750"/>
                    <a:pt x="160" y="790"/>
                  </a:cubicBezTo>
                  <a:lnTo>
                    <a:pt x="150" y="790"/>
                  </a:lnTo>
                  <a:cubicBezTo>
                    <a:pt x="100" y="820"/>
                    <a:pt x="60" y="840"/>
                    <a:pt x="40" y="890"/>
                  </a:cubicBezTo>
                  <a:cubicBezTo>
                    <a:pt x="20" y="940"/>
                    <a:pt x="10" y="990"/>
                    <a:pt x="10" y="1040"/>
                  </a:cubicBezTo>
                  <a:cubicBezTo>
                    <a:pt x="0" y="1060"/>
                    <a:pt x="0" y="1080"/>
                    <a:pt x="0" y="1100"/>
                  </a:cubicBezTo>
                  <a:lnTo>
                    <a:pt x="0" y="1349"/>
                  </a:lnTo>
                  <a:lnTo>
                    <a:pt x="0" y="1380"/>
                  </a:lnTo>
                  <a:cubicBezTo>
                    <a:pt x="0" y="1469"/>
                    <a:pt x="10" y="1549"/>
                    <a:pt x="10" y="1649"/>
                  </a:cubicBezTo>
                  <a:cubicBezTo>
                    <a:pt x="10" y="1699"/>
                    <a:pt x="10" y="1759"/>
                    <a:pt x="20" y="1809"/>
                  </a:cubicBezTo>
                  <a:lnTo>
                    <a:pt x="20" y="1909"/>
                  </a:lnTo>
                  <a:lnTo>
                    <a:pt x="20" y="1959"/>
                  </a:lnTo>
                  <a:lnTo>
                    <a:pt x="20" y="1969"/>
                  </a:lnTo>
                  <a:cubicBezTo>
                    <a:pt x="20" y="2029"/>
                    <a:pt x="20" y="2099"/>
                    <a:pt x="30" y="2169"/>
                  </a:cubicBezTo>
                  <a:cubicBezTo>
                    <a:pt x="30" y="2239"/>
                    <a:pt x="40" y="2319"/>
                    <a:pt x="40" y="2399"/>
                  </a:cubicBezTo>
                  <a:lnTo>
                    <a:pt x="40" y="2448"/>
                  </a:lnTo>
                  <a:cubicBezTo>
                    <a:pt x="40" y="2488"/>
                    <a:pt x="40" y="2539"/>
                    <a:pt x="50" y="2579"/>
                  </a:cubicBezTo>
                  <a:lnTo>
                    <a:pt x="50" y="2668"/>
                  </a:lnTo>
                  <a:cubicBezTo>
                    <a:pt x="50" y="2699"/>
                    <a:pt x="60" y="2728"/>
                    <a:pt x="60" y="2748"/>
                  </a:cubicBezTo>
                  <a:lnTo>
                    <a:pt x="60" y="2798"/>
                  </a:lnTo>
                  <a:lnTo>
                    <a:pt x="50" y="2838"/>
                  </a:lnTo>
                  <a:cubicBezTo>
                    <a:pt x="50" y="2928"/>
                    <a:pt x="50" y="3008"/>
                    <a:pt x="60" y="3098"/>
                  </a:cubicBezTo>
                  <a:lnTo>
                    <a:pt x="60" y="3118"/>
                  </a:lnTo>
                  <a:lnTo>
                    <a:pt x="60" y="3128"/>
                  </a:lnTo>
                  <a:cubicBezTo>
                    <a:pt x="60" y="3168"/>
                    <a:pt x="70" y="3198"/>
                    <a:pt x="70" y="3238"/>
                  </a:cubicBezTo>
                  <a:lnTo>
                    <a:pt x="70" y="3278"/>
                  </a:lnTo>
                  <a:lnTo>
                    <a:pt x="70" y="3288"/>
                  </a:lnTo>
                  <a:lnTo>
                    <a:pt x="70" y="3308"/>
                  </a:lnTo>
                  <a:lnTo>
                    <a:pt x="70" y="3358"/>
                  </a:lnTo>
                  <a:cubicBezTo>
                    <a:pt x="80" y="3448"/>
                    <a:pt x="80" y="3538"/>
                    <a:pt x="90" y="3618"/>
                  </a:cubicBezTo>
                  <a:cubicBezTo>
                    <a:pt x="100" y="3707"/>
                    <a:pt x="100" y="3787"/>
                    <a:pt x="110" y="3867"/>
                  </a:cubicBezTo>
                  <a:lnTo>
                    <a:pt x="110" y="3887"/>
                  </a:lnTo>
                  <a:cubicBezTo>
                    <a:pt x="110" y="3918"/>
                    <a:pt x="110" y="3958"/>
                    <a:pt x="120" y="3998"/>
                  </a:cubicBezTo>
                  <a:cubicBezTo>
                    <a:pt x="120" y="4047"/>
                    <a:pt x="120" y="4087"/>
                    <a:pt x="130" y="4137"/>
                  </a:cubicBezTo>
                  <a:lnTo>
                    <a:pt x="130" y="4237"/>
                  </a:lnTo>
                  <a:lnTo>
                    <a:pt x="130" y="4287"/>
                  </a:lnTo>
                  <a:lnTo>
                    <a:pt x="130" y="4357"/>
                  </a:lnTo>
                  <a:cubicBezTo>
                    <a:pt x="130" y="4367"/>
                    <a:pt x="140" y="4387"/>
                    <a:pt x="140" y="4397"/>
                  </a:cubicBezTo>
                  <a:lnTo>
                    <a:pt x="140" y="4417"/>
                  </a:lnTo>
                  <a:lnTo>
                    <a:pt x="140" y="4427"/>
                  </a:lnTo>
                  <a:lnTo>
                    <a:pt x="140" y="4557"/>
                  </a:lnTo>
                  <a:cubicBezTo>
                    <a:pt x="140" y="4597"/>
                    <a:pt x="140" y="4637"/>
                    <a:pt x="130" y="4677"/>
                  </a:cubicBezTo>
                  <a:lnTo>
                    <a:pt x="130" y="4737"/>
                  </a:lnTo>
                  <a:lnTo>
                    <a:pt x="130" y="4757"/>
                  </a:lnTo>
                  <a:lnTo>
                    <a:pt x="130" y="4777"/>
                  </a:lnTo>
                  <a:lnTo>
                    <a:pt x="130" y="4786"/>
                  </a:lnTo>
                  <a:cubicBezTo>
                    <a:pt x="130" y="4806"/>
                    <a:pt x="130" y="4826"/>
                    <a:pt x="140" y="4826"/>
                  </a:cubicBezTo>
                  <a:cubicBezTo>
                    <a:pt x="150" y="4846"/>
                    <a:pt x="170" y="4866"/>
                    <a:pt x="180" y="4877"/>
                  </a:cubicBezTo>
                  <a:cubicBezTo>
                    <a:pt x="190" y="4877"/>
                    <a:pt x="200" y="4886"/>
                    <a:pt x="220" y="4886"/>
                  </a:cubicBezTo>
                  <a:lnTo>
                    <a:pt x="220" y="4897"/>
                  </a:lnTo>
                  <a:cubicBezTo>
                    <a:pt x="250" y="4906"/>
                    <a:pt x="270" y="4917"/>
                    <a:pt x="300" y="4926"/>
                  </a:cubicBezTo>
                  <a:cubicBezTo>
                    <a:pt x="340" y="4946"/>
                    <a:pt x="390" y="4966"/>
                    <a:pt x="440" y="4977"/>
                  </a:cubicBezTo>
                  <a:lnTo>
                    <a:pt x="460" y="4986"/>
                  </a:lnTo>
                  <a:cubicBezTo>
                    <a:pt x="480" y="4997"/>
                    <a:pt x="489" y="5006"/>
                    <a:pt x="509" y="5006"/>
                  </a:cubicBezTo>
                  <a:lnTo>
                    <a:pt x="520" y="5006"/>
                  </a:lnTo>
                  <a:lnTo>
                    <a:pt x="540" y="5017"/>
                  </a:lnTo>
                  <a:cubicBezTo>
                    <a:pt x="540" y="5017"/>
                    <a:pt x="549" y="5026"/>
                    <a:pt x="560" y="5026"/>
                  </a:cubicBezTo>
                  <a:lnTo>
                    <a:pt x="569" y="5026"/>
                  </a:lnTo>
                  <a:lnTo>
                    <a:pt x="580" y="5017"/>
                  </a:lnTo>
                  <a:lnTo>
                    <a:pt x="589" y="5017"/>
                  </a:lnTo>
                  <a:cubicBezTo>
                    <a:pt x="600" y="5017"/>
                    <a:pt x="609" y="5017"/>
                    <a:pt x="620" y="5006"/>
                  </a:cubicBezTo>
                  <a:cubicBezTo>
                    <a:pt x="629" y="5006"/>
                    <a:pt x="629" y="4997"/>
                    <a:pt x="640" y="4997"/>
                  </a:cubicBezTo>
                  <a:cubicBezTo>
                    <a:pt x="649" y="4986"/>
                    <a:pt x="660" y="4986"/>
                    <a:pt x="669" y="4977"/>
                  </a:cubicBezTo>
                  <a:lnTo>
                    <a:pt x="680" y="4977"/>
                  </a:lnTo>
                  <a:lnTo>
                    <a:pt x="709" y="4957"/>
                  </a:lnTo>
                  <a:cubicBezTo>
                    <a:pt x="740" y="4926"/>
                    <a:pt x="780" y="4897"/>
                    <a:pt x="820" y="4877"/>
                  </a:cubicBezTo>
                  <a:cubicBezTo>
                    <a:pt x="849" y="4857"/>
                    <a:pt x="880" y="4837"/>
                    <a:pt x="919" y="4817"/>
                  </a:cubicBezTo>
                  <a:cubicBezTo>
                    <a:pt x="939" y="4817"/>
                    <a:pt x="949" y="4806"/>
                    <a:pt x="969" y="4797"/>
                  </a:cubicBezTo>
                  <a:cubicBezTo>
                    <a:pt x="1029" y="4766"/>
                    <a:pt x="1079" y="4737"/>
                    <a:pt x="1119" y="4707"/>
                  </a:cubicBezTo>
                  <a:lnTo>
                    <a:pt x="1159" y="4687"/>
                  </a:lnTo>
                  <a:lnTo>
                    <a:pt x="1179" y="4677"/>
                  </a:lnTo>
                  <a:cubicBezTo>
                    <a:pt x="1209" y="4657"/>
                    <a:pt x="1249" y="4637"/>
                    <a:pt x="1279" y="4617"/>
                  </a:cubicBezTo>
                  <a:cubicBezTo>
                    <a:pt x="1319" y="4587"/>
                    <a:pt x="1369" y="4557"/>
                    <a:pt x="1419" y="4527"/>
                  </a:cubicBezTo>
                  <a:cubicBezTo>
                    <a:pt x="1459" y="4507"/>
                    <a:pt x="1489" y="4477"/>
                    <a:pt x="1529" y="4447"/>
                  </a:cubicBezTo>
                  <a:lnTo>
                    <a:pt x="1539" y="4437"/>
                  </a:lnTo>
                  <a:lnTo>
                    <a:pt x="1549" y="4437"/>
                  </a:lnTo>
                  <a:cubicBezTo>
                    <a:pt x="1599" y="4397"/>
                    <a:pt x="1648" y="4357"/>
                    <a:pt x="1708" y="4327"/>
                  </a:cubicBezTo>
                  <a:cubicBezTo>
                    <a:pt x="1759" y="4287"/>
                    <a:pt x="1808" y="4257"/>
                    <a:pt x="1848" y="4217"/>
                  </a:cubicBezTo>
                  <a:cubicBezTo>
                    <a:pt x="1908" y="4177"/>
                    <a:pt x="1948" y="4147"/>
                    <a:pt x="1988" y="4127"/>
                  </a:cubicBezTo>
                  <a:lnTo>
                    <a:pt x="1999" y="4117"/>
                  </a:lnTo>
                  <a:cubicBezTo>
                    <a:pt x="2019" y="4107"/>
                    <a:pt x="2039" y="4097"/>
                    <a:pt x="2048" y="4087"/>
                  </a:cubicBezTo>
                  <a:lnTo>
                    <a:pt x="2059" y="4077"/>
                  </a:lnTo>
                  <a:lnTo>
                    <a:pt x="2119" y="4047"/>
                  </a:lnTo>
                  <a:cubicBezTo>
                    <a:pt x="2128" y="4037"/>
                    <a:pt x="2138" y="4037"/>
                    <a:pt x="2148" y="4027"/>
                  </a:cubicBezTo>
                  <a:cubicBezTo>
                    <a:pt x="2168" y="4017"/>
                    <a:pt x="2188" y="4007"/>
                    <a:pt x="2198" y="3987"/>
                  </a:cubicBezTo>
                  <a:cubicBezTo>
                    <a:pt x="2238" y="3958"/>
                    <a:pt x="2238" y="3907"/>
                    <a:pt x="2248" y="3878"/>
                  </a:cubicBezTo>
                  <a:cubicBezTo>
                    <a:pt x="2258" y="3818"/>
                    <a:pt x="2268" y="3758"/>
                    <a:pt x="2268" y="3707"/>
                  </a:cubicBezTo>
                  <a:lnTo>
                    <a:pt x="2268" y="3698"/>
                  </a:lnTo>
                  <a:lnTo>
                    <a:pt x="2278" y="3678"/>
                  </a:lnTo>
                  <a:lnTo>
                    <a:pt x="2278" y="3658"/>
                  </a:lnTo>
                  <a:lnTo>
                    <a:pt x="2278" y="3618"/>
                  </a:lnTo>
                  <a:lnTo>
                    <a:pt x="2278" y="3538"/>
                  </a:lnTo>
                  <a:cubicBezTo>
                    <a:pt x="2258" y="3478"/>
                    <a:pt x="2208" y="3448"/>
                    <a:pt x="2168" y="3418"/>
                  </a:cubicBezTo>
                  <a:cubicBezTo>
                    <a:pt x="2138" y="3398"/>
                    <a:pt x="2099" y="3378"/>
                    <a:pt x="2059" y="3358"/>
                  </a:cubicBezTo>
                  <a:cubicBezTo>
                    <a:pt x="2008" y="3348"/>
                    <a:pt x="1979" y="3338"/>
                    <a:pt x="1948" y="3328"/>
                  </a:cubicBezTo>
                  <a:lnTo>
                    <a:pt x="1939" y="3328"/>
                  </a:lnTo>
                  <a:cubicBezTo>
                    <a:pt x="1919" y="3318"/>
                    <a:pt x="1908" y="3318"/>
                    <a:pt x="1899" y="3318"/>
                  </a:cubicBezTo>
                  <a:cubicBezTo>
                    <a:pt x="1899" y="3298"/>
                    <a:pt x="1908" y="3268"/>
                    <a:pt x="1908" y="3248"/>
                  </a:cubicBezTo>
                  <a:lnTo>
                    <a:pt x="1908" y="3238"/>
                  </a:lnTo>
                  <a:cubicBezTo>
                    <a:pt x="1908" y="3188"/>
                    <a:pt x="1908" y="3138"/>
                    <a:pt x="1919" y="3098"/>
                  </a:cubicBezTo>
                  <a:lnTo>
                    <a:pt x="1919" y="2848"/>
                  </a:lnTo>
                  <a:lnTo>
                    <a:pt x="1919" y="2838"/>
                  </a:lnTo>
                  <a:lnTo>
                    <a:pt x="1919" y="2699"/>
                  </a:lnTo>
                  <a:cubicBezTo>
                    <a:pt x="1908" y="2668"/>
                    <a:pt x="1908" y="2628"/>
                    <a:pt x="1908" y="2588"/>
                  </a:cubicBezTo>
                  <a:lnTo>
                    <a:pt x="1908" y="2579"/>
                  </a:lnTo>
                  <a:lnTo>
                    <a:pt x="1908" y="2559"/>
                  </a:lnTo>
                  <a:cubicBezTo>
                    <a:pt x="1899" y="2468"/>
                    <a:pt x="1899" y="2379"/>
                    <a:pt x="1888" y="2299"/>
                  </a:cubicBezTo>
                  <a:lnTo>
                    <a:pt x="1888" y="2289"/>
                  </a:lnTo>
                  <a:cubicBezTo>
                    <a:pt x="1888" y="2229"/>
                    <a:pt x="1888" y="2159"/>
                    <a:pt x="1879" y="2089"/>
                  </a:cubicBezTo>
                  <a:lnTo>
                    <a:pt x="1868" y="2029"/>
                  </a:lnTo>
                  <a:cubicBezTo>
                    <a:pt x="1868" y="1939"/>
                    <a:pt x="1859" y="1849"/>
                    <a:pt x="1859" y="1769"/>
                  </a:cubicBezTo>
                  <a:lnTo>
                    <a:pt x="1859" y="1500"/>
                  </a:lnTo>
                  <a:lnTo>
                    <a:pt x="1859" y="1229"/>
                  </a:lnTo>
                  <a:lnTo>
                    <a:pt x="1859" y="1050"/>
                  </a:lnTo>
                  <a:lnTo>
                    <a:pt x="1859" y="970"/>
                  </a:lnTo>
                  <a:lnTo>
                    <a:pt x="1859" y="930"/>
                  </a:lnTo>
                  <a:lnTo>
                    <a:pt x="1859" y="700"/>
                  </a:lnTo>
                  <a:cubicBezTo>
                    <a:pt x="1868" y="650"/>
                    <a:pt x="1868" y="610"/>
                    <a:pt x="1868" y="560"/>
                  </a:cubicBezTo>
                  <a:cubicBezTo>
                    <a:pt x="1868" y="540"/>
                    <a:pt x="1868" y="520"/>
                    <a:pt x="1859" y="490"/>
                  </a:cubicBezTo>
                  <a:lnTo>
                    <a:pt x="1859" y="440"/>
                  </a:lnTo>
                  <a:cubicBezTo>
                    <a:pt x="1859" y="400"/>
                    <a:pt x="1859" y="350"/>
                    <a:pt x="1868" y="310"/>
                  </a:cubicBezTo>
                  <a:lnTo>
                    <a:pt x="1868" y="270"/>
                  </a:lnTo>
                  <a:lnTo>
                    <a:pt x="1868" y="261"/>
                  </a:lnTo>
                  <a:lnTo>
                    <a:pt x="1868" y="190"/>
                  </a:lnTo>
                  <a:lnTo>
                    <a:pt x="1868" y="121"/>
                  </a:lnTo>
                  <a:cubicBezTo>
                    <a:pt x="1859" y="81"/>
                    <a:pt x="1839" y="41"/>
                    <a:pt x="1799" y="21"/>
                  </a:cubicBezTo>
                  <a:cubicBezTo>
                    <a:pt x="1779" y="1"/>
                    <a:pt x="1759" y="1"/>
                    <a:pt x="1728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9" name="Google Shape;219;p24"/>
            <p:cNvSpPr/>
            <p:nvPr/>
          </p:nvSpPr>
          <p:spPr>
            <a:xfrm flipH="1">
              <a:off x="7502819" y="2501923"/>
              <a:ext cx="148403" cy="325840"/>
            </a:xfrm>
            <a:custGeom>
              <a:avLst/>
              <a:gdLst/>
              <a:ahLst/>
              <a:cxnLst/>
              <a:rect l="l" t="t" r="r" b="b"/>
              <a:pathLst>
                <a:path w="2290" h="5028" extrusionOk="0">
                  <a:moveTo>
                    <a:pt x="1640" y="281"/>
                  </a:moveTo>
                  <a:lnTo>
                    <a:pt x="1640" y="291"/>
                  </a:lnTo>
                  <a:cubicBezTo>
                    <a:pt x="1640" y="331"/>
                    <a:pt x="1640" y="371"/>
                    <a:pt x="1650" y="411"/>
                  </a:cubicBezTo>
                  <a:lnTo>
                    <a:pt x="1650" y="521"/>
                  </a:lnTo>
                  <a:lnTo>
                    <a:pt x="1660" y="531"/>
                  </a:lnTo>
                  <a:lnTo>
                    <a:pt x="1660" y="541"/>
                  </a:lnTo>
                  <a:cubicBezTo>
                    <a:pt x="1660" y="580"/>
                    <a:pt x="1660" y="620"/>
                    <a:pt x="1670" y="671"/>
                  </a:cubicBezTo>
                  <a:cubicBezTo>
                    <a:pt x="1670" y="720"/>
                    <a:pt x="1670" y="780"/>
                    <a:pt x="1679" y="840"/>
                  </a:cubicBezTo>
                  <a:cubicBezTo>
                    <a:pt x="1679" y="951"/>
                    <a:pt x="1690" y="1080"/>
                    <a:pt x="1690" y="1200"/>
                  </a:cubicBezTo>
                  <a:cubicBezTo>
                    <a:pt x="1699" y="1260"/>
                    <a:pt x="1699" y="1330"/>
                    <a:pt x="1699" y="1390"/>
                  </a:cubicBezTo>
                  <a:lnTo>
                    <a:pt x="1699" y="1470"/>
                  </a:lnTo>
                  <a:lnTo>
                    <a:pt x="1699" y="1620"/>
                  </a:lnTo>
                  <a:cubicBezTo>
                    <a:pt x="1710" y="1660"/>
                    <a:pt x="1710" y="1700"/>
                    <a:pt x="1710" y="1740"/>
                  </a:cubicBezTo>
                  <a:cubicBezTo>
                    <a:pt x="1710" y="1819"/>
                    <a:pt x="1710" y="1910"/>
                    <a:pt x="1719" y="1999"/>
                  </a:cubicBezTo>
                  <a:cubicBezTo>
                    <a:pt x="1719" y="2030"/>
                    <a:pt x="1719" y="2059"/>
                    <a:pt x="1730" y="2090"/>
                  </a:cubicBezTo>
                  <a:cubicBezTo>
                    <a:pt x="1730" y="2139"/>
                    <a:pt x="1739" y="2199"/>
                    <a:pt x="1739" y="2259"/>
                  </a:cubicBezTo>
                  <a:lnTo>
                    <a:pt x="1739" y="2349"/>
                  </a:lnTo>
                  <a:cubicBezTo>
                    <a:pt x="1739" y="2409"/>
                    <a:pt x="1739" y="2469"/>
                    <a:pt x="1750" y="2529"/>
                  </a:cubicBezTo>
                  <a:lnTo>
                    <a:pt x="1750" y="2569"/>
                  </a:lnTo>
                  <a:lnTo>
                    <a:pt x="1750" y="2669"/>
                  </a:lnTo>
                  <a:lnTo>
                    <a:pt x="1750" y="2779"/>
                  </a:lnTo>
                  <a:lnTo>
                    <a:pt x="1750" y="2799"/>
                  </a:lnTo>
                  <a:cubicBezTo>
                    <a:pt x="1750" y="2899"/>
                    <a:pt x="1750" y="2989"/>
                    <a:pt x="1739" y="3069"/>
                  </a:cubicBezTo>
                  <a:lnTo>
                    <a:pt x="1739" y="3129"/>
                  </a:lnTo>
                  <a:lnTo>
                    <a:pt x="1739" y="3158"/>
                  </a:lnTo>
                  <a:lnTo>
                    <a:pt x="1730" y="3198"/>
                  </a:lnTo>
                  <a:lnTo>
                    <a:pt x="1730" y="3229"/>
                  </a:lnTo>
                  <a:lnTo>
                    <a:pt x="1730" y="3289"/>
                  </a:lnTo>
                  <a:lnTo>
                    <a:pt x="1719" y="3278"/>
                  </a:lnTo>
                  <a:cubicBezTo>
                    <a:pt x="1710" y="3269"/>
                    <a:pt x="1699" y="3269"/>
                    <a:pt x="1690" y="3258"/>
                  </a:cubicBezTo>
                  <a:cubicBezTo>
                    <a:pt x="1670" y="3238"/>
                    <a:pt x="1650" y="3229"/>
                    <a:pt x="1640" y="3209"/>
                  </a:cubicBezTo>
                  <a:cubicBezTo>
                    <a:pt x="1630" y="3198"/>
                    <a:pt x="1630" y="3189"/>
                    <a:pt x="1620" y="3178"/>
                  </a:cubicBezTo>
                  <a:lnTo>
                    <a:pt x="1620" y="3169"/>
                  </a:lnTo>
                  <a:lnTo>
                    <a:pt x="1620" y="3158"/>
                  </a:lnTo>
                  <a:lnTo>
                    <a:pt x="1620" y="3149"/>
                  </a:lnTo>
                  <a:lnTo>
                    <a:pt x="1620" y="3109"/>
                  </a:lnTo>
                  <a:lnTo>
                    <a:pt x="1620" y="3009"/>
                  </a:lnTo>
                  <a:cubicBezTo>
                    <a:pt x="1630" y="2949"/>
                    <a:pt x="1630" y="2889"/>
                    <a:pt x="1620" y="2829"/>
                  </a:cubicBezTo>
                  <a:lnTo>
                    <a:pt x="1620" y="2639"/>
                  </a:lnTo>
                  <a:lnTo>
                    <a:pt x="1620" y="2439"/>
                  </a:lnTo>
                  <a:cubicBezTo>
                    <a:pt x="1610" y="2389"/>
                    <a:pt x="1610" y="2319"/>
                    <a:pt x="1610" y="2259"/>
                  </a:cubicBezTo>
                  <a:cubicBezTo>
                    <a:pt x="1610" y="2210"/>
                    <a:pt x="1610" y="2159"/>
                    <a:pt x="1600" y="2110"/>
                  </a:cubicBezTo>
                  <a:lnTo>
                    <a:pt x="1600" y="2090"/>
                  </a:lnTo>
                  <a:lnTo>
                    <a:pt x="1600" y="2070"/>
                  </a:lnTo>
                  <a:lnTo>
                    <a:pt x="1600" y="1750"/>
                  </a:lnTo>
                  <a:lnTo>
                    <a:pt x="1600" y="1680"/>
                  </a:lnTo>
                  <a:lnTo>
                    <a:pt x="1600" y="1510"/>
                  </a:lnTo>
                  <a:lnTo>
                    <a:pt x="1600" y="1320"/>
                  </a:lnTo>
                  <a:cubicBezTo>
                    <a:pt x="1600" y="1250"/>
                    <a:pt x="1600" y="1190"/>
                    <a:pt x="1590" y="1130"/>
                  </a:cubicBezTo>
                  <a:lnTo>
                    <a:pt x="1590" y="951"/>
                  </a:lnTo>
                  <a:lnTo>
                    <a:pt x="1590" y="780"/>
                  </a:lnTo>
                  <a:lnTo>
                    <a:pt x="1590" y="731"/>
                  </a:lnTo>
                  <a:cubicBezTo>
                    <a:pt x="1580" y="691"/>
                    <a:pt x="1580" y="651"/>
                    <a:pt x="1580" y="611"/>
                  </a:cubicBezTo>
                  <a:lnTo>
                    <a:pt x="1580" y="491"/>
                  </a:lnTo>
                  <a:lnTo>
                    <a:pt x="1580" y="441"/>
                  </a:lnTo>
                  <a:cubicBezTo>
                    <a:pt x="1590" y="421"/>
                    <a:pt x="1590" y="401"/>
                    <a:pt x="1590" y="381"/>
                  </a:cubicBezTo>
                  <a:lnTo>
                    <a:pt x="1590" y="301"/>
                  </a:lnTo>
                  <a:lnTo>
                    <a:pt x="1600" y="301"/>
                  </a:lnTo>
                  <a:lnTo>
                    <a:pt x="1640" y="281"/>
                  </a:lnTo>
                  <a:close/>
                  <a:moveTo>
                    <a:pt x="1540" y="3289"/>
                  </a:moveTo>
                  <a:cubicBezTo>
                    <a:pt x="1550" y="3309"/>
                    <a:pt x="1570" y="3329"/>
                    <a:pt x="1580" y="3338"/>
                  </a:cubicBezTo>
                  <a:lnTo>
                    <a:pt x="1580" y="3349"/>
                  </a:lnTo>
                  <a:cubicBezTo>
                    <a:pt x="1600" y="3369"/>
                    <a:pt x="1620" y="3389"/>
                    <a:pt x="1630" y="3409"/>
                  </a:cubicBezTo>
                  <a:lnTo>
                    <a:pt x="1620" y="3409"/>
                  </a:lnTo>
                  <a:lnTo>
                    <a:pt x="1610" y="3418"/>
                  </a:lnTo>
                  <a:cubicBezTo>
                    <a:pt x="1600" y="3418"/>
                    <a:pt x="1590" y="3429"/>
                    <a:pt x="1580" y="3438"/>
                  </a:cubicBezTo>
                  <a:cubicBezTo>
                    <a:pt x="1560" y="3449"/>
                    <a:pt x="1540" y="3469"/>
                    <a:pt x="1530" y="3478"/>
                  </a:cubicBezTo>
                  <a:lnTo>
                    <a:pt x="1520" y="3478"/>
                  </a:lnTo>
                  <a:lnTo>
                    <a:pt x="1500" y="3498"/>
                  </a:lnTo>
                  <a:cubicBezTo>
                    <a:pt x="1470" y="3528"/>
                    <a:pt x="1430" y="3548"/>
                    <a:pt x="1400" y="3568"/>
                  </a:cubicBezTo>
                  <a:lnTo>
                    <a:pt x="1370" y="3588"/>
                  </a:lnTo>
                  <a:cubicBezTo>
                    <a:pt x="1340" y="3598"/>
                    <a:pt x="1310" y="3618"/>
                    <a:pt x="1280" y="3638"/>
                  </a:cubicBezTo>
                  <a:lnTo>
                    <a:pt x="1190" y="3698"/>
                  </a:lnTo>
                  <a:lnTo>
                    <a:pt x="1170" y="3708"/>
                  </a:lnTo>
                  <a:cubicBezTo>
                    <a:pt x="1160" y="3688"/>
                    <a:pt x="1160" y="3678"/>
                    <a:pt x="1160" y="3668"/>
                  </a:cubicBezTo>
                  <a:cubicBezTo>
                    <a:pt x="1160" y="3638"/>
                    <a:pt x="1150" y="3618"/>
                    <a:pt x="1150" y="3598"/>
                  </a:cubicBezTo>
                  <a:lnTo>
                    <a:pt x="1160" y="3588"/>
                  </a:lnTo>
                  <a:lnTo>
                    <a:pt x="1200" y="3558"/>
                  </a:lnTo>
                  <a:lnTo>
                    <a:pt x="1230" y="3538"/>
                  </a:lnTo>
                  <a:cubicBezTo>
                    <a:pt x="1260" y="3508"/>
                    <a:pt x="1290" y="3488"/>
                    <a:pt x="1320" y="3469"/>
                  </a:cubicBezTo>
                  <a:cubicBezTo>
                    <a:pt x="1360" y="3449"/>
                    <a:pt x="1400" y="3418"/>
                    <a:pt x="1430" y="3389"/>
                  </a:cubicBezTo>
                  <a:cubicBezTo>
                    <a:pt x="1450" y="3378"/>
                    <a:pt x="1460" y="3369"/>
                    <a:pt x="1470" y="3349"/>
                  </a:cubicBezTo>
                  <a:lnTo>
                    <a:pt x="1480" y="3349"/>
                  </a:lnTo>
                  <a:lnTo>
                    <a:pt x="1510" y="3318"/>
                  </a:lnTo>
                  <a:lnTo>
                    <a:pt x="1540" y="3289"/>
                  </a:lnTo>
                  <a:close/>
                  <a:moveTo>
                    <a:pt x="960" y="600"/>
                  </a:moveTo>
                  <a:lnTo>
                    <a:pt x="960" y="771"/>
                  </a:lnTo>
                  <a:lnTo>
                    <a:pt x="960" y="840"/>
                  </a:lnTo>
                  <a:lnTo>
                    <a:pt x="960" y="900"/>
                  </a:lnTo>
                  <a:lnTo>
                    <a:pt x="960" y="1110"/>
                  </a:lnTo>
                  <a:cubicBezTo>
                    <a:pt x="970" y="1150"/>
                    <a:pt x="970" y="1200"/>
                    <a:pt x="970" y="1250"/>
                  </a:cubicBezTo>
                  <a:lnTo>
                    <a:pt x="970" y="1420"/>
                  </a:lnTo>
                  <a:lnTo>
                    <a:pt x="970" y="1610"/>
                  </a:lnTo>
                  <a:lnTo>
                    <a:pt x="970" y="1750"/>
                  </a:lnTo>
                  <a:cubicBezTo>
                    <a:pt x="970" y="1859"/>
                    <a:pt x="980" y="1959"/>
                    <a:pt x="970" y="2070"/>
                  </a:cubicBezTo>
                  <a:lnTo>
                    <a:pt x="970" y="2239"/>
                  </a:lnTo>
                  <a:lnTo>
                    <a:pt x="970" y="2299"/>
                  </a:lnTo>
                  <a:lnTo>
                    <a:pt x="970" y="2399"/>
                  </a:lnTo>
                  <a:cubicBezTo>
                    <a:pt x="960" y="2519"/>
                    <a:pt x="960" y="2619"/>
                    <a:pt x="970" y="2719"/>
                  </a:cubicBezTo>
                  <a:lnTo>
                    <a:pt x="970" y="2859"/>
                  </a:lnTo>
                  <a:lnTo>
                    <a:pt x="980" y="2899"/>
                  </a:lnTo>
                  <a:lnTo>
                    <a:pt x="980" y="2969"/>
                  </a:lnTo>
                  <a:lnTo>
                    <a:pt x="980" y="3038"/>
                  </a:lnTo>
                  <a:cubicBezTo>
                    <a:pt x="990" y="3149"/>
                    <a:pt x="1000" y="3258"/>
                    <a:pt x="1010" y="3358"/>
                  </a:cubicBezTo>
                  <a:lnTo>
                    <a:pt x="1010" y="3469"/>
                  </a:lnTo>
                  <a:lnTo>
                    <a:pt x="1010" y="3478"/>
                  </a:lnTo>
                  <a:cubicBezTo>
                    <a:pt x="1020" y="3548"/>
                    <a:pt x="1020" y="3618"/>
                    <a:pt x="1030" y="3678"/>
                  </a:cubicBezTo>
                  <a:cubicBezTo>
                    <a:pt x="1040" y="3698"/>
                    <a:pt x="1040" y="3718"/>
                    <a:pt x="1040" y="3738"/>
                  </a:cubicBezTo>
                  <a:lnTo>
                    <a:pt x="1040" y="3778"/>
                  </a:lnTo>
                  <a:cubicBezTo>
                    <a:pt x="1040" y="3778"/>
                    <a:pt x="1040" y="3788"/>
                    <a:pt x="1050" y="3788"/>
                  </a:cubicBezTo>
                  <a:cubicBezTo>
                    <a:pt x="1040" y="3788"/>
                    <a:pt x="1020" y="3798"/>
                    <a:pt x="1010" y="3808"/>
                  </a:cubicBezTo>
                  <a:cubicBezTo>
                    <a:pt x="990" y="3818"/>
                    <a:pt x="960" y="3828"/>
                    <a:pt x="940" y="3848"/>
                  </a:cubicBezTo>
                  <a:lnTo>
                    <a:pt x="931" y="3838"/>
                  </a:lnTo>
                  <a:lnTo>
                    <a:pt x="931" y="3828"/>
                  </a:lnTo>
                  <a:lnTo>
                    <a:pt x="931" y="3758"/>
                  </a:lnTo>
                  <a:cubicBezTo>
                    <a:pt x="931" y="3718"/>
                    <a:pt x="920" y="3678"/>
                    <a:pt x="920" y="3628"/>
                  </a:cubicBezTo>
                  <a:cubicBezTo>
                    <a:pt x="920" y="3598"/>
                    <a:pt x="911" y="3568"/>
                    <a:pt x="911" y="3538"/>
                  </a:cubicBezTo>
                  <a:cubicBezTo>
                    <a:pt x="911" y="3528"/>
                    <a:pt x="900" y="3508"/>
                    <a:pt x="900" y="3498"/>
                  </a:cubicBezTo>
                  <a:cubicBezTo>
                    <a:pt x="900" y="3458"/>
                    <a:pt x="900" y="3418"/>
                    <a:pt x="891" y="3369"/>
                  </a:cubicBezTo>
                  <a:cubicBezTo>
                    <a:pt x="891" y="3318"/>
                    <a:pt x="880" y="3258"/>
                    <a:pt x="880" y="3198"/>
                  </a:cubicBezTo>
                  <a:lnTo>
                    <a:pt x="880" y="3109"/>
                  </a:lnTo>
                  <a:lnTo>
                    <a:pt x="871" y="3049"/>
                  </a:lnTo>
                  <a:lnTo>
                    <a:pt x="871" y="3029"/>
                  </a:lnTo>
                  <a:lnTo>
                    <a:pt x="871" y="2979"/>
                  </a:lnTo>
                  <a:lnTo>
                    <a:pt x="871" y="2849"/>
                  </a:lnTo>
                  <a:cubicBezTo>
                    <a:pt x="860" y="2759"/>
                    <a:pt x="860" y="2669"/>
                    <a:pt x="851" y="2579"/>
                  </a:cubicBezTo>
                  <a:cubicBezTo>
                    <a:pt x="840" y="2489"/>
                    <a:pt x="840" y="2399"/>
                    <a:pt x="840" y="2309"/>
                  </a:cubicBezTo>
                  <a:lnTo>
                    <a:pt x="840" y="2019"/>
                  </a:lnTo>
                  <a:lnTo>
                    <a:pt x="840" y="1939"/>
                  </a:lnTo>
                  <a:lnTo>
                    <a:pt x="840" y="1890"/>
                  </a:lnTo>
                  <a:cubicBezTo>
                    <a:pt x="851" y="1850"/>
                    <a:pt x="851" y="1810"/>
                    <a:pt x="851" y="1760"/>
                  </a:cubicBezTo>
                  <a:cubicBezTo>
                    <a:pt x="840" y="1720"/>
                    <a:pt x="840" y="1680"/>
                    <a:pt x="840" y="1640"/>
                  </a:cubicBezTo>
                  <a:cubicBezTo>
                    <a:pt x="840" y="1590"/>
                    <a:pt x="840" y="1540"/>
                    <a:pt x="831" y="1490"/>
                  </a:cubicBezTo>
                  <a:lnTo>
                    <a:pt x="831" y="1350"/>
                  </a:lnTo>
                  <a:lnTo>
                    <a:pt x="831" y="1330"/>
                  </a:lnTo>
                  <a:lnTo>
                    <a:pt x="831" y="1220"/>
                  </a:lnTo>
                  <a:lnTo>
                    <a:pt x="831" y="1140"/>
                  </a:lnTo>
                  <a:lnTo>
                    <a:pt x="831" y="1120"/>
                  </a:lnTo>
                  <a:lnTo>
                    <a:pt x="831" y="960"/>
                  </a:lnTo>
                  <a:cubicBezTo>
                    <a:pt x="831" y="911"/>
                    <a:pt x="820" y="860"/>
                    <a:pt x="820" y="811"/>
                  </a:cubicBezTo>
                  <a:lnTo>
                    <a:pt x="820" y="720"/>
                  </a:lnTo>
                  <a:lnTo>
                    <a:pt x="811" y="691"/>
                  </a:lnTo>
                  <a:lnTo>
                    <a:pt x="811" y="680"/>
                  </a:lnTo>
                  <a:cubicBezTo>
                    <a:pt x="820" y="671"/>
                    <a:pt x="831" y="671"/>
                    <a:pt x="840" y="660"/>
                  </a:cubicBezTo>
                  <a:lnTo>
                    <a:pt x="960" y="600"/>
                  </a:lnTo>
                  <a:close/>
                  <a:moveTo>
                    <a:pt x="820" y="3818"/>
                  </a:moveTo>
                  <a:lnTo>
                    <a:pt x="820" y="3828"/>
                  </a:lnTo>
                  <a:lnTo>
                    <a:pt x="820" y="3838"/>
                  </a:lnTo>
                  <a:cubicBezTo>
                    <a:pt x="820" y="3858"/>
                    <a:pt x="820" y="3868"/>
                    <a:pt x="831" y="3878"/>
                  </a:cubicBezTo>
                  <a:cubicBezTo>
                    <a:pt x="831" y="3888"/>
                    <a:pt x="831" y="3898"/>
                    <a:pt x="840" y="3908"/>
                  </a:cubicBezTo>
                  <a:lnTo>
                    <a:pt x="820" y="3918"/>
                  </a:lnTo>
                  <a:cubicBezTo>
                    <a:pt x="791" y="3948"/>
                    <a:pt x="760" y="3968"/>
                    <a:pt x="720" y="3998"/>
                  </a:cubicBezTo>
                  <a:cubicBezTo>
                    <a:pt x="680" y="4018"/>
                    <a:pt x="651" y="4048"/>
                    <a:pt x="620" y="4068"/>
                  </a:cubicBezTo>
                  <a:cubicBezTo>
                    <a:pt x="571" y="4098"/>
                    <a:pt x="531" y="4128"/>
                    <a:pt x="491" y="4148"/>
                  </a:cubicBezTo>
                  <a:cubicBezTo>
                    <a:pt x="471" y="4168"/>
                    <a:pt x="441" y="4178"/>
                    <a:pt x="421" y="4188"/>
                  </a:cubicBezTo>
                  <a:cubicBezTo>
                    <a:pt x="391" y="4208"/>
                    <a:pt x="361" y="4228"/>
                    <a:pt x="341" y="4248"/>
                  </a:cubicBezTo>
                  <a:lnTo>
                    <a:pt x="301" y="4277"/>
                  </a:lnTo>
                  <a:lnTo>
                    <a:pt x="291" y="4288"/>
                  </a:lnTo>
                  <a:cubicBezTo>
                    <a:pt x="281" y="4288"/>
                    <a:pt x="281" y="4297"/>
                    <a:pt x="271" y="4297"/>
                  </a:cubicBezTo>
                  <a:lnTo>
                    <a:pt x="271" y="4248"/>
                  </a:lnTo>
                  <a:lnTo>
                    <a:pt x="271" y="4178"/>
                  </a:lnTo>
                  <a:lnTo>
                    <a:pt x="281" y="4178"/>
                  </a:lnTo>
                  <a:cubicBezTo>
                    <a:pt x="291" y="4168"/>
                    <a:pt x="311" y="4158"/>
                    <a:pt x="321" y="4148"/>
                  </a:cubicBezTo>
                  <a:cubicBezTo>
                    <a:pt x="331" y="4148"/>
                    <a:pt x="341" y="4138"/>
                    <a:pt x="341" y="4138"/>
                  </a:cubicBezTo>
                  <a:cubicBezTo>
                    <a:pt x="351" y="4138"/>
                    <a:pt x="361" y="4128"/>
                    <a:pt x="361" y="4128"/>
                  </a:cubicBezTo>
                  <a:cubicBezTo>
                    <a:pt x="381" y="4118"/>
                    <a:pt x="391" y="4108"/>
                    <a:pt x="411" y="4108"/>
                  </a:cubicBezTo>
                  <a:cubicBezTo>
                    <a:pt x="421" y="4098"/>
                    <a:pt x="441" y="4098"/>
                    <a:pt x="451" y="4088"/>
                  </a:cubicBezTo>
                  <a:cubicBezTo>
                    <a:pt x="461" y="4078"/>
                    <a:pt x="480" y="4068"/>
                    <a:pt x="491" y="4058"/>
                  </a:cubicBezTo>
                  <a:cubicBezTo>
                    <a:pt x="520" y="4048"/>
                    <a:pt x="540" y="4028"/>
                    <a:pt x="560" y="4008"/>
                  </a:cubicBezTo>
                  <a:lnTo>
                    <a:pt x="571" y="4008"/>
                  </a:lnTo>
                  <a:cubicBezTo>
                    <a:pt x="580" y="3998"/>
                    <a:pt x="600" y="3988"/>
                    <a:pt x="611" y="3978"/>
                  </a:cubicBezTo>
                  <a:cubicBezTo>
                    <a:pt x="620" y="3968"/>
                    <a:pt x="631" y="3958"/>
                    <a:pt x="651" y="3948"/>
                  </a:cubicBezTo>
                  <a:lnTo>
                    <a:pt x="680" y="3918"/>
                  </a:lnTo>
                  <a:lnTo>
                    <a:pt x="720" y="3888"/>
                  </a:lnTo>
                  <a:cubicBezTo>
                    <a:pt x="740" y="3878"/>
                    <a:pt x="771" y="3858"/>
                    <a:pt x="791" y="3848"/>
                  </a:cubicBezTo>
                  <a:lnTo>
                    <a:pt x="820" y="3818"/>
                  </a:lnTo>
                  <a:close/>
                  <a:moveTo>
                    <a:pt x="1830" y="3478"/>
                  </a:moveTo>
                  <a:cubicBezTo>
                    <a:pt x="1839" y="3488"/>
                    <a:pt x="1850" y="3488"/>
                    <a:pt x="1859" y="3488"/>
                  </a:cubicBezTo>
                  <a:cubicBezTo>
                    <a:pt x="1870" y="3498"/>
                    <a:pt x="1890" y="3498"/>
                    <a:pt x="1899" y="3508"/>
                  </a:cubicBezTo>
                  <a:lnTo>
                    <a:pt x="1919" y="3508"/>
                  </a:lnTo>
                  <a:cubicBezTo>
                    <a:pt x="1939" y="3518"/>
                    <a:pt x="1959" y="3518"/>
                    <a:pt x="1979" y="3528"/>
                  </a:cubicBezTo>
                  <a:lnTo>
                    <a:pt x="1990" y="3528"/>
                  </a:lnTo>
                  <a:cubicBezTo>
                    <a:pt x="1999" y="3538"/>
                    <a:pt x="2010" y="3538"/>
                    <a:pt x="2019" y="3548"/>
                  </a:cubicBezTo>
                  <a:cubicBezTo>
                    <a:pt x="2010" y="3558"/>
                    <a:pt x="1999" y="3558"/>
                    <a:pt x="1990" y="3568"/>
                  </a:cubicBezTo>
                  <a:cubicBezTo>
                    <a:pt x="1979" y="3578"/>
                    <a:pt x="1959" y="3588"/>
                    <a:pt x="1950" y="3598"/>
                  </a:cubicBezTo>
                  <a:cubicBezTo>
                    <a:pt x="1939" y="3598"/>
                    <a:pt x="1930" y="3608"/>
                    <a:pt x="1919" y="3618"/>
                  </a:cubicBezTo>
                  <a:cubicBezTo>
                    <a:pt x="1910" y="3628"/>
                    <a:pt x="1890" y="3638"/>
                    <a:pt x="1879" y="3648"/>
                  </a:cubicBezTo>
                  <a:lnTo>
                    <a:pt x="1870" y="3648"/>
                  </a:lnTo>
                  <a:cubicBezTo>
                    <a:pt x="1839" y="3678"/>
                    <a:pt x="1810" y="3698"/>
                    <a:pt x="1779" y="3718"/>
                  </a:cubicBezTo>
                  <a:cubicBezTo>
                    <a:pt x="1759" y="3728"/>
                    <a:pt x="1739" y="3738"/>
                    <a:pt x="1710" y="3758"/>
                  </a:cubicBezTo>
                  <a:cubicBezTo>
                    <a:pt x="1690" y="3768"/>
                    <a:pt x="1660" y="3788"/>
                    <a:pt x="1630" y="3798"/>
                  </a:cubicBezTo>
                  <a:cubicBezTo>
                    <a:pt x="1610" y="3818"/>
                    <a:pt x="1590" y="3828"/>
                    <a:pt x="1580" y="3838"/>
                  </a:cubicBezTo>
                  <a:lnTo>
                    <a:pt x="1570" y="3848"/>
                  </a:lnTo>
                  <a:cubicBezTo>
                    <a:pt x="1540" y="3868"/>
                    <a:pt x="1520" y="3878"/>
                    <a:pt x="1500" y="3898"/>
                  </a:cubicBezTo>
                  <a:cubicBezTo>
                    <a:pt x="1450" y="3928"/>
                    <a:pt x="1400" y="3958"/>
                    <a:pt x="1340" y="3988"/>
                  </a:cubicBezTo>
                  <a:lnTo>
                    <a:pt x="1190" y="4078"/>
                  </a:lnTo>
                  <a:cubicBezTo>
                    <a:pt x="1170" y="4088"/>
                    <a:pt x="1160" y="4108"/>
                    <a:pt x="1140" y="4118"/>
                  </a:cubicBezTo>
                  <a:cubicBezTo>
                    <a:pt x="1110" y="4138"/>
                    <a:pt x="1080" y="4158"/>
                    <a:pt x="1040" y="4188"/>
                  </a:cubicBezTo>
                  <a:cubicBezTo>
                    <a:pt x="1000" y="4217"/>
                    <a:pt x="940" y="4248"/>
                    <a:pt x="891" y="4268"/>
                  </a:cubicBezTo>
                  <a:cubicBezTo>
                    <a:pt x="871" y="4277"/>
                    <a:pt x="860" y="4288"/>
                    <a:pt x="840" y="4297"/>
                  </a:cubicBezTo>
                  <a:lnTo>
                    <a:pt x="800" y="4317"/>
                  </a:lnTo>
                  <a:cubicBezTo>
                    <a:pt x="771" y="4328"/>
                    <a:pt x="740" y="4348"/>
                    <a:pt x="720" y="4368"/>
                  </a:cubicBezTo>
                  <a:cubicBezTo>
                    <a:pt x="691" y="4377"/>
                    <a:pt x="660" y="4397"/>
                    <a:pt x="640" y="4417"/>
                  </a:cubicBezTo>
                  <a:lnTo>
                    <a:pt x="631" y="4428"/>
                  </a:lnTo>
                  <a:cubicBezTo>
                    <a:pt x="620" y="4437"/>
                    <a:pt x="600" y="4448"/>
                    <a:pt x="580" y="4468"/>
                  </a:cubicBezTo>
                  <a:cubicBezTo>
                    <a:pt x="571" y="4477"/>
                    <a:pt x="571" y="4488"/>
                    <a:pt x="560" y="4508"/>
                  </a:cubicBezTo>
                  <a:lnTo>
                    <a:pt x="551" y="4508"/>
                  </a:lnTo>
                  <a:cubicBezTo>
                    <a:pt x="531" y="4508"/>
                    <a:pt x="520" y="4497"/>
                    <a:pt x="511" y="4497"/>
                  </a:cubicBezTo>
                  <a:lnTo>
                    <a:pt x="491" y="4497"/>
                  </a:lnTo>
                  <a:cubicBezTo>
                    <a:pt x="461" y="4497"/>
                    <a:pt x="421" y="4477"/>
                    <a:pt x="401" y="4468"/>
                  </a:cubicBezTo>
                  <a:cubicBezTo>
                    <a:pt x="381" y="4468"/>
                    <a:pt x="371" y="4457"/>
                    <a:pt x="351" y="4448"/>
                  </a:cubicBezTo>
                  <a:lnTo>
                    <a:pt x="331" y="4448"/>
                  </a:lnTo>
                  <a:cubicBezTo>
                    <a:pt x="321" y="4448"/>
                    <a:pt x="321" y="4437"/>
                    <a:pt x="311" y="4437"/>
                  </a:cubicBezTo>
                  <a:lnTo>
                    <a:pt x="301" y="4437"/>
                  </a:lnTo>
                  <a:cubicBezTo>
                    <a:pt x="301" y="4428"/>
                    <a:pt x="291" y="4428"/>
                    <a:pt x="291" y="4428"/>
                  </a:cubicBezTo>
                  <a:lnTo>
                    <a:pt x="301" y="4428"/>
                  </a:lnTo>
                  <a:cubicBezTo>
                    <a:pt x="331" y="4408"/>
                    <a:pt x="361" y="4377"/>
                    <a:pt x="391" y="4357"/>
                  </a:cubicBezTo>
                  <a:lnTo>
                    <a:pt x="401" y="4348"/>
                  </a:lnTo>
                  <a:cubicBezTo>
                    <a:pt x="461" y="4297"/>
                    <a:pt x="520" y="4268"/>
                    <a:pt x="580" y="4228"/>
                  </a:cubicBezTo>
                  <a:lnTo>
                    <a:pt x="591" y="4228"/>
                  </a:lnTo>
                  <a:lnTo>
                    <a:pt x="620" y="4198"/>
                  </a:lnTo>
                  <a:cubicBezTo>
                    <a:pt x="671" y="4168"/>
                    <a:pt x="720" y="4138"/>
                    <a:pt x="771" y="4098"/>
                  </a:cubicBezTo>
                  <a:cubicBezTo>
                    <a:pt x="800" y="4088"/>
                    <a:pt x="820" y="4068"/>
                    <a:pt x="840" y="4048"/>
                  </a:cubicBezTo>
                  <a:cubicBezTo>
                    <a:pt x="920" y="3998"/>
                    <a:pt x="1000" y="3948"/>
                    <a:pt x="1080" y="3908"/>
                  </a:cubicBezTo>
                  <a:lnTo>
                    <a:pt x="1200" y="3848"/>
                  </a:lnTo>
                  <a:cubicBezTo>
                    <a:pt x="1220" y="3838"/>
                    <a:pt x="1240" y="3828"/>
                    <a:pt x="1250" y="3818"/>
                  </a:cubicBezTo>
                  <a:cubicBezTo>
                    <a:pt x="1270" y="3798"/>
                    <a:pt x="1290" y="3788"/>
                    <a:pt x="1310" y="3778"/>
                  </a:cubicBezTo>
                  <a:cubicBezTo>
                    <a:pt x="1350" y="3758"/>
                    <a:pt x="1380" y="3738"/>
                    <a:pt x="1420" y="3718"/>
                  </a:cubicBezTo>
                  <a:lnTo>
                    <a:pt x="1540" y="3658"/>
                  </a:lnTo>
                  <a:cubicBezTo>
                    <a:pt x="1570" y="3648"/>
                    <a:pt x="1590" y="3628"/>
                    <a:pt x="1610" y="3618"/>
                  </a:cubicBezTo>
                  <a:lnTo>
                    <a:pt x="1610" y="3608"/>
                  </a:lnTo>
                  <a:cubicBezTo>
                    <a:pt x="1620" y="3598"/>
                    <a:pt x="1640" y="3598"/>
                    <a:pt x="1650" y="3588"/>
                  </a:cubicBezTo>
                  <a:cubicBezTo>
                    <a:pt x="1660" y="3578"/>
                    <a:pt x="1679" y="3568"/>
                    <a:pt x="1699" y="3558"/>
                  </a:cubicBezTo>
                  <a:cubicBezTo>
                    <a:pt x="1719" y="3548"/>
                    <a:pt x="1730" y="3538"/>
                    <a:pt x="1750" y="3528"/>
                  </a:cubicBezTo>
                  <a:cubicBezTo>
                    <a:pt x="1750" y="3518"/>
                    <a:pt x="1759" y="3508"/>
                    <a:pt x="1770" y="3508"/>
                  </a:cubicBezTo>
                  <a:lnTo>
                    <a:pt x="1779" y="3508"/>
                  </a:lnTo>
                  <a:lnTo>
                    <a:pt x="1810" y="3478"/>
                  </a:lnTo>
                  <a:close/>
                  <a:moveTo>
                    <a:pt x="2119" y="3638"/>
                  </a:moveTo>
                  <a:lnTo>
                    <a:pt x="2110" y="3658"/>
                  </a:lnTo>
                  <a:lnTo>
                    <a:pt x="2110" y="3718"/>
                  </a:lnTo>
                  <a:lnTo>
                    <a:pt x="2110" y="3758"/>
                  </a:lnTo>
                  <a:cubicBezTo>
                    <a:pt x="2099" y="3788"/>
                    <a:pt x="2099" y="3838"/>
                    <a:pt x="2099" y="3878"/>
                  </a:cubicBezTo>
                  <a:cubicBezTo>
                    <a:pt x="2090" y="3888"/>
                    <a:pt x="2090" y="3898"/>
                    <a:pt x="2090" y="3908"/>
                  </a:cubicBezTo>
                  <a:lnTo>
                    <a:pt x="2079" y="3918"/>
                  </a:lnTo>
                  <a:lnTo>
                    <a:pt x="2059" y="3928"/>
                  </a:lnTo>
                  <a:cubicBezTo>
                    <a:pt x="2050" y="3928"/>
                    <a:pt x="2039" y="3938"/>
                    <a:pt x="2030" y="3948"/>
                  </a:cubicBezTo>
                  <a:lnTo>
                    <a:pt x="2019" y="3958"/>
                  </a:lnTo>
                  <a:cubicBezTo>
                    <a:pt x="1990" y="3978"/>
                    <a:pt x="1970" y="3998"/>
                    <a:pt x="1939" y="4008"/>
                  </a:cubicBezTo>
                  <a:cubicBezTo>
                    <a:pt x="1919" y="4028"/>
                    <a:pt x="1890" y="4048"/>
                    <a:pt x="1859" y="4068"/>
                  </a:cubicBezTo>
                  <a:cubicBezTo>
                    <a:pt x="1830" y="4088"/>
                    <a:pt x="1799" y="4108"/>
                    <a:pt x="1770" y="4138"/>
                  </a:cubicBezTo>
                  <a:cubicBezTo>
                    <a:pt x="1750" y="4148"/>
                    <a:pt x="1719" y="4168"/>
                    <a:pt x="1699" y="4188"/>
                  </a:cubicBezTo>
                  <a:cubicBezTo>
                    <a:pt x="1690" y="4198"/>
                    <a:pt x="1679" y="4198"/>
                    <a:pt x="1670" y="4208"/>
                  </a:cubicBezTo>
                  <a:lnTo>
                    <a:pt x="1660" y="4217"/>
                  </a:lnTo>
                  <a:lnTo>
                    <a:pt x="1630" y="4228"/>
                  </a:lnTo>
                  <a:cubicBezTo>
                    <a:pt x="1580" y="4268"/>
                    <a:pt x="1540" y="4297"/>
                    <a:pt x="1480" y="4337"/>
                  </a:cubicBezTo>
                  <a:cubicBezTo>
                    <a:pt x="1430" y="4377"/>
                    <a:pt x="1390" y="4408"/>
                    <a:pt x="1340" y="4428"/>
                  </a:cubicBezTo>
                  <a:cubicBezTo>
                    <a:pt x="1290" y="4468"/>
                    <a:pt x="1240" y="4497"/>
                    <a:pt x="1180" y="4528"/>
                  </a:cubicBezTo>
                  <a:lnTo>
                    <a:pt x="1090" y="4588"/>
                  </a:lnTo>
                  <a:lnTo>
                    <a:pt x="1080" y="4588"/>
                  </a:lnTo>
                  <a:lnTo>
                    <a:pt x="1060" y="4597"/>
                  </a:lnTo>
                  <a:lnTo>
                    <a:pt x="1030" y="4617"/>
                  </a:lnTo>
                  <a:cubicBezTo>
                    <a:pt x="980" y="4648"/>
                    <a:pt x="931" y="4677"/>
                    <a:pt x="880" y="4697"/>
                  </a:cubicBezTo>
                  <a:lnTo>
                    <a:pt x="840" y="4717"/>
                  </a:lnTo>
                  <a:cubicBezTo>
                    <a:pt x="811" y="4737"/>
                    <a:pt x="771" y="4757"/>
                    <a:pt x="731" y="4777"/>
                  </a:cubicBezTo>
                  <a:lnTo>
                    <a:pt x="671" y="4807"/>
                  </a:lnTo>
                  <a:lnTo>
                    <a:pt x="651" y="4817"/>
                  </a:lnTo>
                  <a:lnTo>
                    <a:pt x="651" y="4807"/>
                  </a:lnTo>
                  <a:lnTo>
                    <a:pt x="651" y="4787"/>
                  </a:lnTo>
                  <a:cubicBezTo>
                    <a:pt x="651" y="4757"/>
                    <a:pt x="651" y="4727"/>
                    <a:pt x="640" y="4697"/>
                  </a:cubicBezTo>
                  <a:lnTo>
                    <a:pt x="640" y="4668"/>
                  </a:lnTo>
                  <a:lnTo>
                    <a:pt x="640" y="4657"/>
                  </a:lnTo>
                  <a:lnTo>
                    <a:pt x="640" y="4637"/>
                  </a:lnTo>
                  <a:lnTo>
                    <a:pt x="640" y="4608"/>
                  </a:lnTo>
                  <a:cubicBezTo>
                    <a:pt x="640" y="4597"/>
                    <a:pt x="640" y="4588"/>
                    <a:pt x="631" y="4577"/>
                  </a:cubicBezTo>
                  <a:lnTo>
                    <a:pt x="631" y="4568"/>
                  </a:lnTo>
                  <a:lnTo>
                    <a:pt x="631" y="4557"/>
                  </a:lnTo>
                  <a:cubicBezTo>
                    <a:pt x="640" y="4548"/>
                    <a:pt x="640" y="4537"/>
                    <a:pt x="651" y="4537"/>
                  </a:cubicBezTo>
                  <a:cubicBezTo>
                    <a:pt x="651" y="4528"/>
                    <a:pt x="660" y="4528"/>
                    <a:pt x="671" y="4517"/>
                  </a:cubicBezTo>
                  <a:cubicBezTo>
                    <a:pt x="720" y="4477"/>
                    <a:pt x="760" y="4448"/>
                    <a:pt x="811" y="4428"/>
                  </a:cubicBezTo>
                  <a:cubicBezTo>
                    <a:pt x="840" y="4408"/>
                    <a:pt x="871" y="4397"/>
                    <a:pt x="900" y="4377"/>
                  </a:cubicBezTo>
                  <a:cubicBezTo>
                    <a:pt x="920" y="4368"/>
                    <a:pt x="950" y="4357"/>
                    <a:pt x="970" y="4348"/>
                  </a:cubicBezTo>
                  <a:cubicBezTo>
                    <a:pt x="1010" y="4317"/>
                    <a:pt x="1060" y="4288"/>
                    <a:pt x="1120" y="4257"/>
                  </a:cubicBezTo>
                  <a:cubicBezTo>
                    <a:pt x="1150" y="4237"/>
                    <a:pt x="1170" y="4217"/>
                    <a:pt x="1200" y="4198"/>
                  </a:cubicBezTo>
                  <a:cubicBezTo>
                    <a:pt x="1220" y="4188"/>
                    <a:pt x="1240" y="4168"/>
                    <a:pt x="1270" y="4148"/>
                  </a:cubicBezTo>
                  <a:cubicBezTo>
                    <a:pt x="1310" y="4128"/>
                    <a:pt x="1350" y="4098"/>
                    <a:pt x="1390" y="4078"/>
                  </a:cubicBezTo>
                  <a:lnTo>
                    <a:pt x="1420" y="4068"/>
                  </a:lnTo>
                  <a:cubicBezTo>
                    <a:pt x="1480" y="4028"/>
                    <a:pt x="1530" y="3998"/>
                    <a:pt x="1570" y="3978"/>
                  </a:cubicBezTo>
                  <a:lnTo>
                    <a:pt x="1600" y="3958"/>
                  </a:lnTo>
                  <a:lnTo>
                    <a:pt x="1620" y="3948"/>
                  </a:lnTo>
                  <a:cubicBezTo>
                    <a:pt x="1650" y="3928"/>
                    <a:pt x="1679" y="3898"/>
                    <a:pt x="1719" y="3878"/>
                  </a:cubicBezTo>
                  <a:lnTo>
                    <a:pt x="1779" y="3848"/>
                  </a:lnTo>
                  <a:cubicBezTo>
                    <a:pt x="1799" y="3838"/>
                    <a:pt x="1830" y="3818"/>
                    <a:pt x="1859" y="3798"/>
                  </a:cubicBezTo>
                  <a:cubicBezTo>
                    <a:pt x="1879" y="3788"/>
                    <a:pt x="1890" y="3778"/>
                    <a:pt x="1910" y="3768"/>
                  </a:cubicBezTo>
                  <a:cubicBezTo>
                    <a:pt x="1939" y="3748"/>
                    <a:pt x="1970" y="3728"/>
                    <a:pt x="1990" y="3708"/>
                  </a:cubicBezTo>
                  <a:cubicBezTo>
                    <a:pt x="2019" y="3698"/>
                    <a:pt x="2039" y="3688"/>
                    <a:pt x="2059" y="3668"/>
                  </a:cubicBezTo>
                  <a:cubicBezTo>
                    <a:pt x="2070" y="3668"/>
                    <a:pt x="2079" y="3658"/>
                    <a:pt x="2079" y="3658"/>
                  </a:cubicBezTo>
                  <a:cubicBezTo>
                    <a:pt x="2090" y="3648"/>
                    <a:pt x="2110" y="3648"/>
                    <a:pt x="2119" y="3638"/>
                  </a:cubicBezTo>
                  <a:close/>
                  <a:moveTo>
                    <a:pt x="241" y="4497"/>
                  </a:moveTo>
                  <a:cubicBezTo>
                    <a:pt x="251" y="4508"/>
                    <a:pt x="271" y="4517"/>
                    <a:pt x="281" y="4528"/>
                  </a:cubicBezTo>
                  <a:lnTo>
                    <a:pt x="301" y="4528"/>
                  </a:lnTo>
                  <a:cubicBezTo>
                    <a:pt x="321" y="4537"/>
                    <a:pt x="331" y="4537"/>
                    <a:pt x="341" y="4548"/>
                  </a:cubicBezTo>
                  <a:lnTo>
                    <a:pt x="361" y="4557"/>
                  </a:lnTo>
                  <a:cubicBezTo>
                    <a:pt x="391" y="4568"/>
                    <a:pt x="421" y="4577"/>
                    <a:pt x="441" y="4588"/>
                  </a:cubicBezTo>
                  <a:cubicBezTo>
                    <a:pt x="461" y="4588"/>
                    <a:pt x="471" y="4597"/>
                    <a:pt x="491" y="4597"/>
                  </a:cubicBezTo>
                  <a:cubicBezTo>
                    <a:pt x="500" y="4597"/>
                    <a:pt x="520" y="4597"/>
                    <a:pt x="531" y="4608"/>
                  </a:cubicBezTo>
                  <a:lnTo>
                    <a:pt x="531" y="4668"/>
                  </a:lnTo>
                  <a:lnTo>
                    <a:pt x="540" y="4688"/>
                  </a:lnTo>
                  <a:lnTo>
                    <a:pt x="540" y="4767"/>
                  </a:lnTo>
                  <a:cubicBezTo>
                    <a:pt x="551" y="4797"/>
                    <a:pt x="551" y="4827"/>
                    <a:pt x="551" y="4847"/>
                  </a:cubicBezTo>
                  <a:lnTo>
                    <a:pt x="551" y="4867"/>
                  </a:lnTo>
                  <a:lnTo>
                    <a:pt x="540" y="4867"/>
                  </a:lnTo>
                  <a:lnTo>
                    <a:pt x="531" y="4857"/>
                  </a:lnTo>
                  <a:cubicBezTo>
                    <a:pt x="520" y="4857"/>
                    <a:pt x="511" y="4857"/>
                    <a:pt x="500" y="4847"/>
                  </a:cubicBezTo>
                  <a:lnTo>
                    <a:pt x="480" y="4847"/>
                  </a:lnTo>
                  <a:cubicBezTo>
                    <a:pt x="451" y="4827"/>
                    <a:pt x="421" y="4817"/>
                    <a:pt x="391" y="4807"/>
                  </a:cubicBezTo>
                  <a:lnTo>
                    <a:pt x="371" y="4797"/>
                  </a:lnTo>
                  <a:cubicBezTo>
                    <a:pt x="351" y="4787"/>
                    <a:pt x="331" y="4777"/>
                    <a:pt x="321" y="4777"/>
                  </a:cubicBezTo>
                  <a:cubicBezTo>
                    <a:pt x="301" y="4767"/>
                    <a:pt x="291" y="4767"/>
                    <a:pt x="281" y="4757"/>
                  </a:cubicBezTo>
                  <a:lnTo>
                    <a:pt x="261" y="4757"/>
                  </a:lnTo>
                  <a:lnTo>
                    <a:pt x="261" y="4727"/>
                  </a:lnTo>
                  <a:cubicBezTo>
                    <a:pt x="261" y="4707"/>
                    <a:pt x="251" y="4688"/>
                    <a:pt x="251" y="4668"/>
                  </a:cubicBezTo>
                  <a:lnTo>
                    <a:pt x="251" y="4648"/>
                  </a:lnTo>
                  <a:cubicBezTo>
                    <a:pt x="251" y="4608"/>
                    <a:pt x="251" y="4568"/>
                    <a:pt x="241" y="4537"/>
                  </a:cubicBezTo>
                  <a:lnTo>
                    <a:pt x="241" y="4497"/>
                  </a:lnTo>
                  <a:close/>
                  <a:moveTo>
                    <a:pt x="1719" y="1"/>
                  </a:moveTo>
                  <a:cubicBezTo>
                    <a:pt x="1699" y="11"/>
                    <a:pt x="1679" y="11"/>
                    <a:pt x="1660" y="21"/>
                  </a:cubicBezTo>
                  <a:cubicBezTo>
                    <a:pt x="1650" y="21"/>
                    <a:pt x="1630" y="31"/>
                    <a:pt x="1620" y="31"/>
                  </a:cubicBezTo>
                  <a:lnTo>
                    <a:pt x="1610" y="41"/>
                  </a:lnTo>
                  <a:lnTo>
                    <a:pt x="1550" y="71"/>
                  </a:lnTo>
                  <a:lnTo>
                    <a:pt x="1470" y="101"/>
                  </a:lnTo>
                  <a:cubicBezTo>
                    <a:pt x="1420" y="131"/>
                    <a:pt x="1360" y="161"/>
                    <a:pt x="1300" y="191"/>
                  </a:cubicBezTo>
                  <a:lnTo>
                    <a:pt x="1240" y="221"/>
                  </a:lnTo>
                  <a:lnTo>
                    <a:pt x="1230" y="231"/>
                  </a:lnTo>
                  <a:cubicBezTo>
                    <a:pt x="1170" y="251"/>
                    <a:pt x="1120" y="281"/>
                    <a:pt x="1070" y="311"/>
                  </a:cubicBezTo>
                  <a:cubicBezTo>
                    <a:pt x="990" y="351"/>
                    <a:pt x="911" y="391"/>
                    <a:pt x="820" y="431"/>
                  </a:cubicBezTo>
                  <a:cubicBezTo>
                    <a:pt x="791" y="451"/>
                    <a:pt x="760" y="461"/>
                    <a:pt x="740" y="471"/>
                  </a:cubicBezTo>
                  <a:cubicBezTo>
                    <a:pt x="691" y="501"/>
                    <a:pt x="640" y="531"/>
                    <a:pt x="591" y="551"/>
                  </a:cubicBezTo>
                  <a:cubicBezTo>
                    <a:pt x="511" y="580"/>
                    <a:pt x="441" y="620"/>
                    <a:pt x="371" y="671"/>
                  </a:cubicBezTo>
                  <a:cubicBezTo>
                    <a:pt x="301" y="711"/>
                    <a:pt x="231" y="751"/>
                    <a:pt x="171" y="791"/>
                  </a:cubicBezTo>
                  <a:lnTo>
                    <a:pt x="151" y="800"/>
                  </a:lnTo>
                  <a:cubicBezTo>
                    <a:pt x="111" y="831"/>
                    <a:pt x="71" y="851"/>
                    <a:pt x="41" y="900"/>
                  </a:cubicBezTo>
                  <a:cubicBezTo>
                    <a:pt x="21" y="951"/>
                    <a:pt x="21" y="1000"/>
                    <a:pt x="11" y="1051"/>
                  </a:cubicBezTo>
                  <a:lnTo>
                    <a:pt x="11" y="1110"/>
                  </a:lnTo>
                  <a:cubicBezTo>
                    <a:pt x="1" y="1190"/>
                    <a:pt x="11" y="1270"/>
                    <a:pt x="11" y="1360"/>
                  </a:cubicBezTo>
                  <a:lnTo>
                    <a:pt x="11" y="1390"/>
                  </a:lnTo>
                  <a:cubicBezTo>
                    <a:pt x="11" y="1480"/>
                    <a:pt x="11" y="1560"/>
                    <a:pt x="21" y="1660"/>
                  </a:cubicBezTo>
                  <a:lnTo>
                    <a:pt x="21" y="1819"/>
                  </a:lnTo>
                  <a:lnTo>
                    <a:pt x="21" y="1919"/>
                  </a:lnTo>
                  <a:lnTo>
                    <a:pt x="31" y="1970"/>
                  </a:lnTo>
                  <a:lnTo>
                    <a:pt x="31" y="2179"/>
                  </a:lnTo>
                  <a:cubicBezTo>
                    <a:pt x="41" y="2250"/>
                    <a:pt x="41" y="2319"/>
                    <a:pt x="41" y="2409"/>
                  </a:cubicBezTo>
                  <a:lnTo>
                    <a:pt x="51" y="2459"/>
                  </a:lnTo>
                  <a:lnTo>
                    <a:pt x="51" y="2589"/>
                  </a:lnTo>
                  <a:cubicBezTo>
                    <a:pt x="51" y="2619"/>
                    <a:pt x="61" y="2649"/>
                    <a:pt x="61" y="2669"/>
                  </a:cubicBezTo>
                  <a:lnTo>
                    <a:pt x="61" y="2759"/>
                  </a:lnTo>
                  <a:lnTo>
                    <a:pt x="61" y="2799"/>
                  </a:lnTo>
                  <a:lnTo>
                    <a:pt x="61" y="2849"/>
                  </a:lnTo>
                  <a:lnTo>
                    <a:pt x="61" y="3109"/>
                  </a:lnTo>
                  <a:lnTo>
                    <a:pt x="71" y="3129"/>
                  </a:lnTo>
                  <a:lnTo>
                    <a:pt x="71" y="3138"/>
                  </a:lnTo>
                  <a:lnTo>
                    <a:pt x="71" y="3249"/>
                  </a:lnTo>
                  <a:cubicBezTo>
                    <a:pt x="71" y="3258"/>
                    <a:pt x="81" y="3269"/>
                    <a:pt x="81" y="3278"/>
                  </a:cubicBezTo>
                  <a:lnTo>
                    <a:pt x="81" y="3298"/>
                  </a:lnTo>
                  <a:lnTo>
                    <a:pt x="81" y="3318"/>
                  </a:lnTo>
                  <a:lnTo>
                    <a:pt x="81" y="3369"/>
                  </a:lnTo>
                  <a:cubicBezTo>
                    <a:pt x="81" y="3458"/>
                    <a:pt x="91" y="3538"/>
                    <a:pt x="101" y="3628"/>
                  </a:cubicBezTo>
                  <a:cubicBezTo>
                    <a:pt x="101" y="3708"/>
                    <a:pt x="111" y="3788"/>
                    <a:pt x="111" y="3878"/>
                  </a:cubicBezTo>
                  <a:lnTo>
                    <a:pt x="111" y="3888"/>
                  </a:lnTo>
                  <a:cubicBezTo>
                    <a:pt x="121" y="3928"/>
                    <a:pt x="121" y="3968"/>
                    <a:pt x="121" y="3998"/>
                  </a:cubicBezTo>
                  <a:cubicBezTo>
                    <a:pt x="131" y="4048"/>
                    <a:pt x="131" y="4098"/>
                    <a:pt x="131" y="4148"/>
                  </a:cubicBezTo>
                  <a:cubicBezTo>
                    <a:pt x="141" y="4178"/>
                    <a:pt x="141" y="4217"/>
                    <a:pt x="141" y="4248"/>
                  </a:cubicBezTo>
                  <a:lnTo>
                    <a:pt x="141" y="4288"/>
                  </a:lnTo>
                  <a:lnTo>
                    <a:pt x="141" y="4357"/>
                  </a:lnTo>
                  <a:cubicBezTo>
                    <a:pt x="141" y="4377"/>
                    <a:pt x="141" y="4388"/>
                    <a:pt x="151" y="4408"/>
                  </a:cubicBezTo>
                  <a:lnTo>
                    <a:pt x="151" y="4417"/>
                  </a:lnTo>
                  <a:lnTo>
                    <a:pt x="151" y="4437"/>
                  </a:lnTo>
                  <a:lnTo>
                    <a:pt x="151" y="4568"/>
                  </a:lnTo>
                  <a:cubicBezTo>
                    <a:pt x="151" y="4608"/>
                    <a:pt x="141" y="4648"/>
                    <a:pt x="141" y="4688"/>
                  </a:cubicBezTo>
                  <a:lnTo>
                    <a:pt x="141" y="4737"/>
                  </a:lnTo>
                  <a:cubicBezTo>
                    <a:pt x="131" y="4747"/>
                    <a:pt x="131" y="4757"/>
                    <a:pt x="131" y="4757"/>
                  </a:cubicBezTo>
                  <a:lnTo>
                    <a:pt x="131" y="4787"/>
                  </a:lnTo>
                  <a:lnTo>
                    <a:pt x="131" y="4797"/>
                  </a:lnTo>
                  <a:cubicBezTo>
                    <a:pt x="131" y="4807"/>
                    <a:pt x="141" y="4827"/>
                    <a:pt x="141" y="4837"/>
                  </a:cubicBezTo>
                  <a:cubicBezTo>
                    <a:pt x="151" y="4857"/>
                    <a:pt x="171" y="4867"/>
                    <a:pt x="191" y="4877"/>
                  </a:cubicBezTo>
                  <a:cubicBezTo>
                    <a:pt x="201" y="4887"/>
                    <a:pt x="211" y="4897"/>
                    <a:pt x="221" y="4897"/>
                  </a:cubicBezTo>
                  <a:lnTo>
                    <a:pt x="231" y="4897"/>
                  </a:lnTo>
                  <a:cubicBezTo>
                    <a:pt x="251" y="4917"/>
                    <a:pt x="281" y="4927"/>
                    <a:pt x="301" y="4937"/>
                  </a:cubicBezTo>
                  <a:cubicBezTo>
                    <a:pt x="351" y="4957"/>
                    <a:pt x="401" y="4977"/>
                    <a:pt x="441" y="4987"/>
                  </a:cubicBezTo>
                  <a:lnTo>
                    <a:pt x="471" y="4997"/>
                  </a:lnTo>
                  <a:cubicBezTo>
                    <a:pt x="491" y="5007"/>
                    <a:pt x="500" y="5007"/>
                    <a:pt x="520" y="5017"/>
                  </a:cubicBezTo>
                  <a:lnTo>
                    <a:pt x="540" y="5027"/>
                  </a:lnTo>
                  <a:lnTo>
                    <a:pt x="600" y="5027"/>
                  </a:lnTo>
                  <a:cubicBezTo>
                    <a:pt x="611" y="5027"/>
                    <a:pt x="620" y="5017"/>
                    <a:pt x="620" y="5017"/>
                  </a:cubicBezTo>
                  <a:cubicBezTo>
                    <a:pt x="631" y="5017"/>
                    <a:pt x="640" y="5007"/>
                    <a:pt x="651" y="5007"/>
                  </a:cubicBezTo>
                  <a:cubicBezTo>
                    <a:pt x="660" y="4997"/>
                    <a:pt x="660" y="4987"/>
                    <a:pt x="671" y="4987"/>
                  </a:cubicBezTo>
                  <a:lnTo>
                    <a:pt x="680" y="4977"/>
                  </a:lnTo>
                  <a:lnTo>
                    <a:pt x="711" y="4957"/>
                  </a:lnTo>
                  <a:cubicBezTo>
                    <a:pt x="751" y="4937"/>
                    <a:pt x="791" y="4907"/>
                    <a:pt x="820" y="4887"/>
                  </a:cubicBezTo>
                  <a:cubicBezTo>
                    <a:pt x="860" y="4867"/>
                    <a:pt x="891" y="4847"/>
                    <a:pt x="931" y="4827"/>
                  </a:cubicBezTo>
                  <a:cubicBezTo>
                    <a:pt x="940" y="4817"/>
                    <a:pt x="960" y="4817"/>
                    <a:pt x="980" y="4807"/>
                  </a:cubicBezTo>
                  <a:lnTo>
                    <a:pt x="1130" y="4717"/>
                  </a:lnTo>
                  <a:lnTo>
                    <a:pt x="1170" y="4697"/>
                  </a:lnTo>
                  <a:lnTo>
                    <a:pt x="1190" y="4677"/>
                  </a:lnTo>
                  <a:cubicBezTo>
                    <a:pt x="1220" y="4668"/>
                    <a:pt x="1250" y="4648"/>
                    <a:pt x="1280" y="4628"/>
                  </a:cubicBezTo>
                  <a:cubicBezTo>
                    <a:pt x="1330" y="4597"/>
                    <a:pt x="1380" y="4568"/>
                    <a:pt x="1420" y="4537"/>
                  </a:cubicBezTo>
                  <a:cubicBezTo>
                    <a:pt x="1460" y="4508"/>
                    <a:pt x="1500" y="4488"/>
                    <a:pt x="1540" y="4457"/>
                  </a:cubicBezTo>
                  <a:lnTo>
                    <a:pt x="1550" y="4448"/>
                  </a:lnTo>
                  <a:cubicBezTo>
                    <a:pt x="1600" y="4408"/>
                    <a:pt x="1660" y="4368"/>
                    <a:pt x="1710" y="4328"/>
                  </a:cubicBezTo>
                  <a:cubicBezTo>
                    <a:pt x="1759" y="4297"/>
                    <a:pt x="1810" y="4257"/>
                    <a:pt x="1859" y="4228"/>
                  </a:cubicBezTo>
                  <a:cubicBezTo>
                    <a:pt x="1910" y="4188"/>
                    <a:pt x="1950" y="4158"/>
                    <a:pt x="1999" y="4138"/>
                  </a:cubicBezTo>
                  <a:lnTo>
                    <a:pt x="2010" y="4128"/>
                  </a:lnTo>
                  <a:cubicBezTo>
                    <a:pt x="2019" y="4118"/>
                    <a:pt x="2039" y="4108"/>
                    <a:pt x="2059" y="4098"/>
                  </a:cubicBezTo>
                  <a:lnTo>
                    <a:pt x="2070" y="4088"/>
                  </a:lnTo>
                  <a:lnTo>
                    <a:pt x="2130" y="4058"/>
                  </a:lnTo>
                  <a:cubicBezTo>
                    <a:pt x="2139" y="4048"/>
                    <a:pt x="2139" y="4038"/>
                    <a:pt x="2159" y="4038"/>
                  </a:cubicBezTo>
                  <a:cubicBezTo>
                    <a:pt x="2179" y="4028"/>
                    <a:pt x="2189" y="4018"/>
                    <a:pt x="2209" y="3998"/>
                  </a:cubicBezTo>
                  <a:cubicBezTo>
                    <a:pt x="2239" y="3968"/>
                    <a:pt x="2249" y="3918"/>
                    <a:pt x="2259" y="3878"/>
                  </a:cubicBezTo>
                  <a:cubicBezTo>
                    <a:pt x="2269" y="3828"/>
                    <a:pt x="2269" y="3768"/>
                    <a:pt x="2279" y="3718"/>
                  </a:cubicBezTo>
                  <a:lnTo>
                    <a:pt x="2279" y="3708"/>
                  </a:lnTo>
                  <a:lnTo>
                    <a:pt x="2279" y="3678"/>
                  </a:lnTo>
                  <a:lnTo>
                    <a:pt x="2279" y="3668"/>
                  </a:lnTo>
                  <a:cubicBezTo>
                    <a:pt x="2279" y="3658"/>
                    <a:pt x="2279" y="3648"/>
                    <a:pt x="2289" y="3628"/>
                  </a:cubicBezTo>
                  <a:cubicBezTo>
                    <a:pt x="2289" y="3598"/>
                    <a:pt x="2289" y="3568"/>
                    <a:pt x="2279" y="3548"/>
                  </a:cubicBezTo>
                  <a:cubicBezTo>
                    <a:pt x="2269" y="3488"/>
                    <a:pt x="2219" y="3458"/>
                    <a:pt x="2179" y="3429"/>
                  </a:cubicBezTo>
                  <a:cubicBezTo>
                    <a:pt x="2139" y="3409"/>
                    <a:pt x="2110" y="3389"/>
                    <a:pt x="2059" y="3369"/>
                  </a:cubicBezTo>
                  <a:cubicBezTo>
                    <a:pt x="2019" y="3358"/>
                    <a:pt x="1990" y="3349"/>
                    <a:pt x="1950" y="3338"/>
                  </a:cubicBezTo>
                  <a:lnTo>
                    <a:pt x="1939" y="3329"/>
                  </a:lnTo>
                  <a:lnTo>
                    <a:pt x="1910" y="3329"/>
                  </a:lnTo>
                  <a:lnTo>
                    <a:pt x="1910" y="3258"/>
                  </a:lnTo>
                  <a:lnTo>
                    <a:pt x="1910" y="3238"/>
                  </a:lnTo>
                  <a:cubicBezTo>
                    <a:pt x="1919" y="3198"/>
                    <a:pt x="1919" y="3149"/>
                    <a:pt x="1919" y="3098"/>
                  </a:cubicBezTo>
                  <a:lnTo>
                    <a:pt x="1919" y="2849"/>
                  </a:lnTo>
                  <a:lnTo>
                    <a:pt x="1919" y="2839"/>
                  </a:lnTo>
                  <a:lnTo>
                    <a:pt x="1919" y="2709"/>
                  </a:lnTo>
                  <a:cubicBezTo>
                    <a:pt x="1919" y="2669"/>
                    <a:pt x="1919" y="2629"/>
                    <a:pt x="1910" y="2599"/>
                  </a:cubicBezTo>
                  <a:lnTo>
                    <a:pt x="1910" y="2589"/>
                  </a:lnTo>
                  <a:lnTo>
                    <a:pt x="1910" y="2569"/>
                  </a:lnTo>
                  <a:cubicBezTo>
                    <a:pt x="1899" y="2479"/>
                    <a:pt x="1899" y="2389"/>
                    <a:pt x="1899" y="2309"/>
                  </a:cubicBezTo>
                  <a:lnTo>
                    <a:pt x="1899" y="2299"/>
                  </a:lnTo>
                  <a:cubicBezTo>
                    <a:pt x="1899" y="2230"/>
                    <a:pt x="1890" y="2170"/>
                    <a:pt x="1890" y="2099"/>
                  </a:cubicBezTo>
                  <a:lnTo>
                    <a:pt x="1879" y="2030"/>
                  </a:lnTo>
                  <a:cubicBezTo>
                    <a:pt x="1870" y="1950"/>
                    <a:pt x="1870" y="1859"/>
                    <a:pt x="1870" y="1780"/>
                  </a:cubicBezTo>
                  <a:cubicBezTo>
                    <a:pt x="1870" y="1690"/>
                    <a:pt x="1859" y="1600"/>
                    <a:pt x="1859" y="1510"/>
                  </a:cubicBezTo>
                  <a:lnTo>
                    <a:pt x="1859" y="1240"/>
                  </a:lnTo>
                  <a:cubicBezTo>
                    <a:pt x="1870" y="1180"/>
                    <a:pt x="1870" y="1120"/>
                    <a:pt x="1870" y="1060"/>
                  </a:cubicBezTo>
                  <a:lnTo>
                    <a:pt x="1870" y="971"/>
                  </a:lnTo>
                  <a:lnTo>
                    <a:pt x="1870" y="940"/>
                  </a:lnTo>
                  <a:lnTo>
                    <a:pt x="1870" y="700"/>
                  </a:lnTo>
                  <a:lnTo>
                    <a:pt x="1870" y="571"/>
                  </a:lnTo>
                  <a:lnTo>
                    <a:pt x="1870" y="501"/>
                  </a:lnTo>
                  <a:lnTo>
                    <a:pt x="1870" y="451"/>
                  </a:lnTo>
                  <a:lnTo>
                    <a:pt x="1870" y="321"/>
                  </a:lnTo>
                  <a:lnTo>
                    <a:pt x="1870" y="281"/>
                  </a:lnTo>
                  <a:lnTo>
                    <a:pt x="1870" y="271"/>
                  </a:lnTo>
                  <a:cubicBezTo>
                    <a:pt x="1879" y="251"/>
                    <a:pt x="1879" y="221"/>
                    <a:pt x="1879" y="201"/>
                  </a:cubicBezTo>
                  <a:cubicBezTo>
                    <a:pt x="1879" y="171"/>
                    <a:pt x="1879" y="151"/>
                    <a:pt x="1870" y="121"/>
                  </a:cubicBezTo>
                  <a:cubicBezTo>
                    <a:pt x="1870" y="81"/>
                    <a:pt x="1839" y="51"/>
                    <a:pt x="1810" y="21"/>
                  </a:cubicBezTo>
                  <a:cubicBezTo>
                    <a:pt x="1790" y="11"/>
                    <a:pt x="1759" y="1"/>
                    <a:pt x="1739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0" name="Google Shape;220;p24"/>
            <p:cNvSpPr/>
            <p:nvPr/>
          </p:nvSpPr>
          <p:spPr>
            <a:xfrm flipH="1">
              <a:off x="7512539" y="2142577"/>
              <a:ext cx="148339" cy="325775"/>
            </a:xfrm>
            <a:custGeom>
              <a:avLst/>
              <a:gdLst/>
              <a:ahLst/>
              <a:cxnLst/>
              <a:rect l="l" t="t" r="r" b="b"/>
              <a:pathLst>
                <a:path w="2289" h="5027" extrusionOk="0">
                  <a:moveTo>
                    <a:pt x="1639" y="281"/>
                  </a:moveTo>
                  <a:lnTo>
                    <a:pt x="1639" y="290"/>
                  </a:lnTo>
                  <a:lnTo>
                    <a:pt x="1639" y="410"/>
                  </a:lnTo>
                  <a:cubicBezTo>
                    <a:pt x="1639" y="450"/>
                    <a:pt x="1649" y="481"/>
                    <a:pt x="1649" y="521"/>
                  </a:cubicBezTo>
                  <a:lnTo>
                    <a:pt x="1649" y="530"/>
                  </a:lnTo>
                  <a:lnTo>
                    <a:pt x="1649" y="541"/>
                  </a:lnTo>
                  <a:cubicBezTo>
                    <a:pt x="1659" y="580"/>
                    <a:pt x="1659" y="620"/>
                    <a:pt x="1659" y="670"/>
                  </a:cubicBezTo>
                  <a:cubicBezTo>
                    <a:pt x="1669" y="720"/>
                    <a:pt x="1669" y="780"/>
                    <a:pt x="1669" y="840"/>
                  </a:cubicBezTo>
                  <a:cubicBezTo>
                    <a:pt x="1679" y="950"/>
                    <a:pt x="1689" y="1080"/>
                    <a:pt x="1689" y="1200"/>
                  </a:cubicBezTo>
                  <a:cubicBezTo>
                    <a:pt x="1689" y="1260"/>
                    <a:pt x="1689" y="1329"/>
                    <a:pt x="1699" y="1389"/>
                  </a:cubicBezTo>
                  <a:lnTo>
                    <a:pt x="1699" y="1469"/>
                  </a:lnTo>
                  <a:lnTo>
                    <a:pt x="1699" y="1620"/>
                  </a:lnTo>
                  <a:cubicBezTo>
                    <a:pt x="1699" y="1660"/>
                    <a:pt x="1699" y="1700"/>
                    <a:pt x="1709" y="1740"/>
                  </a:cubicBezTo>
                  <a:cubicBezTo>
                    <a:pt x="1709" y="1819"/>
                    <a:pt x="1709" y="1909"/>
                    <a:pt x="1719" y="1999"/>
                  </a:cubicBezTo>
                  <a:lnTo>
                    <a:pt x="1719" y="2089"/>
                  </a:lnTo>
                  <a:cubicBezTo>
                    <a:pt x="1729" y="2149"/>
                    <a:pt x="1729" y="2199"/>
                    <a:pt x="1739" y="2259"/>
                  </a:cubicBezTo>
                  <a:lnTo>
                    <a:pt x="1739" y="2349"/>
                  </a:lnTo>
                  <a:lnTo>
                    <a:pt x="1739" y="2528"/>
                  </a:lnTo>
                  <a:lnTo>
                    <a:pt x="1749" y="2568"/>
                  </a:lnTo>
                  <a:lnTo>
                    <a:pt x="1749" y="2668"/>
                  </a:lnTo>
                  <a:lnTo>
                    <a:pt x="1749" y="2779"/>
                  </a:lnTo>
                  <a:lnTo>
                    <a:pt x="1749" y="2799"/>
                  </a:lnTo>
                  <a:cubicBezTo>
                    <a:pt x="1749" y="2899"/>
                    <a:pt x="1739" y="2988"/>
                    <a:pt x="1739" y="3068"/>
                  </a:cubicBezTo>
                  <a:lnTo>
                    <a:pt x="1739" y="3128"/>
                  </a:lnTo>
                  <a:lnTo>
                    <a:pt x="1729" y="3158"/>
                  </a:lnTo>
                  <a:lnTo>
                    <a:pt x="1729" y="3198"/>
                  </a:lnTo>
                  <a:lnTo>
                    <a:pt x="1729" y="3228"/>
                  </a:lnTo>
                  <a:lnTo>
                    <a:pt x="1729" y="3288"/>
                  </a:lnTo>
                  <a:cubicBezTo>
                    <a:pt x="1719" y="3288"/>
                    <a:pt x="1719" y="3278"/>
                    <a:pt x="1709" y="3278"/>
                  </a:cubicBezTo>
                  <a:cubicBezTo>
                    <a:pt x="1709" y="3268"/>
                    <a:pt x="1699" y="3268"/>
                    <a:pt x="1689" y="3258"/>
                  </a:cubicBezTo>
                  <a:cubicBezTo>
                    <a:pt x="1669" y="3238"/>
                    <a:pt x="1649" y="3228"/>
                    <a:pt x="1629" y="3208"/>
                  </a:cubicBezTo>
                  <a:cubicBezTo>
                    <a:pt x="1629" y="3198"/>
                    <a:pt x="1619" y="3188"/>
                    <a:pt x="1619" y="3178"/>
                  </a:cubicBezTo>
                  <a:lnTo>
                    <a:pt x="1619" y="3168"/>
                  </a:lnTo>
                  <a:lnTo>
                    <a:pt x="1619" y="3158"/>
                  </a:lnTo>
                  <a:lnTo>
                    <a:pt x="1619" y="3148"/>
                  </a:lnTo>
                  <a:lnTo>
                    <a:pt x="1619" y="3108"/>
                  </a:lnTo>
                  <a:lnTo>
                    <a:pt x="1619" y="3008"/>
                  </a:lnTo>
                  <a:lnTo>
                    <a:pt x="1619" y="2828"/>
                  </a:lnTo>
                  <a:lnTo>
                    <a:pt x="1619" y="2639"/>
                  </a:lnTo>
                  <a:cubicBezTo>
                    <a:pt x="1619" y="2579"/>
                    <a:pt x="1619" y="2508"/>
                    <a:pt x="1609" y="2439"/>
                  </a:cubicBezTo>
                  <a:lnTo>
                    <a:pt x="1609" y="2259"/>
                  </a:lnTo>
                  <a:cubicBezTo>
                    <a:pt x="1599" y="2209"/>
                    <a:pt x="1599" y="2159"/>
                    <a:pt x="1599" y="2109"/>
                  </a:cubicBezTo>
                  <a:lnTo>
                    <a:pt x="1599" y="2089"/>
                  </a:lnTo>
                  <a:lnTo>
                    <a:pt x="1599" y="2069"/>
                  </a:lnTo>
                  <a:lnTo>
                    <a:pt x="1599" y="1749"/>
                  </a:lnTo>
                  <a:lnTo>
                    <a:pt x="1599" y="1680"/>
                  </a:lnTo>
                  <a:lnTo>
                    <a:pt x="1599" y="1509"/>
                  </a:lnTo>
                  <a:lnTo>
                    <a:pt x="1599" y="1320"/>
                  </a:lnTo>
                  <a:cubicBezTo>
                    <a:pt x="1599" y="1250"/>
                    <a:pt x="1589" y="1190"/>
                    <a:pt x="1589" y="1140"/>
                  </a:cubicBezTo>
                  <a:lnTo>
                    <a:pt x="1589" y="950"/>
                  </a:lnTo>
                  <a:lnTo>
                    <a:pt x="1589" y="780"/>
                  </a:lnTo>
                  <a:cubicBezTo>
                    <a:pt x="1589" y="760"/>
                    <a:pt x="1589" y="740"/>
                    <a:pt x="1579" y="730"/>
                  </a:cubicBezTo>
                  <a:lnTo>
                    <a:pt x="1579" y="610"/>
                  </a:lnTo>
                  <a:lnTo>
                    <a:pt x="1579" y="490"/>
                  </a:lnTo>
                  <a:lnTo>
                    <a:pt x="1579" y="441"/>
                  </a:lnTo>
                  <a:lnTo>
                    <a:pt x="1579" y="390"/>
                  </a:lnTo>
                  <a:lnTo>
                    <a:pt x="1579" y="301"/>
                  </a:lnTo>
                  <a:lnTo>
                    <a:pt x="1599" y="301"/>
                  </a:lnTo>
                  <a:lnTo>
                    <a:pt x="1639" y="281"/>
                  </a:lnTo>
                  <a:close/>
                  <a:moveTo>
                    <a:pt x="1539" y="3288"/>
                  </a:moveTo>
                  <a:cubicBezTo>
                    <a:pt x="1549" y="3308"/>
                    <a:pt x="1559" y="3328"/>
                    <a:pt x="1579" y="3338"/>
                  </a:cubicBezTo>
                  <a:lnTo>
                    <a:pt x="1579" y="3348"/>
                  </a:lnTo>
                  <a:cubicBezTo>
                    <a:pt x="1599" y="3368"/>
                    <a:pt x="1609" y="3388"/>
                    <a:pt x="1629" y="3408"/>
                  </a:cubicBezTo>
                  <a:lnTo>
                    <a:pt x="1609" y="3408"/>
                  </a:lnTo>
                  <a:lnTo>
                    <a:pt x="1609" y="3418"/>
                  </a:lnTo>
                  <a:cubicBezTo>
                    <a:pt x="1599" y="3428"/>
                    <a:pt x="1589" y="3428"/>
                    <a:pt x="1579" y="3438"/>
                  </a:cubicBezTo>
                  <a:cubicBezTo>
                    <a:pt x="1559" y="3448"/>
                    <a:pt x="1539" y="3468"/>
                    <a:pt x="1529" y="3478"/>
                  </a:cubicBezTo>
                  <a:lnTo>
                    <a:pt x="1519" y="3488"/>
                  </a:lnTo>
                  <a:lnTo>
                    <a:pt x="1499" y="3508"/>
                  </a:lnTo>
                  <a:cubicBezTo>
                    <a:pt x="1459" y="3528"/>
                    <a:pt x="1429" y="3548"/>
                    <a:pt x="1389" y="3568"/>
                  </a:cubicBezTo>
                  <a:lnTo>
                    <a:pt x="1359" y="3588"/>
                  </a:lnTo>
                  <a:cubicBezTo>
                    <a:pt x="1339" y="3598"/>
                    <a:pt x="1309" y="3618"/>
                    <a:pt x="1279" y="3638"/>
                  </a:cubicBezTo>
                  <a:lnTo>
                    <a:pt x="1189" y="3698"/>
                  </a:lnTo>
                  <a:lnTo>
                    <a:pt x="1159" y="3718"/>
                  </a:lnTo>
                  <a:lnTo>
                    <a:pt x="1159" y="3707"/>
                  </a:lnTo>
                  <a:lnTo>
                    <a:pt x="1159" y="3668"/>
                  </a:lnTo>
                  <a:cubicBezTo>
                    <a:pt x="1149" y="3638"/>
                    <a:pt x="1149" y="3618"/>
                    <a:pt x="1149" y="3598"/>
                  </a:cubicBezTo>
                  <a:cubicBezTo>
                    <a:pt x="1149" y="3598"/>
                    <a:pt x="1149" y="3588"/>
                    <a:pt x="1159" y="3588"/>
                  </a:cubicBezTo>
                  <a:lnTo>
                    <a:pt x="1199" y="3558"/>
                  </a:lnTo>
                  <a:lnTo>
                    <a:pt x="1219" y="3538"/>
                  </a:lnTo>
                  <a:cubicBezTo>
                    <a:pt x="1259" y="3508"/>
                    <a:pt x="1289" y="3488"/>
                    <a:pt x="1319" y="3468"/>
                  </a:cubicBezTo>
                  <a:cubicBezTo>
                    <a:pt x="1349" y="3448"/>
                    <a:pt x="1389" y="3418"/>
                    <a:pt x="1429" y="3388"/>
                  </a:cubicBezTo>
                  <a:cubicBezTo>
                    <a:pt x="1439" y="3378"/>
                    <a:pt x="1459" y="3368"/>
                    <a:pt x="1469" y="3348"/>
                  </a:cubicBezTo>
                  <a:lnTo>
                    <a:pt x="1479" y="3348"/>
                  </a:lnTo>
                  <a:lnTo>
                    <a:pt x="1509" y="3318"/>
                  </a:lnTo>
                  <a:lnTo>
                    <a:pt x="1539" y="3288"/>
                  </a:lnTo>
                  <a:close/>
                  <a:moveTo>
                    <a:pt x="960" y="600"/>
                  </a:moveTo>
                  <a:lnTo>
                    <a:pt x="960" y="770"/>
                  </a:lnTo>
                  <a:lnTo>
                    <a:pt x="960" y="840"/>
                  </a:lnTo>
                  <a:lnTo>
                    <a:pt x="960" y="900"/>
                  </a:lnTo>
                  <a:lnTo>
                    <a:pt x="960" y="1110"/>
                  </a:lnTo>
                  <a:cubicBezTo>
                    <a:pt x="960" y="1160"/>
                    <a:pt x="960" y="1200"/>
                    <a:pt x="969" y="1250"/>
                  </a:cubicBezTo>
                  <a:lnTo>
                    <a:pt x="969" y="1420"/>
                  </a:lnTo>
                  <a:lnTo>
                    <a:pt x="969" y="1609"/>
                  </a:lnTo>
                  <a:lnTo>
                    <a:pt x="969" y="1749"/>
                  </a:lnTo>
                  <a:lnTo>
                    <a:pt x="969" y="2069"/>
                  </a:lnTo>
                  <a:lnTo>
                    <a:pt x="969" y="2239"/>
                  </a:lnTo>
                  <a:lnTo>
                    <a:pt x="969" y="2309"/>
                  </a:lnTo>
                  <a:cubicBezTo>
                    <a:pt x="960" y="2339"/>
                    <a:pt x="960" y="2369"/>
                    <a:pt x="960" y="2399"/>
                  </a:cubicBezTo>
                  <a:lnTo>
                    <a:pt x="960" y="2719"/>
                  </a:lnTo>
                  <a:cubicBezTo>
                    <a:pt x="969" y="2768"/>
                    <a:pt x="969" y="2819"/>
                    <a:pt x="969" y="2868"/>
                  </a:cubicBezTo>
                  <a:lnTo>
                    <a:pt x="969" y="2899"/>
                  </a:lnTo>
                  <a:lnTo>
                    <a:pt x="980" y="2968"/>
                  </a:lnTo>
                  <a:lnTo>
                    <a:pt x="980" y="3038"/>
                  </a:lnTo>
                  <a:cubicBezTo>
                    <a:pt x="989" y="3148"/>
                    <a:pt x="989" y="3258"/>
                    <a:pt x="1000" y="3358"/>
                  </a:cubicBezTo>
                  <a:cubicBezTo>
                    <a:pt x="1009" y="3398"/>
                    <a:pt x="1009" y="3428"/>
                    <a:pt x="1009" y="3468"/>
                  </a:cubicBezTo>
                  <a:lnTo>
                    <a:pt x="1009" y="3478"/>
                  </a:lnTo>
                  <a:cubicBezTo>
                    <a:pt x="1020" y="3548"/>
                    <a:pt x="1020" y="3618"/>
                    <a:pt x="1029" y="3688"/>
                  </a:cubicBezTo>
                  <a:cubicBezTo>
                    <a:pt x="1029" y="3707"/>
                    <a:pt x="1040" y="3727"/>
                    <a:pt x="1040" y="3738"/>
                  </a:cubicBezTo>
                  <a:lnTo>
                    <a:pt x="1040" y="3778"/>
                  </a:lnTo>
                  <a:lnTo>
                    <a:pt x="1040" y="3787"/>
                  </a:lnTo>
                  <a:cubicBezTo>
                    <a:pt x="1029" y="3798"/>
                    <a:pt x="1020" y="3798"/>
                    <a:pt x="1009" y="3807"/>
                  </a:cubicBezTo>
                  <a:cubicBezTo>
                    <a:pt x="980" y="3818"/>
                    <a:pt x="960" y="3827"/>
                    <a:pt x="940" y="3847"/>
                  </a:cubicBezTo>
                  <a:lnTo>
                    <a:pt x="929" y="3847"/>
                  </a:lnTo>
                  <a:lnTo>
                    <a:pt x="929" y="3838"/>
                  </a:lnTo>
                  <a:lnTo>
                    <a:pt x="929" y="3827"/>
                  </a:lnTo>
                  <a:lnTo>
                    <a:pt x="929" y="3758"/>
                  </a:lnTo>
                  <a:cubicBezTo>
                    <a:pt x="920" y="3718"/>
                    <a:pt x="920" y="3678"/>
                    <a:pt x="920" y="3628"/>
                  </a:cubicBezTo>
                  <a:cubicBezTo>
                    <a:pt x="909" y="3598"/>
                    <a:pt x="909" y="3568"/>
                    <a:pt x="909" y="3548"/>
                  </a:cubicBezTo>
                  <a:cubicBezTo>
                    <a:pt x="900" y="3528"/>
                    <a:pt x="900" y="3508"/>
                    <a:pt x="900" y="3498"/>
                  </a:cubicBezTo>
                  <a:cubicBezTo>
                    <a:pt x="900" y="3458"/>
                    <a:pt x="889" y="3418"/>
                    <a:pt x="889" y="3368"/>
                  </a:cubicBezTo>
                  <a:cubicBezTo>
                    <a:pt x="880" y="3318"/>
                    <a:pt x="880" y="3258"/>
                    <a:pt x="880" y="3208"/>
                  </a:cubicBezTo>
                  <a:lnTo>
                    <a:pt x="880" y="3198"/>
                  </a:lnTo>
                  <a:cubicBezTo>
                    <a:pt x="880" y="3168"/>
                    <a:pt x="880" y="3138"/>
                    <a:pt x="869" y="3108"/>
                  </a:cubicBezTo>
                  <a:lnTo>
                    <a:pt x="869" y="3048"/>
                  </a:lnTo>
                  <a:lnTo>
                    <a:pt x="869" y="3038"/>
                  </a:lnTo>
                  <a:lnTo>
                    <a:pt x="869" y="2979"/>
                  </a:lnTo>
                  <a:cubicBezTo>
                    <a:pt x="869" y="2939"/>
                    <a:pt x="860" y="2888"/>
                    <a:pt x="860" y="2848"/>
                  </a:cubicBezTo>
                  <a:cubicBezTo>
                    <a:pt x="860" y="2759"/>
                    <a:pt x="860" y="2668"/>
                    <a:pt x="849" y="2579"/>
                  </a:cubicBezTo>
                  <a:cubicBezTo>
                    <a:pt x="840" y="2489"/>
                    <a:pt x="840" y="2399"/>
                    <a:pt x="840" y="2309"/>
                  </a:cubicBezTo>
                  <a:lnTo>
                    <a:pt x="840" y="2019"/>
                  </a:lnTo>
                  <a:lnTo>
                    <a:pt x="840" y="1939"/>
                  </a:lnTo>
                  <a:lnTo>
                    <a:pt x="840" y="1889"/>
                  </a:lnTo>
                  <a:lnTo>
                    <a:pt x="840" y="1760"/>
                  </a:lnTo>
                  <a:lnTo>
                    <a:pt x="840" y="1640"/>
                  </a:lnTo>
                  <a:cubicBezTo>
                    <a:pt x="840" y="1589"/>
                    <a:pt x="829" y="1540"/>
                    <a:pt x="829" y="1489"/>
                  </a:cubicBezTo>
                  <a:lnTo>
                    <a:pt x="829" y="1349"/>
                  </a:lnTo>
                  <a:lnTo>
                    <a:pt x="829" y="1329"/>
                  </a:lnTo>
                  <a:lnTo>
                    <a:pt x="829" y="1220"/>
                  </a:lnTo>
                  <a:lnTo>
                    <a:pt x="829" y="1150"/>
                  </a:lnTo>
                  <a:lnTo>
                    <a:pt x="829" y="1120"/>
                  </a:lnTo>
                  <a:cubicBezTo>
                    <a:pt x="829" y="1060"/>
                    <a:pt x="829" y="1010"/>
                    <a:pt x="820" y="960"/>
                  </a:cubicBezTo>
                  <a:lnTo>
                    <a:pt x="820" y="810"/>
                  </a:lnTo>
                  <a:cubicBezTo>
                    <a:pt x="820" y="780"/>
                    <a:pt x="820" y="750"/>
                    <a:pt x="809" y="720"/>
                  </a:cubicBezTo>
                  <a:lnTo>
                    <a:pt x="809" y="690"/>
                  </a:lnTo>
                  <a:lnTo>
                    <a:pt x="809" y="680"/>
                  </a:lnTo>
                  <a:cubicBezTo>
                    <a:pt x="820" y="670"/>
                    <a:pt x="829" y="670"/>
                    <a:pt x="840" y="670"/>
                  </a:cubicBezTo>
                  <a:cubicBezTo>
                    <a:pt x="880" y="640"/>
                    <a:pt x="920" y="620"/>
                    <a:pt x="960" y="600"/>
                  </a:cubicBezTo>
                  <a:close/>
                  <a:moveTo>
                    <a:pt x="820" y="3827"/>
                  </a:moveTo>
                  <a:lnTo>
                    <a:pt x="820" y="3838"/>
                  </a:lnTo>
                  <a:lnTo>
                    <a:pt x="820" y="3878"/>
                  </a:lnTo>
                  <a:cubicBezTo>
                    <a:pt x="820" y="3887"/>
                    <a:pt x="829" y="3898"/>
                    <a:pt x="829" y="3918"/>
                  </a:cubicBezTo>
                  <a:lnTo>
                    <a:pt x="820" y="3918"/>
                  </a:lnTo>
                  <a:cubicBezTo>
                    <a:pt x="789" y="3947"/>
                    <a:pt x="749" y="3967"/>
                    <a:pt x="720" y="3998"/>
                  </a:cubicBezTo>
                  <a:cubicBezTo>
                    <a:pt x="680" y="4027"/>
                    <a:pt x="649" y="4047"/>
                    <a:pt x="610" y="4067"/>
                  </a:cubicBezTo>
                  <a:cubicBezTo>
                    <a:pt x="570" y="4098"/>
                    <a:pt x="530" y="4127"/>
                    <a:pt x="490" y="4147"/>
                  </a:cubicBezTo>
                  <a:cubicBezTo>
                    <a:pt x="460" y="4167"/>
                    <a:pt x="440" y="4178"/>
                    <a:pt x="420" y="4197"/>
                  </a:cubicBezTo>
                  <a:cubicBezTo>
                    <a:pt x="390" y="4217"/>
                    <a:pt x="360" y="4227"/>
                    <a:pt x="340" y="4247"/>
                  </a:cubicBezTo>
                  <a:lnTo>
                    <a:pt x="300" y="4277"/>
                  </a:lnTo>
                  <a:lnTo>
                    <a:pt x="290" y="4287"/>
                  </a:lnTo>
                  <a:cubicBezTo>
                    <a:pt x="280" y="4287"/>
                    <a:pt x="280" y="4297"/>
                    <a:pt x="270" y="4297"/>
                  </a:cubicBezTo>
                  <a:lnTo>
                    <a:pt x="270" y="4247"/>
                  </a:lnTo>
                  <a:lnTo>
                    <a:pt x="270" y="4178"/>
                  </a:lnTo>
                  <a:lnTo>
                    <a:pt x="280" y="4178"/>
                  </a:lnTo>
                  <a:cubicBezTo>
                    <a:pt x="290" y="4167"/>
                    <a:pt x="310" y="4158"/>
                    <a:pt x="320" y="4147"/>
                  </a:cubicBezTo>
                  <a:cubicBezTo>
                    <a:pt x="330" y="4147"/>
                    <a:pt x="330" y="4147"/>
                    <a:pt x="340" y="4138"/>
                  </a:cubicBezTo>
                  <a:cubicBezTo>
                    <a:pt x="350" y="4138"/>
                    <a:pt x="350" y="4127"/>
                    <a:pt x="360" y="4127"/>
                  </a:cubicBezTo>
                  <a:cubicBezTo>
                    <a:pt x="380" y="4118"/>
                    <a:pt x="390" y="4107"/>
                    <a:pt x="400" y="4107"/>
                  </a:cubicBezTo>
                  <a:cubicBezTo>
                    <a:pt x="420" y="4098"/>
                    <a:pt x="430" y="4098"/>
                    <a:pt x="450" y="4087"/>
                  </a:cubicBezTo>
                  <a:cubicBezTo>
                    <a:pt x="460" y="4078"/>
                    <a:pt x="480" y="4067"/>
                    <a:pt x="490" y="4058"/>
                  </a:cubicBezTo>
                  <a:cubicBezTo>
                    <a:pt x="520" y="4047"/>
                    <a:pt x="540" y="4027"/>
                    <a:pt x="560" y="4007"/>
                  </a:cubicBezTo>
                  <a:cubicBezTo>
                    <a:pt x="580" y="3998"/>
                    <a:pt x="590" y="3987"/>
                    <a:pt x="610" y="3978"/>
                  </a:cubicBezTo>
                  <a:lnTo>
                    <a:pt x="640" y="3947"/>
                  </a:lnTo>
                  <a:lnTo>
                    <a:pt x="680" y="3918"/>
                  </a:lnTo>
                  <a:lnTo>
                    <a:pt x="720" y="3898"/>
                  </a:lnTo>
                  <a:cubicBezTo>
                    <a:pt x="740" y="3878"/>
                    <a:pt x="760" y="3858"/>
                    <a:pt x="789" y="3847"/>
                  </a:cubicBezTo>
                  <a:cubicBezTo>
                    <a:pt x="800" y="3838"/>
                    <a:pt x="809" y="3827"/>
                    <a:pt x="820" y="3827"/>
                  </a:cubicBezTo>
                  <a:close/>
                  <a:moveTo>
                    <a:pt x="1819" y="3478"/>
                  </a:moveTo>
                  <a:lnTo>
                    <a:pt x="1828" y="3488"/>
                  </a:lnTo>
                  <a:cubicBezTo>
                    <a:pt x="1839" y="3488"/>
                    <a:pt x="1848" y="3488"/>
                    <a:pt x="1859" y="3498"/>
                  </a:cubicBezTo>
                  <a:cubicBezTo>
                    <a:pt x="1868" y="3498"/>
                    <a:pt x="1879" y="3498"/>
                    <a:pt x="1899" y="3508"/>
                  </a:cubicBezTo>
                  <a:lnTo>
                    <a:pt x="1919" y="3508"/>
                  </a:lnTo>
                  <a:cubicBezTo>
                    <a:pt x="1939" y="3518"/>
                    <a:pt x="1959" y="3518"/>
                    <a:pt x="1968" y="3528"/>
                  </a:cubicBezTo>
                  <a:lnTo>
                    <a:pt x="1979" y="3528"/>
                  </a:lnTo>
                  <a:cubicBezTo>
                    <a:pt x="1999" y="3538"/>
                    <a:pt x="2008" y="3538"/>
                    <a:pt x="2019" y="3548"/>
                  </a:cubicBezTo>
                  <a:cubicBezTo>
                    <a:pt x="2008" y="3558"/>
                    <a:pt x="1999" y="3558"/>
                    <a:pt x="1988" y="3568"/>
                  </a:cubicBezTo>
                  <a:cubicBezTo>
                    <a:pt x="1968" y="3578"/>
                    <a:pt x="1959" y="3588"/>
                    <a:pt x="1948" y="3598"/>
                  </a:cubicBezTo>
                  <a:cubicBezTo>
                    <a:pt x="1939" y="3598"/>
                    <a:pt x="1928" y="3608"/>
                    <a:pt x="1919" y="3618"/>
                  </a:cubicBezTo>
                  <a:cubicBezTo>
                    <a:pt x="1908" y="3628"/>
                    <a:pt x="1888" y="3638"/>
                    <a:pt x="1879" y="3648"/>
                  </a:cubicBezTo>
                  <a:lnTo>
                    <a:pt x="1868" y="3658"/>
                  </a:lnTo>
                  <a:lnTo>
                    <a:pt x="1779" y="3718"/>
                  </a:lnTo>
                  <a:cubicBezTo>
                    <a:pt x="1759" y="3727"/>
                    <a:pt x="1729" y="3738"/>
                    <a:pt x="1709" y="3758"/>
                  </a:cubicBezTo>
                  <a:cubicBezTo>
                    <a:pt x="1679" y="3767"/>
                    <a:pt x="1659" y="3787"/>
                    <a:pt x="1629" y="3807"/>
                  </a:cubicBezTo>
                  <a:cubicBezTo>
                    <a:pt x="1609" y="3818"/>
                    <a:pt x="1589" y="3827"/>
                    <a:pt x="1569" y="3847"/>
                  </a:cubicBezTo>
                  <a:lnTo>
                    <a:pt x="1559" y="3847"/>
                  </a:lnTo>
                  <a:cubicBezTo>
                    <a:pt x="1539" y="3867"/>
                    <a:pt x="1519" y="3878"/>
                    <a:pt x="1489" y="3898"/>
                  </a:cubicBezTo>
                  <a:lnTo>
                    <a:pt x="1339" y="3987"/>
                  </a:lnTo>
                  <a:lnTo>
                    <a:pt x="1189" y="4078"/>
                  </a:lnTo>
                  <a:cubicBezTo>
                    <a:pt x="1169" y="4087"/>
                    <a:pt x="1149" y="4107"/>
                    <a:pt x="1139" y="4118"/>
                  </a:cubicBezTo>
                  <a:cubicBezTo>
                    <a:pt x="1109" y="4138"/>
                    <a:pt x="1069" y="4158"/>
                    <a:pt x="1040" y="4187"/>
                  </a:cubicBezTo>
                  <a:cubicBezTo>
                    <a:pt x="989" y="4217"/>
                    <a:pt x="940" y="4247"/>
                    <a:pt x="889" y="4267"/>
                  </a:cubicBezTo>
                  <a:cubicBezTo>
                    <a:pt x="869" y="4277"/>
                    <a:pt x="849" y="4287"/>
                    <a:pt x="840" y="4297"/>
                  </a:cubicBezTo>
                  <a:lnTo>
                    <a:pt x="800" y="4317"/>
                  </a:lnTo>
                  <a:cubicBezTo>
                    <a:pt x="769" y="4327"/>
                    <a:pt x="740" y="4347"/>
                    <a:pt x="709" y="4367"/>
                  </a:cubicBezTo>
                  <a:cubicBezTo>
                    <a:pt x="689" y="4377"/>
                    <a:pt x="660" y="4407"/>
                    <a:pt x="640" y="4417"/>
                  </a:cubicBezTo>
                  <a:lnTo>
                    <a:pt x="629" y="4427"/>
                  </a:lnTo>
                  <a:cubicBezTo>
                    <a:pt x="610" y="4437"/>
                    <a:pt x="600" y="4447"/>
                    <a:pt x="580" y="4467"/>
                  </a:cubicBezTo>
                  <a:cubicBezTo>
                    <a:pt x="570" y="4477"/>
                    <a:pt x="560" y="4487"/>
                    <a:pt x="550" y="4507"/>
                  </a:cubicBezTo>
                  <a:lnTo>
                    <a:pt x="540" y="4507"/>
                  </a:lnTo>
                  <a:cubicBezTo>
                    <a:pt x="530" y="4507"/>
                    <a:pt x="520" y="4497"/>
                    <a:pt x="500" y="4497"/>
                  </a:cubicBezTo>
                  <a:lnTo>
                    <a:pt x="490" y="4497"/>
                  </a:lnTo>
                  <a:cubicBezTo>
                    <a:pt x="450" y="4497"/>
                    <a:pt x="420" y="4477"/>
                    <a:pt x="400" y="4467"/>
                  </a:cubicBezTo>
                  <a:cubicBezTo>
                    <a:pt x="380" y="4467"/>
                    <a:pt x="360" y="4457"/>
                    <a:pt x="350" y="4457"/>
                  </a:cubicBezTo>
                  <a:lnTo>
                    <a:pt x="330" y="4447"/>
                  </a:lnTo>
                  <a:cubicBezTo>
                    <a:pt x="320" y="4447"/>
                    <a:pt x="310" y="4447"/>
                    <a:pt x="310" y="4437"/>
                  </a:cubicBezTo>
                  <a:lnTo>
                    <a:pt x="300" y="4437"/>
                  </a:lnTo>
                  <a:lnTo>
                    <a:pt x="290" y="4427"/>
                  </a:lnTo>
                  <a:cubicBezTo>
                    <a:pt x="330" y="4407"/>
                    <a:pt x="360" y="4387"/>
                    <a:pt x="380" y="4357"/>
                  </a:cubicBezTo>
                  <a:lnTo>
                    <a:pt x="400" y="4347"/>
                  </a:lnTo>
                  <a:lnTo>
                    <a:pt x="580" y="4227"/>
                  </a:lnTo>
                  <a:lnTo>
                    <a:pt x="590" y="4227"/>
                  </a:lnTo>
                  <a:lnTo>
                    <a:pt x="620" y="4197"/>
                  </a:lnTo>
                  <a:lnTo>
                    <a:pt x="769" y="4107"/>
                  </a:lnTo>
                  <a:lnTo>
                    <a:pt x="769" y="4098"/>
                  </a:lnTo>
                  <a:cubicBezTo>
                    <a:pt x="789" y="4087"/>
                    <a:pt x="820" y="4067"/>
                    <a:pt x="840" y="4047"/>
                  </a:cubicBezTo>
                  <a:cubicBezTo>
                    <a:pt x="920" y="3998"/>
                    <a:pt x="1000" y="3947"/>
                    <a:pt x="1080" y="3907"/>
                  </a:cubicBezTo>
                  <a:lnTo>
                    <a:pt x="1199" y="3847"/>
                  </a:lnTo>
                  <a:cubicBezTo>
                    <a:pt x="1209" y="3838"/>
                    <a:pt x="1229" y="3827"/>
                    <a:pt x="1249" y="3818"/>
                  </a:cubicBezTo>
                  <a:cubicBezTo>
                    <a:pt x="1269" y="3807"/>
                    <a:pt x="1289" y="3787"/>
                    <a:pt x="1299" y="3778"/>
                  </a:cubicBezTo>
                  <a:lnTo>
                    <a:pt x="1419" y="3718"/>
                  </a:lnTo>
                  <a:lnTo>
                    <a:pt x="1539" y="3658"/>
                  </a:lnTo>
                  <a:cubicBezTo>
                    <a:pt x="1559" y="3648"/>
                    <a:pt x="1589" y="3628"/>
                    <a:pt x="1609" y="3618"/>
                  </a:cubicBezTo>
                  <a:lnTo>
                    <a:pt x="1609" y="3608"/>
                  </a:lnTo>
                  <a:cubicBezTo>
                    <a:pt x="1619" y="3608"/>
                    <a:pt x="1629" y="3598"/>
                    <a:pt x="1639" y="3588"/>
                  </a:cubicBezTo>
                  <a:cubicBezTo>
                    <a:pt x="1659" y="3578"/>
                    <a:pt x="1679" y="3568"/>
                    <a:pt x="1689" y="3558"/>
                  </a:cubicBezTo>
                  <a:lnTo>
                    <a:pt x="1699" y="3558"/>
                  </a:lnTo>
                  <a:cubicBezTo>
                    <a:pt x="1709" y="3548"/>
                    <a:pt x="1729" y="3538"/>
                    <a:pt x="1739" y="3528"/>
                  </a:cubicBezTo>
                  <a:cubicBezTo>
                    <a:pt x="1749" y="3518"/>
                    <a:pt x="1759" y="3518"/>
                    <a:pt x="1769" y="3508"/>
                  </a:cubicBezTo>
                  <a:cubicBezTo>
                    <a:pt x="1779" y="3498"/>
                    <a:pt x="1789" y="3488"/>
                    <a:pt x="1809" y="3478"/>
                  </a:cubicBezTo>
                  <a:close/>
                  <a:moveTo>
                    <a:pt x="2108" y="3638"/>
                  </a:moveTo>
                  <a:lnTo>
                    <a:pt x="2108" y="3648"/>
                  </a:lnTo>
                  <a:lnTo>
                    <a:pt x="2108" y="3668"/>
                  </a:lnTo>
                  <a:lnTo>
                    <a:pt x="2108" y="3718"/>
                  </a:lnTo>
                  <a:lnTo>
                    <a:pt x="2099" y="3758"/>
                  </a:lnTo>
                  <a:cubicBezTo>
                    <a:pt x="2099" y="3787"/>
                    <a:pt x="2099" y="3838"/>
                    <a:pt x="2088" y="3878"/>
                  </a:cubicBezTo>
                  <a:lnTo>
                    <a:pt x="2088" y="3907"/>
                  </a:lnTo>
                  <a:lnTo>
                    <a:pt x="2068" y="3918"/>
                  </a:lnTo>
                  <a:lnTo>
                    <a:pt x="2059" y="3927"/>
                  </a:lnTo>
                  <a:cubicBezTo>
                    <a:pt x="2048" y="3938"/>
                    <a:pt x="2039" y="3938"/>
                    <a:pt x="2028" y="3947"/>
                  </a:cubicBezTo>
                  <a:lnTo>
                    <a:pt x="2019" y="3958"/>
                  </a:lnTo>
                  <a:cubicBezTo>
                    <a:pt x="1988" y="3978"/>
                    <a:pt x="1959" y="3998"/>
                    <a:pt x="1939" y="4007"/>
                  </a:cubicBezTo>
                  <a:cubicBezTo>
                    <a:pt x="1919" y="4027"/>
                    <a:pt x="1888" y="4047"/>
                    <a:pt x="1859" y="4067"/>
                  </a:cubicBezTo>
                  <a:cubicBezTo>
                    <a:pt x="1828" y="4087"/>
                    <a:pt x="1799" y="4107"/>
                    <a:pt x="1769" y="4138"/>
                  </a:cubicBezTo>
                  <a:cubicBezTo>
                    <a:pt x="1739" y="4147"/>
                    <a:pt x="1719" y="4167"/>
                    <a:pt x="1699" y="4187"/>
                  </a:cubicBezTo>
                  <a:cubicBezTo>
                    <a:pt x="1679" y="4197"/>
                    <a:pt x="1669" y="4197"/>
                    <a:pt x="1659" y="4207"/>
                  </a:cubicBezTo>
                  <a:lnTo>
                    <a:pt x="1649" y="4217"/>
                  </a:lnTo>
                  <a:lnTo>
                    <a:pt x="1629" y="4227"/>
                  </a:lnTo>
                  <a:cubicBezTo>
                    <a:pt x="1579" y="4267"/>
                    <a:pt x="1529" y="4297"/>
                    <a:pt x="1479" y="4337"/>
                  </a:cubicBezTo>
                  <a:cubicBezTo>
                    <a:pt x="1429" y="4377"/>
                    <a:pt x="1389" y="4407"/>
                    <a:pt x="1339" y="4437"/>
                  </a:cubicBezTo>
                  <a:cubicBezTo>
                    <a:pt x="1289" y="4467"/>
                    <a:pt x="1239" y="4497"/>
                    <a:pt x="1179" y="4527"/>
                  </a:cubicBezTo>
                  <a:lnTo>
                    <a:pt x="1089" y="4587"/>
                  </a:lnTo>
                  <a:lnTo>
                    <a:pt x="1080" y="4587"/>
                  </a:lnTo>
                  <a:lnTo>
                    <a:pt x="1060" y="4597"/>
                  </a:lnTo>
                  <a:lnTo>
                    <a:pt x="1029" y="4617"/>
                  </a:lnTo>
                  <a:cubicBezTo>
                    <a:pt x="980" y="4647"/>
                    <a:pt x="929" y="4677"/>
                    <a:pt x="880" y="4697"/>
                  </a:cubicBezTo>
                  <a:lnTo>
                    <a:pt x="840" y="4717"/>
                  </a:lnTo>
                  <a:cubicBezTo>
                    <a:pt x="800" y="4737"/>
                    <a:pt x="760" y="4757"/>
                    <a:pt x="729" y="4777"/>
                  </a:cubicBezTo>
                  <a:lnTo>
                    <a:pt x="669" y="4807"/>
                  </a:lnTo>
                  <a:lnTo>
                    <a:pt x="669" y="4817"/>
                  </a:lnTo>
                  <a:lnTo>
                    <a:pt x="649" y="4827"/>
                  </a:lnTo>
                  <a:lnTo>
                    <a:pt x="649" y="4817"/>
                  </a:lnTo>
                  <a:lnTo>
                    <a:pt x="649" y="4807"/>
                  </a:lnTo>
                  <a:lnTo>
                    <a:pt x="649" y="4797"/>
                  </a:lnTo>
                  <a:lnTo>
                    <a:pt x="649" y="4787"/>
                  </a:lnTo>
                  <a:cubicBezTo>
                    <a:pt x="649" y="4757"/>
                    <a:pt x="640" y="4727"/>
                    <a:pt x="640" y="4697"/>
                  </a:cubicBezTo>
                  <a:lnTo>
                    <a:pt x="640" y="4667"/>
                  </a:lnTo>
                  <a:lnTo>
                    <a:pt x="640" y="4657"/>
                  </a:lnTo>
                  <a:lnTo>
                    <a:pt x="640" y="4637"/>
                  </a:lnTo>
                  <a:lnTo>
                    <a:pt x="640" y="4607"/>
                  </a:lnTo>
                  <a:cubicBezTo>
                    <a:pt x="629" y="4597"/>
                    <a:pt x="629" y="4587"/>
                    <a:pt x="629" y="4577"/>
                  </a:cubicBezTo>
                  <a:lnTo>
                    <a:pt x="629" y="4567"/>
                  </a:lnTo>
                  <a:lnTo>
                    <a:pt x="629" y="4557"/>
                  </a:lnTo>
                  <a:cubicBezTo>
                    <a:pt x="640" y="4547"/>
                    <a:pt x="640" y="4547"/>
                    <a:pt x="640" y="4537"/>
                  </a:cubicBezTo>
                  <a:cubicBezTo>
                    <a:pt x="649" y="4527"/>
                    <a:pt x="660" y="4527"/>
                    <a:pt x="660" y="4517"/>
                  </a:cubicBezTo>
                  <a:cubicBezTo>
                    <a:pt x="709" y="4477"/>
                    <a:pt x="760" y="4447"/>
                    <a:pt x="800" y="4427"/>
                  </a:cubicBezTo>
                  <a:cubicBezTo>
                    <a:pt x="829" y="4407"/>
                    <a:pt x="860" y="4397"/>
                    <a:pt x="889" y="4377"/>
                  </a:cubicBezTo>
                  <a:lnTo>
                    <a:pt x="900" y="4377"/>
                  </a:lnTo>
                  <a:cubicBezTo>
                    <a:pt x="920" y="4367"/>
                    <a:pt x="940" y="4357"/>
                    <a:pt x="969" y="4347"/>
                  </a:cubicBezTo>
                  <a:cubicBezTo>
                    <a:pt x="1009" y="4317"/>
                    <a:pt x="1060" y="4287"/>
                    <a:pt x="1119" y="4257"/>
                  </a:cubicBezTo>
                  <a:cubicBezTo>
                    <a:pt x="1139" y="4237"/>
                    <a:pt x="1169" y="4217"/>
                    <a:pt x="1199" y="4197"/>
                  </a:cubicBezTo>
                  <a:cubicBezTo>
                    <a:pt x="1219" y="4187"/>
                    <a:pt x="1239" y="4167"/>
                    <a:pt x="1259" y="4147"/>
                  </a:cubicBezTo>
                  <a:cubicBezTo>
                    <a:pt x="1299" y="4127"/>
                    <a:pt x="1349" y="4107"/>
                    <a:pt x="1379" y="4087"/>
                  </a:cubicBezTo>
                  <a:lnTo>
                    <a:pt x="1419" y="4067"/>
                  </a:lnTo>
                  <a:cubicBezTo>
                    <a:pt x="1479" y="4027"/>
                    <a:pt x="1529" y="4007"/>
                    <a:pt x="1569" y="3978"/>
                  </a:cubicBezTo>
                  <a:lnTo>
                    <a:pt x="1599" y="3958"/>
                  </a:lnTo>
                  <a:lnTo>
                    <a:pt x="1609" y="3947"/>
                  </a:lnTo>
                  <a:cubicBezTo>
                    <a:pt x="1639" y="3927"/>
                    <a:pt x="1679" y="3898"/>
                    <a:pt x="1719" y="3878"/>
                  </a:cubicBezTo>
                  <a:cubicBezTo>
                    <a:pt x="1729" y="3867"/>
                    <a:pt x="1749" y="3858"/>
                    <a:pt x="1769" y="3847"/>
                  </a:cubicBezTo>
                  <a:cubicBezTo>
                    <a:pt x="1799" y="3838"/>
                    <a:pt x="1828" y="3818"/>
                    <a:pt x="1859" y="3798"/>
                  </a:cubicBezTo>
                  <a:cubicBezTo>
                    <a:pt x="1879" y="3787"/>
                    <a:pt x="1888" y="3778"/>
                    <a:pt x="1908" y="3767"/>
                  </a:cubicBezTo>
                  <a:cubicBezTo>
                    <a:pt x="1928" y="3747"/>
                    <a:pt x="1959" y="3727"/>
                    <a:pt x="1988" y="3707"/>
                  </a:cubicBezTo>
                  <a:cubicBezTo>
                    <a:pt x="2008" y="3698"/>
                    <a:pt x="2039" y="3688"/>
                    <a:pt x="2059" y="3668"/>
                  </a:cubicBezTo>
                  <a:cubicBezTo>
                    <a:pt x="2068" y="3668"/>
                    <a:pt x="2068" y="3668"/>
                    <a:pt x="2079" y="3658"/>
                  </a:cubicBezTo>
                  <a:cubicBezTo>
                    <a:pt x="2088" y="3658"/>
                    <a:pt x="2099" y="3648"/>
                    <a:pt x="2108" y="3638"/>
                  </a:cubicBezTo>
                  <a:close/>
                  <a:moveTo>
                    <a:pt x="240" y="4497"/>
                  </a:moveTo>
                  <a:cubicBezTo>
                    <a:pt x="250" y="4507"/>
                    <a:pt x="270" y="4517"/>
                    <a:pt x="280" y="4527"/>
                  </a:cubicBezTo>
                  <a:lnTo>
                    <a:pt x="300" y="4527"/>
                  </a:lnTo>
                  <a:cubicBezTo>
                    <a:pt x="310" y="4537"/>
                    <a:pt x="330" y="4537"/>
                    <a:pt x="340" y="4547"/>
                  </a:cubicBezTo>
                  <a:lnTo>
                    <a:pt x="360" y="4557"/>
                  </a:lnTo>
                  <a:cubicBezTo>
                    <a:pt x="390" y="4567"/>
                    <a:pt x="410" y="4577"/>
                    <a:pt x="440" y="4587"/>
                  </a:cubicBezTo>
                  <a:cubicBezTo>
                    <a:pt x="460" y="4587"/>
                    <a:pt x="470" y="4597"/>
                    <a:pt x="480" y="4597"/>
                  </a:cubicBezTo>
                  <a:cubicBezTo>
                    <a:pt x="500" y="4597"/>
                    <a:pt x="510" y="4597"/>
                    <a:pt x="530" y="4607"/>
                  </a:cubicBezTo>
                  <a:lnTo>
                    <a:pt x="530" y="4667"/>
                  </a:lnTo>
                  <a:lnTo>
                    <a:pt x="530" y="4687"/>
                  </a:lnTo>
                  <a:cubicBezTo>
                    <a:pt x="530" y="4717"/>
                    <a:pt x="540" y="4737"/>
                    <a:pt x="540" y="4767"/>
                  </a:cubicBezTo>
                  <a:cubicBezTo>
                    <a:pt x="540" y="4797"/>
                    <a:pt x="550" y="4827"/>
                    <a:pt x="550" y="4847"/>
                  </a:cubicBezTo>
                  <a:lnTo>
                    <a:pt x="550" y="4867"/>
                  </a:lnTo>
                  <a:lnTo>
                    <a:pt x="540" y="4867"/>
                  </a:lnTo>
                  <a:lnTo>
                    <a:pt x="530" y="4857"/>
                  </a:lnTo>
                  <a:cubicBezTo>
                    <a:pt x="520" y="4857"/>
                    <a:pt x="510" y="4857"/>
                    <a:pt x="500" y="4847"/>
                  </a:cubicBezTo>
                  <a:lnTo>
                    <a:pt x="480" y="4847"/>
                  </a:lnTo>
                  <a:cubicBezTo>
                    <a:pt x="450" y="4827"/>
                    <a:pt x="420" y="4817"/>
                    <a:pt x="380" y="4807"/>
                  </a:cubicBezTo>
                  <a:lnTo>
                    <a:pt x="360" y="4797"/>
                  </a:lnTo>
                  <a:cubicBezTo>
                    <a:pt x="350" y="4787"/>
                    <a:pt x="330" y="4787"/>
                    <a:pt x="310" y="4777"/>
                  </a:cubicBezTo>
                  <a:cubicBezTo>
                    <a:pt x="300" y="4767"/>
                    <a:pt x="290" y="4767"/>
                    <a:pt x="280" y="4757"/>
                  </a:cubicBezTo>
                  <a:lnTo>
                    <a:pt x="260" y="4757"/>
                  </a:lnTo>
                  <a:lnTo>
                    <a:pt x="260" y="4737"/>
                  </a:lnTo>
                  <a:cubicBezTo>
                    <a:pt x="250" y="4707"/>
                    <a:pt x="250" y="4687"/>
                    <a:pt x="250" y="4667"/>
                  </a:cubicBezTo>
                  <a:lnTo>
                    <a:pt x="250" y="4647"/>
                  </a:lnTo>
                  <a:cubicBezTo>
                    <a:pt x="250" y="4607"/>
                    <a:pt x="240" y="4567"/>
                    <a:pt x="240" y="4537"/>
                  </a:cubicBezTo>
                  <a:lnTo>
                    <a:pt x="240" y="4497"/>
                  </a:lnTo>
                  <a:close/>
                  <a:moveTo>
                    <a:pt x="1729" y="1"/>
                  </a:moveTo>
                  <a:cubicBezTo>
                    <a:pt x="1729" y="1"/>
                    <a:pt x="1719" y="1"/>
                    <a:pt x="1719" y="11"/>
                  </a:cubicBezTo>
                  <a:cubicBezTo>
                    <a:pt x="1699" y="11"/>
                    <a:pt x="1679" y="11"/>
                    <a:pt x="1659" y="21"/>
                  </a:cubicBezTo>
                  <a:cubicBezTo>
                    <a:pt x="1639" y="21"/>
                    <a:pt x="1629" y="31"/>
                    <a:pt x="1619" y="41"/>
                  </a:cubicBezTo>
                  <a:lnTo>
                    <a:pt x="1609" y="41"/>
                  </a:lnTo>
                  <a:cubicBezTo>
                    <a:pt x="1579" y="51"/>
                    <a:pt x="1559" y="61"/>
                    <a:pt x="1539" y="71"/>
                  </a:cubicBezTo>
                  <a:lnTo>
                    <a:pt x="1469" y="101"/>
                  </a:lnTo>
                  <a:cubicBezTo>
                    <a:pt x="1409" y="130"/>
                    <a:pt x="1359" y="161"/>
                    <a:pt x="1299" y="190"/>
                  </a:cubicBezTo>
                  <a:lnTo>
                    <a:pt x="1239" y="221"/>
                  </a:lnTo>
                  <a:lnTo>
                    <a:pt x="1219" y="230"/>
                  </a:lnTo>
                  <a:cubicBezTo>
                    <a:pt x="1169" y="261"/>
                    <a:pt x="1119" y="281"/>
                    <a:pt x="1060" y="310"/>
                  </a:cubicBezTo>
                  <a:cubicBezTo>
                    <a:pt x="980" y="350"/>
                    <a:pt x="900" y="390"/>
                    <a:pt x="809" y="430"/>
                  </a:cubicBezTo>
                  <a:cubicBezTo>
                    <a:pt x="789" y="450"/>
                    <a:pt x="760" y="461"/>
                    <a:pt x="729" y="470"/>
                  </a:cubicBezTo>
                  <a:cubicBezTo>
                    <a:pt x="689" y="501"/>
                    <a:pt x="640" y="530"/>
                    <a:pt x="590" y="550"/>
                  </a:cubicBezTo>
                  <a:cubicBezTo>
                    <a:pt x="510" y="590"/>
                    <a:pt x="440" y="620"/>
                    <a:pt x="360" y="670"/>
                  </a:cubicBezTo>
                  <a:cubicBezTo>
                    <a:pt x="300" y="710"/>
                    <a:pt x="230" y="750"/>
                    <a:pt x="160" y="790"/>
                  </a:cubicBezTo>
                  <a:lnTo>
                    <a:pt x="150" y="800"/>
                  </a:lnTo>
                  <a:cubicBezTo>
                    <a:pt x="110" y="830"/>
                    <a:pt x="70" y="850"/>
                    <a:pt x="40" y="900"/>
                  </a:cubicBezTo>
                  <a:cubicBezTo>
                    <a:pt x="20" y="950"/>
                    <a:pt x="10" y="1000"/>
                    <a:pt x="10" y="1050"/>
                  </a:cubicBezTo>
                  <a:cubicBezTo>
                    <a:pt x="10" y="1070"/>
                    <a:pt x="10" y="1090"/>
                    <a:pt x="0" y="1110"/>
                  </a:cubicBezTo>
                  <a:lnTo>
                    <a:pt x="0" y="1360"/>
                  </a:lnTo>
                  <a:lnTo>
                    <a:pt x="0" y="1389"/>
                  </a:lnTo>
                  <a:cubicBezTo>
                    <a:pt x="10" y="1480"/>
                    <a:pt x="10" y="1560"/>
                    <a:pt x="10" y="1660"/>
                  </a:cubicBezTo>
                  <a:cubicBezTo>
                    <a:pt x="20" y="1709"/>
                    <a:pt x="20" y="1769"/>
                    <a:pt x="20" y="1819"/>
                  </a:cubicBezTo>
                  <a:lnTo>
                    <a:pt x="20" y="1919"/>
                  </a:lnTo>
                  <a:lnTo>
                    <a:pt x="20" y="1969"/>
                  </a:lnTo>
                  <a:lnTo>
                    <a:pt x="20" y="1979"/>
                  </a:lnTo>
                  <a:cubicBezTo>
                    <a:pt x="20" y="2039"/>
                    <a:pt x="30" y="2109"/>
                    <a:pt x="30" y="2179"/>
                  </a:cubicBezTo>
                  <a:cubicBezTo>
                    <a:pt x="40" y="2249"/>
                    <a:pt x="40" y="2319"/>
                    <a:pt x="40" y="2409"/>
                  </a:cubicBezTo>
                  <a:lnTo>
                    <a:pt x="40" y="2459"/>
                  </a:lnTo>
                  <a:cubicBezTo>
                    <a:pt x="50" y="2499"/>
                    <a:pt x="50" y="2548"/>
                    <a:pt x="50" y="2588"/>
                  </a:cubicBezTo>
                  <a:cubicBezTo>
                    <a:pt x="50" y="2619"/>
                    <a:pt x="50" y="2648"/>
                    <a:pt x="60" y="2668"/>
                  </a:cubicBezTo>
                  <a:lnTo>
                    <a:pt x="60" y="2759"/>
                  </a:lnTo>
                  <a:lnTo>
                    <a:pt x="60" y="2799"/>
                  </a:lnTo>
                  <a:lnTo>
                    <a:pt x="60" y="2848"/>
                  </a:lnTo>
                  <a:cubicBezTo>
                    <a:pt x="50" y="2928"/>
                    <a:pt x="50" y="3018"/>
                    <a:pt x="60" y="3108"/>
                  </a:cubicBezTo>
                  <a:lnTo>
                    <a:pt x="60" y="3128"/>
                  </a:lnTo>
                  <a:lnTo>
                    <a:pt x="70" y="3138"/>
                  </a:lnTo>
                  <a:lnTo>
                    <a:pt x="70" y="3248"/>
                  </a:lnTo>
                  <a:lnTo>
                    <a:pt x="70" y="3278"/>
                  </a:lnTo>
                  <a:lnTo>
                    <a:pt x="70" y="3298"/>
                  </a:lnTo>
                  <a:lnTo>
                    <a:pt x="70" y="3318"/>
                  </a:lnTo>
                  <a:cubicBezTo>
                    <a:pt x="70" y="3338"/>
                    <a:pt x="80" y="3348"/>
                    <a:pt x="80" y="3368"/>
                  </a:cubicBezTo>
                  <a:cubicBezTo>
                    <a:pt x="80" y="3458"/>
                    <a:pt x="90" y="3538"/>
                    <a:pt x="90" y="3628"/>
                  </a:cubicBezTo>
                  <a:cubicBezTo>
                    <a:pt x="100" y="3707"/>
                    <a:pt x="100" y="3798"/>
                    <a:pt x="110" y="3878"/>
                  </a:cubicBezTo>
                  <a:lnTo>
                    <a:pt x="110" y="3887"/>
                  </a:lnTo>
                  <a:cubicBezTo>
                    <a:pt x="110" y="3927"/>
                    <a:pt x="120" y="3967"/>
                    <a:pt x="120" y="4007"/>
                  </a:cubicBezTo>
                  <a:cubicBezTo>
                    <a:pt x="120" y="4047"/>
                    <a:pt x="130" y="4098"/>
                    <a:pt x="130" y="4147"/>
                  </a:cubicBezTo>
                  <a:cubicBezTo>
                    <a:pt x="130" y="4178"/>
                    <a:pt x="130" y="4217"/>
                    <a:pt x="140" y="4247"/>
                  </a:cubicBezTo>
                  <a:lnTo>
                    <a:pt x="140" y="4287"/>
                  </a:lnTo>
                  <a:cubicBezTo>
                    <a:pt x="140" y="4317"/>
                    <a:pt x="130" y="4337"/>
                    <a:pt x="140" y="4367"/>
                  </a:cubicBezTo>
                  <a:cubicBezTo>
                    <a:pt x="140" y="4377"/>
                    <a:pt x="140" y="4387"/>
                    <a:pt x="150" y="4407"/>
                  </a:cubicBezTo>
                  <a:lnTo>
                    <a:pt x="150" y="4417"/>
                  </a:lnTo>
                  <a:lnTo>
                    <a:pt x="150" y="4437"/>
                  </a:lnTo>
                  <a:lnTo>
                    <a:pt x="150" y="4567"/>
                  </a:lnTo>
                  <a:cubicBezTo>
                    <a:pt x="140" y="4607"/>
                    <a:pt x="140" y="4647"/>
                    <a:pt x="140" y="4687"/>
                  </a:cubicBezTo>
                  <a:cubicBezTo>
                    <a:pt x="140" y="4707"/>
                    <a:pt x="130" y="4727"/>
                    <a:pt x="130" y="4737"/>
                  </a:cubicBezTo>
                  <a:lnTo>
                    <a:pt x="130" y="4767"/>
                  </a:lnTo>
                  <a:lnTo>
                    <a:pt x="130" y="4787"/>
                  </a:lnTo>
                  <a:lnTo>
                    <a:pt x="130" y="4797"/>
                  </a:lnTo>
                  <a:cubicBezTo>
                    <a:pt x="130" y="4807"/>
                    <a:pt x="140" y="4827"/>
                    <a:pt x="140" y="4837"/>
                  </a:cubicBezTo>
                  <a:cubicBezTo>
                    <a:pt x="150" y="4857"/>
                    <a:pt x="170" y="4867"/>
                    <a:pt x="180" y="4877"/>
                  </a:cubicBezTo>
                  <a:cubicBezTo>
                    <a:pt x="200" y="4887"/>
                    <a:pt x="210" y="4897"/>
                    <a:pt x="220" y="4897"/>
                  </a:cubicBezTo>
                  <a:lnTo>
                    <a:pt x="220" y="4907"/>
                  </a:lnTo>
                  <a:cubicBezTo>
                    <a:pt x="250" y="4917"/>
                    <a:pt x="270" y="4926"/>
                    <a:pt x="300" y="4937"/>
                  </a:cubicBezTo>
                  <a:cubicBezTo>
                    <a:pt x="350" y="4957"/>
                    <a:pt x="400" y="4977"/>
                    <a:pt x="440" y="4986"/>
                  </a:cubicBezTo>
                  <a:lnTo>
                    <a:pt x="470" y="4997"/>
                  </a:lnTo>
                  <a:cubicBezTo>
                    <a:pt x="480" y="5006"/>
                    <a:pt x="500" y="5006"/>
                    <a:pt x="510" y="5017"/>
                  </a:cubicBezTo>
                  <a:lnTo>
                    <a:pt x="520" y="5017"/>
                  </a:lnTo>
                  <a:lnTo>
                    <a:pt x="540" y="5026"/>
                  </a:lnTo>
                  <a:lnTo>
                    <a:pt x="590" y="5026"/>
                  </a:lnTo>
                  <a:cubicBezTo>
                    <a:pt x="600" y="5026"/>
                    <a:pt x="610" y="5017"/>
                    <a:pt x="620" y="5017"/>
                  </a:cubicBezTo>
                  <a:cubicBezTo>
                    <a:pt x="629" y="5017"/>
                    <a:pt x="640" y="5006"/>
                    <a:pt x="640" y="5006"/>
                  </a:cubicBezTo>
                  <a:cubicBezTo>
                    <a:pt x="649" y="4997"/>
                    <a:pt x="660" y="4997"/>
                    <a:pt x="669" y="4986"/>
                  </a:cubicBezTo>
                  <a:lnTo>
                    <a:pt x="680" y="4977"/>
                  </a:lnTo>
                  <a:lnTo>
                    <a:pt x="709" y="4957"/>
                  </a:lnTo>
                  <a:cubicBezTo>
                    <a:pt x="740" y="4937"/>
                    <a:pt x="780" y="4907"/>
                    <a:pt x="820" y="4887"/>
                  </a:cubicBezTo>
                  <a:cubicBezTo>
                    <a:pt x="849" y="4867"/>
                    <a:pt x="889" y="4847"/>
                    <a:pt x="929" y="4827"/>
                  </a:cubicBezTo>
                  <a:cubicBezTo>
                    <a:pt x="940" y="4817"/>
                    <a:pt x="960" y="4817"/>
                    <a:pt x="969" y="4807"/>
                  </a:cubicBezTo>
                  <a:cubicBezTo>
                    <a:pt x="1029" y="4777"/>
                    <a:pt x="1080" y="4747"/>
                    <a:pt x="1129" y="4717"/>
                  </a:cubicBezTo>
                  <a:lnTo>
                    <a:pt x="1169" y="4697"/>
                  </a:lnTo>
                  <a:lnTo>
                    <a:pt x="1179" y="4687"/>
                  </a:lnTo>
                  <a:cubicBezTo>
                    <a:pt x="1219" y="4667"/>
                    <a:pt x="1249" y="4647"/>
                    <a:pt x="1279" y="4627"/>
                  </a:cubicBezTo>
                  <a:cubicBezTo>
                    <a:pt x="1329" y="4597"/>
                    <a:pt x="1379" y="4567"/>
                    <a:pt x="1419" y="4537"/>
                  </a:cubicBezTo>
                  <a:cubicBezTo>
                    <a:pt x="1459" y="4507"/>
                    <a:pt x="1499" y="4487"/>
                    <a:pt x="1529" y="4457"/>
                  </a:cubicBezTo>
                  <a:lnTo>
                    <a:pt x="1539" y="4447"/>
                  </a:lnTo>
                  <a:lnTo>
                    <a:pt x="1549" y="4447"/>
                  </a:lnTo>
                  <a:cubicBezTo>
                    <a:pt x="1599" y="4407"/>
                    <a:pt x="1659" y="4367"/>
                    <a:pt x="1709" y="4327"/>
                  </a:cubicBezTo>
                  <a:cubicBezTo>
                    <a:pt x="1759" y="4297"/>
                    <a:pt x="1809" y="4267"/>
                    <a:pt x="1859" y="4227"/>
                  </a:cubicBezTo>
                  <a:cubicBezTo>
                    <a:pt x="1908" y="4187"/>
                    <a:pt x="1948" y="4158"/>
                    <a:pt x="1988" y="4138"/>
                  </a:cubicBezTo>
                  <a:lnTo>
                    <a:pt x="1999" y="4127"/>
                  </a:lnTo>
                  <a:lnTo>
                    <a:pt x="2059" y="4098"/>
                  </a:lnTo>
                  <a:lnTo>
                    <a:pt x="2068" y="4087"/>
                  </a:lnTo>
                  <a:cubicBezTo>
                    <a:pt x="2079" y="4078"/>
                    <a:pt x="2099" y="4067"/>
                    <a:pt x="2119" y="4058"/>
                  </a:cubicBezTo>
                  <a:cubicBezTo>
                    <a:pt x="2128" y="4047"/>
                    <a:pt x="2139" y="4047"/>
                    <a:pt x="2148" y="4038"/>
                  </a:cubicBezTo>
                  <a:cubicBezTo>
                    <a:pt x="2168" y="4027"/>
                    <a:pt x="2188" y="4018"/>
                    <a:pt x="2208" y="3998"/>
                  </a:cubicBezTo>
                  <a:cubicBezTo>
                    <a:pt x="2239" y="3967"/>
                    <a:pt x="2248" y="3918"/>
                    <a:pt x="2248" y="3878"/>
                  </a:cubicBezTo>
                  <a:cubicBezTo>
                    <a:pt x="2259" y="3827"/>
                    <a:pt x="2268" y="3767"/>
                    <a:pt x="2279" y="3718"/>
                  </a:cubicBezTo>
                  <a:lnTo>
                    <a:pt x="2279" y="3707"/>
                  </a:lnTo>
                  <a:lnTo>
                    <a:pt x="2279" y="3678"/>
                  </a:lnTo>
                  <a:lnTo>
                    <a:pt x="2279" y="3668"/>
                  </a:lnTo>
                  <a:lnTo>
                    <a:pt x="2279" y="3628"/>
                  </a:lnTo>
                  <a:cubicBezTo>
                    <a:pt x="2279" y="3598"/>
                    <a:pt x="2288" y="3568"/>
                    <a:pt x="2279" y="3548"/>
                  </a:cubicBezTo>
                  <a:cubicBezTo>
                    <a:pt x="2268" y="3488"/>
                    <a:pt x="2219" y="3458"/>
                    <a:pt x="2168" y="3428"/>
                  </a:cubicBezTo>
                  <a:cubicBezTo>
                    <a:pt x="2139" y="3408"/>
                    <a:pt x="2099" y="3388"/>
                    <a:pt x="2059" y="3368"/>
                  </a:cubicBezTo>
                  <a:cubicBezTo>
                    <a:pt x="2008" y="3358"/>
                    <a:pt x="1979" y="3348"/>
                    <a:pt x="1948" y="3338"/>
                  </a:cubicBezTo>
                  <a:lnTo>
                    <a:pt x="1939" y="3328"/>
                  </a:lnTo>
                  <a:lnTo>
                    <a:pt x="1899" y="3328"/>
                  </a:lnTo>
                  <a:cubicBezTo>
                    <a:pt x="1908" y="3298"/>
                    <a:pt x="1908" y="3278"/>
                    <a:pt x="1908" y="3258"/>
                  </a:cubicBezTo>
                  <a:lnTo>
                    <a:pt x="1908" y="3238"/>
                  </a:lnTo>
                  <a:cubicBezTo>
                    <a:pt x="1908" y="3198"/>
                    <a:pt x="1919" y="3148"/>
                    <a:pt x="1919" y="3108"/>
                  </a:cubicBezTo>
                  <a:lnTo>
                    <a:pt x="1919" y="2859"/>
                  </a:lnTo>
                  <a:lnTo>
                    <a:pt x="1919" y="2848"/>
                  </a:lnTo>
                  <a:lnTo>
                    <a:pt x="1919" y="2708"/>
                  </a:lnTo>
                  <a:cubicBezTo>
                    <a:pt x="1919" y="2668"/>
                    <a:pt x="1908" y="2628"/>
                    <a:pt x="1908" y="2599"/>
                  </a:cubicBezTo>
                  <a:lnTo>
                    <a:pt x="1908" y="2588"/>
                  </a:lnTo>
                  <a:lnTo>
                    <a:pt x="1908" y="2568"/>
                  </a:lnTo>
                  <a:cubicBezTo>
                    <a:pt x="1899" y="2479"/>
                    <a:pt x="1899" y="2389"/>
                    <a:pt x="1899" y="2309"/>
                  </a:cubicBezTo>
                  <a:lnTo>
                    <a:pt x="1899" y="2299"/>
                  </a:lnTo>
                  <a:cubicBezTo>
                    <a:pt x="1899" y="2229"/>
                    <a:pt x="1888" y="2169"/>
                    <a:pt x="1879" y="2099"/>
                  </a:cubicBezTo>
                  <a:lnTo>
                    <a:pt x="1879" y="2039"/>
                  </a:lnTo>
                  <a:cubicBezTo>
                    <a:pt x="1868" y="1949"/>
                    <a:pt x="1868" y="1859"/>
                    <a:pt x="1868" y="1779"/>
                  </a:cubicBezTo>
                  <a:cubicBezTo>
                    <a:pt x="1859" y="1689"/>
                    <a:pt x="1859" y="1600"/>
                    <a:pt x="1859" y="1509"/>
                  </a:cubicBezTo>
                  <a:lnTo>
                    <a:pt x="1859" y="1240"/>
                  </a:lnTo>
                  <a:lnTo>
                    <a:pt x="1859" y="1060"/>
                  </a:lnTo>
                  <a:lnTo>
                    <a:pt x="1859" y="970"/>
                  </a:lnTo>
                  <a:lnTo>
                    <a:pt x="1868" y="940"/>
                  </a:lnTo>
                  <a:lnTo>
                    <a:pt x="1868" y="710"/>
                  </a:lnTo>
                  <a:lnTo>
                    <a:pt x="1868" y="570"/>
                  </a:lnTo>
                  <a:lnTo>
                    <a:pt x="1868" y="501"/>
                  </a:lnTo>
                  <a:lnTo>
                    <a:pt x="1868" y="450"/>
                  </a:lnTo>
                  <a:lnTo>
                    <a:pt x="1868" y="321"/>
                  </a:lnTo>
                  <a:lnTo>
                    <a:pt x="1868" y="281"/>
                  </a:lnTo>
                  <a:lnTo>
                    <a:pt x="1868" y="270"/>
                  </a:lnTo>
                  <a:cubicBezTo>
                    <a:pt x="1868" y="250"/>
                    <a:pt x="1868" y="221"/>
                    <a:pt x="1879" y="201"/>
                  </a:cubicBezTo>
                  <a:cubicBezTo>
                    <a:pt x="1879" y="170"/>
                    <a:pt x="1868" y="150"/>
                    <a:pt x="1868" y="121"/>
                  </a:cubicBezTo>
                  <a:cubicBezTo>
                    <a:pt x="1859" y="81"/>
                    <a:pt x="1839" y="51"/>
                    <a:pt x="1809" y="21"/>
                  </a:cubicBezTo>
                  <a:cubicBezTo>
                    <a:pt x="1789" y="11"/>
                    <a:pt x="1759" y="1"/>
                    <a:pt x="1729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1" name="Google Shape;221;p24"/>
            <p:cNvSpPr/>
            <p:nvPr/>
          </p:nvSpPr>
          <p:spPr>
            <a:xfrm flipH="1">
              <a:off x="7577347" y="4241175"/>
              <a:ext cx="346448" cy="195906"/>
            </a:xfrm>
            <a:custGeom>
              <a:avLst/>
              <a:gdLst/>
              <a:ahLst/>
              <a:cxnLst/>
              <a:rect l="l" t="t" r="r" b="b"/>
              <a:pathLst>
                <a:path w="5346" h="3023" extrusionOk="0">
                  <a:moveTo>
                    <a:pt x="61" y="1"/>
                  </a:moveTo>
                  <a:cubicBezTo>
                    <a:pt x="41" y="1"/>
                    <a:pt x="21" y="11"/>
                    <a:pt x="10" y="21"/>
                  </a:cubicBezTo>
                  <a:cubicBezTo>
                    <a:pt x="1" y="51"/>
                    <a:pt x="10" y="91"/>
                    <a:pt x="30" y="101"/>
                  </a:cubicBezTo>
                  <a:cubicBezTo>
                    <a:pt x="70" y="131"/>
                    <a:pt x="101" y="151"/>
                    <a:pt x="141" y="171"/>
                  </a:cubicBezTo>
                  <a:cubicBezTo>
                    <a:pt x="181" y="201"/>
                    <a:pt x="210" y="231"/>
                    <a:pt x="250" y="251"/>
                  </a:cubicBezTo>
                  <a:cubicBezTo>
                    <a:pt x="310" y="301"/>
                    <a:pt x="370" y="351"/>
                    <a:pt x="440" y="391"/>
                  </a:cubicBezTo>
                  <a:cubicBezTo>
                    <a:pt x="500" y="440"/>
                    <a:pt x="570" y="491"/>
                    <a:pt x="640" y="540"/>
                  </a:cubicBezTo>
                  <a:cubicBezTo>
                    <a:pt x="710" y="580"/>
                    <a:pt x="770" y="631"/>
                    <a:pt x="840" y="671"/>
                  </a:cubicBezTo>
                  <a:cubicBezTo>
                    <a:pt x="970" y="760"/>
                    <a:pt x="1109" y="840"/>
                    <a:pt x="1249" y="930"/>
                  </a:cubicBezTo>
                  <a:cubicBezTo>
                    <a:pt x="1389" y="1020"/>
                    <a:pt x="1529" y="1110"/>
                    <a:pt x="1669" y="1190"/>
                  </a:cubicBezTo>
                  <a:lnTo>
                    <a:pt x="2089" y="1430"/>
                  </a:lnTo>
                  <a:cubicBezTo>
                    <a:pt x="2159" y="1470"/>
                    <a:pt x="2239" y="1510"/>
                    <a:pt x="2308" y="1550"/>
                  </a:cubicBezTo>
                  <a:lnTo>
                    <a:pt x="2519" y="1670"/>
                  </a:lnTo>
                  <a:cubicBezTo>
                    <a:pt x="2579" y="1699"/>
                    <a:pt x="2639" y="1730"/>
                    <a:pt x="2699" y="1770"/>
                  </a:cubicBezTo>
                  <a:cubicBezTo>
                    <a:pt x="2758" y="1799"/>
                    <a:pt x="2818" y="1819"/>
                    <a:pt x="2888" y="1850"/>
                  </a:cubicBezTo>
                  <a:cubicBezTo>
                    <a:pt x="2938" y="1870"/>
                    <a:pt x="2988" y="1890"/>
                    <a:pt x="3048" y="1910"/>
                  </a:cubicBezTo>
                  <a:cubicBezTo>
                    <a:pt x="3098" y="1930"/>
                    <a:pt x="3148" y="1950"/>
                    <a:pt x="3208" y="1970"/>
                  </a:cubicBezTo>
                  <a:cubicBezTo>
                    <a:pt x="3238" y="1990"/>
                    <a:pt x="3278" y="1999"/>
                    <a:pt x="3308" y="2019"/>
                  </a:cubicBezTo>
                  <a:cubicBezTo>
                    <a:pt x="3348" y="2039"/>
                    <a:pt x="3388" y="2059"/>
                    <a:pt x="3418" y="2079"/>
                  </a:cubicBezTo>
                  <a:cubicBezTo>
                    <a:pt x="3487" y="2119"/>
                    <a:pt x="3558" y="2159"/>
                    <a:pt x="3618" y="2199"/>
                  </a:cubicBezTo>
                  <a:cubicBezTo>
                    <a:pt x="3658" y="2229"/>
                    <a:pt x="3698" y="2249"/>
                    <a:pt x="3738" y="2269"/>
                  </a:cubicBezTo>
                  <a:cubicBezTo>
                    <a:pt x="3778" y="2299"/>
                    <a:pt x="3807" y="2319"/>
                    <a:pt x="3847" y="2339"/>
                  </a:cubicBezTo>
                  <a:cubicBezTo>
                    <a:pt x="3878" y="2359"/>
                    <a:pt x="3907" y="2369"/>
                    <a:pt x="3938" y="2389"/>
                  </a:cubicBezTo>
                  <a:cubicBezTo>
                    <a:pt x="3977" y="2409"/>
                    <a:pt x="4027" y="2429"/>
                    <a:pt x="4077" y="2459"/>
                  </a:cubicBezTo>
                  <a:cubicBezTo>
                    <a:pt x="4097" y="2469"/>
                    <a:pt x="4127" y="2479"/>
                    <a:pt x="4147" y="2489"/>
                  </a:cubicBezTo>
                  <a:lnTo>
                    <a:pt x="4157" y="2489"/>
                  </a:lnTo>
                  <a:lnTo>
                    <a:pt x="4157" y="2499"/>
                  </a:lnTo>
                  <a:cubicBezTo>
                    <a:pt x="4227" y="2519"/>
                    <a:pt x="4297" y="2549"/>
                    <a:pt x="4357" y="2579"/>
                  </a:cubicBezTo>
                  <a:cubicBezTo>
                    <a:pt x="4437" y="2609"/>
                    <a:pt x="4517" y="2649"/>
                    <a:pt x="4587" y="2679"/>
                  </a:cubicBezTo>
                  <a:cubicBezTo>
                    <a:pt x="4627" y="2699"/>
                    <a:pt x="4657" y="2709"/>
                    <a:pt x="4697" y="2729"/>
                  </a:cubicBezTo>
                  <a:lnTo>
                    <a:pt x="4817" y="2789"/>
                  </a:lnTo>
                  <a:cubicBezTo>
                    <a:pt x="4886" y="2818"/>
                    <a:pt x="4946" y="2858"/>
                    <a:pt x="5017" y="2889"/>
                  </a:cubicBezTo>
                  <a:cubicBezTo>
                    <a:pt x="5097" y="2929"/>
                    <a:pt x="5166" y="2958"/>
                    <a:pt x="5246" y="2998"/>
                  </a:cubicBezTo>
                  <a:cubicBezTo>
                    <a:pt x="5256" y="3009"/>
                    <a:pt x="5266" y="3009"/>
                    <a:pt x="5266" y="3018"/>
                  </a:cubicBezTo>
                  <a:cubicBezTo>
                    <a:pt x="5274" y="3021"/>
                    <a:pt x="5282" y="3022"/>
                    <a:pt x="5289" y="3022"/>
                  </a:cubicBezTo>
                  <a:cubicBezTo>
                    <a:pt x="5307" y="3022"/>
                    <a:pt x="5322" y="3013"/>
                    <a:pt x="5336" y="2998"/>
                  </a:cubicBezTo>
                  <a:cubicBezTo>
                    <a:pt x="5346" y="2978"/>
                    <a:pt x="5336" y="2949"/>
                    <a:pt x="5316" y="2929"/>
                  </a:cubicBezTo>
                  <a:cubicBezTo>
                    <a:pt x="5166" y="2849"/>
                    <a:pt x="5017" y="2769"/>
                    <a:pt x="4877" y="2699"/>
                  </a:cubicBezTo>
                  <a:cubicBezTo>
                    <a:pt x="4797" y="2659"/>
                    <a:pt x="4717" y="2619"/>
                    <a:pt x="4647" y="2579"/>
                  </a:cubicBezTo>
                  <a:cubicBezTo>
                    <a:pt x="4617" y="2559"/>
                    <a:pt x="4577" y="2549"/>
                    <a:pt x="4537" y="2529"/>
                  </a:cubicBezTo>
                  <a:cubicBezTo>
                    <a:pt x="4497" y="2509"/>
                    <a:pt x="4457" y="2499"/>
                    <a:pt x="4417" y="2479"/>
                  </a:cubicBezTo>
                  <a:cubicBezTo>
                    <a:pt x="4347" y="2439"/>
                    <a:pt x="4277" y="2409"/>
                    <a:pt x="4207" y="2379"/>
                  </a:cubicBezTo>
                  <a:lnTo>
                    <a:pt x="4087" y="2319"/>
                  </a:lnTo>
                  <a:cubicBezTo>
                    <a:pt x="4067" y="2309"/>
                    <a:pt x="4047" y="2289"/>
                    <a:pt x="4017" y="2279"/>
                  </a:cubicBezTo>
                  <a:cubicBezTo>
                    <a:pt x="4007" y="2279"/>
                    <a:pt x="3997" y="2269"/>
                    <a:pt x="3997" y="2269"/>
                  </a:cubicBezTo>
                  <a:cubicBezTo>
                    <a:pt x="3927" y="2229"/>
                    <a:pt x="3858" y="2189"/>
                    <a:pt x="3787" y="2139"/>
                  </a:cubicBezTo>
                  <a:cubicBezTo>
                    <a:pt x="3747" y="2109"/>
                    <a:pt x="3707" y="2089"/>
                    <a:pt x="3667" y="2059"/>
                  </a:cubicBezTo>
                  <a:cubicBezTo>
                    <a:pt x="3638" y="2039"/>
                    <a:pt x="3607" y="2010"/>
                    <a:pt x="3578" y="1990"/>
                  </a:cubicBezTo>
                  <a:cubicBezTo>
                    <a:pt x="3538" y="1970"/>
                    <a:pt x="3498" y="1939"/>
                    <a:pt x="3467" y="1919"/>
                  </a:cubicBezTo>
                  <a:cubicBezTo>
                    <a:pt x="3448" y="1910"/>
                    <a:pt x="3438" y="1899"/>
                    <a:pt x="3418" y="1890"/>
                  </a:cubicBezTo>
                  <a:cubicBezTo>
                    <a:pt x="3408" y="1879"/>
                    <a:pt x="3388" y="1870"/>
                    <a:pt x="3378" y="1859"/>
                  </a:cubicBezTo>
                  <a:lnTo>
                    <a:pt x="3258" y="1799"/>
                  </a:lnTo>
                  <a:cubicBezTo>
                    <a:pt x="3218" y="1779"/>
                    <a:pt x="3178" y="1759"/>
                    <a:pt x="3138" y="1750"/>
                  </a:cubicBezTo>
                  <a:cubicBezTo>
                    <a:pt x="2998" y="1679"/>
                    <a:pt x="2848" y="1619"/>
                    <a:pt x="2708" y="1540"/>
                  </a:cubicBezTo>
                  <a:cubicBezTo>
                    <a:pt x="2568" y="1460"/>
                    <a:pt x="2419" y="1380"/>
                    <a:pt x="2268" y="1310"/>
                  </a:cubicBezTo>
                  <a:cubicBezTo>
                    <a:pt x="2199" y="1270"/>
                    <a:pt x="2119" y="1230"/>
                    <a:pt x="2039" y="1190"/>
                  </a:cubicBezTo>
                  <a:cubicBezTo>
                    <a:pt x="1969" y="1150"/>
                    <a:pt x="1909" y="1120"/>
                    <a:pt x="1839" y="1090"/>
                  </a:cubicBezTo>
                  <a:lnTo>
                    <a:pt x="1629" y="970"/>
                  </a:lnTo>
                  <a:cubicBezTo>
                    <a:pt x="1549" y="930"/>
                    <a:pt x="1469" y="890"/>
                    <a:pt x="1389" y="840"/>
                  </a:cubicBezTo>
                  <a:cubicBezTo>
                    <a:pt x="1249" y="760"/>
                    <a:pt x="1109" y="680"/>
                    <a:pt x="970" y="591"/>
                  </a:cubicBezTo>
                  <a:cubicBezTo>
                    <a:pt x="830" y="511"/>
                    <a:pt x="690" y="431"/>
                    <a:pt x="560" y="341"/>
                  </a:cubicBezTo>
                  <a:cubicBezTo>
                    <a:pt x="430" y="251"/>
                    <a:pt x="301" y="151"/>
                    <a:pt x="161" y="51"/>
                  </a:cubicBezTo>
                  <a:cubicBezTo>
                    <a:pt x="141" y="41"/>
                    <a:pt x="110" y="21"/>
                    <a:pt x="90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2" name="Google Shape;222;p24"/>
            <p:cNvSpPr/>
            <p:nvPr/>
          </p:nvSpPr>
          <p:spPr>
            <a:xfrm flipH="1">
              <a:off x="7590898" y="1515129"/>
              <a:ext cx="1299664" cy="737611"/>
            </a:xfrm>
            <a:custGeom>
              <a:avLst/>
              <a:gdLst/>
              <a:ahLst/>
              <a:cxnLst/>
              <a:rect l="l" t="t" r="r" b="b"/>
              <a:pathLst>
                <a:path w="20055" h="11382" extrusionOk="0">
                  <a:moveTo>
                    <a:pt x="9473" y="360"/>
                  </a:moveTo>
                  <a:lnTo>
                    <a:pt x="9463" y="371"/>
                  </a:lnTo>
                  <a:lnTo>
                    <a:pt x="9463" y="431"/>
                  </a:lnTo>
                  <a:cubicBezTo>
                    <a:pt x="9463" y="480"/>
                    <a:pt x="9463" y="531"/>
                    <a:pt x="9453" y="570"/>
                  </a:cubicBezTo>
                  <a:lnTo>
                    <a:pt x="9423" y="870"/>
                  </a:lnTo>
                  <a:cubicBezTo>
                    <a:pt x="9423" y="920"/>
                    <a:pt x="9413" y="960"/>
                    <a:pt x="9393" y="1010"/>
                  </a:cubicBezTo>
                  <a:cubicBezTo>
                    <a:pt x="9393" y="1020"/>
                    <a:pt x="9383" y="1020"/>
                    <a:pt x="9383" y="1030"/>
                  </a:cubicBezTo>
                  <a:cubicBezTo>
                    <a:pt x="9383" y="1040"/>
                    <a:pt x="9373" y="1040"/>
                    <a:pt x="9363" y="1050"/>
                  </a:cubicBezTo>
                  <a:cubicBezTo>
                    <a:pt x="9353" y="1060"/>
                    <a:pt x="9333" y="1070"/>
                    <a:pt x="9313" y="1080"/>
                  </a:cubicBezTo>
                  <a:cubicBezTo>
                    <a:pt x="9133" y="1150"/>
                    <a:pt x="8944" y="1230"/>
                    <a:pt x="8773" y="1330"/>
                  </a:cubicBezTo>
                  <a:cubicBezTo>
                    <a:pt x="8684" y="1379"/>
                    <a:pt x="8594" y="1430"/>
                    <a:pt x="8504" y="1490"/>
                  </a:cubicBezTo>
                  <a:cubicBezTo>
                    <a:pt x="8414" y="1550"/>
                    <a:pt x="8324" y="1619"/>
                    <a:pt x="8234" y="1679"/>
                  </a:cubicBezTo>
                  <a:cubicBezTo>
                    <a:pt x="8144" y="1739"/>
                    <a:pt x="8064" y="1789"/>
                    <a:pt x="7985" y="1859"/>
                  </a:cubicBezTo>
                  <a:cubicBezTo>
                    <a:pt x="7914" y="1909"/>
                    <a:pt x="7845" y="1969"/>
                    <a:pt x="7765" y="2029"/>
                  </a:cubicBezTo>
                  <a:cubicBezTo>
                    <a:pt x="7694" y="2089"/>
                    <a:pt x="7614" y="2139"/>
                    <a:pt x="7534" y="2179"/>
                  </a:cubicBezTo>
                  <a:cubicBezTo>
                    <a:pt x="7445" y="2229"/>
                    <a:pt x="7355" y="2269"/>
                    <a:pt x="7265" y="2309"/>
                  </a:cubicBezTo>
                  <a:cubicBezTo>
                    <a:pt x="7225" y="2329"/>
                    <a:pt x="7185" y="2349"/>
                    <a:pt x="7145" y="2359"/>
                  </a:cubicBezTo>
                  <a:cubicBezTo>
                    <a:pt x="7135" y="2369"/>
                    <a:pt x="7125" y="2369"/>
                    <a:pt x="7115" y="2369"/>
                  </a:cubicBezTo>
                  <a:cubicBezTo>
                    <a:pt x="7065" y="2399"/>
                    <a:pt x="7015" y="2419"/>
                    <a:pt x="6965" y="2439"/>
                  </a:cubicBezTo>
                  <a:cubicBezTo>
                    <a:pt x="6915" y="2469"/>
                    <a:pt x="6865" y="2489"/>
                    <a:pt x="6815" y="2518"/>
                  </a:cubicBezTo>
                  <a:cubicBezTo>
                    <a:pt x="6726" y="2569"/>
                    <a:pt x="6626" y="2618"/>
                    <a:pt x="6526" y="2669"/>
                  </a:cubicBezTo>
                  <a:cubicBezTo>
                    <a:pt x="6435" y="2718"/>
                    <a:pt x="6335" y="2778"/>
                    <a:pt x="6236" y="2829"/>
                  </a:cubicBezTo>
                  <a:cubicBezTo>
                    <a:pt x="6136" y="2878"/>
                    <a:pt x="6026" y="2938"/>
                    <a:pt x="5926" y="2998"/>
                  </a:cubicBezTo>
                  <a:cubicBezTo>
                    <a:pt x="5836" y="3048"/>
                    <a:pt x="5736" y="3108"/>
                    <a:pt x="5636" y="3168"/>
                  </a:cubicBezTo>
                  <a:cubicBezTo>
                    <a:pt x="5547" y="3218"/>
                    <a:pt x="5436" y="3268"/>
                    <a:pt x="5336" y="3318"/>
                  </a:cubicBezTo>
                  <a:cubicBezTo>
                    <a:pt x="5236" y="3368"/>
                    <a:pt x="5147" y="3418"/>
                    <a:pt x="5047" y="3458"/>
                  </a:cubicBezTo>
                  <a:cubicBezTo>
                    <a:pt x="4937" y="3508"/>
                    <a:pt x="4837" y="3558"/>
                    <a:pt x="4727" y="3618"/>
                  </a:cubicBezTo>
                  <a:cubicBezTo>
                    <a:pt x="4527" y="3728"/>
                    <a:pt x="4328" y="3828"/>
                    <a:pt x="4117" y="3937"/>
                  </a:cubicBezTo>
                  <a:cubicBezTo>
                    <a:pt x="3928" y="4048"/>
                    <a:pt x="3728" y="4148"/>
                    <a:pt x="3528" y="4247"/>
                  </a:cubicBezTo>
                  <a:cubicBezTo>
                    <a:pt x="3328" y="4337"/>
                    <a:pt x="3138" y="4427"/>
                    <a:pt x="2949" y="4537"/>
                  </a:cubicBezTo>
                  <a:cubicBezTo>
                    <a:pt x="2849" y="4587"/>
                    <a:pt x="2738" y="4647"/>
                    <a:pt x="2639" y="4707"/>
                  </a:cubicBezTo>
                  <a:cubicBezTo>
                    <a:pt x="2539" y="4767"/>
                    <a:pt x="2449" y="4827"/>
                    <a:pt x="2349" y="4877"/>
                  </a:cubicBezTo>
                  <a:cubicBezTo>
                    <a:pt x="2149" y="4987"/>
                    <a:pt x="1950" y="5096"/>
                    <a:pt x="1739" y="5207"/>
                  </a:cubicBezTo>
                  <a:cubicBezTo>
                    <a:pt x="1550" y="5307"/>
                    <a:pt x="1360" y="5416"/>
                    <a:pt x="1170" y="5526"/>
                  </a:cubicBezTo>
                  <a:cubicBezTo>
                    <a:pt x="1110" y="5566"/>
                    <a:pt x="1060" y="5596"/>
                    <a:pt x="1000" y="5626"/>
                  </a:cubicBezTo>
                  <a:cubicBezTo>
                    <a:pt x="950" y="5596"/>
                    <a:pt x="890" y="5556"/>
                    <a:pt x="840" y="5516"/>
                  </a:cubicBezTo>
                  <a:cubicBezTo>
                    <a:pt x="780" y="5486"/>
                    <a:pt x="731" y="5446"/>
                    <a:pt x="671" y="5416"/>
                  </a:cubicBezTo>
                  <a:cubicBezTo>
                    <a:pt x="611" y="5387"/>
                    <a:pt x="540" y="5356"/>
                    <a:pt x="471" y="5336"/>
                  </a:cubicBezTo>
                  <a:cubicBezTo>
                    <a:pt x="420" y="5307"/>
                    <a:pt x="371" y="5287"/>
                    <a:pt x="320" y="5267"/>
                  </a:cubicBezTo>
                  <a:lnTo>
                    <a:pt x="351" y="5236"/>
                  </a:lnTo>
                  <a:cubicBezTo>
                    <a:pt x="431" y="5187"/>
                    <a:pt x="511" y="5147"/>
                    <a:pt x="600" y="5096"/>
                  </a:cubicBezTo>
                  <a:cubicBezTo>
                    <a:pt x="680" y="5056"/>
                    <a:pt x="770" y="5007"/>
                    <a:pt x="860" y="4956"/>
                  </a:cubicBezTo>
                  <a:lnTo>
                    <a:pt x="1130" y="4807"/>
                  </a:lnTo>
                  <a:cubicBezTo>
                    <a:pt x="1140" y="4797"/>
                    <a:pt x="1150" y="4797"/>
                    <a:pt x="1160" y="4787"/>
                  </a:cubicBezTo>
                  <a:lnTo>
                    <a:pt x="1400" y="4667"/>
                  </a:lnTo>
                  <a:cubicBezTo>
                    <a:pt x="1490" y="4627"/>
                    <a:pt x="1570" y="4587"/>
                    <a:pt x="1659" y="4537"/>
                  </a:cubicBezTo>
                  <a:cubicBezTo>
                    <a:pt x="1859" y="4427"/>
                    <a:pt x="2059" y="4317"/>
                    <a:pt x="2269" y="4207"/>
                  </a:cubicBezTo>
                  <a:cubicBezTo>
                    <a:pt x="2449" y="4108"/>
                    <a:pt x="2639" y="4017"/>
                    <a:pt x="2818" y="3928"/>
                  </a:cubicBezTo>
                  <a:cubicBezTo>
                    <a:pt x="3009" y="3828"/>
                    <a:pt x="3188" y="3728"/>
                    <a:pt x="3378" y="3628"/>
                  </a:cubicBezTo>
                  <a:cubicBezTo>
                    <a:pt x="3578" y="3528"/>
                    <a:pt x="3768" y="3418"/>
                    <a:pt x="3968" y="3318"/>
                  </a:cubicBezTo>
                  <a:cubicBezTo>
                    <a:pt x="4148" y="3208"/>
                    <a:pt x="4337" y="3108"/>
                    <a:pt x="4527" y="3008"/>
                  </a:cubicBezTo>
                  <a:cubicBezTo>
                    <a:pt x="4607" y="2958"/>
                    <a:pt x="4697" y="2909"/>
                    <a:pt x="4787" y="2858"/>
                  </a:cubicBezTo>
                  <a:cubicBezTo>
                    <a:pt x="4877" y="2809"/>
                    <a:pt x="4967" y="2758"/>
                    <a:pt x="5047" y="2698"/>
                  </a:cubicBezTo>
                  <a:cubicBezTo>
                    <a:pt x="5236" y="2598"/>
                    <a:pt x="5416" y="2489"/>
                    <a:pt x="5606" y="2379"/>
                  </a:cubicBezTo>
                  <a:cubicBezTo>
                    <a:pt x="5786" y="2279"/>
                    <a:pt x="5956" y="2179"/>
                    <a:pt x="6136" y="2079"/>
                  </a:cubicBezTo>
                  <a:cubicBezTo>
                    <a:pt x="6326" y="1969"/>
                    <a:pt x="6515" y="1879"/>
                    <a:pt x="6706" y="1789"/>
                  </a:cubicBezTo>
                  <a:cubicBezTo>
                    <a:pt x="6795" y="1750"/>
                    <a:pt x="6895" y="1699"/>
                    <a:pt x="6985" y="1650"/>
                  </a:cubicBezTo>
                  <a:lnTo>
                    <a:pt x="7255" y="1499"/>
                  </a:lnTo>
                  <a:cubicBezTo>
                    <a:pt x="7435" y="1399"/>
                    <a:pt x="7605" y="1299"/>
                    <a:pt x="7774" y="1210"/>
                  </a:cubicBezTo>
                  <a:lnTo>
                    <a:pt x="8314" y="910"/>
                  </a:lnTo>
                  <a:cubicBezTo>
                    <a:pt x="8504" y="810"/>
                    <a:pt x="8694" y="710"/>
                    <a:pt x="8884" y="620"/>
                  </a:cubicBezTo>
                  <a:cubicBezTo>
                    <a:pt x="9073" y="531"/>
                    <a:pt x="9273" y="440"/>
                    <a:pt x="9473" y="360"/>
                  </a:cubicBezTo>
                  <a:close/>
                  <a:moveTo>
                    <a:pt x="9703" y="300"/>
                  </a:moveTo>
                  <a:cubicBezTo>
                    <a:pt x="9753" y="311"/>
                    <a:pt x="9813" y="331"/>
                    <a:pt x="9863" y="351"/>
                  </a:cubicBezTo>
                  <a:cubicBezTo>
                    <a:pt x="9932" y="380"/>
                    <a:pt x="9992" y="420"/>
                    <a:pt x="10063" y="460"/>
                  </a:cubicBezTo>
                  <a:cubicBezTo>
                    <a:pt x="10132" y="500"/>
                    <a:pt x="10212" y="551"/>
                    <a:pt x="10292" y="590"/>
                  </a:cubicBezTo>
                  <a:cubicBezTo>
                    <a:pt x="10452" y="680"/>
                    <a:pt x="10612" y="760"/>
                    <a:pt x="10762" y="850"/>
                  </a:cubicBezTo>
                  <a:cubicBezTo>
                    <a:pt x="10912" y="940"/>
                    <a:pt x="11062" y="1040"/>
                    <a:pt x="11211" y="1140"/>
                  </a:cubicBezTo>
                  <a:cubicBezTo>
                    <a:pt x="11291" y="1180"/>
                    <a:pt x="11371" y="1230"/>
                    <a:pt x="11442" y="1270"/>
                  </a:cubicBezTo>
                  <a:cubicBezTo>
                    <a:pt x="11511" y="1319"/>
                    <a:pt x="11591" y="1370"/>
                    <a:pt x="11651" y="1419"/>
                  </a:cubicBezTo>
                  <a:cubicBezTo>
                    <a:pt x="11721" y="1470"/>
                    <a:pt x="11791" y="1530"/>
                    <a:pt x="11861" y="1590"/>
                  </a:cubicBezTo>
                  <a:cubicBezTo>
                    <a:pt x="11951" y="1659"/>
                    <a:pt x="12041" y="1730"/>
                    <a:pt x="12121" y="1789"/>
                  </a:cubicBezTo>
                  <a:cubicBezTo>
                    <a:pt x="12291" y="1919"/>
                    <a:pt x="12470" y="2029"/>
                    <a:pt x="12641" y="2129"/>
                  </a:cubicBezTo>
                  <a:lnTo>
                    <a:pt x="12910" y="2279"/>
                  </a:lnTo>
                  <a:cubicBezTo>
                    <a:pt x="13000" y="2319"/>
                    <a:pt x="13090" y="2359"/>
                    <a:pt x="13180" y="2409"/>
                  </a:cubicBezTo>
                  <a:cubicBezTo>
                    <a:pt x="13270" y="2449"/>
                    <a:pt x="13360" y="2498"/>
                    <a:pt x="13440" y="2549"/>
                  </a:cubicBezTo>
                  <a:cubicBezTo>
                    <a:pt x="13530" y="2589"/>
                    <a:pt x="13609" y="2649"/>
                    <a:pt x="13689" y="2698"/>
                  </a:cubicBezTo>
                  <a:cubicBezTo>
                    <a:pt x="13960" y="2869"/>
                    <a:pt x="14239" y="3028"/>
                    <a:pt x="14509" y="3188"/>
                  </a:cubicBezTo>
                  <a:cubicBezTo>
                    <a:pt x="14649" y="3278"/>
                    <a:pt x="14779" y="3378"/>
                    <a:pt x="14919" y="3478"/>
                  </a:cubicBezTo>
                  <a:cubicBezTo>
                    <a:pt x="14979" y="3518"/>
                    <a:pt x="15048" y="3558"/>
                    <a:pt x="15119" y="3608"/>
                  </a:cubicBezTo>
                  <a:cubicBezTo>
                    <a:pt x="15179" y="3648"/>
                    <a:pt x="15248" y="3698"/>
                    <a:pt x="15308" y="3748"/>
                  </a:cubicBezTo>
                  <a:cubicBezTo>
                    <a:pt x="15388" y="3808"/>
                    <a:pt x="15468" y="3868"/>
                    <a:pt x="15558" y="3928"/>
                  </a:cubicBezTo>
                  <a:cubicBezTo>
                    <a:pt x="15638" y="3988"/>
                    <a:pt x="15718" y="4037"/>
                    <a:pt x="15798" y="4088"/>
                  </a:cubicBezTo>
                  <a:cubicBezTo>
                    <a:pt x="15878" y="4128"/>
                    <a:pt x="15958" y="4177"/>
                    <a:pt x="16038" y="4227"/>
                  </a:cubicBezTo>
                  <a:cubicBezTo>
                    <a:pt x="16118" y="4277"/>
                    <a:pt x="16198" y="4337"/>
                    <a:pt x="16287" y="4387"/>
                  </a:cubicBezTo>
                  <a:lnTo>
                    <a:pt x="16527" y="4537"/>
                  </a:lnTo>
                  <a:cubicBezTo>
                    <a:pt x="16607" y="4587"/>
                    <a:pt x="16687" y="4647"/>
                    <a:pt x="16767" y="4707"/>
                  </a:cubicBezTo>
                  <a:cubicBezTo>
                    <a:pt x="16847" y="4767"/>
                    <a:pt x="16937" y="4817"/>
                    <a:pt x="17027" y="4867"/>
                  </a:cubicBezTo>
                  <a:cubicBezTo>
                    <a:pt x="17097" y="4917"/>
                    <a:pt x="17177" y="4967"/>
                    <a:pt x="17257" y="5016"/>
                  </a:cubicBezTo>
                  <a:cubicBezTo>
                    <a:pt x="17337" y="5076"/>
                    <a:pt x="17426" y="5127"/>
                    <a:pt x="17517" y="5176"/>
                  </a:cubicBezTo>
                  <a:cubicBezTo>
                    <a:pt x="17597" y="5227"/>
                    <a:pt x="17676" y="5267"/>
                    <a:pt x="17756" y="5316"/>
                  </a:cubicBezTo>
                  <a:lnTo>
                    <a:pt x="17966" y="5466"/>
                  </a:lnTo>
                  <a:cubicBezTo>
                    <a:pt x="18036" y="5506"/>
                    <a:pt x="18116" y="5546"/>
                    <a:pt x="18186" y="5576"/>
                  </a:cubicBezTo>
                  <a:cubicBezTo>
                    <a:pt x="18266" y="5626"/>
                    <a:pt x="18336" y="5666"/>
                    <a:pt x="18416" y="5706"/>
                  </a:cubicBezTo>
                  <a:cubicBezTo>
                    <a:pt x="18505" y="5756"/>
                    <a:pt x="18585" y="5796"/>
                    <a:pt x="18665" y="5846"/>
                  </a:cubicBezTo>
                  <a:cubicBezTo>
                    <a:pt x="18756" y="5896"/>
                    <a:pt x="18845" y="5946"/>
                    <a:pt x="18925" y="5996"/>
                  </a:cubicBezTo>
                  <a:cubicBezTo>
                    <a:pt x="19005" y="6036"/>
                    <a:pt x="19085" y="6076"/>
                    <a:pt x="19165" y="6106"/>
                  </a:cubicBezTo>
                  <a:lnTo>
                    <a:pt x="19285" y="6166"/>
                  </a:lnTo>
                  <a:lnTo>
                    <a:pt x="19435" y="6226"/>
                  </a:lnTo>
                  <a:cubicBezTo>
                    <a:pt x="19485" y="6255"/>
                    <a:pt x="19535" y="6275"/>
                    <a:pt x="19595" y="6306"/>
                  </a:cubicBezTo>
                  <a:cubicBezTo>
                    <a:pt x="19465" y="6386"/>
                    <a:pt x="19325" y="6455"/>
                    <a:pt x="19185" y="6535"/>
                  </a:cubicBezTo>
                  <a:cubicBezTo>
                    <a:pt x="19115" y="6575"/>
                    <a:pt x="19045" y="6625"/>
                    <a:pt x="18965" y="6675"/>
                  </a:cubicBezTo>
                  <a:cubicBezTo>
                    <a:pt x="18945" y="6635"/>
                    <a:pt x="18915" y="6615"/>
                    <a:pt x="18885" y="6595"/>
                  </a:cubicBezTo>
                  <a:cubicBezTo>
                    <a:pt x="18845" y="6575"/>
                    <a:pt x="18796" y="6555"/>
                    <a:pt x="18756" y="6535"/>
                  </a:cubicBezTo>
                  <a:lnTo>
                    <a:pt x="18665" y="6506"/>
                  </a:lnTo>
                  <a:cubicBezTo>
                    <a:pt x="18636" y="6495"/>
                    <a:pt x="18596" y="6486"/>
                    <a:pt x="18556" y="6466"/>
                  </a:cubicBezTo>
                  <a:cubicBezTo>
                    <a:pt x="18525" y="6455"/>
                    <a:pt x="18496" y="6446"/>
                    <a:pt x="18465" y="6426"/>
                  </a:cubicBezTo>
                  <a:lnTo>
                    <a:pt x="18376" y="6395"/>
                  </a:lnTo>
                  <a:cubicBezTo>
                    <a:pt x="18276" y="6355"/>
                    <a:pt x="18176" y="6306"/>
                    <a:pt x="18086" y="6255"/>
                  </a:cubicBezTo>
                  <a:lnTo>
                    <a:pt x="17786" y="6076"/>
                  </a:lnTo>
                  <a:cubicBezTo>
                    <a:pt x="17686" y="6016"/>
                    <a:pt x="17586" y="5956"/>
                    <a:pt x="17486" y="5886"/>
                  </a:cubicBezTo>
                  <a:cubicBezTo>
                    <a:pt x="17397" y="5826"/>
                    <a:pt x="17306" y="5756"/>
                    <a:pt x="17206" y="5696"/>
                  </a:cubicBezTo>
                  <a:cubicBezTo>
                    <a:pt x="17097" y="5626"/>
                    <a:pt x="16987" y="5556"/>
                    <a:pt x="16887" y="5486"/>
                  </a:cubicBezTo>
                  <a:cubicBezTo>
                    <a:pt x="16837" y="5446"/>
                    <a:pt x="16787" y="5406"/>
                    <a:pt x="16727" y="5376"/>
                  </a:cubicBezTo>
                  <a:lnTo>
                    <a:pt x="16577" y="5287"/>
                  </a:lnTo>
                  <a:lnTo>
                    <a:pt x="16427" y="5196"/>
                  </a:lnTo>
                  <a:cubicBezTo>
                    <a:pt x="16378" y="5167"/>
                    <a:pt x="16327" y="5127"/>
                    <a:pt x="16278" y="5096"/>
                  </a:cubicBezTo>
                  <a:cubicBezTo>
                    <a:pt x="16178" y="5027"/>
                    <a:pt x="16078" y="4967"/>
                    <a:pt x="15978" y="4907"/>
                  </a:cubicBezTo>
                  <a:cubicBezTo>
                    <a:pt x="15868" y="4847"/>
                    <a:pt x="15768" y="4777"/>
                    <a:pt x="15658" y="4707"/>
                  </a:cubicBezTo>
                  <a:cubicBezTo>
                    <a:pt x="15558" y="4647"/>
                    <a:pt x="15458" y="4577"/>
                    <a:pt x="15358" y="4507"/>
                  </a:cubicBezTo>
                  <a:cubicBezTo>
                    <a:pt x="15258" y="4447"/>
                    <a:pt x="15148" y="4387"/>
                    <a:pt x="15039" y="4337"/>
                  </a:cubicBezTo>
                  <a:cubicBezTo>
                    <a:pt x="14928" y="4277"/>
                    <a:pt x="14819" y="4227"/>
                    <a:pt x="14709" y="4177"/>
                  </a:cubicBezTo>
                  <a:cubicBezTo>
                    <a:pt x="14599" y="4128"/>
                    <a:pt x="14479" y="4077"/>
                    <a:pt x="14369" y="4017"/>
                  </a:cubicBezTo>
                  <a:cubicBezTo>
                    <a:pt x="14259" y="3968"/>
                    <a:pt x="14139" y="3917"/>
                    <a:pt x="14029" y="3857"/>
                  </a:cubicBezTo>
                  <a:cubicBezTo>
                    <a:pt x="13920" y="3797"/>
                    <a:pt x="13820" y="3737"/>
                    <a:pt x="13720" y="3668"/>
                  </a:cubicBezTo>
                  <a:cubicBezTo>
                    <a:pt x="13620" y="3598"/>
                    <a:pt x="13510" y="3518"/>
                    <a:pt x="13410" y="3448"/>
                  </a:cubicBezTo>
                  <a:cubicBezTo>
                    <a:pt x="13310" y="3388"/>
                    <a:pt x="13200" y="3338"/>
                    <a:pt x="13100" y="3278"/>
                  </a:cubicBezTo>
                  <a:cubicBezTo>
                    <a:pt x="13050" y="3248"/>
                    <a:pt x="12990" y="3218"/>
                    <a:pt x="12940" y="3188"/>
                  </a:cubicBezTo>
                  <a:cubicBezTo>
                    <a:pt x="12900" y="3158"/>
                    <a:pt x="12850" y="3128"/>
                    <a:pt x="12810" y="3098"/>
                  </a:cubicBezTo>
                  <a:cubicBezTo>
                    <a:pt x="12761" y="3058"/>
                    <a:pt x="12721" y="3018"/>
                    <a:pt x="12670" y="2969"/>
                  </a:cubicBezTo>
                  <a:lnTo>
                    <a:pt x="12521" y="2849"/>
                  </a:lnTo>
                  <a:cubicBezTo>
                    <a:pt x="12421" y="2778"/>
                    <a:pt x="12311" y="2718"/>
                    <a:pt x="12201" y="2649"/>
                  </a:cubicBezTo>
                  <a:cubicBezTo>
                    <a:pt x="12101" y="2578"/>
                    <a:pt x="12001" y="2509"/>
                    <a:pt x="11901" y="2449"/>
                  </a:cubicBezTo>
                  <a:cubicBezTo>
                    <a:pt x="11791" y="2379"/>
                    <a:pt x="11681" y="2319"/>
                    <a:pt x="11562" y="2259"/>
                  </a:cubicBezTo>
                  <a:cubicBezTo>
                    <a:pt x="11511" y="2229"/>
                    <a:pt x="11462" y="2199"/>
                    <a:pt x="11402" y="2169"/>
                  </a:cubicBezTo>
                  <a:cubicBezTo>
                    <a:pt x="11351" y="2139"/>
                    <a:pt x="11291" y="2109"/>
                    <a:pt x="11242" y="2069"/>
                  </a:cubicBezTo>
                  <a:cubicBezTo>
                    <a:pt x="11132" y="2009"/>
                    <a:pt x="11032" y="1949"/>
                    <a:pt x="10932" y="1889"/>
                  </a:cubicBezTo>
                  <a:cubicBezTo>
                    <a:pt x="10822" y="1829"/>
                    <a:pt x="10722" y="1770"/>
                    <a:pt x="10612" y="1699"/>
                  </a:cubicBezTo>
                  <a:cubicBezTo>
                    <a:pt x="10512" y="1639"/>
                    <a:pt x="10403" y="1579"/>
                    <a:pt x="10283" y="1530"/>
                  </a:cubicBezTo>
                  <a:cubicBezTo>
                    <a:pt x="10172" y="1470"/>
                    <a:pt x="10072" y="1410"/>
                    <a:pt x="9963" y="1339"/>
                  </a:cubicBezTo>
                  <a:lnTo>
                    <a:pt x="9813" y="1250"/>
                  </a:lnTo>
                  <a:cubicBezTo>
                    <a:pt x="9773" y="1220"/>
                    <a:pt x="9723" y="1190"/>
                    <a:pt x="9673" y="1150"/>
                  </a:cubicBezTo>
                  <a:lnTo>
                    <a:pt x="9643" y="1120"/>
                  </a:lnTo>
                  <a:lnTo>
                    <a:pt x="9623" y="1100"/>
                  </a:lnTo>
                  <a:lnTo>
                    <a:pt x="9653" y="1040"/>
                  </a:lnTo>
                  <a:cubicBezTo>
                    <a:pt x="9663" y="1010"/>
                    <a:pt x="9673" y="970"/>
                    <a:pt x="9673" y="940"/>
                  </a:cubicBezTo>
                  <a:cubicBezTo>
                    <a:pt x="9693" y="870"/>
                    <a:pt x="9703" y="790"/>
                    <a:pt x="9703" y="710"/>
                  </a:cubicBezTo>
                  <a:cubicBezTo>
                    <a:pt x="9713" y="640"/>
                    <a:pt x="9713" y="570"/>
                    <a:pt x="9713" y="500"/>
                  </a:cubicBezTo>
                  <a:lnTo>
                    <a:pt x="9713" y="411"/>
                  </a:lnTo>
                  <a:cubicBezTo>
                    <a:pt x="9713" y="371"/>
                    <a:pt x="9703" y="331"/>
                    <a:pt x="9703" y="300"/>
                  </a:cubicBezTo>
                  <a:close/>
                  <a:moveTo>
                    <a:pt x="9493" y="1240"/>
                  </a:moveTo>
                  <a:cubicBezTo>
                    <a:pt x="9503" y="1260"/>
                    <a:pt x="9523" y="1270"/>
                    <a:pt x="9533" y="1290"/>
                  </a:cubicBezTo>
                  <a:cubicBezTo>
                    <a:pt x="9563" y="1310"/>
                    <a:pt x="9603" y="1339"/>
                    <a:pt x="9633" y="1359"/>
                  </a:cubicBezTo>
                  <a:lnTo>
                    <a:pt x="9783" y="1450"/>
                  </a:lnTo>
                  <a:cubicBezTo>
                    <a:pt x="9883" y="1519"/>
                    <a:pt x="9983" y="1590"/>
                    <a:pt x="10092" y="1650"/>
                  </a:cubicBezTo>
                  <a:cubicBezTo>
                    <a:pt x="10203" y="1710"/>
                    <a:pt x="10323" y="1770"/>
                    <a:pt x="10432" y="1829"/>
                  </a:cubicBezTo>
                  <a:cubicBezTo>
                    <a:pt x="10532" y="1889"/>
                    <a:pt x="10632" y="1959"/>
                    <a:pt x="10732" y="2019"/>
                  </a:cubicBezTo>
                  <a:cubicBezTo>
                    <a:pt x="10842" y="2079"/>
                    <a:pt x="10952" y="2139"/>
                    <a:pt x="11052" y="2209"/>
                  </a:cubicBezTo>
                  <a:cubicBezTo>
                    <a:pt x="11151" y="2269"/>
                    <a:pt x="11251" y="2339"/>
                    <a:pt x="11362" y="2399"/>
                  </a:cubicBezTo>
                  <a:lnTo>
                    <a:pt x="11691" y="2578"/>
                  </a:lnTo>
                  <a:cubicBezTo>
                    <a:pt x="11801" y="2649"/>
                    <a:pt x="11911" y="2718"/>
                    <a:pt x="12011" y="2789"/>
                  </a:cubicBezTo>
                  <a:cubicBezTo>
                    <a:pt x="12081" y="2838"/>
                    <a:pt x="12151" y="2889"/>
                    <a:pt x="12221" y="2929"/>
                  </a:cubicBezTo>
                  <a:cubicBezTo>
                    <a:pt x="12291" y="2969"/>
                    <a:pt x="12361" y="3018"/>
                    <a:pt x="12421" y="3058"/>
                  </a:cubicBezTo>
                  <a:cubicBezTo>
                    <a:pt x="12461" y="3098"/>
                    <a:pt x="12510" y="3138"/>
                    <a:pt x="12550" y="3178"/>
                  </a:cubicBezTo>
                  <a:cubicBezTo>
                    <a:pt x="12601" y="3218"/>
                    <a:pt x="12650" y="3258"/>
                    <a:pt x="12710" y="3308"/>
                  </a:cubicBezTo>
                  <a:cubicBezTo>
                    <a:pt x="12761" y="3338"/>
                    <a:pt x="12810" y="3378"/>
                    <a:pt x="12860" y="3408"/>
                  </a:cubicBezTo>
                  <a:cubicBezTo>
                    <a:pt x="12910" y="3438"/>
                    <a:pt x="12970" y="3468"/>
                    <a:pt x="13020" y="3498"/>
                  </a:cubicBezTo>
                  <a:cubicBezTo>
                    <a:pt x="13130" y="3548"/>
                    <a:pt x="13240" y="3608"/>
                    <a:pt x="13350" y="3678"/>
                  </a:cubicBezTo>
                  <a:cubicBezTo>
                    <a:pt x="13450" y="3748"/>
                    <a:pt x="13550" y="3828"/>
                    <a:pt x="13660" y="3897"/>
                  </a:cubicBezTo>
                  <a:cubicBezTo>
                    <a:pt x="13760" y="3957"/>
                    <a:pt x="13869" y="4017"/>
                    <a:pt x="13980" y="4077"/>
                  </a:cubicBezTo>
                  <a:cubicBezTo>
                    <a:pt x="14089" y="4137"/>
                    <a:pt x="14199" y="4188"/>
                    <a:pt x="14309" y="4247"/>
                  </a:cubicBezTo>
                  <a:cubicBezTo>
                    <a:pt x="14429" y="4297"/>
                    <a:pt x="14539" y="4357"/>
                    <a:pt x="14649" y="4407"/>
                  </a:cubicBezTo>
                  <a:cubicBezTo>
                    <a:pt x="14759" y="4467"/>
                    <a:pt x="14868" y="4527"/>
                    <a:pt x="14968" y="4577"/>
                  </a:cubicBezTo>
                  <a:cubicBezTo>
                    <a:pt x="15079" y="4637"/>
                    <a:pt x="15179" y="4697"/>
                    <a:pt x="15268" y="4767"/>
                  </a:cubicBezTo>
                  <a:cubicBezTo>
                    <a:pt x="15378" y="4837"/>
                    <a:pt x="15468" y="4907"/>
                    <a:pt x="15568" y="4967"/>
                  </a:cubicBezTo>
                  <a:cubicBezTo>
                    <a:pt x="15678" y="5036"/>
                    <a:pt x="15778" y="5107"/>
                    <a:pt x="15888" y="5176"/>
                  </a:cubicBezTo>
                  <a:lnTo>
                    <a:pt x="16038" y="5267"/>
                  </a:lnTo>
                  <a:cubicBezTo>
                    <a:pt x="16087" y="5296"/>
                    <a:pt x="16127" y="5336"/>
                    <a:pt x="16178" y="5367"/>
                  </a:cubicBezTo>
                  <a:cubicBezTo>
                    <a:pt x="16227" y="5396"/>
                    <a:pt x="16278" y="5436"/>
                    <a:pt x="16327" y="5466"/>
                  </a:cubicBezTo>
                  <a:lnTo>
                    <a:pt x="16477" y="5556"/>
                  </a:lnTo>
                  <a:cubicBezTo>
                    <a:pt x="16587" y="5616"/>
                    <a:pt x="16697" y="5696"/>
                    <a:pt x="16797" y="5766"/>
                  </a:cubicBezTo>
                  <a:cubicBezTo>
                    <a:pt x="16897" y="5836"/>
                    <a:pt x="17007" y="5906"/>
                    <a:pt x="17117" y="5976"/>
                  </a:cubicBezTo>
                  <a:cubicBezTo>
                    <a:pt x="17206" y="6036"/>
                    <a:pt x="17306" y="6106"/>
                    <a:pt x="17397" y="6166"/>
                  </a:cubicBezTo>
                  <a:cubicBezTo>
                    <a:pt x="17497" y="6226"/>
                    <a:pt x="17586" y="6295"/>
                    <a:pt x="17686" y="6355"/>
                  </a:cubicBezTo>
                  <a:cubicBezTo>
                    <a:pt x="17786" y="6415"/>
                    <a:pt x="17886" y="6475"/>
                    <a:pt x="17986" y="6526"/>
                  </a:cubicBezTo>
                  <a:cubicBezTo>
                    <a:pt x="18096" y="6586"/>
                    <a:pt x="18216" y="6635"/>
                    <a:pt x="18326" y="6675"/>
                  </a:cubicBezTo>
                  <a:cubicBezTo>
                    <a:pt x="18376" y="6695"/>
                    <a:pt x="18436" y="6715"/>
                    <a:pt x="18485" y="6735"/>
                  </a:cubicBezTo>
                  <a:cubicBezTo>
                    <a:pt x="18536" y="6765"/>
                    <a:pt x="18585" y="6775"/>
                    <a:pt x="18645" y="6795"/>
                  </a:cubicBezTo>
                  <a:cubicBezTo>
                    <a:pt x="18665" y="6805"/>
                    <a:pt x="18696" y="6815"/>
                    <a:pt x="18716" y="6825"/>
                  </a:cubicBezTo>
                  <a:cubicBezTo>
                    <a:pt x="18696" y="6835"/>
                    <a:pt x="18685" y="6845"/>
                    <a:pt x="18665" y="6855"/>
                  </a:cubicBezTo>
                  <a:cubicBezTo>
                    <a:pt x="18485" y="6965"/>
                    <a:pt x="18316" y="7065"/>
                    <a:pt x="18146" y="7175"/>
                  </a:cubicBezTo>
                  <a:cubicBezTo>
                    <a:pt x="18066" y="7225"/>
                    <a:pt x="17986" y="7275"/>
                    <a:pt x="17916" y="7325"/>
                  </a:cubicBezTo>
                  <a:cubicBezTo>
                    <a:pt x="17826" y="7374"/>
                    <a:pt x="17746" y="7425"/>
                    <a:pt x="17657" y="7474"/>
                  </a:cubicBezTo>
                  <a:cubicBezTo>
                    <a:pt x="17566" y="7514"/>
                    <a:pt x="17486" y="7565"/>
                    <a:pt x="17397" y="7614"/>
                  </a:cubicBezTo>
                  <a:cubicBezTo>
                    <a:pt x="17306" y="7665"/>
                    <a:pt x="17217" y="7725"/>
                    <a:pt x="17127" y="7774"/>
                  </a:cubicBezTo>
                  <a:cubicBezTo>
                    <a:pt x="16957" y="7874"/>
                    <a:pt x="16787" y="7964"/>
                    <a:pt x="16607" y="8054"/>
                  </a:cubicBezTo>
                  <a:cubicBezTo>
                    <a:pt x="16267" y="8224"/>
                    <a:pt x="15928" y="8414"/>
                    <a:pt x="15578" y="8573"/>
                  </a:cubicBezTo>
                  <a:cubicBezTo>
                    <a:pt x="15488" y="8624"/>
                    <a:pt x="15398" y="8664"/>
                    <a:pt x="15308" y="8713"/>
                  </a:cubicBezTo>
                  <a:cubicBezTo>
                    <a:pt x="15219" y="8764"/>
                    <a:pt x="15139" y="8813"/>
                    <a:pt x="15059" y="8864"/>
                  </a:cubicBezTo>
                  <a:cubicBezTo>
                    <a:pt x="14879" y="8964"/>
                    <a:pt x="14709" y="9063"/>
                    <a:pt x="14529" y="9163"/>
                  </a:cubicBezTo>
                  <a:cubicBezTo>
                    <a:pt x="14439" y="9213"/>
                    <a:pt x="14349" y="9263"/>
                    <a:pt x="14259" y="9323"/>
                  </a:cubicBezTo>
                  <a:cubicBezTo>
                    <a:pt x="14169" y="9373"/>
                    <a:pt x="14089" y="9423"/>
                    <a:pt x="14000" y="9473"/>
                  </a:cubicBezTo>
                  <a:cubicBezTo>
                    <a:pt x="13820" y="9563"/>
                    <a:pt x="13649" y="9653"/>
                    <a:pt x="13480" y="9753"/>
                  </a:cubicBezTo>
                  <a:cubicBezTo>
                    <a:pt x="13310" y="9843"/>
                    <a:pt x="13150" y="9943"/>
                    <a:pt x="12980" y="10032"/>
                  </a:cubicBezTo>
                  <a:cubicBezTo>
                    <a:pt x="12810" y="10123"/>
                    <a:pt x="12641" y="10212"/>
                    <a:pt x="12470" y="10292"/>
                  </a:cubicBezTo>
                  <a:cubicBezTo>
                    <a:pt x="12301" y="10382"/>
                    <a:pt x="12131" y="10462"/>
                    <a:pt x="11961" y="10542"/>
                  </a:cubicBezTo>
                  <a:cubicBezTo>
                    <a:pt x="11801" y="10612"/>
                    <a:pt x="11631" y="10692"/>
                    <a:pt x="11462" y="10762"/>
                  </a:cubicBezTo>
                  <a:cubicBezTo>
                    <a:pt x="11362" y="10802"/>
                    <a:pt x="11262" y="10852"/>
                    <a:pt x="11162" y="10902"/>
                  </a:cubicBezTo>
                  <a:cubicBezTo>
                    <a:pt x="11072" y="10942"/>
                    <a:pt x="10982" y="10991"/>
                    <a:pt x="10892" y="11031"/>
                  </a:cubicBezTo>
                  <a:cubicBezTo>
                    <a:pt x="10852" y="11051"/>
                    <a:pt x="10802" y="11062"/>
                    <a:pt x="10762" y="11071"/>
                  </a:cubicBezTo>
                  <a:lnTo>
                    <a:pt x="10722" y="11071"/>
                  </a:lnTo>
                  <a:cubicBezTo>
                    <a:pt x="10672" y="11062"/>
                    <a:pt x="10612" y="11042"/>
                    <a:pt x="10562" y="11022"/>
                  </a:cubicBezTo>
                  <a:cubicBezTo>
                    <a:pt x="10492" y="10982"/>
                    <a:pt x="10422" y="10942"/>
                    <a:pt x="10352" y="10892"/>
                  </a:cubicBezTo>
                  <a:cubicBezTo>
                    <a:pt x="10272" y="10832"/>
                    <a:pt x="10192" y="10772"/>
                    <a:pt x="10112" y="10722"/>
                  </a:cubicBezTo>
                  <a:cubicBezTo>
                    <a:pt x="10023" y="10672"/>
                    <a:pt x="9932" y="10622"/>
                    <a:pt x="9853" y="10562"/>
                  </a:cubicBezTo>
                  <a:cubicBezTo>
                    <a:pt x="9773" y="10512"/>
                    <a:pt x="9703" y="10452"/>
                    <a:pt x="9613" y="10392"/>
                  </a:cubicBezTo>
                  <a:cubicBezTo>
                    <a:pt x="9533" y="10342"/>
                    <a:pt x="9453" y="10302"/>
                    <a:pt x="9373" y="10252"/>
                  </a:cubicBezTo>
                  <a:cubicBezTo>
                    <a:pt x="9293" y="10212"/>
                    <a:pt x="9223" y="10152"/>
                    <a:pt x="9144" y="10103"/>
                  </a:cubicBezTo>
                  <a:cubicBezTo>
                    <a:pt x="9064" y="10043"/>
                    <a:pt x="8973" y="9992"/>
                    <a:pt x="8893" y="9943"/>
                  </a:cubicBezTo>
                  <a:cubicBezTo>
                    <a:pt x="8804" y="9892"/>
                    <a:pt x="8714" y="9843"/>
                    <a:pt x="8634" y="9792"/>
                  </a:cubicBezTo>
                  <a:cubicBezTo>
                    <a:pt x="8454" y="9693"/>
                    <a:pt x="8284" y="9613"/>
                    <a:pt x="8104" y="9523"/>
                  </a:cubicBezTo>
                  <a:cubicBezTo>
                    <a:pt x="8014" y="9483"/>
                    <a:pt x="7914" y="9433"/>
                    <a:pt x="7825" y="9393"/>
                  </a:cubicBezTo>
                  <a:cubicBezTo>
                    <a:pt x="7734" y="9353"/>
                    <a:pt x="7645" y="9303"/>
                    <a:pt x="7554" y="9263"/>
                  </a:cubicBezTo>
                  <a:cubicBezTo>
                    <a:pt x="7455" y="9213"/>
                    <a:pt x="7365" y="9163"/>
                    <a:pt x="7275" y="9113"/>
                  </a:cubicBezTo>
                  <a:cubicBezTo>
                    <a:pt x="7185" y="9073"/>
                    <a:pt x="7095" y="9024"/>
                    <a:pt x="7015" y="8973"/>
                  </a:cubicBezTo>
                  <a:cubicBezTo>
                    <a:pt x="6835" y="8884"/>
                    <a:pt x="6666" y="8773"/>
                    <a:pt x="6486" y="8684"/>
                  </a:cubicBezTo>
                  <a:cubicBezTo>
                    <a:pt x="6306" y="8584"/>
                    <a:pt x="6126" y="8494"/>
                    <a:pt x="5946" y="8404"/>
                  </a:cubicBezTo>
                  <a:cubicBezTo>
                    <a:pt x="5756" y="8304"/>
                    <a:pt x="5576" y="8204"/>
                    <a:pt x="5387" y="8114"/>
                  </a:cubicBezTo>
                  <a:cubicBezTo>
                    <a:pt x="5296" y="8064"/>
                    <a:pt x="5207" y="8024"/>
                    <a:pt x="5116" y="7984"/>
                  </a:cubicBezTo>
                  <a:cubicBezTo>
                    <a:pt x="5027" y="7934"/>
                    <a:pt x="4927" y="7894"/>
                    <a:pt x="4827" y="7844"/>
                  </a:cubicBezTo>
                  <a:cubicBezTo>
                    <a:pt x="4737" y="7805"/>
                    <a:pt x="4647" y="7745"/>
                    <a:pt x="4557" y="7694"/>
                  </a:cubicBezTo>
                  <a:lnTo>
                    <a:pt x="4288" y="7545"/>
                  </a:lnTo>
                  <a:lnTo>
                    <a:pt x="4017" y="7394"/>
                  </a:lnTo>
                  <a:cubicBezTo>
                    <a:pt x="3937" y="7345"/>
                    <a:pt x="3858" y="7285"/>
                    <a:pt x="3768" y="7245"/>
                  </a:cubicBezTo>
                  <a:cubicBezTo>
                    <a:pt x="3678" y="7195"/>
                    <a:pt x="3588" y="7155"/>
                    <a:pt x="3498" y="7105"/>
                  </a:cubicBezTo>
                  <a:cubicBezTo>
                    <a:pt x="3408" y="7065"/>
                    <a:pt x="3318" y="7015"/>
                    <a:pt x="3228" y="6965"/>
                  </a:cubicBezTo>
                  <a:cubicBezTo>
                    <a:pt x="3069" y="6865"/>
                    <a:pt x="2909" y="6765"/>
                    <a:pt x="2738" y="6675"/>
                  </a:cubicBezTo>
                  <a:cubicBezTo>
                    <a:pt x="2559" y="6586"/>
                    <a:pt x="2379" y="6495"/>
                    <a:pt x="2189" y="6406"/>
                  </a:cubicBezTo>
                  <a:cubicBezTo>
                    <a:pt x="1999" y="6306"/>
                    <a:pt x="1799" y="6206"/>
                    <a:pt x="1610" y="6086"/>
                  </a:cubicBezTo>
                  <a:cubicBezTo>
                    <a:pt x="1519" y="6026"/>
                    <a:pt x="1440" y="5956"/>
                    <a:pt x="1350" y="5896"/>
                  </a:cubicBezTo>
                  <a:cubicBezTo>
                    <a:pt x="1280" y="5836"/>
                    <a:pt x="1210" y="5786"/>
                    <a:pt x="1130" y="5736"/>
                  </a:cubicBezTo>
                  <a:cubicBezTo>
                    <a:pt x="1180" y="5706"/>
                    <a:pt x="1220" y="5686"/>
                    <a:pt x="1260" y="5666"/>
                  </a:cubicBezTo>
                  <a:cubicBezTo>
                    <a:pt x="1360" y="5606"/>
                    <a:pt x="1450" y="5556"/>
                    <a:pt x="1550" y="5496"/>
                  </a:cubicBezTo>
                  <a:cubicBezTo>
                    <a:pt x="1650" y="5446"/>
                    <a:pt x="1739" y="5396"/>
                    <a:pt x="1839" y="5347"/>
                  </a:cubicBezTo>
                  <a:cubicBezTo>
                    <a:pt x="1950" y="5287"/>
                    <a:pt x="2059" y="5236"/>
                    <a:pt x="2159" y="5176"/>
                  </a:cubicBezTo>
                  <a:cubicBezTo>
                    <a:pt x="2359" y="5076"/>
                    <a:pt x="2559" y="4967"/>
                    <a:pt x="2758" y="4857"/>
                  </a:cubicBezTo>
                  <a:cubicBezTo>
                    <a:pt x="2949" y="4747"/>
                    <a:pt x="3138" y="4647"/>
                    <a:pt x="3338" y="4547"/>
                  </a:cubicBezTo>
                  <a:cubicBezTo>
                    <a:pt x="3538" y="4447"/>
                    <a:pt x="3748" y="4357"/>
                    <a:pt x="3948" y="4247"/>
                  </a:cubicBezTo>
                  <a:cubicBezTo>
                    <a:pt x="4148" y="4148"/>
                    <a:pt x="4348" y="4037"/>
                    <a:pt x="4557" y="3928"/>
                  </a:cubicBezTo>
                  <a:lnTo>
                    <a:pt x="4857" y="3777"/>
                  </a:lnTo>
                  <a:lnTo>
                    <a:pt x="5156" y="3628"/>
                  </a:lnTo>
                  <a:cubicBezTo>
                    <a:pt x="5356" y="3538"/>
                    <a:pt x="5556" y="3438"/>
                    <a:pt x="5756" y="3328"/>
                  </a:cubicBezTo>
                  <a:cubicBezTo>
                    <a:pt x="5856" y="3278"/>
                    <a:pt x="5956" y="3218"/>
                    <a:pt x="6056" y="3158"/>
                  </a:cubicBezTo>
                  <a:cubicBezTo>
                    <a:pt x="6146" y="3098"/>
                    <a:pt x="6246" y="3048"/>
                    <a:pt x="6346" y="2998"/>
                  </a:cubicBezTo>
                  <a:cubicBezTo>
                    <a:pt x="6546" y="2889"/>
                    <a:pt x="6746" y="2778"/>
                    <a:pt x="6945" y="2678"/>
                  </a:cubicBezTo>
                  <a:cubicBezTo>
                    <a:pt x="7015" y="2649"/>
                    <a:pt x="7075" y="2618"/>
                    <a:pt x="7145" y="2589"/>
                  </a:cubicBezTo>
                  <a:cubicBezTo>
                    <a:pt x="7255" y="2538"/>
                    <a:pt x="7355" y="2498"/>
                    <a:pt x="7465" y="2449"/>
                  </a:cubicBezTo>
                  <a:cubicBezTo>
                    <a:pt x="7565" y="2409"/>
                    <a:pt x="7665" y="2359"/>
                    <a:pt x="7754" y="2299"/>
                  </a:cubicBezTo>
                  <a:cubicBezTo>
                    <a:pt x="7845" y="2249"/>
                    <a:pt x="7934" y="2189"/>
                    <a:pt x="8014" y="2129"/>
                  </a:cubicBezTo>
                  <a:cubicBezTo>
                    <a:pt x="8104" y="2059"/>
                    <a:pt x="8194" y="1999"/>
                    <a:pt x="8284" y="1939"/>
                  </a:cubicBezTo>
                  <a:cubicBezTo>
                    <a:pt x="8374" y="1889"/>
                    <a:pt x="8474" y="1829"/>
                    <a:pt x="8564" y="1770"/>
                  </a:cubicBezTo>
                  <a:cubicBezTo>
                    <a:pt x="8644" y="1710"/>
                    <a:pt x="8733" y="1650"/>
                    <a:pt x="8824" y="1599"/>
                  </a:cubicBezTo>
                  <a:cubicBezTo>
                    <a:pt x="8904" y="1539"/>
                    <a:pt x="8993" y="1499"/>
                    <a:pt x="9084" y="1450"/>
                  </a:cubicBezTo>
                  <a:cubicBezTo>
                    <a:pt x="9173" y="1399"/>
                    <a:pt x="9263" y="1359"/>
                    <a:pt x="9353" y="1319"/>
                  </a:cubicBezTo>
                  <a:cubicBezTo>
                    <a:pt x="9383" y="1299"/>
                    <a:pt x="9413" y="1290"/>
                    <a:pt x="9433" y="1280"/>
                  </a:cubicBezTo>
                  <a:cubicBezTo>
                    <a:pt x="9453" y="1270"/>
                    <a:pt x="9473" y="1260"/>
                    <a:pt x="9493" y="1240"/>
                  </a:cubicBezTo>
                  <a:close/>
                  <a:moveTo>
                    <a:pt x="9623" y="1"/>
                  </a:moveTo>
                  <a:cubicBezTo>
                    <a:pt x="9593" y="1"/>
                    <a:pt x="9553" y="11"/>
                    <a:pt x="9523" y="21"/>
                  </a:cubicBezTo>
                  <a:cubicBezTo>
                    <a:pt x="9493" y="31"/>
                    <a:pt x="9463" y="51"/>
                    <a:pt x="9433" y="61"/>
                  </a:cubicBezTo>
                  <a:lnTo>
                    <a:pt x="9164" y="180"/>
                  </a:lnTo>
                  <a:lnTo>
                    <a:pt x="8924" y="300"/>
                  </a:lnTo>
                  <a:cubicBezTo>
                    <a:pt x="8744" y="380"/>
                    <a:pt x="8564" y="471"/>
                    <a:pt x="8384" y="580"/>
                  </a:cubicBezTo>
                  <a:cubicBezTo>
                    <a:pt x="8204" y="680"/>
                    <a:pt x="8014" y="780"/>
                    <a:pt x="7834" y="890"/>
                  </a:cubicBezTo>
                  <a:cubicBezTo>
                    <a:pt x="7654" y="990"/>
                    <a:pt x="7485" y="1090"/>
                    <a:pt x="7305" y="1200"/>
                  </a:cubicBezTo>
                  <a:cubicBezTo>
                    <a:pt x="7225" y="1250"/>
                    <a:pt x="7135" y="1290"/>
                    <a:pt x="7055" y="1339"/>
                  </a:cubicBezTo>
                  <a:cubicBezTo>
                    <a:pt x="6965" y="1399"/>
                    <a:pt x="6875" y="1450"/>
                    <a:pt x="6775" y="1499"/>
                  </a:cubicBezTo>
                  <a:cubicBezTo>
                    <a:pt x="6595" y="1599"/>
                    <a:pt x="6406" y="1690"/>
                    <a:pt x="6226" y="1789"/>
                  </a:cubicBezTo>
                  <a:cubicBezTo>
                    <a:pt x="6126" y="1839"/>
                    <a:pt x="6036" y="1889"/>
                    <a:pt x="5936" y="1939"/>
                  </a:cubicBezTo>
                  <a:cubicBezTo>
                    <a:pt x="5846" y="1989"/>
                    <a:pt x="5766" y="2049"/>
                    <a:pt x="5676" y="2099"/>
                  </a:cubicBezTo>
                  <a:cubicBezTo>
                    <a:pt x="5496" y="2209"/>
                    <a:pt x="5307" y="2309"/>
                    <a:pt x="5127" y="2419"/>
                  </a:cubicBezTo>
                  <a:cubicBezTo>
                    <a:pt x="4947" y="2518"/>
                    <a:pt x="4777" y="2638"/>
                    <a:pt x="4597" y="2738"/>
                  </a:cubicBezTo>
                  <a:cubicBezTo>
                    <a:pt x="4407" y="2838"/>
                    <a:pt x="4228" y="2949"/>
                    <a:pt x="4037" y="3048"/>
                  </a:cubicBezTo>
                  <a:cubicBezTo>
                    <a:pt x="3858" y="3158"/>
                    <a:pt x="3668" y="3258"/>
                    <a:pt x="3478" y="3358"/>
                  </a:cubicBezTo>
                  <a:cubicBezTo>
                    <a:pt x="3328" y="3438"/>
                    <a:pt x="3188" y="3518"/>
                    <a:pt x="3038" y="3598"/>
                  </a:cubicBezTo>
                  <a:lnTo>
                    <a:pt x="2829" y="3688"/>
                  </a:lnTo>
                  <a:cubicBezTo>
                    <a:pt x="2738" y="3717"/>
                    <a:pt x="2659" y="3768"/>
                    <a:pt x="2569" y="3808"/>
                  </a:cubicBezTo>
                  <a:cubicBezTo>
                    <a:pt x="2489" y="3837"/>
                    <a:pt x="2409" y="3857"/>
                    <a:pt x="2329" y="3888"/>
                  </a:cubicBezTo>
                  <a:cubicBezTo>
                    <a:pt x="2239" y="3928"/>
                    <a:pt x="2159" y="3977"/>
                    <a:pt x="2079" y="4037"/>
                  </a:cubicBezTo>
                  <a:cubicBezTo>
                    <a:pt x="1999" y="4088"/>
                    <a:pt x="1930" y="4148"/>
                    <a:pt x="1850" y="4197"/>
                  </a:cubicBezTo>
                  <a:cubicBezTo>
                    <a:pt x="1770" y="4247"/>
                    <a:pt x="1679" y="4297"/>
                    <a:pt x="1590" y="4337"/>
                  </a:cubicBezTo>
                  <a:cubicBezTo>
                    <a:pt x="1499" y="4377"/>
                    <a:pt x="1410" y="4417"/>
                    <a:pt x="1330" y="4467"/>
                  </a:cubicBezTo>
                  <a:cubicBezTo>
                    <a:pt x="1230" y="4527"/>
                    <a:pt x="1140" y="4587"/>
                    <a:pt x="1050" y="4637"/>
                  </a:cubicBezTo>
                  <a:cubicBezTo>
                    <a:pt x="960" y="4697"/>
                    <a:pt x="870" y="4737"/>
                    <a:pt x="780" y="4787"/>
                  </a:cubicBezTo>
                  <a:cubicBezTo>
                    <a:pt x="691" y="4827"/>
                    <a:pt x="611" y="4877"/>
                    <a:pt x="520" y="4917"/>
                  </a:cubicBezTo>
                  <a:cubicBezTo>
                    <a:pt x="451" y="4956"/>
                    <a:pt x="371" y="4987"/>
                    <a:pt x="291" y="5036"/>
                  </a:cubicBezTo>
                  <a:cubicBezTo>
                    <a:pt x="221" y="5076"/>
                    <a:pt x="151" y="5127"/>
                    <a:pt x="81" y="5176"/>
                  </a:cubicBezTo>
                  <a:cubicBezTo>
                    <a:pt x="81" y="5187"/>
                    <a:pt x="81" y="5187"/>
                    <a:pt x="71" y="5187"/>
                  </a:cubicBezTo>
                  <a:cubicBezTo>
                    <a:pt x="61" y="5207"/>
                    <a:pt x="41" y="5227"/>
                    <a:pt x="31" y="5256"/>
                  </a:cubicBezTo>
                  <a:cubicBezTo>
                    <a:pt x="21" y="5287"/>
                    <a:pt x="11" y="5316"/>
                    <a:pt x="1" y="5356"/>
                  </a:cubicBezTo>
                  <a:lnTo>
                    <a:pt x="1" y="5387"/>
                  </a:lnTo>
                  <a:lnTo>
                    <a:pt x="1" y="5396"/>
                  </a:lnTo>
                  <a:cubicBezTo>
                    <a:pt x="11" y="5396"/>
                    <a:pt x="21" y="5406"/>
                    <a:pt x="21" y="5416"/>
                  </a:cubicBezTo>
                  <a:cubicBezTo>
                    <a:pt x="31" y="5426"/>
                    <a:pt x="31" y="5446"/>
                    <a:pt x="31" y="5456"/>
                  </a:cubicBezTo>
                  <a:cubicBezTo>
                    <a:pt x="41" y="5466"/>
                    <a:pt x="51" y="5466"/>
                    <a:pt x="61" y="5476"/>
                  </a:cubicBezTo>
                  <a:cubicBezTo>
                    <a:pt x="81" y="5486"/>
                    <a:pt x="101" y="5506"/>
                    <a:pt x="131" y="5516"/>
                  </a:cubicBezTo>
                  <a:cubicBezTo>
                    <a:pt x="171" y="5536"/>
                    <a:pt x="201" y="5546"/>
                    <a:pt x="241" y="5566"/>
                  </a:cubicBezTo>
                  <a:lnTo>
                    <a:pt x="451" y="5656"/>
                  </a:lnTo>
                  <a:cubicBezTo>
                    <a:pt x="531" y="5686"/>
                    <a:pt x="611" y="5736"/>
                    <a:pt x="691" y="5786"/>
                  </a:cubicBezTo>
                  <a:cubicBezTo>
                    <a:pt x="740" y="5816"/>
                    <a:pt x="800" y="5856"/>
                    <a:pt x="850" y="5906"/>
                  </a:cubicBezTo>
                  <a:cubicBezTo>
                    <a:pt x="1000" y="6016"/>
                    <a:pt x="1150" y="6126"/>
                    <a:pt x="1290" y="6235"/>
                  </a:cubicBezTo>
                  <a:cubicBezTo>
                    <a:pt x="1370" y="6295"/>
                    <a:pt x="1450" y="6355"/>
                    <a:pt x="1530" y="6406"/>
                  </a:cubicBezTo>
                  <a:cubicBezTo>
                    <a:pt x="1619" y="6455"/>
                    <a:pt x="1710" y="6506"/>
                    <a:pt x="1790" y="6546"/>
                  </a:cubicBezTo>
                  <a:cubicBezTo>
                    <a:pt x="1969" y="6635"/>
                    <a:pt x="2149" y="6725"/>
                    <a:pt x="2319" y="6815"/>
                  </a:cubicBezTo>
                  <a:cubicBezTo>
                    <a:pt x="2499" y="6905"/>
                    <a:pt x="2678" y="6995"/>
                    <a:pt x="2849" y="7105"/>
                  </a:cubicBezTo>
                  <a:cubicBezTo>
                    <a:pt x="3018" y="7205"/>
                    <a:pt x="3178" y="7305"/>
                    <a:pt x="3358" y="7394"/>
                  </a:cubicBezTo>
                  <a:cubicBezTo>
                    <a:pt x="3448" y="7445"/>
                    <a:pt x="3538" y="7485"/>
                    <a:pt x="3628" y="7534"/>
                  </a:cubicBezTo>
                  <a:cubicBezTo>
                    <a:pt x="3708" y="7585"/>
                    <a:pt x="3798" y="7634"/>
                    <a:pt x="3878" y="7685"/>
                  </a:cubicBezTo>
                  <a:lnTo>
                    <a:pt x="4148" y="7834"/>
                  </a:lnTo>
                  <a:cubicBezTo>
                    <a:pt x="4237" y="7884"/>
                    <a:pt x="4328" y="7934"/>
                    <a:pt x="4427" y="7984"/>
                  </a:cubicBezTo>
                  <a:cubicBezTo>
                    <a:pt x="4607" y="8084"/>
                    <a:pt x="4787" y="8174"/>
                    <a:pt x="4977" y="8264"/>
                  </a:cubicBezTo>
                  <a:cubicBezTo>
                    <a:pt x="5077" y="8304"/>
                    <a:pt x="5176" y="8344"/>
                    <a:pt x="5267" y="8394"/>
                  </a:cubicBezTo>
                  <a:cubicBezTo>
                    <a:pt x="5356" y="8434"/>
                    <a:pt x="5447" y="8484"/>
                    <a:pt x="5536" y="8534"/>
                  </a:cubicBezTo>
                  <a:cubicBezTo>
                    <a:pt x="5716" y="8624"/>
                    <a:pt x="5896" y="8724"/>
                    <a:pt x="6076" y="8813"/>
                  </a:cubicBezTo>
                  <a:cubicBezTo>
                    <a:pt x="6166" y="8853"/>
                    <a:pt x="6266" y="8904"/>
                    <a:pt x="6355" y="8953"/>
                  </a:cubicBezTo>
                  <a:cubicBezTo>
                    <a:pt x="6446" y="9004"/>
                    <a:pt x="6526" y="9043"/>
                    <a:pt x="6606" y="9093"/>
                  </a:cubicBezTo>
                  <a:lnTo>
                    <a:pt x="7145" y="9393"/>
                  </a:lnTo>
                  <a:cubicBezTo>
                    <a:pt x="7325" y="9483"/>
                    <a:pt x="7505" y="9583"/>
                    <a:pt x="7685" y="9663"/>
                  </a:cubicBezTo>
                  <a:cubicBezTo>
                    <a:pt x="7774" y="9713"/>
                    <a:pt x="7874" y="9753"/>
                    <a:pt x="7965" y="9803"/>
                  </a:cubicBezTo>
                  <a:cubicBezTo>
                    <a:pt x="8054" y="9843"/>
                    <a:pt x="8144" y="9892"/>
                    <a:pt x="8234" y="9943"/>
                  </a:cubicBezTo>
                  <a:cubicBezTo>
                    <a:pt x="8324" y="9983"/>
                    <a:pt x="8404" y="10032"/>
                    <a:pt x="8494" y="10083"/>
                  </a:cubicBezTo>
                  <a:cubicBezTo>
                    <a:pt x="8574" y="10132"/>
                    <a:pt x="8664" y="10183"/>
                    <a:pt x="8744" y="10232"/>
                  </a:cubicBezTo>
                  <a:cubicBezTo>
                    <a:pt x="8833" y="10282"/>
                    <a:pt x="8924" y="10342"/>
                    <a:pt x="9004" y="10402"/>
                  </a:cubicBezTo>
                  <a:cubicBezTo>
                    <a:pt x="9073" y="10452"/>
                    <a:pt x="9144" y="10502"/>
                    <a:pt x="9223" y="10542"/>
                  </a:cubicBezTo>
                  <a:cubicBezTo>
                    <a:pt x="9303" y="10592"/>
                    <a:pt x="9393" y="10642"/>
                    <a:pt x="9473" y="10692"/>
                  </a:cubicBezTo>
                  <a:cubicBezTo>
                    <a:pt x="9563" y="10742"/>
                    <a:pt x="9633" y="10802"/>
                    <a:pt x="9713" y="10862"/>
                  </a:cubicBezTo>
                  <a:cubicBezTo>
                    <a:pt x="9793" y="10922"/>
                    <a:pt x="9883" y="10962"/>
                    <a:pt x="9963" y="11022"/>
                  </a:cubicBezTo>
                  <a:cubicBezTo>
                    <a:pt x="10052" y="11062"/>
                    <a:pt x="10123" y="11122"/>
                    <a:pt x="10203" y="11171"/>
                  </a:cubicBezTo>
                  <a:cubicBezTo>
                    <a:pt x="10243" y="11202"/>
                    <a:pt x="10272" y="11222"/>
                    <a:pt x="10312" y="11242"/>
                  </a:cubicBezTo>
                  <a:cubicBezTo>
                    <a:pt x="10363" y="11271"/>
                    <a:pt x="10412" y="11291"/>
                    <a:pt x="10472" y="11311"/>
                  </a:cubicBezTo>
                  <a:cubicBezTo>
                    <a:pt x="10552" y="11342"/>
                    <a:pt x="10632" y="11371"/>
                    <a:pt x="10722" y="11382"/>
                  </a:cubicBezTo>
                  <a:cubicBezTo>
                    <a:pt x="10762" y="11382"/>
                    <a:pt x="10802" y="11371"/>
                    <a:pt x="10842" y="11362"/>
                  </a:cubicBezTo>
                  <a:cubicBezTo>
                    <a:pt x="10902" y="11351"/>
                    <a:pt x="10942" y="11331"/>
                    <a:pt x="10992" y="11311"/>
                  </a:cubicBezTo>
                  <a:cubicBezTo>
                    <a:pt x="11082" y="11282"/>
                    <a:pt x="11151" y="11231"/>
                    <a:pt x="11231" y="11191"/>
                  </a:cubicBezTo>
                  <a:cubicBezTo>
                    <a:pt x="11302" y="11151"/>
                    <a:pt x="11382" y="11111"/>
                    <a:pt x="11451" y="11071"/>
                  </a:cubicBezTo>
                  <a:cubicBezTo>
                    <a:pt x="11531" y="11022"/>
                    <a:pt x="11621" y="10982"/>
                    <a:pt x="11701" y="10942"/>
                  </a:cubicBezTo>
                  <a:lnTo>
                    <a:pt x="11941" y="10822"/>
                  </a:lnTo>
                  <a:cubicBezTo>
                    <a:pt x="12021" y="10782"/>
                    <a:pt x="12101" y="10742"/>
                    <a:pt x="12191" y="10692"/>
                  </a:cubicBezTo>
                  <a:lnTo>
                    <a:pt x="12430" y="10572"/>
                  </a:lnTo>
                  <a:cubicBezTo>
                    <a:pt x="12521" y="10522"/>
                    <a:pt x="12610" y="10482"/>
                    <a:pt x="12690" y="10442"/>
                  </a:cubicBezTo>
                  <a:cubicBezTo>
                    <a:pt x="12860" y="10352"/>
                    <a:pt x="13030" y="10272"/>
                    <a:pt x="13200" y="10183"/>
                  </a:cubicBezTo>
                  <a:cubicBezTo>
                    <a:pt x="13290" y="10132"/>
                    <a:pt x="13370" y="10083"/>
                    <a:pt x="13450" y="10043"/>
                  </a:cubicBezTo>
                  <a:cubicBezTo>
                    <a:pt x="13540" y="9992"/>
                    <a:pt x="13629" y="9943"/>
                    <a:pt x="13720" y="9903"/>
                  </a:cubicBezTo>
                  <a:lnTo>
                    <a:pt x="14229" y="9633"/>
                  </a:lnTo>
                  <a:cubicBezTo>
                    <a:pt x="14319" y="9583"/>
                    <a:pt x="14409" y="9523"/>
                    <a:pt x="14499" y="9473"/>
                  </a:cubicBezTo>
                  <a:cubicBezTo>
                    <a:pt x="14579" y="9423"/>
                    <a:pt x="14669" y="9373"/>
                    <a:pt x="14759" y="9323"/>
                  </a:cubicBezTo>
                  <a:cubicBezTo>
                    <a:pt x="14928" y="9223"/>
                    <a:pt x="15108" y="9113"/>
                    <a:pt x="15278" y="9004"/>
                  </a:cubicBezTo>
                  <a:cubicBezTo>
                    <a:pt x="15368" y="8953"/>
                    <a:pt x="15448" y="8904"/>
                    <a:pt x="15538" y="8853"/>
                  </a:cubicBezTo>
                  <a:cubicBezTo>
                    <a:pt x="15618" y="8813"/>
                    <a:pt x="15708" y="8773"/>
                    <a:pt x="15788" y="8724"/>
                  </a:cubicBezTo>
                  <a:cubicBezTo>
                    <a:pt x="15967" y="8644"/>
                    <a:pt x="16138" y="8544"/>
                    <a:pt x="16307" y="8454"/>
                  </a:cubicBezTo>
                  <a:cubicBezTo>
                    <a:pt x="16398" y="8414"/>
                    <a:pt x="16477" y="8364"/>
                    <a:pt x="16567" y="8314"/>
                  </a:cubicBezTo>
                  <a:cubicBezTo>
                    <a:pt x="16647" y="8274"/>
                    <a:pt x="16727" y="8234"/>
                    <a:pt x="16817" y="8184"/>
                  </a:cubicBezTo>
                  <a:cubicBezTo>
                    <a:pt x="16997" y="8094"/>
                    <a:pt x="17167" y="7984"/>
                    <a:pt x="17337" y="7884"/>
                  </a:cubicBezTo>
                  <a:cubicBezTo>
                    <a:pt x="17426" y="7834"/>
                    <a:pt x="17517" y="7785"/>
                    <a:pt x="17617" y="7734"/>
                  </a:cubicBezTo>
                  <a:cubicBezTo>
                    <a:pt x="17696" y="7685"/>
                    <a:pt x="17786" y="7645"/>
                    <a:pt x="17866" y="7594"/>
                  </a:cubicBezTo>
                  <a:cubicBezTo>
                    <a:pt x="18036" y="7505"/>
                    <a:pt x="18196" y="7394"/>
                    <a:pt x="18356" y="7295"/>
                  </a:cubicBezTo>
                  <a:cubicBezTo>
                    <a:pt x="18445" y="7245"/>
                    <a:pt x="18536" y="7195"/>
                    <a:pt x="18616" y="7145"/>
                  </a:cubicBezTo>
                  <a:lnTo>
                    <a:pt x="18885" y="6995"/>
                  </a:lnTo>
                  <a:cubicBezTo>
                    <a:pt x="18965" y="6945"/>
                    <a:pt x="19055" y="6895"/>
                    <a:pt x="19145" y="6845"/>
                  </a:cubicBezTo>
                  <a:cubicBezTo>
                    <a:pt x="19235" y="6785"/>
                    <a:pt x="19335" y="6735"/>
                    <a:pt x="19435" y="6685"/>
                  </a:cubicBezTo>
                  <a:cubicBezTo>
                    <a:pt x="19565" y="6615"/>
                    <a:pt x="19704" y="6555"/>
                    <a:pt x="19835" y="6486"/>
                  </a:cubicBezTo>
                  <a:cubicBezTo>
                    <a:pt x="19855" y="6475"/>
                    <a:pt x="19875" y="6466"/>
                    <a:pt x="19904" y="6446"/>
                  </a:cubicBezTo>
                  <a:cubicBezTo>
                    <a:pt x="19915" y="6435"/>
                    <a:pt x="19935" y="6426"/>
                    <a:pt x="19944" y="6415"/>
                  </a:cubicBezTo>
                  <a:cubicBezTo>
                    <a:pt x="19955" y="6406"/>
                    <a:pt x="19964" y="6406"/>
                    <a:pt x="19975" y="6395"/>
                  </a:cubicBezTo>
                  <a:cubicBezTo>
                    <a:pt x="19995" y="6386"/>
                    <a:pt x="20004" y="6366"/>
                    <a:pt x="20015" y="6346"/>
                  </a:cubicBezTo>
                  <a:cubicBezTo>
                    <a:pt x="20044" y="6306"/>
                    <a:pt x="20055" y="6255"/>
                    <a:pt x="20044" y="6206"/>
                  </a:cubicBezTo>
                  <a:cubicBezTo>
                    <a:pt x="20024" y="6155"/>
                    <a:pt x="19995" y="6116"/>
                    <a:pt x="19944" y="6096"/>
                  </a:cubicBezTo>
                  <a:cubicBezTo>
                    <a:pt x="19915" y="6076"/>
                    <a:pt x="19884" y="6066"/>
                    <a:pt x="19844" y="6056"/>
                  </a:cubicBezTo>
                  <a:lnTo>
                    <a:pt x="19755" y="6026"/>
                  </a:lnTo>
                  <a:cubicBezTo>
                    <a:pt x="19704" y="5996"/>
                    <a:pt x="19664" y="5976"/>
                    <a:pt x="19615" y="5956"/>
                  </a:cubicBezTo>
                  <a:cubicBezTo>
                    <a:pt x="19565" y="5936"/>
                    <a:pt x="19505" y="5916"/>
                    <a:pt x="19445" y="5886"/>
                  </a:cubicBezTo>
                  <a:lnTo>
                    <a:pt x="19235" y="5796"/>
                  </a:lnTo>
                  <a:lnTo>
                    <a:pt x="18995" y="5676"/>
                  </a:lnTo>
                  <a:cubicBezTo>
                    <a:pt x="18905" y="5626"/>
                    <a:pt x="18825" y="5576"/>
                    <a:pt x="18736" y="5536"/>
                  </a:cubicBezTo>
                  <a:cubicBezTo>
                    <a:pt x="18656" y="5496"/>
                    <a:pt x="18565" y="5456"/>
                    <a:pt x="18485" y="5406"/>
                  </a:cubicBezTo>
                  <a:cubicBezTo>
                    <a:pt x="18405" y="5367"/>
                    <a:pt x="18326" y="5327"/>
                    <a:pt x="18256" y="5287"/>
                  </a:cubicBezTo>
                  <a:lnTo>
                    <a:pt x="18046" y="5167"/>
                  </a:lnTo>
                  <a:cubicBezTo>
                    <a:pt x="17966" y="5116"/>
                    <a:pt x="17886" y="5056"/>
                    <a:pt x="17816" y="5007"/>
                  </a:cubicBezTo>
                  <a:cubicBezTo>
                    <a:pt x="17726" y="4956"/>
                    <a:pt x="17646" y="4917"/>
                    <a:pt x="17566" y="4867"/>
                  </a:cubicBezTo>
                  <a:cubicBezTo>
                    <a:pt x="17477" y="4817"/>
                    <a:pt x="17406" y="4757"/>
                    <a:pt x="17326" y="4707"/>
                  </a:cubicBezTo>
                  <a:cubicBezTo>
                    <a:pt x="17246" y="4657"/>
                    <a:pt x="17157" y="4607"/>
                    <a:pt x="17077" y="4557"/>
                  </a:cubicBezTo>
                  <a:cubicBezTo>
                    <a:pt x="16997" y="4507"/>
                    <a:pt x="16907" y="4447"/>
                    <a:pt x="16827" y="4387"/>
                  </a:cubicBezTo>
                  <a:cubicBezTo>
                    <a:pt x="16747" y="4327"/>
                    <a:pt x="16667" y="4277"/>
                    <a:pt x="16577" y="4217"/>
                  </a:cubicBezTo>
                  <a:lnTo>
                    <a:pt x="16098" y="3917"/>
                  </a:lnTo>
                  <a:cubicBezTo>
                    <a:pt x="16018" y="3868"/>
                    <a:pt x="15938" y="3817"/>
                    <a:pt x="15858" y="3777"/>
                  </a:cubicBezTo>
                  <a:cubicBezTo>
                    <a:pt x="15778" y="3717"/>
                    <a:pt x="15688" y="3668"/>
                    <a:pt x="15608" y="3608"/>
                  </a:cubicBezTo>
                  <a:lnTo>
                    <a:pt x="15588" y="3588"/>
                  </a:lnTo>
                  <a:cubicBezTo>
                    <a:pt x="15508" y="3518"/>
                    <a:pt x="15428" y="3458"/>
                    <a:pt x="15338" y="3398"/>
                  </a:cubicBezTo>
                  <a:cubicBezTo>
                    <a:pt x="15258" y="3348"/>
                    <a:pt x="15168" y="3288"/>
                    <a:pt x="15088" y="3238"/>
                  </a:cubicBezTo>
                  <a:cubicBezTo>
                    <a:pt x="14999" y="3178"/>
                    <a:pt x="14919" y="3118"/>
                    <a:pt x="14828" y="3058"/>
                  </a:cubicBezTo>
                  <a:cubicBezTo>
                    <a:pt x="14759" y="2998"/>
                    <a:pt x="14679" y="2949"/>
                    <a:pt x="14599" y="2909"/>
                  </a:cubicBezTo>
                  <a:cubicBezTo>
                    <a:pt x="14419" y="2809"/>
                    <a:pt x="14249" y="2709"/>
                    <a:pt x="14079" y="2609"/>
                  </a:cubicBezTo>
                  <a:cubicBezTo>
                    <a:pt x="13989" y="2558"/>
                    <a:pt x="13900" y="2509"/>
                    <a:pt x="13820" y="2449"/>
                  </a:cubicBezTo>
                  <a:cubicBezTo>
                    <a:pt x="13740" y="2399"/>
                    <a:pt x="13660" y="2349"/>
                    <a:pt x="13580" y="2309"/>
                  </a:cubicBezTo>
                  <a:cubicBezTo>
                    <a:pt x="13450" y="2239"/>
                    <a:pt x="13330" y="2179"/>
                    <a:pt x="13200" y="2119"/>
                  </a:cubicBezTo>
                  <a:cubicBezTo>
                    <a:pt x="13080" y="2069"/>
                    <a:pt x="12960" y="2009"/>
                    <a:pt x="12840" y="1949"/>
                  </a:cubicBezTo>
                  <a:cubicBezTo>
                    <a:pt x="12721" y="1879"/>
                    <a:pt x="12590" y="1809"/>
                    <a:pt x="12470" y="1739"/>
                  </a:cubicBezTo>
                  <a:cubicBezTo>
                    <a:pt x="12421" y="1699"/>
                    <a:pt x="12361" y="1659"/>
                    <a:pt x="12301" y="1619"/>
                  </a:cubicBezTo>
                  <a:cubicBezTo>
                    <a:pt x="12251" y="1579"/>
                    <a:pt x="12191" y="1539"/>
                    <a:pt x="12141" y="1499"/>
                  </a:cubicBezTo>
                  <a:cubicBezTo>
                    <a:pt x="12061" y="1439"/>
                    <a:pt x="11991" y="1379"/>
                    <a:pt x="11921" y="1319"/>
                  </a:cubicBezTo>
                  <a:cubicBezTo>
                    <a:pt x="11871" y="1290"/>
                    <a:pt x="11831" y="1250"/>
                    <a:pt x="11781" y="1220"/>
                  </a:cubicBezTo>
                  <a:cubicBezTo>
                    <a:pt x="11741" y="1190"/>
                    <a:pt x="11701" y="1160"/>
                    <a:pt x="11651" y="1130"/>
                  </a:cubicBezTo>
                  <a:cubicBezTo>
                    <a:pt x="11571" y="1070"/>
                    <a:pt x="11482" y="1020"/>
                    <a:pt x="11391" y="970"/>
                  </a:cubicBezTo>
                  <a:cubicBezTo>
                    <a:pt x="11311" y="920"/>
                    <a:pt x="11222" y="870"/>
                    <a:pt x="11142" y="810"/>
                  </a:cubicBezTo>
                  <a:cubicBezTo>
                    <a:pt x="11052" y="760"/>
                    <a:pt x="10972" y="700"/>
                    <a:pt x="10882" y="650"/>
                  </a:cubicBezTo>
                  <a:cubicBezTo>
                    <a:pt x="10792" y="600"/>
                    <a:pt x="10712" y="551"/>
                    <a:pt x="10622" y="500"/>
                  </a:cubicBezTo>
                  <a:cubicBezTo>
                    <a:pt x="10532" y="451"/>
                    <a:pt x="10452" y="411"/>
                    <a:pt x="10363" y="351"/>
                  </a:cubicBezTo>
                  <a:cubicBezTo>
                    <a:pt x="10272" y="300"/>
                    <a:pt x="10183" y="240"/>
                    <a:pt x="10092" y="191"/>
                  </a:cubicBezTo>
                  <a:cubicBezTo>
                    <a:pt x="10012" y="140"/>
                    <a:pt x="9932" y="100"/>
                    <a:pt x="9843" y="61"/>
                  </a:cubicBezTo>
                  <a:cubicBezTo>
                    <a:pt x="9773" y="31"/>
                    <a:pt x="9703" y="1"/>
                    <a:pt x="9623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3" name="Google Shape;223;p24"/>
            <p:cNvSpPr/>
            <p:nvPr/>
          </p:nvSpPr>
          <p:spPr>
            <a:xfrm flipH="1">
              <a:off x="7638196" y="3242716"/>
              <a:ext cx="2657" cy="10434"/>
            </a:xfrm>
            <a:custGeom>
              <a:avLst/>
              <a:gdLst/>
              <a:ahLst/>
              <a:cxnLst/>
              <a:rect l="l" t="t" r="r" b="b"/>
              <a:pathLst>
                <a:path w="41" h="161" extrusionOk="0">
                  <a:moveTo>
                    <a:pt x="31" y="1"/>
                  </a:moveTo>
                  <a:cubicBezTo>
                    <a:pt x="21" y="1"/>
                    <a:pt x="21" y="11"/>
                    <a:pt x="21" y="11"/>
                  </a:cubicBezTo>
                  <a:cubicBezTo>
                    <a:pt x="11" y="60"/>
                    <a:pt x="11" y="100"/>
                    <a:pt x="11" y="151"/>
                  </a:cubicBezTo>
                  <a:cubicBezTo>
                    <a:pt x="1" y="160"/>
                    <a:pt x="11" y="160"/>
                    <a:pt x="21" y="160"/>
                  </a:cubicBezTo>
                  <a:lnTo>
                    <a:pt x="31" y="160"/>
                  </a:lnTo>
                  <a:lnTo>
                    <a:pt x="31" y="151"/>
                  </a:lnTo>
                  <a:cubicBezTo>
                    <a:pt x="41" y="100"/>
                    <a:pt x="41" y="60"/>
                    <a:pt x="41" y="11"/>
                  </a:cubicBezTo>
                  <a:cubicBezTo>
                    <a:pt x="41" y="11"/>
                    <a:pt x="41" y="1"/>
                    <a:pt x="31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4" name="Google Shape;224;p24"/>
            <p:cNvSpPr/>
            <p:nvPr/>
          </p:nvSpPr>
          <p:spPr>
            <a:xfrm flipH="1">
              <a:off x="7654333" y="4402476"/>
              <a:ext cx="65" cy="6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5" name="Google Shape;225;p24"/>
            <p:cNvSpPr/>
            <p:nvPr/>
          </p:nvSpPr>
          <p:spPr>
            <a:xfrm flipH="1">
              <a:off x="7655046" y="4402476"/>
              <a:ext cx="65" cy="6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6" name="Google Shape;226;p24"/>
            <p:cNvSpPr/>
            <p:nvPr/>
          </p:nvSpPr>
          <p:spPr>
            <a:xfrm flipH="1">
              <a:off x="7655046" y="4402476"/>
              <a:ext cx="65" cy="6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7" name="Google Shape;227;p24"/>
            <p:cNvSpPr/>
            <p:nvPr/>
          </p:nvSpPr>
          <p:spPr>
            <a:xfrm flipH="1">
              <a:off x="7655046" y="4402476"/>
              <a:ext cx="648" cy="6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8" name="Google Shape;228;p24"/>
            <p:cNvSpPr/>
            <p:nvPr/>
          </p:nvSpPr>
          <p:spPr>
            <a:xfrm flipH="1">
              <a:off x="7656925" y="3244012"/>
              <a:ext cx="9138" cy="22099"/>
            </a:xfrm>
            <a:custGeom>
              <a:avLst/>
              <a:gdLst/>
              <a:ahLst/>
              <a:cxnLst/>
              <a:rect l="l" t="t" r="r" b="b"/>
              <a:pathLst>
                <a:path w="141" h="341" extrusionOk="0">
                  <a:moveTo>
                    <a:pt x="40" y="1"/>
                  </a:moveTo>
                  <a:cubicBezTo>
                    <a:pt x="10" y="11"/>
                    <a:pt x="0" y="40"/>
                    <a:pt x="10" y="60"/>
                  </a:cubicBezTo>
                  <a:cubicBezTo>
                    <a:pt x="20" y="111"/>
                    <a:pt x="30" y="151"/>
                    <a:pt x="40" y="200"/>
                  </a:cubicBezTo>
                  <a:lnTo>
                    <a:pt x="40" y="300"/>
                  </a:lnTo>
                  <a:cubicBezTo>
                    <a:pt x="40" y="320"/>
                    <a:pt x="60" y="340"/>
                    <a:pt x="90" y="340"/>
                  </a:cubicBezTo>
                  <a:cubicBezTo>
                    <a:pt x="110" y="340"/>
                    <a:pt x="130" y="320"/>
                    <a:pt x="130" y="300"/>
                  </a:cubicBezTo>
                  <a:cubicBezTo>
                    <a:pt x="140" y="271"/>
                    <a:pt x="140" y="240"/>
                    <a:pt x="130" y="211"/>
                  </a:cubicBezTo>
                  <a:cubicBezTo>
                    <a:pt x="130" y="180"/>
                    <a:pt x="130" y="151"/>
                    <a:pt x="120" y="120"/>
                  </a:cubicBezTo>
                  <a:cubicBezTo>
                    <a:pt x="110" y="100"/>
                    <a:pt x="110" y="71"/>
                    <a:pt x="100" y="40"/>
                  </a:cubicBezTo>
                  <a:cubicBezTo>
                    <a:pt x="90" y="20"/>
                    <a:pt x="70" y="1"/>
                    <a:pt x="50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9" name="Google Shape;229;p24"/>
            <p:cNvSpPr/>
            <p:nvPr/>
          </p:nvSpPr>
          <p:spPr>
            <a:xfrm flipH="1">
              <a:off x="7670534" y="3254381"/>
              <a:ext cx="8489" cy="20154"/>
            </a:xfrm>
            <a:custGeom>
              <a:avLst/>
              <a:gdLst/>
              <a:ahLst/>
              <a:cxnLst/>
              <a:rect l="l" t="t" r="r" b="b"/>
              <a:pathLst>
                <a:path w="131" h="311" extrusionOk="0">
                  <a:moveTo>
                    <a:pt x="41" y="0"/>
                  </a:moveTo>
                  <a:cubicBezTo>
                    <a:pt x="21" y="0"/>
                    <a:pt x="10" y="11"/>
                    <a:pt x="10" y="20"/>
                  </a:cubicBezTo>
                  <a:cubicBezTo>
                    <a:pt x="1" y="31"/>
                    <a:pt x="1" y="40"/>
                    <a:pt x="1" y="60"/>
                  </a:cubicBezTo>
                  <a:cubicBezTo>
                    <a:pt x="10" y="91"/>
                    <a:pt x="21" y="131"/>
                    <a:pt x="21" y="171"/>
                  </a:cubicBezTo>
                  <a:cubicBezTo>
                    <a:pt x="30" y="200"/>
                    <a:pt x="30" y="240"/>
                    <a:pt x="41" y="271"/>
                  </a:cubicBezTo>
                  <a:cubicBezTo>
                    <a:pt x="50" y="300"/>
                    <a:pt x="70" y="311"/>
                    <a:pt x="90" y="311"/>
                  </a:cubicBezTo>
                  <a:cubicBezTo>
                    <a:pt x="110" y="300"/>
                    <a:pt x="121" y="300"/>
                    <a:pt x="121" y="291"/>
                  </a:cubicBezTo>
                  <a:cubicBezTo>
                    <a:pt x="130" y="271"/>
                    <a:pt x="130" y="260"/>
                    <a:pt x="130" y="251"/>
                  </a:cubicBezTo>
                  <a:cubicBezTo>
                    <a:pt x="121" y="220"/>
                    <a:pt x="110" y="180"/>
                    <a:pt x="110" y="151"/>
                  </a:cubicBezTo>
                  <a:cubicBezTo>
                    <a:pt x="101" y="111"/>
                    <a:pt x="101" y="71"/>
                    <a:pt x="90" y="31"/>
                  </a:cubicBezTo>
                  <a:cubicBezTo>
                    <a:pt x="90" y="20"/>
                    <a:pt x="81" y="11"/>
                    <a:pt x="70" y="11"/>
                  </a:cubicBezTo>
                  <a:cubicBezTo>
                    <a:pt x="61" y="0"/>
                    <a:pt x="61" y="0"/>
                    <a:pt x="50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0" name="Google Shape;230;p24"/>
            <p:cNvSpPr/>
            <p:nvPr/>
          </p:nvSpPr>
          <p:spPr>
            <a:xfrm flipH="1">
              <a:off x="7682199" y="3262157"/>
              <a:ext cx="13026" cy="24043"/>
            </a:xfrm>
            <a:custGeom>
              <a:avLst/>
              <a:gdLst/>
              <a:ahLst/>
              <a:cxnLst/>
              <a:rect l="l" t="t" r="r" b="b"/>
              <a:pathLst>
                <a:path w="201" h="371" extrusionOk="0">
                  <a:moveTo>
                    <a:pt x="40" y="0"/>
                  </a:moveTo>
                  <a:cubicBezTo>
                    <a:pt x="20" y="0"/>
                    <a:pt x="0" y="31"/>
                    <a:pt x="11" y="60"/>
                  </a:cubicBezTo>
                  <a:cubicBezTo>
                    <a:pt x="20" y="111"/>
                    <a:pt x="40" y="160"/>
                    <a:pt x="60" y="211"/>
                  </a:cubicBezTo>
                  <a:cubicBezTo>
                    <a:pt x="71" y="250"/>
                    <a:pt x="91" y="300"/>
                    <a:pt x="111" y="340"/>
                  </a:cubicBezTo>
                  <a:cubicBezTo>
                    <a:pt x="120" y="360"/>
                    <a:pt x="140" y="370"/>
                    <a:pt x="160" y="370"/>
                  </a:cubicBezTo>
                  <a:cubicBezTo>
                    <a:pt x="171" y="360"/>
                    <a:pt x="180" y="360"/>
                    <a:pt x="191" y="340"/>
                  </a:cubicBezTo>
                  <a:cubicBezTo>
                    <a:pt x="200" y="330"/>
                    <a:pt x="200" y="320"/>
                    <a:pt x="200" y="310"/>
                  </a:cubicBezTo>
                  <a:cubicBezTo>
                    <a:pt x="180" y="270"/>
                    <a:pt x="160" y="220"/>
                    <a:pt x="151" y="180"/>
                  </a:cubicBezTo>
                  <a:cubicBezTo>
                    <a:pt x="131" y="131"/>
                    <a:pt x="120" y="80"/>
                    <a:pt x="100" y="31"/>
                  </a:cubicBezTo>
                  <a:cubicBezTo>
                    <a:pt x="100" y="11"/>
                    <a:pt x="80" y="0"/>
                    <a:pt x="51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1" name="Google Shape;231;p24"/>
            <p:cNvSpPr/>
            <p:nvPr/>
          </p:nvSpPr>
          <p:spPr>
            <a:xfrm flipH="1">
              <a:off x="7710002" y="2975911"/>
              <a:ext cx="147755" cy="325840"/>
            </a:xfrm>
            <a:custGeom>
              <a:avLst/>
              <a:gdLst/>
              <a:ahLst/>
              <a:cxnLst/>
              <a:rect l="l" t="t" r="r" b="b"/>
              <a:pathLst>
                <a:path w="2280" h="5028" extrusionOk="0">
                  <a:moveTo>
                    <a:pt x="1629" y="271"/>
                  </a:moveTo>
                  <a:lnTo>
                    <a:pt x="1629" y="281"/>
                  </a:lnTo>
                  <a:cubicBezTo>
                    <a:pt x="1629" y="331"/>
                    <a:pt x="1629" y="371"/>
                    <a:pt x="1640" y="401"/>
                  </a:cubicBezTo>
                  <a:cubicBezTo>
                    <a:pt x="1640" y="441"/>
                    <a:pt x="1640" y="481"/>
                    <a:pt x="1649" y="511"/>
                  </a:cubicBezTo>
                  <a:lnTo>
                    <a:pt x="1649" y="521"/>
                  </a:lnTo>
                  <a:lnTo>
                    <a:pt x="1649" y="531"/>
                  </a:lnTo>
                  <a:cubicBezTo>
                    <a:pt x="1649" y="571"/>
                    <a:pt x="1660" y="620"/>
                    <a:pt x="1660" y="660"/>
                  </a:cubicBezTo>
                  <a:cubicBezTo>
                    <a:pt x="1660" y="720"/>
                    <a:pt x="1660" y="771"/>
                    <a:pt x="1669" y="831"/>
                  </a:cubicBezTo>
                  <a:cubicBezTo>
                    <a:pt x="1669" y="940"/>
                    <a:pt x="1680" y="1070"/>
                    <a:pt x="1680" y="1190"/>
                  </a:cubicBezTo>
                  <a:cubicBezTo>
                    <a:pt x="1689" y="1260"/>
                    <a:pt x="1689" y="1320"/>
                    <a:pt x="1689" y="1380"/>
                  </a:cubicBezTo>
                  <a:lnTo>
                    <a:pt x="1689" y="1470"/>
                  </a:lnTo>
                  <a:lnTo>
                    <a:pt x="1689" y="1610"/>
                  </a:lnTo>
                  <a:cubicBezTo>
                    <a:pt x="1700" y="1650"/>
                    <a:pt x="1700" y="1690"/>
                    <a:pt x="1700" y="1739"/>
                  </a:cubicBezTo>
                  <a:cubicBezTo>
                    <a:pt x="1700" y="1810"/>
                    <a:pt x="1700" y="1899"/>
                    <a:pt x="1709" y="1990"/>
                  </a:cubicBezTo>
                  <a:cubicBezTo>
                    <a:pt x="1709" y="2019"/>
                    <a:pt x="1709" y="2050"/>
                    <a:pt x="1720" y="2079"/>
                  </a:cubicBezTo>
                  <a:cubicBezTo>
                    <a:pt x="1720" y="2139"/>
                    <a:pt x="1729" y="2199"/>
                    <a:pt x="1729" y="2249"/>
                  </a:cubicBezTo>
                  <a:lnTo>
                    <a:pt x="1729" y="2339"/>
                  </a:lnTo>
                  <a:cubicBezTo>
                    <a:pt x="1729" y="2399"/>
                    <a:pt x="1729" y="2459"/>
                    <a:pt x="1739" y="2519"/>
                  </a:cubicBezTo>
                  <a:lnTo>
                    <a:pt x="1739" y="2559"/>
                  </a:lnTo>
                  <a:lnTo>
                    <a:pt x="1739" y="2659"/>
                  </a:lnTo>
                  <a:lnTo>
                    <a:pt x="1739" y="2769"/>
                  </a:lnTo>
                  <a:lnTo>
                    <a:pt x="1739" y="2789"/>
                  </a:lnTo>
                  <a:cubicBezTo>
                    <a:pt x="1739" y="2889"/>
                    <a:pt x="1739" y="2978"/>
                    <a:pt x="1729" y="3058"/>
                  </a:cubicBezTo>
                  <a:lnTo>
                    <a:pt x="1729" y="3118"/>
                  </a:lnTo>
                  <a:lnTo>
                    <a:pt x="1729" y="3149"/>
                  </a:lnTo>
                  <a:lnTo>
                    <a:pt x="1729" y="3189"/>
                  </a:lnTo>
                  <a:lnTo>
                    <a:pt x="1720" y="3218"/>
                  </a:lnTo>
                  <a:lnTo>
                    <a:pt x="1720" y="3278"/>
                  </a:lnTo>
                  <a:cubicBezTo>
                    <a:pt x="1720" y="3278"/>
                    <a:pt x="1709" y="3278"/>
                    <a:pt x="1709" y="3269"/>
                  </a:cubicBezTo>
                  <a:cubicBezTo>
                    <a:pt x="1700" y="3269"/>
                    <a:pt x="1689" y="3258"/>
                    <a:pt x="1680" y="3258"/>
                  </a:cubicBezTo>
                  <a:cubicBezTo>
                    <a:pt x="1660" y="3238"/>
                    <a:pt x="1640" y="3218"/>
                    <a:pt x="1629" y="3198"/>
                  </a:cubicBezTo>
                  <a:cubicBezTo>
                    <a:pt x="1620" y="3189"/>
                    <a:pt x="1620" y="3178"/>
                    <a:pt x="1609" y="3178"/>
                  </a:cubicBezTo>
                  <a:lnTo>
                    <a:pt x="1609" y="3158"/>
                  </a:lnTo>
                  <a:lnTo>
                    <a:pt x="1609" y="3149"/>
                  </a:lnTo>
                  <a:lnTo>
                    <a:pt x="1609" y="3098"/>
                  </a:lnTo>
                  <a:cubicBezTo>
                    <a:pt x="1620" y="3069"/>
                    <a:pt x="1620" y="3038"/>
                    <a:pt x="1620" y="3009"/>
                  </a:cubicBezTo>
                  <a:cubicBezTo>
                    <a:pt x="1620" y="2939"/>
                    <a:pt x="1620" y="2879"/>
                    <a:pt x="1609" y="2829"/>
                  </a:cubicBezTo>
                  <a:lnTo>
                    <a:pt x="1609" y="2629"/>
                  </a:lnTo>
                  <a:lnTo>
                    <a:pt x="1609" y="2439"/>
                  </a:lnTo>
                  <a:cubicBezTo>
                    <a:pt x="1600" y="2379"/>
                    <a:pt x="1600" y="2309"/>
                    <a:pt x="1600" y="2249"/>
                  </a:cubicBezTo>
                  <a:lnTo>
                    <a:pt x="1600" y="2099"/>
                  </a:lnTo>
                  <a:lnTo>
                    <a:pt x="1589" y="2079"/>
                  </a:lnTo>
                  <a:lnTo>
                    <a:pt x="1589" y="2059"/>
                  </a:lnTo>
                  <a:lnTo>
                    <a:pt x="1589" y="1739"/>
                  </a:lnTo>
                  <a:lnTo>
                    <a:pt x="1589" y="1670"/>
                  </a:lnTo>
                  <a:lnTo>
                    <a:pt x="1589" y="1500"/>
                  </a:lnTo>
                  <a:lnTo>
                    <a:pt x="1589" y="1310"/>
                  </a:lnTo>
                  <a:cubicBezTo>
                    <a:pt x="1589" y="1240"/>
                    <a:pt x="1589" y="1180"/>
                    <a:pt x="1580" y="1130"/>
                  </a:cubicBezTo>
                  <a:lnTo>
                    <a:pt x="1580" y="940"/>
                  </a:lnTo>
                  <a:lnTo>
                    <a:pt x="1580" y="771"/>
                  </a:lnTo>
                  <a:lnTo>
                    <a:pt x="1580" y="720"/>
                  </a:lnTo>
                  <a:cubicBezTo>
                    <a:pt x="1580" y="691"/>
                    <a:pt x="1569" y="640"/>
                    <a:pt x="1569" y="611"/>
                  </a:cubicBezTo>
                  <a:lnTo>
                    <a:pt x="1569" y="481"/>
                  </a:lnTo>
                  <a:lnTo>
                    <a:pt x="1580" y="431"/>
                  </a:lnTo>
                  <a:lnTo>
                    <a:pt x="1580" y="381"/>
                  </a:lnTo>
                  <a:lnTo>
                    <a:pt x="1580" y="291"/>
                  </a:lnTo>
                  <a:lnTo>
                    <a:pt x="1589" y="291"/>
                  </a:lnTo>
                  <a:lnTo>
                    <a:pt x="1629" y="271"/>
                  </a:lnTo>
                  <a:close/>
                  <a:moveTo>
                    <a:pt x="1529" y="3278"/>
                  </a:moveTo>
                  <a:cubicBezTo>
                    <a:pt x="1540" y="3298"/>
                    <a:pt x="1560" y="3318"/>
                    <a:pt x="1569" y="3338"/>
                  </a:cubicBezTo>
                  <a:cubicBezTo>
                    <a:pt x="1589" y="3358"/>
                    <a:pt x="1609" y="3378"/>
                    <a:pt x="1620" y="3398"/>
                  </a:cubicBezTo>
                  <a:lnTo>
                    <a:pt x="1609" y="3409"/>
                  </a:lnTo>
                  <a:lnTo>
                    <a:pt x="1600" y="3409"/>
                  </a:lnTo>
                  <a:cubicBezTo>
                    <a:pt x="1589" y="3418"/>
                    <a:pt x="1580" y="3429"/>
                    <a:pt x="1569" y="3429"/>
                  </a:cubicBezTo>
                  <a:cubicBezTo>
                    <a:pt x="1549" y="3448"/>
                    <a:pt x="1540" y="3458"/>
                    <a:pt x="1520" y="3468"/>
                  </a:cubicBezTo>
                  <a:lnTo>
                    <a:pt x="1509" y="3478"/>
                  </a:lnTo>
                  <a:lnTo>
                    <a:pt x="1489" y="3498"/>
                  </a:lnTo>
                  <a:cubicBezTo>
                    <a:pt x="1460" y="3518"/>
                    <a:pt x="1420" y="3538"/>
                    <a:pt x="1389" y="3558"/>
                  </a:cubicBezTo>
                  <a:lnTo>
                    <a:pt x="1360" y="3578"/>
                  </a:lnTo>
                  <a:cubicBezTo>
                    <a:pt x="1329" y="3588"/>
                    <a:pt x="1300" y="3608"/>
                    <a:pt x="1269" y="3628"/>
                  </a:cubicBezTo>
                  <a:cubicBezTo>
                    <a:pt x="1240" y="3648"/>
                    <a:pt x="1210" y="3668"/>
                    <a:pt x="1190" y="3688"/>
                  </a:cubicBezTo>
                  <a:lnTo>
                    <a:pt x="1160" y="3708"/>
                  </a:lnTo>
                  <a:lnTo>
                    <a:pt x="1160" y="3698"/>
                  </a:lnTo>
                  <a:cubicBezTo>
                    <a:pt x="1150" y="3688"/>
                    <a:pt x="1150" y="3668"/>
                    <a:pt x="1150" y="3658"/>
                  </a:cubicBezTo>
                  <a:cubicBezTo>
                    <a:pt x="1150" y="3638"/>
                    <a:pt x="1140" y="3608"/>
                    <a:pt x="1140" y="3588"/>
                  </a:cubicBezTo>
                  <a:lnTo>
                    <a:pt x="1150" y="3588"/>
                  </a:lnTo>
                  <a:lnTo>
                    <a:pt x="1190" y="3548"/>
                  </a:lnTo>
                  <a:lnTo>
                    <a:pt x="1220" y="3528"/>
                  </a:lnTo>
                  <a:cubicBezTo>
                    <a:pt x="1249" y="3498"/>
                    <a:pt x="1280" y="3478"/>
                    <a:pt x="1309" y="3468"/>
                  </a:cubicBezTo>
                  <a:cubicBezTo>
                    <a:pt x="1349" y="3438"/>
                    <a:pt x="1389" y="3418"/>
                    <a:pt x="1420" y="3389"/>
                  </a:cubicBezTo>
                  <a:lnTo>
                    <a:pt x="1460" y="3349"/>
                  </a:lnTo>
                  <a:lnTo>
                    <a:pt x="1469" y="3338"/>
                  </a:lnTo>
                  <a:lnTo>
                    <a:pt x="1500" y="3309"/>
                  </a:lnTo>
                  <a:lnTo>
                    <a:pt x="1529" y="3278"/>
                  </a:lnTo>
                  <a:close/>
                  <a:moveTo>
                    <a:pt x="950" y="591"/>
                  </a:moveTo>
                  <a:lnTo>
                    <a:pt x="950" y="771"/>
                  </a:lnTo>
                  <a:lnTo>
                    <a:pt x="950" y="831"/>
                  </a:lnTo>
                  <a:lnTo>
                    <a:pt x="950" y="891"/>
                  </a:lnTo>
                  <a:lnTo>
                    <a:pt x="950" y="1100"/>
                  </a:lnTo>
                  <a:cubicBezTo>
                    <a:pt x="960" y="1150"/>
                    <a:pt x="960" y="1200"/>
                    <a:pt x="960" y="1240"/>
                  </a:cubicBezTo>
                  <a:lnTo>
                    <a:pt x="960" y="1420"/>
                  </a:lnTo>
                  <a:lnTo>
                    <a:pt x="960" y="1600"/>
                  </a:lnTo>
                  <a:cubicBezTo>
                    <a:pt x="960" y="1650"/>
                    <a:pt x="960" y="1690"/>
                    <a:pt x="970" y="1739"/>
                  </a:cubicBezTo>
                  <a:lnTo>
                    <a:pt x="970" y="2059"/>
                  </a:lnTo>
                  <a:cubicBezTo>
                    <a:pt x="960" y="2119"/>
                    <a:pt x="960" y="2179"/>
                    <a:pt x="960" y="2229"/>
                  </a:cubicBezTo>
                  <a:lnTo>
                    <a:pt x="960" y="2299"/>
                  </a:lnTo>
                  <a:lnTo>
                    <a:pt x="960" y="2389"/>
                  </a:lnTo>
                  <a:cubicBezTo>
                    <a:pt x="950" y="2509"/>
                    <a:pt x="950" y="2609"/>
                    <a:pt x="960" y="2709"/>
                  </a:cubicBezTo>
                  <a:lnTo>
                    <a:pt x="960" y="2859"/>
                  </a:lnTo>
                  <a:lnTo>
                    <a:pt x="970" y="2889"/>
                  </a:lnTo>
                  <a:lnTo>
                    <a:pt x="970" y="2958"/>
                  </a:lnTo>
                  <a:lnTo>
                    <a:pt x="970" y="3029"/>
                  </a:lnTo>
                  <a:cubicBezTo>
                    <a:pt x="980" y="3138"/>
                    <a:pt x="990" y="3249"/>
                    <a:pt x="1000" y="3349"/>
                  </a:cubicBezTo>
                  <a:lnTo>
                    <a:pt x="1000" y="3458"/>
                  </a:lnTo>
                  <a:lnTo>
                    <a:pt x="1010" y="3468"/>
                  </a:lnTo>
                  <a:cubicBezTo>
                    <a:pt x="1010" y="3538"/>
                    <a:pt x="1010" y="3608"/>
                    <a:pt x="1020" y="3678"/>
                  </a:cubicBezTo>
                  <a:cubicBezTo>
                    <a:pt x="1030" y="3698"/>
                    <a:pt x="1030" y="3718"/>
                    <a:pt x="1030" y="3738"/>
                  </a:cubicBezTo>
                  <a:lnTo>
                    <a:pt x="1030" y="3768"/>
                  </a:lnTo>
                  <a:lnTo>
                    <a:pt x="1040" y="3778"/>
                  </a:lnTo>
                  <a:cubicBezTo>
                    <a:pt x="1030" y="3788"/>
                    <a:pt x="1020" y="3788"/>
                    <a:pt x="1000" y="3798"/>
                  </a:cubicBezTo>
                  <a:cubicBezTo>
                    <a:pt x="980" y="3808"/>
                    <a:pt x="950" y="3828"/>
                    <a:pt x="930" y="3838"/>
                  </a:cubicBezTo>
                  <a:lnTo>
                    <a:pt x="930" y="3828"/>
                  </a:lnTo>
                  <a:lnTo>
                    <a:pt x="920" y="3818"/>
                  </a:lnTo>
                  <a:lnTo>
                    <a:pt x="920" y="3758"/>
                  </a:lnTo>
                  <a:cubicBezTo>
                    <a:pt x="920" y="3708"/>
                    <a:pt x="910" y="3668"/>
                    <a:pt x="910" y="3628"/>
                  </a:cubicBezTo>
                  <a:cubicBezTo>
                    <a:pt x="910" y="3598"/>
                    <a:pt x="900" y="3568"/>
                    <a:pt x="900" y="3538"/>
                  </a:cubicBezTo>
                  <a:cubicBezTo>
                    <a:pt x="900" y="3518"/>
                    <a:pt x="900" y="3508"/>
                    <a:pt x="890" y="3488"/>
                  </a:cubicBezTo>
                  <a:cubicBezTo>
                    <a:pt x="890" y="3448"/>
                    <a:pt x="890" y="3418"/>
                    <a:pt x="880" y="3358"/>
                  </a:cubicBezTo>
                  <a:cubicBezTo>
                    <a:pt x="880" y="3309"/>
                    <a:pt x="880" y="3249"/>
                    <a:pt x="870" y="3198"/>
                  </a:cubicBezTo>
                  <a:lnTo>
                    <a:pt x="870" y="3189"/>
                  </a:lnTo>
                  <a:lnTo>
                    <a:pt x="870" y="3109"/>
                  </a:lnTo>
                  <a:lnTo>
                    <a:pt x="860" y="3049"/>
                  </a:lnTo>
                  <a:lnTo>
                    <a:pt x="860" y="3029"/>
                  </a:lnTo>
                  <a:lnTo>
                    <a:pt x="860" y="2969"/>
                  </a:lnTo>
                  <a:lnTo>
                    <a:pt x="860" y="2839"/>
                  </a:lnTo>
                  <a:cubicBezTo>
                    <a:pt x="850" y="2749"/>
                    <a:pt x="850" y="2669"/>
                    <a:pt x="840" y="2569"/>
                  </a:cubicBezTo>
                  <a:cubicBezTo>
                    <a:pt x="830" y="2489"/>
                    <a:pt x="830" y="2399"/>
                    <a:pt x="830" y="2309"/>
                  </a:cubicBezTo>
                  <a:lnTo>
                    <a:pt x="830" y="2019"/>
                  </a:lnTo>
                  <a:lnTo>
                    <a:pt x="830" y="1930"/>
                  </a:lnTo>
                  <a:lnTo>
                    <a:pt x="830" y="1879"/>
                  </a:lnTo>
                  <a:cubicBezTo>
                    <a:pt x="840" y="1850"/>
                    <a:pt x="840" y="1799"/>
                    <a:pt x="840" y="1759"/>
                  </a:cubicBezTo>
                  <a:cubicBezTo>
                    <a:pt x="830" y="1710"/>
                    <a:pt x="830" y="1670"/>
                    <a:pt x="830" y="1630"/>
                  </a:cubicBezTo>
                  <a:lnTo>
                    <a:pt x="830" y="1480"/>
                  </a:lnTo>
                  <a:cubicBezTo>
                    <a:pt x="820" y="1440"/>
                    <a:pt x="820" y="1390"/>
                    <a:pt x="820" y="1340"/>
                  </a:cubicBezTo>
                  <a:lnTo>
                    <a:pt x="820" y="1320"/>
                  </a:lnTo>
                  <a:lnTo>
                    <a:pt x="820" y="1220"/>
                  </a:lnTo>
                  <a:lnTo>
                    <a:pt x="820" y="1140"/>
                  </a:lnTo>
                  <a:lnTo>
                    <a:pt x="820" y="1110"/>
                  </a:lnTo>
                  <a:lnTo>
                    <a:pt x="820" y="951"/>
                  </a:lnTo>
                  <a:cubicBezTo>
                    <a:pt x="820" y="900"/>
                    <a:pt x="810" y="851"/>
                    <a:pt x="810" y="811"/>
                  </a:cubicBezTo>
                  <a:lnTo>
                    <a:pt x="810" y="720"/>
                  </a:lnTo>
                  <a:lnTo>
                    <a:pt x="800" y="680"/>
                  </a:lnTo>
                  <a:lnTo>
                    <a:pt x="800" y="671"/>
                  </a:lnTo>
                  <a:cubicBezTo>
                    <a:pt x="810" y="671"/>
                    <a:pt x="820" y="660"/>
                    <a:pt x="830" y="660"/>
                  </a:cubicBezTo>
                  <a:cubicBezTo>
                    <a:pt x="870" y="640"/>
                    <a:pt x="910" y="611"/>
                    <a:pt x="950" y="591"/>
                  </a:cubicBezTo>
                  <a:close/>
                  <a:moveTo>
                    <a:pt x="810" y="3818"/>
                  </a:moveTo>
                  <a:lnTo>
                    <a:pt x="810" y="3828"/>
                  </a:lnTo>
                  <a:lnTo>
                    <a:pt x="810" y="3838"/>
                  </a:lnTo>
                  <a:cubicBezTo>
                    <a:pt x="810" y="3848"/>
                    <a:pt x="810" y="3858"/>
                    <a:pt x="820" y="3878"/>
                  </a:cubicBezTo>
                  <a:cubicBezTo>
                    <a:pt x="820" y="3888"/>
                    <a:pt x="820" y="3898"/>
                    <a:pt x="830" y="3908"/>
                  </a:cubicBezTo>
                  <a:lnTo>
                    <a:pt x="810" y="3918"/>
                  </a:lnTo>
                  <a:cubicBezTo>
                    <a:pt x="780" y="3938"/>
                    <a:pt x="750" y="3958"/>
                    <a:pt x="710" y="3988"/>
                  </a:cubicBezTo>
                  <a:cubicBezTo>
                    <a:pt x="680" y="4018"/>
                    <a:pt x="640" y="4038"/>
                    <a:pt x="610" y="4068"/>
                  </a:cubicBezTo>
                  <a:cubicBezTo>
                    <a:pt x="560" y="4088"/>
                    <a:pt x="520" y="4118"/>
                    <a:pt x="481" y="4148"/>
                  </a:cubicBezTo>
                  <a:cubicBezTo>
                    <a:pt x="461" y="4157"/>
                    <a:pt x="430" y="4168"/>
                    <a:pt x="410" y="4188"/>
                  </a:cubicBezTo>
                  <a:cubicBezTo>
                    <a:pt x="381" y="4208"/>
                    <a:pt x="350" y="4228"/>
                    <a:pt x="330" y="4237"/>
                  </a:cubicBezTo>
                  <a:lnTo>
                    <a:pt x="290" y="4277"/>
                  </a:lnTo>
                  <a:lnTo>
                    <a:pt x="281" y="4277"/>
                  </a:lnTo>
                  <a:cubicBezTo>
                    <a:pt x="281" y="4288"/>
                    <a:pt x="270" y="4288"/>
                    <a:pt x="270" y="4288"/>
                  </a:cubicBezTo>
                  <a:cubicBezTo>
                    <a:pt x="270" y="4277"/>
                    <a:pt x="261" y="4257"/>
                    <a:pt x="261" y="4248"/>
                  </a:cubicBezTo>
                  <a:lnTo>
                    <a:pt x="261" y="4168"/>
                  </a:lnTo>
                  <a:lnTo>
                    <a:pt x="270" y="4168"/>
                  </a:lnTo>
                  <a:cubicBezTo>
                    <a:pt x="281" y="4157"/>
                    <a:pt x="301" y="4148"/>
                    <a:pt x="310" y="4148"/>
                  </a:cubicBezTo>
                  <a:cubicBezTo>
                    <a:pt x="321" y="4138"/>
                    <a:pt x="330" y="4138"/>
                    <a:pt x="330" y="4128"/>
                  </a:cubicBezTo>
                  <a:cubicBezTo>
                    <a:pt x="341" y="4128"/>
                    <a:pt x="350" y="4128"/>
                    <a:pt x="350" y="4118"/>
                  </a:cubicBezTo>
                  <a:cubicBezTo>
                    <a:pt x="370" y="4108"/>
                    <a:pt x="381" y="4108"/>
                    <a:pt x="401" y="4098"/>
                  </a:cubicBezTo>
                  <a:cubicBezTo>
                    <a:pt x="410" y="4088"/>
                    <a:pt x="430" y="4088"/>
                    <a:pt x="441" y="4078"/>
                  </a:cubicBezTo>
                  <a:cubicBezTo>
                    <a:pt x="450" y="4068"/>
                    <a:pt x="470" y="4068"/>
                    <a:pt x="481" y="4058"/>
                  </a:cubicBezTo>
                  <a:cubicBezTo>
                    <a:pt x="510" y="4038"/>
                    <a:pt x="530" y="4018"/>
                    <a:pt x="550" y="3998"/>
                  </a:cubicBezTo>
                  <a:lnTo>
                    <a:pt x="560" y="3998"/>
                  </a:lnTo>
                  <a:cubicBezTo>
                    <a:pt x="570" y="3988"/>
                    <a:pt x="590" y="3978"/>
                    <a:pt x="600" y="3968"/>
                  </a:cubicBezTo>
                  <a:cubicBezTo>
                    <a:pt x="610" y="3958"/>
                    <a:pt x="620" y="3948"/>
                    <a:pt x="640" y="3938"/>
                  </a:cubicBezTo>
                  <a:lnTo>
                    <a:pt x="670" y="3918"/>
                  </a:lnTo>
                  <a:lnTo>
                    <a:pt x="710" y="3888"/>
                  </a:lnTo>
                  <a:cubicBezTo>
                    <a:pt x="730" y="3868"/>
                    <a:pt x="760" y="3858"/>
                    <a:pt x="780" y="3838"/>
                  </a:cubicBezTo>
                  <a:cubicBezTo>
                    <a:pt x="790" y="3828"/>
                    <a:pt x="800" y="3828"/>
                    <a:pt x="810" y="3818"/>
                  </a:cubicBezTo>
                  <a:close/>
                  <a:moveTo>
                    <a:pt x="1809" y="3468"/>
                  </a:moveTo>
                  <a:lnTo>
                    <a:pt x="1819" y="3478"/>
                  </a:lnTo>
                  <a:cubicBezTo>
                    <a:pt x="1829" y="3478"/>
                    <a:pt x="1839" y="3488"/>
                    <a:pt x="1849" y="3488"/>
                  </a:cubicBezTo>
                  <a:cubicBezTo>
                    <a:pt x="1869" y="3488"/>
                    <a:pt x="1879" y="3488"/>
                    <a:pt x="1889" y="3498"/>
                  </a:cubicBezTo>
                  <a:lnTo>
                    <a:pt x="1909" y="3498"/>
                  </a:lnTo>
                  <a:cubicBezTo>
                    <a:pt x="1929" y="3508"/>
                    <a:pt x="1949" y="3518"/>
                    <a:pt x="1969" y="3518"/>
                  </a:cubicBezTo>
                  <a:lnTo>
                    <a:pt x="1979" y="3518"/>
                  </a:lnTo>
                  <a:cubicBezTo>
                    <a:pt x="1989" y="3528"/>
                    <a:pt x="1999" y="3528"/>
                    <a:pt x="2009" y="3538"/>
                  </a:cubicBezTo>
                  <a:cubicBezTo>
                    <a:pt x="1999" y="3548"/>
                    <a:pt x="1989" y="3558"/>
                    <a:pt x="1979" y="3558"/>
                  </a:cubicBezTo>
                  <a:cubicBezTo>
                    <a:pt x="1969" y="3568"/>
                    <a:pt x="1949" y="3578"/>
                    <a:pt x="1939" y="3588"/>
                  </a:cubicBezTo>
                  <a:cubicBezTo>
                    <a:pt x="1929" y="3598"/>
                    <a:pt x="1919" y="3598"/>
                    <a:pt x="1909" y="3608"/>
                  </a:cubicBezTo>
                  <a:cubicBezTo>
                    <a:pt x="1899" y="3618"/>
                    <a:pt x="1879" y="3628"/>
                    <a:pt x="1869" y="3638"/>
                  </a:cubicBezTo>
                  <a:lnTo>
                    <a:pt x="1859" y="3648"/>
                  </a:lnTo>
                  <a:lnTo>
                    <a:pt x="1769" y="3708"/>
                  </a:lnTo>
                  <a:cubicBezTo>
                    <a:pt x="1749" y="3718"/>
                    <a:pt x="1729" y="3738"/>
                    <a:pt x="1700" y="3748"/>
                  </a:cubicBezTo>
                  <a:cubicBezTo>
                    <a:pt x="1680" y="3758"/>
                    <a:pt x="1649" y="3778"/>
                    <a:pt x="1620" y="3798"/>
                  </a:cubicBezTo>
                  <a:cubicBezTo>
                    <a:pt x="1600" y="3808"/>
                    <a:pt x="1589" y="3818"/>
                    <a:pt x="1569" y="3838"/>
                  </a:cubicBezTo>
                  <a:lnTo>
                    <a:pt x="1560" y="3838"/>
                  </a:lnTo>
                  <a:cubicBezTo>
                    <a:pt x="1529" y="3858"/>
                    <a:pt x="1509" y="3878"/>
                    <a:pt x="1489" y="3888"/>
                  </a:cubicBezTo>
                  <a:cubicBezTo>
                    <a:pt x="1440" y="3918"/>
                    <a:pt x="1389" y="3948"/>
                    <a:pt x="1329" y="3978"/>
                  </a:cubicBezTo>
                  <a:cubicBezTo>
                    <a:pt x="1280" y="4008"/>
                    <a:pt x="1230" y="4038"/>
                    <a:pt x="1180" y="4078"/>
                  </a:cubicBezTo>
                  <a:cubicBezTo>
                    <a:pt x="1160" y="4088"/>
                    <a:pt x="1150" y="4098"/>
                    <a:pt x="1130" y="4108"/>
                  </a:cubicBezTo>
                  <a:cubicBezTo>
                    <a:pt x="1100" y="4128"/>
                    <a:pt x="1070" y="4157"/>
                    <a:pt x="1030" y="4177"/>
                  </a:cubicBezTo>
                  <a:cubicBezTo>
                    <a:pt x="990" y="4208"/>
                    <a:pt x="940" y="4237"/>
                    <a:pt x="880" y="4257"/>
                  </a:cubicBezTo>
                  <a:cubicBezTo>
                    <a:pt x="860" y="4268"/>
                    <a:pt x="850" y="4277"/>
                    <a:pt x="830" y="4288"/>
                  </a:cubicBezTo>
                  <a:lnTo>
                    <a:pt x="790" y="4308"/>
                  </a:lnTo>
                  <a:cubicBezTo>
                    <a:pt x="760" y="4328"/>
                    <a:pt x="730" y="4337"/>
                    <a:pt x="710" y="4357"/>
                  </a:cubicBezTo>
                  <a:cubicBezTo>
                    <a:pt x="680" y="4377"/>
                    <a:pt x="650" y="4397"/>
                    <a:pt x="630" y="4408"/>
                  </a:cubicBezTo>
                  <a:lnTo>
                    <a:pt x="620" y="4417"/>
                  </a:lnTo>
                  <a:cubicBezTo>
                    <a:pt x="610" y="4428"/>
                    <a:pt x="590" y="4448"/>
                    <a:pt x="570" y="4457"/>
                  </a:cubicBezTo>
                  <a:cubicBezTo>
                    <a:pt x="560" y="4468"/>
                    <a:pt x="560" y="4488"/>
                    <a:pt x="550" y="4497"/>
                  </a:cubicBezTo>
                  <a:lnTo>
                    <a:pt x="501" y="4497"/>
                  </a:lnTo>
                  <a:lnTo>
                    <a:pt x="481" y="4488"/>
                  </a:lnTo>
                  <a:cubicBezTo>
                    <a:pt x="450" y="4488"/>
                    <a:pt x="410" y="4477"/>
                    <a:pt x="390" y="4468"/>
                  </a:cubicBezTo>
                  <a:cubicBezTo>
                    <a:pt x="370" y="4457"/>
                    <a:pt x="361" y="4448"/>
                    <a:pt x="341" y="4448"/>
                  </a:cubicBezTo>
                  <a:lnTo>
                    <a:pt x="330" y="4437"/>
                  </a:lnTo>
                  <a:lnTo>
                    <a:pt x="321" y="4437"/>
                  </a:lnTo>
                  <a:cubicBezTo>
                    <a:pt x="321" y="4437"/>
                    <a:pt x="310" y="4437"/>
                    <a:pt x="301" y="4428"/>
                  </a:cubicBezTo>
                  <a:lnTo>
                    <a:pt x="290" y="4428"/>
                  </a:lnTo>
                  <a:lnTo>
                    <a:pt x="281" y="4417"/>
                  </a:lnTo>
                  <a:lnTo>
                    <a:pt x="290" y="4417"/>
                  </a:lnTo>
                  <a:lnTo>
                    <a:pt x="381" y="4357"/>
                  </a:lnTo>
                  <a:lnTo>
                    <a:pt x="390" y="4337"/>
                  </a:lnTo>
                  <a:lnTo>
                    <a:pt x="570" y="4217"/>
                  </a:lnTo>
                  <a:lnTo>
                    <a:pt x="580" y="4217"/>
                  </a:lnTo>
                  <a:lnTo>
                    <a:pt x="620" y="4197"/>
                  </a:lnTo>
                  <a:cubicBezTo>
                    <a:pt x="670" y="4168"/>
                    <a:pt x="710" y="4128"/>
                    <a:pt x="760" y="4098"/>
                  </a:cubicBezTo>
                  <a:cubicBezTo>
                    <a:pt x="790" y="4078"/>
                    <a:pt x="810" y="4058"/>
                    <a:pt x="830" y="4038"/>
                  </a:cubicBezTo>
                  <a:cubicBezTo>
                    <a:pt x="910" y="3988"/>
                    <a:pt x="990" y="3948"/>
                    <a:pt x="1070" y="3908"/>
                  </a:cubicBezTo>
                  <a:cubicBezTo>
                    <a:pt x="1110" y="3888"/>
                    <a:pt x="1150" y="3868"/>
                    <a:pt x="1190" y="3838"/>
                  </a:cubicBezTo>
                  <a:lnTo>
                    <a:pt x="1249" y="3808"/>
                  </a:lnTo>
                  <a:cubicBezTo>
                    <a:pt x="1260" y="3798"/>
                    <a:pt x="1280" y="3788"/>
                    <a:pt x="1300" y="3778"/>
                  </a:cubicBezTo>
                  <a:cubicBezTo>
                    <a:pt x="1340" y="3748"/>
                    <a:pt x="1369" y="3728"/>
                    <a:pt x="1409" y="3708"/>
                  </a:cubicBezTo>
                  <a:cubicBezTo>
                    <a:pt x="1449" y="3698"/>
                    <a:pt x="1489" y="3678"/>
                    <a:pt x="1540" y="3648"/>
                  </a:cubicBezTo>
                  <a:cubicBezTo>
                    <a:pt x="1560" y="3638"/>
                    <a:pt x="1580" y="3618"/>
                    <a:pt x="1600" y="3608"/>
                  </a:cubicBezTo>
                  <a:cubicBezTo>
                    <a:pt x="1609" y="3598"/>
                    <a:pt x="1629" y="3588"/>
                    <a:pt x="1640" y="3578"/>
                  </a:cubicBezTo>
                  <a:cubicBezTo>
                    <a:pt x="1649" y="3568"/>
                    <a:pt x="1669" y="3558"/>
                    <a:pt x="1689" y="3548"/>
                  </a:cubicBezTo>
                  <a:cubicBezTo>
                    <a:pt x="1709" y="3538"/>
                    <a:pt x="1720" y="3528"/>
                    <a:pt x="1739" y="3518"/>
                  </a:cubicBezTo>
                  <a:lnTo>
                    <a:pt x="1759" y="3498"/>
                  </a:lnTo>
                  <a:lnTo>
                    <a:pt x="1769" y="3498"/>
                  </a:lnTo>
                  <a:lnTo>
                    <a:pt x="1799" y="3468"/>
                  </a:lnTo>
                  <a:close/>
                  <a:moveTo>
                    <a:pt x="2109" y="3628"/>
                  </a:moveTo>
                  <a:lnTo>
                    <a:pt x="2109" y="3638"/>
                  </a:lnTo>
                  <a:lnTo>
                    <a:pt x="2099" y="3658"/>
                  </a:lnTo>
                  <a:lnTo>
                    <a:pt x="2099" y="3708"/>
                  </a:lnTo>
                  <a:lnTo>
                    <a:pt x="2099" y="3748"/>
                  </a:lnTo>
                  <a:cubicBezTo>
                    <a:pt x="2089" y="3788"/>
                    <a:pt x="2089" y="3828"/>
                    <a:pt x="2089" y="3868"/>
                  </a:cubicBezTo>
                  <a:cubicBezTo>
                    <a:pt x="2089" y="3878"/>
                    <a:pt x="2079" y="3888"/>
                    <a:pt x="2079" y="3898"/>
                  </a:cubicBezTo>
                  <a:lnTo>
                    <a:pt x="2069" y="3908"/>
                  </a:lnTo>
                  <a:lnTo>
                    <a:pt x="2049" y="3918"/>
                  </a:lnTo>
                  <a:cubicBezTo>
                    <a:pt x="2039" y="3928"/>
                    <a:pt x="2029" y="3928"/>
                    <a:pt x="2019" y="3938"/>
                  </a:cubicBezTo>
                  <a:lnTo>
                    <a:pt x="2009" y="3948"/>
                  </a:lnTo>
                  <a:cubicBezTo>
                    <a:pt x="1979" y="3968"/>
                    <a:pt x="1959" y="3988"/>
                    <a:pt x="1929" y="4008"/>
                  </a:cubicBezTo>
                  <a:cubicBezTo>
                    <a:pt x="1909" y="4018"/>
                    <a:pt x="1879" y="4038"/>
                    <a:pt x="1849" y="4058"/>
                  </a:cubicBezTo>
                  <a:cubicBezTo>
                    <a:pt x="1819" y="4078"/>
                    <a:pt x="1789" y="4108"/>
                    <a:pt x="1759" y="4128"/>
                  </a:cubicBezTo>
                  <a:cubicBezTo>
                    <a:pt x="1739" y="4148"/>
                    <a:pt x="1709" y="4157"/>
                    <a:pt x="1689" y="4177"/>
                  </a:cubicBezTo>
                  <a:cubicBezTo>
                    <a:pt x="1680" y="4188"/>
                    <a:pt x="1669" y="4197"/>
                    <a:pt x="1660" y="4197"/>
                  </a:cubicBezTo>
                  <a:lnTo>
                    <a:pt x="1649" y="4208"/>
                  </a:lnTo>
                  <a:lnTo>
                    <a:pt x="1620" y="4228"/>
                  </a:lnTo>
                  <a:cubicBezTo>
                    <a:pt x="1569" y="4257"/>
                    <a:pt x="1529" y="4288"/>
                    <a:pt x="1469" y="4328"/>
                  </a:cubicBezTo>
                  <a:cubicBezTo>
                    <a:pt x="1420" y="4368"/>
                    <a:pt x="1380" y="4397"/>
                    <a:pt x="1329" y="4428"/>
                  </a:cubicBezTo>
                  <a:cubicBezTo>
                    <a:pt x="1280" y="4457"/>
                    <a:pt x="1230" y="4488"/>
                    <a:pt x="1170" y="4517"/>
                  </a:cubicBezTo>
                  <a:lnTo>
                    <a:pt x="1080" y="4577"/>
                  </a:lnTo>
                  <a:lnTo>
                    <a:pt x="1070" y="4577"/>
                  </a:lnTo>
                  <a:lnTo>
                    <a:pt x="1050" y="4588"/>
                  </a:lnTo>
                  <a:lnTo>
                    <a:pt x="1020" y="4608"/>
                  </a:lnTo>
                  <a:cubicBezTo>
                    <a:pt x="970" y="4637"/>
                    <a:pt x="920" y="4667"/>
                    <a:pt x="870" y="4687"/>
                  </a:cubicBezTo>
                  <a:lnTo>
                    <a:pt x="830" y="4707"/>
                  </a:lnTo>
                  <a:cubicBezTo>
                    <a:pt x="800" y="4727"/>
                    <a:pt x="760" y="4747"/>
                    <a:pt x="720" y="4767"/>
                  </a:cubicBezTo>
                  <a:cubicBezTo>
                    <a:pt x="700" y="4777"/>
                    <a:pt x="680" y="4787"/>
                    <a:pt x="670" y="4807"/>
                  </a:cubicBezTo>
                  <a:lnTo>
                    <a:pt x="660" y="4807"/>
                  </a:lnTo>
                  <a:lnTo>
                    <a:pt x="640" y="4817"/>
                  </a:lnTo>
                  <a:lnTo>
                    <a:pt x="640" y="4807"/>
                  </a:lnTo>
                  <a:lnTo>
                    <a:pt x="640" y="4797"/>
                  </a:lnTo>
                  <a:lnTo>
                    <a:pt x="640" y="4787"/>
                  </a:lnTo>
                  <a:lnTo>
                    <a:pt x="640" y="4777"/>
                  </a:lnTo>
                  <a:cubicBezTo>
                    <a:pt x="640" y="4747"/>
                    <a:pt x="640" y="4717"/>
                    <a:pt x="630" y="4687"/>
                  </a:cubicBezTo>
                  <a:lnTo>
                    <a:pt x="630" y="4667"/>
                  </a:lnTo>
                  <a:lnTo>
                    <a:pt x="630" y="4657"/>
                  </a:lnTo>
                  <a:lnTo>
                    <a:pt x="630" y="4637"/>
                  </a:lnTo>
                  <a:lnTo>
                    <a:pt x="630" y="4608"/>
                  </a:lnTo>
                  <a:cubicBezTo>
                    <a:pt x="630" y="4588"/>
                    <a:pt x="630" y="4577"/>
                    <a:pt x="620" y="4568"/>
                  </a:cubicBezTo>
                  <a:lnTo>
                    <a:pt x="620" y="4557"/>
                  </a:lnTo>
                  <a:lnTo>
                    <a:pt x="620" y="4548"/>
                  </a:lnTo>
                  <a:cubicBezTo>
                    <a:pt x="630" y="4548"/>
                    <a:pt x="630" y="4537"/>
                    <a:pt x="640" y="4528"/>
                  </a:cubicBezTo>
                  <a:cubicBezTo>
                    <a:pt x="640" y="4517"/>
                    <a:pt x="650" y="4517"/>
                    <a:pt x="660" y="4508"/>
                  </a:cubicBezTo>
                  <a:cubicBezTo>
                    <a:pt x="710" y="4477"/>
                    <a:pt x="750" y="4448"/>
                    <a:pt x="800" y="4417"/>
                  </a:cubicBezTo>
                  <a:cubicBezTo>
                    <a:pt x="830" y="4397"/>
                    <a:pt x="860" y="4388"/>
                    <a:pt x="890" y="4368"/>
                  </a:cubicBezTo>
                  <a:cubicBezTo>
                    <a:pt x="920" y="4357"/>
                    <a:pt x="940" y="4348"/>
                    <a:pt x="960" y="4337"/>
                  </a:cubicBezTo>
                  <a:cubicBezTo>
                    <a:pt x="1010" y="4308"/>
                    <a:pt x="1050" y="4288"/>
                    <a:pt x="1110" y="4248"/>
                  </a:cubicBezTo>
                  <a:cubicBezTo>
                    <a:pt x="1140" y="4228"/>
                    <a:pt x="1160" y="4208"/>
                    <a:pt x="1190" y="4197"/>
                  </a:cubicBezTo>
                  <a:cubicBezTo>
                    <a:pt x="1210" y="4177"/>
                    <a:pt x="1230" y="4157"/>
                    <a:pt x="1260" y="4148"/>
                  </a:cubicBezTo>
                  <a:cubicBezTo>
                    <a:pt x="1300" y="4118"/>
                    <a:pt x="1340" y="4098"/>
                    <a:pt x="1380" y="4078"/>
                  </a:cubicBezTo>
                  <a:lnTo>
                    <a:pt x="1409" y="4058"/>
                  </a:lnTo>
                  <a:cubicBezTo>
                    <a:pt x="1469" y="4028"/>
                    <a:pt x="1520" y="3998"/>
                    <a:pt x="1560" y="3968"/>
                  </a:cubicBezTo>
                  <a:lnTo>
                    <a:pt x="1589" y="3948"/>
                  </a:lnTo>
                  <a:lnTo>
                    <a:pt x="1609" y="3938"/>
                  </a:lnTo>
                  <a:cubicBezTo>
                    <a:pt x="1640" y="3918"/>
                    <a:pt x="1669" y="3898"/>
                    <a:pt x="1709" y="3868"/>
                  </a:cubicBezTo>
                  <a:lnTo>
                    <a:pt x="1769" y="3838"/>
                  </a:lnTo>
                  <a:cubicBezTo>
                    <a:pt x="1789" y="3828"/>
                    <a:pt x="1819" y="3808"/>
                    <a:pt x="1849" y="3788"/>
                  </a:cubicBezTo>
                  <a:cubicBezTo>
                    <a:pt x="1869" y="3778"/>
                    <a:pt x="1879" y="3768"/>
                    <a:pt x="1899" y="3758"/>
                  </a:cubicBezTo>
                  <a:cubicBezTo>
                    <a:pt x="1929" y="3738"/>
                    <a:pt x="1959" y="3718"/>
                    <a:pt x="1979" y="3698"/>
                  </a:cubicBezTo>
                  <a:cubicBezTo>
                    <a:pt x="2009" y="3688"/>
                    <a:pt x="2029" y="3678"/>
                    <a:pt x="2049" y="3668"/>
                  </a:cubicBezTo>
                  <a:cubicBezTo>
                    <a:pt x="2059" y="3658"/>
                    <a:pt x="2069" y="3658"/>
                    <a:pt x="2069" y="3648"/>
                  </a:cubicBezTo>
                  <a:cubicBezTo>
                    <a:pt x="2089" y="3648"/>
                    <a:pt x="2099" y="3638"/>
                    <a:pt x="2109" y="3628"/>
                  </a:cubicBezTo>
                  <a:close/>
                  <a:moveTo>
                    <a:pt x="230" y="4488"/>
                  </a:moveTo>
                  <a:cubicBezTo>
                    <a:pt x="241" y="4508"/>
                    <a:pt x="261" y="4517"/>
                    <a:pt x="270" y="4517"/>
                  </a:cubicBezTo>
                  <a:lnTo>
                    <a:pt x="290" y="4528"/>
                  </a:lnTo>
                  <a:cubicBezTo>
                    <a:pt x="310" y="4528"/>
                    <a:pt x="321" y="4537"/>
                    <a:pt x="330" y="4537"/>
                  </a:cubicBezTo>
                  <a:lnTo>
                    <a:pt x="361" y="4548"/>
                  </a:lnTo>
                  <a:cubicBezTo>
                    <a:pt x="381" y="4557"/>
                    <a:pt x="410" y="4568"/>
                    <a:pt x="430" y="4577"/>
                  </a:cubicBezTo>
                  <a:cubicBezTo>
                    <a:pt x="450" y="4588"/>
                    <a:pt x="461" y="4588"/>
                    <a:pt x="481" y="4588"/>
                  </a:cubicBezTo>
                  <a:cubicBezTo>
                    <a:pt x="490" y="4588"/>
                    <a:pt x="510" y="4588"/>
                    <a:pt x="520" y="4597"/>
                  </a:cubicBezTo>
                  <a:lnTo>
                    <a:pt x="520" y="4608"/>
                  </a:lnTo>
                  <a:lnTo>
                    <a:pt x="520" y="4657"/>
                  </a:lnTo>
                  <a:lnTo>
                    <a:pt x="530" y="4687"/>
                  </a:lnTo>
                  <a:lnTo>
                    <a:pt x="530" y="4757"/>
                  </a:lnTo>
                  <a:lnTo>
                    <a:pt x="530" y="4767"/>
                  </a:lnTo>
                  <a:cubicBezTo>
                    <a:pt x="540" y="4787"/>
                    <a:pt x="540" y="4817"/>
                    <a:pt x="540" y="4837"/>
                  </a:cubicBezTo>
                  <a:lnTo>
                    <a:pt x="540" y="4857"/>
                  </a:lnTo>
                  <a:lnTo>
                    <a:pt x="520" y="4857"/>
                  </a:lnTo>
                  <a:cubicBezTo>
                    <a:pt x="510" y="4847"/>
                    <a:pt x="501" y="4847"/>
                    <a:pt x="490" y="4837"/>
                  </a:cubicBezTo>
                  <a:lnTo>
                    <a:pt x="470" y="4837"/>
                  </a:lnTo>
                  <a:cubicBezTo>
                    <a:pt x="441" y="4827"/>
                    <a:pt x="410" y="4807"/>
                    <a:pt x="381" y="4797"/>
                  </a:cubicBezTo>
                  <a:lnTo>
                    <a:pt x="361" y="4787"/>
                  </a:lnTo>
                  <a:cubicBezTo>
                    <a:pt x="341" y="4777"/>
                    <a:pt x="321" y="4777"/>
                    <a:pt x="310" y="4767"/>
                  </a:cubicBezTo>
                  <a:cubicBezTo>
                    <a:pt x="301" y="4767"/>
                    <a:pt x="281" y="4757"/>
                    <a:pt x="270" y="4757"/>
                  </a:cubicBezTo>
                  <a:lnTo>
                    <a:pt x="250" y="4747"/>
                  </a:lnTo>
                  <a:lnTo>
                    <a:pt x="250" y="4727"/>
                  </a:lnTo>
                  <a:cubicBezTo>
                    <a:pt x="250" y="4707"/>
                    <a:pt x="250" y="4677"/>
                    <a:pt x="241" y="4657"/>
                  </a:cubicBezTo>
                  <a:lnTo>
                    <a:pt x="241" y="4637"/>
                  </a:lnTo>
                  <a:cubicBezTo>
                    <a:pt x="241" y="4597"/>
                    <a:pt x="241" y="4568"/>
                    <a:pt x="230" y="4528"/>
                  </a:cubicBezTo>
                  <a:lnTo>
                    <a:pt x="230" y="4488"/>
                  </a:lnTo>
                  <a:close/>
                  <a:moveTo>
                    <a:pt x="1709" y="1"/>
                  </a:moveTo>
                  <a:cubicBezTo>
                    <a:pt x="1689" y="1"/>
                    <a:pt x="1669" y="1"/>
                    <a:pt x="1649" y="11"/>
                  </a:cubicBezTo>
                  <a:cubicBezTo>
                    <a:pt x="1640" y="21"/>
                    <a:pt x="1620" y="21"/>
                    <a:pt x="1609" y="31"/>
                  </a:cubicBezTo>
                  <a:lnTo>
                    <a:pt x="1600" y="31"/>
                  </a:lnTo>
                  <a:lnTo>
                    <a:pt x="1540" y="61"/>
                  </a:lnTo>
                  <a:lnTo>
                    <a:pt x="1460" y="101"/>
                  </a:lnTo>
                  <a:cubicBezTo>
                    <a:pt x="1409" y="121"/>
                    <a:pt x="1349" y="151"/>
                    <a:pt x="1289" y="181"/>
                  </a:cubicBezTo>
                  <a:lnTo>
                    <a:pt x="1230" y="211"/>
                  </a:lnTo>
                  <a:lnTo>
                    <a:pt x="1220" y="221"/>
                  </a:lnTo>
                  <a:cubicBezTo>
                    <a:pt x="1160" y="251"/>
                    <a:pt x="1110" y="281"/>
                    <a:pt x="1060" y="301"/>
                  </a:cubicBezTo>
                  <a:cubicBezTo>
                    <a:pt x="980" y="341"/>
                    <a:pt x="900" y="381"/>
                    <a:pt x="810" y="421"/>
                  </a:cubicBezTo>
                  <a:cubicBezTo>
                    <a:pt x="780" y="441"/>
                    <a:pt x="750" y="451"/>
                    <a:pt x="730" y="471"/>
                  </a:cubicBezTo>
                  <a:cubicBezTo>
                    <a:pt x="680" y="491"/>
                    <a:pt x="630" y="521"/>
                    <a:pt x="580" y="540"/>
                  </a:cubicBezTo>
                  <a:cubicBezTo>
                    <a:pt x="501" y="580"/>
                    <a:pt x="430" y="620"/>
                    <a:pt x="361" y="660"/>
                  </a:cubicBezTo>
                  <a:cubicBezTo>
                    <a:pt x="290" y="700"/>
                    <a:pt x="221" y="751"/>
                    <a:pt x="161" y="791"/>
                  </a:cubicBezTo>
                  <a:lnTo>
                    <a:pt x="141" y="791"/>
                  </a:lnTo>
                  <a:cubicBezTo>
                    <a:pt x="101" y="820"/>
                    <a:pt x="61" y="840"/>
                    <a:pt x="41" y="891"/>
                  </a:cubicBezTo>
                  <a:cubicBezTo>
                    <a:pt x="11" y="940"/>
                    <a:pt x="11" y="991"/>
                    <a:pt x="1" y="1040"/>
                  </a:cubicBezTo>
                  <a:lnTo>
                    <a:pt x="1" y="1110"/>
                  </a:lnTo>
                  <a:lnTo>
                    <a:pt x="1" y="1350"/>
                  </a:lnTo>
                  <a:lnTo>
                    <a:pt x="1" y="1380"/>
                  </a:lnTo>
                  <a:cubicBezTo>
                    <a:pt x="1" y="1470"/>
                    <a:pt x="1" y="1550"/>
                    <a:pt x="11" y="1650"/>
                  </a:cubicBezTo>
                  <a:lnTo>
                    <a:pt x="11" y="1819"/>
                  </a:lnTo>
                  <a:lnTo>
                    <a:pt x="11" y="1910"/>
                  </a:lnTo>
                  <a:lnTo>
                    <a:pt x="21" y="1959"/>
                  </a:lnTo>
                  <a:lnTo>
                    <a:pt x="21" y="1970"/>
                  </a:lnTo>
                  <a:lnTo>
                    <a:pt x="21" y="2170"/>
                  </a:lnTo>
                  <a:cubicBezTo>
                    <a:pt x="30" y="2239"/>
                    <a:pt x="30" y="2319"/>
                    <a:pt x="41" y="2399"/>
                  </a:cubicBezTo>
                  <a:lnTo>
                    <a:pt x="41" y="2449"/>
                  </a:lnTo>
                  <a:lnTo>
                    <a:pt x="41" y="2579"/>
                  </a:lnTo>
                  <a:cubicBezTo>
                    <a:pt x="41" y="2609"/>
                    <a:pt x="50" y="2639"/>
                    <a:pt x="50" y="2669"/>
                  </a:cubicBezTo>
                  <a:cubicBezTo>
                    <a:pt x="50" y="2699"/>
                    <a:pt x="50" y="2729"/>
                    <a:pt x="61" y="2759"/>
                  </a:cubicBezTo>
                  <a:lnTo>
                    <a:pt x="50" y="2799"/>
                  </a:lnTo>
                  <a:lnTo>
                    <a:pt x="50" y="2839"/>
                  </a:lnTo>
                  <a:cubicBezTo>
                    <a:pt x="50" y="2929"/>
                    <a:pt x="50" y="3009"/>
                    <a:pt x="61" y="3098"/>
                  </a:cubicBezTo>
                  <a:lnTo>
                    <a:pt x="61" y="3118"/>
                  </a:lnTo>
                  <a:lnTo>
                    <a:pt x="61" y="3129"/>
                  </a:lnTo>
                  <a:cubicBezTo>
                    <a:pt x="61" y="3169"/>
                    <a:pt x="61" y="3198"/>
                    <a:pt x="70" y="3238"/>
                  </a:cubicBezTo>
                  <a:lnTo>
                    <a:pt x="70" y="3278"/>
                  </a:lnTo>
                  <a:lnTo>
                    <a:pt x="70" y="3289"/>
                  </a:lnTo>
                  <a:lnTo>
                    <a:pt x="70" y="3309"/>
                  </a:lnTo>
                  <a:lnTo>
                    <a:pt x="70" y="3358"/>
                  </a:lnTo>
                  <a:cubicBezTo>
                    <a:pt x="70" y="3448"/>
                    <a:pt x="81" y="3538"/>
                    <a:pt x="90" y="3618"/>
                  </a:cubicBezTo>
                  <a:cubicBezTo>
                    <a:pt x="90" y="3708"/>
                    <a:pt x="101" y="3788"/>
                    <a:pt x="101" y="3868"/>
                  </a:cubicBezTo>
                  <a:lnTo>
                    <a:pt x="101" y="3888"/>
                  </a:lnTo>
                  <a:cubicBezTo>
                    <a:pt x="110" y="3918"/>
                    <a:pt x="110" y="3958"/>
                    <a:pt x="110" y="3998"/>
                  </a:cubicBezTo>
                  <a:cubicBezTo>
                    <a:pt x="121" y="4048"/>
                    <a:pt x="121" y="4088"/>
                    <a:pt x="121" y="4138"/>
                  </a:cubicBezTo>
                  <a:cubicBezTo>
                    <a:pt x="130" y="4177"/>
                    <a:pt x="130" y="4208"/>
                    <a:pt x="130" y="4248"/>
                  </a:cubicBezTo>
                  <a:lnTo>
                    <a:pt x="130" y="4288"/>
                  </a:lnTo>
                  <a:lnTo>
                    <a:pt x="130" y="4357"/>
                  </a:lnTo>
                  <a:cubicBezTo>
                    <a:pt x="130" y="4368"/>
                    <a:pt x="130" y="4388"/>
                    <a:pt x="141" y="4397"/>
                  </a:cubicBezTo>
                  <a:lnTo>
                    <a:pt x="141" y="4417"/>
                  </a:lnTo>
                  <a:lnTo>
                    <a:pt x="141" y="4428"/>
                  </a:lnTo>
                  <a:lnTo>
                    <a:pt x="141" y="4557"/>
                  </a:lnTo>
                  <a:cubicBezTo>
                    <a:pt x="141" y="4597"/>
                    <a:pt x="130" y="4637"/>
                    <a:pt x="130" y="4677"/>
                  </a:cubicBezTo>
                  <a:lnTo>
                    <a:pt x="130" y="4737"/>
                  </a:lnTo>
                  <a:cubicBezTo>
                    <a:pt x="121" y="4737"/>
                    <a:pt x="121" y="4747"/>
                    <a:pt x="121" y="4757"/>
                  </a:cubicBezTo>
                  <a:cubicBezTo>
                    <a:pt x="130" y="4767"/>
                    <a:pt x="130" y="4777"/>
                    <a:pt x="121" y="4777"/>
                  </a:cubicBezTo>
                  <a:lnTo>
                    <a:pt x="121" y="4787"/>
                  </a:lnTo>
                  <a:cubicBezTo>
                    <a:pt x="121" y="4807"/>
                    <a:pt x="130" y="4827"/>
                    <a:pt x="130" y="4827"/>
                  </a:cubicBezTo>
                  <a:cubicBezTo>
                    <a:pt x="141" y="4847"/>
                    <a:pt x="161" y="4867"/>
                    <a:pt x="181" y="4877"/>
                  </a:cubicBezTo>
                  <a:cubicBezTo>
                    <a:pt x="190" y="4877"/>
                    <a:pt x="201" y="4887"/>
                    <a:pt x="210" y="4887"/>
                  </a:cubicBezTo>
                  <a:lnTo>
                    <a:pt x="221" y="4897"/>
                  </a:lnTo>
                  <a:cubicBezTo>
                    <a:pt x="241" y="4907"/>
                    <a:pt x="270" y="4917"/>
                    <a:pt x="290" y="4927"/>
                  </a:cubicBezTo>
                  <a:cubicBezTo>
                    <a:pt x="341" y="4947"/>
                    <a:pt x="390" y="4967"/>
                    <a:pt x="430" y="4987"/>
                  </a:cubicBezTo>
                  <a:lnTo>
                    <a:pt x="461" y="4987"/>
                  </a:lnTo>
                  <a:cubicBezTo>
                    <a:pt x="481" y="4997"/>
                    <a:pt x="490" y="5007"/>
                    <a:pt x="510" y="5007"/>
                  </a:cubicBezTo>
                  <a:lnTo>
                    <a:pt x="530" y="5017"/>
                  </a:lnTo>
                  <a:cubicBezTo>
                    <a:pt x="540" y="5027"/>
                    <a:pt x="550" y="5027"/>
                    <a:pt x="560" y="5027"/>
                  </a:cubicBezTo>
                  <a:lnTo>
                    <a:pt x="570" y="5027"/>
                  </a:lnTo>
                  <a:lnTo>
                    <a:pt x="580" y="5017"/>
                  </a:lnTo>
                  <a:lnTo>
                    <a:pt x="590" y="5017"/>
                  </a:lnTo>
                  <a:cubicBezTo>
                    <a:pt x="600" y="5017"/>
                    <a:pt x="610" y="5017"/>
                    <a:pt x="610" y="5007"/>
                  </a:cubicBezTo>
                  <a:cubicBezTo>
                    <a:pt x="620" y="5007"/>
                    <a:pt x="630" y="4997"/>
                    <a:pt x="640" y="4997"/>
                  </a:cubicBezTo>
                  <a:lnTo>
                    <a:pt x="660" y="4977"/>
                  </a:lnTo>
                  <a:lnTo>
                    <a:pt x="670" y="4977"/>
                  </a:lnTo>
                  <a:lnTo>
                    <a:pt x="700" y="4957"/>
                  </a:lnTo>
                  <a:cubicBezTo>
                    <a:pt x="740" y="4927"/>
                    <a:pt x="780" y="4897"/>
                    <a:pt x="810" y="4877"/>
                  </a:cubicBezTo>
                  <a:cubicBezTo>
                    <a:pt x="850" y="4857"/>
                    <a:pt x="880" y="4837"/>
                    <a:pt x="920" y="4817"/>
                  </a:cubicBezTo>
                  <a:cubicBezTo>
                    <a:pt x="930" y="4817"/>
                    <a:pt x="950" y="4807"/>
                    <a:pt x="970" y="4797"/>
                  </a:cubicBezTo>
                  <a:lnTo>
                    <a:pt x="1120" y="4707"/>
                  </a:lnTo>
                  <a:lnTo>
                    <a:pt x="1160" y="4687"/>
                  </a:lnTo>
                  <a:lnTo>
                    <a:pt x="1180" y="4677"/>
                  </a:lnTo>
                  <a:lnTo>
                    <a:pt x="1269" y="4617"/>
                  </a:lnTo>
                  <a:cubicBezTo>
                    <a:pt x="1320" y="4588"/>
                    <a:pt x="1369" y="4557"/>
                    <a:pt x="1409" y="4528"/>
                  </a:cubicBezTo>
                  <a:cubicBezTo>
                    <a:pt x="1449" y="4508"/>
                    <a:pt x="1489" y="4477"/>
                    <a:pt x="1529" y="4448"/>
                  </a:cubicBezTo>
                  <a:lnTo>
                    <a:pt x="1540" y="4437"/>
                  </a:lnTo>
                  <a:cubicBezTo>
                    <a:pt x="1589" y="4397"/>
                    <a:pt x="1649" y="4357"/>
                    <a:pt x="1700" y="4328"/>
                  </a:cubicBezTo>
                  <a:cubicBezTo>
                    <a:pt x="1749" y="4288"/>
                    <a:pt x="1799" y="4257"/>
                    <a:pt x="1849" y="4217"/>
                  </a:cubicBezTo>
                  <a:cubicBezTo>
                    <a:pt x="1899" y="4177"/>
                    <a:pt x="1939" y="4148"/>
                    <a:pt x="1989" y="4128"/>
                  </a:cubicBezTo>
                  <a:lnTo>
                    <a:pt x="1999" y="4118"/>
                  </a:lnTo>
                  <a:cubicBezTo>
                    <a:pt x="2019" y="4108"/>
                    <a:pt x="2029" y="4098"/>
                    <a:pt x="2049" y="4088"/>
                  </a:cubicBezTo>
                  <a:lnTo>
                    <a:pt x="2059" y="4078"/>
                  </a:lnTo>
                  <a:lnTo>
                    <a:pt x="2119" y="4048"/>
                  </a:lnTo>
                  <a:cubicBezTo>
                    <a:pt x="2129" y="4038"/>
                    <a:pt x="2139" y="4038"/>
                    <a:pt x="2149" y="4028"/>
                  </a:cubicBezTo>
                  <a:cubicBezTo>
                    <a:pt x="2169" y="4018"/>
                    <a:pt x="2189" y="4008"/>
                    <a:pt x="2199" y="3988"/>
                  </a:cubicBezTo>
                  <a:cubicBezTo>
                    <a:pt x="2229" y="3958"/>
                    <a:pt x="2239" y="3908"/>
                    <a:pt x="2249" y="3878"/>
                  </a:cubicBezTo>
                  <a:cubicBezTo>
                    <a:pt x="2259" y="3818"/>
                    <a:pt x="2259" y="3758"/>
                    <a:pt x="2269" y="3708"/>
                  </a:cubicBezTo>
                  <a:lnTo>
                    <a:pt x="2269" y="3698"/>
                  </a:lnTo>
                  <a:lnTo>
                    <a:pt x="2269" y="3678"/>
                  </a:lnTo>
                  <a:lnTo>
                    <a:pt x="2269" y="3668"/>
                  </a:lnTo>
                  <a:cubicBezTo>
                    <a:pt x="2269" y="3648"/>
                    <a:pt x="2279" y="3638"/>
                    <a:pt x="2279" y="3628"/>
                  </a:cubicBezTo>
                  <a:lnTo>
                    <a:pt x="2279" y="3618"/>
                  </a:lnTo>
                  <a:cubicBezTo>
                    <a:pt x="2279" y="3588"/>
                    <a:pt x="2279" y="3558"/>
                    <a:pt x="2269" y="3538"/>
                  </a:cubicBezTo>
                  <a:cubicBezTo>
                    <a:pt x="2259" y="3478"/>
                    <a:pt x="2209" y="3448"/>
                    <a:pt x="2169" y="3418"/>
                  </a:cubicBezTo>
                  <a:cubicBezTo>
                    <a:pt x="2129" y="3398"/>
                    <a:pt x="2099" y="3378"/>
                    <a:pt x="2049" y="3358"/>
                  </a:cubicBezTo>
                  <a:cubicBezTo>
                    <a:pt x="2009" y="3349"/>
                    <a:pt x="1979" y="3338"/>
                    <a:pt x="1939" y="3329"/>
                  </a:cubicBezTo>
                  <a:lnTo>
                    <a:pt x="1929" y="3329"/>
                  </a:lnTo>
                  <a:cubicBezTo>
                    <a:pt x="1919" y="3318"/>
                    <a:pt x="1909" y="3318"/>
                    <a:pt x="1899" y="3318"/>
                  </a:cubicBezTo>
                  <a:lnTo>
                    <a:pt x="1899" y="3249"/>
                  </a:lnTo>
                  <a:lnTo>
                    <a:pt x="1909" y="3238"/>
                  </a:lnTo>
                  <a:lnTo>
                    <a:pt x="1909" y="3098"/>
                  </a:lnTo>
                  <a:cubicBezTo>
                    <a:pt x="1919" y="3009"/>
                    <a:pt x="1909" y="2929"/>
                    <a:pt x="1909" y="2849"/>
                  </a:cubicBezTo>
                  <a:lnTo>
                    <a:pt x="1909" y="2839"/>
                  </a:lnTo>
                  <a:lnTo>
                    <a:pt x="1909" y="2699"/>
                  </a:lnTo>
                  <a:cubicBezTo>
                    <a:pt x="1909" y="2669"/>
                    <a:pt x="1909" y="2629"/>
                    <a:pt x="1899" y="2589"/>
                  </a:cubicBezTo>
                  <a:lnTo>
                    <a:pt x="1899" y="2579"/>
                  </a:lnTo>
                  <a:lnTo>
                    <a:pt x="1899" y="2559"/>
                  </a:lnTo>
                  <a:cubicBezTo>
                    <a:pt x="1889" y="2469"/>
                    <a:pt x="1889" y="2379"/>
                    <a:pt x="1889" y="2299"/>
                  </a:cubicBezTo>
                  <a:lnTo>
                    <a:pt x="1889" y="2289"/>
                  </a:lnTo>
                  <a:cubicBezTo>
                    <a:pt x="1889" y="2229"/>
                    <a:pt x="1879" y="2159"/>
                    <a:pt x="1879" y="2090"/>
                  </a:cubicBezTo>
                  <a:lnTo>
                    <a:pt x="1869" y="2030"/>
                  </a:lnTo>
                  <a:cubicBezTo>
                    <a:pt x="1859" y="1939"/>
                    <a:pt x="1859" y="1850"/>
                    <a:pt x="1859" y="1770"/>
                  </a:cubicBezTo>
                  <a:cubicBezTo>
                    <a:pt x="1859" y="1680"/>
                    <a:pt x="1859" y="1590"/>
                    <a:pt x="1849" y="1500"/>
                  </a:cubicBezTo>
                  <a:cubicBezTo>
                    <a:pt x="1849" y="1400"/>
                    <a:pt x="1849" y="1310"/>
                    <a:pt x="1859" y="1230"/>
                  </a:cubicBezTo>
                  <a:lnTo>
                    <a:pt x="1859" y="1050"/>
                  </a:lnTo>
                  <a:lnTo>
                    <a:pt x="1859" y="971"/>
                  </a:lnTo>
                  <a:lnTo>
                    <a:pt x="1859" y="931"/>
                  </a:lnTo>
                  <a:lnTo>
                    <a:pt x="1859" y="700"/>
                  </a:lnTo>
                  <a:lnTo>
                    <a:pt x="1859" y="560"/>
                  </a:lnTo>
                  <a:lnTo>
                    <a:pt x="1859" y="491"/>
                  </a:lnTo>
                  <a:lnTo>
                    <a:pt x="1859" y="441"/>
                  </a:lnTo>
                  <a:lnTo>
                    <a:pt x="1859" y="311"/>
                  </a:lnTo>
                  <a:lnTo>
                    <a:pt x="1859" y="271"/>
                  </a:lnTo>
                  <a:lnTo>
                    <a:pt x="1859" y="261"/>
                  </a:lnTo>
                  <a:cubicBezTo>
                    <a:pt x="1869" y="241"/>
                    <a:pt x="1869" y="221"/>
                    <a:pt x="1869" y="191"/>
                  </a:cubicBezTo>
                  <a:cubicBezTo>
                    <a:pt x="1869" y="171"/>
                    <a:pt x="1869" y="141"/>
                    <a:pt x="1859" y="121"/>
                  </a:cubicBezTo>
                  <a:cubicBezTo>
                    <a:pt x="1859" y="81"/>
                    <a:pt x="1829" y="41"/>
                    <a:pt x="1799" y="21"/>
                  </a:cubicBezTo>
                  <a:cubicBezTo>
                    <a:pt x="1779" y="1"/>
                    <a:pt x="1749" y="1"/>
                    <a:pt x="1729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2" name="Google Shape;232;p24"/>
            <p:cNvSpPr/>
            <p:nvPr/>
          </p:nvSpPr>
          <p:spPr>
            <a:xfrm flipH="1">
              <a:off x="7711298" y="2617861"/>
              <a:ext cx="148403" cy="325775"/>
            </a:xfrm>
            <a:custGeom>
              <a:avLst/>
              <a:gdLst/>
              <a:ahLst/>
              <a:cxnLst/>
              <a:rect l="l" t="t" r="r" b="b"/>
              <a:pathLst>
                <a:path w="2290" h="5027" extrusionOk="0">
                  <a:moveTo>
                    <a:pt x="1639" y="281"/>
                  </a:moveTo>
                  <a:lnTo>
                    <a:pt x="1639" y="290"/>
                  </a:lnTo>
                  <a:lnTo>
                    <a:pt x="1639" y="410"/>
                  </a:lnTo>
                  <a:cubicBezTo>
                    <a:pt x="1639" y="450"/>
                    <a:pt x="1650" y="481"/>
                    <a:pt x="1650" y="520"/>
                  </a:cubicBezTo>
                  <a:lnTo>
                    <a:pt x="1650" y="530"/>
                  </a:lnTo>
                  <a:lnTo>
                    <a:pt x="1650" y="540"/>
                  </a:lnTo>
                  <a:cubicBezTo>
                    <a:pt x="1659" y="580"/>
                    <a:pt x="1659" y="620"/>
                    <a:pt x="1659" y="670"/>
                  </a:cubicBezTo>
                  <a:cubicBezTo>
                    <a:pt x="1670" y="720"/>
                    <a:pt x="1670" y="780"/>
                    <a:pt x="1670" y="840"/>
                  </a:cubicBezTo>
                  <a:cubicBezTo>
                    <a:pt x="1679" y="950"/>
                    <a:pt x="1690" y="1080"/>
                    <a:pt x="1690" y="1200"/>
                  </a:cubicBezTo>
                  <a:lnTo>
                    <a:pt x="1690" y="1389"/>
                  </a:lnTo>
                  <a:lnTo>
                    <a:pt x="1699" y="1469"/>
                  </a:lnTo>
                  <a:lnTo>
                    <a:pt x="1699" y="1620"/>
                  </a:lnTo>
                  <a:lnTo>
                    <a:pt x="1699" y="1739"/>
                  </a:lnTo>
                  <a:cubicBezTo>
                    <a:pt x="1710" y="1819"/>
                    <a:pt x="1710" y="1909"/>
                    <a:pt x="1719" y="1999"/>
                  </a:cubicBezTo>
                  <a:lnTo>
                    <a:pt x="1719" y="2089"/>
                  </a:lnTo>
                  <a:cubicBezTo>
                    <a:pt x="1730" y="2149"/>
                    <a:pt x="1730" y="2199"/>
                    <a:pt x="1730" y="2259"/>
                  </a:cubicBezTo>
                  <a:cubicBezTo>
                    <a:pt x="1739" y="2289"/>
                    <a:pt x="1739" y="2319"/>
                    <a:pt x="1739" y="2349"/>
                  </a:cubicBezTo>
                  <a:lnTo>
                    <a:pt x="1739" y="2528"/>
                  </a:lnTo>
                  <a:lnTo>
                    <a:pt x="1739" y="2568"/>
                  </a:lnTo>
                  <a:cubicBezTo>
                    <a:pt x="1750" y="2599"/>
                    <a:pt x="1750" y="2628"/>
                    <a:pt x="1750" y="2668"/>
                  </a:cubicBezTo>
                  <a:lnTo>
                    <a:pt x="1750" y="2779"/>
                  </a:lnTo>
                  <a:lnTo>
                    <a:pt x="1750" y="2799"/>
                  </a:lnTo>
                  <a:cubicBezTo>
                    <a:pt x="1750" y="2899"/>
                    <a:pt x="1739" y="2988"/>
                    <a:pt x="1739" y="3068"/>
                  </a:cubicBezTo>
                  <a:cubicBezTo>
                    <a:pt x="1739" y="3088"/>
                    <a:pt x="1739" y="3108"/>
                    <a:pt x="1730" y="3128"/>
                  </a:cubicBezTo>
                  <a:lnTo>
                    <a:pt x="1730" y="3158"/>
                  </a:lnTo>
                  <a:lnTo>
                    <a:pt x="1730" y="3198"/>
                  </a:lnTo>
                  <a:lnTo>
                    <a:pt x="1730" y="3228"/>
                  </a:lnTo>
                  <a:lnTo>
                    <a:pt x="1730" y="3288"/>
                  </a:lnTo>
                  <a:cubicBezTo>
                    <a:pt x="1719" y="3288"/>
                    <a:pt x="1719" y="3278"/>
                    <a:pt x="1710" y="3278"/>
                  </a:cubicBezTo>
                  <a:lnTo>
                    <a:pt x="1690" y="3258"/>
                  </a:lnTo>
                  <a:cubicBezTo>
                    <a:pt x="1670" y="3238"/>
                    <a:pt x="1650" y="3228"/>
                    <a:pt x="1630" y="3208"/>
                  </a:cubicBezTo>
                  <a:cubicBezTo>
                    <a:pt x="1630" y="3198"/>
                    <a:pt x="1619" y="3188"/>
                    <a:pt x="1619" y="3178"/>
                  </a:cubicBezTo>
                  <a:lnTo>
                    <a:pt x="1619" y="3168"/>
                  </a:lnTo>
                  <a:lnTo>
                    <a:pt x="1619" y="3158"/>
                  </a:lnTo>
                  <a:lnTo>
                    <a:pt x="1619" y="3148"/>
                  </a:lnTo>
                  <a:lnTo>
                    <a:pt x="1619" y="3108"/>
                  </a:lnTo>
                  <a:lnTo>
                    <a:pt x="1619" y="3008"/>
                  </a:lnTo>
                  <a:lnTo>
                    <a:pt x="1619" y="2828"/>
                  </a:lnTo>
                  <a:lnTo>
                    <a:pt x="1619" y="2639"/>
                  </a:lnTo>
                  <a:cubicBezTo>
                    <a:pt x="1619" y="2579"/>
                    <a:pt x="1619" y="2508"/>
                    <a:pt x="1610" y="2439"/>
                  </a:cubicBezTo>
                  <a:cubicBezTo>
                    <a:pt x="1610" y="2389"/>
                    <a:pt x="1610" y="2319"/>
                    <a:pt x="1599" y="2259"/>
                  </a:cubicBezTo>
                  <a:lnTo>
                    <a:pt x="1599" y="2109"/>
                  </a:lnTo>
                  <a:lnTo>
                    <a:pt x="1599" y="2089"/>
                  </a:lnTo>
                  <a:lnTo>
                    <a:pt x="1599" y="2069"/>
                  </a:lnTo>
                  <a:lnTo>
                    <a:pt x="1599" y="1749"/>
                  </a:lnTo>
                  <a:lnTo>
                    <a:pt x="1599" y="1680"/>
                  </a:lnTo>
                  <a:lnTo>
                    <a:pt x="1599" y="1509"/>
                  </a:lnTo>
                  <a:cubicBezTo>
                    <a:pt x="1590" y="1449"/>
                    <a:pt x="1590" y="1380"/>
                    <a:pt x="1590" y="1320"/>
                  </a:cubicBezTo>
                  <a:lnTo>
                    <a:pt x="1590" y="1130"/>
                  </a:lnTo>
                  <a:lnTo>
                    <a:pt x="1590" y="950"/>
                  </a:lnTo>
                  <a:lnTo>
                    <a:pt x="1590" y="780"/>
                  </a:lnTo>
                  <a:cubicBezTo>
                    <a:pt x="1590" y="760"/>
                    <a:pt x="1579" y="740"/>
                    <a:pt x="1579" y="730"/>
                  </a:cubicBezTo>
                  <a:lnTo>
                    <a:pt x="1579" y="610"/>
                  </a:lnTo>
                  <a:lnTo>
                    <a:pt x="1579" y="490"/>
                  </a:lnTo>
                  <a:lnTo>
                    <a:pt x="1579" y="441"/>
                  </a:lnTo>
                  <a:lnTo>
                    <a:pt x="1579" y="381"/>
                  </a:lnTo>
                  <a:lnTo>
                    <a:pt x="1579" y="301"/>
                  </a:lnTo>
                  <a:lnTo>
                    <a:pt x="1590" y="301"/>
                  </a:lnTo>
                  <a:lnTo>
                    <a:pt x="1639" y="281"/>
                  </a:lnTo>
                  <a:close/>
                  <a:moveTo>
                    <a:pt x="1539" y="3288"/>
                  </a:moveTo>
                  <a:cubicBezTo>
                    <a:pt x="1550" y="3308"/>
                    <a:pt x="1559" y="3328"/>
                    <a:pt x="1579" y="3338"/>
                  </a:cubicBezTo>
                  <a:lnTo>
                    <a:pt x="1579" y="3348"/>
                  </a:lnTo>
                  <a:cubicBezTo>
                    <a:pt x="1599" y="3368"/>
                    <a:pt x="1610" y="3388"/>
                    <a:pt x="1630" y="3408"/>
                  </a:cubicBezTo>
                  <a:lnTo>
                    <a:pt x="1610" y="3408"/>
                  </a:lnTo>
                  <a:lnTo>
                    <a:pt x="1610" y="3418"/>
                  </a:lnTo>
                  <a:cubicBezTo>
                    <a:pt x="1599" y="3418"/>
                    <a:pt x="1590" y="3428"/>
                    <a:pt x="1570" y="3438"/>
                  </a:cubicBezTo>
                  <a:cubicBezTo>
                    <a:pt x="1559" y="3448"/>
                    <a:pt x="1539" y="3468"/>
                    <a:pt x="1519" y="3478"/>
                  </a:cubicBezTo>
                  <a:lnTo>
                    <a:pt x="1519" y="3488"/>
                  </a:lnTo>
                  <a:lnTo>
                    <a:pt x="1499" y="3508"/>
                  </a:lnTo>
                  <a:cubicBezTo>
                    <a:pt x="1459" y="3528"/>
                    <a:pt x="1430" y="3548"/>
                    <a:pt x="1390" y="3568"/>
                  </a:cubicBezTo>
                  <a:lnTo>
                    <a:pt x="1359" y="3588"/>
                  </a:lnTo>
                  <a:cubicBezTo>
                    <a:pt x="1339" y="3598"/>
                    <a:pt x="1310" y="3618"/>
                    <a:pt x="1279" y="3638"/>
                  </a:cubicBezTo>
                  <a:lnTo>
                    <a:pt x="1190" y="3698"/>
                  </a:lnTo>
                  <a:lnTo>
                    <a:pt x="1160" y="3707"/>
                  </a:lnTo>
                  <a:lnTo>
                    <a:pt x="1160" y="3667"/>
                  </a:lnTo>
                  <a:cubicBezTo>
                    <a:pt x="1150" y="3638"/>
                    <a:pt x="1150" y="3618"/>
                    <a:pt x="1150" y="3598"/>
                  </a:cubicBezTo>
                  <a:cubicBezTo>
                    <a:pt x="1150" y="3598"/>
                    <a:pt x="1150" y="3588"/>
                    <a:pt x="1160" y="3588"/>
                  </a:cubicBezTo>
                  <a:lnTo>
                    <a:pt x="1200" y="3558"/>
                  </a:lnTo>
                  <a:lnTo>
                    <a:pt x="1220" y="3538"/>
                  </a:lnTo>
                  <a:cubicBezTo>
                    <a:pt x="1260" y="3508"/>
                    <a:pt x="1290" y="3488"/>
                    <a:pt x="1319" y="3468"/>
                  </a:cubicBezTo>
                  <a:cubicBezTo>
                    <a:pt x="1350" y="3448"/>
                    <a:pt x="1390" y="3418"/>
                    <a:pt x="1430" y="3388"/>
                  </a:cubicBezTo>
                  <a:cubicBezTo>
                    <a:pt x="1439" y="3378"/>
                    <a:pt x="1459" y="3368"/>
                    <a:pt x="1470" y="3348"/>
                  </a:cubicBezTo>
                  <a:lnTo>
                    <a:pt x="1479" y="3348"/>
                  </a:lnTo>
                  <a:lnTo>
                    <a:pt x="1510" y="3318"/>
                  </a:lnTo>
                  <a:lnTo>
                    <a:pt x="1539" y="3288"/>
                  </a:lnTo>
                  <a:close/>
                  <a:moveTo>
                    <a:pt x="960" y="600"/>
                  </a:moveTo>
                  <a:lnTo>
                    <a:pt x="960" y="770"/>
                  </a:lnTo>
                  <a:lnTo>
                    <a:pt x="960" y="840"/>
                  </a:lnTo>
                  <a:lnTo>
                    <a:pt x="960" y="900"/>
                  </a:lnTo>
                  <a:lnTo>
                    <a:pt x="960" y="1110"/>
                  </a:lnTo>
                  <a:lnTo>
                    <a:pt x="960" y="1249"/>
                  </a:lnTo>
                  <a:cubicBezTo>
                    <a:pt x="970" y="1309"/>
                    <a:pt x="970" y="1369"/>
                    <a:pt x="970" y="1420"/>
                  </a:cubicBezTo>
                  <a:lnTo>
                    <a:pt x="970" y="1609"/>
                  </a:lnTo>
                  <a:lnTo>
                    <a:pt x="970" y="1749"/>
                  </a:lnTo>
                  <a:lnTo>
                    <a:pt x="970" y="2069"/>
                  </a:lnTo>
                  <a:lnTo>
                    <a:pt x="970" y="2239"/>
                  </a:lnTo>
                  <a:lnTo>
                    <a:pt x="970" y="2309"/>
                  </a:lnTo>
                  <a:cubicBezTo>
                    <a:pt x="960" y="2339"/>
                    <a:pt x="960" y="2369"/>
                    <a:pt x="960" y="2399"/>
                  </a:cubicBezTo>
                  <a:lnTo>
                    <a:pt x="960" y="2719"/>
                  </a:lnTo>
                  <a:cubicBezTo>
                    <a:pt x="970" y="2768"/>
                    <a:pt x="970" y="2819"/>
                    <a:pt x="970" y="2859"/>
                  </a:cubicBezTo>
                  <a:lnTo>
                    <a:pt x="970" y="2899"/>
                  </a:lnTo>
                  <a:lnTo>
                    <a:pt x="980" y="2968"/>
                  </a:lnTo>
                  <a:lnTo>
                    <a:pt x="980" y="3038"/>
                  </a:lnTo>
                  <a:cubicBezTo>
                    <a:pt x="980" y="3148"/>
                    <a:pt x="990" y="3258"/>
                    <a:pt x="1000" y="3358"/>
                  </a:cubicBezTo>
                  <a:cubicBezTo>
                    <a:pt x="1010" y="3398"/>
                    <a:pt x="1010" y="3428"/>
                    <a:pt x="1010" y="3468"/>
                  </a:cubicBezTo>
                  <a:lnTo>
                    <a:pt x="1010" y="3478"/>
                  </a:lnTo>
                  <a:cubicBezTo>
                    <a:pt x="1020" y="3548"/>
                    <a:pt x="1020" y="3618"/>
                    <a:pt x="1030" y="3678"/>
                  </a:cubicBezTo>
                  <a:cubicBezTo>
                    <a:pt x="1030" y="3698"/>
                    <a:pt x="1030" y="3718"/>
                    <a:pt x="1040" y="3738"/>
                  </a:cubicBezTo>
                  <a:lnTo>
                    <a:pt x="1040" y="3778"/>
                  </a:lnTo>
                  <a:lnTo>
                    <a:pt x="1040" y="3787"/>
                  </a:lnTo>
                  <a:cubicBezTo>
                    <a:pt x="1030" y="3798"/>
                    <a:pt x="1020" y="3798"/>
                    <a:pt x="1010" y="3807"/>
                  </a:cubicBezTo>
                  <a:cubicBezTo>
                    <a:pt x="980" y="3818"/>
                    <a:pt x="960" y="3827"/>
                    <a:pt x="940" y="3847"/>
                  </a:cubicBezTo>
                  <a:lnTo>
                    <a:pt x="930" y="3847"/>
                  </a:lnTo>
                  <a:lnTo>
                    <a:pt x="930" y="3838"/>
                  </a:lnTo>
                  <a:lnTo>
                    <a:pt x="930" y="3827"/>
                  </a:lnTo>
                  <a:lnTo>
                    <a:pt x="930" y="3758"/>
                  </a:lnTo>
                  <a:cubicBezTo>
                    <a:pt x="920" y="3718"/>
                    <a:pt x="920" y="3678"/>
                    <a:pt x="920" y="3628"/>
                  </a:cubicBezTo>
                  <a:cubicBezTo>
                    <a:pt x="910" y="3598"/>
                    <a:pt x="910" y="3568"/>
                    <a:pt x="910" y="3538"/>
                  </a:cubicBezTo>
                  <a:cubicBezTo>
                    <a:pt x="900" y="3528"/>
                    <a:pt x="900" y="3508"/>
                    <a:pt x="900" y="3498"/>
                  </a:cubicBezTo>
                  <a:cubicBezTo>
                    <a:pt x="900" y="3458"/>
                    <a:pt x="890" y="3418"/>
                    <a:pt x="890" y="3368"/>
                  </a:cubicBezTo>
                  <a:cubicBezTo>
                    <a:pt x="880" y="3318"/>
                    <a:pt x="880" y="3258"/>
                    <a:pt x="880" y="3208"/>
                  </a:cubicBezTo>
                  <a:lnTo>
                    <a:pt x="880" y="3198"/>
                  </a:lnTo>
                  <a:cubicBezTo>
                    <a:pt x="880" y="3168"/>
                    <a:pt x="880" y="3138"/>
                    <a:pt x="870" y="3108"/>
                  </a:cubicBezTo>
                  <a:lnTo>
                    <a:pt x="870" y="3048"/>
                  </a:lnTo>
                  <a:lnTo>
                    <a:pt x="870" y="3038"/>
                  </a:lnTo>
                  <a:lnTo>
                    <a:pt x="870" y="2978"/>
                  </a:lnTo>
                  <a:cubicBezTo>
                    <a:pt x="860" y="2938"/>
                    <a:pt x="860" y="2888"/>
                    <a:pt x="860" y="2848"/>
                  </a:cubicBezTo>
                  <a:cubicBezTo>
                    <a:pt x="860" y="2759"/>
                    <a:pt x="860" y="2668"/>
                    <a:pt x="850" y="2579"/>
                  </a:cubicBezTo>
                  <a:cubicBezTo>
                    <a:pt x="840" y="2488"/>
                    <a:pt x="830" y="2399"/>
                    <a:pt x="830" y="2309"/>
                  </a:cubicBezTo>
                  <a:cubicBezTo>
                    <a:pt x="830" y="2219"/>
                    <a:pt x="840" y="2119"/>
                    <a:pt x="840" y="2019"/>
                  </a:cubicBezTo>
                  <a:lnTo>
                    <a:pt x="840" y="1939"/>
                  </a:lnTo>
                  <a:lnTo>
                    <a:pt x="840" y="1889"/>
                  </a:lnTo>
                  <a:lnTo>
                    <a:pt x="840" y="1759"/>
                  </a:lnTo>
                  <a:lnTo>
                    <a:pt x="840" y="1640"/>
                  </a:lnTo>
                  <a:cubicBezTo>
                    <a:pt x="830" y="1589"/>
                    <a:pt x="830" y="1540"/>
                    <a:pt x="830" y="1489"/>
                  </a:cubicBezTo>
                  <a:lnTo>
                    <a:pt x="830" y="1349"/>
                  </a:lnTo>
                  <a:lnTo>
                    <a:pt x="830" y="1329"/>
                  </a:lnTo>
                  <a:lnTo>
                    <a:pt x="830" y="1220"/>
                  </a:lnTo>
                  <a:lnTo>
                    <a:pt x="830" y="1140"/>
                  </a:lnTo>
                  <a:lnTo>
                    <a:pt x="830" y="1120"/>
                  </a:lnTo>
                  <a:cubicBezTo>
                    <a:pt x="830" y="1060"/>
                    <a:pt x="820" y="1010"/>
                    <a:pt x="820" y="960"/>
                  </a:cubicBezTo>
                  <a:lnTo>
                    <a:pt x="820" y="810"/>
                  </a:lnTo>
                  <a:cubicBezTo>
                    <a:pt x="820" y="780"/>
                    <a:pt x="820" y="750"/>
                    <a:pt x="810" y="720"/>
                  </a:cubicBezTo>
                  <a:lnTo>
                    <a:pt x="810" y="690"/>
                  </a:lnTo>
                  <a:lnTo>
                    <a:pt x="810" y="680"/>
                  </a:lnTo>
                  <a:cubicBezTo>
                    <a:pt x="820" y="670"/>
                    <a:pt x="830" y="670"/>
                    <a:pt x="830" y="670"/>
                  </a:cubicBezTo>
                  <a:cubicBezTo>
                    <a:pt x="880" y="640"/>
                    <a:pt x="920" y="620"/>
                    <a:pt x="960" y="600"/>
                  </a:cubicBezTo>
                  <a:close/>
                  <a:moveTo>
                    <a:pt x="820" y="3818"/>
                  </a:moveTo>
                  <a:lnTo>
                    <a:pt x="820" y="3827"/>
                  </a:lnTo>
                  <a:lnTo>
                    <a:pt x="820" y="3838"/>
                  </a:lnTo>
                  <a:lnTo>
                    <a:pt x="820" y="3878"/>
                  </a:lnTo>
                  <a:cubicBezTo>
                    <a:pt x="820" y="3887"/>
                    <a:pt x="830" y="3898"/>
                    <a:pt x="830" y="3918"/>
                  </a:cubicBezTo>
                  <a:lnTo>
                    <a:pt x="820" y="3918"/>
                  </a:lnTo>
                  <a:cubicBezTo>
                    <a:pt x="790" y="3947"/>
                    <a:pt x="750" y="3967"/>
                    <a:pt x="720" y="3998"/>
                  </a:cubicBezTo>
                  <a:cubicBezTo>
                    <a:pt x="680" y="4027"/>
                    <a:pt x="650" y="4047"/>
                    <a:pt x="610" y="4067"/>
                  </a:cubicBezTo>
                  <a:cubicBezTo>
                    <a:pt x="570" y="4098"/>
                    <a:pt x="531" y="4127"/>
                    <a:pt x="480" y="4147"/>
                  </a:cubicBezTo>
                  <a:cubicBezTo>
                    <a:pt x="460" y="4167"/>
                    <a:pt x="440" y="4177"/>
                    <a:pt x="420" y="4197"/>
                  </a:cubicBezTo>
                  <a:cubicBezTo>
                    <a:pt x="391" y="4217"/>
                    <a:pt x="360" y="4227"/>
                    <a:pt x="340" y="4247"/>
                  </a:cubicBezTo>
                  <a:lnTo>
                    <a:pt x="300" y="4277"/>
                  </a:lnTo>
                  <a:lnTo>
                    <a:pt x="291" y="4287"/>
                  </a:lnTo>
                  <a:cubicBezTo>
                    <a:pt x="280" y="4287"/>
                    <a:pt x="280" y="4297"/>
                    <a:pt x="271" y="4297"/>
                  </a:cubicBezTo>
                  <a:lnTo>
                    <a:pt x="271" y="4247"/>
                  </a:lnTo>
                  <a:lnTo>
                    <a:pt x="271" y="4177"/>
                  </a:lnTo>
                  <a:lnTo>
                    <a:pt x="280" y="4177"/>
                  </a:lnTo>
                  <a:cubicBezTo>
                    <a:pt x="291" y="4167"/>
                    <a:pt x="311" y="4157"/>
                    <a:pt x="320" y="4147"/>
                  </a:cubicBezTo>
                  <a:cubicBezTo>
                    <a:pt x="331" y="4147"/>
                    <a:pt x="331" y="4147"/>
                    <a:pt x="340" y="4137"/>
                  </a:cubicBezTo>
                  <a:cubicBezTo>
                    <a:pt x="351" y="4137"/>
                    <a:pt x="351" y="4127"/>
                    <a:pt x="360" y="4127"/>
                  </a:cubicBezTo>
                  <a:cubicBezTo>
                    <a:pt x="371" y="4117"/>
                    <a:pt x="391" y="4107"/>
                    <a:pt x="400" y="4107"/>
                  </a:cubicBezTo>
                  <a:cubicBezTo>
                    <a:pt x="420" y="4098"/>
                    <a:pt x="431" y="4098"/>
                    <a:pt x="451" y="4087"/>
                  </a:cubicBezTo>
                  <a:cubicBezTo>
                    <a:pt x="460" y="4078"/>
                    <a:pt x="471" y="4067"/>
                    <a:pt x="491" y="4058"/>
                  </a:cubicBezTo>
                  <a:cubicBezTo>
                    <a:pt x="511" y="4047"/>
                    <a:pt x="540" y="4027"/>
                    <a:pt x="560" y="4007"/>
                  </a:cubicBezTo>
                  <a:cubicBezTo>
                    <a:pt x="580" y="3998"/>
                    <a:pt x="590" y="3987"/>
                    <a:pt x="610" y="3978"/>
                  </a:cubicBezTo>
                  <a:lnTo>
                    <a:pt x="640" y="3947"/>
                  </a:lnTo>
                  <a:lnTo>
                    <a:pt x="680" y="3918"/>
                  </a:lnTo>
                  <a:lnTo>
                    <a:pt x="720" y="3887"/>
                  </a:lnTo>
                  <a:cubicBezTo>
                    <a:pt x="740" y="3878"/>
                    <a:pt x="760" y="3858"/>
                    <a:pt x="790" y="3847"/>
                  </a:cubicBezTo>
                  <a:lnTo>
                    <a:pt x="820" y="3818"/>
                  </a:lnTo>
                  <a:close/>
                  <a:moveTo>
                    <a:pt x="1829" y="3478"/>
                  </a:moveTo>
                  <a:cubicBezTo>
                    <a:pt x="1839" y="3488"/>
                    <a:pt x="1849" y="3488"/>
                    <a:pt x="1859" y="3498"/>
                  </a:cubicBezTo>
                  <a:cubicBezTo>
                    <a:pt x="1869" y="3498"/>
                    <a:pt x="1879" y="3498"/>
                    <a:pt x="1899" y="3508"/>
                  </a:cubicBezTo>
                  <a:lnTo>
                    <a:pt x="1919" y="3508"/>
                  </a:lnTo>
                  <a:cubicBezTo>
                    <a:pt x="1939" y="3518"/>
                    <a:pt x="1949" y="3518"/>
                    <a:pt x="1969" y="3528"/>
                  </a:cubicBezTo>
                  <a:lnTo>
                    <a:pt x="1979" y="3528"/>
                  </a:lnTo>
                  <a:cubicBezTo>
                    <a:pt x="1989" y="3538"/>
                    <a:pt x="2009" y="3538"/>
                    <a:pt x="2019" y="3548"/>
                  </a:cubicBezTo>
                  <a:cubicBezTo>
                    <a:pt x="2009" y="3558"/>
                    <a:pt x="1999" y="3558"/>
                    <a:pt x="1989" y="3568"/>
                  </a:cubicBezTo>
                  <a:cubicBezTo>
                    <a:pt x="1969" y="3578"/>
                    <a:pt x="1959" y="3588"/>
                    <a:pt x="1949" y="3598"/>
                  </a:cubicBezTo>
                  <a:cubicBezTo>
                    <a:pt x="1939" y="3598"/>
                    <a:pt x="1929" y="3608"/>
                    <a:pt x="1919" y="3618"/>
                  </a:cubicBezTo>
                  <a:cubicBezTo>
                    <a:pt x="1899" y="3628"/>
                    <a:pt x="1889" y="3638"/>
                    <a:pt x="1879" y="3647"/>
                  </a:cubicBezTo>
                  <a:lnTo>
                    <a:pt x="1869" y="3647"/>
                  </a:lnTo>
                  <a:cubicBezTo>
                    <a:pt x="1839" y="3678"/>
                    <a:pt x="1809" y="3698"/>
                    <a:pt x="1779" y="3718"/>
                  </a:cubicBezTo>
                  <a:cubicBezTo>
                    <a:pt x="1759" y="3727"/>
                    <a:pt x="1730" y="3738"/>
                    <a:pt x="1710" y="3758"/>
                  </a:cubicBezTo>
                  <a:cubicBezTo>
                    <a:pt x="1679" y="3767"/>
                    <a:pt x="1659" y="3787"/>
                    <a:pt x="1630" y="3798"/>
                  </a:cubicBezTo>
                  <a:cubicBezTo>
                    <a:pt x="1610" y="3818"/>
                    <a:pt x="1590" y="3827"/>
                    <a:pt x="1570" y="3838"/>
                  </a:cubicBezTo>
                  <a:lnTo>
                    <a:pt x="1559" y="3847"/>
                  </a:lnTo>
                  <a:cubicBezTo>
                    <a:pt x="1539" y="3867"/>
                    <a:pt x="1519" y="3878"/>
                    <a:pt x="1490" y="3898"/>
                  </a:cubicBezTo>
                  <a:lnTo>
                    <a:pt x="1339" y="3987"/>
                  </a:lnTo>
                  <a:lnTo>
                    <a:pt x="1190" y="4078"/>
                  </a:lnTo>
                  <a:cubicBezTo>
                    <a:pt x="1170" y="4087"/>
                    <a:pt x="1150" y="4107"/>
                    <a:pt x="1140" y="4117"/>
                  </a:cubicBezTo>
                  <a:cubicBezTo>
                    <a:pt x="1110" y="4137"/>
                    <a:pt x="1070" y="4157"/>
                    <a:pt x="1040" y="4187"/>
                  </a:cubicBezTo>
                  <a:cubicBezTo>
                    <a:pt x="990" y="4217"/>
                    <a:pt x="940" y="4247"/>
                    <a:pt x="890" y="4267"/>
                  </a:cubicBezTo>
                  <a:lnTo>
                    <a:pt x="830" y="4297"/>
                  </a:lnTo>
                  <a:lnTo>
                    <a:pt x="800" y="4317"/>
                  </a:lnTo>
                  <a:cubicBezTo>
                    <a:pt x="770" y="4327"/>
                    <a:pt x="740" y="4347"/>
                    <a:pt x="710" y="4367"/>
                  </a:cubicBezTo>
                  <a:cubicBezTo>
                    <a:pt x="680" y="4377"/>
                    <a:pt x="660" y="4397"/>
                    <a:pt x="640" y="4417"/>
                  </a:cubicBezTo>
                  <a:lnTo>
                    <a:pt x="630" y="4427"/>
                  </a:lnTo>
                  <a:cubicBezTo>
                    <a:pt x="610" y="4437"/>
                    <a:pt x="590" y="4447"/>
                    <a:pt x="580" y="4467"/>
                  </a:cubicBezTo>
                  <a:cubicBezTo>
                    <a:pt x="570" y="4477"/>
                    <a:pt x="560" y="4487"/>
                    <a:pt x="550" y="4507"/>
                  </a:cubicBezTo>
                  <a:lnTo>
                    <a:pt x="540" y="4507"/>
                  </a:lnTo>
                  <a:cubicBezTo>
                    <a:pt x="531" y="4507"/>
                    <a:pt x="520" y="4497"/>
                    <a:pt x="500" y="4497"/>
                  </a:cubicBezTo>
                  <a:lnTo>
                    <a:pt x="491" y="4497"/>
                  </a:lnTo>
                  <a:cubicBezTo>
                    <a:pt x="451" y="4497"/>
                    <a:pt x="420" y="4477"/>
                    <a:pt x="391" y="4467"/>
                  </a:cubicBezTo>
                  <a:cubicBezTo>
                    <a:pt x="380" y="4467"/>
                    <a:pt x="360" y="4457"/>
                    <a:pt x="351" y="4457"/>
                  </a:cubicBezTo>
                  <a:lnTo>
                    <a:pt x="331" y="4447"/>
                  </a:lnTo>
                  <a:cubicBezTo>
                    <a:pt x="320" y="4447"/>
                    <a:pt x="311" y="4447"/>
                    <a:pt x="300" y="4437"/>
                  </a:cubicBezTo>
                  <a:lnTo>
                    <a:pt x="291" y="4437"/>
                  </a:lnTo>
                  <a:lnTo>
                    <a:pt x="291" y="4427"/>
                  </a:lnTo>
                  <a:cubicBezTo>
                    <a:pt x="331" y="4407"/>
                    <a:pt x="351" y="4377"/>
                    <a:pt x="380" y="4357"/>
                  </a:cubicBezTo>
                  <a:lnTo>
                    <a:pt x="400" y="4347"/>
                  </a:lnTo>
                  <a:lnTo>
                    <a:pt x="580" y="4227"/>
                  </a:lnTo>
                  <a:lnTo>
                    <a:pt x="590" y="4227"/>
                  </a:lnTo>
                  <a:lnTo>
                    <a:pt x="620" y="4197"/>
                  </a:lnTo>
                  <a:cubicBezTo>
                    <a:pt x="670" y="4167"/>
                    <a:pt x="720" y="4137"/>
                    <a:pt x="770" y="4098"/>
                  </a:cubicBezTo>
                  <a:cubicBezTo>
                    <a:pt x="790" y="4087"/>
                    <a:pt x="820" y="4067"/>
                    <a:pt x="840" y="4047"/>
                  </a:cubicBezTo>
                  <a:cubicBezTo>
                    <a:pt x="910" y="3998"/>
                    <a:pt x="990" y="3947"/>
                    <a:pt x="1080" y="3907"/>
                  </a:cubicBezTo>
                  <a:cubicBezTo>
                    <a:pt x="1120" y="3887"/>
                    <a:pt x="1160" y="3867"/>
                    <a:pt x="1190" y="3847"/>
                  </a:cubicBezTo>
                  <a:lnTo>
                    <a:pt x="1250" y="3818"/>
                  </a:lnTo>
                  <a:cubicBezTo>
                    <a:pt x="1270" y="3807"/>
                    <a:pt x="1290" y="3787"/>
                    <a:pt x="1299" y="3778"/>
                  </a:cubicBezTo>
                  <a:lnTo>
                    <a:pt x="1419" y="3718"/>
                  </a:lnTo>
                  <a:lnTo>
                    <a:pt x="1539" y="3658"/>
                  </a:lnTo>
                  <a:cubicBezTo>
                    <a:pt x="1559" y="3647"/>
                    <a:pt x="1590" y="3628"/>
                    <a:pt x="1610" y="3618"/>
                  </a:cubicBezTo>
                  <a:lnTo>
                    <a:pt x="1610" y="3608"/>
                  </a:lnTo>
                  <a:cubicBezTo>
                    <a:pt x="1619" y="3608"/>
                    <a:pt x="1630" y="3598"/>
                    <a:pt x="1639" y="3588"/>
                  </a:cubicBezTo>
                  <a:cubicBezTo>
                    <a:pt x="1659" y="3578"/>
                    <a:pt x="1679" y="3568"/>
                    <a:pt x="1690" y="3558"/>
                  </a:cubicBezTo>
                  <a:lnTo>
                    <a:pt x="1699" y="3558"/>
                  </a:lnTo>
                  <a:cubicBezTo>
                    <a:pt x="1710" y="3548"/>
                    <a:pt x="1730" y="3538"/>
                    <a:pt x="1739" y="3528"/>
                  </a:cubicBezTo>
                  <a:cubicBezTo>
                    <a:pt x="1750" y="3518"/>
                    <a:pt x="1759" y="3518"/>
                    <a:pt x="1769" y="3508"/>
                  </a:cubicBezTo>
                  <a:lnTo>
                    <a:pt x="1799" y="3478"/>
                  </a:lnTo>
                  <a:close/>
                  <a:moveTo>
                    <a:pt x="2109" y="3638"/>
                  </a:moveTo>
                  <a:lnTo>
                    <a:pt x="2109" y="3647"/>
                  </a:lnTo>
                  <a:lnTo>
                    <a:pt x="2109" y="3658"/>
                  </a:lnTo>
                  <a:lnTo>
                    <a:pt x="2109" y="3718"/>
                  </a:lnTo>
                  <a:lnTo>
                    <a:pt x="2099" y="3758"/>
                  </a:lnTo>
                  <a:cubicBezTo>
                    <a:pt x="2099" y="3787"/>
                    <a:pt x="2099" y="3838"/>
                    <a:pt x="2089" y="3878"/>
                  </a:cubicBezTo>
                  <a:lnTo>
                    <a:pt x="2089" y="3907"/>
                  </a:lnTo>
                  <a:lnTo>
                    <a:pt x="2069" y="3918"/>
                  </a:lnTo>
                  <a:lnTo>
                    <a:pt x="2059" y="3927"/>
                  </a:lnTo>
                  <a:cubicBezTo>
                    <a:pt x="2049" y="3927"/>
                    <a:pt x="2039" y="3938"/>
                    <a:pt x="2029" y="3947"/>
                  </a:cubicBezTo>
                  <a:lnTo>
                    <a:pt x="2019" y="3958"/>
                  </a:lnTo>
                  <a:cubicBezTo>
                    <a:pt x="1989" y="3978"/>
                    <a:pt x="1959" y="3998"/>
                    <a:pt x="1939" y="4007"/>
                  </a:cubicBezTo>
                  <a:cubicBezTo>
                    <a:pt x="1919" y="4027"/>
                    <a:pt x="1889" y="4047"/>
                    <a:pt x="1859" y="4067"/>
                  </a:cubicBezTo>
                  <a:cubicBezTo>
                    <a:pt x="1829" y="4087"/>
                    <a:pt x="1799" y="4107"/>
                    <a:pt x="1769" y="4137"/>
                  </a:cubicBezTo>
                  <a:cubicBezTo>
                    <a:pt x="1739" y="4147"/>
                    <a:pt x="1719" y="4167"/>
                    <a:pt x="1690" y="4187"/>
                  </a:cubicBezTo>
                  <a:cubicBezTo>
                    <a:pt x="1679" y="4197"/>
                    <a:pt x="1670" y="4197"/>
                    <a:pt x="1659" y="4207"/>
                  </a:cubicBezTo>
                  <a:lnTo>
                    <a:pt x="1650" y="4217"/>
                  </a:lnTo>
                  <a:lnTo>
                    <a:pt x="1630" y="4227"/>
                  </a:lnTo>
                  <a:cubicBezTo>
                    <a:pt x="1579" y="4267"/>
                    <a:pt x="1530" y="4297"/>
                    <a:pt x="1470" y="4337"/>
                  </a:cubicBezTo>
                  <a:cubicBezTo>
                    <a:pt x="1430" y="4377"/>
                    <a:pt x="1379" y="4407"/>
                    <a:pt x="1339" y="4437"/>
                  </a:cubicBezTo>
                  <a:cubicBezTo>
                    <a:pt x="1290" y="4467"/>
                    <a:pt x="1240" y="4497"/>
                    <a:pt x="1180" y="4527"/>
                  </a:cubicBezTo>
                  <a:lnTo>
                    <a:pt x="1090" y="4587"/>
                  </a:lnTo>
                  <a:lnTo>
                    <a:pt x="1080" y="4587"/>
                  </a:lnTo>
                  <a:lnTo>
                    <a:pt x="1060" y="4597"/>
                  </a:lnTo>
                  <a:lnTo>
                    <a:pt x="1030" y="4617"/>
                  </a:lnTo>
                  <a:cubicBezTo>
                    <a:pt x="980" y="4647"/>
                    <a:pt x="920" y="4677"/>
                    <a:pt x="880" y="4697"/>
                  </a:cubicBezTo>
                  <a:lnTo>
                    <a:pt x="840" y="4717"/>
                  </a:lnTo>
                  <a:cubicBezTo>
                    <a:pt x="800" y="4737"/>
                    <a:pt x="760" y="4757"/>
                    <a:pt x="730" y="4777"/>
                  </a:cubicBezTo>
                  <a:lnTo>
                    <a:pt x="670" y="4807"/>
                  </a:lnTo>
                  <a:lnTo>
                    <a:pt x="670" y="4817"/>
                  </a:lnTo>
                  <a:lnTo>
                    <a:pt x="650" y="4817"/>
                  </a:lnTo>
                  <a:lnTo>
                    <a:pt x="650" y="4807"/>
                  </a:lnTo>
                  <a:lnTo>
                    <a:pt x="650" y="4797"/>
                  </a:lnTo>
                  <a:lnTo>
                    <a:pt x="650" y="4787"/>
                  </a:lnTo>
                  <a:cubicBezTo>
                    <a:pt x="640" y="4757"/>
                    <a:pt x="640" y="4727"/>
                    <a:pt x="640" y="4697"/>
                  </a:cubicBezTo>
                  <a:lnTo>
                    <a:pt x="640" y="4667"/>
                  </a:lnTo>
                  <a:lnTo>
                    <a:pt x="640" y="4657"/>
                  </a:lnTo>
                  <a:lnTo>
                    <a:pt x="640" y="4637"/>
                  </a:lnTo>
                  <a:lnTo>
                    <a:pt x="640" y="4607"/>
                  </a:lnTo>
                  <a:cubicBezTo>
                    <a:pt x="630" y="4597"/>
                    <a:pt x="630" y="4587"/>
                    <a:pt x="630" y="4577"/>
                  </a:cubicBezTo>
                  <a:lnTo>
                    <a:pt x="630" y="4567"/>
                  </a:lnTo>
                  <a:lnTo>
                    <a:pt x="630" y="4557"/>
                  </a:lnTo>
                  <a:cubicBezTo>
                    <a:pt x="630" y="4547"/>
                    <a:pt x="640" y="4547"/>
                    <a:pt x="640" y="4537"/>
                  </a:cubicBezTo>
                  <a:cubicBezTo>
                    <a:pt x="650" y="4527"/>
                    <a:pt x="660" y="4527"/>
                    <a:pt x="660" y="4517"/>
                  </a:cubicBezTo>
                  <a:cubicBezTo>
                    <a:pt x="710" y="4477"/>
                    <a:pt x="760" y="4447"/>
                    <a:pt x="800" y="4427"/>
                  </a:cubicBezTo>
                  <a:cubicBezTo>
                    <a:pt x="830" y="4407"/>
                    <a:pt x="860" y="4397"/>
                    <a:pt x="890" y="4377"/>
                  </a:cubicBezTo>
                  <a:lnTo>
                    <a:pt x="900" y="4377"/>
                  </a:lnTo>
                  <a:cubicBezTo>
                    <a:pt x="920" y="4367"/>
                    <a:pt x="940" y="4357"/>
                    <a:pt x="970" y="4347"/>
                  </a:cubicBezTo>
                  <a:cubicBezTo>
                    <a:pt x="1010" y="4317"/>
                    <a:pt x="1060" y="4287"/>
                    <a:pt x="1120" y="4257"/>
                  </a:cubicBezTo>
                  <a:cubicBezTo>
                    <a:pt x="1140" y="4237"/>
                    <a:pt x="1170" y="4217"/>
                    <a:pt x="1190" y="4197"/>
                  </a:cubicBezTo>
                  <a:cubicBezTo>
                    <a:pt x="1220" y="4187"/>
                    <a:pt x="1240" y="4167"/>
                    <a:pt x="1260" y="4147"/>
                  </a:cubicBezTo>
                  <a:cubicBezTo>
                    <a:pt x="1299" y="4127"/>
                    <a:pt x="1350" y="4098"/>
                    <a:pt x="1379" y="4078"/>
                  </a:cubicBezTo>
                  <a:lnTo>
                    <a:pt x="1419" y="4067"/>
                  </a:lnTo>
                  <a:cubicBezTo>
                    <a:pt x="1479" y="4027"/>
                    <a:pt x="1519" y="3998"/>
                    <a:pt x="1570" y="3978"/>
                  </a:cubicBezTo>
                  <a:lnTo>
                    <a:pt x="1599" y="3958"/>
                  </a:lnTo>
                  <a:lnTo>
                    <a:pt x="1610" y="3947"/>
                  </a:lnTo>
                  <a:cubicBezTo>
                    <a:pt x="1639" y="3927"/>
                    <a:pt x="1679" y="3898"/>
                    <a:pt x="1719" y="3878"/>
                  </a:cubicBezTo>
                  <a:cubicBezTo>
                    <a:pt x="1730" y="3867"/>
                    <a:pt x="1750" y="3858"/>
                    <a:pt x="1769" y="3847"/>
                  </a:cubicBezTo>
                  <a:cubicBezTo>
                    <a:pt x="1799" y="3838"/>
                    <a:pt x="1829" y="3818"/>
                    <a:pt x="1859" y="3798"/>
                  </a:cubicBezTo>
                  <a:cubicBezTo>
                    <a:pt x="1869" y="3787"/>
                    <a:pt x="1889" y="3778"/>
                    <a:pt x="1899" y="3767"/>
                  </a:cubicBezTo>
                  <a:lnTo>
                    <a:pt x="1989" y="3707"/>
                  </a:lnTo>
                  <a:cubicBezTo>
                    <a:pt x="2009" y="3698"/>
                    <a:pt x="2029" y="3687"/>
                    <a:pt x="2059" y="3667"/>
                  </a:cubicBezTo>
                  <a:cubicBezTo>
                    <a:pt x="2059" y="3667"/>
                    <a:pt x="2069" y="3658"/>
                    <a:pt x="2079" y="3658"/>
                  </a:cubicBezTo>
                  <a:cubicBezTo>
                    <a:pt x="2089" y="3647"/>
                    <a:pt x="2099" y="3647"/>
                    <a:pt x="2109" y="3638"/>
                  </a:cubicBezTo>
                  <a:close/>
                  <a:moveTo>
                    <a:pt x="231" y="4497"/>
                  </a:moveTo>
                  <a:lnTo>
                    <a:pt x="231" y="4497"/>
                  </a:lnTo>
                  <a:cubicBezTo>
                    <a:pt x="251" y="4507"/>
                    <a:pt x="260" y="4517"/>
                    <a:pt x="280" y="4527"/>
                  </a:cubicBezTo>
                  <a:lnTo>
                    <a:pt x="300" y="4527"/>
                  </a:lnTo>
                  <a:cubicBezTo>
                    <a:pt x="311" y="4537"/>
                    <a:pt x="331" y="4537"/>
                    <a:pt x="340" y="4547"/>
                  </a:cubicBezTo>
                  <a:lnTo>
                    <a:pt x="360" y="4557"/>
                  </a:lnTo>
                  <a:cubicBezTo>
                    <a:pt x="391" y="4567"/>
                    <a:pt x="411" y="4577"/>
                    <a:pt x="440" y="4587"/>
                  </a:cubicBezTo>
                  <a:cubicBezTo>
                    <a:pt x="451" y="4587"/>
                    <a:pt x="471" y="4597"/>
                    <a:pt x="480" y="4597"/>
                  </a:cubicBezTo>
                  <a:cubicBezTo>
                    <a:pt x="500" y="4597"/>
                    <a:pt x="511" y="4597"/>
                    <a:pt x="531" y="4607"/>
                  </a:cubicBezTo>
                  <a:lnTo>
                    <a:pt x="531" y="4667"/>
                  </a:lnTo>
                  <a:lnTo>
                    <a:pt x="531" y="4687"/>
                  </a:lnTo>
                  <a:cubicBezTo>
                    <a:pt x="531" y="4717"/>
                    <a:pt x="540" y="4737"/>
                    <a:pt x="540" y="4767"/>
                  </a:cubicBezTo>
                  <a:cubicBezTo>
                    <a:pt x="540" y="4797"/>
                    <a:pt x="550" y="4827"/>
                    <a:pt x="550" y="4846"/>
                  </a:cubicBezTo>
                  <a:lnTo>
                    <a:pt x="550" y="4866"/>
                  </a:lnTo>
                  <a:lnTo>
                    <a:pt x="540" y="4866"/>
                  </a:lnTo>
                  <a:lnTo>
                    <a:pt x="531" y="4857"/>
                  </a:lnTo>
                  <a:cubicBezTo>
                    <a:pt x="520" y="4857"/>
                    <a:pt x="511" y="4857"/>
                    <a:pt x="500" y="4846"/>
                  </a:cubicBezTo>
                  <a:lnTo>
                    <a:pt x="480" y="4846"/>
                  </a:lnTo>
                  <a:cubicBezTo>
                    <a:pt x="451" y="4827"/>
                    <a:pt x="420" y="4817"/>
                    <a:pt x="380" y="4807"/>
                  </a:cubicBezTo>
                  <a:lnTo>
                    <a:pt x="360" y="4797"/>
                  </a:lnTo>
                  <a:cubicBezTo>
                    <a:pt x="351" y="4787"/>
                    <a:pt x="331" y="4787"/>
                    <a:pt x="311" y="4777"/>
                  </a:cubicBezTo>
                  <a:cubicBezTo>
                    <a:pt x="300" y="4767"/>
                    <a:pt x="291" y="4767"/>
                    <a:pt x="280" y="4757"/>
                  </a:cubicBezTo>
                  <a:lnTo>
                    <a:pt x="260" y="4757"/>
                  </a:lnTo>
                  <a:lnTo>
                    <a:pt x="260" y="4737"/>
                  </a:lnTo>
                  <a:cubicBezTo>
                    <a:pt x="251" y="4707"/>
                    <a:pt x="251" y="4687"/>
                    <a:pt x="251" y="4667"/>
                  </a:cubicBezTo>
                  <a:lnTo>
                    <a:pt x="251" y="4647"/>
                  </a:lnTo>
                  <a:cubicBezTo>
                    <a:pt x="251" y="4607"/>
                    <a:pt x="240" y="4567"/>
                    <a:pt x="240" y="4537"/>
                  </a:cubicBezTo>
                  <a:cubicBezTo>
                    <a:pt x="240" y="4517"/>
                    <a:pt x="240" y="4507"/>
                    <a:pt x="231" y="4497"/>
                  </a:cubicBezTo>
                  <a:close/>
                  <a:moveTo>
                    <a:pt x="1719" y="1"/>
                  </a:moveTo>
                  <a:cubicBezTo>
                    <a:pt x="1690" y="10"/>
                    <a:pt x="1679" y="10"/>
                    <a:pt x="1659" y="21"/>
                  </a:cubicBezTo>
                  <a:cubicBezTo>
                    <a:pt x="1639" y="21"/>
                    <a:pt x="1630" y="30"/>
                    <a:pt x="1619" y="30"/>
                  </a:cubicBezTo>
                  <a:lnTo>
                    <a:pt x="1599" y="41"/>
                  </a:lnTo>
                  <a:lnTo>
                    <a:pt x="1539" y="70"/>
                  </a:lnTo>
                  <a:lnTo>
                    <a:pt x="1470" y="101"/>
                  </a:lnTo>
                  <a:cubicBezTo>
                    <a:pt x="1410" y="130"/>
                    <a:pt x="1359" y="161"/>
                    <a:pt x="1299" y="190"/>
                  </a:cubicBezTo>
                  <a:lnTo>
                    <a:pt x="1240" y="221"/>
                  </a:lnTo>
                  <a:lnTo>
                    <a:pt x="1220" y="230"/>
                  </a:lnTo>
                  <a:cubicBezTo>
                    <a:pt x="1170" y="261"/>
                    <a:pt x="1120" y="281"/>
                    <a:pt x="1060" y="310"/>
                  </a:cubicBezTo>
                  <a:cubicBezTo>
                    <a:pt x="980" y="350"/>
                    <a:pt x="900" y="390"/>
                    <a:pt x="810" y="430"/>
                  </a:cubicBezTo>
                  <a:cubicBezTo>
                    <a:pt x="790" y="450"/>
                    <a:pt x="760" y="461"/>
                    <a:pt x="730" y="470"/>
                  </a:cubicBezTo>
                  <a:cubicBezTo>
                    <a:pt x="680" y="500"/>
                    <a:pt x="640" y="530"/>
                    <a:pt x="590" y="550"/>
                  </a:cubicBezTo>
                  <a:cubicBezTo>
                    <a:pt x="511" y="590"/>
                    <a:pt x="440" y="620"/>
                    <a:pt x="360" y="670"/>
                  </a:cubicBezTo>
                  <a:cubicBezTo>
                    <a:pt x="300" y="710"/>
                    <a:pt x="231" y="750"/>
                    <a:pt x="160" y="790"/>
                  </a:cubicBezTo>
                  <a:lnTo>
                    <a:pt x="151" y="800"/>
                  </a:lnTo>
                  <a:cubicBezTo>
                    <a:pt x="111" y="830"/>
                    <a:pt x="60" y="850"/>
                    <a:pt x="41" y="900"/>
                  </a:cubicBezTo>
                  <a:cubicBezTo>
                    <a:pt x="21" y="950"/>
                    <a:pt x="11" y="1000"/>
                    <a:pt x="11" y="1050"/>
                  </a:cubicBezTo>
                  <a:cubicBezTo>
                    <a:pt x="11" y="1070"/>
                    <a:pt x="1" y="1090"/>
                    <a:pt x="1" y="1110"/>
                  </a:cubicBezTo>
                  <a:lnTo>
                    <a:pt x="1" y="1360"/>
                  </a:lnTo>
                  <a:lnTo>
                    <a:pt x="1" y="1389"/>
                  </a:lnTo>
                  <a:cubicBezTo>
                    <a:pt x="11" y="1480"/>
                    <a:pt x="11" y="1560"/>
                    <a:pt x="11" y="1660"/>
                  </a:cubicBezTo>
                  <a:cubicBezTo>
                    <a:pt x="11" y="1709"/>
                    <a:pt x="21" y="1769"/>
                    <a:pt x="21" y="1819"/>
                  </a:cubicBezTo>
                  <a:lnTo>
                    <a:pt x="21" y="1919"/>
                  </a:lnTo>
                  <a:lnTo>
                    <a:pt x="21" y="1969"/>
                  </a:lnTo>
                  <a:lnTo>
                    <a:pt x="21" y="1979"/>
                  </a:lnTo>
                  <a:cubicBezTo>
                    <a:pt x="21" y="2039"/>
                    <a:pt x="31" y="2109"/>
                    <a:pt x="31" y="2179"/>
                  </a:cubicBezTo>
                  <a:cubicBezTo>
                    <a:pt x="31" y="2249"/>
                    <a:pt x="41" y="2319"/>
                    <a:pt x="41" y="2409"/>
                  </a:cubicBezTo>
                  <a:lnTo>
                    <a:pt x="41" y="2459"/>
                  </a:lnTo>
                  <a:cubicBezTo>
                    <a:pt x="41" y="2499"/>
                    <a:pt x="51" y="2548"/>
                    <a:pt x="51" y="2588"/>
                  </a:cubicBezTo>
                  <a:lnTo>
                    <a:pt x="51" y="2668"/>
                  </a:lnTo>
                  <a:cubicBezTo>
                    <a:pt x="60" y="2708"/>
                    <a:pt x="60" y="2728"/>
                    <a:pt x="60" y="2759"/>
                  </a:cubicBezTo>
                  <a:lnTo>
                    <a:pt x="60" y="2799"/>
                  </a:lnTo>
                  <a:lnTo>
                    <a:pt x="60" y="2848"/>
                  </a:lnTo>
                  <a:cubicBezTo>
                    <a:pt x="51" y="2928"/>
                    <a:pt x="51" y="3018"/>
                    <a:pt x="60" y="3108"/>
                  </a:cubicBezTo>
                  <a:lnTo>
                    <a:pt x="60" y="3128"/>
                  </a:lnTo>
                  <a:lnTo>
                    <a:pt x="60" y="3138"/>
                  </a:lnTo>
                  <a:cubicBezTo>
                    <a:pt x="71" y="3178"/>
                    <a:pt x="71" y="3208"/>
                    <a:pt x="71" y="3248"/>
                  </a:cubicBezTo>
                  <a:lnTo>
                    <a:pt x="71" y="3278"/>
                  </a:lnTo>
                  <a:lnTo>
                    <a:pt x="71" y="3298"/>
                  </a:lnTo>
                  <a:lnTo>
                    <a:pt x="71" y="3318"/>
                  </a:lnTo>
                  <a:cubicBezTo>
                    <a:pt x="71" y="3328"/>
                    <a:pt x="71" y="3348"/>
                    <a:pt x="80" y="3368"/>
                  </a:cubicBezTo>
                  <a:cubicBezTo>
                    <a:pt x="80" y="3458"/>
                    <a:pt x="91" y="3538"/>
                    <a:pt x="91" y="3628"/>
                  </a:cubicBezTo>
                  <a:cubicBezTo>
                    <a:pt x="100" y="3707"/>
                    <a:pt x="100" y="3787"/>
                    <a:pt x="111" y="3878"/>
                  </a:cubicBezTo>
                  <a:lnTo>
                    <a:pt x="111" y="3887"/>
                  </a:lnTo>
                  <a:cubicBezTo>
                    <a:pt x="111" y="3927"/>
                    <a:pt x="120" y="3967"/>
                    <a:pt x="120" y="3998"/>
                  </a:cubicBezTo>
                  <a:cubicBezTo>
                    <a:pt x="120" y="4047"/>
                    <a:pt x="131" y="4098"/>
                    <a:pt x="131" y="4147"/>
                  </a:cubicBezTo>
                  <a:lnTo>
                    <a:pt x="131" y="4247"/>
                  </a:lnTo>
                  <a:lnTo>
                    <a:pt x="131" y="4287"/>
                  </a:lnTo>
                  <a:cubicBezTo>
                    <a:pt x="131" y="4317"/>
                    <a:pt x="131" y="4337"/>
                    <a:pt x="140" y="4357"/>
                  </a:cubicBezTo>
                  <a:cubicBezTo>
                    <a:pt x="140" y="4377"/>
                    <a:pt x="140" y="4387"/>
                    <a:pt x="151" y="4407"/>
                  </a:cubicBezTo>
                  <a:lnTo>
                    <a:pt x="151" y="4417"/>
                  </a:lnTo>
                  <a:lnTo>
                    <a:pt x="151" y="4437"/>
                  </a:lnTo>
                  <a:lnTo>
                    <a:pt x="151" y="4567"/>
                  </a:lnTo>
                  <a:cubicBezTo>
                    <a:pt x="140" y="4607"/>
                    <a:pt x="140" y="4647"/>
                    <a:pt x="140" y="4687"/>
                  </a:cubicBezTo>
                  <a:cubicBezTo>
                    <a:pt x="140" y="4707"/>
                    <a:pt x="131" y="4727"/>
                    <a:pt x="131" y="4737"/>
                  </a:cubicBezTo>
                  <a:lnTo>
                    <a:pt x="131" y="4767"/>
                  </a:lnTo>
                  <a:lnTo>
                    <a:pt x="131" y="4787"/>
                  </a:lnTo>
                  <a:lnTo>
                    <a:pt x="131" y="4797"/>
                  </a:lnTo>
                  <a:cubicBezTo>
                    <a:pt x="131" y="4807"/>
                    <a:pt x="131" y="4827"/>
                    <a:pt x="140" y="4837"/>
                  </a:cubicBezTo>
                  <a:cubicBezTo>
                    <a:pt x="151" y="4857"/>
                    <a:pt x="171" y="4866"/>
                    <a:pt x="180" y="4877"/>
                  </a:cubicBezTo>
                  <a:cubicBezTo>
                    <a:pt x="191" y="4886"/>
                    <a:pt x="211" y="4897"/>
                    <a:pt x="220" y="4897"/>
                  </a:cubicBezTo>
                  <a:lnTo>
                    <a:pt x="220" y="4906"/>
                  </a:lnTo>
                  <a:cubicBezTo>
                    <a:pt x="251" y="4917"/>
                    <a:pt x="271" y="4926"/>
                    <a:pt x="300" y="4937"/>
                  </a:cubicBezTo>
                  <a:cubicBezTo>
                    <a:pt x="351" y="4957"/>
                    <a:pt x="400" y="4977"/>
                    <a:pt x="440" y="4986"/>
                  </a:cubicBezTo>
                  <a:lnTo>
                    <a:pt x="471" y="4997"/>
                  </a:lnTo>
                  <a:cubicBezTo>
                    <a:pt x="480" y="5006"/>
                    <a:pt x="500" y="5006"/>
                    <a:pt x="511" y="5017"/>
                  </a:cubicBezTo>
                  <a:lnTo>
                    <a:pt x="520" y="5017"/>
                  </a:lnTo>
                  <a:lnTo>
                    <a:pt x="540" y="5026"/>
                  </a:lnTo>
                  <a:lnTo>
                    <a:pt x="590" y="5026"/>
                  </a:lnTo>
                  <a:cubicBezTo>
                    <a:pt x="600" y="5026"/>
                    <a:pt x="610" y="5017"/>
                    <a:pt x="620" y="5017"/>
                  </a:cubicBezTo>
                  <a:cubicBezTo>
                    <a:pt x="630" y="5017"/>
                    <a:pt x="640" y="5006"/>
                    <a:pt x="640" y="5006"/>
                  </a:cubicBezTo>
                  <a:cubicBezTo>
                    <a:pt x="650" y="4997"/>
                    <a:pt x="660" y="4997"/>
                    <a:pt x="670" y="4986"/>
                  </a:cubicBezTo>
                  <a:lnTo>
                    <a:pt x="680" y="4977"/>
                  </a:lnTo>
                  <a:lnTo>
                    <a:pt x="710" y="4957"/>
                  </a:lnTo>
                  <a:cubicBezTo>
                    <a:pt x="740" y="4937"/>
                    <a:pt x="780" y="4906"/>
                    <a:pt x="820" y="4886"/>
                  </a:cubicBezTo>
                  <a:cubicBezTo>
                    <a:pt x="850" y="4866"/>
                    <a:pt x="890" y="4846"/>
                    <a:pt x="920" y="4827"/>
                  </a:cubicBezTo>
                  <a:cubicBezTo>
                    <a:pt x="940" y="4817"/>
                    <a:pt x="960" y="4817"/>
                    <a:pt x="970" y="4807"/>
                  </a:cubicBezTo>
                  <a:cubicBezTo>
                    <a:pt x="1030" y="4777"/>
                    <a:pt x="1080" y="4747"/>
                    <a:pt x="1130" y="4717"/>
                  </a:cubicBezTo>
                  <a:lnTo>
                    <a:pt x="1170" y="4697"/>
                  </a:lnTo>
                  <a:lnTo>
                    <a:pt x="1180" y="4677"/>
                  </a:lnTo>
                  <a:cubicBezTo>
                    <a:pt x="1220" y="4667"/>
                    <a:pt x="1250" y="4647"/>
                    <a:pt x="1279" y="4627"/>
                  </a:cubicBezTo>
                  <a:cubicBezTo>
                    <a:pt x="1330" y="4597"/>
                    <a:pt x="1379" y="4567"/>
                    <a:pt x="1419" y="4537"/>
                  </a:cubicBezTo>
                  <a:cubicBezTo>
                    <a:pt x="1459" y="4507"/>
                    <a:pt x="1499" y="4487"/>
                    <a:pt x="1530" y="4457"/>
                  </a:cubicBezTo>
                  <a:lnTo>
                    <a:pt x="1539" y="4447"/>
                  </a:lnTo>
                  <a:lnTo>
                    <a:pt x="1550" y="4447"/>
                  </a:lnTo>
                  <a:cubicBezTo>
                    <a:pt x="1599" y="4407"/>
                    <a:pt x="1650" y="4367"/>
                    <a:pt x="1710" y="4327"/>
                  </a:cubicBezTo>
                  <a:cubicBezTo>
                    <a:pt x="1759" y="4297"/>
                    <a:pt x="1809" y="4267"/>
                    <a:pt x="1859" y="4227"/>
                  </a:cubicBezTo>
                  <a:cubicBezTo>
                    <a:pt x="1909" y="4187"/>
                    <a:pt x="1949" y="4157"/>
                    <a:pt x="1989" y="4137"/>
                  </a:cubicBezTo>
                  <a:lnTo>
                    <a:pt x="1999" y="4127"/>
                  </a:lnTo>
                  <a:lnTo>
                    <a:pt x="2059" y="4098"/>
                  </a:lnTo>
                  <a:lnTo>
                    <a:pt x="2069" y="4087"/>
                  </a:lnTo>
                  <a:cubicBezTo>
                    <a:pt x="2079" y="4078"/>
                    <a:pt x="2099" y="4067"/>
                    <a:pt x="2119" y="4058"/>
                  </a:cubicBezTo>
                  <a:cubicBezTo>
                    <a:pt x="2129" y="4047"/>
                    <a:pt x="2139" y="4047"/>
                    <a:pt x="2149" y="4038"/>
                  </a:cubicBezTo>
                  <a:cubicBezTo>
                    <a:pt x="2169" y="4027"/>
                    <a:pt x="2189" y="4018"/>
                    <a:pt x="2209" y="3998"/>
                  </a:cubicBezTo>
                  <a:cubicBezTo>
                    <a:pt x="2239" y="3967"/>
                    <a:pt x="2249" y="3918"/>
                    <a:pt x="2249" y="3878"/>
                  </a:cubicBezTo>
                  <a:cubicBezTo>
                    <a:pt x="2259" y="3827"/>
                    <a:pt x="2269" y="3767"/>
                    <a:pt x="2269" y="3718"/>
                  </a:cubicBezTo>
                  <a:lnTo>
                    <a:pt x="2279" y="3707"/>
                  </a:lnTo>
                  <a:lnTo>
                    <a:pt x="2279" y="3678"/>
                  </a:lnTo>
                  <a:lnTo>
                    <a:pt x="2279" y="3667"/>
                  </a:lnTo>
                  <a:lnTo>
                    <a:pt x="2279" y="3628"/>
                  </a:lnTo>
                  <a:cubicBezTo>
                    <a:pt x="2279" y="3598"/>
                    <a:pt x="2289" y="3568"/>
                    <a:pt x="2279" y="3548"/>
                  </a:cubicBezTo>
                  <a:cubicBezTo>
                    <a:pt x="2259" y="3488"/>
                    <a:pt x="2219" y="3458"/>
                    <a:pt x="2169" y="3428"/>
                  </a:cubicBezTo>
                  <a:cubicBezTo>
                    <a:pt x="2139" y="3408"/>
                    <a:pt x="2099" y="3388"/>
                    <a:pt x="2059" y="3368"/>
                  </a:cubicBezTo>
                  <a:cubicBezTo>
                    <a:pt x="2009" y="3358"/>
                    <a:pt x="1979" y="3348"/>
                    <a:pt x="1949" y="3338"/>
                  </a:cubicBezTo>
                  <a:lnTo>
                    <a:pt x="1939" y="3328"/>
                  </a:lnTo>
                  <a:lnTo>
                    <a:pt x="1899" y="3328"/>
                  </a:lnTo>
                  <a:cubicBezTo>
                    <a:pt x="1909" y="3298"/>
                    <a:pt x="1909" y="3278"/>
                    <a:pt x="1909" y="3258"/>
                  </a:cubicBezTo>
                  <a:lnTo>
                    <a:pt x="1909" y="3238"/>
                  </a:lnTo>
                  <a:cubicBezTo>
                    <a:pt x="1909" y="3198"/>
                    <a:pt x="1919" y="3148"/>
                    <a:pt x="1919" y="3098"/>
                  </a:cubicBezTo>
                  <a:lnTo>
                    <a:pt x="1919" y="2859"/>
                  </a:lnTo>
                  <a:lnTo>
                    <a:pt x="1919" y="2839"/>
                  </a:lnTo>
                  <a:lnTo>
                    <a:pt x="1919" y="2708"/>
                  </a:lnTo>
                  <a:cubicBezTo>
                    <a:pt x="1919" y="2668"/>
                    <a:pt x="1909" y="2628"/>
                    <a:pt x="1909" y="2599"/>
                  </a:cubicBezTo>
                  <a:lnTo>
                    <a:pt x="1909" y="2588"/>
                  </a:lnTo>
                  <a:lnTo>
                    <a:pt x="1909" y="2568"/>
                  </a:lnTo>
                  <a:cubicBezTo>
                    <a:pt x="1899" y="2479"/>
                    <a:pt x="1899" y="2389"/>
                    <a:pt x="1899" y="2309"/>
                  </a:cubicBezTo>
                  <a:lnTo>
                    <a:pt x="1899" y="2299"/>
                  </a:lnTo>
                  <a:cubicBezTo>
                    <a:pt x="1889" y="2229"/>
                    <a:pt x="1889" y="2169"/>
                    <a:pt x="1879" y="2099"/>
                  </a:cubicBezTo>
                  <a:lnTo>
                    <a:pt x="1879" y="2029"/>
                  </a:lnTo>
                  <a:cubicBezTo>
                    <a:pt x="1869" y="1949"/>
                    <a:pt x="1869" y="1859"/>
                    <a:pt x="1859" y="1779"/>
                  </a:cubicBezTo>
                  <a:lnTo>
                    <a:pt x="1859" y="1509"/>
                  </a:lnTo>
                  <a:lnTo>
                    <a:pt x="1859" y="1240"/>
                  </a:lnTo>
                  <a:lnTo>
                    <a:pt x="1859" y="1060"/>
                  </a:lnTo>
                  <a:lnTo>
                    <a:pt x="1859" y="970"/>
                  </a:lnTo>
                  <a:lnTo>
                    <a:pt x="1859" y="940"/>
                  </a:lnTo>
                  <a:cubicBezTo>
                    <a:pt x="1859" y="860"/>
                    <a:pt x="1869" y="780"/>
                    <a:pt x="1869" y="710"/>
                  </a:cubicBezTo>
                  <a:lnTo>
                    <a:pt x="1869" y="570"/>
                  </a:lnTo>
                  <a:lnTo>
                    <a:pt x="1869" y="500"/>
                  </a:lnTo>
                  <a:lnTo>
                    <a:pt x="1869" y="450"/>
                  </a:lnTo>
                  <a:cubicBezTo>
                    <a:pt x="1859" y="401"/>
                    <a:pt x="1869" y="361"/>
                    <a:pt x="1869" y="321"/>
                  </a:cubicBezTo>
                  <a:lnTo>
                    <a:pt x="1869" y="281"/>
                  </a:lnTo>
                  <a:lnTo>
                    <a:pt x="1869" y="270"/>
                  </a:lnTo>
                  <a:lnTo>
                    <a:pt x="1869" y="201"/>
                  </a:lnTo>
                  <a:cubicBezTo>
                    <a:pt x="1879" y="170"/>
                    <a:pt x="1869" y="150"/>
                    <a:pt x="1869" y="121"/>
                  </a:cubicBezTo>
                  <a:cubicBezTo>
                    <a:pt x="1859" y="81"/>
                    <a:pt x="1839" y="50"/>
                    <a:pt x="1799" y="21"/>
                  </a:cubicBezTo>
                  <a:cubicBezTo>
                    <a:pt x="1779" y="10"/>
                    <a:pt x="1759" y="1"/>
                    <a:pt x="1730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3" name="Google Shape;233;p24"/>
            <p:cNvSpPr/>
            <p:nvPr/>
          </p:nvSpPr>
          <p:spPr>
            <a:xfrm flipH="1">
              <a:off x="7721667" y="2258514"/>
              <a:ext cx="147691" cy="325775"/>
            </a:xfrm>
            <a:custGeom>
              <a:avLst/>
              <a:gdLst/>
              <a:ahLst/>
              <a:cxnLst/>
              <a:rect l="l" t="t" r="r" b="b"/>
              <a:pathLst>
                <a:path w="2279" h="5027" extrusionOk="0">
                  <a:moveTo>
                    <a:pt x="1639" y="280"/>
                  </a:moveTo>
                  <a:lnTo>
                    <a:pt x="1639" y="290"/>
                  </a:lnTo>
                  <a:lnTo>
                    <a:pt x="1639" y="410"/>
                  </a:lnTo>
                  <a:cubicBezTo>
                    <a:pt x="1639" y="450"/>
                    <a:pt x="1648" y="480"/>
                    <a:pt x="1648" y="520"/>
                  </a:cubicBezTo>
                  <a:lnTo>
                    <a:pt x="1648" y="530"/>
                  </a:lnTo>
                  <a:lnTo>
                    <a:pt x="1648" y="540"/>
                  </a:lnTo>
                  <a:cubicBezTo>
                    <a:pt x="1648" y="580"/>
                    <a:pt x="1659" y="620"/>
                    <a:pt x="1659" y="670"/>
                  </a:cubicBezTo>
                  <a:cubicBezTo>
                    <a:pt x="1659" y="719"/>
                    <a:pt x="1668" y="779"/>
                    <a:pt x="1668" y="839"/>
                  </a:cubicBezTo>
                  <a:cubicBezTo>
                    <a:pt x="1679" y="950"/>
                    <a:pt x="1679" y="1079"/>
                    <a:pt x="1688" y="1199"/>
                  </a:cubicBezTo>
                  <a:lnTo>
                    <a:pt x="1688" y="1389"/>
                  </a:lnTo>
                  <a:lnTo>
                    <a:pt x="1688" y="1469"/>
                  </a:lnTo>
                  <a:cubicBezTo>
                    <a:pt x="1688" y="1519"/>
                    <a:pt x="1699" y="1569"/>
                    <a:pt x="1699" y="1619"/>
                  </a:cubicBezTo>
                  <a:lnTo>
                    <a:pt x="1699" y="1739"/>
                  </a:lnTo>
                  <a:cubicBezTo>
                    <a:pt x="1699" y="1819"/>
                    <a:pt x="1708" y="1909"/>
                    <a:pt x="1708" y="1998"/>
                  </a:cubicBezTo>
                  <a:cubicBezTo>
                    <a:pt x="1719" y="2029"/>
                    <a:pt x="1719" y="2058"/>
                    <a:pt x="1719" y="2089"/>
                  </a:cubicBezTo>
                  <a:cubicBezTo>
                    <a:pt x="1728" y="2149"/>
                    <a:pt x="1728" y="2198"/>
                    <a:pt x="1728" y="2258"/>
                  </a:cubicBezTo>
                  <a:lnTo>
                    <a:pt x="1728" y="2349"/>
                  </a:lnTo>
                  <a:cubicBezTo>
                    <a:pt x="1739" y="2408"/>
                    <a:pt x="1739" y="2468"/>
                    <a:pt x="1739" y="2528"/>
                  </a:cubicBezTo>
                  <a:lnTo>
                    <a:pt x="1739" y="2568"/>
                  </a:lnTo>
                  <a:cubicBezTo>
                    <a:pt x="1739" y="2598"/>
                    <a:pt x="1748" y="2638"/>
                    <a:pt x="1748" y="2668"/>
                  </a:cubicBezTo>
                  <a:lnTo>
                    <a:pt x="1748" y="2778"/>
                  </a:lnTo>
                  <a:lnTo>
                    <a:pt x="1748" y="2798"/>
                  </a:lnTo>
                  <a:cubicBezTo>
                    <a:pt x="1739" y="2898"/>
                    <a:pt x="1739" y="2988"/>
                    <a:pt x="1739" y="3068"/>
                  </a:cubicBezTo>
                  <a:cubicBezTo>
                    <a:pt x="1728" y="3088"/>
                    <a:pt x="1728" y="3108"/>
                    <a:pt x="1728" y="3128"/>
                  </a:cubicBezTo>
                  <a:lnTo>
                    <a:pt x="1728" y="3157"/>
                  </a:lnTo>
                  <a:lnTo>
                    <a:pt x="1728" y="3197"/>
                  </a:lnTo>
                  <a:lnTo>
                    <a:pt x="1728" y="3228"/>
                  </a:lnTo>
                  <a:cubicBezTo>
                    <a:pt x="1728" y="3248"/>
                    <a:pt x="1719" y="3268"/>
                    <a:pt x="1719" y="3288"/>
                  </a:cubicBezTo>
                  <a:lnTo>
                    <a:pt x="1708" y="3277"/>
                  </a:lnTo>
                  <a:cubicBezTo>
                    <a:pt x="1699" y="3277"/>
                    <a:pt x="1688" y="3268"/>
                    <a:pt x="1688" y="3257"/>
                  </a:cubicBezTo>
                  <a:cubicBezTo>
                    <a:pt x="1659" y="3248"/>
                    <a:pt x="1648" y="3228"/>
                    <a:pt x="1628" y="3208"/>
                  </a:cubicBezTo>
                  <a:cubicBezTo>
                    <a:pt x="1619" y="3197"/>
                    <a:pt x="1619" y="3188"/>
                    <a:pt x="1619" y="3188"/>
                  </a:cubicBezTo>
                  <a:lnTo>
                    <a:pt x="1619" y="3168"/>
                  </a:lnTo>
                  <a:lnTo>
                    <a:pt x="1619" y="3157"/>
                  </a:lnTo>
                  <a:lnTo>
                    <a:pt x="1619" y="3148"/>
                  </a:lnTo>
                  <a:lnTo>
                    <a:pt x="1619" y="3108"/>
                  </a:lnTo>
                  <a:lnTo>
                    <a:pt x="1619" y="3018"/>
                  </a:lnTo>
                  <a:lnTo>
                    <a:pt x="1619" y="2828"/>
                  </a:lnTo>
                  <a:cubicBezTo>
                    <a:pt x="1619" y="2758"/>
                    <a:pt x="1608" y="2698"/>
                    <a:pt x="1608" y="2638"/>
                  </a:cubicBezTo>
                  <a:lnTo>
                    <a:pt x="1608" y="2438"/>
                  </a:lnTo>
                  <a:cubicBezTo>
                    <a:pt x="1608" y="2389"/>
                    <a:pt x="1599" y="2318"/>
                    <a:pt x="1599" y="2258"/>
                  </a:cubicBezTo>
                  <a:lnTo>
                    <a:pt x="1599" y="2109"/>
                  </a:lnTo>
                  <a:lnTo>
                    <a:pt x="1599" y="2089"/>
                  </a:lnTo>
                  <a:lnTo>
                    <a:pt x="1599" y="2069"/>
                  </a:lnTo>
                  <a:cubicBezTo>
                    <a:pt x="1588" y="1958"/>
                    <a:pt x="1588" y="1849"/>
                    <a:pt x="1588" y="1749"/>
                  </a:cubicBezTo>
                  <a:lnTo>
                    <a:pt x="1588" y="1679"/>
                  </a:lnTo>
                  <a:lnTo>
                    <a:pt x="1588" y="1509"/>
                  </a:lnTo>
                  <a:lnTo>
                    <a:pt x="1588" y="1319"/>
                  </a:lnTo>
                  <a:lnTo>
                    <a:pt x="1588" y="1139"/>
                  </a:lnTo>
                  <a:cubicBezTo>
                    <a:pt x="1579" y="1070"/>
                    <a:pt x="1579" y="999"/>
                    <a:pt x="1588" y="950"/>
                  </a:cubicBezTo>
                  <a:cubicBezTo>
                    <a:pt x="1588" y="899"/>
                    <a:pt x="1588" y="839"/>
                    <a:pt x="1579" y="779"/>
                  </a:cubicBezTo>
                  <a:lnTo>
                    <a:pt x="1579" y="730"/>
                  </a:lnTo>
                  <a:lnTo>
                    <a:pt x="1579" y="610"/>
                  </a:lnTo>
                  <a:lnTo>
                    <a:pt x="1579" y="490"/>
                  </a:lnTo>
                  <a:lnTo>
                    <a:pt x="1579" y="440"/>
                  </a:lnTo>
                  <a:lnTo>
                    <a:pt x="1579" y="390"/>
                  </a:lnTo>
                  <a:lnTo>
                    <a:pt x="1579" y="300"/>
                  </a:lnTo>
                  <a:lnTo>
                    <a:pt x="1588" y="300"/>
                  </a:lnTo>
                  <a:lnTo>
                    <a:pt x="1639" y="280"/>
                  </a:lnTo>
                  <a:close/>
                  <a:moveTo>
                    <a:pt x="1539" y="3288"/>
                  </a:moveTo>
                  <a:lnTo>
                    <a:pt x="1568" y="3348"/>
                  </a:lnTo>
                  <a:lnTo>
                    <a:pt x="1579" y="3348"/>
                  </a:lnTo>
                  <a:cubicBezTo>
                    <a:pt x="1588" y="3368"/>
                    <a:pt x="1608" y="3388"/>
                    <a:pt x="1628" y="3408"/>
                  </a:cubicBezTo>
                  <a:lnTo>
                    <a:pt x="1608" y="3417"/>
                  </a:lnTo>
                  <a:cubicBezTo>
                    <a:pt x="1599" y="3428"/>
                    <a:pt x="1579" y="3428"/>
                    <a:pt x="1568" y="3437"/>
                  </a:cubicBezTo>
                  <a:cubicBezTo>
                    <a:pt x="1559" y="3457"/>
                    <a:pt x="1539" y="3468"/>
                    <a:pt x="1519" y="3477"/>
                  </a:cubicBezTo>
                  <a:lnTo>
                    <a:pt x="1519" y="3488"/>
                  </a:lnTo>
                  <a:lnTo>
                    <a:pt x="1488" y="3508"/>
                  </a:lnTo>
                  <a:cubicBezTo>
                    <a:pt x="1459" y="3528"/>
                    <a:pt x="1428" y="3548"/>
                    <a:pt x="1389" y="3568"/>
                  </a:cubicBezTo>
                  <a:lnTo>
                    <a:pt x="1359" y="3588"/>
                  </a:lnTo>
                  <a:cubicBezTo>
                    <a:pt x="1329" y="3597"/>
                    <a:pt x="1299" y="3617"/>
                    <a:pt x="1269" y="3637"/>
                  </a:cubicBezTo>
                  <a:cubicBezTo>
                    <a:pt x="1249" y="3657"/>
                    <a:pt x="1219" y="3677"/>
                    <a:pt x="1189" y="3697"/>
                  </a:cubicBezTo>
                  <a:lnTo>
                    <a:pt x="1159" y="3717"/>
                  </a:lnTo>
                  <a:lnTo>
                    <a:pt x="1159" y="3707"/>
                  </a:lnTo>
                  <a:cubicBezTo>
                    <a:pt x="1159" y="3687"/>
                    <a:pt x="1159" y="3677"/>
                    <a:pt x="1149" y="3667"/>
                  </a:cubicBezTo>
                  <a:lnTo>
                    <a:pt x="1149" y="3597"/>
                  </a:lnTo>
                  <a:lnTo>
                    <a:pt x="1149" y="3588"/>
                  </a:lnTo>
                  <a:lnTo>
                    <a:pt x="1199" y="3557"/>
                  </a:lnTo>
                  <a:lnTo>
                    <a:pt x="1219" y="3537"/>
                  </a:lnTo>
                  <a:cubicBezTo>
                    <a:pt x="1259" y="3508"/>
                    <a:pt x="1289" y="3488"/>
                    <a:pt x="1319" y="3468"/>
                  </a:cubicBezTo>
                  <a:cubicBezTo>
                    <a:pt x="1349" y="3448"/>
                    <a:pt x="1389" y="3417"/>
                    <a:pt x="1428" y="3388"/>
                  </a:cubicBezTo>
                  <a:lnTo>
                    <a:pt x="1468" y="3348"/>
                  </a:lnTo>
                  <a:lnTo>
                    <a:pt x="1479" y="3348"/>
                  </a:lnTo>
                  <a:lnTo>
                    <a:pt x="1508" y="3317"/>
                  </a:lnTo>
                  <a:lnTo>
                    <a:pt x="1539" y="3288"/>
                  </a:lnTo>
                  <a:close/>
                  <a:moveTo>
                    <a:pt x="959" y="600"/>
                  </a:moveTo>
                  <a:lnTo>
                    <a:pt x="959" y="600"/>
                  </a:lnTo>
                  <a:cubicBezTo>
                    <a:pt x="949" y="660"/>
                    <a:pt x="949" y="719"/>
                    <a:pt x="949" y="770"/>
                  </a:cubicBezTo>
                  <a:lnTo>
                    <a:pt x="959" y="839"/>
                  </a:lnTo>
                  <a:lnTo>
                    <a:pt x="959" y="899"/>
                  </a:lnTo>
                  <a:lnTo>
                    <a:pt x="959" y="1110"/>
                  </a:lnTo>
                  <a:lnTo>
                    <a:pt x="959" y="1249"/>
                  </a:lnTo>
                  <a:cubicBezTo>
                    <a:pt x="959" y="1309"/>
                    <a:pt x="969" y="1369"/>
                    <a:pt x="969" y="1419"/>
                  </a:cubicBezTo>
                  <a:lnTo>
                    <a:pt x="969" y="1609"/>
                  </a:lnTo>
                  <a:lnTo>
                    <a:pt x="969" y="1749"/>
                  </a:lnTo>
                  <a:lnTo>
                    <a:pt x="969" y="2069"/>
                  </a:lnTo>
                  <a:lnTo>
                    <a:pt x="969" y="2238"/>
                  </a:lnTo>
                  <a:lnTo>
                    <a:pt x="959" y="2309"/>
                  </a:lnTo>
                  <a:lnTo>
                    <a:pt x="959" y="2398"/>
                  </a:lnTo>
                  <a:lnTo>
                    <a:pt x="959" y="2718"/>
                  </a:lnTo>
                  <a:cubicBezTo>
                    <a:pt x="959" y="2768"/>
                    <a:pt x="969" y="2818"/>
                    <a:pt x="969" y="2868"/>
                  </a:cubicBezTo>
                  <a:lnTo>
                    <a:pt x="969" y="2898"/>
                  </a:lnTo>
                  <a:lnTo>
                    <a:pt x="969" y="2968"/>
                  </a:lnTo>
                  <a:lnTo>
                    <a:pt x="979" y="3038"/>
                  </a:lnTo>
                  <a:cubicBezTo>
                    <a:pt x="979" y="3148"/>
                    <a:pt x="989" y="3257"/>
                    <a:pt x="999" y="3357"/>
                  </a:cubicBezTo>
                  <a:cubicBezTo>
                    <a:pt x="999" y="3397"/>
                    <a:pt x="1009" y="3428"/>
                    <a:pt x="1009" y="3468"/>
                  </a:cubicBezTo>
                  <a:lnTo>
                    <a:pt x="1009" y="3477"/>
                  </a:lnTo>
                  <a:cubicBezTo>
                    <a:pt x="1009" y="3548"/>
                    <a:pt x="1019" y="3617"/>
                    <a:pt x="1029" y="3687"/>
                  </a:cubicBezTo>
                  <a:cubicBezTo>
                    <a:pt x="1029" y="3707"/>
                    <a:pt x="1029" y="3727"/>
                    <a:pt x="1039" y="3747"/>
                  </a:cubicBezTo>
                  <a:cubicBezTo>
                    <a:pt x="1029" y="3757"/>
                    <a:pt x="1029" y="3767"/>
                    <a:pt x="1039" y="3777"/>
                  </a:cubicBezTo>
                  <a:lnTo>
                    <a:pt x="1039" y="3787"/>
                  </a:lnTo>
                  <a:cubicBezTo>
                    <a:pt x="1029" y="3797"/>
                    <a:pt x="1019" y="3797"/>
                    <a:pt x="1009" y="3807"/>
                  </a:cubicBezTo>
                  <a:cubicBezTo>
                    <a:pt x="979" y="3817"/>
                    <a:pt x="959" y="3837"/>
                    <a:pt x="929" y="3847"/>
                  </a:cubicBezTo>
                  <a:lnTo>
                    <a:pt x="929" y="3837"/>
                  </a:lnTo>
                  <a:lnTo>
                    <a:pt x="929" y="3827"/>
                  </a:lnTo>
                  <a:cubicBezTo>
                    <a:pt x="929" y="3807"/>
                    <a:pt x="919" y="3787"/>
                    <a:pt x="919" y="3757"/>
                  </a:cubicBezTo>
                  <a:cubicBezTo>
                    <a:pt x="919" y="3717"/>
                    <a:pt x="919" y="3677"/>
                    <a:pt x="909" y="3627"/>
                  </a:cubicBezTo>
                  <a:cubicBezTo>
                    <a:pt x="909" y="3597"/>
                    <a:pt x="909" y="3577"/>
                    <a:pt x="899" y="3548"/>
                  </a:cubicBezTo>
                  <a:lnTo>
                    <a:pt x="899" y="3497"/>
                  </a:lnTo>
                  <a:cubicBezTo>
                    <a:pt x="889" y="3457"/>
                    <a:pt x="889" y="3417"/>
                    <a:pt x="889" y="3368"/>
                  </a:cubicBezTo>
                  <a:cubicBezTo>
                    <a:pt x="879" y="3317"/>
                    <a:pt x="879" y="3257"/>
                    <a:pt x="879" y="3208"/>
                  </a:cubicBezTo>
                  <a:lnTo>
                    <a:pt x="879" y="3197"/>
                  </a:lnTo>
                  <a:cubicBezTo>
                    <a:pt x="869" y="3168"/>
                    <a:pt x="869" y="3137"/>
                    <a:pt x="869" y="3108"/>
                  </a:cubicBezTo>
                  <a:lnTo>
                    <a:pt x="869" y="3048"/>
                  </a:lnTo>
                  <a:lnTo>
                    <a:pt x="869" y="3038"/>
                  </a:lnTo>
                  <a:cubicBezTo>
                    <a:pt x="869" y="3018"/>
                    <a:pt x="869" y="2998"/>
                    <a:pt x="859" y="2978"/>
                  </a:cubicBezTo>
                  <a:lnTo>
                    <a:pt x="859" y="2848"/>
                  </a:lnTo>
                  <a:cubicBezTo>
                    <a:pt x="859" y="2758"/>
                    <a:pt x="849" y="2668"/>
                    <a:pt x="849" y="2578"/>
                  </a:cubicBezTo>
                  <a:cubicBezTo>
                    <a:pt x="839" y="2488"/>
                    <a:pt x="829" y="2398"/>
                    <a:pt x="829" y="2309"/>
                  </a:cubicBezTo>
                  <a:lnTo>
                    <a:pt x="829" y="2029"/>
                  </a:lnTo>
                  <a:cubicBezTo>
                    <a:pt x="839" y="1998"/>
                    <a:pt x="839" y="1969"/>
                    <a:pt x="839" y="1938"/>
                  </a:cubicBezTo>
                  <a:lnTo>
                    <a:pt x="839" y="1889"/>
                  </a:lnTo>
                  <a:lnTo>
                    <a:pt x="839" y="1769"/>
                  </a:lnTo>
                  <a:cubicBezTo>
                    <a:pt x="839" y="1719"/>
                    <a:pt x="839" y="1679"/>
                    <a:pt x="829" y="1639"/>
                  </a:cubicBezTo>
                  <a:lnTo>
                    <a:pt x="829" y="1489"/>
                  </a:lnTo>
                  <a:lnTo>
                    <a:pt x="829" y="1349"/>
                  </a:lnTo>
                  <a:lnTo>
                    <a:pt x="829" y="1329"/>
                  </a:lnTo>
                  <a:lnTo>
                    <a:pt x="829" y="1219"/>
                  </a:lnTo>
                  <a:lnTo>
                    <a:pt x="819" y="1150"/>
                  </a:lnTo>
                  <a:lnTo>
                    <a:pt x="819" y="1119"/>
                  </a:lnTo>
                  <a:lnTo>
                    <a:pt x="819" y="959"/>
                  </a:lnTo>
                  <a:lnTo>
                    <a:pt x="819" y="810"/>
                  </a:lnTo>
                  <a:cubicBezTo>
                    <a:pt x="819" y="779"/>
                    <a:pt x="809" y="750"/>
                    <a:pt x="809" y="719"/>
                  </a:cubicBezTo>
                  <a:lnTo>
                    <a:pt x="809" y="690"/>
                  </a:lnTo>
                  <a:lnTo>
                    <a:pt x="809" y="680"/>
                  </a:lnTo>
                  <a:cubicBezTo>
                    <a:pt x="809" y="680"/>
                    <a:pt x="819" y="670"/>
                    <a:pt x="829" y="670"/>
                  </a:cubicBezTo>
                  <a:cubicBezTo>
                    <a:pt x="869" y="640"/>
                    <a:pt x="909" y="620"/>
                    <a:pt x="959" y="600"/>
                  </a:cubicBezTo>
                  <a:close/>
                  <a:moveTo>
                    <a:pt x="809" y="3830"/>
                  </a:moveTo>
                  <a:lnTo>
                    <a:pt x="809" y="3837"/>
                  </a:lnTo>
                  <a:cubicBezTo>
                    <a:pt x="819" y="3857"/>
                    <a:pt x="819" y="3867"/>
                    <a:pt x="819" y="3877"/>
                  </a:cubicBezTo>
                  <a:cubicBezTo>
                    <a:pt x="819" y="3887"/>
                    <a:pt x="819" y="3907"/>
                    <a:pt x="829" y="3917"/>
                  </a:cubicBezTo>
                  <a:lnTo>
                    <a:pt x="819" y="3917"/>
                  </a:lnTo>
                  <a:cubicBezTo>
                    <a:pt x="779" y="3947"/>
                    <a:pt x="749" y="3967"/>
                    <a:pt x="719" y="3997"/>
                  </a:cubicBezTo>
                  <a:cubicBezTo>
                    <a:pt x="680" y="4027"/>
                    <a:pt x="640" y="4047"/>
                    <a:pt x="609" y="4077"/>
                  </a:cubicBezTo>
                  <a:cubicBezTo>
                    <a:pt x="569" y="4097"/>
                    <a:pt x="520" y="4127"/>
                    <a:pt x="480" y="4157"/>
                  </a:cubicBezTo>
                  <a:cubicBezTo>
                    <a:pt x="460" y="4167"/>
                    <a:pt x="440" y="4177"/>
                    <a:pt x="420" y="4197"/>
                  </a:cubicBezTo>
                  <a:cubicBezTo>
                    <a:pt x="389" y="4217"/>
                    <a:pt x="360" y="4227"/>
                    <a:pt x="329" y="4247"/>
                  </a:cubicBezTo>
                  <a:lnTo>
                    <a:pt x="289" y="4277"/>
                  </a:lnTo>
                  <a:lnTo>
                    <a:pt x="280" y="4287"/>
                  </a:lnTo>
                  <a:lnTo>
                    <a:pt x="269" y="4297"/>
                  </a:lnTo>
                  <a:lnTo>
                    <a:pt x="269" y="4247"/>
                  </a:lnTo>
                  <a:cubicBezTo>
                    <a:pt x="269" y="4227"/>
                    <a:pt x="269" y="4207"/>
                    <a:pt x="260" y="4177"/>
                  </a:cubicBezTo>
                  <a:lnTo>
                    <a:pt x="269" y="4177"/>
                  </a:lnTo>
                  <a:cubicBezTo>
                    <a:pt x="289" y="4167"/>
                    <a:pt x="300" y="4157"/>
                    <a:pt x="320" y="4147"/>
                  </a:cubicBezTo>
                  <a:cubicBezTo>
                    <a:pt x="320" y="4147"/>
                    <a:pt x="329" y="4147"/>
                    <a:pt x="340" y="4137"/>
                  </a:cubicBezTo>
                  <a:cubicBezTo>
                    <a:pt x="340" y="4137"/>
                    <a:pt x="349" y="4127"/>
                    <a:pt x="360" y="4127"/>
                  </a:cubicBezTo>
                  <a:cubicBezTo>
                    <a:pt x="369" y="4117"/>
                    <a:pt x="389" y="4117"/>
                    <a:pt x="400" y="4107"/>
                  </a:cubicBezTo>
                  <a:cubicBezTo>
                    <a:pt x="420" y="4097"/>
                    <a:pt x="429" y="4097"/>
                    <a:pt x="440" y="4087"/>
                  </a:cubicBezTo>
                  <a:cubicBezTo>
                    <a:pt x="460" y="4077"/>
                    <a:pt x="469" y="4067"/>
                    <a:pt x="489" y="4057"/>
                  </a:cubicBezTo>
                  <a:cubicBezTo>
                    <a:pt x="509" y="4047"/>
                    <a:pt x="540" y="4027"/>
                    <a:pt x="560" y="4007"/>
                  </a:cubicBezTo>
                  <a:cubicBezTo>
                    <a:pt x="580" y="3997"/>
                    <a:pt x="589" y="3987"/>
                    <a:pt x="600" y="3977"/>
                  </a:cubicBezTo>
                  <a:cubicBezTo>
                    <a:pt x="620" y="3967"/>
                    <a:pt x="629" y="3957"/>
                    <a:pt x="640" y="3947"/>
                  </a:cubicBezTo>
                  <a:lnTo>
                    <a:pt x="680" y="3917"/>
                  </a:lnTo>
                  <a:lnTo>
                    <a:pt x="719" y="3897"/>
                  </a:lnTo>
                  <a:cubicBezTo>
                    <a:pt x="739" y="3877"/>
                    <a:pt x="759" y="3857"/>
                    <a:pt x="779" y="3847"/>
                  </a:cubicBezTo>
                  <a:cubicBezTo>
                    <a:pt x="793" y="3840"/>
                    <a:pt x="802" y="3834"/>
                    <a:pt x="809" y="3830"/>
                  </a:cubicBezTo>
                  <a:close/>
                  <a:moveTo>
                    <a:pt x="1819" y="3477"/>
                  </a:moveTo>
                  <a:lnTo>
                    <a:pt x="1828" y="3488"/>
                  </a:lnTo>
                  <a:cubicBezTo>
                    <a:pt x="1839" y="3488"/>
                    <a:pt x="1848" y="3488"/>
                    <a:pt x="1859" y="3497"/>
                  </a:cubicBezTo>
                  <a:cubicBezTo>
                    <a:pt x="1868" y="3497"/>
                    <a:pt x="1879" y="3497"/>
                    <a:pt x="1888" y="3508"/>
                  </a:cubicBezTo>
                  <a:lnTo>
                    <a:pt x="1918" y="3508"/>
                  </a:lnTo>
                  <a:cubicBezTo>
                    <a:pt x="1928" y="3517"/>
                    <a:pt x="1948" y="3517"/>
                    <a:pt x="1968" y="3528"/>
                  </a:cubicBezTo>
                  <a:lnTo>
                    <a:pt x="1978" y="3528"/>
                  </a:lnTo>
                  <a:cubicBezTo>
                    <a:pt x="1988" y="3537"/>
                    <a:pt x="2008" y="3537"/>
                    <a:pt x="2018" y="3548"/>
                  </a:cubicBezTo>
                  <a:lnTo>
                    <a:pt x="2008" y="3548"/>
                  </a:lnTo>
                  <a:cubicBezTo>
                    <a:pt x="1998" y="3557"/>
                    <a:pt x="1988" y="3557"/>
                    <a:pt x="1978" y="3568"/>
                  </a:cubicBezTo>
                  <a:cubicBezTo>
                    <a:pt x="1968" y="3577"/>
                    <a:pt x="1958" y="3588"/>
                    <a:pt x="1938" y="3597"/>
                  </a:cubicBezTo>
                  <a:cubicBezTo>
                    <a:pt x="1928" y="3597"/>
                    <a:pt x="1918" y="3608"/>
                    <a:pt x="1918" y="3617"/>
                  </a:cubicBezTo>
                  <a:cubicBezTo>
                    <a:pt x="1899" y="3627"/>
                    <a:pt x="1888" y="3637"/>
                    <a:pt x="1868" y="3647"/>
                  </a:cubicBezTo>
                  <a:lnTo>
                    <a:pt x="1859" y="3657"/>
                  </a:lnTo>
                  <a:cubicBezTo>
                    <a:pt x="1828" y="3677"/>
                    <a:pt x="1808" y="3697"/>
                    <a:pt x="1779" y="3717"/>
                  </a:cubicBezTo>
                  <a:cubicBezTo>
                    <a:pt x="1748" y="3727"/>
                    <a:pt x="1728" y="3737"/>
                    <a:pt x="1708" y="3757"/>
                  </a:cubicBezTo>
                  <a:cubicBezTo>
                    <a:pt x="1679" y="3767"/>
                    <a:pt x="1648" y="3787"/>
                    <a:pt x="1628" y="3807"/>
                  </a:cubicBezTo>
                  <a:cubicBezTo>
                    <a:pt x="1608" y="3817"/>
                    <a:pt x="1588" y="3827"/>
                    <a:pt x="1568" y="3847"/>
                  </a:cubicBezTo>
                  <a:lnTo>
                    <a:pt x="1559" y="3847"/>
                  </a:lnTo>
                  <a:cubicBezTo>
                    <a:pt x="1539" y="3867"/>
                    <a:pt x="1508" y="3877"/>
                    <a:pt x="1488" y="3897"/>
                  </a:cubicBezTo>
                  <a:lnTo>
                    <a:pt x="1339" y="3987"/>
                  </a:lnTo>
                  <a:cubicBezTo>
                    <a:pt x="1289" y="4017"/>
                    <a:pt x="1229" y="4047"/>
                    <a:pt x="1179" y="4077"/>
                  </a:cubicBezTo>
                  <a:cubicBezTo>
                    <a:pt x="1169" y="4097"/>
                    <a:pt x="1149" y="4107"/>
                    <a:pt x="1139" y="4117"/>
                  </a:cubicBezTo>
                  <a:cubicBezTo>
                    <a:pt x="1109" y="4137"/>
                    <a:pt x="1069" y="4157"/>
                    <a:pt x="1039" y="4187"/>
                  </a:cubicBezTo>
                  <a:cubicBezTo>
                    <a:pt x="989" y="4217"/>
                    <a:pt x="939" y="4247"/>
                    <a:pt x="889" y="4267"/>
                  </a:cubicBezTo>
                  <a:lnTo>
                    <a:pt x="829" y="4297"/>
                  </a:lnTo>
                  <a:lnTo>
                    <a:pt x="789" y="4317"/>
                  </a:lnTo>
                  <a:cubicBezTo>
                    <a:pt x="759" y="4327"/>
                    <a:pt x="739" y="4347"/>
                    <a:pt x="709" y="4367"/>
                  </a:cubicBezTo>
                  <a:cubicBezTo>
                    <a:pt x="680" y="4387"/>
                    <a:pt x="660" y="4407"/>
                    <a:pt x="629" y="4416"/>
                  </a:cubicBezTo>
                  <a:lnTo>
                    <a:pt x="629" y="4427"/>
                  </a:lnTo>
                  <a:cubicBezTo>
                    <a:pt x="609" y="4436"/>
                    <a:pt x="589" y="4447"/>
                    <a:pt x="580" y="4467"/>
                  </a:cubicBezTo>
                  <a:cubicBezTo>
                    <a:pt x="569" y="4476"/>
                    <a:pt x="560" y="4487"/>
                    <a:pt x="549" y="4507"/>
                  </a:cubicBezTo>
                  <a:lnTo>
                    <a:pt x="540" y="4507"/>
                  </a:lnTo>
                  <a:cubicBezTo>
                    <a:pt x="529" y="4507"/>
                    <a:pt x="509" y="4507"/>
                    <a:pt x="500" y="4496"/>
                  </a:cubicBezTo>
                  <a:lnTo>
                    <a:pt x="480" y="4496"/>
                  </a:lnTo>
                  <a:cubicBezTo>
                    <a:pt x="449" y="4496"/>
                    <a:pt x="420" y="4476"/>
                    <a:pt x="389" y="4467"/>
                  </a:cubicBezTo>
                  <a:cubicBezTo>
                    <a:pt x="380" y="4467"/>
                    <a:pt x="360" y="4456"/>
                    <a:pt x="349" y="4456"/>
                  </a:cubicBezTo>
                  <a:lnTo>
                    <a:pt x="329" y="4447"/>
                  </a:lnTo>
                  <a:cubicBezTo>
                    <a:pt x="320" y="4447"/>
                    <a:pt x="309" y="4447"/>
                    <a:pt x="300" y="4436"/>
                  </a:cubicBezTo>
                  <a:lnTo>
                    <a:pt x="289" y="4436"/>
                  </a:lnTo>
                  <a:cubicBezTo>
                    <a:pt x="289" y="4436"/>
                    <a:pt x="289" y="4427"/>
                    <a:pt x="280" y="4427"/>
                  </a:cubicBezTo>
                  <a:lnTo>
                    <a:pt x="289" y="4427"/>
                  </a:lnTo>
                  <a:cubicBezTo>
                    <a:pt x="320" y="4407"/>
                    <a:pt x="349" y="4387"/>
                    <a:pt x="380" y="4356"/>
                  </a:cubicBezTo>
                  <a:lnTo>
                    <a:pt x="400" y="4347"/>
                  </a:lnTo>
                  <a:cubicBezTo>
                    <a:pt x="449" y="4307"/>
                    <a:pt x="520" y="4267"/>
                    <a:pt x="580" y="4227"/>
                  </a:cubicBezTo>
                  <a:lnTo>
                    <a:pt x="620" y="4197"/>
                  </a:lnTo>
                  <a:cubicBezTo>
                    <a:pt x="669" y="4167"/>
                    <a:pt x="719" y="4137"/>
                    <a:pt x="759" y="4107"/>
                  </a:cubicBezTo>
                  <a:lnTo>
                    <a:pt x="769" y="4097"/>
                  </a:lnTo>
                  <a:cubicBezTo>
                    <a:pt x="789" y="4087"/>
                    <a:pt x="809" y="4067"/>
                    <a:pt x="839" y="4047"/>
                  </a:cubicBezTo>
                  <a:cubicBezTo>
                    <a:pt x="909" y="3997"/>
                    <a:pt x="989" y="3947"/>
                    <a:pt x="1069" y="3907"/>
                  </a:cubicBezTo>
                  <a:cubicBezTo>
                    <a:pt x="1119" y="3887"/>
                    <a:pt x="1149" y="3867"/>
                    <a:pt x="1189" y="3847"/>
                  </a:cubicBezTo>
                  <a:lnTo>
                    <a:pt x="1249" y="3817"/>
                  </a:lnTo>
                  <a:cubicBezTo>
                    <a:pt x="1269" y="3807"/>
                    <a:pt x="1279" y="3787"/>
                    <a:pt x="1299" y="3777"/>
                  </a:cubicBezTo>
                  <a:cubicBezTo>
                    <a:pt x="1339" y="3757"/>
                    <a:pt x="1379" y="3737"/>
                    <a:pt x="1409" y="3717"/>
                  </a:cubicBezTo>
                  <a:cubicBezTo>
                    <a:pt x="1459" y="3697"/>
                    <a:pt x="1499" y="3677"/>
                    <a:pt x="1539" y="3657"/>
                  </a:cubicBezTo>
                  <a:cubicBezTo>
                    <a:pt x="1559" y="3647"/>
                    <a:pt x="1579" y="3627"/>
                    <a:pt x="1599" y="3617"/>
                  </a:cubicBezTo>
                  <a:lnTo>
                    <a:pt x="1608" y="3608"/>
                  </a:lnTo>
                  <a:cubicBezTo>
                    <a:pt x="1619" y="3608"/>
                    <a:pt x="1628" y="3597"/>
                    <a:pt x="1639" y="3588"/>
                  </a:cubicBezTo>
                  <a:cubicBezTo>
                    <a:pt x="1659" y="3577"/>
                    <a:pt x="1668" y="3568"/>
                    <a:pt x="1688" y="3557"/>
                  </a:cubicBezTo>
                  <a:cubicBezTo>
                    <a:pt x="1708" y="3548"/>
                    <a:pt x="1719" y="3537"/>
                    <a:pt x="1739" y="3528"/>
                  </a:cubicBezTo>
                  <a:cubicBezTo>
                    <a:pt x="1748" y="3517"/>
                    <a:pt x="1759" y="3517"/>
                    <a:pt x="1768" y="3508"/>
                  </a:cubicBezTo>
                  <a:lnTo>
                    <a:pt x="1799" y="3477"/>
                  </a:lnTo>
                  <a:close/>
                  <a:moveTo>
                    <a:pt x="2108" y="3637"/>
                  </a:moveTo>
                  <a:lnTo>
                    <a:pt x="2108" y="3647"/>
                  </a:lnTo>
                  <a:lnTo>
                    <a:pt x="2108" y="3667"/>
                  </a:lnTo>
                  <a:cubicBezTo>
                    <a:pt x="2108" y="3677"/>
                    <a:pt x="2098" y="3697"/>
                    <a:pt x="2098" y="3717"/>
                  </a:cubicBezTo>
                  <a:lnTo>
                    <a:pt x="2098" y="3757"/>
                  </a:lnTo>
                  <a:cubicBezTo>
                    <a:pt x="2098" y="3787"/>
                    <a:pt x="2098" y="3837"/>
                    <a:pt x="2088" y="3877"/>
                  </a:cubicBezTo>
                  <a:cubicBezTo>
                    <a:pt x="2088" y="3887"/>
                    <a:pt x="2088" y="3897"/>
                    <a:pt x="2078" y="3907"/>
                  </a:cubicBezTo>
                  <a:lnTo>
                    <a:pt x="2068" y="3917"/>
                  </a:lnTo>
                  <a:lnTo>
                    <a:pt x="2058" y="3927"/>
                  </a:lnTo>
                  <a:cubicBezTo>
                    <a:pt x="2038" y="3937"/>
                    <a:pt x="2038" y="3937"/>
                    <a:pt x="2028" y="3947"/>
                  </a:cubicBezTo>
                  <a:lnTo>
                    <a:pt x="2018" y="3957"/>
                  </a:lnTo>
                  <a:cubicBezTo>
                    <a:pt x="1978" y="3977"/>
                    <a:pt x="1958" y="3997"/>
                    <a:pt x="1928" y="4007"/>
                  </a:cubicBezTo>
                  <a:cubicBezTo>
                    <a:pt x="1908" y="4027"/>
                    <a:pt x="1879" y="4047"/>
                    <a:pt x="1848" y="4067"/>
                  </a:cubicBezTo>
                  <a:cubicBezTo>
                    <a:pt x="1819" y="4087"/>
                    <a:pt x="1788" y="4107"/>
                    <a:pt x="1759" y="4137"/>
                  </a:cubicBezTo>
                  <a:cubicBezTo>
                    <a:pt x="1739" y="4157"/>
                    <a:pt x="1719" y="4167"/>
                    <a:pt x="1688" y="4187"/>
                  </a:cubicBezTo>
                  <a:cubicBezTo>
                    <a:pt x="1679" y="4197"/>
                    <a:pt x="1668" y="4197"/>
                    <a:pt x="1659" y="4207"/>
                  </a:cubicBezTo>
                  <a:lnTo>
                    <a:pt x="1648" y="4217"/>
                  </a:lnTo>
                  <a:lnTo>
                    <a:pt x="1619" y="4237"/>
                  </a:lnTo>
                  <a:cubicBezTo>
                    <a:pt x="1579" y="4267"/>
                    <a:pt x="1528" y="4297"/>
                    <a:pt x="1468" y="4336"/>
                  </a:cubicBezTo>
                  <a:cubicBezTo>
                    <a:pt x="1419" y="4376"/>
                    <a:pt x="1379" y="4407"/>
                    <a:pt x="1339" y="4436"/>
                  </a:cubicBezTo>
                  <a:cubicBezTo>
                    <a:pt x="1289" y="4467"/>
                    <a:pt x="1229" y="4496"/>
                    <a:pt x="1179" y="4527"/>
                  </a:cubicBezTo>
                  <a:cubicBezTo>
                    <a:pt x="1139" y="4547"/>
                    <a:pt x="1109" y="4567"/>
                    <a:pt x="1079" y="4587"/>
                  </a:cubicBezTo>
                  <a:lnTo>
                    <a:pt x="1059" y="4596"/>
                  </a:lnTo>
                  <a:lnTo>
                    <a:pt x="1029" y="4616"/>
                  </a:lnTo>
                  <a:cubicBezTo>
                    <a:pt x="979" y="4647"/>
                    <a:pt x="919" y="4676"/>
                    <a:pt x="879" y="4696"/>
                  </a:cubicBezTo>
                  <a:lnTo>
                    <a:pt x="839" y="4716"/>
                  </a:lnTo>
                  <a:lnTo>
                    <a:pt x="719" y="4776"/>
                  </a:lnTo>
                  <a:cubicBezTo>
                    <a:pt x="709" y="4787"/>
                    <a:pt x="689" y="4796"/>
                    <a:pt x="669" y="4807"/>
                  </a:cubicBezTo>
                  <a:lnTo>
                    <a:pt x="660" y="4816"/>
                  </a:lnTo>
                  <a:lnTo>
                    <a:pt x="649" y="4826"/>
                  </a:lnTo>
                  <a:lnTo>
                    <a:pt x="649" y="4816"/>
                  </a:lnTo>
                  <a:lnTo>
                    <a:pt x="649" y="4807"/>
                  </a:lnTo>
                  <a:lnTo>
                    <a:pt x="649" y="4796"/>
                  </a:lnTo>
                  <a:lnTo>
                    <a:pt x="640" y="4787"/>
                  </a:lnTo>
                  <a:lnTo>
                    <a:pt x="640" y="4696"/>
                  </a:lnTo>
                  <a:lnTo>
                    <a:pt x="640" y="4667"/>
                  </a:lnTo>
                  <a:lnTo>
                    <a:pt x="640" y="4656"/>
                  </a:lnTo>
                  <a:lnTo>
                    <a:pt x="640" y="4636"/>
                  </a:lnTo>
                  <a:cubicBezTo>
                    <a:pt x="640" y="4627"/>
                    <a:pt x="629" y="4616"/>
                    <a:pt x="629" y="4607"/>
                  </a:cubicBezTo>
                  <a:lnTo>
                    <a:pt x="629" y="4576"/>
                  </a:lnTo>
                  <a:cubicBezTo>
                    <a:pt x="629" y="4576"/>
                    <a:pt x="620" y="4576"/>
                    <a:pt x="620" y="4567"/>
                  </a:cubicBezTo>
                  <a:lnTo>
                    <a:pt x="629" y="4556"/>
                  </a:lnTo>
                  <a:cubicBezTo>
                    <a:pt x="629" y="4547"/>
                    <a:pt x="640" y="4547"/>
                    <a:pt x="640" y="4536"/>
                  </a:cubicBezTo>
                  <a:lnTo>
                    <a:pt x="660" y="4516"/>
                  </a:lnTo>
                  <a:cubicBezTo>
                    <a:pt x="709" y="4487"/>
                    <a:pt x="759" y="4447"/>
                    <a:pt x="799" y="4427"/>
                  </a:cubicBezTo>
                  <a:cubicBezTo>
                    <a:pt x="829" y="4407"/>
                    <a:pt x="859" y="4396"/>
                    <a:pt x="889" y="4376"/>
                  </a:cubicBezTo>
                  <a:lnTo>
                    <a:pt x="899" y="4376"/>
                  </a:lnTo>
                  <a:lnTo>
                    <a:pt x="959" y="4347"/>
                  </a:lnTo>
                  <a:cubicBezTo>
                    <a:pt x="1009" y="4317"/>
                    <a:pt x="1059" y="4297"/>
                    <a:pt x="1109" y="4257"/>
                  </a:cubicBezTo>
                  <a:cubicBezTo>
                    <a:pt x="1139" y="4237"/>
                    <a:pt x="1169" y="4217"/>
                    <a:pt x="1189" y="4197"/>
                  </a:cubicBezTo>
                  <a:cubicBezTo>
                    <a:pt x="1219" y="4187"/>
                    <a:pt x="1239" y="4167"/>
                    <a:pt x="1259" y="4157"/>
                  </a:cubicBezTo>
                  <a:cubicBezTo>
                    <a:pt x="1299" y="4127"/>
                    <a:pt x="1339" y="4107"/>
                    <a:pt x="1379" y="4087"/>
                  </a:cubicBezTo>
                  <a:lnTo>
                    <a:pt x="1409" y="4067"/>
                  </a:lnTo>
                  <a:cubicBezTo>
                    <a:pt x="1468" y="4027"/>
                    <a:pt x="1519" y="4007"/>
                    <a:pt x="1568" y="3977"/>
                  </a:cubicBezTo>
                  <a:lnTo>
                    <a:pt x="1588" y="3957"/>
                  </a:lnTo>
                  <a:lnTo>
                    <a:pt x="1608" y="3947"/>
                  </a:lnTo>
                  <a:cubicBezTo>
                    <a:pt x="1639" y="3927"/>
                    <a:pt x="1679" y="3897"/>
                    <a:pt x="1708" y="3877"/>
                  </a:cubicBezTo>
                  <a:lnTo>
                    <a:pt x="1768" y="3847"/>
                  </a:lnTo>
                  <a:cubicBezTo>
                    <a:pt x="1799" y="3837"/>
                    <a:pt x="1828" y="3817"/>
                    <a:pt x="1859" y="3797"/>
                  </a:cubicBezTo>
                  <a:cubicBezTo>
                    <a:pt x="1868" y="3787"/>
                    <a:pt x="1888" y="3777"/>
                    <a:pt x="1899" y="3767"/>
                  </a:cubicBezTo>
                  <a:lnTo>
                    <a:pt x="1988" y="3707"/>
                  </a:lnTo>
                  <a:cubicBezTo>
                    <a:pt x="2008" y="3697"/>
                    <a:pt x="2028" y="3687"/>
                    <a:pt x="2048" y="3667"/>
                  </a:cubicBezTo>
                  <a:cubicBezTo>
                    <a:pt x="2058" y="3667"/>
                    <a:pt x="2068" y="3667"/>
                    <a:pt x="2078" y="3657"/>
                  </a:cubicBezTo>
                  <a:cubicBezTo>
                    <a:pt x="2088" y="3657"/>
                    <a:pt x="2098" y="3647"/>
                    <a:pt x="2108" y="3637"/>
                  </a:cubicBezTo>
                  <a:close/>
                  <a:moveTo>
                    <a:pt x="229" y="4496"/>
                  </a:moveTo>
                  <a:lnTo>
                    <a:pt x="229" y="4496"/>
                  </a:lnTo>
                  <a:cubicBezTo>
                    <a:pt x="249" y="4507"/>
                    <a:pt x="260" y="4516"/>
                    <a:pt x="280" y="4527"/>
                  </a:cubicBezTo>
                  <a:lnTo>
                    <a:pt x="300" y="4527"/>
                  </a:lnTo>
                  <a:cubicBezTo>
                    <a:pt x="309" y="4536"/>
                    <a:pt x="320" y="4536"/>
                    <a:pt x="340" y="4547"/>
                  </a:cubicBezTo>
                  <a:lnTo>
                    <a:pt x="360" y="4556"/>
                  </a:lnTo>
                  <a:cubicBezTo>
                    <a:pt x="380" y="4567"/>
                    <a:pt x="409" y="4576"/>
                    <a:pt x="440" y="4587"/>
                  </a:cubicBezTo>
                  <a:cubicBezTo>
                    <a:pt x="449" y="4587"/>
                    <a:pt x="469" y="4596"/>
                    <a:pt x="480" y="4596"/>
                  </a:cubicBezTo>
                  <a:cubicBezTo>
                    <a:pt x="500" y="4596"/>
                    <a:pt x="509" y="4596"/>
                    <a:pt x="520" y="4607"/>
                  </a:cubicBezTo>
                  <a:lnTo>
                    <a:pt x="529" y="4607"/>
                  </a:lnTo>
                  <a:lnTo>
                    <a:pt x="529" y="4667"/>
                  </a:lnTo>
                  <a:lnTo>
                    <a:pt x="529" y="4687"/>
                  </a:lnTo>
                  <a:cubicBezTo>
                    <a:pt x="529" y="4716"/>
                    <a:pt x="529" y="4736"/>
                    <a:pt x="540" y="4767"/>
                  </a:cubicBezTo>
                  <a:lnTo>
                    <a:pt x="540" y="4776"/>
                  </a:lnTo>
                  <a:cubicBezTo>
                    <a:pt x="540" y="4796"/>
                    <a:pt x="540" y="4826"/>
                    <a:pt x="549" y="4846"/>
                  </a:cubicBezTo>
                  <a:lnTo>
                    <a:pt x="549" y="4866"/>
                  </a:lnTo>
                  <a:lnTo>
                    <a:pt x="529" y="4866"/>
                  </a:lnTo>
                  <a:lnTo>
                    <a:pt x="529" y="4856"/>
                  </a:lnTo>
                  <a:cubicBezTo>
                    <a:pt x="520" y="4856"/>
                    <a:pt x="509" y="4856"/>
                    <a:pt x="500" y="4846"/>
                  </a:cubicBezTo>
                  <a:lnTo>
                    <a:pt x="480" y="4846"/>
                  </a:lnTo>
                  <a:cubicBezTo>
                    <a:pt x="449" y="4826"/>
                    <a:pt x="409" y="4816"/>
                    <a:pt x="380" y="4807"/>
                  </a:cubicBezTo>
                  <a:lnTo>
                    <a:pt x="360" y="4796"/>
                  </a:lnTo>
                  <a:cubicBezTo>
                    <a:pt x="340" y="4787"/>
                    <a:pt x="329" y="4787"/>
                    <a:pt x="309" y="4776"/>
                  </a:cubicBezTo>
                  <a:cubicBezTo>
                    <a:pt x="300" y="4767"/>
                    <a:pt x="289" y="4767"/>
                    <a:pt x="280" y="4756"/>
                  </a:cubicBezTo>
                  <a:lnTo>
                    <a:pt x="260" y="4756"/>
                  </a:lnTo>
                  <a:cubicBezTo>
                    <a:pt x="249" y="4747"/>
                    <a:pt x="249" y="4736"/>
                    <a:pt x="249" y="4736"/>
                  </a:cubicBezTo>
                  <a:lnTo>
                    <a:pt x="249" y="4667"/>
                  </a:lnTo>
                  <a:lnTo>
                    <a:pt x="249" y="4647"/>
                  </a:lnTo>
                  <a:cubicBezTo>
                    <a:pt x="240" y="4607"/>
                    <a:pt x="240" y="4567"/>
                    <a:pt x="240" y="4536"/>
                  </a:cubicBezTo>
                  <a:cubicBezTo>
                    <a:pt x="229" y="4516"/>
                    <a:pt x="229" y="4507"/>
                    <a:pt x="229" y="4496"/>
                  </a:cubicBezTo>
                  <a:close/>
                  <a:moveTo>
                    <a:pt x="1728" y="0"/>
                  </a:moveTo>
                  <a:cubicBezTo>
                    <a:pt x="1719" y="0"/>
                    <a:pt x="1719" y="0"/>
                    <a:pt x="1708" y="10"/>
                  </a:cubicBezTo>
                  <a:cubicBezTo>
                    <a:pt x="1688" y="10"/>
                    <a:pt x="1668" y="10"/>
                    <a:pt x="1648" y="20"/>
                  </a:cubicBezTo>
                  <a:cubicBezTo>
                    <a:pt x="1639" y="20"/>
                    <a:pt x="1628" y="30"/>
                    <a:pt x="1608" y="40"/>
                  </a:cubicBezTo>
                  <a:lnTo>
                    <a:pt x="1599" y="40"/>
                  </a:lnTo>
                  <a:lnTo>
                    <a:pt x="1539" y="70"/>
                  </a:lnTo>
                  <a:lnTo>
                    <a:pt x="1468" y="100"/>
                  </a:lnTo>
                  <a:cubicBezTo>
                    <a:pt x="1409" y="130"/>
                    <a:pt x="1349" y="160"/>
                    <a:pt x="1299" y="190"/>
                  </a:cubicBezTo>
                  <a:lnTo>
                    <a:pt x="1239" y="220"/>
                  </a:lnTo>
                  <a:lnTo>
                    <a:pt x="1219" y="230"/>
                  </a:lnTo>
                  <a:cubicBezTo>
                    <a:pt x="1169" y="260"/>
                    <a:pt x="1109" y="280"/>
                    <a:pt x="1059" y="310"/>
                  </a:cubicBezTo>
                  <a:cubicBezTo>
                    <a:pt x="979" y="350"/>
                    <a:pt x="899" y="390"/>
                    <a:pt x="809" y="430"/>
                  </a:cubicBezTo>
                  <a:cubicBezTo>
                    <a:pt x="779" y="450"/>
                    <a:pt x="759" y="460"/>
                    <a:pt x="729" y="470"/>
                  </a:cubicBezTo>
                  <a:cubicBezTo>
                    <a:pt x="680" y="500"/>
                    <a:pt x="629" y="530"/>
                    <a:pt x="580" y="550"/>
                  </a:cubicBezTo>
                  <a:cubicBezTo>
                    <a:pt x="509" y="590"/>
                    <a:pt x="429" y="630"/>
                    <a:pt x="360" y="670"/>
                  </a:cubicBezTo>
                  <a:cubicBezTo>
                    <a:pt x="289" y="710"/>
                    <a:pt x="229" y="750"/>
                    <a:pt x="160" y="790"/>
                  </a:cubicBezTo>
                  <a:lnTo>
                    <a:pt x="150" y="799"/>
                  </a:lnTo>
                  <a:cubicBezTo>
                    <a:pt x="100" y="830"/>
                    <a:pt x="60" y="850"/>
                    <a:pt x="40" y="899"/>
                  </a:cubicBezTo>
                  <a:cubicBezTo>
                    <a:pt x="20" y="950"/>
                    <a:pt x="10" y="999"/>
                    <a:pt x="10" y="1050"/>
                  </a:cubicBezTo>
                  <a:cubicBezTo>
                    <a:pt x="0" y="1070"/>
                    <a:pt x="0" y="1090"/>
                    <a:pt x="0" y="1110"/>
                  </a:cubicBezTo>
                  <a:lnTo>
                    <a:pt x="0" y="1359"/>
                  </a:lnTo>
                  <a:lnTo>
                    <a:pt x="0" y="1389"/>
                  </a:lnTo>
                  <a:cubicBezTo>
                    <a:pt x="0" y="1479"/>
                    <a:pt x="10" y="1559"/>
                    <a:pt x="10" y="1659"/>
                  </a:cubicBezTo>
                  <a:cubicBezTo>
                    <a:pt x="10" y="1709"/>
                    <a:pt x="10" y="1769"/>
                    <a:pt x="20" y="1819"/>
                  </a:cubicBezTo>
                  <a:lnTo>
                    <a:pt x="20" y="1918"/>
                  </a:lnTo>
                  <a:lnTo>
                    <a:pt x="20" y="1969"/>
                  </a:lnTo>
                  <a:lnTo>
                    <a:pt x="20" y="1978"/>
                  </a:lnTo>
                  <a:cubicBezTo>
                    <a:pt x="20" y="2038"/>
                    <a:pt x="20" y="2109"/>
                    <a:pt x="30" y="2178"/>
                  </a:cubicBezTo>
                  <a:cubicBezTo>
                    <a:pt x="30" y="2249"/>
                    <a:pt x="40" y="2318"/>
                    <a:pt x="40" y="2408"/>
                  </a:cubicBezTo>
                  <a:lnTo>
                    <a:pt x="40" y="2458"/>
                  </a:lnTo>
                  <a:cubicBezTo>
                    <a:pt x="40" y="2498"/>
                    <a:pt x="40" y="2548"/>
                    <a:pt x="50" y="2588"/>
                  </a:cubicBezTo>
                  <a:lnTo>
                    <a:pt x="50" y="2668"/>
                  </a:lnTo>
                  <a:cubicBezTo>
                    <a:pt x="60" y="2708"/>
                    <a:pt x="60" y="2728"/>
                    <a:pt x="60" y="2758"/>
                  </a:cubicBezTo>
                  <a:lnTo>
                    <a:pt x="60" y="2808"/>
                  </a:lnTo>
                  <a:lnTo>
                    <a:pt x="50" y="2848"/>
                  </a:lnTo>
                  <a:cubicBezTo>
                    <a:pt x="50" y="2928"/>
                    <a:pt x="50" y="3018"/>
                    <a:pt x="60" y="3108"/>
                  </a:cubicBezTo>
                  <a:lnTo>
                    <a:pt x="60" y="3128"/>
                  </a:lnTo>
                  <a:lnTo>
                    <a:pt x="60" y="3137"/>
                  </a:lnTo>
                  <a:cubicBezTo>
                    <a:pt x="60" y="3177"/>
                    <a:pt x="70" y="3208"/>
                    <a:pt x="70" y="3248"/>
                  </a:cubicBezTo>
                  <a:lnTo>
                    <a:pt x="70" y="3277"/>
                  </a:lnTo>
                  <a:lnTo>
                    <a:pt x="70" y="3297"/>
                  </a:lnTo>
                  <a:lnTo>
                    <a:pt x="70" y="3317"/>
                  </a:lnTo>
                  <a:lnTo>
                    <a:pt x="70" y="3368"/>
                  </a:lnTo>
                  <a:cubicBezTo>
                    <a:pt x="80" y="3457"/>
                    <a:pt x="80" y="3537"/>
                    <a:pt x="90" y="3627"/>
                  </a:cubicBezTo>
                  <a:cubicBezTo>
                    <a:pt x="90" y="3707"/>
                    <a:pt x="100" y="3797"/>
                    <a:pt x="110" y="3877"/>
                  </a:cubicBezTo>
                  <a:lnTo>
                    <a:pt x="110" y="3887"/>
                  </a:lnTo>
                  <a:cubicBezTo>
                    <a:pt x="110" y="3927"/>
                    <a:pt x="110" y="3967"/>
                    <a:pt x="120" y="4007"/>
                  </a:cubicBezTo>
                  <a:cubicBezTo>
                    <a:pt x="120" y="4047"/>
                    <a:pt x="120" y="4097"/>
                    <a:pt x="130" y="4147"/>
                  </a:cubicBezTo>
                  <a:lnTo>
                    <a:pt x="130" y="4247"/>
                  </a:lnTo>
                  <a:lnTo>
                    <a:pt x="130" y="4297"/>
                  </a:lnTo>
                  <a:lnTo>
                    <a:pt x="130" y="4367"/>
                  </a:lnTo>
                  <a:cubicBezTo>
                    <a:pt x="130" y="4376"/>
                    <a:pt x="140" y="4396"/>
                    <a:pt x="140" y="4407"/>
                  </a:cubicBezTo>
                  <a:lnTo>
                    <a:pt x="140" y="4416"/>
                  </a:lnTo>
                  <a:lnTo>
                    <a:pt x="140" y="4436"/>
                  </a:lnTo>
                  <a:cubicBezTo>
                    <a:pt x="140" y="4476"/>
                    <a:pt x="150" y="4516"/>
                    <a:pt x="140" y="4567"/>
                  </a:cubicBezTo>
                  <a:cubicBezTo>
                    <a:pt x="140" y="4607"/>
                    <a:pt x="140" y="4647"/>
                    <a:pt x="130" y="4687"/>
                  </a:cubicBezTo>
                  <a:lnTo>
                    <a:pt x="130" y="4736"/>
                  </a:lnTo>
                  <a:lnTo>
                    <a:pt x="130" y="4767"/>
                  </a:lnTo>
                  <a:lnTo>
                    <a:pt x="130" y="4787"/>
                  </a:lnTo>
                  <a:lnTo>
                    <a:pt x="130" y="4796"/>
                  </a:lnTo>
                  <a:cubicBezTo>
                    <a:pt x="130" y="4807"/>
                    <a:pt x="130" y="4826"/>
                    <a:pt x="140" y="4836"/>
                  </a:cubicBezTo>
                  <a:cubicBezTo>
                    <a:pt x="150" y="4856"/>
                    <a:pt x="170" y="4866"/>
                    <a:pt x="180" y="4876"/>
                  </a:cubicBezTo>
                  <a:cubicBezTo>
                    <a:pt x="190" y="4886"/>
                    <a:pt x="200" y="4896"/>
                    <a:pt x="220" y="4896"/>
                  </a:cubicBezTo>
                  <a:lnTo>
                    <a:pt x="220" y="4906"/>
                  </a:lnTo>
                  <a:cubicBezTo>
                    <a:pt x="249" y="4916"/>
                    <a:pt x="269" y="4926"/>
                    <a:pt x="300" y="4936"/>
                  </a:cubicBezTo>
                  <a:cubicBezTo>
                    <a:pt x="340" y="4956"/>
                    <a:pt x="389" y="4976"/>
                    <a:pt x="440" y="4986"/>
                  </a:cubicBezTo>
                  <a:lnTo>
                    <a:pt x="460" y="4996"/>
                  </a:lnTo>
                  <a:cubicBezTo>
                    <a:pt x="480" y="5006"/>
                    <a:pt x="489" y="5006"/>
                    <a:pt x="509" y="5016"/>
                  </a:cubicBezTo>
                  <a:lnTo>
                    <a:pt x="520" y="5016"/>
                  </a:lnTo>
                  <a:lnTo>
                    <a:pt x="540" y="5026"/>
                  </a:lnTo>
                  <a:lnTo>
                    <a:pt x="589" y="5026"/>
                  </a:lnTo>
                  <a:cubicBezTo>
                    <a:pt x="600" y="5026"/>
                    <a:pt x="609" y="5016"/>
                    <a:pt x="620" y="5016"/>
                  </a:cubicBezTo>
                  <a:cubicBezTo>
                    <a:pt x="629" y="5016"/>
                    <a:pt x="629" y="5006"/>
                    <a:pt x="640" y="5006"/>
                  </a:cubicBezTo>
                  <a:cubicBezTo>
                    <a:pt x="649" y="4996"/>
                    <a:pt x="660" y="4996"/>
                    <a:pt x="669" y="4986"/>
                  </a:cubicBezTo>
                  <a:lnTo>
                    <a:pt x="680" y="4976"/>
                  </a:lnTo>
                  <a:lnTo>
                    <a:pt x="709" y="4956"/>
                  </a:lnTo>
                  <a:cubicBezTo>
                    <a:pt x="739" y="4936"/>
                    <a:pt x="779" y="4906"/>
                    <a:pt x="819" y="4886"/>
                  </a:cubicBezTo>
                  <a:cubicBezTo>
                    <a:pt x="849" y="4866"/>
                    <a:pt x="879" y="4846"/>
                    <a:pt x="919" y="4826"/>
                  </a:cubicBezTo>
                  <a:cubicBezTo>
                    <a:pt x="939" y="4826"/>
                    <a:pt x="949" y="4816"/>
                    <a:pt x="969" y="4807"/>
                  </a:cubicBezTo>
                  <a:cubicBezTo>
                    <a:pt x="1029" y="4776"/>
                    <a:pt x="1079" y="4747"/>
                    <a:pt x="1119" y="4716"/>
                  </a:cubicBezTo>
                  <a:lnTo>
                    <a:pt x="1159" y="4696"/>
                  </a:lnTo>
                  <a:lnTo>
                    <a:pt x="1179" y="4687"/>
                  </a:lnTo>
                  <a:cubicBezTo>
                    <a:pt x="1209" y="4667"/>
                    <a:pt x="1249" y="4647"/>
                    <a:pt x="1279" y="4627"/>
                  </a:cubicBezTo>
                  <a:cubicBezTo>
                    <a:pt x="1319" y="4596"/>
                    <a:pt x="1369" y="4567"/>
                    <a:pt x="1419" y="4536"/>
                  </a:cubicBezTo>
                  <a:cubicBezTo>
                    <a:pt x="1459" y="4507"/>
                    <a:pt x="1488" y="4487"/>
                    <a:pt x="1528" y="4456"/>
                  </a:cubicBezTo>
                  <a:lnTo>
                    <a:pt x="1539" y="4447"/>
                  </a:lnTo>
                  <a:lnTo>
                    <a:pt x="1548" y="4447"/>
                  </a:lnTo>
                  <a:cubicBezTo>
                    <a:pt x="1599" y="4407"/>
                    <a:pt x="1648" y="4367"/>
                    <a:pt x="1708" y="4327"/>
                  </a:cubicBezTo>
                  <a:cubicBezTo>
                    <a:pt x="1759" y="4297"/>
                    <a:pt x="1808" y="4267"/>
                    <a:pt x="1848" y="4227"/>
                  </a:cubicBezTo>
                  <a:cubicBezTo>
                    <a:pt x="1908" y="4187"/>
                    <a:pt x="1948" y="4157"/>
                    <a:pt x="1988" y="4137"/>
                  </a:cubicBezTo>
                  <a:lnTo>
                    <a:pt x="1998" y="4127"/>
                  </a:lnTo>
                  <a:lnTo>
                    <a:pt x="2058" y="4097"/>
                  </a:lnTo>
                  <a:lnTo>
                    <a:pt x="2058" y="4087"/>
                  </a:lnTo>
                  <a:lnTo>
                    <a:pt x="2118" y="4057"/>
                  </a:lnTo>
                  <a:cubicBezTo>
                    <a:pt x="2128" y="4047"/>
                    <a:pt x="2138" y="4047"/>
                    <a:pt x="2148" y="4037"/>
                  </a:cubicBezTo>
                  <a:cubicBezTo>
                    <a:pt x="2168" y="4027"/>
                    <a:pt x="2188" y="4017"/>
                    <a:pt x="2198" y="3997"/>
                  </a:cubicBezTo>
                  <a:cubicBezTo>
                    <a:pt x="2228" y="3967"/>
                    <a:pt x="2238" y="3917"/>
                    <a:pt x="2248" y="3887"/>
                  </a:cubicBezTo>
                  <a:cubicBezTo>
                    <a:pt x="2258" y="3827"/>
                    <a:pt x="2268" y="3767"/>
                    <a:pt x="2268" y="3717"/>
                  </a:cubicBezTo>
                  <a:lnTo>
                    <a:pt x="2268" y="3707"/>
                  </a:lnTo>
                  <a:lnTo>
                    <a:pt x="2278" y="3677"/>
                  </a:lnTo>
                  <a:lnTo>
                    <a:pt x="2278" y="3667"/>
                  </a:lnTo>
                  <a:lnTo>
                    <a:pt x="2278" y="3627"/>
                  </a:lnTo>
                  <a:lnTo>
                    <a:pt x="2278" y="3548"/>
                  </a:lnTo>
                  <a:cubicBezTo>
                    <a:pt x="2258" y="3488"/>
                    <a:pt x="2208" y="3457"/>
                    <a:pt x="2168" y="3428"/>
                  </a:cubicBezTo>
                  <a:cubicBezTo>
                    <a:pt x="2138" y="3408"/>
                    <a:pt x="2098" y="3388"/>
                    <a:pt x="2058" y="3368"/>
                  </a:cubicBezTo>
                  <a:cubicBezTo>
                    <a:pt x="2008" y="3357"/>
                    <a:pt x="1978" y="3348"/>
                    <a:pt x="1948" y="3337"/>
                  </a:cubicBezTo>
                  <a:lnTo>
                    <a:pt x="1938" y="3337"/>
                  </a:lnTo>
                  <a:cubicBezTo>
                    <a:pt x="1918" y="3328"/>
                    <a:pt x="1908" y="3328"/>
                    <a:pt x="1899" y="3328"/>
                  </a:cubicBezTo>
                  <a:cubicBezTo>
                    <a:pt x="1899" y="3297"/>
                    <a:pt x="1908" y="3277"/>
                    <a:pt x="1908" y="3257"/>
                  </a:cubicBezTo>
                  <a:lnTo>
                    <a:pt x="1908" y="3237"/>
                  </a:lnTo>
                  <a:cubicBezTo>
                    <a:pt x="1908" y="3197"/>
                    <a:pt x="1908" y="3148"/>
                    <a:pt x="1918" y="3108"/>
                  </a:cubicBezTo>
                  <a:lnTo>
                    <a:pt x="1918" y="2858"/>
                  </a:lnTo>
                  <a:lnTo>
                    <a:pt x="1918" y="2848"/>
                  </a:lnTo>
                  <a:lnTo>
                    <a:pt x="1918" y="2708"/>
                  </a:lnTo>
                  <a:cubicBezTo>
                    <a:pt x="1908" y="2668"/>
                    <a:pt x="1908" y="2638"/>
                    <a:pt x="1908" y="2598"/>
                  </a:cubicBezTo>
                  <a:lnTo>
                    <a:pt x="1908" y="2588"/>
                  </a:lnTo>
                  <a:lnTo>
                    <a:pt x="1908" y="2568"/>
                  </a:lnTo>
                  <a:cubicBezTo>
                    <a:pt x="1899" y="2478"/>
                    <a:pt x="1899" y="2389"/>
                    <a:pt x="1888" y="2309"/>
                  </a:cubicBezTo>
                  <a:lnTo>
                    <a:pt x="1888" y="2298"/>
                  </a:lnTo>
                  <a:cubicBezTo>
                    <a:pt x="1888" y="2229"/>
                    <a:pt x="1888" y="2169"/>
                    <a:pt x="1879" y="2098"/>
                  </a:cubicBezTo>
                  <a:lnTo>
                    <a:pt x="1868" y="2038"/>
                  </a:lnTo>
                  <a:cubicBezTo>
                    <a:pt x="1868" y="1949"/>
                    <a:pt x="1859" y="1859"/>
                    <a:pt x="1859" y="1779"/>
                  </a:cubicBezTo>
                  <a:lnTo>
                    <a:pt x="1859" y="1509"/>
                  </a:lnTo>
                  <a:lnTo>
                    <a:pt x="1859" y="1239"/>
                  </a:lnTo>
                  <a:lnTo>
                    <a:pt x="1859" y="1059"/>
                  </a:lnTo>
                  <a:lnTo>
                    <a:pt x="1859" y="970"/>
                  </a:lnTo>
                  <a:lnTo>
                    <a:pt x="1859" y="939"/>
                  </a:lnTo>
                  <a:lnTo>
                    <a:pt x="1859" y="710"/>
                  </a:lnTo>
                  <a:cubicBezTo>
                    <a:pt x="1868" y="660"/>
                    <a:pt x="1868" y="620"/>
                    <a:pt x="1868" y="570"/>
                  </a:cubicBezTo>
                  <a:cubicBezTo>
                    <a:pt x="1868" y="550"/>
                    <a:pt x="1868" y="530"/>
                    <a:pt x="1859" y="500"/>
                  </a:cubicBezTo>
                  <a:lnTo>
                    <a:pt x="1859" y="450"/>
                  </a:lnTo>
                  <a:cubicBezTo>
                    <a:pt x="1859" y="400"/>
                    <a:pt x="1859" y="360"/>
                    <a:pt x="1868" y="320"/>
                  </a:cubicBezTo>
                  <a:lnTo>
                    <a:pt x="1868" y="280"/>
                  </a:lnTo>
                  <a:lnTo>
                    <a:pt x="1868" y="270"/>
                  </a:lnTo>
                  <a:lnTo>
                    <a:pt x="1868" y="200"/>
                  </a:lnTo>
                  <a:lnTo>
                    <a:pt x="1868" y="130"/>
                  </a:lnTo>
                  <a:cubicBezTo>
                    <a:pt x="1859" y="80"/>
                    <a:pt x="1839" y="50"/>
                    <a:pt x="1799" y="20"/>
                  </a:cubicBezTo>
                  <a:cubicBezTo>
                    <a:pt x="1779" y="10"/>
                    <a:pt x="1759" y="0"/>
                    <a:pt x="1728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4" name="Google Shape;234;p24"/>
            <p:cNvSpPr/>
            <p:nvPr/>
          </p:nvSpPr>
          <p:spPr>
            <a:xfrm flipH="1">
              <a:off x="7801960" y="4487955"/>
              <a:ext cx="8554" cy="24626"/>
            </a:xfrm>
            <a:custGeom>
              <a:avLst/>
              <a:gdLst/>
              <a:ahLst/>
              <a:cxnLst/>
              <a:rect l="l" t="t" r="r" b="b"/>
              <a:pathLst>
                <a:path w="132" h="380" extrusionOk="0">
                  <a:moveTo>
                    <a:pt x="51" y="0"/>
                  </a:moveTo>
                  <a:cubicBezTo>
                    <a:pt x="41" y="0"/>
                    <a:pt x="31" y="10"/>
                    <a:pt x="21" y="10"/>
                  </a:cubicBezTo>
                  <a:cubicBezTo>
                    <a:pt x="11" y="20"/>
                    <a:pt x="1" y="30"/>
                    <a:pt x="1" y="50"/>
                  </a:cubicBezTo>
                  <a:cubicBezTo>
                    <a:pt x="11" y="140"/>
                    <a:pt x="31" y="240"/>
                    <a:pt x="41" y="340"/>
                  </a:cubicBezTo>
                  <a:cubicBezTo>
                    <a:pt x="41" y="349"/>
                    <a:pt x="41" y="360"/>
                    <a:pt x="51" y="369"/>
                  </a:cubicBezTo>
                  <a:cubicBezTo>
                    <a:pt x="61" y="380"/>
                    <a:pt x="71" y="380"/>
                    <a:pt x="81" y="380"/>
                  </a:cubicBezTo>
                  <a:cubicBezTo>
                    <a:pt x="101" y="380"/>
                    <a:pt x="111" y="380"/>
                    <a:pt x="111" y="369"/>
                  </a:cubicBezTo>
                  <a:cubicBezTo>
                    <a:pt x="121" y="360"/>
                    <a:pt x="131" y="349"/>
                    <a:pt x="131" y="340"/>
                  </a:cubicBezTo>
                  <a:cubicBezTo>
                    <a:pt x="121" y="240"/>
                    <a:pt x="111" y="140"/>
                    <a:pt x="101" y="50"/>
                  </a:cubicBezTo>
                  <a:cubicBezTo>
                    <a:pt x="91" y="30"/>
                    <a:pt x="91" y="20"/>
                    <a:pt x="81" y="10"/>
                  </a:cubicBezTo>
                  <a:cubicBezTo>
                    <a:pt x="71" y="10"/>
                    <a:pt x="61" y="0"/>
                    <a:pt x="51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5" name="Google Shape;235;p24"/>
            <p:cNvSpPr/>
            <p:nvPr/>
          </p:nvSpPr>
          <p:spPr>
            <a:xfrm flipH="1">
              <a:off x="7816217" y="4472401"/>
              <a:ext cx="13674" cy="43419"/>
            </a:xfrm>
            <a:custGeom>
              <a:avLst/>
              <a:gdLst/>
              <a:ahLst/>
              <a:cxnLst/>
              <a:rect l="l" t="t" r="r" b="b"/>
              <a:pathLst>
                <a:path w="211" h="670" extrusionOk="0">
                  <a:moveTo>
                    <a:pt x="40" y="0"/>
                  </a:moveTo>
                  <a:cubicBezTo>
                    <a:pt x="11" y="10"/>
                    <a:pt x="0" y="30"/>
                    <a:pt x="11" y="60"/>
                  </a:cubicBezTo>
                  <a:cubicBezTo>
                    <a:pt x="31" y="160"/>
                    <a:pt x="40" y="260"/>
                    <a:pt x="60" y="360"/>
                  </a:cubicBezTo>
                  <a:lnTo>
                    <a:pt x="120" y="629"/>
                  </a:lnTo>
                  <a:cubicBezTo>
                    <a:pt x="130" y="660"/>
                    <a:pt x="160" y="669"/>
                    <a:pt x="180" y="669"/>
                  </a:cubicBezTo>
                  <a:cubicBezTo>
                    <a:pt x="190" y="660"/>
                    <a:pt x="200" y="660"/>
                    <a:pt x="200" y="649"/>
                  </a:cubicBezTo>
                  <a:cubicBezTo>
                    <a:pt x="210" y="629"/>
                    <a:pt x="210" y="620"/>
                    <a:pt x="210" y="609"/>
                  </a:cubicBezTo>
                  <a:cubicBezTo>
                    <a:pt x="190" y="520"/>
                    <a:pt x="170" y="429"/>
                    <a:pt x="160" y="330"/>
                  </a:cubicBezTo>
                  <a:lnTo>
                    <a:pt x="100" y="30"/>
                  </a:lnTo>
                  <a:cubicBezTo>
                    <a:pt x="90" y="10"/>
                    <a:pt x="71" y="0"/>
                    <a:pt x="51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6" name="Google Shape;236;p24"/>
            <p:cNvSpPr/>
            <p:nvPr/>
          </p:nvSpPr>
          <p:spPr>
            <a:xfrm flipH="1">
              <a:off x="7835659" y="4463912"/>
              <a:ext cx="5249" cy="31430"/>
            </a:xfrm>
            <a:custGeom>
              <a:avLst/>
              <a:gdLst/>
              <a:ahLst/>
              <a:cxnLst/>
              <a:rect l="l" t="t" r="r" b="b"/>
              <a:pathLst>
                <a:path w="81" h="485" extrusionOk="0">
                  <a:moveTo>
                    <a:pt x="30" y="1"/>
                  </a:moveTo>
                  <a:cubicBezTo>
                    <a:pt x="21" y="1"/>
                    <a:pt x="1" y="21"/>
                    <a:pt x="1" y="41"/>
                  </a:cubicBezTo>
                  <a:lnTo>
                    <a:pt x="1" y="261"/>
                  </a:lnTo>
                  <a:lnTo>
                    <a:pt x="1" y="351"/>
                  </a:lnTo>
                  <a:cubicBezTo>
                    <a:pt x="1" y="391"/>
                    <a:pt x="10" y="421"/>
                    <a:pt x="21" y="461"/>
                  </a:cubicBezTo>
                  <a:cubicBezTo>
                    <a:pt x="21" y="475"/>
                    <a:pt x="31" y="485"/>
                    <a:pt x="45" y="485"/>
                  </a:cubicBezTo>
                  <a:cubicBezTo>
                    <a:pt x="50" y="485"/>
                    <a:pt x="55" y="483"/>
                    <a:pt x="61" y="481"/>
                  </a:cubicBezTo>
                  <a:lnTo>
                    <a:pt x="70" y="471"/>
                  </a:lnTo>
                  <a:cubicBezTo>
                    <a:pt x="81" y="461"/>
                    <a:pt x="81" y="451"/>
                    <a:pt x="81" y="441"/>
                  </a:cubicBezTo>
                  <a:cubicBezTo>
                    <a:pt x="81" y="431"/>
                    <a:pt x="70" y="421"/>
                    <a:pt x="70" y="421"/>
                  </a:cubicBezTo>
                  <a:lnTo>
                    <a:pt x="70" y="381"/>
                  </a:lnTo>
                  <a:lnTo>
                    <a:pt x="70" y="341"/>
                  </a:lnTo>
                  <a:cubicBezTo>
                    <a:pt x="61" y="311"/>
                    <a:pt x="61" y="281"/>
                    <a:pt x="61" y="251"/>
                  </a:cubicBezTo>
                  <a:cubicBezTo>
                    <a:pt x="70" y="181"/>
                    <a:pt x="70" y="111"/>
                    <a:pt x="70" y="41"/>
                  </a:cubicBezTo>
                  <a:cubicBezTo>
                    <a:pt x="70" y="21"/>
                    <a:pt x="50" y="1"/>
                    <a:pt x="30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7" name="Google Shape;237;p24"/>
            <p:cNvSpPr/>
            <p:nvPr/>
          </p:nvSpPr>
          <p:spPr>
            <a:xfrm flipH="1">
              <a:off x="7849268" y="4454904"/>
              <a:ext cx="9138" cy="34995"/>
            </a:xfrm>
            <a:custGeom>
              <a:avLst/>
              <a:gdLst/>
              <a:ahLst/>
              <a:cxnLst/>
              <a:rect l="l" t="t" r="r" b="b"/>
              <a:pathLst>
                <a:path w="141" h="540" extrusionOk="0">
                  <a:moveTo>
                    <a:pt x="80" y="0"/>
                  </a:moveTo>
                  <a:cubicBezTo>
                    <a:pt x="40" y="0"/>
                    <a:pt x="11" y="30"/>
                    <a:pt x="11" y="60"/>
                  </a:cubicBezTo>
                  <a:cubicBezTo>
                    <a:pt x="11" y="140"/>
                    <a:pt x="1" y="210"/>
                    <a:pt x="1" y="280"/>
                  </a:cubicBezTo>
                  <a:lnTo>
                    <a:pt x="1" y="480"/>
                  </a:lnTo>
                  <a:cubicBezTo>
                    <a:pt x="1" y="510"/>
                    <a:pt x="31" y="540"/>
                    <a:pt x="60" y="540"/>
                  </a:cubicBezTo>
                  <a:cubicBezTo>
                    <a:pt x="100" y="540"/>
                    <a:pt x="131" y="510"/>
                    <a:pt x="131" y="480"/>
                  </a:cubicBezTo>
                  <a:cubicBezTo>
                    <a:pt x="131" y="340"/>
                    <a:pt x="140" y="200"/>
                    <a:pt x="140" y="60"/>
                  </a:cubicBezTo>
                  <a:cubicBezTo>
                    <a:pt x="140" y="30"/>
                    <a:pt x="111" y="0"/>
                    <a:pt x="80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8" name="Google Shape;238;p24"/>
            <p:cNvSpPr/>
            <p:nvPr/>
          </p:nvSpPr>
          <p:spPr>
            <a:xfrm flipH="1">
              <a:off x="7915305" y="1552068"/>
              <a:ext cx="5249" cy="17497"/>
            </a:xfrm>
            <a:custGeom>
              <a:avLst/>
              <a:gdLst/>
              <a:ahLst/>
              <a:cxnLst/>
              <a:rect l="l" t="t" r="r" b="b"/>
              <a:pathLst>
                <a:path w="81" h="270" extrusionOk="0">
                  <a:moveTo>
                    <a:pt x="31" y="0"/>
                  </a:moveTo>
                  <a:cubicBezTo>
                    <a:pt x="20" y="0"/>
                    <a:pt x="11" y="10"/>
                    <a:pt x="11" y="20"/>
                  </a:cubicBezTo>
                  <a:cubicBezTo>
                    <a:pt x="0" y="20"/>
                    <a:pt x="0" y="30"/>
                    <a:pt x="0" y="40"/>
                  </a:cubicBezTo>
                  <a:cubicBezTo>
                    <a:pt x="0" y="70"/>
                    <a:pt x="11" y="110"/>
                    <a:pt x="11" y="140"/>
                  </a:cubicBezTo>
                  <a:lnTo>
                    <a:pt x="11" y="240"/>
                  </a:lnTo>
                  <a:cubicBezTo>
                    <a:pt x="11" y="260"/>
                    <a:pt x="20" y="270"/>
                    <a:pt x="40" y="270"/>
                  </a:cubicBezTo>
                  <a:cubicBezTo>
                    <a:pt x="60" y="270"/>
                    <a:pt x="80" y="260"/>
                    <a:pt x="80" y="240"/>
                  </a:cubicBezTo>
                  <a:lnTo>
                    <a:pt x="80" y="130"/>
                  </a:lnTo>
                  <a:cubicBezTo>
                    <a:pt x="80" y="100"/>
                    <a:pt x="71" y="60"/>
                    <a:pt x="71" y="30"/>
                  </a:cubicBezTo>
                  <a:cubicBezTo>
                    <a:pt x="60" y="10"/>
                    <a:pt x="51" y="0"/>
                    <a:pt x="31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9" name="Google Shape;239;p24"/>
            <p:cNvSpPr/>
            <p:nvPr/>
          </p:nvSpPr>
          <p:spPr>
            <a:xfrm flipH="1">
              <a:off x="7930210" y="1528090"/>
              <a:ext cx="10434" cy="32273"/>
            </a:xfrm>
            <a:custGeom>
              <a:avLst/>
              <a:gdLst/>
              <a:ahLst/>
              <a:cxnLst/>
              <a:rect l="l" t="t" r="r" b="b"/>
              <a:pathLst>
                <a:path w="161" h="498" extrusionOk="0">
                  <a:moveTo>
                    <a:pt x="110" y="0"/>
                  </a:moveTo>
                  <a:cubicBezTo>
                    <a:pt x="91" y="0"/>
                    <a:pt x="71" y="20"/>
                    <a:pt x="61" y="51"/>
                  </a:cubicBezTo>
                  <a:cubicBezTo>
                    <a:pt x="61" y="111"/>
                    <a:pt x="51" y="180"/>
                    <a:pt x="41" y="240"/>
                  </a:cubicBezTo>
                  <a:cubicBezTo>
                    <a:pt x="31" y="311"/>
                    <a:pt x="11" y="380"/>
                    <a:pt x="1" y="450"/>
                  </a:cubicBezTo>
                  <a:cubicBezTo>
                    <a:pt x="1" y="470"/>
                    <a:pt x="21" y="490"/>
                    <a:pt x="31" y="490"/>
                  </a:cubicBezTo>
                  <a:cubicBezTo>
                    <a:pt x="36" y="495"/>
                    <a:pt x="43" y="498"/>
                    <a:pt x="51" y="498"/>
                  </a:cubicBezTo>
                  <a:cubicBezTo>
                    <a:pt x="58" y="498"/>
                    <a:pt x="66" y="495"/>
                    <a:pt x="71" y="490"/>
                  </a:cubicBezTo>
                  <a:cubicBezTo>
                    <a:pt x="81" y="490"/>
                    <a:pt x="91" y="480"/>
                    <a:pt x="91" y="460"/>
                  </a:cubicBezTo>
                  <a:cubicBezTo>
                    <a:pt x="101" y="440"/>
                    <a:pt x="101" y="410"/>
                    <a:pt x="110" y="390"/>
                  </a:cubicBezTo>
                  <a:cubicBezTo>
                    <a:pt x="121" y="340"/>
                    <a:pt x="130" y="291"/>
                    <a:pt x="130" y="231"/>
                  </a:cubicBezTo>
                  <a:cubicBezTo>
                    <a:pt x="141" y="211"/>
                    <a:pt x="141" y="180"/>
                    <a:pt x="150" y="160"/>
                  </a:cubicBezTo>
                  <a:cubicBezTo>
                    <a:pt x="150" y="120"/>
                    <a:pt x="150" y="91"/>
                    <a:pt x="161" y="51"/>
                  </a:cubicBezTo>
                  <a:cubicBezTo>
                    <a:pt x="161" y="31"/>
                    <a:pt x="141" y="0"/>
                    <a:pt x="110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0" name="Google Shape;240;p24"/>
            <p:cNvSpPr/>
            <p:nvPr/>
          </p:nvSpPr>
          <p:spPr>
            <a:xfrm flipH="1">
              <a:off x="7932802" y="3378678"/>
              <a:ext cx="8489" cy="24691"/>
            </a:xfrm>
            <a:custGeom>
              <a:avLst/>
              <a:gdLst/>
              <a:ahLst/>
              <a:cxnLst/>
              <a:rect l="l" t="t" r="r" b="b"/>
              <a:pathLst>
                <a:path w="131" h="381" extrusionOk="0">
                  <a:moveTo>
                    <a:pt x="21" y="1"/>
                  </a:moveTo>
                  <a:cubicBezTo>
                    <a:pt x="1" y="11"/>
                    <a:pt x="1" y="21"/>
                    <a:pt x="11" y="41"/>
                  </a:cubicBezTo>
                  <a:cubicBezTo>
                    <a:pt x="21" y="51"/>
                    <a:pt x="21" y="71"/>
                    <a:pt x="31" y="81"/>
                  </a:cubicBezTo>
                  <a:cubicBezTo>
                    <a:pt x="51" y="141"/>
                    <a:pt x="61" y="201"/>
                    <a:pt x="71" y="251"/>
                  </a:cubicBezTo>
                  <a:cubicBezTo>
                    <a:pt x="71" y="291"/>
                    <a:pt x="81" y="321"/>
                    <a:pt x="81" y="360"/>
                  </a:cubicBezTo>
                  <a:cubicBezTo>
                    <a:pt x="81" y="360"/>
                    <a:pt x="81" y="371"/>
                    <a:pt x="91" y="371"/>
                  </a:cubicBezTo>
                  <a:cubicBezTo>
                    <a:pt x="91" y="380"/>
                    <a:pt x="101" y="380"/>
                    <a:pt x="101" y="380"/>
                  </a:cubicBezTo>
                  <a:cubicBezTo>
                    <a:pt x="111" y="380"/>
                    <a:pt x="120" y="380"/>
                    <a:pt x="120" y="371"/>
                  </a:cubicBezTo>
                  <a:cubicBezTo>
                    <a:pt x="131" y="371"/>
                    <a:pt x="131" y="360"/>
                    <a:pt x="131" y="360"/>
                  </a:cubicBezTo>
                  <a:cubicBezTo>
                    <a:pt x="120" y="321"/>
                    <a:pt x="120" y="281"/>
                    <a:pt x="111" y="241"/>
                  </a:cubicBezTo>
                  <a:cubicBezTo>
                    <a:pt x="111" y="211"/>
                    <a:pt x="101" y="181"/>
                    <a:pt x="101" y="151"/>
                  </a:cubicBezTo>
                  <a:cubicBezTo>
                    <a:pt x="91" y="131"/>
                    <a:pt x="91" y="111"/>
                    <a:pt x="81" y="81"/>
                  </a:cubicBezTo>
                  <a:cubicBezTo>
                    <a:pt x="71" y="61"/>
                    <a:pt x="61" y="41"/>
                    <a:pt x="51" y="11"/>
                  </a:cubicBezTo>
                  <a:cubicBezTo>
                    <a:pt x="41" y="11"/>
                    <a:pt x="31" y="1"/>
                    <a:pt x="31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1" name="Google Shape;241;p24"/>
            <p:cNvSpPr/>
            <p:nvPr/>
          </p:nvSpPr>
          <p:spPr>
            <a:xfrm flipH="1">
              <a:off x="7937340" y="3103513"/>
              <a:ext cx="148339" cy="325775"/>
            </a:xfrm>
            <a:custGeom>
              <a:avLst/>
              <a:gdLst/>
              <a:ahLst/>
              <a:cxnLst/>
              <a:rect l="l" t="t" r="r" b="b"/>
              <a:pathLst>
                <a:path w="2289" h="5027" extrusionOk="0">
                  <a:moveTo>
                    <a:pt x="1639" y="270"/>
                  </a:moveTo>
                  <a:lnTo>
                    <a:pt x="1639" y="280"/>
                  </a:lnTo>
                  <a:lnTo>
                    <a:pt x="1639" y="410"/>
                  </a:lnTo>
                  <a:cubicBezTo>
                    <a:pt x="1639" y="440"/>
                    <a:pt x="1649" y="480"/>
                    <a:pt x="1649" y="520"/>
                  </a:cubicBezTo>
                  <a:lnTo>
                    <a:pt x="1649" y="530"/>
                  </a:lnTo>
                  <a:cubicBezTo>
                    <a:pt x="1659" y="580"/>
                    <a:pt x="1659" y="620"/>
                    <a:pt x="1659" y="660"/>
                  </a:cubicBezTo>
                  <a:cubicBezTo>
                    <a:pt x="1669" y="720"/>
                    <a:pt x="1669" y="780"/>
                    <a:pt x="1669" y="830"/>
                  </a:cubicBezTo>
                  <a:cubicBezTo>
                    <a:pt x="1679" y="940"/>
                    <a:pt x="1689" y="1069"/>
                    <a:pt x="1689" y="1200"/>
                  </a:cubicBezTo>
                  <a:lnTo>
                    <a:pt x="1689" y="1389"/>
                  </a:lnTo>
                  <a:lnTo>
                    <a:pt x="1699" y="1469"/>
                  </a:lnTo>
                  <a:lnTo>
                    <a:pt x="1699" y="1609"/>
                  </a:lnTo>
                  <a:lnTo>
                    <a:pt x="1699" y="1739"/>
                  </a:lnTo>
                  <a:cubicBezTo>
                    <a:pt x="1709" y="1809"/>
                    <a:pt x="1709" y="1899"/>
                    <a:pt x="1719" y="1989"/>
                  </a:cubicBezTo>
                  <a:lnTo>
                    <a:pt x="1719" y="2079"/>
                  </a:lnTo>
                  <a:cubicBezTo>
                    <a:pt x="1729" y="2139"/>
                    <a:pt x="1729" y="2199"/>
                    <a:pt x="1729" y="2259"/>
                  </a:cubicBezTo>
                  <a:cubicBezTo>
                    <a:pt x="1739" y="2288"/>
                    <a:pt x="1739" y="2319"/>
                    <a:pt x="1739" y="2348"/>
                  </a:cubicBezTo>
                  <a:lnTo>
                    <a:pt x="1739" y="2519"/>
                  </a:lnTo>
                  <a:lnTo>
                    <a:pt x="1739" y="2559"/>
                  </a:lnTo>
                  <a:cubicBezTo>
                    <a:pt x="1749" y="2599"/>
                    <a:pt x="1749" y="2628"/>
                    <a:pt x="1749" y="2668"/>
                  </a:cubicBezTo>
                  <a:lnTo>
                    <a:pt x="1749" y="2768"/>
                  </a:lnTo>
                  <a:lnTo>
                    <a:pt x="1749" y="2778"/>
                  </a:lnTo>
                  <a:lnTo>
                    <a:pt x="1749" y="2788"/>
                  </a:lnTo>
                  <a:cubicBezTo>
                    <a:pt x="1749" y="2898"/>
                    <a:pt x="1739" y="2978"/>
                    <a:pt x="1739" y="3058"/>
                  </a:cubicBezTo>
                  <a:cubicBezTo>
                    <a:pt x="1739" y="3088"/>
                    <a:pt x="1739" y="3108"/>
                    <a:pt x="1729" y="3128"/>
                  </a:cubicBezTo>
                  <a:lnTo>
                    <a:pt x="1729" y="3158"/>
                  </a:lnTo>
                  <a:lnTo>
                    <a:pt x="1729" y="3198"/>
                  </a:lnTo>
                  <a:lnTo>
                    <a:pt x="1729" y="3218"/>
                  </a:lnTo>
                  <a:lnTo>
                    <a:pt x="1729" y="3278"/>
                  </a:lnTo>
                  <a:lnTo>
                    <a:pt x="1709" y="3278"/>
                  </a:lnTo>
                  <a:cubicBezTo>
                    <a:pt x="1699" y="3268"/>
                    <a:pt x="1699" y="3258"/>
                    <a:pt x="1689" y="3258"/>
                  </a:cubicBezTo>
                  <a:lnTo>
                    <a:pt x="1629" y="3198"/>
                  </a:lnTo>
                  <a:cubicBezTo>
                    <a:pt x="1629" y="3198"/>
                    <a:pt x="1619" y="3188"/>
                    <a:pt x="1619" y="3178"/>
                  </a:cubicBezTo>
                  <a:lnTo>
                    <a:pt x="1619" y="3168"/>
                  </a:lnTo>
                  <a:lnTo>
                    <a:pt x="1619" y="3158"/>
                  </a:lnTo>
                  <a:lnTo>
                    <a:pt x="1619" y="3148"/>
                  </a:lnTo>
                  <a:lnTo>
                    <a:pt x="1619" y="3108"/>
                  </a:lnTo>
                  <a:lnTo>
                    <a:pt x="1619" y="3008"/>
                  </a:lnTo>
                  <a:lnTo>
                    <a:pt x="1619" y="2828"/>
                  </a:lnTo>
                  <a:lnTo>
                    <a:pt x="1619" y="2628"/>
                  </a:lnTo>
                  <a:cubicBezTo>
                    <a:pt x="1619" y="2579"/>
                    <a:pt x="1619" y="2508"/>
                    <a:pt x="1609" y="2439"/>
                  </a:cubicBezTo>
                  <a:cubicBezTo>
                    <a:pt x="1609" y="2379"/>
                    <a:pt x="1609" y="2319"/>
                    <a:pt x="1600" y="2248"/>
                  </a:cubicBezTo>
                  <a:lnTo>
                    <a:pt x="1600" y="2099"/>
                  </a:lnTo>
                  <a:lnTo>
                    <a:pt x="1600" y="2079"/>
                  </a:lnTo>
                  <a:lnTo>
                    <a:pt x="1600" y="2059"/>
                  </a:lnTo>
                  <a:lnTo>
                    <a:pt x="1600" y="1739"/>
                  </a:lnTo>
                  <a:lnTo>
                    <a:pt x="1600" y="1679"/>
                  </a:lnTo>
                  <a:lnTo>
                    <a:pt x="1600" y="1509"/>
                  </a:lnTo>
                  <a:cubicBezTo>
                    <a:pt x="1589" y="1440"/>
                    <a:pt x="1589" y="1380"/>
                    <a:pt x="1589" y="1309"/>
                  </a:cubicBezTo>
                  <a:lnTo>
                    <a:pt x="1589" y="1129"/>
                  </a:lnTo>
                  <a:lnTo>
                    <a:pt x="1589" y="940"/>
                  </a:lnTo>
                  <a:lnTo>
                    <a:pt x="1589" y="770"/>
                  </a:lnTo>
                  <a:cubicBezTo>
                    <a:pt x="1589" y="760"/>
                    <a:pt x="1580" y="740"/>
                    <a:pt x="1580" y="720"/>
                  </a:cubicBezTo>
                  <a:lnTo>
                    <a:pt x="1580" y="610"/>
                  </a:lnTo>
                  <a:lnTo>
                    <a:pt x="1580" y="480"/>
                  </a:lnTo>
                  <a:lnTo>
                    <a:pt x="1580" y="430"/>
                  </a:lnTo>
                  <a:lnTo>
                    <a:pt x="1580" y="380"/>
                  </a:lnTo>
                  <a:lnTo>
                    <a:pt x="1580" y="300"/>
                  </a:lnTo>
                  <a:lnTo>
                    <a:pt x="1589" y="290"/>
                  </a:lnTo>
                  <a:lnTo>
                    <a:pt x="1639" y="270"/>
                  </a:lnTo>
                  <a:close/>
                  <a:moveTo>
                    <a:pt x="1540" y="3288"/>
                  </a:moveTo>
                  <a:cubicBezTo>
                    <a:pt x="1549" y="3308"/>
                    <a:pt x="1560" y="3318"/>
                    <a:pt x="1580" y="3338"/>
                  </a:cubicBezTo>
                  <a:cubicBezTo>
                    <a:pt x="1600" y="3358"/>
                    <a:pt x="1609" y="3378"/>
                    <a:pt x="1629" y="3398"/>
                  </a:cubicBezTo>
                  <a:lnTo>
                    <a:pt x="1609" y="3407"/>
                  </a:lnTo>
                  <a:cubicBezTo>
                    <a:pt x="1600" y="3418"/>
                    <a:pt x="1589" y="3427"/>
                    <a:pt x="1569" y="3438"/>
                  </a:cubicBezTo>
                  <a:cubicBezTo>
                    <a:pt x="1560" y="3447"/>
                    <a:pt x="1540" y="3458"/>
                    <a:pt x="1520" y="3478"/>
                  </a:cubicBezTo>
                  <a:lnTo>
                    <a:pt x="1500" y="3498"/>
                  </a:lnTo>
                  <a:cubicBezTo>
                    <a:pt x="1460" y="3527"/>
                    <a:pt x="1429" y="3547"/>
                    <a:pt x="1389" y="3567"/>
                  </a:cubicBezTo>
                  <a:lnTo>
                    <a:pt x="1360" y="3578"/>
                  </a:lnTo>
                  <a:cubicBezTo>
                    <a:pt x="1340" y="3598"/>
                    <a:pt x="1309" y="3618"/>
                    <a:pt x="1280" y="3627"/>
                  </a:cubicBezTo>
                  <a:lnTo>
                    <a:pt x="1189" y="3687"/>
                  </a:lnTo>
                  <a:lnTo>
                    <a:pt x="1160" y="3707"/>
                  </a:lnTo>
                  <a:lnTo>
                    <a:pt x="1160" y="3698"/>
                  </a:lnTo>
                  <a:lnTo>
                    <a:pt x="1160" y="3658"/>
                  </a:lnTo>
                  <a:cubicBezTo>
                    <a:pt x="1149" y="3638"/>
                    <a:pt x="1149" y="3618"/>
                    <a:pt x="1149" y="3587"/>
                  </a:cubicBezTo>
                  <a:lnTo>
                    <a:pt x="1160" y="3587"/>
                  </a:lnTo>
                  <a:lnTo>
                    <a:pt x="1200" y="3547"/>
                  </a:lnTo>
                  <a:lnTo>
                    <a:pt x="1220" y="3538"/>
                  </a:lnTo>
                  <a:cubicBezTo>
                    <a:pt x="1260" y="3507"/>
                    <a:pt x="1289" y="3487"/>
                    <a:pt x="1320" y="3467"/>
                  </a:cubicBezTo>
                  <a:cubicBezTo>
                    <a:pt x="1349" y="3438"/>
                    <a:pt x="1389" y="3418"/>
                    <a:pt x="1429" y="3388"/>
                  </a:cubicBezTo>
                  <a:lnTo>
                    <a:pt x="1469" y="3348"/>
                  </a:lnTo>
                  <a:lnTo>
                    <a:pt x="1480" y="3338"/>
                  </a:lnTo>
                  <a:lnTo>
                    <a:pt x="1509" y="3308"/>
                  </a:lnTo>
                  <a:cubicBezTo>
                    <a:pt x="1520" y="3298"/>
                    <a:pt x="1529" y="3298"/>
                    <a:pt x="1540" y="3288"/>
                  </a:cubicBezTo>
                  <a:close/>
                  <a:moveTo>
                    <a:pt x="960" y="600"/>
                  </a:moveTo>
                  <a:lnTo>
                    <a:pt x="960" y="770"/>
                  </a:lnTo>
                  <a:lnTo>
                    <a:pt x="960" y="830"/>
                  </a:lnTo>
                  <a:lnTo>
                    <a:pt x="960" y="890"/>
                  </a:lnTo>
                  <a:lnTo>
                    <a:pt x="960" y="1100"/>
                  </a:lnTo>
                  <a:lnTo>
                    <a:pt x="960" y="1249"/>
                  </a:lnTo>
                  <a:cubicBezTo>
                    <a:pt x="970" y="1300"/>
                    <a:pt x="970" y="1360"/>
                    <a:pt x="970" y="1420"/>
                  </a:cubicBezTo>
                  <a:lnTo>
                    <a:pt x="970" y="1599"/>
                  </a:lnTo>
                  <a:lnTo>
                    <a:pt x="970" y="1749"/>
                  </a:lnTo>
                  <a:lnTo>
                    <a:pt x="970" y="2059"/>
                  </a:lnTo>
                  <a:lnTo>
                    <a:pt x="970" y="2239"/>
                  </a:lnTo>
                  <a:lnTo>
                    <a:pt x="970" y="2299"/>
                  </a:lnTo>
                  <a:cubicBezTo>
                    <a:pt x="960" y="2328"/>
                    <a:pt x="960" y="2368"/>
                    <a:pt x="960" y="2399"/>
                  </a:cubicBezTo>
                  <a:lnTo>
                    <a:pt x="960" y="2718"/>
                  </a:lnTo>
                  <a:cubicBezTo>
                    <a:pt x="970" y="2758"/>
                    <a:pt x="970" y="2808"/>
                    <a:pt x="970" y="2858"/>
                  </a:cubicBezTo>
                  <a:lnTo>
                    <a:pt x="970" y="2898"/>
                  </a:lnTo>
                  <a:lnTo>
                    <a:pt x="980" y="2958"/>
                  </a:lnTo>
                  <a:lnTo>
                    <a:pt x="980" y="3028"/>
                  </a:lnTo>
                  <a:cubicBezTo>
                    <a:pt x="980" y="3148"/>
                    <a:pt x="990" y="3248"/>
                    <a:pt x="1000" y="3358"/>
                  </a:cubicBezTo>
                  <a:cubicBezTo>
                    <a:pt x="1010" y="3388"/>
                    <a:pt x="1010" y="3427"/>
                    <a:pt x="1010" y="3458"/>
                  </a:cubicBezTo>
                  <a:lnTo>
                    <a:pt x="1010" y="3478"/>
                  </a:lnTo>
                  <a:cubicBezTo>
                    <a:pt x="1020" y="3538"/>
                    <a:pt x="1020" y="3607"/>
                    <a:pt x="1030" y="3678"/>
                  </a:cubicBezTo>
                  <a:cubicBezTo>
                    <a:pt x="1030" y="3698"/>
                    <a:pt x="1030" y="3718"/>
                    <a:pt x="1040" y="3738"/>
                  </a:cubicBezTo>
                  <a:cubicBezTo>
                    <a:pt x="1030" y="3747"/>
                    <a:pt x="1040" y="3758"/>
                    <a:pt x="1040" y="3767"/>
                  </a:cubicBezTo>
                  <a:lnTo>
                    <a:pt x="1040" y="3787"/>
                  </a:lnTo>
                  <a:cubicBezTo>
                    <a:pt x="1030" y="3787"/>
                    <a:pt x="1020" y="3798"/>
                    <a:pt x="1010" y="3798"/>
                  </a:cubicBezTo>
                  <a:cubicBezTo>
                    <a:pt x="980" y="3818"/>
                    <a:pt x="960" y="3827"/>
                    <a:pt x="940" y="3847"/>
                  </a:cubicBezTo>
                  <a:lnTo>
                    <a:pt x="930" y="3847"/>
                  </a:lnTo>
                  <a:lnTo>
                    <a:pt x="930" y="3838"/>
                  </a:lnTo>
                  <a:lnTo>
                    <a:pt x="930" y="3827"/>
                  </a:lnTo>
                  <a:lnTo>
                    <a:pt x="930" y="3758"/>
                  </a:lnTo>
                  <a:cubicBezTo>
                    <a:pt x="920" y="3718"/>
                    <a:pt x="920" y="3667"/>
                    <a:pt x="920" y="3627"/>
                  </a:cubicBezTo>
                  <a:cubicBezTo>
                    <a:pt x="910" y="3598"/>
                    <a:pt x="910" y="3567"/>
                    <a:pt x="910" y="3538"/>
                  </a:cubicBezTo>
                  <a:cubicBezTo>
                    <a:pt x="900" y="3518"/>
                    <a:pt x="900" y="3507"/>
                    <a:pt x="900" y="3487"/>
                  </a:cubicBezTo>
                  <a:cubicBezTo>
                    <a:pt x="900" y="3458"/>
                    <a:pt x="890" y="3418"/>
                    <a:pt x="890" y="3368"/>
                  </a:cubicBezTo>
                  <a:cubicBezTo>
                    <a:pt x="880" y="3308"/>
                    <a:pt x="880" y="3258"/>
                    <a:pt x="880" y="3198"/>
                  </a:cubicBezTo>
                  <a:lnTo>
                    <a:pt x="880" y="3188"/>
                  </a:lnTo>
                  <a:cubicBezTo>
                    <a:pt x="880" y="3158"/>
                    <a:pt x="880" y="3138"/>
                    <a:pt x="870" y="3108"/>
                  </a:cubicBezTo>
                  <a:lnTo>
                    <a:pt x="870" y="3048"/>
                  </a:lnTo>
                  <a:lnTo>
                    <a:pt x="870" y="3028"/>
                  </a:lnTo>
                  <a:lnTo>
                    <a:pt x="870" y="2978"/>
                  </a:lnTo>
                  <a:cubicBezTo>
                    <a:pt x="860" y="2928"/>
                    <a:pt x="860" y="2888"/>
                    <a:pt x="860" y="2838"/>
                  </a:cubicBezTo>
                  <a:cubicBezTo>
                    <a:pt x="860" y="2758"/>
                    <a:pt x="850" y="2668"/>
                    <a:pt x="850" y="2579"/>
                  </a:cubicBezTo>
                  <a:cubicBezTo>
                    <a:pt x="840" y="2488"/>
                    <a:pt x="830" y="2399"/>
                    <a:pt x="830" y="2308"/>
                  </a:cubicBezTo>
                  <a:cubicBezTo>
                    <a:pt x="830" y="2208"/>
                    <a:pt x="840" y="2119"/>
                    <a:pt x="840" y="2019"/>
                  </a:cubicBezTo>
                  <a:lnTo>
                    <a:pt x="840" y="1929"/>
                  </a:lnTo>
                  <a:lnTo>
                    <a:pt x="840" y="1889"/>
                  </a:lnTo>
                  <a:lnTo>
                    <a:pt x="840" y="1759"/>
                  </a:lnTo>
                  <a:lnTo>
                    <a:pt x="840" y="1629"/>
                  </a:lnTo>
                  <a:cubicBezTo>
                    <a:pt x="830" y="1579"/>
                    <a:pt x="830" y="1529"/>
                    <a:pt x="830" y="1489"/>
                  </a:cubicBezTo>
                  <a:lnTo>
                    <a:pt x="830" y="1349"/>
                  </a:lnTo>
                  <a:lnTo>
                    <a:pt x="830" y="1320"/>
                  </a:lnTo>
                  <a:lnTo>
                    <a:pt x="830" y="1220"/>
                  </a:lnTo>
                  <a:lnTo>
                    <a:pt x="830" y="1140"/>
                  </a:lnTo>
                  <a:lnTo>
                    <a:pt x="830" y="1109"/>
                  </a:lnTo>
                  <a:cubicBezTo>
                    <a:pt x="830" y="1060"/>
                    <a:pt x="820" y="1009"/>
                    <a:pt x="820" y="950"/>
                  </a:cubicBezTo>
                  <a:lnTo>
                    <a:pt x="820" y="810"/>
                  </a:lnTo>
                  <a:cubicBezTo>
                    <a:pt x="820" y="780"/>
                    <a:pt x="820" y="750"/>
                    <a:pt x="810" y="720"/>
                  </a:cubicBezTo>
                  <a:lnTo>
                    <a:pt x="810" y="680"/>
                  </a:lnTo>
                  <a:lnTo>
                    <a:pt x="810" y="670"/>
                  </a:lnTo>
                  <a:cubicBezTo>
                    <a:pt x="820" y="670"/>
                    <a:pt x="830" y="670"/>
                    <a:pt x="830" y="660"/>
                  </a:cubicBezTo>
                  <a:cubicBezTo>
                    <a:pt x="880" y="640"/>
                    <a:pt x="920" y="620"/>
                    <a:pt x="960" y="600"/>
                  </a:cubicBezTo>
                  <a:close/>
                  <a:moveTo>
                    <a:pt x="820" y="3818"/>
                  </a:moveTo>
                  <a:lnTo>
                    <a:pt x="820" y="3827"/>
                  </a:lnTo>
                  <a:lnTo>
                    <a:pt x="820" y="3838"/>
                  </a:lnTo>
                  <a:lnTo>
                    <a:pt x="820" y="3878"/>
                  </a:lnTo>
                  <a:cubicBezTo>
                    <a:pt x="820" y="3887"/>
                    <a:pt x="830" y="3897"/>
                    <a:pt x="830" y="3907"/>
                  </a:cubicBezTo>
                  <a:lnTo>
                    <a:pt x="820" y="3917"/>
                  </a:lnTo>
                  <a:cubicBezTo>
                    <a:pt x="790" y="3937"/>
                    <a:pt x="750" y="3967"/>
                    <a:pt x="720" y="3987"/>
                  </a:cubicBezTo>
                  <a:cubicBezTo>
                    <a:pt x="680" y="4017"/>
                    <a:pt x="650" y="4047"/>
                    <a:pt x="610" y="4067"/>
                  </a:cubicBezTo>
                  <a:cubicBezTo>
                    <a:pt x="570" y="4097"/>
                    <a:pt x="530" y="4117"/>
                    <a:pt x="480" y="4147"/>
                  </a:cubicBezTo>
                  <a:cubicBezTo>
                    <a:pt x="460" y="4157"/>
                    <a:pt x="440" y="4177"/>
                    <a:pt x="420" y="4187"/>
                  </a:cubicBezTo>
                  <a:cubicBezTo>
                    <a:pt x="390" y="4207"/>
                    <a:pt x="361" y="4227"/>
                    <a:pt x="341" y="4247"/>
                  </a:cubicBezTo>
                  <a:lnTo>
                    <a:pt x="290" y="4277"/>
                  </a:lnTo>
                  <a:lnTo>
                    <a:pt x="270" y="4297"/>
                  </a:lnTo>
                  <a:lnTo>
                    <a:pt x="270" y="4247"/>
                  </a:lnTo>
                  <a:lnTo>
                    <a:pt x="270" y="4177"/>
                  </a:lnTo>
                  <a:cubicBezTo>
                    <a:pt x="270" y="4177"/>
                    <a:pt x="270" y="4167"/>
                    <a:pt x="281" y="4167"/>
                  </a:cubicBezTo>
                  <a:cubicBezTo>
                    <a:pt x="290" y="4167"/>
                    <a:pt x="310" y="4157"/>
                    <a:pt x="321" y="4147"/>
                  </a:cubicBezTo>
                  <a:cubicBezTo>
                    <a:pt x="330" y="4147"/>
                    <a:pt x="330" y="4137"/>
                    <a:pt x="341" y="4137"/>
                  </a:cubicBezTo>
                  <a:lnTo>
                    <a:pt x="361" y="4117"/>
                  </a:lnTo>
                  <a:cubicBezTo>
                    <a:pt x="370" y="4117"/>
                    <a:pt x="390" y="4107"/>
                    <a:pt x="401" y="4097"/>
                  </a:cubicBezTo>
                  <a:cubicBezTo>
                    <a:pt x="420" y="4097"/>
                    <a:pt x="430" y="4087"/>
                    <a:pt x="450" y="4087"/>
                  </a:cubicBezTo>
                  <a:cubicBezTo>
                    <a:pt x="460" y="4077"/>
                    <a:pt x="470" y="4067"/>
                    <a:pt x="490" y="4057"/>
                  </a:cubicBezTo>
                  <a:cubicBezTo>
                    <a:pt x="510" y="4037"/>
                    <a:pt x="540" y="4017"/>
                    <a:pt x="560" y="4007"/>
                  </a:cubicBezTo>
                  <a:lnTo>
                    <a:pt x="560" y="3997"/>
                  </a:lnTo>
                  <a:cubicBezTo>
                    <a:pt x="580" y="3987"/>
                    <a:pt x="590" y="3977"/>
                    <a:pt x="610" y="3967"/>
                  </a:cubicBezTo>
                  <a:cubicBezTo>
                    <a:pt x="620" y="3957"/>
                    <a:pt x="630" y="3957"/>
                    <a:pt x="640" y="3947"/>
                  </a:cubicBezTo>
                  <a:lnTo>
                    <a:pt x="680" y="3917"/>
                  </a:lnTo>
                  <a:lnTo>
                    <a:pt x="720" y="3887"/>
                  </a:lnTo>
                  <a:cubicBezTo>
                    <a:pt x="740" y="3867"/>
                    <a:pt x="760" y="3858"/>
                    <a:pt x="790" y="3838"/>
                  </a:cubicBezTo>
                  <a:cubicBezTo>
                    <a:pt x="800" y="3838"/>
                    <a:pt x="810" y="3827"/>
                    <a:pt x="820" y="3818"/>
                  </a:cubicBezTo>
                  <a:close/>
                  <a:moveTo>
                    <a:pt x="1809" y="3467"/>
                  </a:moveTo>
                  <a:lnTo>
                    <a:pt x="1819" y="3478"/>
                  </a:lnTo>
                  <a:lnTo>
                    <a:pt x="1829" y="3478"/>
                  </a:lnTo>
                  <a:cubicBezTo>
                    <a:pt x="1839" y="3478"/>
                    <a:pt x="1849" y="3487"/>
                    <a:pt x="1859" y="3487"/>
                  </a:cubicBezTo>
                  <a:cubicBezTo>
                    <a:pt x="1869" y="3498"/>
                    <a:pt x="1879" y="3498"/>
                    <a:pt x="1899" y="3498"/>
                  </a:cubicBezTo>
                  <a:lnTo>
                    <a:pt x="1919" y="3507"/>
                  </a:lnTo>
                  <a:cubicBezTo>
                    <a:pt x="1939" y="3507"/>
                    <a:pt x="1949" y="3518"/>
                    <a:pt x="1969" y="3527"/>
                  </a:cubicBezTo>
                  <a:lnTo>
                    <a:pt x="1979" y="3527"/>
                  </a:lnTo>
                  <a:cubicBezTo>
                    <a:pt x="1989" y="3527"/>
                    <a:pt x="2009" y="3538"/>
                    <a:pt x="2019" y="3538"/>
                  </a:cubicBezTo>
                  <a:lnTo>
                    <a:pt x="1989" y="3567"/>
                  </a:lnTo>
                  <a:cubicBezTo>
                    <a:pt x="1969" y="3578"/>
                    <a:pt x="1959" y="3578"/>
                    <a:pt x="1949" y="3587"/>
                  </a:cubicBezTo>
                  <a:cubicBezTo>
                    <a:pt x="1939" y="3598"/>
                    <a:pt x="1929" y="3607"/>
                    <a:pt x="1919" y="3607"/>
                  </a:cubicBezTo>
                  <a:cubicBezTo>
                    <a:pt x="1899" y="3618"/>
                    <a:pt x="1889" y="3627"/>
                    <a:pt x="1879" y="3638"/>
                  </a:cubicBezTo>
                  <a:lnTo>
                    <a:pt x="1869" y="3647"/>
                  </a:lnTo>
                  <a:lnTo>
                    <a:pt x="1779" y="3707"/>
                  </a:lnTo>
                  <a:cubicBezTo>
                    <a:pt x="1759" y="3727"/>
                    <a:pt x="1729" y="3738"/>
                    <a:pt x="1709" y="3747"/>
                  </a:cubicBezTo>
                  <a:cubicBezTo>
                    <a:pt x="1679" y="3767"/>
                    <a:pt x="1659" y="3778"/>
                    <a:pt x="1629" y="3798"/>
                  </a:cubicBezTo>
                  <a:cubicBezTo>
                    <a:pt x="1609" y="3807"/>
                    <a:pt x="1589" y="3827"/>
                    <a:pt x="1569" y="3838"/>
                  </a:cubicBezTo>
                  <a:lnTo>
                    <a:pt x="1560" y="3847"/>
                  </a:lnTo>
                  <a:cubicBezTo>
                    <a:pt x="1540" y="3858"/>
                    <a:pt x="1520" y="3878"/>
                    <a:pt x="1489" y="3897"/>
                  </a:cubicBezTo>
                  <a:lnTo>
                    <a:pt x="1340" y="3987"/>
                  </a:lnTo>
                  <a:cubicBezTo>
                    <a:pt x="1289" y="4007"/>
                    <a:pt x="1240" y="4037"/>
                    <a:pt x="1189" y="4077"/>
                  </a:cubicBezTo>
                  <a:cubicBezTo>
                    <a:pt x="1169" y="4087"/>
                    <a:pt x="1149" y="4097"/>
                    <a:pt x="1140" y="4107"/>
                  </a:cubicBezTo>
                  <a:cubicBezTo>
                    <a:pt x="1110" y="4127"/>
                    <a:pt x="1070" y="4157"/>
                    <a:pt x="1040" y="4177"/>
                  </a:cubicBezTo>
                  <a:lnTo>
                    <a:pt x="890" y="4267"/>
                  </a:lnTo>
                  <a:lnTo>
                    <a:pt x="830" y="4297"/>
                  </a:lnTo>
                  <a:lnTo>
                    <a:pt x="800" y="4307"/>
                  </a:lnTo>
                  <a:cubicBezTo>
                    <a:pt x="770" y="4327"/>
                    <a:pt x="740" y="4347"/>
                    <a:pt x="710" y="4357"/>
                  </a:cubicBezTo>
                  <a:cubicBezTo>
                    <a:pt x="680" y="4377"/>
                    <a:pt x="660" y="4397"/>
                    <a:pt x="640" y="4417"/>
                  </a:cubicBezTo>
                  <a:lnTo>
                    <a:pt x="630" y="4417"/>
                  </a:lnTo>
                  <a:cubicBezTo>
                    <a:pt x="610" y="4437"/>
                    <a:pt x="590" y="4447"/>
                    <a:pt x="580" y="4457"/>
                  </a:cubicBezTo>
                  <a:cubicBezTo>
                    <a:pt x="570" y="4477"/>
                    <a:pt x="560" y="4487"/>
                    <a:pt x="550" y="4507"/>
                  </a:cubicBezTo>
                  <a:lnTo>
                    <a:pt x="540" y="4497"/>
                  </a:lnTo>
                  <a:lnTo>
                    <a:pt x="490" y="4497"/>
                  </a:lnTo>
                  <a:cubicBezTo>
                    <a:pt x="450" y="4487"/>
                    <a:pt x="420" y="4477"/>
                    <a:pt x="390" y="4467"/>
                  </a:cubicBezTo>
                  <a:cubicBezTo>
                    <a:pt x="381" y="4457"/>
                    <a:pt x="361" y="4457"/>
                    <a:pt x="350" y="4447"/>
                  </a:cubicBezTo>
                  <a:lnTo>
                    <a:pt x="330" y="4447"/>
                  </a:lnTo>
                  <a:cubicBezTo>
                    <a:pt x="321" y="4437"/>
                    <a:pt x="310" y="4437"/>
                    <a:pt x="301" y="4437"/>
                  </a:cubicBezTo>
                  <a:lnTo>
                    <a:pt x="290" y="4427"/>
                  </a:lnTo>
                  <a:lnTo>
                    <a:pt x="290" y="4417"/>
                  </a:lnTo>
                  <a:cubicBezTo>
                    <a:pt x="330" y="4397"/>
                    <a:pt x="350" y="4377"/>
                    <a:pt x="381" y="4357"/>
                  </a:cubicBezTo>
                  <a:lnTo>
                    <a:pt x="401" y="4347"/>
                  </a:lnTo>
                  <a:cubicBezTo>
                    <a:pt x="460" y="4297"/>
                    <a:pt x="520" y="4257"/>
                    <a:pt x="580" y="4217"/>
                  </a:cubicBezTo>
                  <a:lnTo>
                    <a:pt x="590" y="4217"/>
                  </a:lnTo>
                  <a:lnTo>
                    <a:pt x="620" y="4197"/>
                  </a:lnTo>
                  <a:cubicBezTo>
                    <a:pt x="670" y="4167"/>
                    <a:pt x="720" y="4127"/>
                    <a:pt x="770" y="4097"/>
                  </a:cubicBezTo>
                  <a:cubicBezTo>
                    <a:pt x="790" y="4077"/>
                    <a:pt x="820" y="4057"/>
                    <a:pt x="840" y="4047"/>
                  </a:cubicBezTo>
                  <a:cubicBezTo>
                    <a:pt x="910" y="3997"/>
                    <a:pt x="990" y="3947"/>
                    <a:pt x="1080" y="3907"/>
                  </a:cubicBezTo>
                  <a:cubicBezTo>
                    <a:pt x="1120" y="3887"/>
                    <a:pt x="1160" y="3867"/>
                    <a:pt x="1189" y="3847"/>
                  </a:cubicBezTo>
                  <a:cubicBezTo>
                    <a:pt x="1209" y="3838"/>
                    <a:pt x="1229" y="3818"/>
                    <a:pt x="1249" y="3807"/>
                  </a:cubicBezTo>
                  <a:cubicBezTo>
                    <a:pt x="1269" y="3798"/>
                    <a:pt x="1289" y="3787"/>
                    <a:pt x="1300" y="3778"/>
                  </a:cubicBezTo>
                  <a:lnTo>
                    <a:pt x="1420" y="3718"/>
                  </a:lnTo>
                  <a:lnTo>
                    <a:pt x="1540" y="3658"/>
                  </a:lnTo>
                  <a:cubicBezTo>
                    <a:pt x="1560" y="3638"/>
                    <a:pt x="1580" y="3627"/>
                    <a:pt x="1609" y="3607"/>
                  </a:cubicBezTo>
                  <a:cubicBezTo>
                    <a:pt x="1619" y="3598"/>
                    <a:pt x="1629" y="3587"/>
                    <a:pt x="1639" y="3587"/>
                  </a:cubicBezTo>
                  <a:cubicBezTo>
                    <a:pt x="1659" y="3567"/>
                    <a:pt x="1679" y="3558"/>
                    <a:pt x="1689" y="3547"/>
                  </a:cubicBezTo>
                  <a:lnTo>
                    <a:pt x="1699" y="3547"/>
                  </a:lnTo>
                  <a:cubicBezTo>
                    <a:pt x="1709" y="3538"/>
                    <a:pt x="1729" y="3527"/>
                    <a:pt x="1739" y="3518"/>
                  </a:cubicBezTo>
                  <a:cubicBezTo>
                    <a:pt x="1749" y="3518"/>
                    <a:pt x="1759" y="3507"/>
                    <a:pt x="1769" y="3498"/>
                  </a:cubicBezTo>
                  <a:cubicBezTo>
                    <a:pt x="1779" y="3487"/>
                    <a:pt x="1789" y="3487"/>
                    <a:pt x="1799" y="3478"/>
                  </a:cubicBezTo>
                  <a:lnTo>
                    <a:pt x="1809" y="3467"/>
                  </a:lnTo>
                  <a:close/>
                  <a:moveTo>
                    <a:pt x="2109" y="3638"/>
                  </a:moveTo>
                  <a:lnTo>
                    <a:pt x="2109" y="3658"/>
                  </a:lnTo>
                  <a:lnTo>
                    <a:pt x="2109" y="3718"/>
                  </a:lnTo>
                  <a:lnTo>
                    <a:pt x="2099" y="3747"/>
                  </a:lnTo>
                  <a:cubicBezTo>
                    <a:pt x="2099" y="3787"/>
                    <a:pt x="2099" y="3827"/>
                    <a:pt x="2089" y="3878"/>
                  </a:cubicBezTo>
                  <a:lnTo>
                    <a:pt x="2089" y="3897"/>
                  </a:lnTo>
                  <a:lnTo>
                    <a:pt x="2069" y="3907"/>
                  </a:lnTo>
                  <a:lnTo>
                    <a:pt x="2059" y="3917"/>
                  </a:lnTo>
                  <a:lnTo>
                    <a:pt x="2029" y="3947"/>
                  </a:lnTo>
                  <a:lnTo>
                    <a:pt x="2019" y="3947"/>
                  </a:lnTo>
                  <a:cubicBezTo>
                    <a:pt x="1989" y="3977"/>
                    <a:pt x="1959" y="3987"/>
                    <a:pt x="1939" y="4007"/>
                  </a:cubicBezTo>
                  <a:cubicBezTo>
                    <a:pt x="1919" y="4017"/>
                    <a:pt x="1879" y="4037"/>
                    <a:pt x="1849" y="4057"/>
                  </a:cubicBezTo>
                  <a:cubicBezTo>
                    <a:pt x="1829" y="4087"/>
                    <a:pt x="1799" y="4107"/>
                    <a:pt x="1769" y="4127"/>
                  </a:cubicBezTo>
                  <a:cubicBezTo>
                    <a:pt x="1739" y="4147"/>
                    <a:pt x="1719" y="4167"/>
                    <a:pt x="1689" y="4177"/>
                  </a:cubicBezTo>
                  <a:lnTo>
                    <a:pt x="1659" y="4207"/>
                  </a:lnTo>
                  <a:lnTo>
                    <a:pt x="1649" y="4207"/>
                  </a:lnTo>
                  <a:lnTo>
                    <a:pt x="1629" y="4227"/>
                  </a:lnTo>
                  <a:cubicBezTo>
                    <a:pt x="1580" y="4257"/>
                    <a:pt x="1529" y="4297"/>
                    <a:pt x="1469" y="4337"/>
                  </a:cubicBezTo>
                  <a:cubicBezTo>
                    <a:pt x="1429" y="4367"/>
                    <a:pt x="1380" y="4397"/>
                    <a:pt x="1340" y="4427"/>
                  </a:cubicBezTo>
                  <a:cubicBezTo>
                    <a:pt x="1289" y="4457"/>
                    <a:pt x="1240" y="4487"/>
                    <a:pt x="1180" y="4527"/>
                  </a:cubicBezTo>
                  <a:cubicBezTo>
                    <a:pt x="1149" y="4547"/>
                    <a:pt x="1120" y="4557"/>
                    <a:pt x="1090" y="4577"/>
                  </a:cubicBezTo>
                  <a:lnTo>
                    <a:pt x="1080" y="4587"/>
                  </a:lnTo>
                  <a:lnTo>
                    <a:pt x="1060" y="4597"/>
                  </a:lnTo>
                  <a:lnTo>
                    <a:pt x="1030" y="4617"/>
                  </a:lnTo>
                  <a:cubicBezTo>
                    <a:pt x="980" y="4646"/>
                    <a:pt x="920" y="4666"/>
                    <a:pt x="880" y="4697"/>
                  </a:cubicBezTo>
                  <a:lnTo>
                    <a:pt x="840" y="4717"/>
                  </a:lnTo>
                  <a:cubicBezTo>
                    <a:pt x="800" y="4726"/>
                    <a:pt x="760" y="4746"/>
                    <a:pt x="730" y="4777"/>
                  </a:cubicBezTo>
                  <a:lnTo>
                    <a:pt x="670" y="4806"/>
                  </a:lnTo>
                  <a:lnTo>
                    <a:pt x="650" y="4817"/>
                  </a:lnTo>
                  <a:lnTo>
                    <a:pt x="650" y="4806"/>
                  </a:lnTo>
                  <a:lnTo>
                    <a:pt x="650" y="4786"/>
                  </a:lnTo>
                  <a:lnTo>
                    <a:pt x="650" y="4777"/>
                  </a:lnTo>
                  <a:cubicBezTo>
                    <a:pt x="640" y="4746"/>
                    <a:pt x="640" y="4717"/>
                    <a:pt x="640" y="4686"/>
                  </a:cubicBezTo>
                  <a:lnTo>
                    <a:pt x="640" y="4666"/>
                  </a:lnTo>
                  <a:lnTo>
                    <a:pt x="640" y="4657"/>
                  </a:lnTo>
                  <a:lnTo>
                    <a:pt x="640" y="4637"/>
                  </a:lnTo>
                  <a:lnTo>
                    <a:pt x="640" y="4606"/>
                  </a:lnTo>
                  <a:cubicBezTo>
                    <a:pt x="630" y="4597"/>
                    <a:pt x="630" y="4587"/>
                    <a:pt x="630" y="4577"/>
                  </a:cubicBezTo>
                  <a:lnTo>
                    <a:pt x="630" y="4567"/>
                  </a:lnTo>
                  <a:lnTo>
                    <a:pt x="630" y="4557"/>
                  </a:lnTo>
                  <a:cubicBezTo>
                    <a:pt x="630" y="4547"/>
                    <a:pt x="640" y="4537"/>
                    <a:pt x="640" y="4527"/>
                  </a:cubicBezTo>
                  <a:cubicBezTo>
                    <a:pt x="650" y="4527"/>
                    <a:pt x="660" y="4517"/>
                    <a:pt x="660" y="4517"/>
                  </a:cubicBezTo>
                  <a:cubicBezTo>
                    <a:pt x="710" y="4477"/>
                    <a:pt x="760" y="4447"/>
                    <a:pt x="800" y="4417"/>
                  </a:cubicBezTo>
                  <a:cubicBezTo>
                    <a:pt x="830" y="4407"/>
                    <a:pt x="860" y="4387"/>
                    <a:pt x="890" y="4377"/>
                  </a:cubicBezTo>
                  <a:lnTo>
                    <a:pt x="900" y="4367"/>
                  </a:lnTo>
                  <a:cubicBezTo>
                    <a:pt x="920" y="4357"/>
                    <a:pt x="940" y="4347"/>
                    <a:pt x="970" y="4337"/>
                  </a:cubicBezTo>
                  <a:cubicBezTo>
                    <a:pt x="1010" y="4317"/>
                    <a:pt x="1060" y="4287"/>
                    <a:pt x="1120" y="4247"/>
                  </a:cubicBezTo>
                  <a:cubicBezTo>
                    <a:pt x="1140" y="4237"/>
                    <a:pt x="1169" y="4217"/>
                    <a:pt x="1189" y="4197"/>
                  </a:cubicBezTo>
                  <a:cubicBezTo>
                    <a:pt x="1220" y="4177"/>
                    <a:pt x="1240" y="4167"/>
                    <a:pt x="1260" y="4147"/>
                  </a:cubicBezTo>
                  <a:cubicBezTo>
                    <a:pt x="1300" y="4117"/>
                    <a:pt x="1349" y="4097"/>
                    <a:pt x="1380" y="4077"/>
                  </a:cubicBezTo>
                  <a:lnTo>
                    <a:pt x="1420" y="4057"/>
                  </a:lnTo>
                  <a:cubicBezTo>
                    <a:pt x="1480" y="4027"/>
                    <a:pt x="1520" y="3997"/>
                    <a:pt x="1569" y="3967"/>
                  </a:cubicBezTo>
                  <a:lnTo>
                    <a:pt x="1600" y="3947"/>
                  </a:lnTo>
                  <a:lnTo>
                    <a:pt x="1609" y="3937"/>
                  </a:lnTo>
                  <a:cubicBezTo>
                    <a:pt x="1639" y="3917"/>
                    <a:pt x="1679" y="3897"/>
                    <a:pt x="1719" y="3878"/>
                  </a:cubicBezTo>
                  <a:cubicBezTo>
                    <a:pt x="1729" y="3867"/>
                    <a:pt x="1749" y="3858"/>
                    <a:pt x="1769" y="3847"/>
                  </a:cubicBezTo>
                  <a:cubicBezTo>
                    <a:pt x="1799" y="3827"/>
                    <a:pt x="1829" y="3818"/>
                    <a:pt x="1859" y="3798"/>
                  </a:cubicBezTo>
                  <a:cubicBezTo>
                    <a:pt x="1869" y="3787"/>
                    <a:pt x="1889" y="3778"/>
                    <a:pt x="1899" y="3767"/>
                  </a:cubicBezTo>
                  <a:lnTo>
                    <a:pt x="1989" y="3707"/>
                  </a:lnTo>
                  <a:cubicBezTo>
                    <a:pt x="2009" y="3687"/>
                    <a:pt x="2029" y="3678"/>
                    <a:pt x="2059" y="3667"/>
                  </a:cubicBezTo>
                  <a:cubicBezTo>
                    <a:pt x="2059" y="3658"/>
                    <a:pt x="2069" y="3658"/>
                    <a:pt x="2079" y="3658"/>
                  </a:cubicBezTo>
                  <a:cubicBezTo>
                    <a:pt x="2089" y="3647"/>
                    <a:pt x="2099" y="3638"/>
                    <a:pt x="2109" y="3638"/>
                  </a:cubicBezTo>
                  <a:close/>
                  <a:moveTo>
                    <a:pt x="230" y="4487"/>
                  </a:moveTo>
                  <a:lnTo>
                    <a:pt x="230" y="4487"/>
                  </a:lnTo>
                  <a:cubicBezTo>
                    <a:pt x="250" y="4507"/>
                    <a:pt x="261" y="4517"/>
                    <a:pt x="281" y="4517"/>
                  </a:cubicBezTo>
                  <a:lnTo>
                    <a:pt x="301" y="4527"/>
                  </a:lnTo>
                  <a:cubicBezTo>
                    <a:pt x="310" y="4527"/>
                    <a:pt x="330" y="4537"/>
                    <a:pt x="341" y="4537"/>
                  </a:cubicBezTo>
                  <a:lnTo>
                    <a:pt x="361" y="4547"/>
                  </a:lnTo>
                  <a:cubicBezTo>
                    <a:pt x="381" y="4567"/>
                    <a:pt x="410" y="4577"/>
                    <a:pt x="440" y="4587"/>
                  </a:cubicBezTo>
                  <a:lnTo>
                    <a:pt x="480" y="4587"/>
                  </a:lnTo>
                  <a:cubicBezTo>
                    <a:pt x="500" y="4597"/>
                    <a:pt x="510" y="4597"/>
                    <a:pt x="530" y="4597"/>
                  </a:cubicBezTo>
                  <a:lnTo>
                    <a:pt x="530" y="4606"/>
                  </a:lnTo>
                  <a:lnTo>
                    <a:pt x="530" y="4657"/>
                  </a:lnTo>
                  <a:lnTo>
                    <a:pt x="530" y="4686"/>
                  </a:lnTo>
                  <a:cubicBezTo>
                    <a:pt x="530" y="4706"/>
                    <a:pt x="540" y="4737"/>
                    <a:pt x="540" y="4757"/>
                  </a:cubicBezTo>
                  <a:lnTo>
                    <a:pt x="540" y="4766"/>
                  </a:lnTo>
                  <a:cubicBezTo>
                    <a:pt x="540" y="4797"/>
                    <a:pt x="540" y="4817"/>
                    <a:pt x="550" y="4846"/>
                  </a:cubicBezTo>
                  <a:lnTo>
                    <a:pt x="550" y="4866"/>
                  </a:lnTo>
                  <a:lnTo>
                    <a:pt x="540" y="4866"/>
                  </a:lnTo>
                  <a:lnTo>
                    <a:pt x="540" y="4857"/>
                  </a:lnTo>
                  <a:lnTo>
                    <a:pt x="530" y="4857"/>
                  </a:lnTo>
                  <a:cubicBezTo>
                    <a:pt x="520" y="4857"/>
                    <a:pt x="510" y="4846"/>
                    <a:pt x="500" y="4846"/>
                  </a:cubicBezTo>
                  <a:lnTo>
                    <a:pt x="490" y="4837"/>
                  </a:lnTo>
                  <a:lnTo>
                    <a:pt x="480" y="4837"/>
                  </a:lnTo>
                  <a:cubicBezTo>
                    <a:pt x="450" y="4826"/>
                    <a:pt x="420" y="4817"/>
                    <a:pt x="381" y="4806"/>
                  </a:cubicBezTo>
                  <a:lnTo>
                    <a:pt x="361" y="4797"/>
                  </a:lnTo>
                  <a:cubicBezTo>
                    <a:pt x="350" y="4786"/>
                    <a:pt x="330" y="4777"/>
                    <a:pt x="310" y="4766"/>
                  </a:cubicBezTo>
                  <a:cubicBezTo>
                    <a:pt x="301" y="4766"/>
                    <a:pt x="290" y="4757"/>
                    <a:pt x="281" y="4757"/>
                  </a:cubicBezTo>
                  <a:lnTo>
                    <a:pt x="261" y="4746"/>
                  </a:lnTo>
                  <a:lnTo>
                    <a:pt x="261" y="4726"/>
                  </a:lnTo>
                  <a:cubicBezTo>
                    <a:pt x="250" y="4706"/>
                    <a:pt x="250" y="4686"/>
                    <a:pt x="250" y="4657"/>
                  </a:cubicBezTo>
                  <a:lnTo>
                    <a:pt x="250" y="4637"/>
                  </a:lnTo>
                  <a:cubicBezTo>
                    <a:pt x="250" y="4606"/>
                    <a:pt x="241" y="4567"/>
                    <a:pt x="241" y="4527"/>
                  </a:cubicBezTo>
                  <a:cubicBezTo>
                    <a:pt x="241" y="4517"/>
                    <a:pt x="241" y="4507"/>
                    <a:pt x="230" y="4487"/>
                  </a:cubicBezTo>
                  <a:close/>
                  <a:moveTo>
                    <a:pt x="1719" y="1"/>
                  </a:moveTo>
                  <a:cubicBezTo>
                    <a:pt x="1689" y="1"/>
                    <a:pt x="1679" y="10"/>
                    <a:pt x="1659" y="10"/>
                  </a:cubicBezTo>
                  <a:cubicBezTo>
                    <a:pt x="1639" y="21"/>
                    <a:pt x="1629" y="21"/>
                    <a:pt x="1619" y="30"/>
                  </a:cubicBezTo>
                  <a:lnTo>
                    <a:pt x="1600" y="41"/>
                  </a:lnTo>
                  <a:cubicBezTo>
                    <a:pt x="1580" y="41"/>
                    <a:pt x="1560" y="50"/>
                    <a:pt x="1540" y="61"/>
                  </a:cubicBezTo>
                  <a:lnTo>
                    <a:pt x="1469" y="101"/>
                  </a:lnTo>
                  <a:cubicBezTo>
                    <a:pt x="1409" y="130"/>
                    <a:pt x="1360" y="161"/>
                    <a:pt x="1300" y="181"/>
                  </a:cubicBezTo>
                  <a:cubicBezTo>
                    <a:pt x="1280" y="190"/>
                    <a:pt x="1260" y="201"/>
                    <a:pt x="1240" y="221"/>
                  </a:cubicBezTo>
                  <a:lnTo>
                    <a:pt x="1220" y="221"/>
                  </a:lnTo>
                  <a:cubicBezTo>
                    <a:pt x="1169" y="250"/>
                    <a:pt x="1120" y="280"/>
                    <a:pt x="1060" y="300"/>
                  </a:cubicBezTo>
                  <a:cubicBezTo>
                    <a:pt x="980" y="340"/>
                    <a:pt x="900" y="380"/>
                    <a:pt x="810" y="430"/>
                  </a:cubicBezTo>
                  <a:cubicBezTo>
                    <a:pt x="790" y="440"/>
                    <a:pt x="760" y="460"/>
                    <a:pt x="730" y="470"/>
                  </a:cubicBezTo>
                  <a:cubicBezTo>
                    <a:pt x="680" y="500"/>
                    <a:pt x="640" y="520"/>
                    <a:pt x="590" y="550"/>
                  </a:cubicBezTo>
                  <a:cubicBezTo>
                    <a:pt x="510" y="580"/>
                    <a:pt x="430" y="620"/>
                    <a:pt x="361" y="670"/>
                  </a:cubicBezTo>
                  <a:cubicBezTo>
                    <a:pt x="301" y="710"/>
                    <a:pt x="230" y="750"/>
                    <a:pt x="161" y="790"/>
                  </a:cubicBezTo>
                  <a:lnTo>
                    <a:pt x="150" y="800"/>
                  </a:lnTo>
                  <a:cubicBezTo>
                    <a:pt x="110" y="820"/>
                    <a:pt x="61" y="850"/>
                    <a:pt x="41" y="900"/>
                  </a:cubicBezTo>
                  <a:cubicBezTo>
                    <a:pt x="21" y="940"/>
                    <a:pt x="10" y="989"/>
                    <a:pt x="10" y="1040"/>
                  </a:cubicBezTo>
                  <a:cubicBezTo>
                    <a:pt x="10" y="1060"/>
                    <a:pt x="1" y="1089"/>
                    <a:pt x="1" y="1109"/>
                  </a:cubicBezTo>
                  <a:lnTo>
                    <a:pt x="1" y="1360"/>
                  </a:lnTo>
                  <a:lnTo>
                    <a:pt x="1" y="1389"/>
                  </a:lnTo>
                  <a:cubicBezTo>
                    <a:pt x="10" y="1469"/>
                    <a:pt x="10" y="1559"/>
                    <a:pt x="10" y="1649"/>
                  </a:cubicBezTo>
                  <a:cubicBezTo>
                    <a:pt x="10" y="1709"/>
                    <a:pt x="21" y="1759"/>
                    <a:pt x="21" y="1819"/>
                  </a:cubicBezTo>
                  <a:lnTo>
                    <a:pt x="21" y="1909"/>
                  </a:lnTo>
                  <a:lnTo>
                    <a:pt x="21" y="1969"/>
                  </a:lnTo>
                  <a:cubicBezTo>
                    <a:pt x="21" y="2039"/>
                    <a:pt x="30" y="2109"/>
                    <a:pt x="30" y="2169"/>
                  </a:cubicBezTo>
                  <a:cubicBezTo>
                    <a:pt x="30" y="2239"/>
                    <a:pt x="41" y="2319"/>
                    <a:pt x="41" y="2408"/>
                  </a:cubicBezTo>
                  <a:lnTo>
                    <a:pt x="41" y="2448"/>
                  </a:lnTo>
                  <a:cubicBezTo>
                    <a:pt x="41" y="2499"/>
                    <a:pt x="50" y="2539"/>
                    <a:pt x="50" y="2588"/>
                  </a:cubicBezTo>
                  <a:lnTo>
                    <a:pt x="50" y="2668"/>
                  </a:lnTo>
                  <a:cubicBezTo>
                    <a:pt x="61" y="2698"/>
                    <a:pt x="61" y="2728"/>
                    <a:pt x="61" y="2758"/>
                  </a:cubicBezTo>
                  <a:lnTo>
                    <a:pt x="61" y="2798"/>
                  </a:lnTo>
                  <a:lnTo>
                    <a:pt x="61" y="2838"/>
                  </a:lnTo>
                  <a:cubicBezTo>
                    <a:pt x="50" y="2928"/>
                    <a:pt x="50" y="3018"/>
                    <a:pt x="61" y="3098"/>
                  </a:cubicBezTo>
                  <a:lnTo>
                    <a:pt x="61" y="3128"/>
                  </a:lnTo>
                  <a:lnTo>
                    <a:pt x="61" y="3138"/>
                  </a:lnTo>
                  <a:cubicBezTo>
                    <a:pt x="70" y="3168"/>
                    <a:pt x="70" y="3208"/>
                    <a:pt x="70" y="3238"/>
                  </a:cubicBezTo>
                  <a:lnTo>
                    <a:pt x="70" y="3278"/>
                  </a:lnTo>
                  <a:lnTo>
                    <a:pt x="70" y="3298"/>
                  </a:lnTo>
                  <a:lnTo>
                    <a:pt x="70" y="3308"/>
                  </a:lnTo>
                  <a:cubicBezTo>
                    <a:pt x="70" y="3328"/>
                    <a:pt x="70" y="3348"/>
                    <a:pt x="81" y="3358"/>
                  </a:cubicBezTo>
                  <a:cubicBezTo>
                    <a:pt x="81" y="3447"/>
                    <a:pt x="90" y="3538"/>
                    <a:pt x="90" y="3627"/>
                  </a:cubicBezTo>
                  <a:cubicBezTo>
                    <a:pt x="101" y="3707"/>
                    <a:pt x="101" y="3787"/>
                    <a:pt x="110" y="3867"/>
                  </a:cubicBezTo>
                  <a:lnTo>
                    <a:pt x="110" y="3887"/>
                  </a:lnTo>
                  <a:cubicBezTo>
                    <a:pt x="110" y="3927"/>
                    <a:pt x="121" y="3957"/>
                    <a:pt x="121" y="3997"/>
                  </a:cubicBezTo>
                  <a:cubicBezTo>
                    <a:pt x="121" y="4047"/>
                    <a:pt x="130" y="4097"/>
                    <a:pt x="130" y="4137"/>
                  </a:cubicBezTo>
                  <a:lnTo>
                    <a:pt x="130" y="4247"/>
                  </a:lnTo>
                  <a:lnTo>
                    <a:pt x="130" y="4287"/>
                  </a:lnTo>
                  <a:cubicBezTo>
                    <a:pt x="130" y="4307"/>
                    <a:pt x="130" y="4337"/>
                    <a:pt x="141" y="4357"/>
                  </a:cubicBezTo>
                  <a:lnTo>
                    <a:pt x="141" y="4397"/>
                  </a:lnTo>
                  <a:lnTo>
                    <a:pt x="150" y="4417"/>
                  </a:lnTo>
                  <a:lnTo>
                    <a:pt x="150" y="4437"/>
                  </a:lnTo>
                  <a:lnTo>
                    <a:pt x="150" y="4557"/>
                  </a:lnTo>
                  <a:cubicBezTo>
                    <a:pt x="141" y="4597"/>
                    <a:pt x="141" y="4637"/>
                    <a:pt x="141" y="4686"/>
                  </a:cubicBezTo>
                  <a:cubicBezTo>
                    <a:pt x="141" y="4697"/>
                    <a:pt x="130" y="4717"/>
                    <a:pt x="130" y="4737"/>
                  </a:cubicBezTo>
                  <a:lnTo>
                    <a:pt x="130" y="4757"/>
                  </a:lnTo>
                  <a:lnTo>
                    <a:pt x="130" y="4786"/>
                  </a:lnTo>
                  <a:cubicBezTo>
                    <a:pt x="130" y="4806"/>
                    <a:pt x="130" y="4826"/>
                    <a:pt x="141" y="4837"/>
                  </a:cubicBezTo>
                  <a:cubicBezTo>
                    <a:pt x="150" y="4857"/>
                    <a:pt x="170" y="4866"/>
                    <a:pt x="181" y="4877"/>
                  </a:cubicBezTo>
                  <a:cubicBezTo>
                    <a:pt x="190" y="4886"/>
                    <a:pt x="210" y="4886"/>
                    <a:pt x="221" y="4897"/>
                  </a:cubicBezTo>
                  <a:cubicBezTo>
                    <a:pt x="250" y="4906"/>
                    <a:pt x="270" y="4917"/>
                    <a:pt x="301" y="4937"/>
                  </a:cubicBezTo>
                  <a:cubicBezTo>
                    <a:pt x="350" y="4957"/>
                    <a:pt x="401" y="4966"/>
                    <a:pt x="440" y="4986"/>
                  </a:cubicBezTo>
                  <a:lnTo>
                    <a:pt x="470" y="4997"/>
                  </a:lnTo>
                  <a:cubicBezTo>
                    <a:pt x="480" y="4997"/>
                    <a:pt x="500" y="5006"/>
                    <a:pt x="510" y="5017"/>
                  </a:cubicBezTo>
                  <a:lnTo>
                    <a:pt x="520" y="5017"/>
                  </a:lnTo>
                  <a:lnTo>
                    <a:pt x="540" y="5026"/>
                  </a:lnTo>
                  <a:lnTo>
                    <a:pt x="590" y="5026"/>
                  </a:lnTo>
                  <a:cubicBezTo>
                    <a:pt x="600" y="5017"/>
                    <a:pt x="610" y="5017"/>
                    <a:pt x="620" y="5017"/>
                  </a:cubicBezTo>
                  <a:cubicBezTo>
                    <a:pt x="630" y="5006"/>
                    <a:pt x="640" y="5006"/>
                    <a:pt x="640" y="4997"/>
                  </a:cubicBezTo>
                  <a:cubicBezTo>
                    <a:pt x="650" y="4997"/>
                    <a:pt x="660" y="4986"/>
                    <a:pt x="670" y="4986"/>
                  </a:cubicBezTo>
                  <a:lnTo>
                    <a:pt x="680" y="4977"/>
                  </a:lnTo>
                  <a:lnTo>
                    <a:pt x="710" y="4957"/>
                  </a:lnTo>
                  <a:cubicBezTo>
                    <a:pt x="740" y="4937"/>
                    <a:pt x="780" y="4906"/>
                    <a:pt x="820" y="4877"/>
                  </a:cubicBezTo>
                  <a:cubicBezTo>
                    <a:pt x="850" y="4866"/>
                    <a:pt x="890" y="4846"/>
                    <a:pt x="920" y="4826"/>
                  </a:cubicBezTo>
                  <a:cubicBezTo>
                    <a:pt x="940" y="4817"/>
                    <a:pt x="960" y="4806"/>
                    <a:pt x="970" y="4797"/>
                  </a:cubicBezTo>
                  <a:cubicBezTo>
                    <a:pt x="1030" y="4766"/>
                    <a:pt x="1080" y="4737"/>
                    <a:pt x="1130" y="4717"/>
                  </a:cubicBezTo>
                  <a:lnTo>
                    <a:pt x="1160" y="4686"/>
                  </a:lnTo>
                  <a:lnTo>
                    <a:pt x="1180" y="4677"/>
                  </a:lnTo>
                  <a:cubicBezTo>
                    <a:pt x="1220" y="4657"/>
                    <a:pt x="1249" y="4637"/>
                    <a:pt x="1280" y="4617"/>
                  </a:cubicBezTo>
                  <a:cubicBezTo>
                    <a:pt x="1329" y="4597"/>
                    <a:pt x="1380" y="4567"/>
                    <a:pt x="1420" y="4537"/>
                  </a:cubicBezTo>
                  <a:cubicBezTo>
                    <a:pt x="1460" y="4507"/>
                    <a:pt x="1500" y="4477"/>
                    <a:pt x="1529" y="4447"/>
                  </a:cubicBezTo>
                  <a:lnTo>
                    <a:pt x="1540" y="4447"/>
                  </a:lnTo>
                  <a:lnTo>
                    <a:pt x="1549" y="4437"/>
                  </a:lnTo>
                  <a:cubicBezTo>
                    <a:pt x="1600" y="4397"/>
                    <a:pt x="1649" y="4367"/>
                    <a:pt x="1709" y="4327"/>
                  </a:cubicBezTo>
                  <a:cubicBezTo>
                    <a:pt x="1759" y="4297"/>
                    <a:pt x="1809" y="4257"/>
                    <a:pt x="1859" y="4227"/>
                  </a:cubicBezTo>
                  <a:cubicBezTo>
                    <a:pt x="1909" y="4177"/>
                    <a:pt x="1949" y="4157"/>
                    <a:pt x="1989" y="4127"/>
                  </a:cubicBezTo>
                  <a:lnTo>
                    <a:pt x="1999" y="4127"/>
                  </a:lnTo>
                  <a:cubicBezTo>
                    <a:pt x="2019" y="4117"/>
                    <a:pt x="2039" y="4097"/>
                    <a:pt x="2059" y="4087"/>
                  </a:cubicBezTo>
                  <a:cubicBezTo>
                    <a:pt x="2079" y="4077"/>
                    <a:pt x="2099" y="4057"/>
                    <a:pt x="2119" y="4047"/>
                  </a:cubicBezTo>
                  <a:cubicBezTo>
                    <a:pt x="2129" y="4047"/>
                    <a:pt x="2139" y="4037"/>
                    <a:pt x="2149" y="4037"/>
                  </a:cubicBezTo>
                  <a:cubicBezTo>
                    <a:pt x="2169" y="4027"/>
                    <a:pt x="2189" y="4007"/>
                    <a:pt x="2209" y="3997"/>
                  </a:cubicBezTo>
                  <a:cubicBezTo>
                    <a:pt x="2239" y="3967"/>
                    <a:pt x="2249" y="3917"/>
                    <a:pt x="2249" y="3878"/>
                  </a:cubicBezTo>
                  <a:cubicBezTo>
                    <a:pt x="2259" y="3827"/>
                    <a:pt x="2269" y="3767"/>
                    <a:pt x="2269" y="3707"/>
                  </a:cubicBezTo>
                  <a:lnTo>
                    <a:pt x="2279" y="3707"/>
                  </a:lnTo>
                  <a:lnTo>
                    <a:pt x="2279" y="3698"/>
                  </a:lnTo>
                  <a:lnTo>
                    <a:pt x="2279" y="3678"/>
                  </a:lnTo>
                  <a:lnTo>
                    <a:pt x="2279" y="3667"/>
                  </a:lnTo>
                  <a:lnTo>
                    <a:pt x="2279" y="3627"/>
                  </a:lnTo>
                  <a:lnTo>
                    <a:pt x="2279" y="3618"/>
                  </a:lnTo>
                  <a:cubicBezTo>
                    <a:pt x="2279" y="3598"/>
                    <a:pt x="2289" y="3567"/>
                    <a:pt x="2279" y="3538"/>
                  </a:cubicBezTo>
                  <a:cubicBezTo>
                    <a:pt x="2259" y="3487"/>
                    <a:pt x="2219" y="3447"/>
                    <a:pt x="2169" y="3427"/>
                  </a:cubicBezTo>
                  <a:cubicBezTo>
                    <a:pt x="2139" y="3398"/>
                    <a:pt x="2099" y="3388"/>
                    <a:pt x="2059" y="3368"/>
                  </a:cubicBezTo>
                  <a:cubicBezTo>
                    <a:pt x="2009" y="3348"/>
                    <a:pt x="1979" y="3338"/>
                    <a:pt x="1949" y="3328"/>
                  </a:cubicBezTo>
                  <a:lnTo>
                    <a:pt x="1939" y="3328"/>
                  </a:lnTo>
                  <a:cubicBezTo>
                    <a:pt x="1929" y="3328"/>
                    <a:pt x="1909" y="3318"/>
                    <a:pt x="1899" y="3318"/>
                  </a:cubicBezTo>
                  <a:cubicBezTo>
                    <a:pt x="1909" y="3298"/>
                    <a:pt x="1909" y="3278"/>
                    <a:pt x="1909" y="3248"/>
                  </a:cubicBezTo>
                  <a:lnTo>
                    <a:pt x="1909" y="3238"/>
                  </a:lnTo>
                  <a:cubicBezTo>
                    <a:pt x="1909" y="3188"/>
                    <a:pt x="1919" y="3148"/>
                    <a:pt x="1919" y="3098"/>
                  </a:cubicBezTo>
                  <a:lnTo>
                    <a:pt x="1919" y="2848"/>
                  </a:lnTo>
                  <a:lnTo>
                    <a:pt x="1919" y="2838"/>
                  </a:lnTo>
                  <a:lnTo>
                    <a:pt x="1919" y="2708"/>
                  </a:lnTo>
                  <a:cubicBezTo>
                    <a:pt x="1919" y="2668"/>
                    <a:pt x="1909" y="2628"/>
                    <a:pt x="1909" y="2588"/>
                  </a:cubicBezTo>
                  <a:lnTo>
                    <a:pt x="1909" y="2579"/>
                  </a:lnTo>
                  <a:lnTo>
                    <a:pt x="1909" y="2568"/>
                  </a:lnTo>
                  <a:cubicBezTo>
                    <a:pt x="1899" y="2479"/>
                    <a:pt x="1899" y="2388"/>
                    <a:pt x="1899" y="2299"/>
                  </a:cubicBezTo>
                  <a:cubicBezTo>
                    <a:pt x="1889" y="2228"/>
                    <a:pt x="1889" y="2159"/>
                    <a:pt x="1879" y="2099"/>
                  </a:cubicBezTo>
                  <a:lnTo>
                    <a:pt x="1879" y="2089"/>
                  </a:lnTo>
                  <a:lnTo>
                    <a:pt x="1879" y="2029"/>
                  </a:lnTo>
                  <a:cubicBezTo>
                    <a:pt x="1869" y="1939"/>
                    <a:pt x="1869" y="1849"/>
                    <a:pt x="1859" y="1779"/>
                  </a:cubicBezTo>
                  <a:lnTo>
                    <a:pt x="1859" y="1509"/>
                  </a:lnTo>
                  <a:lnTo>
                    <a:pt x="1859" y="1229"/>
                  </a:lnTo>
                  <a:lnTo>
                    <a:pt x="1859" y="1049"/>
                  </a:lnTo>
                  <a:lnTo>
                    <a:pt x="1859" y="970"/>
                  </a:lnTo>
                  <a:lnTo>
                    <a:pt x="1859" y="940"/>
                  </a:lnTo>
                  <a:cubicBezTo>
                    <a:pt x="1859" y="860"/>
                    <a:pt x="1869" y="780"/>
                    <a:pt x="1869" y="700"/>
                  </a:cubicBezTo>
                  <a:lnTo>
                    <a:pt x="1869" y="570"/>
                  </a:lnTo>
                  <a:lnTo>
                    <a:pt x="1869" y="500"/>
                  </a:lnTo>
                  <a:lnTo>
                    <a:pt x="1869" y="440"/>
                  </a:lnTo>
                  <a:cubicBezTo>
                    <a:pt x="1859" y="400"/>
                    <a:pt x="1869" y="360"/>
                    <a:pt x="1869" y="320"/>
                  </a:cubicBezTo>
                  <a:lnTo>
                    <a:pt x="1869" y="280"/>
                  </a:lnTo>
                  <a:lnTo>
                    <a:pt x="1869" y="270"/>
                  </a:lnTo>
                  <a:lnTo>
                    <a:pt x="1869" y="201"/>
                  </a:lnTo>
                  <a:cubicBezTo>
                    <a:pt x="1879" y="170"/>
                    <a:pt x="1869" y="150"/>
                    <a:pt x="1869" y="121"/>
                  </a:cubicBezTo>
                  <a:cubicBezTo>
                    <a:pt x="1859" y="81"/>
                    <a:pt x="1839" y="41"/>
                    <a:pt x="1799" y="21"/>
                  </a:cubicBezTo>
                  <a:cubicBezTo>
                    <a:pt x="1779" y="10"/>
                    <a:pt x="1759" y="1"/>
                    <a:pt x="1729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2" name="Google Shape;242;p24"/>
            <p:cNvSpPr/>
            <p:nvPr/>
          </p:nvSpPr>
          <p:spPr>
            <a:xfrm flipH="1">
              <a:off x="7939284" y="2746111"/>
              <a:ext cx="147691" cy="325710"/>
            </a:xfrm>
            <a:custGeom>
              <a:avLst/>
              <a:gdLst/>
              <a:ahLst/>
              <a:cxnLst/>
              <a:rect l="l" t="t" r="r" b="b"/>
              <a:pathLst>
                <a:path w="2279" h="5026" extrusionOk="0">
                  <a:moveTo>
                    <a:pt x="1629" y="270"/>
                  </a:moveTo>
                  <a:lnTo>
                    <a:pt x="1629" y="280"/>
                  </a:lnTo>
                  <a:cubicBezTo>
                    <a:pt x="1629" y="330"/>
                    <a:pt x="1639" y="370"/>
                    <a:pt x="1639" y="400"/>
                  </a:cubicBezTo>
                  <a:cubicBezTo>
                    <a:pt x="1639" y="440"/>
                    <a:pt x="1639" y="480"/>
                    <a:pt x="1649" y="509"/>
                  </a:cubicBezTo>
                  <a:lnTo>
                    <a:pt x="1649" y="520"/>
                  </a:lnTo>
                  <a:lnTo>
                    <a:pt x="1649" y="529"/>
                  </a:lnTo>
                  <a:cubicBezTo>
                    <a:pt x="1649" y="569"/>
                    <a:pt x="1659" y="620"/>
                    <a:pt x="1659" y="660"/>
                  </a:cubicBezTo>
                  <a:cubicBezTo>
                    <a:pt x="1659" y="720"/>
                    <a:pt x="1669" y="769"/>
                    <a:pt x="1669" y="829"/>
                  </a:cubicBezTo>
                  <a:cubicBezTo>
                    <a:pt x="1679" y="939"/>
                    <a:pt x="1679" y="1069"/>
                    <a:pt x="1689" y="1189"/>
                  </a:cubicBezTo>
                  <a:lnTo>
                    <a:pt x="1689" y="1379"/>
                  </a:lnTo>
                  <a:lnTo>
                    <a:pt x="1689" y="1469"/>
                  </a:lnTo>
                  <a:cubicBezTo>
                    <a:pt x="1689" y="1509"/>
                    <a:pt x="1689" y="1559"/>
                    <a:pt x="1699" y="1609"/>
                  </a:cubicBezTo>
                  <a:lnTo>
                    <a:pt x="1699" y="1739"/>
                  </a:lnTo>
                  <a:cubicBezTo>
                    <a:pt x="1699" y="1808"/>
                    <a:pt x="1699" y="1899"/>
                    <a:pt x="1709" y="1988"/>
                  </a:cubicBezTo>
                  <a:cubicBezTo>
                    <a:pt x="1709" y="2019"/>
                    <a:pt x="1719" y="2048"/>
                    <a:pt x="1719" y="2079"/>
                  </a:cubicBezTo>
                  <a:cubicBezTo>
                    <a:pt x="1719" y="2138"/>
                    <a:pt x="1729" y="2198"/>
                    <a:pt x="1729" y="2258"/>
                  </a:cubicBezTo>
                  <a:lnTo>
                    <a:pt x="1729" y="2348"/>
                  </a:lnTo>
                  <a:cubicBezTo>
                    <a:pt x="1729" y="2398"/>
                    <a:pt x="1729" y="2458"/>
                    <a:pt x="1739" y="2518"/>
                  </a:cubicBezTo>
                  <a:lnTo>
                    <a:pt x="1739" y="2558"/>
                  </a:lnTo>
                  <a:cubicBezTo>
                    <a:pt x="1739" y="2588"/>
                    <a:pt x="1739" y="2628"/>
                    <a:pt x="1749" y="2658"/>
                  </a:cubicBezTo>
                  <a:cubicBezTo>
                    <a:pt x="1749" y="2698"/>
                    <a:pt x="1749" y="2728"/>
                    <a:pt x="1739" y="2768"/>
                  </a:cubicBezTo>
                  <a:lnTo>
                    <a:pt x="1739" y="2778"/>
                  </a:lnTo>
                  <a:lnTo>
                    <a:pt x="1739" y="2788"/>
                  </a:lnTo>
                  <a:cubicBezTo>
                    <a:pt x="1739" y="2887"/>
                    <a:pt x="1739" y="2978"/>
                    <a:pt x="1729" y="3058"/>
                  </a:cubicBezTo>
                  <a:lnTo>
                    <a:pt x="1729" y="3118"/>
                  </a:lnTo>
                  <a:lnTo>
                    <a:pt x="1729" y="3158"/>
                  </a:lnTo>
                  <a:lnTo>
                    <a:pt x="1729" y="3187"/>
                  </a:lnTo>
                  <a:lnTo>
                    <a:pt x="1729" y="3218"/>
                  </a:lnTo>
                  <a:cubicBezTo>
                    <a:pt x="1719" y="3238"/>
                    <a:pt x="1719" y="3258"/>
                    <a:pt x="1719" y="3278"/>
                  </a:cubicBezTo>
                  <a:cubicBezTo>
                    <a:pt x="1719" y="3278"/>
                    <a:pt x="1709" y="3278"/>
                    <a:pt x="1709" y="3267"/>
                  </a:cubicBezTo>
                  <a:cubicBezTo>
                    <a:pt x="1699" y="3267"/>
                    <a:pt x="1689" y="3258"/>
                    <a:pt x="1679" y="3258"/>
                  </a:cubicBezTo>
                  <a:cubicBezTo>
                    <a:pt x="1659" y="3238"/>
                    <a:pt x="1639" y="3218"/>
                    <a:pt x="1629" y="3198"/>
                  </a:cubicBezTo>
                  <a:lnTo>
                    <a:pt x="1609" y="3178"/>
                  </a:lnTo>
                  <a:lnTo>
                    <a:pt x="1609" y="3158"/>
                  </a:lnTo>
                  <a:cubicBezTo>
                    <a:pt x="1609" y="3147"/>
                    <a:pt x="1609" y="3147"/>
                    <a:pt x="1620" y="3147"/>
                  </a:cubicBezTo>
                  <a:lnTo>
                    <a:pt x="1620" y="3107"/>
                  </a:lnTo>
                  <a:lnTo>
                    <a:pt x="1620" y="3007"/>
                  </a:lnTo>
                  <a:lnTo>
                    <a:pt x="1620" y="2828"/>
                  </a:lnTo>
                  <a:cubicBezTo>
                    <a:pt x="1609" y="2748"/>
                    <a:pt x="1609" y="2688"/>
                    <a:pt x="1609" y="2628"/>
                  </a:cubicBezTo>
                  <a:lnTo>
                    <a:pt x="1609" y="2438"/>
                  </a:lnTo>
                  <a:cubicBezTo>
                    <a:pt x="1609" y="2378"/>
                    <a:pt x="1600" y="2318"/>
                    <a:pt x="1600" y="2248"/>
                  </a:cubicBezTo>
                  <a:lnTo>
                    <a:pt x="1600" y="2099"/>
                  </a:lnTo>
                  <a:lnTo>
                    <a:pt x="1600" y="2079"/>
                  </a:lnTo>
                  <a:lnTo>
                    <a:pt x="1600" y="2059"/>
                  </a:lnTo>
                  <a:cubicBezTo>
                    <a:pt x="1589" y="1948"/>
                    <a:pt x="1589" y="1848"/>
                    <a:pt x="1589" y="1739"/>
                  </a:cubicBezTo>
                  <a:lnTo>
                    <a:pt x="1589" y="1668"/>
                  </a:lnTo>
                  <a:lnTo>
                    <a:pt x="1589" y="1499"/>
                  </a:lnTo>
                  <a:lnTo>
                    <a:pt x="1589" y="1309"/>
                  </a:lnTo>
                  <a:lnTo>
                    <a:pt x="1589" y="1129"/>
                  </a:lnTo>
                  <a:cubicBezTo>
                    <a:pt x="1580" y="1059"/>
                    <a:pt x="1580" y="989"/>
                    <a:pt x="1580" y="939"/>
                  </a:cubicBezTo>
                  <a:cubicBezTo>
                    <a:pt x="1589" y="889"/>
                    <a:pt x="1589" y="840"/>
                    <a:pt x="1580" y="769"/>
                  </a:cubicBezTo>
                  <a:lnTo>
                    <a:pt x="1580" y="720"/>
                  </a:lnTo>
                  <a:lnTo>
                    <a:pt x="1580" y="609"/>
                  </a:lnTo>
                  <a:lnTo>
                    <a:pt x="1580" y="480"/>
                  </a:lnTo>
                  <a:lnTo>
                    <a:pt x="1580" y="430"/>
                  </a:lnTo>
                  <a:lnTo>
                    <a:pt x="1580" y="380"/>
                  </a:lnTo>
                  <a:lnTo>
                    <a:pt x="1580" y="300"/>
                  </a:lnTo>
                  <a:lnTo>
                    <a:pt x="1589" y="290"/>
                  </a:lnTo>
                  <a:lnTo>
                    <a:pt x="1629" y="270"/>
                  </a:lnTo>
                  <a:close/>
                  <a:moveTo>
                    <a:pt x="1529" y="3287"/>
                  </a:moveTo>
                  <a:cubicBezTo>
                    <a:pt x="1540" y="3298"/>
                    <a:pt x="1560" y="3318"/>
                    <a:pt x="1569" y="3338"/>
                  </a:cubicBezTo>
                  <a:lnTo>
                    <a:pt x="1580" y="3338"/>
                  </a:lnTo>
                  <a:cubicBezTo>
                    <a:pt x="1589" y="3357"/>
                    <a:pt x="1609" y="3377"/>
                    <a:pt x="1620" y="3397"/>
                  </a:cubicBezTo>
                  <a:lnTo>
                    <a:pt x="1609" y="3407"/>
                  </a:lnTo>
                  <a:cubicBezTo>
                    <a:pt x="1589" y="3417"/>
                    <a:pt x="1580" y="3427"/>
                    <a:pt x="1569" y="3427"/>
                  </a:cubicBezTo>
                  <a:cubicBezTo>
                    <a:pt x="1549" y="3447"/>
                    <a:pt x="1540" y="3457"/>
                    <a:pt x="1520" y="3467"/>
                  </a:cubicBezTo>
                  <a:lnTo>
                    <a:pt x="1520" y="3477"/>
                  </a:lnTo>
                  <a:lnTo>
                    <a:pt x="1489" y="3497"/>
                  </a:lnTo>
                  <a:cubicBezTo>
                    <a:pt x="1460" y="3517"/>
                    <a:pt x="1420" y="3547"/>
                    <a:pt x="1389" y="3567"/>
                  </a:cubicBezTo>
                  <a:lnTo>
                    <a:pt x="1360" y="3577"/>
                  </a:lnTo>
                  <a:cubicBezTo>
                    <a:pt x="1329" y="3597"/>
                    <a:pt x="1300" y="3607"/>
                    <a:pt x="1269" y="3627"/>
                  </a:cubicBezTo>
                  <a:cubicBezTo>
                    <a:pt x="1240" y="3647"/>
                    <a:pt x="1220" y="3667"/>
                    <a:pt x="1189" y="3687"/>
                  </a:cubicBezTo>
                  <a:lnTo>
                    <a:pt x="1160" y="3707"/>
                  </a:lnTo>
                  <a:lnTo>
                    <a:pt x="1160" y="3697"/>
                  </a:lnTo>
                  <a:cubicBezTo>
                    <a:pt x="1160" y="3687"/>
                    <a:pt x="1150" y="3667"/>
                    <a:pt x="1150" y="3657"/>
                  </a:cubicBezTo>
                  <a:cubicBezTo>
                    <a:pt x="1150" y="3637"/>
                    <a:pt x="1150" y="3607"/>
                    <a:pt x="1140" y="3587"/>
                  </a:cubicBezTo>
                  <a:lnTo>
                    <a:pt x="1150" y="3587"/>
                  </a:lnTo>
                  <a:lnTo>
                    <a:pt x="1200" y="3547"/>
                  </a:lnTo>
                  <a:lnTo>
                    <a:pt x="1220" y="3527"/>
                  </a:lnTo>
                  <a:cubicBezTo>
                    <a:pt x="1260" y="3507"/>
                    <a:pt x="1289" y="3477"/>
                    <a:pt x="1309" y="3467"/>
                  </a:cubicBezTo>
                  <a:cubicBezTo>
                    <a:pt x="1349" y="3437"/>
                    <a:pt x="1389" y="3417"/>
                    <a:pt x="1420" y="3387"/>
                  </a:cubicBezTo>
                  <a:cubicBezTo>
                    <a:pt x="1440" y="3367"/>
                    <a:pt x="1449" y="3357"/>
                    <a:pt x="1469" y="3347"/>
                  </a:cubicBezTo>
                  <a:lnTo>
                    <a:pt x="1469" y="3338"/>
                  </a:lnTo>
                  <a:cubicBezTo>
                    <a:pt x="1480" y="3327"/>
                    <a:pt x="1489" y="3318"/>
                    <a:pt x="1509" y="3307"/>
                  </a:cubicBezTo>
                  <a:cubicBezTo>
                    <a:pt x="1520" y="3298"/>
                    <a:pt x="1520" y="3287"/>
                    <a:pt x="1529" y="3287"/>
                  </a:cubicBezTo>
                  <a:close/>
                  <a:moveTo>
                    <a:pt x="950" y="589"/>
                  </a:moveTo>
                  <a:lnTo>
                    <a:pt x="950" y="769"/>
                  </a:lnTo>
                  <a:lnTo>
                    <a:pt x="950" y="829"/>
                  </a:lnTo>
                  <a:lnTo>
                    <a:pt x="950" y="889"/>
                  </a:lnTo>
                  <a:cubicBezTo>
                    <a:pt x="950" y="959"/>
                    <a:pt x="950" y="1029"/>
                    <a:pt x="960" y="1099"/>
                  </a:cubicBezTo>
                  <a:lnTo>
                    <a:pt x="960" y="1239"/>
                  </a:lnTo>
                  <a:cubicBezTo>
                    <a:pt x="960" y="1299"/>
                    <a:pt x="960" y="1359"/>
                    <a:pt x="970" y="1419"/>
                  </a:cubicBezTo>
                  <a:lnTo>
                    <a:pt x="970" y="1599"/>
                  </a:lnTo>
                  <a:lnTo>
                    <a:pt x="970" y="1739"/>
                  </a:lnTo>
                  <a:lnTo>
                    <a:pt x="970" y="2059"/>
                  </a:lnTo>
                  <a:cubicBezTo>
                    <a:pt x="970" y="2119"/>
                    <a:pt x="970" y="2178"/>
                    <a:pt x="960" y="2228"/>
                  </a:cubicBezTo>
                  <a:lnTo>
                    <a:pt x="960" y="2298"/>
                  </a:lnTo>
                  <a:lnTo>
                    <a:pt x="960" y="2388"/>
                  </a:lnTo>
                  <a:cubicBezTo>
                    <a:pt x="950" y="2508"/>
                    <a:pt x="950" y="2608"/>
                    <a:pt x="960" y="2708"/>
                  </a:cubicBezTo>
                  <a:cubicBezTo>
                    <a:pt x="960" y="2758"/>
                    <a:pt x="960" y="2808"/>
                    <a:pt x="970" y="2858"/>
                  </a:cubicBezTo>
                  <a:lnTo>
                    <a:pt x="970" y="2887"/>
                  </a:lnTo>
                  <a:lnTo>
                    <a:pt x="970" y="2958"/>
                  </a:lnTo>
                  <a:lnTo>
                    <a:pt x="980" y="3027"/>
                  </a:lnTo>
                  <a:cubicBezTo>
                    <a:pt x="980" y="3138"/>
                    <a:pt x="990" y="3247"/>
                    <a:pt x="1000" y="3347"/>
                  </a:cubicBezTo>
                  <a:cubicBezTo>
                    <a:pt x="1000" y="3387"/>
                    <a:pt x="1000" y="3417"/>
                    <a:pt x="1010" y="3457"/>
                  </a:cubicBezTo>
                  <a:lnTo>
                    <a:pt x="1010" y="3477"/>
                  </a:lnTo>
                  <a:cubicBezTo>
                    <a:pt x="1010" y="3537"/>
                    <a:pt x="1020" y="3607"/>
                    <a:pt x="1020" y="3677"/>
                  </a:cubicBezTo>
                  <a:cubicBezTo>
                    <a:pt x="1030" y="3697"/>
                    <a:pt x="1030" y="3717"/>
                    <a:pt x="1030" y="3737"/>
                  </a:cubicBezTo>
                  <a:lnTo>
                    <a:pt x="1030" y="3767"/>
                  </a:lnTo>
                  <a:cubicBezTo>
                    <a:pt x="1040" y="3767"/>
                    <a:pt x="1040" y="3777"/>
                    <a:pt x="1040" y="3777"/>
                  </a:cubicBezTo>
                  <a:cubicBezTo>
                    <a:pt x="1030" y="3787"/>
                    <a:pt x="1020" y="3787"/>
                    <a:pt x="1010" y="3797"/>
                  </a:cubicBezTo>
                  <a:cubicBezTo>
                    <a:pt x="980" y="3817"/>
                    <a:pt x="960" y="3827"/>
                    <a:pt x="930" y="3837"/>
                  </a:cubicBezTo>
                  <a:lnTo>
                    <a:pt x="930" y="3827"/>
                  </a:lnTo>
                  <a:cubicBezTo>
                    <a:pt x="920" y="3797"/>
                    <a:pt x="920" y="3777"/>
                    <a:pt x="920" y="3757"/>
                  </a:cubicBezTo>
                  <a:cubicBezTo>
                    <a:pt x="920" y="3707"/>
                    <a:pt x="920" y="3667"/>
                    <a:pt x="910" y="3627"/>
                  </a:cubicBezTo>
                  <a:cubicBezTo>
                    <a:pt x="910" y="3597"/>
                    <a:pt x="910" y="3567"/>
                    <a:pt x="900" y="3537"/>
                  </a:cubicBezTo>
                  <a:lnTo>
                    <a:pt x="900" y="3487"/>
                  </a:lnTo>
                  <a:cubicBezTo>
                    <a:pt x="890" y="3457"/>
                    <a:pt x="890" y="3417"/>
                    <a:pt x="880" y="3367"/>
                  </a:cubicBezTo>
                  <a:cubicBezTo>
                    <a:pt x="880" y="3307"/>
                    <a:pt x="880" y="3247"/>
                    <a:pt x="870" y="3198"/>
                  </a:cubicBezTo>
                  <a:lnTo>
                    <a:pt x="870" y="3187"/>
                  </a:lnTo>
                  <a:lnTo>
                    <a:pt x="870" y="3107"/>
                  </a:lnTo>
                  <a:lnTo>
                    <a:pt x="870" y="3047"/>
                  </a:lnTo>
                  <a:lnTo>
                    <a:pt x="870" y="3027"/>
                  </a:lnTo>
                  <a:cubicBezTo>
                    <a:pt x="860" y="3007"/>
                    <a:pt x="860" y="2987"/>
                    <a:pt x="860" y="2967"/>
                  </a:cubicBezTo>
                  <a:lnTo>
                    <a:pt x="860" y="2838"/>
                  </a:lnTo>
                  <a:cubicBezTo>
                    <a:pt x="860" y="2748"/>
                    <a:pt x="850" y="2668"/>
                    <a:pt x="840" y="2568"/>
                  </a:cubicBezTo>
                  <a:cubicBezTo>
                    <a:pt x="840" y="2488"/>
                    <a:pt x="830" y="2398"/>
                    <a:pt x="830" y="2308"/>
                  </a:cubicBezTo>
                  <a:lnTo>
                    <a:pt x="830" y="2019"/>
                  </a:lnTo>
                  <a:cubicBezTo>
                    <a:pt x="830" y="1988"/>
                    <a:pt x="830" y="1959"/>
                    <a:pt x="840" y="1928"/>
                  </a:cubicBezTo>
                  <a:lnTo>
                    <a:pt x="840" y="1888"/>
                  </a:lnTo>
                  <a:lnTo>
                    <a:pt x="840" y="1759"/>
                  </a:lnTo>
                  <a:cubicBezTo>
                    <a:pt x="840" y="1719"/>
                    <a:pt x="830" y="1668"/>
                    <a:pt x="830" y="1629"/>
                  </a:cubicBezTo>
                  <a:lnTo>
                    <a:pt x="830" y="1479"/>
                  </a:lnTo>
                  <a:cubicBezTo>
                    <a:pt x="830" y="1439"/>
                    <a:pt x="830" y="1389"/>
                    <a:pt x="820" y="1349"/>
                  </a:cubicBezTo>
                  <a:lnTo>
                    <a:pt x="820" y="1319"/>
                  </a:lnTo>
                  <a:lnTo>
                    <a:pt x="820" y="1219"/>
                  </a:lnTo>
                  <a:lnTo>
                    <a:pt x="820" y="1139"/>
                  </a:lnTo>
                  <a:lnTo>
                    <a:pt x="820" y="1109"/>
                  </a:lnTo>
                  <a:lnTo>
                    <a:pt x="820" y="949"/>
                  </a:lnTo>
                  <a:cubicBezTo>
                    <a:pt x="820" y="900"/>
                    <a:pt x="820" y="860"/>
                    <a:pt x="810" y="809"/>
                  </a:cubicBezTo>
                  <a:lnTo>
                    <a:pt x="810" y="720"/>
                  </a:lnTo>
                  <a:lnTo>
                    <a:pt x="810" y="680"/>
                  </a:lnTo>
                  <a:lnTo>
                    <a:pt x="800" y="680"/>
                  </a:lnTo>
                  <a:lnTo>
                    <a:pt x="800" y="669"/>
                  </a:lnTo>
                  <a:cubicBezTo>
                    <a:pt x="810" y="669"/>
                    <a:pt x="820" y="660"/>
                    <a:pt x="830" y="660"/>
                  </a:cubicBezTo>
                  <a:cubicBezTo>
                    <a:pt x="870" y="640"/>
                    <a:pt x="910" y="620"/>
                    <a:pt x="950" y="589"/>
                  </a:cubicBezTo>
                  <a:close/>
                  <a:moveTo>
                    <a:pt x="810" y="3817"/>
                  </a:moveTo>
                  <a:lnTo>
                    <a:pt x="810" y="3827"/>
                  </a:lnTo>
                  <a:lnTo>
                    <a:pt x="810" y="3837"/>
                  </a:lnTo>
                  <a:cubicBezTo>
                    <a:pt x="810" y="3847"/>
                    <a:pt x="820" y="3857"/>
                    <a:pt x="820" y="3877"/>
                  </a:cubicBezTo>
                  <a:cubicBezTo>
                    <a:pt x="820" y="3887"/>
                    <a:pt x="820" y="3897"/>
                    <a:pt x="830" y="3907"/>
                  </a:cubicBezTo>
                  <a:lnTo>
                    <a:pt x="820" y="3917"/>
                  </a:lnTo>
                  <a:cubicBezTo>
                    <a:pt x="780" y="3937"/>
                    <a:pt x="750" y="3957"/>
                    <a:pt x="710" y="3987"/>
                  </a:cubicBezTo>
                  <a:cubicBezTo>
                    <a:pt x="680" y="4017"/>
                    <a:pt x="640" y="4037"/>
                    <a:pt x="610" y="4067"/>
                  </a:cubicBezTo>
                  <a:cubicBezTo>
                    <a:pt x="570" y="4086"/>
                    <a:pt x="520" y="4117"/>
                    <a:pt x="480" y="4146"/>
                  </a:cubicBezTo>
                  <a:cubicBezTo>
                    <a:pt x="460" y="4157"/>
                    <a:pt x="440" y="4177"/>
                    <a:pt x="421" y="4186"/>
                  </a:cubicBezTo>
                  <a:cubicBezTo>
                    <a:pt x="381" y="4206"/>
                    <a:pt x="361" y="4226"/>
                    <a:pt x="330" y="4246"/>
                  </a:cubicBezTo>
                  <a:lnTo>
                    <a:pt x="290" y="4277"/>
                  </a:lnTo>
                  <a:lnTo>
                    <a:pt x="281" y="4277"/>
                  </a:lnTo>
                  <a:cubicBezTo>
                    <a:pt x="281" y="4286"/>
                    <a:pt x="270" y="4286"/>
                    <a:pt x="270" y="4286"/>
                  </a:cubicBezTo>
                  <a:lnTo>
                    <a:pt x="270" y="4246"/>
                  </a:lnTo>
                  <a:cubicBezTo>
                    <a:pt x="270" y="4217"/>
                    <a:pt x="261" y="4197"/>
                    <a:pt x="261" y="4166"/>
                  </a:cubicBezTo>
                  <a:lnTo>
                    <a:pt x="270" y="4166"/>
                  </a:lnTo>
                  <a:cubicBezTo>
                    <a:pt x="290" y="4157"/>
                    <a:pt x="301" y="4146"/>
                    <a:pt x="310" y="4146"/>
                  </a:cubicBezTo>
                  <a:cubicBezTo>
                    <a:pt x="321" y="4137"/>
                    <a:pt x="330" y="4137"/>
                    <a:pt x="330" y="4137"/>
                  </a:cubicBezTo>
                  <a:cubicBezTo>
                    <a:pt x="341" y="4126"/>
                    <a:pt x="350" y="4126"/>
                    <a:pt x="361" y="4117"/>
                  </a:cubicBezTo>
                  <a:cubicBezTo>
                    <a:pt x="370" y="4106"/>
                    <a:pt x="381" y="4106"/>
                    <a:pt x="401" y="4097"/>
                  </a:cubicBezTo>
                  <a:cubicBezTo>
                    <a:pt x="410" y="4097"/>
                    <a:pt x="430" y="4086"/>
                    <a:pt x="440" y="4077"/>
                  </a:cubicBezTo>
                  <a:cubicBezTo>
                    <a:pt x="460" y="4077"/>
                    <a:pt x="470" y="4067"/>
                    <a:pt x="490" y="4057"/>
                  </a:cubicBezTo>
                  <a:cubicBezTo>
                    <a:pt x="510" y="4037"/>
                    <a:pt x="530" y="4017"/>
                    <a:pt x="560" y="3997"/>
                  </a:cubicBezTo>
                  <a:cubicBezTo>
                    <a:pt x="570" y="3987"/>
                    <a:pt x="590" y="3977"/>
                    <a:pt x="600" y="3967"/>
                  </a:cubicBezTo>
                  <a:cubicBezTo>
                    <a:pt x="610" y="3957"/>
                    <a:pt x="630" y="3947"/>
                    <a:pt x="640" y="3947"/>
                  </a:cubicBezTo>
                  <a:lnTo>
                    <a:pt x="680" y="3917"/>
                  </a:lnTo>
                  <a:lnTo>
                    <a:pt x="710" y="3887"/>
                  </a:lnTo>
                  <a:cubicBezTo>
                    <a:pt x="740" y="3867"/>
                    <a:pt x="760" y="3857"/>
                    <a:pt x="780" y="3837"/>
                  </a:cubicBezTo>
                  <a:cubicBezTo>
                    <a:pt x="790" y="3827"/>
                    <a:pt x="800" y="3827"/>
                    <a:pt x="810" y="3817"/>
                  </a:cubicBezTo>
                  <a:close/>
                  <a:moveTo>
                    <a:pt x="1809" y="3467"/>
                  </a:moveTo>
                  <a:cubicBezTo>
                    <a:pt x="1809" y="3467"/>
                    <a:pt x="1819" y="3467"/>
                    <a:pt x="1819" y="3477"/>
                  </a:cubicBezTo>
                  <a:cubicBezTo>
                    <a:pt x="1829" y="3477"/>
                    <a:pt x="1839" y="3487"/>
                    <a:pt x="1849" y="3487"/>
                  </a:cubicBezTo>
                  <a:cubicBezTo>
                    <a:pt x="1869" y="3487"/>
                    <a:pt x="1879" y="3497"/>
                    <a:pt x="1889" y="3497"/>
                  </a:cubicBezTo>
                  <a:lnTo>
                    <a:pt x="1909" y="3497"/>
                  </a:lnTo>
                  <a:cubicBezTo>
                    <a:pt x="1929" y="3507"/>
                    <a:pt x="1949" y="3517"/>
                    <a:pt x="1969" y="3517"/>
                  </a:cubicBezTo>
                  <a:lnTo>
                    <a:pt x="1979" y="3527"/>
                  </a:lnTo>
                  <a:cubicBezTo>
                    <a:pt x="1989" y="3527"/>
                    <a:pt x="1999" y="3527"/>
                    <a:pt x="2019" y="3537"/>
                  </a:cubicBezTo>
                  <a:lnTo>
                    <a:pt x="2009" y="3537"/>
                  </a:lnTo>
                  <a:cubicBezTo>
                    <a:pt x="1999" y="3547"/>
                    <a:pt x="1989" y="3557"/>
                    <a:pt x="1979" y="3557"/>
                  </a:cubicBezTo>
                  <a:cubicBezTo>
                    <a:pt x="1969" y="3567"/>
                    <a:pt x="1959" y="3577"/>
                    <a:pt x="1939" y="3587"/>
                  </a:cubicBezTo>
                  <a:cubicBezTo>
                    <a:pt x="1929" y="3597"/>
                    <a:pt x="1919" y="3597"/>
                    <a:pt x="1909" y="3607"/>
                  </a:cubicBezTo>
                  <a:cubicBezTo>
                    <a:pt x="1899" y="3617"/>
                    <a:pt x="1889" y="3627"/>
                    <a:pt x="1869" y="3637"/>
                  </a:cubicBezTo>
                  <a:lnTo>
                    <a:pt x="1859" y="3647"/>
                  </a:lnTo>
                  <a:lnTo>
                    <a:pt x="1769" y="3707"/>
                  </a:lnTo>
                  <a:cubicBezTo>
                    <a:pt x="1749" y="3717"/>
                    <a:pt x="1729" y="3737"/>
                    <a:pt x="1709" y="3747"/>
                  </a:cubicBezTo>
                  <a:cubicBezTo>
                    <a:pt x="1679" y="3767"/>
                    <a:pt x="1649" y="3777"/>
                    <a:pt x="1629" y="3797"/>
                  </a:cubicBezTo>
                  <a:cubicBezTo>
                    <a:pt x="1609" y="3807"/>
                    <a:pt x="1589" y="3817"/>
                    <a:pt x="1569" y="3837"/>
                  </a:cubicBezTo>
                  <a:lnTo>
                    <a:pt x="1560" y="3837"/>
                  </a:lnTo>
                  <a:cubicBezTo>
                    <a:pt x="1540" y="3857"/>
                    <a:pt x="1509" y="3877"/>
                    <a:pt x="1489" y="3887"/>
                  </a:cubicBezTo>
                  <a:cubicBezTo>
                    <a:pt x="1440" y="3917"/>
                    <a:pt x="1389" y="3947"/>
                    <a:pt x="1329" y="3977"/>
                  </a:cubicBezTo>
                  <a:cubicBezTo>
                    <a:pt x="1289" y="4007"/>
                    <a:pt x="1229" y="4037"/>
                    <a:pt x="1180" y="4077"/>
                  </a:cubicBezTo>
                  <a:cubicBezTo>
                    <a:pt x="1169" y="4086"/>
                    <a:pt x="1150" y="4097"/>
                    <a:pt x="1130" y="4106"/>
                  </a:cubicBezTo>
                  <a:cubicBezTo>
                    <a:pt x="1100" y="4126"/>
                    <a:pt x="1070" y="4157"/>
                    <a:pt x="1030" y="4177"/>
                  </a:cubicBezTo>
                  <a:cubicBezTo>
                    <a:pt x="990" y="4206"/>
                    <a:pt x="940" y="4237"/>
                    <a:pt x="880" y="4266"/>
                  </a:cubicBezTo>
                  <a:cubicBezTo>
                    <a:pt x="870" y="4266"/>
                    <a:pt x="850" y="4277"/>
                    <a:pt x="830" y="4286"/>
                  </a:cubicBezTo>
                  <a:lnTo>
                    <a:pt x="790" y="4306"/>
                  </a:lnTo>
                  <a:cubicBezTo>
                    <a:pt x="760" y="4326"/>
                    <a:pt x="730" y="4337"/>
                    <a:pt x="710" y="4357"/>
                  </a:cubicBezTo>
                  <a:cubicBezTo>
                    <a:pt x="680" y="4377"/>
                    <a:pt x="650" y="4397"/>
                    <a:pt x="630" y="4417"/>
                  </a:cubicBezTo>
                  <a:lnTo>
                    <a:pt x="620" y="4417"/>
                  </a:lnTo>
                  <a:lnTo>
                    <a:pt x="580" y="4457"/>
                  </a:lnTo>
                  <a:cubicBezTo>
                    <a:pt x="570" y="4466"/>
                    <a:pt x="560" y="4486"/>
                    <a:pt x="550" y="4497"/>
                  </a:cubicBezTo>
                  <a:lnTo>
                    <a:pt x="500" y="4497"/>
                  </a:lnTo>
                  <a:lnTo>
                    <a:pt x="480" y="4486"/>
                  </a:lnTo>
                  <a:cubicBezTo>
                    <a:pt x="450" y="4486"/>
                    <a:pt x="421" y="4477"/>
                    <a:pt x="390" y="4466"/>
                  </a:cubicBezTo>
                  <a:cubicBezTo>
                    <a:pt x="381" y="4457"/>
                    <a:pt x="361" y="4446"/>
                    <a:pt x="341" y="4446"/>
                  </a:cubicBezTo>
                  <a:lnTo>
                    <a:pt x="330" y="4437"/>
                  </a:lnTo>
                  <a:lnTo>
                    <a:pt x="301" y="4437"/>
                  </a:lnTo>
                  <a:cubicBezTo>
                    <a:pt x="301" y="4426"/>
                    <a:pt x="290" y="4426"/>
                    <a:pt x="290" y="4426"/>
                  </a:cubicBezTo>
                  <a:lnTo>
                    <a:pt x="281" y="4417"/>
                  </a:lnTo>
                  <a:lnTo>
                    <a:pt x="290" y="4417"/>
                  </a:lnTo>
                  <a:lnTo>
                    <a:pt x="381" y="4357"/>
                  </a:lnTo>
                  <a:lnTo>
                    <a:pt x="390" y="4337"/>
                  </a:lnTo>
                  <a:cubicBezTo>
                    <a:pt x="450" y="4297"/>
                    <a:pt x="520" y="4257"/>
                    <a:pt x="580" y="4217"/>
                  </a:cubicBezTo>
                  <a:lnTo>
                    <a:pt x="620" y="4197"/>
                  </a:lnTo>
                  <a:cubicBezTo>
                    <a:pt x="670" y="4166"/>
                    <a:pt x="710" y="4126"/>
                    <a:pt x="760" y="4097"/>
                  </a:cubicBezTo>
                  <a:cubicBezTo>
                    <a:pt x="790" y="4077"/>
                    <a:pt x="810" y="4057"/>
                    <a:pt x="840" y="4047"/>
                  </a:cubicBezTo>
                  <a:cubicBezTo>
                    <a:pt x="910" y="3987"/>
                    <a:pt x="990" y="3947"/>
                    <a:pt x="1070" y="3907"/>
                  </a:cubicBezTo>
                  <a:cubicBezTo>
                    <a:pt x="1110" y="3887"/>
                    <a:pt x="1150" y="3867"/>
                    <a:pt x="1189" y="3837"/>
                  </a:cubicBezTo>
                  <a:lnTo>
                    <a:pt x="1249" y="3807"/>
                  </a:lnTo>
                  <a:cubicBezTo>
                    <a:pt x="1260" y="3797"/>
                    <a:pt x="1280" y="3787"/>
                    <a:pt x="1300" y="3777"/>
                  </a:cubicBezTo>
                  <a:cubicBezTo>
                    <a:pt x="1340" y="3747"/>
                    <a:pt x="1380" y="3727"/>
                    <a:pt x="1409" y="3717"/>
                  </a:cubicBezTo>
                  <a:cubicBezTo>
                    <a:pt x="1460" y="3697"/>
                    <a:pt x="1500" y="3677"/>
                    <a:pt x="1540" y="3647"/>
                  </a:cubicBezTo>
                  <a:cubicBezTo>
                    <a:pt x="1560" y="3637"/>
                    <a:pt x="1580" y="3617"/>
                    <a:pt x="1600" y="3607"/>
                  </a:cubicBezTo>
                  <a:lnTo>
                    <a:pt x="1609" y="3607"/>
                  </a:lnTo>
                  <a:lnTo>
                    <a:pt x="1639" y="3577"/>
                  </a:lnTo>
                  <a:cubicBezTo>
                    <a:pt x="1659" y="3567"/>
                    <a:pt x="1669" y="3557"/>
                    <a:pt x="1689" y="3547"/>
                  </a:cubicBezTo>
                  <a:cubicBezTo>
                    <a:pt x="1709" y="3537"/>
                    <a:pt x="1719" y="3527"/>
                    <a:pt x="1739" y="3517"/>
                  </a:cubicBezTo>
                  <a:cubicBezTo>
                    <a:pt x="1749" y="3517"/>
                    <a:pt x="1759" y="3507"/>
                    <a:pt x="1769" y="3497"/>
                  </a:cubicBezTo>
                  <a:cubicBezTo>
                    <a:pt x="1779" y="3487"/>
                    <a:pt x="1789" y="3477"/>
                    <a:pt x="1799" y="3477"/>
                  </a:cubicBezTo>
                  <a:lnTo>
                    <a:pt x="1809" y="3467"/>
                  </a:lnTo>
                  <a:close/>
                  <a:moveTo>
                    <a:pt x="2109" y="3627"/>
                  </a:moveTo>
                  <a:lnTo>
                    <a:pt x="2109" y="3637"/>
                  </a:lnTo>
                  <a:lnTo>
                    <a:pt x="2109" y="3657"/>
                  </a:lnTo>
                  <a:cubicBezTo>
                    <a:pt x="2099" y="3677"/>
                    <a:pt x="2099" y="3697"/>
                    <a:pt x="2099" y="3717"/>
                  </a:cubicBezTo>
                  <a:lnTo>
                    <a:pt x="2099" y="3747"/>
                  </a:lnTo>
                  <a:cubicBezTo>
                    <a:pt x="2099" y="3787"/>
                    <a:pt x="2089" y="3827"/>
                    <a:pt x="2089" y="3867"/>
                  </a:cubicBezTo>
                  <a:cubicBezTo>
                    <a:pt x="2089" y="3877"/>
                    <a:pt x="2089" y="3887"/>
                    <a:pt x="2079" y="3897"/>
                  </a:cubicBezTo>
                  <a:lnTo>
                    <a:pt x="2069" y="3907"/>
                  </a:lnTo>
                  <a:lnTo>
                    <a:pt x="2049" y="3917"/>
                  </a:lnTo>
                  <a:cubicBezTo>
                    <a:pt x="2039" y="3927"/>
                    <a:pt x="2029" y="3937"/>
                    <a:pt x="2019" y="3937"/>
                  </a:cubicBezTo>
                  <a:lnTo>
                    <a:pt x="2019" y="3947"/>
                  </a:lnTo>
                  <a:cubicBezTo>
                    <a:pt x="1979" y="3967"/>
                    <a:pt x="1959" y="3987"/>
                    <a:pt x="1929" y="4007"/>
                  </a:cubicBezTo>
                  <a:cubicBezTo>
                    <a:pt x="1909" y="4017"/>
                    <a:pt x="1879" y="4037"/>
                    <a:pt x="1849" y="4057"/>
                  </a:cubicBezTo>
                  <a:cubicBezTo>
                    <a:pt x="1819" y="4077"/>
                    <a:pt x="1789" y="4106"/>
                    <a:pt x="1759" y="4126"/>
                  </a:cubicBezTo>
                  <a:cubicBezTo>
                    <a:pt x="1739" y="4146"/>
                    <a:pt x="1709" y="4157"/>
                    <a:pt x="1689" y="4177"/>
                  </a:cubicBezTo>
                  <a:cubicBezTo>
                    <a:pt x="1679" y="4186"/>
                    <a:pt x="1669" y="4197"/>
                    <a:pt x="1659" y="4197"/>
                  </a:cubicBezTo>
                  <a:lnTo>
                    <a:pt x="1649" y="4206"/>
                  </a:lnTo>
                  <a:lnTo>
                    <a:pt x="1620" y="4226"/>
                  </a:lnTo>
                  <a:cubicBezTo>
                    <a:pt x="1569" y="4257"/>
                    <a:pt x="1529" y="4286"/>
                    <a:pt x="1469" y="4326"/>
                  </a:cubicBezTo>
                  <a:cubicBezTo>
                    <a:pt x="1420" y="4366"/>
                    <a:pt x="1380" y="4397"/>
                    <a:pt x="1340" y="4426"/>
                  </a:cubicBezTo>
                  <a:cubicBezTo>
                    <a:pt x="1289" y="4457"/>
                    <a:pt x="1229" y="4486"/>
                    <a:pt x="1169" y="4526"/>
                  </a:cubicBezTo>
                  <a:cubicBezTo>
                    <a:pt x="1140" y="4537"/>
                    <a:pt x="1110" y="4556"/>
                    <a:pt x="1080" y="4576"/>
                  </a:cubicBezTo>
                  <a:lnTo>
                    <a:pt x="1060" y="4596"/>
                  </a:lnTo>
                  <a:lnTo>
                    <a:pt x="1020" y="4616"/>
                  </a:lnTo>
                  <a:cubicBezTo>
                    <a:pt x="970" y="4636"/>
                    <a:pt x="920" y="4666"/>
                    <a:pt x="870" y="4686"/>
                  </a:cubicBezTo>
                  <a:lnTo>
                    <a:pt x="840" y="4706"/>
                  </a:lnTo>
                  <a:lnTo>
                    <a:pt x="720" y="4766"/>
                  </a:lnTo>
                  <a:cubicBezTo>
                    <a:pt x="700" y="4776"/>
                    <a:pt x="680" y="4786"/>
                    <a:pt x="670" y="4806"/>
                  </a:cubicBezTo>
                  <a:lnTo>
                    <a:pt x="660" y="4806"/>
                  </a:lnTo>
                  <a:lnTo>
                    <a:pt x="650" y="4816"/>
                  </a:lnTo>
                  <a:lnTo>
                    <a:pt x="650" y="4806"/>
                  </a:lnTo>
                  <a:lnTo>
                    <a:pt x="650" y="4796"/>
                  </a:lnTo>
                  <a:lnTo>
                    <a:pt x="640" y="4786"/>
                  </a:lnTo>
                  <a:lnTo>
                    <a:pt x="640" y="4776"/>
                  </a:lnTo>
                  <a:lnTo>
                    <a:pt x="640" y="4686"/>
                  </a:lnTo>
                  <a:lnTo>
                    <a:pt x="640" y="4666"/>
                  </a:lnTo>
                  <a:lnTo>
                    <a:pt x="630" y="4656"/>
                  </a:lnTo>
                  <a:lnTo>
                    <a:pt x="630" y="4636"/>
                  </a:lnTo>
                  <a:lnTo>
                    <a:pt x="630" y="4606"/>
                  </a:lnTo>
                  <a:lnTo>
                    <a:pt x="630" y="4566"/>
                  </a:lnTo>
                  <a:lnTo>
                    <a:pt x="620" y="4566"/>
                  </a:lnTo>
                  <a:lnTo>
                    <a:pt x="630" y="4546"/>
                  </a:lnTo>
                  <a:cubicBezTo>
                    <a:pt x="630" y="4546"/>
                    <a:pt x="630" y="4537"/>
                    <a:pt x="640" y="4526"/>
                  </a:cubicBezTo>
                  <a:cubicBezTo>
                    <a:pt x="650" y="4526"/>
                    <a:pt x="650" y="4517"/>
                    <a:pt x="660" y="4506"/>
                  </a:cubicBezTo>
                  <a:cubicBezTo>
                    <a:pt x="710" y="4477"/>
                    <a:pt x="750" y="4446"/>
                    <a:pt x="800" y="4417"/>
                  </a:cubicBezTo>
                  <a:cubicBezTo>
                    <a:pt x="830" y="4397"/>
                    <a:pt x="860" y="4386"/>
                    <a:pt x="890" y="4366"/>
                  </a:cubicBezTo>
                  <a:cubicBezTo>
                    <a:pt x="920" y="4357"/>
                    <a:pt x="940" y="4346"/>
                    <a:pt x="960" y="4337"/>
                  </a:cubicBezTo>
                  <a:cubicBezTo>
                    <a:pt x="1010" y="4317"/>
                    <a:pt x="1050" y="4286"/>
                    <a:pt x="1110" y="4246"/>
                  </a:cubicBezTo>
                  <a:cubicBezTo>
                    <a:pt x="1140" y="4226"/>
                    <a:pt x="1169" y="4206"/>
                    <a:pt x="1189" y="4197"/>
                  </a:cubicBezTo>
                  <a:cubicBezTo>
                    <a:pt x="1209" y="4177"/>
                    <a:pt x="1240" y="4157"/>
                    <a:pt x="1260" y="4146"/>
                  </a:cubicBezTo>
                  <a:cubicBezTo>
                    <a:pt x="1300" y="4117"/>
                    <a:pt x="1340" y="4097"/>
                    <a:pt x="1380" y="4077"/>
                  </a:cubicBezTo>
                  <a:lnTo>
                    <a:pt x="1409" y="4057"/>
                  </a:lnTo>
                  <a:cubicBezTo>
                    <a:pt x="1469" y="4027"/>
                    <a:pt x="1520" y="3997"/>
                    <a:pt x="1560" y="3967"/>
                  </a:cubicBezTo>
                  <a:lnTo>
                    <a:pt x="1589" y="3947"/>
                  </a:lnTo>
                  <a:lnTo>
                    <a:pt x="1609" y="3937"/>
                  </a:lnTo>
                  <a:cubicBezTo>
                    <a:pt x="1639" y="3917"/>
                    <a:pt x="1679" y="3897"/>
                    <a:pt x="1709" y="3877"/>
                  </a:cubicBezTo>
                  <a:cubicBezTo>
                    <a:pt x="1729" y="3857"/>
                    <a:pt x="1749" y="3847"/>
                    <a:pt x="1769" y="3837"/>
                  </a:cubicBezTo>
                  <a:cubicBezTo>
                    <a:pt x="1789" y="3827"/>
                    <a:pt x="1829" y="3807"/>
                    <a:pt x="1859" y="3787"/>
                  </a:cubicBezTo>
                  <a:cubicBezTo>
                    <a:pt x="1869" y="3777"/>
                    <a:pt x="1889" y="3767"/>
                    <a:pt x="1899" y="3757"/>
                  </a:cubicBezTo>
                  <a:cubicBezTo>
                    <a:pt x="1929" y="3737"/>
                    <a:pt x="1959" y="3717"/>
                    <a:pt x="1989" y="3707"/>
                  </a:cubicBezTo>
                  <a:cubicBezTo>
                    <a:pt x="2009" y="3687"/>
                    <a:pt x="2029" y="3677"/>
                    <a:pt x="2049" y="3667"/>
                  </a:cubicBezTo>
                  <a:cubicBezTo>
                    <a:pt x="2059" y="3657"/>
                    <a:pt x="2069" y="3657"/>
                    <a:pt x="2079" y="3647"/>
                  </a:cubicBezTo>
                  <a:cubicBezTo>
                    <a:pt x="2089" y="3647"/>
                    <a:pt x="2099" y="3637"/>
                    <a:pt x="2109" y="3627"/>
                  </a:cubicBezTo>
                  <a:close/>
                  <a:moveTo>
                    <a:pt x="230" y="4486"/>
                  </a:moveTo>
                  <a:cubicBezTo>
                    <a:pt x="250" y="4506"/>
                    <a:pt x="261" y="4517"/>
                    <a:pt x="281" y="4517"/>
                  </a:cubicBezTo>
                  <a:lnTo>
                    <a:pt x="290" y="4526"/>
                  </a:lnTo>
                  <a:cubicBezTo>
                    <a:pt x="310" y="4526"/>
                    <a:pt x="321" y="4537"/>
                    <a:pt x="330" y="4537"/>
                  </a:cubicBezTo>
                  <a:lnTo>
                    <a:pt x="361" y="4546"/>
                  </a:lnTo>
                  <a:cubicBezTo>
                    <a:pt x="381" y="4556"/>
                    <a:pt x="410" y="4576"/>
                    <a:pt x="440" y="4576"/>
                  </a:cubicBezTo>
                  <a:cubicBezTo>
                    <a:pt x="450" y="4586"/>
                    <a:pt x="460" y="4586"/>
                    <a:pt x="480" y="4586"/>
                  </a:cubicBezTo>
                  <a:cubicBezTo>
                    <a:pt x="490" y="4586"/>
                    <a:pt x="510" y="4596"/>
                    <a:pt x="520" y="4596"/>
                  </a:cubicBezTo>
                  <a:lnTo>
                    <a:pt x="520" y="4606"/>
                  </a:lnTo>
                  <a:cubicBezTo>
                    <a:pt x="520" y="4626"/>
                    <a:pt x="530" y="4636"/>
                    <a:pt x="530" y="4656"/>
                  </a:cubicBezTo>
                  <a:lnTo>
                    <a:pt x="530" y="4686"/>
                  </a:lnTo>
                  <a:lnTo>
                    <a:pt x="530" y="4756"/>
                  </a:lnTo>
                  <a:lnTo>
                    <a:pt x="540" y="4766"/>
                  </a:lnTo>
                  <a:lnTo>
                    <a:pt x="540" y="4846"/>
                  </a:lnTo>
                  <a:cubicBezTo>
                    <a:pt x="540" y="4846"/>
                    <a:pt x="550" y="4856"/>
                    <a:pt x="550" y="4866"/>
                  </a:cubicBezTo>
                  <a:lnTo>
                    <a:pt x="540" y="4856"/>
                  </a:lnTo>
                  <a:lnTo>
                    <a:pt x="530" y="4856"/>
                  </a:lnTo>
                  <a:cubicBezTo>
                    <a:pt x="520" y="4846"/>
                    <a:pt x="510" y="4846"/>
                    <a:pt x="490" y="4846"/>
                  </a:cubicBezTo>
                  <a:lnTo>
                    <a:pt x="480" y="4836"/>
                  </a:lnTo>
                  <a:cubicBezTo>
                    <a:pt x="440" y="4826"/>
                    <a:pt x="410" y="4816"/>
                    <a:pt x="381" y="4796"/>
                  </a:cubicBezTo>
                  <a:lnTo>
                    <a:pt x="361" y="4786"/>
                  </a:lnTo>
                  <a:cubicBezTo>
                    <a:pt x="341" y="4786"/>
                    <a:pt x="330" y="4776"/>
                    <a:pt x="310" y="4766"/>
                  </a:cubicBezTo>
                  <a:cubicBezTo>
                    <a:pt x="301" y="4766"/>
                    <a:pt x="290" y="4756"/>
                    <a:pt x="270" y="4756"/>
                  </a:cubicBezTo>
                  <a:lnTo>
                    <a:pt x="250" y="4746"/>
                  </a:lnTo>
                  <a:lnTo>
                    <a:pt x="250" y="4726"/>
                  </a:lnTo>
                  <a:lnTo>
                    <a:pt x="250" y="4656"/>
                  </a:lnTo>
                  <a:lnTo>
                    <a:pt x="241" y="4636"/>
                  </a:lnTo>
                  <a:cubicBezTo>
                    <a:pt x="241" y="4596"/>
                    <a:pt x="241" y="4566"/>
                    <a:pt x="230" y="4526"/>
                  </a:cubicBezTo>
                  <a:lnTo>
                    <a:pt x="230" y="4486"/>
                  </a:lnTo>
                  <a:close/>
                  <a:moveTo>
                    <a:pt x="1709" y="0"/>
                  </a:moveTo>
                  <a:cubicBezTo>
                    <a:pt x="1689" y="0"/>
                    <a:pt x="1669" y="0"/>
                    <a:pt x="1649" y="10"/>
                  </a:cubicBezTo>
                  <a:cubicBezTo>
                    <a:pt x="1639" y="20"/>
                    <a:pt x="1620" y="20"/>
                    <a:pt x="1609" y="30"/>
                  </a:cubicBezTo>
                  <a:lnTo>
                    <a:pt x="1600" y="30"/>
                  </a:lnTo>
                  <a:lnTo>
                    <a:pt x="1540" y="60"/>
                  </a:lnTo>
                  <a:lnTo>
                    <a:pt x="1469" y="100"/>
                  </a:lnTo>
                  <a:cubicBezTo>
                    <a:pt x="1409" y="120"/>
                    <a:pt x="1349" y="150"/>
                    <a:pt x="1289" y="180"/>
                  </a:cubicBezTo>
                  <a:lnTo>
                    <a:pt x="1229" y="210"/>
                  </a:lnTo>
                  <a:lnTo>
                    <a:pt x="1220" y="220"/>
                  </a:lnTo>
                  <a:cubicBezTo>
                    <a:pt x="1169" y="250"/>
                    <a:pt x="1110" y="280"/>
                    <a:pt x="1060" y="300"/>
                  </a:cubicBezTo>
                  <a:cubicBezTo>
                    <a:pt x="980" y="340"/>
                    <a:pt x="900" y="380"/>
                    <a:pt x="810" y="430"/>
                  </a:cubicBezTo>
                  <a:cubicBezTo>
                    <a:pt x="780" y="440"/>
                    <a:pt x="760" y="449"/>
                    <a:pt x="730" y="469"/>
                  </a:cubicBezTo>
                  <a:cubicBezTo>
                    <a:pt x="680" y="489"/>
                    <a:pt x="630" y="520"/>
                    <a:pt x="580" y="540"/>
                  </a:cubicBezTo>
                  <a:cubicBezTo>
                    <a:pt x="500" y="580"/>
                    <a:pt x="430" y="620"/>
                    <a:pt x="361" y="660"/>
                  </a:cubicBezTo>
                  <a:cubicBezTo>
                    <a:pt x="290" y="700"/>
                    <a:pt x="230" y="749"/>
                    <a:pt x="161" y="789"/>
                  </a:cubicBezTo>
                  <a:lnTo>
                    <a:pt x="141" y="789"/>
                  </a:lnTo>
                  <a:cubicBezTo>
                    <a:pt x="101" y="820"/>
                    <a:pt x="61" y="840"/>
                    <a:pt x="41" y="889"/>
                  </a:cubicBezTo>
                  <a:cubicBezTo>
                    <a:pt x="10" y="939"/>
                    <a:pt x="10" y="989"/>
                    <a:pt x="1" y="1039"/>
                  </a:cubicBezTo>
                  <a:lnTo>
                    <a:pt x="1" y="1109"/>
                  </a:lnTo>
                  <a:lnTo>
                    <a:pt x="1" y="1359"/>
                  </a:lnTo>
                  <a:lnTo>
                    <a:pt x="1" y="1389"/>
                  </a:lnTo>
                  <a:cubicBezTo>
                    <a:pt x="1" y="1469"/>
                    <a:pt x="1" y="1559"/>
                    <a:pt x="10" y="1649"/>
                  </a:cubicBezTo>
                  <a:lnTo>
                    <a:pt x="10" y="1819"/>
                  </a:lnTo>
                  <a:cubicBezTo>
                    <a:pt x="10" y="1848"/>
                    <a:pt x="10" y="1879"/>
                    <a:pt x="21" y="1908"/>
                  </a:cubicBezTo>
                  <a:lnTo>
                    <a:pt x="21" y="1959"/>
                  </a:lnTo>
                  <a:lnTo>
                    <a:pt x="21" y="1968"/>
                  </a:lnTo>
                  <a:cubicBezTo>
                    <a:pt x="21" y="2028"/>
                    <a:pt x="21" y="2099"/>
                    <a:pt x="30" y="2168"/>
                  </a:cubicBezTo>
                  <a:cubicBezTo>
                    <a:pt x="30" y="2238"/>
                    <a:pt x="30" y="2318"/>
                    <a:pt x="41" y="2398"/>
                  </a:cubicBezTo>
                  <a:lnTo>
                    <a:pt x="41" y="2448"/>
                  </a:lnTo>
                  <a:lnTo>
                    <a:pt x="41" y="2578"/>
                  </a:lnTo>
                  <a:cubicBezTo>
                    <a:pt x="50" y="2608"/>
                    <a:pt x="50" y="2638"/>
                    <a:pt x="50" y="2668"/>
                  </a:cubicBezTo>
                  <a:cubicBezTo>
                    <a:pt x="50" y="2698"/>
                    <a:pt x="61" y="2728"/>
                    <a:pt x="61" y="2758"/>
                  </a:cubicBezTo>
                  <a:lnTo>
                    <a:pt x="50" y="2798"/>
                  </a:lnTo>
                  <a:lnTo>
                    <a:pt x="50" y="2838"/>
                  </a:lnTo>
                  <a:cubicBezTo>
                    <a:pt x="50" y="2927"/>
                    <a:pt x="50" y="3007"/>
                    <a:pt x="61" y="3098"/>
                  </a:cubicBezTo>
                  <a:lnTo>
                    <a:pt x="61" y="3118"/>
                  </a:lnTo>
                  <a:lnTo>
                    <a:pt x="61" y="3127"/>
                  </a:lnTo>
                  <a:cubicBezTo>
                    <a:pt x="61" y="3167"/>
                    <a:pt x="70" y="3198"/>
                    <a:pt x="70" y="3238"/>
                  </a:cubicBezTo>
                  <a:lnTo>
                    <a:pt x="70" y="3278"/>
                  </a:lnTo>
                  <a:lnTo>
                    <a:pt x="70" y="3298"/>
                  </a:lnTo>
                  <a:lnTo>
                    <a:pt x="70" y="3307"/>
                  </a:lnTo>
                  <a:lnTo>
                    <a:pt x="70" y="3357"/>
                  </a:lnTo>
                  <a:cubicBezTo>
                    <a:pt x="70" y="3447"/>
                    <a:pt x="81" y="3537"/>
                    <a:pt x="90" y="3627"/>
                  </a:cubicBezTo>
                  <a:cubicBezTo>
                    <a:pt x="90" y="3707"/>
                    <a:pt x="101" y="3787"/>
                    <a:pt x="101" y="3867"/>
                  </a:cubicBezTo>
                  <a:lnTo>
                    <a:pt x="110" y="3887"/>
                  </a:lnTo>
                  <a:lnTo>
                    <a:pt x="110" y="3997"/>
                  </a:lnTo>
                  <a:cubicBezTo>
                    <a:pt x="121" y="4047"/>
                    <a:pt x="121" y="4086"/>
                    <a:pt x="130" y="4137"/>
                  </a:cubicBezTo>
                  <a:lnTo>
                    <a:pt x="130" y="4246"/>
                  </a:lnTo>
                  <a:lnTo>
                    <a:pt x="130" y="4286"/>
                  </a:lnTo>
                  <a:lnTo>
                    <a:pt x="130" y="4357"/>
                  </a:lnTo>
                  <a:cubicBezTo>
                    <a:pt x="130" y="4366"/>
                    <a:pt x="141" y="4386"/>
                    <a:pt x="141" y="4397"/>
                  </a:cubicBezTo>
                  <a:lnTo>
                    <a:pt x="141" y="4417"/>
                  </a:lnTo>
                  <a:lnTo>
                    <a:pt x="141" y="4426"/>
                  </a:lnTo>
                  <a:lnTo>
                    <a:pt x="141" y="4556"/>
                  </a:lnTo>
                  <a:cubicBezTo>
                    <a:pt x="141" y="4596"/>
                    <a:pt x="141" y="4636"/>
                    <a:pt x="130" y="4676"/>
                  </a:cubicBezTo>
                  <a:lnTo>
                    <a:pt x="130" y="4736"/>
                  </a:lnTo>
                  <a:lnTo>
                    <a:pt x="130" y="4756"/>
                  </a:lnTo>
                  <a:lnTo>
                    <a:pt x="130" y="4776"/>
                  </a:lnTo>
                  <a:lnTo>
                    <a:pt x="130" y="4786"/>
                  </a:lnTo>
                  <a:cubicBezTo>
                    <a:pt x="121" y="4806"/>
                    <a:pt x="130" y="4826"/>
                    <a:pt x="141" y="4836"/>
                  </a:cubicBezTo>
                  <a:cubicBezTo>
                    <a:pt x="150" y="4846"/>
                    <a:pt x="161" y="4866"/>
                    <a:pt x="181" y="4876"/>
                  </a:cubicBezTo>
                  <a:cubicBezTo>
                    <a:pt x="190" y="4876"/>
                    <a:pt x="201" y="4886"/>
                    <a:pt x="210" y="4896"/>
                  </a:cubicBezTo>
                  <a:lnTo>
                    <a:pt x="221" y="4896"/>
                  </a:lnTo>
                  <a:cubicBezTo>
                    <a:pt x="241" y="4906"/>
                    <a:pt x="270" y="4916"/>
                    <a:pt x="290" y="4926"/>
                  </a:cubicBezTo>
                  <a:lnTo>
                    <a:pt x="440" y="4986"/>
                  </a:lnTo>
                  <a:lnTo>
                    <a:pt x="460" y="4996"/>
                  </a:lnTo>
                  <a:cubicBezTo>
                    <a:pt x="480" y="4996"/>
                    <a:pt x="490" y="5006"/>
                    <a:pt x="510" y="5006"/>
                  </a:cubicBezTo>
                  <a:lnTo>
                    <a:pt x="520" y="5016"/>
                  </a:lnTo>
                  <a:lnTo>
                    <a:pt x="540" y="5016"/>
                  </a:lnTo>
                  <a:cubicBezTo>
                    <a:pt x="540" y="5026"/>
                    <a:pt x="550" y="5026"/>
                    <a:pt x="560" y="5026"/>
                  </a:cubicBezTo>
                  <a:lnTo>
                    <a:pt x="570" y="5026"/>
                  </a:lnTo>
                  <a:lnTo>
                    <a:pt x="580" y="5016"/>
                  </a:lnTo>
                  <a:lnTo>
                    <a:pt x="590" y="5016"/>
                  </a:lnTo>
                  <a:cubicBezTo>
                    <a:pt x="600" y="5016"/>
                    <a:pt x="610" y="5016"/>
                    <a:pt x="620" y="5006"/>
                  </a:cubicBezTo>
                  <a:cubicBezTo>
                    <a:pt x="620" y="5006"/>
                    <a:pt x="630" y="4996"/>
                    <a:pt x="640" y="4996"/>
                  </a:cubicBezTo>
                  <a:cubicBezTo>
                    <a:pt x="650" y="4986"/>
                    <a:pt x="660" y="4986"/>
                    <a:pt x="660" y="4976"/>
                  </a:cubicBezTo>
                  <a:lnTo>
                    <a:pt x="670" y="4976"/>
                  </a:lnTo>
                  <a:lnTo>
                    <a:pt x="700" y="4956"/>
                  </a:lnTo>
                  <a:cubicBezTo>
                    <a:pt x="740" y="4926"/>
                    <a:pt x="780" y="4906"/>
                    <a:pt x="820" y="4876"/>
                  </a:cubicBezTo>
                  <a:cubicBezTo>
                    <a:pt x="850" y="4856"/>
                    <a:pt x="880" y="4836"/>
                    <a:pt x="920" y="4826"/>
                  </a:cubicBezTo>
                  <a:cubicBezTo>
                    <a:pt x="940" y="4816"/>
                    <a:pt x="950" y="4806"/>
                    <a:pt x="970" y="4796"/>
                  </a:cubicBezTo>
                  <a:cubicBezTo>
                    <a:pt x="1030" y="4766"/>
                    <a:pt x="1080" y="4736"/>
                    <a:pt x="1120" y="4706"/>
                  </a:cubicBezTo>
                  <a:lnTo>
                    <a:pt x="1160" y="4686"/>
                  </a:lnTo>
                  <a:lnTo>
                    <a:pt x="1180" y="4676"/>
                  </a:lnTo>
                  <a:cubicBezTo>
                    <a:pt x="1209" y="4656"/>
                    <a:pt x="1240" y="4636"/>
                    <a:pt x="1280" y="4616"/>
                  </a:cubicBezTo>
                  <a:cubicBezTo>
                    <a:pt x="1320" y="4586"/>
                    <a:pt x="1369" y="4556"/>
                    <a:pt x="1420" y="4526"/>
                  </a:cubicBezTo>
                  <a:cubicBezTo>
                    <a:pt x="1449" y="4506"/>
                    <a:pt x="1489" y="4477"/>
                    <a:pt x="1529" y="4446"/>
                  </a:cubicBezTo>
                  <a:lnTo>
                    <a:pt x="1540" y="4446"/>
                  </a:lnTo>
                  <a:lnTo>
                    <a:pt x="1540" y="4437"/>
                  </a:lnTo>
                  <a:cubicBezTo>
                    <a:pt x="1600" y="4397"/>
                    <a:pt x="1649" y="4357"/>
                    <a:pt x="1699" y="4326"/>
                  </a:cubicBezTo>
                  <a:cubicBezTo>
                    <a:pt x="1749" y="4286"/>
                    <a:pt x="1799" y="4257"/>
                    <a:pt x="1849" y="4217"/>
                  </a:cubicBezTo>
                  <a:cubicBezTo>
                    <a:pt x="1899" y="4177"/>
                    <a:pt x="1949" y="4146"/>
                    <a:pt x="1989" y="4126"/>
                  </a:cubicBezTo>
                  <a:lnTo>
                    <a:pt x="1999" y="4117"/>
                  </a:lnTo>
                  <a:cubicBezTo>
                    <a:pt x="2019" y="4106"/>
                    <a:pt x="2029" y="4097"/>
                    <a:pt x="2049" y="4086"/>
                  </a:cubicBezTo>
                  <a:lnTo>
                    <a:pt x="2059" y="4086"/>
                  </a:lnTo>
                  <a:cubicBezTo>
                    <a:pt x="2079" y="4067"/>
                    <a:pt x="2099" y="4057"/>
                    <a:pt x="2119" y="4047"/>
                  </a:cubicBezTo>
                  <a:cubicBezTo>
                    <a:pt x="2129" y="4037"/>
                    <a:pt x="2139" y="4037"/>
                    <a:pt x="2149" y="4027"/>
                  </a:cubicBezTo>
                  <a:cubicBezTo>
                    <a:pt x="2169" y="4017"/>
                    <a:pt x="2189" y="4007"/>
                    <a:pt x="2199" y="3987"/>
                  </a:cubicBezTo>
                  <a:cubicBezTo>
                    <a:pt x="2229" y="3957"/>
                    <a:pt x="2239" y="3907"/>
                    <a:pt x="2249" y="3877"/>
                  </a:cubicBezTo>
                  <a:cubicBezTo>
                    <a:pt x="2259" y="3817"/>
                    <a:pt x="2269" y="3767"/>
                    <a:pt x="2269" y="3707"/>
                  </a:cubicBezTo>
                  <a:lnTo>
                    <a:pt x="2269" y="3697"/>
                  </a:lnTo>
                  <a:lnTo>
                    <a:pt x="2269" y="3677"/>
                  </a:lnTo>
                  <a:lnTo>
                    <a:pt x="2269" y="3667"/>
                  </a:lnTo>
                  <a:cubicBezTo>
                    <a:pt x="2279" y="3647"/>
                    <a:pt x="2279" y="3637"/>
                    <a:pt x="2279" y="3627"/>
                  </a:cubicBezTo>
                  <a:lnTo>
                    <a:pt x="2279" y="3617"/>
                  </a:lnTo>
                  <a:cubicBezTo>
                    <a:pt x="2279" y="3587"/>
                    <a:pt x="2279" y="3567"/>
                    <a:pt x="2269" y="3537"/>
                  </a:cubicBezTo>
                  <a:cubicBezTo>
                    <a:pt x="2259" y="3487"/>
                    <a:pt x="2209" y="3447"/>
                    <a:pt x="2169" y="3417"/>
                  </a:cubicBezTo>
                  <a:cubicBezTo>
                    <a:pt x="2139" y="3397"/>
                    <a:pt x="2099" y="3377"/>
                    <a:pt x="2049" y="3367"/>
                  </a:cubicBezTo>
                  <a:cubicBezTo>
                    <a:pt x="2009" y="3347"/>
                    <a:pt x="1979" y="3338"/>
                    <a:pt x="1939" y="3327"/>
                  </a:cubicBezTo>
                  <a:lnTo>
                    <a:pt x="1929" y="3327"/>
                  </a:lnTo>
                  <a:cubicBezTo>
                    <a:pt x="1919" y="3318"/>
                    <a:pt x="1909" y="3318"/>
                    <a:pt x="1899" y="3318"/>
                  </a:cubicBezTo>
                  <a:cubicBezTo>
                    <a:pt x="1899" y="3298"/>
                    <a:pt x="1899" y="3267"/>
                    <a:pt x="1909" y="3247"/>
                  </a:cubicBezTo>
                  <a:lnTo>
                    <a:pt x="1909" y="3238"/>
                  </a:lnTo>
                  <a:lnTo>
                    <a:pt x="1909" y="3098"/>
                  </a:lnTo>
                  <a:cubicBezTo>
                    <a:pt x="1919" y="3007"/>
                    <a:pt x="1919" y="2927"/>
                    <a:pt x="1919" y="2848"/>
                  </a:cubicBezTo>
                  <a:lnTo>
                    <a:pt x="1919" y="2838"/>
                  </a:lnTo>
                  <a:cubicBezTo>
                    <a:pt x="1919" y="2788"/>
                    <a:pt x="1909" y="2748"/>
                    <a:pt x="1909" y="2698"/>
                  </a:cubicBezTo>
                  <a:lnTo>
                    <a:pt x="1909" y="2588"/>
                  </a:lnTo>
                  <a:lnTo>
                    <a:pt x="1909" y="2578"/>
                  </a:lnTo>
                  <a:lnTo>
                    <a:pt x="1899" y="2558"/>
                  </a:lnTo>
                  <a:cubicBezTo>
                    <a:pt x="1899" y="2478"/>
                    <a:pt x="1889" y="2378"/>
                    <a:pt x="1889" y="2298"/>
                  </a:cubicBezTo>
                  <a:lnTo>
                    <a:pt x="1889" y="2288"/>
                  </a:lnTo>
                  <a:cubicBezTo>
                    <a:pt x="1889" y="2228"/>
                    <a:pt x="1879" y="2158"/>
                    <a:pt x="1879" y="2088"/>
                  </a:cubicBezTo>
                  <a:lnTo>
                    <a:pt x="1869" y="2028"/>
                  </a:lnTo>
                  <a:cubicBezTo>
                    <a:pt x="1859" y="1939"/>
                    <a:pt x="1859" y="1848"/>
                    <a:pt x="1859" y="1768"/>
                  </a:cubicBezTo>
                  <a:lnTo>
                    <a:pt x="1859" y="1499"/>
                  </a:lnTo>
                  <a:lnTo>
                    <a:pt x="1859" y="1229"/>
                  </a:lnTo>
                  <a:lnTo>
                    <a:pt x="1859" y="1049"/>
                  </a:lnTo>
                  <a:lnTo>
                    <a:pt x="1859" y="969"/>
                  </a:lnTo>
                  <a:lnTo>
                    <a:pt x="1859" y="929"/>
                  </a:lnTo>
                  <a:lnTo>
                    <a:pt x="1859" y="700"/>
                  </a:lnTo>
                  <a:lnTo>
                    <a:pt x="1859" y="569"/>
                  </a:lnTo>
                  <a:lnTo>
                    <a:pt x="1859" y="489"/>
                  </a:lnTo>
                  <a:lnTo>
                    <a:pt x="1859" y="440"/>
                  </a:lnTo>
                  <a:lnTo>
                    <a:pt x="1859" y="310"/>
                  </a:lnTo>
                  <a:cubicBezTo>
                    <a:pt x="1859" y="300"/>
                    <a:pt x="1859" y="290"/>
                    <a:pt x="1869" y="280"/>
                  </a:cubicBezTo>
                  <a:lnTo>
                    <a:pt x="1869" y="260"/>
                  </a:lnTo>
                  <a:lnTo>
                    <a:pt x="1869" y="190"/>
                  </a:lnTo>
                  <a:cubicBezTo>
                    <a:pt x="1869" y="170"/>
                    <a:pt x="1869" y="140"/>
                    <a:pt x="1859" y="120"/>
                  </a:cubicBezTo>
                  <a:cubicBezTo>
                    <a:pt x="1859" y="80"/>
                    <a:pt x="1839" y="40"/>
                    <a:pt x="1799" y="20"/>
                  </a:cubicBezTo>
                  <a:cubicBezTo>
                    <a:pt x="1779" y="0"/>
                    <a:pt x="1749" y="0"/>
                    <a:pt x="1729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3" name="Google Shape;243;p24"/>
            <p:cNvSpPr/>
            <p:nvPr/>
          </p:nvSpPr>
          <p:spPr>
            <a:xfrm flipH="1">
              <a:off x="7942523" y="1505473"/>
              <a:ext cx="9721" cy="34347"/>
            </a:xfrm>
            <a:custGeom>
              <a:avLst/>
              <a:gdLst/>
              <a:ahLst/>
              <a:cxnLst/>
              <a:rect l="l" t="t" r="r" b="b"/>
              <a:pathLst>
                <a:path w="150" h="530" extrusionOk="0">
                  <a:moveTo>
                    <a:pt x="100" y="0"/>
                  </a:moveTo>
                  <a:cubicBezTo>
                    <a:pt x="70" y="0"/>
                    <a:pt x="50" y="20"/>
                    <a:pt x="50" y="40"/>
                  </a:cubicBezTo>
                  <a:cubicBezTo>
                    <a:pt x="30" y="190"/>
                    <a:pt x="20" y="329"/>
                    <a:pt x="0" y="480"/>
                  </a:cubicBezTo>
                  <a:cubicBezTo>
                    <a:pt x="0" y="500"/>
                    <a:pt x="20" y="529"/>
                    <a:pt x="40" y="529"/>
                  </a:cubicBezTo>
                  <a:cubicBezTo>
                    <a:pt x="50" y="529"/>
                    <a:pt x="70" y="529"/>
                    <a:pt x="80" y="520"/>
                  </a:cubicBezTo>
                  <a:cubicBezTo>
                    <a:pt x="90" y="509"/>
                    <a:pt x="90" y="500"/>
                    <a:pt x="90" y="489"/>
                  </a:cubicBezTo>
                  <a:cubicBezTo>
                    <a:pt x="120" y="340"/>
                    <a:pt x="130" y="190"/>
                    <a:pt x="150" y="50"/>
                  </a:cubicBezTo>
                  <a:cubicBezTo>
                    <a:pt x="150" y="20"/>
                    <a:pt x="130" y="0"/>
                    <a:pt x="100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4" name="Google Shape;244;p24"/>
            <p:cNvSpPr/>
            <p:nvPr/>
          </p:nvSpPr>
          <p:spPr>
            <a:xfrm flipH="1">
              <a:off x="7949005" y="2386699"/>
              <a:ext cx="148339" cy="325775"/>
            </a:xfrm>
            <a:custGeom>
              <a:avLst/>
              <a:gdLst/>
              <a:ahLst/>
              <a:cxnLst/>
              <a:rect l="l" t="t" r="r" b="b"/>
              <a:pathLst>
                <a:path w="2289" h="5027" extrusionOk="0">
                  <a:moveTo>
                    <a:pt x="1640" y="271"/>
                  </a:moveTo>
                  <a:lnTo>
                    <a:pt x="1640" y="280"/>
                  </a:lnTo>
                  <a:cubicBezTo>
                    <a:pt x="1640" y="331"/>
                    <a:pt x="1640" y="371"/>
                    <a:pt x="1649" y="411"/>
                  </a:cubicBezTo>
                  <a:lnTo>
                    <a:pt x="1649" y="510"/>
                  </a:lnTo>
                  <a:lnTo>
                    <a:pt x="1660" y="520"/>
                  </a:lnTo>
                  <a:lnTo>
                    <a:pt x="1660" y="530"/>
                  </a:lnTo>
                  <a:cubicBezTo>
                    <a:pt x="1660" y="570"/>
                    <a:pt x="1660" y="620"/>
                    <a:pt x="1669" y="660"/>
                  </a:cubicBezTo>
                  <a:cubicBezTo>
                    <a:pt x="1669" y="720"/>
                    <a:pt x="1669" y="770"/>
                    <a:pt x="1680" y="830"/>
                  </a:cubicBezTo>
                  <a:cubicBezTo>
                    <a:pt x="1680" y="940"/>
                    <a:pt x="1689" y="1070"/>
                    <a:pt x="1689" y="1190"/>
                  </a:cubicBezTo>
                  <a:cubicBezTo>
                    <a:pt x="1700" y="1259"/>
                    <a:pt x="1700" y="1319"/>
                    <a:pt x="1700" y="1379"/>
                  </a:cubicBezTo>
                  <a:lnTo>
                    <a:pt x="1700" y="1470"/>
                  </a:lnTo>
                  <a:lnTo>
                    <a:pt x="1700" y="1610"/>
                  </a:lnTo>
                  <a:cubicBezTo>
                    <a:pt x="1709" y="1649"/>
                    <a:pt x="1709" y="1699"/>
                    <a:pt x="1709" y="1739"/>
                  </a:cubicBezTo>
                  <a:cubicBezTo>
                    <a:pt x="1709" y="1809"/>
                    <a:pt x="1709" y="1899"/>
                    <a:pt x="1720" y="1989"/>
                  </a:cubicBezTo>
                  <a:cubicBezTo>
                    <a:pt x="1720" y="2019"/>
                    <a:pt x="1720" y="2049"/>
                    <a:pt x="1729" y="2079"/>
                  </a:cubicBezTo>
                  <a:cubicBezTo>
                    <a:pt x="1729" y="2139"/>
                    <a:pt x="1740" y="2199"/>
                    <a:pt x="1740" y="2259"/>
                  </a:cubicBezTo>
                  <a:lnTo>
                    <a:pt x="1740" y="2349"/>
                  </a:lnTo>
                  <a:cubicBezTo>
                    <a:pt x="1740" y="2398"/>
                    <a:pt x="1740" y="2458"/>
                    <a:pt x="1749" y="2518"/>
                  </a:cubicBezTo>
                  <a:lnTo>
                    <a:pt x="1749" y="2558"/>
                  </a:lnTo>
                  <a:lnTo>
                    <a:pt x="1749" y="2658"/>
                  </a:lnTo>
                  <a:lnTo>
                    <a:pt x="1749" y="2769"/>
                  </a:lnTo>
                  <a:lnTo>
                    <a:pt x="1749" y="2778"/>
                  </a:lnTo>
                  <a:lnTo>
                    <a:pt x="1749" y="2789"/>
                  </a:lnTo>
                  <a:cubicBezTo>
                    <a:pt x="1749" y="2898"/>
                    <a:pt x="1749" y="2978"/>
                    <a:pt x="1740" y="3058"/>
                  </a:cubicBezTo>
                  <a:lnTo>
                    <a:pt x="1740" y="3128"/>
                  </a:lnTo>
                  <a:lnTo>
                    <a:pt x="1740" y="3158"/>
                  </a:lnTo>
                  <a:lnTo>
                    <a:pt x="1729" y="3188"/>
                  </a:lnTo>
                  <a:lnTo>
                    <a:pt x="1729" y="3218"/>
                  </a:lnTo>
                  <a:lnTo>
                    <a:pt x="1729" y="3278"/>
                  </a:lnTo>
                  <a:cubicBezTo>
                    <a:pt x="1720" y="3278"/>
                    <a:pt x="1720" y="3278"/>
                    <a:pt x="1720" y="3268"/>
                  </a:cubicBezTo>
                  <a:cubicBezTo>
                    <a:pt x="1709" y="3268"/>
                    <a:pt x="1700" y="3258"/>
                    <a:pt x="1689" y="3258"/>
                  </a:cubicBezTo>
                  <a:lnTo>
                    <a:pt x="1629" y="3198"/>
                  </a:lnTo>
                  <a:cubicBezTo>
                    <a:pt x="1629" y="3188"/>
                    <a:pt x="1629" y="3188"/>
                    <a:pt x="1620" y="3178"/>
                  </a:cubicBezTo>
                  <a:lnTo>
                    <a:pt x="1620" y="3158"/>
                  </a:lnTo>
                  <a:lnTo>
                    <a:pt x="1620" y="3148"/>
                  </a:lnTo>
                  <a:lnTo>
                    <a:pt x="1620" y="3108"/>
                  </a:lnTo>
                  <a:lnTo>
                    <a:pt x="1620" y="3008"/>
                  </a:lnTo>
                  <a:cubicBezTo>
                    <a:pt x="1629" y="2938"/>
                    <a:pt x="1629" y="2878"/>
                    <a:pt x="1620" y="2829"/>
                  </a:cubicBezTo>
                  <a:lnTo>
                    <a:pt x="1620" y="2629"/>
                  </a:lnTo>
                  <a:lnTo>
                    <a:pt x="1620" y="2438"/>
                  </a:lnTo>
                  <a:cubicBezTo>
                    <a:pt x="1609" y="2378"/>
                    <a:pt x="1609" y="2319"/>
                    <a:pt x="1609" y="2249"/>
                  </a:cubicBezTo>
                  <a:cubicBezTo>
                    <a:pt x="1609" y="2199"/>
                    <a:pt x="1609" y="2149"/>
                    <a:pt x="1600" y="2099"/>
                  </a:cubicBezTo>
                  <a:lnTo>
                    <a:pt x="1600" y="2079"/>
                  </a:lnTo>
                  <a:lnTo>
                    <a:pt x="1600" y="2059"/>
                  </a:lnTo>
                  <a:lnTo>
                    <a:pt x="1600" y="1739"/>
                  </a:lnTo>
                  <a:lnTo>
                    <a:pt x="1600" y="1679"/>
                  </a:lnTo>
                  <a:lnTo>
                    <a:pt x="1600" y="1499"/>
                  </a:lnTo>
                  <a:lnTo>
                    <a:pt x="1600" y="1310"/>
                  </a:lnTo>
                  <a:cubicBezTo>
                    <a:pt x="1600" y="1239"/>
                    <a:pt x="1600" y="1190"/>
                    <a:pt x="1589" y="1130"/>
                  </a:cubicBezTo>
                  <a:lnTo>
                    <a:pt x="1589" y="940"/>
                  </a:lnTo>
                  <a:lnTo>
                    <a:pt x="1589" y="770"/>
                  </a:lnTo>
                  <a:lnTo>
                    <a:pt x="1589" y="720"/>
                  </a:lnTo>
                  <a:cubicBezTo>
                    <a:pt x="1580" y="690"/>
                    <a:pt x="1580" y="650"/>
                    <a:pt x="1580" y="610"/>
                  </a:cubicBezTo>
                  <a:lnTo>
                    <a:pt x="1580" y="480"/>
                  </a:lnTo>
                  <a:lnTo>
                    <a:pt x="1580" y="430"/>
                  </a:lnTo>
                  <a:cubicBezTo>
                    <a:pt x="1589" y="411"/>
                    <a:pt x="1589" y="400"/>
                    <a:pt x="1589" y="380"/>
                  </a:cubicBezTo>
                  <a:lnTo>
                    <a:pt x="1589" y="300"/>
                  </a:lnTo>
                  <a:lnTo>
                    <a:pt x="1600" y="291"/>
                  </a:lnTo>
                  <a:lnTo>
                    <a:pt x="1640" y="271"/>
                  </a:lnTo>
                  <a:close/>
                  <a:moveTo>
                    <a:pt x="1540" y="3288"/>
                  </a:moveTo>
                  <a:cubicBezTo>
                    <a:pt x="1549" y="3298"/>
                    <a:pt x="1569" y="3318"/>
                    <a:pt x="1580" y="3338"/>
                  </a:cubicBezTo>
                  <a:cubicBezTo>
                    <a:pt x="1600" y="3358"/>
                    <a:pt x="1609" y="3378"/>
                    <a:pt x="1629" y="3398"/>
                  </a:cubicBezTo>
                  <a:lnTo>
                    <a:pt x="1620" y="3408"/>
                  </a:lnTo>
                  <a:lnTo>
                    <a:pt x="1609" y="3408"/>
                  </a:lnTo>
                  <a:lnTo>
                    <a:pt x="1580" y="3438"/>
                  </a:lnTo>
                  <a:cubicBezTo>
                    <a:pt x="1560" y="3448"/>
                    <a:pt x="1540" y="3458"/>
                    <a:pt x="1529" y="3478"/>
                  </a:cubicBezTo>
                  <a:lnTo>
                    <a:pt x="1520" y="3478"/>
                  </a:lnTo>
                  <a:lnTo>
                    <a:pt x="1500" y="3498"/>
                  </a:lnTo>
                  <a:cubicBezTo>
                    <a:pt x="1469" y="3518"/>
                    <a:pt x="1429" y="3548"/>
                    <a:pt x="1400" y="3568"/>
                  </a:cubicBezTo>
                  <a:lnTo>
                    <a:pt x="1369" y="3577"/>
                  </a:lnTo>
                  <a:cubicBezTo>
                    <a:pt x="1340" y="3597"/>
                    <a:pt x="1310" y="3608"/>
                    <a:pt x="1280" y="3628"/>
                  </a:cubicBezTo>
                  <a:lnTo>
                    <a:pt x="1190" y="3688"/>
                  </a:lnTo>
                  <a:lnTo>
                    <a:pt x="1170" y="3708"/>
                  </a:lnTo>
                  <a:lnTo>
                    <a:pt x="1170" y="3697"/>
                  </a:lnTo>
                  <a:cubicBezTo>
                    <a:pt x="1160" y="3688"/>
                    <a:pt x="1160" y="3668"/>
                    <a:pt x="1160" y="3657"/>
                  </a:cubicBezTo>
                  <a:cubicBezTo>
                    <a:pt x="1160" y="3637"/>
                    <a:pt x="1150" y="3608"/>
                    <a:pt x="1150" y="3588"/>
                  </a:cubicBezTo>
                  <a:lnTo>
                    <a:pt x="1160" y="3588"/>
                  </a:lnTo>
                  <a:lnTo>
                    <a:pt x="1200" y="3548"/>
                  </a:lnTo>
                  <a:lnTo>
                    <a:pt x="1230" y="3528"/>
                  </a:lnTo>
                  <a:lnTo>
                    <a:pt x="1320" y="3468"/>
                  </a:lnTo>
                  <a:cubicBezTo>
                    <a:pt x="1360" y="3438"/>
                    <a:pt x="1400" y="3418"/>
                    <a:pt x="1429" y="3388"/>
                  </a:cubicBezTo>
                  <a:lnTo>
                    <a:pt x="1469" y="3348"/>
                  </a:lnTo>
                  <a:lnTo>
                    <a:pt x="1480" y="3338"/>
                  </a:lnTo>
                  <a:lnTo>
                    <a:pt x="1509" y="3308"/>
                  </a:lnTo>
                  <a:cubicBezTo>
                    <a:pt x="1520" y="3298"/>
                    <a:pt x="1529" y="3288"/>
                    <a:pt x="1540" y="3288"/>
                  </a:cubicBezTo>
                  <a:close/>
                  <a:moveTo>
                    <a:pt x="960" y="600"/>
                  </a:moveTo>
                  <a:lnTo>
                    <a:pt x="960" y="770"/>
                  </a:lnTo>
                  <a:lnTo>
                    <a:pt x="960" y="830"/>
                  </a:lnTo>
                  <a:lnTo>
                    <a:pt x="960" y="890"/>
                  </a:lnTo>
                  <a:lnTo>
                    <a:pt x="960" y="1100"/>
                  </a:lnTo>
                  <a:cubicBezTo>
                    <a:pt x="960" y="1150"/>
                    <a:pt x="970" y="1199"/>
                    <a:pt x="970" y="1250"/>
                  </a:cubicBezTo>
                  <a:lnTo>
                    <a:pt x="970" y="1419"/>
                  </a:lnTo>
                  <a:lnTo>
                    <a:pt x="970" y="1599"/>
                  </a:lnTo>
                  <a:lnTo>
                    <a:pt x="970" y="1739"/>
                  </a:lnTo>
                  <a:cubicBezTo>
                    <a:pt x="970" y="1849"/>
                    <a:pt x="980" y="1959"/>
                    <a:pt x="970" y="2059"/>
                  </a:cubicBezTo>
                  <a:lnTo>
                    <a:pt x="970" y="2239"/>
                  </a:lnTo>
                  <a:lnTo>
                    <a:pt x="970" y="2299"/>
                  </a:lnTo>
                  <a:cubicBezTo>
                    <a:pt x="970" y="2329"/>
                    <a:pt x="970" y="2358"/>
                    <a:pt x="960" y="2398"/>
                  </a:cubicBezTo>
                  <a:cubicBezTo>
                    <a:pt x="960" y="2509"/>
                    <a:pt x="960" y="2618"/>
                    <a:pt x="970" y="2709"/>
                  </a:cubicBezTo>
                  <a:lnTo>
                    <a:pt x="970" y="2858"/>
                  </a:lnTo>
                  <a:lnTo>
                    <a:pt x="980" y="2898"/>
                  </a:lnTo>
                  <a:lnTo>
                    <a:pt x="980" y="2958"/>
                  </a:lnTo>
                  <a:lnTo>
                    <a:pt x="980" y="3028"/>
                  </a:lnTo>
                  <a:cubicBezTo>
                    <a:pt x="990" y="3138"/>
                    <a:pt x="1000" y="3248"/>
                    <a:pt x="1010" y="3348"/>
                  </a:cubicBezTo>
                  <a:lnTo>
                    <a:pt x="1010" y="3458"/>
                  </a:lnTo>
                  <a:lnTo>
                    <a:pt x="1010" y="3478"/>
                  </a:lnTo>
                  <a:cubicBezTo>
                    <a:pt x="1020" y="3538"/>
                    <a:pt x="1020" y="3608"/>
                    <a:pt x="1030" y="3677"/>
                  </a:cubicBezTo>
                  <a:cubicBezTo>
                    <a:pt x="1030" y="3697"/>
                    <a:pt x="1040" y="3717"/>
                    <a:pt x="1040" y="3737"/>
                  </a:cubicBezTo>
                  <a:lnTo>
                    <a:pt x="1040" y="3768"/>
                  </a:lnTo>
                  <a:cubicBezTo>
                    <a:pt x="1040" y="3777"/>
                    <a:pt x="1040" y="3777"/>
                    <a:pt x="1050" y="3777"/>
                  </a:cubicBezTo>
                  <a:cubicBezTo>
                    <a:pt x="1040" y="3788"/>
                    <a:pt x="1020" y="3797"/>
                    <a:pt x="1010" y="3797"/>
                  </a:cubicBezTo>
                  <a:cubicBezTo>
                    <a:pt x="990" y="3817"/>
                    <a:pt x="960" y="3828"/>
                    <a:pt x="940" y="3837"/>
                  </a:cubicBezTo>
                  <a:lnTo>
                    <a:pt x="940" y="3848"/>
                  </a:lnTo>
                  <a:lnTo>
                    <a:pt x="930" y="3837"/>
                  </a:lnTo>
                  <a:lnTo>
                    <a:pt x="930" y="3828"/>
                  </a:lnTo>
                  <a:lnTo>
                    <a:pt x="930" y="3757"/>
                  </a:lnTo>
                  <a:cubicBezTo>
                    <a:pt x="930" y="3708"/>
                    <a:pt x="920" y="3668"/>
                    <a:pt x="920" y="3628"/>
                  </a:cubicBezTo>
                  <a:cubicBezTo>
                    <a:pt x="920" y="3597"/>
                    <a:pt x="910" y="3568"/>
                    <a:pt x="910" y="3538"/>
                  </a:cubicBezTo>
                  <a:cubicBezTo>
                    <a:pt x="910" y="3518"/>
                    <a:pt x="900" y="3508"/>
                    <a:pt x="900" y="3488"/>
                  </a:cubicBezTo>
                  <a:cubicBezTo>
                    <a:pt x="900" y="3458"/>
                    <a:pt x="890" y="3418"/>
                    <a:pt x="890" y="3368"/>
                  </a:cubicBezTo>
                  <a:cubicBezTo>
                    <a:pt x="890" y="3308"/>
                    <a:pt x="880" y="3248"/>
                    <a:pt x="880" y="3198"/>
                  </a:cubicBezTo>
                  <a:lnTo>
                    <a:pt x="880" y="3188"/>
                  </a:lnTo>
                  <a:lnTo>
                    <a:pt x="880" y="3108"/>
                  </a:lnTo>
                  <a:lnTo>
                    <a:pt x="870" y="3048"/>
                  </a:lnTo>
                  <a:lnTo>
                    <a:pt x="870" y="3028"/>
                  </a:lnTo>
                  <a:lnTo>
                    <a:pt x="870" y="2968"/>
                  </a:lnTo>
                  <a:lnTo>
                    <a:pt x="870" y="2838"/>
                  </a:lnTo>
                  <a:cubicBezTo>
                    <a:pt x="860" y="2758"/>
                    <a:pt x="860" y="2669"/>
                    <a:pt x="850" y="2569"/>
                  </a:cubicBezTo>
                  <a:cubicBezTo>
                    <a:pt x="840" y="2489"/>
                    <a:pt x="840" y="2398"/>
                    <a:pt x="840" y="2309"/>
                  </a:cubicBezTo>
                  <a:lnTo>
                    <a:pt x="840" y="2019"/>
                  </a:lnTo>
                  <a:lnTo>
                    <a:pt x="840" y="1929"/>
                  </a:lnTo>
                  <a:lnTo>
                    <a:pt x="840" y="1889"/>
                  </a:lnTo>
                  <a:cubicBezTo>
                    <a:pt x="840" y="1849"/>
                    <a:pt x="850" y="1799"/>
                    <a:pt x="840" y="1759"/>
                  </a:cubicBezTo>
                  <a:lnTo>
                    <a:pt x="840" y="1630"/>
                  </a:lnTo>
                  <a:cubicBezTo>
                    <a:pt x="840" y="1579"/>
                    <a:pt x="840" y="1530"/>
                    <a:pt x="830" y="1479"/>
                  </a:cubicBezTo>
                  <a:lnTo>
                    <a:pt x="830" y="1350"/>
                  </a:lnTo>
                  <a:lnTo>
                    <a:pt x="830" y="1319"/>
                  </a:lnTo>
                  <a:lnTo>
                    <a:pt x="830" y="1219"/>
                  </a:lnTo>
                  <a:lnTo>
                    <a:pt x="830" y="1140"/>
                  </a:lnTo>
                  <a:lnTo>
                    <a:pt x="830" y="1110"/>
                  </a:lnTo>
                  <a:lnTo>
                    <a:pt x="830" y="950"/>
                  </a:lnTo>
                  <a:cubicBezTo>
                    <a:pt x="830" y="900"/>
                    <a:pt x="820" y="860"/>
                    <a:pt x="820" y="810"/>
                  </a:cubicBezTo>
                  <a:lnTo>
                    <a:pt x="820" y="720"/>
                  </a:lnTo>
                  <a:lnTo>
                    <a:pt x="810" y="680"/>
                  </a:lnTo>
                  <a:lnTo>
                    <a:pt x="810" y="670"/>
                  </a:lnTo>
                  <a:cubicBezTo>
                    <a:pt x="820" y="670"/>
                    <a:pt x="830" y="660"/>
                    <a:pt x="840" y="660"/>
                  </a:cubicBezTo>
                  <a:lnTo>
                    <a:pt x="960" y="600"/>
                  </a:lnTo>
                  <a:close/>
                  <a:moveTo>
                    <a:pt x="820" y="3817"/>
                  </a:moveTo>
                  <a:lnTo>
                    <a:pt x="820" y="3828"/>
                  </a:lnTo>
                  <a:lnTo>
                    <a:pt x="820" y="3837"/>
                  </a:lnTo>
                  <a:lnTo>
                    <a:pt x="820" y="3877"/>
                  </a:lnTo>
                  <a:cubicBezTo>
                    <a:pt x="830" y="3888"/>
                    <a:pt x="830" y="3897"/>
                    <a:pt x="840" y="3908"/>
                  </a:cubicBezTo>
                  <a:lnTo>
                    <a:pt x="820" y="3917"/>
                  </a:lnTo>
                  <a:cubicBezTo>
                    <a:pt x="790" y="3937"/>
                    <a:pt x="760" y="3957"/>
                    <a:pt x="720" y="3988"/>
                  </a:cubicBezTo>
                  <a:cubicBezTo>
                    <a:pt x="680" y="4017"/>
                    <a:pt x="650" y="4037"/>
                    <a:pt x="610" y="4067"/>
                  </a:cubicBezTo>
                  <a:cubicBezTo>
                    <a:pt x="570" y="4097"/>
                    <a:pt x="530" y="4117"/>
                    <a:pt x="490" y="4147"/>
                  </a:cubicBezTo>
                  <a:cubicBezTo>
                    <a:pt x="470" y="4157"/>
                    <a:pt x="441" y="4177"/>
                    <a:pt x="421" y="4187"/>
                  </a:cubicBezTo>
                  <a:cubicBezTo>
                    <a:pt x="390" y="4207"/>
                    <a:pt x="361" y="4227"/>
                    <a:pt x="341" y="4247"/>
                  </a:cubicBezTo>
                  <a:lnTo>
                    <a:pt x="301" y="4277"/>
                  </a:lnTo>
                  <a:lnTo>
                    <a:pt x="290" y="4277"/>
                  </a:lnTo>
                  <a:cubicBezTo>
                    <a:pt x="281" y="4287"/>
                    <a:pt x="281" y="4287"/>
                    <a:pt x="270" y="4287"/>
                  </a:cubicBezTo>
                  <a:lnTo>
                    <a:pt x="270" y="4247"/>
                  </a:lnTo>
                  <a:lnTo>
                    <a:pt x="270" y="4177"/>
                  </a:lnTo>
                  <a:cubicBezTo>
                    <a:pt x="270" y="4167"/>
                    <a:pt x="281" y="4167"/>
                    <a:pt x="281" y="4167"/>
                  </a:cubicBezTo>
                  <a:cubicBezTo>
                    <a:pt x="290" y="4157"/>
                    <a:pt x="310" y="4157"/>
                    <a:pt x="321" y="4147"/>
                  </a:cubicBezTo>
                  <a:cubicBezTo>
                    <a:pt x="330" y="4137"/>
                    <a:pt x="341" y="4137"/>
                    <a:pt x="341" y="4137"/>
                  </a:cubicBezTo>
                  <a:cubicBezTo>
                    <a:pt x="350" y="4127"/>
                    <a:pt x="361" y="4127"/>
                    <a:pt x="361" y="4117"/>
                  </a:cubicBezTo>
                  <a:cubicBezTo>
                    <a:pt x="381" y="4107"/>
                    <a:pt x="390" y="4107"/>
                    <a:pt x="410" y="4097"/>
                  </a:cubicBezTo>
                  <a:cubicBezTo>
                    <a:pt x="421" y="4097"/>
                    <a:pt x="441" y="4087"/>
                    <a:pt x="450" y="4077"/>
                  </a:cubicBezTo>
                  <a:cubicBezTo>
                    <a:pt x="461" y="4077"/>
                    <a:pt x="481" y="4067"/>
                    <a:pt x="490" y="4057"/>
                  </a:cubicBezTo>
                  <a:cubicBezTo>
                    <a:pt x="521" y="4037"/>
                    <a:pt x="541" y="4017"/>
                    <a:pt x="561" y="4008"/>
                  </a:cubicBezTo>
                  <a:lnTo>
                    <a:pt x="570" y="3997"/>
                  </a:lnTo>
                  <a:cubicBezTo>
                    <a:pt x="581" y="3988"/>
                    <a:pt x="600" y="3977"/>
                    <a:pt x="610" y="3968"/>
                  </a:cubicBezTo>
                  <a:cubicBezTo>
                    <a:pt x="620" y="3957"/>
                    <a:pt x="630" y="3948"/>
                    <a:pt x="650" y="3948"/>
                  </a:cubicBezTo>
                  <a:lnTo>
                    <a:pt x="680" y="3917"/>
                  </a:lnTo>
                  <a:lnTo>
                    <a:pt x="720" y="3888"/>
                  </a:lnTo>
                  <a:cubicBezTo>
                    <a:pt x="740" y="3868"/>
                    <a:pt x="770" y="3857"/>
                    <a:pt x="790" y="3837"/>
                  </a:cubicBezTo>
                  <a:cubicBezTo>
                    <a:pt x="800" y="3828"/>
                    <a:pt x="810" y="3828"/>
                    <a:pt x="820" y="3817"/>
                  </a:cubicBezTo>
                  <a:close/>
                  <a:moveTo>
                    <a:pt x="1819" y="3468"/>
                  </a:moveTo>
                  <a:cubicBezTo>
                    <a:pt x="1819" y="3468"/>
                    <a:pt x="1819" y="3478"/>
                    <a:pt x="1829" y="3478"/>
                  </a:cubicBezTo>
                  <a:cubicBezTo>
                    <a:pt x="1839" y="3478"/>
                    <a:pt x="1849" y="3488"/>
                    <a:pt x="1859" y="3488"/>
                  </a:cubicBezTo>
                  <a:cubicBezTo>
                    <a:pt x="1869" y="3488"/>
                    <a:pt x="1889" y="3498"/>
                    <a:pt x="1899" y="3498"/>
                  </a:cubicBezTo>
                  <a:lnTo>
                    <a:pt x="1919" y="3508"/>
                  </a:lnTo>
                  <a:cubicBezTo>
                    <a:pt x="1939" y="3508"/>
                    <a:pt x="1959" y="3518"/>
                    <a:pt x="1979" y="3518"/>
                  </a:cubicBezTo>
                  <a:lnTo>
                    <a:pt x="1979" y="3528"/>
                  </a:lnTo>
                  <a:cubicBezTo>
                    <a:pt x="1999" y="3528"/>
                    <a:pt x="2009" y="3538"/>
                    <a:pt x="2019" y="3538"/>
                  </a:cubicBezTo>
                  <a:lnTo>
                    <a:pt x="1989" y="3568"/>
                  </a:lnTo>
                  <a:cubicBezTo>
                    <a:pt x="1979" y="3568"/>
                    <a:pt x="1959" y="3577"/>
                    <a:pt x="1949" y="3588"/>
                  </a:cubicBezTo>
                  <a:cubicBezTo>
                    <a:pt x="1939" y="3597"/>
                    <a:pt x="1929" y="3597"/>
                    <a:pt x="1919" y="3608"/>
                  </a:cubicBezTo>
                  <a:cubicBezTo>
                    <a:pt x="1909" y="3617"/>
                    <a:pt x="1889" y="3628"/>
                    <a:pt x="1879" y="3637"/>
                  </a:cubicBezTo>
                  <a:lnTo>
                    <a:pt x="1869" y="3648"/>
                  </a:lnTo>
                  <a:lnTo>
                    <a:pt x="1780" y="3708"/>
                  </a:lnTo>
                  <a:cubicBezTo>
                    <a:pt x="1760" y="3717"/>
                    <a:pt x="1740" y="3737"/>
                    <a:pt x="1709" y="3748"/>
                  </a:cubicBezTo>
                  <a:cubicBezTo>
                    <a:pt x="1689" y="3768"/>
                    <a:pt x="1660" y="3777"/>
                    <a:pt x="1629" y="3797"/>
                  </a:cubicBezTo>
                  <a:cubicBezTo>
                    <a:pt x="1609" y="3808"/>
                    <a:pt x="1589" y="3828"/>
                    <a:pt x="1580" y="3837"/>
                  </a:cubicBezTo>
                  <a:lnTo>
                    <a:pt x="1569" y="3848"/>
                  </a:lnTo>
                  <a:cubicBezTo>
                    <a:pt x="1540" y="3857"/>
                    <a:pt x="1520" y="3877"/>
                    <a:pt x="1500" y="3888"/>
                  </a:cubicBezTo>
                  <a:cubicBezTo>
                    <a:pt x="1449" y="3917"/>
                    <a:pt x="1400" y="3957"/>
                    <a:pt x="1340" y="3988"/>
                  </a:cubicBezTo>
                  <a:cubicBezTo>
                    <a:pt x="1290" y="4008"/>
                    <a:pt x="1240" y="4037"/>
                    <a:pt x="1190" y="4077"/>
                  </a:cubicBezTo>
                  <a:cubicBezTo>
                    <a:pt x="1170" y="4087"/>
                    <a:pt x="1160" y="4097"/>
                    <a:pt x="1140" y="4107"/>
                  </a:cubicBezTo>
                  <a:cubicBezTo>
                    <a:pt x="1110" y="4127"/>
                    <a:pt x="1080" y="4157"/>
                    <a:pt x="1040" y="4177"/>
                  </a:cubicBezTo>
                  <a:cubicBezTo>
                    <a:pt x="1000" y="4207"/>
                    <a:pt x="940" y="4237"/>
                    <a:pt x="890" y="4267"/>
                  </a:cubicBezTo>
                  <a:cubicBezTo>
                    <a:pt x="870" y="4277"/>
                    <a:pt x="860" y="4277"/>
                    <a:pt x="840" y="4287"/>
                  </a:cubicBezTo>
                  <a:lnTo>
                    <a:pt x="800" y="4307"/>
                  </a:lnTo>
                  <a:cubicBezTo>
                    <a:pt x="770" y="4327"/>
                    <a:pt x="740" y="4337"/>
                    <a:pt x="720" y="4357"/>
                  </a:cubicBezTo>
                  <a:cubicBezTo>
                    <a:pt x="690" y="4377"/>
                    <a:pt x="660" y="4397"/>
                    <a:pt x="640" y="4417"/>
                  </a:cubicBezTo>
                  <a:lnTo>
                    <a:pt x="630" y="4417"/>
                  </a:lnTo>
                  <a:cubicBezTo>
                    <a:pt x="610" y="4427"/>
                    <a:pt x="600" y="4447"/>
                    <a:pt x="581" y="4457"/>
                  </a:cubicBezTo>
                  <a:cubicBezTo>
                    <a:pt x="570" y="4467"/>
                    <a:pt x="561" y="4487"/>
                    <a:pt x="561" y="4497"/>
                  </a:cubicBezTo>
                  <a:lnTo>
                    <a:pt x="490" y="4497"/>
                  </a:lnTo>
                  <a:cubicBezTo>
                    <a:pt x="461" y="4487"/>
                    <a:pt x="421" y="4477"/>
                    <a:pt x="401" y="4467"/>
                  </a:cubicBezTo>
                  <a:cubicBezTo>
                    <a:pt x="381" y="4457"/>
                    <a:pt x="370" y="4447"/>
                    <a:pt x="350" y="4447"/>
                  </a:cubicBezTo>
                  <a:lnTo>
                    <a:pt x="341" y="4447"/>
                  </a:lnTo>
                  <a:lnTo>
                    <a:pt x="330" y="4437"/>
                  </a:lnTo>
                  <a:lnTo>
                    <a:pt x="310" y="4437"/>
                  </a:lnTo>
                  <a:cubicBezTo>
                    <a:pt x="301" y="4437"/>
                    <a:pt x="301" y="4427"/>
                    <a:pt x="301" y="4427"/>
                  </a:cubicBezTo>
                  <a:cubicBezTo>
                    <a:pt x="301" y="4427"/>
                    <a:pt x="290" y="4427"/>
                    <a:pt x="290" y="4417"/>
                  </a:cubicBezTo>
                  <a:lnTo>
                    <a:pt x="301" y="4417"/>
                  </a:lnTo>
                  <a:lnTo>
                    <a:pt x="390" y="4357"/>
                  </a:lnTo>
                  <a:lnTo>
                    <a:pt x="401" y="4337"/>
                  </a:lnTo>
                  <a:lnTo>
                    <a:pt x="581" y="4217"/>
                  </a:lnTo>
                  <a:lnTo>
                    <a:pt x="590" y="4217"/>
                  </a:lnTo>
                  <a:lnTo>
                    <a:pt x="620" y="4197"/>
                  </a:lnTo>
                  <a:cubicBezTo>
                    <a:pt x="670" y="4167"/>
                    <a:pt x="720" y="4127"/>
                    <a:pt x="770" y="4097"/>
                  </a:cubicBezTo>
                  <a:cubicBezTo>
                    <a:pt x="800" y="4077"/>
                    <a:pt x="820" y="4057"/>
                    <a:pt x="840" y="4048"/>
                  </a:cubicBezTo>
                  <a:cubicBezTo>
                    <a:pt x="920" y="3988"/>
                    <a:pt x="1000" y="3948"/>
                    <a:pt x="1080" y="3908"/>
                  </a:cubicBezTo>
                  <a:lnTo>
                    <a:pt x="1200" y="3848"/>
                  </a:lnTo>
                  <a:cubicBezTo>
                    <a:pt x="1220" y="3828"/>
                    <a:pt x="1240" y="3817"/>
                    <a:pt x="1250" y="3808"/>
                  </a:cubicBezTo>
                  <a:lnTo>
                    <a:pt x="1310" y="3777"/>
                  </a:lnTo>
                  <a:cubicBezTo>
                    <a:pt x="1349" y="3748"/>
                    <a:pt x="1380" y="3728"/>
                    <a:pt x="1420" y="3717"/>
                  </a:cubicBezTo>
                  <a:cubicBezTo>
                    <a:pt x="1460" y="3697"/>
                    <a:pt x="1500" y="3677"/>
                    <a:pt x="1540" y="3648"/>
                  </a:cubicBezTo>
                  <a:cubicBezTo>
                    <a:pt x="1569" y="3637"/>
                    <a:pt x="1589" y="3617"/>
                    <a:pt x="1609" y="3608"/>
                  </a:cubicBezTo>
                  <a:cubicBezTo>
                    <a:pt x="1620" y="3597"/>
                    <a:pt x="1640" y="3588"/>
                    <a:pt x="1649" y="3577"/>
                  </a:cubicBezTo>
                  <a:cubicBezTo>
                    <a:pt x="1660" y="3568"/>
                    <a:pt x="1680" y="3558"/>
                    <a:pt x="1700" y="3548"/>
                  </a:cubicBezTo>
                  <a:cubicBezTo>
                    <a:pt x="1720" y="3538"/>
                    <a:pt x="1729" y="3528"/>
                    <a:pt x="1749" y="3518"/>
                  </a:cubicBezTo>
                  <a:lnTo>
                    <a:pt x="1769" y="3498"/>
                  </a:lnTo>
                  <a:lnTo>
                    <a:pt x="1780" y="3498"/>
                  </a:lnTo>
                  <a:cubicBezTo>
                    <a:pt x="1789" y="3488"/>
                    <a:pt x="1799" y="3478"/>
                    <a:pt x="1809" y="3478"/>
                  </a:cubicBezTo>
                  <a:lnTo>
                    <a:pt x="1819" y="3468"/>
                  </a:lnTo>
                  <a:close/>
                  <a:moveTo>
                    <a:pt x="2119" y="3637"/>
                  </a:moveTo>
                  <a:lnTo>
                    <a:pt x="2109" y="3657"/>
                  </a:lnTo>
                  <a:lnTo>
                    <a:pt x="2109" y="3717"/>
                  </a:lnTo>
                  <a:lnTo>
                    <a:pt x="2109" y="3748"/>
                  </a:lnTo>
                  <a:cubicBezTo>
                    <a:pt x="2099" y="3788"/>
                    <a:pt x="2099" y="3828"/>
                    <a:pt x="2099" y="3868"/>
                  </a:cubicBezTo>
                  <a:cubicBezTo>
                    <a:pt x="2089" y="3877"/>
                    <a:pt x="2089" y="3888"/>
                    <a:pt x="2089" y="3897"/>
                  </a:cubicBezTo>
                  <a:lnTo>
                    <a:pt x="2079" y="3908"/>
                  </a:lnTo>
                  <a:lnTo>
                    <a:pt x="2059" y="3917"/>
                  </a:lnTo>
                  <a:cubicBezTo>
                    <a:pt x="2049" y="3928"/>
                    <a:pt x="2039" y="3937"/>
                    <a:pt x="2029" y="3937"/>
                  </a:cubicBezTo>
                  <a:lnTo>
                    <a:pt x="2019" y="3948"/>
                  </a:lnTo>
                  <a:cubicBezTo>
                    <a:pt x="1989" y="3968"/>
                    <a:pt x="1959" y="3988"/>
                    <a:pt x="1939" y="4008"/>
                  </a:cubicBezTo>
                  <a:cubicBezTo>
                    <a:pt x="1919" y="4017"/>
                    <a:pt x="1889" y="4037"/>
                    <a:pt x="1859" y="4057"/>
                  </a:cubicBezTo>
                  <a:cubicBezTo>
                    <a:pt x="1829" y="4087"/>
                    <a:pt x="1799" y="4107"/>
                    <a:pt x="1769" y="4127"/>
                  </a:cubicBezTo>
                  <a:cubicBezTo>
                    <a:pt x="1749" y="4147"/>
                    <a:pt x="1720" y="4167"/>
                    <a:pt x="1700" y="4177"/>
                  </a:cubicBezTo>
                  <a:cubicBezTo>
                    <a:pt x="1689" y="4187"/>
                    <a:pt x="1680" y="4197"/>
                    <a:pt x="1669" y="4197"/>
                  </a:cubicBezTo>
                  <a:lnTo>
                    <a:pt x="1660" y="4207"/>
                  </a:lnTo>
                  <a:lnTo>
                    <a:pt x="1629" y="4227"/>
                  </a:lnTo>
                  <a:cubicBezTo>
                    <a:pt x="1580" y="4257"/>
                    <a:pt x="1540" y="4287"/>
                    <a:pt x="1480" y="4337"/>
                  </a:cubicBezTo>
                  <a:cubicBezTo>
                    <a:pt x="1429" y="4367"/>
                    <a:pt x="1389" y="4397"/>
                    <a:pt x="1340" y="4427"/>
                  </a:cubicBezTo>
                  <a:cubicBezTo>
                    <a:pt x="1290" y="4457"/>
                    <a:pt x="1240" y="4487"/>
                    <a:pt x="1180" y="4527"/>
                  </a:cubicBezTo>
                  <a:cubicBezTo>
                    <a:pt x="1150" y="4537"/>
                    <a:pt x="1120" y="4557"/>
                    <a:pt x="1090" y="4577"/>
                  </a:cubicBezTo>
                  <a:lnTo>
                    <a:pt x="1080" y="4577"/>
                  </a:lnTo>
                  <a:lnTo>
                    <a:pt x="1060" y="4597"/>
                  </a:lnTo>
                  <a:lnTo>
                    <a:pt x="1030" y="4617"/>
                  </a:lnTo>
                  <a:cubicBezTo>
                    <a:pt x="980" y="4647"/>
                    <a:pt x="930" y="4667"/>
                    <a:pt x="880" y="4697"/>
                  </a:cubicBezTo>
                  <a:lnTo>
                    <a:pt x="840" y="4707"/>
                  </a:lnTo>
                  <a:cubicBezTo>
                    <a:pt x="810" y="4727"/>
                    <a:pt x="770" y="4747"/>
                    <a:pt x="730" y="4767"/>
                  </a:cubicBezTo>
                  <a:cubicBezTo>
                    <a:pt x="710" y="4777"/>
                    <a:pt x="690" y="4796"/>
                    <a:pt x="670" y="4807"/>
                  </a:cubicBezTo>
                  <a:lnTo>
                    <a:pt x="650" y="4816"/>
                  </a:lnTo>
                  <a:lnTo>
                    <a:pt x="650" y="4807"/>
                  </a:lnTo>
                  <a:lnTo>
                    <a:pt x="650" y="4796"/>
                  </a:lnTo>
                  <a:lnTo>
                    <a:pt x="650" y="4787"/>
                  </a:lnTo>
                  <a:lnTo>
                    <a:pt x="650" y="4777"/>
                  </a:lnTo>
                  <a:cubicBezTo>
                    <a:pt x="650" y="4747"/>
                    <a:pt x="650" y="4717"/>
                    <a:pt x="640" y="4687"/>
                  </a:cubicBezTo>
                  <a:lnTo>
                    <a:pt x="640" y="4667"/>
                  </a:lnTo>
                  <a:lnTo>
                    <a:pt x="640" y="4657"/>
                  </a:lnTo>
                  <a:lnTo>
                    <a:pt x="640" y="4637"/>
                  </a:lnTo>
                  <a:lnTo>
                    <a:pt x="640" y="4607"/>
                  </a:lnTo>
                  <a:cubicBezTo>
                    <a:pt x="640" y="4597"/>
                    <a:pt x="640" y="4577"/>
                    <a:pt x="630" y="4567"/>
                  </a:cubicBezTo>
                  <a:lnTo>
                    <a:pt x="630" y="4547"/>
                  </a:lnTo>
                  <a:cubicBezTo>
                    <a:pt x="640" y="4547"/>
                    <a:pt x="640" y="4537"/>
                    <a:pt x="650" y="4527"/>
                  </a:cubicBezTo>
                  <a:lnTo>
                    <a:pt x="670" y="4507"/>
                  </a:lnTo>
                  <a:cubicBezTo>
                    <a:pt x="720" y="4477"/>
                    <a:pt x="760" y="4447"/>
                    <a:pt x="810" y="4417"/>
                  </a:cubicBezTo>
                  <a:cubicBezTo>
                    <a:pt x="840" y="4397"/>
                    <a:pt x="870" y="4387"/>
                    <a:pt x="900" y="4377"/>
                  </a:cubicBezTo>
                  <a:lnTo>
                    <a:pt x="900" y="4367"/>
                  </a:lnTo>
                  <a:cubicBezTo>
                    <a:pt x="920" y="4357"/>
                    <a:pt x="950" y="4347"/>
                    <a:pt x="970" y="4337"/>
                  </a:cubicBezTo>
                  <a:cubicBezTo>
                    <a:pt x="1010" y="4317"/>
                    <a:pt x="1060" y="4287"/>
                    <a:pt x="1120" y="4247"/>
                  </a:cubicBezTo>
                  <a:cubicBezTo>
                    <a:pt x="1150" y="4227"/>
                    <a:pt x="1170" y="4217"/>
                    <a:pt x="1200" y="4197"/>
                  </a:cubicBezTo>
                  <a:cubicBezTo>
                    <a:pt x="1220" y="4177"/>
                    <a:pt x="1240" y="4157"/>
                    <a:pt x="1270" y="4147"/>
                  </a:cubicBezTo>
                  <a:cubicBezTo>
                    <a:pt x="1310" y="4117"/>
                    <a:pt x="1349" y="4097"/>
                    <a:pt x="1389" y="4077"/>
                  </a:cubicBezTo>
                  <a:lnTo>
                    <a:pt x="1420" y="4057"/>
                  </a:lnTo>
                  <a:cubicBezTo>
                    <a:pt x="1480" y="4028"/>
                    <a:pt x="1529" y="3997"/>
                    <a:pt x="1569" y="3968"/>
                  </a:cubicBezTo>
                  <a:lnTo>
                    <a:pt x="1600" y="3948"/>
                  </a:lnTo>
                  <a:lnTo>
                    <a:pt x="1609" y="3937"/>
                  </a:lnTo>
                  <a:cubicBezTo>
                    <a:pt x="1649" y="3917"/>
                    <a:pt x="1680" y="3897"/>
                    <a:pt x="1720" y="3877"/>
                  </a:cubicBezTo>
                  <a:cubicBezTo>
                    <a:pt x="1740" y="3868"/>
                    <a:pt x="1760" y="3857"/>
                    <a:pt x="1769" y="3848"/>
                  </a:cubicBezTo>
                  <a:lnTo>
                    <a:pt x="1859" y="3788"/>
                  </a:lnTo>
                  <a:cubicBezTo>
                    <a:pt x="1879" y="3777"/>
                    <a:pt x="1889" y="3768"/>
                    <a:pt x="1909" y="3757"/>
                  </a:cubicBezTo>
                  <a:cubicBezTo>
                    <a:pt x="1939" y="3737"/>
                    <a:pt x="1959" y="3717"/>
                    <a:pt x="1989" y="3708"/>
                  </a:cubicBezTo>
                  <a:cubicBezTo>
                    <a:pt x="2019" y="3688"/>
                    <a:pt x="2039" y="3677"/>
                    <a:pt x="2059" y="3668"/>
                  </a:cubicBezTo>
                  <a:cubicBezTo>
                    <a:pt x="2069" y="3657"/>
                    <a:pt x="2079" y="3657"/>
                    <a:pt x="2079" y="3657"/>
                  </a:cubicBezTo>
                  <a:cubicBezTo>
                    <a:pt x="2089" y="3648"/>
                    <a:pt x="2109" y="3637"/>
                    <a:pt x="2119" y="3637"/>
                  </a:cubicBezTo>
                  <a:close/>
                  <a:moveTo>
                    <a:pt x="241" y="4487"/>
                  </a:moveTo>
                  <a:cubicBezTo>
                    <a:pt x="250" y="4507"/>
                    <a:pt x="270" y="4517"/>
                    <a:pt x="281" y="4517"/>
                  </a:cubicBezTo>
                  <a:lnTo>
                    <a:pt x="301" y="4527"/>
                  </a:lnTo>
                  <a:cubicBezTo>
                    <a:pt x="321" y="4527"/>
                    <a:pt x="330" y="4537"/>
                    <a:pt x="341" y="4537"/>
                  </a:cubicBezTo>
                  <a:lnTo>
                    <a:pt x="361" y="4547"/>
                  </a:lnTo>
                  <a:cubicBezTo>
                    <a:pt x="390" y="4557"/>
                    <a:pt x="421" y="4577"/>
                    <a:pt x="441" y="4577"/>
                  </a:cubicBezTo>
                  <a:cubicBezTo>
                    <a:pt x="461" y="4587"/>
                    <a:pt x="470" y="4587"/>
                    <a:pt x="490" y="4587"/>
                  </a:cubicBezTo>
                  <a:cubicBezTo>
                    <a:pt x="501" y="4587"/>
                    <a:pt x="521" y="4597"/>
                    <a:pt x="530" y="4597"/>
                  </a:cubicBezTo>
                  <a:lnTo>
                    <a:pt x="530" y="4607"/>
                  </a:lnTo>
                  <a:lnTo>
                    <a:pt x="530" y="4657"/>
                  </a:lnTo>
                  <a:lnTo>
                    <a:pt x="541" y="4687"/>
                  </a:lnTo>
                  <a:lnTo>
                    <a:pt x="541" y="4757"/>
                  </a:lnTo>
                  <a:lnTo>
                    <a:pt x="541" y="4767"/>
                  </a:lnTo>
                  <a:cubicBezTo>
                    <a:pt x="550" y="4787"/>
                    <a:pt x="550" y="4816"/>
                    <a:pt x="550" y="4847"/>
                  </a:cubicBezTo>
                  <a:lnTo>
                    <a:pt x="550" y="4856"/>
                  </a:lnTo>
                  <a:lnTo>
                    <a:pt x="530" y="4856"/>
                  </a:lnTo>
                  <a:cubicBezTo>
                    <a:pt x="521" y="4847"/>
                    <a:pt x="510" y="4847"/>
                    <a:pt x="501" y="4847"/>
                  </a:cubicBezTo>
                  <a:lnTo>
                    <a:pt x="490" y="4836"/>
                  </a:lnTo>
                  <a:lnTo>
                    <a:pt x="481" y="4836"/>
                  </a:lnTo>
                  <a:cubicBezTo>
                    <a:pt x="450" y="4827"/>
                    <a:pt x="421" y="4816"/>
                    <a:pt x="390" y="4796"/>
                  </a:cubicBezTo>
                  <a:lnTo>
                    <a:pt x="370" y="4787"/>
                  </a:lnTo>
                  <a:cubicBezTo>
                    <a:pt x="350" y="4787"/>
                    <a:pt x="330" y="4777"/>
                    <a:pt x="321" y="4767"/>
                  </a:cubicBezTo>
                  <a:cubicBezTo>
                    <a:pt x="301" y="4767"/>
                    <a:pt x="290" y="4757"/>
                    <a:pt x="281" y="4757"/>
                  </a:cubicBezTo>
                  <a:lnTo>
                    <a:pt x="261" y="4747"/>
                  </a:lnTo>
                  <a:lnTo>
                    <a:pt x="261" y="4727"/>
                  </a:lnTo>
                  <a:cubicBezTo>
                    <a:pt x="261" y="4707"/>
                    <a:pt x="250" y="4677"/>
                    <a:pt x="250" y="4657"/>
                  </a:cubicBezTo>
                  <a:lnTo>
                    <a:pt x="250" y="4637"/>
                  </a:lnTo>
                  <a:cubicBezTo>
                    <a:pt x="250" y="4597"/>
                    <a:pt x="250" y="4567"/>
                    <a:pt x="241" y="4527"/>
                  </a:cubicBezTo>
                  <a:lnTo>
                    <a:pt x="241" y="4487"/>
                  </a:lnTo>
                  <a:close/>
                  <a:moveTo>
                    <a:pt x="1720" y="0"/>
                  </a:moveTo>
                  <a:cubicBezTo>
                    <a:pt x="1700" y="0"/>
                    <a:pt x="1680" y="11"/>
                    <a:pt x="1660" y="11"/>
                  </a:cubicBezTo>
                  <a:cubicBezTo>
                    <a:pt x="1649" y="20"/>
                    <a:pt x="1629" y="20"/>
                    <a:pt x="1620" y="31"/>
                  </a:cubicBezTo>
                  <a:lnTo>
                    <a:pt x="1609" y="31"/>
                  </a:lnTo>
                  <a:lnTo>
                    <a:pt x="1549" y="60"/>
                  </a:lnTo>
                  <a:lnTo>
                    <a:pt x="1469" y="100"/>
                  </a:lnTo>
                  <a:cubicBezTo>
                    <a:pt x="1420" y="131"/>
                    <a:pt x="1360" y="151"/>
                    <a:pt x="1300" y="180"/>
                  </a:cubicBezTo>
                  <a:lnTo>
                    <a:pt x="1240" y="211"/>
                  </a:lnTo>
                  <a:lnTo>
                    <a:pt x="1230" y="220"/>
                  </a:lnTo>
                  <a:cubicBezTo>
                    <a:pt x="1170" y="251"/>
                    <a:pt x="1120" y="280"/>
                    <a:pt x="1070" y="300"/>
                  </a:cubicBezTo>
                  <a:cubicBezTo>
                    <a:pt x="990" y="340"/>
                    <a:pt x="910" y="380"/>
                    <a:pt x="820" y="430"/>
                  </a:cubicBezTo>
                  <a:cubicBezTo>
                    <a:pt x="790" y="440"/>
                    <a:pt x="760" y="450"/>
                    <a:pt x="740" y="470"/>
                  </a:cubicBezTo>
                  <a:cubicBezTo>
                    <a:pt x="690" y="490"/>
                    <a:pt x="640" y="520"/>
                    <a:pt x="590" y="540"/>
                  </a:cubicBezTo>
                  <a:cubicBezTo>
                    <a:pt x="510" y="580"/>
                    <a:pt x="441" y="620"/>
                    <a:pt x="370" y="660"/>
                  </a:cubicBezTo>
                  <a:cubicBezTo>
                    <a:pt x="301" y="710"/>
                    <a:pt x="230" y="750"/>
                    <a:pt x="170" y="790"/>
                  </a:cubicBezTo>
                  <a:lnTo>
                    <a:pt x="150" y="800"/>
                  </a:lnTo>
                  <a:cubicBezTo>
                    <a:pt x="110" y="820"/>
                    <a:pt x="71" y="850"/>
                    <a:pt x="41" y="890"/>
                  </a:cubicBezTo>
                  <a:cubicBezTo>
                    <a:pt x="21" y="940"/>
                    <a:pt x="21" y="990"/>
                    <a:pt x="11" y="1040"/>
                  </a:cubicBezTo>
                  <a:lnTo>
                    <a:pt x="11" y="1110"/>
                  </a:lnTo>
                  <a:cubicBezTo>
                    <a:pt x="1" y="1190"/>
                    <a:pt x="11" y="1270"/>
                    <a:pt x="11" y="1359"/>
                  </a:cubicBezTo>
                  <a:lnTo>
                    <a:pt x="11" y="1390"/>
                  </a:lnTo>
                  <a:cubicBezTo>
                    <a:pt x="11" y="1470"/>
                    <a:pt x="11" y="1559"/>
                    <a:pt x="21" y="1649"/>
                  </a:cubicBezTo>
                  <a:lnTo>
                    <a:pt x="21" y="1819"/>
                  </a:lnTo>
                  <a:lnTo>
                    <a:pt x="21" y="1909"/>
                  </a:lnTo>
                  <a:lnTo>
                    <a:pt x="31" y="1969"/>
                  </a:lnTo>
                  <a:lnTo>
                    <a:pt x="31" y="2169"/>
                  </a:lnTo>
                  <a:cubicBezTo>
                    <a:pt x="41" y="2239"/>
                    <a:pt x="41" y="2319"/>
                    <a:pt x="41" y="2398"/>
                  </a:cubicBezTo>
                  <a:lnTo>
                    <a:pt x="51" y="2449"/>
                  </a:lnTo>
                  <a:lnTo>
                    <a:pt x="51" y="2589"/>
                  </a:lnTo>
                  <a:cubicBezTo>
                    <a:pt x="51" y="2609"/>
                    <a:pt x="61" y="2638"/>
                    <a:pt x="61" y="2669"/>
                  </a:cubicBezTo>
                  <a:lnTo>
                    <a:pt x="61" y="2758"/>
                  </a:lnTo>
                  <a:lnTo>
                    <a:pt x="61" y="2798"/>
                  </a:lnTo>
                  <a:lnTo>
                    <a:pt x="61" y="2838"/>
                  </a:lnTo>
                  <a:lnTo>
                    <a:pt x="61" y="3098"/>
                  </a:lnTo>
                  <a:lnTo>
                    <a:pt x="71" y="3128"/>
                  </a:lnTo>
                  <a:lnTo>
                    <a:pt x="71" y="3138"/>
                  </a:lnTo>
                  <a:lnTo>
                    <a:pt x="71" y="3238"/>
                  </a:lnTo>
                  <a:cubicBezTo>
                    <a:pt x="71" y="3248"/>
                    <a:pt x="81" y="3258"/>
                    <a:pt x="81" y="3278"/>
                  </a:cubicBezTo>
                  <a:lnTo>
                    <a:pt x="81" y="3298"/>
                  </a:lnTo>
                  <a:lnTo>
                    <a:pt x="81" y="3308"/>
                  </a:lnTo>
                  <a:lnTo>
                    <a:pt x="81" y="3358"/>
                  </a:lnTo>
                  <a:cubicBezTo>
                    <a:pt x="81" y="3448"/>
                    <a:pt x="91" y="3538"/>
                    <a:pt x="101" y="3628"/>
                  </a:cubicBezTo>
                  <a:cubicBezTo>
                    <a:pt x="101" y="3708"/>
                    <a:pt x="110" y="3788"/>
                    <a:pt x="110" y="3868"/>
                  </a:cubicBezTo>
                  <a:lnTo>
                    <a:pt x="110" y="3888"/>
                  </a:lnTo>
                  <a:cubicBezTo>
                    <a:pt x="121" y="3917"/>
                    <a:pt x="121" y="3957"/>
                    <a:pt x="121" y="3997"/>
                  </a:cubicBezTo>
                  <a:cubicBezTo>
                    <a:pt x="130" y="4048"/>
                    <a:pt x="130" y="4097"/>
                    <a:pt x="130" y="4137"/>
                  </a:cubicBezTo>
                  <a:cubicBezTo>
                    <a:pt x="141" y="4177"/>
                    <a:pt x="141" y="4207"/>
                    <a:pt x="141" y="4247"/>
                  </a:cubicBezTo>
                  <a:lnTo>
                    <a:pt x="141" y="4287"/>
                  </a:lnTo>
                  <a:lnTo>
                    <a:pt x="141" y="4357"/>
                  </a:lnTo>
                  <a:cubicBezTo>
                    <a:pt x="141" y="4377"/>
                    <a:pt x="141" y="4387"/>
                    <a:pt x="150" y="4397"/>
                  </a:cubicBezTo>
                  <a:lnTo>
                    <a:pt x="150" y="4417"/>
                  </a:lnTo>
                  <a:lnTo>
                    <a:pt x="150" y="4427"/>
                  </a:lnTo>
                  <a:lnTo>
                    <a:pt x="150" y="4557"/>
                  </a:lnTo>
                  <a:cubicBezTo>
                    <a:pt x="150" y="4597"/>
                    <a:pt x="141" y="4637"/>
                    <a:pt x="141" y="4677"/>
                  </a:cubicBezTo>
                  <a:lnTo>
                    <a:pt x="141" y="4737"/>
                  </a:lnTo>
                  <a:cubicBezTo>
                    <a:pt x="130" y="4737"/>
                    <a:pt x="130" y="4747"/>
                    <a:pt x="130" y="4757"/>
                  </a:cubicBezTo>
                  <a:lnTo>
                    <a:pt x="130" y="4787"/>
                  </a:lnTo>
                  <a:cubicBezTo>
                    <a:pt x="130" y="4807"/>
                    <a:pt x="141" y="4827"/>
                    <a:pt x="141" y="4836"/>
                  </a:cubicBezTo>
                  <a:cubicBezTo>
                    <a:pt x="150" y="4847"/>
                    <a:pt x="170" y="4867"/>
                    <a:pt x="190" y="4876"/>
                  </a:cubicBezTo>
                  <a:cubicBezTo>
                    <a:pt x="201" y="4887"/>
                    <a:pt x="210" y="4887"/>
                    <a:pt x="221" y="4896"/>
                  </a:cubicBezTo>
                  <a:lnTo>
                    <a:pt x="230" y="4896"/>
                  </a:lnTo>
                  <a:cubicBezTo>
                    <a:pt x="250" y="4907"/>
                    <a:pt x="281" y="4916"/>
                    <a:pt x="301" y="4927"/>
                  </a:cubicBezTo>
                  <a:cubicBezTo>
                    <a:pt x="350" y="4947"/>
                    <a:pt x="401" y="4967"/>
                    <a:pt x="441" y="4987"/>
                  </a:cubicBezTo>
                  <a:lnTo>
                    <a:pt x="470" y="4996"/>
                  </a:lnTo>
                  <a:cubicBezTo>
                    <a:pt x="490" y="4996"/>
                    <a:pt x="501" y="5007"/>
                    <a:pt x="521" y="5007"/>
                  </a:cubicBezTo>
                  <a:lnTo>
                    <a:pt x="521" y="5016"/>
                  </a:lnTo>
                  <a:lnTo>
                    <a:pt x="541" y="5016"/>
                  </a:lnTo>
                  <a:cubicBezTo>
                    <a:pt x="550" y="5027"/>
                    <a:pt x="561" y="5027"/>
                    <a:pt x="561" y="5027"/>
                  </a:cubicBezTo>
                  <a:lnTo>
                    <a:pt x="590" y="5027"/>
                  </a:lnTo>
                  <a:lnTo>
                    <a:pt x="600" y="5016"/>
                  </a:lnTo>
                  <a:cubicBezTo>
                    <a:pt x="610" y="5016"/>
                    <a:pt x="610" y="5016"/>
                    <a:pt x="620" y="5007"/>
                  </a:cubicBezTo>
                  <a:cubicBezTo>
                    <a:pt x="630" y="5007"/>
                    <a:pt x="640" y="5007"/>
                    <a:pt x="650" y="4996"/>
                  </a:cubicBezTo>
                  <a:cubicBezTo>
                    <a:pt x="660" y="4996"/>
                    <a:pt x="660" y="4987"/>
                    <a:pt x="670" y="4976"/>
                  </a:cubicBezTo>
                  <a:lnTo>
                    <a:pt x="680" y="4976"/>
                  </a:lnTo>
                  <a:lnTo>
                    <a:pt x="710" y="4956"/>
                  </a:lnTo>
                  <a:cubicBezTo>
                    <a:pt x="750" y="4927"/>
                    <a:pt x="790" y="4907"/>
                    <a:pt x="820" y="4876"/>
                  </a:cubicBezTo>
                  <a:cubicBezTo>
                    <a:pt x="860" y="4856"/>
                    <a:pt x="890" y="4847"/>
                    <a:pt x="930" y="4827"/>
                  </a:cubicBezTo>
                  <a:cubicBezTo>
                    <a:pt x="940" y="4816"/>
                    <a:pt x="960" y="4807"/>
                    <a:pt x="980" y="4796"/>
                  </a:cubicBezTo>
                  <a:lnTo>
                    <a:pt x="1130" y="4707"/>
                  </a:lnTo>
                  <a:lnTo>
                    <a:pt x="1170" y="4687"/>
                  </a:lnTo>
                  <a:lnTo>
                    <a:pt x="1190" y="4677"/>
                  </a:lnTo>
                  <a:lnTo>
                    <a:pt x="1280" y="4617"/>
                  </a:lnTo>
                  <a:cubicBezTo>
                    <a:pt x="1329" y="4587"/>
                    <a:pt x="1380" y="4567"/>
                    <a:pt x="1420" y="4527"/>
                  </a:cubicBezTo>
                  <a:cubicBezTo>
                    <a:pt x="1460" y="4507"/>
                    <a:pt x="1500" y="4477"/>
                    <a:pt x="1540" y="4447"/>
                  </a:cubicBezTo>
                  <a:lnTo>
                    <a:pt x="1549" y="4437"/>
                  </a:lnTo>
                  <a:cubicBezTo>
                    <a:pt x="1600" y="4397"/>
                    <a:pt x="1660" y="4357"/>
                    <a:pt x="1709" y="4327"/>
                  </a:cubicBezTo>
                  <a:cubicBezTo>
                    <a:pt x="1760" y="4287"/>
                    <a:pt x="1809" y="4257"/>
                    <a:pt x="1859" y="4217"/>
                  </a:cubicBezTo>
                  <a:cubicBezTo>
                    <a:pt x="1909" y="4177"/>
                    <a:pt x="1949" y="4147"/>
                    <a:pt x="1999" y="4127"/>
                  </a:cubicBezTo>
                  <a:lnTo>
                    <a:pt x="2009" y="4117"/>
                  </a:lnTo>
                  <a:cubicBezTo>
                    <a:pt x="2019" y="4107"/>
                    <a:pt x="2039" y="4097"/>
                    <a:pt x="2059" y="4087"/>
                  </a:cubicBezTo>
                  <a:lnTo>
                    <a:pt x="2069" y="4087"/>
                  </a:lnTo>
                  <a:cubicBezTo>
                    <a:pt x="2089" y="4067"/>
                    <a:pt x="2109" y="4057"/>
                    <a:pt x="2129" y="4048"/>
                  </a:cubicBezTo>
                  <a:cubicBezTo>
                    <a:pt x="2139" y="4037"/>
                    <a:pt x="2139" y="4037"/>
                    <a:pt x="2159" y="4028"/>
                  </a:cubicBezTo>
                  <a:cubicBezTo>
                    <a:pt x="2179" y="4017"/>
                    <a:pt x="2189" y="4008"/>
                    <a:pt x="2209" y="3997"/>
                  </a:cubicBezTo>
                  <a:cubicBezTo>
                    <a:pt x="2239" y="3957"/>
                    <a:pt x="2249" y="3908"/>
                    <a:pt x="2259" y="3877"/>
                  </a:cubicBezTo>
                  <a:cubicBezTo>
                    <a:pt x="2269" y="3817"/>
                    <a:pt x="2269" y="3768"/>
                    <a:pt x="2279" y="3708"/>
                  </a:cubicBezTo>
                  <a:lnTo>
                    <a:pt x="2279" y="3697"/>
                  </a:lnTo>
                  <a:lnTo>
                    <a:pt x="2279" y="3677"/>
                  </a:lnTo>
                  <a:lnTo>
                    <a:pt x="2279" y="3668"/>
                  </a:lnTo>
                  <a:cubicBezTo>
                    <a:pt x="2279" y="3648"/>
                    <a:pt x="2279" y="3637"/>
                    <a:pt x="2289" y="3628"/>
                  </a:cubicBezTo>
                  <a:lnTo>
                    <a:pt x="2289" y="3617"/>
                  </a:lnTo>
                  <a:cubicBezTo>
                    <a:pt x="2289" y="3588"/>
                    <a:pt x="2289" y="3568"/>
                    <a:pt x="2279" y="3538"/>
                  </a:cubicBezTo>
                  <a:cubicBezTo>
                    <a:pt x="2269" y="3488"/>
                    <a:pt x="2219" y="3448"/>
                    <a:pt x="2179" y="3418"/>
                  </a:cubicBezTo>
                  <a:cubicBezTo>
                    <a:pt x="2139" y="3398"/>
                    <a:pt x="2109" y="3378"/>
                    <a:pt x="2059" y="3368"/>
                  </a:cubicBezTo>
                  <a:cubicBezTo>
                    <a:pt x="2019" y="3348"/>
                    <a:pt x="1989" y="3338"/>
                    <a:pt x="1949" y="3328"/>
                  </a:cubicBezTo>
                  <a:lnTo>
                    <a:pt x="1939" y="3328"/>
                  </a:lnTo>
                  <a:cubicBezTo>
                    <a:pt x="1929" y="3328"/>
                    <a:pt x="1919" y="3318"/>
                    <a:pt x="1909" y="3318"/>
                  </a:cubicBezTo>
                  <a:lnTo>
                    <a:pt x="1909" y="3248"/>
                  </a:lnTo>
                  <a:lnTo>
                    <a:pt x="1909" y="3238"/>
                  </a:lnTo>
                  <a:cubicBezTo>
                    <a:pt x="1919" y="3188"/>
                    <a:pt x="1919" y="3148"/>
                    <a:pt x="1919" y="3098"/>
                  </a:cubicBezTo>
                  <a:lnTo>
                    <a:pt x="1919" y="2848"/>
                  </a:lnTo>
                  <a:lnTo>
                    <a:pt x="1919" y="2838"/>
                  </a:lnTo>
                  <a:lnTo>
                    <a:pt x="1919" y="2709"/>
                  </a:lnTo>
                  <a:cubicBezTo>
                    <a:pt x="1919" y="2669"/>
                    <a:pt x="1919" y="2629"/>
                    <a:pt x="1909" y="2589"/>
                  </a:cubicBezTo>
                  <a:lnTo>
                    <a:pt x="1909" y="2578"/>
                  </a:lnTo>
                  <a:lnTo>
                    <a:pt x="1909" y="2558"/>
                  </a:lnTo>
                  <a:cubicBezTo>
                    <a:pt x="1899" y="2478"/>
                    <a:pt x="1899" y="2378"/>
                    <a:pt x="1899" y="2299"/>
                  </a:cubicBezTo>
                  <a:lnTo>
                    <a:pt x="1899" y="2289"/>
                  </a:lnTo>
                  <a:cubicBezTo>
                    <a:pt x="1899" y="2229"/>
                    <a:pt x="1889" y="2159"/>
                    <a:pt x="1889" y="2099"/>
                  </a:cubicBezTo>
                  <a:lnTo>
                    <a:pt x="1889" y="2089"/>
                  </a:lnTo>
                  <a:lnTo>
                    <a:pt x="1879" y="2029"/>
                  </a:lnTo>
                  <a:cubicBezTo>
                    <a:pt x="1869" y="1939"/>
                    <a:pt x="1869" y="1849"/>
                    <a:pt x="1869" y="1769"/>
                  </a:cubicBezTo>
                  <a:cubicBezTo>
                    <a:pt x="1869" y="1679"/>
                    <a:pt x="1859" y="1590"/>
                    <a:pt x="1859" y="1499"/>
                  </a:cubicBezTo>
                  <a:lnTo>
                    <a:pt x="1859" y="1230"/>
                  </a:lnTo>
                  <a:cubicBezTo>
                    <a:pt x="1869" y="1170"/>
                    <a:pt x="1869" y="1110"/>
                    <a:pt x="1869" y="1050"/>
                  </a:cubicBezTo>
                  <a:lnTo>
                    <a:pt x="1869" y="970"/>
                  </a:lnTo>
                  <a:lnTo>
                    <a:pt x="1869" y="930"/>
                  </a:lnTo>
                  <a:lnTo>
                    <a:pt x="1869" y="700"/>
                  </a:lnTo>
                  <a:lnTo>
                    <a:pt x="1869" y="570"/>
                  </a:lnTo>
                  <a:lnTo>
                    <a:pt x="1869" y="500"/>
                  </a:lnTo>
                  <a:lnTo>
                    <a:pt x="1869" y="440"/>
                  </a:lnTo>
                  <a:lnTo>
                    <a:pt x="1869" y="311"/>
                  </a:lnTo>
                  <a:lnTo>
                    <a:pt x="1869" y="280"/>
                  </a:lnTo>
                  <a:lnTo>
                    <a:pt x="1869" y="260"/>
                  </a:lnTo>
                  <a:cubicBezTo>
                    <a:pt x="1879" y="240"/>
                    <a:pt x="1879" y="220"/>
                    <a:pt x="1879" y="191"/>
                  </a:cubicBezTo>
                  <a:cubicBezTo>
                    <a:pt x="1879" y="171"/>
                    <a:pt x="1879" y="140"/>
                    <a:pt x="1869" y="120"/>
                  </a:cubicBezTo>
                  <a:cubicBezTo>
                    <a:pt x="1869" y="80"/>
                    <a:pt x="1839" y="40"/>
                    <a:pt x="1809" y="20"/>
                  </a:cubicBezTo>
                  <a:cubicBezTo>
                    <a:pt x="1789" y="11"/>
                    <a:pt x="1760" y="0"/>
                    <a:pt x="1740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5" name="Google Shape;245;p24"/>
            <p:cNvSpPr/>
            <p:nvPr/>
          </p:nvSpPr>
          <p:spPr>
            <a:xfrm flipH="1">
              <a:off x="7951596" y="3382566"/>
              <a:ext cx="7129" cy="31171"/>
            </a:xfrm>
            <a:custGeom>
              <a:avLst/>
              <a:gdLst/>
              <a:ahLst/>
              <a:cxnLst/>
              <a:rect l="l" t="t" r="r" b="b"/>
              <a:pathLst>
                <a:path w="110" h="481" extrusionOk="0">
                  <a:moveTo>
                    <a:pt x="40" y="1"/>
                  </a:moveTo>
                  <a:cubicBezTo>
                    <a:pt x="20" y="1"/>
                    <a:pt x="0" y="21"/>
                    <a:pt x="0" y="41"/>
                  </a:cubicBezTo>
                  <a:cubicBezTo>
                    <a:pt x="10" y="111"/>
                    <a:pt x="10" y="181"/>
                    <a:pt x="20" y="261"/>
                  </a:cubicBezTo>
                  <a:cubicBezTo>
                    <a:pt x="20" y="320"/>
                    <a:pt x="30" y="391"/>
                    <a:pt x="40" y="460"/>
                  </a:cubicBezTo>
                  <a:cubicBezTo>
                    <a:pt x="40" y="471"/>
                    <a:pt x="70" y="480"/>
                    <a:pt x="80" y="480"/>
                  </a:cubicBezTo>
                  <a:cubicBezTo>
                    <a:pt x="90" y="480"/>
                    <a:pt x="100" y="471"/>
                    <a:pt x="100" y="460"/>
                  </a:cubicBezTo>
                  <a:cubicBezTo>
                    <a:pt x="110" y="460"/>
                    <a:pt x="110" y="451"/>
                    <a:pt x="110" y="440"/>
                  </a:cubicBezTo>
                  <a:cubicBezTo>
                    <a:pt x="100" y="420"/>
                    <a:pt x="100" y="411"/>
                    <a:pt x="100" y="391"/>
                  </a:cubicBezTo>
                  <a:cubicBezTo>
                    <a:pt x="80" y="271"/>
                    <a:pt x="80" y="151"/>
                    <a:pt x="70" y="41"/>
                  </a:cubicBezTo>
                  <a:cubicBezTo>
                    <a:pt x="70" y="21"/>
                    <a:pt x="60" y="1"/>
                    <a:pt x="40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6" name="Google Shape;246;p24"/>
            <p:cNvSpPr/>
            <p:nvPr/>
          </p:nvSpPr>
          <p:spPr>
            <a:xfrm flipH="1">
              <a:off x="7956067" y="1508065"/>
              <a:ext cx="12443" cy="30070"/>
            </a:xfrm>
            <a:custGeom>
              <a:avLst/>
              <a:gdLst/>
              <a:ahLst/>
              <a:cxnLst/>
              <a:rect l="l" t="t" r="r" b="b"/>
              <a:pathLst>
                <a:path w="192" h="464" extrusionOk="0">
                  <a:moveTo>
                    <a:pt x="161" y="0"/>
                  </a:moveTo>
                  <a:cubicBezTo>
                    <a:pt x="141" y="0"/>
                    <a:pt x="131" y="10"/>
                    <a:pt x="121" y="30"/>
                  </a:cubicBezTo>
                  <a:lnTo>
                    <a:pt x="1" y="420"/>
                  </a:lnTo>
                  <a:cubicBezTo>
                    <a:pt x="1" y="440"/>
                    <a:pt x="1" y="460"/>
                    <a:pt x="21" y="460"/>
                  </a:cubicBezTo>
                  <a:cubicBezTo>
                    <a:pt x="26" y="462"/>
                    <a:pt x="32" y="463"/>
                    <a:pt x="37" y="463"/>
                  </a:cubicBezTo>
                  <a:cubicBezTo>
                    <a:pt x="50" y="463"/>
                    <a:pt x="61" y="454"/>
                    <a:pt x="61" y="440"/>
                  </a:cubicBezTo>
                  <a:cubicBezTo>
                    <a:pt x="101" y="309"/>
                    <a:pt x="151" y="180"/>
                    <a:pt x="191" y="50"/>
                  </a:cubicBezTo>
                  <a:cubicBezTo>
                    <a:pt x="191" y="30"/>
                    <a:pt x="191" y="10"/>
                    <a:pt x="171" y="10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7" name="Google Shape;247;p24"/>
            <p:cNvSpPr/>
            <p:nvPr/>
          </p:nvSpPr>
          <p:spPr>
            <a:xfrm flipH="1">
              <a:off x="7967149" y="3402008"/>
              <a:ext cx="14257" cy="24950"/>
            </a:xfrm>
            <a:custGeom>
              <a:avLst/>
              <a:gdLst/>
              <a:ahLst/>
              <a:cxnLst/>
              <a:rect l="l" t="t" r="r" b="b"/>
              <a:pathLst>
                <a:path w="220" h="385" extrusionOk="0">
                  <a:moveTo>
                    <a:pt x="50" y="0"/>
                  </a:moveTo>
                  <a:cubicBezTo>
                    <a:pt x="20" y="11"/>
                    <a:pt x="0" y="40"/>
                    <a:pt x="10" y="71"/>
                  </a:cubicBezTo>
                  <a:cubicBezTo>
                    <a:pt x="30" y="120"/>
                    <a:pt x="50" y="171"/>
                    <a:pt x="60" y="220"/>
                  </a:cubicBezTo>
                  <a:cubicBezTo>
                    <a:pt x="80" y="271"/>
                    <a:pt x="100" y="320"/>
                    <a:pt x="130" y="360"/>
                  </a:cubicBezTo>
                  <a:cubicBezTo>
                    <a:pt x="145" y="375"/>
                    <a:pt x="160" y="384"/>
                    <a:pt x="178" y="384"/>
                  </a:cubicBezTo>
                  <a:cubicBezTo>
                    <a:pt x="185" y="384"/>
                    <a:pt x="192" y="383"/>
                    <a:pt x="200" y="380"/>
                  </a:cubicBezTo>
                  <a:cubicBezTo>
                    <a:pt x="210" y="371"/>
                    <a:pt x="210" y="360"/>
                    <a:pt x="220" y="351"/>
                  </a:cubicBezTo>
                  <a:cubicBezTo>
                    <a:pt x="220" y="340"/>
                    <a:pt x="220" y="320"/>
                    <a:pt x="210" y="311"/>
                  </a:cubicBezTo>
                  <a:lnTo>
                    <a:pt x="210" y="300"/>
                  </a:lnTo>
                  <a:cubicBezTo>
                    <a:pt x="190" y="260"/>
                    <a:pt x="180" y="220"/>
                    <a:pt x="170" y="191"/>
                  </a:cubicBezTo>
                  <a:lnTo>
                    <a:pt x="110" y="40"/>
                  </a:lnTo>
                  <a:cubicBezTo>
                    <a:pt x="110" y="31"/>
                    <a:pt x="100" y="11"/>
                    <a:pt x="90" y="11"/>
                  </a:cubicBezTo>
                  <a:cubicBezTo>
                    <a:pt x="80" y="0"/>
                    <a:pt x="70" y="0"/>
                    <a:pt x="60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8" name="Google Shape;248;p24"/>
            <p:cNvSpPr/>
            <p:nvPr/>
          </p:nvSpPr>
          <p:spPr>
            <a:xfrm flipH="1">
              <a:off x="7988474" y="3944625"/>
              <a:ext cx="506386" cy="259738"/>
            </a:xfrm>
            <a:custGeom>
              <a:avLst/>
              <a:gdLst/>
              <a:ahLst/>
              <a:cxnLst/>
              <a:rect l="l" t="t" r="r" b="b"/>
              <a:pathLst>
                <a:path w="7814" h="4008" extrusionOk="0">
                  <a:moveTo>
                    <a:pt x="110" y="1"/>
                  </a:moveTo>
                  <a:cubicBezTo>
                    <a:pt x="100" y="1"/>
                    <a:pt x="90" y="1"/>
                    <a:pt x="90" y="11"/>
                  </a:cubicBezTo>
                  <a:cubicBezTo>
                    <a:pt x="60" y="11"/>
                    <a:pt x="30" y="31"/>
                    <a:pt x="20" y="61"/>
                  </a:cubicBezTo>
                  <a:cubicBezTo>
                    <a:pt x="0" y="81"/>
                    <a:pt x="0" y="111"/>
                    <a:pt x="10" y="140"/>
                  </a:cubicBezTo>
                  <a:cubicBezTo>
                    <a:pt x="20" y="171"/>
                    <a:pt x="30" y="200"/>
                    <a:pt x="60" y="211"/>
                  </a:cubicBezTo>
                  <a:cubicBezTo>
                    <a:pt x="130" y="240"/>
                    <a:pt x="209" y="280"/>
                    <a:pt x="280" y="320"/>
                  </a:cubicBezTo>
                  <a:cubicBezTo>
                    <a:pt x="360" y="360"/>
                    <a:pt x="440" y="400"/>
                    <a:pt x="520" y="431"/>
                  </a:cubicBezTo>
                  <a:cubicBezTo>
                    <a:pt x="600" y="471"/>
                    <a:pt x="679" y="491"/>
                    <a:pt x="769" y="520"/>
                  </a:cubicBezTo>
                  <a:cubicBezTo>
                    <a:pt x="839" y="540"/>
                    <a:pt x="919" y="560"/>
                    <a:pt x="989" y="580"/>
                  </a:cubicBezTo>
                  <a:cubicBezTo>
                    <a:pt x="1029" y="600"/>
                    <a:pt x="1069" y="610"/>
                    <a:pt x="1109" y="630"/>
                  </a:cubicBezTo>
                  <a:cubicBezTo>
                    <a:pt x="1259" y="700"/>
                    <a:pt x="1399" y="780"/>
                    <a:pt x="1548" y="860"/>
                  </a:cubicBezTo>
                  <a:cubicBezTo>
                    <a:pt x="1619" y="900"/>
                    <a:pt x="1699" y="940"/>
                    <a:pt x="1768" y="980"/>
                  </a:cubicBezTo>
                  <a:cubicBezTo>
                    <a:pt x="1839" y="1020"/>
                    <a:pt x="1908" y="1060"/>
                    <a:pt x="1968" y="1100"/>
                  </a:cubicBezTo>
                  <a:cubicBezTo>
                    <a:pt x="2048" y="1150"/>
                    <a:pt x="2118" y="1190"/>
                    <a:pt x="2198" y="1240"/>
                  </a:cubicBezTo>
                  <a:cubicBezTo>
                    <a:pt x="2258" y="1290"/>
                    <a:pt x="2328" y="1330"/>
                    <a:pt x="2388" y="1379"/>
                  </a:cubicBezTo>
                  <a:cubicBezTo>
                    <a:pt x="2458" y="1419"/>
                    <a:pt x="2528" y="1459"/>
                    <a:pt x="2608" y="1499"/>
                  </a:cubicBezTo>
                  <a:cubicBezTo>
                    <a:pt x="2678" y="1539"/>
                    <a:pt x="2758" y="1579"/>
                    <a:pt x="2827" y="1610"/>
                  </a:cubicBezTo>
                  <a:cubicBezTo>
                    <a:pt x="3007" y="1690"/>
                    <a:pt x="3187" y="1770"/>
                    <a:pt x="3367" y="1839"/>
                  </a:cubicBezTo>
                  <a:cubicBezTo>
                    <a:pt x="3507" y="1909"/>
                    <a:pt x="3657" y="1969"/>
                    <a:pt x="3807" y="2039"/>
                  </a:cubicBezTo>
                  <a:cubicBezTo>
                    <a:pt x="3966" y="2119"/>
                    <a:pt x="4117" y="2189"/>
                    <a:pt x="4277" y="2259"/>
                  </a:cubicBezTo>
                  <a:cubicBezTo>
                    <a:pt x="4386" y="2299"/>
                    <a:pt x="4506" y="2349"/>
                    <a:pt x="4616" y="2389"/>
                  </a:cubicBezTo>
                  <a:cubicBezTo>
                    <a:pt x="4646" y="2409"/>
                    <a:pt x="4686" y="2429"/>
                    <a:pt x="4716" y="2439"/>
                  </a:cubicBezTo>
                  <a:cubicBezTo>
                    <a:pt x="4756" y="2459"/>
                    <a:pt x="4786" y="2479"/>
                    <a:pt x="4826" y="2509"/>
                  </a:cubicBezTo>
                  <a:lnTo>
                    <a:pt x="5036" y="2629"/>
                  </a:lnTo>
                  <a:cubicBezTo>
                    <a:pt x="5185" y="2718"/>
                    <a:pt x="5336" y="2798"/>
                    <a:pt x="5485" y="2869"/>
                  </a:cubicBezTo>
                  <a:cubicBezTo>
                    <a:pt x="5635" y="2949"/>
                    <a:pt x="5785" y="3008"/>
                    <a:pt x="5925" y="3088"/>
                  </a:cubicBezTo>
                  <a:cubicBezTo>
                    <a:pt x="5995" y="3128"/>
                    <a:pt x="6065" y="3178"/>
                    <a:pt x="6135" y="3218"/>
                  </a:cubicBezTo>
                  <a:cubicBezTo>
                    <a:pt x="6205" y="3258"/>
                    <a:pt x="6284" y="3308"/>
                    <a:pt x="6364" y="3348"/>
                  </a:cubicBezTo>
                  <a:cubicBezTo>
                    <a:pt x="6515" y="3428"/>
                    <a:pt x="6655" y="3498"/>
                    <a:pt x="6804" y="3558"/>
                  </a:cubicBezTo>
                  <a:cubicBezTo>
                    <a:pt x="6874" y="3588"/>
                    <a:pt x="6954" y="3618"/>
                    <a:pt x="7024" y="3658"/>
                  </a:cubicBezTo>
                  <a:cubicBezTo>
                    <a:pt x="7094" y="3688"/>
                    <a:pt x="7174" y="3728"/>
                    <a:pt x="7244" y="3757"/>
                  </a:cubicBezTo>
                  <a:cubicBezTo>
                    <a:pt x="7414" y="3848"/>
                    <a:pt x="7594" y="3928"/>
                    <a:pt x="7763" y="4008"/>
                  </a:cubicBezTo>
                  <a:cubicBezTo>
                    <a:pt x="7783" y="4008"/>
                    <a:pt x="7794" y="4008"/>
                    <a:pt x="7803" y="3997"/>
                  </a:cubicBezTo>
                  <a:cubicBezTo>
                    <a:pt x="7814" y="3977"/>
                    <a:pt x="7814" y="3957"/>
                    <a:pt x="7794" y="3957"/>
                  </a:cubicBezTo>
                  <a:cubicBezTo>
                    <a:pt x="7643" y="3888"/>
                    <a:pt x="7483" y="3808"/>
                    <a:pt x="7334" y="3737"/>
                  </a:cubicBezTo>
                  <a:cubicBezTo>
                    <a:pt x="7264" y="3698"/>
                    <a:pt x="7184" y="3658"/>
                    <a:pt x="7114" y="3618"/>
                  </a:cubicBezTo>
                  <a:cubicBezTo>
                    <a:pt x="7034" y="3588"/>
                    <a:pt x="6954" y="3548"/>
                    <a:pt x="6884" y="3518"/>
                  </a:cubicBezTo>
                  <a:cubicBezTo>
                    <a:pt x="6724" y="3458"/>
                    <a:pt x="6575" y="3378"/>
                    <a:pt x="6435" y="3298"/>
                  </a:cubicBezTo>
                  <a:cubicBezTo>
                    <a:pt x="6364" y="3268"/>
                    <a:pt x="6295" y="3228"/>
                    <a:pt x="6225" y="3188"/>
                  </a:cubicBezTo>
                  <a:cubicBezTo>
                    <a:pt x="6155" y="3138"/>
                    <a:pt x="6085" y="3098"/>
                    <a:pt x="6015" y="3058"/>
                  </a:cubicBezTo>
                  <a:cubicBezTo>
                    <a:pt x="5945" y="3008"/>
                    <a:pt x="5875" y="2969"/>
                    <a:pt x="5805" y="2929"/>
                  </a:cubicBezTo>
                  <a:cubicBezTo>
                    <a:pt x="5725" y="2889"/>
                    <a:pt x="5645" y="2849"/>
                    <a:pt x="5575" y="2809"/>
                  </a:cubicBezTo>
                  <a:lnTo>
                    <a:pt x="5365" y="2689"/>
                  </a:lnTo>
                  <a:cubicBezTo>
                    <a:pt x="5285" y="2638"/>
                    <a:pt x="5216" y="2589"/>
                    <a:pt x="5145" y="2538"/>
                  </a:cubicBezTo>
                  <a:cubicBezTo>
                    <a:pt x="5006" y="2449"/>
                    <a:pt x="4886" y="2349"/>
                    <a:pt x="4746" y="2259"/>
                  </a:cubicBezTo>
                  <a:cubicBezTo>
                    <a:pt x="4596" y="2179"/>
                    <a:pt x="4436" y="2099"/>
                    <a:pt x="4286" y="2029"/>
                  </a:cubicBezTo>
                  <a:lnTo>
                    <a:pt x="4077" y="1909"/>
                  </a:lnTo>
                  <a:cubicBezTo>
                    <a:pt x="4006" y="1879"/>
                    <a:pt x="3937" y="1839"/>
                    <a:pt x="3866" y="1799"/>
                  </a:cubicBezTo>
                  <a:cubicBezTo>
                    <a:pt x="3697" y="1719"/>
                    <a:pt x="3537" y="1650"/>
                    <a:pt x="3367" y="1579"/>
                  </a:cubicBezTo>
                  <a:cubicBezTo>
                    <a:pt x="3297" y="1550"/>
                    <a:pt x="3217" y="1519"/>
                    <a:pt x="3147" y="1490"/>
                  </a:cubicBezTo>
                  <a:lnTo>
                    <a:pt x="2907" y="1399"/>
                  </a:lnTo>
                  <a:cubicBezTo>
                    <a:pt x="2767" y="1339"/>
                    <a:pt x="2618" y="1270"/>
                    <a:pt x="2488" y="1190"/>
                  </a:cubicBezTo>
                  <a:cubicBezTo>
                    <a:pt x="2418" y="1150"/>
                    <a:pt x="2338" y="1100"/>
                    <a:pt x="2268" y="1060"/>
                  </a:cubicBezTo>
                  <a:cubicBezTo>
                    <a:pt x="2188" y="1010"/>
                    <a:pt x="2118" y="970"/>
                    <a:pt x="2048" y="930"/>
                  </a:cubicBezTo>
                  <a:cubicBezTo>
                    <a:pt x="1978" y="890"/>
                    <a:pt x="1898" y="860"/>
                    <a:pt x="1828" y="820"/>
                  </a:cubicBezTo>
                  <a:lnTo>
                    <a:pt x="1619" y="700"/>
                  </a:lnTo>
                  <a:cubicBezTo>
                    <a:pt x="1548" y="660"/>
                    <a:pt x="1479" y="620"/>
                    <a:pt x="1399" y="580"/>
                  </a:cubicBezTo>
                  <a:lnTo>
                    <a:pt x="1189" y="460"/>
                  </a:lnTo>
                  <a:cubicBezTo>
                    <a:pt x="1089" y="411"/>
                    <a:pt x="989" y="371"/>
                    <a:pt x="879" y="331"/>
                  </a:cubicBezTo>
                  <a:cubicBezTo>
                    <a:pt x="789" y="300"/>
                    <a:pt x="689" y="271"/>
                    <a:pt x="600" y="231"/>
                  </a:cubicBezTo>
                  <a:cubicBezTo>
                    <a:pt x="460" y="160"/>
                    <a:pt x="309" y="91"/>
                    <a:pt x="170" y="21"/>
                  </a:cubicBezTo>
                  <a:cubicBezTo>
                    <a:pt x="150" y="11"/>
                    <a:pt x="130" y="1"/>
                    <a:pt x="110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9" name="Google Shape;249;p24"/>
            <p:cNvSpPr/>
            <p:nvPr/>
          </p:nvSpPr>
          <p:spPr>
            <a:xfrm flipH="1">
              <a:off x="8189173" y="1381759"/>
              <a:ext cx="15035" cy="26894"/>
            </a:xfrm>
            <a:custGeom>
              <a:avLst/>
              <a:gdLst/>
              <a:ahLst/>
              <a:cxnLst/>
              <a:rect l="l" t="t" r="r" b="b"/>
              <a:pathLst>
                <a:path w="232" h="415" extrusionOk="0">
                  <a:moveTo>
                    <a:pt x="171" y="0"/>
                  </a:moveTo>
                  <a:cubicBezTo>
                    <a:pt x="161" y="11"/>
                    <a:pt x="151" y="20"/>
                    <a:pt x="151" y="31"/>
                  </a:cubicBezTo>
                  <a:cubicBezTo>
                    <a:pt x="121" y="80"/>
                    <a:pt x="101" y="140"/>
                    <a:pt x="71" y="191"/>
                  </a:cubicBezTo>
                  <a:cubicBezTo>
                    <a:pt x="61" y="220"/>
                    <a:pt x="51" y="240"/>
                    <a:pt x="41" y="270"/>
                  </a:cubicBezTo>
                  <a:lnTo>
                    <a:pt x="11" y="360"/>
                  </a:lnTo>
                  <a:cubicBezTo>
                    <a:pt x="1" y="380"/>
                    <a:pt x="11" y="400"/>
                    <a:pt x="31" y="410"/>
                  </a:cubicBezTo>
                  <a:cubicBezTo>
                    <a:pt x="39" y="413"/>
                    <a:pt x="46" y="414"/>
                    <a:pt x="53" y="414"/>
                  </a:cubicBezTo>
                  <a:cubicBezTo>
                    <a:pt x="71" y="414"/>
                    <a:pt x="84" y="405"/>
                    <a:pt x="91" y="390"/>
                  </a:cubicBezTo>
                  <a:lnTo>
                    <a:pt x="121" y="300"/>
                  </a:lnTo>
                  <a:cubicBezTo>
                    <a:pt x="131" y="270"/>
                    <a:pt x="141" y="250"/>
                    <a:pt x="151" y="220"/>
                  </a:cubicBezTo>
                  <a:cubicBezTo>
                    <a:pt x="181" y="171"/>
                    <a:pt x="201" y="111"/>
                    <a:pt x="231" y="60"/>
                  </a:cubicBezTo>
                  <a:lnTo>
                    <a:pt x="231" y="20"/>
                  </a:lnTo>
                  <a:cubicBezTo>
                    <a:pt x="221" y="11"/>
                    <a:pt x="211" y="11"/>
                    <a:pt x="201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0" name="Google Shape;250;p24"/>
            <p:cNvSpPr/>
            <p:nvPr/>
          </p:nvSpPr>
          <p:spPr>
            <a:xfrm flipH="1">
              <a:off x="8210558" y="1373983"/>
              <a:ext cx="13674" cy="39401"/>
            </a:xfrm>
            <a:custGeom>
              <a:avLst/>
              <a:gdLst/>
              <a:ahLst/>
              <a:cxnLst/>
              <a:rect l="l" t="t" r="r" b="b"/>
              <a:pathLst>
                <a:path w="211" h="608" extrusionOk="0">
                  <a:moveTo>
                    <a:pt x="180" y="0"/>
                  </a:moveTo>
                  <a:cubicBezTo>
                    <a:pt x="170" y="0"/>
                    <a:pt x="150" y="11"/>
                    <a:pt x="150" y="20"/>
                  </a:cubicBezTo>
                  <a:cubicBezTo>
                    <a:pt x="121" y="111"/>
                    <a:pt x="101" y="211"/>
                    <a:pt x="70" y="300"/>
                  </a:cubicBezTo>
                  <a:cubicBezTo>
                    <a:pt x="50" y="390"/>
                    <a:pt x="21" y="480"/>
                    <a:pt x="1" y="570"/>
                  </a:cubicBezTo>
                  <a:lnTo>
                    <a:pt x="1" y="590"/>
                  </a:lnTo>
                  <a:cubicBezTo>
                    <a:pt x="10" y="600"/>
                    <a:pt x="10" y="600"/>
                    <a:pt x="21" y="600"/>
                  </a:cubicBezTo>
                  <a:cubicBezTo>
                    <a:pt x="25" y="605"/>
                    <a:pt x="30" y="608"/>
                    <a:pt x="35" y="608"/>
                  </a:cubicBezTo>
                  <a:cubicBezTo>
                    <a:pt x="40" y="608"/>
                    <a:pt x="45" y="605"/>
                    <a:pt x="50" y="600"/>
                  </a:cubicBezTo>
                  <a:lnTo>
                    <a:pt x="61" y="590"/>
                  </a:lnTo>
                  <a:cubicBezTo>
                    <a:pt x="81" y="500"/>
                    <a:pt x="110" y="410"/>
                    <a:pt x="130" y="320"/>
                  </a:cubicBezTo>
                  <a:cubicBezTo>
                    <a:pt x="160" y="231"/>
                    <a:pt x="180" y="140"/>
                    <a:pt x="210" y="40"/>
                  </a:cubicBezTo>
                  <a:cubicBezTo>
                    <a:pt x="210" y="31"/>
                    <a:pt x="210" y="11"/>
                    <a:pt x="190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1" name="Google Shape;251;p24"/>
            <p:cNvSpPr/>
            <p:nvPr/>
          </p:nvSpPr>
          <p:spPr>
            <a:xfrm flipH="1">
              <a:off x="8221575" y="1364262"/>
              <a:ext cx="9786" cy="24950"/>
            </a:xfrm>
            <a:custGeom>
              <a:avLst/>
              <a:gdLst/>
              <a:ahLst/>
              <a:cxnLst/>
              <a:rect l="l" t="t" r="r" b="b"/>
              <a:pathLst>
                <a:path w="151" h="385" extrusionOk="0">
                  <a:moveTo>
                    <a:pt x="111" y="1"/>
                  </a:moveTo>
                  <a:cubicBezTo>
                    <a:pt x="100" y="1"/>
                    <a:pt x="91" y="10"/>
                    <a:pt x="80" y="21"/>
                  </a:cubicBezTo>
                  <a:cubicBezTo>
                    <a:pt x="60" y="130"/>
                    <a:pt x="31" y="241"/>
                    <a:pt x="0" y="350"/>
                  </a:cubicBezTo>
                  <a:cubicBezTo>
                    <a:pt x="0" y="350"/>
                    <a:pt x="0" y="361"/>
                    <a:pt x="11" y="370"/>
                  </a:cubicBezTo>
                  <a:cubicBezTo>
                    <a:pt x="11" y="381"/>
                    <a:pt x="20" y="381"/>
                    <a:pt x="20" y="381"/>
                  </a:cubicBezTo>
                  <a:cubicBezTo>
                    <a:pt x="26" y="383"/>
                    <a:pt x="31" y="384"/>
                    <a:pt x="36" y="384"/>
                  </a:cubicBezTo>
                  <a:cubicBezTo>
                    <a:pt x="49" y="384"/>
                    <a:pt x="60" y="375"/>
                    <a:pt x="60" y="361"/>
                  </a:cubicBezTo>
                  <a:cubicBezTo>
                    <a:pt x="91" y="261"/>
                    <a:pt x="120" y="150"/>
                    <a:pt x="140" y="41"/>
                  </a:cubicBezTo>
                  <a:cubicBezTo>
                    <a:pt x="151" y="30"/>
                    <a:pt x="151" y="21"/>
                    <a:pt x="140" y="21"/>
                  </a:cubicBezTo>
                  <a:cubicBezTo>
                    <a:pt x="140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2" name="Google Shape;252;p24"/>
            <p:cNvSpPr/>
            <p:nvPr/>
          </p:nvSpPr>
          <p:spPr>
            <a:xfrm flipH="1">
              <a:off x="8230648" y="1357133"/>
              <a:ext cx="18858" cy="24950"/>
            </a:xfrm>
            <a:custGeom>
              <a:avLst/>
              <a:gdLst/>
              <a:ahLst/>
              <a:cxnLst/>
              <a:rect l="l" t="t" r="r" b="b"/>
              <a:pathLst>
                <a:path w="291" h="385" extrusionOk="0">
                  <a:moveTo>
                    <a:pt x="220" y="1"/>
                  </a:moveTo>
                  <a:cubicBezTo>
                    <a:pt x="200" y="1"/>
                    <a:pt x="180" y="11"/>
                    <a:pt x="171" y="21"/>
                  </a:cubicBezTo>
                  <a:cubicBezTo>
                    <a:pt x="140" y="61"/>
                    <a:pt x="111" y="100"/>
                    <a:pt x="91" y="140"/>
                  </a:cubicBezTo>
                  <a:cubicBezTo>
                    <a:pt x="71" y="160"/>
                    <a:pt x="60" y="171"/>
                    <a:pt x="51" y="191"/>
                  </a:cubicBezTo>
                  <a:cubicBezTo>
                    <a:pt x="40" y="211"/>
                    <a:pt x="40" y="220"/>
                    <a:pt x="31" y="240"/>
                  </a:cubicBezTo>
                  <a:cubicBezTo>
                    <a:pt x="21" y="251"/>
                    <a:pt x="21" y="260"/>
                    <a:pt x="11" y="271"/>
                  </a:cubicBezTo>
                  <a:cubicBezTo>
                    <a:pt x="11" y="291"/>
                    <a:pt x="1" y="300"/>
                    <a:pt x="1" y="311"/>
                  </a:cubicBezTo>
                  <a:lnTo>
                    <a:pt x="1" y="360"/>
                  </a:lnTo>
                  <a:cubicBezTo>
                    <a:pt x="11" y="371"/>
                    <a:pt x="21" y="380"/>
                    <a:pt x="31" y="380"/>
                  </a:cubicBezTo>
                  <a:cubicBezTo>
                    <a:pt x="38" y="383"/>
                    <a:pt x="46" y="384"/>
                    <a:pt x="53" y="384"/>
                  </a:cubicBezTo>
                  <a:cubicBezTo>
                    <a:pt x="74" y="384"/>
                    <a:pt x="93" y="373"/>
                    <a:pt x="100" y="351"/>
                  </a:cubicBezTo>
                  <a:cubicBezTo>
                    <a:pt x="100" y="340"/>
                    <a:pt x="111" y="320"/>
                    <a:pt x="111" y="311"/>
                  </a:cubicBezTo>
                  <a:cubicBezTo>
                    <a:pt x="140" y="271"/>
                    <a:pt x="160" y="231"/>
                    <a:pt x="191" y="191"/>
                  </a:cubicBezTo>
                  <a:cubicBezTo>
                    <a:pt x="211" y="160"/>
                    <a:pt x="240" y="120"/>
                    <a:pt x="271" y="91"/>
                  </a:cubicBezTo>
                  <a:cubicBezTo>
                    <a:pt x="291" y="61"/>
                    <a:pt x="280" y="21"/>
                    <a:pt x="251" y="11"/>
                  </a:cubicBezTo>
                  <a:cubicBezTo>
                    <a:pt x="240" y="1"/>
                    <a:pt x="231" y="1"/>
                    <a:pt x="220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3" name="Google Shape;253;p24"/>
            <p:cNvSpPr/>
            <p:nvPr/>
          </p:nvSpPr>
          <p:spPr>
            <a:xfrm flipH="1">
              <a:off x="8233240" y="4245776"/>
              <a:ext cx="5897" cy="44067"/>
            </a:xfrm>
            <a:custGeom>
              <a:avLst/>
              <a:gdLst/>
              <a:ahLst/>
              <a:cxnLst/>
              <a:rect l="l" t="t" r="r" b="b"/>
              <a:pathLst>
                <a:path w="91" h="680" extrusionOk="0">
                  <a:moveTo>
                    <a:pt x="31" y="0"/>
                  </a:moveTo>
                  <a:cubicBezTo>
                    <a:pt x="11" y="0"/>
                    <a:pt x="0" y="20"/>
                    <a:pt x="0" y="30"/>
                  </a:cubicBezTo>
                  <a:cubicBezTo>
                    <a:pt x="0" y="100"/>
                    <a:pt x="0" y="170"/>
                    <a:pt x="11" y="230"/>
                  </a:cubicBezTo>
                  <a:lnTo>
                    <a:pt x="11" y="349"/>
                  </a:lnTo>
                  <a:cubicBezTo>
                    <a:pt x="20" y="449"/>
                    <a:pt x="20" y="549"/>
                    <a:pt x="31" y="649"/>
                  </a:cubicBezTo>
                  <a:cubicBezTo>
                    <a:pt x="31" y="660"/>
                    <a:pt x="40" y="669"/>
                    <a:pt x="40" y="669"/>
                  </a:cubicBezTo>
                  <a:cubicBezTo>
                    <a:pt x="51" y="680"/>
                    <a:pt x="51" y="680"/>
                    <a:pt x="60" y="680"/>
                  </a:cubicBezTo>
                  <a:cubicBezTo>
                    <a:pt x="71" y="680"/>
                    <a:pt x="80" y="680"/>
                    <a:pt x="80" y="669"/>
                  </a:cubicBezTo>
                  <a:cubicBezTo>
                    <a:pt x="91" y="669"/>
                    <a:pt x="91" y="660"/>
                    <a:pt x="91" y="649"/>
                  </a:cubicBezTo>
                  <a:cubicBezTo>
                    <a:pt x="80" y="549"/>
                    <a:pt x="71" y="460"/>
                    <a:pt x="71" y="360"/>
                  </a:cubicBezTo>
                  <a:cubicBezTo>
                    <a:pt x="60" y="320"/>
                    <a:pt x="60" y="280"/>
                    <a:pt x="60" y="240"/>
                  </a:cubicBezTo>
                  <a:lnTo>
                    <a:pt x="60" y="40"/>
                  </a:lnTo>
                  <a:lnTo>
                    <a:pt x="51" y="30"/>
                  </a:lnTo>
                  <a:cubicBezTo>
                    <a:pt x="51" y="20"/>
                    <a:pt x="40" y="0"/>
                    <a:pt x="31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4" name="Google Shape;254;p24"/>
            <p:cNvSpPr/>
            <p:nvPr/>
          </p:nvSpPr>
          <p:spPr>
            <a:xfrm flipH="1">
              <a:off x="8257802" y="4232815"/>
              <a:ext cx="5962" cy="40827"/>
            </a:xfrm>
            <a:custGeom>
              <a:avLst/>
              <a:gdLst/>
              <a:ahLst/>
              <a:cxnLst/>
              <a:rect l="l" t="t" r="r" b="b"/>
              <a:pathLst>
                <a:path w="92" h="630" extrusionOk="0">
                  <a:moveTo>
                    <a:pt x="31" y="0"/>
                  </a:moveTo>
                  <a:cubicBezTo>
                    <a:pt x="11" y="0"/>
                    <a:pt x="1" y="10"/>
                    <a:pt x="1" y="20"/>
                  </a:cubicBezTo>
                  <a:cubicBezTo>
                    <a:pt x="11" y="90"/>
                    <a:pt x="11" y="150"/>
                    <a:pt x="21" y="210"/>
                  </a:cubicBezTo>
                  <a:lnTo>
                    <a:pt x="21" y="330"/>
                  </a:lnTo>
                  <a:cubicBezTo>
                    <a:pt x="31" y="420"/>
                    <a:pt x="31" y="509"/>
                    <a:pt x="41" y="600"/>
                  </a:cubicBezTo>
                  <a:cubicBezTo>
                    <a:pt x="41" y="620"/>
                    <a:pt x="51" y="629"/>
                    <a:pt x="61" y="629"/>
                  </a:cubicBezTo>
                  <a:cubicBezTo>
                    <a:pt x="71" y="629"/>
                    <a:pt x="91" y="620"/>
                    <a:pt x="91" y="600"/>
                  </a:cubicBezTo>
                  <a:cubicBezTo>
                    <a:pt x="81" y="509"/>
                    <a:pt x="81" y="430"/>
                    <a:pt x="81" y="340"/>
                  </a:cubicBezTo>
                  <a:cubicBezTo>
                    <a:pt x="71" y="300"/>
                    <a:pt x="71" y="250"/>
                    <a:pt x="71" y="210"/>
                  </a:cubicBezTo>
                  <a:cubicBezTo>
                    <a:pt x="61" y="150"/>
                    <a:pt x="61" y="90"/>
                    <a:pt x="51" y="20"/>
                  </a:cubicBezTo>
                  <a:lnTo>
                    <a:pt x="51" y="10"/>
                  </a:lnTo>
                  <a:cubicBezTo>
                    <a:pt x="41" y="0"/>
                    <a:pt x="31" y="0"/>
                    <a:pt x="31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5" name="Google Shape;255;p24"/>
            <p:cNvSpPr/>
            <p:nvPr/>
          </p:nvSpPr>
          <p:spPr>
            <a:xfrm flipH="1">
              <a:off x="8271476" y="4219206"/>
              <a:ext cx="5249" cy="36291"/>
            </a:xfrm>
            <a:custGeom>
              <a:avLst/>
              <a:gdLst/>
              <a:ahLst/>
              <a:cxnLst/>
              <a:rect l="l" t="t" r="r" b="b"/>
              <a:pathLst>
                <a:path w="81" h="560" extrusionOk="0">
                  <a:moveTo>
                    <a:pt x="31" y="0"/>
                  </a:moveTo>
                  <a:cubicBezTo>
                    <a:pt x="11" y="0"/>
                    <a:pt x="1" y="20"/>
                    <a:pt x="1" y="40"/>
                  </a:cubicBezTo>
                  <a:cubicBezTo>
                    <a:pt x="1" y="120"/>
                    <a:pt x="1" y="210"/>
                    <a:pt x="11" y="290"/>
                  </a:cubicBezTo>
                  <a:lnTo>
                    <a:pt x="11" y="520"/>
                  </a:lnTo>
                  <a:cubicBezTo>
                    <a:pt x="11" y="540"/>
                    <a:pt x="31" y="560"/>
                    <a:pt x="51" y="560"/>
                  </a:cubicBezTo>
                  <a:cubicBezTo>
                    <a:pt x="71" y="560"/>
                    <a:pt x="81" y="540"/>
                    <a:pt x="81" y="520"/>
                  </a:cubicBezTo>
                  <a:lnTo>
                    <a:pt x="81" y="300"/>
                  </a:lnTo>
                  <a:cubicBezTo>
                    <a:pt x="71" y="210"/>
                    <a:pt x="71" y="120"/>
                    <a:pt x="71" y="40"/>
                  </a:cubicBezTo>
                  <a:cubicBezTo>
                    <a:pt x="71" y="20"/>
                    <a:pt x="51" y="0"/>
                    <a:pt x="31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6" name="Google Shape;256;p24"/>
            <p:cNvSpPr/>
            <p:nvPr/>
          </p:nvSpPr>
          <p:spPr>
            <a:xfrm flipH="1">
              <a:off x="8283725" y="2378923"/>
              <a:ext cx="147691" cy="325775"/>
            </a:xfrm>
            <a:custGeom>
              <a:avLst/>
              <a:gdLst/>
              <a:ahLst/>
              <a:cxnLst/>
              <a:rect l="l" t="t" r="r" b="b"/>
              <a:pathLst>
                <a:path w="2279" h="5027" extrusionOk="0">
                  <a:moveTo>
                    <a:pt x="649" y="271"/>
                  </a:moveTo>
                  <a:lnTo>
                    <a:pt x="689" y="291"/>
                  </a:lnTo>
                  <a:lnTo>
                    <a:pt x="700" y="300"/>
                  </a:lnTo>
                  <a:lnTo>
                    <a:pt x="700" y="380"/>
                  </a:lnTo>
                  <a:lnTo>
                    <a:pt x="700" y="431"/>
                  </a:lnTo>
                  <a:lnTo>
                    <a:pt x="709" y="480"/>
                  </a:lnTo>
                  <a:lnTo>
                    <a:pt x="709" y="610"/>
                  </a:lnTo>
                  <a:cubicBezTo>
                    <a:pt x="709" y="650"/>
                    <a:pt x="700" y="690"/>
                    <a:pt x="700" y="720"/>
                  </a:cubicBezTo>
                  <a:lnTo>
                    <a:pt x="700" y="770"/>
                  </a:lnTo>
                  <a:lnTo>
                    <a:pt x="700" y="940"/>
                  </a:lnTo>
                  <a:lnTo>
                    <a:pt x="700" y="1130"/>
                  </a:lnTo>
                  <a:cubicBezTo>
                    <a:pt x="689" y="1190"/>
                    <a:pt x="689" y="1250"/>
                    <a:pt x="689" y="1310"/>
                  </a:cubicBezTo>
                  <a:lnTo>
                    <a:pt x="689" y="1510"/>
                  </a:lnTo>
                  <a:lnTo>
                    <a:pt x="689" y="1679"/>
                  </a:lnTo>
                  <a:lnTo>
                    <a:pt x="689" y="1739"/>
                  </a:lnTo>
                  <a:lnTo>
                    <a:pt x="689" y="2059"/>
                  </a:lnTo>
                  <a:lnTo>
                    <a:pt x="689" y="2079"/>
                  </a:lnTo>
                  <a:lnTo>
                    <a:pt x="689" y="2099"/>
                  </a:lnTo>
                  <a:cubicBezTo>
                    <a:pt x="680" y="2149"/>
                    <a:pt x="680" y="2199"/>
                    <a:pt x="680" y="2249"/>
                  </a:cubicBezTo>
                  <a:cubicBezTo>
                    <a:pt x="680" y="2319"/>
                    <a:pt x="680" y="2379"/>
                    <a:pt x="669" y="2439"/>
                  </a:cubicBezTo>
                  <a:lnTo>
                    <a:pt x="669" y="2629"/>
                  </a:lnTo>
                  <a:lnTo>
                    <a:pt x="669" y="2829"/>
                  </a:lnTo>
                  <a:cubicBezTo>
                    <a:pt x="660" y="2878"/>
                    <a:pt x="660" y="2938"/>
                    <a:pt x="660" y="3008"/>
                  </a:cubicBezTo>
                  <a:cubicBezTo>
                    <a:pt x="660" y="3038"/>
                    <a:pt x="669" y="3068"/>
                    <a:pt x="669" y="3108"/>
                  </a:cubicBezTo>
                  <a:lnTo>
                    <a:pt x="669" y="3148"/>
                  </a:lnTo>
                  <a:lnTo>
                    <a:pt x="669" y="3158"/>
                  </a:lnTo>
                  <a:lnTo>
                    <a:pt x="669" y="3178"/>
                  </a:lnTo>
                  <a:lnTo>
                    <a:pt x="649" y="3198"/>
                  </a:lnTo>
                  <a:cubicBezTo>
                    <a:pt x="640" y="3218"/>
                    <a:pt x="620" y="3238"/>
                    <a:pt x="600" y="3258"/>
                  </a:cubicBezTo>
                  <a:cubicBezTo>
                    <a:pt x="589" y="3258"/>
                    <a:pt x="580" y="3268"/>
                    <a:pt x="569" y="3268"/>
                  </a:cubicBezTo>
                  <a:cubicBezTo>
                    <a:pt x="569" y="3278"/>
                    <a:pt x="560" y="3278"/>
                    <a:pt x="560" y="3278"/>
                  </a:cubicBezTo>
                  <a:lnTo>
                    <a:pt x="560" y="3218"/>
                  </a:lnTo>
                  <a:lnTo>
                    <a:pt x="560" y="3188"/>
                  </a:lnTo>
                  <a:lnTo>
                    <a:pt x="549" y="3158"/>
                  </a:lnTo>
                  <a:lnTo>
                    <a:pt x="549" y="3128"/>
                  </a:lnTo>
                  <a:lnTo>
                    <a:pt x="549" y="3058"/>
                  </a:lnTo>
                  <a:cubicBezTo>
                    <a:pt x="540" y="2978"/>
                    <a:pt x="540" y="2898"/>
                    <a:pt x="540" y="2789"/>
                  </a:cubicBezTo>
                  <a:lnTo>
                    <a:pt x="540" y="2778"/>
                  </a:lnTo>
                  <a:lnTo>
                    <a:pt x="540" y="2769"/>
                  </a:lnTo>
                  <a:lnTo>
                    <a:pt x="540" y="2658"/>
                  </a:lnTo>
                  <a:lnTo>
                    <a:pt x="540" y="2558"/>
                  </a:lnTo>
                  <a:lnTo>
                    <a:pt x="540" y="2518"/>
                  </a:lnTo>
                  <a:cubicBezTo>
                    <a:pt x="549" y="2459"/>
                    <a:pt x="549" y="2409"/>
                    <a:pt x="549" y="2349"/>
                  </a:cubicBezTo>
                  <a:lnTo>
                    <a:pt x="549" y="2259"/>
                  </a:lnTo>
                  <a:cubicBezTo>
                    <a:pt x="549" y="2199"/>
                    <a:pt x="560" y="2139"/>
                    <a:pt x="560" y="2079"/>
                  </a:cubicBezTo>
                  <a:cubicBezTo>
                    <a:pt x="569" y="2049"/>
                    <a:pt x="569" y="2019"/>
                    <a:pt x="569" y="1989"/>
                  </a:cubicBezTo>
                  <a:cubicBezTo>
                    <a:pt x="580" y="1899"/>
                    <a:pt x="580" y="1809"/>
                    <a:pt x="580" y="1739"/>
                  </a:cubicBezTo>
                  <a:cubicBezTo>
                    <a:pt x="580" y="1699"/>
                    <a:pt x="580" y="1650"/>
                    <a:pt x="589" y="1610"/>
                  </a:cubicBezTo>
                  <a:lnTo>
                    <a:pt x="589" y="1470"/>
                  </a:lnTo>
                  <a:lnTo>
                    <a:pt x="589" y="1390"/>
                  </a:lnTo>
                  <a:cubicBezTo>
                    <a:pt x="589" y="1319"/>
                    <a:pt x="589" y="1260"/>
                    <a:pt x="600" y="1190"/>
                  </a:cubicBezTo>
                  <a:cubicBezTo>
                    <a:pt x="600" y="1070"/>
                    <a:pt x="609" y="940"/>
                    <a:pt x="609" y="830"/>
                  </a:cubicBezTo>
                  <a:cubicBezTo>
                    <a:pt x="620" y="780"/>
                    <a:pt x="620" y="720"/>
                    <a:pt x="620" y="660"/>
                  </a:cubicBezTo>
                  <a:cubicBezTo>
                    <a:pt x="620" y="620"/>
                    <a:pt x="629" y="570"/>
                    <a:pt x="629" y="531"/>
                  </a:cubicBezTo>
                  <a:lnTo>
                    <a:pt x="629" y="520"/>
                  </a:lnTo>
                  <a:lnTo>
                    <a:pt x="629" y="511"/>
                  </a:lnTo>
                  <a:cubicBezTo>
                    <a:pt x="640" y="480"/>
                    <a:pt x="640" y="440"/>
                    <a:pt x="640" y="411"/>
                  </a:cubicBezTo>
                  <a:cubicBezTo>
                    <a:pt x="649" y="371"/>
                    <a:pt x="649" y="331"/>
                    <a:pt x="649" y="280"/>
                  </a:cubicBezTo>
                  <a:lnTo>
                    <a:pt x="649" y="271"/>
                  </a:lnTo>
                  <a:close/>
                  <a:moveTo>
                    <a:pt x="749" y="3288"/>
                  </a:moveTo>
                  <a:cubicBezTo>
                    <a:pt x="760" y="3288"/>
                    <a:pt x="769" y="3298"/>
                    <a:pt x="780" y="3308"/>
                  </a:cubicBezTo>
                  <a:lnTo>
                    <a:pt x="809" y="3338"/>
                  </a:lnTo>
                  <a:lnTo>
                    <a:pt x="820" y="3348"/>
                  </a:lnTo>
                  <a:lnTo>
                    <a:pt x="860" y="3388"/>
                  </a:lnTo>
                  <a:cubicBezTo>
                    <a:pt x="889" y="3418"/>
                    <a:pt x="929" y="3438"/>
                    <a:pt x="969" y="3468"/>
                  </a:cubicBezTo>
                  <a:cubicBezTo>
                    <a:pt x="999" y="3488"/>
                    <a:pt x="1029" y="3508"/>
                    <a:pt x="1059" y="3538"/>
                  </a:cubicBezTo>
                  <a:lnTo>
                    <a:pt x="1089" y="3548"/>
                  </a:lnTo>
                  <a:lnTo>
                    <a:pt x="1129" y="3588"/>
                  </a:lnTo>
                  <a:lnTo>
                    <a:pt x="1139" y="3588"/>
                  </a:lnTo>
                  <a:cubicBezTo>
                    <a:pt x="1139" y="3608"/>
                    <a:pt x="1129" y="3638"/>
                    <a:pt x="1129" y="3658"/>
                  </a:cubicBezTo>
                  <a:cubicBezTo>
                    <a:pt x="1129" y="3668"/>
                    <a:pt x="1129" y="3688"/>
                    <a:pt x="1119" y="3697"/>
                  </a:cubicBezTo>
                  <a:lnTo>
                    <a:pt x="1119" y="3708"/>
                  </a:lnTo>
                  <a:lnTo>
                    <a:pt x="1089" y="3688"/>
                  </a:lnTo>
                  <a:cubicBezTo>
                    <a:pt x="1069" y="3668"/>
                    <a:pt x="1039" y="3648"/>
                    <a:pt x="1009" y="3628"/>
                  </a:cubicBezTo>
                  <a:cubicBezTo>
                    <a:pt x="979" y="3608"/>
                    <a:pt x="949" y="3598"/>
                    <a:pt x="919" y="3578"/>
                  </a:cubicBezTo>
                  <a:lnTo>
                    <a:pt x="889" y="3568"/>
                  </a:lnTo>
                  <a:cubicBezTo>
                    <a:pt x="860" y="3548"/>
                    <a:pt x="820" y="3518"/>
                    <a:pt x="789" y="3498"/>
                  </a:cubicBezTo>
                  <a:lnTo>
                    <a:pt x="769" y="3478"/>
                  </a:lnTo>
                  <a:lnTo>
                    <a:pt x="760" y="3478"/>
                  </a:lnTo>
                  <a:cubicBezTo>
                    <a:pt x="740" y="3458"/>
                    <a:pt x="729" y="3448"/>
                    <a:pt x="709" y="3438"/>
                  </a:cubicBezTo>
                  <a:lnTo>
                    <a:pt x="680" y="3408"/>
                  </a:lnTo>
                  <a:lnTo>
                    <a:pt x="669" y="3408"/>
                  </a:lnTo>
                  <a:lnTo>
                    <a:pt x="660" y="3398"/>
                  </a:lnTo>
                  <a:cubicBezTo>
                    <a:pt x="669" y="3378"/>
                    <a:pt x="689" y="3358"/>
                    <a:pt x="709" y="3338"/>
                  </a:cubicBezTo>
                  <a:cubicBezTo>
                    <a:pt x="720" y="3318"/>
                    <a:pt x="740" y="3298"/>
                    <a:pt x="749" y="3288"/>
                  </a:cubicBezTo>
                  <a:close/>
                  <a:moveTo>
                    <a:pt x="1329" y="600"/>
                  </a:moveTo>
                  <a:lnTo>
                    <a:pt x="1449" y="660"/>
                  </a:lnTo>
                  <a:cubicBezTo>
                    <a:pt x="1459" y="660"/>
                    <a:pt x="1469" y="670"/>
                    <a:pt x="1479" y="670"/>
                  </a:cubicBezTo>
                  <a:lnTo>
                    <a:pt x="1479" y="680"/>
                  </a:lnTo>
                  <a:lnTo>
                    <a:pt x="1469" y="720"/>
                  </a:lnTo>
                  <a:lnTo>
                    <a:pt x="1469" y="810"/>
                  </a:lnTo>
                  <a:cubicBezTo>
                    <a:pt x="1469" y="860"/>
                    <a:pt x="1459" y="900"/>
                    <a:pt x="1459" y="950"/>
                  </a:cubicBezTo>
                  <a:lnTo>
                    <a:pt x="1459" y="1110"/>
                  </a:lnTo>
                  <a:lnTo>
                    <a:pt x="1459" y="1140"/>
                  </a:lnTo>
                  <a:lnTo>
                    <a:pt x="1459" y="1220"/>
                  </a:lnTo>
                  <a:lnTo>
                    <a:pt x="1459" y="1319"/>
                  </a:lnTo>
                  <a:lnTo>
                    <a:pt x="1459" y="1350"/>
                  </a:lnTo>
                  <a:lnTo>
                    <a:pt x="1459" y="1479"/>
                  </a:lnTo>
                  <a:cubicBezTo>
                    <a:pt x="1449" y="1530"/>
                    <a:pt x="1449" y="1579"/>
                    <a:pt x="1449" y="1630"/>
                  </a:cubicBezTo>
                  <a:cubicBezTo>
                    <a:pt x="1449" y="1670"/>
                    <a:pt x="1449" y="1719"/>
                    <a:pt x="1439" y="1759"/>
                  </a:cubicBezTo>
                  <a:cubicBezTo>
                    <a:pt x="1439" y="1799"/>
                    <a:pt x="1439" y="1849"/>
                    <a:pt x="1449" y="1889"/>
                  </a:cubicBezTo>
                  <a:lnTo>
                    <a:pt x="1449" y="1929"/>
                  </a:lnTo>
                  <a:lnTo>
                    <a:pt x="1449" y="2019"/>
                  </a:lnTo>
                  <a:lnTo>
                    <a:pt x="1449" y="2309"/>
                  </a:lnTo>
                  <a:cubicBezTo>
                    <a:pt x="1449" y="2399"/>
                    <a:pt x="1449" y="2489"/>
                    <a:pt x="1439" y="2569"/>
                  </a:cubicBezTo>
                  <a:cubicBezTo>
                    <a:pt x="1429" y="2669"/>
                    <a:pt x="1429" y="2758"/>
                    <a:pt x="1419" y="2838"/>
                  </a:cubicBezTo>
                  <a:lnTo>
                    <a:pt x="1419" y="2968"/>
                  </a:lnTo>
                  <a:lnTo>
                    <a:pt x="1419" y="3028"/>
                  </a:lnTo>
                  <a:lnTo>
                    <a:pt x="1419" y="3048"/>
                  </a:lnTo>
                  <a:lnTo>
                    <a:pt x="1409" y="3108"/>
                  </a:lnTo>
                  <a:lnTo>
                    <a:pt x="1409" y="3188"/>
                  </a:lnTo>
                  <a:lnTo>
                    <a:pt x="1409" y="3198"/>
                  </a:lnTo>
                  <a:cubicBezTo>
                    <a:pt x="1399" y="3248"/>
                    <a:pt x="1399" y="3308"/>
                    <a:pt x="1399" y="3368"/>
                  </a:cubicBezTo>
                  <a:cubicBezTo>
                    <a:pt x="1389" y="3418"/>
                    <a:pt x="1389" y="3458"/>
                    <a:pt x="1389" y="3488"/>
                  </a:cubicBezTo>
                  <a:cubicBezTo>
                    <a:pt x="1379" y="3508"/>
                    <a:pt x="1379" y="3518"/>
                    <a:pt x="1379" y="3538"/>
                  </a:cubicBezTo>
                  <a:cubicBezTo>
                    <a:pt x="1379" y="3568"/>
                    <a:pt x="1369" y="3598"/>
                    <a:pt x="1369" y="3628"/>
                  </a:cubicBezTo>
                  <a:cubicBezTo>
                    <a:pt x="1369" y="3668"/>
                    <a:pt x="1359" y="3708"/>
                    <a:pt x="1359" y="3757"/>
                  </a:cubicBezTo>
                  <a:lnTo>
                    <a:pt x="1359" y="3828"/>
                  </a:lnTo>
                  <a:lnTo>
                    <a:pt x="1349" y="3828"/>
                  </a:lnTo>
                  <a:lnTo>
                    <a:pt x="1349" y="3837"/>
                  </a:lnTo>
                  <a:cubicBezTo>
                    <a:pt x="1329" y="3828"/>
                    <a:pt x="1299" y="3817"/>
                    <a:pt x="1279" y="3797"/>
                  </a:cubicBezTo>
                  <a:cubicBezTo>
                    <a:pt x="1259" y="3797"/>
                    <a:pt x="1249" y="3788"/>
                    <a:pt x="1239" y="3788"/>
                  </a:cubicBezTo>
                  <a:cubicBezTo>
                    <a:pt x="1239" y="3777"/>
                    <a:pt x="1249" y="3777"/>
                    <a:pt x="1249" y="3768"/>
                  </a:cubicBezTo>
                  <a:lnTo>
                    <a:pt x="1249" y="3737"/>
                  </a:lnTo>
                  <a:cubicBezTo>
                    <a:pt x="1249" y="3717"/>
                    <a:pt x="1249" y="3697"/>
                    <a:pt x="1259" y="3678"/>
                  </a:cubicBezTo>
                  <a:cubicBezTo>
                    <a:pt x="1269" y="3608"/>
                    <a:pt x="1269" y="3538"/>
                    <a:pt x="1269" y="3478"/>
                  </a:cubicBezTo>
                  <a:lnTo>
                    <a:pt x="1279" y="3458"/>
                  </a:lnTo>
                  <a:lnTo>
                    <a:pt x="1279" y="3358"/>
                  </a:lnTo>
                  <a:lnTo>
                    <a:pt x="1309" y="3028"/>
                  </a:lnTo>
                  <a:lnTo>
                    <a:pt x="1309" y="2958"/>
                  </a:lnTo>
                  <a:lnTo>
                    <a:pt x="1309" y="2898"/>
                  </a:lnTo>
                  <a:lnTo>
                    <a:pt x="1319" y="2858"/>
                  </a:lnTo>
                  <a:lnTo>
                    <a:pt x="1319" y="2718"/>
                  </a:lnTo>
                  <a:cubicBezTo>
                    <a:pt x="1329" y="2618"/>
                    <a:pt x="1329" y="2509"/>
                    <a:pt x="1319" y="2399"/>
                  </a:cubicBezTo>
                  <a:lnTo>
                    <a:pt x="1319" y="2299"/>
                  </a:lnTo>
                  <a:lnTo>
                    <a:pt x="1319" y="2239"/>
                  </a:lnTo>
                  <a:lnTo>
                    <a:pt x="1319" y="2059"/>
                  </a:lnTo>
                  <a:cubicBezTo>
                    <a:pt x="1309" y="1959"/>
                    <a:pt x="1309" y="1849"/>
                    <a:pt x="1319" y="1739"/>
                  </a:cubicBezTo>
                  <a:lnTo>
                    <a:pt x="1319" y="1599"/>
                  </a:lnTo>
                  <a:lnTo>
                    <a:pt x="1319" y="1419"/>
                  </a:lnTo>
                  <a:lnTo>
                    <a:pt x="1319" y="1250"/>
                  </a:lnTo>
                  <a:cubicBezTo>
                    <a:pt x="1319" y="1200"/>
                    <a:pt x="1319" y="1150"/>
                    <a:pt x="1329" y="1100"/>
                  </a:cubicBezTo>
                  <a:lnTo>
                    <a:pt x="1329" y="890"/>
                  </a:lnTo>
                  <a:lnTo>
                    <a:pt x="1329" y="830"/>
                  </a:lnTo>
                  <a:lnTo>
                    <a:pt x="1329" y="770"/>
                  </a:lnTo>
                  <a:lnTo>
                    <a:pt x="1329" y="600"/>
                  </a:lnTo>
                  <a:close/>
                  <a:moveTo>
                    <a:pt x="1469" y="3817"/>
                  </a:moveTo>
                  <a:cubicBezTo>
                    <a:pt x="1479" y="3828"/>
                    <a:pt x="1489" y="3837"/>
                    <a:pt x="1499" y="3837"/>
                  </a:cubicBezTo>
                  <a:cubicBezTo>
                    <a:pt x="1519" y="3857"/>
                    <a:pt x="1549" y="3868"/>
                    <a:pt x="1569" y="3888"/>
                  </a:cubicBezTo>
                  <a:lnTo>
                    <a:pt x="1609" y="3917"/>
                  </a:lnTo>
                  <a:lnTo>
                    <a:pt x="1639" y="3948"/>
                  </a:lnTo>
                  <a:cubicBezTo>
                    <a:pt x="1659" y="3948"/>
                    <a:pt x="1668" y="3957"/>
                    <a:pt x="1679" y="3968"/>
                  </a:cubicBezTo>
                  <a:cubicBezTo>
                    <a:pt x="1688" y="3977"/>
                    <a:pt x="1708" y="3988"/>
                    <a:pt x="1719" y="3997"/>
                  </a:cubicBezTo>
                  <a:lnTo>
                    <a:pt x="1728" y="4008"/>
                  </a:lnTo>
                  <a:cubicBezTo>
                    <a:pt x="1748" y="4017"/>
                    <a:pt x="1768" y="4037"/>
                    <a:pt x="1799" y="4057"/>
                  </a:cubicBezTo>
                  <a:cubicBezTo>
                    <a:pt x="1808" y="4068"/>
                    <a:pt x="1828" y="4077"/>
                    <a:pt x="1839" y="4077"/>
                  </a:cubicBezTo>
                  <a:cubicBezTo>
                    <a:pt x="1848" y="4088"/>
                    <a:pt x="1868" y="4097"/>
                    <a:pt x="1879" y="4097"/>
                  </a:cubicBezTo>
                  <a:cubicBezTo>
                    <a:pt x="1899" y="4108"/>
                    <a:pt x="1908" y="4117"/>
                    <a:pt x="1928" y="4117"/>
                  </a:cubicBezTo>
                  <a:cubicBezTo>
                    <a:pt x="1928" y="4128"/>
                    <a:pt x="1939" y="4128"/>
                    <a:pt x="1948" y="4137"/>
                  </a:cubicBezTo>
                  <a:cubicBezTo>
                    <a:pt x="1948" y="4137"/>
                    <a:pt x="1959" y="4137"/>
                    <a:pt x="1968" y="4148"/>
                  </a:cubicBezTo>
                  <a:cubicBezTo>
                    <a:pt x="1979" y="4157"/>
                    <a:pt x="1999" y="4157"/>
                    <a:pt x="2008" y="4168"/>
                  </a:cubicBezTo>
                  <a:cubicBezTo>
                    <a:pt x="2008" y="4168"/>
                    <a:pt x="2019" y="4168"/>
                    <a:pt x="2019" y="4177"/>
                  </a:cubicBezTo>
                  <a:lnTo>
                    <a:pt x="2019" y="4247"/>
                  </a:lnTo>
                  <a:cubicBezTo>
                    <a:pt x="2019" y="4257"/>
                    <a:pt x="2008" y="4277"/>
                    <a:pt x="2008" y="4287"/>
                  </a:cubicBezTo>
                  <a:cubicBezTo>
                    <a:pt x="2008" y="4287"/>
                    <a:pt x="1999" y="4287"/>
                    <a:pt x="1999" y="4277"/>
                  </a:cubicBezTo>
                  <a:lnTo>
                    <a:pt x="1988" y="4277"/>
                  </a:lnTo>
                  <a:lnTo>
                    <a:pt x="1948" y="4247"/>
                  </a:lnTo>
                  <a:cubicBezTo>
                    <a:pt x="1928" y="4227"/>
                    <a:pt x="1899" y="4207"/>
                    <a:pt x="1868" y="4187"/>
                  </a:cubicBezTo>
                  <a:cubicBezTo>
                    <a:pt x="1848" y="4177"/>
                    <a:pt x="1819" y="4157"/>
                    <a:pt x="1799" y="4148"/>
                  </a:cubicBezTo>
                  <a:cubicBezTo>
                    <a:pt x="1759" y="4117"/>
                    <a:pt x="1719" y="4097"/>
                    <a:pt x="1668" y="4068"/>
                  </a:cubicBezTo>
                  <a:cubicBezTo>
                    <a:pt x="1639" y="4048"/>
                    <a:pt x="1599" y="4017"/>
                    <a:pt x="1569" y="3988"/>
                  </a:cubicBezTo>
                  <a:cubicBezTo>
                    <a:pt x="1529" y="3957"/>
                    <a:pt x="1499" y="3937"/>
                    <a:pt x="1469" y="3917"/>
                  </a:cubicBezTo>
                  <a:lnTo>
                    <a:pt x="1449" y="3908"/>
                  </a:lnTo>
                  <a:cubicBezTo>
                    <a:pt x="1459" y="3897"/>
                    <a:pt x="1459" y="3888"/>
                    <a:pt x="1459" y="3877"/>
                  </a:cubicBezTo>
                  <a:cubicBezTo>
                    <a:pt x="1469" y="3868"/>
                    <a:pt x="1469" y="3848"/>
                    <a:pt x="1469" y="3837"/>
                  </a:cubicBezTo>
                  <a:lnTo>
                    <a:pt x="1469" y="3828"/>
                  </a:lnTo>
                  <a:lnTo>
                    <a:pt x="1469" y="3817"/>
                  </a:lnTo>
                  <a:close/>
                  <a:moveTo>
                    <a:pt x="469" y="3468"/>
                  </a:moveTo>
                  <a:lnTo>
                    <a:pt x="480" y="3478"/>
                  </a:lnTo>
                  <a:cubicBezTo>
                    <a:pt x="489" y="3478"/>
                    <a:pt x="500" y="3488"/>
                    <a:pt x="509" y="3498"/>
                  </a:cubicBezTo>
                  <a:lnTo>
                    <a:pt x="520" y="3498"/>
                  </a:lnTo>
                  <a:cubicBezTo>
                    <a:pt x="529" y="3508"/>
                    <a:pt x="529" y="3518"/>
                    <a:pt x="540" y="3518"/>
                  </a:cubicBezTo>
                  <a:cubicBezTo>
                    <a:pt x="560" y="3528"/>
                    <a:pt x="569" y="3538"/>
                    <a:pt x="589" y="3548"/>
                  </a:cubicBezTo>
                  <a:cubicBezTo>
                    <a:pt x="609" y="3558"/>
                    <a:pt x="629" y="3568"/>
                    <a:pt x="640" y="3578"/>
                  </a:cubicBezTo>
                  <a:cubicBezTo>
                    <a:pt x="649" y="3588"/>
                    <a:pt x="669" y="3598"/>
                    <a:pt x="680" y="3608"/>
                  </a:cubicBezTo>
                  <a:cubicBezTo>
                    <a:pt x="700" y="3628"/>
                    <a:pt x="720" y="3638"/>
                    <a:pt x="740" y="3648"/>
                  </a:cubicBezTo>
                  <a:cubicBezTo>
                    <a:pt x="789" y="3678"/>
                    <a:pt x="829" y="3697"/>
                    <a:pt x="869" y="3717"/>
                  </a:cubicBezTo>
                  <a:cubicBezTo>
                    <a:pt x="909" y="3728"/>
                    <a:pt x="939" y="3748"/>
                    <a:pt x="979" y="3777"/>
                  </a:cubicBezTo>
                  <a:cubicBezTo>
                    <a:pt x="999" y="3788"/>
                    <a:pt x="1019" y="3797"/>
                    <a:pt x="1029" y="3808"/>
                  </a:cubicBezTo>
                  <a:cubicBezTo>
                    <a:pt x="1049" y="3817"/>
                    <a:pt x="1069" y="3837"/>
                    <a:pt x="1089" y="3848"/>
                  </a:cubicBezTo>
                  <a:lnTo>
                    <a:pt x="1209" y="3908"/>
                  </a:lnTo>
                  <a:cubicBezTo>
                    <a:pt x="1289" y="3948"/>
                    <a:pt x="1369" y="3988"/>
                    <a:pt x="1449" y="4048"/>
                  </a:cubicBezTo>
                  <a:cubicBezTo>
                    <a:pt x="1469" y="4057"/>
                    <a:pt x="1489" y="4077"/>
                    <a:pt x="1519" y="4097"/>
                  </a:cubicBezTo>
                  <a:cubicBezTo>
                    <a:pt x="1569" y="4128"/>
                    <a:pt x="1619" y="4168"/>
                    <a:pt x="1659" y="4197"/>
                  </a:cubicBezTo>
                  <a:lnTo>
                    <a:pt x="1699" y="4217"/>
                  </a:lnTo>
                  <a:lnTo>
                    <a:pt x="1708" y="4217"/>
                  </a:lnTo>
                  <a:lnTo>
                    <a:pt x="1888" y="4337"/>
                  </a:lnTo>
                  <a:lnTo>
                    <a:pt x="1899" y="4357"/>
                  </a:lnTo>
                  <a:lnTo>
                    <a:pt x="1988" y="4417"/>
                  </a:lnTo>
                  <a:lnTo>
                    <a:pt x="1999" y="4417"/>
                  </a:lnTo>
                  <a:cubicBezTo>
                    <a:pt x="1999" y="4427"/>
                    <a:pt x="1988" y="4427"/>
                    <a:pt x="1988" y="4427"/>
                  </a:cubicBezTo>
                  <a:cubicBezTo>
                    <a:pt x="1988" y="4427"/>
                    <a:pt x="1988" y="4437"/>
                    <a:pt x="1979" y="4437"/>
                  </a:cubicBezTo>
                  <a:lnTo>
                    <a:pt x="1959" y="4437"/>
                  </a:lnTo>
                  <a:lnTo>
                    <a:pt x="1948" y="4447"/>
                  </a:lnTo>
                  <a:lnTo>
                    <a:pt x="1939" y="4447"/>
                  </a:lnTo>
                  <a:cubicBezTo>
                    <a:pt x="1919" y="4447"/>
                    <a:pt x="1908" y="4457"/>
                    <a:pt x="1888" y="4467"/>
                  </a:cubicBezTo>
                  <a:cubicBezTo>
                    <a:pt x="1868" y="4477"/>
                    <a:pt x="1828" y="4487"/>
                    <a:pt x="1799" y="4497"/>
                  </a:cubicBezTo>
                  <a:lnTo>
                    <a:pt x="1728" y="4497"/>
                  </a:lnTo>
                  <a:cubicBezTo>
                    <a:pt x="1719" y="4487"/>
                    <a:pt x="1719" y="4477"/>
                    <a:pt x="1708" y="4457"/>
                  </a:cubicBezTo>
                  <a:cubicBezTo>
                    <a:pt x="1688" y="4447"/>
                    <a:pt x="1668" y="4437"/>
                    <a:pt x="1659" y="4417"/>
                  </a:cubicBezTo>
                  <a:lnTo>
                    <a:pt x="1648" y="4417"/>
                  </a:lnTo>
                  <a:cubicBezTo>
                    <a:pt x="1629" y="4397"/>
                    <a:pt x="1599" y="4377"/>
                    <a:pt x="1569" y="4357"/>
                  </a:cubicBezTo>
                  <a:cubicBezTo>
                    <a:pt x="1549" y="4347"/>
                    <a:pt x="1519" y="4327"/>
                    <a:pt x="1489" y="4307"/>
                  </a:cubicBezTo>
                  <a:lnTo>
                    <a:pt x="1449" y="4287"/>
                  </a:lnTo>
                  <a:cubicBezTo>
                    <a:pt x="1429" y="4287"/>
                    <a:pt x="1419" y="4277"/>
                    <a:pt x="1399" y="4267"/>
                  </a:cubicBezTo>
                  <a:cubicBezTo>
                    <a:pt x="1339" y="4237"/>
                    <a:pt x="1289" y="4207"/>
                    <a:pt x="1249" y="4177"/>
                  </a:cubicBezTo>
                  <a:cubicBezTo>
                    <a:pt x="1209" y="4157"/>
                    <a:pt x="1179" y="4128"/>
                    <a:pt x="1149" y="4108"/>
                  </a:cubicBezTo>
                  <a:cubicBezTo>
                    <a:pt x="1129" y="4097"/>
                    <a:pt x="1119" y="4088"/>
                    <a:pt x="1099" y="4077"/>
                  </a:cubicBezTo>
                  <a:cubicBezTo>
                    <a:pt x="1049" y="4037"/>
                    <a:pt x="999" y="4008"/>
                    <a:pt x="949" y="3988"/>
                  </a:cubicBezTo>
                  <a:cubicBezTo>
                    <a:pt x="889" y="3957"/>
                    <a:pt x="840" y="3928"/>
                    <a:pt x="789" y="3888"/>
                  </a:cubicBezTo>
                  <a:cubicBezTo>
                    <a:pt x="769" y="3877"/>
                    <a:pt x="749" y="3857"/>
                    <a:pt x="720" y="3848"/>
                  </a:cubicBezTo>
                  <a:lnTo>
                    <a:pt x="709" y="3837"/>
                  </a:lnTo>
                  <a:cubicBezTo>
                    <a:pt x="700" y="3828"/>
                    <a:pt x="680" y="3808"/>
                    <a:pt x="660" y="3797"/>
                  </a:cubicBezTo>
                  <a:cubicBezTo>
                    <a:pt x="629" y="3777"/>
                    <a:pt x="600" y="3768"/>
                    <a:pt x="580" y="3748"/>
                  </a:cubicBezTo>
                  <a:cubicBezTo>
                    <a:pt x="549" y="3737"/>
                    <a:pt x="529" y="3717"/>
                    <a:pt x="509" y="3708"/>
                  </a:cubicBezTo>
                  <a:lnTo>
                    <a:pt x="420" y="3648"/>
                  </a:lnTo>
                  <a:lnTo>
                    <a:pt x="410" y="3638"/>
                  </a:lnTo>
                  <a:cubicBezTo>
                    <a:pt x="400" y="3628"/>
                    <a:pt x="380" y="3618"/>
                    <a:pt x="370" y="3608"/>
                  </a:cubicBezTo>
                  <a:cubicBezTo>
                    <a:pt x="360" y="3608"/>
                    <a:pt x="350" y="3598"/>
                    <a:pt x="340" y="3588"/>
                  </a:cubicBezTo>
                  <a:cubicBezTo>
                    <a:pt x="330" y="3578"/>
                    <a:pt x="310" y="3568"/>
                    <a:pt x="300" y="3568"/>
                  </a:cubicBezTo>
                  <a:lnTo>
                    <a:pt x="270" y="3538"/>
                  </a:lnTo>
                  <a:cubicBezTo>
                    <a:pt x="280" y="3538"/>
                    <a:pt x="290" y="3528"/>
                    <a:pt x="300" y="3528"/>
                  </a:cubicBezTo>
                  <a:lnTo>
                    <a:pt x="310" y="3518"/>
                  </a:lnTo>
                  <a:cubicBezTo>
                    <a:pt x="330" y="3518"/>
                    <a:pt x="350" y="3508"/>
                    <a:pt x="370" y="3508"/>
                  </a:cubicBezTo>
                  <a:lnTo>
                    <a:pt x="390" y="3498"/>
                  </a:lnTo>
                  <a:cubicBezTo>
                    <a:pt x="400" y="3498"/>
                    <a:pt x="410" y="3488"/>
                    <a:pt x="429" y="3488"/>
                  </a:cubicBezTo>
                  <a:cubicBezTo>
                    <a:pt x="440" y="3488"/>
                    <a:pt x="449" y="3478"/>
                    <a:pt x="460" y="3478"/>
                  </a:cubicBezTo>
                  <a:cubicBezTo>
                    <a:pt x="469" y="3478"/>
                    <a:pt x="469" y="3468"/>
                    <a:pt x="469" y="3468"/>
                  </a:cubicBezTo>
                  <a:close/>
                  <a:moveTo>
                    <a:pt x="170" y="3638"/>
                  </a:moveTo>
                  <a:cubicBezTo>
                    <a:pt x="180" y="3638"/>
                    <a:pt x="190" y="3648"/>
                    <a:pt x="210" y="3658"/>
                  </a:cubicBezTo>
                  <a:cubicBezTo>
                    <a:pt x="210" y="3658"/>
                    <a:pt x="220" y="3658"/>
                    <a:pt x="230" y="3668"/>
                  </a:cubicBezTo>
                  <a:cubicBezTo>
                    <a:pt x="250" y="3678"/>
                    <a:pt x="270" y="3688"/>
                    <a:pt x="300" y="3708"/>
                  </a:cubicBezTo>
                  <a:cubicBezTo>
                    <a:pt x="320" y="3717"/>
                    <a:pt x="350" y="3737"/>
                    <a:pt x="380" y="3757"/>
                  </a:cubicBezTo>
                  <a:cubicBezTo>
                    <a:pt x="400" y="3777"/>
                    <a:pt x="410" y="3788"/>
                    <a:pt x="429" y="3788"/>
                  </a:cubicBezTo>
                  <a:cubicBezTo>
                    <a:pt x="460" y="3808"/>
                    <a:pt x="489" y="3828"/>
                    <a:pt x="509" y="3848"/>
                  </a:cubicBezTo>
                  <a:lnTo>
                    <a:pt x="569" y="3877"/>
                  </a:lnTo>
                  <a:cubicBezTo>
                    <a:pt x="609" y="3897"/>
                    <a:pt x="640" y="3917"/>
                    <a:pt x="669" y="3937"/>
                  </a:cubicBezTo>
                  <a:lnTo>
                    <a:pt x="689" y="3948"/>
                  </a:lnTo>
                  <a:lnTo>
                    <a:pt x="720" y="3968"/>
                  </a:lnTo>
                  <a:cubicBezTo>
                    <a:pt x="760" y="3997"/>
                    <a:pt x="809" y="4028"/>
                    <a:pt x="869" y="4057"/>
                  </a:cubicBezTo>
                  <a:lnTo>
                    <a:pt x="900" y="4077"/>
                  </a:lnTo>
                  <a:cubicBezTo>
                    <a:pt x="939" y="4097"/>
                    <a:pt x="979" y="4117"/>
                    <a:pt x="1019" y="4148"/>
                  </a:cubicBezTo>
                  <a:cubicBezTo>
                    <a:pt x="1049" y="4157"/>
                    <a:pt x="1069" y="4177"/>
                    <a:pt x="1089" y="4197"/>
                  </a:cubicBezTo>
                  <a:cubicBezTo>
                    <a:pt x="1119" y="4217"/>
                    <a:pt x="1139" y="4227"/>
                    <a:pt x="1169" y="4247"/>
                  </a:cubicBezTo>
                  <a:cubicBezTo>
                    <a:pt x="1229" y="4287"/>
                    <a:pt x="1269" y="4317"/>
                    <a:pt x="1319" y="4337"/>
                  </a:cubicBezTo>
                  <a:cubicBezTo>
                    <a:pt x="1339" y="4347"/>
                    <a:pt x="1359" y="4357"/>
                    <a:pt x="1389" y="4367"/>
                  </a:cubicBezTo>
                  <a:lnTo>
                    <a:pt x="1389" y="4377"/>
                  </a:lnTo>
                  <a:cubicBezTo>
                    <a:pt x="1419" y="4387"/>
                    <a:pt x="1449" y="4407"/>
                    <a:pt x="1479" y="4417"/>
                  </a:cubicBezTo>
                  <a:cubicBezTo>
                    <a:pt x="1529" y="4447"/>
                    <a:pt x="1569" y="4477"/>
                    <a:pt x="1619" y="4507"/>
                  </a:cubicBezTo>
                  <a:lnTo>
                    <a:pt x="1639" y="4527"/>
                  </a:lnTo>
                  <a:cubicBezTo>
                    <a:pt x="1648" y="4537"/>
                    <a:pt x="1648" y="4547"/>
                    <a:pt x="1659" y="4547"/>
                  </a:cubicBezTo>
                  <a:lnTo>
                    <a:pt x="1659" y="4567"/>
                  </a:lnTo>
                  <a:cubicBezTo>
                    <a:pt x="1648" y="4577"/>
                    <a:pt x="1648" y="4597"/>
                    <a:pt x="1648" y="4607"/>
                  </a:cubicBezTo>
                  <a:lnTo>
                    <a:pt x="1648" y="4637"/>
                  </a:lnTo>
                  <a:lnTo>
                    <a:pt x="1648" y="4657"/>
                  </a:lnTo>
                  <a:lnTo>
                    <a:pt x="1648" y="4667"/>
                  </a:lnTo>
                  <a:lnTo>
                    <a:pt x="1648" y="4687"/>
                  </a:lnTo>
                  <a:cubicBezTo>
                    <a:pt x="1639" y="4717"/>
                    <a:pt x="1639" y="4747"/>
                    <a:pt x="1639" y="4777"/>
                  </a:cubicBezTo>
                  <a:lnTo>
                    <a:pt x="1639" y="4787"/>
                  </a:lnTo>
                  <a:lnTo>
                    <a:pt x="1639" y="4807"/>
                  </a:lnTo>
                  <a:lnTo>
                    <a:pt x="1639" y="4817"/>
                  </a:lnTo>
                  <a:lnTo>
                    <a:pt x="1619" y="4807"/>
                  </a:lnTo>
                  <a:cubicBezTo>
                    <a:pt x="1599" y="4797"/>
                    <a:pt x="1579" y="4777"/>
                    <a:pt x="1559" y="4767"/>
                  </a:cubicBezTo>
                  <a:cubicBezTo>
                    <a:pt x="1519" y="4747"/>
                    <a:pt x="1479" y="4727"/>
                    <a:pt x="1449" y="4707"/>
                  </a:cubicBezTo>
                  <a:lnTo>
                    <a:pt x="1409" y="4697"/>
                  </a:lnTo>
                  <a:cubicBezTo>
                    <a:pt x="1359" y="4667"/>
                    <a:pt x="1309" y="4647"/>
                    <a:pt x="1259" y="4617"/>
                  </a:cubicBezTo>
                  <a:lnTo>
                    <a:pt x="1229" y="4597"/>
                  </a:lnTo>
                  <a:lnTo>
                    <a:pt x="1209" y="4577"/>
                  </a:lnTo>
                  <a:lnTo>
                    <a:pt x="1199" y="4577"/>
                  </a:lnTo>
                  <a:cubicBezTo>
                    <a:pt x="1169" y="4557"/>
                    <a:pt x="1139" y="4537"/>
                    <a:pt x="1109" y="4527"/>
                  </a:cubicBezTo>
                  <a:cubicBezTo>
                    <a:pt x="1049" y="4487"/>
                    <a:pt x="999" y="4457"/>
                    <a:pt x="949" y="4427"/>
                  </a:cubicBezTo>
                  <a:cubicBezTo>
                    <a:pt x="900" y="4397"/>
                    <a:pt x="860" y="4367"/>
                    <a:pt x="809" y="4337"/>
                  </a:cubicBezTo>
                  <a:cubicBezTo>
                    <a:pt x="749" y="4287"/>
                    <a:pt x="709" y="4257"/>
                    <a:pt x="660" y="4227"/>
                  </a:cubicBezTo>
                  <a:lnTo>
                    <a:pt x="629" y="4207"/>
                  </a:lnTo>
                  <a:lnTo>
                    <a:pt x="620" y="4197"/>
                  </a:lnTo>
                  <a:cubicBezTo>
                    <a:pt x="609" y="4197"/>
                    <a:pt x="600" y="4187"/>
                    <a:pt x="589" y="4177"/>
                  </a:cubicBezTo>
                  <a:cubicBezTo>
                    <a:pt x="569" y="4168"/>
                    <a:pt x="540" y="4148"/>
                    <a:pt x="520" y="4128"/>
                  </a:cubicBezTo>
                  <a:cubicBezTo>
                    <a:pt x="489" y="4108"/>
                    <a:pt x="460" y="4088"/>
                    <a:pt x="429" y="4057"/>
                  </a:cubicBezTo>
                  <a:cubicBezTo>
                    <a:pt x="400" y="4037"/>
                    <a:pt x="370" y="4017"/>
                    <a:pt x="350" y="4008"/>
                  </a:cubicBezTo>
                  <a:cubicBezTo>
                    <a:pt x="320" y="3988"/>
                    <a:pt x="300" y="3977"/>
                    <a:pt x="270" y="3948"/>
                  </a:cubicBezTo>
                  <a:lnTo>
                    <a:pt x="260" y="3937"/>
                  </a:lnTo>
                  <a:cubicBezTo>
                    <a:pt x="250" y="3937"/>
                    <a:pt x="240" y="3928"/>
                    <a:pt x="230" y="3917"/>
                  </a:cubicBezTo>
                  <a:lnTo>
                    <a:pt x="210" y="3908"/>
                  </a:lnTo>
                  <a:lnTo>
                    <a:pt x="200" y="3897"/>
                  </a:lnTo>
                  <a:cubicBezTo>
                    <a:pt x="200" y="3888"/>
                    <a:pt x="190" y="3877"/>
                    <a:pt x="190" y="3868"/>
                  </a:cubicBezTo>
                  <a:cubicBezTo>
                    <a:pt x="190" y="3828"/>
                    <a:pt x="190" y="3788"/>
                    <a:pt x="180" y="3748"/>
                  </a:cubicBezTo>
                  <a:lnTo>
                    <a:pt x="180" y="3717"/>
                  </a:lnTo>
                  <a:lnTo>
                    <a:pt x="180" y="3658"/>
                  </a:lnTo>
                  <a:lnTo>
                    <a:pt x="170" y="3638"/>
                  </a:lnTo>
                  <a:close/>
                  <a:moveTo>
                    <a:pt x="2048" y="4487"/>
                  </a:moveTo>
                  <a:lnTo>
                    <a:pt x="2048" y="4527"/>
                  </a:lnTo>
                  <a:cubicBezTo>
                    <a:pt x="2039" y="4567"/>
                    <a:pt x="2039" y="4607"/>
                    <a:pt x="2039" y="4637"/>
                  </a:cubicBezTo>
                  <a:lnTo>
                    <a:pt x="2039" y="4657"/>
                  </a:lnTo>
                  <a:cubicBezTo>
                    <a:pt x="2039" y="4687"/>
                    <a:pt x="2028" y="4707"/>
                    <a:pt x="2028" y="4727"/>
                  </a:cubicBezTo>
                  <a:lnTo>
                    <a:pt x="2028" y="4747"/>
                  </a:lnTo>
                  <a:lnTo>
                    <a:pt x="2008" y="4757"/>
                  </a:lnTo>
                  <a:cubicBezTo>
                    <a:pt x="1999" y="4757"/>
                    <a:pt x="1979" y="4767"/>
                    <a:pt x="1968" y="4767"/>
                  </a:cubicBezTo>
                  <a:cubicBezTo>
                    <a:pt x="1959" y="4777"/>
                    <a:pt x="1939" y="4787"/>
                    <a:pt x="1919" y="4787"/>
                  </a:cubicBezTo>
                  <a:lnTo>
                    <a:pt x="1899" y="4797"/>
                  </a:lnTo>
                  <a:cubicBezTo>
                    <a:pt x="1868" y="4817"/>
                    <a:pt x="1839" y="4827"/>
                    <a:pt x="1808" y="4837"/>
                  </a:cubicBezTo>
                  <a:lnTo>
                    <a:pt x="1799" y="4837"/>
                  </a:lnTo>
                  <a:lnTo>
                    <a:pt x="1788" y="4847"/>
                  </a:lnTo>
                  <a:cubicBezTo>
                    <a:pt x="1779" y="4847"/>
                    <a:pt x="1768" y="4847"/>
                    <a:pt x="1759" y="4857"/>
                  </a:cubicBezTo>
                  <a:lnTo>
                    <a:pt x="1739" y="4857"/>
                  </a:lnTo>
                  <a:lnTo>
                    <a:pt x="1739" y="4847"/>
                  </a:lnTo>
                  <a:cubicBezTo>
                    <a:pt x="1739" y="4817"/>
                    <a:pt x="1739" y="4787"/>
                    <a:pt x="1748" y="4767"/>
                  </a:cubicBezTo>
                  <a:lnTo>
                    <a:pt x="1748" y="4757"/>
                  </a:lnTo>
                  <a:lnTo>
                    <a:pt x="1748" y="4687"/>
                  </a:lnTo>
                  <a:lnTo>
                    <a:pt x="1759" y="4657"/>
                  </a:lnTo>
                  <a:lnTo>
                    <a:pt x="1759" y="4607"/>
                  </a:lnTo>
                  <a:lnTo>
                    <a:pt x="1759" y="4597"/>
                  </a:lnTo>
                  <a:cubicBezTo>
                    <a:pt x="1768" y="4597"/>
                    <a:pt x="1788" y="4587"/>
                    <a:pt x="1799" y="4587"/>
                  </a:cubicBezTo>
                  <a:cubicBezTo>
                    <a:pt x="1819" y="4587"/>
                    <a:pt x="1828" y="4587"/>
                    <a:pt x="1848" y="4577"/>
                  </a:cubicBezTo>
                  <a:cubicBezTo>
                    <a:pt x="1868" y="4577"/>
                    <a:pt x="1899" y="4557"/>
                    <a:pt x="1928" y="4547"/>
                  </a:cubicBezTo>
                  <a:lnTo>
                    <a:pt x="1948" y="4537"/>
                  </a:lnTo>
                  <a:cubicBezTo>
                    <a:pt x="1959" y="4537"/>
                    <a:pt x="1968" y="4527"/>
                    <a:pt x="1988" y="4527"/>
                  </a:cubicBezTo>
                  <a:lnTo>
                    <a:pt x="2008" y="4517"/>
                  </a:lnTo>
                  <a:cubicBezTo>
                    <a:pt x="2019" y="4517"/>
                    <a:pt x="2039" y="4507"/>
                    <a:pt x="2048" y="4487"/>
                  </a:cubicBezTo>
                  <a:close/>
                  <a:moveTo>
                    <a:pt x="549" y="1"/>
                  </a:moveTo>
                  <a:cubicBezTo>
                    <a:pt x="529" y="1"/>
                    <a:pt x="500" y="11"/>
                    <a:pt x="480" y="21"/>
                  </a:cubicBezTo>
                  <a:cubicBezTo>
                    <a:pt x="449" y="41"/>
                    <a:pt x="420" y="80"/>
                    <a:pt x="420" y="120"/>
                  </a:cubicBezTo>
                  <a:cubicBezTo>
                    <a:pt x="410" y="140"/>
                    <a:pt x="410" y="171"/>
                    <a:pt x="410" y="191"/>
                  </a:cubicBezTo>
                  <a:cubicBezTo>
                    <a:pt x="410" y="220"/>
                    <a:pt x="410" y="240"/>
                    <a:pt x="420" y="260"/>
                  </a:cubicBezTo>
                  <a:lnTo>
                    <a:pt x="420" y="280"/>
                  </a:lnTo>
                  <a:lnTo>
                    <a:pt x="420" y="311"/>
                  </a:lnTo>
                  <a:lnTo>
                    <a:pt x="420" y="440"/>
                  </a:lnTo>
                  <a:lnTo>
                    <a:pt x="420" y="500"/>
                  </a:lnTo>
                  <a:lnTo>
                    <a:pt x="420" y="570"/>
                  </a:lnTo>
                  <a:lnTo>
                    <a:pt x="420" y="700"/>
                  </a:lnTo>
                  <a:lnTo>
                    <a:pt x="420" y="930"/>
                  </a:lnTo>
                  <a:lnTo>
                    <a:pt x="420" y="970"/>
                  </a:lnTo>
                  <a:lnTo>
                    <a:pt x="420" y="1050"/>
                  </a:lnTo>
                  <a:lnTo>
                    <a:pt x="420" y="1230"/>
                  </a:lnTo>
                  <a:cubicBezTo>
                    <a:pt x="429" y="1310"/>
                    <a:pt x="429" y="1399"/>
                    <a:pt x="429" y="1499"/>
                  </a:cubicBezTo>
                  <a:cubicBezTo>
                    <a:pt x="420" y="1590"/>
                    <a:pt x="420" y="1679"/>
                    <a:pt x="420" y="1769"/>
                  </a:cubicBezTo>
                  <a:cubicBezTo>
                    <a:pt x="420" y="1849"/>
                    <a:pt x="420" y="1939"/>
                    <a:pt x="410" y="2029"/>
                  </a:cubicBezTo>
                  <a:lnTo>
                    <a:pt x="400" y="2089"/>
                  </a:lnTo>
                  <a:lnTo>
                    <a:pt x="400" y="2099"/>
                  </a:lnTo>
                  <a:cubicBezTo>
                    <a:pt x="400" y="2159"/>
                    <a:pt x="390" y="2229"/>
                    <a:pt x="390" y="2289"/>
                  </a:cubicBezTo>
                  <a:lnTo>
                    <a:pt x="390" y="2299"/>
                  </a:lnTo>
                  <a:cubicBezTo>
                    <a:pt x="390" y="2379"/>
                    <a:pt x="390" y="2478"/>
                    <a:pt x="380" y="2569"/>
                  </a:cubicBezTo>
                  <a:lnTo>
                    <a:pt x="380" y="2578"/>
                  </a:lnTo>
                  <a:lnTo>
                    <a:pt x="380" y="2589"/>
                  </a:lnTo>
                  <a:cubicBezTo>
                    <a:pt x="370" y="2629"/>
                    <a:pt x="370" y="2669"/>
                    <a:pt x="370" y="2709"/>
                  </a:cubicBezTo>
                  <a:lnTo>
                    <a:pt x="370" y="2838"/>
                  </a:lnTo>
                  <a:lnTo>
                    <a:pt x="370" y="2849"/>
                  </a:lnTo>
                  <a:lnTo>
                    <a:pt x="370" y="3098"/>
                  </a:lnTo>
                  <a:cubicBezTo>
                    <a:pt x="370" y="3148"/>
                    <a:pt x="370" y="3188"/>
                    <a:pt x="380" y="3238"/>
                  </a:cubicBezTo>
                  <a:lnTo>
                    <a:pt x="380" y="3248"/>
                  </a:lnTo>
                  <a:lnTo>
                    <a:pt x="380" y="3318"/>
                  </a:lnTo>
                  <a:cubicBezTo>
                    <a:pt x="370" y="3318"/>
                    <a:pt x="360" y="3328"/>
                    <a:pt x="350" y="3328"/>
                  </a:cubicBezTo>
                  <a:lnTo>
                    <a:pt x="340" y="3328"/>
                  </a:lnTo>
                  <a:cubicBezTo>
                    <a:pt x="300" y="3338"/>
                    <a:pt x="270" y="3348"/>
                    <a:pt x="230" y="3368"/>
                  </a:cubicBezTo>
                  <a:cubicBezTo>
                    <a:pt x="180" y="3378"/>
                    <a:pt x="150" y="3398"/>
                    <a:pt x="110" y="3418"/>
                  </a:cubicBezTo>
                  <a:cubicBezTo>
                    <a:pt x="70" y="3448"/>
                    <a:pt x="20" y="3488"/>
                    <a:pt x="10" y="3538"/>
                  </a:cubicBezTo>
                  <a:cubicBezTo>
                    <a:pt x="0" y="3568"/>
                    <a:pt x="0" y="3588"/>
                    <a:pt x="0" y="3618"/>
                  </a:cubicBezTo>
                  <a:lnTo>
                    <a:pt x="0" y="3628"/>
                  </a:lnTo>
                  <a:cubicBezTo>
                    <a:pt x="0" y="3638"/>
                    <a:pt x="10" y="3648"/>
                    <a:pt x="10" y="3668"/>
                  </a:cubicBezTo>
                  <a:lnTo>
                    <a:pt x="10" y="3678"/>
                  </a:lnTo>
                  <a:lnTo>
                    <a:pt x="10" y="3697"/>
                  </a:lnTo>
                  <a:lnTo>
                    <a:pt x="10" y="3708"/>
                  </a:lnTo>
                  <a:cubicBezTo>
                    <a:pt x="20" y="3768"/>
                    <a:pt x="20" y="3817"/>
                    <a:pt x="30" y="3877"/>
                  </a:cubicBezTo>
                  <a:cubicBezTo>
                    <a:pt x="40" y="3917"/>
                    <a:pt x="50" y="3957"/>
                    <a:pt x="80" y="3997"/>
                  </a:cubicBezTo>
                  <a:cubicBezTo>
                    <a:pt x="90" y="4008"/>
                    <a:pt x="110" y="4017"/>
                    <a:pt x="130" y="4037"/>
                  </a:cubicBezTo>
                  <a:cubicBezTo>
                    <a:pt x="140" y="4037"/>
                    <a:pt x="150" y="4037"/>
                    <a:pt x="160" y="4048"/>
                  </a:cubicBezTo>
                  <a:cubicBezTo>
                    <a:pt x="180" y="4057"/>
                    <a:pt x="200" y="4068"/>
                    <a:pt x="220" y="4088"/>
                  </a:cubicBezTo>
                  <a:lnTo>
                    <a:pt x="230" y="4088"/>
                  </a:lnTo>
                  <a:cubicBezTo>
                    <a:pt x="250" y="4097"/>
                    <a:pt x="260" y="4108"/>
                    <a:pt x="280" y="4128"/>
                  </a:cubicBezTo>
                  <a:lnTo>
                    <a:pt x="290" y="4128"/>
                  </a:lnTo>
                  <a:cubicBezTo>
                    <a:pt x="340" y="4157"/>
                    <a:pt x="380" y="4177"/>
                    <a:pt x="429" y="4217"/>
                  </a:cubicBezTo>
                  <a:cubicBezTo>
                    <a:pt x="480" y="4257"/>
                    <a:pt x="529" y="4287"/>
                    <a:pt x="580" y="4327"/>
                  </a:cubicBezTo>
                  <a:cubicBezTo>
                    <a:pt x="629" y="4357"/>
                    <a:pt x="689" y="4397"/>
                    <a:pt x="740" y="4437"/>
                  </a:cubicBezTo>
                  <a:lnTo>
                    <a:pt x="740" y="4447"/>
                  </a:lnTo>
                  <a:lnTo>
                    <a:pt x="749" y="4447"/>
                  </a:lnTo>
                  <a:cubicBezTo>
                    <a:pt x="789" y="4477"/>
                    <a:pt x="829" y="4507"/>
                    <a:pt x="869" y="4527"/>
                  </a:cubicBezTo>
                  <a:cubicBezTo>
                    <a:pt x="909" y="4567"/>
                    <a:pt x="959" y="4597"/>
                    <a:pt x="1009" y="4617"/>
                  </a:cubicBezTo>
                  <a:lnTo>
                    <a:pt x="1099" y="4677"/>
                  </a:lnTo>
                  <a:lnTo>
                    <a:pt x="1119" y="4687"/>
                  </a:lnTo>
                  <a:lnTo>
                    <a:pt x="1159" y="4707"/>
                  </a:lnTo>
                  <a:lnTo>
                    <a:pt x="1309" y="4797"/>
                  </a:lnTo>
                  <a:cubicBezTo>
                    <a:pt x="1329" y="4807"/>
                    <a:pt x="1349" y="4817"/>
                    <a:pt x="1359" y="4827"/>
                  </a:cubicBezTo>
                  <a:cubicBezTo>
                    <a:pt x="1399" y="4847"/>
                    <a:pt x="1429" y="4857"/>
                    <a:pt x="1469" y="4877"/>
                  </a:cubicBezTo>
                  <a:cubicBezTo>
                    <a:pt x="1499" y="4907"/>
                    <a:pt x="1539" y="4927"/>
                    <a:pt x="1579" y="4956"/>
                  </a:cubicBezTo>
                  <a:lnTo>
                    <a:pt x="1609" y="4976"/>
                  </a:lnTo>
                  <a:lnTo>
                    <a:pt x="1619" y="4976"/>
                  </a:lnTo>
                  <a:cubicBezTo>
                    <a:pt x="1629" y="4987"/>
                    <a:pt x="1629" y="4996"/>
                    <a:pt x="1639" y="4996"/>
                  </a:cubicBezTo>
                  <a:cubicBezTo>
                    <a:pt x="1648" y="5007"/>
                    <a:pt x="1659" y="5007"/>
                    <a:pt x="1668" y="5007"/>
                  </a:cubicBezTo>
                  <a:cubicBezTo>
                    <a:pt x="1668" y="5016"/>
                    <a:pt x="1679" y="5016"/>
                    <a:pt x="1688" y="5016"/>
                  </a:cubicBezTo>
                  <a:lnTo>
                    <a:pt x="1699" y="5027"/>
                  </a:lnTo>
                  <a:lnTo>
                    <a:pt x="1719" y="5027"/>
                  </a:lnTo>
                  <a:cubicBezTo>
                    <a:pt x="1728" y="5027"/>
                    <a:pt x="1739" y="5027"/>
                    <a:pt x="1748" y="5016"/>
                  </a:cubicBezTo>
                  <a:lnTo>
                    <a:pt x="1768" y="5016"/>
                  </a:lnTo>
                  <a:lnTo>
                    <a:pt x="1768" y="5007"/>
                  </a:lnTo>
                  <a:cubicBezTo>
                    <a:pt x="1788" y="5007"/>
                    <a:pt x="1799" y="4996"/>
                    <a:pt x="1819" y="4996"/>
                  </a:cubicBezTo>
                  <a:lnTo>
                    <a:pt x="1848" y="4987"/>
                  </a:lnTo>
                  <a:cubicBezTo>
                    <a:pt x="1888" y="4967"/>
                    <a:pt x="1939" y="4947"/>
                    <a:pt x="1988" y="4927"/>
                  </a:cubicBezTo>
                  <a:cubicBezTo>
                    <a:pt x="2008" y="4916"/>
                    <a:pt x="2039" y="4907"/>
                    <a:pt x="2059" y="4897"/>
                  </a:cubicBezTo>
                  <a:lnTo>
                    <a:pt x="2068" y="4897"/>
                  </a:lnTo>
                  <a:cubicBezTo>
                    <a:pt x="2079" y="4887"/>
                    <a:pt x="2088" y="4887"/>
                    <a:pt x="2099" y="4877"/>
                  </a:cubicBezTo>
                  <a:cubicBezTo>
                    <a:pt x="2118" y="4867"/>
                    <a:pt x="2138" y="4857"/>
                    <a:pt x="2148" y="4837"/>
                  </a:cubicBezTo>
                  <a:cubicBezTo>
                    <a:pt x="2148" y="4827"/>
                    <a:pt x="2158" y="4807"/>
                    <a:pt x="2158" y="4787"/>
                  </a:cubicBezTo>
                  <a:cubicBezTo>
                    <a:pt x="2148" y="4777"/>
                    <a:pt x="2148" y="4767"/>
                    <a:pt x="2158" y="4757"/>
                  </a:cubicBezTo>
                  <a:cubicBezTo>
                    <a:pt x="2158" y="4747"/>
                    <a:pt x="2158" y="4747"/>
                    <a:pt x="2148" y="4737"/>
                  </a:cubicBezTo>
                  <a:lnTo>
                    <a:pt x="2148" y="4677"/>
                  </a:lnTo>
                  <a:cubicBezTo>
                    <a:pt x="2148" y="4637"/>
                    <a:pt x="2138" y="4597"/>
                    <a:pt x="2138" y="4557"/>
                  </a:cubicBezTo>
                  <a:lnTo>
                    <a:pt x="2138" y="4427"/>
                  </a:lnTo>
                  <a:lnTo>
                    <a:pt x="2138" y="4417"/>
                  </a:lnTo>
                  <a:lnTo>
                    <a:pt x="2138" y="4397"/>
                  </a:lnTo>
                  <a:cubicBezTo>
                    <a:pt x="2148" y="4387"/>
                    <a:pt x="2148" y="4377"/>
                    <a:pt x="2148" y="4357"/>
                  </a:cubicBezTo>
                  <a:lnTo>
                    <a:pt x="2148" y="4287"/>
                  </a:lnTo>
                  <a:lnTo>
                    <a:pt x="2148" y="4247"/>
                  </a:lnTo>
                  <a:cubicBezTo>
                    <a:pt x="2148" y="4207"/>
                    <a:pt x="2148" y="4177"/>
                    <a:pt x="2158" y="4137"/>
                  </a:cubicBezTo>
                  <a:cubicBezTo>
                    <a:pt x="2158" y="4097"/>
                    <a:pt x="2158" y="4048"/>
                    <a:pt x="2168" y="3997"/>
                  </a:cubicBezTo>
                  <a:cubicBezTo>
                    <a:pt x="2168" y="3957"/>
                    <a:pt x="2168" y="3928"/>
                    <a:pt x="2178" y="3888"/>
                  </a:cubicBezTo>
                  <a:lnTo>
                    <a:pt x="2178" y="3868"/>
                  </a:lnTo>
                  <a:cubicBezTo>
                    <a:pt x="2178" y="3788"/>
                    <a:pt x="2188" y="3708"/>
                    <a:pt x="2188" y="3628"/>
                  </a:cubicBezTo>
                  <a:cubicBezTo>
                    <a:pt x="2198" y="3538"/>
                    <a:pt x="2208" y="3448"/>
                    <a:pt x="2208" y="3358"/>
                  </a:cubicBezTo>
                  <a:lnTo>
                    <a:pt x="2208" y="3308"/>
                  </a:lnTo>
                  <a:lnTo>
                    <a:pt x="2208" y="3298"/>
                  </a:lnTo>
                  <a:lnTo>
                    <a:pt x="2208" y="3278"/>
                  </a:lnTo>
                  <a:lnTo>
                    <a:pt x="2208" y="3238"/>
                  </a:lnTo>
                  <a:cubicBezTo>
                    <a:pt x="2218" y="3208"/>
                    <a:pt x="2218" y="3168"/>
                    <a:pt x="2218" y="3138"/>
                  </a:cubicBezTo>
                  <a:lnTo>
                    <a:pt x="2218" y="3128"/>
                  </a:lnTo>
                  <a:lnTo>
                    <a:pt x="2218" y="3098"/>
                  </a:lnTo>
                  <a:cubicBezTo>
                    <a:pt x="2228" y="3018"/>
                    <a:pt x="2228" y="2929"/>
                    <a:pt x="2228" y="2838"/>
                  </a:cubicBezTo>
                  <a:lnTo>
                    <a:pt x="2228" y="2798"/>
                  </a:lnTo>
                  <a:lnTo>
                    <a:pt x="2218" y="2758"/>
                  </a:lnTo>
                  <a:cubicBezTo>
                    <a:pt x="2228" y="2729"/>
                    <a:pt x="2228" y="2698"/>
                    <a:pt x="2228" y="2669"/>
                  </a:cubicBezTo>
                  <a:cubicBezTo>
                    <a:pt x="2228" y="2638"/>
                    <a:pt x="2238" y="2609"/>
                    <a:pt x="2238" y="2578"/>
                  </a:cubicBezTo>
                  <a:lnTo>
                    <a:pt x="2238" y="2449"/>
                  </a:lnTo>
                  <a:lnTo>
                    <a:pt x="2238" y="2409"/>
                  </a:lnTo>
                  <a:cubicBezTo>
                    <a:pt x="2248" y="2319"/>
                    <a:pt x="2248" y="2239"/>
                    <a:pt x="2258" y="2169"/>
                  </a:cubicBezTo>
                  <a:lnTo>
                    <a:pt x="2258" y="1969"/>
                  </a:lnTo>
                  <a:lnTo>
                    <a:pt x="2268" y="1909"/>
                  </a:lnTo>
                  <a:lnTo>
                    <a:pt x="2268" y="1819"/>
                  </a:lnTo>
                  <a:lnTo>
                    <a:pt x="2268" y="1650"/>
                  </a:lnTo>
                  <a:cubicBezTo>
                    <a:pt x="2278" y="1559"/>
                    <a:pt x="2278" y="1470"/>
                    <a:pt x="2278" y="1390"/>
                  </a:cubicBezTo>
                  <a:lnTo>
                    <a:pt x="2278" y="1359"/>
                  </a:lnTo>
                  <a:lnTo>
                    <a:pt x="2278" y="1110"/>
                  </a:lnTo>
                  <a:lnTo>
                    <a:pt x="2278" y="1040"/>
                  </a:lnTo>
                  <a:cubicBezTo>
                    <a:pt x="2268" y="990"/>
                    <a:pt x="2268" y="940"/>
                    <a:pt x="2238" y="890"/>
                  </a:cubicBezTo>
                  <a:cubicBezTo>
                    <a:pt x="2218" y="850"/>
                    <a:pt x="2178" y="820"/>
                    <a:pt x="2138" y="800"/>
                  </a:cubicBezTo>
                  <a:lnTo>
                    <a:pt x="2118" y="790"/>
                  </a:lnTo>
                  <a:cubicBezTo>
                    <a:pt x="2059" y="750"/>
                    <a:pt x="1988" y="710"/>
                    <a:pt x="1919" y="660"/>
                  </a:cubicBezTo>
                  <a:cubicBezTo>
                    <a:pt x="1848" y="620"/>
                    <a:pt x="1779" y="580"/>
                    <a:pt x="1699" y="540"/>
                  </a:cubicBezTo>
                  <a:cubicBezTo>
                    <a:pt x="1648" y="520"/>
                    <a:pt x="1599" y="491"/>
                    <a:pt x="1549" y="471"/>
                  </a:cubicBezTo>
                  <a:cubicBezTo>
                    <a:pt x="1529" y="451"/>
                    <a:pt x="1499" y="440"/>
                    <a:pt x="1469" y="431"/>
                  </a:cubicBezTo>
                  <a:cubicBezTo>
                    <a:pt x="1379" y="380"/>
                    <a:pt x="1299" y="340"/>
                    <a:pt x="1219" y="300"/>
                  </a:cubicBezTo>
                  <a:cubicBezTo>
                    <a:pt x="1169" y="280"/>
                    <a:pt x="1119" y="251"/>
                    <a:pt x="1059" y="220"/>
                  </a:cubicBezTo>
                  <a:lnTo>
                    <a:pt x="1049" y="211"/>
                  </a:lnTo>
                  <a:lnTo>
                    <a:pt x="989" y="180"/>
                  </a:lnTo>
                  <a:cubicBezTo>
                    <a:pt x="929" y="151"/>
                    <a:pt x="869" y="131"/>
                    <a:pt x="820" y="100"/>
                  </a:cubicBezTo>
                  <a:lnTo>
                    <a:pt x="740" y="60"/>
                  </a:lnTo>
                  <a:lnTo>
                    <a:pt x="680" y="31"/>
                  </a:lnTo>
                  <a:lnTo>
                    <a:pt x="669" y="31"/>
                  </a:lnTo>
                  <a:cubicBezTo>
                    <a:pt x="660" y="21"/>
                    <a:pt x="640" y="21"/>
                    <a:pt x="629" y="11"/>
                  </a:cubicBezTo>
                  <a:cubicBezTo>
                    <a:pt x="609" y="11"/>
                    <a:pt x="589" y="1"/>
                    <a:pt x="569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7" name="Google Shape;257;p24"/>
            <p:cNvSpPr/>
            <p:nvPr/>
          </p:nvSpPr>
          <p:spPr>
            <a:xfrm flipH="1">
              <a:off x="8287612" y="4211429"/>
              <a:ext cx="6545" cy="33699"/>
            </a:xfrm>
            <a:custGeom>
              <a:avLst/>
              <a:gdLst/>
              <a:ahLst/>
              <a:cxnLst/>
              <a:rect l="l" t="t" r="r" b="b"/>
              <a:pathLst>
                <a:path w="101" h="520" extrusionOk="0">
                  <a:moveTo>
                    <a:pt x="50" y="0"/>
                  </a:moveTo>
                  <a:cubicBezTo>
                    <a:pt x="30" y="0"/>
                    <a:pt x="10" y="20"/>
                    <a:pt x="10" y="40"/>
                  </a:cubicBezTo>
                  <a:cubicBezTo>
                    <a:pt x="10" y="120"/>
                    <a:pt x="0" y="200"/>
                    <a:pt x="0" y="280"/>
                  </a:cubicBezTo>
                  <a:lnTo>
                    <a:pt x="0" y="480"/>
                  </a:lnTo>
                  <a:cubicBezTo>
                    <a:pt x="0" y="500"/>
                    <a:pt x="20" y="520"/>
                    <a:pt x="40" y="520"/>
                  </a:cubicBezTo>
                  <a:cubicBezTo>
                    <a:pt x="60" y="520"/>
                    <a:pt x="90" y="500"/>
                    <a:pt x="90" y="480"/>
                  </a:cubicBezTo>
                  <a:cubicBezTo>
                    <a:pt x="80" y="410"/>
                    <a:pt x="90" y="350"/>
                    <a:pt x="90" y="280"/>
                  </a:cubicBezTo>
                  <a:cubicBezTo>
                    <a:pt x="90" y="200"/>
                    <a:pt x="90" y="120"/>
                    <a:pt x="100" y="40"/>
                  </a:cubicBezTo>
                  <a:cubicBezTo>
                    <a:pt x="100" y="20"/>
                    <a:pt x="80" y="0"/>
                    <a:pt x="50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8" name="Google Shape;258;p24"/>
            <p:cNvSpPr/>
            <p:nvPr/>
          </p:nvSpPr>
          <p:spPr>
            <a:xfrm flipH="1">
              <a:off x="8293446" y="2738334"/>
              <a:ext cx="147755" cy="325710"/>
            </a:xfrm>
            <a:custGeom>
              <a:avLst/>
              <a:gdLst/>
              <a:ahLst/>
              <a:cxnLst/>
              <a:rect l="l" t="t" r="r" b="b"/>
              <a:pathLst>
                <a:path w="2280" h="5026" extrusionOk="0">
                  <a:moveTo>
                    <a:pt x="640" y="270"/>
                  </a:moveTo>
                  <a:lnTo>
                    <a:pt x="691" y="290"/>
                  </a:lnTo>
                  <a:lnTo>
                    <a:pt x="700" y="300"/>
                  </a:lnTo>
                  <a:lnTo>
                    <a:pt x="700" y="380"/>
                  </a:lnTo>
                  <a:lnTo>
                    <a:pt x="700" y="430"/>
                  </a:lnTo>
                  <a:lnTo>
                    <a:pt x="700" y="480"/>
                  </a:lnTo>
                  <a:lnTo>
                    <a:pt x="700" y="609"/>
                  </a:lnTo>
                  <a:lnTo>
                    <a:pt x="700" y="720"/>
                  </a:lnTo>
                  <a:lnTo>
                    <a:pt x="700" y="769"/>
                  </a:lnTo>
                  <a:cubicBezTo>
                    <a:pt x="691" y="840"/>
                    <a:pt x="691" y="889"/>
                    <a:pt x="691" y="940"/>
                  </a:cubicBezTo>
                  <a:cubicBezTo>
                    <a:pt x="700" y="989"/>
                    <a:pt x="700" y="1059"/>
                    <a:pt x="691" y="1129"/>
                  </a:cubicBezTo>
                  <a:lnTo>
                    <a:pt x="691" y="1309"/>
                  </a:lnTo>
                  <a:lnTo>
                    <a:pt x="691" y="1499"/>
                  </a:lnTo>
                  <a:lnTo>
                    <a:pt x="691" y="1679"/>
                  </a:lnTo>
                  <a:lnTo>
                    <a:pt x="691" y="1739"/>
                  </a:lnTo>
                  <a:cubicBezTo>
                    <a:pt x="691" y="1848"/>
                    <a:pt x="691" y="1948"/>
                    <a:pt x="680" y="2059"/>
                  </a:cubicBezTo>
                  <a:lnTo>
                    <a:pt x="680" y="2079"/>
                  </a:lnTo>
                  <a:lnTo>
                    <a:pt x="680" y="2099"/>
                  </a:lnTo>
                  <a:lnTo>
                    <a:pt x="680" y="2248"/>
                  </a:lnTo>
                  <a:cubicBezTo>
                    <a:pt x="680" y="2318"/>
                    <a:pt x="671" y="2378"/>
                    <a:pt x="671" y="2438"/>
                  </a:cubicBezTo>
                  <a:lnTo>
                    <a:pt x="671" y="2628"/>
                  </a:lnTo>
                  <a:cubicBezTo>
                    <a:pt x="671" y="2688"/>
                    <a:pt x="671" y="2748"/>
                    <a:pt x="660" y="2828"/>
                  </a:cubicBezTo>
                  <a:lnTo>
                    <a:pt x="660" y="3007"/>
                  </a:lnTo>
                  <a:lnTo>
                    <a:pt x="660" y="3107"/>
                  </a:lnTo>
                  <a:lnTo>
                    <a:pt x="660" y="3147"/>
                  </a:lnTo>
                  <a:lnTo>
                    <a:pt x="660" y="3158"/>
                  </a:lnTo>
                  <a:lnTo>
                    <a:pt x="671" y="3158"/>
                  </a:lnTo>
                  <a:lnTo>
                    <a:pt x="671" y="3178"/>
                  </a:lnTo>
                  <a:lnTo>
                    <a:pt x="651" y="3198"/>
                  </a:lnTo>
                  <a:cubicBezTo>
                    <a:pt x="640" y="3218"/>
                    <a:pt x="620" y="3238"/>
                    <a:pt x="600" y="3258"/>
                  </a:cubicBezTo>
                  <a:cubicBezTo>
                    <a:pt x="591" y="3258"/>
                    <a:pt x="580" y="3267"/>
                    <a:pt x="571" y="3267"/>
                  </a:cubicBezTo>
                  <a:cubicBezTo>
                    <a:pt x="571" y="3278"/>
                    <a:pt x="561" y="3278"/>
                    <a:pt x="561" y="3278"/>
                  </a:cubicBezTo>
                  <a:cubicBezTo>
                    <a:pt x="561" y="3258"/>
                    <a:pt x="551" y="3238"/>
                    <a:pt x="551" y="3218"/>
                  </a:cubicBezTo>
                  <a:lnTo>
                    <a:pt x="551" y="3187"/>
                  </a:lnTo>
                  <a:lnTo>
                    <a:pt x="551" y="3158"/>
                  </a:lnTo>
                  <a:lnTo>
                    <a:pt x="551" y="3127"/>
                  </a:lnTo>
                  <a:lnTo>
                    <a:pt x="551" y="3058"/>
                  </a:lnTo>
                  <a:cubicBezTo>
                    <a:pt x="541" y="2978"/>
                    <a:pt x="541" y="2888"/>
                    <a:pt x="541" y="2788"/>
                  </a:cubicBezTo>
                  <a:lnTo>
                    <a:pt x="541" y="2778"/>
                  </a:lnTo>
                  <a:lnTo>
                    <a:pt x="541" y="2768"/>
                  </a:lnTo>
                  <a:cubicBezTo>
                    <a:pt x="531" y="2728"/>
                    <a:pt x="531" y="2698"/>
                    <a:pt x="531" y="2658"/>
                  </a:cubicBezTo>
                  <a:cubicBezTo>
                    <a:pt x="541" y="2628"/>
                    <a:pt x="541" y="2588"/>
                    <a:pt x="541" y="2558"/>
                  </a:cubicBezTo>
                  <a:lnTo>
                    <a:pt x="541" y="2518"/>
                  </a:lnTo>
                  <a:cubicBezTo>
                    <a:pt x="551" y="2458"/>
                    <a:pt x="551" y="2398"/>
                    <a:pt x="551" y="2348"/>
                  </a:cubicBezTo>
                  <a:lnTo>
                    <a:pt x="551" y="2258"/>
                  </a:lnTo>
                  <a:cubicBezTo>
                    <a:pt x="551" y="2199"/>
                    <a:pt x="561" y="2139"/>
                    <a:pt x="561" y="2079"/>
                  </a:cubicBezTo>
                  <a:cubicBezTo>
                    <a:pt x="561" y="2048"/>
                    <a:pt x="571" y="2019"/>
                    <a:pt x="571" y="1988"/>
                  </a:cubicBezTo>
                  <a:cubicBezTo>
                    <a:pt x="571" y="1899"/>
                    <a:pt x="580" y="1808"/>
                    <a:pt x="580" y="1739"/>
                  </a:cubicBezTo>
                  <a:lnTo>
                    <a:pt x="580" y="1609"/>
                  </a:lnTo>
                  <a:cubicBezTo>
                    <a:pt x="580" y="1559"/>
                    <a:pt x="591" y="1509"/>
                    <a:pt x="591" y="1469"/>
                  </a:cubicBezTo>
                  <a:lnTo>
                    <a:pt x="591" y="1379"/>
                  </a:lnTo>
                  <a:lnTo>
                    <a:pt x="591" y="1189"/>
                  </a:lnTo>
                  <a:cubicBezTo>
                    <a:pt x="600" y="1069"/>
                    <a:pt x="600" y="940"/>
                    <a:pt x="611" y="829"/>
                  </a:cubicBezTo>
                  <a:cubicBezTo>
                    <a:pt x="611" y="769"/>
                    <a:pt x="620" y="720"/>
                    <a:pt x="620" y="660"/>
                  </a:cubicBezTo>
                  <a:cubicBezTo>
                    <a:pt x="620" y="620"/>
                    <a:pt x="631" y="569"/>
                    <a:pt x="631" y="530"/>
                  </a:cubicBezTo>
                  <a:lnTo>
                    <a:pt x="631" y="520"/>
                  </a:lnTo>
                  <a:lnTo>
                    <a:pt x="631" y="510"/>
                  </a:lnTo>
                  <a:cubicBezTo>
                    <a:pt x="640" y="480"/>
                    <a:pt x="640" y="440"/>
                    <a:pt x="640" y="400"/>
                  </a:cubicBezTo>
                  <a:cubicBezTo>
                    <a:pt x="640" y="370"/>
                    <a:pt x="651" y="330"/>
                    <a:pt x="651" y="280"/>
                  </a:cubicBezTo>
                  <a:lnTo>
                    <a:pt x="640" y="270"/>
                  </a:lnTo>
                  <a:close/>
                  <a:moveTo>
                    <a:pt x="751" y="3287"/>
                  </a:moveTo>
                  <a:cubicBezTo>
                    <a:pt x="760" y="3287"/>
                    <a:pt x="760" y="3298"/>
                    <a:pt x="771" y="3307"/>
                  </a:cubicBezTo>
                  <a:cubicBezTo>
                    <a:pt x="780" y="3318"/>
                    <a:pt x="800" y="3327"/>
                    <a:pt x="811" y="3338"/>
                  </a:cubicBezTo>
                  <a:lnTo>
                    <a:pt x="811" y="3347"/>
                  </a:lnTo>
                  <a:cubicBezTo>
                    <a:pt x="831" y="3358"/>
                    <a:pt x="840" y="3367"/>
                    <a:pt x="860" y="3387"/>
                  </a:cubicBezTo>
                  <a:cubicBezTo>
                    <a:pt x="891" y="3418"/>
                    <a:pt x="931" y="3438"/>
                    <a:pt x="971" y="3467"/>
                  </a:cubicBezTo>
                  <a:cubicBezTo>
                    <a:pt x="991" y="3487"/>
                    <a:pt x="1020" y="3507"/>
                    <a:pt x="1060" y="3527"/>
                  </a:cubicBezTo>
                  <a:lnTo>
                    <a:pt x="1080" y="3547"/>
                  </a:lnTo>
                  <a:lnTo>
                    <a:pt x="1130" y="3587"/>
                  </a:lnTo>
                  <a:lnTo>
                    <a:pt x="1130" y="3657"/>
                  </a:lnTo>
                  <a:cubicBezTo>
                    <a:pt x="1130" y="3667"/>
                    <a:pt x="1120" y="3687"/>
                    <a:pt x="1120" y="3697"/>
                  </a:cubicBezTo>
                  <a:lnTo>
                    <a:pt x="1120" y="3707"/>
                  </a:lnTo>
                  <a:lnTo>
                    <a:pt x="1090" y="3687"/>
                  </a:lnTo>
                  <a:cubicBezTo>
                    <a:pt x="1060" y="3667"/>
                    <a:pt x="1040" y="3647"/>
                    <a:pt x="1011" y="3627"/>
                  </a:cubicBezTo>
                  <a:cubicBezTo>
                    <a:pt x="980" y="3607"/>
                    <a:pt x="951" y="3597"/>
                    <a:pt x="920" y="3577"/>
                  </a:cubicBezTo>
                  <a:lnTo>
                    <a:pt x="891" y="3567"/>
                  </a:lnTo>
                  <a:cubicBezTo>
                    <a:pt x="851" y="3547"/>
                    <a:pt x="820" y="3517"/>
                    <a:pt x="791" y="3497"/>
                  </a:cubicBezTo>
                  <a:lnTo>
                    <a:pt x="760" y="3477"/>
                  </a:lnTo>
                  <a:cubicBezTo>
                    <a:pt x="740" y="3458"/>
                    <a:pt x="731" y="3447"/>
                    <a:pt x="711" y="3438"/>
                  </a:cubicBezTo>
                  <a:cubicBezTo>
                    <a:pt x="700" y="3427"/>
                    <a:pt x="691" y="3418"/>
                    <a:pt x="671" y="3407"/>
                  </a:cubicBezTo>
                  <a:lnTo>
                    <a:pt x="660" y="3398"/>
                  </a:lnTo>
                  <a:cubicBezTo>
                    <a:pt x="671" y="3378"/>
                    <a:pt x="691" y="3358"/>
                    <a:pt x="700" y="3338"/>
                  </a:cubicBezTo>
                  <a:lnTo>
                    <a:pt x="711" y="3338"/>
                  </a:lnTo>
                  <a:cubicBezTo>
                    <a:pt x="720" y="3318"/>
                    <a:pt x="731" y="3298"/>
                    <a:pt x="751" y="3287"/>
                  </a:cubicBezTo>
                  <a:close/>
                  <a:moveTo>
                    <a:pt x="1330" y="589"/>
                  </a:moveTo>
                  <a:cubicBezTo>
                    <a:pt x="1370" y="620"/>
                    <a:pt x="1410" y="640"/>
                    <a:pt x="1450" y="660"/>
                  </a:cubicBezTo>
                  <a:cubicBezTo>
                    <a:pt x="1460" y="660"/>
                    <a:pt x="1470" y="669"/>
                    <a:pt x="1470" y="669"/>
                  </a:cubicBezTo>
                  <a:lnTo>
                    <a:pt x="1470" y="680"/>
                  </a:lnTo>
                  <a:lnTo>
                    <a:pt x="1470" y="720"/>
                  </a:lnTo>
                  <a:cubicBezTo>
                    <a:pt x="1470" y="749"/>
                    <a:pt x="1470" y="780"/>
                    <a:pt x="1460" y="809"/>
                  </a:cubicBezTo>
                  <a:lnTo>
                    <a:pt x="1460" y="949"/>
                  </a:lnTo>
                  <a:lnTo>
                    <a:pt x="1460" y="1109"/>
                  </a:lnTo>
                  <a:lnTo>
                    <a:pt x="1460" y="1139"/>
                  </a:lnTo>
                  <a:lnTo>
                    <a:pt x="1460" y="1219"/>
                  </a:lnTo>
                  <a:cubicBezTo>
                    <a:pt x="1450" y="1249"/>
                    <a:pt x="1450" y="1289"/>
                    <a:pt x="1450" y="1319"/>
                  </a:cubicBezTo>
                  <a:lnTo>
                    <a:pt x="1450" y="1349"/>
                  </a:lnTo>
                  <a:lnTo>
                    <a:pt x="1450" y="1479"/>
                  </a:lnTo>
                  <a:lnTo>
                    <a:pt x="1450" y="1629"/>
                  </a:lnTo>
                  <a:cubicBezTo>
                    <a:pt x="1450" y="1669"/>
                    <a:pt x="1440" y="1719"/>
                    <a:pt x="1440" y="1759"/>
                  </a:cubicBezTo>
                  <a:lnTo>
                    <a:pt x="1440" y="1888"/>
                  </a:lnTo>
                  <a:lnTo>
                    <a:pt x="1440" y="1928"/>
                  </a:lnTo>
                  <a:cubicBezTo>
                    <a:pt x="1440" y="1959"/>
                    <a:pt x="1450" y="1988"/>
                    <a:pt x="1450" y="2019"/>
                  </a:cubicBezTo>
                  <a:lnTo>
                    <a:pt x="1450" y="2308"/>
                  </a:lnTo>
                  <a:cubicBezTo>
                    <a:pt x="1450" y="2398"/>
                    <a:pt x="1440" y="2488"/>
                    <a:pt x="1440" y="2568"/>
                  </a:cubicBezTo>
                  <a:cubicBezTo>
                    <a:pt x="1430" y="2668"/>
                    <a:pt x="1420" y="2748"/>
                    <a:pt x="1420" y="2838"/>
                  </a:cubicBezTo>
                  <a:lnTo>
                    <a:pt x="1420" y="2968"/>
                  </a:lnTo>
                  <a:cubicBezTo>
                    <a:pt x="1420" y="2987"/>
                    <a:pt x="1410" y="3007"/>
                    <a:pt x="1410" y="3027"/>
                  </a:cubicBezTo>
                  <a:lnTo>
                    <a:pt x="1410" y="3047"/>
                  </a:lnTo>
                  <a:lnTo>
                    <a:pt x="1410" y="3107"/>
                  </a:lnTo>
                  <a:lnTo>
                    <a:pt x="1410" y="3187"/>
                  </a:lnTo>
                  <a:lnTo>
                    <a:pt x="1410" y="3198"/>
                  </a:lnTo>
                  <a:cubicBezTo>
                    <a:pt x="1400" y="3247"/>
                    <a:pt x="1400" y="3307"/>
                    <a:pt x="1400" y="3367"/>
                  </a:cubicBezTo>
                  <a:cubicBezTo>
                    <a:pt x="1390" y="3418"/>
                    <a:pt x="1390" y="3458"/>
                    <a:pt x="1380" y="3487"/>
                  </a:cubicBezTo>
                  <a:lnTo>
                    <a:pt x="1380" y="3537"/>
                  </a:lnTo>
                  <a:cubicBezTo>
                    <a:pt x="1370" y="3567"/>
                    <a:pt x="1370" y="3597"/>
                    <a:pt x="1370" y="3627"/>
                  </a:cubicBezTo>
                  <a:cubicBezTo>
                    <a:pt x="1360" y="3667"/>
                    <a:pt x="1360" y="3707"/>
                    <a:pt x="1360" y="3757"/>
                  </a:cubicBezTo>
                  <a:cubicBezTo>
                    <a:pt x="1360" y="3777"/>
                    <a:pt x="1350" y="3797"/>
                    <a:pt x="1350" y="3827"/>
                  </a:cubicBezTo>
                  <a:lnTo>
                    <a:pt x="1350" y="3837"/>
                  </a:lnTo>
                  <a:cubicBezTo>
                    <a:pt x="1320" y="3827"/>
                    <a:pt x="1300" y="3817"/>
                    <a:pt x="1270" y="3797"/>
                  </a:cubicBezTo>
                  <a:cubicBezTo>
                    <a:pt x="1260" y="3797"/>
                    <a:pt x="1250" y="3787"/>
                    <a:pt x="1240" y="3777"/>
                  </a:cubicBezTo>
                  <a:cubicBezTo>
                    <a:pt x="1240" y="3777"/>
                    <a:pt x="1240" y="3767"/>
                    <a:pt x="1250" y="3767"/>
                  </a:cubicBezTo>
                  <a:lnTo>
                    <a:pt x="1250" y="3737"/>
                  </a:lnTo>
                  <a:lnTo>
                    <a:pt x="1250" y="3677"/>
                  </a:lnTo>
                  <a:cubicBezTo>
                    <a:pt x="1260" y="3607"/>
                    <a:pt x="1270" y="3537"/>
                    <a:pt x="1270" y="3477"/>
                  </a:cubicBezTo>
                  <a:lnTo>
                    <a:pt x="1270" y="3458"/>
                  </a:lnTo>
                  <a:cubicBezTo>
                    <a:pt x="1280" y="3427"/>
                    <a:pt x="1280" y="3387"/>
                    <a:pt x="1280" y="3347"/>
                  </a:cubicBezTo>
                  <a:cubicBezTo>
                    <a:pt x="1290" y="3247"/>
                    <a:pt x="1300" y="3138"/>
                    <a:pt x="1300" y="3027"/>
                  </a:cubicBezTo>
                  <a:lnTo>
                    <a:pt x="1310" y="2958"/>
                  </a:lnTo>
                  <a:lnTo>
                    <a:pt x="1310" y="2888"/>
                  </a:lnTo>
                  <a:lnTo>
                    <a:pt x="1310" y="2858"/>
                  </a:lnTo>
                  <a:cubicBezTo>
                    <a:pt x="1320" y="2808"/>
                    <a:pt x="1320" y="2758"/>
                    <a:pt x="1320" y="2708"/>
                  </a:cubicBezTo>
                  <a:cubicBezTo>
                    <a:pt x="1330" y="2608"/>
                    <a:pt x="1330" y="2508"/>
                    <a:pt x="1320" y="2398"/>
                  </a:cubicBezTo>
                  <a:lnTo>
                    <a:pt x="1320" y="2298"/>
                  </a:lnTo>
                  <a:lnTo>
                    <a:pt x="1320" y="2239"/>
                  </a:lnTo>
                  <a:cubicBezTo>
                    <a:pt x="1310" y="2179"/>
                    <a:pt x="1310" y="2119"/>
                    <a:pt x="1310" y="2059"/>
                  </a:cubicBezTo>
                  <a:lnTo>
                    <a:pt x="1310" y="1739"/>
                  </a:lnTo>
                  <a:lnTo>
                    <a:pt x="1310" y="1599"/>
                  </a:lnTo>
                  <a:lnTo>
                    <a:pt x="1310" y="1419"/>
                  </a:lnTo>
                  <a:cubicBezTo>
                    <a:pt x="1310" y="1359"/>
                    <a:pt x="1320" y="1299"/>
                    <a:pt x="1320" y="1239"/>
                  </a:cubicBezTo>
                  <a:lnTo>
                    <a:pt x="1320" y="1099"/>
                  </a:lnTo>
                  <a:cubicBezTo>
                    <a:pt x="1320" y="1029"/>
                    <a:pt x="1330" y="960"/>
                    <a:pt x="1330" y="889"/>
                  </a:cubicBezTo>
                  <a:lnTo>
                    <a:pt x="1330" y="829"/>
                  </a:lnTo>
                  <a:lnTo>
                    <a:pt x="1330" y="769"/>
                  </a:lnTo>
                  <a:lnTo>
                    <a:pt x="1330" y="589"/>
                  </a:lnTo>
                  <a:close/>
                  <a:moveTo>
                    <a:pt x="1470" y="3817"/>
                  </a:moveTo>
                  <a:cubicBezTo>
                    <a:pt x="1480" y="3827"/>
                    <a:pt x="1490" y="3827"/>
                    <a:pt x="1500" y="3837"/>
                  </a:cubicBezTo>
                  <a:cubicBezTo>
                    <a:pt x="1520" y="3857"/>
                    <a:pt x="1540" y="3867"/>
                    <a:pt x="1570" y="3887"/>
                  </a:cubicBezTo>
                  <a:lnTo>
                    <a:pt x="1600" y="3917"/>
                  </a:lnTo>
                  <a:lnTo>
                    <a:pt x="1640" y="3947"/>
                  </a:lnTo>
                  <a:cubicBezTo>
                    <a:pt x="1650" y="3947"/>
                    <a:pt x="1670" y="3957"/>
                    <a:pt x="1680" y="3967"/>
                  </a:cubicBezTo>
                  <a:cubicBezTo>
                    <a:pt x="1690" y="3977"/>
                    <a:pt x="1710" y="3987"/>
                    <a:pt x="1720" y="3997"/>
                  </a:cubicBezTo>
                  <a:cubicBezTo>
                    <a:pt x="1750" y="4017"/>
                    <a:pt x="1770" y="4037"/>
                    <a:pt x="1790" y="4057"/>
                  </a:cubicBezTo>
                  <a:cubicBezTo>
                    <a:pt x="1810" y="4067"/>
                    <a:pt x="1819" y="4077"/>
                    <a:pt x="1839" y="4077"/>
                  </a:cubicBezTo>
                  <a:cubicBezTo>
                    <a:pt x="1850" y="4087"/>
                    <a:pt x="1870" y="4097"/>
                    <a:pt x="1879" y="4097"/>
                  </a:cubicBezTo>
                  <a:cubicBezTo>
                    <a:pt x="1890" y="4107"/>
                    <a:pt x="1910" y="4107"/>
                    <a:pt x="1919" y="4117"/>
                  </a:cubicBezTo>
                  <a:cubicBezTo>
                    <a:pt x="1930" y="4127"/>
                    <a:pt x="1939" y="4127"/>
                    <a:pt x="1939" y="4137"/>
                  </a:cubicBezTo>
                  <a:cubicBezTo>
                    <a:pt x="1950" y="4137"/>
                    <a:pt x="1959" y="4137"/>
                    <a:pt x="1959" y="4147"/>
                  </a:cubicBezTo>
                  <a:cubicBezTo>
                    <a:pt x="1979" y="4157"/>
                    <a:pt x="1990" y="4157"/>
                    <a:pt x="2010" y="4167"/>
                  </a:cubicBezTo>
                  <a:lnTo>
                    <a:pt x="2019" y="4167"/>
                  </a:lnTo>
                  <a:cubicBezTo>
                    <a:pt x="2019" y="4197"/>
                    <a:pt x="2010" y="4217"/>
                    <a:pt x="2010" y="4246"/>
                  </a:cubicBezTo>
                  <a:lnTo>
                    <a:pt x="2010" y="4286"/>
                  </a:lnTo>
                  <a:cubicBezTo>
                    <a:pt x="2010" y="4286"/>
                    <a:pt x="1999" y="4286"/>
                    <a:pt x="1999" y="4277"/>
                  </a:cubicBezTo>
                  <a:lnTo>
                    <a:pt x="1990" y="4277"/>
                  </a:lnTo>
                  <a:lnTo>
                    <a:pt x="1950" y="4246"/>
                  </a:lnTo>
                  <a:cubicBezTo>
                    <a:pt x="1919" y="4226"/>
                    <a:pt x="1899" y="4206"/>
                    <a:pt x="1859" y="4187"/>
                  </a:cubicBezTo>
                  <a:cubicBezTo>
                    <a:pt x="1839" y="4177"/>
                    <a:pt x="1819" y="4157"/>
                    <a:pt x="1799" y="4147"/>
                  </a:cubicBezTo>
                  <a:cubicBezTo>
                    <a:pt x="1760" y="4117"/>
                    <a:pt x="1710" y="4097"/>
                    <a:pt x="1670" y="4067"/>
                  </a:cubicBezTo>
                  <a:cubicBezTo>
                    <a:pt x="1640" y="4037"/>
                    <a:pt x="1600" y="4017"/>
                    <a:pt x="1570" y="3987"/>
                  </a:cubicBezTo>
                  <a:cubicBezTo>
                    <a:pt x="1530" y="3957"/>
                    <a:pt x="1500" y="3937"/>
                    <a:pt x="1460" y="3917"/>
                  </a:cubicBezTo>
                  <a:lnTo>
                    <a:pt x="1450" y="3907"/>
                  </a:lnTo>
                  <a:cubicBezTo>
                    <a:pt x="1460" y="3897"/>
                    <a:pt x="1460" y="3887"/>
                    <a:pt x="1460" y="3877"/>
                  </a:cubicBezTo>
                  <a:cubicBezTo>
                    <a:pt x="1460" y="3857"/>
                    <a:pt x="1470" y="3847"/>
                    <a:pt x="1470" y="3837"/>
                  </a:cubicBezTo>
                  <a:lnTo>
                    <a:pt x="1470" y="3827"/>
                  </a:lnTo>
                  <a:lnTo>
                    <a:pt x="1470" y="3817"/>
                  </a:lnTo>
                  <a:close/>
                  <a:moveTo>
                    <a:pt x="471" y="3467"/>
                  </a:moveTo>
                  <a:lnTo>
                    <a:pt x="481" y="3477"/>
                  </a:lnTo>
                  <a:cubicBezTo>
                    <a:pt x="491" y="3477"/>
                    <a:pt x="501" y="3487"/>
                    <a:pt x="511" y="3497"/>
                  </a:cubicBezTo>
                  <a:cubicBezTo>
                    <a:pt x="521" y="3507"/>
                    <a:pt x="531" y="3517"/>
                    <a:pt x="541" y="3517"/>
                  </a:cubicBezTo>
                  <a:cubicBezTo>
                    <a:pt x="561" y="3527"/>
                    <a:pt x="571" y="3537"/>
                    <a:pt x="591" y="3547"/>
                  </a:cubicBezTo>
                  <a:cubicBezTo>
                    <a:pt x="611" y="3557"/>
                    <a:pt x="620" y="3567"/>
                    <a:pt x="640" y="3577"/>
                  </a:cubicBezTo>
                  <a:lnTo>
                    <a:pt x="671" y="3607"/>
                  </a:lnTo>
                  <a:lnTo>
                    <a:pt x="680" y="3607"/>
                  </a:lnTo>
                  <a:cubicBezTo>
                    <a:pt x="700" y="3617"/>
                    <a:pt x="720" y="3637"/>
                    <a:pt x="740" y="3647"/>
                  </a:cubicBezTo>
                  <a:cubicBezTo>
                    <a:pt x="780" y="3677"/>
                    <a:pt x="820" y="3697"/>
                    <a:pt x="871" y="3717"/>
                  </a:cubicBezTo>
                  <a:cubicBezTo>
                    <a:pt x="900" y="3727"/>
                    <a:pt x="940" y="3747"/>
                    <a:pt x="980" y="3777"/>
                  </a:cubicBezTo>
                  <a:cubicBezTo>
                    <a:pt x="1000" y="3787"/>
                    <a:pt x="1011" y="3797"/>
                    <a:pt x="1031" y="3807"/>
                  </a:cubicBezTo>
                  <a:cubicBezTo>
                    <a:pt x="1051" y="3817"/>
                    <a:pt x="1070" y="3827"/>
                    <a:pt x="1090" y="3847"/>
                  </a:cubicBezTo>
                  <a:cubicBezTo>
                    <a:pt x="1130" y="3867"/>
                    <a:pt x="1160" y="3887"/>
                    <a:pt x="1210" y="3907"/>
                  </a:cubicBezTo>
                  <a:cubicBezTo>
                    <a:pt x="1290" y="3947"/>
                    <a:pt x="1370" y="3987"/>
                    <a:pt x="1440" y="4047"/>
                  </a:cubicBezTo>
                  <a:cubicBezTo>
                    <a:pt x="1470" y="4057"/>
                    <a:pt x="1490" y="4077"/>
                    <a:pt x="1510" y="4097"/>
                  </a:cubicBezTo>
                  <a:lnTo>
                    <a:pt x="1520" y="4097"/>
                  </a:lnTo>
                  <a:cubicBezTo>
                    <a:pt x="1560" y="4127"/>
                    <a:pt x="1610" y="4167"/>
                    <a:pt x="1660" y="4197"/>
                  </a:cubicBezTo>
                  <a:lnTo>
                    <a:pt x="1700" y="4217"/>
                  </a:lnTo>
                  <a:cubicBezTo>
                    <a:pt x="1760" y="4257"/>
                    <a:pt x="1830" y="4297"/>
                    <a:pt x="1890" y="4337"/>
                  </a:cubicBezTo>
                  <a:lnTo>
                    <a:pt x="1899" y="4357"/>
                  </a:lnTo>
                  <a:lnTo>
                    <a:pt x="1990" y="4417"/>
                  </a:lnTo>
                  <a:lnTo>
                    <a:pt x="1999" y="4417"/>
                  </a:lnTo>
                  <a:lnTo>
                    <a:pt x="1990" y="4426"/>
                  </a:lnTo>
                  <a:cubicBezTo>
                    <a:pt x="1990" y="4426"/>
                    <a:pt x="1979" y="4426"/>
                    <a:pt x="1979" y="4437"/>
                  </a:cubicBezTo>
                  <a:lnTo>
                    <a:pt x="1950" y="4437"/>
                  </a:lnTo>
                  <a:lnTo>
                    <a:pt x="1950" y="4446"/>
                  </a:lnTo>
                  <a:lnTo>
                    <a:pt x="1939" y="4446"/>
                  </a:lnTo>
                  <a:cubicBezTo>
                    <a:pt x="1919" y="4446"/>
                    <a:pt x="1899" y="4457"/>
                    <a:pt x="1890" y="4466"/>
                  </a:cubicBezTo>
                  <a:lnTo>
                    <a:pt x="1799" y="4497"/>
                  </a:lnTo>
                  <a:lnTo>
                    <a:pt x="1730" y="4497"/>
                  </a:lnTo>
                  <a:cubicBezTo>
                    <a:pt x="1720" y="4486"/>
                    <a:pt x="1710" y="4466"/>
                    <a:pt x="1700" y="4457"/>
                  </a:cubicBezTo>
                  <a:lnTo>
                    <a:pt x="1660" y="4417"/>
                  </a:lnTo>
                  <a:lnTo>
                    <a:pt x="1650" y="4417"/>
                  </a:lnTo>
                  <a:cubicBezTo>
                    <a:pt x="1630" y="4397"/>
                    <a:pt x="1600" y="4377"/>
                    <a:pt x="1570" y="4357"/>
                  </a:cubicBezTo>
                  <a:cubicBezTo>
                    <a:pt x="1550" y="4337"/>
                    <a:pt x="1520" y="4326"/>
                    <a:pt x="1490" y="4306"/>
                  </a:cubicBezTo>
                  <a:lnTo>
                    <a:pt x="1450" y="4286"/>
                  </a:lnTo>
                  <a:cubicBezTo>
                    <a:pt x="1430" y="4277"/>
                    <a:pt x="1410" y="4277"/>
                    <a:pt x="1400" y="4266"/>
                  </a:cubicBezTo>
                  <a:cubicBezTo>
                    <a:pt x="1340" y="4237"/>
                    <a:pt x="1290" y="4206"/>
                    <a:pt x="1250" y="4177"/>
                  </a:cubicBezTo>
                  <a:cubicBezTo>
                    <a:pt x="1210" y="4157"/>
                    <a:pt x="1180" y="4127"/>
                    <a:pt x="1150" y="4107"/>
                  </a:cubicBezTo>
                  <a:cubicBezTo>
                    <a:pt x="1130" y="4097"/>
                    <a:pt x="1110" y="4087"/>
                    <a:pt x="1100" y="4077"/>
                  </a:cubicBezTo>
                  <a:cubicBezTo>
                    <a:pt x="1051" y="4037"/>
                    <a:pt x="991" y="4007"/>
                    <a:pt x="951" y="3977"/>
                  </a:cubicBezTo>
                  <a:cubicBezTo>
                    <a:pt x="891" y="3957"/>
                    <a:pt x="840" y="3917"/>
                    <a:pt x="791" y="3887"/>
                  </a:cubicBezTo>
                  <a:cubicBezTo>
                    <a:pt x="771" y="3877"/>
                    <a:pt x="740" y="3857"/>
                    <a:pt x="720" y="3847"/>
                  </a:cubicBezTo>
                  <a:lnTo>
                    <a:pt x="711" y="3837"/>
                  </a:lnTo>
                  <a:cubicBezTo>
                    <a:pt x="691" y="3817"/>
                    <a:pt x="671" y="3807"/>
                    <a:pt x="651" y="3797"/>
                  </a:cubicBezTo>
                  <a:cubicBezTo>
                    <a:pt x="631" y="3777"/>
                    <a:pt x="600" y="3767"/>
                    <a:pt x="571" y="3747"/>
                  </a:cubicBezTo>
                  <a:cubicBezTo>
                    <a:pt x="551" y="3737"/>
                    <a:pt x="531" y="3717"/>
                    <a:pt x="511" y="3707"/>
                  </a:cubicBezTo>
                  <a:lnTo>
                    <a:pt x="421" y="3647"/>
                  </a:lnTo>
                  <a:lnTo>
                    <a:pt x="411" y="3637"/>
                  </a:lnTo>
                  <a:cubicBezTo>
                    <a:pt x="391" y="3627"/>
                    <a:pt x="381" y="3617"/>
                    <a:pt x="371" y="3607"/>
                  </a:cubicBezTo>
                  <a:cubicBezTo>
                    <a:pt x="361" y="3597"/>
                    <a:pt x="351" y="3597"/>
                    <a:pt x="341" y="3587"/>
                  </a:cubicBezTo>
                  <a:cubicBezTo>
                    <a:pt x="321" y="3577"/>
                    <a:pt x="311" y="3567"/>
                    <a:pt x="301" y="3557"/>
                  </a:cubicBezTo>
                  <a:cubicBezTo>
                    <a:pt x="291" y="3557"/>
                    <a:pt x="281" y="3547"/>
                    <a:pt x="271" y="3537"/>
                  </a:cubicBezTo>
                  <a:lnTo>
                    <a:pt x="261" y="3537"/>
                  </a:lnTo>
                  <a:cubicBezTo>
                    <a:pt x="281" y="3537"/>
                    <a:pt x="291" y="3527"/>
                    <a:pt x="301" y="3527"/>
                  </a:cubicBezTo>
                  <a:lnTo>
                    <a:pt x="311" y="3517"/>
                  </a:lnTo>
                  <a:cubicBezTo>
                    <a:pt x="331" y="3517"/>
                    <a:pt x="351" y="3507"/>
                    <a:pt x="371" y="3507"/>
                  </a:cubicBezTo>
                  <a:lnTo>
                    <a:pt x="391" y="3497"/>
                  </a:lnTo>
                  <a:cubicBezTo>
                    <a:pt x="401" y="3497"/>
                    <a:pt x="411" y="3487"/>
                    <a:pt x="421" y="3487"/>
                  </a:cubicBezTo>
                  <a:cubicBezTo>
                    <a:pt x="431" y="3487"/>
                    <a:pt x="441" y="3477"/>
                    <a:pt x="451" y="3477"/>
                  </a:cubicBezTo>
                  <a:lnTo>
                    <a:pt x="461" y="3477"/>
                  </a:lnTo>
                  <a:cubicBezTo>
                    <a:pt x="461" y="3467"/>
                    <a:pt x="471" y="3467"/>
                    <a:pt x="471" y="3467"/>
                  </a:cubicBezTo>
                  <a:close/>
                  <a:moveTo>
                    <a:pt x="171" y="3637"/>
                  </a:moveTo>
                  <a:cubicBezTo>
                    <a:pt x="181" y="3637"/>
                    <a:pt x="191" y="3647"/>
                    <a:pt x="201" y="3647"/>
                  </a:cubicBezTo>
                  <a:cubicBezTo>
                    <a:pt x="211" y="3657"/>
                    <a:pt x="221" y="3657"/>
                    <a:pt x="231" y="3667"/>
                  </a:cubicBezTo>
                  <a:cubicBezTo>
                    <a:pt x="251" y="3677"/>
                    <a:pt x="271" y="3687"/>
                    <a:pt x="291" y="3707"/>
                  </a:cubicBezTo>
                  <a:cubicBezTo>
                    <a:pt x="321" y="3717"/>
                    <a:pt x="351" y="3737"/>
                    <a:pt x="381" y="3757"/>
                  </a:cubicBezTo>
                  <a:cubicBezTo>
                    <a:pt x="391" y="3767"/>
                    <a:pt x="411" y="3777"/>
                    <a:pt x="421" y="3787"/>
                  </a:cubicBezTo>
                  <a:cubicBezTo>
                    <a:pt x="451" y="3807"/>
                    <a:pt x="491" y="3827"/>
                    <a:pt x="511" y="3837"/>
                  </a:cubicBezTo>
                  <a:cubicBezTo>
                    <a:pt x="531" y="3857"/>
                    <a:pt x="551" y="3857"/>
                    <a:pt x="571" y="3877"/>
                  </a:cubicBezTo>
                  <a:cubicBezTo>
                    <a:pt x="600" y="3897"/>
                    <a:pt x="640" y="3917"/>
                    <a:pt x="671" y="3937"/>
                  </a:cubicBezTo>
                  <a:lnTo>
                    <a:pt x="691" y="3947"/>
                  </a:lnTo>
                  <a:lnTo>
                    <a:pt x="711" y="3967"/>
                  </a:lnTo>
                  <a:cubicBezTo>
                    <a:pt x="760" y="3997"/>
                    <a:pt x="811" y="4027"/>
                    <a:pt x="871" y="4057"/>
                  </a:cubicBezTo>
                  <a:lnTo>
                    <a:pt x="900" y="4077"/>
                  </a:lnTo>
                  <a:cubicBezTo>
                    <a:pt x="940" y="4097"/>
                    <a:pt x="980" y="4117"/>
                    <a:pt x="1020" y="4147"/>
                  </a:cubicBezTo>
                  <a:cubicBezTo>
                    <a:pt x="1040" y="4157"/>
                    <a:pt x="1060" y="4177"/>
                    <a:pt x="1090" y="4197"/>
                  </a:cubicBezTo>
                  <a:cubicBezTo>
                    <a:pt x="1110" y="4206"/>
                    <a:pt x="1140" y="4226"/>
                    <a:pt x="1170" y="4246"/>
                  </a:cubicBezTo>
                  <a:cubicBezTo>
                    <a:pt x="1230" y="4286"/>
                    <a:pt x="1270" y="4317"/>
                    <a:pt x="1320" y="4337"/>
                  </a:cubicBezTo>
                  <a:lnTo>
                    <a:pt x="1380" y="4366"/>
                  </a:lnTo>
                  <a:lnTo>
                    <a:pt x="1390" y="4377"/>
                  </a:lnTo>
                  <a:cubicBezTo>
                    <a:pt x="1420" y="4386"/>
                    <a:pt x="1450" y="4397"/>
                    <a:pt x="1480" y="4417"/>
                  </a:cubicBezTo>
                  <a:cubicBezTo>
                    <a:pt x="1530" y="4446"/>
                    <a:pt x="1570" y="4477"/>
                    <a:pt x="1620" y="4506"/>
                  </a:cubicBezTo>
                  <a:cubicBezTo>
                    <a:pt x="1630" y="4517"/>
                    <a:pt x="1630" y="4526"/>
                    <a:pt x="1640" y="4526"/>
                  </a:cubicBezTo>
                  <a:cubicBezTo>
                    <a:pt x="1640" y="4537"/>
                    <a:pt x="1650" y="4546"/>
                    <a:pt x="1650" y="4546"/>
                  </a:cubicBezTo>
                  <a:lnTo>
                    <a:pt x="1660" y="4566"/>
                  </a:lnTo>
                  <a:lnTo>
                    <a:pt x="1650" y="4566"/>
                  </a:lnTo>
                  <a:lnTo>
                    <a:pt x="1650" y="4606"/>
                  </a:lnTo>
                  <a:lnTo>
                    <a:pt x="1650" y="4637"/>
                  </a:lnTo>
                  <a:cubicBezTo>
                    <a:pt x="1640" y="4637"/>
                    <a:pt x="1640" y="4646"/>
                    <a:pt x="1640" y="4657"/>
                  </a:cubicBezTo>
                  <a:lnTo>
                    <a:pt x="1640" y="4666"/>
                  </a:lnTo>
                  <a:lnTo>
                    <a:pt x="1640" y="4686"/>
                  </a:lnTo>
                  <a:lnTo>
                    <a:pt x="1640" y="4776"/>
                  </a:lnTo>
                  <a:lnTo>
                    <a:pt x="1640" y="4786"/>
                  </a:lnTo>
                  <a:lnTo>
                    <a:pt x="1630" y="4796"/>
                  </a:lnTo>
                  <a:lnTo>
                    <a:pt x="1630" y="4806"/>
                  </a:lnTo>
                  <a:lnTo>
                    <a:pt x="1630" y="4816"/>
                  </a:lnTo>
                  <a:lnTo>
                    <a:pt x="1620" y="4806"/>
                  </a:lnTo>
                  <a:lnTo>
                    <a:pt x="1610" y="4806"/>
                  </a:lnTo>
                  <a:cubicBezTo>
                    <a:pt x="1590" y="4796"/>
                    <a:pt x="1580" y="4776"/>
                    <a:pt x="1560" y="4766"/>
                  </a:cubicBezTo>
                  <a:lnTo>
                    <a:pt x="1440" y="4706"/>
                  </a:lnTo>
                  <a:lnTo>
                    <a:pt x="1410" y="4696"/>
                  </a:lnTo>
                  <a:cubicBezTo>
                    <a:pt x="1360" y="4666"/>
                    <a:pt x="1310" y="4646"/>
                    <a:pt x="1260" y="4617"/>
                  </a:cubicBezTo>
                  <a:lnTo>
                    <a:pt x="1220" y="4597"/>
                  </a:lnTo>
                  <a:lnTo>
                    <a:pt x="1200" y="4577"/>
                  </a:lnTo>
                  <a:cubicBezTo>
                    <a:pt x="1170" y="4557"/>
                    <a:pt x="1140" y="4537"/>
                    <a:pt x="1100" y="4526"/>
                  </a:cubicBezTo>
                  <a:cubicBezTo>
                    <a:pt x="1051" y="4486"/>
                    <a:pt x="991" y="4457"/>
                    <a:pt x="940" y="4426"/>
                  </a:cubicBezTo>
                  <a:cubicBezTo>
                    <a:pt x="900" y="4397"/>
                    <a:pt x="860" y="4366"/>
                    <a:pt x="811" y="4337"/>
                  </a:cubicBezTo>
                  <a:cubicBezTo>
                    <a:pt x="751" y="4286"/>
                    <a:pt x="700" y="4257"/>
                    <a:pt x="660" y="4226"/>
                  </a:cubicBezTo>
                  <a:lnTo>
                    <a:pt x="631" y="4206"/>
                  </a:lnTo>
                  <a:lnTo>
                    <a:pt x="620" y="4197"/>
                  </a:lnTo>
                  <a:cubicBezTo>
                    <a:pt x="611" y="4197"/>
                    <a:pt x="600" y="4187"/>
                    <a:pt x="591" y="4177"/>
                  </a:cubicBezTo>
                  <a:cubicBezTo>
                    <a:pt x="561" y="4167"/>
                    <a:pt x="541" y="4147"/>
                    <a:pt x="521" y="4127"/>
                  </a:cubicBezTo>
                  <a:cubicBezTo>
                    <a:pt x="491" y="4107"/>
                    <a:pt x="461" y="4077"/>
                    <a:pt x="431" y="4057"/>
                  </a:cubicBezTo>
                  <a:cubicBezTo>
                    <a:pt x="401" y="4037"/>
                    <a:pt x="371" y="4017"/>
                    <a:pt x="351" y="4007"/>
                  </a:cubicBezTo>
                  <a:cubicBezTo>
                    <a:pt x="321" y="3987"/>
                    <a:pt x="301" y="3967"/>
                    <a:pt x="261" y="3947"/>
                  </a:cubicBezTo>
                  <a:lnTo>
                    <a:pt x="261" y="3937"/>
                  </a:lnTo>
                  <a:cubicBezTo>
                    <a:pt x="251" y="3937"/>
                    <a:pt x="241" y="3927"/>
                    <a:pt x="231" y="3917"/>
                  </a:cubicBezTo>
                  <a:lnTo>
                    <a:pt x="211" y="3907"/>
                  </a:lnTo>
                  <a:lnTo>
                    <a:pt x="201" y="3897"/>
                  </a:lnTo>
                  <a:cubicBezTo>
                    <a:pt x="191" y="3887"/>
                    <a:pt x="191" y="3877"/>
                    <a:pt x="191" y="3867"/>
                  </a:cubicBezTo>
                  <a:cubicBezTo>
                    <a:pt x="191" y="3827"/>
                    <a:pt x="181" y="3787"/>
                    <a:pt x="181" y="3747"/>
                  </a:cubicBezTo>
                  <a:lnTo>
                    <a:pt x="181" y="3717"/>
                  </a:lnTo>
                  <a:cubicBezTo>
                    <a:pt x="181" y="3697"/>
                    <a:pt x="181" y="3677"/>
                    <a:pt x="171" y="3657"/>
                  </a:cubicBezTo>
                  <a:lnTo>
                    <a:pt x="171" y="3637"/>
                  </a:lnTo>
                  <a:close/>
                  <a:moveTo>
                    <a:pt x="2050" y="4486"/>
                  </a:moveTo>
                  <a:lnTo>
                    <a:pt x="2050" y="4526"/>
                  </a:lnTo>
                  <a:cubicBezTo>
                    <a:pt x="2039" y="4566"/>
                    <a:pt x="2039" y="4597"/>
                    <a:pt x="2039" y="4637"/>
                  </a:cubicBezTo>
                  <a:lnTo>
                    <a:pt x="2030" y="4657"/>
                  </a:lnTo>
                  <a:lnTo>
                    <a:pt x="2030" y="4726"/>
                  </a:lnTo>
                  <a:lnTo>
                    <a:pt x="2030" y="4746"/>
                  </a:lnTo>
                  <a:lnTo>
                    <a:pt x="2010" y="4756"/>
                  </a:lnTo>
                  <a:cubicBezTo>
                    <a:pt x="1990" y="4756"/>
                    <a:pt x="1979" y="4766"/>
                    <a:pt x="1970" y="4766"/>
                  </a:cubicBezTo>
                  <a:cubicBezTo>
                    <a:pt x="1950" y="4776"/>
                    <a:pt x="1939" y="4786"/>
                    <a:pt x="1919" y="4786"/>
                  </a:cubicBezTo>
                  <a:lnTo>
                    <a:pt x="1899" y="4796"/>
                  </a:lnTo>
                  <a:cubicBezTo>
                    <a:pt x="1870" y="4816"/>
                    <a:pt x="1839" y="4826"/>
                    <a:pt x="1799" y="4836"/>
                  </a:cubicBezTo>
                  <a:lnTo>
                    <a:pt x="1780" y="4846"/>
                  </a:lnTo>
                  <a:cubicBezTo>
                    <a:pt x="1770" y="4846"/>
                    <a:pt x="1760" y="4846"/>
                    <a:pt x="1750" y="4856"/>
                  </a:cubicBezTo>
                  <a:lnTo>
                    <a:pt x="1740" y="4856"/>
                  </a:lnTo>
                  <a:lnTo>
                    <a:pt x="1730" y="4866"/>
                  </a:lnTo>
                  <a:cubicBezTo>
                    <a:pt x="1730" y="4856"/>
                    <a:pt x="1730" y="4846"/>
                    <a:pt x="1740" y="4846"/>
                  </a:cubicBezTo>
                  <a:lnTo>
                    <a:pt x="1740" y="4766"/>
                  </a:lnTo>
                  <a:lnTo>
                    <a:pt x="1750" y="4756"/>
                  </a:lnTo>
                  <a:lnTo>
                    <a:pt x="1750" y="4686"/>
                  </a:lnTo>
                  <a:lnTo>
                    <a:pt x="1750" y="4657"/>
                  </a:lnTo>
                  <a:cubicBezTo>
                    <a:pt x="1750" y="4637"/>
                    <a:pt x="1750" y="4626"/>
                    <a:pt x="1760" y="4606"/>
                  </a:cubicBezTo>
                  <a:lnTo>
                    <a:pt x="1760" y="4597"/>
                  </a:lnTo>
                  <a:cubicBezTo>
                    <a:pt x="1770" y="4597"/>
                    <a:pt x="1790" y="4586"/>
                    <a:pt x="1799" y="4586"/>
                  </a:cubicBezTo>
                  <a:cubicBezTo>
                    <a:pt x="1819" y="4586"/>
                    <a:pt x="1830" y="4586"/>
                    <a:pt x="1839" y="4577"/>
                  </a:cubicBezTo>
                  <a:cubicBezTo>
                    <a:pt x="1870" y="4577"/>
                    <a:pt x="1899" y="4557"/>
                    <a:pt x="1919" y="4546"/>
                  </a:cubicBezTo>
                  <a:lnTo>
                    <a:pt x="1950" y="4537"/>
                  </a:lnTo>
                  <a:cubicBezTo>
                    <a:pt x="1959" y="4537"/>
                    <a:pt x="1970" y="4526"/>
                    <a:pt x="1979" y="4526"/>
                  </a:cubicBezTo>
                  <a:lnTo>
                    <a:pt x="1999" y="4517"/>
                  </a:lnTo>
                  <a:cubicBezTo>
                    <a:pt x="2019" y="4517"/>
                    <a:pt x="2030" y="4506"/>
                    <a:pt x="2050" y="4486"/>
                  </a:cubicBezTo>
                  <a:close/>
                  <a:moveTo>
                    <a:pt x="551" y="0"/>
                  </a:moveTo>
                  <a:cubicBezTo>
                    <a:pt x="531" y="0"/>
                    <a:pt x="501" y="0"/>
                    <a:pt x="481" y="20"/>
                  </a:cubicBezTo>
                  <a:cubicBezTo>
                    <a:pt x="441" y="40"/>
                    <a:pt x="421" y="80"/>
                    <a:pt x="411" y="120"/>
                  </a:cubicBezTo>
                  <a:lnTo>
                    <a:pt x="411" y="190"/>
                  </a:lnTo>
                  <a:lnTo>
                    <a:pt x="411" y="260"/>
                  </a:lnTo>
                  <a:lnTo>
                    <a:pt x="411" y="280"/>
                  </a:lnTo>
                  <a:cubicBezTo>
                    <a:pt x="411" y="290"/>
                    <a:pt x="421" y="300"/>
                    <a:pt x="421" y="310"/>
                  </a:cubicBezTo>
                  <a:lnTo>
                    <a:pt x="421" y="440"/>
                  </a:lnTo>
                  <a:lnTo>
                    <a:pt x="421" y="500"/>
                  </a:lnTo>
                  <a:cubicBezTo>
                    <a:pt x="421" y="520"/>
                    <a:pt x="411" y="540"/>
                    <a:pt x="411" y="569"/>
                  </a:cubicBezTo>
                  <a:cubicBezTo>
                    <a:pt x="421" y="609"/>
                    <a:pt x="421" y="649"/>
                    <a:pt x="421" y="700"/>
                  </a:cubicBezTo>
                  <a:lnTo>
                    <a:pt x="421" y="929"/>
                  </a:lnTo>
                  <a:lnTo>
                    <a:pt x="421" y="969"/>
                  </a:lnTo>
                  <a:lnTo>
                    <a:pt x="421" y="1049"/>
                  </a:lnTo>
                  <a:lnTo>
                    <a:pt x="421" y="1229"/>
                  </a:lnTo>
                  <a:lnTo>
                    <a:pt x="421" y="1499"/>
                  </a:lnTo>
                  <a:lnTo>
                    <a:pt x="421" y="1769"/>
                  </a:lnTo>
                  <a:cubicBezTo>
                    <a:pt x="421" y="1848"/>
                    <a:pt x="411" y="1939"/>
                    <a:pt x="411" y="2028"/>
                  </a:cubicBezTo>
                  <a:lnTo>
                    <a:pt x="401" y="2088"/>
                  </a:lnTo>
                  <a:lnTo>
                    <a:pt x="401" y="2099"/>
                  </a:lnTo>
                  <a:cubicBezTo>
                    <a:pt x="401" y="2159"/>
                    <a:pt x="391" y="2228"/>
                    <a:pt x="391" y="2288"/>
                  </a:cubicBezTo>
                  <a:lnTo>
                    <a:pt x="391" y="2298"/>
                  </a:lnTo>
                  <a:cubicBezTo>
                    <a:pt x="391" y="2378"/>
                    <a:pt x="381" y="2478"/>
                    <a:pt x="381" y="2558"/>
                  </a:cubicBezTo>
                  <a:lnTo>
                    <a:pt x="371" y="2578"/>
                  </a:lnTo>
                  <a:lnTo>
                    <a:pt x="371" y="2588"/>
                  </a:lnTo>
                  <a:lnTo>
                    <a:pt x="371" y="2708"/>
                  </a:lnTo>
                  <a:cubicBezTo>
                    <a:pt x="361" y="2748"/>
                    <a:pt x="361" y="2788"/>
                    <a:pt x="361" y="2838"/>
                  </a:cubicBezTo>
                  <a:lnTo>
                    <a:pt x="361" y="2848"/>
                  </a:lnTo>
                  <a:cubicBezTo>
                    <a:pt x="361" y="2928"/>
                    <a:pt x="361" y="3018"/>
                    <a:pt x="371" y="3098"/>
                  </a:cubicBezTo>
                  <a:lnTo>
                    <a:pt x="371" y="3238"/>
                  </a:lnTo>
                  <a:lnTo>
                    <a:pt x="371" y="3247"/>
                  </a:lnTo>
                  <a:cubicBezTo>
                    <a:pt x="381" y="3267"/>
                    <a:pt x="381" y="3298"/>
                    <a:pt x="381" y="3318"/>
                  </a:cubicBezTo>
                  <a:cubicBezTo>
                    <a:pt x="371" y="3318"/>
                    <a:pt x="361" y="3327"/>
                    <a:pt x="351" y="3327"/>
                  </a:cubicBezTo>
                  <a:lnTo>
                    <a:pt x="331" y="3327"/>
                  </a:lnTo>
                  <a:cubicBezTo>
                    <a:pt x="301" y="3338"/>
                    <a:pt x="271" y="3347"/>
                    <a:pt x="231" y="3367"/>
                  </a:cubicBezTo>
                  <a:cubicBezTo>
                    <a:pt x="181" y="3378"/>
                    <a:pt x="141" y="3398"/>
                    <a:pt x="111" y="3418"/>
                  </a:cubicBezTo>
                  <a:cubicBezTo>
                    <a:pt x="71" y="3447"/>
                    <a:pt x="21" y="3487"/>
                    <a:pt x="11" y="3537"/>
                  </a:cubicBezTo>
                  <a:cubicBezTo>
                    <a:pt x="1" y="3567"/>
                    <a:pt x="1" y="3587"/>
                    <a:pt x="1" y="3617"/>
                  </a:cubicBezTo>
                  <a:lnTo>
                    <a:pt x="1" y="3627"/>
                  </a:lnTo>
                  <a:lnTo>
                    <a:pt x="1" y="3667"/>
                  </a:lnTo>
                  <a:lnTo>
                    <a:pt x="11" y="3677"/>
                  </a:lnTo>
                  <a:lnTo>
                    <a:pt x="11" y="3697"/>
                  </a:lnTo>
                  <a:lnTo>
                    <a:pt x="11" y="3707"/>
                  </a:lnTo>
                  <a:cubicBezTo>
                    <a:pt x="11" y="3767"/>
                    <a:pt x="21" y="3817"/>
                    <a:pt x="31" y="3877"/>
                  </a:cubicBezTo>
                  <a:cubicBezTo>
                    <a:pt x="41" y="3907"/>
                    <a:pt x="51" y="3957"/>
                    <a:pt x="81" y="3997"/>
                  </a:cubicBezTo>
                  <a:cubicBezTo>
                    <a:pt x="91" y="4007"/>
                    <a:pt x="111" y="4017"/>
                    <a:pt x="131" y="4027"/>
                  </a:cubicBezTo>
                  <a:cubicBezTo>
                    <a:pt x="141" y="4037"/>
                    <a:pt x="151" y="4037"/>
                    <a:pt x="161" y="4047"/>
                  </a:cubicBezTo>
                  <a:cubicBezTo>
                    <a:pt x="181" y="4057"/>
                    <a:pt x="201" y="4067"/>
                    <a:pt x="221" y="4087"/>
                  </a:cubicBezTo>
                  <a:lnTo>
                    <a:pt x="231" y="4087"/>
                  </a:lnTo>
                  <a:cubicBezTo>
                    <a:pt x="241" y="4097"/>
                    <a:pt x="261" y="4107"/>
                    <a:pt x="281" y="4117"/>
                  </a:cubicBezTo>
                  <a:lnTo>
                    <a:pt x="291" y="4127"/>
                  </a:lnTo>
                  <a:cubicBezTo>
                    <a:pt x="331" y="4147"/>
                    <a:pt x="381" y="4177"/>
                    <a:pt x="431" y="4217"/>
                  </a:cubicBezTo>
                  <a:cubicBezTo>
                    <a:pt x="481" y="4257"/>
                    <a:pt x="521" y="4286"/>
                    <a:pt x="571" y="4326"/>
                  </a:cubicBezTo>
                  <a:cubicBezTo>
                    <a:pt x="631" y="4357"/>
                    <a:pt x="680" y="4397"/>
                    <a:pt x="740" y="4437"/>
                  </a:cubicBezTo>
                  <a:lnTo>
                    <a:pt x="740" y="4446"/>
                  </a:lnTo>
                  <a:lnTo>
                    <a:pt x="751" y="4446"/>
                  </a:lnTo>
                  <a:cubicBezTo>
                    <a:pt x="791" y="4477"/>
                    <a:pt x="831" y="4506"/>
                    <a:pt x="860" y="4526"/>
                  </a:cubicBezTo>
                  <a:cubicBezTo>
                    <a:pt x="911" y="4566"/>
                    <a:pt x="960" y="4586"/>
                    <a:pt x="1000" y="4617"/>
                  </a:cubicBezTo>
                  <a:cubicBezTo>
                    <a:pt x="1040" y="4637"/>
                    <a:pt x="1070" y="4657"/>
                    <a:pt x="1100" y="4676"/>
                  </a:cubicBezTo>
                  <a:lnTo>
                    <a:pt x="1120" y="4686"/>
                  </a:lnTo>
                  <a:lnTo>
                    <a:pt x="1160" y="4706"/>
                  </a:lnTo>
                  <a:cubicBezTo>
                    <a:pt x="1200" y="4736"/>
                    <a:pt x="1250" y="4766"/>
                    <a:pt x="1310" y="4796"/>
                  </a:cubicBezTo>
                  <a:cubicBezTo>
                    <a:pt x="1330" y="4806"/>
                    <a:pt x="1340" y="4816"/>
                    <a:pt x="1360" y="4826"/>
                  </a:cubicBezTo>
                  <a:cubicBezTo>
                    <a:pt x="1400" y="4846"/>
                    <a:pt x="1430" y="4856"/>
                    <a:pt x="1460" y="4876"/>
                  </a:cubicBezTo>
                  <a:cubicBezTo>
                    <a:pt x="1500" y="4906"/>
                    <a:pt x="1540" y="4926"/>
                    <a:pt x="1580" y="4956"/>
                  </a:cubicBezTo>
                  <a:lnTo>
                    <a:pt x="1600" y="4976"/>
                  </a:lnTo>
                  <a:lnTo>
                    <a:pt x="1610" y="4976"/>
                  </a:lnTo>
                  <a:cubicBezTo>
                    <a:pt x="1620" y="4986"/>
                    <a:pt x="1630" y="4996"/>
                    <a:pt x="1640" y="4996"/>
                  </a:cubicBezTo>
                  <a:cubicBezTo>
                    <a:pt x="1650" y="4996"/>
                    <a:pt x="1660" y="5006"/>
                    <a:pt x="1660" y="5006"/>
                  </a:cubicBezTo>
                  <a:cubicBezTo>
                    <a:pt x="1670" y="5016"/>
                    <a:pt x="1680" y="5016"/>
                    <a:pt x="1690" y="5016"/>
                  </a:cubicBezTo>
                  <a:lnTo>
                    <a:pt x="1700" y="5026"/>
                  </a:lnTo>
                  <a:lnTo>
                    <a:pt x="1720" y="5026"/>
                  </a:lnTo>
                  <a:cubicBezTo>
                    <a:pt x="1730" y="5026"/>
                    <a:pt x="1740" y="5026"/>
                    <a:pt x="1740" y="5016"/>
                  </a:cubicBezTo>
                  <a:lnTo>
                    <a:pt x="1760" y="5016"/>
                  </a:lnTo>
                  <a:lnTo>
                    <a:pt x="1770" y="5006"/>
                  </a:lnTo>
                  <a:cubicBezTo>
                    <a:pt x="1790" y="5006"/>
                    <a:pt x="1799" y="4996"/>
                    <a:pt x="1819" y="4996"/>
                  </a:cubicBezTo>
                  <a:lnTo>
                    <a:pt x="1839" y="4986"/>
                  </a:lnTo>
                  <a:lnTo>
                    <a:pt x="1990" y="4926"/>
                  </a:lnTo>
                  <a:cubicBezTo>
                    <a:pt x="2010" y="4916"/>
                    <a:pt x="2039" y="4906"/>
                    <a:pt x="2059" y="4896"/>
                  </a:cubicBezTo>
                  <a:lnTo>
                    <a:pt x="2070" y="4896"/>
                  </a:lnTo>
                  <a:cubicBezTo>
                    <a:pt x="2079" y="4886"/>
                    <a:pt x="2090" y="4886"/>
                    <a:pt x="2099" y="4876"/>
                  </a:cubicBezTo>
                  <a:cubicBezTo>
                    <a:pt x="2119" y="4866"/>
                    <a:pt x="2130" y="4846"/>
                    <a:pt x="2139" y="4836"/>
                  </a:cubicBezTo>
                  <a:cubicBezTo>
                    <a:pt x="2150" y="4826"/>
                    <a:pt x="2159" y="4806"/>
                    <a:pt x="2150" y="4786"/>
                  </a:cubicBezTo>
                  <a:lnTo>
                    <a:pt x="2150" y="4776"/>
                  </a:lnTo>
                  <a:lnTo>
                    <a:pt x="2150" y="4756"/>
                  </a:lnTo>
                  <a:lnTo>
                    <a:pt x="2150" y="4736"/>
                  </a:lnTo>
                  <a:lnTo>
                    <a:pt x="2150" y="4676"/>
                  </a:lnTo>
                  <a:cubicBezTo>
                    <a:pt x="2139" y="4637"/>
                    <a:pt x="2139" y="4597"/>
                    <a:pt x="2139" y="4557"/>
                  </a:cubicBezTo>
                  <a:lnTo>
                    <a:pt x="2139" y="4426"/>
                  </a:lnTo>
                  <a:lnTo>
                    <a:pt x="2139" y="4417"/>
                  </a:lnTo>
                  <a:lnTo>
                    <a:pt x="2139" y="4397"/>
                  </a:lnTo>
                  <a:cubicBezTo>
                    <a:pt x="2139" y="4386"/>
                    <a:pt x="2150" y="4366"/>
                    <a:pt x="2150" y="4357"/>
                  </a:cubicBezTo>
                  <a:lnTo>
                    <a:pt x="2150" y="4286"/>
                  </a:lnTo>
                  <a:lnTo>
                    <a:pt x="2150" y="4246"/>
                  </a:lnTo>
                  <a:lnTo>
                    <a:pt x="2150" y="4137"/>
                  </a:lnTo>
                  <a:cubicBezTo>
                    <a:pt x="2159" y="4087"/>
                    <a:pt x="2159" y="4047"/>
                    <a:pt x="2159" y="3997"/>
                  </a:cubicBezTo>
                  <a:cubicBezTo>
                    <a:pt x="2170" y="3957"/>
                    <a:pt x="2170" y="3917"/>
                    <a:pt x="2170" y="3887"/>
                  </a:cubicBezTo>
                  <a:lnTo>
                    <a:pt x="2170" y="3867"/>
                  </a:lnTo>
                  <a:cubicBezTo>
                    <a:pt x="2179" y="3787"/>
                    <a:pt x="2190" y="3707"/>
                    <a:pt x="2190" y="3627"/>
                  </a:cubicBezTo>
                  <a:cubicBezTo>
                    <a:pt x="2199" y="3537"/>
                    <a:pt x="2199" y="3447"/>
                    <a:pt x="2210" y="3358"/>
                  </a:cubicBezTo>
                  <a:lnTo>
                    <a:pt x="2210" y="3307"/>
                  </a:lnTo>
                  <a:lnTo>
                    <a:pt x="2210" y="3298"/>
                  </a:lnTo>
                  <a:lnTo>
                    <a:pt x="2210" y="3278"/>
                  </a:lnTo>
                  <a:lnTo>
                    <a:pt x="2210" y="3238"/>
                  </a:lnTo>
                  <a:cubicBezTo>
                    <a:pt x="2210" y="3198"/>
                    <a:pt x="2219" y="3167"/>
                    <a:pt x="2219" y="3138"/>
                  </a:cubicBezTo>
                  <a:lnTo>
                    <a:pt x="2219" y="3118"/>
                  </a:lnTo>
                  <a:lnTo>
                    <a:pt x="2219" y="3098"/>
                  </a:lnTo>
                  <a:cubicBezTo>
                    <a:pt x="2230" y="3007"/>
                    <a:pt x="2230" y="2928"/>
                    <a:pt x="2230" y="2838"/>
                  </a:cubicBezTo>
                  <a:lnTo>
                    <a:pt x="2219" y="2798"/>
                  </a:lnTo>
                  <a:lnTo>
                    <a:pt x="2219" y="2758"/>
                  </a:lnTo>
                  <a:cubicBezTo>
                    <a:pt x="2219" y="2728"/>
                    <a:pt x="2230" y="2698"/>
                    <a:pt x="2230" y="2668"/>
                  </a:cubicBezTo>
                  <a:cubicBezTo>
                    <a:pt x="2230" y="2638"/>
                    <a:pt x="2230" y="2608"/>
                    <a:pt x="2239" y="2578"/>
                  </a:cubicBezTo>
                  <a:lnTo>
                    <a:pt x="2239" y="2448"/>
                  </a:lnTo>
                  <a:lnTo>
                    <a:pt x="2239" y="2398"/>
                  </a:lnTo>
                  <a:cubicBezTo>
                    <a:pt x="2250" y="2318"/>
                    <a:pt x="2250" y="2239"/>
                    <a:pt x="2250" y="2168"/>
                  </a:cubicBezTo>
                  <a:cubicBezTo>
                    <a:pt x="2259" y="2099"/>
                    <a:pt x="2259" y="2028"/>
                    <a:pt x="2259" y="1968"/>
                  </a:cubicBezTo>
                  <a:lnTo>
                    <a:pt x="2259" y="1959"/>
                  </a:lnTo>
                  <a:lnTo>
                    <a:pt x="2259" y="1908"/>
                  </a:lnTo>
                  <a:cubicBezTo>
                    <a:pt x="2259" y="1879"/>
                    <a:pt x="2269" y="1848"/>
                    <a:pt x="2269" y="1819"/>
                  </a:cubicBezTo>
                  <a:lnTo>
                    <a:pt x="2269" y="1649"/>
                  </a:lnTo>
                  <a:cubicBezTo>
                    <a:pt x="2269" y="1559"/>
                    <a:pt x="2279" y="1469"/>
                    <a:pt x="2279" y="1389"/>
                  </a:cubicBezTo>
                  <a:lnTo>
                    <a:pt x="2279" y="1359"/>
                  </a:lnTo>
                  <a:lnTo>
                    <a:pt x="2279" y="1109"/>
                  </a:lnTo>
                  <a:cubicBezTo>
                    <a:pt x="2279" y="1079"/>
                    <a:pt x="2279" y="1059"/>
                    <a:pt x="2269" y="1040"/>
                  </a:cubicBezTo>
                  <a:cubicBezTo>
                    <a:pt x="2269" y="989"/>
                    <a:pt x="2259" y="940"/>
                    <a:pt x="2239" y="889"/>
                  </a:cubicBezTo>
                  <a:cubicBezTo>
                    <a:pt x="2219" y="849"/>
                    <a:pt x="2179" y="820"/>
                    <a:pt x="2139" y="800"/>
                  </a:cubicBezTo>
                  <a:lnTo>
                    <a:pt x="2119" y="789"/>
                  </a:lnTo>
                  <a:cubicBezTo>
                    <a:pt x="2050" y="749"/>
                    <a:pt x="1990" y="709"/>
                    <a:pt x="1919" y="660"/>
                  </a:cubicBezTo>
                  <a:cubicBezTo>
                    <a:pt x="1850" y="620"/>
                    <a:pt x="1780" y="580"/>
                    <a:pt x="1700" y="540"/>
                  </a:cubicBezTo>
                  <a:cubicBezTo>
                    <a:pt x="1650" y="520"/>
                    <a:pt x="1600" y="490"/>
                    <a:pt x="1550" y="470"/>
                  </a:cubicBezTo>
                  <a:cubicBezTo>
                    <a:pt x="1520" y="450"/>
                    <a:pt x="1500" y="440"/>
                    <a:pt x="1470" y="430"/>
                  </a:cubicBezTo>
                  <a:cubicBezTo>
                    <a:pt x="1380" y="380"/>
                    <a:pt x="1300" y="340"/>
                    <a:pt x="1220" y="300"/>
                  </a:cubicBezTo>
                  <a:cubicBezTo>
                    <a:pt x="1170" y="280"/>
                    <a:pt x="1110" y="250"/>
                    <a:pt x="1060" y="220"/>
                  </a:cubicBezTo>
                  <a:lnTo>
                    <a:pt x="1051" y="210"/>
                  </a:lnTo>
                  <a:lnTo>
                    <a:pt x="991" y="180"/>
                  </a:lnTo>
                  <a:cubicBezTo>
                    <a:pt x="931" y="150"/>
                    <a:pt x="871" y="120"/>
                    <a:pt x="811" y="100"/>
                  </a:cubicBezTo>
                  <a:lnTo>
                    <a:pt x="740" y="60"/>
                  </a:lnTo>
                  <a:lnTo>
                    <a:pt x="680" y="30"/>
                  </a:lnTo>
                  <a:lnTo>
                    <a:pt x="671" y="30"/>
                  </a:lnTo>
                  <a:cubicBezTo>
                    <a:pt x="660" y="20"/>
                    <a:pt x="640" y="20"/>
                    <a:pt x="631" y="10"/>
                  </a:cubicBezTo>
                  <a:cubicBezTo>
                    <a:pt x="611" y="0"/>
                    <a:pt x="591" y="0"/>
                    <a:pt x="571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9" name="Google Shape;259;p24"/>
            <p:cNvSpPr/>
            <p:nvPr/>
          </p:nvSpPr>
          <p:spPr>
            <a:xfrm flipH="1">
              <a:off x="8294742" y="3095737"/>
              <a:ext cx="148339" cy="325775"/>
            </a:xfrm>
            <a:custGeom>
              <a:avLst/>
              <a:gdLst/>
              <a:ahLst/>
              <a:cxnLst/>
              <a:rect l="l" t="t" r="r" b="b"/>
              <a:pathLst>
                <a:path w="2289" h="5027" extrusionOk="0">
                  <a:moveTo>
                    <a:pt x="649" y="270"/>
                  </a:moveTo>
                  <a:lnTo>
                    <a:pt x="689" y="290"/>
                  </a:lnTo>
                  <a:lnTo>
                    <a:pt x="709" y="301"/>
                  </a:lnTo>
                  <a:lnTo>
                    <a:pt x="709" y="380"/>
                  </a:lnTo>
                  <a:lnTo>
                    <a:pt x="709" y="430"/>
                  </a:lnTo>
                  <a:lnTo>
                    <a:pt x="709" y="480"/>
                  </a:lnTo>
                  <a:lnTo>
                    <a:pt x="709" y="610"/>
                  </a:lnTo>
                  <a:lnTo>
                    <a:pt x="709" y="720"/>
                  </a:lnTo>
                  <a:cubicBezTo>
                    <a:pt x="709" y="740"/>
                    <a:pt x="700" y="760"/>
                    <a:pt x="700" y="770"/>
                  </a:cubicBezTo>
                  <a:lnTo>
                    <a:pt x="700" y="940"/>
                  </a:lnTo>
                  <a:lnTo>
                    <a:pt x="700" y="1129"/>
                  </a:lnTo>
                  <a:cubicBezTo>
                    <a:pt x="700" y="1189"/>
                    <a:pt x="689" y="1249"/>
                    <a:pt x="689" y="1309"/>
                  </a:cubicBezTo>
                  <a:cubicBezTo>
                    <a:pt x="700" y="1380"/>
                    <a:pt x="689" y="1440"/>
                    <a:pt x="689" y="1509"/>
                  </a:cubicBezTo>
                  <a:lnTo>
                    <a:pt x="689" y="1679"/>
                  </a:lnTo>
                  <a:lnTo>
                    <a:pt x="689" y="1739"/>
                  </a:lnTo>
                  <a:lnTo>
                    <a:pt x="689" y="2059"/>
                  </a:lnTo>
                  <a:lnTo>
                    <a:pt x="689" y="2079"/>
                  </a:lnTo>
                  <a:lnTo>
                    <a:pt x="689" y="2099"/>
                  </a:lnTo>
                  <a:lnTo>
                    <a:pt x="689" y="2249"/>
                  </a:lnTo>
                  <a:cubicBezTo>
                    <a:pt x="680" y="2319"/>
                    <a:pt x="680" y="2379"/>
                    <a:pt x="680" y="2439"/>
                  </a:cubicBezTo>
                  <a:cubicBezTo>
                    <a:pt x="669" y="2508"/>
                    <a:pt x="669" y="2579"/>
                    <a:pt x="669" y="2628"/>
                  </a:cubicBezTo>
                  <a:lnTo>
                    <a:pt x="669" y="2828"/>
                  </a:lnTo>
                  <a:lnTo>
                    <a:pt x="669" y="3008"/>
                  </a:lnTo>
                  <a:lnTo>
                    <a:pt x="669" y="3108"/>
                  </a:lnTo>
                  <a:lnTo>
                    <a:pt x="669" y="3148"/>
                  </a:lnTo>
                  <a:lnTo>
                    <a:pt x="669" y="3158"/>
                  </a:lnTo>
                  <a:lnTo>
                    <a:pt x="669" y="3178"/>
                  </a:lnTo>
                  <a:cubicBezTo>
                    <a:pt x="669" y="3188"/>
                    <a:pt x="660" y="3198"/>
                    <a:pt x="660" y="3198"/>
                  </a:cubicBezTo>
                  <a:lnTo>
                    <a:pt x="600" y="3258"/>
                  </a:lnTo>
                  <a:cubicBezTo>
                    <a:pt x="590" y="3268"/>
                    <a:pt x="580" y="3268"/>
                    <a:pt x="580" y="3278"/>
                  </a:cubicBezTo>
                  <a:lnTo>
                    <a:pt x="560" y="3278"/>
                  </a:lnTo>
                  <a:lnTo>
                    <a:pt x="560" y="3218"/>
                  </a:lnTo>
                  <a:lnTo>
                    <a:pt x="560" y="3198"/>
                  </a:lnTo>
                  <a:lnTo>
                    <a:pt x="560" y="3158"/>
                  </a:lnTo>
                  <a:lnTo>
                    <a:pt x="550" y="3128"/>
                  </a:lnTo>
                  <a:lnTo>
                    <a:pt x="550" y="3068"/>
                  </a:lnTo>
                  <a:cubicBezTo>
                    <a:pt x="550" y="2978"/>
                    <a:pt x="540" y="2898"/>
                    <a:pt x="540" y="2788"/>
                  </a:cubicBezTo>
                  <a:lnTo>
                    <a:pt x="540" y="2779"/>
                  </a:lnTo>
                  <a:lnTo>
                    <a:pt x="540" y="2768"/>
                  </a:lnTo>
                  <a:lnTo>
                    <a:pt x="540" y="2668"/>
                  </a:lnTo>
                  <a:cubicBezTo>
                    <a:pt x="540" y="2628"/>
                    <a:pt x="540" y="2599"/>
                    <a:pt x="550" y="2559"/>
                  </a:cubicBezTo>
                  <a:lnTo>
                    <a:pt x="550" y="2519"/>
                  </a:lnTo>
                  <a:lnTo>
                    <a:pt x="550" y="2348"/>
                  </a:lnTo>
                  <a:lnTo>
                    <a:pt x="550" y="2259"/>
                  </a:lnTo>
                  <a:cubicBezTo>
                    <a:pt x="560" y="2199"/>
                    <a:pt x="560" y="2139"/>
                    <a:pt x="570" y="2089"/>
                  </a:cubicBezTo>
                  <a:lnTo>
                    <a:pt x="570" y="1989"/>
                  </a:lnTo>
                  <a:cubicBezTo>
                    <a:pt x="580" y="1899"/>
                    <a:pt x="580" y="1809"/>
                    <a:pt x="580" y="1739"/>
                  </a:cubicBezTo>
                  <a:cubicBezTo>
                    <a:pt x="590" y="1699"/>
                    <a:pt x="590" y="1659"/>
                    <a:pt x="590" y="1609"/>
                  </a:cubicBezTo>
                  <a:lnTo>
                    <a:pt x="590" y="1469"/>
                  </a:lnTo>
                  <a:lnTo>
                    <a:pt x="600" y="1389"/>
                  </a:lnTo>
                  <a:lnTo>
                    <a:pt x="600" y="1200"/>
                  </a:lnTo>
                  <a:cubicBezTo>
                    <a:pt x="600" y="1070"/>
                    <a:pt x="609" y="950"/>
                    <a:pt x="620" y="830"/>
                  </a:cubicBezTo>
                  <a:cubicBezTo>
                    <a:pt x="620" y="780"/>
                    <a:pt x="620" y="720"/>
                    <a:pt x="629" y="660"/>
                  </a:cubicBezTo>
                  <a:cubicBezTo>
                    <a:pt x="629" y="620"/>
                    <a:pt x="629" y="580"/>
                    <a:pt x="640" y="530"/>
                  </a:cubicBezTo>
                  <a:lnTo>
                    <a:pt x="640" y="520"/>
                  </a:lnTo>
                  <a:cubicBezTo>
                    <a:pt x="640" y="480"/>
                    <a:pt x="649" y="440"/>
                    <a:pt x="649" y="410"/>
                  </a:cubicBezTo>
                  <a:lnTo>
                    <a:pt x="649" y="281"/>
                  </a:lnTo>
                  <a:lnTo>
                    <a:pt x="649" y="270"/>
                  </a:lnTo>
                  <a:close/>
                  <a:moveTo>
                    <a:pt x="749" y="3288"/>
                  </a:moveTo>
                  <a:cubicBezTo>
                    <a:pt x="760" y="3298"/>
                    <a:pt x="769" y="3298"/>
                    <a:pt x="780" y="3308"/>
                  </a:cubicBezTo>
                  <a:lnTo>
                    <a:pt x="809" y="3338"/>
                  </a:lnTo>
                  <a:lnTo>
                    <a:pt x="820" y="3348"/>
                  </a:lnTo>
                  <a:lnTo>
                    <a:pt x="860" y="3388"/>
                  </a:lnTo>
                  <a:cubicBezTo>
                    <a:pt x="900" y="3418"/>
                    <a:pt x="940" y="3438"/>
                    <a:pt x="969" y="3468"/>
                  </a:cubicBezTo>
                  <a:cubicBezTo>
                    <a:pt x="1000" y="3488"/>
                    <a:pt x="1029" y="3508"/>
                    <a:pt x="1069" y="3538"/>
                  </a:cubicBezTo>
                  <a:lnTo>
                    <a:pt x="1089" y="3547"/>
                  </a:lnTo>
                  <a:lnTo>
                    <a:pt x="1129" y="3587"/>
                  </a:lnTo>
                  <a:lnTo>
                    <a:pt x="1139" y="3587"/>
                  </a:lnTo>
                  <a:cubicBezTo>
                    <a:pt x="1139" y="3618"/>
                    <a:pt x="1139" y="3638"/>
                    <a:pt x="1129" y="3658"/>
                  </a:cubicBezTo>
                  <a:lnTo>
                    <a:pt x="1129" y="3698"/>
                  </a:lnTo>
                  <a:lnTo>
                    <a:pt x="1129" y="3707"/>
                  </a:lnTo>
                  <a:lnTo>
                    <a:pt x="1099" y="3687"/>
                  </a:lnTo>
                  <a:lnTo>
                    <a:pt x="1009" y="3627"/>
                  </a:lnTo>
                  <a:cubicBezTo>
                    <a:pt x="980" y="3618"/>
                    <a:pt x="949" y="3598"/>
                    <a:pt x="929" y="3578"/>
                  </a:cubicBezTo>
                  <a:lnTo>
                    <a:pt x="900" y="3567"/>
                  </a:lnTo>
                  <a:cubicBezTo>
                    <a:pt x="860" y="3547"/>
                    <a:pt x="829" y="3527"/>
                    <a:pt x="789" y="3498"/>
                  </a:cubicBezTo>
                  <a:lnTo>
                    <a:pt x="769" y="3478"/>
                  </a:lnTo>
                  <a:lnTo>
                    <a:pt x="760" y="3478"/>
                  </a:lnTo>
                  <a:cubicBezTo>
                    <a:pt x="749" y="3458"/>
                    <a:pt x="729" y="3448"/>
                    <a:pt x="709" y="3438"/>
                  </a:cubicBezTo>
                  <a:lnTo>
                    <a:pt x="680" y="3408"/>
                  </a:lnTo>
                  <a:lnTo>
                    <a:pt x="660" y="3398"/>
                  </a:lnTo>
                  <a:cubicBezTo>
                    <a:pt x="680" y="3378"/>
                    <a:pt x="689" y="3358"/>
                    <a:pt x="709" y="3338"/>
                  </a:cubicBezTo>
                  <a:cubicBezTo>
                    <a:pt x="729" y="3318"/>
                    <a:pt x="740" y="3308"/>
                    <a:pt x="749" y="3288"/>
                  </a:cubicBezTo>
                  <a:close/>
                  <a:moveTo>
                    <a:pt x="1329" y="600"/>
                  </a:moveTo>
                  <a:lnTo>
                    <a:pt x="1449" y="660"/>
                  </a:lnTo>
                  <a:cubicBezTo>
                    <a:pt x="1459" y="670"/>
                    <a:pt x="1469" y="670"/>
                    <a:pt x="1479" y="670"/>
                  </a:cubicBezTo>
                  <a:lnTo>
                    <a:pt x="1479" y="680"/>
                  </a:lnTo>
                  <a:lnTo>
                    <a:pt x="1479" y="720"/>
                  </a:lnTo>
                  <a:cubicBezTo>
                    <a:pt x="1469" y="750"/>
                    <a:pt x="1469" y="780"/>
                    <a:pt x="1469" y="810"/>
                  </a:cubicBezTo>
                  <a:lnTo>
                    <a:pt x="1469" y="950"/>
                  </a:lnTo>
                  <a:cubicBezTo>
                    <a:pt x="1459" y="1010"/>
                    <a:pt x="1459" y="1060"/>
                    <a:pt x="1459" y="1109"/>
                  </a:cubicBezTo>
                  <a:lnTo>
                    <a:pt x="1459" y="1140"/>
                  </a:lnTo>
                  <a:lnTo>
                    <a:pt x="1459" y="1220"/>
                  </a:lnTo>
                  <a:lnTo>
                    <a:pt x="1459" y="1320"/>
                  </a:lnTo>
                  <a:lnTo>
                    <a:pt x="1459" y="1349"/>
                  </a:lnTo>
                  <a:lnTo>
                    <a:pt x="1459" y="1489"/>
                  </a:lnTo>
                  <a:cubicBezTo>
                    <a:pt x="1459" y="1540"/>
                    <a:pt x="1459" y="1580"/>
                    <a:pt x="1449" y="1629"/>
                  </a:cubicBezTo>
                  <a:lnTo>
                    <a:pt x="1449" y="1759"/>
                  </a:lnTo>
                  <a:lnTo>
                    <a:pt x="1449" y="1889"/>
                  </a:lnTo>
                  <a:lnTo>
                    <a:pt x="1449" y="1929"/>
                  </a:lnTo>
                  <a:lnTo>
                    <a:pt x="1449" y="2019"/>
                  </a:lnTo>
                  <a:cubicBezTo>
                    <a:pt x="1449" y="2119"/>
                    <a:pt x="1459" y="2209"/>
                    <a:pt x="1449" y="2308"/>
                  </a:cubicBezTo>
                  <a:cubicBezTo>
                    <a:pt x="1449" y="2399"/>
                    <a:pt x="1449" y="2488"/>
                    <a:pt x="1439" y="2579"/>
                  </a:cubicBezTo>
                  <a:cubicBezTo>
                    <a:pt x="1429" y="2668"/>
                    <a:pt x="1429" y="2759"/>
                    <a:pt x="1429" y="2838"/>
                  </a:cubicBezTo>
                  <a:cubicBezTo>
                    <a:pt x="1429" y="2888"/>
                    <a:pt x="1429" y="2928"/>
                    <a:pt x="1419" y="2978"/>
                  </a:cubicBezTo>
                  <a:lnTo>
                    <a:pt x="1419" y="3028"/>
                  </a:lnTo>
                  <a:lnTo>
                    <a:pt x="1419" y="3048"/>
                  </a:lnTo>
                  <a:lnTo>
                    <a:pt x="1419" y="3108"/>
                  </a:lnTo>
                  <a:cubicBezTo>
                    <a:pt x="1409" y="3138"/>
                    <a:pt x="1409" y="3158"/>
                    <a:pt x="1409" y="3188"/>
                  </a:cubicBezTo>
                  <a:lnTo>
                    <a:pt x="1409" y="3198"/>
                  </a:lnTo>
                  <a:cubicBezTo>
                    <a:pt x="1409" y="3258"/>
                    <a:pt x="1409" y="3308"/>
                    <a:pt x="1399" y="3368"/>
                  </a:cubicBezTo>
                  <a:cubicBezTo>
                    <a:pt x="1399" y="3418"/>
                    <a:pt x="1389" y="3458"/>
                    <a:pt x="1389" y="3498"/>
                  </a:cubicBezTo>
                  <a:cubicBezTo>
                    <a:pt x="1389" y="3508"/>
                    <a:pt x="1389" y="3518"/>
                    <a:pt x="1379" y="3538"/>
                  </a:cubicBezTo>
                  <a:cubicBezTo>
                    <a:pt x="1379" y="3567"/>
                    <a:pt x="1379" y="3598"/>
                    <a:pt x="1369" y="3627"/>
                  </a:cubicBezTo>
                  <a:cubicBezTo>
                    <a:pt x="1369" y="3667"/>
                    <a:pt x="1369" y="3718"/>
                    <a:pt x="1359" y="3758"/>
                  </a:cubicBezTo>
                  <a:lnTo>
                    <a:pt x="1359" y="3827"/>
                  </a:lnTo>
                  <a:lnTo>
                    <a:pt x="1359" y="3838"/>
                  </a:lnTo>
                  <a:lnTo>
                    <a:pt x="1359" y="3847"/>
                  </a:lnTo>
                  <a:lnTo>
                    <a:pt x="1349" y="3847"/>
                  </a:lnTo>
                  <a:cubicBezTo>
                    <a:pt x="1329" y="3827"/>
                    <a:pt x="1309" y="3818"/>
                    <a:pt x="1279" y="3798"/>
                  </a:cubicBezTo>
                  <a:cubicBezTo>
                    <a:pt x="1269" y="3798"/>
                    <a:pt x="1259" y="3787"/>
                    <a:pt x="1249" y="3787"/>
                  </a:cubicBezTo>
                  <a:lnTo>
                    <a:pt x="1249" y="3767"/>
                  </a:lnTo>
                  <a:lnTo>
                    <a:pt x="1249" y="3738"/>
                  </a:lnTo>
                  <a:cubicBezTo>
                    <a:pt x="1249" y="3718"/>
                    <a:pt x="1259" y="3698"/>
                    <a:pt x="1259" y="3678"/>
                  </a:cubicBezTo>
                  <a:cubicBezTo>
                    <a:pt x="1269" y="3607"/>
                    <a:pt x="1269" y="3547"/>
                    <a:pt x="1279" y="3478"/>
                  </a:cubicBezTo>
                  <a:lnTo>
                    <a:pt x="1279" y="3458"/>
                  </a:lnTo>
                  <a:cubicBezTo>
                    <a:pt x="1279" y="3428"/>
                    <a:pt x="1279" y="3388"/>
                    <a:pt x="1289" y="3358"/>
                  </a:cubicBezTo>
                  <a:cubicBezTo>
                    <a:pt x="1299" y="3258"/>
                    <a:pt x="1299" y="3148"/>
                    <a:pt x="1309" y="3028"/>
                  </a:cubicBezTo>
                  <a:lnTo>
                    <a:pt x="1309" y="2968"/>
                  </a:lnTo>
                  <a:lnTo>
                    <a:pt x="1319" y="2898"/>
                  </a:lnTo>
                  <a:lnTo>
                    <a:pt x="1319" y="2858"/>
                  </a:lnTo>
                  <a:cubicBezTo>
                    <a:pt x="1319" y="2808"/>
                    <a:pt x="1319" y="2759"/>
                    <a:pt x="1329" y="2719"/>
                  </a:cubicBezTo>
                  <a:lnTo>
                    <a:pt x="1329" y="2399"/>
                  </a:lnTo>
                  <a:cubicBezTo>
                    <a:pt x="1329" y="2368"/>
                    <a:pt x="1329" y="2339"/>
                    <a:pt x="1319" y="2299"/>
                  </a:cubicBezTo>
                  <a:lnTo>
                    <a:pt x="1319" y="2239"/>
                  </a:lnTo>
                  <a:lnTo>
                    <a:pt x="1319" y="2059"/>
                  </a:lnTo>
                  <a:lnTo>
                    <a:pt x="1319" y="1749"/>
                  </a:lnTo>
                  <a:lnTo>
                    <a:pt x="1319" y="1599"/>
                  </a:lnTo>
                  <a:lnTo>
                    <a:pt x="1319" y="1420"/>
                  </a:lnTo>
                  <a:lnTo>
                    <a:pt x="1319" y="1249"/>
                  </a:lnTo>
                  <a:cubicBezTo>
                    <a:pt x="1329" y="1200"/>
                    <a:pt x="1329" y="1149"/>
                    <a:pt x="1329" y="1100"/>
                  </a:cubicBezTo>
                  <a:lnTo>
                    <a:pt x="1329" y="890"/>
                  </a:lnTo>
                  <a:lnTo>
                    <a:pt x="1329" y="830"/>
                  </a:lnTo>
                  <a:lnTo>
                    <a:pt x="1329" y="770"/>
                  </a:lnTo>
                  <a:lnTo>
                    <a:pt x="1329" y="600"/>
                  </a:lnTo>
                  <a:close/>
                  <a:moveTo>
                    <a:pt x="1469" y="3818"/>
                  </a:moveTo>
                  <a:cubicBezTo>
                    <a:pt x="1479" y="3827"/>
                    <a:pt x="1489" y="3838"/>
                    <a:pt x="1499" y="3838"/>
                  </a:cubicBezTo>
                  <a:cubicBezTo>
                    <a:pt x="1529" y="3858"/>
                    <a:pt x="1549" y="3867"/>
                    <a:pt x="1569" y="3887"/>
                  </a:cubicBezTo>
                  <a:lnTo>
                    <a:pt x="1609" y="3918"/>
                  </a:lnTo>
                  <a:lnTo>
                    <a:pt x="1649" y="3947"/>
                  </a:lnTo>
                  <a:cubicBezTo>
                    <a:pt x="1659" y="3958"/>
                    <a:pt x="1669" y="3967"/>
                    <a:pt x="1679" y="3967"/>
                  </a:cubicBezTo>
                  <a:cubicBezTo>
                    <a:pt x="1699" y="3978"/>
                    <a:pt x="1709" y="3987"/>
                    <a:pt x="1729" y="3998"/>
                  </a:cubicBezTo>
                  <a:lnTo>
                    <a:pt x="1729" y="4007"/>
                  </a:lnTo>
                  <a:cubicBezTo>
                    <a:pt x="1749" y="4017"/>
                    <a:pt x="1779" y="4037"/>
                    <a:pt x="1799" y="4057"/>
                  </a:cubicBezTo>
                  <a:cubicBezTo>
                    <a:pt x="1809" y="4067"/>
                    <a:pt x="1828" y="4077"/>
                    <a:pt x="1839" y="4087"/>
                  </a:cubicBezTo>
                  <a:cubicBezTo>
                    <a:pt x="1859" y="4087"/>
                    <a:pt x="1868" y="4097"/>
                    <a:pt x="1888" y="4097"/>
                  </a:cubicBezTo>
                  <a:cubicBezTo>
                    <a:pt x="1899" y="4107"/>
                    <a:pt x="1919" y="4117"/>
                    <a:pt x="1928" y="4127"/>
                  </a:cubicBezTo>
                  <a:cubicBezTo>
                    <a:pt x="1939" y="4127"/>
                    <a:pt x="1939" y="4127"/>
                    <a:pt x="1948" y="4137"/>
                  </a:cubicBezTo>
                  <a:cubicBezTo>
                    <a:pt x="1959" y="4137"/>
                    <a:pt x="1959" y="4147"/>
                    <a:pt x="1968" y="4147"/>
                  </a:cubicBezTo>
                  <a:cubicBezTo>
                    <a:pt x="1979" y="4157"/>
                    <a:pt x="1999" y="4167"/>
                    <a:pt x="2008" y="4167"/>
                  </a:cubicBezTo>
                  <a:cubicBezTo>
                    <a:pt x="2019" y="4167"/>
                    <a:pt x="2019" y="4177"/>
                    <a:pt x="2019" y="4177"/>
                  </a:cubicBezTo>
                  <a:lnTo>
                    <a:pt x="2019" y="4247"/>
                  </a:lnTo>
                  <a:lnTo>
                    <a:pt x="2019" y="4297"/>
                  </a:lnTo>
                  <a:lnTo>
                    <a:pt x="1999" y="4277"/>
                  </a:lnTo>
                  <a:lnTo>
                    <a:pt x="1988" y="4277"/>
                  </a:lnTo>
                  <a:lnTo>
                    <a:pt x="1948" y="4247"/>
                  </a:lnTo>
                  <a:cubicBezTo>
                    <a:pt x="1928" y="4227"/>
                    <a:pt x="1899" y="4207"/>
                    <a:pt x="1868" y="4187"/>
                  </a:cubicBezTo>
                  <a:cubicBezTo>
                    <a:pt x="1848" y="4177"/>
                    <a:pt x="1828" y="4157"/>
                    <a:pt x="1799" y="4147"/>
                  </a:cubicBezTo>
                  <a:cubicBezTo>
                    <a:pt x="1759" y="4117"/>
                    <a:pt x="1719" y="4097"/>
                    <a:pt x="1679" y="4067"/>
                  </a:cubicBezTo>
                  <a:cubicBezTo>
                    <a:pt x="1639" y="4047"/>
                    <a:pt x="1609" y="4017"/>
                    <a:pt x="1569" y="3987"/>
                  </a:cubicBezTo>
                  <a:cubicBezTo>
                    <a:pt x="1539" y="3967"/>
                    <a:pt x="1499" y="3938"/>
                    <a:pt x="1469" y="3918"/>
                  </a:cubicBezTo>
                  <a:lnTo>
                    <a:pt x="1459" y="3907"/>
                  </a:lnTo>
                  <a:cubicBezTo>
                    <a:pt x="1459" y="3898"/>
                    <a:pt x="1469" y="3887"/>
                    <a:pt x="1469" y="3878"/>
                  </a:cubicBezTo>
                  <a:lnTo>
                    <a:pt x="1469" y="3838"/>
                  </a:lnTo>
                  <a:lnTo>
                    <a:pt x="1469" y="3827"/>
                  </a:lnTo>
                  <a:lnTo>
                    <a:pt x="1469" y="3818"/>
                  </a:lnTo>
                  <a:close/>
                  <a:moveTo>
                    <a:pt x="480" y="3468"/>
                  </a:moveTo>
                  <a:lnTo>
                    <a:pt x="480" y="3478"/>
                  </a:lnTo>
                  <a:cubicBezTo>
                    <a:pt x="500" y="3488"/>
                    <a:pt x="510" y="3488"/>
                    <a:pt x="520" y="3498"/>
                  </a:cubicBezTo>
                  <a:lnTo>
                    <a:pt x="550" y="3527"/>
                  </a:lnTo>
                  <a:cubicBezTo>
                    <a:pt x="560" y="3538"/>
                    <a:pt x="580" y="3538"/>
                    <a:pt x="590" y="3547"/>
                  </a:cubicBezTo>
                  <a:lnTo>
                    <a:pt x="600" y="3558"/>
                  </a:lnTo>
                  <a:cubicBezTo>
                    <a:pt x="609" y="3567"/>
                    <a:pt x="629" y="3567"/>
                    <a:pt x="649" y="3587"/>
                  </a:cubicBezTo>
                  <a:cubicBezTo>
                    <a:pt x="660" y="3587"/>
                    <a:pt x="669" y="3598"/>
                    <a:pt x="680" y="3607"/>
                  </a:cubicBezTo>
                  <a:cubicBezTo>
                    <a:pt x="700" y="3627"/>
                    <a:pt x="729" y="3638"/>
                    <a:pt x="749" y="3658"/>
                  </a:cubicBezTo>
                  <a:lnTo>
                    <a:pt x="869" y="3718"/>
                  </a:lnTo>
                  <a:lnTo>
                    <a:pt x="989" y="3778"/>
                  </a:lnTo>
                  <a:cubicBezTo>
                    <a:pt x="1000" y="3787"/>
                    <a:pt x="1020" y="3798"/>
                    <a:pt x="1040" y="3807"/>
                  </a:cubicBezTo>
                  <a:cubicBezTo>
                    <a:pt x="1060" y="3818"/>
                    <a:pt x="1080" y="3838"/>
                    <a:pt x="1089" y="3847"/>
                  </a:cubicBezTo>
                  <a:lnTo>
                    <a:pt x="1209" y="3907"/>
                  </a:lnTo>
                  <a:cubicBezTo>
                    <a:pt x="1289" y="3947"/>
                    <a:pt x="1369" y="3998"/>
                    <a:pt x="1449" y="4047"/>
                  </a:cubicBezTo>
                  <a:cubicBezTo>
                    <a:pt x="1469" y="4057"/>
                    <a:pt x="1499" y="4077"/>
                    <a:pt x="1519" y="4097"/>
                  </a:cubicBezTo>
                  <a:cubicBezTo>
                    <a:pt x="1569" y="4127"/>
                    <a:pt x="1619" y="4167"/>
                    <a:pt x="1669" y="4197"/>
                  </a:cubicBezTo>
                  <a:lnTo>
                    <a:pt x="1699" y="4217"/>
                  </a:lnTo>
                  <a:lnTo>
                    <a:pt x="1709" y="4227"/>
                  </a:lnTo>
                  <a:cubicBezTo>
                    <a:pt x="1769" y="4257"/>
                    <a:pt x="1828" y="4297"/>
                    <a:pt x="1888" y="4347"/>
                  </a:cubicBezTo>
                  <a:lnTo>
                    <a:pt x="1908" y="4357"/>
                  </a:lnTo>
                  <a:cubicBezTo>
                    <a:pt x="1939" y="4377"/>
                    <a:pt x="1959" y="4397"/>
                    <a:pt x="1999" y="4417"/>
                  </a:cubicBezTo>
                  <a:lnTo>
                    <a:pt x="1999" y="4427"/>
                  </a:lnTo>
                  <a:lnTo>
                    <a:pt x="1988" y="4427"/>
                  </a:lnTo>
                  <a:lnTo>
                    <a:pt x="1988" y="4437"/>
                  </a:lnTo>
                  <a:cubicBezTo>
                    <a:pt x="1979" y="4437"/>
                    <a:pt x="1968" y="4437"/>
                    <a:pt x="1959" y="4447"/>
                  </a:cubicBezTo>
                  <a:lnTo>
                    <a:pt x="1939" y="4447"/>
                  </a:lnTo>
                  <a:cubicBezTo>
                    <a:pt x="1928" y="4457"/>
                    <a:pt x="1908" y="4457"/>
                    <a:pt x="1899" y="4467"/>
                  </a:cubicBezTo>
                  <a:cubicBezTo>
                    <a:pt x="1868" y="4477"/>
                    <a:pt x="1839" y="4487"/>
                    <a:pt x="1799" y="4497"/>
                  </a:cubicBezTo>
                  <a:lnTo>
                    <a:pt x="1749" y="4497"/>
                  </a:lnTo>
                  <a:lnTo>
                    <a:pt x="1739" y="4507"/>
                  </a:lnTo>
                  <a:cubicBezTo>
                    <a:pt x="1729" y="4487"/>
                    <a:pt x="1719" y="4477"/>
                    <a:pt x="1709" y="4457"/>
                  </a:cubicBezTo>
                  <a:cubicBezTo>
                    <a:pt x="1689" y="4447"/>
                    <a:pt x="1679" y="4437"/>
                    <a:pt x="1659" y="4417"/>
                  </a:cubicBezTo>
                  <a:lnTo>
                    <a:pt x="1649" y="4417"/>
                  </a:lnTo>
                  <a:cubicBezTo>
                    <a:pt x="1629" y="4397"/>
                    <a:pt x="1599" y="4377"/>
                    <a:pt x="1579" y="4357"/>
                  </a:cubicBezTo>
                  <a:cubicBezTo>
                    <a:pt x="1549" y="4347"/>
                    <a:pt x="1519" y="4327"/>
                    <a:pt x="1489" y="4307"/>
                  </a:cubicBezTo>
                  <a:lnTo>
                    <a:pt x="1449" y="4297"/>
                  </a:lnTo>
                  <a:cubicBezTo>
                    <a:pt x="1439" y="4287"/>
                    <a:pt x="1419" y="4277"/>
                    <a:pt x="1399" y="4267"/>
                  </a:cubicBezTo>
                  <a:lnTo>
                    <a:pt x="1249" y="4177"/>
                  </a:lnTo>
                  <a:cubicBezTo>
                    <a:pt x="1219" y="4157"/>
                    <a:pt x="1179" y="4137"/>
                    <a:pt x="1149" y="4107"/>
                  </a:cubicBezTo>
                  <a:cubicBezTo>
                    <a:pt x="1139" y="4097"/>
                    <a:pt x="1119" y="4087"/>
                    <a:pt x="1099" y="4077"/>
                  </a:cubicBezTo>
                  <a:cubicBezTo>
                    <a:pt x="1049" y="4037"/>
                    <a:pt x="1000" y="4007"/>
                    <a:pt x="949" y="3987"/>
                  </a:cubicBezTo>
                  <a:lnTo>
                    <a:pt x="800" y="3898"/>
                  </a:lnTo>
                  <a:cubicBezTo>
                    <a:pt x="769" y="3878"/>
                    <a:pt x="749" y="3858"/>
                    <a:pt x="729" y="3847"/>
                  </a:cubicBezTo>
                  <a:lnTo>
                    <a:pt x="720" y="3838"/>
                  </a:lnTo>
                  <a:cubicBezTo>
                    <a:pt x="700" y="3827"/>
                    <a:pt x="680" y="3807"/>
                    <a:pt x="660" y="3798"/>
                  </a:cubicBezTo>
                  <a:cubicBezTo>
                    <a:pt x="629" y="3778"/>
                    <a:pt x="609" y="3767"/>
                    <a:pt x="580" y="3747"/>
                  </a:cubicBezTo>
                  <a:cubicBezTo>
                    <a:pt x="560" y="3738"/>
                    <a:pt x="530" y="3727"/>
                    <a:pt x="510" y="3707"/>
                  </a:cubicBezTo>
                  <a:lnTo>
                    <a:pt x="420" y="3647"/>
                  </a:lnTo>
                  <a:lnTo>
                    <a:pt x="410" y="3638"/>
                  </a:lnTo>
                  <a:cubicBezTo>
                    <a:pt x="400" y="3627"/>
                    <a:pt x="390" y="3618"/>
                    <a:pt x="370" y="3607"/>
                  </a:cubicBezTo>
                  <a:cubicBezTo>
                    <a:pt x="360" y="3607"/>
                    <a:pt x="350" y="3598"/>
                    <a:pt x="340" y="3587"/>
                  </a:cubicBezTo>
                  <a:cubicBezTo>
                    <a:pt x="330" y="3578"/>
                    <a:pt x="320" y="3578"/>
                    <a:pt x="300" y="3567"/>
                  </a:cubicBezTo>
                  <a:lnTo>
                    <a:pt x="270" y="3538"/>
                  </a:lnTo>
                  <a:cubicBezTo>
                    <a:pt x="280" y="3538"/>
                    <a:pt x="290" y="3527"/>
                    <a:pt x="310" y="3527"/>
                  </a:cubicBezTo>
                  <a:lnTo>
                    <a:pt x="320" y="3527"/>
                  </a:lnTo>
                  <a:cubicBezTo>
                    <a:pt x="330" y="3518"/>
                    <a:pt x="350" y="3508"/>
                    <a:pt x="370" y="3508"/>
                  </a:cubicBezTo>
                  <a:lnTo>
                    <a:pt x="390" y="3498"/>
                  </a:lnTo>
                  <a:cubicBezTo>
                    <a:pt x="410" y="3498"/>
                    <a:pt x="420" y="3498"/>
                    <a:pt x="430" y="3488"/>
                  </a:cubicBezTo>
                  <a:cubicBezTo>
                    <a:pt x="440" y="3488"/>
                    <a:pt x="450" y="3488"/>
                    <a:pt x="460" y="3478"/>
                  </a:cubicBezTo>
                  <a:lnTo>
                    <a:pt x="470" y="3478"/>
                  </a:lnTo>
                  <a:lnTo>
                    <a:pt x="480" y="3468"/>
                  </a:lnTo>
                  <a:close/>
                  <a:moveTo>
                    <a:pt x="180" y="3638"/>
                  </a:moveTo>
                  <a:cubicBezTo>
                    <a:pt x="190" y="3647"/>
                    <a:pt x="200" y="3647"/>
                    <a:pt x="210" y="3658"/>
                  </a:cubicBezTo>
                  <a:cubicBezTo>
                    <a:pt x="220" y="3658"/>
                    <a:pt x="230" y="3667"/>
                    <a:pt x="230" y="3667"/>
                  </a:cubicBezTo>
                  <a:cubicBezTo>
                    <a:pt x="250" y="3678"/>
                    <a:pt x="280" y="3698"/>
                    <a:pt x="300" y="3707"/>
                  </a:cubicBezTo>
                  <a:lnTo>
                    <a:pt x="390" y="3767"/>
                  </a:lnTo>
                  <a:cubicBezTo>
                    <a:pt x="400" y="3778"/>
                    <a:pt x="410" y="3787"/>
                    <a:pt x="430" y="3798"/>
                  </a:cubicBezTo>
                  <a:cubicBezTo>
                    <a:pt x="460" y="3818"/>
                    <a:pt x="490" y="3827"/>
                    <a:pt x="520" y="3847"/>
                  </a:cubicBezTo>
                  <a:cubicBezTo>
                    <a:pt x="540" y="3858"/>
                    <a:pt x="560" y="3867"/>
                    <a:pt x="570" y="3878"/>
                  </a:cubicBezTo>
                  <a:cubicBezTo>
                    <a:pt x="609" y="3898"/>
                    <a:pt x="649" y="3918"/>
                    <a:pt x="680" y="3938"/>
                  </a:cubicBezTo>
                  <a:lnTo>
                    <a:pt x="689" y="3947"/>
                  </a:lnTo>
                  <a:lnTo>
                    <a:pt x="720" y="3967"/>
                  </a:lnTo>
                  <a:cubicBezTo>
                    <a:pt x="760" y="3998"/>
                    <a:pt x="809" y="4027"/>
                    <a:pt x="869" y="4057"/>
                  </a:cubicBezTo>
                  <a:lnTo>
                    <a:pt x="909" y="4077"/>
                  </a:lnTo>
                  <a:cubicBezTo>
                    <a:pt x="940" y="4097"/>
                    <a:pt x="989" y="4117"/>
                    <a:pt x="1029" y="4147"/>
                  </a:cubicBezTo>
                  <a:cubicBezTo>
                    <a:pt x="1049" y="4167"/>
                    <a:pt x="1069" y="4177"/>
                    <a:pt x="1089" y="4197"/>
                  </a:cubicBezTo>
                  <a:cubicBezTo>
                    <a:pt x="1119" y="4217"/>
                    <a:pt x="1149" y="4237"/>
                    <a:pt x="1169" y="4247"/>
                  </a:cubicBezTo>
                  <a:cubicBezTo>
                    <a:pt x="1229" y="4287"/>
                    <a:pt x="1279" y="4317"/>
                    <a:pt x="1319" y="4337"/>
                  </a:cubicBezTo>
                  <a:cubicBezTo>
                    <a:pt x="1349" y="4347"/>
                    <a:pt x="1369" y="4357"/>
                    <a:pt x="1389" y="4367"/>
                  </a:cubicBezTo>
                  <a:lnTo>
                    <a:pt x="1399" y="4377"/>
                  </a:lnTo>
                  <a:cubicBezTo>
                    <a:pt x="1429" y="4387"/>
                    <a:pt x="1459" y="4407"/>
                    <a:pt x="1489" y="4417"/>
                  </a:cubicBezTo>
                  <a:cubicBezTo>
                    <a:pt x="1529" y="4447"/>
                    <a:pt x="1579" y="4477"/>
                    <a:pt x="1629" y="4517"/>
                  </a:cubicBezTo>
                  <a:cubicBezTo>
                    <a:pt x="1629" y="4517"/>
                    <a:pt x="1639" y="4527"/>
                    <a:pt x="1649" y="4527"/>
                  </a:cubicBezTo>
                  <a:cubicBezTo>
                    <a:pt x="1649" y="4537"/>
                    <a:pt x="1659" y="4547"/>
                    <a:pt x="1659" y="4557"/>
                  </a:cubicBezTo>
                  <a:lnTo>
                    <a:pt x="1659" y="4567"/>
                  </a:lnTo>
                  <a:lnTo>
                    <a:pt x="1659" y="4577"/>
                  </a:lnTo>
                  <a:cubicBezTo>
                    <a:pt x="1659" y="4587"/>
                    <a:pt x="1659" y="4597"/>
                    <a:pt x="1649" y="4607"/>
                  </a:cubicBezTo>
                  <a:lnTo>
                    <a:pt x="1649" y="4637"/>
                  </a:lnTo>
                  <a:lnTo>
                    <a:pt x="1649" y="4657"/>
                  </a:lnTo>
                  <a:lnTo>
                    <a:pt x="1649" y="4667"/>
                  </a:lnTo>
                  <a:lnTo>
                    <a:pt x="1649" y="4687"/>
                  </a:lnTo>
                  <a:cubicBezTo>
                    <a:pt x="1649" y="4717"/>
                    <a:pt x="1639" y="4746"/>
                    <a:pt x="1639" y="4777"/>
                  </a:cubicBezTo>
                  <a:lnTo>
                    <a:pt x="1639" y="4786"/>
                  </a:lnTo>
                  <a:lnTo>
                    <a:pt x="1639" y="4806"/>
                  </a:lnTo>
                  <a:lnTo>
                    <a:pt x="1639" y="4817"/>
                  </a:lnTo>
                  <a:lnTo>
                    <a:pt x="1619" y="4806"/>
                  </a:lnTo>
                  <a:lnTo>
                    <a:pt x="1559" y="4777"/>
                  </a:lnTo>
                  <a:cubicBezTo>
                    <a:pt x="1529" y="4746"/>
                    <a:pt x="1489" y="4726"/>
                    <a:pt x="1449" y="4717"/>
                  </a:cubicBezTo>
                  <a:lnTo>
                    <a:pt x="1409" y="4697"/>
                  </a:lnTo>
                  <a:cubicBezTo>
                    <a:pt x="1359" y="4667"/>
                    <a:pt x="1309" y="4647"/>
                    <a:pt x="1259" y="4617"/>
                  </a:cubicBezTo>
                  <a:lnTo>
                    <a:pt x="1229" y="4597"/>
                  </a:lnTo>
                  <a:lnTo>
                    <a:pt x="1209" y="4587"/>
                  </a:lnTo>
                  <a:lnTo>
                    <a:pt x="1199" y="4577"/>
                  </a:lnTo>
                  <a:cubicBezTo>
                    <a:pt x="1169" y="4557"/>
                    <a:pt x="1139" y="4547"/>
                    <a:pt x="1109" y="4527"/>
                  </a:cubicBezTo>
                  <a:cubicBezTo>
                    <a:pt x="1049" y="4497"/>
                    <a:pt x="1000" y="4457"/>
                    <a:pt x="949" y="4427"/>
                  </a:cubicBezTo>
                  <a:cubicBezTo>
                    <a:pt x="900" y="4397"/>
                    <a:pt x="860" y="4367"/>
                    <a:pt x="820" y="4337"/>
                  </a:cubicBezTo>
                  <a:cubicBezTo>
                    <a:pt x="760" y="4297"/>
                    <a:pt x="709" y="4257"/>
                    <a:pt x="660" y="4227"/>
                  </a:cubicBezTo>
                  <a:lnTo>
                    <a:pt x="640" y="4207"/>
                  </a:lnTo>
                  <a:lnTo>
                    <a:pt x="629" y="4207"/>
                  </a:lnTo>
                  <a:lnTo>
                    <a:pt x="600" y="4177"/>
                  </a:lnTo>
                  <a:cubicBezTo>
                    <a:pt x="570" y="4167"/>
                    <a:pt x="550" y="4147"/>
                    <a:pt x="520" y="4127"/>
                  </a:cubicBezTo>
                  <a:lnTo>
                    <a:pt x="430" y="4067"/>
                  </a:lnTo>
                  <a:cubicBezTo>
                    <a:pt x="400" y="4037"/>
                    <a:pt x="370" y="4017"/>
                    <a:pt x="350" y="4007"/>
                  </a:cubicBezTo>
                  <a:cubicBezTo>
                    <a:pt x="330" y="3987"/>
                    <a:pt x="300" y="3978"/>
                    <a:pt x="270" y="3947"/>
                  </a:cubicBezTo>
                  <a:lnTo>
                    <a:pt x="260" y="3947"/>
                  </a:lnTo>
                  <a:lnTo>
                    <a:pt x="230" y="3918"/>
                  </a:lnTo>
                  <a:lnTo>
                    <a:pt x="220" y="3907"/>
                  </a:lnTo>
                  <a:lnTo>
                    <a:pt x="200" y="3898"/>
                  </a:lnTo>
                  <a:lnTo>
                    <a:pt x="200" y="3878"/>
                  </a:lnTo>
                  <a:cubicBezTo>
                    <a:pt x="190" y="3827"/>
                    <a:pt x="190" y="3787"/>
                    <a:pt x="190" y="3747"/>
                  </a:cubicBezTo>
                  <a:lnTo>
                    <a:pt x="180" y="3718"/>
                  </a:lnTo>
                  <a:lnTo>
                    <a:pt x="180" y="3658"/>
                  </a:lnTo>
                  <a:lnTo>
                    <a:pt x="180" y="3638"/>
                  </a:lnTo>
                  <a:close/>
                  <a:moveTo>
                    <a:pt x="2048" y="4497"/>
                  </a:moveTo>
                  <a:lnTo>
                    <a:pt x="2048" y="4527"/>
                  </a:lnTo>
                  <a:cubicBezTo>
                    <a:pt x="2048" y="4567"/>
                    <a:pt x="2039" y="4607"/>
                    <a:pt x="2039" y="4637"/>
                  </a:cubicBezTo>
                  <a:lnTo>
                    <a:pt x="2039" y="4657"/>
                  </a:lnTo>
                  <a:cubicBezTo>
                    <a:pt x="2039" y="4687"/>
                    <a:pt x="2039" y="4707"/>
                    <a:pt x="2028" y="4726"/>
                  </a:cubicBezTo>
                  <a:lnTo>
                    <a:pt x="2028" y="4746"/>
                  </a:lnTo>
                  <a:lnTo>
                    <a:pt x="2008" y="4757"/>
                  </a:lnTo>
                  <a:cubicBezTo>
                    <a:pt x="1999" y="4766"/>
                    <a:pt x="1988" y="4766"/>
                    <a:pt x="1979" y="4766"/>
                  </a:cubicBezTo>
                  <a:cubicBezTo>
                    <a:pt x="1959" y="4777"/>
                    <a:pt x="1939" y="4786"/>
                    <a:pt x="1928" y="4797"/>
                  </a:cubicBezTo>
                  <a:lnTo>
                    <a:pt x="1908" y="4806"/>
                  </a:lnTo>
                  <a:cubicBezTo>
                    <a:pt x="1868" y="4817"/>
                    <a:pt x="1839" y="4826"/>
                    <a:pt x="1809" y="4837"/>
                  </a:cubicBezTo>
                  <a:lnTo>
                    <a:pt x="1799" y="4846"/>
                  </a:lnTo>
                  <a:lnTo>
                    <a:pt x="1789" y="4846"/>
                  </a:lnTo>
                  <a:cubicBezTo>
                    <a:pt x="1779" y="4846"/>
                    <a:pt x="1769" y="4857"/>
                    <a:pt x="1759" y="4857"/>
                  </a:cubicBezTo>
                  <a:lnTo>
                    <a:pt x="1749" y="4857"/>
                  </a:lnTo>
                  <a:lnTo>
                    <a:pt x="1749" y="4866"/>
                  </a:lnTo>
                  <a:lnTo>
                    <a:pt x="1739" y="4866"/>
                  </a:lnTo>
                  <a:lnTo>
                    <a:pt x="1739" y="4846"/>
                  </a:lnTo>
                  <a:cubicBezTo>
                    <a:pt x="1739" y="4817"/>
                    <a:pt x="1749" y="4797"/>
                    <a:pt x="1749" y="4766"/>
                  </a:cubicBezTo>
                  <a:lnTo>
                    <a:pt x="1749" y="4757"/>
                  </a:lnTo>
                  <a:cubicBezTo>
                    <a:pt x="1749" y="4737"/>
                    <a:pt x="1759" y="4707"/>
                    <a:pt x="1759" y="4687"/>
                  </a:cubicBezTo>
                  <a:lnTo>
                    <a:pt x="1759" y="4657"/>
                  </a:lnTo>
                  <a:lnTo>
                    <a:pt x="1759" y="4607"/>
                  </a:lnTo>
                  <a:lnTo>
                    <a:pt x="1759" y="4597"/>
                  </a:lnTo>
                  <a:cubicBezTo>
                    <a:pt x="1779" y="4597"/>
                    <a:pt x="1789" y="4597"/>
                    <a:pt x="1809" y="4587"/>
                  </a:cubicBezTo>
                  <a:lnTo>
                    <a:pt x="1848" y="4587"/>
                  </a:lnTo>
                  <a:cubicBezTo>
                    <a:pt x="1879" y="4577"/>
                    <a:pt x="1899" y="4567"/>
                    <a:pt x="1928" y="4547"/>
                  </a:cubicBezTo>
                  <a:lnTo>
                    <a:pt x="1948" y="4537"/>
                  </a:lnTo>
                  <a:cubicBezTo>
                    <a:pt x="1959" y="4537"/>
                    <a:pt x="1979" y="4527"/>
                    <a:pt x="1988" y="4527"/>
                  </a:cubicBezTo>
                  <a:lnTo>
                    <a:pt x="2008" y="4517"/>
                  </a:lnTo>
                  <a:cubicBezTo>
                    <a:pt x="2019" y="4517"/>
                    <a:pt x="2039" y="4507"/>
                    <a:pt x="2048" y="4497"/>
                  </a:cubicBezTo>
                  <a:close/>
                  <a:moveTo>
                    <a:pt x="560" y="1"/>
                  </a:moveTo>
                  <a:cubicBezTo>
                    <a:pt x="530" y="1"/>
                    <a:pt x="510" y="10"/>
                    <a:pt x="480" y="21"/>
                  </a:cubicBezTo>
                  <a:cubicBezTo>
                    <a:pt x="450" y="41"/>
                    <a:pt x="430" y="81"/>
                    <a:pt x="420" y="121"/>
                  </a:cubicBezTo>
                  <a:cubicBezTo>
                    <a:pt x="420" y="150"/>
                    <a:pt x="410" y="170"/>
                    <a:pt x="410" y="201"/>
                  </a:cubicBezTo>
                  <a:cubicBezTo>
                    <a:pt x="420" y="221"/>
                    <a:pt x="420" y="241"/>
                    <a:pt x="420" y="270"/>
                  </a:cubicBezTo>
                  <a:lnTo>
                    <a:pt x="420" y="281"/>
                  </a:lnTo>
                  <a:lnTo>
                    <a:pt x="420" y="321"/>
                  </a:lnTo>
                  <a:cubicBezTo>
                    <a:pt x="420" y="361"/>
                    <a:pt x="430" y="400"/>
                    <a:pt x="420" y="440"/>
                  </a:cubicBezTo>
                  <a:lnTo>
                    <a:pt x="420" y="500"/>
                  </a:lnTo>
                  <a:lnTo>
                    <a:pt x="420" y="570"/>
                  </a:lnTo>
                  <a:lnTo>
                    <a:pt x="420" y="700"/>
                  </a:lnTo>
                  <a:cubicBezTo>
                    <a:pt x="420" y="780"/>
                    <a:pt x="430" y="860"/>
                    <a:pt x="430" y="940"/>
                  </a:cubicBezTo>
                  <a:lnTo>
                    <a:pt x="430" y="970"/>
                  </a:lnTo>
                  <a:lnTo>
                    <a:pt x="430" y="1050"/>
                  </a:lnTo>
                  <a:lnTo>
                    <a:pt x="430" y="1229"/>
                  </a:lnTo>
                  <a:lnTo>
                    <a:pt x="430" y="1509"/>
                  </a:lnTo>
                  <a:cubicBezTo>
                    <a:pt x="430" y="1589"/>
                    <a:pt x="430" y="1679"/>
                    <a:pt x="420" y="1779"/>
                  </a:cubicBezTo>
                  <a:cubicBezTo>
                    <a:pt x="420" y="1849"/>
                    <a:pt x="420" y="1939"/>
                    <a:pt x="410" y="2029"/>
                  </a:cubicBezTo>
                  <a:lnTo>
                    <a:pt x="410" y="2089"/>
                  </a:lnTo>
                  <a:lnTo>
                    <a:pt x="410" y="2099"/>
                  </a:lnTo>
                  <a:cubicBezTo>
                    <a:pt x="400" y="2159"/>
                    <a:pt x="400" y="2229"/>
                    <a:pt x="390" y="2299"/>
                  </a:cubicBezTo>
                  <a:cubicBezTo>
                    <a:pt x="390" y="2388"/>
                    <a:pt x="390" y="2479"/>
                    <a:pt x="380" y="2568"/>
                  </a:cubicBezTo>
                  <a:lnTo>
                    <a:pt x="380" y="2579"/>
                  </a:lnTo>
                  <a:lnTo>
                    <a:pt x="380" y="2588"/>
                  </a:lnTo>
                  <a:cubicBezTo>
                    <a:pt x="380" y="2628"/>
                    <a:pt x="370" y="2668"/>
                    <a:pt x="370" y="2708"/>
                  </a:cubicBezTo>
                  <a:lnTo>
                    <a:pt x="370" y="2838"/>
                  </a:lnTo>
                  <a:lnTo>
                    <a:pt x="370" y="2848"/>
                  </a:lnTo>
                  <a:lnTo>
                    <a:pt x="370" y="3098"/>
                  </a:lnTo>
                  <a:cubicBezTo>
                    <a:pt x="370" y="3148"/>
                    <a:pt x="380" y="3188"/>
                    <a:pt x="380" y="3238"/>
                  </a:cubicBezTo>
                  <a:lnTo>
                    <a:pt x="380" y="3248"/>
                  </a:lnTo>
                  <a:cubicBezTo>
                    <a:pt x="380" y="3278"/>
                    <a:pt x="380" y="3298"/>
                    <a:pt x="390" y="3318"/>
                  </a:cubicBezTo>
                  <a:cubicBezTo>
                    <a:pt x="370" y="3328"/>
                    <a:pt x="360" y="3328"/>
                    <a:pt x="350" y="3328"/>
                  </a:cubicBezTo>
                  <a:lnTo>
                    <a:pt x="340" y="3328"/>
                  </a:lnTo>
                  <a:cubicBezTo>
                    <a:pt x="310" y="3338"/>
                    <a:pt x="280" y="3348"/>
                    <a:pt x="230" y="3368"/>
                  </a:cubicBezTo>
                  <a:cubicBezTo>
                    <a:pt x="190" y="3388"/>
                    <a:pt x="150" y="3398"/>
                    <a:pt x="120" y="3428"/>
                  </a:cubicBezTo>
                  <a:cubicBezTo>
                    <a:pt x="70" y="3458"/>
                    <a:pt x="20" y="3488"/>
                    <a:pt x="10" y="3538"/>
                  </a:cubicBezTo>
                  <a:cubicBezTo>
                    <a:pt x="0" y="3567"/>
                    <a:pt x="10" y="3598"/>
                    <a:pt x="10" y="3618"/>
                  </a:cubicBezTo>
                  <a:lnTo>
                    <a:pt x="10" y="3627"/>
                  </a:lnTo>
                  <a:lnTo>
                    <a:pt x="10" y="3667"/>
                  </a:lnTo>
                  <a:lnTo>
                    <a:pt x="10" y="3678"/>
                  </a:lnTo>
                  <a:lnTo>
                    <a:pt x="10" y="3698"/>
                  </a:lnTo>
                  <a:lnTo>
                    <a:pt x="10" y="3707"/>
                  </a:lnTo>
                  <a:cubicBezTo>
                    <a:pt x="20" y="3767"/>
                    <a:pt x="30" y="3827"/>
                    <a:pt x="40" y="3878"/>
                  </a:cubicBezTo>
                  <a:cubicBezTo>
                    <a:pt x="40" y="3918"/>
                    <a:pt x="50" y="3967"/>
                    <a:pt x="80" y="3998"/>
                  </a:cubicBezTo>
                  <a:cubicBezTo>
                    <a:pt x="100" y="4007"/>
                    <a:pt x="120" y="4027"/>
                    <a:pt x="140" y="4037"/>
                  </a:cubicBezTo>
                  <a:cubicBezTo>
                    <a:pt x="150" y="4037"/>
                    <a:pt x="160" y="4047"/>
                    <a:pt x="170" y="4047"/>
                  </a:cubicBezTo>
                  <a:cubicBezTo>
                    <a:pt x="190" y="4057"/>
                    <a:pt x="210" y="4077"/>
                    <a:pt x="220" y="4087"/>
                  </a:cubicBezTo>
                  <a:lnTo>
                    <a:pt x="230" y="4087"/>
                  </a:lnTo>
                  <a:cubicBezTo>
                    <a:pt x="250" y="4107"/>
                    <a:pt x="270" y="4117"/>
                    <a:pt x="290" y="4127"/>
                  </a:cubicBezTo>
                  <a:lnTo>
                    <a:pt x="300" y="4127"/>
                  </a:lnTo>
                  <a:cubicBezTo>
                    <a:pt x="340" y="4157"/>
                    <a:pt x="380" y="4187"/>
                    <a:pt x="430" y="4227"/>
                  </a:cubicBezTo>
                  <a:cubicBezTo>
                    <a:pt x="480" y="4257"/>
                    <a:pt x="530" y="4297"/>
                    <a:pt x="580" y="4327"/>
                  </a:cubicBezTo>
                  <a:cubicBezTo>
                    <a:pt x="640" y="4367"/>
                    <a:pt x="689" y="4407"/>
                    <a:pt x="740" y="4437"/>
                  </a:cubicBezTo>
                  <a:lnTo>
                    <a:pt x="749" y="4447"/>
                  </a:lnTo>
                  <a:lnTo>
                    <a:pt x="760" y="4447"/>
                  </a:lnTo>
                  <a:cubicBezTo>
                    <a:pt x="789" y="4477"/>
                    <a:pt x="829" y="4507"/>
                    <a:pt x="869" y="4537"/>
                  </a:cubicBezTo>
                  <a:cubicBezTo>
                    <a:pt x="909" y="4567"/>
                    <a:pt x="960" y="4597"/>
                    <a:pt x="1009" y="4617"/>
                  </a:cubicBezTo>
                  <a:cubicBezTo>
                    <a:pt x="1040" y="4637"/>
                    <a:pt x="1069" y="4657"/>
                    <a:pt x="1109" y="4677"/>
                  </a:cubicBezTo>
                  <a:lnTo>
                    <a:pt x="1119" y="4687"/>
                  </a:lnTo>
                  <a:lnTo>
                    <a:pt x="1159" y="4717"/>
                  </a:lnTo>
                  <a:cubicBezTo>
                    <a:pt x="1209" y="4737"/>
                    <a:pt x="1259" y="4766"/>
                    <a:pt x="1319" y="4797"/>
                  </a:cubicBezTo>
                  <a:cubicBezTo>
                    <a:pt x="1329" y="4806"/>
                    <a:pt x="1349" y="4817"/>
                    <a:pt x="1369" y="4826"/>
                  </a:cubicBezTo>
                  <a:cubicBezTo>
                    <a:pt x="1399" y="4846"/>
                    <a:pt x="1439" y="4866"/>
                    <a:pt x="1469" y="4877"/>
                  </a:cubicBezTo>
                  <a:cubicBezTo>
                    <a:pt x="1509" y="4906"/>
                    <a:pt x="1549" y="4937"/>
                    <a:pt x="1579" y="4957"/>
                  </a:cubicBezTo>
                  <a:lnTo>
                    <a:pt x="1609" y="4977"/>
                  </a:lnTo>
                  <a:lnTo>
                    <a:pt x="1619" y="4986"/>
                  </a:lnTo>
                  <a:cubicBezTo>
                    <a:pt x="1629" y="4986"/>
                    <a:pt x="1639" y="4997"/>
                    <a:pt x="1649" y="4997"/>
                  </a:cubicBezTo>
                  <a:cubicBezTo>
                    <a:pt x="1649" y="5006"/>
                    <a:pt x="1659" y="5006"/>
                    <a:pt x="1669" y="5017"/>
                  </a:cubicBezTo>
                  <a:cubicBezTo>
                    <a:pt x="1679" y="5017"/>
                    <a:pt x="1689" y="5017"/>
                    <a:pt x="1699" y="5026"/>
                  </a:cubicBezTo>
                  <a:lnTo>
                    <a:pt x="1749" y="5026"/>
                  </a:lnTo>
                  <a:lnTo>
                    <a:pt x="1769" y="5017"/>
                  </a:lnTo>
                  <a:lnTo>
                    <a:pt x="1779" y="5017"/>
                  </a:lnTo>
                  <a:cubicBezTo>
                    <a:pt x="1789" y="5006"/>
                    <a:pt x="1809" y="4997"/>
                    <a:pt x="1819" y="4997"/>
                  </a:cubicBezTo>
                  <a:lnTo>
                    <a:pt x="1848" y="4986"/>
                  </a:lnTo>
                  <a:cubicBezTo>
                    <a:pt x="1888" y="4966"/>
                    <a:pt x="1939" y="4957"/>
                    <a:pt x="1988" y="4937"/>
                  </a:cubicBezTo>
                  <a:cubicBezTo>
                    <a:pt x="2019" y="4917"/>
                    <a:pt x="2039" y="4906"/>
                    <a:pt x="2068" y="4897"/>
                  </a:cubicBezTo>
                  <a:cubicBezTo>
                    <a:pt x="2079" y="4886"/>
                    <a:pt x="2088" y="4886"/>
                    <a:pt x="2108" y="4877"/>
                  </a:cubicBezTo>
                  <a:cubicBezTo>
                    <a:pt x="2119" y="4866"/>
                    <a:pt x="2139" y="4857"/>
                    <a:pt x="2148" y="4837"/>
                  </a:cubicBezTo>
                  <a:cubicBezTo>
                    <a:pt x="2148" y="4826"/>
                    <a:pt x="2159" y="4806"/>
                    <a:pt x="2159" y="4786"/>
                  </a:cubicBezTo>
                  <a:lnTo>
                    <a:pt x="2159" y="4757"/>
                  </a:lnTo>
                  <a:lnTo>
                    <a:pt x="2159" y="4737"/>
                  </a:lnTo>
                  <a:cubicBezTo>
                    <a:pt x="2159" y="4717"/>
                    <a:pt x="2148" y="4697"/>
                    <a:pt x="2148" y="4687"/>
                  </a:cubicBezTo>
                  <a:cubicBezTo>
                    <a:pt x="2148" y="4647"/>
                    <a:pt x="2148" y="4597"/>
                    <a:pt x="2139" y="4557"/>
                  </a:cubicBezTo>
                  <a:lnTo>
                    <a:pt x="2139" y="4437"/>
                  </a:lnTo>
                  <a:lnTo>
                    <a:pt x="2139" y="4417"/>
                  </a:lnTo>
                  <a:lnTo>
                    <a:pt x="2139" y="4397"/>
                  </a:lnTo>
                  <a:cubicBezTo>
                    <a:pt x="2148" y="4387"/>
                    <a:pt x="2148" y="4377"/>
                    <a:pt x="2148" y="4357"/>
                  </a:cubicBezTo>
                  <a:cubicBezTo>
                    <a:pt x="2159" y="4337"/>
                    <a:pt x="2159" y="4307"/>
                    <a:pt x="2159" y="4287"/>
                  </a:cubicBezTo>
                  <a:cubicBezTo>
                    <a:pt x="2159" y="4277"/>
                    <a:pt x="2148" y="4257"/>
                    <a:pt x="2159" y="4247"/>
                  </a:cubicBezTo>
                  <a:lnTo>
                    <a:pt x="2159" y="4137"/>
                  </a:lnTo>
                  <a:cubicBezTo>
                    <a:pt x="2159" y="4097"/>
                    <a:pt x="2168" y="4047"/>
                    <a:pt x="2168" y="3998"/>
                  </a:cubicBezTo>
                  <a:cubicBezTo>
                    <a:pt x="2168" y="3958"/>
                    <a:pt x="2179" y="3927"/>
                    <a:pt x="2179" y="3887"/>
                  </a:cubicBezTo>
                  <a:lnTo>
                    <a:pt x="2179" y="3867"/>
                  </a:lnTo>
                  <a:cubicBezTo>
                    <a:pt x="2188" y="3787"/>
                    <a:pt x="2188" y="3707"/>
                    <a:pt x="2199" y="3627"/>
                  </a:cubicBezTo>
                  <a:cubicBezTo>
                    <a:pt x="2199" y="3538"/>
                    <a:pt x="2208" y="3448"/>
                    <a:pt x="2208" y="3358"/>
                  </a:cubicBezTo>
                  <a:cubicBezTo>
                    <a:pt x="2219" y="3348"/>
                    <a:pt x="2219" y="3328"/>
                    <a:pt x="2219" y="3308"/>
                  </a:cubicBezTo>
                  <a:lnTo>
                    <a:pt x="2219" y="3298"/>
                  </a:lnTo>
                  <a:lnTo>
                    <a:pt x="2219" y="3278"/>
                  </a:lnTo>
                  <a:lnTo>
                    <a:pt x="2219" y="3238"/>
                  </a:lnTo>
                  <a:cubicBezTo>
                    <a:pt x="2219" y="3208"/>
                    <a:pt x="2219" y="3168"/>
                    <a:pt x="2228" y="3138"/>
                  </a:cubicBezTo>
                  <a:lnTo>
                    <a:pt x="2228" y="3128"/>
                  </a:lnTo>
                  <a:lnTo>
                    <a:pt x="2228" y="3098"/>
                  </a:lnTo>
                  <a:cubicBezTo>
                    <a:pt x="2239" y="3018"/>
                    <a:pt x="2239" y="2928"/>
                    <a:pt x="2228" y="2838"/>
                  </a:cubicBezTo>
                  <a:lnTo>
                    <a:pt x="2228" y="2798"/>
                  </a:lnTo>
                  <a:lnTo>
                    <a:pt x="2228" y="2759"/>
                  </a:lnTo>
                  <a:lnTo>
                    <a:pt x="2228" y="2668"/>
                  </a:lnTo>
                  <a:cubicBezTo>
                    <a:pt x="2239" y="2639"/>
                    <a:pt x="2239" y="2619"/>
                    <a:pt x="2239" y="2588"/>
                  </a:cubicBezTo>
                  <a:cubicBezTo>
                    <a:pt x="2239" y="2539"/>
                    <a:pt x="2248" y="2499"/>
                    <a:pt x="2248" y="2448"/>
                  </a:cubicBezTo>
                  <a:lnTo>
                    <a:pt x="2248" y="2408"/>
                  </a:lnTo>
                  <a:cubicBezTo>
                    <a:pt x="2248" y="2319"/>
                    <a:pt x="2248" y="2239"/>
                    <a:pt x="2259" y="2169"/>
                  </a:cubicBezTo>
                  <a:cubicBezTo>
                    <a:pt x="2259" y="2109"/>
                    <a:pt x="2268" y="2039"/>
                    <a:pt x="2268" y="1969"/>
                  </a:cubicBezTo>
                  <a:lnTo>
                    <a:pt x="2268" y="1909"/>
                  </a:lnTo>
                  <a:lnTo>
                    <a:pt x="2268" y="1819"/>
                  </a:lnTo>
                  <a:cubicBezTo>
                    <a:pt x="2268" y="1759"/>
                    <a:pt x="2268" y="1709"/>
                    <a:pt x="2279" y="1649"/>
                  </a:cubicBezTo>
                  <a:cubicBezTo>
                    <a:pt x="2279" y="1560"/>
                    <a:pt x="2279" y="1469"/>
                    <a:pt x="2288" y="1389"/>
                  </a:cubicBezTo>
                  <a:lnTo>
                    <a:pt x="2288" y="1360"/>
                  </a:lnTo>
                  <a:lnTo>
                    <a:pt x="2288" y="1109"/>
                  </a:lnTo>
                  <a:cubicBezTo>
                    <a:pt x="2288" y="1090"/>
                    <a:pt x="2279" y="1060"/>
                    <a:pt x="2279" y="1040"/>
                  </a:cubicBezTo>
                  <a:cubicBezTo>
                    <a:pt x="2279" y="990"/>
                    <a:pt x="2268" y="940"/>
                    <a:pt x="2248" y="900"/>
                  </a:cubicBezTo>
                  <a:cubicBezTo>
                    <a:pt x="2228" y="850"/>
                    <a:pt x="2179" y="820"/>
                    <a:pt x="2139" y="800"/>
                  </a:cubicBezTo>
                  <a:lnTo>
                    <a:pt x="2128" y="790"/>
                  </a:lnTo>
                  <a:cubicBezTo>
                    <a:pt x="2059" y="750"/>
                    <a:pt x="1988" y="710"/>
                    <a:pt x="1928" y="670"/>
                  </a:cubicBezTo>
                  <a:cubicBezTo>
                    <a:pt x="1848" y="620"/>
                    <a:pt x="1779" y="580"/>
                    <a:pt x="1699" y="550"/>
                  </a:cubicBezTo>
                  <a:cubicBezTo>
                    <a:pt x="1649" y="520"/>
                    <a:pt x="1599" y="500"/>
                    <a:pt x="1559" y="470"/>
                  </a:cubicBezTo>
                  <a:cubicBezTo>
                    <a:pt x="1529" y="460"/>
                    <a:pt x="1499" y="440"/>
                    <a:pt x="1479" y="430"/>
                  </a:cubicBezTo>
                  <a:cubicBezTo>
                    <a:pt x="1389" y="380"/>
                    <a:pt x="1309" y="341"/>
                    <a:pt x="1229" y="301"/>
                  </a:cubicBezTo>
                  <a:cubicBezTo>
                    <a:pt x="1169" y="281"/>
                    <a:pt x="1119" y="250"/>
                    <a:pt x="1069" y="221"/>
                  </a:cubicBezTo>
                  <a:lnTo>
                    <a:pt x="1049" y="221"/>
                  </a:lnTo>
                  <a:cubicBezTo>
                    <a:pt x="1029" y="210"/>
                    <a:pt x="1009" y="201"/>
                    <a:pt x="989" y="181"/>
                  </a:cubicBezTo>
                  <a:cubicBezTo>
                    <a:pt x="929" y="161"/>
                    <a:pt x="880" y="130"/>
                    <a:pt x="820" y="101"/>
                  </a:cubicBezTo>
                  <a:lnTo>
                    <a:pt x="749" y="61"/>
                  </a:lnTo>
                  <a:cubicBezTo>
                    <a:pt x="729" y="50"/>
                    <a:pt x="709" y="41"/>
                    <a:pt x="689" y="41"/>
                  </a:cubicBezTo>
                  <a:lnTo>
                    <a:pt x="669" y="30"/>
                  </a:lnTo>
                  <a:cubicBezTo>
                    <a:pt x="660" y="21"/>
                    <a:pt x="649" y="21"/>
                    <a:pt x="629" y="10"/>
                  </a:cubicBezTo>
                  <a:cubicBezTo>
                    <a:pt x="609" y="10"/>
                    <a:pt x="600" y="1"/>
                    <a:pt x="570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0" name="Google Shape;260;p24"/>
            <p:cNvSpPr/>
            <p:nvPr/>
          </p:nvSpPr>
          <p:spPr>
            <a:xfrm flipH="1">
              <a:off x="8410682" y="1857043"/>
              <a:ext cx="575728" cy="343920"/>
            </a:xfrm>
            <a:custGeom>
              <a:avLst/>
              <a:gdLst/>
              <a:ahLst/>
              <a:cxnLst/>
              <a:rect l="l" t="t" r="r" b="b"/>
              <a:pathLst>
                <a:path w="8884" h="5307" extrusionOk="0">
                  <a:moveTo>
                    <a:pt x="91" y="0"/>
                  </a:moveTo>
                  <a:lnTo>
                    <a:pt x="1" y="91"/>
                  </a:lnTo>
                  <a:cubicBezTo>
                    <a:pt x="21" y="120"/>
                    <a:pt x="51" y="140"/>
                    <a:pt x="91" y="170"/>
                  </a:cubicBezTo>
                  <a:lnTo>
                    <a:pt x="121" y="200"/>
                  </a:lnTo>
                  <a:cubicBezTo>
                    <a:pt x="141" y="230"/>
                    <a:pt x="171" y="250"/>
                    <a:pt x="201" y="280"/>
                  </a:cubicBezTo>
                  <a:lnTo>
                    <a:pt x="221" y="300"/>
                  </a:lnTo>
                  <a:lnTo>
                    <a:pt x="231" y="310"/>
                  </a:lnTo>
                  <a:cubicBezTo>
                    <a:pt x="291" y="360"/>
                    <a:pt x="341" y="410"/>
                    <a:pt x="401" y="460"/>
                  </a:cubicBezTo>
                  <a:lnTo>
                    <a:pt x="431" y="490"/>
                  </a:lnTo>
                  <a:cubicBezTo>
                    <a:pt x="471" y="520"/>
                    <a:pt x="511" y="560"/>
                    <a:pt x="551" y="590"/>
                  </a:cubicBezTo>
                  <a:lnTo>
                    <a:pt x="560" y="590"/>
                  </a:lnTo>
                  <a:cubicBezTo>
                    <a:pt x="611" y="630"/>
                    <a:pt x="671" y="670"/>
                    <a:pt x="720" y="710"/>
                  </a:cubicBezTo>
                  <a:lnTo>
                    <a:pt x="851" y="810"/>
                  </a:lnTo>
                  <a:lnTo>
                    <a:pt x="911" y="850"/>
                  </a:lnTo>
                  <a:cubicBezTo>
                    <a:pt x="960" y="890"/>
                    <a:pt x="1011" y="919"/>
                    <a:pt x="1060" y="959"/>
                  </a:cubicBezTo>
                  <a:cubicBezTo>
                    <a:pt x="1170" y="1030"/>
                    <a:pt x="1280" y="1110"/>
                    <a:pt x="1390" y="1179"/>
                  </a:cubicBezTo>
                  <a:cubicBezTo>
                    <a:pt x="1480" y="1239"/>
                    <a:pt x="1590" y="1310"/>
                    <a:pt x="1670" y="1359"/>
                  </a:cubicBezTo>
                  <a:lnTo>
                    <a:pt x="1680" y="1359"/>
                  </a:lnTo>
                  <a:lnTo>
                    <a:pt x="1730" y="1389"/>
                  </a:lnTo>
                  <a:cubicBezTo>
                    <a:pt x="1850" y="1459"/>
                    <a:pt x="1959" y="1529"/>
                    <a:pt x="2070" y="1599"/>
                  </a:cubicBezTo>
                  <a:cubicBezTo>
                    <a:pt x="2159" y="1659"/>
                    <a:pt x="2279" y="1739"/>
                    <a:pt x="2409" y="1809"/>
                  </a:cubicBezTo>
                  <a:cubicBezTo>
                    <a:pt x="2539" y="1869"/>
                    <a:pt x="2689" y="1939"/>
                    <a:pt x="2789" y="1989"/>
                  </a:cubicBezTo>
                  <a:lnTo>
                    <a:pt x="2849" y="2019"/>
                  </a:lnTo>
                  <a:cubicBezTo>
                    <a:pt x="2939" y="2059"/>
                    <a:pt x="3049" y="2109"/>
                    <a:pt x="3138" y="2158"/>
                  </a:cubicBezTo>
                  <a:cubicBezTo>
                    <a:pt x="3198" y="2189"/>
                    <a:pt x="3258" y="2229"/>
                    <a:pt x="3309" y="2258"/>
                  </a:cubicBezTo>
                  <a:lnTo>
                    <a:pt x="3318" y="2258"/>
                  </a:lnTo>
                  <a:lnTo>
                    <a:pt x="3329" y="2269"/>
                  </a:lnTo>
                  <a:cubicBezTo>
                    <a:pt x="3378" y="2298"/>
                    <a:pt x="3429" y="2329"/>
                    <a:pt x="3478" y="2349"/>
                  </a:cubicBezTo>
                  <a:lnTo>
                    <a:pt x="3518" y="2378"/>
                  </a:lnTo>
                  <a:lnTo>
                    <a:pt x="3538" y="2389"/>
                  </a:lnTo>
                  <a:lnTo>
                    <a:pt x="3558" y="2398"/>
                  </a:lnTo>
                  <a:lnTo>
                    <a:pt x="3568" y="2409"/>
                  </a:lnTo>
                  <a:lnTo>
                    <a:pt x="3578" y="2409"/>
                  </a:lnTo>
                  <a:lnTo>
                    <a:pt x="3588" y="2418"/>
                  </a:lnTo>
                  <a:cubicBezTo>
                    <a:pt x="3608" y="2429"/>
                    <a:pt x="3628" y="2438"/>
                    <a:pt x="3658" y="2449"/>
                  </a:cubicBezTo>
                  <a:cubicBezTo>
                    <a:pt x="3718" y="2489"/>
                    <a:pt x="3778" y="2518"/>
                    <a:pt x="3838" y="2548"/>
                  </a:cubicBezTo>
                  <a:cubicBezTo>
                    <a:pt x="3918" y="2588"/>
                    <a:pt x="4008" y="2638"/>
                    <a:pt x="4098" y="2678"/>
                  </a:cubicBezTo>
                  <a:lnTo>
                    <a:pt x="4108" y="2688"/>
                  </a:lnTo>
                  <a:lnTo>
                    <a:pt x="4118" y="2688"/>
                  </a:lnTo>
                  <a:lnTo>
                    <a:pt x="4177" y="2718"/>
                  </a:lnTo>
                  <a:cubicBezTo>
                    <a:pt x="4277" y="2778"/>
                    <a:pt x="4397" y="2838"/>
                    <a:pt x="4548" y="2908"/>
                  </a:cubicBezTo>
                  <a:cubicBezTo>
                    <a:pt x="4687" y="2978"/>
                    <a:pt x="4817" y="3048"/>
                    <a:pt x="4937" y="3108"/>
                  </a:cubicBezTo>
                  <a:lnTo>
                    <a:pt x="4947" y="3108"/>
                  </a:lnTo>
                  <a:lnTo>
                    <a:pt x="4977" y="3118"/>
                  </a:lnTo>
                  <a:lnTo>
                    <a:pt x="4987" y="3128"/>
                  </a:lnTo>
                  <a:lnTo>
                    <a:pt x="4997" y="3138"/>
                  </a:lnTo>
                  <a:cubicBezTo>
                    <a:pt x="5087" y="3178"/>
                    <a:pt x="5177" y="3228"/>
                    <a:pt x="5267" y="3268"/>
                  </a:cubicBezTo>
                  <a:cubicBezTo>
                    <a:pt x="5376" y="3328"/>
                    <a:pt x="5487" y="3377"/>
                    <a:pt x="5636" y="3448"/>
                  </a:cubicBezTo>
                  <a:cubicBezTo>
                    <a:pt x="5747" y="3497"/>
                    <a:pt x="5876" y="3557"/>
                    <a:pt x="5996" y="3617"/>
                  </a:cubicBezTo>
                  <a:cubicBezTo>
                    <a:pt x="6116" y="3677"/>
                    <a:pt x="6226" y="3748"/>
                    <a:pt x="6336" y="3817"/>
                  </a:cubicBezTo>
                  <a:cubicBezTo>
                    <a:pt x="6456" y="3897"/>
                    <a:pt x="6566" y="3967"/>
                    <a:pt x="6666" y="4027"/>
                  </a:cubicBezTo>
                  <a:cubicBezTo>
                    <a:pt x="6775" y="4087"/>
                    <a:pt x="6886" y="4147"/>
                    <a:pt x="7015" y="4217"/>
                  </a:cubicBezTo>
                  <a:cubicBezTo>
                    <a:pt x="7125" y="4277"/>
                    <a:pt x="7235" y="4347"/>
                    <a:pt x="7355" y="4417"/>
                  </a:cubicBezTo>
                  <a:cubicBezTo>
                    <a:pt x="7465" y="4487"/>
                    <a:pt x="7585" y="4547"/>
                    <a:pt x="7675" y="4596"/>
                  </a:cubicBezTo>
                  <a:lnTo>
                    <a:pt x="7685" y="4596"/>
                  </a:lnTo>
                  <a:lnTo>
                    <a:pt x="7695" y="4607"/>
                  </a:lnTo>
                  <a:cubicBezTo>
                    <a:pt x="7745" y="4636"/>
                    <a:pt x="7805" y="4667"/>
                    <a:pt x="7854" y="4696"/>
                  </a:cubicBezTo>
                  <a:cubicBezTo>
                    <a:pt x="7914" y="4736"/>
                    <a:pt x="7965" y="4767"/>
                    <a:pt x="8014" y="4807"/>
                  </a:cubicBezTo>
                  <a:lnTo>
                    <a:pt x="8054" y="4836"/>
                  </a:lnTo>
                  <a:lnTo>
                    <a:pt x="8114" y="4876"/>
                  </a:lnTo>
                  <a:cubicBezTo>
                    <a:pt x="8194" y="4947"/>
                    <a:pt x="8284" y="5016"/>
                    <a:pt x="8374" y="5076"/>
                  </a:cubicBezTo>
                  <a:cubicBezTo>
                    <a:pt x="8454" y="5136"/>
                    <a:pt x="8544" y="5176"/>
                    <a:pt x="8624" y="5216"/>
                  </a:cubicBezTo>
                  <a:cubicBezTo>
                    <a:pt x="8654" y="5236"/>
                    <a:pt x="8684" y="5256"/>
                    <a:pt x="8714" y="5266"/>
                  </a:cubicBezTo>
                  <a:cubicBezTo>
                    <a:pt x="8734" y="5276"/>
                    <a:pt x="8764" y="5296"/>
                    <a:pt x="8784" y="5306"/>
                  </a:cubicBezTo>
                  <a:lnTo>
                    <a:pt x="8884" y="5176"/>
                  </a:lnTo>
                  <a:cubicBezTo>
                    <a:pt x="8854" y="5156"/>
                    <a:pt x="8824" y="5136"/>
                    <a:pt x="8784" y="5116"/>
                  </a:cubicBezTo>
                  <a:cubicBezTo>
                    <a:pt x="8764" y="5106"/>
                    <a:pt x="8754" y="5096"/>
                    <a:pt x="8734" y="5086"/>
                  </a:cubicBezTo>
                  <a:lnTo>
                    <a:pt x="8724" y="5086"/>
                  </a:lnTo>
                  <a:cubicBezTo>
                    <a:pt x="8674" y="5056"/>
                    <a:pt x="8634" y="5036"/>
                    <a:pt x="8594" y="5016"/>
                  </a:cubicBezTo>
                  <a:cubicBezTo>
                    <a:pt x="8564" y="4996"/>
                    <a:pt x="8524" y="4966"/>
                    <a:pt x="8494" y="4947"/>
                  </a:cubicBezTo>
                  <a:cubicBezTo>
                    <a:pt x="8474" y="4936"/>
                    <a:pt x="8454" y="4927"/>
                    <a:pt x="8444" y="4916"/>
                  </a:cubicBezTo>
                  <a:lnTo>
                    <a:pt x="8434" y="4907"/>
                  </a:lnTo>
                  <a:lnTo>
                    <a:pt x="8424" y="4896"/>
                  </a:lnTo>
                  <a:lnTo>
                    <a:pt x="8414" y="4887"/>
                  </a:lnTo>
                  <a:cubicBezTo>
                    <a:pt x="8364" y="4847"/>
                    <a:pt x="8314" y="4807"/>
                    <a:pt x="8254" y="4756"/>
                  </a:cubicBezTo>
                  <a:lnTo>
                    <a:pt x="8245" y="4756"/>
                  </a:lnTo>
                  <a:lnTo>
                    <a:pt x="8245" y="4747"/>
                  </a:lnTo>
                  <a:cubicBezTo>
                    <a:pt x="8205" y="4716"/>
                    <a:pt x="8154" y="4676"/>
                    <a:pt x="8105" y="4636"/>
                  </a:cubicBezTo>
                  <a:cubicBezTo>
                    <a:pt x="7994" y="4556"/>
                    <a:pt x="7874" y="4487"/>
                    <a:pt x="7765" y="4427"/>
                  </a:cubicBezTo>
                  <a:cubicBezTo>
                    <a:pt x="7655" y="4357"/>
                    <a:pt x="7545" y="4297"/>
                    <a:pt x="7435" y="4227"/>
                  </a:cubicBezTo>
                  <a:cubicBezTo>
                    <a:pt x="7305" y="4137"/>
                    <a:pt x="7205" y="4077"/>
                    <a:pt x="7105" y="4017"/>
                  </a:cubicBezTo>
                  <a:cubicBezTo>
                    <a:pt x="6986" y="3957"/>
                    <a:pt x="6866" y="3887"/>
                    <a:pt x="6755" y="3817"/>
                  </a:cubicBezTo>
                  <a:cubicBezTo>
                    <a:pt x="6646" y="3748"/>
                    <a:pt x="6536" y="3668"/>
                    <a:pt x="6426" y="3597"/>
                  </a:cubicBezTo>
                  <a:cubicBezTo>
                    <a:pt x="6316" y="3528"/>
                    <a:pt x="6206" y="3457"/>
                    <a:pt x="6086" y="3397"/>
                  </a:cubicBezTo>
                  <a:cubicBezTo>
                    <a:pt x="5976" y="3337"/>
                    <a:pt x="5856" y="3277"/>
                    <a:pt x="5747" y="3228"/>
                  </a:cubicBezTo>
                  <a:cubicBezTo>
                    <a:pt x="5607" y="3168"/>
                    <a:pt x="5476" y="3118"/>
                    <a:pt x="5357" y="3058"/>
                  </a:cubicBezTo>
                  <a:cubicBezTo>
                    <a:pt x="5287" y="3018"/>
                    <a:pt x="5207" y="2978"/>
                    <a:pt x="5127" y="2938"/>
                  </a:cubicBezTo>
                  <a:lnTo>
                    <a:pt x="4997" y="2878"/>
                  </a:lnTo>
                  <a:cubicBezTo>
                    <a:pt x="4897" y="2828"/>
                    <a:pt x="4787" y="2778"/>
                    <a:pt x="4687" y="2728"/>
                  </a:cubicBezTo>
                  <a:lnTo>
                    <a:pt x="4677" y="2718"/>
                  </a:lnTo>
                  <a:cubicBezTo>
                    <a:pt x="4537" y="2648"/>
                    <a:pt x="4397" y="2588"/>
                    <a:pt x="4268" y="2518"/>
                  </a:cubicBezTo>
                  <a:lnTo>
                    <a:pt x="3908" y="2338"/>
                  </a:lnTo>
                  <a:cubicBezTo>
                    <a:pt x="3798" y="2289"/>
                    <a:pt x="3678" y="2218"/>
                    <a:pt x="3568" y="2169"/>
                  </a:cubicBezTo>
                  <a:cubicBezTo>
                    <a:pt x="3528" y="2138"/>
                    <a:pt x="3488" y="2118"/>
                    <a:pt x="3448" y="2098"/>
                  </a:cubicBezTo>
                  <a:lnTo>
                    <a:pt x="3429" y="2089"/>
                  </a:lnTo>
                  <a:cubicBezTo>
                    <a:pt x="3358" y="2049"/>
                    <a:pt x="3289" y="2009"/>
                    <a:pt x="3209" y="1969"/>
                  </a:cubicBezTo>
                  <a:cubicBezTo>
                    <a:pt x="3158" y="1939"/>
                    <a:pt x="3109" y="1919"/>
                    <a:pt x="3069" y="1909"/>
                  </a:cubicBezTo>
                  <a:lnTo>
                    <a:pt x="3069" y="1899"/>
                  </a:lnTo>
                  <a:lnTo>
                    <a:pt x="3029" y="1889"/>
                  </a:lnTo>
                  <a:cubicBezTo>
                    <a:pt x="2989" y="1869"/>
                    <a:pt x="2958" y="1859"/>
                    <a:pt x="2919" y="1839"/>
                  </a:cubicBezTo>
                  <a:lnTo>
                    <a:pt x="2859" y="1809"/>
                  </a:lnTo>
                  <a:cubicBezTo>
                    <a:pt x="2729" y="1759"/>
                    <a:pt x="2599" y="1699"/>
                    <a:pt x="2479" y="1639"/>
                  </a:cubicBezTo>
                  <a:cubicBezTo>
                    <a:pt x="2359" y="1579"/>
                    <a:pt x="2259" y="1519"/>
                    <a:pt x="2139" y="1449"/>
                  </a:cubicBezTo>
                  <a:cubicBezTo>
                    <a:pt x="2050" y="1389"/>
                    <a:pt x="1959" y="1339"/>
                    <a:pt x="1859" y="1290"/>
                  </a:cubicBezTo>
                  <a:lnTo>
                    <a:pt x="1850" y="1279"/>
                  </a:lnTo>
                  <a:cubicBezTo>
                    <a:pt x="1720" y="1199"/>
                    <a:pt x="1570" y="1119"/>
                    <a:pt x="1440" y="1030"/>
                  </a:cubicBezTo>
                  <a:cubicBezTo>
                    <a:pt x="1310" y="950"/>
                    <a:pt x="1180" y="859"/>
                    <a:pt x="1070" y="790"/>
                  </a:cubicBezTo>
                  <a:lnTo>
                    <a:pt x="1070" y="780"/>
                  </a:lnTo>
                  <a:lnTo>
                    <a:pt x="1060" y="780"/>
                  </a:lnTo>
                  <a:lnTo>
                    <a:pt x="1050" y="770"/>
                  </a:lnTo>
                  <a:lnTo>
                    <a:pt x="991" y="730"/>
                  </a:lnTo>
                  <a:lnTo>
                    <a:pt x="980" y="720"/>
                  </a:lnTo>
                  <a:cubicBezTo>
                    <a:pt x="871" y="640"/>
                    <a:pt x="751" y="560"/>
                    <a:pt x="651" y="480"/>
                  </a:cubicBezTo>
                  <a:cubicBezTo>
                    <a:pt x="521" y="380"/>
                    <a:pt x="411" y="280"/>
                    <a:pt x="291" y="180"/>
                  </a:cubicBezTo>
                  <a:lnTo>
                    <a:pt x="111" y="11"/>
                  </a:lnTo>
                  <a:lnTo>
                    <a:pt x="101" y="11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1" name="Google Shape;261;p24"/>
            <p:cNvSpPr/>
            <p:nvPr/>
          </p:nvSpPr>
          <p:spPr>
            <a:xfrm flipH="1">
              <a:off x="8511063" y="2250737"/>
              <a:ext cx="147691" cy="326423"/>
            </a:xfrm>
            <a:custGeom>
              <a:avLst/>
              <a:gdLst/>
              <a:ahLst/>
              <a:cxnLst/>
              <a:rect l="l" t="t" r="r" b="b"/>
              <a:pathLst>
                <a:path w="2279" h="5037" extrusionOk="0">
                  <a:moveTo>
                    <a:pt x="640" y="280"/>
                  </a:moveTo>
                  <a:lnTo>
                    <a:pt x="691" y="300"/>
                  </a:lnTo>
                  <a:lnTo>
                    <a:pt x="700" y="300"/>
                  </a:lnTo>
                  <a:lnTo>
                    <a:pt x="700" y="390"/>
                  </a:lnTo>
                  <a:lnTo>
                    <a:pt x="700" y="440"/>
                  </a:lnTo>
                  <a:lnTo>
                    <a:pt x="700" y="490"/>
                  </a:lnTo>
                  <a:lnTo>
                    <a:pt x="700" y="610"/>
                  </a:lnTo>
                  <a:lnTo>
                    <a:pt x="700" y="730"/>
                  </a:lnTo>
                  <a:lnTo>
                    <a:pt x="700" y="780"/>
                  </a:lnTo>
                  <a:cubicBezTo>
                    <a:pt x="691" y="839"/>
                    <a:pt x="691" y="899"/>
                    <a:pt x="691" y="950"/>
                  </a:cubicBezTo>
                  <a:cubicBezTo>
                    <a:pt x="691" y="999"/>
                    <a:pt x="700" y="1070"/>
                    <a:pt x="691" y="1139"/>
                  </a:cubicBezTo>
                  <a:lnTo>
                    <a:pt x="691" y="1319"/>
                  </a:lnTo>
                  <a:lnTo>
                    <a:pt x="691" y="1509"/>
                  </a:lnTo>
                  <a:lnTo>
                    <a:pt x="691" y="1679"/>
                  </a:lnTo>
                  <a:lnTo>
                    <a:pt x="691" y="1749"/>
                  </a:lnTo>
                  <a:cubicBezTo>
                    <a:pt x="691" y="1849"/>
                    <a:pt x="691" y="1959"/>
                    <a:pt x="680" y="2069"/>
                  </a:cubicBezTo>
                  <a:lnTo>
                    <a:pt x="680" y="2089"/>
                  </a:lnTo>
                  <a:lnTo>
                    <a:pt x="680" y="2109"/>
                  </a:lnTo>
                  <a:lnTo>
                    <a:pt x="680" y="2258"/>
                  </a:lnTo>
                  <a:cubicBezTo>
                    <a:pt x="680" y="2318"/>
                    <a:pt x="671" y="2389"/>
                    <a:pt x="671" y="2438"/>
                  </a:cubicBezTo>
                  <a:lnTo>
                    <a:pt x="671" y="2638"/>
                  </a:lnTo>
                  <a:cubicBezTo>
                    <a:pt x="671" y="2698"/>
                    <a:pt x="660" y="2758"/>
                    <a:pt x="660" y="2838"/>
                  </a:cubicBezTo>
                  <a:lnTo>
                    <a:pt x="660" y="3018"/>
                  </a:lnTo>
                  <a:lnTo>
                    <a:pt x="660" y="3108"/>
                  </a:lnTo>
                  <a:lnTo>
                    <a:pt x="660" y="3148"/>
                  </a:lnTo>
                  <a:lnTo>
                    <a:pt x="660" y="3158"/>
                  </a:lnTo>
                  <a:lnTo>
                    <a:pt x="660" y="3168"/>
                  </a:lnTo>
                  <a:lnTo>
                    <a:pt x="660" y="3188"/>
                  </a:lnTo>
                  <a:cubicBezTo>
                    <a:pt x="660" y="3188"/>
                    <a:pt x="660" y="3198"/>
                    <a:pt x="651" y="3208"/>
                  </a:cubicBezTo>
                  <a:cubicBezTo>
                    <a:pt x="631" y="3228"/>
                    <a:pt x="620" y="3248"/>
                    <a:pt x="591" y="3257"/>
                  </a:cubicBezTo>
                  <a:cubicBezTo>
                    <a:pt x="591" y="3268"/>
                    <a:pt x="580" y="3277"/>
                    <a:pt x="571" y="3277"/>
                  </a:cubicBezTo>
                  <a:cubicBezTo>
                    <a:pt x="560" y="3277"/>
                    <a:pt x="560" y="3288"/>
                    <a:pt x="560" y="3288"/>
                  </a:cubicBezTo>
                  <a:cubicBezTo>
                    <a:pt x="551" y="3268"/>
                    <a:pt x="551" y="3248"/>
                    <a:pt x="551" y="3228"/>
                  </a:cubicBezTo>
                  <a:lnTo>
                    <a:pt x="551" y="3198"/>
                  </a:lnTo>
                  <a:lnTo>
                    <a:pt x="551" y="3158"/>
                  </a:lnTo>
                  <a:lnTo>
                    <a:pt x="551" y="3128"/>
                  </a:lnTo>
                  <a:cubicBezTo>
                    <a:pt x="551" y="3108"/>
                    <a:pt x="540" y="3088"/>
                    <a:pt x="540" y="3068"/>
                  </a:cubicBezTo>
                  <a:cubicBezTo>
                    <a:pt x="540" y="2988"/>
                    <a:pt x="540" y="2898"/>
                    <a:pt x="531" y="2798"/>
                  </a:cubicBezTo>
                  <a:lnTo>
                    <a:pt x="531" y="2778"/>
                  </a:lnTo>
                  <a:lnTo>
                    <a:pt x="531" y="2668"/>
                  </a:lnTo>
                  <a:cubicBezTo>
                    <a:pt x="531" y="2638"/>
                    <a:pt x="540" y="2598"/>
                    <a:pt x="540" y="2568"/>
                  </a:cubicBezTo>
                  <a:lnTo>
                    <a:pt x="540" y="2528"/>
                  </a:lnTo>
                  <a:cubicBezTo>
                    <a:pt x="540" y="2469"/>
                    <a:pt x="540" y="2409"/>
                    <a:pt x="551" y="2349"/>
                  </a:cubicBezTo>
                  <a:lnTo>
                    <a:pt x="551" y="2258"/>
                  </a:lnTo>
                  <a:cubicBezTo>
                    <a:pt x="551" y="2198"/>
                    <a:pt x="551" y="2149"/>
                    <a:pt x="560" y="2089"/>
                  </a:cubicBezTo>
                  <a:cubicBezTo>
                    <a:pt x="560" y="2058"/>
                    <a:pt x="560" y="2029"/>
                    <a:pt x="571" y="1999"/>
                  </a:cubicBezTo>
                  <a:cubicBezTo>
                    <a:pt x="571" y="1909"/>
                    <a:pt x="580" y="1819"/>
                    <a:pt x="580" y="1739"/>
                  </a:cubicBezTo>
                  <a:lnTo>
                    <a:pt x="580" y="1619"/>
                  </a:lnTo>
                  <a:cubicBezTo>
                    <a:pt x="580" y="1569"/>
                    <a:pt x="580" y="1519"/>
                    <a:pt x="591" y="1469"/>
                  </a:cubicBezTo>
                  <a:lnTo>
                    <a:pt x="591" y="1389"/>
                  </a:lnTo>
                  <a:lnTo>
                    <a:pt x="591" y="1199"/>
                  </a:lnTo>
                  <a:cubicBezTo>
                    <a:pt x="600" y="1079"/>
                    <a:pt x="600" y="950"/>
                    <a:pt x="611" y="839"/>
                  </a:cubicBezTo>
                  <a:cubicBezTo>
                    <a:pt x="611" y="780"/>
                    <a:pt x="620" y="720"/>
                    <a:pt x="620" y="670"/>
                  </a:cubicBezTo>
                  <a:cubicBezTo>
                    <a:pt x="620" y="620"/>
                    <a:pt x="620" y="580"/>
                    <a:pt x="631" y="540"/>
                  </a:cubicBezTo>
                  <a:lnTo>
                    <a:pt x="631" y="530"/>
                  </a:lnTo>
                  <a:lnTo>
                    <a:pt x="631" y="520"/>
                  </a:lnTo>
                  <a:cubicBezTo>
                    <a:pt x="631" y="490"/>
                    <a:pt x="640" y="450"/>
                    <a:pt x="640" y="410"/>
                  </a:cubicBezTo>
                  <a:lnTo>
                    <a:pt x="640" y="290"/>
                  </a:lnTo>
                  <a:lnTo>
                    <a:pt x="640" y="280"/>
                  </a:lnTo>
                  <a:close/>
                  <a:moveTo>
                    <a:pt x="740" y="3288"/>
                  </a:moveTo>
                  <a:lnTo>
                    <a:pt x="771" y="3317"/>
                  </a:lnTo>
                  <a:lnTo>
                    <a:pt x="800" y="3348"/>
                  </a:lnTo>
                  <a:lnTo>
                    <a:pt x="810" y="3348"/>
                  </a:lnTo>
                  <a:lnTo>
                    <a:pt x="850" y="3388"/>
                  </a:lnTo>
                  <a:cubicBezTo>
                    <a:pt x="890" y="3417"/>
                    <a:pt x="930" y="3448"/>
                    <a:pt x="960" y="3468"/>
                  </a:cubicBezTo>
                  <a:cubicBezTo>
                    <a:pt x="990" y="3488"/>
                    <a:pt x="1020" y="3508"/>
                    <a:pt x="1060" y="3537"/>
                  </a:cubicBezTo>
                  <a:lnTo>
                    <a:pt x="1080" y="3557"/>
                  </a:lnTo>
                  <a:lnTo>
                    <a:pt x="1130" y="3588"/>
                  </a:lnTo>
                  <a:lnTo>
                    <a:pt x="1130" y="3597"/>
                  </a:lnTo>
                  <a:lnTo>
                    <a:pt x="1130" y="3668"/>
                  </a:lnTo>
                  <a:cubicBezTo>
                    <a:pt x="1120" y="3677"/>
                    <a:pt x="1120" y="3697"/>
                    <a:pt x="1120" y="3708"/>
                  </a:cubicBezTo>
                  <a:lnTo>
                    <a:pt x="1120" y="3717"/>
                  </a:lnTo>
                  <a:lnTo>
                    <a:pt x="1090" y="3697"/>
                  </a:lnTo>
                  <a:lnTo>
                    <a:pt x="1000" y="3637"/>
                  </a:lnTo>
                  <a:cubicBezTo>
                    <a:pt x="980" y="3617"/>
                    <a:pt x="950" y="3597"/>
                    <a:pt x="920" y="3588"/>
                  </a:cubicBezTo>
                  <a:lnTo>
                    <a:pt x="890" y="3568"/>
                  </a:lnTo>
                  <a:cubicBezTo>
                    <a:pt x="850" y="3548"/>
                    <a:pt x="820" y="3528"/>
                    <a:pt x="791" y="3508"/>
                  </a:cubicBezTo>
                  <a:lnTo>
                    <a:pt x="760" y="3488"/>
                  </a:lnTo>
                  <a:lnTo>
                    <a:pt x="760" y="3477"/>
                  </a:lnTo>
                  <a:cubicBezTo>
                    <a:pt x="740" y="3468"/>
                    <a:pt x="720" y="3457"/>
                    <a:pt x="711" y="3437"/>
                  </a:cubicBezTo>
                  <a:cubicBezTo>
                    <a:pt x="700" y="3428"/>
                    <a:pt x="680" y="3428"/>
                    <a:pt x="671" y="3417"/>
                  </a:cubicBezTo>
                  <a:lnTo>
                    <a:pt x="651" y="3408"/>
                  </a:lnTo>
                  <a:cubicBezTo>
                    <a:pt x="671" y="3388"/>
                    <a:pt x="691" y="3368"/>
                    <a:pt x="700" y="3348"/>
                  </a:cubicBezTo>
                  <a:lnTo>
                    <a:pt x="711" y="3348"/>
                  </a:lnTo>
                  <a:lnTo>
                    <a:pt x="740" y="3288"/>
                  </a:lnTo>
                  <a:close/>
                  <a:moveTo>
                    <a:pt x="1320" y="600"/>
                  </a:moveTo>
                  <a:cubicBezTo>
                    <a:pt x="1370" y="620"/>
                    <a:pt x="1410" y="640"/>
                    <a:pt x="1450" y="670"/>
                  </a:cubicBezTo>
                  <a:cubicBezTo>
                    <a:pt x="1460" y="670"/>
                    <a:pt x="1460" y="680"/>
                    <a:pt x="1470" y="680"/>
                  </a:cubicBezTo>
                  <a:lnTo>
                    <a:pt x="1470" y="690"/>
                  </a:lnTo>
                  <a:lnTo>
                    <a:pt x="1470" y="720"/>
                  </a:lnTo>
                  <a:cubicBezTo>
                    <a:pt x="1470" y="760"/>
                    <a:pt x="1460" y="780"/>
                    <a:pt x="1460" y="820"/>
                  </a:cubicBezTo>
                  <a:lnTo>
                    <a:pt x="1460" y="959"/>
                  </a:lnTo>
                  <a:lnTo>
                    <a:pt x="1460" y="1119"/>
                  </a:lnTo>
                  <a:lnTo>
                    <a:pt x="1460" y="1150"/>
                  </a:lnTo>
                  <a:lnTo>
                    <a:pt x="1450" y="1219"/>
                  </a:lnTo>
                  <a:lnTo>
                    <a:pt x="1450" y="1329"/>
                  </a:lnTo>
                  <a:lnTo>
                    <a:pt x="1450" y="1349"/>
                  </a:lnTo>
                  <a:lnTo>
                    <a:pt x="1450" y="1489"/>
                  </a:lnTo>
                  <a:lnTo>
                    <a:pt x="1450" y="1639"/>
                  </a:lnTo>
                  <a:cubicBezTo>
                    <a:pt x="1440" y="1679"/>
                    <a:pt x="1440" y="1719"/>
                    <a:pt x="1440" y="1769"/>
                  </a:cubicBezTo>
                  <a:lnTo>
                    <a:pt x="1440" y="1889"/>
                  </a:lnTo>
                  <a:lnTo>
                    <a:pt x="1440" y="1939"/>
                  </a:lnTo>
                  <a:lnTo>
                    <a:pt x="1440" y="2029"/>
                  </a:lnTo>
                  <a:cubicBezTo>
                    <a:pt x="1450" y="2118"/>
                    <a:pt x="1450" y="2218"/>
                    <a:pt x="1450" y="2309"/>
                  </a:cubicBezTo>
                  <a:cubicBezTo>
                    <a:pt x="1450" y="2398"/>
                    <a:pt x="1440" y="2489"/>
                    <a:pt x="1430" y="2578"/>
                  </a:cubicBezTo>
                  <a:cubicBezTo>
                    <a:pt x="1430" y="2668"/>
                    <a:pt x="1420" y="2758"/>
                    <a:pt x="1420" y="2848"/>
                  </a:cubicBezTo>
                  <a:lnTo>
                    <a:pt x="1420" y="2978"/>
                  </a:lnTo>
                  <a:cubicBezTo>
                    <a:pt x="1410" y="2998"/>
                    <a:pt x="1410" y="3018"/>
                    <a:pt x="1410" y="3038"/>
                  </a:cubicBezTo>
                  <a:lnTo>
                    <a:pt x="1410" y="3048"/>
                  </a:lnTo>
                  <a:lnTo>
                    <a:pt x="1410" y="3108"/>
                  </a:lnTo>
                  <a:cubicBezTo>
                    <a:pt x="1410" y="3138"/>
                    <a:pt x="1410" y="3168"/>
                    <a:pt x="1400" y="3198"/>
                  </a:cubicBezTo>
                  <a:lnTo>
                    <a:pt x="1400" y="3208"/>
                  </a:lnTo>
                  <a:cubicBezTo>
                    <a:pt x="1400" y="3257"/>
                    <a:pt x="1400" y="3317"/>
                    <a:pt x="1390" y="3368"/>
                  </a:cubicBezTo>
                  <a:cubicBezTo>
                    <a:pt x="1390" y="3417"/>
                    <a:pt x="1390" y="3457"/>
                    <a:pt x="1380" y="3497"/>
                  </a:cubicBezTo>
                  <a:lnTo>
                    <a:pt x="1380" y="3548"/>
                  </a:lnTo>
                  <a:cubicBezTo>
                    <a:pt x="1370" y="3577"/>
                    <a:pt x="1370" y="3597"/>
                    <a:pt x="1370" y="3628"/>
                  </a:cubicBezTo>
                  <a:cubicBezTo>
                    <a:pt x="1360" y="3677"/>
                    <a:pt x="1360" y="3717"/>
                    <a:pt x="1360" y="3757"/>
                  </a:cubicBezTo>
                  <a:cubicBezTo>
                    <a:pt x="1350" y="3787"/>
                    <a:pt x="1350" y="3807"/>
                    <a:pt x="1350" y="3827"/>
                  </a:cubicBezTo>
                  <a:lnTo>
                    <a:pt x="1350" y="3837"/>
                  </a:lnTo>
                  <a:lnTo>
                    <a:pt x="1350" y="3847"/>
                  </a:lnTo>
                  <a:cubicBezTo>
                    <a:pt x="1320" y="3837"/>
                    <a:pt x="1300" y="3817"/>
                    <a:pt x="1270" y="3807"/>
                  </a:cubicBezTo>
                  <a:cubicBezTo>
                    <a:pt x="1260" y="3797"/>
                    <a:pt x="1250" y="3797"/>
                    <a:pt x="1240" y="3787"/>
                  </a:cubicBezTo>
                  <a:lnTo>
                    <a:pt x="1240" y="3777"/>
                  </a:lnTo>
                  <a:cubicBezTo>
                    <a:pt x="1250" y="3767"/>
                    <a:pt x="1250" y="3757"/>
                    <a:pt x="1240" y="3747"/>
                  </a:cubicBezTo>
                  <a:cubicBezTo>
                    <a:pt x="1250" y="3728"/>
                    <a:pt x="1250" y="3708"/>
                    <a:pt x="1250" y="3688"/>
                  </a:cubicBezTo>
                  <a:cubicBezTo>
                    <a:pt x="1260" y="3617"/>
                    <a:pt x="1270" y="3548"/>
                    <a:pt x="1270" y="3477"/>
                  </a:cubicBezTo>
                  <a:lnTo>
                    <a:pt x="1270" y="3468"/>
                  </a:lnTo>
                  <a:cubicBezTo>
                    <a:pt x="1270" y="3428"/>
                    <a:pt x="1280" y="3397"/>
                    <a:pt x="1280" y="3357"/>
                  </a:cubicBezTo>
                  <a:cubicBezTo>
                    <a:pt x="1290" y="3257"/>
                    <a:pt x="1300" y="3148"/>
                    <a:pt x="1300" y="3038"/>
                  </a:cubicBezTo>
                  <a:lnTo>
                    <a:pt x="1310" y="2968"/>
                  </a:lnTo>
                  <a:lnTo>
                    <a:pt x="1310" y="2898"/>
                  </a:lnTo>
                  <a:lnTo>
                    <a:pt x="1310" y="2868"/>
                  </a:lnTo>
                  <a:cubicBezTo>
                    <a:pt x="1310" y="2818"/>
                    <a:pt x="1320" y="2768"/>
                    <a:pt x="1320" y="2718"/>
                  </a:cubicBezTo>
                  <a:lnTo>
                    <a:pt x="1320" y="2398"/>
                  </a:lnTo>
                  <a:lnTo>
                    <a:pt x="1320" y="2309"/>
                  </a:lnTo>
                  <a:lnTo>
                    <a:pt x="1310" y="2238"/>
                  </a:lnTo>
                  <a:lnTo>
                    <a:pt x="1310" y="2069"/>
                  </a:lnTo>
                  <a:lnTo>
                    <a:pt x="1310" y="1749"/>
                  </a:lnTo>
                  <a:lnTo>
                    <a:pt x="1310" y="1609"/>
                  </a:lnTo>
                  <a:lnTo>
                    <a:pt x="1310" y="1419"/>
                  </a:lnTo>
                  <a:cubicBezTo>
                    <a:pt x="1310" y="1369"/>
                    <a:pt x="1320" y="1310"/>
                    <a:pt x="1320" y="1250"/>
                  </a:cubicBezTo>
                  <a:lnTo>
                    <a:pt x="1320" y="1110"/>
                  </a:lnTo>
                  <a:lnTo>
                    <a:pt x="1320" y="899"/>
                  </a:lnTo>
                  <a:lnTo>
                    <a:pt x="1320" y="839"/>
                  </a:lnTo>
                  <a:lnTo>
                    <a:pt x="1320" y="770"/>
                  </a:lnTo>
                  <a:lnTo>
                    <a:pt x="1320" y="600"/>
                  </a:lnTo>
                  <a:close/>
                  <a:moveTo>
                    <a:pt x="1460" y="3827"/>
                  </a:moveTo>
                  <a:cubicBezTo>
                    <a:pt x="1470" y="3827"/>
                    <a:pt x="1480" y="3837"/>
                    <a:pt x="1490" y="3847"/>
                  </a:cubicBezTo>
                  <a:cubicBezTo>
                    <a:pt x="1519" y="3857"/>
                    <a:pt x="1539" y="3877"/>
                    <a:pt x="1559" y="3897"/>
                  </a:cubicBezTo>
                  <a:lnTo>
                    <a:pt x="1599" y="3917"/>
                  </a:lnTo>
                  <a:lnTo>
                    <a:pt x="1639" y="3947"/>
                  </a:lnTo>
                  <a:cubicBezTo>
                    <a:pt x="1650" y="3957"/>
                    <a:pt x="1659" y="3967"/>
                    <a:pt x="1679" y="3977"/>
                  </a:cubicBezTo>
                  <a:cubicBezTo>
                    <a:pt x="1690" y="3987"/>
                    <a:pt x="1699" y="3997"/>
                    <a:pt x="1719" y="4007"/>
                  </a:cubicBezTo>
                  <a:cubicBezTo>
                    <a:pt x="1739" y="4027"/>
                    <a:pt x="1770" y="4047"/>
                    <a:pt x="1790" y="4057"/>
                  </a:cubicBezTo>
                  <a:cubicBezTo>
                    <a:pt x="1810" y="4067"/>
                    <a:pt x="1819" y="4077"/>
                    <a:pt x="1839" y="4087"/>
                  </a:cubicBezTo>
                  <a:cubicBezTo>
                    <a:pt x="1850" y="4097"/>
                    <a:pt x="1859" y="4097"/>
                    <a:pt x="1879" y="4107"/>
                  </a:cubicBezTo>
                  <a:cubicBezTo>
                    <a:pt x="1890" y="4117"/>
                    <a:pt x="1910" y="4117"/>
                    <a:pt x="1919" y="4127"/>
                  </a:cubicBezTo>
                  <a:cubicBezTo>
                    <a:pt x="1930" y="4127"/>
                    <a:pt x="1939" y="4137"/>
                    <a:pt x="1939" y="4137"/>
                  </a:cubicBezTo>
                  <a:cubicBezTo>
                    <a:pt x="1950" y="4147"/>
                    <a:pt x="1959" y="4147"/>
                    <a:pt x="1959" y="4147"/>
                  </a:cubicBezTo>
                  <a:cubicBezTo>
                    <a:pt x="1979" y="4157"/>
                    <a:pt x="1990" y="4167"/>
                    <a:pt x="2009" y="4177"/>
                  </a:cubicBezTo>
                  <a:lnTo>
                    <a:pt x="2019" y="4177"/>
                  </a:lnTo>
                  <a:cubicBezTo>
                    <a:pt x="2009" y="4207"/>
                    <a:pt x="2009" y="4227"/>
                    <a:pt x="2009" y="4247"/>
                  </a:cubicBezTo>
                  <a:lnTo>
                    <a:pt x="2009" y="4297"/>
                  </a:lnTo>
                  <a:cubicBezTo>
                    <a:pt x="2009" y="4297"/>
                    <a:pt x="1999" y="4287"/>
                    <a:pt x="1990" y="4287"/>
                  </a:cubicBezTo>
                  <a:lnTo>
                    <a:pt x="1990" y="4277"/>
                  </a:lnTo>
                  <a:lnTo>
                    <a:pt x="1950" y="4247"/>
                  </a:lnTo>
                  <a:cubicBezTo>
                    <a:pt x="1919" y="4227"/>
                    <a:pt x="1890" y="4217"/>
                    <a:pt x="1859" y="4197"/>
                  </a:cubicBezTo>
                  <a:cubicBezTo>
                    <a:pt x="1839" y="4177"/>
                    <a:pt x="1819" y="4167"/>
                    <a:pt x="1799" y="4157"/>
                  </a:cubicBezTo>
                  <a:cubicBezTo>
                    <a:pt x="1759" y="4127"/>
                    <a:pt x="1710" y="4097"/>
                    <a:pt x="1670" y="4077"/>
                  </a:cubicBezTo>
                  <a:cubicBezTo>
                    <a:pt x="1630" y="4047"/>
                    <a:pt x="1599" y="4027"/>
                    <a:pt x="1559" y="3997"/>
                  </a:cubicBezTo>
                  <a:cubicBezTo>
                    <a:pt x="1530" y="3967"/>
                    <a:pt x="1500" y="3947"/>
                    <a:pt x="1460" y="3917"/>
                  </a:cubicBezTo>
                  <a:lnTo>
                    <a:pt x="1450" y="3917"/>
                  </a:lnTo>
                  <a:cubicBezTo>
                    <a:pt x="1450" y="3907"/>
                    <a:pt x="1460" y="3897"/>
                    <a:pt x="1460" y="3887"/>
                  </a:cubicBezTo>
                  <a:lnTo>
                    <a:pt x="1460" y="3837"/>
                  </a:lnTo>
                  <a:lnTo>
                    <a:pt x="1470" y="3837"/>
                  </a:lnTo>
                  <a:lnTo>
                    <a:pt x="1460" y="3827"/>
                  </a:lnTo>
                  <a:close/>
                  <a:moveTo>
                    <a:pt x="480" y="3477"/>
                  </a:moveTo>
                  <a:lnTo>
                    <a:pt x="511" y="3508"/>
                  </a:lnTo>
                  <a:cubicBezTo>
                    <a:pt x="520" y="3517"/>
                    <a:pt x="531" y="3517"/>
                    <a:pt x="540" y="3528"/>
                  </a:cubicBezTo>
                  <a:cubicBezTo>
                    <a:pt x="551" y="3537"/>
                    <a:pt x="571" y="3548"/>
                    <a:pt x="591" y="3557"/>
                  </a:cubicBezTo>
                  <a:cubicBezTo>
                    <a:pt x="611" y="3568"/>
                    <a:pt x="620" y="3577"/>
                    <a:pt x="640" y="3588"/>
                  </a:cubicBezTo>
                  <a:cubicBezTo>
                    <a:pt x="651" y="3597"/>
                    <a:pt x="660" y="3608"/>
                    <a:pt x="671" y="3608"/>
                  </a:cubicBezTo>
                  <a:lnTo>
                    <a:pt x="680" y="3617"/>
                  </a:lnTo>
                  <a:cubicBezTo>
                    <a:pt x="700" y="3628"/>
                    <a:pt x="720" y="3648"/>
                    <a:pt x="740" y="3657"/>
                  </a:cubicBezTo>
                  <a:cubicBezTo>
                    <a:pt x="780" y="3688"/>
                    <a:pt x="820" y="3697"/>
                    <a:pt x="860" y="3717"/>
                  </a:cubicBezTo>
                  <a:cubicBezTo>
                    <a:pt x="900" y="3737"/>
                    <a:pt x="940" y="3757"/>
                    <a:pt x="980" y="3787"/>
                  </a:cubicBezTo>
                  <a:cubicBezTo>
                    <a:pt x="1000" y="3797"/>
                    <a:pt x="1010" y="3807"/>
                    <a:pt x="1030" y="3817"/>
                  </a:cubicBezTo>
                  <a:lnTo>
                    <a:pt x="1090" y="3847"/>
                  </a:lnTo>
                  <a:cubicBezTo>
                    <a:pt x="1130" y="3877"/>
                    <a:pt x="1160" y="3887"/>
                    <a:pt x="1200" y="3907"/>
                  </a:cubicBezTo>
                  <a:cubicBezTo>
                    <a:pt x="1290" y="3947"/>
                    <a:pt x="1370" y="3997"/>
                    <a:pt x="1440" y="4047"/>
                  </a:cubicBezTo>
                  <a:cubicBezTo>
                    <a:pt x="1470" y="4067"/>
                    <a:pt x="1490" y="4087"/>
                    <a:pt x="1510" y="4097"/>
                  </a:cubicBezTo>
                  <a:lnTo>
                    <a:pt x="1519" y="4107"/>
                  </a:lnTo>
                  <a:cubicBezTo>
                    <a:pt x="1559" y="4137"/>
                    <a:pt x="1610" y="4167"/>
                    <a:pt x="1659" y="4197"/>
                  </a:cubicBezTo>
                  <a:lnTo>
                    <a:pt x="1699" y="4227"/>
                  </a:lnTo>
                  <a:cubicBezTo>
                    <a:pt x="1759" y="4267"/>
                    <a:pt x="1830" y="4307"/>
                    <a:pt x="1879" y="4347"/>
                  </a:cubicBezTo>
                  <a:lnTo>
                    <a:pt x="1899" y="4357"/>
                  </a:lnTo>
                  <a:cubicBezTo>
                    <a:pt x="1930" y="4387"/>
                    <a:pt x="1959" y="4407"/>
                    <a:pt x="1990" y="4427"/>
                  </a:cubicBezTo>
                  <a:lnTo>
                    <a:pt x="1999" y="4427"/>
                  </a:lnTo>
                  <a:cubicBezTo>
                    <a:pt x="1990" y="4427"/>
                    <a:pt x="1990" y="4437"/>
                    <a:pt x="1990" y="4437"/>
                  </a:cubicBezTo>
                  <a:lnTo>
                    <a:pt x="1979" y="4437"/>
                  </a:lnTo>
                  <a:cubicBezTo>
                    <a:pt x="1970" y="4447"/>
                    <a:pt x="1959" y="4447"/>
                    <a:pt x="1950" y="4447"/>
                  </a:cubicBezTo>
                  <a:lnTo>
                    <a:pt x="1930" y="4456"/>
                  </a:lnTo>
                  <a:cubicBezTo>
                    <a:pt x="1919" y="4456"/>
                    <a:pt x="1899" y="4467"/>
                    <a:pt x="1890" y="4467"/>
                  </a:cubicBezTo>
                  <a:cubicBezTo>
                    <a:pt x="1859" y="4476"/>
                    <a:pt x="1830" y="4496"/>
                    <a:pt x="1799" y="4496"/>
                  </a:cubicBezTo>
                  <a:lnTo>
                    <a:pt x="1779" y="4496"/>
                  </a:lnTo>
                  <a:cubicBezTo>
                    <a:pt x="1770" y="4507"/>
                    <a:pt x="1750" y="4507"/>
                    <a:pt x="1739" y="4507"/>
                  </a:cubicBezTo>
                  <a:lnTo>
                    <a:pt x="1730" y="4507"/>
                  </a:lnTo>
                  <a:cubicBezTo>
                    <a:pt x="1719" y="4487"/>
                    <a:pt x="1710" y="4476"/>
                    <a:pt x="1699" y="4467"/>
                  </a:cubicBezTo>
                  <a:cubicBezTo>
                    <a:pt x="1690" y="4447"/>
                    <a:pt x="1670" y="4437"/>
                    <a:pt x="1650" y="4427"/>
                  </a:cubicBezTo>
                  <a:lnTo>
                    <a:pt x="1650" y="4417"/>
                  </a:lnTo>
                  <a:cubicBezTo>
                    <a:pt x="1619" y="4407"/>
                    <a:pt x="1599" y="4387"/>
                    <a:pt x="1570" y="4367"/>
                  </a:cubicBezTo>
                  <a:cubicBezTo>
                    <a:pt x="1539" y="4347"/>
                    <a:pt x="1519" y="4327"/>
                    <a:pt x="1490" y="4317"/>
                  </a:cubicBezTo>
                  <a:lnTo>
                    <a:pt x="1450" y="4297"/>
                  </a:lnTo>
                  <a:lnTo>
                    <a:pt x="1390" y="4267"/>
                  </a:lnTo>
                  <a:cubicBezTo>
                    <a:pt x="1340" y="4247"/>
                    <a:pt x="1290" y="4217"/>
                    <a:pt x="1240" y="4187"/>
                  </a:cubicBezTo>
                  <a:cubicBezTo>
                    <a:pt x="1210" y="4167"/>
                    <a:pt x="1170" y="4137"/>
                    <a:pt x="1140" y="4117"/>
                  </a:cubicBezTo>
                  <a:cubicBezTo>
                    <a:pt x="1130" y="4107"/>
                    <a:pt x="1110" y="4097"/>
                    <a:pt x="1100" y="4087"/>
                  </a:cubicBezTo>
                  <a:cubicBezTo>
                    <a:pt x="1050" y="4047"/>
                    <a:pt x="990" y="4017"/>
                    <a:pt x="940" y="3987"/>
                  </a:cubicBezTo>
                  <a:lnTo>
                    <a:pt x="791" y="3897"/>
                  </a:lnTo>
                  <a:cubicBezTo>
                    <a:pt x="771" y="3887"/>
                    <a:pt x="740" y="3867"/>
                    <a:pt x="720" y="3847"/>
                  </a:cubicBezTo>
                  <a:lnTo>
                    <a:pt x="711" y="3847"/>
                  </a:lnTo>
                  <a:cubicBezTo>
                    <a:pt x="691" y="3827"/>
                    <a:pt x="671" y="3817"/>
                    <a:pt x="651" y="3807"/>
                  </a:cubicBezTo>
                  <a:cubicBezTo>
                    <a:pt x="631" y="3787"/>
                    <a:pt x="600" y="3767"/>
                    <a:pt x="571" y="3757"/>
                  </a:cubicBezTo>
                  <a:cubicBezTo>
                    <a:pt x="551" y="3737"/>
                    <a:pt x="531" y="3728"/>
                    <a:pt x="500" y="3717"/>
                  </a:cubicBezTo>
                  <a:cubicBezTo>
                    <a:pt x="471" y="3697"/>
                    <a:pt x="451" y="3677"/>
                    <a:pt x="420" y="3657"/>
                  </a:cubicBezTo>
                  <a:lnTo>
                    <a:pt x="411" y="3648"/>
                  </a:lnTo>
                  <a:cubicBezTo>
                    <a:pt x="391" y="3637"/>
                    <a:pt x="380" y="3628"/>
                    <a:pt x="360" y="3617"/>
                  </a:cubicBezTo>
                  <a:lnTo>
                    <a:pt x="340" y="3597"/>
                  </a:lnTo>
                  <a:cubicBezTo>
                    <a:pt x="320" y="3588"/>
                    <a:pt x="311" y="3577"/>
                    <a:pt x="301" y="3568"/>
                  </a:cubicBezTo>
                  <a:cubicBezTo>
                    <a:pt x="291" y="3557"/>
                    <a:pt x="281" y="3557"/>
                    <a:pt x="261" y="3548"/>
                  </a:cubicBezTo>
                  <a:cubicBezTo>
                    <a:pt x="271" y="3537"/>
                    <a:pt x="291" y="3537"/>
                    <a:pt x="301" y="3528"/>
                  </a:cubicBezTo>
                  <a:lnTo>
                    <a:pt x="311" y="3528"/>
                  </a:lnTo>
                  <a:cubicBezTo>
                    <a:pt x="331" y="3517"/>
                    <a:pt x="351" y="3517"/>
                    <a:pt x="360" y="3508"/>
                  </a:cubicBezTo>
                  <a:lnTo>
                    <a:pt x="391" y="3508"/>
                  </a:lnTo>
                  <a:cubicBezTo>
                    <a:pt x="400" y="3497"/>
                    <a:pt x="411" y="3497"/>
                    <a:pt x="420" y="3497"/>
                  </a:cubicBezTo>
                  <a:cubicBezTo>
                    <a:pt x="431" y="3488"/>
                    <a:pt x="440" y="3488"/>
                    <a:pt x="451" y="3488"/>
                  </a:cubicBezTo>
                  <a:lnTo>
                    <a:pt x="460" y="3477"/>
                  </a:lnTo>
                  <a:close/>
                  <a:moveTo>
                    <a:pt x="171" y="3637"/>
                  </a:moveTo>
                  <a:cubicBezTo>
                    <a:pt x="181" y="3648"/>
                    <a:pt x="191" y="3657"/>
                    <a:pt x="201" y="3657"/>
                  </a:cubicBezTo>
                  <a:cubicBezTo>
                    <a:pt x="211" y="3668"/>
                    <a:pt x="221" y="3668"/>
                    <a:pt x="231" y="3668"/>
                  </a:cubicBezTo>
                  <a:cubicBezTo>
                    <a:pt x="251" y="3688"/>
                    <a:pt x="271" y="3697"/>
                    <a:pt x="291" y="3708"/>
                  </a:cubicBezTo>
                  <a:lnTo>
                    <a:pt x="380" y="3767"/>
                  </a:lnTo>
                  <a:cubicBezTo>
                    <a:pt x="391" y="3777"/>
                    <a:pt x="411" y="3787"/>
                    <a:pt x="420" y="3797"/>
                  </a:cubicBezTo>
                  <a:cubicBezTo>
                    <a:pt x="451" y="3817"/>
                    <a:pt x="480" y="3837"/>
                    <a:pt x="511" y="3847"/>
                  </a:cubicBezTo>
                  <a:lnTo>
                    <a:pt x="571" y="3877"/>
                  </a:lnTo>
                  <a:cubicBezTo>
                    <a:pt x="600" y="3897"/>
                    <a:pt x="640" y="3927"/>
                    <a:pt x="671" y="3947"/>
                  </a:cubicBezTo>
                  <a:lnTo>
                    <a:pt x="680" y="3957"/>
                  </a:lnTo>
                  <a:lnTo>
                    <a:pt x="711" y="3977"/>
                  </a:lnTo>
                  <a:cubicBezTo>
                    <a:pt x="760" y="4007"/>
                    <a:pt x="810" y="4027"/>
                    <a:pt x="860" y="4067"/>
                  </a:cubicBezTo>
                  <a:lnTo>
                    <a:pt x="900" y="4087"/>
                  </a:lnTo>
                  <a:cubicBezTo>
                    <a:pt x="940" y="4107"/>
                    <a:pt x="980" y="4127"/>
                    <a:pt x="1020" y="4157"/>
                  </a:cubicBezTo>
                  <a:cubicBezTo>
                    <a:pt x="1040" y="4167"/>
                    <a:pt x="1060" y="4187"/>
                    <a:pt x="1090" y="4197"/>
                  </a:cubicBezTo>
                  <a:cubicBezTo>
                    <a:pt x="1110" y="4217"/>
                    <a:pt x="1140" y="4237"/>
                    <a:pt x="1160" y="4257"/>
                  </a:cubicBezTo>
                  <a:cubicBezTo>
                    <a:pt x="1220" y="4297"/>
                    <a:pt x="1270" y="4317"/>
                    <a:pt x="1320" y="4347"/>
                  </a:cubicBezTo>
                  <a:lnTo>
                    <a:pt x="1380" y="4377"/>
                  </a:lnTo>
                  <a:lnTo>
                    <a:pt x="1390" y="4377"/>
                  </a:lnTo>
                  <a:cubicBezTo>
                    <a:pt x="1420" y="4397"/>
                    <a:pt x="1450" y="4407"/>
                    <a:pt x="1480" y="4427"/>
                  </a:cubicBezTo>
                  <a:cubicBezTo>
                    <a:pt x="1519" y="4456"/>
                    <a:pt x="1570" y="4487"/>
                    <a:pt x="1619" y="4516"/>
                  </a:cubicBezTo>
                  <a:lnTo>
                    <a:pt x="1639" y="4536"/>
                  </a:lnTo>
                  <a:cubicBezTo>
                    <a:pt x="1639" y="4547"/>
                    <a:pt x="1650" y="4547"/>
                    <a:pt x="1650" y="4556"/>
                  </a:cubicBezTo>
                  <a:lnTo>
                    <a:pt x="1659" y="4567"/>
                  </a:lnTo>
                  <a:lnTo>
                    <a:pt x="1650" y="4576"/>
                  </a:lnTo>
                  <a:lnTo>
                    <a:pt x="1650" y="4607"/>
                  </a:lnTo>
                  <a:cubicBezTo>
                    <a:pt x="1650" y="4616"/>
                    <a:pt x="1639" y="4627"/>
                    <a:pt x="1639" y="4636"/>
                  </a:cubicBezTo>
                  <a:lnTo>
                    <a:pt x="1639" y="4667"/>
                  </a:lnTo>
                  <a:lnTo>
                    <a:pt x="1639" y="4676"/>
                  </a:lnTo>
                  <a:lnTo>
                    <a:pt x="1639" y="4696"/>
                  </a:lnTo>
                  <a:cubicBezTo>
                    <a:pt x="1639" y="4727"/>
                    <a:pt x="1639" y="4756"/>
                    <a:pt x="1630" y="4787"/>
                  </a:cubicBezTo>
                  <a:lnTo>
                    <a:pt x="1630" y="4796"/>
                  </a:lnTo>
                  <a:lnTo>
                    <a:pt x="1630" y="4807"/>
                  </a:lnTo>
                  <a:lnTo>
                    <a:pt x="1630" y="4816"/>
                  </a:lnTo>
                  <a:lnTo>
                    <a:pt x="1630" y="4827"/>
                  </a:lnTo>
                  <a:lnTo>
                    <a:pt x="1619" y="4816"/>
                  </a:lnTo>
                  <a:lnTo>
                    <a:pt x="1610" y="4807"/>
                  </a:lnTo>
                  <a:cubicBezTo>
                    <a:pt x="1590" y="4796"/>
                    <a:pt x="1570" y="4787"/>
                    <a:pt x="1559" y="4776"/>
                  </a:cubicBezTo>
                  <a:lnTo>
                    <a:pt x="1440" y="4716"/>
                  </a:lnTo>
                  <a:lnTo>
                    <a:pt x="1400" y="4696"/>
                  </a:lnTo>
                  <a:cubicBezTo>
                    <a:pt x="1360" y="4676"/>
                    <a:pt x="1300" y="4647"/>
                    <a:pt x="1250" y="4616"/>
                  </a:cubicBezTo>
                  <a:lnTo>
                    <a:pt x="1220" y="4596"/>
                  </a:lnTo>
                  <a:lnTo>
                    <a:pt x="1200" y="4587"/>
                  </a:lnTo>
                  <a:cubicBezTo>
                    <a:pt x="1170" y="4567"/>
                    <a:pt x="1130" y="4547"/>
                    <a:pt x="1100" y="4527"/>
                  </a:cubicBezTo>
                  <a:cubicBezTo>
                    <a:pt x="1040" y="4496"/>
                    <a:pt x="990" y="4467"/>
                    <a:pt x="940" y="4437"/>
                  </a:cubicBezTo>
                  <a:cubicBezTo>
                    <a:pt x="900" y="4407"/>
                    <a:pt x="860" y="4377"/>
                    <a:pt x="810" y="4337"/>
                  </a:cubicBezTo>
                  <a:cubicBezTo>
                    <a:pt x="751" y="4297"/>
                    <a:pt x="700" y="4267"/>
                    <a:pt x="660" y="4237"/>
                  </a:cubicBezTo>
                  <a:lnTo>
                    <a:pt x="631" y="4217"/>
                  </a:lnTo>
                  <a:lnTo>
                    <a:pt x="620" y="4207"/>
                  </a:lnTo>
                  <a:cubicBezTo>
                    <a:pt x="611" y="4197"/>
                    <a:pt x="600" y="4197"/>
                    <a:pt x="591" y="4187"/>
                  </a:cubicBezTo>
                  <a:cubicBezTo>
                    <a:pt x="560" y="4167"/>
                    <a:pt x="540" y="4157"/>
                    <a:pt x="520" y="4137"/>
                  </a:cubicBezTo>
                  <a:cubicBezTo>
                    <a:pt x="491" y="4107"/>
                    <a:pt x="460" y="4087"/>
                    <a:pt x="431" y="4067"/>
                  </a:cubicBezTo>
                  <a:cubicBezTo>
                    <a:pt x="400" y="4047"/>
                    <a:pt x="371" y="4027"/>
                    <a:pt x="340" y="4017"/>
                  </a:cubicBezTo>
                  <a:cubicBezTo>
                    <a:pt x="320" y="3997"/>
                    <a:pt x="301" y="3977"/>
                    <a:pt x="261" y="3957"/>
                  </a:cubicBezTo>
                  <a:lnTo>
                    <a:pt x="251" y="3947"/>
                  </a:lnTo>
                  <a:cubicBezTo>
                    <a:pt x="241" y="3937"/>
                    <a:pt x="231" y="3937"/>
                    <a:pt x="221" y="3927"/>
                  </a:cubicBezTo>
                  <a:lnTo>
                    <a:pt x="211" y="3917"/>
                  </a:lnTo>
                  <a:lnTo>
                    <a:pt x="191" y="3907"/>
                  </a:lnTo>
                  <a:lnTo>
                    <a:pt x="191" y="3877"/>
                  </a:lnTo>
                  <a:cubicBezTo>
                    <a:pt x="181" y="3837"/>
                    <a:pt x="181" y="3787"/>
                    <a:pt x="181" y="3757"/>
                  </a:cubicBezTo>
                  <a:lnTo>
                    <a:pt x="181" y="3717"/>
                  </a:lnTo>
                  <a:cubicBezTo>
                    <a:pt x="181" y="3697"/>
                    <a:pt x="171" y="3688"/>
                    <a:pt x="171" y="3668"/>
                  </a:cubicBezTo>
                  <a:lnTo>
                    <a:pt x="171" y="3648"/>
                  </a:lnTo>
                  <a:lnTo>
                    <a:pt x="171" y="3637"/>
                  </a:lnTo>
                  <a:close/>
                  <a:moveTo>
                    <a:pt x="2049" y="4496"/>
                  </a:moveTo>
                  <a:cubicBezTo>
                    <a:pt x="2049" y="4507"/>
                    <a:pt x="2039" y="4516"/>
                    <a:pt x="2039" y="4536"/>
                  </a:cubicBezTo>
                  <a:cubicBezTo>
                    <a:pt x="2039" y="4567"/>
                    <a:pt x="2039" y="4607"/>
                    <a:pt x="2029" y="4647"/>
                  </a:cubicBezTo>
                  <a:lnTo>
                    <a:pt x="2029" y="4667"/>
                  </a:lnTo>
                  <a:lnTo>
                    <a:pt x="2029" y="4736"/>
                  </a:lnTo>
                  <a:cubicBezTo>
                    <a:pt x="2029" y="4736"/>
                    <a:pt x="2019" y="4747"/>
                    <a:pt x="2019" y="4756"/>
                  </a:cubicBezTo>
                  <a:lnTo>
                    <a:pt x="1999" y="4767"/>
                  </a:lnTo>
                  <a:cubicBezTo>
                    <a:pt x="1990" y="4767"/>
                    <a:pt x="1979" y="4767"/>
                    <a:pt x="1970" y="4776"/>
                  </a:cubicBezTo>
                  <a:cubicBezTo>
                    <a:pt x="1950" y="4787"/>
                    <a:pt x="1939" y="4787"/>
                    <a:pt x="1919" y="4796"/>
                  </a:cubicBezTo>
                  <a:lnTo>
                    <a:pt x="1899" y="4807"/>
                  </a:lnTo>
                  <a:cubicBezTo>
                    <a:pt x="1870" y="4816"/>
                    <a:pt x="1830" y="4836"/>
                    <a:pt x="1799" y="4847"/>
                  </a:cubicBezTo>
                  <a:lnTo>
                    <a:pt x="1779" y="4847"/>
                  </a:lnTo>
                  <a:cubicBezTo>
                    <a:pt x="1770" y="4856"/>
                    <a:pt x="1759" y="4856"/>
                    <a:pt x="1750" y="4867"/>
                  </a:cubicBezTo>
                  <a:lnTo>
                    <a:pt x="1730" y="4867"/>
                  </a:lnTo>
                  <a:lnTo>
                    <a:pt x="1730" y="4847"/>
                  </a:lnTo>
                  <a:cubicBezTo>
                    <a:pt x="1739" y="4827"/>
                    <a:pt x="1739" y="4796"/>
                    <a:pt x="1739" y="4776"/>
                  </a:cubicBezTo>
                  <a:lnTo>
                    <a:pt x="1739" y="4767"/>
                  </a:lnTo>
                  <a:cubicBezTo>
                    <a:pt x="1750" y="4736"/>
                    <a:pt x="1750" y="4716"/>
                    <a:pt x="1750" y="4687"/>
                  </a:cubicBezTo>
                  <a:lnTo>
                    <a:pt x="1750" y="4667"/>
                  </a:lnTo>
                  <a:lnTo>
                    <a:pt x="1750" y="4616"/>
                  </a:lnTo>
                  <a:lnTo>
                    <a:pt x="1759" y="4607"/>
                  </a:lnTo>
                  <a:cubicBezTo>
                    <a:pt x="1770" y="4596"/>
                    <a:pt x="1779" y="4596"/>
                    <a:pt x="1799" y="4596"/>
                  </a:cubicBezTo>
                  <a:cubicBezTo>
                    <a:pt x="1810" y="4596"/>
                    <a:pt x="1830" y="4587"/>
                    <a:pt x="1839" y="4587"/>
                  </a:cubicBezTo>
                  <a:cubicBezTo>
                    <a:pt x="1870" y="4576"/>
                    <a:pt x="1899" y="4567"/>
                    <a:pt x="1919" y="4556"/>
                  </a:cubicBezTo>
                  <a:lnTo>
                    <a:pt x="1939" y="4547"/>
                  </a:lnTo>
                  <a:cubicBezTo>
                    <a:pt x="1959" y="4536"/>
                    <a:pt x="1970" y="4536"/>
                    <a:pt x="1979" y="4536"/>
                  </a:cubicBezTo>
                  <a:lnTo>
                    <a:pt x="1999" y="4527"/>
                  </a:lnTo>
                  <a:cubicBezTo>
                    <a:pt x="2019" y="4516"/>
                    <a:pt x="2029" y="4507"/>
                    <a:pt x="2049" y="4496"/>
                  </a:cubicBezTo>
                  <a:close/>
                  <a:moveTo>
                    <a:pt x="551" y="0"/>
                  </a:moveTo>
                  <a:cubicBezTo>
                    <a:pt x="520" y="0"/>
                    <a:pt x="500" y="11"/>
                    <a:pt x="480" y="31"/>
                  </a:cubicBezTo>
                  <a:cubicBezTo>
                    <a:pt x="440" y="51"/>
                    <a:pt x="420" y="80"/>
                    <a:pt x="411" y="130"/>
                  </a:cubicBezTo>
                  <a:lnTo>
                    <a:pt x="411" y="200"/>
                  </a:lnTo>
                  <a:lnTo>
                    <a:pt x="411" y="270"/>
                  </a:lnTo>
                  <a:lnTo>
                    <a:pt x="411" y="280"/>
                  </a:lnTo>
                  <a:lnTo>
                    <a:pt x="411" y="320"/>
                  </a:lnTo>
                  <a:cubicBezTo>
                    <a:pt x="420" y="360"/>
                    <a:pt x="420" y="400"/>
                    <a:pt x="420" y="450"/>
                  </a:cubicBezTo>
                  <a:lnTo>
                    <a:pt x="420" y="500"/>
                  </a:lnTo>
                  <a:cubicBezTo>
                    <a:pt x="411" y="530"/>
                    <a:pt x="411" y="550"/>
                    <a:pt x="411" y="570"/>
                  </a:cubicBezTo>
                  <a:cubicBezTo>
                    <a:pt x="411" y="620"/>
                    <a:pt x="411" y="660"/>
                    <a:pt x="420" y="710"/>
                  </a:cubicBezTo>
                  <a:lnTo>
                    <a:pt x="420" y="939"/>
                  </a:lnTo>
                  <a:lnTo>
                    <a:pt x="420" y="979"/>
                  </a:lnTo>
                  <a:lnTo>
                    <a:pt x="420" y="1059"/>
                  </a:lnTo>
                  <a:lnTo>
                    <a:pt x="420" y="1239"/>
                  </a:lnTo>
                  <a:lnTo>
                    <a:pt x="420" y="1509"/>
                  </a:lnTo>
                  <a:lnTo>
                    <a:pt x="420" y="1779"/>
                  </a:lnTo>
                  <a:cubicBezTo>
                    <a:pt x="420" y="1859"/>
                    <a:pt x="411" y="1949"/>
                    <a:pt x="411" y="2038"/>
                  </a:cubicBezTo>
                  <a:lnTo>
                    <a:pt x="400" y="2098"/>
                  </a:lnTo>
                  <a:cubicBezTo>
                    <a:pt x="391" y="2169"/>
                    <a:pt x="391" y="2229"/>
                    <a:pt x="391" y="2298"/>
                  </a:cubicBezTo>
                  <a:lnTo>
                    <a:pt x="391" y="2309"/>
                  </a:lnTo>
                  <a:cubicBezTo>
                    <a:pt x="380" y="2389"/>
                    <a:pt x="380" y="2478"/>
                    <a:pt x="371" y="2568"/>
                  </a:cubicBezTo>
                  <a:lnTo>
                    <a:pt x="371" y="2588"/>
                  </a:lnTo>
                  <a:lnTo>
                    <a:pt x="371" y="2598"/>
                  </a:lnTo>
                  <a:cubicBezTo>
                    <a:pt x="371" y="2638"/>
                    <a:pt x="371" y="2668"/>
                    <a:pt x="360" y="2708"/>
                  </a:cubicBezTo>
                  <a:lnTo>
                    <a:pt x="360" y="2848"/>
                  </a:lnTo>
                  <a:lnTo>
                    <a:pt x="360" y="2858"/>
                  </a:lnTo>
                  <a:lnTo>
                    <a:pt x="360" y="3108"/>
                  </a:lnTo>
                  <a:cubicBezTo>
                    <a:pt x="371" y="3148"/>
                    <a:pt x="371" y="3198"/>
                    <a:pt x="371" y="3238"/>
                  </a:cubicBezTo>
                  <a:lnTo>
                    <a:pt x="371" y="3257"/>
                  </a:lnTo>
                  <a:cubicBezTo>
                    <a:pt x="371" y="3277"/>
                    <a:pt x="371" y="3308"/>
                    <a:pt x="380" y="3328"/>
                  </a:cubicBezTo>
                  <a:cubicBezTo>
                    <a:pt x="371" y="3328"/>
                    <a:pt x="360" y="3328"/>
                    <a:pt x="340" y="3337"/>
                  </a:cubicBezTo>
                  <a:lnTo>
                    <a:pt x="331" y="3337"/>
                  </a:lnTo>
                  <a:cubicBezTo>
                    <a:pt x="301" y="3348"/>
                    <a:pt x="271" y="3357"/>
                    <a:pt x="221" y="3368"/>
                  </a:cubicBezTo>
                  <a:cubicBezTo>
                    <a:pt x="181" y="3388"/>
                    <a:pt x="141" y="3408"/>
                    <a:pt x="111" y="3428"/>
                  </a:cubicBezTo>
                  <a:cubicBezTo>
                    <a:pt x="71" y="3457"/>
                    <a:pt x="21" y="3488"/>
                    <a:pt x="1" y="3548"/>
                  </a:cubicBezTo>
                  <a:lnTo>
                    <a:pt x="1" y="3628"/>
                  </a:lnTo>
                  <a:lnTo>
                    <a:pt x="1" y="3668"/>
                  </a:lnTo>
                  <a:lnTo>
                    <a:pt x="1" y="3688"/>
                  </a:lnTo>
                  <a:lnTo>
                    <a:pt x="11" y="3708"/>
                  </a:lnTo>
                  <a:lnTo>
                    <a:pt x="11" y="3717"/>
                  </a:lnTo>
                  <a:cubicBezTo>
                    <a:pt x="11" y="3767"/>
                    <a:pt x="21" y="3827"/>
                    <a:pt x="31" y="3887"/>
                  </a:cubicBezTo>
                  <a:cubicBezTo>
                    <a:pt x="41" y="3917"/>
                    <a:pt x="41" y="3967"/>
                    <a:pt x="81" y="3997"/>
                  </a:cubicBezTo>
                  <a:cubicBezTo>
                    <a:pt x="91" y="4017"/>
                    <a:pt x="111" y="4027"/>
                    <a:pt x="131" y="4037"/>
                  </a:cubicBezTo>
                  <a:cubicBezTo>
                    <a:pt x="141" y="4047"/>
                    <a:pt x="151" y="4047"/>
                    <a:pt x="161" y="4057"/>
                  </a:cubicBezTo>
                  <a:lnTo>
                    <a:pt x="221" y="4087"/>
                  </a:lnTo>
                  <a:lnTo>
                    <a:pt x="221" y="4097"/>
                  </a:lnTo>
                  <a:lnTo>
                    <a:pt x="281" y="4127"/>
                  </a:lnTo>
                  <a:lnTo>
                    <a:pt x="291" y="4137"/>
                  </a:lnTo>
                  <a:cubicBezTo>
                    <a:pt x="331" y="4157"/>
                    <a:pt x="371" y="4187"/>
                    <a:pt x="431" y="4227"/>
                  </a:cubicBezTo>
                  <a:cubicBezTo>
                    <a:pt x="471" y="4267"/>
                    <a:pt x="520" y="4297"/>
                    <a:pt x="571" y="4327"/>
                  </a:cubicBezTo>
                  <a:cubicBezTo>
                    <a:pt x="631" y="4367"/>
                    <a:pt x="680" y="4407"/>
                    <a:pt x="731" y="4447"/>
                  </a:cubicBezTo>
                  <a:lnTo>
                    <a:pt x="740" y="4447"/>
                  </a:lnTo>
                  <a:lnTo>
                    <a:pt x="751" y="4456"/>
                  </a:lnTo>
                  <a:cubicBezTo>
                    <a:pt x="791" y="4487"/>
                    <a:pt x="820" y="4507"/>
                    <a:pt x="860" y="4536"/>
                  </a:cubicBezTo>
                  <a:cubicBezTo>
                    <a:pt x="910" y="4567"/>
                    <a:pt x="960" y="4596"/>
                    <a:pt x="1000" y="4627"/>
                  </a:cubicBezTo>
                  <a:cubicBezTo>
                    <a:pt x="1030" y="4647"/>
                    <a:pt x="1070" y="4667"/>
                    <a:pt x="1100" y="4687"/>
                  </a:cubicBezTo>
                  <a:lnTo>
                    <a:pt x="1120" y="4696"/>
                  </a:lnTo>
                  <a:lnTo>
                    <a:pt x="1160" y="4716"/>
                  </a:lnTo>
                  <a:cubicBezTo>
                    <a:pt x="1200" y="4747"/>
                    <a:pt x="1250" y="4776"/>
                    <a:pt x="1310" y="4807"/>
                  </a:cubicBezTo>
                  <a:cubicBezTo>
                    <a:pt x="1330" y="4816"/>
                    <a:pt x="1340" y="4827"/>
                    <a:pt x="1360" y="4827"/>
                  </a:cubicBezTo>
                  <a:cubicBezTo>
                    <a:pt x="1400" y="4847"/>
                    <a:pt x="1430" y="4867"/>
                    <a:pt x="1460" y="4887"/>
                  </a:cubicBezTo>
                  <a:cubicBezTo>
                    <a:pt x="1500" y="4907"/>
                    <a:pt x="1539" y="4936"/>
                    <a:pt x="1570" y="4956"/>
                  </a:cubicBezTo>
                  <a:lnTo>
                    <a:pt x="1599" y="4976"/>
                  </a:lnTo>
                  <a:lnTo>
                    <a:pt x="1610" y="4986"/>
                  </a:lnTo>
                  <a:cubicBezTo>
                    <a:pt x="1619" y="4996"/>
                    <a:pt x="1630" y="4996"/>
                    <a:pt x="1639" y="5006"/>
                  </a:cubicBezTo>
                  <a:cubicBezTo>
                    <a:pt x="1650" y="5006"/>
                    <a:pt x="1650" y="5016"/>
                    <a:pt x="1659" y="5016"/>
                  </a:cubicBezTo>
                  <a:cubicBezTo>
                    <a:pt x="1670" y="5016"/>
                    <a:pt x="1679" y="5026"/>
                    <a:pt x="1690" y="5026"/>
                  </a:cubicBezTo>
                  <a:lnTo>
                    <a:pt x="1710" y="5026"/>
                  </a:lnTo>
                  <a:lnTo>
                    <a:pt x="1719" y="5036"/>
                  </a:lnTo>
                  <a:cubicBezTo>
                    <a:pt x="1730" y="5036"/>
                    <a:pt x="1739" y="5026"/>
                    <a:pt x="1739" y="5026"/>
                  </a:cubicBezTo>
                  <a:lnTo>
                    <a:pt x="1759" y="5016"/>
                  </a:lnTo>
                  <a:lnTo>
                    <a:pt x="1770" y="5016"/>
                  </a:lnTo>
                  <a:cubicBezTo>
                    <a:pt x="1790" y="5006"/>
                    <a:pt x="1799" y="5006"/>
                    <a:pt x="1819" y="4996"/>
                  </a:cubicBezTo>
                  <a:lnTo>
                    <a:pt x="1839" y="4986"/>
                  </a:lnTo>
                  <a:cubicBezTo>
                    <a:pt x="1890" y="4976"/>
                    <a:pt x="1939" y="4956"/>
                    <a:pt x="1979" y="4936"/>
                  </a:cubicBezTo>
                  <a:cubicBezTo>
                    <a:pt x="2009" y="4927"/>
                    <a:pt x="2029" y="4916"/>
                    <a:pt x="2059" y="4907"/>
                  </a:cubicBezTo>
                  <a:lnTo>
                    <a:pt x="2059" y="4896"/>
                  </a:lnTo>
                  <a:cubicBezTo>
                    <a:pt x="2079" y="4896"/>
                    <a:pt x="2089" y="4887"/>
                    <a:pt x="2099" y="4887"/>
                  </a:cubicBezTo>
                  <a:cubicBezTo>
                    <a:pt x="2109" y="4876"/>
                    <a:pt x="2129" y="4856"/>
                    <a:pt x="2139" y="4836"/>
                  </a:cubicBezTo>
                  <a:cubicBezTo>
                    <a:pt x="2149" y="4827"/>
                    <a:pt x="2149" y="4816"/>
                    <a:pt x="2149" y="4796"/>
                  </a:cubicBezTo>
                  <a:lnTo>
                    <a:pt x="2149" y="4787"/>
                  </a:lnTo>
                  <a:lnTo>
                    <a:pt x="2149" y="4767"/>
                  </a:lnTo>
                  <a:lnTo>
                    <a:pt x="2149" y="4736"/>
                  </a:lnTo>
                  <a:cubicBezTo>
                    <a:pt x="2149" y="4727"/>
                    <a:pt x="2149" y="4707"/>
                    <a:pt x="2139" y="4687"/>
                  </a:cubicBezTo>
                  <a:lnTo>
                    <a:pt x="2139" y="4567"/>
                  </a:lnTo>
                  <a:cubicBezTo>
                    <a:pt x="2129" y="4527"/>
                    <a:pt x="2139" y="4476"/>
                    <a:pt x="2139" y="4437"/>
                  </a:cubicBezTo>
                  <a:lnTo>
                    <a:pt x="2139" y="4417"/>
                  </a:lnTo>
                  <a:lnTo>
                    <a:pt x="2139" y="4407"/>
                  </a:lnTo>
                  <a:cubicBezTo>
                    <a:pt x="2139" y="4397"/>
                    <a:pt x="2149" y="4377"/>
                    <a:pt x="2149" y="4367"/>
                  </a:cubicBezTo>
                  <a:lnTo>
                    <a:pt x="2149" y="4297"/>
                  </a:lnTo>
                  <a:lnTo>
                    <a:pt x="2149" y="4247"/>
                  </a:lnTo>
                  <a:lnTo>
                    <a:pt x="2149" y="4147"/>
                  </a:lnTo>
                  <a:cubicBezTo>
                    <a:pt x="2159" y="4097"/>
                    <a:pt x="2159" y="4047"/>
                    <a:pt x="2159" y="4007"/>
                  </a:cubicBezTo>
                  <a:cubicBezTo>
                    <a:pt x="2169" y="3967"/>
                    <a:pt x="2169" y="3927"/>
                    <a:pt x="2169" y="3887"/>
                  </a:cubicBezTo>
                  <a:lnTo>
                    <a:pt x="2169" y="3877"/>
                  </a:lnTo>
                  <a:cubicBezTo>
                    <a:pt x="2179" y="3797"/>
                    <a:pt x="2179" y="3708"/>
                    <a:pt x="2189" y="3628"/>
                  </a:cubicBezTo>
                  <a:cubicBezTo>
                    <a:pt x="2199" y="3537"/>
                    <a:pt x="2199" y="3457"/>
                    <a:pt x="2209" y="3368"/>
                  </a:cubicBezTo>
                  <a:lnTo>
                    <a:pt x="2209" y="3317"/>
                  </a:lnTo>
                  <a:lnTo>
                    <a:pt x="2209" y="3297"/>
                  </a:lnTo>
                  <a:lnTo>
                    <a:pt x="2209" y="3277"/>
                  </a:lnTo>
                  <a:lnTo>
                    <a:pt x="2209" y="3248"/>
                  </a:lnTo>
                  <a:cubicBezTo>
                    <a:pt x="2209" y="3208"/>
                    <a:pt x="2209" y="3178"/>
                    <a:pt x="2219" y="3138"/>
                  </a:cubicBezTo>
                  <a:lnTo>
                    <a:pt x="2219" y="3128"/>
                  </a:lnTo>
                  <a:lnTo>
                    <a:pt x="2219" y="3108"/>
                  </a:lnTo>
                  <a:cubicBezTo>
                    <a:pt x="2229" y="3018"/>
                    <a:pt x="2229" y="2928"/>
                    <a:pt x="2219" y="2848"/>
                  </a:cubicBezTo>
                  <a:lnTo>
                    <a:pt x="2219" y="2808"/>
                  </a:lnTo>
                  <a:lnTo>
                    <a:pt x="2219" y="2758"/>
                  </a:lnTo>
                  <a:cubicBezTo>
                    <a:pt x="2219" y="2738"/>
                    <a:pt x="2219" y="2708"/>
                    <a:pt x="2229" y="2678"/>
                  </a:cubicBezTo>
                  <a:lnTo>
                    <a:pt x="2229" y="2588"/>
                  </a:lnTo>
                  <a:cubicBezTo>
                    <a:pt x="2239" y="2548"/>
                    <a:pt x="2239" y="2498"/>
                    <a:pt x="2239" y="2458"/>
                  </a:cubicBezTo>
                  <a:lnTo>
                    <a:pt x="2239" y="2409"/>
                  </a:lnTo>
                  <a:cubicBezTo>
                    <a:pt x="2239" y="2318"/>
                    <a:pt x="2249" y="2249"/>
                    <a:pt x="2249" y="2178"/>
                  </a:cubicBezTo>
                  <a:cubicBezTo>
                    <a:pt x="2259" y="2109"/>
                    <a:pt x="2259" y="2038"/>
                    <a:pt x="2259" y="1979"/>
                  </a:cubicBezTo>
                  <a:lnTo>
                    <a:pt x="2259" y="1969"/>
                  </a:lnTo>
                  <a:lnTo>
                    <a:pt x="2259" y="1919"/>
                  </a:lnTo>
                  <a:lnTo>
                    <a:pt x="2259" y="1819"/>
                  </a:lnTo>
                  <a:cubicBezTo>
                    <a:pt x="2269" y="1769"/>
                    <a:pt x="2269" y="1709"/>
                    <a:pt x="2269" y="1659"/>
                  </a:cubicBezTo>
                  <a:cubicBezTo>
                    <a:pt x="2269" y="1559"/>
                    <a:pt x="2279" y="1479"/>
                    <a:pt x="2279" y="1389"/>
                  </a:cubicBezTo>
                  <a:lnTo>
                    <a:pt x="2279" y="1359"/>
                  </a:lnTo>
                  <a:lnTo>
                    <a:pt x="2279" y="1110"/>
                  </a:lnTo>
                  <a:cubicBezTo>
                    <a:pt x="2279" y="1090"/>
                    <a:pt x="2279" y="1070"/>
                    <a:pt x="2269" y="1050"/>
                  </a:cubicBezTo>
                  <a:cubicBezTo>
                    <a:pt x="2269" y="999"/>
                    <a:pt x="2259" y="950"/>
                    <a:pt x="2239" y="899"/>
                  </a:cubicBezTo>
                  <a:cubicBezTo>
                    <a:pt x="2219" y="850"/>
                    <a:pt x="2179" y="830"/>
                    <a:pt x="2129" y="800"/>
                  </a:cubicBezTo>
                  <a:lnTo>
                    <a:pt x="2119" y="790"/>
                  </a:lnTo>
                  <a:cubicBezTo>
                    <a:pt x="2049" y="750"/>
                    <a:pt x="1990" y="710"/>
                    <a:pt x="1919" y="670"/>
                  </a:cubicBezTo>
                  <a:cubicBezTo>
                    <a:pt x="1850" y="630"/>
                    <a:pt x="1770" y="590"/>
                    <a:pt x="1699" y="550"/>
                  </a:cubicBezTo>
                  <a:cubicBezTo>
                    <a:pt x="1650" y="530"/>
                    <a:pt x="1599" y="500"/>
                    <a:pt x="1550" y="480"/>
                  </a:cubicBezTo>
                  <a:cubicBezTo>
                    <a:pt x="1519" y="460"/>
                    <a:pt x="1500" y="450"/>
                    <a:pt x="1470" y="430"/>
                  </a:cubicBezTo>
                  <a:cubicBezTo>
                    <a:pt x="1380" y="390"/>
                    <a:pt x="1300" y="350"/>
                    <a:pt x="1220" y="310"/>
                  </a:cubicBezTo>
                  <a:cubicBezTo>
                    <a:pt x="1170" y="280"/>
                    <a:pt x="1110" y="260"/>
                    <a:pt x="1060" y="230"/>
                  </a:cubicBezTo>
                  <a:lnTo>
                    <a:pt x="1040" y="220"/>
                  </a:lnTo>
                  <a:lnTo>
                    <a:pt x="980" y="190"/>
                  </a:lnTo>
                  <a:cubicBezTo>
                    <a:pt x="930" y="160"/>
                    <a:pt x="870" y="130"/>
                    <a:pt x="810" y="100"/>
                  </a:cubicBezTo>
                  <a:lnTo>
                    <a:pt x="740" y="71"/>
                  </a:lnTo>
                  <a:lnTo>
                    <a:pt x="680" y="40"/>
                  </a:lnTo>
                  <a:lnTo>
                    <a:pt x="671" y="40"/>
                  </a:lnTo>
                  <a:cubicBezTo>
                    <a:pt x="651" y="31"/>
                    <a:pt x="640" y="20"/>
                    <a:pt x="631" y="20"/>
                  </a:cubicBezTo>
                  <a:cubicBezTo>
                    <a:pt x="611" y="11"/>
                    <a:pt x="591" y="11"/>
                    <a:pt x="560" y="11"/>
                  </a:cubicBezTo>
                  <a:cubicBezTo>
                    <a:pt x="560" y="0"/>
                    <a:pt x="551" y="0"/>
                    <a:pt x="551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2" name="Google Shape;262;p24"/>
            <p:cNvSpPr/>
            <p:nvPr/>
          </p:nvSpPr>
          <p:spPr>
            <a:xfrm flipH="1">
              <a:off x="8520719" y="2610084"/>
              <a:ext cx="148403" cy="325775"/>
            </a:xfrm>
            <a:custGeom>
              <a:avLst/>
              <a:gdLst/>
              <a:ahLst/>
              <a:cxnLst/>
              <a:rect l="l" t="t" r="r" b="b"/>
              <a:pathLst>
                <a:path w="2290" h="5027" extrusionOk="0">
                  <a:moveTo>
                    <a:pt x="651" y="281"/>
                  </a:moveTo>
                  <a:lnTo>
                    <a:pt x="691" y="301"/>
                  </a:lnTo>
                  <a:lnTo>
                    <a:pt x="711" y="301"/>
                  </a:lnTo>
                  <a:lnTo>
                    <a:pt x="711" y="390"/>
                  </a:lnTo>
                  <a:lnTo>
                    <a:pt x="711" y="441"/>
                  </a:lnTo>
                  <a:lnTo>
                    <a:pt x="711" y="490"/>
                  </a:lnTo>
                  <a:lnTo>
                    <a:pt x="711" y="610"/>
                  </a:lnTo>
                  <a:lnTo>
                    <a:pt x="711" y="730"/>
                  </a:lnTo>
                  <a:cubicBezTo>
                    <a:pt x="700" y="740"/>
                    <a:pt x="700" y="760"/>
                    <a:pt x="700" y="780"/>
                  </a:cubicBezTo>
                  <a:lnTo>
                    <a:pt x="700" y="950"/>
                  </a:lnTo>
                  <a:lnTo>
                    <a:pt x="700" y="1140"/>
                  </a:lnTo>
                  <a:cubicBezTo>
                    <a:pt x="700" y="1190"/>
                    <a:pt x="691" y="1250"/>
                    <a:pt x="691" y="1320"/>
                  </a:cubicBezTo>
                  <a:lnTo>
                    <a:pt x="691" y="1509"/>
                  </a:lnTo>
                  <a:lnTo>
                    <a:pt x="691" y="1680"/>
                  </a:lnTo>
                  <a:lnTo>
                    <a:pt x="691" y="1749"/>
                  </a:lnTo>
                  <a:lnTo>
                    <a:pt x="691" y="2069"/>
                  </a:lnTo>
                  <a:lnTo>
                    <a:pt x="691" y="2089"/>
                  </a:lnTo>
                  <a:lnTo>
                    <a:pt x="691" y="2109"/>
                  </a:lnTo>
                  <a:lnTo>
                    <a:pt x="691" y="2259"/>
                  </a:lnTo>
                  <a:cubicBezTo>
                    <a:pt x="680" y="2319"/>
                    <a:pt x="680" y="2389"/>
                    <a:pt x="680" y="2439"/>
                  </a:cubicBezTo>
                  <a:cubicBezTo>
                    <a:pt x="671" y="2509"/>
                    <a:pt x="671" y="2579"/>
                    <a:pt x="671" y="2639"/>
                  </a:cubicBezTo>
                  <a:lnTo>
                    <a:pt x="671" y="2828"/>
                  </a:lnTo>
                  <a:lnTo>
                    <a:pt x="671" y="3008"/>
                  </a:lnTo>
                  <a:lnTo>
                    <a:pt x="671" y="3108"/>
                  </a:lnTo>
                  <a:lnTo>
                    <a:pt x="671" y="3148"/>
                  </a:lnTo>
                  <a:lnTo>
                    <a:pt x="671" y="3158"/>
                  </a:lnTo>
                  <a:lnTo>
                    <a:pt x="671" y="3168"/>
                  </a:lnTo>
                  <a:lnTo>
                    <a:pt x="671" y="3178"/>
                  </a:lnTo>
                  <a:cubicBezTo>
                    <a:pt x="671" y="3188"/>
                    <a:pt x="660" y="3198"/>
                    <a:pt x="660" y="3208"/>
                  </a:cubicBezTo>
                  <a:cubicBezTo>
                    <a:pt x="640" y="3228"/>
                    <a:pt x="620" y="3238"/>
                    <a:pt x="600" y="3258"/>
                  </a:cubicBezTo>
                  <a:lnTo>
                    <a:pt x="580" y="3278"/>
                  </a:lnTo>
                  <a:cubicBezTo>
                    <a:pt x="571" y="3278"/>
                    <a:pt x="571" y="3288"/>
                    <a:pt x="560" y="3288"/>
                  </a:cubicBezTo>
                  <a:lnTo>
                    <a:pt x="560" y="3228"/>
                  </a:lnTo>
                  <a:lnTo>
                    <a:pt x="560" y="3198"/>
                  </a:lnTo>
                  <a:lnTo>
                    <a:pt x="560" y="3158"/>
                  </a:lnTo>
                  <a:lnTo>
                    <a:pt x="551" y="3128"/>
                  </a:lnTo>
                  <a:lnTo>
                    <a:pt x="551" y="3068"/>
                  </a:lnTo>
                  <a:cubicBezTo>
                    <a:pt x="551" y="2988"/>
                    <a:pt x="540" y="2899"/>
                    <a:pt x="540" y="2799"/>
                  </a:cubicBezTo>
                  <a:lnTo>
                    <a:pt x="540" y="2779"/>
                  </a:lnTo>
                  <a:lnTo>
                    <a:pt x="540" y="2668"/>
                  </a:lnTo>
                  <a:cubicBezTo>
                    <a:pt x="540" y="2639"/>
                    <a:pt x="540" y="2599"/>
                    <a:pt x="551" y="2568"/>
                  </a:cubicBezTo>
                  <a:lnTo>
                    <a:pt x="551" y="2529"/>
                  </a:lnTo>
                  <a:lnTo>
                    <a:pt x="551" y="2349"/>
                  </a:lnTo>
                  <a:lnTo>
                    <a:pt x="551" y="2259"/>
                  </a:lnTo>
                  <a:cubicBezTo>
                    <a:pt x="560" y="2199"/>
                    <a:pt x="560" y="2149"/>
                    <a:pt x="571" y="2089"/>
                  </a:cubicBezTo>
                  <a:lnTo>
                    <a:pt x="571" y="1999"/>
                  </a:lnTo>
                  <a:cubicBezTo>
                    <a:pt x="580" y="1909"/>
                    <a:pt x="580" y="1819"/>
                    <a:pt x="580" y="1740"/>
                  </a:cubicBezTo>
                  <a:cubicBezTo>
                    <a:pt x="591" y="1700"/>
                    <a:pt x="591" y="1660"/>
                    <a:pt x="591" y="1620"/>
                  </a:cubicBezTo>
                  <a:lnTo>
                    <a:pt x="591" y="1469"/>
                  </a:lnTo>
                  <a:lnTo>
                    <a:pt x="600" y="1389"/>
                  </a:lnTo>
                  <a:lnTo>
                    <a:pt x="600" y="1200"/>
                  </a:lnTo>
                  <a:cubicBezTo>
                    <a:pt x="600" y="1080"/>
                    <a:pt x="611" y="950"/>
                    <a:pt x="620" y="840"/>
                  </a:cubicBezTo>
                  <a:cubicBezTo>
                    <a:pt x="620" y="780"/>
                    <a:pt x="620" y="720"/>
                    <a:pt x="631" y="670"/>
                  </a:cubicBezTo>
                  <a:cubicBezTo>
                    <a:pt x="631" y="620"/>
                    <a:pt x="631" y="581"/>
                    <a:pt x="640" y="541"/>
                  </a:cubicBezTo>
                  <a:lnTo>
                    <a:pt x="640" y="530"/>
                  </a:lnTo>
                  <a:lnTo>
                    <a:pt x="640" y="521"/>
                  </a:lnTo>
                  <a:cubicBezTo>
                    <a:pt x="640" y="481"/>
                    <a:pt x="651" y="450"/>
                    <a:pt x="651" y="410"/>
                  </a:cubicBezTo>
                  <a:lnTo>
                    <a:pt x="651" y="290"/>
                  </a:lnTo>
                  <a:lnTo>
                    <a:pt x="651" y="281"/>
                  </a:lnTo>
                  <a:close/>
                  <a:moveTo>
                    <a:pt x="751" y="3288"/>
                  </a:moveTo>
                  <a:lnTo>
                    <a:pt x="780" y="3318"/>
                  </a:lnTo>
                  <a:lnTo>
                    <a:pt x="811" y="3348"/>
                  </a:lnTo>
                  <a:lnTo>
                    <a:pt x="820" y="3348"/>
                  </a:lnTo>
                  <a:cubicBezTo>
                    <a:pt x="831" y="3368"/>
                    <a:pt x="851" y="3378"/>
                    <a:pt x="860" y="3388"/>
                  </a:cubicBezTo>
                  <a:cubicBezTo>
                    <a:pt x="900" y="3418"/>
                    <a:pt x="940" y="3448"/>
                    <a:pt x="970" y="3468"/>
                  </a:cubicBezTo>
                  <a:cubicBezTo>
                    <a:pt x="1000" y="3488"/>
                    <a:pt x="1030" y="3508"/>
                    <a:pt x="1070" y="3538"/>
                  </a:cubicBezTo>
                  <a:lnTo>
                    <a:pt x="1090" y="3558"/>
                  </a:lnTo>
                  <a:lnTo>
                    <a:pt x="1130" y="3588"/>
                  </a:lnTo>
                  <a:cubicBezTo>
                    <a:pt x="1140" y="3588"/>
                    <a:pt x="1140" y="3598"/>
                    <a:pt x="1140" y="3598"/>
                  </a:cubicBezTo>
                  <a:cubicBezTo>
                    <a:pt x="1140" y="3618"/>
                    <a:pt x="1140" y="3638"/>
                    <a:pt x="1130" y="3668"/>
                  </a:cubicBezTo>
                  <a:lnTo>
                    <a:pt x="1130" y="3708"/>
                  </a:lnTo>
                  <a:lnTo>
                    <a:pt x="1130" y="3718"/>
                  </a:lnTo>
                  <a:lnTo>
                    <a:pt x="1100" y="3698"/>
                  </a:lnTo>
                  <a:lnTo>
                    <a:pt x="1010" y="3638"/>
                  </a:lnTo>
                  <a:cubicBezTo>
                    <a:pt x="980" y="3618"/>
                    <a:pt x="951" y="3598"/>
                    <a:pt x="931" y="3588"/>
                  </a:cubicBezTo>
                  <a:lnTo>
                    <a:pt x="900" y="3568"/>
                  </a:lnTo>
                  <a:cubicBezTo>
                    <a:pt x="860" y="3548"/>
                    <a:pt x="831" y="3528"/>
                    <a:pt x="791" y="3508"/>
                  </a:cubicBezTo>
                  <a:lnTo>
                    <a:pt x="771" y="3488"/>
                  </a:lnTo>
                  <a:lnTo>
                    <a:pt x="760" y="3478"/>
                  </a:lnTo>
                  <a:cubicBezTo>
                    <a:pt x="751" y="3468"/>
                    <a:pt x="731" y="3448"/>
                    <a:pt x="711" y="3438"/>
                  </a:cubicBezTo>
                  <a:cubicBezTo>
                    <a:pt x="700" y="3428"/>
                    <a:pt x="691" y="3428"/>
                    <a:pt x="680" y="3418"/>
                  </a:cubicBezTo>
                  <a:lnTo>
                    <a:pt x="660" y="3408"/>
                  </a:lnTo>
                  <a:cubicBezTo>
                    <a:pt x="680" y="3388"/>
                    <a:pt x="691" y="3368"/>
                    <a:pt x="711" y="3348"/>
                  </a:cubicBezTo>
                  <a:lnTo>
                    <a:pt x="711" y="3338"/>
                  </a:lnTo>
                  <a:cubicBezTo>
                    <a:pt x="731" y="3328"/>
                    <a:pt x="740" y="3308"/>
                    <a:pt x="751" y="3288"/>
                  </a:cubicBezTo>
                  <a:close/>
                  <a:moveTo>
                    <a:pt x="1330" y="601"/>
                  </a:moveTo>
                  <a:cubicBezTo>
                    <a:pt x="1370" y="620"/>
                    <a:pt x="1410" y="640"/>
                    <a:pt x="1450" y="670"/>
                  </a:cubicBezTo>
                  <a:cubicBezTo>
                    <a:pt x="1460" y="670"/>
                    <a:pt x="1470" y="680"/>
                    <a:pt x="1480" y="680"/>
                  </a:cubicBezTo>
                  <a:lnTo>
                    <a:pt x="1480" y="690"/>
                  </a:lnTo>
                  <a:lnTo>
                    <a:pt x="1480" y="720"/>
                  </a:lnTo>
                  <a:cubicBezTo>
                    <a:pt x="1470" y="750"/>
                    <a:pt x="1470" y="780"/>
                    <a:pt x="1470" y="810"/>
                  </a:cubicBezTo>
                  <a:lnTo>
                    <a:pt x="1470" y="960"/>
                  </a:lnTo>
                  <a:cubicBezTo>
                    <a:pt x="1460" y="1010"/>
                    <a:pt x="1460" y="1060"/>
                    <a:pt x="1460" y="1120"/>
                  </a:cubicBezTo>
                  <a:lnTo>
                    <a:pt x="1460" y="1150"/>
                  </a:lnTo>
                  <a:lnTo>
                    <a:pt x="1460" y="1220"/>
                  </a:lnTo>
                  <a:lnTo>
                    <a:pt x="1460" y="1330"/>
                  </a:lnTo>
                  <a:lnTo>
                    <a:pt x="1460" y="1349"/>
                  </a:lnTo>
                  <a:lnTo>
                    <a:pt x="1460" y="1489"/>
                  </a:lnTo>
                  <a:cubicBezTo>
                    <a:pt x="1460" y="1540"/>
                    <a:pt x="1460" y="1589"/>
                    <a:pt x="1450" y="1640"/>
                  </a:cubicBezTo>
                  <a:lnTo>
                    <a:pt x="1450" y="1769"/>
                  </a:lnTo>
                  <a:lnTo>
                    <a:pt x="1450" y="1889"/>
                  </a:lnTo>
                  <a:lnTo>
                    <a:pt x="1450" y="1939"/>
                  </a:lnTo>
                  <a:lnTo>
                    <a:pt x="1450" y="2019"/>
                  </a:lnTo>
                  <a:lnTo>
                    <a:pt x="1450" y="2309"/>
                  </a:lnTo>
                  <a:cubicBezTo>
                    <a:pt x="1450" y="2399"/>
                    <a:pt x="1450" y="2489"/>
                    <a:pt x="1440" y="2579"/>
                  </a:cubicBezTo>
                  <a:cubicBezTo>
                    <a:pt x="1430" y="2668"/>
                    <a:pt x="1430" y="2759"/>
                    <a:pt x="1430" y="2848"/>
                  </a:cubicBezTo>
                  <a:cubicBezTo>
                    <a:pt x="1430" y="2888"/>
                    <a:pt x="1430" y="2939"/>
                    <a:pt x="1420" y="2979"/>
                  </a:cubicBezTo>
                  <a:lnTo>
                    <a:pt x="1420" y="3038"/>
                  </a:lnTo>
                  <a:lnTo>
                    <a:pt x="1420" y="3048"/>
                  </a:lnTo>
                  <a:lnTo>
                    <a:pt x="1420" y="3108"/>
                  </a:lnTo>
                  <a:cubicBezTo>
                    <a:pt x="1410" y="3138"/>
                    <a:pt x="1410" y="3168"/>
                    <a:pt x="1410" y="3198"/>
                  </a:cubicBezTo>
                  <a:lnTo>
                    <a:pt x="1410" y="3208"/>
                  </a:lnTo>
                  <a:cubicBezTo>
                    <a:pt x="1410" y="3258"/>
                    <a:pt x="1410" y="3318"/>
                    <a:pt x="1400" y="3368"/>
                  </a:cubicBezTo>
                  <a:cubicBezTo>
                    <a:pt x="1400" y="3418"/>
                    <a:pt x="1390" y="3458"/>
                    <a:pt x="1390" y="3498"/>
                  </a:cubicBezTo>
                  <a:cubicBezTo>
                    <a:pt x="1390" y="3508"/>
                    <a:pt x="1390" y="3528"/>
                    <a:pt x="1380" y="3548"/>
                  </a:cubicBezTo>
                  <a:cubicBezTo>
                    <a:pt x="1380" y="3578"/>
                    <a:pt x="1380" y="3598"/>
                    <a:pt x="1370" y="3628"/>
                  </a:cubicBezTo>
                  <a:cubicBezTo>
                    <a:pt x="1370" y="3678"/>
                    <a:pt x="1370" y="3718"/>
                    <a:pt x="1360" y="3758"/>
                  </a:cubicBezTo>
                  <a:lnTo>
                    <a:pt x="1360" y="3827"/>
                  </a:lnTo>
                  <a:lnTo>
                    <a:pt x="1360" y="3838"/>
                  </a:lnTo>
                  <a:lnTo>
                    <a:pt x="1360" y="3847"/>
                  </a:lnTo>
                  <a:lnTo>
                    <a:pt x="1350" y="3847"/>
                  </a:lnTo>
                  <a:cubicBezTo>
                    <a:pt x="1330" y="3838"/>
                    <a:pt x="1310" y="3818"/>
                    <a:pt x="1280" y="3807"/>
                  </a:cubicBezTo>
                  <a:cubicBezTo>
                    <a:pt x="1270" y="3798"/>
                    <a:pt x="1260" y="3798"/>
                    <a:pt x="1250" y="3787"/>
                  </a:cubicBezTo>
                  <a:lnTo>
                    <a:pt x="1250" y="3778"/>
                  </a:lnTo>
                  <a:lnTo>
                    <a:pt x="1250" y="3748"/>
                  </a:lnTo>
                  <a:cubicBezTo>
                    <a:pt x="1250" y="3728"/>
                    <a:pt x="1260" y="3708"/>
                    <a:pt x="1260" y="3688"/>
                  </a:cubicBezTo>
                  <a:cubicBezTo>
                    <a:pt x="1270" y="3618"/>
                    <a:pt x="1270" y="3548"/>
                    <a:pt x="1280" y="3478"/>
                  </a:cubicBezTo>
                  <a:lnTo>
                    <a:pt x="1280" y="3468"/>
                  </a:lnTo>
                  <a:cubicBezTo>
                    <a:pt x="1280" y="3428"/>
                    <a:pt x="1280" y="3398"/>
                    <a:pt x="1290" y="3358"/>
                  </a:cubicBezTo>
                  <a:cubicBezTo>
                    <a:pt x="1300" y="3258"/>
                    <a:pt x="1300" y="3148"/>
                    <a:pt x="1310" y="3038"/>
                  </a:cubicBezTo>
                  <a:lnTo>
                    <a:pt x="1310" y="2968"/>
                  </a:lnTo>
                  <a:lnTo>
                    <a:pt x="1320" y="2899"/>
                  </a:lnTo>
                  <a:lnTo>
                    <a:pt x="1320" y="2868"/>
                  </a:lnTo>
                  <a:cubicBezTo>
                    <a:pt x="1320" y="2819"/>
                    <a:pt x="1320" y="2768"/>
                    <a:pt x="1330" y="2719"/>
                  </a:cubicBezTo>
                  <a:lnTo>
                    <a:pt x="1330" y="2399"/>
                  </a:lnTo>
                  <a:cubicBezTo>
                    <a:pt x="1330" y="2369"/>
                    <a:pt x="1330" y="2339"/>
                    <a:pt x="1320" y="2309"/>
                  </a:cubicBezTo>
                  <a:lnTo>
                    <a:pt x="1320" y="2239"/>
                  </a:lnTo>
                  <a:lnTo>
                    <a:pt x="1320" y="2069"/>
                  </a:lnTo>
                  <a:lnTo>
                    <a:pt x="1320" y="1749"/>
                  </a:lnTo>
                  <a:lnTo>
                    <a:pt x="1320" y="1609"/>
                  </a:lnTo>
                  <a:lnTo>
                    <a:pt x="1320" y="1420"/>
                  </a:lnTo>
                  <a:lnTo>
                    <a:pt x="1320" y="1250"/>
                  </a:lnTo>
                  <a:cubicBezTo>
                    <a:pt x="1330" y="1200"/>
                    <a:pt x="1330" y="1160"/>
                    <a:pt x="1330" y="1110"/>
                  </a:cubicBezTo>
                  <a:lnTo>
                    <a:pt x="1330" y="900"/>
                  </a:lnTo>
                  <a:lnTo>
                    <a:pt x="1330" y="840"/>
                  </a:lnTo>
                  <a:lnTo>
                    <a:pt x="1330" y="770"/>
                  </a:lnTo>
                  <a:lnTo>
                    <a:pt x="1330" y="601"/>
                  </a:lnTo>
                  <a:close/>
                  <a:moveTo>
                    <a:pt x="1470" y="3827"/>
                  </a:moveTo>
                  <a:cubicBezTo>
                    <a:pt x="1480" y="3827"/>
                    <a:pt x="1490" y="3838"/>
                    <a:pt x="1500" y="3847"/>
                  </a:cubicBezTo>
                  <a:cubicBezTo>
                    <a:pt x="1530" y="3858"/>
                    <a:pt x="1550" y="3878"/>
                    <a:pt x="1570" y="3898"/>
                  </a:cubicBezTo>
                  <a:lnTo>
                    <a:pt x="1610" y="3918"/>
                  </a:lnTo>
                  <a:lnTo>
                    <a:pt x="1650" y="3947"/>
                  </a:lnTo>
                  <a:lnTo>
                    <a:pt x="1679" y="3978"/>
                  </a:lnTo>
                  <a:cubicBezTo>
                    <a:pt x="1699" y="3987"/>
                    <a:pt x="1710" y="3998"/>
                    <a:pt x="1730" y="4007"/>
                  </a:cubicBezTo>
                  <a:cubicBezTo>
                    <a:pt x="1750" y="4027"/>
                    <a:pt x="1770" y="4047"/>
                    <a:pt x="1799" y="4058"/>
                  </a:cubicBezTo>
                  <a:cubicBezTo>
                    <a:pt x="1810" y="4067"/>
                    <a:pt x="1830" y="4078"/>
                    <a:pt x="1839" y="4087"/>
                  </a:cubicBezTo>
                  <a:cubicBezTo>
                    <a:pt x="1859" y="4098"/>
                    <a:pt x="1870" y="4098"/>
                    <a:pt x="1890" y="4107"/>
                  </a:cubicBezTo>
                  <a:cubicBezTo>
                    <a:pt x="1899" y="4107"/>
                    <a:pt x="1910" y="4118"/>
                    <a:pt x="1930" y="4127"/>
                  </a:cubicBezTo>
                  <a:cubicBezTo>
                    <a:pt x="1939" y="4127"/>
                    <a:pt x="1939" y="4138"/>
                    <a:pt x="1950" y="4138"/>
                  </a:cubicBezTo>
                  <a:cubicBezTo>
                    <a:pt x="1959" y="4147"/>
                    <a:pt x="1959" y="4147"/>
                    <a:pt x="1970" y="4147"/>
                  </a:cubicBezTo>
                  <a:cubicBezTo>
                    <a:pt x="1979" y="4158"/>
                    <a:pt x="1999" y="4167"/>
                    <a:pt x="2010" y="4178"/>
                  </a:cubicBezTo>
                  <a:lnTo>
                    <a:pt x="2019" y="4178"/>
                  </a:lnTo>
                  <a:lnTo>
                    <a:pt x="2019" y="4247"/>
                  </a:lnTo>
                  <a:lnTo>
                    <a:pt x="2019" y="4297"/>
                  </a:lnTo>
                  <a:cubicBezTo>
                    <a:pt x="2010" y="4297"/>
                    <a:pt x="2010" y="4287"/>
                    <a:pt x="1999" y="4287"/>
                  </a:cubicBezTo>
                  <a:lnTo>
                    <a:pt x="1990" y="4277"/>
                  </a:lnTo>
                  <a:lnTo>
                    <a:pt x="1950" y="4247"/>
                  </a:lnTo>
                  <a:cubicBezTo>
                    <a:pt x="1930" y="4227"/>
                    <a:pt x="1899" y="4218"/>
                    <a:pt x="1870" y="4198"/>
                  </a:cubicBezTo>
                  <a:cubicBezTo>
                    <a:pt x="1850" y="4178"/>
                    <a:pt x="1830" y="4167"/>
                    <a:pt x="1799" y="4147"/>
                  </a:cubicBezTo>
                  <a:cubicBezTo>
                    <a:pt x="1759" y="4127"/>
                    <a:pt x="1719" y="4098"/>
                    <a:pt x="1679" y="4067"/>
                  </a:cubicBezTo>
                  <a:cubicBezTo>
                    <a:pt x="1640" y="4047"/>
                    <a:pt x="1610" y="4027"/>
                    <a:pt x="1570" y="3998"/>
                  </a:cubicBezTo>
                  <a:cubicBezTo>
                    <a:pt x="1540" y="3967"/>
                    <a:pt x="1500" y="3947"/>
                    <a:pt x="1470" y="3918"/>
                  </a:cubicBezTo>
                  <a:lnTo>
                    <a:pt x="1460" y="3918"/>
                  </a:lnTo>
                  <a:cubicBezTo>
                    <a:pt x="1460" y="3898"/>
                    <a:pt x="1470" y="3887"/>
                    <a:pt x="1470" y="3878"/>
                  </a:cubicBezTo>
                  <a:lnTo>
                    <a:pt x="1470" y="3838"/>
                  </a:lnTo>
                  <a:lnTo>
                    <a:pt x="1470" y="3827"/>
                  </a:lnTo>
                  <a:close/>
                  <a:moveTo>
                    <a:pt x="480" y="3478"/>
                  </a:moveTo>
                  <a:cubicBezTo>
                    <a:pt x="500" y="3488"/>
                    <a:pt x="511" y="3498"/>
                    <a:pt x="520" y="3508"/>
                  </a:cubicBezTo>
                  <a:cubicBezTo>
                    <a:pt x="531" y="3518"/>
                    <a:pt x="540" y="3518"/>
                    <a:pt x="551" y="3528"/>
                  </a:cubicBezTo>
                  <a:cubicBezTo>
                    <a:pt x="560" y="3538"/>
                    <a:pt x="580" y="3548"/>
                    <a:pt x="591" y="3558"/>
                  </a:cubicBezTo>
                  <a:lnTo>
                    <a:pt x="600" y="3558"/>
                  </a:lnTo>
                  <a:cubicBezTo>
                    <a:pt x="611" y="3568"/>
                    <a:pt x="631" y="3578"/>
                    <a:pt x="651" y="3588"/>
                  </a:cubicBezTo>
                  <a:cubicBezTo>
                    <a:pt x="660" y="3598"/>
                    <a:pt x="671" y="3608"/>
                    <a:pt x="680" y="3608"/>
                  </a:cubicBezTo>
                  <a:lnTo>
                    <a:pt x="680" y="3618"/>
                  </a:lnTo>
                  <a:cubicBezTo>
                    <a:pt x="700" y="3628"/>
                    <a:pt x="731" y="3648"/>
                    <a:pt x="751" y="3658"/>
                  </a:cubicBezTo>
                  <a:lnTo>
                    <a:pt x="871" y="3718"/>
                  </a:lnTo>
                  <a:lnTo>
                    <a:pt x="990" y="3778"/>
                  </a:lnTo>
                  <a:cubicBezTo>
                    <a:pt x="1000" y="3787"/>
                    <a:pt x="1020" y="3807"/>
                    <a:pt x="1040" y="3818"/>
                  </a:cubicBezTo>
                  <a:cubicBezTo>
                    <a:pt x="1060" y="3827"/>
                    <a:pt x="1080" y="3838"/>
                    <a:pt x="1090" y="3847"/>
                  </a:cubicBezTo>
                  <a:lnTo>
                    <a:pt x="1210" y="3907"/>
                  </a:lnTo>
                  <a:cubicBezTo>
                    <a:pt x="1290" y="3947"/>
                    <a:pt x="1370" y="3998"/>
                    <a:pt x="1450" y="4047"/>
                  </a:cubicBezTo>
                  <a:cubicBezTo>
                    <a:pt x="1470" y="4067"/>
                    <a:pt x="1500" y="4087"/>
                    <a:pt x="1520" y="4098"/>
                  </a:cubicBezTo>
                  <a:lnTo>
                    <a:pt x="1520" y="4107"/>
                  </a:lnTo>
                  <a:lnTo>
                    <a:pt x="1670" y="4198"/>
                  </a:lnTo>
                  <a:lnTo>
                    <a:pt x="1699" y="4227"/>
                  </a:lnTo>
                  <a:lnTo>
                    <a:pt x="1710" y="4227"/>
                  </a:lnTo>
                  <a:lnTo>
                    <a:pt x="1890" y="4347"/>
                  </a:lnTo>
                  <a:lnTo>
                    <a:pt x="1910" y="4357"/>
                  </a:lnTo>
                  <a:cubicBezTo>
                    <a:pt x="1939" y="4377"/>
                    <a:pt x="1959" y="4407"/>
                    <a:pt x="1999" y="4427"/>
                  </a:cubicBezTo>
                  <a:lnTo>
                    <a:pt x="1990" y="4437"/>
                  </a:lnTo>
                  <a:cubicBezTo>
                    <a:pt x="1979" y="4447"/>
                    <a:pt x="1970" y="4447"/>
                    <a:pt x="1959" y="4447"/>
                  </a:cubicBezTo>
                  <a:lnTo>
                    <a:pt x="1939" y="4457"/>
                  </a:lnTo>
                  <a:cubicBezTo>
                    <a:pt x="1930" y="4457"/>
                    <a:pt x="1910" y="4467"/>
                    <a:pt x="1890" y="4467"/>
                  </a:cubicBezTo>
                  <a:cubicBezTo>
                    <a:pt x="1870" y="4477"/>
                    <a:pt x="1839" y="4497"/>
                    <a:pt x="1799" y="4497"/>
                  </a:cubicBezTo>
                  <a:lnTo>
                    <a:pt x="1790" y="4497"/>
                  </a:lnTo>
                  <a:cubicBezTo>
                    <a:pt x="1770" y="4497"/>
                    <a:pt x="1759" y="4507"/>
                    <a:pt x="1750" y="4507"/>
                  </a:cubicBezTo>
                  <a:lnTo>
                    <a:pt x="1739" y="4507"/>
                  </a:lnTo>
                  <a:cubicBezTo>
                    <a:pt x="1730" y="4487"/>
                    <a:pt x="1719" y="4477"/>
                    <a:pt x="1710" y="4467"/>
                  </a:cubicBezTo>
                  <a:cubicBezTo>
                    <a:pt x="1690" y="4447"/>
                    <a:pt x="1679" y="4437"/>
                    <a:pt x="1660" y="4427"/>
                  </a:cubicBezTo>
                  <a:lnTo>
                    <a:pt x="1650" y="4417"/>
                  </a:lnTo>
                  <a:cubicBezTo>
                    <a:pt x="1630" y="4407"/>
                    <a:pt x="1600" y="4377"/>
                    <a:pt x="1580" y="4367"/>
                  </a:cubicBezTo>
                  <a:cubicBezTo>
                    <a:pt x="1550" y="4347"/>
                    <a:pt x="1520" y="4327"/>
                    <a:pt x="1490" y="4317"/>
                  </a:cubicBezTo>
                  <a:lnTo>
                    <a:pt x="1450" y="4297"/>
                  </a:lnTo>
                  <a:cubicBezTo>
                    <a:pt x="1440" y="4287"/>
                    <a:pt x="1420" y="4277"/>
                    <a:pt x="1400" y="4267"/>
                  </a:cubicBezTo>
                  <a:cubicBezTo>
                    <a:pt x="1350" y="4247"/>
                    <a:pt x="1300" y="4218"/>
                    <a:pt x="1250" y="4187"/>
                  </a:cubicBezTo>
                  <a:cubicBezTo>
                    <a:pt x="1220" y="4158"/>
                    <a:pt x="1180" y="4138"/>
                    <a:pt x="1150" y="4118"/>
                  </a:cubicBezTo>
                  <a:cubicBezTo>
                    <a:pt x="1140" y="4107"/>
                    <a:pt x="1120" y="4098"/>
                    <a:pt x="1100" y="4078"/>
                  </a:cubicBezTo>
                  <a:lnTo>
                    <a:pt x="951" y="3987"/>
                  </a:lnTo>
                  <a:lnTo>
                    <a:pt x="800" y="3898"/>
                  </a:lnTo>
                  <a:cubicBezTo>
                    <a:pt x="771" y="3878"/>
                    <a:pt x="751" y="3867"/>
                    <a:pt x="731" y="3847"/>
                  </a:cubicBezTo>
                  <a:lnTo>
                    <a:pt x="720" y="3847"/>
                  </a:lnTo>
                  <a:cubicBezTo>
                    <a:pt x="700" y="3827"/>
                    <a:pt x="680" y="3818"/>
                    <a:pt x="660" y="3798"/>
                  </a:cubicBezTo>
                  <a:cubicBezTo>
                    <a:pt x="631" y="3787"/>
                    <a:pt x="611" y="3767"/>
                    <a:pt x="580" y="3758"/>
                  </a:cubicBezTo>
                  <a:cubicBezTo>
                    <a:pt x="560" y="3738"/>
                    <a:pt x="531" y="3728"/>
                    <a:pt x="511" y="3718"/>
                  </a:cubicBezTo>
                  <a:lnTo>
                    <a:pt x="421" y="3658"/>
                  </a:lnTo>
                  <a:lnTo>
                    <a:pt x="411" y="3648"/>
                  </a:lnTo>
                  <a:cubicBezTo>
                    <a:pt x="401" y="3638"/>
                    <a:pt x="391" y="3628"/>
                    <a:pt x="371" y="3618"/>
                  </a:cubicBezTo>
                  <a:cubicBezTo>
                    <a:pt x="361" y="3608"/>
                    <a:pt x="351" y="3598"/>
                    <a:pt x="341" y="3598"/>
                  </a:cubicBezTo>
                  <a:cubicBezTo>
                    <a:pt x="331" y="3588"/>
                    <a:pt x="321" y="3578"/>
                    <a:pt x="301" y="3568"/>
                  </a:cubicBezTo>
                  <a:cubicBezTo>
                    <a:pt x="291" y="3558"/>
                    <a:pt x="281" y="3558"/>
                    <a:pt x="271" y="3548"/>
                  </a:cubicBezTo>
                  <a:cubicBezTo>
                    <a:pt x="281" y="3538"/>
                    <a:pt x="291" y="3538"/>
                    <a:pt x="311" y="3528"/>
                  </a:cubicBezTo>
                  <a:lnTo>
                    <a:pt x="321" y="3528"/>
                  </a:lnTo>
                  <a:cubicBezTo>
                    <a:pt x="331" y="3518"/>
                    <a:pt x="351" y="3518"/>
                    <a:pt x="371" y="3508"/>
                  </a:cubicBezTo>
                  <a:lnTo>
                    <a:pt x="391" y="3508"/>
                  </a:lnTo>
                  <a:cubicBezTo>
                    <a:pt x="411" y="3498"/>
                    <a:pt x="421" y="3498"/>
                    <a:pt x="431" y="3498"/>
                  </a:cubicBezTo>
                  <a:cubicBezTo>
                    <a:pt x="441" y="3488"/>
                    <a:pt x="451" y="3488"/>
                    <a:pt x="461" y="3488"/>
                  </a:cubicBezTo>
                  <a:lnTo>
                    <a:pt x="471" y="3478"/>
                  </a:lnTo>
                  <a:close/>
                  <a:moveTo>
                    <a:pt x="181" y="3638"/>
                  </a:moveTo>
                  <a:cubicBezTo>
                    <a:pt x="191" y="3648"/>
                    <a:pt x="201" y="3658"/>
                    <a:pt x="211" y="3658"/>
                  </a:cubicBezTo>
                  <a:cubicBezTo>
                    <a:pt x="221" y="3658"/>
                    <a:pt x="231" y="3668"/>
                    <a:pt x="231" y="3668"/>
                  </a:cubicBezTo>
                  <a:cubicBezTo>
                    <a:pt x="251" y="3688"/>
                    <a:pt x="281" y="3698"/>
                    <a:pt x="301" y="3708"/>
                  </a:cubicBezTo>
                  <a:lnTo>
                    <a:pt x="391" y="3767"/>
                  </a:lnTo>
                  <a:cubicBezTo>
                    <a:pt x="401" y="3778"/>
                    <a:pt x="411" y="3787"/>
                    <a:pt x="431" y="3798"/>
                  </a:cubicBezTo>
                  <a:cubicBezTo>
                    <a:pt x="461" y="3818"/>
                    <a:pt x="491" y="3838"/>
                    <a:pt x="520" y="3847"/>
                  </a:cubicBezTo>
                  <a:cubicBezTo>
                    <a:pt x="540" y="3858"/>
                    <a:pt x="560" y="3867"/>
                    <a:pt x="571" y="3878"/>
                  </a:cubicBezTo>
                  <a:cubicBezTo>
                    <a:pt x="611" y="3898"/>
                    <a:pt x="651" y="3927"/>
                    <a:pt x="680" y="3947"/>
                  </a:cubicBezTo>
                  <a:lnTo>
                    <a:pt x="691" y="3958"/>
                  </a:lnTo>
                  <a:lnTo>
                    <a:pt x="720" y="3978"/>
                  </a:lnTo>
                  <a:cubicBezTo>
                    <a:pt x="760" y="3998"/>
                    <a:pt x="811" y="4027"/>
                    <a:pt x="871" y="4067"/>
                  </a:cubicBezTo>
                  <a:lnTo>
                    <a:pt x="911" y="4078"/>
                  </a:lnTo>
                  <a:cubicBezTo>
                    <a:pt x="940" y="4107"/>
                    <a:pt x="990" y="4127"/>
                    <a:pt x="1030" y="4147"/>
                  </a:cubicBezTo>
                  <a:cubicBezTo>
                    <a:pt x="1050" y="4167"/>
                    <a:pt x="1070" y="4187"/>
                    <a:pt x="1090" y="4198"/>
                  </a:cubicBezTo>
                  <a:cubicBezTo>
                    <a:pt x="1120" y="4218"/>
                    <a:pt x="1150" y="4237"/>
                    <a:pt x="1170" y="4257"/>
                  </a:cubicBezTo>
                  <a:cubicBezTo>
                    <a:pt x="1230" y="4287"/>
                    <a:pt x="1280" y="4317"/>
                    <a:pt x="1320" y="4347"/>
                  </a:cubicBezTo>
                  <a:cubicBezTo>
                    <a:pt x="1350" y="4357"/>
                    <a:pt x="1370" y="4367"/>
                    <a:pt x="1390" y="4377"/>
                  </a:cubicBezTo>
                  <a:lnTo>
                    <a:pt x="1400" y="4377"/>
                  </a:lnTo>
                  <a:cubicBezTo>
                    <a:pt x="1430" y="4397"/>
                    <a:pt x="1460" y="4407"/>
                    <a:pt x="1490" y="4427"/>
                  </a:cubicBezTo>
                  <a:cubicBezTo>
                    <a:pt x="1530" y="4447"/>
                    <a:pt x="1580" y="4487"/>
                    <a:pt x="1630" y="4517"/>
                  </a:cubicBezTo>
                  <a:cubicBezTo>
                    <a:pt x="1630" y="4527"/>
                    <a:pt x="1640" y="4527"/>
                    <a:pt x="1650" y="4537"/>
                  </a:cubicBezTo>
                  <a:cubicBezTo>
                    <a:pt x="1650" y="4547"/>
                    <a:pt x="1650" y="4547"/>
                    <a:pt x="1660" y="4557"/>
                  </a:cubicBezTo>
                  <a:lnTo>
                    <a:pt x="1660" y="4567"/>
                  </a:lnTo>
                  <a:lnTo>
                    <a:pt x="1660" y="4577"/>
                  </a:lnTo>
                  <a:cubicBezTo>
                    <a:pt x="1660" y="4587"/>
                    <a:pt x="1660" y="4597"/>
                    <a:pt x="1650" y="4607"/>
                  </a:cubicBezTo>
                  <a:lnTo>
                    <a:pt x="1650" y="4637"/>
                  </a:lnTo>
                  <a:lnTo>
                    <a:pt x="1650" y="4657"/>
                  </a:lnTo>
                  <a:lnTo>
                    <a:pt x="1650" y="4667"/>
                  </a:lnTo>
                  <a:lnTo>
                    <a:pt x="1650" y="4697"/>
                  </a:lnTo>
                  <a:cubicBezTo>
                    <a:pt x="1650" y="4727"/>
                    <a:pt x="1640" y="4757"/>
                    <a:pt x="1640" y="4787"/>
                  </a:cubicBezTo>
                  <a:lnTo>
                    <a:pt x="1640" y="4797"/>
                  </a:lnTo>
                  <a:lnTo>
                    <a:pt x="1640" y="4807"/>
                  </a:lnTo>
                  <a:lnTo>
                    <a:pt x="1640" y="4817"/>
                  </a:lnTo>
                  <a:lnTo>
                    <a:pt x="1640" y="4827"/>
                  </a:lnTo>
                  <a:lnTo>
                    <a:pt x="1620" y="4817"/>
                  </a:lnTo>
                  <a:lnTo>
                    <a:pt x="1620" y="4807"/>
                  </a:lnTo>
                  <a:lnTo>
                    <a:pt x="1560" y="4777"/>
                  </a:lnTo>
                  <a:cubicBezTo>
                    <a:pt x="1530" y="4757"/>
                    <a:pt x="1490" y="4737"/>
                    <a:pt x="1450" y="4717"/>
                  </a:cubicBezTo>
                  <a:lnTo>
                    <a:pt x="1410" y="4697"/>
                  </a:lnTo>
                  <a:cubicBezTo>
                    <a:pt x="1360" y="4677"/>
                    <a:pt x="1310" y="4647"/>
                    <a:pt x="1260" y="4617"/>
                  </a:cubicBezTo>
                  <a:lnTo>
                    <a:pt x="1230" y="4597"/>
                  </a:lnTo>
                  <a:lnTo>
                    <a:pt x="1210" y="4587"/>
                  </a:lnTo>
                  <a:lnTo>
                    <a:pt x="1200" y="4587"/>
                  </a:lnTo>
                  <a:lnTo>
                    <a:pt x="1110" y="4527"/>
                  </a:lnTo>
                  <a:cubicBezTo>
                    <a:pt x="1050" y="4497"/>
                    <a:pt x="1000" y="4467"/>
                    <a:pt x="951" y="4427"/>
                  </a:cubicBezTo>
                  <a:cubicBezTo>
                    <a:pt x="900" y="4407"/>
                    <a:pt x="860" y="4377"/>
                    <a:pt x="811" y="4337"/>
                  </a:cubicBezTo>
                  <a:cubicBezTo>
                    <a:pt x="760" y="4297"/>
                    <a:pt x="711" y="4267"/>
                    <a:pt x="660" y="4237"/>
                  </a:cubicBezTo>
                  <a:lnTo>
                    <a:pt x="640" y="4218"/>
                  </a:lnTo>
                  <a:lnTo>
                    <a:pt x="631" y="4207"/>
                  </a:lnTo>
                  <a:cubicBezTo>
                    <a:pt x="620" y="4198"/>
                    <a:pt x="611" y="4198"/>
                    <a:pt x="600" y="4187"/>
                  </a:cubicBezTo>
                  <a:cubicBezTo>
                    <a:pt x="571" y="4167"/>
                    <a:pt x="551" y="4147"/>
                    <a:pt x="520" y="4138"/>
                  </a:cubicBezTo>
                  <a:cubicBezTo>
                    <a:pt x="491" y="4107"/>
                    <a:pt x="461" y="4087"/>
                    <a:pt x="431" y="4067"/>
                  </a:cubicBezTo>
                  <a:cubicBezTo>
                    <a:pt x="401" y="4047"/>
                    <a:pt x="371" y="4027"/>
                    <a:pt x="351" y="4007"/>
                  </a:cubicBezTo>
                  <a:cubicBezTo>
                    <a:pt x="331" y="3998"/>
                    <a:pt x="301" y="3978"/>
                    <a:pt x="271" y="3958"/>
                  </a:cubicBezTo>
                  <a:lnTo>
                    <a:pt x="261" y="3947"/>
                  </a:lnTo>
                  <a:cubicBezTo>
                    <a:pt x="251" y="3938"/>
                    <a:pt x="241" y="3927"/>
                    <a:pt x="231" y="3927"/>
                  </a:cubicBezTo>
                  <a:lnTo>
                    <a:pt x="221" y="3918"/>
                  </a:lnTo>
                  <a:lnTo>
                    <a:pt x="201" y="3907"/>
                  </a:lnTo>
                  <a:lnTo>
                    <a:pt x="201" y="3878"/>
                  </a:lnTo>
                  <a:cubicBezTo>
                    <a:pt x="191" y="3838"/>
                    <a:pt x="191" y="3787"/>
                    <a:pt x="191" y="3758"/>
                  </a:cubicBezTo>
                  <a:lnTo>
                    <a:pt x="181" y="3718"/>
                  </a:lnTo>
                  <a:lnTo>
                    <a:pt x="181" y="3658"/>
                  </a:lnTo>
                  <a:lnTo>
                    <a:pt x="181" y="3648"/>
                  </a:lnTo>
                  <a:lnTo>
                    <a:pt x="181" y="3638"/>
                  </a:lnTo>
                  <a:close/>
                  <a:moveTo>
                    <a:pt x="2050" y="4497"/>
                  </a:moveTo>
                  <a:lnTo>
                    <a:pt x="2050" y="4537"/>
                  </a:lnTo>
                  <a:cubicBezTo>
                    <a:pt x="2050" y="4567"/>
                    <a:pt x="2039" y="4607"/>
                    <a:pt x="2039" y="4647"/>
                  </a:cubicBezTo>
                  <a:lnTo>
                    <a:pt x="2039" y="4667"/>
                  </a:lnTo>
                  <a:cubicBezTo>
                    <a:pt x="2039" y="4687"/>
                    <a:pt x="2039" y="4707"/>
                    <a:pt x="2030" y="4737"/>
                  </a:cubicBezTo>
                  <a:lnTo>
                    <a:pt x="2030" y="4757"/>
                  </a:lnTo>
                  <a:lnTo>
                    <a:pt x="2010" y="4757"/>
                  </a:lnTo>
                  <a:cubicBezTo>
                    <a:pt x="1999" y="4767"/>
                    <a:pt x="1990" y="4767"/>
                    <a:pt x="1979" y="4777"/>
                  </a:cubicBezTo>
                  <a:cubicBezTo>
                    <a:pt x="1959" y="4787"/>
                    <a:pt x="1939" y="4787"/>
                    <a:pt x="1930" y="4797"/>
                  </a:cubicBezTo>
                  <a:lnTo>
                    <a:pt x="1910" y="4807"/>
                  </a:lnTo>
                  <a:cubicBezTo>
                    <a:pt x="1870" y="4817"/>
                    <a:pt x="1839" y="4827"/>
                    <a:pt x="1810" y="4847"/>
                  </a:cubicBezTo>
                  <a:lnTo>
                    <a:pt x="1790" y="4847"/>
                  </a:lnTo>
                  <a:cubicBezTo>
                    <a:pt x="1779" y="4857"/>
                    <a:pt x="1770" y="4857"/>
                    <a:pt x="1759" y="4857"/>
                  </a:cubicBezTo>
                  <a:lnTo>
                    <a:pt x="1750" y="4867"/>
                  </a:lnTo>
                  <a:lnTo>
                    <a:pt x="1739" y="4867"/>
                  </a:lnTo>
                  <a:lnTo>
                    <a:pt x="1739" y="4847"/>
                  </a:lnTo>
                  <a:cubicBezTo>
                    <a:pt x="1739" y="4827"/>
                    <a:pt x="1750" y="4797"/>
                    <a:pt x="1750" y="4767"/>
                  </a:cubicBezTo>
                  <a:cubicBezTo>
                    <a:pt x="1750" y="4737"/>
                    <a:pt x="1759" y="4717"/>
                    <a:pt x="1759" y="4687"/>
                  </a:cubicBezTo>
                  <a:lnTo>
                    <a:pt x="1759" y="4667"/>
                  </a:lnTo>
                  <a:lnTo>
                    <a:pt x="1759" y="4607"/>
                  </a:lnTo>
                  <a:cubicBezTo>
                    <a:pt x="1779" y="4597"/>
                    <a:pt x="1790" y="4597"/>
                    <a:pt x="1810" y="4597"/>
                  </a:cubicBezTo>
                  <a:cubicBezTo>
                    <a:pt x="1819" y="4597"/>
                    <a:pt x="1830" y="4587"/>
                    <a:pt x="1850" y="4587"/>
                  </a:cubicBezTo>
                  <a:cubicBezTo>
                    <a:pt x="1879" y="4577"/>
                    <a:pt x="1899" y="4567"/>
                    <a:pt x="1930" y="4557"/>
                  </a:cubicBezTo>
                  <a:lnTo>
                    <a:pt x="1950" y="4547"/>
                  </a:lnTo>
                  <a:cubicBezTo>
                    <a:pt x="1959" y="4537"/>
                    <a:pt x="1979" y="4537"/>
                    <a:pt x="1990" y="4527"/>
                  </a:cubicBezTo>
                  <a:lnTo>
                    <a:pt x="2010" y="4527"/>
                  </a:lnTo>
                  <a:cubicBezTo>
                    <a:pt x="2019" y="4517"/>
                    <a:pt x="2039" y="4507"/>
                    <a:pt x="2050" y="4497"/>
                  </a:cubicBezTo>
                  <a:close/>
                  <a:moveTo>
                    <a:pt x="560" y="1"/>
                  </a:moveTo>
                  <a:cubicBezTo>
                    <a:pt x="531" y="1"/>
                    <a:pt x="500" y="11"/>
                    <a:pt x="480" y="21"/>
                  </a:cubicBezTo>
                  <a:cubicBezTo>
                    <a:pt x="451" y="51"/>
                    <a:pt x="431" y="81"/>
                    <a:pt x="421" y="121"/>
                  </a:cubicBezTo>
                  <a:cubicBezTo>
                    <a:pt x="421" y="150"/>
                    <a:pt x="411" y="170"/>
                    <a:pt x="411" y="201"/>
                  </a:cubicBezTo>
                  <a:cubicBezTo>
                    <a:pt x="421" y="221"/>
                    <a:pt x="421" y="250"/>
                    <a:pt x="421" y="270"/>
                  </a:cubicBezTo>
                  <a:lnTo>
                    <a:pt x="421" y="281"/>
                  </a:lnTo>
                  <a:lnTo>
                    <a:pt x="421" y="321"/>
                  </a:lnTo>
                  <a:lnTo>
                    <a:pt x="421" y="450"/>
                  </a:lnTo>
                  <a:lnTo>
                    <a:pt x="421" y="501"/>
                  </a:lnTo>
                  <a:lnTo>
                    <a:pt x="421" y="570"/>
                  </a:lnTo>
                  <a:lnTo>
                    <a:pt x="421" y="710"/>
                  </a:lnTo>
                  <a:cubicBezTo>
                    <a:pt x="421" y="780"/>
                    <a:pt x="421" y="860"/>
                    <a:pt x="431" y="940"/>
                  </a:cubicBezTo>
                  <a:lnTo>
                    <a:pt x="431" y="970"/>
                  </a:lnTo>
                  <a:lnTo>
                    <a:pt x="431" y="1060"/>
                  </a:lnTo>
                  <a:lnTo>
                    <a:pt x="431" y="1240"/>
                  </a:lnTo>
                  <a:lnTo>
                    <a:pt x="431" y="1509"/>
                  </a:lnTo>
                  <a:cubicBezTo>
                    <a:pt x="431" y="1600"/>
                    <a:pt x="431" y="1689"/>
                    <a:pt x="421" y="1780"/>
                  </a:cubicBezTo>
                  <a:cubicBezTo>
                    <a:pt x="421" y="1859"/>
                    <a:pt x="421" y="1949"/>
                    <a:pt x="411" y="2039"/>
                  </a:cubicBezTo>
                  <a:lnTo>
                    <a:pt x="411" y="2099"/>
                  </a:lnTo>
                  <a:cubicBezTo>
                    <a:pt x="401" y="2169"/>
                    <a:pt x="401" y="2229"/>
                    <a:pt x="391" y="2299"/>
                  </a:cubicBezTo>
                  <a:lnTo>
                    <a:pt x="391" y="2309"/>
                  </a:lnTo>
                  <a:cubicBezTo>
                    <a:pt x="391" y="2389"/>
                    <a:pt x="391" y="2479"/>
                    <a:pt x="381" y="2568"/>
                  </a:cubicBezTo>
                  <a:lnTo>
                    <a:pt x="381" y="2588"/>
                  </a:lnTo>
                  <a:lnTo>
                    <a:pt x="381" y="2599"/>
                  </a:lnTo>
                  <a:cubicBezTo>
                    <a:pt x="381" y="2628"/>
                    <a:pt x="371" y="2668"/>
                    <a:pt x="371" y="2708"/>
                  </a:cubicBezTo>
                  <a:lnTo>
                    <a:pt x="371" y="2848"/>
                  </a:lnTo>
                  <a:lnTo>
                    <a:pt x="371" y="2859"/>
                  </a:lnTo>
                  <a:lnTo>
                    <a:pt x="371" y="3098"/>
                  </a:lnTo>
                  <a:cubicBezTo>
                    <a:pt x="371" y="3148"/>
                    <a:pt x="381" y="3198"/>
                    <a:pt x="381" y="3238"/>
                  </a:cubicBezTo>
                  <a:lnTo>
                    <a:pt x="381" y="3258"/>
                  </a:lnTo>
                  <a:cubicBezTo>
                    <a:pt x="381" y="3278"/>
                    <a:pt x="381" y="3298"/>
                    <a:pt x="391" y="3328"/>
                  </a:cubicBezTo>
                  <a:lnTo>
                    <a:pt x="351" y="3328"/>
                  </a:lnTo>
                  <a:lnTo>
                    <a:pt x="341" y="3338"/>
                  </a:lnTo>
                  <a:cubicBezTo>
                    <a:pt x="311" y="3348"/>
                    <a:pt x="281" y="3358"/>
                    <a:pt x="231" y="3368"/>
                  </a:cubicBezTo>
                  <a:cubicBezTo>
                    <a:pt x="191" y="3388"/>
                    <a:pt x="151" y="3408"/>
                    <a:pt x="121" y="3428"/>
                  </a:cubicBezTo>
                  <a:cubicBezTo>
                    <a:pt x="71" y="3458"/>
                    <a:pt x="21" y="3488"/>
                    <a:pt x="11" y="3548"/>
                  </a:cubicBezTo>
                  <a:cubicBezTo>
                    <a:pt x="1" y="3568"/>
                    <a:pt x="11" y="3598"/>
                    <a:pt x="11" y="3628"/>
                  </a:cubicBezTo>
                  <a:lnTo>
                    <a:pt x="11" y="3668"/>
                  </a:lnTo>
                  <a:lnTo>
                    <a:pt x="11" y="3678"/>
                  </a:lnTo>
                  <a:lnTo>
                    <a:pt x="11" y="3708"/>
                  </a:lnTo>
                  <a:lnTo>
                    <a:pt x="11" y="3718"/>
                  </a:lnTo>
                  <a:cubicBezTo>
                    <a:pt x="21" y="3767"/>
                    <a:pt x="31" y="3827"/>
                    <a:pt x="41" y="3878"/>
                  </a:cubicBezTo>
                  <a:cubicBezTo>
                    <a:pt x="41" y="3918"/>
                    <a:pt x="51" y="3967"/>
                    <a:pt x="81" y="3998"/>
                  </a:cubicBezTo>
                  <a:cubicBezTo>
                    <a:pt x="101" y="4018"/>
                    <a:pt x="121" y="4027"/>
                    <a:pt x="141" y="4038"/>
                  </a:cubicBezTo>
                  <a:cubicBezTo>
                    <a:pt x="151" y="4047"/>
                    <a:pt x="161" y="4047"/>
                    <a:pt x="171" y="4058"/>
                  </a:cubicBezTo>
                  <a:cubicBezTo>
                    <a:pt x="191" y="4067"/>
                    <a:pt x="211" y="4078"/>
                    <a:pt x="221" y="4087"/>
                  </a:cubicBezTo>
                  <a:lnTo>
                    <a:pt x="231" y="4098"/>
                  </a:lnTo>
                  <a:lnTo>
                    <a:pt x="291" y="4127"/>
                  </a:lnTo>
                  <a:lnTo>
                    <a:pt x="301" y="4138"/>
                  </a:lnTo>
                  <a:cubicBezTo>
                    <a:pt x="341" y="4158"/>
                    <a:pt x="381" y="4187"/>
                    <a:pt x="431" y="4227"/>
                  </a:cubicBezTo>
                  <a:cubicBezTo>
                    <a:pt x="480" y="4267"/>
                    <a:pt x="531" y="4297"/>
                    <a:pt x="580" y="4327"/>
                  </a:cubicBezTo>
                  <a:cubicBezTo>
                    <a:pt x="640" y="4367"/>
                    <a:pt x="691" y="4407"/>
                    <a:pt x="740" y="4447"/>
                  </a:cubicBezTo>
                  <a:lnTo>
                    <a:pt x="751" y="4447"/>
                  </a:lnTo>
                  <a:lnTo>
                    <a:pt x="760" y="4457"/>
                  </a:lnTo>
                  <a:cubicBezTo>
                    <a:pt x="791" y="4487"/>
                    <a:pt x="831" y="4507"/>
                    <a:pt x="871" y="4537"/>
                  </a:cubicBezTo>
                  <a:cubicBezTo>
                    <a:pt x="911" y="4567"/>
                    <a:pt x="960" y="4597"/>
                    <a:pt x="1010" y="4627"/>
                  </a:cubicBezTo>
                  <a:cubicBezTo>
                    <a:pt x="1040" y="4647"/>
                    <a:pt x="1070" y="4667"/>
                    <a:pt x="1110" y="4687"/>
                  </a:cubicBezTo>
                  <a:lnTo>
                    <a:pt x="1120" y="4697"/>
                  </a:lnTo>
                  <a:lnTo>
                    <a:pt x="1160" y="4717"/>
                  </a:lnTo>
                  <a:cubicBezTo>
                    <a:pt x="1210" y="4747"/>
                    <a:pt x="1260" y="4777"/>
                    <a:pt x="1320" y="4807"/>
                  </a:cubicBezTo>
                  <a:cubicBezTo>
                    <a:pt x="1330" y="4817"/>
                    <a:pt x="1350" y="4817"/>
                    <a:pt x="1370" y="4827"/>
                  </a:cubicBezTo>
                  <a:cubicBezTo>
                    <a:pt x="1400" y="4847"/>
                    <a:pt x="1440" y="4867"/>
                    <a:pt x="1470" y="4887"/>
                  </a:cubicBezTo>
                  <a:cubicBezTo>
                    <a:pt x="1510" y="4907"/>
                    <a:pt x="1550" y="4937"/>
                    <a:pt x="1580" y="4957"/>
                  </a:cubicBezTo>
                  <a:lnTo>
                    <a:pt x="1610" y="4977"/>
                  </a:lnTo>
                  <a:lnTo>
                    <a:pt x="1620" y="4986"/>
                  </a:lnTo>
                  <a:cubicBezTo>
                    <a:pt x="1630" y="4997"/>
                    <a:pt x="1640" y="4997"/>
                    <a:pt x="1650" y="5006"/>
                  </a:cubicBezTo>
                  <a:cubicBezTo>
                    <a:pt x="1650" y="5006"/>
                    <a:pt x="1660" y="5017"/>
                    <a:pt x="1670" y="5017"/>
                  </a:cubicBezTo>
                  <a:cubicBezTo>
                    <a:pt x="1679" y="5017"/>
                    <a:pt x="1690" y="5026"/>
                    <a:pt x="1699" y="5026"/>
                  </a:cubicBezTo>
                  <a:lnTo>
                    <a:pt x="1750" y="5026"/>
                  </a:lnTo>
                  <a:lnTo>
                    <a:pt x="1770" y="5017"/>
                  </a:lnTo>
                  <a:lnTo>
                    <a:pt x="1779" y="5017"/>
                  </a:lnTo>
                  <a:cubicBezTo>
                    <a:pt x="1790" y="5006"/>
                    <a:pt x="1810" y="5006"/>
                    <a:pt x="1819" y="4997"/>
                  </a:cubicBezTo>
                  <a:lnTo>
                    <a:pt x="1850" y="4986"/>
                  </a:lnTo>
                  <a:cubicBezTo>
                    <a:pt x="1890" y="4977"/>
                    <a:pt x="1939" y="4957"/>
                    <a:pt x="1990" y="4937"/>
                  </a:cubicBezTo>
                  <a:cubicBezTo>
                    <a:pt x="2019" y="4927"/>
                    <a:pt x="2039" y="4917"/>
                    <a:pt x="2070" y="4907"/>
                  </a:cubicBezTo>
                  <a:lnTo>
                    <a:pt x="2070" y="4897"/>
                  </a:lnTo>
                  <a:cubicBezTo>
                    <a:pt x="2079" y="4897"/>
                    <a:pt x="2090" y="4887"/>
                    <a:pt x="2110" y="4877"/>
                  </a:cubicBezTo>
                  <a:cubicBezTo>
                    <a:pt x="2119" y="4867"/>
                    <a:pt x="2139" y="4857"/>
                    <a:pt x="2150" y="4837"/>
                  </a:cubicBezTo>
                  <a:cubicBezTo>
                    <a:pt x="2150" y="4827"/>
                    <a:pt x="2159" y="4807"/>
                    <a:pt x="2159" y="4797"/>
                  </a:cubicBezTo>
                  <a:lnTo>
                    <a:pt x="2159" y="4787"/>
                  </a:lnTo>
                  <a:lnTo>
                    <a:pt x="2159" y="4767"/>
                  </a:lnTo>
                  <a:lnTo>
                    <a:pt x="2159" y="4737"/>
                  </a:lnTo>
                  <a:cubicBezTo>
                    <a:pt x="2159" y="4727"/>
                    <a:pt x="2150" y="4707"/>
                    <a:pt x="2150" y="4687"/>
                  </a:cubicBezTo>
                  <a:cubicBezTo>
                    <a:pt x="2150" y="4647"/>
                    <a:pt x="2150" y="4607"/>
                    <a:pt x="2139" y="4567"/>
                  </a:cubicBezTo>
                  <a:lnTo>
                    <a:pt x="2139" y="4437"/>
                  </a:lnTo>
                  <a:lnTo>
                    <a:pt x="2139" y="4417"/>
                  </a:lnTo>
                  <a:lnTo>
                    <a:pt x="2139" y="4407"/>
                  </a:lnTo>
                  <a:cubicBezTo>
                    <a:pt x="2150" y="4397"/>
                    <a:pt x="2150" y="4377"/>
                    <a:pt x="2150" y="4357"/>
                  </a:cubicBezTo>
                  <a:cubicBezTo>
                    <a:pt x="2159" y="4337"/>
                    <a:pt x="2159" y="4317"/>
                    <a:pt x="2159" y="4287"/>
                  </a:cubicBezTo>
                  <a:cubicBezTo>
                    <a:pt x="2159" y="4277"/>
                    <a:pt x="2150" y="4267"/>
                    <a:pt x="2159" y="4247"/>
                  </a:cubicBezTo>
                  <a:lnTo>
                    <a:pt x="2159" y="4147"/>
                  </a:lnTo>
                  <a:cubicBezTo>
                    <a:pt x="2159" y="4098"/>
                    <a:pt x="2169" y="4047"/>
                    <a:pt x="2169" y="4007"/>
                  </a:cubicBezTo>
                  <a:cubicBezTo>
                    <a:pt x="2169" y="3967"/>
                    <a:pt x="2179" y="3927"/>
                    <a:pt x="2179" y="3887"/>
                  </a:cubicBezTo>
                  <a:lnTo>
                    <a:pt x="2179" y="3878"/>
                  </a:lnTo>
                  <a:cubicBezTo>
                    <a:pt x="2189" y="3798"/>
                    <a:pt x="2189" y="3708"/>
                    <a:pt x="2199" y="3628"/>
                  </a:cubicBezTo>
                  <a:cubicBezTo>
                    <a:pt x="2199" y="3538"/>
                    <a:pt x="2209" y="3458"/>
                    <a:pt x="2209" y="3368"/>
                  </a:cubicBezTo>
                  <a:cubicBezTo>
                    <a:pt x="2219" y="3348"/>
                    <a:pt x="2219" y="3338"/>
                    <a:pt x="2219" y="3318"/>
                  </a:cubicBezTo>
                  <a:lnTo>
                    <a:pt x="2219" y="3298"/>
                  </a:lnTo>
                  <a:lnTo>
                    <a:pt x="2219" y="3278"/>
                  </a:lnTo>
                  <a:lnTo>
                    <a:pt x="2219" y="3248"/>
                  </a:lnTo>
                  <a:cubicBezTo>
                    <a:pt x="2219" y="3208"/>
                    <a:pt x="2219" y="3178"/>
                    <a:pt x="2229" y="3138"/>
                  </a:cubicBezTo>
                  <a:lnTo>
                    <a:pt x="2229" y="3128"/>
                  </a:lnTo>
                  <a:lnTo>
                    <a:pt x="2229" y="3108"/>
                  </a:lnTo>
                  <a:cubicBezTo>
                    <a:pt x="2239" y="3019"/>
                    <a:pt x="2239" y="2928"/>
                    <a:pt x="2229" y="2848"/>
                  </a:cubicBezTo>
                  <a:lnTo>
                    <a:pt x="2229" y="2799"/>
                  </a:lnTo>
                  <a:lnTo>
                    <a:pt x="2229" y="2759"/>
                  </a:lnTo>
                  <a:lnTo>
                    <a:pt x="2229" y="2668"/>
                  </a:lnTo>
                  <a:cubicBezTo>
                    <a:pt x="2239" y="2648"/>
                    <a:pt x="2239" y="2619"/>
                    <a:pt x="2239" y="2588"/>
                  </a:cubicBezTo>
                  <a:cubicBezTo>
                    <a:pt x="2239" y="2548"/>
                    <a:pt x="2249" y="2499"/>
                    <a:pt x="2249" y="2459"/>
                  </a:cubicBezTo>
                  <a:lnTo>
                    <a:pt x="2249" y="2409"/>
                  </a:lnTo>
                  <a:cubicBezTo>
                    <a:pt x="2249" y="2319"/>
                    <a:pt x="2249" y="2249"/>
                    <a:pt x="2259" y="2179"/>
                  </a:cubicBezTo>
                  <a:cubicBezTo>
                    <a:pt x="2259" y="2109"/>
                    <a:pt x="2269" y="2039"/>
                    <a:pt x="2269" y="1979"/>
                  </a:cubicBezTo>
                  <a:lnTo>
                    <a:pt x="2269" y="1969"/>
                  </a:lnTo>
                  <a:lnTo>
                    <a:pt x="2269" y="1919"/>
                  </a:lnTo>
                  <a:lnTo>
                    <a:pt x="2269" y="1819"/>
                  </a:lnTo>
                  <a:cubicBezTo>
                    <a:pt x="2269" y="1769"/>
                    <a:pt x="2269" y="1709"/>
                    <a:pt x="2279" y="1660"/>
                  </a:cubicBezTo>
                  <a:cubicBezTo>
                    <a:pt x="2279" y="1560"/>
                    <a:pt x="2279" y="1480"/>
                    <a:pt x="2289" y="1389"/>
                  </a:cubicBezTo>
                  <a:lnTo>
                    <a:pt x="2289" y="1360"/>
                  </a:lnTo>
                  <a:lnTo>
                    <a:pt x="2289" y="1110"/>
                  </a:lnTo>
                  <a:cubicBezTo>
                    <a:pt x="2289" y="1090"/>
                    <a:pt x="2279" y="1070"/>
                    <a:pt x="2279" y="1050"/>
                  </a:cubicBezTo>
                  <a:cubicBezTo>
                    <a:pt x="2279" y="1000"/>
                    <a:pt x="2269" y="950"/>
                    <a:pt x="2249" y="900"/>
                  </a:cubicBezTo>
                  <a:cubicBezTo>
                    <a:pt x="2229" y="850"/>
                    <a:pt x="2179" y="830"/>
                    <a:pt x="2139" y="800"/>
                  </a:cubicBezTo>
                  <a:lnTo>
                    <a:pt x="2130" y="790"/>
                  </a:lnTo>
                  <a:cubicBezTo>
                    <a:pt x="2059" y="750"/>
                    <a:pt x="1990" y="710"/>
                    <a:pt x="1930" y="670"/>
                  </a:cubicBezTo>
                  <a:cubicBezTo>
                    <a:pt x="1850" y="630"/>
                    <a:pt x="1779" y="590"/>
                    <a:pt x="1699" y="550"/>
                  </a:cubicBezTo>
                  <a:cubicBezTo>
                    <a:pt x="1650" y="530"/>
                    <a:pt x="1600" y="501"/>
                    <a:pt x="1560" y="470"/>
                  </a:cubicBezTo>
                  <a:cubicBezTo>
                    <a:pt x="1530" y="461"/>
                    <a:pt x="1500" y="450"/>
                    <a:pt x="1480" y="430"/>
                  </a:cubicBezTo>
                  <a:cubicBezTo>
                    <a:pt x="1390" y="390"/>
                    <a:pt x="1310" y="350"/>
                    <a:pt x="1230" y="310"/>
                  </a:cubicBezTo>
                  <a:cubicBezTo>
                    <a:pt x="1170" y="281"/>
                    <a:pt x="1120" y="261"/>
                    <a:pt x="1070" y="230"/>
                  </a:cubicBezTo>
                  <a:lnTo>
                    <a:pt x="1050" y="221"/>
                  </a:lnTo>
                  <a:lnTo>
                    <a:pt x="990" y="190"/>
                  </a:lnTo>
                  <a:cubicBezTo>
                    <a:pt x="931" y="161"/>
                    <a:pt x="880" y="130"/>
                    <a:pt x="820" y="101"/>
                  </a:cubicBezTo>
                  <a:lnTo>
                    <a:pt x="751" y="71"/>
                  </a:lnTo>
                  <a:lnTo>
                    <a:pt x="691" y="41"/>
                  </a:lnTo>
                  <a:lnTo>
                    <a:pt x="671" y="31"/>
                  </a:lnTo>
                  <a:cubicBezTo>
                    <a:pt x="660" y="31"/>
                    <a:pt x="651" y="21"/>
                    <a:pt x="631" y="21"/>
                  </a:cubicBezTo>
                  <a:cubicBezTo>
                    <a:pt x="611" y="11"/>
                    <a:pt x="600" y="11"/>
                    <a:pt x="571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3" name="Google Shape;263;p24"/>
            <p:cNvSpPr/>
            <p:nvPr/>
          </p:nvSpPr>
          <p:spPr>
            <a:xfrm flipH="1">
              <a:off x="8522663" y="2968199"/>
              <a:ext cx="147755" cy="325775"/>
            </a:xfrm>
            <a:custGeom>
              <a:avLst/>
              <a:gdLst/>
              <a:ahLst/>
              <a:cxnLst/>
              <a:rect l="l" t="t" r="r" b="b"/>
              <a:pathLst>
                <a:path w="2280" h="5027" extrusionOk="0">
                  <a:moveTo>
                    <a:pt x="651" y="270"/>
                  </a:moveTo>
                  <a:lnTo>
                    <a:pt x="691" y="290"/>
                  </a:lnTo>
                  <a:lnTo>
                    <a:pt x="700" y="290"/>
                  </a:lnTo>
                  <a:lnTo>
                    <a:pt x="700" y="380"/>
                  </a:lnTo>
                  <a:lnTo>
                    <a:pt x="700" y="430"/>
                  </a:lnTo>
                  <a:lnTo>
                    <a:pt x="700" y="480"/>
                  </a:lnTo>
                  <a:cubicBezTo>
                    <a:pt x="711" y="520"/>
                    <a:pt x="711" y="560"/>
                    <a:pt x="711" y="610"/>
                  </a:cubicBezTo>
                  <a:cubicBezTo>
                    <a:pt x="711" y="640"/>
                    <a:pt x="700" y="690"/>
                    <a:pt x="700" y="719"/>
                  </a:cubicBezTo>
                  <a:lnTo>
                    <a:pt x="700" y="770"/>
                  </a:lnTo>
                  <a:cubicBezTo>
                    <a:pt x="700" y="830"/>
                    <a:pt x="691" y="890"/>
                    <a:pt x="700" y="939"/>
                  </a:cubicBezTo>
                  <a:lnTo>
                    <a:pt x="700" y="1129"/>
                  </a:lnTo>
                  <a:cubicBezTo>
                    <a:pt x="691" y="1179"/>
                    <a:pt x="691" y="1239"/>
                    <a:pt x="691" y="1309"/>
                  </a:cubicBezTo>
                  <a:lnTo>
                    <a:pt x="691" y="1499"/>
                  </a:lnTo>
                  <a:lnTo>
                    <a:pt x="691" y="1669"/>
                  </a:lnTo>
                  <a:lnTo>
                    <a:pt x="691" y="1739"/>
                  </a:lnTo>
                  <a:lnTo>
                    <a:pt x="691" y="2058"/>
                  </a:lnTo>
                  <a:lnTo>
                    <a:pt x="691" y="2078"/>
                  </a:lnTo>
                  <a:lnTo>
                    <a:pt x="680" y="2098"/>
                  </a:lnTo>
                  <a:lnTo>
                    <a:pt x="680" y="2249"/>
                  </a:lnTo>
                  <a:cubicBezTo>
                    <a:pt x="680" y="2309"/>
                    <a:pt x="680" y="2378"/>
                    <a:pt x="671" y="2438"/>
                  </a:cubicBezTo>
                  <a:lnTo>
                    <a:pt x="671" y="2628"/>
                  </a:lnTo>
                  <a:lnTo>
                    <a:pt x="671" y="2828"/>
                  </a:lnTo>
                  <a:cubicBezTo>
                    <a:pt x="660" y="2878"/>
                    <a:pt x="660" y="2938"/>
                    <a:pt x="660" y="3008"/>
                  </a:cubicBezTo>
                  <a:cubicBezTo>
                    <a:pt x="660" y="3038"/>
                    <a:pt x="660" y="3068"/>
                    <a:pt x="671" y="3108"/>
                  </a:cubicBezTo>
                  <a:lnTo>
                    <a:pt x="671" y="3148"/>
                  </a:lnTo>
                  <a:lnTo>
                    <a:pt x="671" y="3157"/>
                  </a:lnTo>
                  <a:lnTo>
                    <a:pt x="671" y="3177"/>
                  </a:lnTo>
                  <a:lnTo>
                    <a:pt x="651" y="3197"/>
                  </a:lnTo>
                  <a:cubicBezTo>
                    <a:pt x="640" y="3217"/>
                    <a:pt x="620" y="3237"/>
                    <a:pt x="600" y="3257"/>
                  </a:cubicBezTo>
                  <a:cubicBezTo>
                    <a:pt x="591" y="3257"/>
                    <a:pt x="580" y="3268"/>
                    <a:pt x="571" y="3268"/>
                  </a:cubicBezTo>
                  <a:cubicBezTo>
                    <a:pt x="571" y="3277"/>
                    <a:pt x="560" y="3277"/>
                    <a:pt x="560" y="3277"/>
                  </a:cubicBezTo>
                  <a:lnTo>
                    <a:pt x="560" y="3217"/>
                  </a:lnTo>
                  <a:lnTo>
                    <a:pt x="551" y="3188"/>
                  </a:lnTo>
                  <a:lnTo>
                    <a:pt x="551" y="3157"/>
                  </a:lnTo>
                  <a:lnTo>
                    <a:pt x="551" y="3117"/>
                  </a:lnTo>
                  <a:lnTo>
                    <a:pt x="551" y="3058"/>
                  </a:lnTo>
                  <a:cubicBezTo>
                    <a:pt x="540" y="2978"/>
                    <a:pt x="540" y="2888"/>
                    <a:pt x="540" y="2788"/>
                  </a:cubicBezTo>
                  <a:lnTo>
                    <a:pt x="540" y="2778"/>
                  </a:lnTo>
                  <a:lnTo>
                    <a:pt x="540" y="2768"/>
                  </a:lnTo>
                  <a:lnTo>
                    <a:pt x="540" y="2658"/>
                  </a:lnTo>
                  <a:lnTo>
                    <a:pt x="540" y="2558"/>
                  </a:lnTo>
                  <a:lnTo>
                    <a:pt x="540" y="2518"/>
                  </a:lnTo>
                  <a:cubicBezTo>
                    <a:pt x="551" y="2458"/>
                    <a:pt x="551" y="2398"/>
                    <a:pt x="551" y="2338"/>
                  </a:cubicBezTo>
                  <a:lnTo>
                    <a:pt x="551" y="2258"/>
                  </a:lnTo>
                  <a:cubicBezTo>
                    <a:pt x="551" y="2198"/>
                    <a:pt x="560" y="2138"/>
                    <a:pt x="560" y="2078"/>
                  </a:cubicBezTo>
                  <a:cubicBezTo>
                    <a:pt x="571" y="2049"/>
                    <a:pt x="571" y="2018"/>
                    <a:pt x="571" y="1989"/>
                  </a:cubicBezTo>
                  <a:cubicBezTo>
                    <a:pt x="580" y="1898"/>
                    <a:pt x="580" y="1809"/>
                    <a:pt x="580" y="1739"/>
                  </a:cubicBezTo>
                  <a:lnTo>
                    <a:pt x="580" y="1609"/>
                  </a:lnTo>
                  <a:cubicBezTo>
                    <a:pt x="591" y="1559"/>
                    <a:pt x="591" y="1509"/>
                    <a:pt x="591" y="1469"/>
                  </a:cubicBezTo>
                  <a:lnTo>
                    <a:pt x="591" y="1379"/>
                  </a:lnTo>
                  <a:cubicBezTo>
                    <a:pt x="591" y="1319"/>
                    <a:pt x="591" y="1259"/>
                    <a:pt x="600" y="1189"/>
                  </a:cubicBezTo>
                  <a:cubicBezTo>
                    <a:pt x="600" y="1070"/>
                    <a:pt x="611" y="939"/>
                    <a:pt x="611" y="830"/>
                  </a:cubicBezTo>
                  <a:cubicBezTo>
                    <a:pt x="620" y="770"/>
                    <a:pt x="620" y="719"/>
                    <a:pt x="620" y="659"/>
                  </a:cubicBezTo>
                  <a:cubicBezTo>
                    <a:pt x="620" y="620"/>
                    <a:pt x="631" y="570"/>
                    <a:pt x="631" y="530"/>
                  </a:cubicBezTo>
                  <a:lnTo>
                    <a:pt x="631" y="520"/>
                  </a:lnTo>
                  <a:lnTo>
                    <a:pt x="631" y="510"/>
                  </a:lnTo>
                  <a:cubicBezTo>
                    <a:pt x="640" y="480"/>
                    <a:pt x="640" y="440"/>
                    <a:pt x="640" y="400"/>
                  </a:cubicBezTo>
                  <a:cubicBezTo>
                    <a:pt x="651" y="370"/>
                    <a:pt x="651" y="330"/>
                    <a:pt x="651" y="280"/>
                  </a:cubicBezTo>
                  <a:lnTo>
                    <a:pt x="651" y="270"/>
                  </a:lnTo>
                  <a:close/>
                  <a:moveTo>
                    <a:pt x="751" y="3288"/>
                  </a:moveTo>
                  <a:cubicBezTo>
                    <a:pt x="760" y="3288"/>
                    <a:pt x="771" y="3297"/>
                    <a:pt x="780" y="3308"/>
                  </a:cubicBezTo>
                  <a:lnTo>
                    <a:pt x="811" y="3337"/>
                  </a:lnTo>
                  <a:lnTo>
                    <a:pt x="811" y="3348"/>
                  </a:lnTo>
                  <a:cubicBezTo>
                    <a:pt x="831" y="3357"/>
                    <a:pt x="840" y="3368"/>
                    <a:pt x="860" y="3388"/>
                  </a:cubicBezTo>
                  <a:cubicBezTo>
                    <a:pt x="891" y="3417"/>
                    <a:pt x="931" y="3437"/>
                    <a:pt x="971" y="3468"/>
                  </a:cubicBezTo>
                  <a:cubicBezTo>
                    <a:pt x="1000" y="3477"/>
                    <a:pt x="1030" y="3508"/>
                    <a:pt x="1060" y="3528"/>
                  </a:cubicBezTo>
                  <a:lnTo>
                    <a:pt x="1080" y="3548"/>
                  </a:lnTo>
                  <a:lnTo>
                    <a:pt x="1130" y="3587"/>
                  </a:lnTo>
                  <a:lnTo>
                    <a:pt x="1140" y="3587"/>
                  </a:lnTo>
                  <a:cubicBezTo>
                    <a:pt x="1130" y="3607"/>
                    <a:pt x="1130" y="3637"/>
                    <a:pt x="1130" y="3657"/>
                  </a:cubicBezTo>
                  <a:cubicBezTo>
                    <a:pt x="1130" y="3667"/>
                    <a:pt x="1130" y="3687"/>
                    <a:pt x="1120" y="3697"/>
                  </a:cubicBezTo>
                  <a:lnTo>
                    <a:pt x="1120" y="3707"/>
                  </a:lnTo>
                  <a:lnTo>
                    <a:pt x="1090" y="3687"/>
                  </a:lnTo>
                  <a:cubicBezTo>
                    <a:pt x="1070" y="3667"/>
                    <a:pt x="1040" y="3647"/>
                    <a:pt x="1010" y="3627"/>
                  </a:cubicBezTo>
                  <a:cubicBezTo>
                    <a:pt x="980" y="3607"/>
                    <a:pt x="951" y="3597"/>
                    <a:pt x="920" y="3577"/>
                  </a:cubicBezTo>
                  <a:lnTo>
                    <a:pt x="891" y="3567"/>
                  </a:lnTo>
                  <a:cubicBezTo>
                    <a:pt x="860" y="3548"/>
                    <a:pt x="820" y="3517"/>
                    <a:pt x="791" y="3497"/>
                  </a:cubicBezTo>
                  <a:lnTo>
                    <a:pt x="760" y="3477"/>
                  </a:lnTo>
                  <a:lnTo>
                    <a:pt x="760" y="3468"/>
                  </a:lnTo>
                  <a:cubicBezTo>
                    <a:pt x="740" y="3457"/>
                    <a:pt x="731" y="3448"/>
                    <a:pt x="711" y="3428"/>
                  </a:cubicBezTo>
                  <a:cubicBezTo>
                    <a:pt x="700" y="3428"/>
                    <a:pt x="691" y="3417"/>
                    <a:pt x="680" y="3408"/>
                  </a:cubicBezTo>
                  <a:lnTo>
                    <a:pt x="671" y="3408"/>
                  </a:lnTo>
                  <a:lnTo>
                    <a:pt x="660" y="3397"/>
                  </a:lnTo>
                  <a:cubicBezTo>
                    <a:pt x="671" y="3377"/>
                    <a:pt x="691" y="3357"/>
                    <a:pt x="711" y="3337"/>
                  </a:cubicBezTo>
                  <a:cubicBezTo>
                    <a:pt x="720" y="3317"/>
                    <a:pt x="740" y="3297"/>
                    <a:pt x="751" y="3288"/>
                  </a:cubicBezTo>
                  <a:close/>
                  <a:moveTo>
                    <a:pt x="1330" y="590"/>
                  </a:moveTo>
                  <a:cubicBezTo>
                    <a:pt x="1370" y="610"/>
                    <a:pt x="1410" y="640"/>
                    <a:pt x="1450" y="659"/>
                  </a:cubicBezTo>
                  <a:cubicBezTo>
                    <a:pt x="1460" y="659"/>
                    <a:pt x="1470" y="670"/>
                    <a:pt x="1480" y="670"/>
                  </a:cubicBezTo>
                  <a:lnTo>
                    <a:pt x="1480" y="679"/>
                  </a:lnTo>
                  <a:lnTo>
                    <a:pt x="1470" y="719"/>
                  </a:lnTo>
                  <a:lnTo>
                    <a:pt x="1470" y="810"/>
                  </a:lnTo>
                  <a:cubicBezTo>
                    <a:pt x="1460" y="850"/>
                    <a:pt x="1460" y="899"/>
                    <a:pt x="1460" y="950"/>
                  </a:cubicBezTo>
                  <a:lnTo>
                    <a:pt x="1460" y="1110"/>
                  </a:lnTo>
                  <a:lnTo>
                    <a:pt x="1460" y="1139"/>
                  </a:lnTo>
                  <a:lnTo>
                    <a:pt x="1460" y="1219"/>
                  </a:lnTo>
                  <a:lnTo>
                    <a:pt x="1460" y="1319"/>
                  </a:lnTo>
                  <a:lnTo>
                    <a:pt x="1460" y="1339"/>
                  </a:lnTo>
                  <a:cubicBezTo>
                    <a:pt x="1460" y="1389"/>
                    <a:pt x="1460" y="1439"/>
                    <a:pt x="1450" y="1479"/>
                  </a:cubicBezTo>
                  <a:lnTo>
                    <a:pt x="1450" y="1629"/>
                  </a:lnTo>
                  <a:cubicBezTo>
                    <a:pt x="1450" y="1669"/>
                    <a:pt x="1450" y="1719"/>
                    <a:pt x="1440" y="1759"/>
                  </a:cubicBezTo>
                  <a:lnTo>
                    <a:pt x="1440" y="1889"/>
                  </a:lnTo>
                  <a:lnTo>
                    <a:pt x="1450" y="1929"/>
                  </a:lnTo>
                  <a:lnTo>
                    <a:pt x="1450" y="2018"/>
                  </a:lnTo>
                  <a:lnTo>
                    <a:pt x="1450" y="2309"/>
                  </a:lnTo>
                  <a:cubicBezTo>
                    <a:pt x="1450" y="2398"/>
                    <a:pt x="1440" y="2488"/>
                    <a:pt x="1440" y="2568"/>
                  </a:cubicBezTo>
                  <a:cubicBezTo>
                    <a:pt x="1430" y="2668"/>
                    <a:pt x="1430" y="2748"/>
                    <a:pt x="1420" y="2838"/>
                  </a:cubicBezTo>
                  <a:lnTo>
                    <a:pt x="1420" y="2968"/>
                  </a:lnTo>
                  <a:lnTo>
                    <a:pt x="1420" y="3028"/>
                  </a:lnTo>
                  <a:lnTo>
                    <a:pt x="1410" y="3048"/>
                  </a:lnTo>
                  <a:lnTo>
                    <a:pt x="1410" y="3108"/>
                  </a:lnTo>
                  <a:lnTo>
                    <a:pt x="1410" y="3188"/>
                  </a:lnTo>
                  <a:lnTo>
                    <a:pt x="1410" y="3197"/>
                  </a:lnTo>
                  <a:cubicBezTo>
                    <a:pt x="1400" y="3248"/>
                    <a:pt x="1400" y="3308"/>
                    <a:pt x="1400" y="3368"/>
                  </a:cubicBezTo>
                  <a:cubicBezTo>
                    <a:pt x="1390" y="3417"/>
                    <a:pt x="1390" y="3457"/>
                    <a:pt x="1390" y="3488"/>
                  </a:cubicBezTo>
                  <a:cubicBezTo>
                    <a:pt x="1380" y="3508"/>
                    <a:pt x="1380" y="3517"/>
                    <a:pt x="1380" y="3537"/>
                  </a:cubicBezTo>
                  <a:cubicBezTo>
                    <a:pt x="1380" y="3567"/>
                    <a:pt x="1370" y="3597"/>
                    <a:pt x="1370" y="3627"/>
                  </a:cubicBezTo>
                  <a:cubicBezTo>
                    <a:pt x="1370" y="3667"/>
                    <a:pt x="1360" y="3707"/>
                    <a:pt x="1360" y="3757"/>
                  </a:cubicBezTo>
                  <a:cubicBezTo>
                    <a:pt x="1360" y="3777"/>
                    <a:pt x="1360" y="3797"/>
                    <a:pt x="1350" y="3817"/>
                  </a:cubicBezTo>
                  <a:lnTo>
                    <a:pt x="1350" y="3827"/>
                  </a:lnTo>
                  <a:lnTo>
                    <a:pt x="1350" y="3837"/>
                  </a:lnTo>
                  <a:cubicBezTo>
                    <a:pt x="1330" y="3827"/>
                    <a:pt x="1300" y="3807"/>
                    <a:pt x="1270" y="3797"/>
                  </a:cubicBezTo>
                  <a:cubicBezTo>
                    <a:pt x="1260" y="3787"/>
                    <a:pt x="1250" y="3787"/>
                    <a:pt x="1240" y="3777"/>
                  </a:cubicBezTo>
                  <a:lnTo>
                    <a:pt x="1250" y="3767"/>
                  </a:lnTo>
                  <a:lnTo>
                    <a:pt x="1250" y="3737"/>
                  </a:lnTo>
                  <a:cubicBezTo>
                    <a:pt x="1250" y="3717"/>
                    <a:pt x="1250" y="3697"/>
                    <a:pt x="1260" y="3677"/>
                  </a:cubicBezTo>
                  <a:cubicBezTo>
                    <a:pt x="1270" y="3607"/>
                    <a:pt x="1270" y="3537"/>
                    <a:pt x="1270" y="3477"/>
                  </a:cubicBezTo>
                  <a:lnTo>
                    <a:pt x="1270" y="3457"/>
                  </a:lnTo>
                  <a:cubicBezTo>
                    <a:pt x="1280" y="3417"/>
                    <a:pt x="1280" y="3388"/>
                    <a:pt x="1280" y="3348"/>
                  </a:cubicBezTo>
                  <a:cubicBezTo>
                    <a:pt x="1290" y="3248"/>
                    <a:pt x="1300" y="3137"/>
                    <a:pt x="1310" y="3028"/>
                  </a:cubicBezTo>
                  <a:lnTo>
                    <a:pt x="1310" y="2958"/>
                  </a:lnTo>
                  <a:lnTo>
                    <a:pt x="1310" y="2888"/>
                  </a:lnTo>
                  <a:lnTo>
                    <a:pt x="1310" y="2858"/>
                  </a:lnTo>
                  <a:cubicBezTo>
                    <a:pt x="1320" y="2808"/>
                    <a:pt x="1320" y="2758"/>
                    <a:pt x="1320" y="2708"/>
                  </a:cubicBezTo>
                  <a:cubicBezTo>
                    <a:pt x="1330" y="2608"/>
                    <a:pt x="1330" y="2508"/>
                    <a:pt x="1320" y="2388"/>
                  </a:cubicBezTo>
                  <a:lnTo>
                    <a:pt x="1320" y="2298"/>
                  </a:lnTo>
                  <a:lnTo>
                    <a:pt x="1320" y="2229"/>
                  </a:lnTo>
                  <a:cubicBezTo>
                    <a:pt x="1320" y="2178"/>
                    <a:pt x="1310" y="2118"/>
                    <a:pt x="1310" y="2058"/>
                  </a:cubicBezTo>
                  <a:lnTo>
                    <a:pt x="1310" y="1739"/>
                  </a:lnTo>
                  <a:cubicBezTo>
                    <a:pt x="1320" y="1689"/>
                    <a:pt x="1320" y="1649"/>
                    <a:pt x="1320" y="1599"/>
                  </a:cubicBezTo>
                  <a:lnTo>
                    <a:pt x="1320" y="1419"/>
                  </a:lnTo>
                  <a:lnTo>
                    <a:pt x="1320" y="1239"/>
                  </a:lnTo>
                  <a:lnTo>
                    <a:pt x="1320" y="1099"/>
                  </a:lnTo>
                  <a:cubicBezTo>
                    <a:pt x="1330" y="1030"/>
                    <a:pt x="1330" y="959"/>
                    <a:pt x="1330" y="890"/>
                  </a:cubicBezTo>
                  <a:lnTo>
                    <a:pt x="1330" y="830"/>
                  </a:lnTo>
                  <a:lnTo>
                    <a:pt x="1330" y="770"/>
                  </a:lnTo>
                  <a:lnTo>
                    <a:pt x="1330" y="590"/>
                  </a:lnTo>
                  <a:close/>
                  <a:moveTo>
                    <a:pt x="1470" y="3817"/>
                  </a:moveTo>
                  <a:cubicBezTo>
                    <a:pt x="1480" y="3827"/>
                    <a:pt x="1490" y="3827"/>
                    <a:pt x="1500" y="3837"/>
                  </a:cubicBezTo>
                  <a:cubicBezTo>
                    <a:pt x="1520" y="3857"/>
                    <a:pt x="1550" y="3867"/>
                    <a:pt x="1570" y="3887"/>
                  </a:cubicBezTo>
                  <a:lnTo>
                    <a:pt x="1610" y="3917"/>
                  </a:lnTo>
                  <a:lnTo>
                    <a:pt x="1640" y="3937"/>
                  </a:lnTo>
                  <a:cubicBezTo>
                    <a:pt x="1660" y="3947"/>
                    <a:pt x="1670" y="3957"/>
                    <a:pt x="1680" y="3967"/>
                  </a:cubicBezTo>
                  <a:cubicBezTo>
                    <a:pt x="1690" y="3977"/>
                    <a:pt x="1710" y="3987"/>
                    <a:pt x="1719" y="3997"/>
                  </a:cubicBezTo>
                  <a:cubicBezTo>
                    <a:pt x="1750" y="4017"/>
                    <a:pt x="1770" y="4037"/>
                    <a:pt x="1799" y="4057"/>
                  </a:cubicBezTo>
                  <a:cubicBezTo>
                    <a:pt x="1810" y="4067"/>
                    <a:pt x="1819" y="4077"/>
                    <a:pt x="1839" y="4077"/>
                  </a:cubicBezTo>
                  <a:cubicBezTo>
                    <a:pt x="1850" y="4087"/>
                    <a:pt x="1870" y="4097"/>
                    <a:pt x="1879" y="4097"/>
                  </a:cubicBezTo>
                  <a:cubicBezTo>
                    <a:pt x="1899" y="4107"/>
                    <a:pt x="1910" y="4107"/>
                    <a:pt x="1919" y="4117"/>
                  </a:cubicBezTo>
                  <a:cubicBezTo>
                    <a:pt x="1930" y="4127"/>
                    <a:pt x="1939" y="4127"/>
                    <a:pt x="1950" y="4127"/>
                  </a:cubicBezTo>
                  <a:cubicBezTo>
                    <a:pt x="1950" y="4137"/>
                    <a:pt x="1959" y="4137"/>
                    <a:pt x="1970" y="4147"/>
                  </a:cubicBezTo>
                  <a:cubicBezTo>
                    <a:pt x="1979" y="4147"/>
                    <a:pt x="1990" y="4157"/>
                    <a:pt x="2010" y="4167"/>
                  </a:cubicBezTo>
                  <a:lnTo>
                    <a:pt x="2019" y="4167"/>
                  </a:lnTo>
                  <a:lnTo>
                    <a:pt x="2019" y="4247"/>
                  </a:lnTo>
                  <a:cubicBezTo>
                    <a:pt x="2010" y="4257"/>
                    <a:pt x="2010" y="4276"/>
                    <a:pt x="2010" y="4287"/>
                  </a:cubicBezTo>
                  <a:cubicBezTo>
                    <a:pt x="2010" y="4287"/>
                    <a:pt x="1999" y="4287"/>
                    <a:pt x="1999" y="4276"/>
                  </a:cubicBezTo>
                  <a:lnTo>
                    <a:pt x="1990" y="4276"/>
                  </a:lnTo>
                  <a:lnTo>
                    <a:pt x="1950" y="4237"/>
                  </a:lnTo>
                  <a:cubicBezTo>
                    <a:pt x="1919" y="4227"/>
                    <a:pt x="1899" y="4207"/>
                    <a:pt x="1870" y="4187"/>
                  </a:cubicBezTo>
                  <a:cubicBezTo>
                    <a:pt x="1839" y="4167"/>
                    <a:pt x="1819" y="4157"/>
                    <a:pt x="1799" y="4147"/>
                  </a:cubicBezTo>
                  <a:cubicBezTo>
                    <a:pt x="1759" y="4117"/>
                    <a:pt x="1719" y="4087"/>
                    <a:pt x="1670" y="4067"/>
                  </a:cubicBezTo>
                  <a:cubicBezTo>
                    <a:pt x="1640" y="4037"/>
                    <a:pt x="1600" y="4017"/>
                    <a:pt x="1570" y="3987"/>
                  </a:cubicBezTo>
                  <a:cubicBezTo>
                    <a:pt x="1530" y="3957"/>
                    <a:pt x="1500" y="3937"/>
                    <a:pt x="1470" y="3917"/>
                  </a:cubicBezTo>
                  <a:lnTo>
                    <a:pt x="1450" y="3907"/>
                  </a:lnTo>
                  <a:cubicBezTo>
                    <a:pt x="1460" y="3897"/>
                    <a:pt x="1460" y="3887"/>
                    <a:pt x="1460" y="3877"/>
                  </a:cubicBezTo>
                  <a:cubicBezTo>
                    <a:pt x="1470" y="3857"/>
                    <a:pt x="1470" y="3847"/>
                    <a:pt x="1470" y="3837"/>
                  </a:cubicBezTo>
                  <a:lnTo>
                    <a:pt x="1470" y="3827"/>
                  </a:lnTo>
                  <a:lnTo>
                    <a:pt x="1470" y="3817"/>
                  </a:lnTo>
                  <a:close/>
                  <a:moveTo>
                    <a:pt x="471" y="3468"/>
                  </a:moveTo>
                  <a:lnTo>
                    <a:pt x="481" y="3477"/>
                  </a:lnTo>
                  <a:cubicBezTo>
                    <a:pt x="491" y="3477"/>
                    <a:pt x="500" y="3488"/>
                    <a:pt x="511" y="3497"/>
                  </a:cubicBezTo>
                  <a:lnTo>
                    <a:pt x="520" y="3497"/>
                  </a:lnTo>
                  <a:cubicBezTo>
                    <a:pt x="531" y="3508"/>
                    <a:pt x="531" y="3517"/>
                    <a:pt x="540" y="3517"/>
                  </a:cubicBezTo>
                  <a:cubicBezTo>
                    <a:pt x="560" y="3528"/>
                    <a:pt x="571" y="3537"/>
                    <a:pt x="591" y="3548"/>
                  </a:cubicBezTo>
                  <a:cubicBezTo>
                    <a:pt x="611" y="3557"/>
                    <a:pt x="631" y="3567"/>
                    <a:pt x="640" y="3577"/>
                  </a:cubicBezTo>
                  <a:cubicBezTo>
                    <a:pt x="651" y="3587"/>
                    <a:pt x="660" y="3597"/>
                    <a:pt x="680" y="3607"/>
                  </a:cubicBezTo>
                  <a:cubicBezTo>
                    <a:pt x="700" y="3617"/>
                    <a:pt x="720" y="3637"/>
                    <a:pt x="740" y="3647"/>
                  </a:cubicBezTo>
                  <a:cubicBezTo>
                    <a:pt x="780" y="3677"/>
                    <a:pt x="831" y="3697"/>
                    <a:pt x="871" y="3717"/>
                  </a:cubicBezTo>
                  <a:cubicBezTo>
                    <a:pt x="911" y="3727"/>
                    <a:pt x="940" y="3747"/>
                    <a:pt x="980" y="3777"/>
                  </a:cubicBezTo>
                  <a:cubicBezTo>
                    <a:pt x="1000" y="3787"/>
                    <a:pt x="1020" y="3797"/>
                    <a:pt x="1030" y="3807"/>
                  </a:cubicBezTo>
                  <a:lnTo>
                    <a:pt x="1090" y="3837"/>
                  </a:lnTo>
                  <a:cubicBezTo>
                    <a:pt x="1130" y="3867"/>
                    <a:pt x="1170" y="3887"/>
                    <a:pt x="1210" y="3907"/>
                  </a:cubicBezTo>
                  <a:cubicBezTo>
                    <a:pt x="1290" y="3947"/>
                    <a:pt x="1370" y="3987"/>
                    <a:pt x="1450" y="4037"/>
                  </a:cubicBezTo>
                  <a:cubicBezTo>
                    <a:pt x="1470" y="4057"/>
                    <a:pt x="1490" y="4077"/>
                    <a:pt x="1520" y="4097"/>
                  </a:cubicBezTo>
                  <a:cubicBezTo>
                    <a:pt x="1570" y="4127"/>
                    <a:pt x="1610" y="4167"/>
                    <a:pt x="1660" y="4197"/>
                  </a:cubicBezTo>
                  <a:lnTo>
                    <a:pt x="1699" y="4217"/>
                  </a:lnTo>
                  <a:lnTo>
                    <a:pt x="1710" y="4217"/>
                  </a:lnTo>
                  <a:lnTo>
                    <a:pt x="1890" y="4336"/>
                  </a:lnTo>
                  <a:lnTo>
                    <a:pt x="1899" y="4356"/>
                  </a:lnTo>
                  <a:lnTo>
                    <a:pt x="1990" y="4416"/>
                  </a:lnTo>
                  <a:lnTo>
                    <a:pt x="1999" y="4416"/>
                  </a:lnTo>
                  <a:lnTo>
                    <a:pt x="1990" y="4427"/>
                  </a:lnTo>
                  <a:cubicBezTo>
                    <a:pt x="1990" y="4427"/>
                    <a:pt x="1979" y="4427"/>
                    <a:pt x="1979" y="4436"/>
                  </a:cubicBezTo>
                  <a:lnTo>
                    <a:pt x="1950" y="4436"/>
                  </a:lnTo>
                  <a:lnTo>
                    <a:pt x="1939" y="4447"/>
                  </a:lnTo>
                  <a:cubicBezTo>
                    <a:pt x="1919" y="4447"/>
                    <a:pt x="1910" y="4456"/>
                    <a:pt x="1890" y="4467"/>
                  </a:cubicBezTo>
                  <a:cubicBezTo>
                    <a:pt x="1859" y="4476"/>
                    <a:pt x="1830" y="4487"/>
                    <a:pt x="1799" y="4487"/>
                  </a:cubicBezTo>
                  <a:lnTo>
                    <a:pt x="1779" y="4496"/>
                  </a:lnTo>
                  <a:lnTo>
                    <a:pt x="1730" y="4496"/>
                  </a:lnTo>
                  <a:cubicBezTo>
                    <a:pt x="1719" y="4487"/>
                    <a:pt x="1719" y="4467"/>
                    <a:pt x="1699" y="4456"/>
                  </a:cubicBezTo>
                  <a:lnTo>
                    <a:pt x="1660" y="4416"/>
                  </a:lnTo>
                  <a:lnTo>
                    <a:pt x="1650" y="4407"/>
                  </a:lnTo>
                  <a:cubicBezTo>
                    <a:pt x="1630" y="4396"/>
                    <a:pt x="1600" y="4376"/>
                    <a:pt x="1570" y="4356"/>
                  </a:cubicBezTo>
                  <a:cubicBezTo>
                    <a:pt x="1550" y="4336"/>
                    <a:pt x="1520" y="4327"/>
                    <a:pt x="1490" y="4307"/>
                  </a:cubicBezTo>
                  <a:lnTo>
                    <a:pt x="1450" y="4287"/>
                  </a:lnTo>
                  <a:cubicBezTo>
                    <a:pt x="1430" y="4276"/>
                    <a:pt x="1410" y="4267"/>
                    <a:pt x="1400" y="4267"/>
                  </a:cubicBezTo>
                  <a:cubicBezTo>
                    <a:pt x="1340" y="4237"/>
                    <a:pt x="1290" y="4207"/>
                    <a:pt x="1250" y="4177"/>
                  </a:cubicBezTo>
                  <a:cubicBezTo>
                    <a:pt x="1210" y="4157"/>
                    <a:pt x="1180" y="4127"/>
                    <a:pt x="1150" y="4107"/>
                  </a:cubicBezTo>
                  <a:cubicBezTo>
                    <a:pt x="1130" y="4097"/>
                    <a:pt x="1120" y="4087"/>
                    <a:pt x="1100" y="4077"/>
                  </a:cubicBezTo>
                  <a:cubicBezTo>
                    <a:pt x="1050" y="4037"/>
                    <a:pt x="990" y="4007"/>
                    <a:pt x="951" y="3977"/>
                  </a:cubicBezTo>
                  <a:cubicBezTo>
                    <a:pt x="891" y="3947"/>
                    <a:pt x="840" y="3917"/>
                    <a:pt x="791" y="3887"/>
                  </a:cubicBezTo>
                  <a:cubicBezTo>
                    <a:pt x="771" y="3877"/>
                    <a:pt x="751" y="3857"/>
                    <a:pt x="720" y="3837"/>
                  </a:cubicBezTo>
                  <a:lnTo>
                    <a:pt x="711" y="3837"/>
                  </a:lnTo>
                  <a:cubicBezTo>
                    <a:pt x="691" y="3817"/>
                    <a:pt x="671" y="3807"/>
                    <a:pt x="660" y="3797"/>
                  </a:cubicBezTo>
                  <a:cubicBezTo>
                    <a:pt x="631" y="3777"/>
                    <a:pt x="600" y="3757"/>
                    <a:pt x="571" y="3747"/>
                  </a:cubicBezTo>
                  <a:cubicBezTo>
                    <a:pt x="551" y="3737"/>
                    <a:pt x="531" y="3717"/>
                    <a:pt x="511" y="3707"/>
                  </a:cubicBezTo>
                  <a:lnTo>
                    <a:pt x="421" y="3647"/>
                  </a:lnTo>
                  <a:lnTo>
                    <a:pt x="411" y="3637"/>
                  </a:lnTo>
                  <a:cubicBezTo>
                    <a:pt x="391" y="3627"/>
                    <a:pt x="381" y="3617"/>
                    <a:pt x="371" y="3607"/>
                  </a:cubicBezTo>
                  <a:cubicBezTo>
                    <a:pt x="361" y="3597"/>
                    <a:pt x="351" y="3597"/>
                    <a:pt x="341" y="3587"/>
                  </a:cubicBezTo>
                  <a:cubicBezTo>
                    <a:pt x="331" y="3577"/>
                    <a:pt x="311" y="3567"/>
                    <a:pt x="301" y="3557"/>
                  </a:cubicBezTo>
                  <a:cubicBezTo>
                    <a:pt x="291" y="3557"/>
                    <a:pt x="281" y="3548"/>
                    <a:pt x="271" y="3537"/>
                  </a:cubicBezTo>
                  <a:lnTo>
                    <a:pt x="261" y="3537"/>
                  </a:lnTo>
                  <a:cubicBezTo>
                    <a:pt x="281" y="3528"/>
                    <a:pt x="291" y="3528"/>
                    <a:pt x="301" y="3528"/>
                  </a:cubicBezTo>
                  <a:lnTo>
                    <a:pt x="311" y="3517"/>
                  </a:lnTo>
                  <a:cubicBezTo>
                    <a:pt x="331" y="3517"/>
                    <a:pt x="351" y="3508"/>
                    <a:pt x="371" y="3497"/>
                  </a:cubicBezTo>
                  <a:lnTo>
                    <a:pt x="391" y="3497"/>
                  </a:lnTo>
                  <a:cubicBezTo>
                    <a:pt x="401" y="3497"/>
                    <a:pt x="411" y="3488"/>
                    <a:pt x="431" y="3488"/>
                  </a:cubicBezTo>
                  <a:cubicBezTo>
                    <a:pt x="441" y="3488"/>
                    <a:pt x="451" y="3477"/>
                    <a:pt x="461" y="3477"/>
                  </a:cubicBezTo>
                  <a:lnTo>
                    <a:pt x="471" y="3468"/>
                  </a:lnTo>
                  <a:close/>
                  <a:moveTo>
                    <a:pt x="171" y="3627"/>
                  </a:moveTo>
                  <a:cubicBezTo>
                    <a:pt x="181" y="3637"/>
                    <a:pt x="191" y="3647"/>
                    <a:pt x="211" y="3647"/>
                  </a:cubicBezTo>
                  <a:cubicBezTo>
                    <a:pt x="211" y="3657"/>
                    <a:pt x="221" y="3657"/>
                    <a:pt x="231" y="3667"/>
                  </a:cubicBezTo>
                  <a:cubicBezTo>
                    <a:pt x="251" y="3677"/>
                    <a:pt x="271" y="3687"/>
                    <a:pt x="291" y="3707"/>
                  </a:cubicBezTo>
                  <a:cubicBezTo>
                    <a:pt x="321" y="3717"/>
                    <a:pt x="351" y="3737"/>
                    <a:pt x="381" y="3757"/>
                  </a:cubicBezTo>
                  <a:cubicBezTo>
                    <a:pt x="401" y="3767"/>
                    <a:pt x="411" y="3777"/>
                    <a:pt x="431" y="3787"/>
                  </a:cubicBezTo>
                  <a:cubicBezTo>
                    <a:pt x="451" y="3807"/>
                    <a:pt x="491" y="3827"/>
                    <a:pt x="511" y="3837"/>
                  </a:cubicBezTo>
                  <a:lnTo>
                    <a:pt x="571" y="3867"/>
                  </a:lnTo>
                  <a:cubicBezTo>
                    <a:pt x="611" y="3897"/>
                    <a:pt x="640" y="3917"/>
                    <a:pt x="671" y="3937"/>
                  </a:cubicBezTo>
                  <a:lnTo>
                    <a:pt x="691" y="3947"/>
                  </a:lnTo>
                  <a:lnTo>
                    <a:pt x="720" y="3967"/>
                  </a:lnTo>
                  <a:cubicBezTo>
                    <a:pt x="760" y="3997"/>
                    <a:pt x="811" y="4027"/>
                    <a:pt x="871" y="4057"/>
                  </a:cubicBezTo>
                  <a:lnTo>
                    <a:pt x="900" y="4077"/>
                  </a:lnTo>
                  <a:cubicBezTo>
                    <a:pt x="940" y="4097"/>
                    <a:pt x="980" y="4117"/>
                    <a:pt x="1020" y="4147"/>
                  </a:cubicBezTo>
                  <a:cubicBezTo>
                    <a:pt x="1040" y="4157"/>
                    <a:pt x="1070" y="4177"/>
                    <a:pt x="1090" y="4197"/>
                  </a:cubicBezTo>
                  <a:cubicBezTo>
                    <a:pt x="1120" y="4207"/>
                    <a:pt x="1140" y="4227"/>
                    <a:pt x="1170" y="4247"/>
                  </a:cubicBezTo>
                  <a:cubicBezTo>
                    <a:pt x="1230" y="4287"/>
                    <a:pt x="1270" y="4307"/>
                    <a:pt x="1320" y="4336"/>
                  </a:cubicBezTo>
                  <a:cubicBezTo>
                    <a:pt x="1340" y="4347"/>
                    <a:pt x="1360" y="4356"/>
                    <a:pt x="1390" y="4367"/>
                  </a:cubicBezTo>
                  <a:cubicBezTo>
                    <a:pt x="1420" y="4387"/>
                    <a:pt x="1450" y="4396"/>
                    <a:pt x="1480" y="4416"/>
                  </a:cubicBezTo>
                  <a:cubicBezTo>
                    <a:pt x="1530" y="4447"/>
                    <a:pt x="1570" y="4476"/>
                    <a:pt x="1620" y="4507"/>
                  </a:cubicBezTo>
                  <a:cubicBezTo>
                    <a:pt x="1630" y="4516"/>
                    <a:pt x="1640" y="4516"/>
                    <a:pt x="1640" y="4527"/>
                  </a:cubicBezTo>
                  <a:cubicBezTo>
                    <a:pt x="1650" y="4536"/>
                    <a:pt x="1650" y="4547"/>
                    <a:pt x="1660" y="4547"/>
                  </a:cubicBezTo>
                  <a:lnTo>
                    <a:pt x="1660" y="4556"/>
                  </a:lnTo>
                  <a:lnTo>
                    <a:pt x="1660" y="4567"/>
                  </a:lnTo>
                  <a:cubicBezTo>
                    <a:pt x="1650" y="4576"/>
                    <a:pt x="1650" y="4587"/>
                    <a:pt x="1650" y="4607"/>
                  </a:cubicBezTo>
                  <a:lnTo>
                    <a:pt x="1650" y="4636"/>
                  </a:lnTo>
                  <a:lnTo>
                    <a:pt x="1650" y="4656"/>
                  </a:lnTo>
                  <a:lnTo>
                    <a:pt x="1650" y="4667"/>
                  </a:lnTo>
                  <a:lnTo>
                    <a:pt x="1640" y="4687"/>
                  </a:lnTo>
                  <a:lnTo>
                    <a:pt x="1640" y="4776"/>
                  </a:lnTo>
                  <a:lnTo>
                    <a:pt x="1640" y="4786"/>
                  </a:lnTo>
                  <a:lnTo>
                    <a:pt x="1640" y="4796"/>
                  </a:lnTo>
                  <a:lnTo>
                    <a:pt x="1640" y="4806"/>
                  </a:lnTo>
                  <a:lnTo>
                    <a:pt x="1630" y="4816"/>
                  </a:lnTo>
                  <a:lnTo>
                    <a:pt x="1620" y="4806"/>
                  </a:lnTo>
                  <a:lnTo>
                    <a:pt x="1610" y="4806"/>
                  </a:lnTo>
                  <a:cubicBezTo>
                    <a:pt x="1600" y="4786"/>
                    <a:pt x="1580" y="4776"/>
                    <a:pt x="1560" y="4766"/>
                  </a:cubicBezTo>
                  <a:lnTo>
                    <a:pt x="1440" y="4707"/>
                  </a:lnTo>
                  <a:lnTo>
                    <a:pt x="1410" y="4687"/>
                  </a:lnTo>
                  <a:cubicBezTo>
                    <a:pt x="1360" y="4667"/>
                    <a:pt x="1310" y="4636"/>
                    <a:pt x="1260" y="4607"/>
                  </a:cubicBezTo>
                  <a:lnTo>
                    <a:pt x="1230" y="4596"/>
                  </a:lnTo>
                  <a:lnTo>
                    <a:pt x="1210" y="4576"/>
                  </a:lnTo>
                  <a:lnTo>
                    <a:pt x="1200" y="4576"/>
                  </a:lnTo>
                  <a:lnTo>
                    <a:pt x="1110" y="4516"/>
                  </a:lnTo>
                  <a:cubicBezTo>
                    <a:pt x="1050" y="4487"/>
                    <a:pt x="1000" y="4456"/>
                    <a:pt x="940" y="4427"/>
                  </a:cubicBezTo>
                  <a:cubicBezTo>
                    <a:pt x="900" y="4396"/>
                    <a:pt x="860" y="4367"/>
                    <a:pt x="811" y="4327"/>
                  </a:cubicBezTo>
                  <a:cubicBezTo>
                    <a:pt x="751" y="4287"/>
                    <a:pt x="711" y="4257"/>
                    <a:pt x="660" y="4227"/>
                  </a:cubicBezTo>
                  <a:lnTo>
                    <a:pt x="631" y="4207"/>
                  </a:lnTo>
                  <a:lnTo>
                    <a:pt x="620" y="4197"/>
                  </a:lnTo>
                  <a:cubicBezTo>
                    <a:pt x="611" y="4197"/>
                    <a:pt x="600" y="4187"/>
                    <a:pt x="591" y="4177"/>
                  </a:cubicBezTo>
                  <a:cubicBezTo>
                    <a:pt x="571" y="4157"/>
                    <a:pt x="540" y="4147"/>
                    <a:pt x="520" y="4127"/>
                  </a:cubicBezTo>
                  <a:cubicBezTo>
                    <a:pt x="491" y="4107"/>
                    <a:pt x="461" y="4077"/>
                    <a:pt x="431" y="4057"/>
                  </a:cubicBezTo>
                  <a:cubicBezTo>
                    <a:pt x="401" y="4037"/>
                    <a:pt x="371" y="4017"/>
                    <a:pt x="351" y="4007"/>
                  </a:cubicBezTo>
                  <a:cubicBezTo>
                    <a:pt x="321" y="3987"/>
                    <a:pt x="301" y="3967"/>
                    <a:pt x="271" y="3947"/>
                  </a:cubicBezTo>
                  <a:lnTo>
                    <a:pt x="261" y="3937"/>
                  </a:lnTo>
                  <a:cubicBezTo>
                    <a:pt x="251" y="3937"/>
                    <a:pt x="241" y="3927"/>
                    <a:pt x="231" y="3917"/>
                  </a:cubicBezTo>
                  <a:lnTo>
                    <a:pt x="211" y="3907"/>
                  </a:lnTo>
                  <a:lnTo>
                    <a:pt x="201" y="3897"/>
                  </a:lnTo>
                  <a:cubicBezTo>
                    <a:pt x="201" y="3887"/>
                    <a:pt x="191" y="3877"/>
                    <a:pt x="191" y="3867"/>
                  </a:cubicBezTo>
                  <a:cubicBezTo>
                    <a:pt x="191" y="3827"/>
                    <a:pt x="181" y="3787"/>
                    <a:pt x="181" y="3747"/>
                  </a:cubicBezTo>
                  <a:lnTo>
                    <a:pt x="181" y="3707"/>
                  </a:lnTo>
                  <a:lnTo>
                    <a:pt x="181" y="3657"/>
                  </a:lnTo>
                  <a:lnTo>
                    <a:pt x="171" y="3637"/>
                  </a:lnTo>
                  <a:lnTo>
                    <a:pt x="171" y="3627"/>
                  </a:lnTo>
                  <a:close/>
                  <a:moveTo>
                    <a:pt x="2050" y="4487"/>
                  </a:moveTo>
                  <a:lnTo>
                    <a:pt x="2050" y="4527"/>
                  </a:lnTo>
                  <a:cubicBezTo>
                    <a:pt x="2039" y="4567"/>
                    <a:pt x="2039" y="4596"/>
                    <a:pt x="2039" y="4636"/>
                  </a:cubicBezTo>
                  <a:lnTo>
                    <a:pt x="2039" y="4656"/>
                  </a:lnTo>
                  <a:cubicBezTo>
                    <a:pt x="2030" y="4676"/>
                    <a:pt x="2030" y="4707"/>
                    <a:pt x="2030" y="4727"/>
                  </a:cubicBezTo>
                  <a:lnTo>
                    <a:pt x="2030" y="4747"/>
                  </a:lnTo>
                  <a:lnTo>
                    <a:pt x="2010" y="4756"/>
                  </a:lnTo>
                  <a:cubicBezTo>
                    <a:pt x="1999" y="4756"/>
                    <a:pt x="1979" y="4766"/>
                    <a:pt x="1970" y="4766"/>
                  </a:cubicBezTo>
                  <a:cubicBezTo>
                    <a:pt x="1959" y="4776"/>
                    <a:pt x="1939" y="4786"/>
                    <a:pt x="1919" y="4786"/>
                  </a:cubicBezTo>
                  <a:lnTo>
                    <a:pt x="1899" y="4796"/>
                  </a:lnTo>
                  <a:cubicBezTo>
                    <a:pt x="1870" y="4816"/>
                    <a:pt x="1839" y="4826"/>
                    <a:pt x="1799" y="4836"/>
                  </a:cubicBezTo>
                  <a:lnTo>
                    <a:pt x="1790" y="4846"/>
                  </a:lnTo>
                  <a:cubicBezTo>
                    <a:pt x="1779" y="4846"/>
                    <a:pt x="1770" y="4846"/>
                    <a:pt x="1759" y="4856"/>
                  </a:cubicBezTo>
                  <a:lnTo>
                    <a:pt x="1739" y="4856"/>
                  </a:lnTo>
                  <a:lnTo>
                    <a:pt x="1730" y="4866"/>
                  </a:lnTo>
                  <a:cubicBezTo>
                    <a:pt x="1739" y="4856"/>
                    <a:pt x="1739" y="4846"/>
                    <a:pt x="1739" y="4846"/>
                  </a:cubicBezTo>
                  <a:cubicBezTo>
                    <a:pt x="1739" y="4816"/>
                    <a:pt x="1739" y="4786"/>
                    <a:pt x="1750" y="4766"/>
                  </a:cubicBezTo>
                  <a:lnTo>
                    <a:pt x="1750" y="4756"/>
                  </a:lnTo>
                  <a:lnTo>
                    <a:pt x="1750" y="4687"/>
                  </a:lnTo>
                  <a:lnTo>
                    <a:pt x="1750" y="4656"/>
                  </a:lnTo>
                  <a:cubicBezTo>
                    <a:pt x="1759" y="4636"/>
                    <a:pt x="1759" y="4616"/>
                    <a:pt x="1759" y="4607"/>
                  </a:cubicBezTo>
                  <a:lnTo>
                    <a:pt x="1759" y="4596"/>
                  </a:lnTo>
                  <a:cubicBezTo>
                    <a:pt x="1770" y="4596"/>
                    <a:pt x="1790" y="4587"/>
                    <a:pt x="1799" y="4587"/>
                  </a:cubicBezTo>
                  <a:cubicBezTo>
                    <a:pt x="1819" y="4587"/>
                    <a:pt x="1830" y="4587"/>
                    <a:pt x="1850" y="4576"/>
                  </a:cubicBezTo>
                  <a:cubicBezTo>
                    <a:pt x="1870" y="4567"/>
                    <a:pt x="1899" y="4556"/>
                    <a:pt x="1919" y="4547"/>
                  </a:cubicBezTo>
                  <a:lnTo>
                    <a:pt x="1950" y="4536"/>
                  </a:lnTo>
                  <a:cubicBezTo>
                    <a:pt x="1959" y="4536"/>
                    <a:pt x="1970" y="4527"/>
                    <a:pt x="1990" y="4527"/>
                  </a:cubicBezTo>
                  <a:lnTo>
                    <a:pt x="1999" y="4516"/>
                  </a:lnTo>
                  <a:cubicBezTo>
                    <a:pt x="2019" y="4516"/>
                    <a:pt x="2039" y="4507"/>
                    <a:pt x="2050" y="4487"/>
                  </a:cubicBezTo>
                  <a:close/>
                  <a:moveTo>
                    <a:pt x="551" y="0"/>
                  </a:moveTo>
                  <a:cubicBezTo>
                    <a:pt x="531" y="0"/>
                    <a:pt x="500" y="0"/>
                    <a:pt x="481" y="20"/>
                  </a:cubicBezTo>
                  <a:cubicBezTo>
                    <a:pt x="451" y="40"/>
                    <a:pt x="421" y="80"/>
                    <a:pt x="421" y="120"/>
                  </a:cubicBezTo>
                  <a:cubicBezTo>
                    <a:pt x="411" y="140"/>
                    <a:pt x="411" y="170"/>
                    <a:pt x="411" y="190"/>
                  </a:cubicBezTo>
                  <a:lnTo>
                    <a:pt x="411" y="260"/>
                  </a:lnTo>
                  <a:lnTo>
                    <a:pt x="421" y="270"/>
                  </a:lnTo>
                  <a:lnTo>
                    <a:pt x="421" y="310"/>
                  </a:lnTo>
                  <a:lnTo>
                    <a:pt x="421" y="440"/>
                  </a:lnTo>
                  <a:lnTo>
                    <a:pt x="421" y="490"/>
                  </a:lnTo>
                  <a:lnTo>
                    <a:pt x="421" y="570"/>
                  </a:lnTo>
                  <a:lnTo>
                    <a:pt x="421" y="699"/>
                  </a:lnTo>
                  <a:lnTo>
                    <a:pt x="421" y="930"/>
                  </a:lnTo>
                  <a:lnTo>
                    <a:pt x="421" y="970"/>
                  </a:lnTo>
                  <a:lnTo>
                    <a:pt x="421" y="1050"/>
                  </a:lnTo>
                  <a:lnTo>
                    <a:pt x="421" y="1229"/>
                  </a:lnTo>
                  <a:cubicBezTo>
                    <a:pt x="431" y="1309"/>
                    <a:pt x="431" y="1399"/>
                    <a:pt x="431" y="1499"/>
                  </a:cubicBezTo>
                  <a:cubicBezTo>
                    <a:pt x="421" y="1589"/>
                    <a:pt x="421" y="1679"/>
                    <a:pt x="421" y="1769"/>
                  </a:cubicBezTo>
                  <a:cubicBezTo>
                    <a:pt x="421" y="1849"/>
                    <a:pt x="421" y="1938"/>
                    <a:pt x="411" y="2029"/>
                  </a:cubicBezTo>
                  <a:lnTo>
                    <a:pt x="401" y="2089"/>
                  </a:lnTo>
                  <a:cubicBezTo>
                    <a:pt x="401" y="2158"/>
                    <a:pt x="391" y="2229"/>
                    <a:pt x="391" y="2289"/>
                  </a:cubicBezTo>
                  <a:lnTo>
                    <a:pt x="391" y="2298"/>
                  </a:lnTo>
                  <a:cubicBezTo>
                    <a:pt x="391" y="2378"/>
                    <a:pt x="381" y="2468"/>
                    <a:pt x="381" y="2558"/>
                  </a:cubicBezTo>
                  <a:lnTo>
                    <a:pt x="381" y="2578"/>
                  </a:lnTo>
                  <a:lnTo>
                    <a:pt x="381" y="2588"/>
                  </a:lnTo>
                  <a:cubicBezTo>
                    <a:pt x="371" y="2628"/>
                    <a:pt x="371" y="2668"/>
                    <a:pt x="371" y="2698"/>
                  </a:cubicBezTo>
                  <a:lnTo>
                    <a:pt x="371" y="2838"/>
                  </a:lnTo>
                  <a:lnTo>
                    <a:pt x="371" y="2848"/>
                  </a:lnTo>
                  <a:cubicBezTo>
                    <a:pt x="361" y="2928"/>
                    <a:pt x="361" y="3008"/>
                    <a:pt x="371" y="3097"/>
                  </a:cubicBezTo>
                  <a:lnTo>
                    <a:pt x="371" y="3237"/>
                  </a:lnTo>
                  <a:lnTo>
                    <a:pt x="381" y="3248"/>
                  </a:lnTo>
                  <a:lnTo>
                    <a:pt x="381" y="3317"/>
                  </a:lnTo>
                  <a:cubicBezTo>
                    <a:pt x="371" y="3317"/>
                    <a:pt x="361" y="3317"/>
                    <a:pt x="351" y="3328"/>
                  </a:cubicBezTo>
                  <a:lnTo>
                    <a:pt x="341" y="3328"/>
                  </a:lnTo>
                  <a:cubicBezTo>
                    <a:pt x="301" y="3337"/>
                    <a:pt x="271" y="3348"/>
                    <a:pt x="231" y="3357"/>
                  </a:cubicBezTo>
                  <a:cubicBezTo>
                    <a:pt x="181" y="3377"/>
                    <a:pt x="151" y="3397"/>
                    <a:pt x="111" y="3417"/>
                  </a:cubicBezTo>
                  <a:cubicBezTo>
                    <a:pt x="71" y="3448"/>
                    <a:pt x="21" y="3477"/>
                    <a:pt x="11" y="3537"/>
                  </a:cubicBezTo>
                  <a:cubicBezTo>
                    <a:pt x="1" y="3567"/>
                    <a:pt x="1" y="3587"/>
                    <a:pt x="1" y="3617"/>
                  </a:cubicBezTo>
                  <a:lnTo>
                    <a:pt x="1" y="3627"/>
                  </a:lnTo>
                  <a:cubicBezTo>
                    <a:pt x="1" y="3637"/>
                    <a:pt x="11" y="3647"/>
                    <a:pt x="11" y="3667"/>
                  </a:cubicBezTo>
                  <a:lnTo>
                    <a:pt x="11" y="3677"/>
                  </a:lnTo>
                  <a:lnTo>
                    <a:pt x="11" y="3697"/>
                  </a:lnTo>
                  <a:lnTo>
                    <a:pt x="11" y="3707"/>
                  </a:lnTo>
                  <a:cubicBezTo>
                    <a:pt x="21" y="3757"/>
                    <a:pt x="21" y="3817"/>
                    <a:pt x="31" y="3877"/>
                  </a:cubicBezTo>
                  <a:cubicBezTo>
                    <a:pt x="41" y="3907"/>
                    <a:pt x="51" y="3957"/>
                    <a:pt x="81" y="3987"/>
                  </a:cubicBezTo>
                  <a:cubicBezTo>
                    <a:pt x="91" y="4007"/>
                    <a:pt x="111" y="4017"/>
                    <a:pt x="131" y="4027"/>
                  </a:cubicBezTo>
                  <a:cubicBezTo>
                    <a:pt x="141" y="4037"/>
                    <a:pt x="151" y="4037"/>
                    <a:pt x="161" y="4047"/>
                  </a:cubicBezTo>
                  <a:cubicBezTo>
                    <a:pt x="181" y="4057"/>
                    <a:pt x="201" y="4067"/>
                    <a:pt x="221" y="4087"/>
                  </a:cubicBezTo>
                  <a:lnTo>
                    <a:pt x="231" y="4087"/>
                  </a:lnTo>
                  <a:cubicBezTo>
                    <a:pt x="251" y="4097"/>
                    <a:pt x="261" y="4107"/>
                    <a:pt x="281" y="4117"/>
                  </a:cubicBezTo>
                  <a:lnTo>
                    <a:pt x="291" y="4127"/>
                  </a:lnTo>
                  <a:cubicBezTo>
                    <a:pt x="341" y="4147"/>
                    <a:pt x="381" y="4177"/>
                    <a:pt x="431" y="4217"/>
                  </a:cubicBezTo>
                  <a:cubicBezTo>
                    <a:pt x="481" y="4257"/>
                    <a:pt x="531" y="4287"/>
                    <a:pt x="580" y="4327"/>
                  </a:cubicBezTo>
                  <a:cubicBezTo>
                    <a:pt x="631" y="4356"/>
                    <a:pt x="680" y="4396"/>
                    <a:pt x="740" y="4436"/>
                  </a:cubicBezTo>
                  <a:lnTo>
                    <a:pt x="740" y="4447"/>
                  </a:lnTo>
                  <a:lnTo>
                    <a:pt x="751" y="4447"/>
                  </a:lnTo>
                  <a:cubicBezTo>
                    <a:pt x="791" y="4476"/>
                    <a:pt x="831" y="4507"/>
                    <a:pt x="871" y="4527"/>
                  </a:cubicBezTo>
                  <a:cubicBezTo>
                    <a:pt x="911" y="4556"/>
                    <a:pt x="960" y="4587"/>
                    <a:pt x="1010" y="4616"/>
                  </a:cubicBezTo>
                  <a:lnTo>
                    <a:pt x="1100" y="4676"/>
                  </a:lnTo>
                  <a:lnTo>
                    <a:pt x="1120" y="4687"/>
                  </a:lnTo>
                  <a:lnTo>
                    <a:pt x="1160" y="4707"/>
                  </a:lnTo>
                  <a:lnTo>
                    <a:pt x="1310" y="4796"/>
                  </a:lnTo>
                  <a:cubicBezTo>
                    <a:pt x="1330" y="4806"/>
                    <a:pt x="1340" y="4816"/>
                    <a:pt x="1360" y="4826"/>
                  </a:cubicBezTo>
                  <a:cubicBezTo>
                    <a:pt x="1400" y="4836"/>
                    <a:pt x="1430" y="4856"/>
                    <a:pt x="1460" y="4876"/>
                  </a:cubicBezTo>
                  <a:cubicBezTo>
                    <a:pt x="1500" y="4896"/>
                    <a:pt x="1540" y="4926"/>
                    <a:pt x="1580" y="4956"/>
                  </a:cubicBezTo>
                  <a:lnTo>
                    <a:pt x="1610" y="4976"/>
                  </a:lnTo>
                  <a:lnTo>
                    <a:pt x="1620" y="4976"/>
                  </a:lnTo>
                  <a:cubicBezTo>
                    <a:pt x="1620" y="4986"/>
                    <a:pt x="1630" y="4986"/>
                    <a:pt x="1640" y="4996"/>
                  </a:cubicBezTo>
                  <a:cubicBezTo>
                    <a:pt x="1650" y="4996"/>
                    <a:pt x="1660" y="5006"/>
                    <a:pt x="1670" y="5006"/>
                  </a:cubicBezTo>
                  <a:cubicBezTo>
                    <a:pt x="1670" y="5016"/>
                    <a:pt x="1680" y="5016"/>
                    <a:pt x="1690" y="5016"/>
                  </a:cubicBezTo>
                  <a:lnTo>
                    <a:pt x="1699" y="5016"/>
                  </a:lnTo>
                  <a:lnTo>
                    <a:pt x="1710" y="5026"/>
                  </a:lnTo>
                  <a:lnTo>
                    <a:pt x="1719" y="5026"/>
                  </a:lnTo>
                  <a:cubicBezTo>
                    <a:pt x="1730" y="5026"/>
                    <a:pt x="1739" y="5026"/>
                    <a:pt x="1750" y="5016"/>
                  </a:cubicBezTo>
                  <a:lnTo>
                    <a:pt x="1770" y="5006"/>
                  </a:lnTo>
                  <a:cubicBezTo>
                    <a:pt x="1790" y="5006"/>
                    <a:pt x="1799" y="4996"/>
                    <a:pt x="1819" y="4986"/>
                  </a:cubicBezTo>
                  <a:lnTo>
                    <a:pt x="1850" y="4986"/>
                  </a:lnTo>
                  <a:cubicBezTo>
                    <a:pt x="1890" y="4966"/>
                    <a:pt x="1939" y="4946"/>
                    <a:pt x="1990" y="4926"/>
                  </a:cubicBezTo>
                  <a:cubicBezTo>
                    <a:pt x="2010" y="4916"/>
                    <a:pt x="2039" y="4906"/>
                    <a:pt x="2059" y="4896"/>
                  </a:cubicBezTo>
                  <a:lnTo>
                    <a:pt x="2070" y="4896"/>
                  </a:lnTo>
                  <a:cubicBezTo>
                    <a:pt x="2079" y="4886"/>
                    <a:pt x="2090" y="4876"/>
                    <a:pt x="2099" y="4876"/>
                  </a:cubicBezTo>
                  <a:cubicBezTo>
                    <a:pt x="2119" y="4866"/>
                    <a:pt x="2130" y="4846"/>
                    <a:pt x="2150" y="4826"/>
                  </a:cubicBezTo>
                  <a:cubicBezTo>
                    <a:pt x="2150" y="4826"/>
                    <a:pt x="2159" y="4806"/>
                    <a:pt x="2159" y="4786"/>
                  </a:cubicBezTo>
                  <a:cubicBezTo>
                    <a:pt x="2159" y="4786"/>
                    <a:pt x="2150" y="4786"/>
                    <a:pt x="2150" y="4776"/>
                  </a:cubicBezTo>
                  <a:lnTo>
                    <a:pt x="2150" y="4756"/>
                  </a:lnTo>
                  <a:lnTo>
                    <a:pt x="2150" y="4736"/>
                  </a:lnTo>
                  <a:lnTo>
                    <a:pt x="2150" y="4676"/>
                  </a:lnTo>
                  <a:cubicBezTo>
                    <a:pt x="2150" y="4636"/>
                    <a:pt x="2139" y="4596"/>
                    <a:pt x="2139" y="4556"/>
                  </a:cubicBezTo>
                  <a:lnTo>
                    <a:pt x="2139" y="4427"/>
                  </a:lnTo>
                  <a:lnTo>
                    <a:pt x="2139" y="4416"/>
                  </a:lnTo>
                  <a:lnTo>
                    <a:pt x="2139" y="4396"/>
                  </a:lnTo>
                  <a:cubicBezTo>
                    <a:pt x="2150" y="4387"/>
                    <a:pt x="2150" y="4367"/>
                    <a:pt x="2150" y="4356"/>
                  </a:cubicBezTo>
                  <a:lnTo>
                    <a:pt x="2150" y="4287"/>
                  </a:lnTo>
                  <a:lnTo>
                    <a:pt x="2150" y="4247"/>
                  </a:lnTo>
                  <a:cubicBezTo>
                    <a:pt x="2150" y="4207"/>
                    <a:pt x="2150" y="4177"/>
                    <a:pt x="2159" y="4137"/>
                  </a:cubicBezTo>
                  <a:cubicBezTo>
                    <a:pt x="2159" y="4087"/>
                    <a:pt x="2159" y="4047"/>
                    <a:pt x="2170" y="3997"/>
                  </a:cubicBezTo>
                  <a:cubicBezTo>
                    <a:pt x="2170" y="3957"/>
                    <a:pt x="2170" y="3917"/>
                    <a:pt x="2179" y="3887"/>
                  </a:cubicBezTo>
                  <a:lnTo>
                    <a:pt x="2179" y="3867"/>
                  </a:lnTo>
                  <a:cubicBezTo>
                    <a:pt x="2179" y="3787"/>
                    <a:pt x="2189" y="3707"/>
                    <a:pt x="2189" y="3617"/>
                  </a:cubicBezTo>
                  <a:cubicBezTo>
                    <a:pt x="2199" y="3537"/>
                    <a:pt x="2209" y="3448"/>
                    <a:pt x="2209" y="3357"/>
                  </a:cubicBezTo>
                  <a:lnTo>
                    <a:pt x="2209" y="3308"/>
                  </a:lnTo>
                  <a:lnTo>
                    <a:pt x="2209" y="3288"/>
                  </a:lnTo>
                  <a:lnTo>
                    <a:pt x="2209" y="3277"/>
                  </a:lnTo>
                  <a:lnTo>
                    <a:pt x="2209" y="3237"/>
                  </a:lnTo>
                  <a:cubicBezTo>
                    <a:pt x="2219" y="3197"/>
                    <a:pt x="2219" y="3168"/>
                    <a:pt x="2219" y="3128"/>
                  </a:cubicBezTo>
                  <a:lnTo>
                    <a:pt x="2219" y="3117"/>
                  </a:lnTo>
                  <a:lnTo>
                    <a:pt x="2219" y="3097"/>
                  </a:lnTo>
                  <a:cubicBezTo>
                    <a:pt x="2229" y="3008"/>
                    <a:pt x="2229" y="2928"/>
                    <a:pt x="2229" y="2838"/>
                  </a:cubicBezTo>
                  <a:lnTo>
                    <a:pt x="2229" y="2798"/>
                  </a:lnTo>
                  <a:lnTo>
                    <a:pt x="2219" y="2758"/>
                  </a:lnTo>
                  <a:cubicBezTo>
                    <a:pt x="2229" y="2728"/>
                    <a:pt x="2229" y="2698"/>
                    <a:pt x="2229" y="2668"/>
                  </a:cubicBezTo>
                  <a:cubicBezTo>
                    <a:pt x="2229" y="2638"/>
                    <a:pt x="2239" y="2608"/>
                    <a:pt x="2239" y="2578"/>
                  </a:cubicBezTo>
                  <a:lnTo>
                    <a:pt x="2239" y="2448"/>
                  </a:lnTo>
                  <a:lnTo>
                    <a:pt x="2239" y="2398"/>
                  </a:lnTo>
                  <a:cubicBezTo>
                    <a:pt x="2249" y="2318"/>
                    <a:pt x="2249" y="2238"/>
                    <a:pt x="2249" y="2169"/>
                  </a:cubicBezTo>
                  <a:cubicBezTo>
                    <a:pt x="2259" y="2098"/>
                    <a:pt x="2259" y="2029"/>
                    <a:pt x="2259" y="1969"/>
                  </a:cubicBezTo>
                  <a:lnTo>
                    <a:pt x="2259" y="1958"/>
                  </a:lnTo>
                  <a:lnTo>
                    <a:pt x="2269" y="1909"/>
                  </a:lnTo>
                  <a:lnTo>
                    <a:pt x="2269" y="1819"/>
                  </a:lnTo>
                  <a:lnTo>
                    <a:pt x="2269" y="1649"/>
                  </a:lnTo>
                  <a:cubicBezTo>
                    <a:pt x="2279" y="1549"/>
                    <a:pt x="2279" y="1469"/>
                    <a:pt x="2279" y="1379"/>
                  </a:cubicBezTo>
                  <a:lnTo>
                    <a:pt x="2279" y="1359"/>
                  </a:lnTo>
                  <a:lnTo>
                    <a:pt x="2279" y="1110"/>
                  </a:lnTo>
                  <a:lnTo>
                    <a:pt x="2279" y="1039"/>
                  </a:lnTo>
                  <a:cubicBezTo>
                    <a:pt x="2269" y="990"/>
                    <a:pt x="2269" y="939"/>
                    <a:pt x="2239" y="890"/>
                  </a:cubicBezTo>
                  <a:cubicBezTo>
                    <a:pt x="2219" y="839"/>
                    <a:pt x="2179" y="819"/>
                    <a:pt x="2139" y="790"/>
                  </a:cubicBezTo>
                  <a:lnTo>
                    <a:pt x="2119" y="790"/>
                  </a:lnTo>
                  <a:cubicBezTo>
                    <a:pt x="2059" y="750"/>
                    <a:pt x="1990" y="699"/>
                    <a:pt x="1919" y="659"/>
                  </a:cubicBezTo>
                  <a:cubicBezTo>
                    <a:pt x="1850" y="620"/>
                    <a:pt x="1779" y="580"/>
                    <a:pt x="1699" y="540"/>
                  </a:cubicBezTo>
                  <a:cubicBezTo>
                    <a:pt x="1650" y="520"/>
                    <a:pt x="1600" y="490"/>
                    <a:pt x="1550" y="470"/>
                  </a:cubicBezTo>
                  <a:cubicBezTo>
                    <a:pt x="1530" y="450"/>
                    <a:pt x="1500" y="440"/>
                    <a:pt x="1470" y="430"/>
                  </a:cubicBezTo>
                  <a:cubicBezTo>
                    <a:pt x="1380" y="380"/>
                    <a:pt x="1300" y="340"/>
                    <a:pt x="1220" y="300"/>
                  </a:cubicBezTo>
                  <a:cubicBezTo>
                    <a:pt x="1170" y="280"/>
                    <a:pt x="1120" y="250"/>
                    <a:pt x="1060" y="220"/>
                  </a:cubicBezTo>
                  <a:lnTo>
                    <a:pt x="1050" y="210"/>
                  </a:lnTo>
                  <a:lnTo>
                    <a:pt x="990" y="180"/>
                  </a:lnTo>
                  <a:cubicBezTo>
                    <a:pt x="931" y="150"/>
                    <a:pt x="871" y="120"/>
                    <a:pt x="811" y="100"/>
                  </a:cubicBezTo>
                  <a:lnTo>
                    <a:pt x="740" y="60"/>
                  </a:lnTo>
                  <a:lnTo>
                    <a:pt x="680" y="30"/>
                  </a:lnTo>
                  <a:lnTo>
                    <a:pt x="671" y="30"/>
                  </a:lnTo>
                  <a:cubicBezTo>
                    <a:pt x="660" y="20"/>
                    <a:pt x="640" y="20"/>
                    <a:pt x="631" y="10"/>
                  </a:cubicBezTo>
                  <a:cubicBezTo>
                    <a:pt x="611" y="0"/>
                    <a:pt x="591" y="0"/>
                    <a:pt x="571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4" name="Google Shape;264;p24"/>
            <p:cNvSpPr/>
            <p:nvPr/>
          </p:nvSpPr>
          <p:spPr>
            <a:xfrm flipH="1">
              <a:off x="8719542" y="2134865"/>
              <a:ext cx="148339" cy="325710"/>
            </a:xfrm>
            <a:custGeom>
              <a:avLst/>
              <a:gdLst/>
              <a:ahLst/>
              <a:cxnLst/>
              <a:rect l="l" t="t" r="r" b="b"/>
              <a:pathLst>
                <a:path w="2289" h="5026" extrusionOk="0">
                  <a:moveTo>
                    <a:pt x="650" y="280"/>
                  </a:moveTo>
                  <a:lnTo>
                    <a:pt x="690" y="300"/>
                  </a:lnTo>
                  <a:lnTo>
                    <a:pt x="710" y="300"/>
                  </a:lnTo>
                  <a:lnTo>
                    <a:pt x="710" y="389"/>
                  </a:lnTo>
                  <a:lnTo>
                    <a:pt x="710" y="440"/>
                  </a:lnTo>
                  <a:lnTo>
                    <a:pt x="710" y="489"/>
                  </a:lnTo>
                  <a:lnTo>
                    <a:pt x="710" y="609"/>
                  </a:lnTo>
                  <a:lnTo>
                    <a:pt x="710" y="729"/>
                  </a:lnTo>
                  <a:cubicBezTo>
                    <a:pt x="700" y="739"/>
                    <a:pt x="700" y="759"/>
                    <a:pt x="700" y="779"/>
                  </a:cubicBezTo>
                  <a:lnTo>
                    <a:pt x="700" y="949"/>
                  </a:lnTo>
                  <a:lnTo>
                    <a:pt x="700" y="1139"/>
                  </a:lnTo>
                  <a:cubicBezTo>
                    <a:pt x="690" y="1189"/>
                    <a:pt x="690" y="1249"/>
                    <a:pt x="690" y="1319"/>
                  </a:cubicBezTo>
                  <a:lnTo>
                    <a:pt x="690" y="1508"/>
                  </a:lnTo>
                  <a:lnTo>
                    <a:pt x="690" y="1679"/>
                  </a:lnTo>
                  <a:lnTo>
                    <a:pt x="690" y="1748"/>
                  </a:lnTo>
                  <a:lnTo>
                    <a:pt x="690" y="2068"/>
                  </a:lnTo>
                  <a:lnTo>
                    <a:pt x="690" y="2088"/>
                  </a:lnTo>
                  <a:lnTo>
                    <a:pt x="690" y="2108"/>
                  </a:lnTo>
                  <a:cubicBezTo>
                    <a:pt x="690" y="2158"/>
                    <a:pt x="680" y="2208"/>
                    <a:pt x="680" y="2258"/>
                  </a:cubicBezTo>
                  <a:lnTo>
                    <a:pt x="680" y="2438"/>
                  </a:lnTo>
                  <a:cubicBezTo>
                    <a:pt x="670" y="2508"/>
                    <a:pt x="670" y="2578"/>
                    <a:pt x="670" y="2638"/>
                  </a:cubicBezTo>
                  <a:lnTo>
                    <a:pt x="670" y="2827"/>
                  </a:lnTo>
                  <a:lnTo>
                    <a:pt x="670" y="3018"/>
                  </a:lnTo>
                  <a:lnTo>
                    <a:pt x="670" y="3107"/>
                  </a:lnTo>
                  <a:lnTo>
                    <a:pt x="670" y="3147"/>
                  </a:lnTo>
                  <a:lnTo>
                    <a:pt x="670" y="3157"/>
                  </a:lnTo>
                  <a:lnTo>
                    <a:pt x="670" y="3167"/>
                  </a:lnTo>
                  <a:lnTo>
                    <a:pt x="670" y="3187"/>
                  </a:lnTo>
                  <a:cubicBezTo>
                    <a:pt x="670" y="3187"/>
                    <a:pt x="660" y="3197"/>
                    <a:pt x="660" y="3207"/>
                  </a:cubicBezTo>
                  <a:cubicBezTo>
                    <a:pt x="640" y="3227"/>
                    <a:pt x="620" y="3247"/>
                    <a:pt x="600" y="3257"/>
                  </a:cubicBezTo>
                  <a:lnTo>
                    <a:pt x="580" y="3277"/>
                  </a:lnTo>
                  <a:cubicBezTo>
                    <a:pt x="570" y="3277"/>
                    <a:pt x="570" y="3287"/>
                    <a:pt x="560" y="3287"/>
                  </a:cubicBezTo>
                  <a:lnTo>
                    <a:pt x="560" y="3227"/>
                  </a:lnTo>
                  <a:lnTo>
                    <a:pt x="560" y="3197"/>
                  </a:lnTo>
                  <a:lnTo>
                    <a:pt x="560" y="3157"/>
                  </a:lnTo>
                  <a:lnTo>
                    <a:pt x="550" y="3127"/>
                  </a:lnTo>
                  <a:lnTo>
                    <a:pt x="550" y="3067"/>
                  </a:lnTo>
                  <a:cubicBezTo>
                    <a:pt x="550" y="2987"/>
                    <a:pt x="540" y="2898"/>
                    <a:pt x="540" y="2798"/>
                  </a:cubicBezTo>
                  <a:lnTo>
                    <a:pt x="540" y="2778"/>
                  </a:lnTo>
                  <a:lnTo>
                    <a:pt x="540" y="2667"/>
                  </a:lnTo>
                  <a:lnTo>
                    <a:pt x="540" y="2568"/>
                  </a:lnTo>
                  <a:lnTo>
                    <a:pt x="550" y="2528"/>
                  </a:lnTo>
                  <a:lnTo>
                    <a:pt x="550" y="2348"/>
                  </a:lnTo>
                  <a:lnTo>
                    <a:pt x="550" y="2258"/>
                  </a:lnTo>
                  <a:cubicBezTo>
                    <a:pt x="560" y="2198"/>
                    <a:pt x="560" y="2148"/>
                    <a:pt x="570" y="2088"/>
                  </a:cubicBezTo>
                  <a:lnTo>
                    <a:pt x="570" y="1998"/>
                  </a:lnTo>
                  <a:cubicBezTo>
                    <a:pt x="580" y="1908"/>
                    <a:pt x="580" y="1819"/>
                    <a:pt x="580" y="1739"/>
                  </a:cubicBezTo>
                  <a:cubicBezTo>
                    <a:pt x="580" y="1699"/>
                    <a:pt x="590" y="1659"/>
                    <a:pt x="590" y="1619"/>
                  </a:cubicBezTo>
                  <a:lnTo>
                    <a:pt x="590" y="1468"/>
                  </a:lnTo>
                  <a:lnTo>
                    <a:pt x="590" y="1389"/>
                  </a:lnTo>
                  <a:cubicBezTo>
                    <a:pt x="600" y="1329"/>
                    <a:pt x="600" y="1259"/>
                    <a:pt x="600" y="1199"/>
                  </a:cubicBezTo>
                  <a:cubicBezTo>
                    <a:pt x="600" y="1079"/>
                    <a:pt x="610" y="949"/>
                    <a:pt x="620" y="839"/>
                  </a:cubicBezTo>
                  <a:lnTo>
                    <a:pt x="620" y="669"/>
                  </a:lnTo>
                  <a:cubicBezTo>
                    <a:pt x="630" y="620"/>
                    <a:pt x="630" y="580"/>
                    <a:pt x="640" y="540"/>
                  </a:cubicBezTo>
                  <a:lnTo>
                    <a:pt x="640" y="529"/>
                  </a:lnTo>
                  <a:lnTo>
                    <a:pt x="640" y="520"/>
                  </a:lnTo>
                  <a:cubicBezTo>
                    <a:pt x="640" y="480"/>
                    <a:pt x="640" y="449"/>
                    <a:pt x="650" y="409"/>
                  </a:cubicBezTo>
                  <a:lnTo>
                    <a:pt x="650" y="289"/>
                  </a:lnTo>
                  <a:lnTo>
                    <a:pt x="650" y="280"/>
                  </a:lnTo>
                  <a:close/>
                  <a:moveTo>
                    <a:pt x="750" y="3287"/>
                  </a:moveTo>
                  <a:lnTo>
                    <a:pt x="780" y="3317"/>
                  </a:lnTo>
                  <a:lnTo>
                    <a:pt x="810" y="3347"/>
                  </a:lnTo>
                  <a:lnTo>
                    <a:pt x="820" y="3347"/>
                  </a:lnTo>
                  <a:cubicBezTo>
                    <a:pt x="830" y="3367"/>
                    <a:pt x="850" y="3377"/>
                    <a:pt x="860" y="3387"/>
                  </a:cubicBezTo>
                  <a:cubicBezTo>
                    <a:pt x="900" y="3417"/>
                    <a:pt x="930" y="3447"/>
                    <a:pt x="970" y="3467"/>
                  </a:cubicBezTo>
                  <a:cubicBezTo>
                    <a:pt x="1000" y="3487"/>
                    <a:pt x="1030" y="3507"/>
                    <a:pt x="1070" y="3537"/>
                  </a:cubicBezTo>
                  <a:lnTo>
                    <a:pt x="1090" y="3557"/>
                  </a:lnTo>
                  <a:lnTo>
                    <a:pt x="1129" y="3587"/>
                  </a:lnTo>
                  <a:cubicBezTo>
                    <a:pt x="1129" y="3597"/>
                    <a:pt x="1140" y="3597"/>
                    <a:pt x="1140" y="3597"/>
                  </a:cubicBezTo>
                  <a:cubicBezTo>
                    <a:pt x="1140" y="3617"/>
                    <a:pt x="1140" y="3637"/>
                    <a:pt x="1129" y="3667"/>
                  </a:cubicBezTo>
                  <a:lnTo>
                    <a:pt x="1129" y="3707"/>
                  </a:lnTo>
                  <a:lnTo>
                    <a:pt x="1129" y="3717"/>
                  </a:lnTo>
                  <a:lnTo>
                    <a:pt x="1100" y="3697"/>
                  </a:lnTo>
                  <a:lnTo>
                    <a:pt x="1010" y="3637"/>
                  </a:lnTo>
                  <a:cubicBezTo>
                    <a:pt x="980" y="3617"/>
                    <a:pt x="950" y="3597"/>
                    <a:pt x="930" y="3587"/>
                  </a:cubicBezTo>
                  <a:lnTo>
                    <a:pt x="900" y="3567"/>
                  </a:lnTo>
                  <a:cubicBezTo>
                    <a:pt x="860" y="3547"/>
                    <a:pt x="830" y="3527"/>
                    <a:pt x="790" y="3507"/>
                  </a:cubicBezTo>
                  <a:lnTo>
                    <a:pt x="770" y="3487"/>
                  </a:lnTo>
                  <a:lnTo>
                    <a:pt x="760" y="3477"/>
                  </a:lnTo>
                  <a:cubicBezTo>
                    <a:pt x="750" y="3467"/>
                    <a:pt x="730" y="3457"/>
                    <a:pt x="710" y="3437"/>
                  </a:cubicBezTo>
                  <a:cubicBezTo>
                    <a:pt x="700" y="3427"/>
                    <a:pt x="690" y="3427"/>
                    <a:pt x="680" y="3417"/>
                  </a:cubicBezTo>
                  <a:lnTo>
                    <a:pt x="670" y="3417"/>
                  </a:lnTo>
                  <a:lnTo>
                    <a:pt x="660" y="3407"/>
                  </a:lnTo>
                  <a:cubicBezTo>
                    <a:pt x="680" y="3387"/>
                    <a:pt x="690" y="3367"/>
                    <a:pt x="710" y="3347"/>
                  </a:cubicBezTo>
                  <a:cubicBezTo>
                    <a:pt x="730" y="3327"/>
                    <a:pt x="740" y="3307"/>
                    <a:pt x="750" y="3287"/>
                  </a:cubicBezTo>
                  <a:close/>
                  <a:moveTo>
                    <a:pt x="1329" y="600"/>
                  </a:moveTo>
                  <a:cubicBezTo>
                    <a:pt x="1369" y="620"/>
                    <a:pt x="1409" y="640"/>
                    <a:pt x="1449" y="669"/>
                  </a:cubicBezTo>
                  <a:cubicBezTo>
                    <a:pt x="1460" y="669"/>
                    <a:pt x="1469" y="679"/>
                    <a:pt x="1480" y="679"/>
                  </a:cubicBezTo>
                  <a:lnTo>
                    <a:pt x="1480" y="689"/>
                  </a:lnTo>
                  <a:lnTo>
                    <a:pt x="1480" y="719"/>
                  </a:lnTo>
                  <a:cubicBezTo>
                    <a:pt x="1469" y="749"/>
                    <a:pt x="1469" y="779"/>
                    <a:pt x="1469" y="809"/>
                  </a:cubicBezTo>
                  <a:cubicBezTo>
                    <a:pt x="1469" y="859"/>
                    <a:pt x="1469" y="909"/>
                    <a:pt x="1460" y="959"/>
                  </a:cubicBezTo>
                  <a:lnTo>
                    <a:pt x="1460" y="1119"/>
                  </a:lnTo>
                  <a:lnTo>
                    <a:pt x="1460" y="1149"/>
                  </a:lnTo>
                  <a:lnTo>
                    <a:pt x="1460" y="1219"/>
                  </a:lnTo>
                  <a:lnTo>
                    <a:pt x="1460" y="1329"/>
                  </a:lnTo>
                  <a:lnTo>
                    <a:pt x="1460" y="1349"/>
                  </a:lnTo>
                  <a:lnTo>
                    <a:pt x="1460" y="1488"/>
                  </a:lnTo>
                  <a:cubicBezTo>
                    <a:pt x="1460" y="1539"/>
                    <a:pt x="1449" y="1588"/>
                    <a:pt x="1449" y="1639"/>
                  </a:cubicBezTo>
                  <a:lnTo>
                    <a:pt x="1449" y="1768"/>
                  </a:lnTo>
                  <a:lnTo>
                    <a:pt x="1449" y="1888"/>
                  </a:lnTo>
                  <a:lnTo>
                    <a:pt x="1449" y="1938"/>
                  </a:lnTo>
                  <a:lnTo>
                    <a:pt x="1449" y="2028"/>
                  </a:lnTo>
                  <a:lnTo>
                    <a:pt x="1449" y="2308"/>
                  </a:lnTo>
                  <a:cubicBezTo>
                    <a:pt x="1449" y="2398"/>
                    <a:pt x="1449" y="2488"/>
                    <a:pt x="1440" y="2578"/>
                  </a:cubicBezTo>
                  <a:cubicBezTo>
                    <a:pt x="1429" y="2667"/>
                    <a:pt x="1429" y="2758"/>
                    <a:pt x="1429" y="2847"/>
                  </a:cubicBezTo>
                  <a:cubicBezTo>
                    <a:pt x="1429" y="2887"/>
                    <a:pt x="1420" y="2938"/>
                    <a:pt x="1420" y="2978"/>
                  </a:cubicBezTo>
                  <a:lnTo>
                    <a:pt x="1420" y="3038"/>
                  </a:lnTo>
                  <a:lnTo>
                    <a:pt x="1420" y="3047"/>
                  </a:lnTo>
                  <a:lnTo>
                    <a:pt x="1409" y="3107"/>
                  </a:lnTo>
                  <a:lnTo>
                    <a:pt x="1409" y="3197"/>
                  </a:lnTo>
                  <a:lnTo>
                    <a:pt x="1409" y="3207"/>
                  </a:lnTo>
                  <a:cubicBezTo>
                    <a:pt x="1409" y="3257"/>
                    <a:pt x="1400" y="3317"/>
                    <a:pt x="1400" y="3367"/>
                  </a:cubicBezTo>
                  <a:cubicBezTo>
                    <a:pt x="1400" y="3417"/>
                    <a:pt x="1389" y="3457"/>
                    <a:pt x="1389" y="3497"/>
                  </a:cubicBezTo>
                  <a:cubicBezTo>
                    <a:pt x="1389" y="3507"/>
                    <a:pt x="1389" y="3527"/>
                    <a:pt x="1380" y="3547"/>
                  </a:cubicBezTo>
                  <a:cubicBezTo>
                    <a:pt x="1380" y="3577"/>
                    <a:pt x="1380" y="3597"/>
                    <a:pt x="1369" y="3627"/>
                  </a:cubicBezTo>
                  <a:cubicBezTo>
                    <a:pt x="1369" y="3677"/>
                    <a:pt x="1369" y="3717"/>
                    <a:pt x="1360" y="3757"/>
                  </a:cubicBezTo>
                  <a:lnTo>
                    <a:pt x="1360" y="3826"/>
                  </a:lnTo>
                  <a:lnTo>
                    <a:pt x="1360" y="3837"/>
                  </a:lnTo>
                  <a:lnTo>
                    <a:pt x="1360" y="3846"/>
                  </a:lnTo>
                  <a:lnTo>
                    <a:pt x="1349" y="3846"/>
                  </a:lnTo>
                  <a:cubicBezTo>
                    <a:pt x="1329" y="3837"/>
                    <a:pt x="1300" y="3817"/>
                    <a:pt x="1280" y="3807"/>
                  </a:cubicBezTo>
                  <a:cubicBezTo>
                    <a:pt x="1269" y="3797"/>
                    <a:pt x="1260" y="3797"/>
                    <a:pt x="1249" y="3787"/>
                  </a:cubicBezTo>
                  <a:lnTo>
                    <a:pt x="1249" y="3777"/>
                  </a:lnTo>
                  <a:lnTo>
                    <a:pt x="1249" y="3747"/>
                  </a:lnTo>
                  <a:cubicBezTo>
                    <a:pt x="1249" y="3727"/>
                    <a:pt x="1260" y="3707"/>
                    <a:pt x="1260" y="3687"/>
                  </a:cubicBezTo>
                  <a:cubicBezTo>
                    <a:pt x="1269" y="3617"/>
                    <a:pt x="1269" y="3547"/>
                    <a:pt x="1280" y="3477"/>
                  </a:cubicBezTo>
                  <a:lnTo>
                    <a:pt x="1280" y="3467"/>
                  </a:lnTo>
                  <a:cubicBezTo>
                    <a:pt x="1280" y="3427"/>
                    <a:pt x="1280" y="3397"/>
                    <a:pt x="1289" y="3357"/>
                  </a:cubicBezTo>
                  <a:cubicBezTo>
                    <a:pt x="1289" y="3257"/>
                    <a:pt x="1300" y="3147"/>
                    <a:pt x="1309" y="3038"/>
                  </a:cubicBezTo>
                  <a:lnTo>
                    <a:pt x="1309" y="2967"/>
                  </a:lnTo>
                  <a:lnTo>
                    <a:pt x="1320" y="2898"/>
                  </a:lnTo>
                  <a:lnTo>
                    <a:pt x="1320" y="2867"/>
                  </a:lnTo>
                  <a:cubicBezTo>
                    <a:pt x="1320" y="2818"/>
                    <a:pt x="1320" y="2767"/>
                    <a:pt x="1329" y="2718"/>
                  </a:cubicBezTo>
                  <a:lnTo>
                    <a:pt x="1329" y="2398"/>
                  </a:lnTo>
                  <a:cubicBezTo>
                    <a:pt x="1329" y="2368"/>
                    <a:pt x="1320" y="2338"/>
                    <a:pt x="1320" y="2308"/>
                  </a:cubicBezTo>
                  <a:lnTo>
                    <a:pt x="1320" y="2238"/>
                  </a:lnTo>
                  <a:lnTo>
                    <a:pt x="1320" y="2068"/>
                  </a:lnTo>
                  <a:lnTo>
                    <a:pt x="1320" y="1748"/>
                  </a:lnTo>
                  <a:lnTo>
                    <a:pt x="1320" y="1608"/>
                  </a:lnTo>
                  <a:lnTo>
                    <a:pt x="1320" y="1419"/>
                  </a:lnTo>
                  <a:lnTo>
                    <a:pt x="1320" y="1249"/>
                  </a:lnTo>
                  <a:cubicBezTo>
                    <a:pt x="1329" y="1199"/>
                    <a:pt x="1329" y="1159"/>
                    <a:pt x="1329" y="1109"/>
                  </a:cubicBezTo>
                  <a:lnTo>
                    <a:pt x="1329" y="899"/>
                  </a:lnTo>
                  <a:lnTo>
                    <a:pt x="1329" y="839"/>
                  </a:lnTo>
                  <a:lnTo>
                    <a:pt x="1329" y="779"/>
                  </a:lnTo>
                  <a:lnTo>
                    <a:pt x="1329" y="600"/>
                  </a:lnTo>
                  <a:close/>
                  <a:moveTo>
                    <a:pt x="1469" y="3826"/>
                  </a:moveTo>
                  <a:cubicBezTo>
                    <a:pt x="1480" y="3826"/>
                    <a:pt x="1489" y="3837"/>
                    <a:pt x="1500" y="3846"/>
                  </a:cubicBezTo>
                  <a:cubicBezTo>
                    <a:pt x="1529" y="3857"/>
                    <a:pt x="1549" y="3877"/>
                    <a:pt x="1569" y="3897"/>
                  </a:cubicBezTo>
                  <a:lnTo>
                    <a:pt x="1609" y="3917"/>
                  </a:lnTo>
                  <a:lnTo>
                    <a:pt x="1649" y="3946"/>
                  </a:lnTo>
                  <a:lnTo>
                    <a:pt x="1679" y="3977"/>
                  </a:lnTo>
                  <a:cubicBezTo>
                    <a:pt x="1699" y="3986"/>
                    <a:pt x="1709" y="3997"/>
                    <a:pt x="1719" y="4006"/>
                  </a:cubicBezTo>
                  <a:lnTo>
                    <a:pt x="1729" y="4006"/>
                  </a:lnTo>
                  <a:cubicBezTo>
                    <a:pt x="1749" y="4026"/>
                    <a:pt x="1769" y="4046"/>
                    <a:pt x="1799" y="4057"/>
                  </a:cubicBezTo>
                  <a:cubicBezTo>
                    <a:pt x="1809" y="4066"/>
                    <a:pt x="1829" y="4077"/>
                    <a:pt x="1839" y="4086"/>
                  </a:cubicBezTo>
                  <a:cubicBezTo>
                    <a:pt x="1859" y="4097"/>
                    <a:pt x="1869" y="4097"/>
                    <a:pt x="1879" y="4106"/>
                  </a:cubicBezTo>
                  <a:cubicBezTo>
                    <a:pt x="1899" y="4117"/>
                    <a:pt x="1909" y="4117"/>
                    <a:pt x="1929" y="4126"/>
                  </a:cubicBezTo>
                  <a:cubicBezTo>
                    <a:pt x="1929" y="4126"/>
                    <a:pt x="1939" y="4137"/>
                    <a:pt x="1949" y="4137"/>
                  </a:cubicBezTo>
                  <a:cubicBezTo>
                    <a:pt x="1959" y="4146"/>
                    <a:pt x="1959" y="4146"/>
                    <a:pt x="1969" y="4146"/>
                  </a:cubicBezTo>
                  <a:cubicBezTo>
                    <a:pt x="1979" y="4157"/>
                    <a:pt x="1999" y="4166"/>
                    <a:pt x="2009" y="4177"/>
                  </a:cubicBezTo>
                  <a:lnTo>
                    <a:pt x="2019" y="4177"/>
                  </a:lnTo>
                  <a:lnTo>
                    <a:pt x="2019" y="4246"/>
                  </a:lnTo>
                  <a:lnTo>
                    <a:pt x="2019" y="4297"/>
                  </a:lnTo>
                  <a:cubicBezTo>
                    <a:pt x="2009" y="4297"/>
                    <a:pt x="2009" y="4286"/>
                    <a:pt x="1999" y="4286"/>
                  </a:cubicBezTo>
                  <a:lnTo>
                    <a:pt x="1989" y="4277"/>
                  </a:lnTo>
                  <a:lnTo>
                    <a:pt x="1949" y="4246"/>
                  </a:lnTo>
                  <a:cubicBezTo>
                    <a:pt x="1929" y="4226"/>
                    <a:pt x="1899" y="4217"/>
                    <a:pt x="1869" y="4197"/>
                  </a:cubicBezTo>
                  <a:cubicBezTo>
                    <a:pt x="1849" y="4177"/>
                    <a:pt x="1829" y="4166"/>
                    <a:pt x="1799" y="4157"/>
                  </a:cubicBezTo>
                  <a:lnTo>
                    <a:pt x="1679" y="4066"/>
                  </a:lnTo>
                  <a:cubicBezTo>
                    <a:pt x="1639" y="4046"/>
                    <a:pt x="1609" y="4026"/>
                    <a:pt x="1569" y="3997"/>
                  </a:cubicBezTo>
                  <a:cubicBezTo>
                    <a:pt x="1529" y="3966"/>
                    <a:pt x="1500" y="3946"/>
                    <a:pt x="1469" y="3917"/>
                  </a:cubicBezTo>
                  <a:lnTo>
                    <a:pt x="1460" y="3917"/>
                  </a:lnTo>
                  <a:cubicBezTo>
                    <a:pt x="1460" y="3906"/>
                    <a:pt x="1469" y="3886"/>
                    <a:pt x="1469" y="3877"/>
                  </a:cubicBezTo>
                  <a:lnTo>
                    <a:pt x="1469" y="3837"/>
                  </a:lnTo>
                  <a:lnTo>
                    <a:pt x="1469" y="3826"/>
                  </a:lnTo>
                  <a:close/>
                  <a:moveTo>
                    <a:pt x="480" y="3477"/>
                  </a:moveTo>
                  <a:cubicBezTo>
                    <a:pt x="490" y="3487"/>
                    <a:pt x="510" y="3497"/>
                    <a:pt x="520" y="3507"/>
                  </a:cubicBezTo>
                  <a:cubicBezTo>
                    <a:pt x="530" y="3517"/>
                    <a:pt x="540" y="3517"/>
                    <a:pt x="550" y="3527"/>
                  </a:cubicBezTo>
                  <a:cubicBezTo>
                    <a:pt x="560" y="3537"/>
                    <a:pt x="580" y="3547"/>
                    <a:pt x="590" y="3557"/>
                  </a:cubicBezTo>
                  <a:lnTo>
                    <a:pt x="600" y="3557"/>
                  </a:lnTo>
                  <a:cubicBezTo>
                    <a:pt x="610" y="3567"/>
                    <a:pt x="630" y="3577"/>
                    <a:pt x="640" y="3587"/>
                  </a:cubicBezTo>
                  <a:cubicBezTo>
                    <a:pt x="660" y="3597"/>
                    <a:pt x="670" y="3607"/>
                    <a:pt x="680" y="3607"/>
                  </a:cubicBezTo>
                  <a:lnTo>
                    <a:pt x="680" y="3617"/>
                  </a:lnTo>
                  <a:cubicBezTo>
                    <a:pt x="700" y="3627"/>
                    <a:pt x="720" y="3647"/>
                    <a:pt x="750" y="3657"/>
                  </a:cubicBezTo>
                  <a:lnTo>
                    <a:pt x="870" y="3717"/>
                  </a:lnTo>
                  <a:lnTo>
                    <a:pt x="990" y="3777"/>
                  </a:lnTo>
                  <a:cubicBezTo>
                    <a:pt x="1000" y="3787"/>
                    <a:pt x="1020" y="3807"/>
                    <a:pt x="1040" y="3817"/>
                  </a:cubicBezTo>
                  <a:cubicBezTo>
                    <a:pt x="1060" y="3826"/>
                    <a:pt x="1070" y="3837"/>
                    <a:pt x="1090" y="3846"/>
                  </a:cubicBezTo>
                  <a:lnTo>
                    <a:pt x="1209" y="3906"/>
                  </a:lnTo>
                  <a:cubicBezTo>
                    <a:pt x="1289" y="3946"/>
                    <a:pt x="1369" y="3997"/>
                    <a:pt x="1449" y="4046"/>
                  </a:cubicBezTo>
                  <a:cubicBezTo>
                    <a:pt x="1469" y="4066"/>
                    <a:pt x="1500" y="4086"/>
                    <a:pt x="1520" y="4097"/>
                  </a:cubicBezTo>
                  <a:lnTo>
                    <a:pt x="1520" y="4106"/>
                  </a:lnTo>
                  <a:lnTo>
                    <a:pt x="1669" y="4197"/>
                  </a:lnTo>
                  <a:lnTo>
                    <a:pt x="1699" y="4226"/>
                  </a:lnTo>
                  <a:lnTo>
                    <a:pt x="1709" y="4226"/>
                  </a:lnTo>
                  <a:lnTo>
                    <a:pt x="1889" y="4346"/>
                  </a:lnTo>
                  <a:lnTo>
                    <a:pt x="1909" y="4356"/>
                  </a:lnTo>
                  <a:cubicBezTo>
                    <a:pt x="1929" y="4386"/>
                    <a:pt x="1959" y="4406"/>
                    <a:pt x="1999" y="4426"/>
                  </a:cubicBezTo>
                  <a:cubicBezTo>
                    <a:pt x="1999" y="4426"/>
                    <a:pt x="1999" y="4436"/>
                    <a:pt x="1989" y="4436"/>
                  </a:cubicBezTo>
                  <a:lnTo>
                    <a:pt x="1979" y="4436"/>
                  </a:lnTo>
                  <a:cubicBezTo>
                    <a:pt x="1979" y="4446"/>
                    <a:pt x="1969" y="4446"/>
                    <a:pt x="1959" y="4446"/>
                  </a:cubicBezTo>
                  <a:lnTo>
                    <a:pt x="1949" y="4446"/>
                  </a:lnTo>
                  <a:lnTo>
                    <a:pt x="1939" y="4456"/>
                  </a:lnTo>
                  <a:cubicBezTo>
                    <a:pt x="1919" y="4456"/>
                    <a:pt x="1909" y="4466"/>
                    <a:pt x="1889" y="4466"/>
                  </a:cubicBezTo>
                  <a:cubicBezTo>
                    <a:pt x="1869" y="4476"/>
                    <a:pt x="1839" y="4496"/>
                    <a:pt x="1799" y="4496"/>
                  </a:cubicBezTo>
                  <a:lnTo>
                    <a:pt x="1789" y="4496"/>
                  </a:lnTo>
                  <a:cubicBezTo>
                    <a:pt x="1769" y="4506"/>
                    <a:pt x="1759" y="4506"/>
                    <a:pt x="1749" y="4506"/>
                  </a:cubicBezTo>
                  <a:lnTo>
                    <a:pt x="1739" y="4506"/>
                  </a:lnTo>
                  <a:cubicBezTo>
                    <a:pt x="1729" y="4486"/>
                    <a:pt x="1719" y="4476"/>
                    <a:pt x="1709" y="4466"/>
                  </a:cubicBezTo>
                  <a:cubicBezTo>
                    <a:pt x="1689" y="4446"/>
                    <a:pt x="1679" y="4436"/>
                    <a:pt x="1659" y="4426"/>
                  </a:cubicBezTo>
                  <a:lnTo>
                    <a:pt x="1649" y="4416"/>
                  </a:lnTo>
                  <a:cubicBezTo>
                    <a:pt x="1629" y="4406"/>
                    <a:pt x="1600" y="4386"/>
                    <a:pt x="1580" y="4366"/>
                  </a:cubicBezTo>
                  <a:cubicBezTo>
                    <a:pt x="1549" y="4346"/>
                    <a:pt x="1520" y="4326"/>
                    <a:pt x="1489" y="4316"/>
                  </a:cubicBezTo>
                  <a:lnTo>
                    <a:pt x="1449" y="4297"/>
                  </a:lnTo>
                  <a:cubicBezTo>
                    <a:pt x="1440" y="4286"/>
                    <a:pt x="1420" y="4277"/>
                    <a:pt x="1400" y="4266"/>
                  </a:cubicBezTo>
                  <a:cubicBezTo>
                    <a:pt x="1349" y="4246"/>
                    <a:pt x="1300" y="4217"/>
                    <a:pt x="1249" y="4186"/>
                  </a:cubicBezTo>
                  <a:cubicBezTo>
                    <a:pt x="1220" y="4157"/>
                    <a:pt x="1180" y="4137"/>
                    <a:pt x="1149" y="4117"/>
                  </a:cubicBezTo>
                  <a:cubicBezTo>
                    <a:pt x="1129" y="4106"/>
                    <a:pt x="1120" y="4097"/>
                    <a:pt x="1100" y="4077"/>
                  </a:cubicBezTo>
                  <a:lnTo>
                    <a:pt x="950" y="3986"/>
                  </a:lnTo>
                  <a:cubicBezTo>
                    <a:pt x="900" y="3957"/>
                    <a:pt x="840" y="3926"/>
                    <a:pt x="800" y="3897"/>
                  </a:cubicBezTo>
                  <a:cubicBezTo>
                    <a:pt x="770" y="3877"/>
                    <a:pt x="750" y="3866"/>
                    <a:pt x="730" y="3846"/>
                  </a:cubicBezTo>
                  <a:lnTo>
                    <a:pt x="720" y="3846"/>
                  </a:lnTo>
                  <a:cubicBezTo>
                    <a:pt x="700" y="3826"/>
                    <a:pt x="680" y="3817"/>
                    <a:pt x="660" y="3807"/>
                  </a:cubicBezTo>
                  <a:cubicBezTo>
                    <a:pt x="630" y="3787"/>
                    <a:pt x="600" y="3767"/>
                    <a:pt x="580" y="3757"/>
                  </a:cubicBezTo>
                  <a:cubicBezTo>
                    <a:pt x="550" y="3737"/>
                    <a:pt x="530" y="3727"/>
                    <a:pt x="510" y="3717"/>
                  </a:cubicBezTo>
                  <a:lnTo>
                    <a:pt x="420" y="3657"/>
                  </a:lnTo>
                  <a:lnTo>
                    <a:pt x="410" y="3647"/>
                  </a:lnTo>
                  <a:cubicBezTo>
                    <a:pt x="400" y="3637"/>
                    <a:pt x="381" y="3627"/>
                    <a:pt x="370" y="3617"/>
                  </a:cubicBezTo>
                  <a:cubicBezTo>
                    <a:pt x="361" y="3607"/>
                    <a:pt x="350" y="3597"/>
                    <a:pt x="341" y="3597"/>
                  </a:cubicBezTo>
                  <a:cubicBezTo>
                    <a:pt x="330" y="3587"/>
                    <a:pt x="321" y="3577"/>
                    <a:pt x="301" y="3567"/>
                  </a:cubicBezTo>
                  <a:cubicBezTo>
                    <a:pt x="290" y="3557"/>
                    <a:pt x="281" y="3557"/>
                    <a:pt x="270" y="3547"/>
                  </a:cubicBezTo>
                  <a:cubicBezTo>
                    <a:pt x="281" y="3537"/>
                    <a:pt x="290" y="3537"/>
                    <a:pt x="310" y="3527"/>
                  </a:cubicBezTo>
                  <a:lnTo>
                    <a:pt x="321" y="3527"/>
                  </a:lnTo>
                  <a:cubicBezTo>
                    <a:pt x="330" y="3517"/>
                    <a:pt x="350" y="3517"/>
                    <a:pt x="370" y="3507"/>
                  </a:cubicBezTo>
                  <a:lnTo>
                    <a:pt x="390" y="3507"/>
                  </a:lnTo>
                  <a:cubicBezTo>
                    <a:pt x="400" y="3497"/>
                    <a:pt x="420" y="3497"/>
                    <a:pt x="430" y="3497"/>
                  </a:cubicBezTo>
                  <a:cubicBezTo>
                    <a:pt x="440" y="3487"/>
                    <a:pt x="450" y="3487"/>
                    <a:pt x="460" y="3487"/>
                  </a:cubicBezTo>
                  <a:lnTo>
                    <a:pt x="470" y="3477"/>
                  </a:lnTo>
                  <a:close/>
                  <a:moveTo>
                    <a:pt x="170" y="3637"/>
                  </a:moveTo>
                  <a:cubicBezTo>
                    <a:pt x="190" y="3647"/>
                    <a:pt x="201" y="3657"/>
                    <a:pt x="210" y="3657"/>
                  </a:cubicBezTo>
                  <a:cubicBezTo>
                    <a:pt x="221" y="3667"/>
                    <a:pt x="221" y="3667"/>
                    <a:pt x="230" y="3667"/>
                  </a:cubicBezTo>
                  <a:cubicBezTo>
                    <a:pt x="250" y="3687"/>
                    <a:pt x="281" y="3697"/>
                    <a:pt x="301" y="3707"/>
                  </a:cubicBezTo>
                  <a:cubicBezTo>
                    <a:pt x="330" y="3727"/>
                    <a:pt x="361" y="3747"/>
                    <a:pt x="381" y="3767"/>
                  </a:cubicBezTo>
                  <a:cubicBezTo>
                    <a:pt x="400" y="3777"/>
                    <a:pt x="410" y="3787"/>
                    <a:pt x="430" y="3797"/>
                  </a:cubicBezTo>
                  <a:cubicBezTo>
                    <a:pt x="460" y="3817"/>
                    <a:pt x="490" y="3837"/>
                    <a:pt x="520" y="3846"/>
                  </a:cubicBezTo>
                  <a:cubicBezTo>
                    <a:pt x="540" y="3857"/>
                    <a:pt x="550" y="3866"/>
                    <a:pt x="570" y="3877"/>
                  </a:cubicBezTo>
                  <a:cubicBezTo>
                    <a:pt x="610" y="3897"/>
                    <a:pt x="650" y="3926"/>
                    <a:pt x="680" y="3946"/>
                  </a:cubicBezTo>
                  <a:lnTo>
                    <a:pt x="690" y="3957"/>
                  </a:lnTo>
                  <a:lnTo>
                    <a:pt x="720" y="3977"/>
                  </a:lnTo>
                  <a:cubicBezTo>
                    <a:pt x="760" y="4006"/>
                    <a:pt x="810" y="4026"/>
                    <a:pt x="870" y="4066"/>
                  </a:cubicBezTo>
                  <a:lnTo>
                    <a:pt x="910" y="4086"/>
                  </a:lnTo>
                  <a:cubicBezTo>
                    <a:pt x="940" y="4106"/>
                    <a:pt x="990" y="4126"/>
                    <a:pt x="1030" y="4157"/>
                  </a:cubicBezTo>
                  <a:cubicBezTo>
                    <a:pt x="1050" y="4166"/>
                    <a:pt x="1070" y="4186"/>
                    <a:pt x="1090" y="4197"/>
                  </a:cubicBezTo>
                  <a:cubicBezTo>
                    <a:pt x="1120" y="4217"/>
                    <a:pt x="1149" y="4237"/>
                    <a:pt x="1169" y="4257"/>
                  </a:cubicBezTo>
                  <a:cubicBezTo>
                    <a:pt x="1229" y="4297"/>
                    <a:pt x="1280" y="4316"/>
                    <a:pt x="1320" y="4346"/>
                  </a:cubicBezTo>
                  <a:cubicBezTo>
                    <a:pt x="1340" y="4356"/>
                    <a:pt x="1369" y="4366"/>
                    <a:pt x="1389" y="4376"/>
                  </a:cubicBezTo>
                  <a:lnTo>
                    <a:pt x="1400" y="4376"/>
                  </a:lnTo>
                  <a:cubicBezTo>
                    <a:pt x="1429" y="4396"/>
                    <a:pt x="1460" y="4406"/>
                    <a:pt x="1480" y="4426"/>
                  </a:cubicBezTo>
                  <a:cubicBezTo>
                    <a:pt x="1529" y="4446"/>
                    <a:pt x="1580" y="4486"/>
                    <a:pt x="1629" y="4516"/>
                  </a:cubicBezTo>
                  <a:cubicBezTo>
                    <a:pt x="1629" y="4526"/>
                    <a:pt x="1639" y="4526"/>
                    <a:pt x="1639" y="4536"/>
                  </a:cubicBezTo>
                  <a:lnTo>
                    <a:pt x="1659" y="4556"/>
                  </a:lnTo>
                  <a:lnTo>
                    <a:pt x="1659" y="4566"/>
                  </a:lnTo>
                  <a:lnTo>
                    <a:pt x="1659" y="4576"/>
                  </a:lnTo>
                  <a:cubicBezTo>
                    <a:pt x="1659" y="4586"/>
                    <a:pt x="1649" y="4596"/>
                    <a:pt x="1649" y="4606"/>
                  </a:cubicBezTo>
                  <a:lnTo>
                    <a:pt x="1649" y="4636"/>
                  </a:lnTo>
                  <a:lnTo>
                    <a:pt x="1649" y="4656"/>
                  </a:lnTo>
                  <a:lnTo>
                    <a:pt x="1649" y="4666"/>
                  </a:lnTo>
                  <a:lnTo>
                    <a:pt x="1649" y="4696"/>
                  </a:lnTo>
                  <a:cubicBezTo>
                    <a:pt x="1649" y="4726"/>
                    <a:pt x="1639" y="4756"/>
                    <a:pt x="1639" y="4786"/>
                  </a:cubicBezTo>
                  <a:lnTo>
                    <a:pt x="1639" y="4796"/>
                  </a:lnTo>
                  <a:lnTo>
                    <a:pt x="1639" y="4806"/>
                  </a:lnTo>
                  <a:lnTo>
                    <a:pt x="1639" y="4816"/>
                  </a:lnTo>
                  <a:lnTo>
                    <a:pt x="1639" y="4826"/>
                  </a:lnTo>
                  <a:lnTo>
                    <a:pt x="1619" y="4816"/>
                  </a:lnTo>
                  <a:lnTo>
                    <a:pt x="1619" y="4806"/>
                  </a:lnTo>
                  <a:lnTo>
                    <a:pt x="1560" y="4776"/>
                  </a:lnTo>
                  <a:cubicBezTo>
                    <a:pt x="1529" y="4756"/>
                    <a:pt x="1489" y="4736"/>
                    <a:pt x="1449" y="4716"/>
                  </a:cubicBezTo>
                  <a:lnTo>
                    <a:pt x="1409" y="4696"/>
                  </a:lnTo>
                  <a:cubicBezTo>
                    <a:pt x="1360" y="4676"/>
                    <a:pt x="1309" y="4646"/>
                    <a:pt x="1260" y="4616"/>
                  </a:cubicBezTo>
                  <a:lnTo>
                    <a:pt x="1229" y="4596"/>
                  </a:lnTo>
                  <a:lnTo>
                    <a:pt x="1209" y="4586"/>
                  </a:lnTo>
                  <a:lnTo>
                    <a:pt x="1200" y="4586"/>
                  </a:lnTo>
                  <a:lnTo>
                    <a:pt x="1110" y="4526"/>
                  </a:lnTo>
                  <a:cubicBezTo>
                    <a:pt x="1050" y="4496"/>
                    <a:pt x="1000" y="4466"/>
                    <a:pt x="950" y="4436"/>
                  </a:cubicBezTo>
                  <a:cubicBezTo>
                    <a:pt x="900" y="4406"/>
                    <a:pt x="860" y="4376"/>
                    <a:pt x="810" y="4336"/>
                  </a:cubicBezTo>
                  <a:cubicBezTo>
                    <a:pt x="760" y="4297"/>
                    <a:pt x="710" y="4266"/>
                    <a:pt x="660" y="4237"/>
                  </a:cubicBezTo>
                  <a:lnTo>
                    <a:pt x="640" y="4217"/>
                  </a:lnTo>
                  <a:lnTo>
                    <a:pt x="630" y="4206"/>
                  </a:lnTo>
                  <a:cubicBezTo>
                    <a:pt x="620" y="4197"/>
                    <a:pt x="600" y="4197"/>
                    <a:pt x="590" y="4186"/>
                  </a:cubicBezTo>
                  <a:cubicBezTo>
                    <a:pt x="570" y="4166"/>
                    <a:pt x="550" y="4157"/>
                    <a:pt x="520" y="4137"/>
                  </a:cubicBezTo>
                  <a:cubicBezTo>
                    <a:pt x="490" y="4106"/>
                    <a:pt x="460" y="4086"/>
                    <a:pt x="430" y="4066"/>
                  </a:cubicBezTo>
                  <a:cubicBezTo>
                    <a:pt x="400" y="4046"/>
                    <a:pt x="370" y="4026"/>
                    <a:pt x="350" y="4006"/>
                  </a:cubicBezTo>
                  <a:cubicBezTo>
                    <a:pt x="330" y="3997"/>
                    <a:pt x="301" y="3977"/>
                    <a:pt x="270" y="3957"/>
                  </a:cubicBezTo>
                  <a:lnTo>
                    <a:pt x="261" y="3946"/>
                  </a:lnTo>
                  <a:cubicBezTo>
                    <a:pt x="250" y="3937"/>
                    <a:pt x="241" y="3937"/>
                    <a:pt x="230" y="3926"/>
                  </a:cubicBezTo>
                  <a:lnTo>
                    <a:pt x="221" y="3917"/>
                  </a:lnTo>
                  <a:lnTo>
                    <a:pt x="201" y="3906"/>
                  </a:lnTo>
                  <a:lnTo>
                    <a:pt x="201" y="3877"/>
                  </a:lnTo>
                  <a:cubicBezTo>
                    <a:pt x="190" y="3837"/>
                    <a:pt x="190" y="3787"/>
                    <a:pt x="190" y="3757"/>
                  </a:cubicBezTo>
                  <a:lnTo>
                    <a:pt x="181" y="3717"/>
                  </a:lnTo>
                  <a:lnTo>
                    <a:pt x="181" y="3667"/>
                  </a:lnTo>
                  <a:lnTo>
                    <a:pt x="181" y="3647"/>
                  </a:lnTo>
                  <a:lnTo>
                    <a:pt x="170" y="3637"/>
                  </a:lnTo>
                  <a:close/>
                  <a:moveTo>
                    <a:pt x="2049" y="4496"/>
                  </a:moveTo>
                  <a:lnTo>
                    <a:pt x="2049" y="4536"/>
                  </a:lnTo>
                  <a:cubicBezTo>
                    <a:pt x="2049" y="4566"/>
                    <a:pt x="2039" y="4606"/>
                    <a:pt x="2039" y="4646"/>
                  </a:cubicBezTo>
                  <a:lnTo>
                    <a:pt x="2039" y="4666"/>
                  </a:lnTo>
                  <a:cubicBezTo>
                    <a:pt x="2039" y="4686"/>
                    <a:pt x="2039" y="4706"/>
                    <a:pt x="2029" y="4736"/>
                  </a:cubicBezTo>
                  <a:lnTo>
                    <a:pt x="2029" y="4756"/>
                  </a:lnTo>
                  <a:lnTo>
                    <a:pt x="2009" y="4756"/>
                  </a:lnTo>
                  <a:cubicBezTo>
                    <a:pt x="1999" y="4766"/>
                    <a:pt x="1989" y="4766"/>
                    <a:pt x="1979" y="4776"/>
                  </a:cubicBezTo>
                  <a:cubicBezTo>
                    <a:pt x="1959" y="4786"/>
                    <a:pt x="1939" y="4786"/>
                    <a:pt x="1929" y="4796"/>
                  </a:cubicBezTo>
                  <a:lnTo>
                    <a:pt x="1899" y="4806"/>
                  </a:lnTo>
                  <a:cubicBezTo>
                    <a:pt x="1869" y="4816"/>
                    <a:pt x="1839" y="4836"/>
                    <a:pt x="1809" y="4846"/>
                  </a:cubicBezTo>
                  <a:lnTo>
                    <a:pt x="1789" y="4846"/>
                  </a:lnTo>
                  <a:cubicBezTo>
                    <a:pt x="1779" y="4856"/>
                    <a:pt x="1769" y="4856"/>
                    <a:pt x="1759" y="4856"/>
                  </a:cubicBezTo>
                  <a:lnTo>
                    <a:pt x="1749" y="4866"/>
                  </a:lnTo>
                  <a:lnTo>
                    <a:pt x="1739" y="4866"/>
                  </a:lnTo>
                  <a:lnTo>
                    <a:pt x="1739" y="4846"/>
                  </a:lnTo>
                  <a:cubicBezTo>
                    <a:pt x="1739" y="4826"/>
                    <a:pt x="1749" y="4796"/>
                    <a:pt x="1749" y="4776"/>
                  </a:cubicBezTo>
                  <a:lnTo>
                    <a:pt x="1749" y="4766"/>
                  </a:lnTo>
                  <a:cubicBezTo>
                    <a:pt x="1749" y="4736"/>
                    <a:pt x="1759" y="4716"/>
                    <a:pt x="1759" y="4686"/>
                  </a:cubicBezTo>
                  <a:lnTo>
                    <a:pt x="1759" y="4666"/>
                  </a:lnTo>
                  <a:lnTo>
                    <a:pt x="1759" y="4606"/>
                  </a:lnTo>
                  <a:cubicBezTo>
                    <a:pt x="1779" y="4596"/>
                    <a:pt x="1789" y="4596"/>
                    <a:pt x="1809" y="4596"/>
                  </a:cubicBezTo>
                  <a:cubicBezTo>
                    <a:pt x="1819" y="4596"/>
                    <a:pt x="1829" y="4586"/>
                    <a:pt x="1849" y="4586"/>
                  </a:cubicBezTo>
                  <a:cubicBezTo>
                    <a:pt x="1879" y="4576"/>
                    <a:pt x="1899" y="4566"/>
                    <a:pt x="1929" y="4556"/>
                  </a:cubicBezTo>
                  <a:lnTo>
                    <a:pt x="1949" y="4546"/>
                  </a:lnTo>
                  <a:cubicBezTo>
                    <a:pt x="1959" y="4536"/>
                    <a:pt x="1979" y="4536"/>
                    <a:pt x="1989" y="4526"/>
                  </a:cubicBezTo>
                  <a:lnTo>
                    <a:pt x="2009" y="4526"/>
                  </a:lnTo>
                  <a:cubicBezTo>
                    <a:pt x="2019" y="4516"/>
                    <a:pt x="2039" y="4506"/>
                    <a:pt x="2049" y="4496"/>
                  </a:cubicBezTo>
                  <a:close/>
                  <a:moveTo>
                    <a:pt x="560" y="0"/>
                  </a:moveTo>
                  <a:cubicBezTo>
                    <a:pt x="530" y="0"/>
                    <a:pt x="500" y="10"/>
                    <a:pt x="480" y="30"/>
                  </a:cubicBezTo>
                  <a:cubicBezTo>
                    <a:pt x="450" y="50"/>
                    <a:pt x="430" y="80"/>
                    <a:pt x="420" y="130"/>
                  </a:cubicBezTo>
                  <a:cubicBezTo>
                    <a:pt x="420" y="150"/>
                    <a:pt x="410" y="170"/>
                    <a:pt x="410" y="200"/>
                  </a:cubicBezTo>
                  <a:cubicBezTo>
                    <a:pt x="410" y="220"/>
                    <a:pt x="420" y="249"/>
                    <a:pt x="420" y="269"/>
                  </a:cubicBezTo>
                  <a:lnTo>
                    <a:pt x="420" y="280"/>
                  </a:lnTo>
                  <a:lnTo>
                    <a:pt x="420" y="320"/>
                  </a:lnTo>
                  <a:lnTo>
                    <a:pt x="420" y="449"/>
                  </a:lnTo>
                  <a:lnTo>
                    <a:pt x="420" y="500"/>
                  </a:lnTo>
                  <a:lnTo>
                    <a:pt x="420" y="569"/>
                  </a:lnTo>
                  <a:lnTo>
                    <a:pt x="420" y="709"/>
                  </a:lnTo>
                  <a:lnTo>
                    <a:pt x="420" y="939"/>
                  </a:lnTo>
                  <a:lnTo>
                    <a:pt x="420" y="969"/>
                  </a:lnTo>
                  <a:lnTo>
                    <a:pt x="430" y="1059"/>
                  </a:lnTo>
                  <a:lnTo>
                    <a:pt x="430" y="1239"/>
                  </a:lnTo>
                  <a:lnTo>
                    <a:pt x="430" y="1508"/>
                  </a:lnTo>
                  <a:cubicBezTo>
                    <a:pt x="430" y="1599"/>
                    <a:pt x="430" y="1688"/>
                    <a:pt x="420" y="1779"/>
                  </a:cubicBezTo>
                  <a:cubicBezTo>
                    <a:pt x="420" y="1859"/>
                    <a:pt x="420" y="1948"/>
                    <a:pt x="410" y="2038"/>
                  </a:cubicBezTo>
                  <a:lnTo>
                    <a:pt x="410" y="2098"/>
                  </a:lnTo>
                  <a:cubicBezTo>
                    <a:pt x="400" y="2168"/>
                    <a:pt x="390" y="2228"/>
                    <a:pt x="390" y="2298"/>
                  </a:cubicBezTo>
                  <a:lnTo>
                    <a:pt x="390" y="2308"/>
                  </a:lnTo>
                  <a:cubicBezTo>
                    <a:pt x="390" y="2388"/>
                    <a:pt x="390" y="2478"/>
                    <a:pt x="381" y="2568"/>
                  </a:cubicBezTo>
                  <a:lnTo>
                    <a:pt x="381" y="2588"/>
                  </a:lnTo>
                  <a:lnTo>
                    <a:pt x="381" y="2598"/>
                  </a:lnTo>
                  <a:cubicBezTo>
                    <a:pt x="370" y="2627"/>
                    <a:pt x="370" y="2667"/>
                    <a:pt x="370" y="2707"/>
                  </a:cubicBezTo>
                  <a:lnTo>
                    <a:pt x="370" y="2847"/>
                  </a:lnTo>
                  <a:lnTo>
                    <a:pt x="370" y="2858"/>
                  </a:lnTo>
                  <a:lnTo>
                    <a:pt x="370" y="3107"/>
                  </a:lnTo>
                  <a:cubicBezTo>
                    <a:pt x="370" y="3147"/>
                    <a:pt x="370" y="3197"/>
                    <a:pt x="381" y="3237"/>
                  </a:cubicBezTo>
                  <a:lnTo>
                    <a:pt x="381" y="3257"/>
                  </a:lnTo>
                  <a:cubicBezTo>
                    <a:pt x="381" y="3277"/>
                    <a:pt x="381" y="3297"/>
                    <a:pt x="390" y="3327"/>
                  </a:cubicBezTo>
                  <a:cubicBezTo>
                    <a:pt x="370" y="3327"/>
                    <a:pt x="361" y="3327"/>
                    <a:pt x="350" y="3337"/>
                  </a:cubicBezTo>
                  <a:lnTo>
                    <a:pt x="341" y="3337"/>
                  </a:lnTo>
                  <a:cubicBezTo>
                    <a:pt x="310" y="3347"/>
                    <a:pt x="270" y="3357"/>
                    <a:pt x="230" y="3367"/>
                  </a:cubicBezTo>
                  <a:cubicBezTo>
                    <a:pt x="181" y="3387"/>
                    <a:pt x="150" y="3407"/>
                    <a:pt x="121" y="3427"/>
                  </a:cubicBezTo>
                  <a:cubicBezTo>
                    <a:pt x="70" y="3457"/>
                    <a:pt x="21" y="3487"/>
                    <a:pt x="10" y="3547"/>
                  </a:cubicBezTo>
                  <a:cubicBezTo>
                    <a:pt x="1" y="3567"/>
                    <a:pt x="1" y="3597"/>
                    <a:pt x="10" y="3627"/>
                  </a:cubicBezTo>
                  <a:lnTo>
                    <a:pt x="10" y="3667"/>
                  </a:lnTo>
                  <a:lnTo>
                    <a:pt x="10" y="3677"/>
                  </a:lnTo>
                  <a:lnTo>
                    <a:pt x="10" y="3707"/>
                  </a:lnTo>
                  <a:lnTo>
                    <a:pt x="10" y="3717"/>
                  </a:lnTo>
                  <a:cubicBezTo>
                    <a:pt x="21" y="3767"/>
                    <a:pt x="21" y="3826"/>
                    <a:pt x="41" y="3886"/>
                  </a:cubicBezTo>
                  <a:cubicBezTo>
                    <a:pt x="41" y="3917"/>
                    <a:pt x="50" y="3966"/>
                    <a:pt x="81" y="3997"/>
                  </a:cubicBezTo>
                  <a:cubicBezTo>
                    <a:pt x="101" y="4017"/>
                    <a:pt x="121" y="4026"/>
                    <a:pt x="141" y="4037"/>
                  </a:cubicBezTo>
                  <a:cubicBezTo>
                    <a:pt x="150" y="4046"/>
                    <a:pt x="161" y="4046"/>
                    <a:pt x="170" y="4057"/>
                  </a:cubicBezTo>
                  <a:cubicBezTo>
                    <a:pt x="190" y="4066"/>
                    <a:pt x="201" y="4077"/>
                    <a:pt x="221" y="4086"/>
                  </a:cubicBezTo>
                  <a:lnTo>
                    <a:pt x="230" y="4097"/>
                  </a:lnTo>
                  <a:lnTo>
                    <a:pt x="290" y="4126"/>
                  </a:lnTo>
                  <a:lnTo>
                    <a:pt x="301" y="4137"/>
                  </a:lnTo>
                  <a:cubicBezTo>
                    <a:pt x="341" y="4157"/>
                    <a:pt x="381" y="4186"/>
                    <a:pt x="430" y="4226"/>
                  </a:cubicBezTo>
                  <a:cubicBezTo>
                    <a:pt x="480" y="4266"/>
                    <a:pt x="530" y="4297"/>
                    <a:pt x="580" y="4326"/>
                  </a:cubicBezTo>
                  <a:cubicBezTo>
                    <a:pt x="630" y="4366"/>
                    <a:pt x="690" y="4406"/>
                    <a:pt x="740" y="4446"/>
                  </a:cubicBezTo>
                  <a:lnTo>
                    <a:pt x="750" y="4446"/>
                  </a:lnTo>
                  <a:lnTo>
                    <a:pt x="760" y="4456"/>
                  </a:lnTo>
                  <a:cubicBezTo>
                    <a:pt x="790" y="4486"/>
                    <a:pt x="830" y="4506"/>
                    <a:pt x="870" y="4536"/>
                  </a:cubicBezTo>
                  <a:cubicBezTo>
                    <a:pt x="910" y="4566"/>
                    <a:pt x="960" y="4596"/>
                    <a:pt x="1010" y="4626"/>
                  </a:cubicBezTo>
                  <a:cubicBezTo>
                    <a:pt x="1040" y="4646"/>
                    <a:pt x="1070" y="4666"/>
                    <a:pt x="1110" y="4686"/>
                  </a:cubicBezTo>
                  <a:lnTo>
                    <a:pt x="1120" y="4696"/>
                  </a:lnTo>
                  <a:lnTo>
                    <a:pt x="1160" y="4716"/>
                  </a:lnTo>
                  <a:cubicBezTo>
                    <a:pt x="1209" y="4746"/>
                    <a:pt x="1260" y="4776"/>
                    <a:pt x="1320" y="4806"/>
                  </a:cubicBezTo>
                  <a:cubicBezTo>
                    <a:pt x="1329" y="4816"/>
                    <a:pt x="1349" y="4826"/>
                    <a:pt x="1360" y="4826"/>
                  </a:cubicBezTo>
                  <a:cubicBezTo>
                    <a:pt x="1400" y="4846"/>
                    <a:pt x="1440" y="4866"/>
                    <a:pt x="1469" y="4886"/>
                  </a:cubicBezTo>
                  <a:cubicBezTo>
                    <a:pt x="1509" y="4906"/>
                    <a:pt x="1549" y="4936"/>
                    <a:pt x="1580" y="4956"/>
                  </a:cubicBezTo>
                  <a:lnTo>
                    <a:pt x="1609" y="4976"/>
                  </a:lnTo>
                  <a:lnTo>
                    <a:pt x="1619" y="4986"/>
                  </a:lnTo>
                  <a:cubicBezTo>
                    <a:pt x="1629" y="4996"/>
                    <a:pt x="1639" y="4996"/>
                    <a:pt x="1649" y="5006"/>
                  </a:cubicBezTo>
                  <a:cubicBezTo>
                    <a:pt x="1649" y="5006"/>
                    <a:pt x="1659" y="5016"/>
                    <a:pt x="1669" y="5016"/>
                  </a:cubicBezTo>
                  <a:cubicBezTo>
                    <a:pt x="1679" y="5016"/>
                    <a:pt x="1689" y="5026"/>
                    <a:pt x="1699" y="5026"/>
                  </a:cubicBezTo>
                  <a:lnTo>
                    <a:pt x="1749" y="5026"/>
                  </a:lnTo>
                  <a:lnTo>
                    <a:pt x="1769" y="5016"/>
                  </a:lnTo>
                  <a:lnTo>
                    <a:pt x="1779" y="5016"/>
                  </a:lnTo>
                  <a:cubicBezTo>
                    <a:pt x="1789" y="5006"/>
                    <a:pt x="1809" y="5006"/>
                    <a:pt x="1819" y="4996"/>
                  </a:cubicBezTo>
                  <a:lnTo>
                    <a:pt x="1849" y="4986"/>
                  </a:lnTo>
                  <a:cubicBezTo>
                    <a:pt x="1889" y="4976"/>
                    <a:pt x="1939" y="4956"/>
                    <a:pt x="1989" y="4936"/>
                  </a:cubicBezTo>
                  <a:cubicBezTo>
                    <a:pt x="2019" y="4926"/>
                    <a:pt x="2039" y="4916"/>
                    <a:pt x="2059" y="4906"/>
                  </a:cubicBezTo>
                  <a:lnTo>
                    <a:pt x="2069" y="4896"/>
                  </a:lnTo>
                  <a:cubicBezTo>
                    <a:pt x="2079" y="4896"/>
                    <a:pt x="2089" y="4886"/>
                    <a:pt x="2099" y="4876"/>
                  </a:cubicBezTo>
                  <a:cubicBezTo>
                    <a:pt x="2119" y="4866"/>
                    <a:pt x="2139" y="4856"/>
                    <a:pt x="2149" y="4836"/>
                  </a:cubicBezTo>
                  <a:cubicBezTo>
                    <a:pt x="2149" y="4826"/>
                    <a:pt x="2159" y="4806"/>
                    <a:pt x="2159" y="4796"/>
                  </a:cubicBezTo>
                  <a:lnTo>
                    <a:pt x="2159" y="4786"/>
                  </a:lnTo>
                  <a:lnTo>
                    <a:pt x="2159" y="4766"/>
                  </a:lnTo>
                  <a:lnTo>
                    <a:pt x="2159" y="4736"/>
                  </a:lnTo>
                  <a:cubicBezTo>
                    <a:pt x="2149" y="4726"/>
                    <a:pt x="2149" y="4706"/>
                    <a:pt x="2149" y="4686"/>
                  </a:cubicBezTo>
                  <a:cubicBezTo>
                    <a:pt x="2149" y="4646"/>
                    <a:pt x="2149" y="4606"/>
                    <a:pt x="2139" y="4566"/>
                  </a:cubicBezTo>
                  <a:lnTo>
                    <a:pt x="2139" y="4436"/>
                  </a:lnTo>
                  <a:lnTo>
                    <a:pt x="2139" y="4416"/>
                  </a:lnTo>
                  <a:lnTo>
                    <a:pt x="2139" y="4406"/>
                  </a:lnTo>
                  <a:cubicBezTo>
                    <a:pt x="2149" y="4396"/>
                    <a:pt x="2149" y="4376"/>
                    <a:pt x="2149" y="4366"/>
                  </a:cubicBezTo>
                  <a:lnTo>
                    <a:pt x="2149" y="4297"/>
                  </a:lnTo>
                  <a:lnTo>
                    <a:pt x="2149" y="4246"/>
                  </a:lnTo>
                  <a:cubicBezTo>
                    <a:pt x="2149" y="4217"/>
                    <a:pt x="2159" y="4177"/>
                    <a:pt x="2159" y="4146"/>
                  </a:cubicBezTo>
                  <a:cubicBezTo>
                    <a:pt x="2159" y="4097"/>
                    <a:pt x="2169" y="4046"/>
                    <a:pt x="2169" y="4006"/>
                  </a:cubicBezTo>
                  <a:cubicBezTo>
                    <a:pt x="2169" y="3966"/>
                    <a:pt x="2179" y="3926"/>
                    <a:pt x="2179" y="3886"/>
                  </a:cubicBezTo>
                  <a:lnTo>
                    <a:pt x="2179" y="3877"/>
                  </a:lnTo>
                  <a:cubicBezTo>
                    <a:pt x="2189" y="3797"/>
                    <a:pt x="2189" y="3707"/>
                    <a:pt x="2199" y="3627"/>
                  </a:cubicBezTo>
                  <a:cubicBezTo>
                    <a:pt x="2199" y="3537"/>
                    <a:pt x="2209" y="3457"/>
                    <a:pt x="2209" y="3367"/>
                  </a:cubicBezTo>
                  <a:cubicBezTo>
                    <a:pt x="2209" y="3347"/>
                    <a:pt x="2209" y="3337"/>
                    <a:pt x="2219" y="3317"/>
                  </a:cubicBezTo>
                  <a:lnTo>
                    <a:pt x="2219" y="3297"/>
                  </a:lnTo>
                  <a:lnTo>
                    <a:pt x="2219" y="3277"/>
                  </a:lnTo>
                  <a:lnTo>
                    <a:pt x="2219" y="3247"/>
                  </a:lnTo>
                  <a:lnTo>
                    <a:pt x="2219" y="3137"/>
                  </a:lnTo>
                  <a:lnTo>
                    <a:pt x="2229" y="3127"/>
                  </a:lnTo>
                  <a:lnTo>
                    <a:pt x="2229" y="3107"/>
                  </a:lnTo>
                  <a:cubicBezTo>
                    <a:pt x="2229" y="3018"/>
                    <a:pt x="2239" y="2927"/>
                    <a:pt x="2229" y="2847"/>
                  </a:cubicBezTo>
                  <a:lnTo>
                    <a:pt x="2229" y="2807"/>
                  </a:lnTo>
                  <a:lnTo>
                    <a:pt x="2229" y="2758"/>
                  </a:lnTo>
                  <a:lnTo>
                    <a:pt x="2229" y="2667"/>
                  </a:lnTo>
                  <a:cubicBezTo>
                    <a:pt x="2239" y="2647"/>
                    <a:pt x="2239" y="2618"/>
                    <a:pt x="2239" y="2588"/>
                  </a:cubicBezTo>
                  <a:cubicBezTo>
                    <a:pt x="2239" y="2548"/>
                    <a:pt x="2239" y="2498"/>
                    <a:pt x="2249" y="2458"/>
                  </a:cubicBezTo>
                  <a:lnTo>
                    <a:pt x="2249" y="2408"/>
                  </a:lnTo>
                  <a:cubicBezTo>
                    <a:pt x="2249" y="2318"/>
                    <a:pt x="2249" y="2248"/>
                    <a:pt x="2259" y="2178"/>
                  </a:cubicBezTo>
                  <a:cubicBezTo>
                    <a:pt x="2259" y="2108"/>
                    <a:pt x="2259" y="2038"/>
                    <a:pt x="2269" y="1978"/>
                  </a:cubicBezTo>
                  <a:lnTo>
                    <a:pt x="2269" y="1968"/>
                  </a:lnTo>
                  <a:lnTo>
                    <a:pt x="2269" y="1918"/>
                  </a:lnTo>
                  <a:lnTo>
                    <a:pt x="2269" y="1819"/>
                  </a:lnTo>
                  <a:cubicBezTo>
                    <a:pt x="2269" y="1768"/>
                    <a:pt x="2269" y="1708"/>
                    <a:pt x="2279" y="1659"/>
                  </a:cubicBezTo>
                  <a:lnTo>
                    <a:pt x="2279" y="1389"/>
                  </a:lnTo>
                  <a:lnTo>
                    <a:pt x="2289" y="1359"/>
                  </a:lnTo>
                  <a:lnTo>
                    <a:pt x="2289" y="1109"/>
                  </a:lnTo>
                  <a:cubicBezTo>
                    <a:pt x="2279" y="1089"/>
                    <a:pt x="2279" y="1069"/>
                    <a:pt x="2279" y="1049"/>
                  </a:cubicBezTo>
                  <a:cubicBezTo>
                    <a:pt x="2269" y="999"/>
                    <a:pt x="2269" y="949"/>
                    <a:pt x="2249" y="899"/>
                  </a:cubicBezTo>
                  <a:cubicBezTo>
                    <a:pt x="2219" y="849"/>
                    <a:pt x="2179" y="829"/>
                    <a:pt x="2139" y="799"/>
                  </a:cubicBezTo>
                  <a:lnTo>
                    <a:pt x="2129" y="789"/>
                  </a:lnTo>
                  <a:lnTo>
                    <a:pt x="1919" y="669"/>
                  </a:lnTo>
                  <a:cubicBezTo>
                    <a:pt x="1849" y="629"/>
                    <a:pt x="1779" y="589"/>
                    <a:pt x="1699" y="549"/>
                  </a:cubicBezTo>
                  <a:cubicBezTo>
                    <a:pt x="1649" y="529"/>
                    <a:pt x="1600" y="500"/>
                    <a:pt x="1560" y="469"/>
                  </a:cubicBezTo>
                  <a:cubicBezTo>
                    <a:pt x="1529" y="460"/>
                    <a:pt x="1500" y="449"/>
                    <a:pt x="1480" y="429"/>
                  </a:cubicBezTo>
                  <a:cubicBezTo>
                    <a:pt x="1389" y="389"/>
                    <a:pt x="1300" y="349"/>
                    <a:pt x="1229" y="309"/>
                  </a:cubicBezTo>
                  <a:cubicBezTo>
                    <a:pt x="1169" y="280"/>
                    <a:pt x="1120" y="260"/>
                    <a:pt x="1070" y="229"/>
                  </a:cubicBezTo>
                  <a:lnTo>
                    <a:pt x="1050" y="220"/>
                  </a:lnTo>
                  <a:lnTo>
                    <a:pt x="990" y="190"/>
                  </a:lnTo>
                  <a:cubicBezTo>
                    <a:pt x="930" y="160"/>
                    <a:pt x="880" y="130"/>
                    <a:pt x="820" y="100"/>
                  </a:cubicBezTo>
                  <a:lnTo>
                    <a:pt x="740" y="70"/>
                  </a:lnTo>
                  <a:cubicBezTo>
                    <a:pt x="720" y="60"/>
                    <a:pt x="710" y="50"/>
                    <a:pt x="680" y="40"/>
                  </a:cubicBezTo>
                  <a:lnTo>
                    <a:pt x="670" y="40"/>
                  </a:lnTo>
                  <a:cubicBezTo>
                    <a:pt x="660" y="30"/>
                    <a:pt x="650" y="20"/>
                    <a:pt x="630" y="20"/>
                  </a:cubicBezTo>
                  <a:cubicBezTo>
                    <a:pt x="610" y="10"/>
                    <a:pt x="590" y="10"/>
                    <a:pt x="570" y="10"/>
                  </a:cubicBezTo>
                  <a:cubicBezTo>
                    <a:pt x="570" y="0"/>
                    <a:pt x="560" y="0"/>
                    <a:pt x="560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5" name="Google Shape;265;p24"/>
            <p:cNvSpPr/>
            <p:nvPr/>
          </p:nvSpPr>
          <p:spPr>
            <a:xfrm flipH="1">
              <a:off x="8729911" y="2494212"/>
              <a:ext cx="147691" cy="325775"/>
            </a:xfrm>
            <a:custGeom>
              <a:avLst/>
              <a:gdLst/>
              <a:ahLst/>
              <a:cxnLst/>
              <a:rect l="l" t="t" r="r" b="b"/>
              <a:pathLst>
                <a:path w="2279" h="5027" extrusionOk="0">
                  <a:moveTo>
                    <a:pt x="650" y="280"/>
                  </a:moveTo>
                  <a:lnTo>
                    <a:pt x="690" y="300"/>
                  </a:lnTo>
                  <a:lnTo>
                    <a:pt x="700" y="300"/>
                  </a:lnTo>
                  <a:lnTo>
                    <a:pt x="700" y="380"/>
                  </a:lnTo>
                  <a:lnTo>
                    <a:pt x="700" y="440"/>
                  </a:lnTo>
                  <a:lnTo>
                    <a:pt x="710" y="490"/>
                  </a:lnTo>
                  <a:lnTo>
                    <a:pt x="710" y="610"/>
                  </a:lnTo>
                  <a:cubicBezTo>
                    <a:pt x="710" y="650"/>
                    <a:pt x="700" y="690"/>
                    <a:pt x="700" y="730"/>
                  </a:cubicBezTo>
                  <a:lnTo>
                    <a:pt x="700" y="779"/>
                  </a:lnTo>
                  <a:lnTo>
                    <a:pt x="700" y="950"/>
                  </a:lnTo>
                  <a:lnTo>
                    <a:pt x="700" y="1130"/>
                  </a:lnTo>
                  <a:cubicBezTo>
                    <a:pt x="690" y="1189"/>
                    <a:pt x="690" y="1249"/>
                    <a:pt x="690" y="1319"/>
                  </a:cubicBezTo>
                  <a:lnTo>
                    <a:pt x="690" y="1509"/>
                  </a:lnTo>
                  <a:lnTo>
                    <a:pt x="690" y="1679"/>
                  </a:lnTo>
                  <a:lnTo>
                    <a:pt x="690" y="1749"/>
                  </a:lnTo>
                  <a:lnTo>
                    <a:pt x="690" y="2069"/>
                  </a:lnTo>
                  <a:lnTo>
                    <a:pt x="690" y="2089"/>
                  </a:lnTo>
                  <a:lnTo>
                    <a:pt x="690" y="2109"/>
                  </a:lnTo>
                  <a:cubicBezTo>
                    <a:pt x="680" y="2158"/>
                    <a:pt x="680" y="2209"/>
                    <a:pt x="680" y="2258"/>
                  </a:cubicBezTo>
                  <a:cubicBezTo>
                    <a:pt x="680" y="2318"/>
                    <a:pt x="680" y="2389"/>
                    <a:pt x="670" y="2438"/>
                  </a:cubicBezTo>
                  <a:lnTo>
                    <a:pt x="670" y="2638"/>
                  </a:lnTo>
                  <a:lnTo>
                    <a:pt x="670" y="2828"/>
                  </a:lnTo>
                  <a:cubicBezTo>
                    <a:pt x="660" y="2888"/>
                    <a:pt x="660" y="2948"/>
                    <a:pt x="660" y="3008"/>
                  </a:cubicBezTo>
                  <a:cubicBezTo>
                    <a:pt x="660" y="3048"/>
                    <a:pt x="660" y="3078"/>
                    <a:pt x="670" y="3108"/>
                  </a:cubicBezTo>
                  <a:lnTo>
                    <a:pt x="670" y="3148"/>
                  </a:lnTo>
                  <a:lnTo>
                    <a:pt x="670" y="3157"/>
                  </a:lnTo>
                  <a:lnTo>
                    <a:pt x="670" y="3168"/>
                  </a:lnTo>
                  <a:lnTo>
                    <a:pt x="670" y="3177"/>
                  </a:lnTo>
                  <a:cubicBezTo>
                    <a:pt x="660" y="3188"/>
                    <a:pt x="660" y="3197"/>
                    <a:pt x="650" y="3208"/>
                  </a:cubicBezTo>
                  <a:cubicBezTo>
                    <a:pt x="640" y="3228"/>
                    <a:pt x="620" y="3237"/>
                    <a:pt x="600" y="3257"/>
                  </a:cubicBezTo>
                  <a:cubicBezTo>
                    <a:pt x="590" y="3268"/>
                    <a:pt x="580" y="3268"/>
                    <a:pt x="570" y="3277"/>
                  </a:cubicBezTo>
                  <a:lnTo>
                    <a:pt x="560" y="3288"/>
                  </a:lnTo>
                  <a:lnTo>
                    <a:pt x="560" y="3228"/>
                  </a:lnTo>
                  <a:lnTo>
                    <a:pt x="560" y="3197"/>
                  </a:lnTo>
                  <a:lnTo>
                    <a:pt x="550" y="3157"/>
                  </a:lnTo>
                  <a:lnTo>
                    <a:pt x="550" y="3128"/>
                  </a:lnTo>
                  <a:lnTo>
                    <a:pt x="550" y="3068"/>
                  </a:lnTo>
                  <a:cubicBezTo>
                    <a:pt x="540" y="2988"/>
                    <a:pt x="540" y="2898"/>
                    <a:pt x="540" y="2798"/>
                  </a:cubicBezTo>
                  <a:lnTo>
                    <a:pt x="540" y="2778"/>
                  </a:lnTo>
                  <a:lnTo>
                    <a:pt x="540" y="2668"/>
                  </a:lnTo>
                  <a:lnTo>
                    <a:pt x="540" y="2568"/>
                  </a:lnTo>
                  <a:lnTo>
                    <a:pt x="540" y="2528"/>
                  </a:lnTo>
                  <a:cubicBezTo>
                    <a:pt x="550" y="2468"/>
                    <a:pt x="550" y="2408"/>
                    <a:pt x="550" y="2349"/>
                  </a:cubicBezTo>
                  <a:lnTo>
                    <a:pt x="550" y="2258"/>
                  </a:lnTo>
                  <a:cubicBezTo>
                    <a:pt x="550" y="2198"/>
                    <a:pt x="560" y="2149"/>
                    <a:pt x="560" y="2089"/>
                  </a:cubicBezTo>
                  <a:cubicBezTo>
                    <a:pt x="570" y="2058"/>
                    <a:pt x="570" y="2029"/>
                    <a:pt x="570" y="1998"/>
                  </a:cubicBezTo>
                  <a:cubicBezTo>
                    <a:pt x="580" y="1909"/>
                    <a:pt x="580" y="1819"/>
                    <a:pt x="580" y="1739"/>
                  </a:cubicBezTo>
                  <a:cubicBezTo>
                    <a:pt x="580" y="1699"/>
                    <a:pt x="580" y="1659"/>
                    <a:pt x="590" y="1619"/>
                  </a:cubicBezTo>
                  <a:lnTo>
                    <a:pt x="590" y="1469"/>
                  </a:lnTo>
                  <a:lnTo>
                    <a:pt x="590" y="1389"/>
                  </a:lnTo>
                  <a:cubicBezTo>
                    <a:pt x="590" y="1329"/>
                    <a:pt x="590" y="1259"/>
                    <a:pt x="600" y="1199"/>
                  </a:cubicBezTo>
                  <a:cubicBezTo>
                    <a:pt x="600" y="1079"/>
                    <a:pt x="610" y="950"/>
                    <a:pt x="610" y="839"/>
                  </a:cubicBezTo>
                  <a:cubicBezTo>
                    <a:pt x="620" y="779"/>
                    <a:pt x="620" y="719"/>
                    <a:pt x="620" y="670"/>
                  </a:cubicBezTo>
                  <a:cubicBezTo>
                    <a:pt x="620" y="620"/>
                    <a:pt x="630" y="580"/>
                    <a:pt x="630" y="540"/>
                  </a:cubicBezTo>
                  <a:lnTo>
                    <a:pt x="630" y="530"/>
                  </a:lnTo>
                  <a:lnTo>
                    <a:pt x="630" y="520"/>
                  </a:lnTo>
                  <a:cubicBezTo>
                    <a:pt x="640" y="480"/>
                    <a:pt x="640" y="450"/>
                    <a:pt x="640" y="410"/>
                  </a:cubicBezTo>
                  <a:cubicBezTo>
                    <a:pt x="650" y="370"/>
                    <a:pt x="650" y="330"/>
                    <a:pt x="650" y="290"/>
                  </a:cubicBezTo>
                  <a:lnTo>
                    <a:pt x="650" y="280"/>
                  </a:lnTo>
                  <a:close/>
                  <a:moveTo>
                    <a:pt x="750" y="3288"/>
                  </a:moveTo>
                  <a:lnTo>
                    <a:pt x="780" y="3317"/>
                  </a:lnTo>
                  <a:lnTo>
                    <a:pt x="810" y="3348"/>
                  </a:lnTo>
                  <a:lnTo>
                    <a:pt x="820" y="3348"/>
                  </a:lnTo>
                  <a:cubicBezTo>
                    <a:pt x="830" y="3368"/>
                    <a:pt x="840" y="3377"/>
                    <a:pt x="860" y="3388"/>
                  </a:cubicBezTo>
                  <a:cubicBezTo>
                    <a:pt x="890" y="3417"/>
                    <a:pt x="930" y="3448"/>
                    <a:pt x="970" y="3468"/>
                  </a:cubicBezTo>
                  <a:cubicBezTo>
                    <a:pt x="1000" y="3488"/>
                    <a:pt x="1030" y="3508"/>
                    <a:pt x="1060" y="3537"/>
                  </a:cubicBezTo>
                  <a:lnTo>
                    <a:pt x="1080" y="3557"/>
                  </a:lnTo>
                  <a:lnTo>
                    <a:pt x="1130" y="3588"/>
                  </a:lnTo>
                  <a:cubicBezTo>
                    <a:pt x="1130" y="3588"/>
                    <a:pt x="1130" y="3597"/>
                    <a:pt x="1140" y="3597"/>
                  </a:cubicBezTo>
                  <a:cubicBezTo>
                    <a:pt x="1140" y="3617"/>
                    <a:pt x="1130" y="3637"/>
                    <a:pt x="1130" y="3667"/>
                  </a:cubicBezTo>
                  <a:cubicBezTo>
                    <a:pt x="1130" y="3677"/>
                    <a:pt x="1130" y="3687"/>
                    <a:pt x="1120" y="3707"/>
                  </a:cubicBezTo>
                  <a:lnTo>
                    <a:pt x="1120" y="3717"/>
                  </a:lnTo>
                  <a:lnTo>
                    <a:pt x="1090" y="3697"/>
                  </a:lnTo>
                  <a:cubicBezTo>
                    <a:pt x="1070" y="3677"/>
                    <a:pt x="1040" y="3657"/>
                    <a:pt x="1010" y="3637"/>
                  </a:cubicBezTo>
                  <a:cubicBezTo>
                    <a:pt x="980" y="3617"/>
                    <a:pt x="950" y="3597"/>
                    <a:pt x="920" y="3588"/>
                  </a:cubicBezTo>
                  <a:lnTo>
                    <a:pt x="890" y="3568"/>
                  </a:lnTo>
                  <a:cubicBezTo>
                    <a:pt x="860" y="3548"/>
                    <a:pt x="820" y="3528"/>
                    <a:pt x="790" y="3508"/>
                  </a:cubicBezTo>
                  <a:lnTo>
                    <a:pt x="770" y="3488"/>
                  </a:lnTo>
                  <a:lnTo>
                    <a:pt x="760" y="3477"/>
                  </a:lnTo>
                  <a:cubicBezTo>
                    <a:pt x="740" y="3468"/>
                    <a:pt x="730" y="3448"/>
                    <a:pt x="710" y="3437"/>
                  </a:cubicBezTo>
                  <a:cubicBezTo>
                    <a:pt x="700" y="3428"/>
                    <a:pt x="690" y="3417"/>
                    <a:pt x="680" y="3417"/>
                  </a:cubicBezTo>
                  <a:lnTo>
                    <a:pt x="670" y="3408"/>
                  </a:lnTo>
                  <a:lnTo>
                    <a:pt x="660" y="3408"/>
                  </a:lnTo>
                  <a:cubicBezTo>
                    <a:pt x="670" y="3388"/>
                    <a:pt x="690" y="3368"/>
                    <a:pt x="710" y="3348"/>
                  </a:cubicBezTo>
                  <a:lnTo>
                    <a:pt x="710" y="3337"/>
                  </a:lnTo>
                  <a:cubicBezTo>
                    <a:pt x="720" y="3328"/>
                    <a:pt x="740" y="3308"/>
                    <a:pt x="750" y="3288"/>
                  </a:cubicBezTo>
                  <a:close/>
                  <a:moveTo>
                    <a:pt x="1330" y="600"/>
                  </a:moveTo>
                  <a:lnTo>
                    <a:pt x="1450" y="660"/>
                  </a:lnTo>
                  <a:cubicBezTo>
                    <a:pt x="1459" y="670"/>
                    <a:pt x="1470" y="670"/>
                    <a:pt x="1479" y="680"/>
                  </a:cubicBezTo>
                  <a:lnTo>
                    <a:pt x="1479" y="690"/>
                  </a:lnTo>
                  <a:lnTo>
                    <a:pt x="1470" y="719"/>
                  </a:lnTo>
                  <a:lnTo>
                    <a:pt x="1470" y="810"/>
                  </a:lnTo>
                  <a:cubicBezTo>
                    <a:pt x="1470" y="859"/>
                    <a:pt x="1459" y="910"/>
                    <a:pt x="1459" y="959"/>
                  </a:cubicBezTo>
                  <a:lnTo>
                    <a:pt x="1459" y="1119"/>
                  </a:lnTo>
                  <a:lnTo>
                    <a:pt x="1459" y="1139"/>
                  </a:lnTo>
                  <a:lnTo>
                    <a:pt x="1459" y="1219"/>
                  </a:lnTo>
                  <a:lnTo>
                    <a:pt x="1459" y="1329"/>
                  </a:lnTo>
                  <a:lnTo>
                    <a:pt x="1459" y="1349"/>
                  </a:lnTo>
                  <a:cubicBezTo>
                    <a:pt x="1459" y="1399"/>
                    <a:pt x="1459" y="1439"/>
                    <a:pt x="1450" y="1489"/>
                  </a:cubicBezTo>
                  <a:lnTo>
                    <a:pt x="1450" y="1639"/>
                  </a:lnTo>
                  <a:cubicBezTo>
                    <a:pt x="1450" y="1679"/>
                    <a:pt x="1450" y="1719"/>
                    <a:pt x="1439" y="1759"/>
                  </a:cubicBezTo>
                  <a:cubicBezTo>
                    <a:pt x="1439" y="1809"/>
                    <a:pt x="1439" y="1849"/>
                    <a:pt x="1450" y="1889"/>
                  </a:cubicBezTo>
                  <a:lnTo>
                    <a:pt x="1450" y="1938"/>
                  </a:lnTo>
                  <a:lnTo>
                    <a:pt x="1450" y="2018"/>
                  </a:lnTo>
                  <a:lnTo>
                    <a:pt x="1450" y="2309"/>
                  </a:lnTo>
                  <a:cubicBezTo>
                    <a:pt x="1450" y="2398"/>
                    <a:pt x="1450" y="2488"/>
                    <a:pt x="1439" y="2578"/>
                  </a:cubicBezTo>
                  <a:cubicBezTo>
                    <a:pt x="1430" y="2668"/>
                    <a:pt x="1430" y="2758"/>
                    <a:pt x="1419" y="2848"/>
                  </a:cubicBezTo>
                  <a:lnTo>
                    <a:pt x="1419" y="2978"/>
                  </a:lnTo>
                  <a:lnTo>
                    <a:pt x="1419" y="3038"/>
                  </a:lnTo>
                  <a:lnTo>
                    <a:pt x="1419" y="3048"/>
                  </a:lnTo>
                  <a:lnTo>
                    <a:pt x="1410" y="3108"/>
                  </a:lnTo>
                  <a:lnTo>
                    <a:pt x="1410" y="3197"/>
                  </a:lnTo>
                  <a:lnTo>
                    <a:pt x="1410" y="3208"/>
                  </a:lnTo>
                  <a:cubicBezTo>
                    <a:pt x="1399" y="3257"/>
                    <a:pt x="1399" y="3317"/>
                    <a:pt x="1399" y="3368"/>
                  </a:cubicBezTo>
                  <a:cubicBezTo>
                    <a:pt x="1390" y="3417"/>
                    <a:pt x="1390" y="3457"/>
                    <a:pt x="1390" y="3497"/>
                  </a:cubicBezTo>
                  <a:cubicBezTo>
                    <a:pt x="1379" y="3508"/>
                    <a:pt x="1379" y="3528"/>
                    <a:pt x="1379" y="3548"/>
                  </a:cubicBezTo>
                  <a:cubicBezTo>
                    <a:pt x="1379" y="3568"/>
                    <a:pt x="1370" y="3597"/>
                    <a:pt x="1370" y="3627"/>
                  </a:cubicBezTo>
                  <a:cubicBezTo>
                    <a:pt x="1370" y="3677"/>
                    <a:pt x="1359" y="3717"/>
                    <a:pt x="1359" y="3757"/>
                  </a:cubicBezTo>
                  <a:lnTo>
                    <a:pt x="1359" y="3827"/>
                  </a:lnTo>
                  <a:lnTo>
                    <a:pt x="1350" y="3837"/>
                  </a:lnTo>
                  <a:lnTo>
                    <a:pt x="1350" y="3847"/>
                  </a:lnTo>
                  <a:cubicBezTo>
                    <a:pt x="1330" y="3827"/>
                    <a:pt x="1299" y="3817"/>
                    <a:pt x="1279" y="3807"/>
                  </a:cubicBezTo>
                  <a:cubicBezTo>
                    <a:pt x="1260" y="3797"/>
                    <a:pt x="1250" y="3797"/>
                    <a:pt x="1240" y="3787"/>
                  </a:cubicBezTo>
                  <a:lnTo>
                    <a:pt x="1250" y="3777"/>
                  </a:lnTo>
                  <a:lnTo>
                    <a:pt x="1250" y="3737"/>
                  </a:lnTo>
                  <a:cubicBezTo>
                    <a:pt x="1250" y="3717"/>
                    <a:pt x="1250" y="3707"/>
                    <a:pt x="1260" y="3677"/>
                  </a:cubicBezTo>
                  <a:cubicBezTo>
                    <a:pt x="1270" y="3617"/>
                    <a:pt x="1270" y="3548"/>
                    <a:pt x="1270" y="3477"/>
                  </a:cubicBezTo>
                  <a:lnTo>
                    <a:pt x="1279" y="3468"/>
                  </a:lnTo>
                  <a:lnTo>
                    <a:pt x="1279" y="3357"/>
                  </a:lnTo>
                  <a:cubicBezTo>
                    <a:pt x="1290" y="3257"/>
                    <a:pt x="1299" y="3148"/>
                    <a:pt x="1310" y="3038"/>
                  </a:cubicBezTo>
                  <a:lnTo>
                    <a:pt x="1310" y="2968"/>
                  </a:lnTo>
                  <a:lnTo>
                    <a:pt x="1310" y="2898"/>
                  </a:lnTo>
                  <a:lnTo>
                    <a:pt x="1319" y="2858"/>
                  </a:lnTo>
                  <a:lnTo>
                    <a:pt x="1319" y="2718"/>
                  </a:lnTo>
                  <a:cubicBezTo>
                    <a:pt x="1330" y="2618"/>
                    <a:pt x="1330" y="2518"/>
                    <a:pt x="1319" y="2398"/>
                  </a:cubicBezTo>
                  <a:lnTo>
                    <a:pt x="1319" y="2309"/>
                  </a:lnTo>
                  <a:lnTo>
                    <a:pt x="1319" y="2238"/>
                  </a:lnTo>
                  <a:cubicBezTo>
                    <a:pt x="1319" y="2178"/>
                    <a:pt x="1319" y="2129"/>
                    <a:pt x="1310" y="2069"/>
                  </a:cubicBezTo>
                  <a:cubicBezTo>
                    <a:pt x="1310" y="1958"/>
                    <a:pt x="1310" y="1859"/>
                    <a:pt x="1319" y="1749"/>
                  </a:cubicBezTo>
                  <a:lnTo>
                    <a:pt x="1319" y="1609"/>
                  </a:lnTo>
                  <a:lnTo>
                    <a:pt x="1319" y="1419"/>
                  </a:lnTo>
                  <a:lnTo>
                    <a:pt x="1319" y="1249"/>
                  </a:lnTo>
                  <a:cubicBezTo>
                    <a:pt x="1319" y="1199"/>
                    <a:pt x="1319" y="1150"/>
                    <a:pt x="1330" y="1110"/>
                  </a:cubicBezTo>
                  <a:lnTo>
                    <a:pt x="1330" y="899"/>
                  </a:lnTo>
                  <a:lnTo>
                    <a:pt x="1330" y="839"/>
                  </a:lnTo>
                  <a:lnTo>
                    <a:pt x="1330" y="770"/>
                  </a:lnTo>
                  <a:lnTo>
                    <a:pt x="1330" y="600"/>
                  </a:lnTo>
                  <a:close/>
                  <a:moveTo>
                    <a:pt x="1470" y="3817"/>
                  </a:moveTo>
                  <a:lnTo>
                    <a:pt x="1499" y="3847"/>
                  </a:lnTo>
                  <a:cubicBezTo>
                    <a:pt x="1519" y="3857"/>
                    <a:pt x="1550" y="3877"/>
                    <a:pt x="1570" y="3887"/>
                  </a:cubicBezTo>
                  <a:lnTo>
                    <a:pt x="1610" y="3917"/>
                  </a:lnTo>
                  <a:lnTo>
                    <a:pt x="1639" y="3947"/>
                  </a:lnTo>
                  <a:cubicBezTo>
                    <a:pt x="1659" y="3957"/>
                    <a:pt x="1670" y="3967"/>
                    <a:pt x="1679" y="3977"/>
                  </a:cubicBezTo>
                  <a:cubicBezTo>
                    <a:pt x="1690" y="3987"/>
                    <a:pt x="1710" y="3997"/>
                    <a:pt x="1719" y="4007"/>
                  </a:cubicBezTo>
                  <a:lnTo>
                    <a:pt x="1730" y="4007"/>
                  </a:lnTo>
                  <a:cubicBezTo>
                    <a:pt x="1750" y="4027"/>
                    <a:pt x="1769" y="4047"/>
                    <a:pt x="1799" y="4057"/>
                  </a:cubicBezTo>
                  <a:cubicBezTo>
                    <a:pt x="1809" y="4067"/>
                    <a:pt x="1829" y="4077"/>
                    <a:pt x="1839" y="4087"/>
                  </a:cubicBezTo>
                  <a:cubicBezTo>
                    <a:pt x="1849" y="4097"/>
                    <a:pt x="1869" y="4097"/>
                    <a:pt x="1879" y="4107"/>
                  </a:cubicBezTo>
                  <a:cubicBezTo>
                    <a:pt x="1899" y="4107"/>
                    <a:pt x="1909" y="4117"/>
                    <a:pt x="1929" y="4127"/>
                  </a:cubicBezTo>
                  <a:cubicBezTo>
                    <a:pt x="1929" y="4127"/>
                    <a:pt x="1939" y="4137"/>
                    <a:pt x="1949" y="4137"/>
                  </a:cubicBezTo>
                  <a:cubicBezTo>
                    <a:pt x="1949" y="4147"/>
                    <a:pt x="1959" y="4147"/>
                    <a:pt x="1969" y="4147"/>
                  </a:cubicBezTo>
                  <a:cubicBezTo>
                    <a:pt x="1979" y="4157"/>
                    <a:pt x="1999" y="4167"/>
                    <a:pt x="2009" y="4177"/>
                  </a:cubicBezTo>
                  <a:lnTo>
                    <a:pt x="2019" y="4177"/>
                  </a:lnTo>
                  <a:lnTo>
                    <a:pt x="2019" y="4247"/>
                  </a:lnTo>
                  <a:cubicBezTo>
                    <a:pt x="2009" y="4267"/>
                    <a:pt x="2009" y="4277"/>
                    <a:pt x="2009" y="4297"/>
                  </a:cubicBezTo>
                  <a:lnTo>
                    <a:pt x="1999" y="4287"/>
                  </a:lnTo>
                  <a:lnTo>
                    <a:pt x="1989" y="4277"/>
                  </a:lnTo>
                  <a:lnTo>
                    <a:pt x="1949" y="4247"/>
                  </a:lnTo>
                  <a:cubicBezTo>
                    <a:pt x="1929" y="4227"/>
                    <a:pt x="1899" y="4217"/>
                    <a:pt x="1869" y="4197"/>
                  </a:cubicBezTo>
                  <a:cubicBezTo>
                    <a:pt x="1849" y="4177"/>
                    <a:pt x="1819" y="4167"/>
                    <a:pt x="1799" y="4147"/>
                  </a:cubicBezTo>
                  <a:cubicBezTo>
                    <a:pt x="1759" y="4127"/>
                    <a:pt x="1719" y="4097"/>
                    <a:pt x="1670" y="4067"/>
                  </a:cubicBezTo>
                  <a:cubicBezTo>
                    <a:pt x="1639" y="4047"/>
                    <a:pt x="1599" y="4027"/>
                    <a:pt x="1570" y="3997"/>
                  </a:cubicBezTo>
                  <a:cubicBezTo>
                    <a:pt x="1530" y="3967"/>
                    <a:pt x="1499" y="3947"/>
                    <a:pt x="1470" y="3917"/>
                  </a:cubicBezTo>
                  <a:lnTo>
                    <a:pt x="1450" y="3917"/>
                  </a:lnTo>
                  <a:cubicBezTo>
                    <a:pt x="1459" y="3897"/>
                    <a:pt x="1459" y="3887"/>
                    <a:pt x="1459" y="3877"/>
                  </a:cubicBezTo>
                  <a:cubicBezTo>
                    <a:pt x="1470" y="3867"/>
                    <a:pt x="1470" y="3857"/>
                    <a:pt x="1470" y="3837"/>
                  </a:cubicBezTo>
                  <a:lnTo>
                    <a:pt x="1470" y="3827"/>
                  </a:lnTo>
                  <a:lnTo>
                    <a:pt x="1470" y="3817"/>
                  </a:lnTo>
                  <a:close/>
                  <a:moveTo>
                    <a:pt x="480" y="3477"/>
                  </a:moveTo>
                  <a:lnTo>
                    <a:pt x="511" y="3508"/>
                  </a:lnTo>
                  <a:lnTo>
                    <a:pt x="520" y="3508"/>
                  </a:lnTo>
                  <a:lnTo>
                    <a:pt x="540" y="3528"/>
                  </a:lnTo>
                  <a:cubicBezTo>
                    <a:pt x="560" y="3537"/>
                    <a:pt x="570" y="3548"/>
                    <a:pt x="590" y="3557"/>
                  </a:cubicBezTo>
                  <a:cubicBezTo>
                    <a:pt x="610" y="3568"/>
                    <a:pt x="630" y="3577"/>
                    <a:pt x="640" y="3588"/>
                  </a:cubicBezTo>
                  <a:cubicBezTo>
                    <a:pt x="650" y="3597"/>
                    <a:pt x="670" y="3607"/>
                    <a:pt x="680" y="3607"/>
                  </a:cubicBezTo>
                  <a:lnTo>
                    <a:pt x="680" y="3617"/>
                  </a:lnTo>
                  <a:cubicBezTo>
                    <a:pt x="700" y="3627"/>
                    <a:pt x="720" y="3647"/>
                    <a:pt x="740" y="3657"/>
                  </a:cubicBezTo>
                  <a:cubicBezTo>
                    <a:pt x="790" y="3677"/>
                    <a:pt x="830" y="3697"/>
                    <a:pt x="870" y="3717"/>
                  </a:cubicBezTo>
                  <a:cubicBezTo>
                    <a:pt x="910" y="3737"/>
                    <a:pt x="940" y="3757"/>
                    <a:pt x="980" y="3777"/>
                  </a:cubicBezTo>
                  <a:cubicBezTo>
                    <a:pt x="1000" y="3787"/>
                    <a:pt x="1020" y="3797"/>
                    <a:pt x="1030" y="3817"/>
                  </a:cubicBezTo>
                  <a:lnTo>
                    <a:pt x="1090" y="3847"/>
                  </a:lnTo>
                  <a:lnTo>
                    <a:pt x="1210" y="3907"/>
                  </a:lnTo>
                  <a:cubicBezTo>
                    <a:pt x="1290" y="3947"/>
                    <a:pt x="1370" y="3997"/>
                    <a:pt x="1450" y="4047"/>
                  </a:cubicBezTo>
                  <a:cubicBezTo>
                    <a:pt x="1470" y="4067"/>
                    <a:pt x="1490" y="4087"/>
                    <a:pt x="1519" y="4097"/>
                  </a:cubicBezTo>
                  <a:cubicBezTo>
                    <a:pt x="1570" y="4137"/>
                    <a:pt x="1610" y="4167"/>
                    <a:pt x="1659" y="4197"/>
                  </a:cubicBezTo>
                  <a:lnTo>
                    <a:pt x="1699" y="4217"/>
                  </a:lnTo>
                  <a:lnTo>
                    <a:pt x="1710" y="4227"/>
                  </a:lnTo>
                  <a:lnTo>
                    <a:pt x="1889" y="4347"/>
                  </a:lnTo>
                  <a:lnTo>
                    <a:pt x="1899" y="4356"/>
                  </a:lnTo>
                  <a:cubicBezTo>
                    <a:pt x="1929" y="4376"/>
                    <a:pt x="1959" y="4407"/>
                    <a:pt x="1989" y="4427"/>
                  </a:cubicBezTo>
                  <a:lnTo>
                    <a:pt x="1999" y="4427"/>
                  </a:lnTo>
                  <a:cubicBezTo>
                    <a:pt x="1999" y="4427"/>
                    <a:pt x="1989" y="4427"/>
                    <a:pt x="1989" y="4436"/>
                  </a:cubicBezTo>
                  <a:lnTo>
                    <a:pt x="1979" y="4436"/>
                  </a:lnTo>
                  <a:cubicBezTo>
                    <a:pt x="1969" y="4447"/>
                    <a:pt x="1959" y="4447"/>
                    <a:pt x="1959" y="4447"/>
                  </a:cubicBezTo>
                  <a:lnTo>
                    <a:pt x="1939" y="4447"/>
                  </a:lnTo>
                  <a:cubicBezTo>
                    <a:pt x="1919" y="4456"/>
                    <a:pt x="1909" y="4467"/>
                    <a:pt x="1889" y="4467"/>
                  </a:cubicBezTo>
                  <a:cubicBezTo>
                    <a:pt x="1869" y="4476"/>
                    <a:pt x="1829" y="4496"/>
                    <a:pt x="1799" y="4496"/>
                  </a:cubicBezTo>
                  <a:lnTo>
                    <a:pt x="1779" y="4496"/>
                  </a:lnTo>
                  <a:cubicBezTo>
                    <a:pt x="1769" y="4496"/>
                    <a:pt x="1759" y="4507"/>
                    <a:pt x="1739" y="4507"/>
                  </a:cubicBezTo>
                  <a:lnTo>
                    <a:pt x="1730" y="4507"/>
                  </a:lnTo>
                  <a:cubicBezTo>
                    <a:pt x="1719" y="4487"/>
                    <a:pt x="1719" y="4476"/>
                    <a:pt x="1710" y="4467"/>
                  </a:cubicBezTo>
                  <a:cubicBezTo>
                    <a:pt x="1690" y="4447"/>
                    <a:pt x="1670" y="4436"/>
                    <a:pt x="1659" y="4427"/>
                  </a:cubicBezTo>
                  <a:lnTo>
                    <a:pt x="1650" y="4416"/>
                  </a:lnTo>
                  <a:cubicBezTo>
                    <a:pt x="1630" y="4396"/>
                    <a:pt x="1599" y="4376"/>
                    <a:pt x="1570" y="4367"/>
                  </a:cubicBezTo>
                  <a:cubicBezTo>
                    <a:pt x="1550" y="4347"/>
                    <a:pt x="1519" y="4327"/>
                    <a:pt x="1490" y="4317"/>
                  </a:cubicBezTo>
                  <a:lnTo>
                    <a:pt x="1450" y="4297"/>
                  </a:lnTo>
                  <a:cubicBezTo>
                    <a:pt x="1430" y="4287"/>
                    <a:pt x="1419" y="4277"/>
                    <a:pt x="1399" y="4267"/>
                  </a:cubicBezTo>
                  <a:cubicBezTo>
                    <a:pt x="1339" y="4247"/>
                    <a:pt x="1290" y="4217"/>
                    <a:pt x="1250" y="4187"/>
                  </a:cubicBezTo>
                  <a:cubicBezTo>
                    <a:pt x="1210" y="4157"/>
                    <a:pt x="1180" y="4137"/>
                    <a:pt x="1150" y="4117"/>
                  </a:cubicBezTo>
                  <a:cubicBezTo>
                    <a:pt x="1130" y="4107"/>
                    <a:pt x="1120" y="4087"/>
                    <a:pt x="1100" y="4077"/>
                  </a:cubicBezTo>
                  <a:lnTo>
                    <a:pt x="950" y="3987"/>
                  </a:lnTo>
                  <a:cubicBezTo>
                    <a:pt x="890" y="3957"/>
                    <a:pt x="840" y="3927"/>
                    <a:pt x="790" y="3897"/>
                  </a:cubicBezTo>
                  <a:cubicBezTo>
                    <a:pt x="770" y="3877"/>
                    <a:pt x="750" y="3867"/>
                    <a:pt x="720" y="3847"/>
                  </a:cubicBezTo>
                  <a:lnTo>
                    <a:pt x="710" y="3837"/>
                  </a:lnTo>
                  <a:cubicBezTo>
                    <a:pt x="700" y="3827"/>
                    <a:pt x="680" y="3817"/>
                    <a:pt x="660" y="3797"/>
                  </a:cubicBezTo>
                  <a:cubicBezTo>
                    <a:pt x="630" y="3787"/>
                    <a:pt x="600" y="3767"/>
                    <a:pt x="580" y="3757"/>
                  </a:cubicBezTo>
                  <a:cubicBezTo>
                    <a:pt x="550" y="3737"/>
                    <a:pt x="531" y="3727"/>
                    <a:pt x="511" y="3717"/>
                  </a:cubicBezTo>
                  <a:cubicBezTo>
                    <a:pt x="480" y="3697"/>
                    <a:pt x="451" y="3677"/>
                    <a:pt x="420" y="3647"/>
                  </a:cubicBezTo>
                  <a:lnTo>
                    <a:pt x="411" y="3647"/>
                  </a:lnTo>
                  <a:cubicBezTo>
                    <a:pt x="400" y="3637"/>
                    <a:pt x="380" y="3627"/>
                    <a:pt x="371" y="3617"/>
                  </a:cubicBezTo>
                  <a:cubicBezTo>
                    <a:pt x="360" y="3607"/>
                    <a:pt x="351" y="3597"/>
                    <a:pt x="340" y="3597"/>
                  </a:cubicBezTo>
                  <a:cubicBezTo>
                    <a:pt x="331" y="3588"/>
                    <a:pt x="311" y="3577"/>
                    <a:pt x="300" y="3568"/>
                  </a:cubicBezTo>
                  <a:cubicBezTo>
                    <a:pt x="291" y="3557"/>
                    <a:pt x="280" y="3557"/>
                    <a:pt x="271" y="3548"/>
                  </a:cubicBezTo>
                  <a:cubicBezTo>
                    <a:pt x="280" y="3537"/>
                    <a:pt x="291" y="3537"/>
                    <a:pt x="300" y="3528"/>
                  </a:cubicBezTo>
                  <a:lnTo>
                    <a:pt x="311" y="3528"/>
                  </a:lnTo>
                  <a:cubicBezTo>
                    <a:pt x="331" y="3517"/>
                    <a:pt x="351" y="3517"/>
                    <a:pt x="371" y="3508"/>
                  </a:cubicBezTo>
                  <a:lnTo>
                    <a:pt x="391" y="3508"/>
                  </a:lnTo>
                  <a:cubicBezTo>
                    <a:pt x="400" y="3497"/>
                    <a:pt x="411" y="3497"/>
                    <a:pt x="431" y="3497"/>
                  </a:cubicBezTo>
                  <a:cubicBezTo>
                    <a:pt x="440" y="3488"/>
                    <a:pt x="451" y="3488"/>
                    <a:pt x="460" y="3477"/>
                  </a:cubicBezTo>
                  <a:close/>
                  <a:moveTo>
                    <a:pt x="171" y="3637"/>
                  </a:moveTo>
                  <a:cubicBezTo>
                    <a:pt x="180" y="3647"/>
                    <a:pt x="191" y="3647"/>
                    <a:pt x="211" y="3657"/>
                  </a:cubicBezTo>
                  <a:cubicBezTo>
                    <a:pt x="211" y="3657"/>
                    <a:pt x="220" y="3667"/>
                    <a:pt x="231" y="3667"/>
                  </a:cubicBezTo>
                  <a:cubicBezTo>
                    <a:pt x="251" y="3687"/>
                    <a:pt x="271" y="3697"/>
                    <a:pt x="300" y="3707"/>
                  </a:cubicBezTo>
                  <a:cubicBezTo>
                    <a:pt x="320" y="3727"/>
                    <a:pt x="351" y="3747"/>
                    <a:pt x="380" y="3767"/>
                  </a:cubicBezTo>
                  <a:cubicBezTo>
                    <a:pt x="400" y="3777"/>
                    <a:pt x="411" y="3787"/>
                    <a:pt x="431" y="3797"/>
                  </a:cubicBezTo>
                  <a:cubicBezTo>
                    <a:pt x="460" y="3817"/>
                    <a:pt x="491" y="3837"/>
                    <a:pt x="511" y="3847"/>
                  </a:cubicBezTo>
                  <a:lnTo>
                    <a:pt x="570" y="3877"/>
                  </a:lnTo>
                  <a:cubicBezTo>
                    <a:pt x="610" y="3897"/>
                    <a:pt x="640" y="3927"/>
                    <a:pt x="670" y="3947"/>
                  </a:cubicBezTo>
                  <a:lnTo>
                    <a:pt x="690" y="3957"/>
                  </a:lnTo>
                  <a:lnTo>
                    <a:pt x="720" y="3977"/>
                  </a:lnTo>
                  <a:cubicBezTo>
                    <a:pt x="760" y="3997"/>
                    <a:pt x="810" y="4027"/>
                    <a:pt x="870" y="4067"/>
                  </a:cubicBezTo>
                  <a:lnTo>
                    <a:pt x="900" y="4077"/>
                  </a:lnTo>
                  <a:cubicBezTo>
                    <a:pt x="940" y="4097"/>
                    <a:pt x="980" y="4127"/>
                    <a:pt x="1020" y="4147"/>
                  </a:cubicBezTo>
                  <a:cubicBezTo>
                    <a:pt x="1050" y="4167"/>
                    <a:pt x="1070" y="4187"/>
                    <a:pt x="1090" y="4197"/>
                  </a:cubicBezTo>
                  <a:cubicBezTo>
                    <a:pt x="1120" y="4217"/>
                    <a:pt x="1140" y="4237"/>
                    <a:pt x="1170" y="4257"/>
                  </a:cubicBezTo>
                  <a:cubicBezTo>
                    <a:pt x="1230" y="4287"/>
                    <a:pt x="1270" y="4317"/>
                    <a:pt x="1319" y="4347"/>
                  </a:cubicBezTo>
                  <a:cubicBezTo>
                    <a:pt x="1339" y="4356"/>
                    <a:pt x="1359" y="4367"/>
                    <a:pt x="1390" y="4376"/>
                  </a:cubicBezTo>
                  <a:cubicBezTo>
                    <a:pt x="1419" y="4396"/>
                    <a:pt x="1450" y="4407"/>
                    <a:pt x="1479" y="4427"/>
                  </a:cubicBezTo>
                  <a:cubicBezTo>
                    <a:pt x="1530" y="4447"/>
                    <a:pt x="1570" y="4476"/>
                    <a:pt x="1619" y="4516"/>
                  </a:cubicBezTo>
                  <a:cubicBezTo>
                    <a:pt x="1630" y="4527"/>
                    <a:pt x="1639" y="4527"/>
                    <a:pt x="1639" y="4536"/>
                  </a:cubicBezTo>
                  <a:lnTo>
                    <a:pt x="1659" y="4556"/>
                  </a:lnTo>
                  <a:lnTo>
                    <a:pt x="1659" y="4567"/>
                  </a:lnTo>
                  <a:lnTo>
                    <a:pt x="1659" y="4576"/>
                  </a:lnTo>
                  <a:cubicBezTo>
                    <a:pt x="1650" y="4587"/>
                    <a:pt x="1650" y="4596"/>
                    <a:pt x="1650" y="4607"/>
                  </a:cubicBezTo>
                  <a:lnTo>
                    <a:pt x="1650" y="4636"/>
                  </a:lnTo>
                  <a:lnTo>
                    <a:pt x="1650" y="4656"/>
                  </a:lnTo>
                  <a:lnTo>
                    <a:pt x="1650" y="4667"/>
                  </a:lnTo>
                  <a:lnTo>
                    <a:pt x="1650" y="4696"/>
                  </a:lnTo>
                  <a:cubicBezTo>
                    <a:pt x="1639" y="4727"/>
                    <a:pt x="1639" y="4756"/>
                    <a:pt x="1639" y="4787"/>
                  </a:cubicBezTo>
                  <a:lnTo>
                    <a:pt x="1639" y="4796"/>
                  </a:lnTo>
                  <a:lnTo>
                    <a:pt x="1639" y="4807"/>
                  </a:lnTo>
                  <a:lnTo>
                    <a:pt x="1639" y="4816"/>
                  </a:lnTo>
                  <a:lnTo>
                    <a:pt x="1619" y="4816"/>
                  </a:lnTo>
                  <a:lnTo>
                    <a:pt x="1619" y="4807"/>
                  </a:lnTo>
                  <a:lnTo>
                    <a:pt x="1559" y="4776"/>
                  </a:lnTo>
                  <a:cubicBezTo>
                    <a:pt x="1519" y="4756"/>
                    <a:pt x="1479" y="4736"/>
                    <a:pt x="1450" y="4716"/>
                  </a:cubicBezTo>
                  <a:lnTo>
                    <a:pt x="1410" y="4696"/>
                  </a:lnTo>
                  <a:cubicBezTo>
                    <a:pt x="1359" y="4676"/>
                    <a:pt x="1310" y="4647"/>
                    <a:pt x="1260" y="4616"/>
                  </a:cubicBezTo>
                  <a:lnTo>
                    <a:pt x="1230" y="4596"/>
                  </a:lnTo>
                  <a:lnTo>
                    <a:pt x="1210" y="4587"/>
                  </a:lnTo>
                  <a:lnTo>
                    <a:pt x="1200" y="4587"/>
                  </a:lnTo>
                  <a:lnTo>
                    <a:pt x="1110" y="4527"/>
                  </a:lnTo>
                  <a:cubicBezTo>
                    <a:pt x="1050" y="4496"/>
                    <a:pt x="1000" y="4467"/>
                    <a:pt x="940" y="4436"/>
                  </a:cubicBezTo>
                  <a:cubicBezTo>
                    <a:pt x="900" y="4407"/>
                    <a:pt x="860" y="4376"/>
                    <a:pt x="810" y="4336"/>
                  </a:cubicBezTo>
                  <a:cubicBezTo>
                    <a:pt x="750" y="4297"/>
                    <a:pt x="710" y="4267"/>
                    <a:pt x="660" y="4227"/>
                  </a:cubicBezTo>
                  <a:lnTo>
                    <a:pt x="630" y="4217"/>
                  </a:lnTo>
                  <a:lnTo>
                    <a:pt x="620" y="4207"/>
                  </a:lnTo>
                  <a:cubicBezTo>
                    <a:pt x="610" y="4197"/>
                    <a:pt x="600" y="4197"/>
                    <a:pt x="590" y="4187"/>
                  </a:cubicBezTo>
                  <a:cubicBezTo>
                    <a:pt x="570" y="4167"/>
                    <a:pt x="540" y="4147"/>
                    <a:pt x="520" y="4137"/>
                  </a:cubicBezTo>
                  <a:cubicBezTo>
                    <a:pt x="491" y="4107"/>
                    <a:pt x="460" y="4087"/>
                    <a:pt x="431" y="4067"/>
                  </a:cubicBezTo>
                  <a:cubicBezTo>
                    <a:pt x="400" y="4047"/>
                    <a:pt x="371" y="4027"/>
                    <a:pt x="351" y="4007"/>
                  </a:cubicBezTo>
                  <a:cubicBezTo>
                    <a:pt x="320" y="3997"/>
                    <a:pt x="300" y="3977"/>
                    <a:pt x="271" y="3957"/>
                  </a:cubicBezTo>
                  <a:lnTo>
                    <a:pt x="260" y="3947"/>
                  </a:lnTo>
                  <a:cubicBezTo>
                    <a:pt x="251" y="3937"/>
                    <a:pt x="240" y="3927"/>
                    <a:pt x="231" y="3927"/>
                  </a:cubicBezTo>
                  <a:lnTo>
                    <a:pt x="211" y="3917"/>
                  </a:lnTo>
                  <a:lnTo>
                    <a:pt x="200" y="3907"/>
                  </a:lnTo>
                  <a:cubicBezTo>
                    <a:pt x="200" y="3897"/>
                    <a:pt x="191" y="3887"/>
                    <a:pt x="191" y="3877"/>
                  </a:cubicBezTo>
                  <a:cubicBezTo>
                    <a:pt x="191" y="3837"/>
                    <a:pt x="191" y="3787"/>
                    <a:pt x="180" y="3757"/>
                  </a:cubicBezTo>
                  <a:lnTo>
                    <a:pt x="180" y="3717"/>
                  </a:lnTo>
                  <a:lnTo>
                    <a:pt x="180" y="3657"/>
                  </a:lnTo>
                  <a:lnTo>
                    <a:pt x="171" y="3647"/>
                  </a:lnTo>
                  <a:lnTo>
                    <a:pt x="171" y="3637"/>
                  </a:lnTo>
                  <a:close/>
                  <a:moveTo>
                    <a:pt x="2049" y="4496"/>
                  </a:moveTo>
                  <a:lnTo>
                    <a:pt x="2049" y="4536"/>
                  </a:lnTo>
                  <a:cubicBezTo>
                    <a:pt x="2039" y="4567"/>
                    <a:pt x="2039" y="4607"/>
                    <a:pt x="2039" y="4647"/>
                  </a:cubicBezTo>
                  <a:lnTo>
                    <a:pt x="2039" y="4667"/>
                  </a:lnTo>
                  <a:cubicBezTo>
                    <a:pt x="2029" y="4687"/>
                    <a:pt x="2029" y="4707"/>
                    <a:pt x="2029" y="4727"/>
                  </a:cubicBezTo>
                  <a:lnTo>
                    <a:pt x="2029" y="4756"/>
                  </a:lnTo>
                  <a:lnTo>
                    <a:pt x="2009" y="4756"/>
                  </a:lnTo>
                  <a:cubicBezTo>
                    <a:pt x="1999" y="4767"/>
                    <a:pt x="1979" y="4767"/>
                    <a:pt x="1969" y="4776"/>
                  </a:cubicBezTo>
                  <a:cubicBezTo>
                    <a:pt x="1959" y="4787"/>
                    <a:pt x="1939" y="4787"/>
                    <a:pt x="1919" y="4796"/>
                  </a:cubicBezTo>
                  <a:lnTo>
                    <a:pt x="1899" y="4807"/>
                  </a:lnTo>
                  <a:cubicBezTo>
                    <a:pt x="1869" y="4816"/>
                    <a:pt x="1839" y="4826"/>
                    <a:pt x="1799" y="4846"/>
                  </a:cubicBezTo>
                  <a:lnTo>
                    <a:pt x="1789" y="4846"/>
                  </a:lnTo>
                  <a:cubicBezTo>
                    <a:pt x="1779" y="4856"/>
                    <a:pt x="1769" y="4856"/>
                    <a:pt x="1759" y="4856"/>
                  </a:cubicBezTo>
                  <a:lnTo>
                    <a:pt x="1750" y="4866"/>
                  </a:lnTo>
                  <a:lnTo>
                    <a:pt x="1739" y="4866"/>
                  </a:lnTo>
                  <a:lnTo>
                    <a:pt x="1739" y="4846"/>
                  </a:lnTo>
                  <a:cubicBezTo>
                    <a:pt x="1739" y="4826"/>
                    <a:pt x="1739" y="4796"/>
                    <a:pt x="1750" y="4767"/>
                  </a:cubicBezTo>
                  <a:lnTo>
                    <a:pt x="1750" y="4687"/>
                  </a:lnTo>
                  <a:lnTo>
                    <a:pt x="1759" y="4667"/>
                  </a:lnTo>
                  <a:lnTo>
                    <a:pt x="1759" y="4607"/>
                  </a:lnTo>
                  <a:cubicBezTo>
                    <a:pt x="1769" y="4596"/>
                    <a:pt x="1789" y="4596"/>
                    <a:pt x="1799" y="4596"/>
                  </a:cubicBezTo>
                  <a:cubicBezTo>
                    <a:pt x="1819" y="4596"/>
                    <a:pt x="1829" y="4587"/>
                    <a:pt x="1849" y="4587"/>
                  </a:cubicBezTo>
                  <a:cubicBezTo>
                    <a:pt x="1869" y="4576"/>
                    <a:pt x="1899" y="4567"/>
                    <a:pt x="1929" y="4556"/>
                  </a:cubicBezTo>
                  <a:lnTo>
                    <a:pt x="1949" y="4547"/>
                  </a:lnTo>
                  <a:cubicBezTo>
                    <a:pt x="1959" y="4536"/>
                    <a:pt x="1969" y="4536"/>
                    <a:pt x="1989" y="4527"/>
                  </a:cubicBezTo>
                  <a:lnTo>
                    <a:pt x="2009" y="4527"/>
                  </a:lnTo>
                  <a:cubicBezTo>
                    <a:pt x="2019" y="4516"/>
                    <a:pt x="2039" y="4507"/>
                    <a:pt x="2049" y="4496"/>
                  </a:cubicBezTo>
                  <a:close/>
                  <a:moveTo>
                    <a:pt x="550" y="0"/>
                  </a:moveTo>
                  <a:cubicBezTo>
                    <a:pt x="531" y="0"/>
                    <a:pt x="500" y="10"/>
                    <a:pt x="480" y="20"/>
                  </a:cubicBezTo>
                  <a:cubicBezTo>
                    <a:pt x="451" y="50"/>
                    <a:pt x="420" y="80"/>
                    <a:pt x="420" y="120"/>
                  </a:cubicBezTo>
                  <a:cubicBezTo>
                    <a:pt x="411" y="150"/>
                    <a:pt x="411" y="170"/>
                    <a:pt x="411" y="200"/>
                  </a:cubicBezTo>
                  <a:cubicBezTo>
                    <a:pt x="411" y="220"/>
                    <a:pt x="411" y="250"/>
                    <a:pt x="420" y="270"/>
                  </a:cubicBezTo>
                  <a:lnTo>
                    <a:pt x="420" y="280"/>
                  </a:lnTo>
                  <a:lnTo>
                    <a:pt x="420" y="320"/>
                  </a:lnTo>
                  <a:lnTo>
                    <a:pt x="420" y="450"/>
                  </a:lnTo>
                  <a:lnTo>
                    <a:pt x="420" y="500"/>
                  </a:lnTo>
                  <a:lnTo>
                    <a:pt x="420" y="570"/>
                  </a:lnTo>
                  <a:lnTo>
                    <a:pt x="420" y="710"/>
                  </a:lnTo>
                  <a:lnTo>
                    <a:pt x="420" y="939"/>
                  </a:lnTo>
                  <a:lnTo>
                    <a:pt x="420" y="970"/>
                  </a:lnTo>
                  <a:lnTo>
                    <a:pt x="420" y="1059"/>
                  </a:lnTo>
                  <a:lnTo>
                    <a:pt x="420" y="1239"/>
                  </a:lnTo>
                  <a:cubicBezTo>
                    <a:pt x="431" y="1319"/>
                    <a:pt x="431" y="1399"/>
                    <a:pt x="431" y="1509"/>
                  </a:cubicBezTo>
                  <a:cubicBezTo>
                    <a:pt x="420" y="1599"/>
                    <a:pt x="420" y="1689"/>
                    <a:pt x="420" y="1779"/>
                  </a:cubicBezTo>
                  <a:cubicBezTo>
                    <a:pt x="420" y="1859"/>
                    <a:pt x="420" y="1949"/>
                    <a:pt x="411" y="2029"/>
                  </a:cubicBezTo>
                  <a:lnTo>
                    <a:pt x="400" y="2098"/>
                  </a:lnTo>
                  <a:cubicBezTo>
                    <a:pt x="400" y="2169"/>
                    <a:pt x="391" y="2229"/>
                    <a:pt x="391" y="2298"/>
                  </a:cubicBezTo>
                  <a:lnTo>
                    <a:pt x="391" y="2309"/>
                  </a:lnTo>
                  <a:cubicBezTo>
                    <a:pt x="391" y="2389"/>
                    <a:pt x="391" y="2478"/>
                    <a:pt x="380" y="2568"/>
                  </a:cubicBezTo>
                  <a:lnTo>
                    <a:pt x="380" y="2588"/>
                  </a:lnTo>
                  <a:lnTo>
                    <a:pt x="380" y="2598"/>
                  </a:lnTo>
                  <a:cubicBezTo>
                    <a:pt x="371" y="2628"/>
                    <a:pt x="371" y="2668"/>
                    <a:pt x="371" y="2708"/>
                  </a:cubicBezTo>
                  <a:lnTo>
                    <a:pt x="371" y="2838"/>
                  </a:lnTo>
                  <a:lnTo>
                    <a:pt x="371" y="2858"/>
                  </a:lnTo>
                  <a:lnTo>
                    <a:pt x="371" y="3098"/>
                  </a:lnTo>
                  <a:cubicBezTo>
                    <a:pt x="371" y="3148"/>
                    <a:pt x="371" y="3197"/>
                    <a:pt x="380" y="3237"/>
                  </a:cubicBezTo>
                  <a:lnTo>
                    <a:pt x="380" y="3257"/>
                  </a:lnTo>
                  <a:lnTo>
                    <a:pt x="380" y="3328"/>
                  </a:lnTo>
                  <a:lnTo>
                    <a:pt x="351" y="3328"/>
                  </a:lnTo>
                  <a:lnTo>
                    <a:pt x="340" y="3337"/>
                  </a:lnTo>
                  <a:cubicBezTo>
                    <a:pt x="300" y="3348"/>
                    <a:pt x="271" y="3357"/>
                    <a:pt x="231" y="3368"/>
                  </a:cubicBezTo>
                  <a:cubicBezTo>
                    <a:pt x="180" y="3388"/>
                    <a:pt x="151" y="3408"/>
                    <a:pt x="111" y="3428"/>
                  </a:cubicBezTo>
                  <a:cubicBezTo>
                    <a:pt x="71" y="3457"/>
                    <a:pt x="21" y="3488"/>
                    <a:pt x="11" y="3548"/>
                  </a:cubicBezTo>
                  <a:cubicBezTo>
                    <a:pt x="1" y="3568"/>
                    <a:pt x="1" y="3597"/>
                    <a:pt x="1" y="3627"/>
                  </a:cubicBezTo>
                  <a:cubicBezTo>
                    <a:pt x="1" y="3647"/>
                    <a:pt x="11" y="3657"/>
                    <a:pt x="11" y="3667"/>
                  </a:cubicBezTo>
                  <a:lnTo>
                    <a:pt x="11" y="3677"/>
                  </a:lnTo>
                  <a:lnTo>
                    <a:pt x="11" y="3707"/>
                  </a:lnTo>
                  <a:lnTo>
                    <a:pt x="11" y="3717"/>
                  </a:lnTo>
                  <a:cubicBezTo>
                    <a:pt x="21" y="3767"/>
                    <a:pt x="21" y="3827"/>
                    <a:pt x="31" y="3877"/>
                  </a:cubicBezTo>
                  <a:cubicBezTo>
                    <a:pt x="41" y="3917"/>
                    <a:pt x="51" y="3967"/>
                    <a:pt x="80" y="3997"/>
                  </a:cubicBezTo>
                  <a:cubicBezTo>
                    <a:pt x="91" y="4017"/>
                    <a:pt x="111" y="4027"/>
                    <a:pt x="131" y="4037"/>
                  </a:cubicBezTo>
                  <a:cubicBezTo>
                    <a:pt x="140" y="4047"/>
                    <a:pt x="151" y="4047"/>
                    <a:pt x="160" y="4057"/>
                  </a:cubicBezTo>
                  <a:lnTo>
                    <a:pt x="220" y="4087"/>
                  </a:lnTo>
                  <a:lnTo>
                    <a:pt x="231" y="4097"/>
                  </a:lnTo>
                  <a:cubicBezTo>
                    <a:pt x="251" y="4107"/>
                    <a:pt x="260" y="4117"/>
                    <a:pt x="280" y="4127"/>
                  </a:cubicBezTo>
                  <a:lnTo>
                    <a:pt x="291" y="4137"/>
                  </a:lnTo>
                  <a:cubicBezTo>
                    <a:pt x="340" y="4157"/>
                    <a:pt x="380" y="4187"/>
                    <a:pt x="431" y="4227"/>
                  </a:cubicBezTo>
                  <a:cubicBezTo>
                    <a:pt x="480" y="4267"/>
                    <a:pt x="531" y="4297"/>
                    <a:pt x="580" y="4327"/>
                  </a:cubicBezTo>
                  <a:cubicBezTo>
                    <a:pt x="630" y="4367"/>
                    <a:pt x="690" y="4407"/>
                    <a:pt x="740" y="4447"/>
                  </a:cubicBezTo>
                  <a:lnTo>
                    <a:pt x="750" y="4456"/>
                  </a:lnTo>
                  <a:cubicBezTo>
                    <a:pt x="790" y="4487"/>
                    <a:pt x="830" y="4507"/>
                    <a:pt x="870" y="4536"/>
                  </a:cubicBezTo>
                  <a:cubicBezTo>
                    <a:pt x="910" y="4567"/>
                    <a:pt x="960" y="4596"/>
                    <a:pt x="1010" y="4627"/>
                  </a:cubicBezTo>
                  <a:lnTo>
                    <a:pt x="1100" y="4687"/>
                  </a:lnTo>
                  <a:lnTo>
                    <a:pt x="1120" y="4696"/>
                  </a:lnTo>
                  <a:lnTo>
                    <a:pt x="1160" y="4716"/>
                  </a:lnTo>
                  <a:lnTo>
                    <a:pt x="1310" y="4807"/>
                  </a:lnTo>
                  <a:cubicBezTo>
                    <a:pt x="1330" y="4816"/>
                    <a:pt x="1350" y="4816"/>
                    <a:pt x="1359" y="4826"/>
                  </a:cubicBezTo>
                  <a:cubicBezTo>
                    <a:pt x="1399" y="4846"/>
                    <a:pt x="1430" y="4866"/>
                    <a:pt x="1470" y="4886"/>
                  </a:cubicBezTo>
                  <a:cubicBezTo>
                    <a:pt x="1499" y="4906"/>
                    <a:pt x="1539" y="4936"/>
                    <a:pt x="1579" y="4956"/>
                  </a:cubicBezTo>
                  <a:lnTo>
                    <a:pt x="1610" y="4976"/>
                  </a:lnTo>
                  <a:lnTo>
                    <a:pt x="1619" y="4986"/>
                  </a:lnTo>
                  <a:lnTo>
                    <a:pt x="1639" y="5006"/>
                  </a:lnTo>
                  <a:cubicBezTo>
                    <a:pt x="1650" y="5006"/>
                    <a:pt x="1659" y="5016"/>
                    <a:pt x="1670" y="5016"/>
                  </a:cubicBezTo>
                  <a:cubicBezTo>
                    <a:pt x="1670" y="5016"/>
                    <a:pt x="1679" y="5026"/>
                    <a:pt x="1690" y="5026"/>
                  </a:cubicBezTo>
                  <a:lnTo>
                    <a:pt x="1750" y="5026"/>
                  </a:lnTo>
                  <a:lnTo>
                    <a:pt x="1769" y="5016"/>
                  </a:lnTo>
                  <a:cubicBezTo>
                    <a:pt x="1789" y="5006"/>
                    <a:pt x="1799" y="5006"/>
                    <a:pt x="1819" y="4996"/>
                  </a:cubicBezTo>
                  <a:lnTo>
                    <a:pt x="1849" y="4986"/>
                  </a:lnTo>
                  <a:cubicBezTo>
                    <a:pt x="1889" y="4976"/>
                    <a:pt x="1939" y="4956"/>
                    <a:pt x="1989" y="4936"/>
                  </a:cubicBezTo>
                  <a:cubicBezTo>
                    <a:pt x="2009" y="4926"/>
                    <a:pt x="2039" y="4916"/>
                    <a:pt x="2059" y="4906"/>
                  </a:cubicBezTo>
                  <a:lnTo>
                    <a:pt x="2069" y="4896"/>
                  </a:lnTo>
                  <a:cubicBezTo>
                    <a:pt x="2079" y="4896"/>
                    <a:pt x="2089" y="4886"/>
                    <a:pt x="2099" y="4876"/>
                  </a:cubicBezTo>
                  <a:cubicBezTo>
                    <a:pt x="2119" y="4866"/>
                    <a:pt x="2139" y="4856"/>
                    <a:pt x="2149" y="4836"/>
                  </a:cubicBezTo>
                  <a:cubicBezTo>
                    <a:pt x="2149" y="4826"/>
                    <a:pt x="2159" y="4807"/>
                    <a:pt x="2159" y="4796"/>
                  </a:cubicBezTo>
                  <a:cubicBezTo>
                    <a:pt x="2159" y="4796"/>
                    <a:pt x="2159" y="4787"/>
                    <a:pt x="2149" y="4787"/>
                  </a:cubicBezTo>
                  <a:lnTo>
                    <a:pt x="2149" y="4767"/>
                  </a:lnTo>
                  <a:lnTo>
                    <a:pt x="2149" y="4736"/>
                  </a:lnTo>
                  <a:lnTo>
                    <a:pt x="2149" y="4687"/>
                  </a:lnTo>
                  <a:cubicBezTo>
                    <a:pt x="2149" y="4647"/>
                    <a:pt x="2139" y="4607"/>
                    <a:pt x="2139" y="4567"/>
                  </a:cubicBezTo>
                  <a:lnTo>
                    <a:pt x="2139" y="4436"/>
                  </a:lnTo>
                  <a:lnTo>
                    <a:pt x="2139" y="4416"/>
                  </a:lnTo>
                  <a:lnTo>
                    <a:pt x="2139" y="4407"/>
                  </a:lnTo>
                  <a:cubicBezTo>
                    <a:pt x="2149" y="4387"/>
                    <a:pt x="2149" y="4376"/>
                    <a:pt x="2149" y="4356"/>
                  </a:cubicBezTo>
                  <a:lnTo>
                    <a:pt x="2149" y="4287"/>
                  </a:lnTo>
                  <a:lnTo>
                    <a:pt x="2149" y="4247"/>
                  </a:lnTo>
                  <a:cubicBezTo>
                    <a:pt x="2149" y="4217"/>
                    <a:pt x="2149" y="4177"/>
                    <a:pt x="2159" y="4147"/>
                  </a:cubicBezTo>
                  <a:cubicBezTo>
                    <a:pt x="2159" y="4097"/>
                    <a:pt x="2159" y="4047"/>
                    <a:pt x="2169" y="3997"/>
                  </a:cubicBezTo>
                  <a:cubicBezTo>
                    <a:pt x="2169" y="3967"/>
                    <a:pt x="2169" y="3927"/>
                    <a:pt x="2179" y="3887"/>
                  </a:cubicBezTo>
                  <a:lnTo>
                    <a:pt x="2179" y="3877"/>
                  </a:lnTo>
                  <a:cubicBezTo>
                    <a:pt x="2179" y="3787"/>
                    <a:pt x="2189" y="3707"/>
                    <a:pt x="2189" y="3627"/>
                  </a:cubicBezTo>
                  <a:cubicBezTo>
                    <a:pt x="2199" y="3537"/>
                    <a:pt x="2209" y="3457"/>
                    <a:pt x="2209" y="3368"/>
                  </a:cubicBezTo>
                  <a:lnTo>
                    <a:pt x="2209" y="3317"/>
                  </a:lnTo>
                  <a:lnTo>
                    <a:pt x="2209" y="3297"/>
                  </a:lnTo>
                  <a:lnTo>
                    <a:pt x="2209" y="3277"/>
                  </a:lnTo>
                  <a:lnTo>
                    <a:pt x="2209" y="3248"/>
                  </a:lnTo>
                  <a:cubicBezTo>
                    <a:pt x="2219" y="3208"/>
                    <a:pt x="2219" y="3177"/>
                    <a:pt x="2219" y="3137"/>
                  </a:cubicBezTo>
                  <a:lnTo>
                    <a:pt x="2219" y="3128"/>
                  </a:lnTo>
                  <a:lnTo>
                    <a:pt x="2219" y="3108"/>
                  </a:lnTo>
                  <a:cubicBezTo>
                    <a:pt x="2229" y="3018"/>
                    <a:pt x="2229" y="2928"/>
                    <a:pt x="2229" y="2848"/>
                  </a:cubicBezTo>
                  <a:lnTo>
                    <a:pt x="2229" y="2798"/>
                  </a:lnTo>
                  <a:lnTo>
                    <a:pt x="2219" y="2758"/>
                  </a:lnTo>
                  <a:cubicBezTo>
                    <a:pt x="2229" y="2728"/>
                    <a:pt x="2229" y="2708"/>
                    <a:pt x="2229" y="2668"/>
                  </a:cubicBezTo>
                  <a:cubicBezTo>
                    <a:pt x="2229" y="2648"/>
                    <a:pt x="2239" y="2618"/>
                    <a:pt x="2239" y="2588"/>
                  </a:cubicBezTo>
                  <a:lnTo>
                    <a:pt x="2239" y="2458"/>
                  </a:lnTo>
                  <a:lnTo>
                    <a:pt x="2239" y="2408"/>
                  </a:lnTo>
                  <a:cubicBezTo>
                    <a:pt x="2249" y="2318"/>
                    <a:pt x="2249" y="2249"/>
                    <a:pt x="2259" y="2178"/>
                  </a:cubicBezTo>
                  <a:lnTo>
                    <a:pt x="2259" y="1978"/>
                  </a:lnTo>
                  <a:lnTo>
                    <a:pt x="2259" y="1969"/>
                  </a:lnTo>
                  <a:lnTo>
                    <a:pt x="2269" y="1918"/>
                  </a:lnTo>
                  <a:lnTo>
                    <a:pt x="2269" y="1819"/>
                  </a:lnTo>
                  <a:lnTo>
                    <a:pt x="2269" y="1659"/>
                  </a:lnTo>
                  <a:cubicBezTo>
                    <a:pt x="2279" y="1559"/>
                    <a:pt x="2279" y="1479"/>
                    <a:pt x="2279" y="1389"/>
                  </a:cubicBezTo>
                  <a:lnTo>
                    <a:pt x="2279" y="1359"/>
                  </a:lnTo>
                  <a:lnTo>
                    <a:pt x="2279" y="1110"/>
                  </a:lnTo>
                  <a:lnTo>
                    <a:pt x="2279" y="1050"/>
                  </a:lnTo>
                  <a:cubicBezTo>
                    <a:pt x="2269" y="999"/>
                    <a:pt x="2269" y="950"/>
                    <a:pt x="2239" y="899"/>
                  </a:cubicBezTo>
                  <a:cubicBezTo>
                    <a:pt x="2219" y="850"/>
                    <a:pt x="2179" y="830"/>
                    <a:pt x="2139" y="799"/>
                  </a:cubicBezTo>
                  <a:lnTo>
                    <a:pt x="2119" y="790"/>
                  </a:lnTo>
                  <a:cubicBezTo>
                    <a:pt x="2059" y="750"/>
                    <a:pt x="1989" y="710"/>
                    <a:pt x="1919" y="670"/>
                  </a:cubicBezTo>
                  <a:cubicBezTo>
                    <a:pt x="1849" y="620"/>
                    <a:pt x="1779" y="590"/>
                    <a:pt x="1699" y="550"/>
                  </a:cubicBezTo>
                  <a:cubicBezTo>
                    <a:pt x="1650" y="530"/>
                    <a:pt x="1599" y="500"/>
                    <a:pt x="1550" y="470"/>
                  </a:cubicBezTo>
                  <a:cubicBezTo>
                    <a:pt x="1530" y="460"/>
                    <a:pt x="1499" y="450"/>
                    <a:pt x="1470" y="430"/>
                  </a:cubicBezTo>
                  <a:cubicBezTo>
                    <a:pt x="1379" y="390"/>
                    <a:pt x="1299" y="350"/>
                    <a:pt x="1220" y="310"/>
                  </a:cubicBezTo>
                  <a:cubicBezTo>
                    <a:pt x="1170" y="280"/>
                    <a:pt x="1120" y="260"/>
                    <a:pt x="1060" y="230"/>
                  </a:cubicBezTo>
                  <a:lnTo>
                    <a:pt x="1050" y="220"/>
                  </a:lnTo>
                  <a:lnTo>
                    <a:pt x="990" y="190"/>
                  </a:lnTo>
                  <a:cubicBezTo>
                    <a:pt x="930" y="160"/>
                    <a:pt x="870" y="130"/>
                    <a:pt x="820" y="100"/>
                  </a:cubicBezTo>
                  <a:lnTo>
                    <a:pt x="740" y="70"/>
                  </a:lnTo>
                  <a:lnTo>
                    <a:pt x="680" y="40"/>
                  </a:lnTo>
                  <a:lnTo>
                    <a:pt x="670" y="30"/>
                  </a:lnTo>
                  <a:cubicBezTo>
                    <a:pt x="660" y="30"/>
                    <a:pt x="640" y="20"/>
                    <a:pt x="630" y="20"/>
                  </a:cubicBezTo>
                  <a:cubicBezTo>
                    <a:pt x="610" y="10"/>
                    <a:pt x="590" y="10"/>
                    <a:pt x="570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6" name="Google Shape;266;p24"/>
            <p:cNvSpPr/>
            <p:nvPr/>
          </p:nvSpPr>
          <p:spPr>
            <a:xfrm flipH="1">
              <a:off x="8731207" y="2852262"/>
              <a:ext cx="147691" cy="325775"/>
            </a:xfrm>
            <a:custGeom>
              <a:avLst/>
              <a:gdLst/>
              <a:ahLst/>
              <a:cxnLst/>
              <a:rect l="l" t="t" r="r" b="b"/>
              <a:pathLst>
                <a:path w="2279" h="5027" extrusionOk="0">
                  <a:moveTo>
                    <a:pt x="640" y="270"/>
                  </a:moveTo>
                  <a:lnTo>
                    <a:pt x="690" y="290"/>
                  </a:lnTo>
                  <a:lnTo>
                    <a:pt x="700" y="290"/>
                  </a:lnTo>
                  <a:lnTo>
                    <a:pt x="700" y="381"/>
                  </a:lnTo>
                  <a:lnTo>
                    <a:pt x="700" y="430"/>
                  </a:lnTo>
                  <a:lnTo>
                    <a:pt x="700" y="481"/>
                  </a:lnTo>
                  <a:lnTo>
                    <a:pt x="700" y="610"/>
                  </a:lnTo>
                  <a:lnTo>
                    <a:pt x="700" y="720"/>
                  </a:lnTo>
                  <a:lnTo>
                    <a:pt x="700" y="770"/>
                  </a:lnTo>
                  <a:cubicBezTo>
                    <a:pt x="690" y="830"/>
                    <a:pt x="690" y="890"/>
                    <a:pt x="690" y="940"/>
                  </a:cubicBezTo>
                  <a:cubicBezTo>
                    <a:pt x="690" y="990"/>
                    <a:pt x="700" y="1060"/>
                    <a:pt x="690" y="1130"/>
                  </a:cubicBezTo>
                  <a:lnTo>
                    <a:pt x="690" y="1309"/>
                  </a:lnTo>
                  <a:lnTo>
                    <a:pt x="690" y="1500"/>
                  </a:lnTo>
                  <a:cubicBezTo>
                    <a:pt x="690" y="1560"/>
                    <a:pt x="680" y="1620"/>
                    <a:pt x="680" y="1669"/>
                  </a:cubicBezTo>
                  <a:lnTo>
                    <a:pt x="680" y="1739"/>
                  </a:lnTo>
                  <a:cubicBezTo>
                    <a:pt x="690" y="1849"/>
                    <a:pt x="690" y="1949"/>
                    <a:pt x="680" y="2059"/>
                  </a:cubicBezTo>
                  <a:lnTo>
                    <a:pt x="680" y="2079"/>
                  </a:lnTo>
                  <a:lnTo>
                    <a:pt x="680" y="2099"/>
                  </a:lnTo>
                  <a:lnTo>
                    <a:pt x="680" y="2249"/>
                  </a:lnTo>
                  <a:cubicBezTo>
                    <a:pt x="680" y="2309"/>
                    <a:pt x="670" y="2379"/>
                    <a:pt x="670" y="2439"/>
                  </a:cubicBezTo>
                  <a:lnTo>
                    <a:pt x="670" y="2628"/>
                  </a:lnTo>
                  <a:cubicBezTo>
                    <a:pt x="670" y="2688"/>
                    <a:pt x="660" y="2748"/>
                    <a:pt x="660" y="2828"/>
                  </a:cubicBezTo>
                  <a:lnTo>
                    <a:pt x="660" y="3008"/>
                  </a:lnTo>
                  <a:lnTo>
                    <a:pt x="660" y="3098"/>
                  </a:lnTo>
                  <a:lnTo>
                    <a:pt x="660" y="3148"/>
                  </a:lnTo>
                  <a:lnTo>
                    <a:pt x="660" y="3158"/>
                  </a:lnTo>
                  <a:lnTo>
                    <a:pt x="660" y="3178"/>
                  </a:lnTo>
                  <a:cubicBezTo>
                    <a:pt x="660" y="3178"/>
                    <a:pt x="660" y="3188"/>
                    <a:pt x="650" y="3198"/>
                  </a:cubicBezTo>
                  <a:cubicBezTo>
                    <a:pt x="630" y="3218"/>
                    <a:pt x="620" y="3238"/>
                    <a:pt x="590" y="3258"/>
                  </a:cubicBezTo>
                  <a:cubicBezTo>
                    <a:pt x="590" y="3258"/>
                    <a:pt x="580" y="3268"/>
                    <a:pt x="570" y="3268"/>
                  </a:cubicBezTo>
                  <a:cubicBezTo>
                    <a:pt x="560" y="3268"/>
                    <a:pt x="560" y="3278"/>
                    <a:pt x="560" y="3278"/>
                  </a:cubicBezTo>
                  <a:cubicBezTo>
                    <a:pt x="551" y="3258"/>
                    <a:pt x="551" y="3238"/>
                    <a:pt x="551" y="3218"/>
                  </a:cubicBezTo>
                  <a:lnTo>
                    <a:pt x="551" y="3188"/>
                  </a:lnTo>
                  <a:lnTo>
                    <a:pt x="551" y="3148"/>
                  </a:lnTo>
                  <a:lnTo>
                    <a:pt x="551" y="3118"/>
                  </a:lnTo>
                  <a:cubicBezTo>
                    <a:pt x="551" y="3098"/>
                    <a:pt x="540" y="3078"/>
                    <a:pt x="540" y="3058"/>
                  </a:cubicBezTo>
                  <a:cubicBezTo>
                    <a:pt x="540" y="2978"/>
                    <a:pt x="540" y="2888"/>
                    <a:pt x="531" y="2788"/>
                  </a:cubicBezTo>
                  <a:lnTo>
                    <a:pt x="531" y="2779"/>
                  </a:lnTo>
                  <a:lnTo>
                    <a:pt x="531" y="2768"/>
                  </a:lnTo>
                  <a:lnTo>
                    <a:pt x="531" y="2659"/>
                  </a:lnTo>
                  <a:cubicBezTo>
                    <a:pt x="531" y="2628"/>
                    <a:pt x="540" y="2588"/>
                    <a:pt x="540" y="2559"/>
                  </a:cubicBezTo>
                  <a:lnTo>
                    <a:pt x="540" y="2519"/>
                  </a:lnTo>
                  <a:cubicBezTo>
                    <a:pt x="540" y="2459"/>
                    <a:pt x="540" y="2399"/>
                    <a:pt x="551" y="2339"/>
                  </a:cubicBezTo>
                  <a:lnTo>
                    <a:pt x="551" y="2249"/>
                  </a:lnTo>
                  <a:cubicBezTo>
                    <a:pt x="551" y="2199"/>
                    <a:pt x="551" y="2139"/>
                    <a:pt x="560" y="2079"/>
                  </a:cubicBezTo>
                  <a:cubicBezTo>
                    <a:pt x="560" y="2049"/>
                    <a:pt x="560" y="2019"/>
                    <a:pt x="570" y="1989"/>
                  </a:cubicBezTo>
                  <a:cubicBezTo>
                    <a:pt x="570" y="1899"/>
                    <a:pt x="580" y="1809"/>
                    <a:pt x="580" y="1739"/>
                  </a:cubicBezTo>
                  <a:lnTo>
                    <a:pt x="580" y="1609"/>
                  </a:lnTo>
                  <a:cubicBezTo>
                    <a:pt x="580" y="1560"/>
                    <a:pt x="580" y="1509"/>
                    <a:pt x="590" y="1469"/>
                  </a:cubicBezTo>
                  <a:lnTo>
                    <a:pt x="590" y="1380"/>
                  </a:lnTo>
                  <a:lnTo>
                    <a:pt x="590" y="1190"/>
                  </a:lnTo>
                  <a:cubicBezTo>
                    <a:pt x="600" y="1070"/>
                    <a:pt x="600" y="940"/>
                    <a:pt x="610" y="830"/>
                  </a:cubicBezTo>
                  <a:cubicBezTo>
                    <a:pt x="610" y="770"/>
                    <a:pt x="620" y="720"/>
                    <a:pt x="620" y="660"/>
                  </a:cubicBezTo>
                  <a:cubicBezTo>
                    <a:pt x="620" y="620"/>
                    <a:pt x="630" y="570"/>
                    <a:pt x="630" y="530"/>
                  </a:cubicBezTo>
                  <a:lnTo>
                    <a:pt x="630" y="520"/>
                  </a:lnTo>
                  <a:lnTo>
                    <a:pt x="630" y="510"/>
                  </a:lnTo>
                  <a:cubicBezTo>
                    <a:pt x="630" y="481"/>
                    <a:pt x="640" y="441"/>
                    <a:pt x="640" y="401"/>
                  </a:cubicBezTo>
                  <a:lnTo>
                    <a:pt x="640" y="281"/>
                  </a:lnTo>
                  <a:lnTo>
                    <a:pt x="640" y="270"/>
                  </a:lnTo>
                  <a:close/>
                  <a:moveTo>
                    <a:pt x="740" y="3278"/>
                  </a:moveTo>
                  <a:lnTo>
                    <a:pt x="770" y="3308"/>
                  </a:lnTo>
                  <a:lnTo>
                    <a:pt x="800" y="3338"/>
                  </a:lnTo>
                  <a:lnTo>
                    <a:pt x="810" y="3348"/>
                  </a:lnTo>
                  <a:cubicBezTo>
                    <a:pt x="830" y="3358"/>
                    <a:pt x="840" y="3368"/>
                    <a:pt x="850" y="3388"/>
                  </a:cubicBezTo>
                  <a:cubicBezTo>
                    <a:pt x="890" y="3408"/>
                    <a:pt x="930" y="3438"/>
                    <a:pt x="960" y="3468"/>
                  </a:cubicBezTo>
                  <a:cubicBezTo>
                    <a:pt x="990" y="3478"/>
                    <a:pt x="1020" y="3498"/>
                    <a:pt x="1060" y="3528"/>
                  </a:cubicBezTo>
                  <a:lnTo>
                    <a:pt x="1080" y="3548"/>
                  </a:lnTo>
                  <a:lnTo>
                    <a:pt x="1120" y="3588"/>
                  </a:lnTo>
                  <a:lnTo>
                    <a:pt x="1130" y="3588"/>
                  </a:lnTo>
                  <a:lnTo>
                    <a:pt x="1130" y="3658"/>
                  </a:lnTo>
                  <a:cubicBezTo>
                    <a:pt x="1120" y="3667"/>
                    <a:pt x="1120" y="3687"/>
                    <a:pt x="1120" y="3698"/>
                  </a:cubicBezTo>
                  <a:lnTo>
                    <a:pt x="1120" y="3707"/>
                  </a:lnTo>
                  <a:lnTo>
                    <a:pt x="1090" y="3687"/>
                  </a:lnTo>
                  <a:lnTo>
                    <a:pt x="1000" y="3628"/>
                  </a:lnTo>
                  <a:cubicBezTo>
                    <a:pt x="980" y="3608"/>
                    <a:pt x="950" y="3598"/>
                    <a:pt x="920" y="3578"/>
                  </a:cubicBezTo>
                  <a:lnTo>
                    <a:pt x="890" y="3558"/>
                  </a:lnTo>
                  <a:cubicBezTo>
                    <a:pt x="850" y="3538"/>
                    <a:pt x="820" y="3518"/>
                    <a:pt x="790" y="3498"/>
                  </a:cubicBezTo>
                  <a:lnTo>
                    <a:pt x="760" y="3478"/>
                  </a:lnTo>
                  <a:lnTo>
                    <a:pt x="760" y="3468"/>
                  </a:lnTo>
                  <a:cubicBezTo>
                    <a:pt x="740" y="3458"/>
                    <a:pt x="720" y="3448"/>
                    <a:pt x="710" y="3428"/>
                  </a:cubicBezTo>
                  <a:cubicBezTo>
                    <a:pt x="700" y="3428"/>
                    <a:pt x="680" y="3418"/>
                    <a:pt x="670" y="3408"/>
                  </a:cubicBezTo>
                  <a:lnTo>
                    <a:pt x="650" y="3398"/>
                  </a:lnTo>
                  <a:cubicBezTo>
                    <a:pt x="670" y="3378"/>
                    <a:pt x="690" y="3358"/>
                    <a:pt x="700" y="3338"/>
                  </a:cubicBezTo>
                  <a:lnTo>
                    <a:pt x="710" y="3338"/>
                  </a:lnTo>
                  <a:lnTo>
                    <a:pt x="740" y="3278"/>
                  </a:lnTo>
                  <a:close/>
                  <a:moveTo>
                    <a:pt x="1319" y="590"/>
                  </a:moveTo>
                  <a:lnTo>
                    <a:pt x="1319" y="590"/>
                  </a:lnTo>
                  <a:cubicBezTo>
                    <a:pt x="1370" y="610"/>
                    <a:pt x="1410" y="640"/>
                    <a:pt x="1450" y="660"/>
                  </a:cubicBezTo>
                  <a:cubicBezTo>
                    <a:pt x="1459" y="660"/>
                    <a:pt x="1459" y="670"/>
                    <a:pt x="1470" y="670"/>
                  </a:cubicBezTo>
                  <a:lnTo>
                    <a:pt x="1470" y="680"/>
                  </a:lnTo>
                  <a:lnTo>
                    <a:pt x="1470" y="720"/>
                  </a:lnTo>
                  <a:cubicBezTo>
                    <a:pt x="1470" y="750"/>
                    <a:pt x="1459" y="780"/>
                    <a:pt x="1459" y="810"/>
                  </a:cubicBezTo>
                  <a:lnTo>
                    <a:pt x="1459" y="950"/>
                  </a:lnTo>
                  <a:lnTo>
                    <a:pt x="1459" y="1110"/>
                  </a:lnTo>
                  <a:lnTo>
                    <a:pt x="1459" y="1140"/>
                  </a:lnTo>
                  <a:lnTo>
                    <a:pt x="1450" y="1220"/>
                  </a:lnTo>
                  <a:lnTo>
                    <a:pt x="1450" y="1320"/>
                  </a:lnTo>
                  <a:lnTo>
                    <a:pt x="1450" y="1340"/>
                  </a:lnTo>
                  <a:lnTo>
                    <a:pt x="1450" y="1480"/>
                  </a:lnTo>
                  <a:lnTo>
                    <a:pt x="1450" y="1629"/>
                  </a:lnTo>
                  <a:cubicBezTo>
                    <a:pt x="1439" y="1669"/>
                    <a:pt x="1439" y="1709"/>
                    <a:pt x="1439" y="1759"/>
                  </a:cubicBezTo>
                  <a:lnTo>
                    <a:pt x="1439" y="1879"/>
                  </a:lnTo>
                  <a:lnTo>
                    <a:pt x="1439" y="1929"/>
                  </a:lnTo>
                  <a:lnTo>
                    <a:pt x="1439" y="2019"/>
                  </a:lnTo>
                  <a:cubicBezTo>
                    <a:pt x="1450" y="2109"/>
                    <a:pt x="1450" y="2209"/>
                    <a:pt x="1450" y="2309"/>
                  </a:cubicBezTo>
                  <a:cubicBezTo>
                    <a:pt x="1450" y="2399"/>
                    <a:pt x="1439" y="2488"/>
                    <a:pt x="1430" y="2568"/>
                  </a:cubicBezTo>
                  <a:cubicBezTo>
                    <a:pt x="1430" y="2668"/>
                    <a:pt x="1419" y="2748"/>
                    <a:pt x="1419" y="2839"/>
                  </a:cubicBezTo>
                  <a:lnTo>
                    <a:pt x="1419" y="2968"/>
                  </a:lnTo>
                  <a:cubicBezTo>
                    <a:pt x="1410" y="2988"/>
                    <a:pt x="1410" y="3008"/>
                    <a:pt x="1410" y="3028"/>
                  </a:cubicBezTo>
                  <a:lnTo>
                    <a:pt x="1410" y="3048"/>
                  </a:lnTo>
                  <a:lnTo>
                    <a:pt x="1410" y="3108"/>
                  </a:lnTo>
                  <a:cubicBezTo>
                    <a:pt x="1410" y="3128"/>
                    <a:pt x="1399" y="3158"/>
                    <a:pt x="1399" y="3188"/>
                  </a:cubicBezTo>
                  <a:lnTo>
                    <a:pt x="1399" y="3198"/>
                  </a:lnTo>
                  <a:cubicBezTo>
                    <a:pt x="1399" y="3248"/>
                    <a:pt x="1399" y="3308"/>
                    <a:pt x="1390" y="3358"/>
                  </a:cubicBezTo>
                  <a:cubicBezTo>
                    <a:pt x="1390" y="3418"/>
                    <a:pt x="1390" y="3448"/>
                    <a:pt x="1379" y="3488"/>
                  </a:cubicBezTo>
                  <a:lnTo>
                    <a:pt x="1379" y="3538"/>
                  </a:lnTo>
                  <a:cubicBezTo>
                    <a:pt x="1370" y="3568"/>
                    <a:pt x="1370" y="3598"/>
                    <a:pt x="1370" y="3628"/>
                  </a:cubicBezTo>
                  <a:cubicBezTo>
                    <a:pt x="1359" y="3667"/>
                    <a:pt x="1359" y="3707"/>
                    <a:pt x="1359" y="3758"/>
                  </a:cubicBezTo>
                  <a:cubicBezTo>
                    <a:pt x="1350" y="3778"/>
                    <a:pt x="1350" y="3798"/>
                    <a:pt x="1350" y="3818"/>
                  </a:cubicBezTo>
                  <a:lnTo>
                    <a:pt x="1350" y="3827"/>
                  </a:lnTo>
                  <a:lnTo>
                    <a:pt x="1350" y="3838"/>
                  </a:lnTo>
                  <a:cubicBezTo>
                    <a:pt x="1319" y="3827"/>
                    <a:pt x="1299" y="3807"/>
                    <a:pt x="1270" y="3798"/>
                  </a:cubicBezTo>
                  <a:cubicBezTo>
                    <a:pt x="1260" y="3787"/>
                    <a:pt x="1250" y="3787"/>
                    <a:pt x="1240" y="3778"/>
                  </a:cubicBezTo>
                  <a:lnTo>
                    <a:pt x="1240" y="3767"/>
                  </a:lnTo>
                  <a:cubicBezTo>
                    <a:pt x="1250" y="3758"/>
                    <a:pt x="1250" y="3747"/>
                    <a:pt x="1240" y="3738"/>
                  </a:cubicBezTo>
                  <a:cubicBezTo>
                    <a:pt x="1250" y="3718"/>
                    <a:pt x="1250" y="3698"/>
                    <a:pt x="1250" y="3678"/>
                  </a:cubicBezTo>
                  <a:cubicBezTo>
                    <a:pt x="1260" y="3608"/>
                    <a:pt x="1270" y="3538"/>
                    <a:pt x="1270" y="3468"/>
                  </a:cubicBezTo>
                  <a:lnTo>
                    <a:pt x="1270" y="3458"/>
                  </a:lnTo>
                  <a:cubicBezTo>
                    <a:pt x="1270" y="3418"/>
                    <a:pt x="1280" y="3388"/>
                    <a:pt x="1280" y="3348"/>
                  </a:cubicBezTo>
                  <a:cubicBezTo>
                    <a:pt x="1290" y="3248"/>
                    <a:pt x="1299" y="3138"/>
                    <a:pt x="1299" y="3028"/>
                  </a:cubicBezTo>
                  <a:lnTo>
                    <a:pt x="1310" y="2958"/>
                  </a:lnTo>
                  <a:lnTo>
                    <a:pt x="1310" y="2888"/>
                  </a:lnTo>
                  <a:lnTo>
                    <a:pt x="1310" y="2859"/>
                  </a:lnTo>
                  <a:cubicBezTo>
                    <a:pt x="1310" y="2808"/>
                    <a:pt x="1319" y="2759"/>
                    <a:pt x="1319" y="2708"/>
                  </a:cubicBezTo>
                  <a:lnTo>
                    <a:pt x="1319" y="2389"/>
                  </a:lnTo>
                  <a:lnTo>
                    <a:pt x="1319" y="2299"/>
                  </a:lnTo>
                  <a:lnTo>
                    <a:pt x="1310" y="2229"/>
                  </a:lnTo>
                  <a:lnTo>
                    <a:pt x="1310" y="2059"/>
                  </a:lnTo>
                  <a:lnTo>
                    <a:pt x="1310" y="1739"/>
                  </a:lnTo>
                  <a:lnTo>
                    <a:pt x="1310" y="1600"/>
                  </a:lnTo>
                  <a:lnTo>
                    <a:pt x="1310" y="1420"/>
                  </a:lnTo>
                  <a:cubicBezTo>
                    <a:pt x="1310" y="1360"/>
                    <a:pt x="1319" y="1300"/>
                    <a:pt x="1319" y="1240"/>
                  </a:cubicBezTo>
                  <a:lnTo>
                    <a:pt x="1319" y="1100"/>
                  </a:lnTo>
                  <a:lnTo>
                    <a:pt x="1319" y="890"/>
                  </a:lnTo>
                  <a:lnTo>
                    <a:pt x="1319" y="830"/>
                  </a:lnTo>
                  <a:lnTo>
                    <a:pt x="1319" y="770"/>
                  </a:lnTo>
                  <a:cubicBezTo>
                    <a:pt x="1319" y="710"/>
                    <a:pt x="1330" y="650"/>
                    <a:pt x="1319" y="590"/>
                  </a:cubicBezTo>
                  <a:close/>
                  <a:moveTo>
                    <a:pt x="1459" y="3818"/>
                  </a:moveTo>
                  <a:lnTo>
                    <a:pt x="1459" y="3818"/>
                  </a:lnTo>
                  <a:cubicBezTo>
                    <a:pt x="1470" y="3827"/>
                    <a:pt x="1479" y="3827"/>
                    <a:pt x="1490" y="3838"/>
                  </a:cubicBezTo>
                  <a:cubicBezTo>
                    <a:pt x="1519" y="3858"/>
                    <a:pt x="1539" y="3867"/>
                    <a:pt x="1559" y="3887"/>
                  </a:cubicBezTo>
                  <a:lnTo>
                    <a:pt x="1599" y="3918"/>
                  </a:lnTo>
                  <a:lnTo>
                    <a:pt x="1639" y="3938"/>
                  </a:lnTo>
                  <a:cubicBezTo>
                    <a:pt x="1650" y="3947"/>
                    <a:pt x="1659" y="3958"/>
                    <a:pt x="1679" y="3967"/>
                  </a:cubicBezTo>
                  <a:cubicBezTo>
                    <a:pt x="1690" y="3978"/>
                    <a:pt x="1699" y="3987"/>
                    <a:pt x="1719" y="3998"/>
                  </a:cubicBezTo>
                  <a:cubicBezTo>
                    <a:pt x="1739" y="4018"/>
                    <a:pt x="1770" y="4038"/>
                    <a:pt x="1789" y="4058"/>
                  </a:cubicBezTo>
                  <a:cubicBezTo>
                    <a:pt x="1809" y="4067"/>
                    <a:pt x="1819" y="4067"/>
                    <a:pt x="1839" y="4078"/>
                  </a:cubicBezTo>
                  <a:cubicBezTo>
                    <a:pt x="1849" y="4087"/>
                    <a:pt x="1859" y="4087"/>
                    <a:pt x="1879" y="4098"/>
                  </a:cubicBezTo>
                  <a:cubicBezTo>
                    <a:pt x="1889" y="4107"/>
                    <a:pt x="1909" y="4107"/>
                    <a:pt x="1919" y="4118"/>
                  </a:cubicBezTo>
                  <a:cubicBezTo>
                    <a:pt x="1929" y="4127"/>
                    <a:pt x="1939" y="4127"/>
                    <a:pt x="1939" y="4127"/>
                  </a:cubicBezTo>
                  <a:cubicBezTo>
                    <a:pt x="1949" y="4137"/>
                    <a:pt x="1959" y="4137"/>
                    <a:pt x="1959" y="4147"/>
                  </a:cubicBezTo>
                  <a:cubicBezTo>
                    <a:pt x="1979" y="4147"/>
                    <a:pt x="1989" y="4157"/>
                    <a:pt x="2009" y="4167"/>
                  </a:cubicBezTo>
                  <a:lnTo>
                    <a:pt x="2019" y="4167"/>
                  </a:lnTo>
                  <a:cubicBezTo>
                    <a:pt x="2009" y="4197"/>
                    <a:pt x="2009" y="4217"/>
                    <a:pt x="2009" y="4247"/>
                  </a:cubicBezTo>
                  <a:lnTo>
                    <a:pt x="2009" y="4287"/>
                  </a:lnTo>
                  <a:cubicBezTo>
                    <a:pt x="2009" y="4287"/>
                    <a:pt x="1999" y="4287"/>
                    <a:pt x="1989" y="4277"/>
                  </a:cubicBezTo>
                  <a:lnTo>
                    <a:pt x="1989" y="4267"/>
                  </a:lnTo>
                  <a:lnTo>
                    <a:pt x="1949" y="4237"/>
                  </a:lnTo>
                  <a:cubicBezTo>
                    <a:pt x="1919" y="4227"/>
                    <a:pt x="1889" y="4207"/>
                    <a:pt x="1859" y="4187"/>
                  </a:cubicBezTo>
                  <a:cubicBezTo>
                    <a:pt x="1839" y="4167"/>
                    <a:pt x="1819" y="4157"/>
                    <a:pt x="1799" y="4147"/>
                  </a:cubicBezTo>
                  <a:cubicBezTo>
                    <a:pt x="1750" y="4118"/>
                    <a:pt x="1710" y="4087"/>
                    <a:pt x="1670" y="4067"/>
                  </a:cubicBezTo>
                  <a:cubicBezTo>
                    <a:pt x="1630" y="4038"/>
                    <a:pt x="1599" y="4018"/>
                    <a:pt x="1559" y="3987"/>
                  </a:cubicBezTo>
                  <a:cubicBezTo>
                    <a:pt x="1530" y="3958"/>
                    <a:pt x="1499" y="3938"/>
                    <a:pt x="1459" y="3918"/>
                  </a:cubicBezTo>
                  <a:lnTo>
                    <a:pt x="1450" y="3907"/>
                  </a:lnTo>
                  <a:cubicBezTo>
                    <a:pt x="1459" y="3898"/>
                    <a:pt x="1459" y="3887"/>
                    <a:pt x="1459" y="3878"/>
                  </a:cubicBezTo>
                  <a:lnTo>
                    <a:pt x="1459" y="3838"/>
                  </a:lnTo>
                  <a:lnTo>
                    <a:pt x="1470" y="3827"/>
                  </a:lnTo>
                  <a:lnTo>
                    <a:pt x="1459" y="3818"/>
                  </a:lnTo>
                  <a:close/>
                  <a:moveTo>
                    <a:pt x="480" y="3468"/>
                  </a:moveTo>
                  <a:lnTo>
                    <a:pt x="511" y="3498"/>
                  </a:lnTo>
                  <a:cubicBezTo>
                    <a:pt x="520" y="3508"/>
                    <a:pt x="531" y="3518"/>
                    <a:pt x="540" y="3518"/>
                  </a:cubicBezTo>
                  <a:cubicBezTo>
                    <a:pt x="551" y="3528"/>
                    <a:pt x="570" y="3538"/>
                    <a:pt x="590" y="3548"/>
                  </a:cubicBezTo>
                  <a:cubicBezTo>
                    <a:pt x="610" y="3558"/>
                    <a:pt x="620" y="3568"/>
                    <a:pt x="640" y="3578"/>
                  </a:cubicBezTo>
                  <a:lnTo>
                    <a:pt x="670" y="3608"/>
                  </a:lnTo>
                  <a:lnTo>
                    <a:pt x="680" y="3608"/>
                  </a:lnTo>
                  <a:cubicBezTo>
                    <a:pt x="700" y="3618"/>
                    <a:pt x="720" y="3638"/>
                    <a:pt x="740" y="3647"/>
                  </a:cubicBezTo>
                  <a:cubicBezTo>
                    <a:pt x="780" y="3678"/>
                    <a:pt x="820" y="3698"/>
                    <a:pt x="860" y="3707"/>
                  </a:cubicBezTo>
                  <a:cubicBezTo>
                    <a:pt x="900" y="3727"/>
                    <a:pt x="940" y="3747"/>
                    <a:pt x="980" y="3778"/>
                  </a:cubicBezTo>
                  <a:cubicBezTo>
                    <a:pt x="1000" y="3787"/>
                    <a:pt x="1010" y="3798"/>
                    <a:pt x="1030" y="3807"/>
                  </a:cubicBezTo>
                  <a:lnTo>
                    <a:pt x="1090" y="3838"/>
                  </a:lnTo>
                  <a:cubicBezTo>
                    <a:pt x="1130" y="3867"/>
                    <a:pt x="1160" y="3887"/>
                    <a:pt x="1200" y="3907"/>
                  </a:cubicBezTo>
                  <a:cubicBezTo>
                    <a:pt x="1290" y="3947"/>
                    <a:pt x="1370" y="3987"/>
                    <a:pt x="1439" y="4038"/>
                  </a:cubicBezTo>
                  <a:cubicBezTo>
                    <a:pt x="1470" y="4058"/>
                    <a:pt x="1490" y="4078"/>
                    <a:pt x="1510" y="4098"/>
                  </a:cubicBezTo>
                  <a:lnTo>
                    <a:pt x="1519" y="4098"/>
                  </a:lnTo>
                  <a:cubicBezTo>
                    <a:pt x="1559" y="4127"/>
                    <a:pt x="1610" y="4167"/>
                    <a:pt x="1659" y="4197"/>
                  </a:cubicBezTo>
                  <a:lnTo>
                    <a:pt x="1699" y="4217"/>
                  </a:lnTo>
                  <a:cubicBezTo>
                    <a:pt x="1759" y="4257"/>
                    <a:pt x="1829" y="4297"/>
                    <a:pt x="1879" y="4337"/>
                  </a:cubicBezTo>
                  <a:lnTo>
                    <a:pt x="1899" y="4357"/>
                  </a:lnTo>
                  <a:lnTo>
                    <a:pt x="1989" y="4417"/>
                  </a:lnTo>
                  <a:lnTo>
                    <a:pt x="1999" y="4417"/>
                  </a:lnTo>
                  <a:cubicBezTo>
                    <a:pt x="1989" y="4417"/>
                    <a:pt x="1989" y="4427"/>
                    <a:pt x="1989" y="4427"/>
                  </a:cubicBezTo>
                  <a:lnTo>
                    <a:pt x="1979" y="4427"/>
                  </a:lnTo>
                  <a:cubicBezTo>
                    <a:pt x="1969" y="4437"/>
                    <a:pt x="1959" y="4437"/>
                    <a:pt x="1949" y="4437"/>
                  </a:cubicBezTo>
                  <a:lnTo>
                    <a:pt x="1929" y="4447"/>
                  </a:lnTo>
                  <a:cubicBezTo>
                    <a:pt x="1919" y="4447"/>
                    <a:pt x="1899" y="4457"/>
                    <a:pt x="1889" y="4467"/>
                  </a:cubicBezTo>
                  <a:cubicBezTo>
                    <a:pt x="1859" y="4477"/>
                    <a:pt x="1829" y="4487"/>
                    <a:pt x="1799" y="4487"/>
                  </a:cubicBezTo>
                  <a:lnTo>
                    <a:pt x="1779" y="4497"/>
                  </a:lnTo>
                  <a:lnTo>
                    <a:pt x="1730" y="4497"/>
                  </a:lnTo>
                  <a:cubicBezTo>
                    <a:pt x="1719" y="4487"/>
                    <a:pt x="1710" y="4467"/>
                    <a:pt x="1699" y="4457"/>
                  </a:cubicBezTo>
                  <a:cubicBezTo>
                    <a:pt x="1690" y="4447"/>
                    <a:pt x="1670" y="4427"/>
                    <a:pt x="1650" y="4417"/>
                  </a:cubicBezTo>
                  <a:lnTo>
                    <a:pt x="1650" y="4407"/>
                  </a:lnTo>
                  <a:cubicBezTo>
                    <a:pt x="1619" y="4397"/>
                    <a:pt x="1599" y="4377"/>
                    <a:pt x="1570" y="4357"/>
                  </a:cubicBezTo>
                  <a:cubicBezTo>
                    <a:pt x="1539" y="4337"/>
                    <a:pt x="1519" y="4327"/>
                    <a:pt x="1490" y="4307"/>
                  </a:cubicBezTo>
                  <a:lnTo>
                    <a:pt x="1450" y="4287"/>
                  </a:lnTo>
                  <a:cubicBezTo>
                    <a:pt x="1430" y="4277"/>
                    <a:pt x="1410" y="4267"/>
                    <a:pt x="1390" y="4267"/>
                  </a:cubicBezTo>
                  <a:lnTo>
                    <a:pt x="1240" y="4177"/>
                  </a:lnTo>
                  <a:cubicBezTo>
                    <a:pt x="1210" y="4157"/>
                    <a:pt x="1170" y="4127"/>
                    <a:pt x="1140" y="4107"/>
                  </a:cubicBezTo>
                  <a:cubicBezTo>
                    <a:pt x="1130" y="4098"/>
                    <a:pt x="1110" y="4087"/>
                    <a:pt x="1100" y="4078"/>
                  </a:cubicBezTo>
                  <a:cubicBezTo>
                    <a:pt x="1050" y="4038"/>
                    <a:pt x="990" y="4007"/>
                    <a:pt x="940" y="3978"/>
                  </a:cubicBezTo>
                  <a:lnTo>
                    <a:pt x="790" y="3887"/>
                  </a:lnTo>
                  <a:cubicBezTo>
                    <a:pt x="770" y="3878"/>
                    <a:pt x="740" y="3858"/>
                    <a:pt x="720" y="3838"/>
                  </a:cubicBezTo>
                  <a:lnTo>
                    <a:pt x="710" y="3838"/>
                  </a:lnTo>
                  <a:cubicBezTo>
                    <a:pt x="690" y="3818"/>
                    <a:pt x="670" y="3807"/>
                    <a:pt x="650" y="3798"/>
                  </a:cubicBezTo>
                  <a:cubicBezTo>
                    <a:pt x="630" y="3778"/>
                    <a:pt x="600" y="3758"/>
                    <a:pt x="570" y="3747"/>
                  </a:cubicBezTo>
                  <a:cubicBezTo>
                    <a:pt x="551" y="3738"/>
                    <a:pt x="531" y="3718"/>
                    <a:pt x="500" y="3707"/>
                  </a:cubicBezTo>
                  <a:cubicBezTo>
                    <a:pt x="471" y="3687"/>
                    <a:pt x="451" y="3667"/>
                    <a:pt x="420" y="3647"/>
                  </a:cubicBezTo>
                  <a:lnTo>
                    <a:pt x="400" y="3638"/>
                  </a:lnTo>
                  <a:cubicBezTo>
                    <a:pt x="391" y="3628"/>
                    <a:pt x="380" y="3618"/>
                    <a:pt x="360" y="3608"/>
                  </a:cubicBezTo>
                  <a:lnTo>
                    <a:pt x="340" y="3588"/>
                  </a:lnTo>
                  <a:cubicBezTo>
                    <a:pt x="320" y="3578"/>
                    <a:pt x="311" y="3568"/>
                    <a:pt x="300" y="3558"/>
                  </a:cubicBezTo>
                  <a:cubicBezTo>
                    <a:pt x="291" y="3558"/>
                    <a:pt x="280" y="3548"/>
                    <a:pt x="260" y="3538"/>
                  </a:cubicBezTo>
                  <a:cubicBezTo>
                    <a:pt x="271" y="3528"/>
                    <a:pt x="291" y="3528"/>
                    <a:pt x="300" y="3518"/>
                  </a:cubicBezTo>
                  <a:lnTo>
                    <a:pt x="311" y="3518"/>
                  </a:lnTo>
                  <a:cubicBezTo>
                    <a:pt x="331" y="3518"/>
                    <a:pt x="351" y="3508"/>
                    <a:pt x="360" y="3498"/>
                  </a:cubicBezTo>
                  <a:lnTo>
                    <a:pt x="391" y="3498"/>
                  </a:lnTo>
                  <a:cubicBezTo>
                    <a:pt x="400" y="3488"/>
                    <a:pt x="411" y="3488"/>
                    <a:pt x="420" y="3488"/>
                  </a:cubicBezTo>
                  <a:cubicBezTo>
                    <a:pt x="431" y="3478"/>
                    <a:pt x="440" y="3478"/>
                    <a:pt x="451" y="3478"/>
                  </a:cubicBezTo>
                  <a:lnTo>
                    <a:pt x="460" y="3478"/>
                  </a:lnTo>
                  <a:cubicBezTo>
                    <a:pt x="460" y="3468"/>
                    <a:pt x="471" y="3468"/>
                    <a:pt x="471" y="3468"/>
                  </a:cubicBezTo>
                  <a:close/>
                  <a:moveTo>
                    <a:pt x="171" y="3628"/>
                  </a:moveTo>
                  <a:cubicBezTo>
                    <a:pt x="180" y="3638"/>
                    <a:pt x="191" y="3647"/>
                    <a:pt x="200" y="3647"/>
                  </a:cubicBezTo>
                  <a:cubicBezTo>
                    <a:pt x="211" y="3658"/>
                    <a:pt x="220" y="3658"/>
                    <a:pt x="231" y="3667"/>
                  </a:cubicBezTo>
                  <a:lnTo>
                    <a:pt x="291" y="3698"/>
                  </a:lnTo>
                  <a:lnTo>
                    <a:pt x="380" y="3758"/>
                  </a:lnTo>
                  <a:cubicBezTo>
                    <a:pt x="391" y="3767"/>
                    <a:pt x="411" y="3778"/>
                    <a:pt x="420" y="3787"/>
                  </a:cubicBezTo>
                  <a:cubicBezTo>
                    <a:pt x="451" y="3807"/>
                    <a:pt x="480" y="3827"/>
                    <a:pt x="511" y="3838"/>
                  </a:cubicBezTo>
                  <a:lnTo>
                    <a:pt x="570" y="3867"/>
                  </a:lnTo>
                  <a:cubicBezTo>
                    <a:pt x="600" y="3898"/>
                    <a:pt x="640" y="3918"/>
                    <a:pt x="670" y="3938"/>
                  </a:cubicBezTo>
                  <a:lnTo>
                    <a:pt x="680" y="3947"/>
                  </a:lnTo>
                  <a:lnTo>
                    <a:pt x="710" y="3967"/>
                  </a:lnTo>
                  <a:cubicBezTo>
                    <a:pt x="760" y="3998"/>
                    <a:pt x="810" y="4027"/>
                    <a:pt x="870" y="4058"/>
                  </a:cubicBezTo>
                  <a:lnTo>
                    <a:pt x="900" y="4078"/>
                  </a:lnTo>
                  <a:cubicBezTo>
                    <a:pt x="940" y="4098"/>
                    <a:pt x="980" y="4118"/>
                    <a:pt x="1020" y="4147"/>
                  </a:cubicBezTo>
                  <a:cubicBezTo>
                    <a:pt x="1040" y="4157"/>
                    <a:pt x="1060" y="4177"/>
                    <a:pt x="1090" y="4197"/>
                  </a:cubicBezTo>
                  <a:cubicBezTo>
                    <a:pt x="1110" y="4207"/>
                    <a:pt x="1140" y="4227"/>
                    <a:pt x="1160" y="4247"/>
                  </a:cubicBezTo>
                  <a:cubicBezTo>
                    <a:pt x="1220" y="4287"/>
                    <a:pt x="1270" y="4307"/>
                    <a:pt x="1319" y="4337"/>
                  </a:cubicBezTo>
                  <a:lnTo>
                    <a:pt x="1379" y="4367"/>
                  </a:lnTo>
                  <a:lnTo>
                    <a:pt x="1390" y="4367"/>
                  </a:lnTo>
                  <a:cubicBezTo>
                    <a:pt x="1419" y="4387"/>
                    <a:pt x="1450" y="4397"/>
                    <a:pt x="1479" y="4417"/>
                  </a:cubicBezTo>
                  <a:cubicBezTo>
                    <a:pt x="1519" y="4447"/>
                    <a:pt x="1570" y="4477"/>
                    <a:pt x="1619" y="4507"/>
                  </a:cubicBezTo>
                  <a:lnTo>
                    <a:pt x="1639" y="4527"/>
                  </a:lnTo>
                  <a:cubicBezTo>
                    <a:pt x="1639" y="4537"/>
                    <a:pt x="1650" y="4547"/>
                    <a:pt x="1650" y="4547"/>
                  </a:cubicBezTo>
                  <a:lnTo>
                    <a:pt x="1659" y="4557"/>
                  </a:lnTo>
                  <a:lnTo>
                    <a:pt x="1650" y="4567"/>
                  </a:lnTo>
                  <a:lnTo>
                    <a:pt x="1650" y="4607"/>
                  </a:lnTo>
                  <a:cubicBezTo>
                    <a:pt x="1650" y="4617"/>
                    <a:pt x="1639" y="4617"/>
                    <a:pt x="1639" y="4637"/>
                  </a:cubicBezTo>
                  <a:lnTo>
                    <a:pt x="1639" y="4657"/>
                  </a:lnTo>
                  <a:lnTo>
                    <a:pt x="1639" y="4667"/>
                  </a:lnTo>
                  <a:lnTo>
                    <a:pt x="1639" y="4687"/>
                  </a:lnTo>
                  <a:cubicBezTo>
                    <a:pt x="1639" y="4717"/>
                    <a:pt x="1639" y="4747"/>
                    <a:pt x="1630" y="4777"/>
                  </a:cubicBezTo>
                  <a:lnTo>
                    <a:pt x="1630" y="4787"/>
                  </a:lnTo>
                  <a:lnTo>
                    <a:pt x="1630" y="4797"/>
                  </a:lnTo>
                  <a:lnTo>
                    <a:pt x="1630" y="4807"/>
                  </a:lnTo>
                  <a:lnTo>
                    <a:pt x="1630" y="4817"/>
                  </a:lnTo>
                  <a:lnTo>
                    <a:pt x="1619" y="4807"/>
                  </a:lnTo>
                  <a:lnTo>
                    <a:pt x="1610" y="4807"/>
                  </a:lnTo>
                  <a:cubicBezTo>
                    <a:pt x="1590" y="4787"/>
                    <a:pt x="1570" y="4777"/>
                    <a:pt x="1559" y="4767"/>
                  </a:cubicBezTo>
                  <a:lnTo>
                    <a:pt x="1439" y="4707"/>
                  </a:lnTo>
                  <a:lnTo>
                    <a:pt x="1399" y="4687"/>
                  </a:lnTo>
                  <a:cubicBezTo>
                    <a:pt x="1359" y="4667"/>
                    <a:pt x="1299" y="4637"/>
                    <a:pt x="1250" y="4607"/>
                  </a:cubicBezTo>
                  <a:lnTo>
                    <a:pt x="1220" y="4587"/>
                  </a:lnTo>
                  <a:lnTo>
                    <a:pt x="1200" y="4577"/>
                  </a:lnTo>
                  <a:cubicBezTo>
                    <a:pt x="1170" y="4557"/>
                    <a:pt x="1140" y="4537"/>
                    <a:pt x="1100" y="4517"/>
                  </a:cubicBezTo>
                  <a:cubicBezTo>
                    <a:pt x="1040" y="4487"/>
                    <a:pt x="990" y="4457"/>
                    <a:pt x="940" y="4427"/>
                  </a:cubicBezTo>
                  <a:cubicBezTo>
                    <a:pt x="900" y="4397"/>
                    <a:pt x="860" y="4367"/>
                    <a:pt x="810" y="4327"/>
                  </a:cubicBezTo>
                  <a:cubicBezTo>
                    <a:pt x="750" y="4287"/>
                    <a:pt x="700" y="4257"/>
                    <a:pt x="660" y="4227"/>
                  </a:cubicBezTo>
                  <a:lnTo>
                    <a:pt x="630" y="4207"/>
                  </a:lnTo>
                  <a:lnTo>
                    <a:pt x="620" y="4197"/>
                  </a:lnTo>
                  <a:cubicBezTo>
                    <a:pt x="610" y="4197"/>
                    <a:pt x="600" y="4187"/>
                    <a:pt x="590" y="4177"/>
                  </a:cubicBezTo>
                  <a:cubicBezTo>
                    <a:pt x="560" y="4157"/>
                    <a:pt x="540" y="4147"/>
                    <a:pt x="520" y="4127"/>
                  </a:cubicBezTo>
                  <a:cubicBezTo>
                    <a:pt x="491" y="4107"/>
                    <a:pt x="460" y="4078"/>
                    <a:pt x="431" y="4058"/>
                  </a:cubicBezTo>
                  <a:cubicBezTo>
                    <a:pt x="400" y="4038"/>
                    <a:pt x="371" y="4018"/>
                    <a:pt x="340" y="4007"/>
                  </a:cubicBezTo>
                  <a:cubicBezTo>
                    <a:pt x="320" y="3987"/>
                    <a:pt x="300" y="3967"/>
                    <a:pt x="260" y="3947"/>
                  </a:cubicBezTo>
                  <a:lnTo>
                    <a:pt x="251" y="3938"/>
                  </a:lnTo>
                  <a:cubicBezTo>
                    <a:pt x="240" y="3927"/>
                    <a:pt x="231" y="3927"/>
                    <a:pt x="220" y="3918"/>
                  </a:cubicBezTo>
                  <a:lnTo>
                    <a:pt x="211" y="3907"/>
                  </a:lnTo>
                  <a:lnTo>
                    <a:pt x="191" y="3898"/>
                  </a:lnTo>
                  <a:lnTo>
                    <a:pt x="191" y="3867"/>
                  </a:lnTo>
                  <a:cubicBezTo>
                    <a:pt x="180" y="3827"/>
                    <a:pt x="180" y="3787"/>
                    <a:pt x="180" y="3747"/>
                  </a:cubicBezTo>
                  <a:lnTo>
                    <a:pt x="180" y="3707"/>
                  </a:lnTo>
                  <a:cubicBezTo>
                    <a:pt x="171" y="3698"/>
                    <a:pt x="171" y="3678"/>
                    <a:pt x="171" y="3658"/>
                  </a:cubicBezTo>
                  <a:lnTo>
                    <a:pt x="171" y="3638"/>
                  </a:lnTo>
                  <a:lnTo>
                    <a:pt x="171" y="3628"/>
                  </a:lnTo>
                  <a:close/>
                  <a:moveTo>
                    <a:pt x="2049" y="4487"/>
                  </a:moveTo>
                  <a:cubicBezTo>
                    <a:pt x="2049" y="4497"/>
                    <a:pt x="2039" y="4517"/>
                    <a:pt x="2039" y="4527"/>
                  </a:cubicBezTo>
                  <a:cubicBezTo>
                    <a:pt x="2039" y="4567"/>
                    <a:pt x="2039" y="4597"/>
                    <a:pt x="2029" y="4637"/>
                  </a:cubicBezTo>
                  <a:lnTo>
                    <a:pt x="2029" y="4657"/>
                  </a:lnTo>
                  <a:lnTo>
                    <a:pt x="2029" y="4727"/>
                  </a:lnTo>
                  <a:cubicBezTo>
                    <a:pt x="2029" y="4727"/>
                    <a:pt x="2019" y="4737"/>
                    <a:pt x="2019" y="4747"/>
                  </a:cubicBezTo>
                  <a:lnTo>
                    <a:pt x="1999" y="4757"/>
                  </a:lnTo>
                  <a:cubicBezTo>
                    <a:pt x="1989" y="4757"/>
                    <a:pt x="1979" y="4767"/>
                    <a:pt x="1969" y="4767"/>
                  </a:cubicBezTo>
                  <a:cubicBezTo>
                    <a:pt x="1949" y="4777"/>
                    <a:pt x="1939" y="4777"/>
                    <a:pt x="1919" y="4787"/>
                  </a:cubicBezTo>
                  <a:lnTo>
                    <a:pt x="1899" y="4797"/>
                  </a:lnTo>
                  <a:cubicBezTo>
                    <a:pt x="1869" y="4817"/>
                    <a:pt x="1829" y="4827"/>
                    <a:pt x="1799" y="4837"/>
                  </a:cubicBezTo>
                  <a:lnTo>
                    <a:pt x="1779" y="4837"/>
                  </a:lnTo>
                  <a:cubicBezTo>
                    <a:pt x="1770" y="4847"/>
                    <a:pt x="1759" y="4847"/>
                    <a:pt x="1750" y="4857"/>
                  </a:cubicBezTo>
                  <a:lnTo>
                    <a:pt x="1739" y="4857"/>
                  </a:lnTo>
                  <a:lnTo>
                    <a:pt x="1730" y="4866"/>
                  </a:lnTo>
                  <a:lnTo>
                    <a:pt x="1730" y="4837"/>
                  </a:lnTo>
                  <a:cubicBezTo>
                    <a:pt x="1739" y="4817"/>
                    <a:pt x="1739" y="4787"/>
                    <a:pt x="1739" y="4767"/>
                  </a:cubicBezTo>
                  <a:lnTo>
                    <a:pt x="1739" y="4757"/>
                  </a:lnTo>
                  <a:cubicBezTo>
                    <a:pt x="1750" y="4727"/>
                    <a:pt x="1750" y="4707"/>
                    <a:pt x="1750" y="4687"/>
                  </a:cubicBezTo>
                  <a:lnTo>
                    <a:pt x="1750" y="4657"/>
                  </a:lnTo>
                  <a:lnTo>
                    <a:pt x="1750" y="4607"/>
                  </a:lnTo>
                  <a:cubicBezTo>
                    <a:pt x="1750" y="4597"/>
                    <a:pt x="1759" y="4597"/>
                    <a:pt x="1759" y="4597"/>
                  </a:cubicBezTo>
                  <a:cubicBezTo>
                    <a:pt x="1770" y="4587"/>
                    <a:pt x="1779" y="4587"/>
                    <a:pt x="1799" y="4587"/>
                  </a:cubicBezTo>
                  <a:cubicBezTo>
                    <a:pt x="1809" y="4587"/>
                    <a:pt x="1829" y="4587"/>
                    <a:pt x="1839" y="4577"/>
                  </a:cubicBezTo>
                  <a:cubicBezTo>
                    <a:pt x="1869" y="4567"/>
                    <a:pt x="1899" y="4557"/>
                    <a:pt x="1919" y="4547"/>
                  </a:cubicBezTo>
                  <a:lnTo>
                    <a:pt x="1939" y="4537"/>
                  </a:lnTo>
                  <a:cubicBezTo>
                    <a:pt x="1959" y="4537"/>
                    <a:pt x="1969" y="4527"/>
                    <a:pt x="1979" y="4527"/>
                  </a:cubicBezTo>
                  <a:lnTo>
                    <a:pt x="1999" y="4517"/>
                  </a:lnTo>
                  <a:cubicBezTo>
                    <a:pt x="2019" y="4517"/>
                    <a:pt x="2029" y="4507"/>
                    <a:pt x="2049" y="4487"/>
                  </a:cubicBezTo>
                  <a:close/>
                  <a:moveTo>
                    <a:pt x="551" y="1"/>
                  </a:moveTo>
                  <a:cubicBezTo>
                    <a:pt x="520" y="1"/>
                    <a:pt x="500" y="1"/>
                    <a:pt x="480" y="21"/>
                  </a:cubicBezTo>
                  <a:cubicBezTo>
                    <a:pt x="440" y="41"/>
                    <a:pt x="420" y="81"/>
                    <a:pt x="411" y="121"/>
                  </a:cubicBezTo>
                  <a:lnTo>
                    <a:pt x="411" y="190"/>
                  </a:lnTo>
                  <a:lnTo>
                    <a:pt x="411" y="261"/>
                  </a:lnTo>
                  <a:lnTo>
                    <a:pt x="411" y="270"/>
                  </a:lnTo>
                  <a:lnTo>
                    <a:pt x="411" y="310"/>
                  </a:lnTo>
                  <a:cubicBezTo>
                    <a:pt x="420" y="350"/>
                    <a:pt x="420" y="401"/>
                    <a:pt x="420" y="441"/>
                  </a:cubicBezTo>
                  <a:lnTo>
                    <a:pt x="420" y="490"/>
                  </a:lnTo>
                  <a:cubicBezTo>
                    <a:pt x="411" y="520"/>
                    <a:pt x="411" y="540"/>
                    <a:pt x="411" y="560"/>
                  </a:cubicBezTo>
                  <a:cubicBezTo>
                    <a:pt x="411" y="610"/>
                    <a:pt x="411" y="650"/>
                    <a:pt x="420" y="700"/>
                  </a:cubicBezTo>
                  <a:lnTo>
                    <a:pt x="420" y="930"/>
                  </a:lnTo>
                  <a:lnTo>
                    <a:pt x="420" y="970"/>
                  </a:lnTo>
                  <a:lnTo>
                    <a:pt x="420" y="1050"/>
                  </a:lnTo>
                  <a:lnTo>
                    <a:pt x="420" y="1229"/>
                  </a:lnTo>
                  <a:lnTo>
                    <a:pt x="420" y="1500"/>
                  </a:lnTo>
                  <a:lnTo>
                    <a:pt x="420" y="1769"/>
                  </a:lnTo>
                  <a:cubicBezTo>
                    <a:pt x="420" y="1849"/>
                    <a:pt x="411" y="1939"/>
                    <a:pt x="411" y="2029"/>
                  </a:cubicBezTo>
                  <a:lnTo>
                    <a:pt x="400" y="2089"/>
                  </a:lnTo>
                  <a:cubicBezTo>
                    <a:pt x="391" y="2159"/>
                    <a:pt x="391" y="2229"/>
                    <a:pt x="391" y="2289"/>
                  </a:cubicBezTo>
                  <a:lnTo>
                    <a:pt x="391" y="2299"/>
                  </a:lnTo>
                  <a:cubicBezTo>
                    <a:pt x="380" y="2379"/>
                    <a:pt x="380" y="2468"/>
                    <a:pt x="371" y="2559"/>
                  </a:cubicBezTo>
                  <a:lnTo>
                    <a:pt x="371" y="2579"/>
                  </a:lnTo>
                  <a:lnTo>
                    <a:pt x="371" y="2588"/>
                  </a:lnTo>
                  <a:cubicBezTo>
                    <a:pt x="371" y="2628"/>
                    <a:pt x="371" y="2668"/>
                    <a:pt x="360" y="2699"/>
                  </a:cubicBezTo>
                  <a:lnTo>
                    <a:pt x="360" y="2839"/>
                  </a:lnTo>
                  <a:lnTo>
                    <a:pt x="360" y="2848"/>
                  </a:lnTo>
                  <a:lnTo>
                    <a:pt x="360" y="3098"/>
                  </a:lnTo>
                  <a:cubicBezTo>
                    <a:pt x="371" y="3138"/>
                    <a:pt x="371" y="3188"/>
                    <a:pt x="371" y="3238"/>
                  </a:cubicBezTo>
                  <a:lnTo>
                    <a:pt x="371" y="3248"/>
                  </a:lnTo>
                  <a:cubicBezTo>
                    <a:pt x="371" y="3268"/>
                    <a:pt x="371" y="3298"/>
                    <a:pt x="380" y="3318"/>
                  </a:cubicBezTo>
                  <a:cubicBezTo>
                    <a:pt x="371" y="3318"/>
                    <a:pt x="360" y="3318"/>
                    <a:pt x="340" y="3328"/>
                  </a:cubicBezTo>
                  <a:lnTo>
                    <a:pt x="331" y="3328"/>
                  </a:lnTo>
                  <a:cubicBezTo>
                    <a:pt x="300" y="3338"/>
                    <a:pt x="271" y="3348"/>
                    <a:pt x="220" y="3358"/>
                  </a:cubicBezTo>
                  <a:cubicBezTo>
                    <a:pt x="180" y="3378"/>
                    <a:pt x="140" y="3398"/>
                    <a:pt x="111" y="3418"/>
                  </a:cubicBezTo>
                  <a:cubicBezTo>
                    <a:pt x="71" y="3448"/>
                    <a:pt x="21" y="3478"/>
                    <a:pt x="1" y="3538"/>
                  </a:cubicBezTo>
                  <a:lnTo>
                    <a:pt x="1" y="3618"/>
                  </a:lnTo>
                  <a:lnTo>
                    <a:pt x="1" y="3667"/>
                  </a:lnTo>
                  <a:lnTo>
                    <a:pt x="1" y="3678"/>
                  </a:lnTo>
                  <a:lnTo>
                    <a:pt x="11" y="3698"/>
                  </a:lnTo>
                  <a:lnTo>
                    <a:pt x="11" y="3707"/>
                  </a:lnTo>
                  <a:cubicBezTo>
                    <a:pt x="11" y="3758"/>
                    <a:pt x="21" y="3818"/>
                    <a:pt x="31" y="3878"/>
                  </a:cubicBezTo>
                  <a:cubicBezTo>
                    <a:pt x="31" y="3907"/>
                    <a:pt x="41" y="3958"/>
                    <a:pt x="81" y="3987"/>
                  </a:cubicBezTo>
                  <a:cubicBezTo>
                    <a:pt x="91" y="4007"/>
                    <a:pt x="111" y="4018"/>
                    <a:pt x="131" y="4027"/>
                  </a:cubicBezTo>
                  <a:cubicBezTo>
                    <a:pt x="140" y="4038"/>
                    <a:pt x="151" y="4038"/>
                    <a:pt x="160" y="4047"/>
                  </a:cubicBezTo>
                  <a:lnTo>
                    <a:pt x="220" y="4078"/>
                  </a:lnTo>
                  <a:lnTo>
                    <a:pt x="220" y="4087"/>
                  </a:lnTo>
                  <a:lnTo>
                    <a:pt x="280" y="4118"/>
                  </a:lnTo>
                  <a:lnTo>
                    <a:pt x="291" y="4127"/>
                  </a:lnTo>
                  <a:cubicBezTo>
                    <a:pt x="331" y="4147"/>
                    <a:pt x="371" y="4177"/>
                    <a:pt x="431" y="4217"/>
                  </a:cubicBezTo>
                  <a:cubicBezTo>
                    <a:pt x="471" y="4257"/>
                    <a:pt x="520" y="4287"/>
                    <a:pt x="570" y="4327"/>
                  </a:cubicBezTo>
                  <a:cubicBezTo>
                    <a:pt x="630" y="4357"/>
                    <a:pt x="680" y="4397"/>
                    <a:pt x="730" y="4437"/>
                  </a:cubicBezTo>
                  <a:lnTo>
                    <a:pt x="740" y="4437"/>
                  </a:lnTo>
                  <a:lnTo>
                    <a:pt x="750" y="4447"/>
                  </a:lnTo>
                  <a:cubicBezTo>
                    <a:pt x="790" y="4477"/>
                    <a:pt x="820" y="4507"/>
                    <a:pt x="860" y="4527"/>
                  </a:cubicBezTo>
                  <a:cubicBezTo>
                    <a:pt x="910" y="4557"/>
                    <a:pt x="960" y="4587"/>
                    <a:pt x="1000" y="4617"/>
                  </a:cubicBezTo>
                  <a:cubicBezTo>
                    <a:pt x="1030" y="4637"/>
                    <a:pt x="1070" y="4657"/>
                    <a:pt x="1100" y="4677"/>
                  </a:cubicBezTo>
                  <a:lnTo>
                    <a:pt x="1120" y="4687"/>
                  </a:lnTo>
                  <a:lnTo>
                    <a:pt x="1160" y="4707"/>
                  </a:lnTo>
                  <a:cubicBezTo>
                    <a:pt x="1200" y="4737"/>
                    <a:pt x="1250" y="4767"/>
                    <a:pt x="1310" y="4797"/>
                  </a:cubicBezTo>
                  <a:cubicBezTo>
                    <a:pt x="1330" y="4807"/>
                    <a:pt x="1339" y="4817"/>
                    <a:pt x="1359" y="4817"/>
                  </a:cubicBezTo>
                  <a:cubicBezTo>
                    <a:pt x="1399" y="4837"/>
                    <a:pt x="1430" y="4857"/>
                    <a:pt x="1459" y="4877"/>
                  </a:cubicBezTo>
                  <a:cubicBezTo>
                    <a:pt x="1499" y="4897"/>
                    <a:pt x="1539" y="4926"/>
                    <a:pt x="1570" y="4957"/>
                  </a:cubicBezTo>
                  <a:lnTo>
                    <a:pt x="1599" y="4977"/>
                  </a:lnTo>
                  <a:lnTo>
                    <a:pt x="1610" y="4977"/>
                  </a:lnTo>
                  <a:cubicBezTo>
                    <a:pt x="1619" y="4986"/>
                    <a:pt x="1630" y="4986"/>
                    <a:pt x="1639" y="4997"/>
                  </a:cubicBezTo>
                  <a:cubicBezTo>
                    <a:pt x="1650" y="4997"/>
                    <a:pt x="1650" y="5006"/>
                    <a:pt x="1659" y="5006"/>
                  </a:cubicBezTo>
                  <a:cubicBezTo>
                    <a:pt x="1670" y="5017"/>
                    <a:pt x="1679" y="5017"/>
                    <a:pt x="1690" y="5017"/>
                  </a:cubicBezTo>
                  <a:lnTo>
                    <a:pt x="1699" y="5017"/>
                  </a:lnTo>
                  <a:lnTo>
                    <a:pt x="1710" y="5026"/>
                  </a:lnTo>
                  <a:lnTo>
                    <a:pt x="1719" y="5026"/>
                  </a:lnTo>
                  <a:cubicBezTo>
                    <a:pt x="1730" y="5026"/>
                    <a:pt x="1739" y="5026"/>
                    <a:pt x="1739" y="5017"/>
                  </a:cubicBezTo>
                  <a:lnTo>
                    <a:pt x="1759" y="5006"/>
                  </a:lnTo>
                  <a:lnTo>
                    <a:pt x="1770" y="5006"/>
                  </a:lnTo>
                  <a:cubicBezTo>
                    <a:pt x="1789" y="5006"/>
                    <a:pt x="1799" y="4997"/>
                    <a:pt x="1819" y="4986"/>
                  </a:cubicBezTo>
                  <a:lnTo>
                    <a:pt x="1839" y="4986"/>
                  </a:lnTo>
                  <a:cubicBezTo>
                    <a:pt x="1889" y="4966"/>
                    <a:pt x="1939" y="4946"/>
                    <a:pt x="1979" y="4926"/>
                  </a:cubicBezTo>
                  <a:cubicBezTo>
                    <a:pt x="2009" y="4917"/>
                    <a:pt x="2029" y="4906"/>
                    <a:pt x="2059" y="4897"/>
                  </a:cubicBezTo>
                  <a:lnTo>
                    <a:pt x="2059" y="4886"/>
                  </a:lnTo>
                  <a:cubicBezTo>
                    <a:pt x="2079" y="4886"/>
                    <a:pt x="2089" y="4877"/>
                    <a:pt x="2099" y="4877"/>
                  </a:cubicBezTo>
                  <a:cubicBezTo>
                    <a:pt x="2109" y="4866"/>
                    <a:pt x="2129" y="4847"/>
                    <a:pt x="2139" y="4827"/>
                  </a:cubicBezTo>
                  <a:cubicBezTo>
                    <a:pt x="2149" y="4827"/>
                    <a:pt x="2149" y="4807"/>
                    <a:pt x="2149" y="4787"/>
                  </a:cubicBezTo>
                  <a:lnTo>
                    <a:pt x="2149" y="4777"/>
                  </a:lnTo>
                  <a:lnTo>
                    <a:pt x="2149" y="4757"/>
                  </a:lnTo>
                  <a:lnTo>
                    <a:pt x="2149" y="4737"/>
                  </a:lnTo>
                  <a:lnTo>
                    <a:pt x="2149" y="4677"/>
                  </a:lnTo>
                  <a:cubicBezTo>
                    <a:pt x="2139" y="4637"/>
                    <a:pt x="2139" y="4597"/>
                    <a:pt x="2139" y="4557"/>
                  </a:cubicBezTo>
                  <a:cubicBezTo>
                    <a:pt x="2129" y="4517"/>
                    <a:pt x="2139" y="4467"/>
                    <a:pt x="2139" y="4427"/>
                  </a:cubicBezTo>
                  <a:lnTo>
                    <a:pt x="2139" y="4417"/>
                  </a:lnTo>
                  <a:lnTo>
                    <a:pt x="2139" y="4397"/>
                  </a:lnTo>
                  <a:cubicBezTo>
                    <a:pt x="2139" y="4387"/>
                    <a:pt x="2149" y="4367"/>
                    <a:pt x="2149" y="4357"/>
                  </a:cubicBezTo>
                  <a:lnTo>
                    <a:pt x="2149" y="4287"/>
                  </a:lnTo>
                  <a:lnTo>
                    <a:pt x="2149" y="4247"/>
                  </a:lnTo>
                  <a:lnTo>
                    <a:pt x="2149" y="4137"/>
                  </a:lnTo>
                  <a:cubicBezTo>
                    <a:pt x="2159" y="4087"/>
                    <a:pt x="2159" y="4047"/>
                    <a:pt x="2159" y="3998"/>
                  </a:cubicBezTo>
                  <a:cubicBezTo>
                    <a:pt x="2169" y="3958"/>
                    <a:pt x="2169" y="3918"/>
                    <a:pt x="2169" y="3887"/>
                  </a:cubicBezTo>
                  <a:lnTo>
                    <a:pt x="2169" y="3867"/>
                  </a:lnTo>
                  <a:cubicBezTo>
                    <a:pt x="2179" y="3787"/>
                    <a:pt x="2179" y="3707"/>
                    <a:pt x="2189" y="3618"/>
                  </a:cubicBezTo>
                  <a:cubicBezTo>
                    <a:pt x="2199" y="3538"/>
                    <a:pt x="2199" y="3448"/>
                    <a:pt x="2209" y="3358"/>
                  </a:cubicBezTo>
                  <a:lnTo>
                    <a:pt x="2209" y="3308"/>
                  </a:lnTo>
                  <a:lnTo>
                    <a:pt x="2209" y="3288"/>
                  </a:lnTo>
                  <a:lnTo>
                    <a:pt x="2209" y="3278"/>
                  </a:lnTo>
                  <a:lnTo>
                    <a:pt x="2209" y="3238"/>
                  </a:lnTo>
                  <a:cubicBezTo>
                    <a:pt x="2209" y="3198"/>
                    <a:pt x="2219" y="3168"/>
                    <a:pt x="2219" y="3128"/>
                  </a:cubicBezTo>
                  <a:lnTo>
                    <a:pt x="2219" y="3118"/>
                  </a:lnTo>
                  <a:lnTo>
                    <a:pt x="2219" y="3098"/>
                  </a:lnTo>
                  <a:cubicBezTo>
                    <a:pt x="2229" y="3008"/>
                    <a:pt x="2229" y="2928"/>
                    <a:pt x="2229" y="2839"/>
                  </a:cubicBezTo>
                  <a:lnTo>
                    <a:pt x="2219" y="2799"/>
                  </a:lnTo>
                  <a:lnTo>
                    <a:pt x="2219" y="2759"/>
                  </a:lnTo>
                  <a:cubicBezTo>
                    <a:pt x="2219" y="2728"/>
                    <a:pt x="2219" y="2699"/>
                    <a:pt x="2229" y="2668"/>
                  </a:cubicBezTo>
                  <a:lnTo>
                    <a:pt x="2229" y="2579"/>
                  </a:lnTo>
                  <a:cubicBezTo>
                    <a:pt x="2239" y="2539"/>
                    <a:pt x="2239" y="2488"/>
                    <a:pt x="2239" y="2448"/>
                  </a:cubicBezTo>
                  <a:lnTo>
                    <a:pt x="2239" y="2399"/>
                  </a:lnTo>
                  <a:cubicBezTo>
                    <a:pt x="2239" y="2319"/>
                    <a:pt x="2249" y="2239"/>
                    <a:pt x="2249" y="2169"/>
                  </a:cubicBezTo>
                  <a:cubicBezTo>
                    <a:pt x="2259" y="2099"/>
                    <a:pt x="2259" y="2029"/>
                    <a:pt x="2259" y="1969"/>
                  </a:cubicBezTo>
                  <a:lnTo>
                    <a:pt x="2259" y="1959"/>
                  </a:lnTo>
                  <a:lnTo>
                    <a:pt x="2259" y="1909"/>
                  </a:lnTo>
                  <a:lnTo>
                    <a:pt x="2259" y="1819"/>
                  </a:lnTo>
                  <a:cubicBezTo>
                    <a:pt x="2269" y="1759"/>
                    <a:pt x="2269" y="1700"/>
                    <a:pt x="2269" y="1649"/>
                  </a:cubicBezTo>
                  <a:cubicBezTo>
                    <a:pt x="2269" y="1549"/>
                    <a:pt x="2279" y="1469"/>
                    <a:pt x="2279" y="1380"/>
                  </a:cubicBezTo>
                  <a:lnTo>
                    <a:pt x="2279" y="1349"/>
                  </a:lnTo>
                  <a:lnTo>
                    <a:pt x="2279" y="1110"/>
                  </a:lnTo>
                  <a:cubicBezTo>
                    <a:pt x="2279" y="1080"/>
                    <a:pt x="2279" y="1060"/>
                    <a:pt x="2269" y="1040"/>
                  </a:cubicBezTo>
                  <a:cubicBezTo>
                    <a:pt x="2269" y="990"/>
                    <a:pt x="2259" y="940"/>
                    <a:pt x="2239" y="890"/>
                  </a:cubicBezTo>
                  <a:cubicBezTo>
                    <a:pt x="2219" y="840"/>
                    <a:pt x="2169" y="820"/>
                    <a:pt x="2129" y="790"/>
                  </a:cubicBezTo>
                  <a:lnTo>
                    <a:pt x="2119" y="790"/>
                  </a:lnTo>
                  <a:cubicBezTo>
                    <a:pt x="2049" y="750"/>
                    <a:pt x="1979" y="700"/>
                    <a:pt x="1919" y="660"/>
                  </a:cubicBezTo>
                  <a:cubicBezTo>
                    <a:pt x="1849" y="620"/>
                    <a:pt x="1770" y="580"/>
                    <a:pt x="1699" y="540"/>
                  </a:cubicBezTo>
                  <a:cubicBezTo>
                    <a:pt x="1650" y="520"/>
                    <a:pt x="1599" y="490"/>
                    <a:pt x="1550" y="470"/>
                  </a:cubicBezTo>
                  <a:cubicBezTo>
                    <a:pt x="1519" y="450"/>
                    <a:pt x="1499" y="441"/>
                    <a:pt x="1470" y="421"/>
                  </a:cubicBezTo>
                  <a:cubicBezTo>
                    <a:pt x="1379" y="381"/>
                    <a:pt x="1299" y="341"/>
                    <a:pt x="1220" y="301"/>
                  </a:cubicBezTo>
                  <a:cubicBezTo>
                    <a:pt x="1170" y="281"/>
                    <a:pt x="1110" y="250"/>
                    <a:pt x="1060" y="221"/>
                  </a:cubicBezTo>
                  <a:lnTo>
                    <a:pt x="1040" y="210"/>
                  </a:lnTo>
                  <a:lnTo>
                    <a:pt x="980" y="181"/>
                  </a:lnTo>
                  <a:cubicBezTo>
                    <a:pt x="930" y="150"/>
                    <a:pt x="870" y="121"/>
                    <a:pt x="810" y="101"/>
                  </a:cubicBezTo>
                  <a:lnTo>
                    <a:pt x="740" y="61"/>
                  </a:lnTo>
                  <a:lnTo>
                    <a:pt x="680" y="30"/>
                  </a:lnTo>
                  <a:lnTo>
                    <a:pt x="670" y="30"/>
                  </a:lnTo>
                  <a:cubicBezTo>
                    <a:pt x="650" y="21"/>
                    <a:pt x="640" y="21"/>
                    <a:pt x="630" y="11"/>
                  </a:cubicBezTo>
                  <a:cubicBezTo>
                    <a:pt x="610" y="1"/>
                    <a:pt x="590" y="1"/>
                    <a:pt x="560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67" name="Google Shape;267;p24"/>
          <p:cNvGrpSpPr/>
          <p:nvPr/>
        </p:nvGrpSpPr>
        <p:grpSpPr>
          <a:xfrm>
            <a:off x="365023" y="387798"/>
            <a:ext cx="8223004" cy="4072100"/>
            <a:chOff x="365023" y="387798"/>
            <a:chExt cx="8223004" cy="4072100"/>
          </a:xfrm>
        </p:grpSpPr>
        <p:sp>
          <p:nvSpPr>
            <p:cNvPr id="268" name="Google Shape;268;p24"/>
            <p:cNvSpPr/>
            <p:nvPr/>
          </p:nvSpPr>
          <p:spPr>
            <a:xfrm>
              <a:off x="7757940" y="3994755"/>
              <a:ext cx="410299" cy="465144"/>
            </a:xfrm>
            <a:custGeom>
              <a:avLst/>
              <a:gdLst/>
              <a:ahLst/>
              <a:cxnLst/>
              <a:rect l="l" t="t" r="r" b="b"/>
              <a:pathLst>
                <a:path w="4945" h="5606" extrusionOk="0">
                  <a:moveTo>
                    <a:pt x="2011" y="1"/>
                  </a:moveTo>
                  <a:cubicBezTo>
                    <a:pt x="2000" y="1"/>
                    <a:pt x="1990" y="1"/>
                    <a:pt x="1979" y="2"/>
                  </a:cubicBezTo>
                  <a:cubicBezTo>
                    <a:pt x="1759" y="32"/>
                    <a:pt x="1759" y="242"/>
                    <a:pt x="1739" y="391"/>
                  </a:cubicBezTo>
                  <a:cubicBezTo>
                    <a:pt x="1659" y="971"/>
                    <a:pt x="1510" y="1541"/>
                    <a:pt x="1579" y="2150"/>
                  </a:cubicBezTo>
                  <a:cubicBezTo>
                    <a:pt x="1230" y="2260"/>
                    <a:pt x="880" y="2360"/>
                    <a:pt x="540" y="2470"/>
                  </a:cubicBezTo>
                  <a:cubicBezTo>
                    <a:pt x="340" y="2540"/>
                    <a:pt x="41" y="2510"/>
                    <a:pt x="21" y="2789"/>
                  </a:cubicBezTo>
                  <a:cubicBezTo>
                    <a:pt x="1" y="3060"/>
                    <a:pt x="300" y="3100"/>
                    <a:pt x="491" y="3179"/>
                  </a:cubicBezTo>
                  <a:cubicBezTo>
                    <a:pt x="840" y="3339"/>
                    <a:pt x="1220" y="3399"/>
                    <a:pt x="1559" y="3559"/>
                  </a:cubicBezTo>
                  <a:cubicBezTo>
                    <a:pt x="1710" y="3629"/>
                    <a:pt x="1779" y="3709"/>
                    <a:pt x="1779" y="3889"/>
                  </a:cubicBezTo>
                  <a:cubicBezTo>
                    <a:pt x="1759" y="4328"/>
                    <a:pt x="1779" y="4758"/>
                    <a:pt x="1829" y="5187"/>
                  </a:cubicBezTo>
                  <a:cubicBezTo>
                    <a:pt x="1849" y="5358"/>
                    <a:pt x="1849" y="5547"/>
                    <a:pt x="2049" y="5597"/>
                  </a:cubicBezTo>
                  <a:cubicBezTo>
                    <a:pt x="2070" y="5603"/>
                    <a:pt x="2090" y="5606"/>
                    <a:pt x="2109" y="5606"/>
                  </a:cubicBezTo>
                  <a:cubicBezTo>
                    <a:pt x="2250" y="5606"/>
                    <a:pt x="2328" y="5453"/>
                    <a:pt x="2399" y="5347"/>
                  </a:cubicBezTo>
                  <a:cubicBezTo>
                    <a:pt x="2499" y="5198"/>
                    <a:pt x="2589" y="5048"/>
                    <a:pt x="2669" y="4888"/>
                  </a:cubicBezTo>
                  <a:cubicBezTo>
                    <a:pt x="2818" y="4608"/>
                    <a:pt x="2969" y="4328"/>
                    <a:pt x="3128" y="4028"/>
                  </a:cubicBezTo>
                  <a:cubicBezTo>
                    <a:pt x="3428" y="4288"/>
                    <a:pt x="3728" y="4518"/>
                    <a:pt x="4088" y="4638"/>
                  </a:cubicBezTo>
                  <a:cubicBezTo>
                    <a:pt x="4186" y="4675"/>
                    <a:pt x="4292" y="4731"/>
                    <a:pt x="4394" y="4731"/>
                  </a:cubicBezTo>
                  <a:cubicBezTo>
                    <a:pt x="4458" y="4731"/>
                    <a:pt x="4519" y="4709"/>
                    <a:pt x="4577" y="4648"/>
                  </a:cubicBezTo>
                  <a:cubicBezTo>
                    <a:pt x="4727" y="4488"/>
                    <a:pt x="4627" y="4308"/>
                    <a:pt x="4567" y="4148"/>
                  </a:cubicBezTo>
                  <a:cubicBezTo>
                    <a:pt x="4477" y="3879"/>
                    <a:pt x="4367" y="3619"/>
                    <a:pt x="4247" y="3359"/>
                  </a:cubicBezTo>
                  <a:cubicBezTo>
                    <a:pt x="4197" y="3229"/>
                    <a:pt x="4197" y="3129"/>
                    <a:pt x="4267" y="3000"/>
                  </a:cubicBezTo>
                  <a:cubicBezTo>
                    <a:pt x="4467" y="2570"/>
                    <a:pt x="4737" y="2160"/>
                    <a:pt x="4857" y="1690"/>
                  </a:cubicBezTo>
                  <a:cubicBezTo>
                    <a:pt x="4944" y="1349"/>
                    <a:pt x="4867" y="1190"/>
                    <a:pt x="4615" y="1190"/>
                  </a:cubicBezTo>
                  <a:cubicBezTo>
                    <a:pt x="4551" y="1190"/>
                    <a:pt x="4475" y="1201"/>
                    <a:pt x="4387" y="1221"/>
                  </a:cubicBezTo>
                  <a:cubicBezTo>
                    <a:pt x="3948" y="1321"/>
                    <a:pt x="3538" y="1501"/>
                    <a:pt x="3088" y="1641"/>
                  </a:cubicBezTo>
                  <a:cubicBezTo>
                    <a:pt x="2869" y="1161"/>
                    <a:pt x="2598" y="731"/>
                    <a:pt x="2349" y="302"/>
                  </a:cubicBezTo>
                  <a:cubicBezTo>
                    <a:pt x="2264" y="160"/>
                    <a:pt x="2188" y="1"/>
                    <a:pt x="2011" y="1"/>
                  </a:cubicBezTo>
                  <a:close/>
                </a:path>
              </a:pathLst>
            </a:custGeom>
            <a:solidFill>
              <a:srgbClr val="FF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9" name="Google Shape;269;p24"/>
            <p:cNvSpPr/>
            <p:nvPr/>
          </p:nvSpPr>
          <p:spPr>
            <a:xfrm>
              <a:off x="8259975" y="387798"/>
              <a:ext cx="328052" cy="304407"/>
            </a:xfrm>
            <a:custGeom>
              <a:avLst/>
              <a:gdLst/>
              <a:ahLst/>
              <a:cxnLst/>
              <a:rect l="l" t="t" r="r" b="b"/>
              <a:pathLst>
                <a:path w="2969" h="2755" extrusionOk="0">
                  <a:moveTo>
                    <a:pt x="1263" y="1"/>
                  </a:moveTo>
                  <a:cubicBezTo>
                    <a:pt x="1247" y="1"/>
                    <a:pt x="1230" y="5"/>
                    <a:pt x="1210" y="14"/>
                  </a:cubicBezTo>
                  <a:cubicBezTo>
                    <a:pt x="1130" y="44"/>
                    <a:pt x="1099" y="74"/>
                    <a:pt x="1090" y="164"/>
                  </a:cubicBezTo>
                  <a:cubicBezTo>
                    <a:pt x="1090" y="314"/>
                    <a:pt x="1059" y="453"/>
                    <a:pt x="1059" y="604"/>
                  </a:cubicBezTo>
                  <a:cubicBezTo>
                    <a:pt x="1059" y="733"/>
                    <a:pt x="1010" y="773"/>
                    <a:pt x="910" y="804"/>
                  </a:cubicBezTo>
                  <a:cubicBezTo>
                    <a:pt x="660" y="893"/>
                    <a:pt x="430" y="1003"/>
                    <a:pt x="170" y="1053"/>
                  </a:cubicBezTo>
                  <a:cubicBezTo>
                    <a:pt x="90" y="1073"/>
                    <a:pt x="0" y="1103"/>
                    <a:pt x="0" y="1203"/>
                  </a:cubicBezTo>
                  <a:cubicBezTo>
                    <a:pt x="0" y="1293"/>
                    <a:pt x="80" y="1323"/>
                    <a:pt x="150" y="1353"/>
                  </a:cubicBezTo>
                  <a:cubicBezTo>
                    <a:pt x="390" y="1453"/>
                    <a:pt x="620" y="1543"/>
                    <a:pt x="859" y="1643"/>
                  </a:cubicBezTo>
                  <a:cubicBezTo>
                    <a:pt x="810" y="1923"/>
                    <a:pt x="760" y="2202"/>
                    <a:pt x="710" y="2472"/>
                  </a:cubicBezTo>
                  <a:cubicBezTo>
                    <a:pt x="690" y="2572"/>
                    <a:pt x="690" y="2672"/>
                    <a:pt x="790" y="2732"/>
                  </a:cubicBezTo>
                  <a:cubicBezTo>
                    <a:pt x="818" y="2747"/>
                    <a:pt x="847" y="2754"/>
                    <a:pt x="875" y="2754"/>
                  </a:cubicBezTo>
                  <a:cubicBezTo>
                    <a:pt x="939" y="2754"/>
                    <a:pt x="1001" y="2720"/>
                    <a:pt x="1050" y="2672"/>
                  </a:cubicBezTo>
                  <a:cubicBezTo>
                    <a:pt x="1199" y="2542"/>
                    <a:pt x="1349" y="2412"/>
                    <a:pt x="1489" y="2272"/>
                  </a:cubicBezTo>
                  <a:cubicBezTo>
                    <a:pt x="1560" y="2208"/>
                    <a:pt x="1621" y="2175"/>
                    <a:pt x="1697" y="2175"/>
                  </a:cubicBezTo>
                  <a:cubicBezTo>
                    <a:pt x="1728" y="2175"/>
                    <a:pt x="1761" y="2180"/>
                    <a:pt x="1799" y="2192"/>
                  </a:cubicBezTo>
                  <a:cubicBezTo>
                    <a:pt x="2109" y="2282"/>
                    <a:pt x="2418" y="2352"/>
                    <a:pt x="2738" y="2402"/>
                  </a:cubicBezTo>
                  <a:cubicBezTo>
                    <a:pt x="2776" y="2409"/>
                    <a:pt x="2809" y="2413"/>
                    <a:pt x="2836" y="2413"/>
                  </a:cubicBezTo>
                  <a:cubicBezTo>
                    <a:pt x="2958" y="2413"/>
                    <a:pt x="2968" y="2339"/>
                    <a:pt x="2878" y="2192"/>
                  </a:cubicBezTo>
                  <a:cubicBezTo>
                    <a:pt x="2738" y="1952"/>
                    <a:pt x="2588" y="1723"/>
                    <a:pt x="2429" y="1493"/>
                  </a:cubicBezTo>
                  <a:cubicBezTo>
                    <a:pt x="2349" y="1383"/>
                    <a:pt x="2338" y="1293"/>
                    <a:pt x="2418" y="1183"/>
                  </a:cubicBezTo>
                  <a:cubicBezTo>
                    <a:pt x="2548" y="983"/>
                    <a:pt x="2658" y="773"/>
                    <a:pt x="2778" y="564"/>
                  </a:cubicBezTo>
                  <a:cubicBezTo>
                    <a:pt x="2818" y="493"/>
                    <a:pt x="2848" y="424"/>
                    <a:pt x="2788" y="353"/>
                  </a:cubicBezTo>
                  <a:cubicBezTo>
                    <a:pt x="2762" y="327"/>
                    <a:pt x="2736" y="318"/>
                    <a:pt x="2708" y="318"/>
                  </a:cubicBezTo>
                  <a:cubicBezTo>
                    <a:pt x="2674" y="318"/>
                    <a:pt x="2637" y="333"/>
                    <a:pt x="2598" y="344"/>
                  </a:cubicBezTo>
                  <a:cubicBezTo>
                    <a:pt x="2508" y="373"/>
                    <a:pt x="2418" y="404"/>
                    <a:pt x="2329" y="424"/>
                  </a:cubicBezTo>
                  <a:cubicBezTo>
                    <a:pt x="2115" y="482"/>
                    <a:pt x="1979" y="518"/>
                    <a:pt x="1875" y="518"/>
                  </a:cubicBezTo>
                  <a:cubicBezTo>
                    <a:pt x="1691" y="518"/>
                    <a:pt x="1605" y="403"/>
                    <a:pt x="1369" y="84"/>
                  </a:cubicBezTo>
                  <a:cubicBezTo>
                    <a:pt x="1339" y="45"/>
                    <a:pt x="1313" y="1"/>
                    <a:pt x="1263" y="1"/>
                  </a:cubicBezTo>
                  <a:close/>
                </a:path>
              </a:pathLst>
            </a:custGeom>
            <a:solidFill>
              <a:srgbClr val="FF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0" name="Google Shape;270;p24"/>
            <p:cNvSpPr/>
            <p:nvPr/>
          </p:nvSpPr>
          <p:spPr>
            <a:xfrm flipH="1">
              <a:off x="365023" y="717673"/>
              <a:ext cx="328052" cy="304407"/>
            </a:xfrm>
            <a:custGeom>
              <a:avLst/>
              <a:gdLst/>
              <a:ahLst/>
              <a:cxnLst/>
              <a:rect l="l" t="t" r="r" b="b"/>
              <a:pathLst>
                <a:path w="2969" h="2755" extrusionOk="0">
                  <a:moveTo>
                    <a:pt x="1263" y="1"/>
                  </a:moveTo>
                  <a:cubicBezTo>
                    <a:pt x="1247" y="1"/>
                    <a:pt x="1230" y="5"/>
                    <a:pt x="1210" y="14"/>
                  </a:cubicBezTo>
                  <a:cubicBezTo>
                    <a:pt x="1130" y="44"/>
                    <a:pt x="1099" y="74"/>
                    <a:pt x="1090" y="164"/>
                  </a:cubicBezTo>
                  <a:cubicBezTo>
                    <a:pt x="1090" y="314"/>
                    <a:pt x="1059" y="453"/>
                    <a:pt x="1059" y="604"/>
                  </a:cubicBezTo>
                  <a:cubicBezTo>
                    <a:pt x="1059" y="733"/>
                    <a:pt x="1010" y="773"/>
                    <a:pt x="910" y="804"/>
                  </a:cubicBezTo>
                  <a:cubicBezTo>
                    <a:pt x="660" y="893"/>
                    <a:pt x="430" y="1003"/>
                    <a:pt x="170" y="1053"/>
                  </a:cubicBezTo>
                  <a:cubicBezTo>
                    <a:pt x="90" y="1073"/>
                    <a:pt x="0" y="1103"/>
                    <a:pt x="0" y="1203"/>
                  </a:cubicBezTo>
                  <a:cubicBezTo>
                    <a:pt x="0" y="1293"/>
                    <a:pt x="80" y="1323"/>
                    <a:pt x="150" y="1353"/>
                  </a:cubicBezTo>
                  <a:cubicBezTo>
                    <a:pt x="390" y="1453"/>
                    <a:pt x="620" y="1543"/>
                    <a:pt x="859" y="1643"/>
                  </a:cubicBezTo>
                  <a:cubicBezTo>
                    <a:pt x="810" y="1923"/>
                    <a:pt x="760" y="2202"/>
                    <a:pt x="710" y="2472"/>
                  </a:cubicBezTo>
                  <a:cubicBezTo>
                    <a:pt x="690" y="2572"/>
                    <a:pt x="690" y="2672"/>
                    <a:pt x="790" y="2732"/>
                  </a:cubicBezTo>
                  <a:cubicBezTo>
                    <a:pt x="818" y="2747"/>
                    <a:pt x="847" y="2754"/>
                    <a:pt x="875" y="2754"/>
                  </a:cubicBezTo>
                  <a:cubicBezTo>
                    <a:pt x="939" y="2754"/>
                    <a:pt x="1001" y="2720"/>
                    <a:pt x="1050" y="2672"/>
                  </a:cubicBezTo>
                  <a:cubicBezTo>
                    <a:pt x="1199" y="2542"/>
                    <a:pt x="1349" y="2412"/>
                    <a:pt x="1489" y="2272"/>
                  </a:cubicBezTo>
                  <a:cubicBezTo>
                    <a:pt x="1560" y="2208"/>
                    <a:pt x="1621" y="2175"/>
                    <a:pt x="1697" y="2175"/>
                  </a:cubicBezTo>
                  <a:cubicBezTo>
                    <a:pt x="1728" y="2175"/>
                    <a:pt x="1761" y="2180"/>
                    <a:pt x="1799" y="2192"/>
                  </a:cubicBezTo>
                  <a:cubicBezTo>
                    <a:pt x="2109" y="2282"/>
                    <a:pt x="2418" y="2352"/>
                    <a:pt x="2738" y="2402"/>
                  </a:cubicBezTo>
                  <a:cubicBezTo>
                    <a:pt x="2776" y="2409"/>
                    <a:pt x="2809" y="2413"/>
                    <a:pt x="2836" y="2413"/>
                  </a:cubicBezTo>
                  <a:cubicBezTo>
                    <a:pt x="2958" y="2413"/>
                    <a:pt x="2968" y="2339"/>
                    <a:pt x="2878" y="2192"/>
                  </a:cubicBezTo>
                  <a:cubicBezTo>
                    <a:pt x="2738" y="1952"/>
                    <a:pt x="2588" y="1723"/>
                    <a:pt x="2429" y="1493"/>
                  </a:cubicBezTo>
                  <a:cubicBezTo>
                    <a:pt x="2349" y="1383"/>
                    <a:pt x="2338" y="1293"/>
                    <a:pt x="2418" y="1183"/>
                  </a:cubicBezTo>
                  <a:cubicBezTo>
                    <a:pt x="2548" y="983"/>
                    <a:pt x="2658" y="773"/>
                    <a:pt x="2778" y="564"/>
                  </a:cubicBezTo>
                  <a:cubicBezTo>
                    <a:pt x="2818" y="493"/>
                    <a:pt x="2848" y="424"/>
                    <a:pt x="2788" y="353"/>
                  </a:cubicBezTo>
                  <a:cubicBezTo>
                    <a:pt x="2762" y="327"/>
                    <a:pt x="2736" y="318"/>
                    <a:pt x="2708" y="318"/>
                  </a:cubicBezTo>
                  <a:cubicBezTo>
                    <a:pt x="2674" y="318"/>
                    <a:pt x="2637" y="333"/>
                    <a:pt x="2598" y="344"/>
                  </a:cubicBezTo>
                  <a:cubicBezTo>
                    <a:pt x="2508" y="373"/>
                    <a:pt x="2418" y="404"/>
                    <a:pt x="2329" y="424"/>
                  </a:cubicBezTo>
                  <a:cubicBezTo>
                    <a:pt x="2115" y="482"/>
                    <a:pt x="1979" y="518"/>
                    <a:pt x="1875" y="518"/>
                  </a:cubicBezTo>
                  <a:cubicBezTo>
                    <a:pt x="1691" y="518"/>
                    <a:pt x="1605" y="403"/>
                    <a:pt x="1369" y="84"/>
                  </a:cubicBezTo>
                  <a:cubicBezTo>
                    <a:pt x="1339" y="45"/>
                    <a:pt x="1313" y="1"/>
                    <a:pt x="1263" y="1"/>
                  </a:cubicBezTo>
                  <a:close/>
                </a:path>
              </a:pathLst>
            </a:custGeom>
            <a:solidFill>
              <a:srgbClr val="FF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2" name="Google Shape;134;p24">
            <a:extLst>
              <a:ext uri="{FF2B5EF4-FFF2-40B4-BE49-F238E27FC236}">
                <a16:creationId xmlns:a16="http://schemas.microsoft.com/office/drawing/2014/main" id="{B68F0707-2ACD-7C00-807B-FC86028A3B51}"/>
              </a:ext>
            </a:extLst>
          </p:cNvPr>
          <p:cNvSpPr txBox="1">
            <a:spLocks/>
          </p:cNvSpPr>
          <p:nvPr/>
        </p:nvSpPr>
        <p:spPr>
          <a:xfrm>
            <a:off x="890953" y="25143"/>
            <a:ext cx="5004521" cy="10654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80E44"/>
              </a:buClr>
              <a:buSzPts val="5200"/>
              <a:buFont typeface="Glegoo"/>
              <a:buNone/>
              <a:defRPr sz="5000" b="1" i="0" u="none" strike="noStrike" cap="none">
                <a:solidFill>
                  <a:srgbClr val="180E44"/>
                </a:solidFill>
                <a:latin typeface="Glegoo"/>
                <a:ea typeface="Glegoo"/>
                <a:cs typeface="Glegoo"/>
                <a:sym typeface="Glegoo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80E44"/>
              </a:buClr>
              <a:buSzPts val="5200"/>
              <a:buFont typeface="Arial"/>
              <a:buNone/>
              <a:defRPr sz="5200" b="1" i="0" u="none" strike="noStrike" cap="none">
                <a:solidFill>
                  <a:srgbClr val="180E44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80E44"/>
              </a:buClr>
              <a:buSzPts val="5200"/>
              <a:buFont typeface="Arial"/>
              <a:buNone/>
              <a:defRPr sz="5200" b="1" i="0" u="none" strike="noStrike" cap="none">
                <a:solidFill>
                  <a:srgbClr val="180E44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80E44"/>
              </a:buClr>
              <a:buSzPts val="5200"/>
              <a:buFont typeface="Arial"/>
              <a:buNone/>
              <a:defRPr sz="5200" b="1" i="0" u="none" strike="noStrike" cap="none">
                <a:solidFill>
                  <a:srgbClr val="180E44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80E44"/>
              </a:buClr>
              <a:buSzPts val="5200"/>
              <a:buFont typeface="Arial"/>
              <a:buNone/>
              <a:defRPr sz="5200" b="1" i="0" u="none" strike="noStrike" cap="none">
                <a:solidFill>
                  <a:srgbClr val="180E44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80E44"/>
              </a:buClr>
              <a:buSzPts val="5200"/>
              <a:buFont typeface="Arial"/>
              <a:buNone/>
              <a:defRPr sz="5200" b="1" i="0" u="none" strike="noStrike" cap="none">
                <a:solidFill>
                  <a:srgbClr val="180E44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80E44"/>
              </a:buClr>
              <a:buSzPts val="5200"/>
              <a:buFont typeface="Arial"/>
              <a:buNone/>
              <a:defRPr sz="5200" b="1" i="0" u="none" strike="noStrike" cap="none">
                <a:solidFill>
                  <a:srgbClr val="180E44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80E44"/>
              </a:buClr>
              <a:buSzPts val="5200"/>
              <a:buFont typeface="Arial"/>
              <a:buNone/>
              <a:defRPr sz="5200" b="1" i="0" u="none" strike="noStrike" cap="none">
                <a:solidFill>
                  <a:srgbClr val="180E44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80E44"/>
              </a:buClr>
              <a:buSzPts val="5200"/>
              <a:buFont typeface="Arial"/>
              <a:buNone/>
              <a:defRPr sz="5200" b="1" i="0" u="none" strike="noStrike" cap="none">
                <a:solidFill>
                  <a:srgbClr val="180E44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4800" dirty="0">
                <a:highlight>
                  <a:srgbClr val="FFFFFF"/>
                </a:highlight>
                <a:cs typeface="B Nazanin" panose="00000700000000000000" pitchFamily="2" charset="-78"/>
              </a:rPr>
              <a:t>قالب پاورپوینت حقوق</a:t>
            </a:r>
            <a:endParaRPr lang="fa-IR" sz="4800" dirty="0">
              <a:cs typeface="B Nazanin" panose="00000700000000000000" pitchFamily="2" charset="-78"/>
            </a:endParaRPr>
          </a:p>
        </p:txBody>
      </p:sp>
      <p:sp>
        <p:nvSpPr>
          <p:cNvPr id="3" name="Google Shape;134;p24">
            <a:extLst>
              <a:ext uri="{FF2B5EF4-FFF2-40B4-BE49-F238E27FC236}">
                <a16:creationId xmlns:a16="http://schemas.microsoft.com/office/drawing/2014/main" id="{E7F86F3F-6B56-6962-035C-E70C122B36D1}"/>
              </a:ext>
            </a:extLst>
          </p:cNvPr>
          <p:cNvSpPr txBox="1">
            <a:spLocks/>
          </p:cNvSpPr>
          <p:nvPr/>
        </p:nvSpPr>
        <p:spPr>
          <a:xfrm>
            <a:off x="3530564" y="1122784"/>
            <a:ext cx="886586" cy="91146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80E44"/>
              </a:buClr>
              <a:buSzPts val="5200"/>
              <a:buFont typeface="Glegoo"/>
              <a:buNone/>
              <a:defRPr sz="5000" b="1" i="0" u="none" strike="noStrike" cap="none">
                <a:solidFill>
                  <a:srgbClr val="180E44"/>
                </a:solidFill>
                <a:latin typeface="Glegoo"/>
                <a:ea typeface="Glegoo"/>
                <a:cs typeface="Glegoo"/>
                <a:sym typeface="Glegoo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80E44"/>
              </a:buClr>
              <a:buSzPts val="5200"/>
              <a:buFont typeface="Arial"/>
              <a:buNone/>
              <a:defRPr sz="5200" b="1" i="0" u="none" strike="noStrike" cap="none">
                <a:solidFill>
                  <a:srgbClr val="180E44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80E44"/>
              </a:buClr>
              <a:buSzPts val="5200"/>
              <a:buFont typeface="Arial"/>
              <a:buNone/>
              <a:defRPr sz="5200" b="1" i="0" u="none" strike="noStrike" cap="none">
                <a:solidFill>
                  <a:srgbClr val="180E44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80E44"/>
              </a:buClr>
              <a:buSzPts val="5200"/>
              <a:buFont typeface="Arial"/>
              <a:buNone/>
              <a:defRPr sz="5200" b="1" i="0" u="none" strike="noStrike" cap="none">
                <a:solidFill>
                  <a:srgbClr val="180E44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80E44"/>
              </a:buClr>
              <a:buSzPts val="5200"/>
              <a:buFont typeface="Arial"/>
              <a:buNone/>
              <a:defRPr sz="5200" b="1" i="0" u="none" strike="noStrike" cap="none">
                <a:solidFill>
                  <a:srgbClr val="180E44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80E44"/>
              </a:buClr>
              <a:buSzPts val="5200"/>
              <a:buFont typeface="Arial"/>
              <a:buNone/>
              <a:defRPr sz="5200" b="1" i="0" u="none" strike="noStrike" cap="none">
                <a:solidFill>
                  <a:srgbClr val="180E44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80E44"/>
              </a:buClr>
              <a:buSzPts val="5200"/>
              <a:buFont typeface="Arial"/>
              <a:buNone/>
              <a:defRPr sz="5200" b="1" i="0" u="none" strike="noStrike" cap="none">
                <a:solidFill>
                  <a:srgbClr val="180E44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80E44"/>
              </a:buClr>
              <a:buSzPts val="5200"/>
              <a:buFont typeface="Arial"/>
              <a:buNone/>
              <a:defRPr sz="5200" b="1" i="0" u="none" strike="noStrike" cap="none">
                <a:solidFill>
                  <a:srgbClr val="180E44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80E44"/>
              </a:buClr>
              <a:buSzPts val="5200"/>
              <a:buFont typeface="Arial"/>
              <a:buNone/>
              <a:defRPr sz="5200" b="1" i="0" u="none" strike="noStrike" cap="none">
                <a:solidFill>
                  <a:srgbClr val="180E44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4400" dirty="0">
                <a:highlight>
                  <a:srgbClr val="FFFFFF"/>
                </a:highlight>
                <a:cs typeface="B Nazanin" panose="00000700000000000000" pitchFamily="2" charset="-78"/>
              </a:rPr>
              <a:t>تم:</a:t>
            </a:r>
            <a:endParaRPr lang="fa-IR" sz="44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Google Shape;537;p33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سهم بازار</a:t>
            </a:r>
            <a:endParaRPr dirty="0">
              <a:cs typeface="B Nazanin" panose="00000700000000000000" pitchFamily="2" charset="-78"/>
            </a:endParaRPr>
          </a:p>
        </p:txBody>
      </p:sp>
      <p:pic>
        <p:nvPicPr>
          <p:cNvPr id="538" name="Google Shape;538;p33" title="Points scored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236200" y="1359504"/>
            <a:ext cx="2671599" cy="2424492"/>
          </a:xfrm>
          <a:prstGeom prst="rect">
            <a:avLst/>
          </a:prstGeom>
          <a:noFill/>
          <a:ln>
            <a:noFill/>
          </a:ln>
        </p:spPr>
      </p:pic>
      <p:sp>
        <p:nvSpPr>
          <p:cNvPr id="539" name="Google Shape;539;p33"/>
          <p:cNvSpPr txBox="1"/>
          <p:nvPr/>
        </p:nvSpPr>
        <p:spPr>
          <a:xfrm>
            <a:off x="727225" y="1524750"/>
            <a:ext cx="2252100" cy="39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highlight>
                  <a:srgbClr val="FFC05C"/>
                </a:highlight>
                <a:latin typeface="Glegoo"/>
                <a:ea typeface="Glegoo"/>
                <a:cs typeface="B Nazanin" panose="00000700000000000000" pitchFamily="2" charset="-78"/>
                <a:sym typeface="Glegoo"/>
              </a:rPr>
              <a:t>30%</a:t>
            </a:r>
            <a:endParaRPr sz="2000" b="1">
              <a:highlight>
                <a:srgbClr val="FFC05C"/>
              </a:highlight>
              <a:latin typeface="Glegoo"/>
              <a:ea typeface="Glegoo"/>
              <a:cs typeface="B Nazanin" panose="00000700000000000000" pitchFamily="2" charset="-78"/>
              <a:sym typeface="Glegoo"/>
            </a:endParaRPr>
          </a:p>
        </p:txBody>
      </p:sp>
      <p:sp>
        <p:nvSpPr>
          <p:cNvPr id="540" name="Google Shape;540;p33"/>
          <p:cNvSpPr txBox="1"/>
          <p:nvPr/>
        </p:nvSpPr>
        <p:spPr>
          <a:xfrm>
            <a:off x="727225" y="1978150"/>
            <a:ext cx="2252100" cy="45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Muli"/>
                <a:ea typeface="Muli"/>
                <a:cs typeface="B Nazanin" panose="00000700000000000000" pitchFamily="2" charset="-78"/>
                <a:sym typeface="Muli"/>
              </a:rPr>
              <a:t>قالب پاورپوینت حقوق قابل ویرایش می باشد</a:t>
            </a:r>
            <a:endParaRPr dirty="0">
              <a:latin typeface="Muli"/>
              <a:ea typeface="Muli"/>
              <a:cs typeface="B Nazanin" panose="00000700000000000000" pitchFamily="2" charset="-78"/>
              <a:sym typeface="Muli"/>
            </a:endParaRPr>
          </a:p>
        </p:txBody>
      </p:sp>
      <p:sp>
        <p:nvSpPr>
          <p:cNvPr id="541" name="Google Shape;541;p33"/>
          <p:cNvSpPr txBox="1"/>
          <p:nvPr/>
        </p:nvSpPr>
        <p:spPr>
          <a:xfrm>
            <a:off x="727225" y="3242400"/>
            <a:ext cx="2252100" cy="39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highlight>
                  <a:srgbClr val="FFC05C"/>
                </a:highlight>
                <a:latin typeface="Glegoo"/>
                <a:ea typeface="Glegoo"/>
                <a:cs typeface="B Nazanin" panose="00000700000000000000" pitchFamily="2" charset="-78"/>
                <a:sym typeface="Glegoo"/>
              </a:rPr>
              <a:t>10%</a:t>
            </a:r>
            <a:endParaRPr sz="2000" b="1">
              <a:highlight>
                <a:srgbClr val="FFC05C"/>
              </a:highlight>
              <a:latin typeface="Glegoo"/>
              <a:ea typeface="Glegoo"/>
              <a:cs typeface="B Nazanin" panose="00000700000000000000" pitchFamily="2" charset="-78"/>
              <a:sym typeface="Glegoo"/>
            </a:endParaRPr>
          </a:p>
        </p:txBody>
      </p:sp>
      <p:sp>
        <p:nvSpPr>
          <p:cNvPr id="542" name="Google Shape;542;p33"/>
          <p:cNvSpPr txBox="1"/>
          <p:nvPr/>
        </p:nvSpPr>
        <p:spPr>
          <a:xfrm>
            <a:off x="727225" y="3695800"/>
            <a:ext cx="2252100" cy="45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Muli"/>
                <a:ea typeface="Muli"/>
                <a:cs typeface="B Nazanin" panose="00000700000000000000" pitchFamily="2" charset="-78"/>
                <a:sym typeface="Muli"/>
              </a:rPr>
              <a:t>قالب پاورپوینت حقوق قابل ویرایش می باشد</a:t>
            </a:r>
            <a:endParaRPr dirty="0">
              <a:latin typeface="Muli"/>
              <a:ea typeface="Muli"/>
              <a:cs typeface="B Nazanin" panose="00000700000000000000" pitchFamily="2" charset="-78"/>
              <a:sym typeface="Muli"/>
            </a:endParaRPr>
          </a:p>
        </p:txBody>
      </p:sp>
      <p:sp>
        <p:nvSpPr>
          <p:cNvPr id="543" name="Google Shape;543;p33"/>
          <p:cNvSpPr txBox="1"/>
          <p:nvPr/>
        </p:nvSpPr>
        <p:spPr>
          <a:xfrm>
            <a:off x="6164675" y="1524750"/>
            <a:ext cx="2252100" cy="39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highlight>
                  <a:srgbClr val="FFC05C"/>
                </a:highlight>
                <a:latin typeface="Glegoo"/>
                <a:ea typeface="Glegoo"/>
                <a:cs typeface="B Nazanin" panose="00000700000000000000" pitchFamily="2" charset="-78"/>
                <a:sym typeface="Glegoo"/>
              </a:rPr>
              <a:t>20%</a:t>
            </a:r>
            <a:endParaRPr sz="2000" b="1">
              <a:highlight>
                <a:srgbClr val="FFC05C"/>
              </a:highlight>
              <a:latin typeface="Glegoo"/>
              <a:ea typeface="Glegoo"/>
              <a:cs typeface="B Nazanin" panose="00000700000000000000" pitchFamily="2" charset="-78"/>
              <a:sym typeface="Glegoo"/>
            </a:endParaRPr>
          </a:p>
        </p:txBody>
      </p:sp>
      <p:sp>
        <p:nvSpPr>
          <p:cNvPr id="544" name="Google Shape;544;p33"/>
          <p:cNvSpPr txBox="1"/>
          <p:nvPr/>
        </p:nvSpPr>
        <p:spPr>
          <a:xfrm>
            <a:off x="6164675" y="1978150"/>
            <a:ext cx="2252100" cy="45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Muli"/>
                <a:ea typeface="Muli"/>
                <a:cs typeface="B Nazanin" panose="00000700000000000000" pitchFamily="2" charset="-78"/>
                <a:sym typeface="Muli"/>
              </a:rPr>
              <a:t>قالب پاورپوینت حقوق قابل ویرایش می باشد</a:t>
            </a:r>
            <a:endParaRPr dirty="0">
              <a:latin typeface="Muli"/>
              <a:ea typeface="Muli"/>
              <a:cs typeface="B Nazanin" panose="00000700000000000000" pitchFamily="2" charset="-78"/>
              <a:sym typeface="Muli"/>
            </a:endParaRPr>
          </a:p>
        </p:txBody>
      </p:sp>
      <p:sp>
        <p:nvSpPr>
          <p:cNvPr id="545" name="Google Shape;545;p33"/>
          <p:cNvSpPr txBox="1"/>
          <p:nvPr/>
        </p:nvSpPr>
        <p:spPr>
          <a:xfrm>
            <a:off x="6164675" y="3242400"/>
            <a:ext cx="2252100" cy="39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highlight>
                  <a:srgbClr val="FFC05C"/>
                </a:highlight>
                <a:latin typeface="Glegoo"/>
                <a:ea typeface="Glegoo"/>
                <a:cs typeface="B Nazanin" panose="00000700000000000000" pitchFamily="2" charset="-78"/>
                <a:sym typeface="Glegoo"/>
              </a:rPr>
              <a:t>40%</a:t>
            </a:r>
            <a:endParaRPr sz="2000" b="1">
              <a:highlight>
                <a:srgbClr val="FFC05C"/>
              </a:highlight>
              <a:latin typeface="Glegoo"/>
              <a:ea typeface="Glegoo"/>
              <a:cs typeface="B Nazanin" panose="00000700000000000000" pitchFamily="2" charset="-78"/>
              <a:sym typeface="Glegoo"/>
            </a:endParaRPr>
          </a:p>
        </p:txBody>
      </p:sp>
      <p:sp>
        <p:nvSpPr>
          <p:cNvPr id="546" name="Google Shape;546;p33"/>
          <p:cNvSpPr txBox="1"/>
          <p:nvPr/>
        </p:nvSpPr>
        <p:spPr>
          <a:xfrm>
            <a:off x="6164675" y="3695800"/>
            <a:ext cx="2252100" cy="45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Muli"/>
                <a:ea typeface="Muli"/>
                <a:cs typeface="B Nazanin" panose="00000700000000000000" pitchFamily="2" charset="-78"/>
                <a:sym typeface="Muli"/>
              </a:rPr>
              <a:t>قالب پاورپوینت حقوق قابل ویرایش می باشد</a:t>
            </a:r>
            <a:endParaRPr dirty="0">
              <a:latin typeface="Muli"/>
              <a:ea typeface="Muli"/>
              <a:cs typeface="B Nazanin" panose="00000700000000000000" pitchFamily="2" charset="-78"/>
              <a:sym typeface="Muli"/>
            </a:endParaRPr>
          </a:p>
        </p:txBody>
      </p:sp>
      <p:sp>
        <p:nvSpPr>
          <p:cNvPr id="547" name="Google Shape;547;p33"/>
          <p:cNvSpPr txBox="1"/>
          <p:nvPr/>
        </p:nvSpPr>
        <p:spPr>
          <a:xfrm>
            <a:off x="3131975" y="4191900"/>
            <a:ext cx="2880000" cy="41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rgbClr val="180E44"/>
                </a:solidFill>
                <a:latin typeface="Muli"/>
                <a:ea typeface="Muli"/>
                <a:cs typeface="B Nazanin" panose="00000700000000000000" pitchFamily="2" charset="-78"/>
                <a:sym typeface="Muli"/>
              </a:rPr>
              <a:t>برای اصلاح این نمودار، پیوند را دنبال کنید، داده ها را تغییر دهید و آن را جایگزین کنید</a:t>
            </a:r>
            <a:endParaRPr sz="1200" dirty="0">
              <a:solidFill>
                <a:srgbClr val="180E44"/>
              </a:solidFill>
              <a:latin typeface="Muli"/>
              <a:ea typeface="Muli"/>
              <a:cs typeface="B Nazanin" panose="00000700000000000000" pitchFamily="2" charset="-78"/>
              <a:sym typeface="Muli"/>
            </a:endParaRPr>
          </a:p>
        </p:txBody>
      </p:sp>
      <p:sp>
        <p:nvSpPr>
          <p:cNvPr id="548" name="Google Shape;548;p33"/>
          <p:cNvSpPr/>
          <p:nvPr/>
        </p:nvSpPr>
        <p:spPr>
          <a:xfrm>
            <a:off x="2005650" y="1711600"/>
            <a:ext cx="1598050" cy="178375"/>
          </a:xfrm>
          <a:custGeom>
            <a:avLst/>
            <a:gdLst/>
            <a:ahLst/>
            <a:cxnLst/>
            <a:rect l="l" t="t" r="r" b="b"/>
            <a:pathLst>
              <a:path w="63922" h="7135" extrusionOk="0">
                <a:moveTo>
                  <a:pt x="0" y="0"/>
                </a:moveTo>
                <a:lnTo>
                  <a:pt x="63922" y="0"/>
                </a:lnTo>
                <a:lnTo>
                  <a:pt x="63922" y="7135"/>
                </a:lnTo>
              </a:path>
            </a:pathLst>
          </a:custGeom>
          <a:noFill/>
          <a:ln w="19050" cap="flat" cmpd="sng">
            <a:solidFill>
              <a:srgbClr val="180E44"/>
            </a:solidFill>
            <a:prstDash val="dash"/>
            <a:round/>
            <a:headEnd type="oval" w="med" len="med"/>
            <a:tailEnd type="oval" w="med" len="med"/>
          </a:ln>
        </p:spPr>
        <p:txBody>
          <a:bodyPr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49" name="Google Shape;549;p33"/>
          <p:cNvSpPr/>
          <p:nvPr/>
        </p:nvSpPr>
        <p:spPr>
          <a:xfrm rot="10800000" flipH="1">
            <a:off x="2005650" y="3282913"/>
            <a:ext cx="1598050" cy="178375"/>
          </a:xfrm>
          <a:custGeom>
            <a:avLst/>
            <a:gdLst/>
            <a:ahLst/>
            <a:cxnLst/>
            <a:rect l="l" t="t" r="r" b="b"/>
            <a:pathLst>
              <a:path w="63922" h="7135" extrusionOk="0">
                <a:moveTo>
                  <a:pt x="0" y="0"/>
                </a:moveTo>
                <a:lnTo>
                  <a:pt x="63922" y="0"/>
                </a:lnTo>
                <a:lnTo>
                  <a:pt x="63922" y="7135"/>
                </a:lnTo>
              </a:path>
            </a:pathLst>
          </a:custGeom>
          <a:noFill/>
          <a:ln w="19050" cap="flat" cmpd="sng">
            <a:solidFill>
              <a:srgbClr val="180E44"/>
            </a:solidFill>
            <a:prstDash val="dash"/>
            <a:round/>
            <a:headEnd type="oval" w="med" len="med"/>
            <a:tailEnd type="oval" w="med" len="med"/>
          </a:ln>
        </p:spPr>
        <p:txBody>
          <a:bodyPr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50" name="Google Shape;550;p33"/>
          <p:cNvSpPr/>
          <p:nvPr/>
        </p:nvSpPr>
        <p:spPr>
          <a:xfrm flipH="1">
            <a:off x="5521375" y="1711600"/>
            <a:ext cx="1598050" cy="178375"/>
          </a:xfrm>
          <a:custGeom>
            <a:avLst/>
            <a:gdLst/>
            <a:ahLst/>
            <a:cxnLst/>
            <a:rect l="l" t="t" r="r" b="b"/>
            <a:pathLst>
              <a:path w="63922" h="7135" extrusionOk="0">
                <a:moveTo>
                  <a:pt x="0" y="0"/>
                </a:moveTo>
                <a:lnTo>
                  <a:pt x="63922" y="0"/>
                </a:lnTo>
                <a:lnTo>
                  <a:pt x="63922" y="7135"/>
                </a:lnTo>
              </a:path>
            </a:pathLst>
          </a:custGeom>
          <a:noFill/>
          <a:ln w="19050" cap="flat" cmpd="sng">
            <a:solidFill>
              <a:srgbClr val="180E44"/>
            </a:solidFill>
            <a:prstDash val="dash"/>
            <a:round/>
            <a:headEnd type="oval" w="med" len="med"/>
            <a:tailEnd type="oval" w="med" len="med"/>
          </a:ln>
        </p:spPr>
        <p:txBody>
          <a:bodyPr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51" name="Google Shape;551;p33"/>
          <p:cNvSpPr/>
          <p:nvPr/>
        </p:nvSpPr>
        <p:spPr>
          <a:xfrm rot="10800000">
            <a:off x="5521375" y="3282913"/>
            <a:ext cx="1598050" cy="178375"/>
          </a:xfrm>
          <a:custGeom>
            <a:avLst/>
            <a:gdLst/>
            <a:ahLst/>
            <a:cxnLst/>
            <a:rect l="l" t="t" r="r" b="b"/>
            <a:pathLst>
              <a:path w="63922" h="7135" extrusionOk="0">
                <a:moveTo>
                  <a:pt x="0" y="0"/>
                </a:moveTo>
                <a:lnTo>
                  <a:pt x="63922" y="0"/>
                </a:lnTo>
                <a:lnTo>
                  <a:pt x="63922" y="7135"/>
                </a:lnTo>
              </a:path>
            </a:pathLst>
          </a:custGeom>
          <a:noFill/>
          <a:ln w="19050" cap="flat" cmpd="sng">
            <a:solidFill>
              <a:srgbClr val="180E44"/>
            </a:solidFill>
            <a:prstDash val="dash"/>
            <a:round/>
            <a:headEnd type="oval" w="med" len="med"/>
            <a:tailEnd type="oval" w="med" len="med"/>
          </a:ln>
        </p:spPr>
        <p:txBody>
          <a:bodyPr/>
          <a:lstStyle/>
          <a:p>
            <a:endParaRPr lang="en-US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6" name="Google Shape;556;p34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نمایه شخصی خریدار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57" name="Google Shape;557;p34"/>
          <p:cNvSpPr/>
          <p:nvPr/>
        </p:nvSpPr>
        <p:spPr>
          <a:xfrm>
            <a:off x="859175" y="2691900"/>
            <a:ext cx="3218700" cy="1911600"/>
          </a:xfrm>
          <a:prstGeom prst="rect">
            <a:avLst/>
          </a:prstGeom>
          <a:noFill/>
          <a:ln w="19050" cap="flat" cmpd="sng">
            <a:solidFill>
              <a:srgbClr val="DDDDDD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558" name="Google Shape;558;p34"/>
          <p:cNvGrpSpPr/>
          <p:nvPr/>
        </p:nvGrpSpPr>
        <p:grpSpPr>
          <a:xfrm>
            <a:off x="4935017" y="3464730"/>
            <a:ext cx="956391" cy="840091"/>
            <a:chOff x="2779500" y="2757832"/>
            <a:chExt cx="1491332" cy="1309981"/>
          </a:xfrm>
        </p:grpSpPr>
        <p:sp>
          <p:nvSpPr>
            <p:cNvPr id="559" name="Google Shape;559;p34"/>
            <p:cNvSpPr/>
            <p:nvPr/>
          </p:nvSpPr>
          <p:spPr>
            <a:xfrm>
              <a:off x="2792375" y="3530750"/>
              <a:ext cx="388700" cy="219600"/>
            </a:xfrm>
            <a:custGeom>
              <a:avLst/>
              <a:gdLst/>
              <a:ahLst/>
              <a:cxnLst/>
              <a:rect l="l" t="t" r="r" b="b"/>
              <a:pathLst>
                <a:path w="15548" h="8784" extrusionOk="0">
                  <a:moveTo>
                    <a:pt x="0" y="1111"/>
                  </a:moveTo>
                  <a:lnTo>
                    <a:pt x="15548" y="0"/>
                  </a:lnTo>
                  <a:lnTo>
                    <a:pt x="15548" y="4140"/>
                  </a:lnTo>
                  <a:lnTo>
                    <a:pt x="13428" y="7168"/>
                  </a:lnTo>
                  <a:lnTo>
                    <a:pt x="9389" y="8683"/>
                  </a:lnTo>
                  <a:lnTo>
                    <a:pt x="6361" y="8784"/>
                  </a:lnTo>
                  <a:lnTo>
                    <a:pt x="3029" y="7269"/>
                  </a:lnTo>
                  <a:lnTo>
                    <a:pt x="1313" y="5654"/>
                  </a:lnTo>
                  <a:lnTo>
                    <a:pt x="202" y="3837"/>
                  </a:lnTo>
                  <a:close/>
                </a:path>
              </a:pathLst>
            </a:custGeom>
            <a:solidFill>
              <a:srgbClr val="FFC05C"/>
            </a:solidFill>
            <a:ln>
              <a:noFill/>
            </a:ln>
          </p:spPr>
          <p:txBody>
            <a:bodyPr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60" name="Google Shape;560;p34"/>
            <p:cNvSpPr/>
            <p:nvPr/>
          </p:nvSpPr>
          <p:spPr>
            <a:xfrm>
              <a:off x="3857475" y="3545900"/>
              <a:ext cx="388675" cy="209475"/>
            </a:xfrm>
            <a:custGeom>
              <a:avLst/>
              <a:gdLst/>
              <a:ahLst/>
              <a:cxnLst/>
              <a:rect l="l" t="t" r="r" b="b"/>
              <a:pathLst>
                <a:path w="15547" h="8379" extrusionOk="0">
                  <a:moveTo>
                    <a:pt x="15547" y="808"/>
                  </a:moveTo>
                  <a:lnTo>
                    <a:pt x="15446" y="2625"/>
                  </a:lnTo>
                  <a:lnTo>
                    <a:pt x="13528" y="5755"/>
                  </a:lnTo>
                  <a:lnTo>
                    <a:pt x="9995" y="7774"/>
                  </a:lnTo>
                  <a:lnTo>
                    <a:pt x="7471" y="8379"/>
                  </a:lnTo>
                  <a:lnTo>
                    <a:pt x="4543" y="7673"/>
                  </a:lnTo>
                  <a:lnTo>
                    <a:pt x="1615" y="6158"/>
                  </a:lnTo>
                  <a:lnTo>
                    <a:pt x="202" y="3634"/>
                  </a:lnTo>
                  <a:lnTo>
                    <a:pt x="0" y="1716"/>
                  </a:lnTo>
                  <a:lnTo>
                    <a:pt x="0" y="0"/>
                  </a:lnTo>
                </a:path>
              </a:pathLst>
            </a:custGeom>
            <a:solidFill>
              <a:srgbClr val="FFC05C"/>
            </a:solidFill>
            <a:ln>
              <a:noFill/>
            </a:ln>
          </p:spPr>
          <p:txBody>
            <a:bodyPr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61" name="Google Shape;561;p34"/>
            <p:cNvSpPr/>
            <p:nvPr/>
          </p:nvSpPr>
          <p:spPr>
            <a:xfrm>
              <a:off x="2779500" y="2757832"/>
              <a:ext cx="1491332" cy="1309981"/>
            </a:xfrm>
            <a:custGeom>
              <a:avLst/>
              <a:gdLst/>
              <a:ahLst/>
              <a:cxnLst/>
              <a:rect l="l" t="t" r="r" b="b"/>
              <a:pathLst>
                <a:path w="16817" h="14772" extrusionOk="0">
                  <a:moveTo>
                    <a:pt x="2329" y="2618"/>
                  </a:moveTo>
                  <a:lnTo>
                    <a:pt x="2329" y="2618"/>
                  </a:lnTo>
                  <a:cubicBezTo>
                    <a:pt x="3028" y="4606"/>
                    <a:pt x="3538" y="6655"/>
                    <a:pt x="4317" y="8633"/>
                  </a:cubicBezTo>
                  <a:cubicBezTo>
                    <a:pt x="3648" y="8753"/>
                    <a:pt x="2998" y="8763"/>
                    <a:pt x="2339" y="8843"/>
                  </a:cubicBezTo>
                  <a:cubicBezTo>
                    <a:pt x="2139" y="6764"/>
                    <a:pt x="2339" y="4696"/>
                    <a:pt x="2329" y="2618"/>
                  </a:cubicBezTo>
                  <a:close/>
                  <a:moveTo>
                    <a:pt x="14359" y="2628"/>
                  </a:moveTo>
                  <a:cubicBezTo>
                    <a:pt x="14359" y="4686"/>
                    <a:pt x="14549" y="6744"/>
                    <a:pt x="14349" y="8843"/>
                  </a:cubicBezTo>
                  <a:cubicBezTo>
                    <a:pt x="13719" y="8783"/>
                    <a:pt x="13070" y="8723"/>
                    <a:pt x="12371" y="8663"/>
                  </a:cubicBezTo>
                  <a:cubicBezTo>
                    <a:pt x="13150" y="6664"/>
                    <a:pt x="13659" y="4616"/>
                    <a:pt x="14359" y="2628"/>
                  </a:cubicBezTo>
                  <a:close/>
                  <a:moveTo>
                    <a:pt x="2119" y="3098"/>
                  </a:moveTo>
                  <a:lnTo>
                    <a:pt x="2119" y="3098"/>
                  </a:lnTo>
                  <a:cubicBezTo>
                    <a:pt x="2149" y="4996"/>
                    <a:pt x="2109" y="6895"/>
                    <a:pt x="2219" y="8823"/>
                  </a:cubicBezTo>
                  <a:cubicBezTo>
                    <a:pt x="1549" y="8873"/>
                    <a:pt x="940" y="8922"/>
                    <a:pt x="270" y="8962"/>
                  </a:cubicBezTo>
                  <a:cubicBezTo>
                    <a:pt x="840" y="6964"/>
                    <a:pt x="1460" y="5026"/>
                    <a:pt x="2119" y="3098"/>
                  </a:cubicBezTo>
                  <a:close/>
                  <a:moveTo>
                    <a:pt x="14569" y="3087"/>
                  </a:moveTo>
                  <a:cubicBezTo>
                    <a:pt x="15238" y="5016"/>
                    <a:pt x="15848" y="6964"/>
                    <a:pt x="16427" y="8962"/>
                  </a:cubicBezTo>
                  <a:cubicBezTo>
                    <a:pt x="15768" y="8922"/>
                    <a:pt x="15148" y="8873"/>
                    <a:pt x="14479" y="8823"/>
                  </a:cubicBezTo>
                  <a:cubicBezTo>
                    <a:pt x="14549" y="6914"/>
                    <a:pt x="14569" y="5006"/>
                    <a:pt x="14569" y="3087"/>
                  </a:cubicBezTo>
                  <a:close/>
                  <a:moveTo>
                    <a:pt x="4417" y="8862"/>
                  </a:moveTo>
                  <a:lnTo>
                    <a:pt x="4417" y="8862"/>
                  </a:lnTo>
                  <a:cubicBezTo>
                    <a:pt x="4537" y="9442"/>
                    <a:pt x="4407" y="9942"/>
                    <a:pt x="4038" y="10341"/>
                  </a:cubicBezTo>
                  <a:cubicBezTo>
                    <a:pt x="3539" y="10881"/>
                    <a:pt x="3016" y="11130"/>
                    <a:pt x="2470" y="11130"/>
                  </a:cubicBezTo>
                  <a:cubicBezTo>
                    <a:pt x="1954" y="11130"/>
                    <a:pt x="1418" y="10909"/>
                    <a:pt x="860" y="10501"/>
                  </a:cubicBezTo>
                  <a:cubicBezTo>
                    <a:pt x="520" y="10252"/>
                    <a:pt x="361" y="9852"/>
                    <a:pt x="261" y="9432"/>
                  </a:cubicBezTo>
                  <a:cubicBezTo>
                    <a:pt x="210" y="9222"/>
                    <a:pt x="270" y="9122"/>
                    <a:pt x="520" y="9113"/>
                  </a:cubicBezTo>
                  <a:cubicBezTo>
                    <a:pt x="1720" y="9053"/>
                    <a:pt x="2928" y="8973"/>
                    <a:pt x="4127" y="8893"/>
                  </a:cubicBezTo>
                  <a:cubicBezTo>
                    <a:pt x="4207" y="8893"/>
                    <a:pt x="4297" y="8882"/>
                    <a:pt x="4417" y="8862"/>
                  </a:cubicBezTo>
                  <a:close/>
                  <a:moveTo>
                    <a:pt x="12300" y="8873"/>
                  </a:moveTo>
                  <a:cubicBezTo>
                    <a:pt x="13100" y="8922"/>
                    <a:pt x="13889" y="8962"/>
                    <a:pt x="14678" y="9013"/>
                  </a:cubicBezTo>
                  <a:cubicBezTo>
                    <a:pt x="15208" y="9042"/>
                    <a:pt x="15728" y="9082"/>
                    <a:pt x="16257" y="9113"/>
                  </a:cubicBezTo>
                  <a:cubicBezTo>
                    <a:pt x="16467" y="9122"/>
                    <a:pt x="16467" y="9262"/>
                    <a:pt x="16437" y="9402"/>
                  </a:cubicBezTo>
                  <a:cubicBezTo>
                    <a:pt x="16327" y="9862"/>
                    <a:pt x="16148" y="10292"/>
                    <a:pt x="15748" y="10571"/>
                  </a:cubicBezTo>
                  <a:cubicBezTo>
                    <a:pt x="15275" y="10891"/>
                    <a:pt x="14775" y="11135"/>
                    <a:pt x="14243" y="11135"/>
                  </a:cubicBezTo>
                  <a:cubicBezTo>
                    <a:pt x="13977" y="11135"/>
                    <a:pt x="13703" y="11074"/>
                    <a:pt x="13419" y="10931"/>
                  </a:cubicBezTo>
                  <a:cubicBezTo>
                    <a:pt x="12810" y="10621"/>
                    <a:pt x="12340" y="10172"/>
                    <a:pt x="12251" y="9432"/>
                  </a:cubicBezTo>
                  <a:cubicBezTo>
                    <a:pt x="12220" y="9253"/>
                    <a:pt x="12200" y="9062"/>
                    <a:pt x="12300" y="8873"/>
                  </a:cubicBezTo>
                  <a:close/>
                  <a:moveTo>
                    <a:pt x="8344" y="4796"/>
                  </a:moveTo>
                  <a:cubicBezTo>
                    <a:pt x="8694" y="8103"/>
                    <a:pt x="9013" y="11340"/>
                    <a:pt x="9993" y="14488"/>
                  </a:cubicBezTo>
                  <a:cubicBezTo>
                    <a:pt x="9576" y="14443"/>
                    <a:pt x="9160" y="14437"/>
                    <a:pt x="8739" y="14437"/>
                  </a:cubicBezTo>
                  <a:cubicBezTo>
                    <a:pt x="8605" y="14437"/>
                    <a:pt x="8470" y="14438"/>
                    <a:pt x="8334" y="14438"/>
                  </a:cubicBezTo>
                  <a:cubicBezTo>
                    <a:pt x="8139" y="14438"/>
                    <a:pt x="7942" y="14435"/>
                    <a:pt x="7744" y="14435"/>
                  </a:cubicBezTo>
                  <a:cubicBezTo>
                    <a:pt x="7397" y="14435"/>
                    <a:pt x="7049" y="14443"/>
                    <a:pt x="6705" y="14488"/>
                  </a:cubicBezTo>
                  <a:cubicBezTo>
                    <a:pt x="7675" y="11340"/>
                    <a:pt x="8004" y="8114"/>
                    <a:pt x="8344" y="4796"/>
                  </a:cubicBezTo>
                  <a:close/>
                  <a:moveTo>
                    <a:pt x="8344" y="0"/>
                  </a:moveTo>
                  <a:cubicBezTo>
                    <a:pt x="8204" y="0"/>
                    <a:pt x="8244" y="140"/>
                    <a:pt x="8234" y="240"/>
                  </a:cubicBezTo>
                  <a:cubicBezTo>
                    <a:pt x="8204" y="549"/>
                    <a:pt x="8274" y="859"/>
                    <a:pt x="8174" y="1179"/>
                  </a:cubicBezTo>
                  <a:cubicBezTo>
                    <a:pt x="7899" y="988"/>
                    <a:pt x="7605" y="908"/>
                    <a:pt x="7303" y="908"/>
                  </a:cubicBezTo>
                  <a:cubicBezTo>
                    <a:pt x="7211" y="908"/>
                    <a:pt x="7118" y="915"/>
                    <a:pt x="7025" y="929"/>
                  </a:cubicBezTo>
                  <a:cubicBezTo>
                    <a:pt x="6725" y="969"/>
                    <a:pt x="6436" y="1059"/>
                    <a:pt x="6145" y="1169"/>
                  </a:cubicBezTo>
                  <a:cubicBezTo>
                    <a:pt x="5656" y="1359"/>
                    <a:pt x="5166" y="1539"/>
                    <a:pt x="4667" y="1708"/>
                  </a:cubicBezTo>
                  <a:cubicBezTo>
                    <a:pt x="4208" y="1874"/>
                    <a:pt x="3742" y="1968"/>
                    <a:pt x="3269" y="1968"/>
                  </a:cubicBezTo>
                  <a:cubicBezTo>
                    <a:pt x="2969" y="1968"/>
                    <a:pt x="2665" y="1930"/>
                    <a:pt x="2359" y="1848"/>
                  </a:cubicBezTo>
                  <a:cubicBezTo>
                    <a:pt x="1799" y="1708"/>
                    <a:pt x="1649" y="1549"/>
                    <a:pt x="1680" y="1049"/>
                  </a:cubicBezTo>
                  <a:lnTo>
                    <a:pt x="1680" y="1049"/>
                  </a:lnTo>
                  <a:cubicBezTo>
                    <a:pt x="1489" y="1099"/>
                    <a:pt x="1429" y="1149"/>
                    <a:pt x="1409" y="1329"/>
                  </a:cubicBezTo>
                  <a:cubicBezTo>
                    <a:pt x="1349" y="1848"/>
                    <a:pt x="1819" y="1968"/>
                    <a:pt x="2139" y="2208"/>
                  </a:cubicBezTo>
                  <a:cubicBezTo>
                    <a:pt x="1400" y="4426"/>
                    <a:pt x="750" y="6664"/>
                    <a:pt x="101" y="8913"/>
                  </a:cubicBezTo>
                  <a:cubicBezTo>
                    <a:pt x="1" y="9282"/>
                    <a:pt x="21" y="9622"/>
                    <a:pt x="201" y="9982"/>
                  </a:cubicBezTo>
                  <a:cubicBezTo>
                    <a:pt x="570" y="10731"/>
                    <a:pt x="1230" y="11101"/>
                    <a:pt x="1999" y="11271"/>
                  </a:cubicBezTo>
                  <a:cubicBezTo>
                    <a:pt x="2150" y="11302"/>
                    <a:pt x="2297" y="11316"/>
                    <a:pt x="2441" y="11316"/>
                  </a:cubicBezTo>
                  <a:cubicBezTo>
                    <a:pt x="2997" y="11316"/>
                    <a:pt x="3507" y="11098"/>
                    <a:pt x="3967" y="10741"/>
                  </a:cubicBezTo>
                  <a:cubicBezTo>
                    <a:pt x="4617" y="10241"/>
                    <a:pt x="4797" y="9302"/>
                    <a:pt x="4457" y="8563"/>
                  </a:cubicBezTo>
                  <a:cubicBezTo>
                    <a:pt x="4197" y="7983"/>
                    <a:pt x="4038" y="7364"/>
                    <a:pt x="3827" y="6775"/>
                  </a:cubicBezTo>
                  <a:cubicBezTo>
                    <a:pt x="3308" y="5285"/>
                    <a:pt x="2948" y="3757"/>
                    <a:pt x="2419" y="2288"/>
                  </a:cubicBezTo>
                  <a:cubicBezTo>
                    <a:pt x="2449" y="2263"/>
                    <a:pt x="2476" y="2256"/>
                    <a:pt x="2504" y="2256"/>
                  </a:cubicBezTo>
                  <a:cubicBezTo>
                    <a:pt x="2531" y="2256"/>
                    <a:pt x="2558" y="2263"/>
                    <a:pt x="2588" y="2268"/>
                  </a:cubicBezTo>
                  <a:cubicBezTo>
                    <a:pt x="2793" y="2303"/>
                    <a:pt x="3001" y="2318"/>
                    <a:pt x="3208" y="2318"/>
                  </a:cubicBezTo>
                  <a:cubicBezTo>
                    <a:pt x="3415" y="2318"/>
                    <a:pt x="3623" y="2303"/>
                    <a:pt x="3827" y="2278"/>
                  </a:cubicBezTo>
                  <a:cubicBezTo>
                    <a:pt x="4707" y="2158"/>
                    <a:pt x="5506" y="1779"/>
                    <a:pt x="6305" y="1439"/>
                  </a:cubicBezTo>
                  <a:cubicBezTo>
                    <a:pt x="6665" y="1289"/>
                    <a:pt x="7025" y="1189"/>
                    <a:pt x="7404" y="1159"/>
                  </a:cubicBezTo>
                  <a:cubicBezTo>
                    <a:pt x="7440" y="1156"/>
                    <a:pt x="7474" y="1155"/>
                    <a:pt x="7507" y="1155"/>
                  </a:cubicBezTo>
                  <a:cubicBezTo>
                    <a:pt x="7952" y="1155"/>
                    <a:pt x="8192" y="1403"/>
                    <a:pt x="8164" y="1868"/>
                  </a:cubicBezTo>
                  <a:cubicBezTo>
                    <a:pt x="8124" y="2748"/>
                    <a:pt x="8064" y="3637"/>
                    <a:pt x="7994" y="4516"/>
                  </a:cubicBezTo>
                  <a:cubicBezTo>
                    <a:pt x="7944" y="5225"/>
                    <a:pt x="7904" y="5935"/>
                    <a:pt x="7824" y="6644"/>
                  </a:cubicBezTo>
                  <a:cubicBezTo>
                    <a:pt x="7684" y="7854"/>
                    <a:pt x="7515" y="9073"/>
                    <a:pt x="7344" y="10281"/>
                  </a:cubicBezTo>
                  <a:cubicBezTo>
                    <a:pt x="7155" y="11571"/>
                    <a:pt x="6965" y="12859"/>
                    <a:pt x="6485" y="14078"/>
                  </a:cubicBezTo>
                  <a:cubicBezTo>
                    <a:pt x="6236" y="14718"/>
                    <a:pt x="6276" y="14748"/>
                    <a:pt x="6975" y="14768"/>
                  </a:cubicBezTo>
                  <a:cubicBezTo>
                    <a:pt x="7013" y="14769"/>
                    <a:pt x="7050" y="14769"/>
                    <a:pt x="7088" y="14769"/>
                  </a:cubicBezTo>
                  <a:cubicBezTo>
                    <a:pt x="7477" y="14769"/>
                    <a:pt x="7867" y="14734"/>
                    <a:pt x="8257" y="14734"/>
                  </a:cubicBezTo>
                  <a:cubicBezTo>
                    <a:pt x="8329" y="14734"/>
                    <a:pt x="8402" y="14735"/>
                    <a:pt x="8474" y="14738"/>
                  </a:cubicBezTo>
                  <a:cubicBezTo>
                    <a:pt x="8797" y="14749"/>
                    <a:pt x="9121" y="14772"/>
                    <a:pt x="9447" y="14772"/>
                  </a:cubicBezTo>
                  <a:cubicBezTo>
                    <a:pt x="9674" y="14772"/>
                    <a:pt x="9903" y="14761"/>
                    <a:pt x="10133" y="14728"/>
                  </a:cubicBezTo>
                  <a:cubicBezTo>
                    <a:pt x="10332" y="14708"/>
                    <a:pt x="10382" y="14628"/>
                    <a:pt x="10322" y="14448"/>
                  </a:cubicBezTo>
                  <a:cubicBezTo>
                    <a:pt x="10192" y="14078"/>
                    <a:pt x="10062" y="13718"/>
                    <a:pt x="9953" y="13349"/>
                  </a:cubicBezTo>
                  <a:cubicBezTo>
                    <a:pt x="9583" y="12100"/>
                    <a:pt x="9423" y="10801"/>
                    <a:pt x="9233" y="9522"/>
                  </a:cubicBezTo>
                  <a:cubicBezTo>
                    <a:pt x="9043" y="8163"/>
                    <a:pt x="8854" y="6795"/>
                    <a:pt x="8774" y="5425"/>
                  </a:cubicBezTo>
                  <a:cubicBezTo>
                    <a:pt x="8703" y="4206"/>
                    <a:pt x="8603" y="2998"/>
                    <a:pt x="8523" y="1779"/>
                  </a:cubicBezTo>
                  <a:cubicBezTo>
                    <a:pt x="8503" y="1429"/>
                    <a:pt x="8643" y="1259"/>
                    <a:pt x="8993" y="1199"/>
                  </a:cubicBezTo>
                  <a:cubicBezTo>
                    <a:pt x="9100" y="1177"/>
                    <a:pt x="9206" y="1167"/>
                    <a:pt x="9310" y="1167"/>
                  </a:cubicBezTo>
                  <a:cubicBezTo>
                    <a:pt x="9589" y="1167"/>
                    <a:pt x="9861" y="1237"/>
                    <a:pt x="10122" y="1339"/>
                  </a:cubicBezTo>
                  <a:cubicBezTo>
                    <a:pt x="10542" y="1499"/>
                    <a:pt x="10941" y="1679"/>
                    <a:pt x="11352" y="1839"/>
                  </a:cubicBezTo>
                  <a:cubicBezTo>
                    <a:pt x="12029" y="2115"/>
                    <a:pt x="12717" y="2320"/>
                    <a:pt x="13457" y="2320"/>
                  </a:cubicBezTo>
                  <a:cubicBezTo>
                    <a:pt x="13491" y="2320"/>
                    <a:pt x="13525" y="2319"/>
                    <a:pt x="13559" y="2318"/>
                  </a:cubicBezTo>
                  <a:cubicBezTo>
                    <a:pt x="13790" y="2308"/>
                    <a:pt x="14029" y="2288"/>
                    <a:pt x="14279" y="2248"/>
                  </a:cubicBezTo>
                  <a:lnTo>
                    <a:pt x="14279" y="2248"/>
                  </a:lnTo>
                  <a:cubicBezTo>
                    <a:pt x="14129" y="2728"/>
                    <a:pt x="13959" y="3167"/>
                    <a:pt x="13839" y="3607"/>
                  </a:cubicBezTo>
                  <a:cubicBezTo>
                    <a:pt x="13370" y="5236"/>
                    <a:pt x="12860" y="6844"/>
                    <a:pt x="12291" y="8433"/>
                  </a:cubicBezTo>
                  <a:cubicBezTo>
                    <a:pt x="12231" y="8603"/>
                    <a:pt x="12071" y="8713"/>
                    <a:pt x="12061" y="8902"/>
                  </a:cubicBezTo>
                  <a:cubicBezTo>
                    <a:pt x="11991" y="9652"/>
                    <a:pt x="12200" y="10481"/>
                    <a:pt x="12980" y="10911"/>
                  </a:cubicBezTo>
                  <a:cubicBezTo>
                    <a:pt x="13463" y="11186"/>
                    <a:pt x="13901" y="11323"/>
                    <a:pt x="14327" y="11323"/>
                  </a:cubicBezTo>
                  <a:cubicBezTo>
                    <a:pt x="14845" y="11323"/>
                    <a:pt x="15345" y="11121"/>
                    <a:pt x="15888" y="10721"/>
                  </a:cubicBezTo>
                  <a:cubicBezTo>
                    <a:pt x="16427" y="10312"/>
                    <a:pt x="16817" y="9742"/>
                    <a:pt x="16607" y="8993"/>
                  </a:cubicBezTo>
                  <a:cubicBezTo>
                    <a:pt x="16197" y="7564"/>
                    <a:pt x="15777" y="6135"/>
                    <a:pt x="15348" y="4706"/>
                  </a:cubicBezTo>
                  <a:cubicBezTo>
                    <a:pt x="15098" y="3867"/>
                    <a:pt x="14818" y="3027"/>
                    <a:pt x="14558" y="2198"/>
                  </a:cubicBezTo>
                  <a:cubicBezTo>
                    <a:pt x="14898" y="1968"/>
                    <a:pt x="15308" y="1848"/>
                    <a:pt x="15288" y="1359"/>
                  </a:cubicBezTo>
                  <a:cubicBezTo>
                    <a:pt x="15278" y="1199"/>
                    <a:pt x="15218" y="1049"/>
                    <a:pt x="15018" y="1029"/>
                  </a:cubicBezTo>
                  <a:lnTo>
                    <a:pt x="15018" y="1029"/>
                  </a:lnTo>
                  <a:cubicBezTo>
                    <a:pt x="15038" y="1539"/>
                    <a:pt x="14938" y="1668"/>
                    <a:pt x="14419" y="1828"/>
                  </a:cubicBezTo>
                  <a:cubicBezTo>
                    <a:pt x="14379" y="1839"/>
                    <a:pt x="14339" y="1848"/>
                    <a:pt x="14309" y="1859"/>
                  </a:cubicBezTo>
                  <a:cubicBezTo>
                    <a:pt x="14018" y="1932"/>
                    <a:pt x="13729" y="1966"/>
                    <a:pt x="13440" y="1966"/>
                  </a:cubicBezTo>
                  <a:cubicBezTo>
                    <a:pt x="13026" y="1966"/>
                    <a:pt x="12613" y="1897"/>
                    <a:pt x="12200" y="1779"/>
                  </a:cubicBezTo>
                  <a:cubicBezTo>
                    <a:pt x="11531" y="1569"/>
                    <a:pt x="10892" y="1289"/>
                    <a:pt x="10232" y="1059"/>
                  </a:cubicBezTo>
                  <a:cubicBezTo>
                    <a:pt x="9956" y="968"/>
                    <a:pt x="9679" y="905"/>
                    <a:pt x="9404" y="905"/>
                  </a:cubicBezTo>
                  <a:cubicBezTo>
                    <a:pt x="9104" y="905"/>
                    <a:pt x="8806" y="981"/>
                    <a:pt x="8514" y="1179"/>
                  </a:cubicBezTo>
                  <a:cubicBezTo>
                    <a:pt x="8424" y="859"/>
                    <a:pt x="8484" y="549"/>
                    <a:pt x="8454" y="240"/>
                  </a:cubicBezTo>
                  <a:cubicBezTo>
                    <a:pt x="8444" y="140"/>
                    <a:pt x="8484" y="0"/>
                    <a:pt x="8344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62" name="Google Shape;562;p34"/>
          <p:cNvGrpSpPr/>
          <p:nvPr/>
        </p:nvGrpSpPr>
        <p:grpSpPr>
          <a:xfrm>
            <a:off x="4853623" y="1703542"/>
            <a:ext cx="918583" cy="782684"/>
            <a:chOff x="4667626" y="1816800"/>
            <a:chExt cx="1143085" cy="973972"/>
          </a:xfrm>
        </p:grpSpPr>
        <p:sp>
          <p:nvSpPr>
            <p:cNvPr id="563" name="Google Shape;563;p34"/>
            <p:cNvSpPr/>
            <p:nvPr/>
          </p:nvSpPr>
          <p:spPr>
            <a:xfrm>
              <a:off x="4680275" y="1832900"/>
              <a:ext cx="307900" cy="184250"/>
            </a:xfrm>
            <a:custGeom>
              <a:avLst/>
              <a:gdLst/>
              <a:ahLst/>
              <a:cxnLst/>
              <a:rect l="l" t="t" r="r" b="b"/>
              <a:pathLst>
                <a:path w="12316" h="7370" extrusionOk="0">
                  <a:moveTo>
                    <a:pt x="12316" y="6058"/>
                  </a:moveTo>
                  <a:lnTo>
                    <a:pt x="6663" y="6462"/>
                  </a:lnTo>
                  <a:lnTo>
                    <a:pt x="0" y="7370"/>
                  </a:lnTo>
                  <a:lnTo>
                    <a:pt x="606" y="4341"/>
                  </a:lnTo>
                  <a:lnTo>
                    <a:pt x="2322" y="1616"/>
                  </a:lnTo>
                  <a:lnTo>
                    <a:pt x="4745" y="303"/>
                  </a:lnTo>
                  <a:lnTo>
                    <a:pt x="7572" y="0"/>
                  </a:lnTo>
                  <a:lnTo>
                    <a:pt x="9994" y="202"/>
                  </a:lnTo>
                  <a:lnTo>
                    <a:pt x="11408" y="2120"/>
                  </a:lnTo>
                  <a:lnTo>
                    <a:pt x="12115" y="4947"/>
                  </a:lnTo>
                  <a:close/>
                </a:path>
              </a:pathLst>
            </a:custGeom>
            <a:solidFill>
              <a:srgbClr val="FFC05C"/>
            </a:solidFill>
            <a:ln>
              <a:noFill/>
            </a:ln>
          </p:spPr>
          <p:txBody>
            <a:bodyPr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grpSp>
          <p:nvGrpSpPr>
            <p:cNvPr id="564" name="Google Shape;564;p34"/>
            <p:cNvGrpSpPr/>
            <p:nvPr/>
          </p:nvGrpSpPr>
          <p:grpSpPr>
            <a:xfrm>
              <a:off x="4667626" y="1816800"/>
              <a:ext cx="1143085" cy="973972"/>
              <a:chOff x="4667626" y="1816800"/>
              <a:chExt cx="1143085" cy="973972"/>
            </a:xfrm>
          </p:grpSpPr>
          <p:sp>
            <p:nvSpPr>
              <p:cNvPr id="565" name="Google Shape;565;p34"/>
              <p:cNvSpPr/>
              <p:nvPr/>
            </p:nvSpPr>
            <p:spPr>
              <a:xfrm>
                <a:off x="4667626" y="1816800"/>
                <a:ext cx="1143085" cy="973972"/>
              </a:xfrm>
              <a:custGeom>
                <a:avLst/>
                <a:gdLst/>
                <a:ahLst/>
                <a:cxnLst/>
                <a:rect l="l" t="t" r="r" b="b"/>
                <a:pathLst>
                  <a:path w="12890" h="10983" extrusionOk="0">
                    <a:moveTo>
                      <a:pt x="2364" y="356"/>
                    </a:moveTo>
                    <a:cubicBezTo>
                      <a:pt x="2717" y="356"/>
                      <a:pt x="2993" y="559"/>
                      <a:pt x="3167" y="880"/>
                    </a:cubicBezTo>
                    <a:cubicBezTo>
                      <a:pt x="3327" y="1160"/>
                      <a:pt x="3407" y="1480"/>
                      <a:pt x="3437" y="1830"/>
                    </a:cubicBezTo>
                    <a:cubicBezTo>
                      <a:pt x="2368" y="1830"/>
                      <a:pt x="1319" y="1959"/>
                      <a:pt x="250" y="2159"/>
                    </a:cubicBezTo>
                    <a:cubicBezTo>
                      <a:pt x="489" y="1180"/>
                      <a:pt x="1319" y="451"/>
                      <a:pt x="2268" y="361"/>
                    </a:cubicBezTo>
                    <a:cubicBezTo>
                      <a:pt x="2300" y="357"/>
                      <a:pt x="2332" y="356"/>
                      <a:pt x="2364" y="356"/>
                    </a:cubicBezTo>
                    <a:close/>
                    <a:moveTo>
                      <a:pt x="8025" y="217"/>
                    </a:moveTo>
                    <a:cubicBezTo>
                      <a:pt x="8121" y="217"/>
                      <a:pt x="8217" y="218"/>
                      <a:pt x="8313" y="221"/>
                    </a:cubicBezTo>
                    <a:cubicBezTo>
                      <a:pt x="8663" y="231"/>
                      <a:pt x="9002" y="301"/>
                      <a:pt x="9333" y="411"/>
                    </a:cubicBezTo>
                    <a:cubicBezTo>
                      <a:pt x="9862" y="591"/>
                      <a:pt x="10022" y="1060"/>
                      <a:pt x="10101" y="1540"/>
                    </a:cubicBezTo>
                    <a:cubicBezTo>
                      <a:pt x="10281" y="2529"/>
                      <a:pt x="10272" y="3528"/>
                      <a:pt x="10152" y="4517"/>
                    </a:cubicBezTo>
                    <a:cubicBezTo>
                      <a:pt x="10062" y="5277"/>
                      <a:pt x="9902" y="6026"/>
                      <a:pt x="9862" y="6795"/>
                    </a:cubicBezTo>
                    <a:cubicBezTo>
                      <a:pt x="9842" y="7235"/>
                      <a:pt x="9902" y="7675"/>
                      <a:pt x="9952" y="8165"/>
                    </a:cubicBezTo>
                    <a:cubicBezTo>
                      <a:pt x="9625" y="8136"/>
                      <a:pt x="9303" y="8126"/>
                      <a:pt x="8984" y="8126"/>
                    </a:cubicBezTo>
                    <a:cubicBezTo>
                      <a:pt x="8630" y="8126"/>
                      <a:pt x="8281" y="8139"/>
                      <a:pt x="7934" y="8154"/>
                    </a:cubicBezTo>
                    <a:cubicBezTo>
                      <a:pt x="7404" y="8174"/>
                      <a:pt x="6864" y="8225"/>
                      <a:pt x="6335" y="8265"/>
                    </a:cubicBezTo>
                    <a:cubicBezTo>
                      <a:pt x="6165" y="8274"/>
                      <a:pt x="6125" y="8364"/>
                      <a:pt x="6125" y="8514"/>
                    </a:cubicBezTo>
                    <a:cubicBezTo>
                      <a:pt x="6135" y="8954"/>
                      <a:pt x="6135" y="9384"/>
                      <a:pt x="6015" y="9803"/>
                    </a:cubicBezTo>
                    <a:cubicBezTo>
                      <a:pt x="5875" y="10294"/>
                      <a:pt x="5645" y="10541"/>
                      <a:pt x="5328" y="10541"/>
                    </a:cubicBezTo>
                    <a:cubicBezTo>
                      <a:pt x="5148" y="10541"/>
                      <a:pt x="4941" y="10462"/>
                      <a:pt x="4706" y="10303"/>
                    </a:cubicBezTo>
                    <a:cubicBezTo>
                      <a:pt x="4206" y="9973"/>
                      <a:pt x="3917" y="9484"/>
                      <a:pt x="3737" y="8924"/>
                    </a:cubicBezTo>
                    <a:cubicBezTo>
                      <a:pt x="3407" y="7894"/>
                      <a:pt x="3377" y="6835"/>
                      <a:pt x="3547" y="5776"/>
                    </a:cubicBezTo>
                    <a:cubicBezTo>
                      <a:pt x="3787" y="4337"/>
                      <a:pt x="3937" y="2889"/>
                      <a:pt x="3637" y="1440"/>
                    </a:cubicBezTo>
                    <a:cubicBezTo>
                      <a:pt x="3557" y="1040"/>
                      <a:pt x="3437" y="651"/>
                      <a:pt x="3147" y="341"/>
                    </a:cubicBezTo>
                    <a:cubicBezTo>
                      <a:pt x="3234" y="287"/>
                      <a:pt x="3321" y="279"/>
                      <a:pt x="3401" y="279"/>
                    </a:cubicBezTo>
                    <a:cubicBezTo>
                      <a:pt x="3442" y="279"/>
                      <a:pt x="3481" y="281"/>
                      <a:pt x="3517" y="281"/>
                    </a:cubicBezTo>
                    <a:lnTo>
                      <a:pt x="5985" y="281"/>
                    </a:lnTo>
                    <a:cubicBezTo>
                      <a:pt x="6660" y="272"/>
                      <a:pt x="7342" y="217"/>
                      <a:pt x="8025" y="217"/>
                    </a:cubicBezTo>
                    <a:close/>
                    <a:moveTo>
                      <a:pt x="12679" y="8354"/>
                    </a:moveTo>
                    <a:cubicBezTo>
                      <a:pt x="12670" y="8834"/>
                      <a:pt x="12710" y="9284"/>
                      <a:pt x="12590" y="9723"/>
                    </a:cubicBezTo>
                    <a:cubicBezTo>
                      <a:pt x="12401" y="10405"/>
                      <a:pt x="12184" y="10746"/>
                      <a:pt x="11482" y="10746"/>
                    </a:cubicBezTo>
                    <a:cubicBezTo>
                      <a:pt x="11443" y="10746"/>
                      <a:pt x="11403" y="10745"/>
                      <a:pt x="11360" y="10743"/>
                    </a:cubicBezTo>
                    <a:cubicBezTo>
                      <a:pt x="10611" y="10703"/>
                      <a:pt x="9882" y="10572"/>
                      <a:pt x="9142" y="10503"/>
                    </a:cubicBezTo>
                    <a:cubicBezTo>
                      <a:pt x="8923" y="10479"/>
                      <a:pt x="8702" y="10471"/>
                      <a:pt x="8480" y="10471"/>
                    </a:cubicBezTo>
                    <a:cubicBezTo>
                      <a:pt x="8227" y="10471"/>
                      <a:pt x="7974" y="10482"/>
                      <a:pt x="7723" y="10492"/>
                    </a:cubicBezTo>
                    <a:cubicBezTo>
                      <a:pt x="7134" y="10523"/>
                      <a:pt x="6535" y="10572"/>
                      <a:pt x="5895" y="10612"/>
                    </a:cubicBezTo>
                    <a:cubicBezTo>
                      <a:pt x="6375" y="9973"/>
                      <a:pt x="6285" y="9233"/>
                      <a:pt x="6335" y="8524"/>
                    </a:cubicBezTo>
                    <a:cubicBezTo>
                      <a:pt x="7502" y="8395"/>
                      <a:pt x="8619" y="8379"/>
                      <a:pt x="9742" y="8379"/>
                    </a:cubicBezTo>
                    <a:cubicBezTo>
                      <a:pt x="10122" y="8379"/>
                      <a:pt x="10503" y="8381"/>
                      <a:pt x="10886" y="8381"/>
                    </a:cubicBezTo>
                    <a:cubicBezTo>
                      <a:pt x="11475" y="8381"/>
                      <a:pt x="12070" y="8376"/>
                      <a:pt x="12679" y="8354"/>
                    </a:cubicBezTo>
                    <a:close/>
                    <a:moveTo>
                      <a:pt x="8880" y="0"/>
                    </a:moveTo>
                    <a:cubicBezTo>
                      <a:pt x="8858" y="0"/>
                      <a:pt x="8835" y="0"/>
                      <a:pt x="8813" y="1"/>
                    </a:cubicBezTo>
                    <a:cubicBezTo>
                      <a:pt x="7272" y="34"/>
                      <a:pt x="5732" y="54"/>
                      <a:pt x="4192" y="54"/>
                    </a:cubicBezTo>
                    <a:cubicBezTo>
                      <a:pt x="3883" y="54"/>
                      <a:pt x="3575" y="53"/>
                      <a:pt x="3267" y="51"/>
                    </a:cubicBezTo>
                    <a:cubicBezTo>
                      <a:pt x="2968" y="51"/>
                      <a:pt x="2668" y="7"/>
                      <a:pt x="2374" y="7"/>
                    </a:cubicBezTo>
                    <a:cubicBezTo>
                      <a:pt x="2325" y="7"/>
                      <a:pt x="2277" y="9"/>
                      <a:pt x="2228" y="11"/>
                    </a:cubicBezTo>
                    <a:cubicBezTo>
                      <a:pt x="1209" y="91"/>
                      <a:pt x="340" y="820"/>
                      <a:pt x="70" y="1810"/>
                    </a:cubicBezTo>
                    <a:cubicBezTo>
                      <a:pt x="10" y="1999"/>
                      <a:pt x="0" y="2190"/>
                      <a:pt x="70" y="2409"/>
                    </a:cubicBezTo>
                    <a:cubicBezTo>
                      <a:pt x="972" y="2232"/>
                      <a:pt x="1874" y="2107"/>
                      <a:pt x="2797" y="2107"/>
                    </a:cubicBezTo>
                    <a:cubicBezTo>
                      <a:pt x="3019" y="2107"/>
                      <a:pt x="3242" y="2114"/>
                      <a:pt x="3467" y="2130"/>
                    </a:cubicBezTo>
                    <a:cubicBezTo>
                      <a:pt x="3477" y="2239"/>
                      <a:pt x="3507" y="2349"/>
                      <a:pt x="3517" y="2459"/>
                    </a:cubicBezTo>
                    <a:cubicBezTo>
                      <a:pt x="3567" y="3438"/>
                      <a:pt x="3487" y="4408"/>
                      <a:pt x="3317" y="5377"/>
                    </a:cubicBezTo>
                    <a:cubicBezTo>
                      <a:pt x="3147" y="6366"/>
                      <a:pt x="3078" y="7365"/>
                      <a:pt x="3298" y="8364"/>
                    </a:cubicBezTo>
                    <a:cubicBezTo>
                      <a:pt x="3457" y="9064"/>
                      <a:pt x="3657" y="9743"/>
                      <a:pt x="4177" y="10272"/>
                    </a:cubicBezTo>
                    <a:cubicBezTo>
                      <a:pt x="4490" y="10586"/>
                      <a:pt x="4842" y="10832"/>
                      <a:pt x="5288" y="10832"/>
                    </a:cubicBezTo>
                    <a:cubicBezTo>
                      <a:pt x="5297" y="10832"/>
                      <a:pt x="5307" y="10832"/>
                      <a:pt x="5316" y="10832"/>
                    </a:cubicBezTo>
                    <a:cubicBezTo>
                      <a:pt x="5815" y="10822"/>
                      <a:pt x="6305" y="10772"/>
                      <a:pt x="6804" y="10732"/>
                    </a:cubicBezTo>
                    <a:cubicBezTo>
                      <a:pt x="7234" y="10696"/>
                      <a:pt x="7664" y="10674"/>
                      <a:pt x="8093" y="10674"/>
                    </a:cubicBezTo>
                    <a:cubicBezTo>
                      <a:pt x="8611" y="10674"/>
                      <a:pt x="9128" y="10706"/>
                      <a:pt x="9642" y="10782"/>
                    </a:cubicBezTo>
                    <a:cubicBezTo>
                      <a:pt x="10281" y="10872"/>
                      <a:pt x="10921" y="10982"/>
                      <a:pt x="11571" y="10982"/>
                    </a:cubicBezTo>
                    <a:cubicBezTo>
                      <a:pt x="12380" y="10972"/>
                      <a:pt x="12639" y="10632"/>
                      <a:pt x="12790" y="9833"/>
                    </a:cubicBezTo>
                    <a:cubicBezTo>
                      <a:pt x="12890" y="9313"/>
                      <a:pt x="12859" y="8774"/>
                      <a:pt x="12870" y="8245"/>
                    </a:cubicBezTo>
                    <a:cubicBezTo>
                      <a:pt x="12870" y="8145"/>
                      <a:pt x="12799" y="8094"/>
                      <a:pt x="12710" y="8094"/>
                    </a:cubicBezTo>
                    <a:cubicBezTo>
                      <a:pt x="12579" y="8085"/>
                      <a:pt x="12599" y="8085"/>
                      <a:pt x="12470" y="8085"/>
                    </a:cubicBezTo>
                    <a:lnTo>
                      <a:pt x="10241" y="8085"/>
                    </a:lnTo>
                    <a:cubicBezTo>
                      <a:pt x="10221" y="7874"/>
                      <a:pt x="10192" y="7635"/>
                      <a:pt x="10172" y="7385"/>
                    </a:cubicBezTo>
                    <a:cubicBezTo>
                      <a:pt x="10081" y="6256"/>
                      <a:pt x="10392" y="5167"/>
                      <a:pt x="10481" y="4058"/>
                    </a:cubicBezTo>
                    <a:cubicBezTo>
                      <a:pt x="10552" y="3038"/>
                      <a:pt x="10521" y="2030"/>
                      <a:pt x="10241" y="1040"/>
                    </a:cubicBezTo>
                    <a:cubicBezTo>
                      <a:pt x="10028" y="322"/>
                      <a:pt x="9607" y="0"/>
                      <a:pt x="8880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66" name="Google Shape;566;p34"/>
              <p:cNvSpPr/>
              <p:nvPr/>
            </p:nvSpPr>
            <p:spPr>
              <a:xfrm>
                <a:off x="5107112" y="2425931"/>
                <a:ext cx="354454" cy="28998"/>
              </a:xfrm>
              <a:custGeom>
                <a:avLst/>
                <a:gdLst/>
                <a:ahLst/>
                <a:cxnLst/>
                <a:rect l="l" t="t" r="r" b="b"/>
                <a:pathLst>
                  <a:path w="3997" h="327" extrusionOk="0">
                    <a:moveTo>
                      <a:pt x="1133" y="1"/>
                    </a:moveTo>
                    <a:cubicBezTo>
                      <a:pt x="819" y="1"/>
                      <a:pt x="505" y="3"/>
                      <a:pt x="190" y="6"/>
                    </a:cubicBezTo>
                    <a:cubicBezTo>
                      <a:pt x="100" y="6"/>
                      <a:pt x="10" y="6"/>
                      <a:pt x="0" y="126"/>
                    </a:cubicBezTo>
                    <a:cubicBezTo>
                      <a:pt x="0" y="226"/>
                      <a:pt x="90" y="226"/>
                      <a:pt x="160" y="246"/>
                    </a:cubicBezTo>
                    <a:cubicBezTo>
                      <a:pt x="210" y="266"/>
                      <a:pt x="270" y="276"/>
                      <a:pt x="320" y="276"/>
                    </a:cubicBezTo>
                    <a:cubicBezTo>
                      <a:pt x="1439" y="296"/>
                      <a:pt x="2558" y="316"/>
                      <a:pt x="3677" y="326"/>
                    </a:cubicBezTo>
                    <a:cubicBezTo>
                      <a:pt x="3700" y="326"/>
                      <a:pt x="3724" y="327"/>
                      <a:pt x="3749" y="327"/>
                    </a:cubicBezTo>
                    <a:cubicBezTo>
                      <a:pt x="3839" y="327"/>
                      <a:pt x="3934" y="314"/>
                      <a:pt x="3997" y="197"/>
                    </a:cubicBezTo>
                    <a:cubicBezTo>
                      <a:pt x="3927" y="74"/>
                      <a:pt x="3825" y="66"/>
                      <a:pt x="3720" y="66"/>
                    </a:cubicBezTo>
                    <a:cubicBezTo>
                      <a:pt x="3706" y="66"/>
                      <a:pt x="3692" y="66"/>
                      <a:pt x="3677" y="66"/>
                    </a:cubicBezTo>
                    <a:cubicBezTo>
                      <a:pt x="3377" y="46"/>
                      <a:pt x="3087" y="46"/>
                      <a:pt x="2787" y="26"/>
                    </a:cubicBezTo>
                    <a:cubicBezTo>
                      <a:pt x="2234" y="7"/>
                      <a:pt x="1684" y="1"/>
                      <a:pt x="1133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67" name="Google Shape;567;p34"/>
              <p:cNvSpPr/>
              <p:nvPr/>
            </p:nvSpPr>
            <p:spPr>
              <a:xfrm>
                <a:off x="5098244" y="2313221"/>
                <a:ext cx="349133" cy="25983"/>
              </a:xfrm>
              <a:custGeom>
                <a:avLst/>
                <a:gdLst/>
                <a:ahLst/>
                <a:cxnLst/>
                <a:rect l="l" t="t" r="r" b="b"/>
                <a:pathLst>
                  <a:path w="3937" h="293" extrusionOk="0">
                    <a:moveTo>
                      <a:pt x="1978" y="1"/>
                    </a:moveTo>
                    <a:cubicBezTo>
                      <a:pt x="1426" y="1"/>
                      <a:pt x="874" y="4"/>
                      <a:pt x="320" y="9"/>
                    </a:cubicBezTo>
                    <a:cubicBezTo>
                      <a:pt x="305" y="9"/>
                      <a:pt x="291" y="9"/>
                      <a:pt x="276" y="9"/>
                    </a:cubicBezTo>
                    <a:cubicBezTo>
                      <a:pt x="172" y="9"/>
                      <a:pt x="70" y="17"/>
                      <a:pt x="0" y="149"/>
                    </a:cubicBezTo>
                    <a:cubicBezTo>
                      <a:pt x="127" y="247"/>
                      <a:pt x="940" y="293"/>
                      <a:pt x="1796" y="293"/>
                    </a:cubicBezTo>
                    <a:cubicBezTo>
                      <a:pt x="2762" y="293"/>
                      <a:pt x="3783" y="235"/>
                      <a:pt x="3937" y="129"/>
                    </a:cubicBezTo>
                    <a:cubicBezTo>
                      <a:pt x="3890" y="20"/>
                      <a:pt x="3801" y="8"/>
                      <a:pt x="3712" y="8"/>
                    </a:cubicBezTo>
                    <a:cubicBezTo>
                      <a:pt x="3687" y="8"/>
                      <a:pt x="3662" y="9"/>
                      <a:pt x="3637" y="9"/>
                    </a:cubicBezTo>
                    <a:cubicBezTo>
                      <a:pt x="3082" y="4"/>
                      <a:pt x="2530" y="1"/>
                      <a:pt x="1978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68" name="Google Shape;568;p34"/>
              <p:cNvSpPr/>
              <p:nvPr/>
            </p:nvSpPr>
            <p:spPr>
              <a:xfrm>
                <a:off x="5099220" y="2254427"/>
                <a:ext cx="362346" cy="26959"/>
              </a:xfrm>
              <a:custGeom>
                <a:avLst/>
                <a:gdLst/>
                <a:ahLst/>
                <a:cxnLst/>
                <a:rect l="l" t="t" r="r" b="b"/>
                <a:pathLst>
                  <a:path w="4086" h="304" extrusionOk="0">
                    <a:moveTo>
                      <a:pt x="524" y="1"/>
                    </a:moveTo>
                    <a:cubicBezTo>
                      <a:pt x="419" y="1"/>
                      <a:pt x="314" y="1"/>
                      <a:pt x="209" y="2"/>
                    </a:cubicBezTo>
                    <a:cubicBezTo>
                      <a:pt x="197" y="2"/>
                      <a:pt x="185" y="2"/>
                      <a:pt x="173" y="2"/>
                    </a:cubicBezTo>
                    <a:cubicBezTo>
                      <a:pt x="90" y="2"/>
                      <a:pt x="0" y="9"/>
                      <a:pt x="9" y="122"/>
                    </a:cubicBezTo>
                    <a:cubicBezTo>
                      <a:pt x="9" y="215"/>
                      <a:pt x="87" y="222"/>
                      <a:pt x="159" y="222"/>
                    </a:cubicBezTo>
                    <a:cubicBezTo>
                      <a:pt x="173" y="222"/>
                      <a:pt x="186" y="222"/>
                      <a:pt x="199" y="222"/>
                    </a:cubicBezTo>
                    <a:cubicBezTo>
                      <a:pt x="898" y="302"/>
                      <a:pt x="1597" y="262"/>
                      <a:pt x="2297" y="282"/>
                    </a:cubicBezTo>
                    <a:cubicBezTo>
                      <a:pt x="2796" y="292"/>
                      <a:pt x="3296" y="302"/>
                      <a:pt x="3786" y="302"/>
                    </a:cubicBezTo>
                    <a:cubicBezTo>
                      <a:pt x="3811" y="302"/>
                      <a:pt x="3840" y="304"/>
                      <a:pt x="3869" y="304"/>
                    </a:cubicBezTo>
                    <a:cubicBezTo>
                      <a:pt x="3955" y="304"/>
                      <a:pt x="4048" y="287"/>
                      <a:pt x="4086" y="152"/>
                    </a:cubicBezTo>
                    <a:cubicBezTo>
                      <a:pt x="4046" y="132"/>
                      <a:pt x="4015" y="112"/>
                      <a:pt x="3996" y="112"/>
                    </a:cubicBezTo>
                    <a:cubicBezTo>
                      <a:pt x="2841" y="48"/>
                      <a:pt x="1679" y="1"/>
                      <a:pt x="524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69" name="Google Shape;569;p34"/>
              <p:cNvSpPr/>
              <p:nvPr/>
            </p:nvSpPr>
            <p:spPr>
              <a:xfrm>
                <a:off x="5103565" y="2366782"/>
                <a:ext cx="336807" cy="25895"/>
              </a:xfrm>
              <a:custGeom>
                <a:avLst/>
                <a:gdLst/>
                <a:ahLst/>
                <a:cxnLst/>
                <a:rect l="l" t="t" r="r" b="b"/>
                <a:pathLst>
                  <a:path w="3798" h="292" extrusionOk="0">
                    <a:moveTo>
                      <a:pt x="2846" y="1"/>
                    </a:moveTo>
                    <a:cubicBezTo>
                      <a:pt x="1967" y="1"/>
                      <a:pt x="1083" y="17"/>
                      <a:pt x="200" y="64"/>
                    </a:cubicBezTo>
                    <a:cubicBezTo>
                      <a:pt x="130" y="64"/>
                      <a:pt x="50" y="74"/>
                      <a:pt x="0" y="174"/>
                    </a:cubicBezTo>
                    <a:cubicBezTo>
                      <a:pt x="46" y="273"/>
                      <a:pt x="121" y="285"/>
                      <a:pt x="194" y="285"/>
                    </a:cubicBezTo>
                    <a:cubicBezTo>
                      <a:pt x="216" y="285"/>
                      <a:pt x="239" y="284"/>
                      <a:pt x="260" y="284"/>
                    </a:cubicBezTo>
                    <a:cubicBezTo>
                      <a:pt x="537" y="289"/>
                      <a:pt x="814" y="292"/>
                      <a:pt x="1092" y="292"/>
                    </a:cubicBezTo>
                    <a:cubicBezTo>
                      <a:pt x="1923" y="292"/>
                      <a:pt x="2755" y="269"/>
                      <a:pt x="3587" y="224"/>
                    </a:cubicBezTo>
                    <a:cubicBezTo>
                      <a:pt x="3599" y="224"/>
                      <a:pt x="3612" y="224"/>
                      <a:pt x="3625" y="224"/>
                    </a:cubicBezTo>
                    <a:cubicBezTo>
                      <a:pt x="3708" y="224"/>
                      <a:pt x="3797" y="217"/>
                      <a:pt x="3797" y="114"/>
                    </a:cubicBezTo>
                    <a:cubicBezTo>
                      <a:pt x="3797" y="16"/>
                      <a:pt x="3734" y="1"/>
                      <a:pt x="3665" y="1"/>
                    </a:cubicBezTo>
                    <a:cubicBezTo>
                      <a:pt x="3635" y="1"/>
                      <a:pt x="3604" y="4"/>
                      <a:pt x="3577" y="4"/>
                    </a:cubicBezTo>
                    <a:cubicBezTo>
                      <a:pt x="3334" y="2"/>
                      <a:pt x="3090" y="1"/>
                      <a:pt x="2846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70" name="Google Shape;570;p34"/>
              <p:cNvSpPr/>
              <p:nvPr/>
            </p:nvSpPr>
            <p:spPr>
              <a:xfrm>
                <a:off x="5095761" y="2150940"/>
                <a:ext cx="361371" cy="20396"/>
              </a:xfrm>
              <a:custGeom>
                <a:avLst/>
                <a:gdLst/>
                <a:ahLst/>
                <a:cxnLst/>
                <a:rect l="l" t="t" r="r" b="b"/>
                <a:pathLst>
                  <a:path w="4075" h="230" extrusionOk="0">
                    <a:moveTo>
                      <a:pt x="196" y="0"/>
                    </a:moveTo>
                    <a:cubicBezTo>
                      <a:pt x="115" y="0"/>
                      <a:pt x="27" y="8"/>
                      <a:pt x="18" y="110"/>
                    </a:cubicBezTo>
                    <a:cubicBezTo>
                      <a:pt x="1" y="222"/>
                      <a:pt x="80" y="230"/>
                      <a:pt x="154" y="230"/>
                    </a:cubicBezTo>
                    <a:cubicBezTo>
                      <a:pt x="166" y="230"/>
                      <a:pt x="177" y="230"/>
                      <a:pt x="188" y="230"/>
                    </a:cubicBezTo>
                    <a:cubicBezTo>
                      <a:pt x="1417" y="230"/>
                      <a:pt x="2646" y="220"/>
                      <a:pt x="3875" y="220"/>
                    </a:cubicBezTo>
                    <a:cubicBezTo>
                      <a:pt x="3886" y="220"/>
                      <a:pt x="3897" y="220"/>
                      <a:pt x="3908" y="220"/>
                    </a:cubicBezTo>
                    <a:cubicBezTo>
                      <a:pt x="3988" y="220"/>
                      <a:pt x="4066" y="213"/>
                      <a:pt x="4074" y="90"/>
                    </a:cubicBezTo>
                    <a:cubicBezTo>
                      <a:pt x="4039" y="18"/>
                      <a:pt x="3985" y="3"/>
                      <a:pt x="3926" y="3"/>
                    </a:cubicBezTo>
                    <a:cubicBezTo>
                      <a:pt x="3887" y="3"/>
                      <a:pt x="3845" y="10"/>
                      <a:pt x="3805" y="10"/>
                    </a:cubicBezTo>
                    <a:lnTo>
                      <a:pt x="2915" y="10"/>
                    </a:lnTo>
                    <a:cubicBezTo>
                      <a:pt x="2027" y="10"/>
                      <a:pt x="1127" y="10"/>
                      <a:pt x="238" y="0"/>
                    </a:cubicBezTo>
                    <a:cubicBezTo>
                      <a:pt x="224" y="0"/>
                      <a:pt x="211" y="0"/>
                      <a:pt x="196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71" name="Google Shape;571;p34"/>
              <p:cNvSpPr/>
              <p:nvPr/>
            </p:nvSpPr>
            <p:spPr>
              <a:xfrm>
                <a:off x="5098244" y="2199358"/>
                <a:ext cx="357114" cy="21815"/>
              </a:xfrm>
              <a:custGeom>
                <a:avLst/>
                <a:gdLst/>
                <a:ahLst/>
                <a:cxnLst/>
                <a:rect l="l" t="t" r="r" b="b"/>
                <a:pathLst>
                  <a:path w="4027" h="246" extrusionOk="0">
                    <a:moveTo>
                      <a:pt x="2120" y="1"/>
                    </a:moveTo>
                    <a:cubicBezTo>
                      <a:pt x="1129" y="1"/>
                      <a:pt x="104" y="36"/>
                      <a:pt x="0" y="103"/>
                    </a:cubicBezTo>
                    <a:cubicBezTo>
                      <a:pt x="35" y="216"/>
                      <a:pt x="121" y="223"/>
                      <a:pt x="208" y="223"/>
                    </a:cubicBezTo>
                    <a:cubicBezTo>
                      <a:pt x="222" y="223"/>
                      <a:pt x="236" y="223"/>
                      <a:pt x="250" y="223"/>
                    </a:cubicBezTo>
                    <a:cubicBezTo>
                      <a:pt x="1036" y="223"/>
                      <a:pt x="1822" y="246"/>
                      <a:pt x="2608" y="246"/>
                    </a:cubicBezTo>
                    <a:cubicBezTo>
                      <a:pt x="3001" y="246"/>
                      <a:pt x="3394" y="240"/>
                      <a:pt x="3787" y="223"/>
                    </a:cubicBezTo>
                    <a:cubicBezTo>
                      <a:pt x="3800" y="223"/>
                      <a:pt x="3813" y="223"/>
                      <a:pt x="3826" y="223"/>
                    </a:cubicBezTo>
                    <a:cubicBezTo>
                      <a:pt x="3914" y="223"/>
                      <a:pt x="4001" y="216"/>
                      <a:pt x="4026" y="94"/>
                    </a:cubicBezTo>
                    <a:cubicBezTo>
                      <a:pt x="3926" y="31"/>
                      <a:pt x="3037" y="1"/>
                      <a:pt x="212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72" name="Google Shape;572;p34"/>
              <p:cNvSpPr/>
              <p:nvPr/>
            </p:nvSpPr>
            <p:spPr>
              <a:xfrm>
                <a:off x="5060113" y="1941925"/>
                <a:ext cx="117058" cy="185164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2088" extrusionOk="0">
                    <a:moveTo>
                      <a:pt x="1054" y="0"/>
                    </a:moveTo>
                    <a:cubicBezTo>
                      <a:pt x="986" y="0"/>
                      <a:pt x="909" y="39"/>
                      <a:pt x="850" y="39"/>
                    </a:cubicBezTo>
                    <a:cubicBezTo>
                      <a:pt x="700" y="39"/>
                      <a:pt x="550" y="79"/>
                      <a:pt x="410" y="79"/>
                    </a:cubicBezTo>
                    <a:cubicBezTo>
                      <a:pt x="200" y="89"/>
                      <a:pt x="140" y="149"/>
                      <a:pt x="170" y="369"/>
                    </a:cubicBezTo>
                    <a:cubicBezTo>
                      <a:pt x="210" y="608"/>
                      <a:pt x="340" y="888"/>
                      <a:pt x="0" y="1078"/>
                    </a:cubicBezTo>
                    <a:cubicBezTo>
                      <a:pt x="480" y="1338"/>
                      <a:pt x="71" y="1747"/>
                      <a:pt x="250" y="2087"/>
                    </a:cubicBezTo>
                    <a:cubicBezTo>
                      <a:pt x="530" y="2038"/>
                      <a:pt x="810" y="1998"/>
                      <a:pt x="1090" y="1927"/>
                    </a:cubicBezTo>
                    <a:cubicBezTo>
                      <a:pt x="1299" y="1878"/>
                      <a:pt x="1319" y="1727"/>
                      <a:pt x="1159" y="1538"/>
                    </a:cubicBezTo>
                    <a:lnTo>
                      <a:pt x="1159" y="1538"/>
                    </a:lnTo>
                    <a:cubicBezTo>
                      <a:pt x="1039" y="1588"/>
                      <a:pt x="1150" y="1738"/>
                      <a:pt x="1019" y="1798"/>
                    </a:cubicBezTo>
                    <a:cubicBezTo>
                      <a:pt x="997" y="1797"/>
                      <a:pt x="975" y="1796"/>
                      <a:pt x="953" y="1796"/>
                    </a:cubicBezTo>
                    <a:cubicBezTo>
                      <a:pt x="773" y="1796"/>
                      <a:pt x="585" y="1831"/>
                      <a:pt x="380" y="1858"/>
                    </a:cubicBezTo>
                    <a:lnTo>
                      <a:pt x="380" y="1238"/>
                    </a:lnTo>
                    <a:cubicBezTo>
                      <a:pt x="435" y="1190"/>
                      <a:pt x="476" y="1171"/>
                      <a:pt x="510" y="1171"/>
                    </a:cubicBezTo>
                    <a:cubicBezTo>
                      <a:pt x="626" y="1171"/>
                      <a:pt x="645" y="1393"/>
                      <a:pt x="757" y="1393"/>
                    </a:cubicBezTo>
                    <a:cubicBezTo>
                      <a:pt x="767" y="1393"/>
                      <a:pt x="778" y="1392"/>
                      <a:pt x="790" y="1388"/>
                    </a:cubicBezTo>
                    <a:cubicBezTo>
                      <a:pt x="830" y="1068"/>
                      <a:pt x="830" y="1068"/>
                      <a:pt x="380" y="998"/>
                    </a:cubicBezTo>
                    <a:lnTo>
                      <a:pt x="380" y="299"/>
                    </a:lnTo>
                    <a:cubicBezTo>
                      <a:pt x="570" y="269"/>
                      <a:pt x="780" y="239"/>
                      <a:pt x="959" y="209"/>
                    </a:cubicBezTo>
                    <a:cubicBezTo>
                      <a:pt x="1059" y="299"/>
                      <a:pt x="970" y="479"/>
                      <a:pt x="1150" y="519"/>
                    </a:cubicBezTo>
                    <a:cubicBezTo>
                      <a:pt x="1239" y="379"/>
                      <a:pt x="1230" y="219"/>
                      <a:pt x="1170" y="79"/>
                    </a:cubicBezTo>
                    <a:cubicBezTo>
                      <a:pt x="1141" y="18"/>
                      <a:pt x="1100" y="0"/>
                      <a:pt x="1054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73" name="Google Shape;573;p34"/>
              <p:cNvSpPr/>
              <p:nvPr/>
            </p:nvSpPr>
            <p:spPr>
              <a:xfrm>
                <a:off x="5192952" y="2092235"/>
                <a:ext cx="250876" cy="19864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224" extrusionOk="0">
                    <a:moveTo>
                      <a:pt x="1289" y="1"/>
                    </a:moveTo>
                    <a:cubicBezTo>
                      <a:pt x="861" y="1"/>
                      <a:pt x="432" y="28"/>
                      <a:pt x="1" y="83"/>
                    </a:cubicBezTo>
                    <a:cubicBezTo>
                      <a:pt x="105" y="175"/>
                      <a:pt x="869" y="223"/>
                      <a:pt x="1580" y="223"/>
                    </a:cubicBezTo>
                    <a:cubicBezTo>
                      <a:pt x="2168" y="223"/>
                      <a:pt x="2720" y="190"/>
                      <a:pt x="2829" y="123"/>
                    </a:cubicBezTo>
                    <a:cubicBezTo>
                      <a:pt x="2316" y="41"/>
                      <a:pt x="1803" y="1"/>
                      <a:pt x="1289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74" name="Google Shape;574;p34"/>
              <p:cNvSpPr/>
              <p:nvPr/>
            </p:nvSpPr>
            <p:spPr>
              <a:xfrm>
                <a:off x="5187631" y="1994156"/>
                <a:ext cx="251763" cy="19687"/>
              </a:xfrm>
              <a:custGeom>
                <a:avLst/>
                <a:gdLst/>
                <a:ahLst/>
                <a:cxnLst/>
                <a:rect l="l" t="t" r="r" b="b"/>
                <a:pathLst>
                  <a:path w="2839" h="222" extrusionOk="0">
                    <a:moveTo>
                      <a:pt x="1198" y="0"/>
                    </a:moveTo>
                    <a:cubicBezTo>
                      <a:pt x="800" y="0"/>
                      <a:pt x="400" y="26"/>
                      <a:pt x="1" y="90"/>
                    </a:cubicBezTo>
                    <a:cubicBezTo>
                      <a:pt x="82" y="176"/>
                      <a:pt x="838" y="221"/>
                      <a:pt x="1552" y="221"/>
                    </a:cubicBezTo>
                    <a:cubicBezTo>
                      <a:pt x="2160" y="221"/>
                      <a:pt x="2737" y="188"/>
                      <a:pt x="2839" y="119"/>
                    </a:cubicBezTo>
                    <a:cubicBezTo>
                      <a:pt x="2295" y="50"/>
                      <a:pt x="1747" y="0"/>
                      <a:pt x="1198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75" name="Google Shape;575;p34"/>
              <p:cNvSpPr/>
              <p:nvPr/>
            </p:nvSpPr>
            <p:spPr>
              <a:xfrm>
                <a:off x="5181513" y="2047452"/>
                <a:ext cx="254334" cy="20219"/>
              </a:xfrm>
              <a:custGeom>
                <a:avLst/>
                <a:gdLst/>
                <a:ahLst/>
                <a:cxnLst/>
                <a:rect l="l" t="t" r="r" b="b"/>
                <a:pathLst>
                  <a:path w="2868" h="228" extrusionOk="0">
                    <a:moveTo>
                      <a:pt x="1170" y="0"/>
                    </a:moveTo>
                    <a:cubicBezTo>
                      <a:pt x="785" y="0"/>
                      <a:pt x="398" y="10"/>
                      <a:pt x="0" y="18"/>
                    </a:cubicBezTo>
                    <a:cubicBezTo>
                      <a:pt x="151" y="151"/>
                      <a:pt x="982" y="227"/>
                      <a:pt x="1716" y="227"/>
                    </a:cubicBezTo>
                    <a:cubicBezTo>
                      <a:pt x="2252" y="227"/>
                      <a:pt x="2737" y="186"/>
                      <a:pt x="2868" y="98"/>
                    </a:cubicBezTo>
                    <a:cubicBezTo>
                      <a:pt x="2292" y="21"/>
                      <a:pt x="1734" y="0"/>
                      <a:pt x="1170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76" name="Google Shape;576;p34"/>
              <p:cNvSpPr/>
              <p:nvPr/>
            </p:nvSpPr>
            <p:spPr>
              <a:xfrm>
                <a:off x="5185858" y="1958596"/>
                <a:ext cx="261517" cy="12415"/>
              </a:xfrm>
              <a:custGeom>
                <a:avLst/>
                <a:gdLst/>
                <a:ahLst/>
                <a:cxnLst/>
                <a:rect l="l" t="t" r="r" b="b"/>
                <a:pathLst>
                  <a:path w="2949" h="140" extrusionOk="0">
                    <a:moveTo>
                      <a:pt x="1" y="1"/>
                    </a:moveTo>
                    <a:cubicBezTo>
                      <a:pt x="72" y="92"/>
                      <a:pt x="741" y="139"/>
                      <a:pt x="1429" y="139"/>
                    </a:cubicBezTo>
                    <a:cubicBezTo>
                      <a:pt x="2097" y="139"/>
                      <a:pt x="2781" y="94"/>
                      <a:pt x="2949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77" name="Google Shape;577;p34"/>
              <p:cNvSpPr/>
              <p:nvPr/>
            </p:nvSpPr>
            <p:spPr>
              <a:xfrm>
                <a:off x="5652922" y="2636275"/>
                <a:ext cx="32812" cy="40083"/>
              </a:xfrm>
              <a:custGeom>
                <a:avLst/>
                <a:gdLst/>
                <a:ahLst/>
                <a:cxnLst/>
                <a:rect l="l" t="t" r="r" b="b"/>
                <a:pathLst>
                  <a:path w="370" h="452" extrusionOk="0">
                    <a:moveTo>
                      <a:pt x="216" y="0"/>
                    </a:moveTo>
                    <a:cubicBezTo>
                      <a:pt x="192" y="0"/>
                      <a:pt x="167" y="11"/>
                      <a:pt x="150" y="32"/>
                    </a:cubicBezTo>
                    <a:cubicBezTo>
                      <a:pt x="80" y="143"/>
                      <a:pt x="0" y="272"/>
                      <a:pt x="110" y="412"/>
                    </a:cubicBezTo>
                    <a:cubicBezTo>
                      <a:pt x="120" y="412"/>
                      <a:pt x="130" y="422"/>
                      <a:pt x="170" y="452"/>
                    </a:cubicBezTo>
                    <a:cubicBezTo>
                      <a:pt x="249" y="312"/>
                      <a:pt x="369" y="212"/>
                      <a:pt x="289" y="52"/>
                    </a:cubicBezTo>
                    <a:cubicBezTo>
                      <a:pt x="278" y="18"/>
                      <a:pt x="247" y="0"/>
                      <a:pt x="216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578" name="Google Shape;578;p34"/>
          <p:cNvSpPr txBox="1"/>
          <p:nvPr/>
        </p:nvSpPr>
        <p:spPr>
          <a:xfrm>
            <a:off x="6109788" y="1986575"/>
            <a:ext cx="2314200" cy="62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180E44"/>
                </a:solidFill>
                <a:latin typeface="Muli"/>
                <a:ea typeface="Muli"/>
                <a:cs typeface="B Nazanin" panose="00000700000000000000" pitchFamily="2" charset="-78"/>
                <a:sym typeface="Muli"/>
              </a:rPr>
              <a:t>قالب پاورپوینت حقوق قابل ویرایش می باشد</a:t>
            </a:r>
            <a:endParaRPr dirty="0">
              <a:solidFill>
                <a:srgbClr val="180E44"/>
              </a:solidFill>
              <a:latin typeface="Muli"/>
              <a:ea typeface="Muli"/>
              <a:cs typeface="B Nazanin" panose="00000700000000000000" pitchFamily="2" charset="-78"/>
              <a:sym typeface="Muli"/>
            </a:endParaRPr>
          </a:p>
        </p:txBody>
      </p:sp>
      <p:sp>
        <p:nvSpPr>
          <p:cNvPr id="579" name="Google Shape;579;p34"/>
          <p:cNvSpPr txBox="1"/>
          <p:nvPr/>
        </p:nvSpPr>
        <p:spPr>
          <a:xfrm>
            <a:off x="6109713" y="1512525"/>
            <a:ext cx="2314200" cy="44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rgbClr val="180E44"/>
                </a:solidFill>
                <a:highlight>
                  <a:srgbClr val="FFC05C"/>
                </a:highlight>
                <a:latin typeface="Glegoo"/>
                <a:ea typeface="Glegoo"/>
                <a:cs typeface="B Nazanin" panose="00000700000000000000" pitchFamily="2" charset="-78"/>
                <a:sym typeface="Glegoo"/>
              </a:rPr>
              <a:t>عنوان در اینجا</a:t>
            </a:r>
          </a:p>
        </p:txBody>
      </p:sp>
      <p:sp>
        <p:nvSpPr>
          <p:cNvPr id="580" name="Google Shape;580;p34"/>
          <p:cNvSpPr txBox="1"/>
          <p:nvPr/>
        </p:nvSpPr>
        <p:spPr>
          <a:xfrm>
            <a:off x="6109788" y="3834650"/>
            <a:ext cx="2314200" cy="62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180E44"/>
                </a:solidFill>
                <a:latin typeface="Muli"/>
                <a:ea typeface="Muli"/>
                <a:cs typeface="B Nazanin" panose="00000700000000000000" pitchFamily="2" charset="-78"/>
                <a:sym typeface="Muli"/>
              </a:rPr>
              <a:t>قالب پاورپوینت حقوق قابل ویرایش می باشد</a:t>
            </a:r>
            <a:endParaRPr dirty="0">
              <a:solidFill>
                <a:srgbClr val="180E44"/>
              </a:solidFill>
              <a:latin typeface="Muli"/>
              <a:ea typeface="Muli"/>
              <a:cs typeface="B Nazanin" panose="00000700000000000000" pitchFamily="2" charset="-78"/>
              <a:sym typeface="Muli"/>
            </a:endParaRPr>
          </a:p>
        </p:txBody>
      </p:sp>
      <p:sp>
        <p:nvSpPr>
          <p:cNvPr id="581" name="Google Shape;581;p34"/>
          <p:cNvSpPr txBox="1"/>
          <p:nvPr/>
        </p:nvSpPr>
        <p:spPr>
          <a:xfrm>
            <a:off x="6109713" y="3360600"/>
            <a:ext cx="2314200" cy="44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rgbClr val="180E44"/>
                </a:solidFill>
                <a:highlight>
                  <a:srgbClr val="FFC05C"/>
                </a:highlight>
                <a:latin typeface="Glegoo"/>
                <a:ea typeface="Glegoo"/>
                <a:cs typeface="B Nazanin" panose="00000700000000000000" pitchFamily="2" charset="-78"/>
                <a:sym typeface="Glegoo"/>
              </a:rPr>
              <a:t>عنوان در اینجا</a:t>
            </a:r>
          </a:p>
        </p:txBody>
      </p:sp>
      <p:grpSp>
        <p:nvGrpSpPr>
          <p:cNvPr id="582" name="Google Shape;582;p34"/>
          <p:cNvGrpSpPr/>
          <p:nvPr/>
        </p:nvGrpSpPr>
        <p:grpSpPr>
          <a:xfrm>
            <a:off x="1731163" y="2172526"/>
            <a:ext cx="2342850" cy="394349"/>
            <a:chOff x="1731163" y="2177401"/>
            <a:chExt cx="2342850" cy="394349"/>
          </a:xfrm>
        </p:grpSpPr>
        <p:sp>
          <p:nvSpPr>
            <p:cNvPr id="583" name="Google Shape;583;p34"/>
            <p:cNvSpPr/>
            <p:nvPr/>
          </p:nvSpPr>
          <p:spPr>
            <a:xfrm>
              <a:off x="1731163" y="2177401"/>
              <a:ext cx="376968" cy="394349"/>
            </a:xfrm>
            <a:custGeom>
              <a:avLst/>
              <a:gdLst/>
              <a:ahLst/>
              <a:cxnLst/>
              <a:rect l="l" t="t" r="r" b="b"/>
              <a:pathLst>
                <a:path w="4718" h="4936" extrusionOk="0">
                  <a:moveTo>
                    <a:pt x="3009" y="1"/>
                  </a:moveTo>
                  <a:cubicBezTo>
                    <a:pt x="2924" y="1"/>
                    <a:pt x="2845" y="49"/>
                    <a:pt x="2779" y="109"/>
                  </a:cubicBezTo>
                  <a:cubicBezTo>
                    <a:pt x="2699" y="179"/>
                    <a:pt x="2628" y="249"/>
                    <a:pt x="2568" y="329"/>
                  </a:cubicBezTo>
                  <a:cubicBezTo>
                    <a:pt x="2289" y="648"/>
                    <a:pt x="2079" y="1018"/>
                    <a:pt x="1829" y="1378"/>
                  </a:cubicBezTo>
                  <a:cubicBezTo>
                    <a:pt x="1349" y="1268"/>
                    <a:pt x="860" y="1168"/>
                    <a:pt x="361" y="1148"/>
                  </a:cubicBezTo>
                  <a:cubicBezTo>
                    <a:pt x="350" y="1148"/>
                    <a:pt x="340" y="1147"/>
                    <a:pt x="330" y="1147"/>
                  </a:cubicBezTo>
                  <a:cubicBezTo>
                    <a:pt x="95" y="1147"/>
                    <a:pt x="25" y="1257"/>
                    <a:pt x="130" y="1488"/>
                  </a:cubicBezTo>
                  <a:cubicBezTo>
                    <a:pt x="170" y="1568"/>
                    <a:pt x="230" y="1638"/>
                    <a:pt x="281" y="1718"/>
                  </a:cubicBezTo>
                  <a:cubicBezTo>
                    <a:pt x="490" y="1987"/>
                    <a:pt x="690" y="2257"/>
                    <a:pt x="890" y="2527"/>
                  </a:cubicBezTo>
                  <a:cubicBezTo>
                    <a:pt x="630" y="2917"/>
                    <a:pt x="381" y="3286"/>
                    <a:pt x="141" y="3666"/>
                  </a:cubicBezTo>
                  <a:cubicBezTo>
                    <a:pt x="71" y="3756"/>
                    <a:pt x="1" y="3876"/>
                    <a:pt x="101" y="3996"/>
                  </a:cubicBezTo>
                  <a:cubicBezTo>
                    <a:pt x="151" y="4051"/>
                    <a:pt x="208" y="4068"/>
                    <a:pt x="267" y="4068"/>
                  </a:cubicBezTo>
                  <a:cubicBezTo>
                    <a:pt x="326" y="4068"/>
                    <a:pt x="385" y="4051"/>
                    <a:pt x="441" y="4036"/>
                  </a:cubicBezTo>
                  <a:cubicBezTo>
                    <a:pt x="600" y="3976"/>
                    <a:pt x="750" y="3906"/>
                    <a:pt x="890" y="3836"/>
                  </a:cubicBezTo>
                  <a:cubicBezTo>
                    <a:pt x="1160" y="3696"/>
                    <a:pt x="1409" y="3556"/>
                    <a:pt x="1720" y="3386"/>
                  </a:cubicBezTo>
                  <a:cubicBezTo>
                    <a:pt x="1799" y="3906"/>
                    <a:pt x="2049" y="4305"/>
                    <a:pt x="2219" y="4745"/>
                  </a:cubicBezTo>
                  <a:cubicBezTo>
                    <a:pt x="2257" y="4850"/>
                    <a:pt x="2313" y="4936"/>
                    <a:pt x="2439" y="4936"/>
                  </a:cubicBezTo>
                  <a:cubicBezTo>
                    <a:pt x="2445" y="4936"/>
                    <a:pt x="2452" y="4936"/>
                    <a:pt x="2459" y="4935"/>
                  </a:cubicBezTo>
                  <a:cubicBezTo>
                    <a:pt x="2588" y="4925"/>
                    <a:pt x="2608" y="4815"/>
                    <a:pt x="2628" y="4715"/>
                  </a:cubicBezTo>
                  <a:cubicBezTo>
                    <a:pt x="2719" y="4356"/>
                    <a:pt x="2748" y="3986"/>
                    <a:pt x="2719" y="3616"/>
                  </a:cubicBezTo>
                  <a:cubicBezTo>
                    <a:pt x="2708" y="3356"/>
                    <a:pt x="2808" y="3217"/>
                    <a:pt x="3058" y="3126"/>
                  </a:cubicBezTo>
                  <a:cubicBezTo>
                    <a:pt x="3518" y="2957"/>
                    <a:pt x="4007" y="2827"/>
                    <a:pt x="4447" y="2597"/>
                  </a:cubicBezTo>
                  <a:cubicBezTo>
                    <a:pt x="4557" y="2537"/>
                    <a:pt x="4707" y="2497"/>
                    <a:pt x="4707" y="2337"/>
                  </a:cubicBezTo>
                  <a:cubicBezTo>
                    <a:pt x="4717" y="2167"/>
                    <a:pt x="4547" y="2167"/>
                    <a:pt x="4437" y="2107"/>
                  </a:cubicBezTo>
                  <a:cubicBezTo>
                    <a:pt x="4038" y="1907"/>
                    <a:pt x="3598" y="1798"/>
                    <a:pt x="3168" y="1647"/>
                  </a:cubicBezTo>
                  <a:cubicBezTo>
                    <a:pt x="3248" y="1198"/>
                    <a:pt x="3308" y="759"/>
                    <a:pt x="3268" y="319"/>
                  </a:cubicBezTo>
                  <a:cubicBezTo>
                    <a:pt x="3268" y="189"/>
                    <a:pt x="3228" y="69"/>
                    <a:pt x="3098" y="19"/>
                  </a:cubicBezTo>
                  <a:cubicBezTo>
                    <a:pt x="3068" y="6"/>
                    <a:pt x="3038" y="1"/>
                    <a:pt x="3009" y="1"/>
                  </a:cubicBezTo>
                  <a:close/>
                </a:path>
              </a:pathLst>
            </a:custGeom>
            <a:solidFill>
              <a:srgbClr val="FF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4" name="Google Shape;584;p34"/>
            <p:cNvSpPr/>
            <p:nvPr/>
          </p:nvSpPr>
          <p:spPr>
            <a:xfrm flipH="1">
              <a:off x="3195685" y="2199663"/>
              <a:ext cx="376967" cy="349802"/>
            </a:xfrm>
            <a:custGeom>
              <a:avLst/>
              <a:gdLst/>
              <a:ahLst/>
              <a:cxnLst/>
              <a:rect l="l" t="t" r="r" b="b"/>
              <a:pathLst>
                <a:path w="2969" h="2755" extrusionOk="0">
                  <a:moveTo>
                    <a:pt x="1263" y="1"/>
                  </a:moveTo>
                  <a:cubicBezTo>
                    <a:pt x="1247" y="1"/>
                    <a:pt x="1230" y="5"/>
                    <a:pt x="1210" y="14"/>
                  </a:cubicBezTo>
                  <a:cubicBezTo>
                    <a:pt x="1130" y="44"/>
                    <a:pt x="1099" y="74"/>
                    <a:pt x="1090" y="164"/>
                  </a:cubicBezTo>
                  <a:cubicBezTo>
                    <a:pt x="1090" y="314"/>
                    <a:pt x="1059" y="453"/>
                    <a:pt x="1059" y="604"/>
                  </a:cubicBezTo>
                  <a:cubicBezTo>
                    <a:pt x="1059" y="733"/>
                    <a:pt x="1010" y="773"/>
                    <a:pt x="910" y="804"/>
                  </a:cubicBezTo>
                  <a:cubicBezTo>
                    <a:pt x="660" y="893"/>
                    <a:pt x="430" y="1003"/>
                    <a:pt x="170" y="1053"/>
                  </a:cubicBezTo>
                  <a:cubicBezTo>
                    <a:pt x="90" y="1073"/>
                    <a:pt x="0" y="1103"/>
                    <a:pt x="0" y="1203"/>
                  </a:cubicBezTo>
                  <a:cubicBezTo>
                    <a:pt x="0" y="1293"/>
                    <a:pt x="80" y="1323"/>
                    <a:pt x="150" y="1353"/>
                  </a:cubicBezTo>
                  <a:cubicBezTo>
                    <a:pt x="390" y="1453"/>
                    <a:pt x="620" y="1543"/>
                    <a:pt x="859" y="1643"/>
                  </a:cubicBezTo>
                  <a:cubicBezTo>
                    <a:pt x="810" y="1923"/>
                    <a:pt x="760" y="2202"/>
                    <a:pt x="710" y="2472"/>
                  </a:cubicBezTo>
                  <a:cubicBezTo>
                    <a:pt x="690" y="2572"/>
                    <a:pt x="690" y="2672"/>
                    <a:pt x="790" y="2732"/>
                  </a:cubicBezTo>
                  <a:cubicBezTo>
                    <a:pt x="818" y="2747"/>
                    <a:pt x="847" y="2754"/>
                    <a:pt x="875" y="2754"/>
                  </a:cubicBezTo>
                  <a:cubicBezTo>
                    <a:pt x="939" y="2754"/>
                    <a:pt x="1001" y="2720"/>
                    <a:pt x="1050" y="2672"/>
                  </a:cubicBezTo>
                  <a:cubicBezTo>
                    <a:pt x="1199" y="2542"/>
                    <a:pt x="1349" y="2412"/>
                    <a:pt x="1489" y="2272"/>
                  </a:cubicBezTo>
                  <a:cubicBezTo>
                    <a:pt x="1560" y="2208"/>
                    <a:pt x="1621" y="2175"/>
                    <a:pt x="1697" y="2175"/>
                  </a:cubicBezTo>
                  <a:cubicBezTo>
                    <a:pt x="1728" y="2175"/>
                    <a:pt x="1761" y="2180"/>
                    <a:pt x="1799" y="2192"/>
                  </a:cubicBezTo>
                  <a:cubicBezTo>
                    <a:pt x="2109" y="2282"/>
                    <a:pt x="2418" y="2352"/>
                    <a:pt x="2738" y="2402"/>
                  </a:cubicBezTo>
                  <a:cubicBezTo>
                    <a:pt x="2776" y="2409"/>
                    <a:pt x="2809" y="2413"/>
                    <a:pt x="2836" y="2413"/>
                  </a:cubicBezTo>
                  <a:cubicBezTo>
                    <a:pt x="2958" y="2413"/>
                    <a:pt x="2968" y="2339"/>
                    <a:pt x="2878" y="2192"/>
                  </a:cubicBezTo>
                  <a:cubicBezTo>
                    <a:pt x="2738" y="1952"/>
                    <a:pt x="2588" y="1723"/>
                    <a:pt x="2429" y="1493"/>
                  </a:cubicBezTo>
                  <a:cubicBezTo>
                    <a:pt x="2349" y="1383"/>
                    <a:pt x="2338" y="1293"/>
                    <a:pt x="2418" y="1183"/>
                  </a:cubicBezTo>
                  <a:cubicBezTo>
                    <a:pt x="2548" y="983"/>
                    <a:pt x="2658" y="773"/>
                    <a:pt x="2778" y="564"/>
                  </a:cubicBezTo>
                  <a:cubicBezTo>
                    <a:pt x="2818" y="493"/>
                    <a:pt x="2848" y="424"/>
                    <a:pt x="2788" y="353"/>
                  </a:cubicBezTo>
                  <a:cubicBezTo>
                    <a:pt x="2762" y="327"/>
                    <a:pt x="2736" y="318"/>
                    <a:pt x="2708" y="318"/>
                  </a:cubicBezTo>
                  <a:cubicBezTo>
                    <a:pt x="2674" y="318"/>
                    <a:pt x="2637" y="333"/>
                    <a:pt x="2598" y="344"/>
                  </a:cubicBezTo>
                  <a:cubicBezTo>
                    <a:pt x="2508" y="373"/>
                    <a:pt x="2418" y="404"/>
                    <a:pt x="2329" y="424"/>
                  </a:cubicBezTo>
                  <a:cubicBezTo>
                    <a:pt x="2115" y="482"/>
                    <a:pt x="1979" y="518"/>
                    <a:pt x="1875" y="518"/>
                  </a:cubicBezTo>
                  <a:cubicBezTo>
                    <a:pt x="1691" y="518"/>
                    <a:pt x="1605" y="403"/>
                    <a:pt x="1369" y="84"/>
                  </a:cubicBezTo>
                  <a:cubicBezTo>
                    <a:pt x="1339" y="45"/>
                    <a:pt x="1313" y="1"/>
                    <a:pt x="1263" y="1"/>
                  </a:cubicBezTo>
                  <a:close/>
                </a:path>
              </a:pathLst>
            </a:custGeom>
            <a:solidFill>
              <a:srgbClr val="FF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5" name="Google Shape;585;p34"/>
            <p:cNvSpPr/>
            <p:nvPr/>
          </p:nvSpPr>
          <p:spPr>
            <a:xfrm flipH="1">
              <a:off x="2694347" y="2177401"/>
              <a:ext cx="376968" cy="394349"/>
            </a:xfrm>
            <a:custGeom>
              <a:avLst/>
              <a:gdLst/>
              <a:ahLst/>
              <a:cxnLst/>
              <a:rect l="l" t="t" r="r" b="b"/>
              <a:pathLst>
                <a:path w="4718" h="4936" extrusionOk="0">
                  <a:moveTo>
                    <a:pt x="3009" y="1"/>
                  </a:moveTo>
                  <a:cubicBezTo>
                    <a:pt x="2924" y="1"/>
                    <a:pt x="2845" y="49"/>
                    <a:pt x="2779" y="109"/>
                  </a:cubicBezTo>
                  <a:cubicBezTo>
                    <a:pt x="2699" y="179"/>
                    <a:pt x="2628" y="249"/>
                    <a:pt x="2568" y="329"/>
                  </a:cubicBezTo>
                  <a:cubicBezTo>
                    <a:pt x="2289" y="648"/>
                    <a:pt x="2079" y="1018"/>
                    <a:pt x="1829" y="1378"/>
                  </a:cubicBezTo>
                  <a:cubicBezTo>
                    <a:pt x="1349" y="1268"/>
                    <a:pt x="860" y="1168"/>
                    <a:pt x="361" y="1148"/>
                  </a:cubicBezTo>
                  <a:cubicBezTo>
                    <a:pt x="350" y="1148"/>
                    <a:pt x="340" y="1147"/>
                    <a:pt x="330" y="1147"/>
                  </a:cubicBezTo>
                  <a:cubicBezTo>
                    <a:pt x="95" y="1147"/>
                    <a:pt x="25" y="1257"/>
                    <a:pt x="130" y="1488"/>
                  </a:cubicBezTo>
                  <a:cubicBezTo>
                    <a:pt x="170" y="1568"/>
                    <a:pt x="230" y="1638"/>
                    <a:pt x="281" y="1718"/>
                  </a:cubicBezTo>
                  <a:cubicBezTo>
                    <a:pt x="490" y="1987"/>
                    <a:pt x="690" y="2257"/>
                    <a:pt x="890" y="2527"/>
                  </a:cubicBezTo>
                  <a:cubicBezTo>
                    <a:pt x="630" y="2917"/>
                    <a:pt x="381" y="3286"/>
                    <a:pt x="141" y="3666"/>
                  </a:cubicBezTo>
                  <a:cubicBezTo>
                    <a:pt x="71" y="3756"/>
                    <a:pt x="1" y="3876"/>
                    <a:pt x="101" y="3996"/>
                  </a:cubicBezTo>
                  <a:cubicBezTo>
                    <a:pt x="151" y="4051"/>
                    <a:pt x="208" y="4068"/>
                    <a:pt x="267" y="4068"/>
                  </a:cubicBezTo>
                  <a:cubicBezTo>
                    <a:pt x="326" y="4068"/>
                    <a:pt x="385" y="4051"/>
                    <a:pt x="441" y="4036"/>
                  </a:cubicBezTo>
                  <a:cubicBezTo>
                    <a:pt x="600" y="3976"/>
                    <a:pt x="750" y="3906"/>
                    <a:pt x="890" y="3836"/>
                  </a:cubicBezTo>
                  <a:cubicBezTo>
                    <a:pt x="1160" y="3696"/>
                    <a:pt x="1409" y="3556"/>
                    <a:pt x="1720" y="3386"/>
                  </a:cubicBezTo>
                  <a:cubicBezTo>
                    <a:pt x="1799" y="3906"/>
                    <a:pt x="2049" y="4305"/>
                    <a:pt x="2219" y="4745"/>
                  </a:cubicBezTo>
                  <a:cubicBezTo>
                    <a:pt x="2257" y="4850"/>
                    <a:pt x="2313" y="4936"/>
                    <a:pt x="2439" y="4936"/>
                  </a:cubicBezTo>
                  <a:cubicBezTo>
                    <a:pt x="2445" y="4936"/>
                    <a:pt x="2452" y="4936"/>
                    <a:pt x="2459" y="4935"/>
                  </a:cubicBezTo>
                  <a:cubicBezTo>
                    <a:pt x="2588" y="4925"/>
                    <a:pt x="2608" y="4815"/>
                    <a:pt x="2628" y="4715"/>
                  </a:cubicBezTo>
                  <a:cubicBezTo>
                    <a:pt x="2719" y="4356"/>
                    <a:pt x="2748" y="3986"/>
                    <a:pt x="2719" y="3616"/>
                  </a:cubicBezTo>
                  <a:cubicBezTo>
                    <a:pt x="2708" y="3356"/>
                    <a:pt x="2808" y="3217"/>
                    <a:pt x="3058" y="3126"/>
                  </a:cubicBezTo>
                  <a:cubicBezTo>
                    <a:pt x="3518" y="2957"/>
                    <a:pt x="4007" y="2827"/>
                    <a:pt x="4447" y="2597"/>
                  </a:cubicBezTo>
                  <a:cubicBezTo>
                    <a:pt x="4557" y="2537"/>
                    <a:pt x="4707" y="2497"/>
                    <a:pt x="4707" y="2337"/>
                  </a:cubicBezTo>
                  <a:cubicBezTo>
                    <a:pt x="4717" y="2167"/>
                    <a:pt x="4547" y="2167"/>
                    <a:pt x="4437" y="2107"/>
                  </a:cubicBezTo>
                  <a:cubicBezTo>
                    <a:pt x="4038" y="1907"/>
                    <a:pt x="3598" y="1798"/>
                    <a:pt x="3168" y="1647"/>
                  </a:cubicBezTo>
                  <a:cubicBezTo>
                    <a:pt x="3248" y="1198"/>
                    <a:pt x="3308" y="759"/>
                    <a:pt x="3268" y="319"/>
                  </a:cubicBezTo>
                  <a:cubicBezTo>
                    <a:pt x="3268" y="189"/>
                    <a:pt x="3228" y="69"/>
                    <a:pt x="3098" y="19"/>
                  </a:cubicBezTo>
                  <a:cubicBezTo>
                    <a:pt x="3068" y="6"/>
                    <a:pt x="3038" y="1"/>
                    <a:pt x="3009" y="1"/>
                  </a:cubicBezTo>
                  <a:close/>
                </a:path>
              </a:pathLst>
            </a:custGeom>
            <a:solidFill>
              <a:srgbClr val="FF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6" name="Google Shape;586;p34"/>
            <p:cNvSpPr/>
            <p:nvPr/>
          </p:nvSpPr>
          <p:spPr>
            <a:xfrm flipH="1">
              <a:off x="2212740" y="2199663"/>
              <a:ext cx="376967" cy="349802"/>
            </a:xfrm>
            <a:custGeom>
              <a:avLst/>
              <a:gdLst/>
              <a:ahLst/>
              <a:cxnLst/>
              <a:rect l="l" t="t" r="r" b="b"/>
              <a:pathLst>
                <a:path w="2969" h="2755" extrusionOk="0">
                  <a:moveTo>
                    <a:pt x="1263" y="1"/>
                  </a:moveTo>
                  <a:cubicBezTo>
                    <a:pt x="1247" y="1"/>
                    <a:pt x="1230" y="5"/>
                    <a:pt x="1210" y="14"/>
                  </a:cubicBezTo>
                  <a:cubicBezTo>
                    <a:pt x="1130" y="44"/>
                    <a:pt x="1099" y="74"/>
                    <a:pt x="1090" y="164"/>
                  </a:cubicBezTo>
                  <a:cubicBezTo>
                    <a:pt x="1090" y="314"/>
                    <a:pt x="1059" y="453"/>
                    <a:pt x="1059" y="604"/>
                  </a:cubicBezTo>
                  <a:cubicBezTo>
                    <a:pt x="1059" y="733"/>
                    <a:pt x="1010" y="773"/>
                    <a:pt x="910" y="804"/>
                  </a:cubicBezTo>
                  <a:cubicBezTo>
                    <a:pt x="660" y="893"/>
                    <a:pt x="430" y="1003"/>
                    <a:pt x="170" y="1053"/>
                  </a:cubicBezTo>
                  <a:cubicBezTo>
                    <a:pt x="90" y="1073"/>
                    <a:pt x="0" y="1103"/>
                    <a:pt x="0" y="1203"/>
                  </a:cubicBezTo>
                  <a:cubicBezTo>
                    <a:pt x="0" y="1293"/>
                    <a:pt x="80" y="1323"/>
                    <a:pt x="150" y="1353"/>
                  </a:cubicBezTo>
                  <a:cubicBezTo>
                    <a:pt x="390" y="1453"/>
                    <a:pt x="620" y="1543"/>
                    <a:pt x="859" y="1643"/>
                  </a:cubicBezTo>
                  <a:cubicBezTo>
                    <a:pt x="810" y="1923"/>
                    <a:pt x="760" y="2202"/>
                    <a:pt x="710" y="2472"/>
                  </a:cubicBezTo>
                  <a:cubicBezTo>
                    <a:pt x="690" y="2572"/>
                    <a:pt x="690" y="2672"/>
                    <a:pt x="790" y="2732"/>
                  </a:cubicBezTo>
                  <a:cubicBezTo>
                    <a:pt x="818" y="2747"/>
                    <a:pt x="847" y="2754"/>
                    <a:pt x="875" y="2754"/>
                  </a:cubicBezTo>
                  <a:cubicBezTo>
                    <a:pt x="939" y="2754"/>
                    <a:pt x="1001" y="2720"/>
                    <a:pt x="1050" y="2672"/>
                  </a:cubicBezTo>
                  <a:cubicBezTo>
                    <a:pt x="1199" y="2542"/>
                    <a:pt x="1349" y="2412"/>
                    <a:pt x="1489" y="2272"/>
                  </a:cubicBezTo>
                  <a:cubicBezTo>
                    <a:pt x="1560" y="2208"/>
                    <a:pt x="1621" y="2175"/>
                    <a:pt x="1697" y="2175"/>
                  </a:cubicBezTo>
                  <a:cubicBezTo>
                    <a:pt x="1728" y="2175"/>
                    <a:pt x="1761" y="2180"/>
                    <a:pt x="1799" y="2192"/>
                  </a:cubicBezTo>
                  <a:cubicBezTo>
                    <a:pt x="2109" y="2282"/>
                    <a:pt x="2418" y="2352"/>
                    <a:pt x="2738" y="2402"/>
                  </a:cubicBezTo>
                  <a:cubicBezTo>
                    <a:pt x="2776" y="2409"/>
                    <a:pt x="2809" y="2413"/>
                    <a:pt x="2836" y="2413"/>
                  </a:cubicBezTo>
                  <a:cubicBezTo>
                    <a:pt x="2958" y="2413"/>
                    <a:pt x="2968" y="2339"/>
                    <a:pt x="2878" y="2192"/>
                  </a:cubicBezTo>
                  <a:cubicBezTo>
                    <a:pt x="2738" y="1952"/>
                    <a:pt x="2588" y="1723"/>
                    <a:pt x="2429" y="1493"/>
                  </a:cubicBezTo>
                  <a:cubicBezTo>
                    <a:pt x="2349" y="1383"/>
                    <a:pt x="2338" y="1293"/>
                    <a:pt x="2418" y="1183"/>
                  </a:cubicBezTo>
                  <a:cubicBezTo>
                    <a:pt x="2548" y="983"/>
                    <a:pt x="2658" y="773"/>
                    <a:pt x="2778" y="564"/>
                  </a:cubicBezTo>
                  <a:cubicBezTo>
                    <a:pt x="2818" y="493"/>
                    <a:pt x="2848" y="424"/>
                    <a:pt x="2788" y="353"/>
                  </a:cubicBezTo>
                  <a:cubicBezTo>
                    <a:pt x="2762" y="327"/>
                    <a:pt x="2736" y="318"/>
                    <a:pt x="2708" y="318"/>
                  </a:cubicBezTo>
                  <a:cubicBezTo>
                    <a:pt x="2674" y="318"/>
                    <a:pt x="2637" y="333"/>
                    <a:pt x="2598" y="344"/>
                  </a:cubicBezTo>
                  <a:cubicBezTo>
                    <a:pt x="2508" y="373"/>
                    <a:pt x="2418" y="404"/>
                    <a:pt x="2329" y="424"/>
                  </a:cubicBezTo>
                  <a:cubicBezTo>
                    <a:pt x="2115" y="482"/>
                    <a:pt x="1979" y="518"/>
                    <a:pt x="1875" y="518"/>
                  </a:cubicBezTo>
                  <a:cubicBezTo>
                    <a:pt x="1691" y="518"/>
                    <a:pt x="1605" y="403"/>
                    <a:pt x="1369" y="84"/>
                  </a:cubicBezTo>
                  <a:cubicBezTo>
                    <a:pt x="1339" y="45"/>
                    <a:pt x="1313" y="1"/>
                    <a:pt x="1263" y="1"/>
                  </a:cubicBezTo>
                  <a:close/>
                </a:path>
              </a:pathLst>
            </a:custGeom>
            <a:solidFill>
              <a:srgbClr val="FF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7" name="Google Shape;587;p34"/>
            <p:cNvSpPr/>
            <p:nvPr/>
          </p:nvSpPr>
          <p:spPr>
            <a:xfrm flipH="1">
              <a:off x="3697044" y="2177401"/>
              <a:ext cx="376968" cy="394349"/>
            </a:xfrm>
            <a:custGeom>
              <a:avLst/>
              <a:gdLst/>
              <a:ahLst/>
              <a:cxnLst/>
              <a:rect l="l" t="t" r="r" b="b"/>
              <a:pathLst>
                <a:path w="4718" h="4936" extrusionOk="0">
                  <a:moveTo>
                    <a:pt x="3009" y="1"/>
                  </a:moveTo>
                  <a:cubicBezTo>
                    <a:pt x="2924" y="1"/>
                    <a:pt x="2845" y="49"/>
                    <a:pt x="2779" y="109"/>
                  </a:cubicBezTo>
                  <a:cubicBezTo>
                    <a:pt x="2699" y="179"/>
                    <a:pt x="2628" y="249"/>
                    <a:pt x="2568" y="329"/>
                  </a:cubicBezTo>
                  <a:cubicBezTo>
                    <a:pt x="2289" y="648"/>
                    <a:pt x="2079" y="1018"/>
                    <a:pt x="1829" y="1378"/>
                  </a:cubicBezTo>
                  <a:cubicBezTo>
                    <a:pt x="1349" y="1268"/>
                    <a:pt x="860" y="1168"/>
                    <a:pt x="361" y="1148"/>
                  </a:cubicBezTo>
                  <a:cubicBezTo>
                    <a:pt x="350" y="1148"/>
                    <a:pt x="340" y="1147"/>
                    <a:pt x="330" y="1147"/>
                  </a:cubicBezTo>
                  <a:cubicBezTo>
                    <a:pt x="95" y="1147"/>
                    <a:pt x="25" y="1257"/>
                    <a:pt x="130" y="1488"/>
                  </a:cubicBezTo>
                  <a:cubicBezTo>
                    <a:pt x="170" y="1568"/>
                    <a:pt x="230" y="1638"/>
                    <a:pt x="281" y="1718"/>
                  </a:cubicBezTo>
                  <a:cubicBezTo>
                    <a:pt x="490" y="1987"/>
                    <a:pt x="690" y="2257"/>
                    <a:pt x="890" y="2527"/>
                  </a:cubicBezTo>
                  <a:cubicBezTo>
                    <a:pt x="630" y="2917"/>
                    <a:pt x="381" y="3286"/>
                    <a:pt x="141" y="3666"/>
                  </a:cubicBezTo>
                  <a:cubicBezTo>
                    <a:pt x="71" y="3756"/>
                    <a:pt x="1" y="3876"/>
                    <a:pt x="101" y="3996"/>
                  </a:cubicBezTo>
                  <a:cubicBezTo>
                    <a:pt x="151" y="4051"/>
                    <a:pt x="208" y="4068"/>
                    <a:pt x="267" y="4068"/>
                  </a:cubicBezTo>
                  <a:cubicBezTo>
                    <a:pt x="326" y="4068"/>
                    <a:pt x="385" y="4051"/>
                    <a:pt x="441" y="4036"/>
                  </a:cubicBezTo>
                  <a:cubicBezTo>
                    <a:pt x="600" y="3976"/>
                    <a:pt x="750" y="3906"/>
                    <a:pt x="890" y="3836"/>
                  </a:cubicBezTo>
                  <a:cubicBezTo>
                    <a:pt x="1160" y="3696"/>
                    <a:pt x="1409" y="3556"/>
                    <a:pt x="1720" y="3386"/>
                  </a:cubicBezTo>
                  <a:cubicBezTo>
                    <a:pt x="1799" y="3906"/>
                    <a:pt x="2049" y="4305"/>
                    <a:pt x="2219" y="4745"/>
                  </a:cubicBezTo>
                  <a:cubicBezTo>
                    <a:pt x="2257" y="4850"/>
                    <a:pt x="2313" y="4936"/>
                    <a:pt x="2439" y="4936"/>
                  </a:cubicBezTo>
                  <a:cubicBezTo>
                    <a:pt x="2445" y="4936"/>
                    <a:pt x="2452" y="4936"/>
                    <a:pt x="2459" y="4935"/>
                  </a:cubicBezTo>
                  <a:cubicBezTo>
                    <a:pt x="2588" y="4925"/>
                    <a:pt x="2608" y="4815"/>
                    <a:pt x="2628" y="4715"/>
                  </a:cubicBezTo>
                  <a:cubicBezTo>
                    <a:pt x="2719" y="4356"/>
                    <a:pt x="2748" y="3986"/>
                    <a:pt x="2719" y="3616"/>
                  </a:cubicBezTo>
                  <a:cubicBezTo>
                    <a:pt x="2708" y="3356"/>
                    <a:pt x="2808" y="3217"/>
                    <a:pt x="3058" y="3126"/>
                  </a:cubicBezTo>
                  <a:cubicBezTo>
                    <a:pt x="3518" y="2957"/>
                    <a:pt x="4007" y="2827"/>
                    <a:pt x="4447" y="2597"/>
                  </a:cubicBezTo>
                  <a:cubicBezTo>
                    <a:pt x="4557" y="2537"/>
                    <a:pt x="4707" y="2497"/>
                    <a:pt x="4707" y="2337"/>
                  </a:cubicBezTo>
                  <a:cubicBezTo>
                    <a:pt x="4717" y="2167"/>
                    <a:pt x="4547" y="2167"/>
                    <a:pt x="4437" y="2107"/>
                  </a:cubicBezTo>
                  <a:cubicBezTo>
                    <a:pt x="4038" y="1907"/>
                    <a:pt x="3598" y="1798"/>
                    <a:pt x="3168" y="1647"/>
                  </a:cubicBezTo>
                  <a:cubicBezTo>
                    <a:pt x="3248" y="1198"/>
                    <a:pt x="3308" y="759"/>
                    <a:pt x="3268" y="319"/>
                  </a:cubicBezTo>
                  <a:cubicBezTo>
                    <a:pt x="3268" y="189"/>
                    <a:pt x="3228" y="69"/>
                    <a:pt x="3098" y="19"/>
                  </a:cubicBezTo>
                  <a:cubicBezTo>
                    <a:pt x="3068" y="6"/>
                    <a:pt x="3038" y="1"/>
                    <a:pt x="3009" y="1"/>
                  </a:cubicBezTo>
                  <a:close/>
                </a:path>
              </a:pathLst>
            </a:custGeom>
            <a:noFill/>
            <a:ln w="19050" cap="flat" cmpd="sng">
              <a:solidFill>
                <a:srgbClr val="FFC05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cxnSp>
        <p:nvCxnSpPr>
          <p:cNvPr id="588" name="Google Shape;588;p34"/>
          <p:cNvCxnSpPr/>
          <p:nvPr/>
        </p:nvCxnSpPr>
        <p:spPr>
          <a:xfrm>
            <a:off x="4569938" y="1451300"/>
            <a:ext cx="0" cy="3152100"/>
          </a:xfrm>
          <a:prstGeom prst="straightConnector1">
            <a:avLst/>
          </a:prstGeom>
          <a:noFill/>
          <a:ln w="19050" cap="flat" cmpd="sng">
            <a:solidFill>
              <a:srgbClr val="DDDDDD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589" name="Google Shape;589;p34"/>
          <p:cNvCxnSpPr/>
          <p:nvPr/>
        </p:nvCxnSpPr>
        <p:spPr>
          <a:xfrm>
            <a:off x="1687775" y="2013650"/>
            <a:ext cx="2390100" cy="0"/>
          </a:xfrm>
          <a:prstGeom prst="straightConnector1">
            <a:avLst/>
          </a:prstGeom>
          <a:noFill/>
          <a:ln w="19050" cap="flat" cmpd="sng">
            <a:solidFill>
              <a:srgbClr val="DDDDDD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590" name="Google Shape;590;p34"/>
          <p:cNvSpPr txBox="1"/>
          <p:nvPr/>
        </p:nvSpPr>
        <p:spPr>
          <a:xfrm>
            <a:off x="1618438" y="1512525"/>
            <a:ext cx="2314200" cy="44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 b="1" dirty="0">
                <a:solidFill>
                  <a:srgbClr val="180E44"/>
                </a:solidFill>
                <a:latin typeface="Glegoo"/>
                <a:ea typeface="Glegoo"/>
                <a:cs typeface="B Nazanin" panose="00000700000000000000" pitchFamily="2" charset="-78"/>
                <a:sym typeface="Glegoo"/>
              </a:rPr>
              <a:t>Persona 01</a:t>
            </a:r>
            <a:endParaRPr sz="2500" b="1" dirty="0">
              <a:solidFill>
                <a:srgbClr val="180E44"/>
              </a:solidFill>
              <a:latin typeface="Glegoo"/>
              <a:ea typeface="Glegoo"/>
              <a:cs typeface="B Nazanin" panose="00000700000000000000" pitchFamily="2" charset="-78"/>
              <a:sym typeface="Glegoo"/>
            </a:endParaRPr>
          </a:p>
        </p:txBody>
      </p:sp>
      <p:sp>
        <p:nvSpPr>
          <p:cNvPr id="591" name="Google Shape;591;p34"/>
          <p:cNvSpPr txBox="1"/>
          <p:nvPr/>
        </p:nvSpPr>
        <p:spPr>
          <a:xfrm>
            <a:off x="1324013" y="2842650"/>
            <a:ext cx="2314200" cy="44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 b="1">
                <a:solidFill>
                  <a:srgbClr val="180E44"/>
                </a:solidFill>
                <a:latin typeface="Glegoo"/>
                <a:ea typeface="Glegoo"/>
                <a:cs typeface="B Nazanin" panose="00000700000000000000" pitchFamily="2" charset="-78"/>
                <a:sym typeface="Glegoo"/>
              </a:rPr>
              <a:t>50%</a:t>
            </a:r>
            <a:endParaRPr sz="2500" b="1">
              <a:solidFill>
                <a:srgbClr val="180E44"/>
              </a:solidFill>
              <a:latin typeface="Glegoo"/>
              <a:ea typeface="Glegoo"/>
              <a:cs typeface="B Nazanin" panose="00000700000000000000" pitchFamily="2" charset="-78"/>
              <a:sym typeface="Glegoo"/>
            </a:endParaRPr>
          </a:p>
        </p:txBody>
      </p:sp>
      <p:sp>
        <p:nvSpPr>
          <p:cNvPr id="592" name="Google Shape;592;p34"/>
          <p:cNvSpPr txBox="1"/>
          <p:nvPr/>
        </p:nvSpPr>
        <p:spPr>
          <a:xfrm>
            <a:off x="1324013" y="3338650"/>
            <a:ext cx="2314200" cy="44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rgbClr val="180E44"/>
                </a:solidFill>
                <a:highlight>
                  <a:srgbClr val="FFC05C"/>
                </a:highlight>
                <a:latin typeface="Glegoo"/>
                <a:ea typeface="Glegoo"/>
                <a:cs typeface="B Nazanin" panose="00000700000000000000" pitchFamily="2" charset="-78"/>
                <a:sym typeface="Glegoo"/>
              </a:rPr>
              <a:t>عنوان در اینجا</a:t>
            </a:r>
            <a:endParaRPr sz="2000" b="1" dirty="0">
              <a:solidFill>
                <a:srgbClr val="180E44"/>
              </a:solidFill>
              <a:highlight>
                <a:srgbClr val="FFC05C"/>
              </a:highlight>
              <a:latin typeface="Glegoo"/>
              <a:ea typeface="Glegoo"/>
              <a:cs typeface="B Nazanin" panose="00000700000000000000" pitchFamily="2" charset="-78"/>
              <a:sym typeface="Glegoo"/>
            </a:endParaRPr>
          </a:p>
        </p:txBody>
      </p:sp>
      <p:sp>
        <p:nvSpPr>
          <p:cNvPr id="593" name="Google Shape;593;p34"/>
          <p:cNvSpPr txBox="1"/>
          <p:nvPr/>
        </p:nvSpPr>
        <p:spPr>
          <a:xfrm>
            <a:off x="1324088" y="3834650"/>
            <a:ext cx="2314200" cy="62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180E44"/>
                </a:solidFill>
                <a:latin typeface="Muli"/>
                <a:ea typeface="Muli"/>
                <a:cs typeface="B Nazanin" panose="00000700000000000000" pitchFamily="2" charset="-78"/>
                <a:sym typeface="Muli"/>
              </a:rPr>
              <a:t>قالب پاورپوینت حقوق قابل ویرایش می باشد</a:t>
            </a:r>
            <a:endParaRPr dirty="0">
              <a:solidFill>
                <a:srgbClr val="180E44"/>
              </a:solidFill>
              <a:latin typeface="Muli"/>
              <a:ea typeface="Muli"/>
              <a:cs typeface="B Nazanin" panose="00000700000000000000" pitchFamily="2" charset="-78"/>
              <a:sym typeface="Muli"/>
            </a:endParaRPr>
          </a:p>
        </p:txBody>
      </p:sp>
      <p:grpSp>
        <p:nvGrpSpPr>
          <p:cNvPr id="594" name="Google Shape;594;p34"/>
          <p:cNvGrpSpPr/>
          <p:nvPr/>
        </p:nvGrpSpPr>
        <p:grpSpPr>
          <a:xfrm>
            <a:off x="815838" y="1544729"/>
            <a:ext cx="802595" cy="1022579"/>
            <a:chOff x="815838" y="1549604"/>
            <a:chExt cx="802595" cy="1022579"/>
          </a:xfrm>
        </p:grpSpPr>
        <p:sp>
          <p:nvSpPr>
            <p:cNvPr id="595" name="Google Shape;595;p34"/>
            <p:cNvSpPr/>
            <p:nvPr/>
          </p:nvSpPr>
          <p:spPr>
            <a:xfrm>
              <a:off x="1375374" y="1975145"/>
              <a:ext cx="101899" cy="69305"/>
            </a:xfrm>
            <a:custGeom>
              <a:avLst/>
              <a:gdLst/>
              <a:ahLst/>
              <a:cxnLst/>
              <a:rect l="l" t="t" r="r" b="b"/>
              <a:pathLst>
                <a:path w="5987" h="4072" extrusionOk="0">
                  <a:moveTo>
                    <a:pt x="3081" y="1"/>
                  </a:moveTo>
                  <a:cubicBezTo>
                    <a:pt x="2128" y="1"/>
                    <a:pt x="1138" y="266"/>
                    <a:pt x="312" y="601"/>
                  </a:cubicBezTo>
                  <a:cubicBezTo>
                    <a:pt x="23" y="719"/>
                    <a:pt x="1" y="1242"/>
                    <a:pt x="367" y="1242"/>
                  </a:cubicBezTo>
                  <a:cubicBezTo>
                    <a:pt x="380" y="1242"/>
                    <a:pt x="393" y="1242"/>
                    <a:pt x="408" y="1240"/>
                  </a:cubicBezTo>
                  <a:cubicBezTo>
                    <a:pt x="992" y="1172"/>
                    <a:pt x="1590" y="1077"/>
                    <a:pt x="2176" y="1050"/>
                  </a:cubicBezTo>
                  <a:lnTo>
                    <a:pt x="2176" y="1050"/>
                  </a:lnTo>
                  <a:cubicBezTo>
                    <a:pt x="1373" y="1335"/>
                    <a:pt x="952" y="2301"/>
                    <a:pt x="1251" y="3103"/>
                  </a:cubicBezTo>
                  <a:cubicBezTo>
                    <a:pt x="1495" y="3734"/>
                    <a:pt x="2104" y="4071"/>
                    <a:pt x="2730" y="4071"/>
                  </a:cubicBezTo>
                  <a:cubicBezTo>
                    <a:pt x="3010" y="4071"/>
                    <a:pt x="3293" y="4004"/>
                    <a:pt x="3549" y="3865"/>
                  </a:cubicBezTo>
                  <a:cubicBezTo>
                    <a:pt x="4407" y="3403"/>
                    <a:pt x="4597" y="2233"/>
                    <a:pt x="3930" y="1512"/>
                  </a:cubicBezTo>
                  <a:cubicBezTo>
                    <a:pt x="3699" y="1268"/>
                    <a:pt x="3347" y="1061"/>
                    <a:pt x="3000" y="1061"/>
                  </a:cubicBezTo>
                  <a:cubicBezTo>
                    <a:pt x="2979" y="1061"/>
                    <a:pt x="2959" y="1061"/>
                    <a:pt x="2938" y="1063"/>
                  </a:cubicBezTo>
                  <a:cubicBezTo>
                    <a:pt x="2929" y="1055"/>
                    <a:pt x="2920" y="1052"/>
                    <a:pt x="2911" y="1051"/>
                  </a:cubicBezTo>
                  <a:lnTo>
                    <a:pt x="2911" y="1051"/>
                  </a:lnTo>
                  <a:cubicBezTo>
                    <a:pt x="3600" y="1080"/>
                    <a:pt x="4275" y="1257"/>
                    <a:pt x="4869" y="1730"/>
                  </a:cubicBezTo>
                  <a:cubicBezTo>
                    <a:pt x="4985" y="1825"/>
                    <a:pt x="5111" y="1865"/>
                    <a:pt x="5231" y="1865"/>
                  </a:cubicBezTo>
                  <a:cubicBezTo>
                    <a:pt x="5644" y="1865"/>
                    <a:pt x="5987" y="1382"/>
                    <a:pt x="5617" y="981"/>
                  </a:cubicBezTo>
                  <a:cubicBezTo>
                    <a:pt x="4939" y="263"/>
                    <a:pt x="4028" y="1"/>
                    <a:pt x="3081" y="1"/>
                  </a:cubicBez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6" name="Google Shape;596;p34"/>
            <p:cNvSpPr/>
            <p:nvPr/>
          </p:nvSpPr>
          <p:spPr>
            <a:xfrm>
              <a:off x="1479168" y="1847130"/>
              <a:ext cx="51043" cy="43690"/>
            </a:xfrm>
            <a:custGeom>
              <a:avLst/>
              <a:gdLst/>
              <a:ahLst/>
              <a:cxnLst/>
              <a:rect l="l" t="t" r="r" b="b"/>
              <a:pathLst>
                <a:path w="2999" h="2567" extrusionOk="0">
                  <a:moveTo>
                    <a:pt x="482" y="1"/>
                  </a:moveTo>
                  <a:cubicBezTo>
                    <a:pt x="220" y="1"/>
                    <a:pt x="0" y="340"/>
                    <a:pt x="240" y="545"/>
                  </a:cubicBezTo>
                  <a:cubicBezTo>
                    <a:pt x="920" y="1117"/>
                    <a:pt x="1450" y="1810"/>
                    <a:pt x="2076" y="2436"/>
                  </a:cubicBezTo>
                  <a:cubicBezTo>
                    <a:pt x="2165" y="2528"/>
                    <a:pt x="2271" y="2567"/>
                    <a:pt x="2376" y="2567"/>
                  </a:cubicBezTo>
                  <a:cubicBezTo>
                    <a:pt x="2692" y="2567"/>
                    <a:pt x="2998" y="2215"/>
                    <a:pt x="2783" y="1878"/>
                  </a:cubicBezTo>
                  <a:cubicBezTo>
                    <a:pt x="2254" y="1075"/>
                    <a:pt x="1465" y="518"/>
                    <a:pt x="634" y="42"/>
                  </a:cubicBezTo>
                  <a:cubicBezTo>
                    <a:pt x="584" y="13"/>
                    <a:pt x="532" y="1"/>
                    <a:pt x="482" y="1"/>
                  </a:cubicBez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7" name="Google Shape;597;p34"/>
            <p:cNvSpPr/>
            <p:nvPr/>
          </p:nvSpPr>
          <p:spPr>
            <a:xfrm>
              <a:off x="1548564" y="1926959"/>
              <a:ext cx="15965" cy="36048"/>
            </a:xfrm>
            <a:custGeom>
              <a:avLst/>
              <a:gdLst/>
              <a:ahLst/>
              <a:cxnLst/>
              <a:rect l="l" t="t" r="r" b="b"/>
              <a:pathLst>
                <a:path w="938" h="2118" extrusionOk="0">
                  <a:moveTo>
                    <a:pt x="307" y="0"/>
                  </a:moveTo>
                  <a:cubicBezTo>
                    <a:pt x="158" y="0"/>
                    <a:pt x="0" y="138"/>
                    <a:pt x="54" y="317"/>
                  </a:cubicBezTo>
                  <a:cubicBezTo>
                    <a:pt x="190" y="820"/>
                    <a:pt x="190" y="1269"/>
                    <a:pt x="148" y="1786"/>
                  </a:cubicBezTo>
                  <a:cubicBezTo>
                    <a:pt x="128" y="2009"/>
                    <a:pt x="289" y="2118"/>
                    <a:pt x="463" y="2118"/>
                  </a:cubicBezTo>
                  <a:cubicBezTo>
                    <a:pt x="639" y="2118"/>
                    <a:pt x="828" y="2005"/>
                    <a:pt x="856" y="1786"/>
                  </a:cubicBezTo>
                  <a:cubicBezTo>
                    <a:pt x="937" y="1188"/>
                    <a:pt x="774" y="657"/>
                    <a:pt x="502" y="127"/>
                  </a:cubicBezTo>
                  <a:cubicBezTo>
                    <a:pt x="460" y="38"/>
                    <a:pt x="385" y="0"/>
                    <a:pt x="307" y="0"/>
                  </a:cubicBez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8" name="Google Shape;598;p34"/>
            <p:cNvSpPr/>
            <p:nvPr/>
          </p:nvSpPr>
          <p:spPr>
            <a:xfrm>
              <a:off x="1421109" y="1766213"/>
              <a:ext cx="68897" cy="42669"/>
            </a:xfrm>
            <a:custGeom>
              <a:avLst/>
              <a:gdLst/>
              <a:ahLst/>
              <a:cxnLst/>
              <a:rect l="l" t="t" r="r" b="b"/>
              <a:pathLst>
                <a:path w="4048" h="2507" extrusionOk="0">
                  <a:moveTo>
                    <a:pt x="377" y="1"/>
                  </a:moveTo>
                  <a:cubicBezTo>
                    <a:pt x="86" y="1"/>
                    <a:pt x="0" y="423"/>
                    <a:pt x="305" y="524"/>
                  </a:cubicBezTo>
                  <a:cubicBezTo>
                    <a:pt x="1434" y="905"/>
                    <a:pt x="2264" y="1545"/>
                    <a:pt x="3093" y="2374"/>
                  </a:cubicBezTo>
                  <a:cubicBezTo>
                    <a:pt x="3190" y="2468"/>
                    <a:pt x="3297" y="2507"/>
                    <a:pt x="3400" y="2507"/>
                  </a:cubicBezTo>
                  <a:cubicBezTo>
                    <a:pt x="3747" y="2507"/>
                    <a:pt x="4048" y="2060"/>
                    <a:pt x="3733" y="1736"/>
                  </a:cubicBezTo>
                  <a:cubicBezTo>
                    <a:pt x="2862" y="838"/>
                    <a:pt x="1651" y="280"/>
                    <a:pt x="441" y="7"/>
                  </a:cubicBezTo>
                  <a:cubicBezTo>
                    <a:pt x="419" y="3"/>
                    <a:pt x="397" y="1"/>
                    <a:pt x="377" y="1"/>
                  </a:cubicBez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9" name="Google Shape;599;p34"/>
            <p:cNvSpPr/>
            <p:nvPr/>
          </p:nvSpPr>
          <p:spPr>
            <a:xfrm>
              <a:off x="1378046" y="1676614"/>
              <a:ext cx="71586" cy="43299"/>
            </a:xfrm>
            <a:custGeom>
              <a:avLst/>
              <a:gdLst/>
              <a:ahLst/>
              <a:cxnLst/>
              <a:rect l="l" t="t" r="r" b="b"/>
              <a:pathLst>
                <a:path w="4206" h="2544" extrusionOk="0">
                  <a:moveTo>
                    <a:pt x="470" y="1"/>
                  </a:moveTo>
                  <a:cubicBezTo>
                    <a:pt x="166" y="1"/>
                    <a:pt x="0" y="498"/>
                    <a:pt x="318" y="633"/>
                  </a:cubicBezTo>
                  <a:cubicBezTo>
                    <a:pt x="1393" y="1123"/>
                    <a:pt x="2386" y="1749"/>
                    <a:pt x="3325" y="2456"/>
                  </a:cubicBezTo>
                  <a:cubicBezTo>
                    <a:pt x="3407" y="2517"/>
                    <a:pt x="3489" y="2543"/>
                    <a:pt x="3566" y="2543"/>
                  </a:cubicBezTo>
                  <a:cubicBezTo>
                    <a:pt x="3940" y="2543"/>
                    <a:pt x="4206" y="1935"/>
                    <a:pt x="3800" y="1653"/>
                  </a:cubicBezTo>
                  <a:cubicBezTo>
                    <a:pt x="2808" y="960"/>
                    <a:pt x="1706" y="429"/>
                    <a:pt x="577" y="21"/>
                  </a:cubicBezTo>
                  <a:cubicBezTo>
                    <a:pt x="540" y="7"/>
                    <a:pt x="504" y="1"/>
                    <a:pt x="470" y="1"/>
                  </a:cubicBez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0" name="Google Shape;600;p34"/>
            <p:cNvSpPr/>
            <p:nvPr/>
          </p:nvSpPr>
          <p:spPr>
            <a:xfrm>
              <a:off x="1396718" y="2362968"/>
              <a:ext cx="31947" cy="38942"/>
            </a:xfrm>
            <a:custGeom>
              <a:avLst/>
              <a:gdLst/>
              <a:ahLst/>
              <a:cxnLst/>
              <a:rect l="l" t="t" r="r" b="b"/>
              <a:pathLst>
                <a:path w="1877" h="2288" extrusionOk="0">
                  <a:moveTo>
                    <a:pt x="517" y="1"/>
                  </a:moveTo>
                  <a:cubicBezTo>
                    <a:pt x="255" y="1"/>
                    <a:pt x="1" y="277"/>
                    <a:pt x="160" y="586"/>
                  </a:cubicBezTo>
                  <a:cubicBezTo>
                    <a:pt x="445" y="1090"/>
                    <a:pt x="704" y="1634"/>
                    <a:pt x="1044" y="2097"/>
                  </a:cubicBezTo>
                  <a:cubicBezTo>
                    <a:pt x="1144" y="2231"/>
                    <a:pt x="1271" y="2288"/>
                    <a:pt x="1391" y="2288"/>
                  </a:cubicBezTo>
                  <a:cubicBezTo>
                    <a:pt x="1649" y="2288"/>
                    <a:pt x="1877" y="2027"/>
                    <a:pt x="1738" y="1702"/>
                  </a:cubicBezTo>
                  <a:cubicBezTo>
                    <a:pt x="1493" y="1172"/>
                    <a:pt x="1153" y="682"/>
                    <a:pt x="840" y="192"/>
                  </a:cubicBezTo>
                  <a:cubicBezTo>
                    <a:pt x="756" y="57"/>
                    <a:pt x="636" y="1"/>
                    <a:pt x="517" y="1"/>
                  </a:cubicBez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1" name="Google Shape;601;p34"/>
            <p:cNvSpPr/>
            <p:nvPr/>
          </p:nvSpPr>
          <p:spPr>
            <a:xfrm>
              <a:off x="1431765" y="2315871"/>
              <a:ext cx="42924" cy="45375"/>
            </a:xfrm>
            <a:custGeom>
              <a:avLst/>
              <a:gdLst/>
              <a:ahLst/>
              <a:cxnLst/>
              <a:rect l="l" t="t" r="r" b="b"/>
              <a:pathLst>
                <a:path w="2522" h="2666" extrusionOk="0">
                  <a:moveTo>
                    <a:pt x="396" y="0"/>
                  </a:moveTo>
                  <a:cubicBezTo>
                    <a:pt x="150" y="0"/>
                    <a:pt x="0" y="381"/>
                    <a:pt x="250" y="551"/>
                  </a:cubicBezTo>
                  <a:cubicBezTo>
                    <a:pt x="958" y="1055"/>
                    <a:pt x="1420" y="1708"/>
                    <a:pt x="1760" y="2497"/>
                  </a:cubicBezTo>
                  <a:cubicBezTo>
                    <a:pt x="1814" y="2615"/>
                    <a:pt x="1924" y="2665"/>
                    <a:pt x="2039" y="2665"/>
                  </a:cubicBezTo>
                  <a:cubicBezTo>
                    <a:pt x="2269" y="2665"/>
                    <a:pt x="2521" y="2469"/>
                    <a:pt x="2413" y="2225"/>
                  </a:cubicBezTo>
                  <a:cubicBezTo>
                    <a:pt x="2032" y="1300"/>
                    <a:pt x="1393" y="578"/>
                    <a:pt x="550" y="48"/>
                  </a:cubicBezTo>
                  <a:cubicBezTo>
                    <a:pt x="496" y="15"/>
                    <a:pt x="444" y="0"/>
                    <a:pt x="396" y="0"/>
                  </a:cubicBez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602" name="Google Shape;602;p34"/>
            <p:cNvGrpSpPr/>
            <p:nvPr/>
          </p:nvGrpSpPr>
          <p:grpSpPr>
            <a:xfrm>
              <a:off x="815838" y="1549604"/>
              <a:ext cx="802595" cy="1022579"/>
              <a:chOff x="911675" y="1549604"/>
              <a:chExt cx="802595" cy="1022579"/>
            </a:xfrm>
          </p:grpSpPr>
          <p:sp>
            <p:nvSpPr>
              <p:cNvPr id="603" name="Google Shape;603;p34"/>
              <p:cNvSpPr/>
              <p:nvPr/>
            </p:nvSpPr>
            <p:spPr>
              <a:xfrm>
                <a:off x="1030825" y="2147250"/>
                <a:ext cx="583975" cy="405925"/>
              </a:xfrm>
              <a:custGeom>
                <a:avLst/>
                <a:gdLst/>
                <a:ahLst/>
                <a:cxnLst/>
                <a:rect l="l" t="t" r="r" b="b"/>
                <a:pathLst>
                  <a:path w="23359" h="16237" extrusionOk="0">
                    <a:moveTo>
                      <a:pt x="0" y="5554"/>
                    </a:moveTo>
                    <a:lnTo>
                      <a:pt x="1102" y="3603"/>
                    </a:lnTo>
                    <a:lnTo>
                      <a:pt x="3646" y="2586"/>
                    </a:lnTo>
                    <a:lnTo>
                      <a:pt x="2925" y="1823"/>
                    </a:lnTo>
                    <a:lnTo>
                      <a:pt x="6656" y="975"/>
                    </a:lnTo>
                    <a:lnTo>
                      <a:pt x="5766" y="254"/>
                    </a:lnTo>
                    <a:lnTo>
                      <a:pt x="9835" y="85"/>
                    </a:lnTo>
                    <a:lnTo>
                      <a:pt x="10556" y="1060"/>
                    </a:lnTo>
                    <a:lnTo>
                      <a:pt x="12591" y="1441"/>
                    </a:lnTo>
                    <a:lnTo>
                      <a:pt x="13693" y="593"/>
                    </a:lnTo>
                    <a:lnTo>
                      <a:pt x="14287" y="0"/>
                    </a:lnTo>
                    <a:lnTo>
                      <a:pt x="17127" y="339"/>
                    </a:lnTo>
                    <a:lnTo>
                      <a:pt x="19374" y="1229"/>
                    </a:lnTo>
                    <a:lnTo>
                      <a:pt x="18017" y="2162"/>
                    </a:lnTo>
                    <a:lnTo>
                      <a:pt x="20519" y="2671"/>
                    </a:lnTo>
                    <a:lnTo>
                      <a:pt x="22596" y="4070"/>
                    </a:lnTo>
                    <a:lnTo>
                      <a:pt x="23317" y="5045"/>
                    </a:lnTo>
                    <a:lnTo>
                      <a:pt x="23359" y="9030"/>
                    </a:lnTo>
                    <a:lnTo>
                      <a:pt x="21409" y="11828"/>
                    </a:lnTo>
                    <a:lnTo>
                      <a:pt x="20561" y="10683"/>
                    </a:lnTo>
                    <a:lnTo>
                      <a:pt x="19416" y="13820"/>
                    </a:lnTo>
                    <a:lnTo>
                      <a:pt x="16788" y="15177"/>
                    </a:lnTo>
                    <a:lnTo>
                      <a:pt x="16322" y="13905"/>
                    </a:lnTo>
                    <a:lnTo>
                      <a:pt x="13693" y="15898"/>
                    </a:lnTo>
                    <a:lnTo>
                      <a:pt x="10810" y="16237"/>
                    </a:lnTo>
                    <a:lnTo>
                      <a:pt x="7419" y="14202"/>
                    </a:lnTo>
                    <a:lnTo>
                      <a:pt x="6741" y="14541"/>
                    </a:lnTo>
                    <a:lnTo>
                      <a:pt x="4621" y="13354"/>
                    </a:lnTo>
                    <a:lnTo>
                      <a:pt x="2247" y="10217"/>
                    </a:lnTo>
                    <a:lnTo>
                      <a:pt x="1017" y="10175"/>
                    </a:lnTo>
                    <a:lnTo>
                      <a:pt x="678" y="6783"/>
                    </a:lnTo>
                    <a:close/>
                  </a:path>
                </a:pathLst>
              </a:custGeom>
              <a:solidFill>
                <a:srgbClr val="FFC05C"/>
              </a:solidFill>
              <a:ln>
                <a:noFill/>
              </a:ln>
            </p:spPr>
            <p:txBody>
              <a:bodyPr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604" name="Google Shape;604;p34"/>
              <p:cNvSpPr/>
              <p:nvPr/>
            </p:nvSpPr>
            <p:spPr>
              <a:xfrm>
                <a:off x="1283774" y="2281965"/>
                <a:ext cx="119923" cy="48950"/>
              </a:xfrm>
              <a:custGeom>
                <a:avLst/>
                <a:gdLst/>
                <a:ahLst/>
                <a:cxnLst/>
                <a:rect l="l" t="t" r="r" b="b"/>
                <a:pathLst>
                  <a:path w="7046" h="2876" extrusionOk="0">
                    <a:moveTo>
                      <a:pt x="6218" y="1"/>
                    </a:moveTo>
                    <a:cubicBezTo>
                      <a:pt x="6030" y="1"/>
                      <a:pt x="5840" y="85"/>
                      <a:pt x="5707" y="285"/>
                    </a:cubicBezTo>
                    <a:cubicBezTo>
                      <a:pt x="5054" y="1259"/>
                      <a:pt x="4134" y="1705"/>
                      <a:pt x="3174" y="1705"/>
                    </a:cubicBezTo>
                    <a:cubicBezTo>
                      <a:pt x="2350" y="1705"/>
                      <a:pt x="1496" y="1378"/>
                      <a:pt x="755" y="775"/>
                    </a:cubicBezTo>
                    <a:cubicBezTo>
                      <a:pt x="680" y="710"/>
                      <a:pt x="592" y="682"/>
                      <a:pt x="506" y="682"/>
                    </a:cubicBezTo>
                    <a:cubicBezTo>
                      <a:pt x="245" y="682"/>
                      <a:pt x="0" y="935"/>
                      <a:pt x="184" y="1210"/>
                    </a:cubicBezTo>
                    <a:cubicBezTo>
                      <a:pt x="912" y="2353"/>
                      <a:pt x="2055" y="2875"/>
                      <a:pt x="3219" y="2875"/>
                    </a:cubicBezTo>
                    <a:cubicBezTo>
                      <a:pt x="4576" y="2875"/>
                      <a:pt x="5962" y="2165"/>
                      <a:pt x="6753" y="898"/>
                    </a:cubicBezTo>
                    <a:cubicBezTo>
                      <a:pt x="7046" y="427"/>
                      <a:pt x="6640" y="1"/>
                      <a:pt x="6218" y="1"/>
                    </a:cubicBez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05" name="Google Shape;605;p34"/>
              <p:cNvSpPr/>
              <p:nvPr/>
            </p:nvSpPr>
            <p:spPr>
              <a:xfrm>
                <a:off x="1112184" y="1992421"/>
                <a:ext cx="58719" cy="49664"/>
              </a:xfrm>
              <a:custGeom>
                <a:avLst/>
                <a:gdLst/>
                <a:ahLst/>
                <a:cxnLst/>
                <a:rect l="l" t="t" r="r" b="b"/>
                <a:pathLst>
                  <a:path w="3450" h="2918" extrusionOk="0">
                    <a:moveTo>
                      <a:pt x="1884" y="1"/>
                    </a:moveTo>
                    <a:cubicBezTo>
                      <a:pt x="1757" y="1"/>
                      <a:pt x="1633" y="22"/>
                      <a:pt x="1518" y="62"/>
                    </a:cubicBezTo>
                    <a:cubicBezTo>
                      <a:pt x="1511" y="62"/>
                      <a:pt x="1505" y="62"/>
                      <a:pt x="1498" y="62"/>
                    </a:cubicBezTo>
                    <a:cubicBezTo>
                      <a:pt x="799" y="62"/>
                      <a:pt x="157" y="816"/>
                      <a:pt x="90" y="1504"/>
                    </a:cubicBezTo>
                    <a:cubicBezTo>
                      <a:pt x="1" y="2422"/>
                      <a:pt x="729" y="2917"/>
                      <a:pt x="1510" y="2917"/>
                    </a:cubicBezTo>
                    <a:cubicBezTo>
                      <a:pt x="1804" y="2917"/>
                      <a:pt x="2107" y="2846"/>
                      <a:pt x="2375" y="2701"/>
                    </a:cubicBezTo>
                    <a:cubicBezTo>
                      <a:pt x="3328" y="2184"/>
                      <a:pt x="3449" y="837"/>
                      <a:pt x="2539" y="211"/>
                    </a:cubicBezTo>
                    <a:cubicBezTo>
                      <a:pt x="2332" y="65"/>
                      <a:pt x="2103" y="1"/>
                      <a:pt x="1884" y="1"/>
                    </a:cubicBez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06" name="Google Shape;606;p34"/>
              <p:cNvSpPr/>
              <p:nvPr/>
            </p:nvSpPr>
            <p:spPr>
              <a:xfrm>
                <a:off x="1095367" y="1973732"/>
                <a:ext cx="86904" cy="31640"/>
              </a:xfrm>
              <a:custGeom>
                <a:avLst/>
                <a:gdLst/>
                <a:ahLst/>
                <a:cxnLst/>
                <a:rect l="l" t="t" r="r" b="b"/>
                <a:pathLst>
                  <a:path w="5106" h="1859" extrusionOk="0">
                    <a:moveTo>
                      <a:pt x="3628" y="0"/>
                    </a:moveTo>
                    <a:cubicBezTo>
                      <a:pt x="2318" y="0"/>
                      <a:pt x="948" y="554"/>
                      <a:pt x="112" y="1527"/>
                    </a:cubicBezTo>
                    <a:cubicBezTo>
                      <a:pt x="0" y="1660"/>
                      <a:pt x="99" y="1858"/>
                      <a:pt x="250" y="1858"/>
                    </a:cubicBezTo>
                    <a:cubicBezTo>
                      <a:pt x="284" y="1858"/>
                      <a:pt x="320" y="1848"/>
                      <a:pt x="357" y="1826"/>
                    </a:cubicBezTo>
                    <a:cubicBezTo>
                      <a:pt x="1519" y="1145"/>
                      <a:pt x="2544" y="830"/>
                      <a:pt x="3778" y="830"/>
                    </a:cubicBezTo>
                    <a:cubicBezTo>
                      <a:pt x="4046" y="830"/>
                      <a:pt x="4324" y="845"/>
                      <a:pt x="4615" y="874"/>
                    </a:cubicBezTo>
                    <a:cubicBezTo>
                      <a:pt x="4627" y="875"/>
                      <a:pt x="4640" y="876"/>
                      <a:pt x="4652" y="876"/>
                    </a:cubicBezTo>
                    <a:cubicBezTo>
                      <a:pt x="5040" y="876"/>
                      <a:pt x="5106" y="245"/>
                      <a:pt x="4724" y="139"/>
                    </a:cubicBezTo>
                    <a:cubicBezTo>
                      <a:pt x="4373" y="46"/>
                      <a:pt x="4003" y="0"/>
                      <a:pt x="3628" y="0"/>
                    </a:cubicBez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07" name="Google Shape;607;p34"/>
              <p:cNvSpPr/>
              <p:nvPr/>
            </p:nvSpPr>
            <p:spPr>
              <a:xfrm>
                <a:off x="911675" y="1549604"/>
                <a:ext cx="802595" cy="1022579"/>
              </a:xfrm>
              <a:custGeom>
                <a:avLst/>
                <a:gdLst/>
                <a:ahLst/>
                <a:cxnLst/>
                <a:rect l="l" t="t" r="r" b="b"/>
                <a:pathLst>
                  <a:path w="47156" h="60081" extrusionOk="0">
                    <a:moveTo>
                      <a:pt x="27825" y="1198"/>
                    </a:moveTo>
                    <a:lnTo>
                      <a:pt x="27825" y="1198"/>
                    </a:lnTo>
                    <a:cubicBezTo>
                      <a:pt x="27377" y="1757"/>
                      <a:pt x="26942" y="2328"/>
                      <a:pt x="26547" y="2967"/>
                    </a:cubicBezTo>
                    <a:cubicBezTo>
                      <a:pt x="26315" y="3324"/>
                      <a:pt x="26629" y="3641"/>
                      <a:pt x="26959" y="3641"/>
                    </a:cubicBezTo>
                    <a:cubicBezTo>
                      <a:pt x="27056" y="3641"/>
                      <a:pt x="27155" y="3614"/>
                      <a:pt x="27241" y="3552"/>
                    </a:cubicBezTo>
                    <a:cubicBezTo>
                      <a:pt x="27768" y="3511"/>
                      <a:pt x="28291" y="3490"/>
                      <a:pt x="28808" y="3490"/>
                    </a:cubicBezTo>
                    <a:cubicBezTo>
                      <a:pt x="31203" y="3490"/>
                      <a:pt x="33498" y="3939"/>
                      <a:pt x="35702" y="4912"/>
                    </a:cubicBezTo>
                    <a:cubicBezTo>
                      <a:pt x="35457" y="5049"/>
                      <a:pt x="35212" y="5185"/>
                      <a:pt x="34967" y="5348"/>
                    </a:cubicBezTo>
                    <a:cubicBezTo>
                      <a:pt x="34654" y="5551"/>
                      <a:pt x="34722" y="5932"/>
                      <a:pt x="34940" y="6110"/>
                    </a:cubicBezTo>
                    <a:cubicBezTo>
                      <a:pt x="34926" y="6259"/>
                      <a:pt x="34980" y="6422"/>
                      <a:pt x="35158" y="6490"/>
                    </a:cubicBezTo>
                    <a:cubicBezTo>
                      <a:pt x="35762" y="6727"/>
                      <a:pt x="42533" y="11434"/>
                      <a:pt x="39951" y="11434"/>
                    </a:cubicBezTo>
                    <a:cubicBezTo>
                      <a:pt x="39858" y="11434"/>
                      <a:pt x="39752" y="11427"/>
                      <a:pt x="39632" y="11415"/>
                    </a:cubicBezTo>
                    <a:cubicBezTo>
                      <a:pt x="39618" y="11413"/>
                      <a:pt x="39604" y="11413"/>
                      <a:pt x="39591" y="11413"/>
                    </a:cubicBezTo>
                    <a:cubicBezTo>
                      <a:pt x="39156" y="11413"/>
                      <a:pt x="38949" y="12035"/>
                      <a:pt x="39252" y="12312"/>
                    </a:cubicBezTo>
                    <a:cubicBezTo>
                      <a:pt x="41034" y="13985"/>
                      <a:pt x="42449" y="15795"/>
                      <a:pt x="43713" y="17889"/>
                    </a:cubicBezTo>
                    <a:cubicBezTo>
                      <a:pt x="44249" y="18798"/>
                      <a:pt x="45943" y="20506"/>
                      <a:pt x="44913" y="20506"/>
                    </a:cubicBezTo>
                    <a:cubicBezTo>
                      <a:pt x="44740" y="20506"/>
                      <a:pt x="44492" y="20458"/>
                      <a:pt x="44149" y="20351"/>
                    </a:cubicBezTo>
                    <a:cubicBezTo>
                      <a:pt x="44120" y="20343"/>
                      <a:pt x="44092" y="20340"/>
                      <a:pt x="44064" y="20340"/>
                    </a:cubicBezTo>
                    <a:cubicBezTo>
                      <a:pt x="43846" y="20340"/>
                      <a:pt x="43643" y="20556"/>
                      <a:pt x="43727" y="20773"/>
                    </a:cubicBezTo>
                    <a:cubicBezTo>
                      <a:pt x="44638" y="23235"/>
                      <a:pt x="44829" y="25411"/>
                      <a:pt x="44339" y="27928"/>
                    </a:cubicBezTo>
                    <a:cubicBezTo>
                      <a:pt x="43986" y="27818"/>
                      <a:pt x="43610" y="27763"/>
                      <a:pt x="43222" y="27763"/>
                    </a:cubicBezTo>
                    <a:cubicBezTo>
                      <a:pt x="43177" y="27763"/>
                      <a:pt x="43132" y="27763"/>
                      <a:pt x="43088" y="27765"/>
                    </a:cubicBezTo>
                    <a:cubicBezTo>
                      <a:pt x="42911" y="25955"/>
                      <a:pt x="42612" y="24160"/>
                      <a:pt x="42163" y="22391"/>
                    </a:cubicBezTo>
                    <a:cubicBezTo>
                      <a:pt x="42139" y="22285"/>
                      <a:pt x="42063" y="22240"/>
                      <a:pt x="41990" y="22240"/>
                    </a:cubicBezTo>
                    <a:cubicBezTo>
                      <a:pt x="41979" y="22240"/>
                      <a:pt x="41969" y="22240"/>
                      <a:pt x="41959" y="22242"/>
                    </a:cubicBezTo>
                    <a:cubicBezTo>
                      <a:pt x="41999" y="21970"/>
                      <a:pt x="41891" y="21671"/>
                      <a:pt x="41551" y="21575"/>
                    </a:cubicBezTo>
                    <a:cubicBezTo>
                      <a:pt x="38408" y="20677"/>
                      <a:pt x="35416" y="19453"/>
                      <a:pt x="32478" y="18038"/>
                    </a:cubicBezTo>
                    <a:cubicBezTo>
                      <a:pt x="32378" y="17833"/>
                      <a:pt x="32163" y="17729"/>
                      <a:pt x="31953" y="17729"/>
                    </a:cubicBezTo>
                    <a:cubicBezTo>
                      <a:pt x="31677" y="17729"/>
                      <a:pt x="31409" y="17907"/>
                      <a:pt x="31417" y="18270"/>
                    </a:cubicBezTo>
                    <a:cubicBezTo>
                      <a:pt x="31417" y="18691"/>
                      <a:pt x="31471" y="19045"/>
                      <a:pt x="31580" y="19372"/>
                    </a:cubicBezTo>
                    <a:cubicBezTo>
                      <a:pt x="28261" y="18719"/>
                      <a:pt x="25078" y="17712"/>
                      <a:pt x="21882" y="16502"/>
                    </a:cubicBezTo>
                    <a:cubicBezTo>
                      <a:pt x="21869" y="16498"/>
                      <a:pt x="21857" y="16496"/>
                      <a:pt x="21845" y="16496"/>
                    </a:cubicBezTo>
                    <a:cubicBezTo>
                      <a:pt x="21816" y="16496"/>
                      <a:pt x="21788" y="16506"/>
                      <a:pt x="21759" y="16515"/>
                    </a:cubicBezTo>
                    <a:cubicBezTo>
                      <a:pt x="21688" y="16477"/>
                      <a:pt x="21611" y="16460"/>
                      <a:pt x="21533" y="16460"/>
                    </a:cubicBezTo>
                    <a:cubicBezTo>
                      <a:pt x="21220" y="16460"/>
                      <a:pt x="20902" y="16741"/>
                      <a:pt x="21011" y="17100"/>
                    </a:cubicBezTo>
                    <a:cubicBezTo>
                      <a:pt x="21160" y="17645"/>
                      <a:pt x="21405" y="18120"/>
                      <a:pt x="21677" y="18570"/>
                    </a:cubicBezTo>
                    <a:cubicBezTo>
                      <a:pt x="19065" y="18311"/>
                      <a:pt x="16671" y="17603"/>
                      <a:pt x="14223" y="16515"/>
                    </a:cubicBezTo>
                    <a:cubicBezTo>
                      <a:pt x="14174" y="16494"/>
                      <a:pt x="14127" y="16485"/>
                      <a:pt x="14081" y="16485"/>
                    </a:cubicBezTo>
                    <a:cubicBezTo>
                      <a:pt x="13949" y="16485"/>
                      <a:pt x="13835" y="16564"/>
                      <a:pt x="13775" y="16665"/>
                    </a:cubicBezTo>
                    <a:cubicBezTo>
                      <a:pt x="13741" y="16660"/>
                      <a:pt x="13708" y="16657"/>
                      <a:pt x="13673" y="16657"/>
                    </a:cubicBezTo>
                    <a:cubicBezTo>
                      <a:pt x="13455" y="16657"/>
                      <a:pt x="13227" y="16773"/>
                      <a:pt x="13122" y="17032"/>
                    </a:cubicBezTo>
                    <a:cubicBezTo>
                      <a:pt x="12400" y="19005"/>
                      <a:pt x="11326" y="20501"/>
                      <a:pt x="9788" y="21793"/>
                    </a:cubicBezTo>
                    <a:lnTo>
                      <a:pt x="9788" y="20759"/>
                    </a:lnTo>
                    <a:lnTo>
                      <a:pt x="9803" y="20759"/>
                    </a:lnTo>
                    <a:cubicBezTo>
                      <a:pt x="9993" y="20541"/>
                      <a:pt x="9911" y="20283"/>
                      <a:pt x="9748" y="20133"/>
                    </a:cubicBezTo>
                    <a:cubicBezTo>
                      <a:pt x="9707" y="20066"/>
                      <a:pt x="9639" y="20039"/>
                      <a:pt x="9571" y="20039"/>
                    </a:cubicBezTo>
                    <a:cubicBezTo>
                      <a:pt x="9536" y="20027"/>
                      <a:pt x="9500" y="20021"/>
                      <a:pt x="9464" y="20021"/>
                    </a:cubicBezTo>
                    <a:cubicBezTo>
                      <a:pt x="9373" y="20021"/>
                      <a:pt x="9282" y="20060"/>
                      <a:pt x="9204" y="20147"/>
                    </a:cubicBezTo>
                    <a:cubicBezTo>
                      <a:pt x="8483" y="21031"/>
                      <a:pt x="7708" y="21780"/>
                      <a:pt x="6756" y="22405"/>
                    </a:cubicBezTo>
                    <a:cubicBezTo>
                      <a:pt x="6565" y="22527"/>
                      <a:pt x="6592" y="22745"/>
                      <a:pt x="6714" y="22868"/>
                    </a:cubicBezTo>
                    <a:cubicBezTo>
                      <a:pt x="6565" y="24214"/>
                      <a:pt x="6348" y="25697"/>
                      <a:pt x="6170" y="27275"/>
                    </a:cubicBezTo>
                    <a:cubicBezTo>
                      <a:pt x="6103" y="27253"/>
                      <a:pt x="6027" y="27230"/>
                      <a:pt x="5942" y="27230"/>
                    </a:cubicBezTo>
                    <a:cubicBezTo>
                      <a:pt x="5923" y="27230"/>
                      <a:pt x="5904" y="27232"/>
                      <a:pt x="5885" y="27234"/>
                    </a:cubicBezTo>
                    <a:cubicBezTo>
                      <a:pt x="5136" y="27330"/>
                      <a:pt x="4443" y="27656"/>
                      <a:pt x="3872" y="28132"/>
                    </a:cubicBezTo>
                    <a:cubicBezTo>
                      <a:pt x="3872" y="28119"/>
                      <a:pt x="3885" y="28104"/>
                      <a:pt x="3885" y="28091"/>
                    </a:cubicBezTo>
                    <a:cubicBezTo>
                      <a:pt x="3994" y="25738"/>
                      <a:pt x="4347" y="23630"/>
                      <a:pt x="5164" y="21426"/>
                    </a:cubicBezTo>
                    <a:cubicBezTo>
                      <a:pt x="5285" y="21085"/>
                      <a:pt x="4971" y="20788"/>
                      <a:pt x="4650" y="20788"/>
                    </a:cubicBezTo>
                    <a:cubicBezTo>
                      <a:pt x="4613" y="20788"/>
                      <a:pt x="4575" y="20792"/>
                      <a:pt x="4538" y="20800"/>
                    </a:cubicBezTo>
                    <a:cubicBezTo>
                      <a:pt x="3776" y="20977"/>
                      <a:pt x="3150" y="21208"/>
                      <a:pt x="2525" y="21521"/>
                    </a:cubicBezTo>
                    <a:cubicBezTo>
                      <a:pt x="2892" y="19181"/>
                      <a:pt x="3681" y="17073"/>
                      <a:pt x="4960" y="15046"/>
                    </a:cubicBezTo>
                    <a:cubicBezTo>
                      <a:pt x="5212" y="14655"/>
                      <a:pt x="4856" y="14264"/>
                      <a:pt x="4466" y="14264"/>
                    </a:cubicBezTo>
                    <a:cubicBezTo>
                      <a:pt x="4436" y="14264"/>
                      <a:pt x="4405" y="14266"/>
                      <a:pt x="4375" y="14271"/>
                    </a:cubicBezTo>
                    <a:cubicBezTo>
                      <a:pt x="3518" y="14420"/>
                      <a:pt x="2675" y="14556"/>
                      <a:pt x="1817" y="14692"/>
                    </a:cubicBezTo>
                    <a:cubicBezTo>
                      <a:pt x="3464" y="12503"/>
                      <a:pt x="5572" y="11183"/>
                      <a:pt x="8170" y="10176"/>
                    </a:cubicBezTo>
                    <a:cubicBezTo>
                      <a:pt x="8245" y="10230"/>
                      <a:pt x="8326" y="10253"/>
                      <a:pt x="8406" y="10253"/>
                    </a:cubicBezTo>
                    <a:cubicBezTo>
                      <a:pt x="8735" y="10253"/>
                      <a:pt x="9050" y="9857"/>
                      <a:pt x="8863" y="9496"/>
                    </a:cubicBezTo>
                    <a:cubicBezTo>
                      <a:pt x="8591" y="8979"/>
                      <a:pt x="8319" y="8476"/>
                      <a:pt x="8047" y="7959"/>
                    </a:cubicBezTo>
                    <a:lnTo>
                      <a:pt x="8047" y="7959"/>
                    </a:lnTo>
                    <a:cubicBezTo>
                      <a:pt x="8986" y="8068"/>
                      <a:pt x="9884" y="8395"/>
                      <a:pt x="10713" y="8884"/>
                    </a:cubicBezTo>
                    <a:cubicBezTo>
                      <a:pt x="10730" y="9029"/>
                      <a:pt x="10866" y="9142"/>
                      <a:pt x="10994" y="9142"/>
                    </a:cubicBezTo>
                    <a:cubicBezTo>
                      <a:pt x="11070" y="9142"/>
                      <a:pt x="11144" y="9103"/>
                      <a:pt x="11190" y="9006"/>
                    </a:cubicBezTo>
                    <a:cubicBezTo>
                      <a:pt x="11217" y="8966"/>
                      <a:pt x="11230" y="8925"/>
                      <a:pt x="11257" y="8884"/>
                    </a:cubicBezTo>
                    <a:cubicBezTo>
                      <a:pt x="11285" y="8843"/>
                      <a:pt x="11299" y="8803"/>
                      <a:pt x="11312" y="8761"/>
                    </a:cubicBezTo>
                    <a:cubicBezTo>
                      <a:pt x="12509" y="6354"/>
                      <a:pt x="13883" y="4300"/>
                      <a:pt x="16018" y="2749"/>
                    </a:cubicBezTo>
                    <a:lnTo>
                      <a:pt x="16018" y="2749"/>
                    </a:lnTo>
                    <a:cubicBezTo>
                      <a:pt x="15882" y="3471"/>
                      <a:pt x="15760" y="4205"/>
                      <a:pt x="15733" y="4953"/>
                    </a:cubicBezTo>
                    <a:cubicBezTo>
                      <a:pt x="15713" y="5279"/>
                      <a:pt x="15957" y="5442"/>
                      <a:pt x="16211" y="5442"/>
                    </a:cubicBezTo>
                    <a:cubicBezTo>
                      <a:pt x="16464" y="5442"/>
                      <a:pt x="16726" y="5279"/>
                      <a:pt x="16740" y="4953"/>
                    </a:cubicBezTo>
                    <a:cubicBezTo>
                      <a:pt x="16753" y="4940"/>
                      <a:pt x="16753" y="4926"/>
                      <a:pt x="16753" y="4912"/>
                    </a:cubicBezTo>
                    <a:cubicBezTo>
                      <a:pt x="20208" y="2831"/>
                      <a:pt x="23853" y="1552"/>
                      <a:pt x="27825" y="1198"/>
                    </a:cubicBezTo>
                    <a:close/>
                    <a:moveTo>
                      <a:pt x="43142" y="28376"/>
                    </a:moveTo>
                    <a:lnTo>
                      <a:pt x="43142" y="28376"/>
                    </a:lnTo>
                    <a:cubicBezTo>
                      <a:pt x="44285" y="28635"/>
                      <a:pt x="45400" y="29410"/>
                      <a:pt x="45754" y="30567"/>
                    </a:cubicBezTo>
                    <a:cubicBezTo>
                      <a:pt x="46285" y="32348"/>
                      <a:pt x="44475" y="33288"/>
                      <a:pt x="43102" y="33872"/>
                    </a:cubicBezTo>
                    <a:cubicBezTo>
                      <a:pt x="43224" y="32593"/>
                      <a:pt x="43238" y="31315"/>
                      <a:pt x="43196" y="30023"/>
                    </a:cubicBezTo>
                    <a:lnTo>
                      <a:pt x="43196" y="30023"/>
                    </a:lnTo>
                    <a:cubicBezTo>
                      <a:pt x="43238" y="30050"/>
                      <a:pt x="43278" y="30077"/>
                      <a:pt x="43347" y="30090"/>
                    </a:cubicBezTo>
                    <a:cubicBezTo>
                      <a:pt x="44244" y="30172"/>
                      <a:pt x="44448" y="30975"/>
                      <a:pt x="44257" y="31710"/>
                    </a:cubicBezTo>
                    <a:cubicBezTo>
                      <a:pt x="44179" y="31994"/>
                      <a:pt x="44441" y="32265"/>
                      <a:pt x="44700" y="32265"/>
                    </a:cubicBezTo>
                    <a:cubicBezTo>
                      <a:pt x="44800" y="32265"/>
                      <a:pt x="44899" y="32225"/>
                      <a:pt x="44979" y="32131"/>
                    </a:cubicBezTo>
                    <a:cubicBezTo>
                      <a:pt x="45825" y="31149"/>
                      <a:pt x="44857" y="29569"/>
                      <a:pt x="43670" y="29569"/>
                    </a:cubicBezTo>
                    <a:cubicBezTo>
                      <a:pt x="43541" y="29569"/>
                      <a:pt x="43410" y="29588"/>
                      <a:pt x="43278" y="29628"/>
                    </a:cubicBezTo>
                    <a:cubicBezTo>
                      <a:pt x="43238" y="29642"/>
                      <a:pt x="43210" y="29682"/>
                      <a:pt x="43183" y="29710"/>
                    </a:cubicBezTo>
                    <a:cubicBezTo>
                      <a:pt x="43169" y="29261"/>
                      <a:pt x="43169" y="28812"/>
                      <a:pt x="43142" y="28376"/>
                    </a:cubicBezTo>
                    <a:close/>
                    <a:moveTo>
                      <a:pt x="6061" y="28240"/>
                    </a:moveTo>
                    <a:lnTo>
                      <a:pt x="6021" y="28853"/>
                    </a:lnTo>
                    <a:cubicBezTo>
                      <a:pt x="4797" y="29098"/>
                      <a:pt x="3981" y="30172"/>
                      <a:pt x="4198" y="31451"/>
                    </a:cubicBezTo>
                    <a:cubicBezTo>
                      <a:pt x="4222" y="31587"/>
                      <a:pt x="4331" y="31649"/>
                      <a:pt x="4446" y="31649"/>
                    </a:cubicBezTo>
                    <a:cubicBezTo>
                      <a:pt x="4596" y="31649"/>
                      <a:pt x="4755" y="31546"/>
                      <a:pt x="4755" y="31369"/>
                    </a:cubicBezTo>
                    <a:cubicBezTo>
                      <a:pt x="4728" y="30607"/>
                      <a:pt x="5218" y="29900"/>
                      <a:pt x="5952" y="29682"/>
                    </a:cubicBezTo>
                    <a:lnTo>
                      <a:pt x="5952" y="29682"/>
                    </a:lnTo>
                    <a:cubicBezTo>
                      <a:pt x="5844" y="31084"/>
                      <a:pt x="5789" y="32512"/>
                      <a:pt x="5858" y="33899"/>
                    </a:cubicBezTo>
                    <a:cubicBezTo>
                      <a:pt x="4634" y="33464"/>
                      <a:pt x="3518" y="32553"/>
                      <a:pt x="3464" y="31124"/>
                    </a:cubicBezTo>
                    <a:cubicBezTo>
                      <a:pt x="3422" y="29628"/>
                      <a:pt x="4674" y="28485"/>
                      <a:pt x="6061" y="28240"/>
                    </a:cubicBezTo>
                    <a:close/>
                    <a:moveTo>
                      <a:pt x="14196" y="17236"/>
                    </a:moveTo>
                    <a:cubicBezTo>
                      <a:pt x="16807" y="18773"/>
                      <a:pt x="19827" y="19576"/>
                      <a:pt x="22834" y="19807"/>
                    </a:cubicBezTo>
                    <a:cubicBezTo>
                      <a:pt x="22850" y="19808"/>
                      <a:pt x="22866" y="19809"/>
                      <a:pt x="22881" y="19809"/>
                    </a:cubicBezTo>
                    <a:cubicBezTo>
                      <a:pt x="23372" y="19809"/>
                      <a:pt x="23492" y="19185"/>
                      <a:pt x="23228" y="18855"/>
                    </a:cubicBezTo>
                    <a:cubicBezTo>
                      <a:pt x="22834" y="18365"/>
                      <a:pt x="22548" y="17835"/>
                      <a:pt x="22263" y="17304"/>
                    </a:cubicBezTo>
                    <a:lnTo>
                      <a:pt x="22263" y="17304"/>
                    </a:lnTo>
                    <a:cubicBezTo>
                      <a:pt x="25513" y="18923"/>
                      <a:pt x="29009" y="20011"/>
                      <a:pt x="32559" y="20719"/>
                    </a:cubicBezTo>
                    <a:cubicBezTo>
                      <a:pt x="32610" y="20729"/>
                      <a:pt x="32658" y="20734"/>
                      <a:pt x="32704" y="20734"/>
                    </a:cubicBezTo>
                    <a:cubicBezTo>
                      <a:pt x="33196" y="20734"/>
                      <a:pt x="33441" y="20176"/>
                      <a:pt x="33117" y="19767"/>
                    </a:cubicBezTo>
                    <a:lnTo>
                      <a:pt x="32831" y="19032"/>
                    </a:lnTo>
                    <a:lnTo>
                      <a:pt x="32831" y="19032"/>
                    </a:lnTo>
                    <a:cubicBezTo>
                      <a:pt x="35457" y="20637"/>
                      <a:pt x="38272" y="21847"/>
                      <a:pt x="41238" y="22732"/>
                    </a:cubicBezTo>
                    <a:cubicBezTo>
                      <a:pt x="41297" y="22750"/>
                      <a:pt x="41353" y="22759"/>
                      <a:pt x="41406" y="22759"/>
                    </a:cubicBezTo>
                    <a:cubicBezTo>
                      <a:pt x="41549" y="22759"/>
                      <a:pt x="41670" y="22699"/>
                      <a:pt x="41769" y="22609"/>
                    </a:cubicBezTo>
                    <a:lnTo>
                      <a:pt x="41769" y="22609"/>
                    </a:lnTo>
                    <a:cubicBezTo>
                      <a:pt x="41605" y="25561"/>
                      <a:pt x="42081" y="28485"/>
                      <a:pt x="42041" y="31438"/>
                    </a:cubicBezTo>
                    <a:cubicBezTo>
                      <a:pt x="41986" y="34648"/>
                      <a:pt x="41346" y="37640"/>
                      <a:pt x="40354" y="40646"/>
                    </a:cubicBezTo>
                    <a:cubicBezTo>
                      <a:pt x="38844" y="39014"/>
                      <a:pt x="36830" y="38348"/>
                      <a:pt x="34708" y="37953"/>
                    </a:cubicBezTo>
                    <a:cubicBezTo>
                      <a:pt x="35008" y="37776"/>
                      <a:pt x="35321" y="37599"/>
                      <a:pt x="35633" y="37436"/>
                    </a:cubicBezTo>
                    <a:cubicBezTo>
                      <a:pt x="35960" y="37245"/>
                      <a:pt x="35947" y="36756"/>
                      <a:pt x="35633" y="36579"/>
                    </a:cubicBezTo>
                    <a:cubicBezTo>
                      <a:pt x="33972" y="35578"/>
                      <a:pt x="32020" y="34869"/>
                      <a:pt x="30062" y="34869"/>
                    </a:cubicBezTo>
                    <a:cubicBezTo>
                      <a:pt x="29519" y="34869"/>
                      <a:pt x="28976" y="34924"/>
                      <a:pt x="28438" y="35042"/>
                    </a:cubicBezTo>
                    <a:cubicBezTo>
                      <a:pt x="28634" y="33502"/>
                      <a:pt x="27067" y="32317"/>
                      <a:pt x="25556" y="32317"/>
                    </a:cubicBezTo>
                    <a:cubicBezTo>
                      <a:pt x="25292" y="32317"/>
                      <a:pt x="25029" y="32353"/>
                      <a:pt x="24778" y="32430"/>
                    </a:cubicBezTo>
                    <a:cubicBezTo>
                      <a:pt x="25268" y="29710"/>
                      <a:pt x="25214" y="26976"/>
                      <a:pt x="24385" y="24323"/>
                    </a:cubicBezTo>
                    <a:cubicBezTo>
                      <a:pt x="24335" y="24164"/>
                      <a:pt x="24219" y="24096"/>
                      <a:pt x="24103" y="24096"/>
                    </a:cubicBezTo>
                    <a:cubicBezTo>
                      <a:pt x="23931" y="24096"/>
                      <a:pt x="23759" y="24246"/>
                      <a:pt x="23799" y="24473"/>
                    </a:cubicBezTo>
                    <a:cubicBezTo>
                      <a:pt x="24276" y="27424"/>
                      <a:pt x="24330" y="30281"/>
                      <a:pt x="23650" y="33206"/>
                    </a:cubicBezTo>
                    <a:cubicBezTo>
                      <a:pt x="23568" y="33567"/>
                      <a:pt x="23872" y="33804"/>
                      <a:pt x="24156" y="33804"/>
                    </a:cubicBezTo>
                    <a:cubicBezTo>
                      <a:pt x="24343" y="33804"/>
                      <a:pt x="24521" y="33701"/>
                      <a:pt x="24575" y="33464"/>
                    </a:cubicBezTo>
                    <a:cubicBezTo>
                      <a:pt x="24588" y="33424"/>
                      <a:pt x="24588" y="33369"/>
                      <a:pt x="24602" y="33328"/>
                    </a:cubicBezTo>
                    <a:cubicBezTo>
                      <a:pt x="24775" y="33287"/>
                      <a:pt x="24962" y="33267"/>
                      <a:pt x="25154" y="33267"/>
                    </a:cubicBezTo>
                    <a:cubicBezTo>
                      <a:pt x="26485" y="33267"/>
                      <a:pt x="28057" y="34216"/>
                      <a:pt x="26928" y="35559"/>
                    </a:cubicBezTo>
                    <a:cubicBezTo>
                      <a:pt x="26398" y="36184"/>
                      <a:pt x="25295" y="36634"/>
                      <a:pt x="24493" y="36634"/>
                    </a:cubicBezTo>
                    <a:cubicBezTo>
                      <a:pt x="23445" y="36634"/>
                      <a:pt x="22874" y="36035"/>
                      <a:pt x="22330" y="35219"/>
                    </a:cubicBezTo>
                    <a:cubicBezTo>
                      <a:pt x="22235" y="35069"/>
                      <a:pt x="22072" y="35015"/>
                      <a:pt x="21909" y="35001"/>
                    </a:cubicBezTo>
                    <a:cubicBezTo>
                      <a:pt x="20870" y="34779"/>
                      <a:pt x="19859" y="34672"/>
                      <a:pt x="18855" y="34672"/>
                    </a:cubicBezTo>
                    <a:cubicBezTo>
                      <a:pt x="17530" y="34672"/>
                      <a:pt x="16216" y="34857"/>
                      <a:pt x="14863" y="35205"/>
                    </a:cubicBezTo>
                    <a:cubicBezTo>
                      <a:pt x="14495" y="35287"/>
                      <a:pt x="14400" y="35858"/>
                      <a:pt x="14754" y="36035"/>
                    </a:cubicBezTo>
                    <a:cubicBezTo>
                      <a:pt x="15108" y="36212"/>
                      <a:pt x="15474" y="36389"/>
                      <a:pt x="15828" y="36565"/>
                    </a:cubicBezTo>
                    <a:cubicBezTo>
                      <a:pt x="14210" y="36879"/>
                      <a:pt x="12577" y="37178"/>
                      <a:pt x="10958" y="37490"/>
                    </a:cubicBezTo>
                    <a:cubicBezTo>
                      <a:pt x="10564" y="37572"/>
                      <a:pt x="10523" y="38143"/>
                      <a:pt x="10849" y="38321"/>
                    </a:cubicBezTo>
                    <a:lnTo>
                      <a:pt x="11502" y="38687"/>
                    </a:lnTo>
                    <a:cubicBezTo>
                      <a:pt x="10483" y="38878"/>
                      <a:pt x="9558" y="39273"/>
                      <a:pt x="8646" y="39857"/>
                    </a:cubicBezTo>
                    <a:cubicBezTo>
                      <a:pt x="6103" y="34784"/>
                      <a:pt x="7545" y="28173"/>
                      <a:pt x="7381" y="22691"/>
                    </a:cubicBezTo>
                    <a:cubicBezTo>
                      <a:pt x="7993" y="22337"/>
                      <a:pt x="8564" y="21889"/>
                      <a:pt x="9095" y="21412"/>
                    </a:cubicBezTo>
                    <a:lnTo>
                      <a:pt x="9095" y="21412"/>
                    </a:lnTo>
                    <a:cubicBezTo>
                      <a:pt x="9014" y="21834"/>
                      <a:pt x="8945" y="22242"/>
                      <a:pt x="8863" y="22663"/>
                    </a:cubicBezTo>
                    <a:cubicBezTo>
                      <a:pt x="8810" y="22963"/>
                      <a:pt x="9027" y="23230"/>
                      <a:pt x="9301" y="23230"/>
                    </a:cubicBezTo>
                    <a:cubicBezTo>
                      <a:pt x="9374" y="23230"/>
                      <a:pt x="9452" y="23210"/>
                      <a:pt x="9531" y="23167"/>
                    </a:cubicBezTo>
                    <a:cubicBezTo>
                      <a:pt x="11707" y="21970"/>
                      <a:pt x="13488" y="19712"/>
                      <a:pt x="14196" y="17331"/>
                    </a:cubicBezTo>
                    <a:lnTo>
                      <a:pt x="14196" y="17236"/>
                    </a:lnTo>
                    <a:close/>
                    <a:moveTo>
                      <a:pt x="4456" y="34226"/>
                    </a:moveTo>
                    <a:cubicBezTo>
                      <a:pt x="4906" y="34457"/>
                      <a:pt x="5395" y="34606"/>
                      <a:pt x="5912" y="34606"/>
                    </a:cubicBezTo>
                    <a:cubicBezTo>
                      <a:pt x="6103" y="36919"/>
                      <a:pt x="6674" y="39095"/>
                      <a:pt x="7898" y="40836"/>
                    </a:cubicBezTo>
                    <a:cubicBezTo>
                      <a:pt x="7925" y="40932"/>
                      <a:pt x="7993" y="41014"/>
                      <a:pt x="8074" y="41081"/>
                    </a:cubicBezTo>
                    <a:cubicBezTo>
                      <a:pt x="7789" y="41299"/>
                      <a:pt x="7558" y="41504"/>
                      <a:pt x="7340" y="41721"/>
                    </a:cubicBezTo>
                    <a:cubicBezTo>
                      <a:pt x="5164" y="39708"/>
                      <a:pt x="4211" y="37164"/>
                      <a:pt x="4456" y="34226"/>
                    </a:cubicBezTo>
                    <a:close/>
                    <a:moveTo>
                      <a:pt x="44027" y="34648"/>
                    </a:moveTo>
                    <a:lnTo>
                      <a:pt x="44027" y="34648"/>
                    </a:lnTo>
                    <a:cubicBezTo>
                      <a:pt x="43700" y="37341"/>
                      <a:pt x="42911" y="39844"/>
                      <a:pt x="41714" y="42265"/>
                    </a:cubicBezTo>
                    <a:cubicBezTo>
                      <a:pt x="41646" y="42048"/>
                      <a:pt x="41591" y="41830"/>
                      <a:pt x="41510" y="41612"/>
                    </a:cubicBezTo>
                    <a:lnTo>
                      <a:pt x="41428" y="41489"/>
                    </a:lnTo>
                    <a:cubicBezTo>
                      <a:pt x="42204" y="39354"/>
                      <a:pt x="42707" y="37151"/>
                      <a:pt x="42993" y="34920"/>
                    </a:cubicBezTo>
                    <a:cubicBezTo>
                      <a:pt x="43025" y="34920"/>
                      <a:pt x="43040" y="34937"/>
                      <a:pt x="43065" y="34937"/>
                    </a:cubicBezTo>
                    <a:cubicBezTo>
                      <a:pt x="43072" y="34937"/>
                      <a:pt x="43079" y="34936"/>
                      <a:pt x="43088" y="34933"/>
                    </a:cubicBezTo>
                    <a:cubicBezTo>
                      <a:pt x="43401" y="34879"/>
                      <a:pt x="43713" y="34770"/>
                      <a:pt x="44027" y="34648"/>
                    </a:cubicBezTo>
                    <a:close/>
                    <a:moveTo>
                      <a:pt x="20071" y="35541"/>
                    </a:moveTo>
                    <a:cubicBezTo>
                      <a:pt x="20504" y="35541"/>
                      <a:pt x="20939" y="35552"/>
                      <a:pt x="21378" y="35573"/>
                    </a:cubicBezTo>
                    <a:cubicBezTo>
                      <a:pt x="21506" y="37207"/>
                      <a:pt x="22794" y="37888"/>
                      <a:pt x="24238" y="37888"/>
                    </a:cubicBezTo>
                    <a:cubicBezTo>
                      <a:pt x="25848" y="37888"/>
                      <a:pt x="27652" y="37041"/>
                      <a:pt x="28261" y="35722"/>
                    </a:cubicBezTo>
                    <a:cubicBezTo>
                      <a:pt x="30492" y="35845"/>
                      <a:pt x="32410" y="36035"/>
                      <a:pt x="34355" y="37001"/>
                    </a:cubicBezTo>
                    <a:cubicBezTo>
                      <a:pt x="33879" y="37260"/>
                      <a:pt x="33417" y="37504"/>
                      <a:pt x="32940" y="37762"/>
                    </a:cubicBezTo>
                    <a:cubicBezTo>
                      <a:pt x="32586" y="37953"/>
                      <a:pt x="32628" y="38620"/>
                      <a:pt x="33063" y="38687"/>
                    </a:cubicBezTo>
                    <a:cubicBezTo>
                      <a:pt x="35539" y="39082"/>
                      <a:pt x="38245" y="39545"/>
                      <a:pt x="39850" y="41667"/>
                    </a:cubicBezTo>
                    <a:cubicBezTo>
                      <a:pt x="39986" y="41843"/>
                      <a:pt x="40149" y="41912"/>
                      <a:pt x="40313" y="41912"/>
                    </a:cubicBezTo>
                    <a:cubicBezTo>
                      <a:pt x="40354" y="41939"/>
                      <a:pt x="40421" y="41966"/>
                      <a:pt x="40476" y="41979"/>
                    </a:cubicBezTo>
                    <a:cubicBezTo>
                      <a:pt x="40653" y="42837"/>
                      <a:pt x="40748" y="43680"/>
                      <a:pt x="40789" y="44496"/>
                    </a:cubicBezTo>
                    <a:cubicBezTo>
                      <a:pt x="40408" y="43979"/>
                      <a:pt x="39932" y="43530"/>
                      <a:pt x="39511" y="43054"/>
                    </a:cubicBezTo>
                    <a:cubicBezTo>
                      <a:pt x="39423" y="42954"/>
                      <a:pt x="39324" y="42912"/>
                      <a:pt x="39227" y="42912"/>
                    </a:cubicBezTo>
                    <a:cubicBezTo>
                      <a:pt x="38917" y="42912"/>
                      <a:pt x="38639" y="43345"/>
                      <a:pt x="38898" y="43666"/>
                    </a:cubicBezTo>
                    <a:cubicBezTo>
                      <a:pt x="39388" y="44251"/>
                      <a:pt x="39837" y="44944"/>
                      <a:pt x="40436" y="45407"/>
                    </a:cubicBezTo>
                    <a:cubicBezTo>
                      <a:pt x="40521" y="45471"/>
                      <a:pt x="40614" y="45493"/>
                      <a:pt x="40703" y="45493"/>
                    </a:cubicBezTo>
                    <a:cubicBezTo>
                      <a:pt x="40727" y="45493"/>
                      <a:pt x="40751" y="45492"/>
                      <a:pt x="40775" y="45489"/>
                    </a:cubicBezTo>
                    <a:lnTo>
                      <a:pt x="40775" y="45489"/>
                    </a:lnTo>
                    <a:cubicBezTo>
                      <a:pt x="40693" y="47719"/>
                      <a:pt x="39986" y="49787"/>
                      <a:pt x="38408" y="51664"/>
                    </a:cubicBezTo>
                    <a:cubicBezTo>
                      <a:pt x="38136" y="51270"/>
                      <a:pt x="37851" y="50889"/>
                      <a:pt x="37497" y="50522"/>
                    </a:cubicBezTo>
                    <a:cubicBezTo>
                      <a:pt x="37432" y="50457"/>
                      <a:pt x="37356" y="50430"/>
                      <a:pt x="37279" y="50430"/>
                    </a:cubicBezTo>
                    <a:cubicBezTo>
                      <a:pt x="37180" y="50430"/>
                      <a:pt x="37078" y="50474"/>
                      <a:pt x="36994" y="50536"/>
                    </a:cubicBezTo>
                    <a:cubicBezTo>
                      <a:pt x="36749" y="50536"/>
                      <a:pt x="36464" y="50685"/>
                      <a:pt x="36436" y="51011"/>
                    </a:cubicBezTo>
                    <a:cubicBezTo>
                      <a:pt x="36177" y="53691"/>
                      <a:pt x="34436" y="55895"/>
                      <a:pt x="31948" y="56793"/>
                    </a:cubicBezTo>
                    <a:cubicBezTo>
                      <a:pt x="31797" y="56153"/>
                      <a:pt x="31567" y="55569"/>
                      <a:pt x="31159" y="55010"/>
                    </a:cubicBezTo>
                    <a:cubicBezTo>
                      <a:pt x="31091" y="54915"/>
                      <a:pt x="30985" y="54871"/>
                      <a:pt x="30882" y="54871"/>
                    </a:cubicBezTo>
                    <a:cubicBezTo>
                      <a:pt x="30691" y="54871"/>
                      <a:pt x="30508" y="55018"/>
                      <a:pt x="30587" y="55255"/>
                    </a:cubicBezTo>
                    <a:cubicBezTo>
                      <a:pt x="30600" y="55282"/>
                      <a:pt x="30615" y="55310"/>
                      <a:pt x="30615" y="55351"/>
                    </a:cubicBezTo>
                    <a:cubicBezTo>
                      <a:pt x="28498" y="57257"/>
                      <a:pt x="26461" y="58264"/>
                      <a:pt x="24418" y="58264"/>
                    </a:cubicBezTo>
                    <a:cubicBezTo>
                      <a:pt x="22495" y="58264"/>
                      <a:pt x="20567" y="57373"/>
                      <a:pt x="18563" y="55500"/>
                    </a:cubicBezTo>
                    <a:cubicBezTo>
                      <a:pt x="18453" y="55398"/>
                      <a:pt x="18329" y="55355"/>
                      <a:pt x="18202" y="55355"/>
                    </a:cubicBezTo>
                    <a:cubicBezTo>
                      <a:pt x="18109" y="55355"/>
                      <a:pt x="18015" y="55378"/>
                      <a:pt x="17923" y="55418"/>
                    </a:cubicBezTo>
                    <a:cubicBezTo>
                      <a:pt x="17542" y="55590"/>
                      <a:pt x="17166" y="55668"/>
                      <a:pt x="16797" y="55668"/>
                    </a:cubicBezTo>
                    <a:cubicBezTo>
                      <a:pt x="14114" y="55668"/>
                      <a:pt x="11780" y="51569"/>
                      <a:pt x="10728" y="49393"/>
                    </a:cubicBezTo>
                    <a:cubicBezTo>
                      <a:pt x="10656" y="49231"/>
                      <a:pt x="10471" y="49141"/>
                      <a:pt x="10291" y="49141"/>
                    </a:cubicBezTo>
                    <a:cubicBezTo>
                      <a:pt x="10199" y="49141"/>
                      <a:pt x="10107" y="49165"/>
                      <a:pt x="10033" y="49216"/>
                    </a:cubicBezTo>
                    <a:cubicBezTo>
                      <a:pt x="9798" y="49366"/>
                      <a:pt x="9597" y="49434"/>
                      <a:pt x="9425" y="49434"/>
                    </a:cubicBezTo>
                    <a:cubicBezTo>
                      <a:pt x="8101" y="49434"/>
                      <a:pt x="8484" y="45427"/>
                      <a:pt x="8388" y="44115"/>
                    </a:cubicBezTo>
                    <a:cubicBezTo>
                      <a:pt x="8367" y="43838"/>
                      <a:pt x="8162" y="43639"/>
                      <a:pt x="7916" y="43639"/>
                    </a:cubicBezTo>
                    <a:cubicBezTo>
                      <a:pt x="7835" y="43639"/>
                      <a:pt x="7750" y="43660"/>
                      <a:pt x="7666" y="43707"/>
                    </a:cubicBezTo>
                    <a:cubicBezTo>
                      <a:pt x="8034" y="42891"/>
                      <a:pt x="8401" y="42061"/>
                      <a:pt x="8782" y="41245"/>
                    </a:cubicBezTo>
                    <a:cubicBezTo>
                      <a:pt x="8959" y="41163"/>
                      <a:pt x="9095" y="41000"/>
                      <a:pt x="9081" y="40782"/>
                    </a:cubicBezTo>
                    <a:cubicBezTo>
                      <a:pt x="10251" y="39993"/>
                      <a:pt x="11462" y="39545"/>
                      <a:pt x="12958" y="39449"/>
                    </a:cubicBezTo>
                    <a:cubicBezTo>
                      <a:pt x="13394" y="39422"/>
                      <a:pt x="13611" y="38823"/>
                      <a:pt x="13189" y="38593"/>
                    </a:cubicBezTo>
                    <a:cubicBezTo>
                      <a:pt x="12931" y="38442"/>
                      <a:pt x="12659" y="38293"/>
                      <a:pt x="12387" y="38130"/>
                    </a:cubicBezTo>
                    <a:cubicBezTo>
                      <a:pt x="14019" y="37817"/>
                      <a:pt x="15652" y="37490"/>
                      <a:pt x="17297" y="37164"/>
                    </a:cubicBezTo>
                    <a:cubicBezTo>
                      <a:pt x="17651" y="37096"/>
                      <a:pt x="17719" y="36538"/>
                      <a:pt x="17393" y="36375"/>
                    </a:cubicBezTo>
                    <a:cubicBezTo>
                      <a:pt x="17052" y="36199"/>
                      <a:pt x="16713" y="36021"/>
                      <a:pt x="16359" y="35845"/>
                    </a:cubicBezTo>
                    <a:cubicBezTo>
                      <a:pt x="17600" y="35633"/>
                      <a:pt x="18826" y="35541"/>
                      <a:pt x="20071" y="35541"/>
                    </a:cubicBezTo>
                    <a:close/>
                    <a:moveTo>
                      <a:pt x="29121" y="1"/>
                    </a:moveTo>
                    <a:cubicBezTo>
                      <a:pt x="29111" y="1"/>
                      <a:pt x="29101" y="1"/>
                      <a:pt x="29091" y="1"/>
                    </a:cubicBezTo>
                    <a:cubicBezTo>
                      <a:pt x="24657" y="179"/>
                      <a:pt x="20467" y="1498"/>
                      <a:pt x="16849" y="4055"/>
                    </a:cubicBezTo>
                    <a:cubicBezTo>
                      <a:pt x="16943" y="3293"/>
                      <a:pt x="17066" y="2531"/>
                      <a:pt x="17284" y="1784"/>
                    </a:cubicBezTo>
                    <a:cubicBezTo>
                      <a:pt x="17381" y="1448"/>
                      <a:pt x="17091" y="1148"/>
                      <a:pt x="16784" y="1148"/>
                    </a:cubicBezTo>
                    <a:cubicBezTo>
                      <a:pt x="16705" y="1148"/>
                      <a:pt x="16625" y="1168"/>
                      <a:pt x="16549" y="1213"/>
                    </a:cubicBezTo>
                    <a:cubicBezTo>
                      <a:pt x="13992" y="2749"/>
                      <a:pt x="11680" y="5212"/>
                      <a:pt x="10864" y="8150"/>
                    </a:cubicBezTo>
                    <a:cubicBezTo>
                      <a:pt x="9803" y="7307"/>
                      <a:pt x="8551" y="6871"/>
                      <a:pt x="7164" y="6817"/>
                    </a:cubicBezTo>
                    <a:cubicBezTo>
                      <a:pt x="7158" y="6817"/>
                      <a:pt x="7152" y="6816"/>
                      <a:pt x="7146" y="6816"/>
                    </a:cubicBezTo>
                    <a:cubicBezTo>
                      <a:pt x="6826" y="6816"/>
                      <a:pt x="6526" y="7189"/>
                      <a:pt x="6647" y="7510"/>
                    </a:cubicBezTo>
                    <a:cubicBezTo>
                      <a:pt x="6932" y="8272"/>
                      <a:pt x="7313" y="9006"/>
                      <a:pt x="7789" y="9673"/>
                    </a:cubicBezTo>
                    <a:cubicBezTo>
                      <a:pt x="4525" y="10285"/>
                      <a:pt x="2022" y="12298"/>
                      <a:pt x="239" y="15142"/>
                    </a:cubicBezTo>
                    <a:cubicBezTo>
                      <a:pt x="0" y="15532"/>
                      <a:pt x="357" y="15924"/>
                      <a:pt x="746" y="15924"/>
                    </a:cubicBezTo>
                    <a:cubicBezTo>
                      <a:pt x="777" y="15924"/>
                      <a:pt x="807" y="15921"/>
                      <a:pt x="838" y="15916"/>
                    </a:cubicBezTo>
                    <a:lnTo>
                      <a:pt x="3531" y="15468"/>
                    </a:lnTo>
                    <a:lnTo>
                      <a:pt x="3531" y="15468"/>
                    </a:lnTo>
                    <a:cubicBezTo>
                      <a:pt x="2321" y="17658"/>
                      <a:pt x="1614" y="19916"/>
                      <a:pt x="1355" y="22460"/>
                    </a:cubicBezTo>
                    <a:cubicBezTo>
                      <a:pt x="1334" y="22750"/>
                      <a:pt x="1613" y="22961"/>
                      <a:pt x="1886" y="22961"/>
                    </a:cubicBezTo>
                    <a:cubicBezTo>
                      <a:pt x="1971" y="22961"/>
                      <a:pt x="2056" y="22941"/>
                      <a:pt x="2131" y="22895"/>
                    </a:cubicBezTo>
                    <a:cubicBezTo>
                      <a:pt x="2675" y="22487"/>
                      <a:pt x="3273" y="22228"/>
                      <a:pt x="3912" y="22025"/>
                    </a:cubicBezTo>
                    <a:lnTo>
                      <a:pt x="3912" y="22025"/>
                    </a:lnTo>
                    <a:cubicBezTo>
                      <a:pt x="3259" y="24011"/>
                      <a:pt x="2920" y="25969"/>
                      <a:pt x="2974" y="28091"/>
                    </a:cubicBezTo>
                    <a:cubicBezTo>
                      <a:pt x="2987" y="28390"/>
                      <a:pt x="3211" y="28527"/>
                      <a:pt x="3433" y="28527"/>
                    </a:cubicBezTo>
                    <a:cubicBezTo>
                      <a:pt x="3444" y="28527"/>
                      <a:pt x="3454" y="28527"/>
                      <a:pt x="3464" y="28527"/>
                    </a:cubicBezTo>
                    <a:lnTo>
                      <a:pt x="3464" y="28527"/>
                    </a:lnTo>
                    <a:cubicBezTo>
                      <a:pt x="2797" y="29261"/>
                      <a:pt x="2389" y="30241"/>
                      <a:pt x="2484" y="31302"/>
                    </a:cubicBezTo>
                    <a:cubicBezTo>
                      <a:pt x="2566" y="32335"/>
                      <a:pt x="3150" y="33301"/>
                      <a:pt x="3967" y="33913"/>
                    </a:cubicBezTo>
                    <a:cubicBezTo>
                      <a:pt x="3192" y="36973"/>
                      <a:pt x="4362" y="40361"/>
                      <a:pt x="6864" y="42306"/>
                    </a:cubicBezTo>
                    <a:cubicBezTo>
                      <a:pt x="6484" y="42864"/>
                      <a:pt x="6197" y="43503"/>
                      <a:pt x="5912" y="44414"/>
                    </a:cubicBezTo>
                    <a:cubicBezTo>
                      <a:pt x="5832" y="44694"/>
                      <a:pt x="6066" y="45013"/>
                      <a:pt x="6357" y="45013"/>
                    </a:cubicBezTo>
                    <a:cubicBezTo>
                      <a:pt x="6363" y="45013"/>
                      <a:pt x="6369" y="45013"/>
                      <a:pt x="6375" y="45013"/>
                    </a:cubicBezTo>
                    <a:cubicBezTo>
                      <a:pt x="6409" y="45011"/>
                      <a:pt x="6443" y="45010"/>
                      <a:pt x="6476" y="45010"/>
                    </a:cubicBezTo>
                    <a:cubicBezTo>
                      <a:pt x="8673" y="45010"/>
                      <a:pt x="7764" y="48986"/>
                      <a:pt x="7898" y="50862"/>
                    </a:cubicBezTo>
                    <a:cubicBezTo>
                      <a:pt x="7908" y="51141"/>
                      <a:pt x="8139" y="51373"/>
                      <a:pt x="8404" y="51373"/>
                    </a:cubicBezTo>
                    <a:cubicBezTo>
                      <a:pt x="8488" y="51373"/>
                      <a:pt x="8575" y="51350"/>
                      <a:pt x="8660" y="51297"/>
                    </a:cubicBezTo>
                    <a:cubicBezTo>
                      <a:pt x="8834" y="51187"/>
                      <a:pt x="9018" y="51136"/>
                      <a:pt x="9212" y="51136"/>
                    </a:cubicBezTo>
                    <a:cubicBezTo>
                      <a:pt x="11295" y="51136"/>
                      <a:pt x="14415" y="57053"/>
                      <a:pt x="17215" y="57513"/>
                    </a:cubicBezTo>
                    <a:cubicBezTo>
                      <a:pt x="17260" y="57521"/>
                      <a:pt x="17303" y="57525"/>
                      <a:pt x="17345" y="57525"/>
                    </a:cubicBezTo>
                    <a:cubicBezTo>
                      <a:pt x="17533" y="57525"/>
                      <a:pt x="17692" y="57446"/>
                      <a:pt x="17814" y="57268"/>
                    </a:cubicBezTo>
                    <a:cubicBezTo>
                      <a:pt x="17910" y="57121"/>
                      <a:pt x="18064" y="57056"/>
                      <a:pt x="18264" y="57056"/>
                    </a:cubicBezTo>
                    <a:cubicBezTo>
                      <a:pt x="19584" y="57056"/>
                      <a:pt x="22881" y="59892"/>
                      <a:pt x="24370" y="60058"/>
                    </a:cubicBezTo>
                    <a:cubicBezTo>
                      <a:pt x="24507" y="60073"/>
                      <a:pt x="24644" y="60080"/>
                      <a:pt x="24781" y="60080"/>
                    </a:cubicBezTo>
                    <a:cubicBezTo>
                      <a:pt x="27056" y="60080"/>
                      <a:pt x="29246" y="58019"/>
                      <a:pt x="30927" y="56479"/>
                    </a:cubicBezTo>
                    <a:cubicBezTo>
                      <a:pt x="30995" y="56793"/>
                      <a:pt x="31050" y="57119"/>
                      <a:pt x="31063" y="57473"/>
                    </a:cubicBezTo>
                    <a:cubicBezTo>
                      <a:pt x="31075" y="57761"/>
                      <a:pt x="31310" y="57974"/>
                      <a:pt x="31589" y="57974"/>
                    </a:cubicBezTo>
                    <a:cubicBezTo>
                      <a:pt x="31626" y="57974"/>
                      <a:pt x="31664" y="57971"/>
                      <a:pt x="31703" y="57963"/>
                    </a:cubicBezTo>
                    <a:cubicBezTo>
                      <a:pt x="34722" y="57241"/>
                      <a:pt x="37008" y="54630"/>
                      <a:pt x="37361" y="51569"/>
                    </a:cubicBezTo>
                    <a:cubicBezTo>
                      <a:pt x="37565" y="51896"/>
                      <a:pt x="37755" y="52235"/>
                      <a:pt x="37891" y="52603"/>
                    </a:cubicBezTo>
                    <a:cubicBezTo>
                      <a:pt x="37978" y="52812"/>
                      <a:pt x="38165" y="52948"/>
                      <a:pt x="38364" y="52948"/>
                    </a:cubicBezTo>
                    <a:cubicBezTo>
                      <a:pt x="38476" y="52948"/>
                      <a:pt x="38591" y="52905"/>
                      <a:pt x="38694" y="52807"/>
                    </a:cubicBezTo>
                    <a:cubicBezTo>
                      <a:pt x="41183" y="50454"/>
                      <a:pt x="42625" y="46713"/>
                      <a:pt x="41986" y="43285"/>
                    </a:cubicBezTo>
                    <a:cubicBezTo>
                      <a:pt x="43755" y="40524"/>
                      <a:pt x="44747" y="37381"/>
                      <a:pt x="45006" y="34131"/>
                    </a:cubicBezTo>
                    <a:cubicBezTo>
                      <a:pt x="46230" y="33301"/>
                      <a:pt x="47155" y="31995"/>
                      <a:pt x="46802" y="30526"/>
                    </a:cubicBezTo>
                    <a:cubicBezTo>
                      <a:pt x="46570" y="29533"/>
                      <a:pt x="45944" y="28771"/>
                      <a:pt x="45155" y="28309"/>
                    </a:cubicBezTo>
                    <a:cubicBezTo>
                      <a:pt x="45427" y="27016"/>
                      <a:pt x="45605" y="25819"/>
                      <a:pt x="45482" y="24473"/>
                    </a:cubicBezTo>
                    <a:cubicBezTo>
                      <a:pt x="45435" y="24045"/>
                      <a:pt x="44574" y="21760"/>
                      <a:pt x="45093" y="21760"/>
                    </a:cubicBezTo>
                    <a:cubicBezTo>
                      <a:pt x="45184" y="21760"/>
                      <a:pt x="45319" y="21832"/>
                      <a:pt x="45509" y="21997"/>
                    </a:cubicBezTo>
                    <a:cubicBezTo>
                      <a:pt x="45600" y="22074"/>
                      <a:pt x="45712" y="22108"/>
                      <a:pt x="45823" y="22108"/>
                    </a:cubicBezTo>
                    <a:cubicBezTo>
                      <a:pt x="46106" y="22108"/>
                      <a:pt x="46379" y="21881"/>
                      <a:pt x="46271" y="21548"/>
                    </a:cubicBezTo>
                    <a:cubicBezTo>
                      <a:pt x="45155" y="18107"/>
                      <a:pt x="43468" y="15250"/>
                      <a:pt x="41074" y="12666"/>
                    </a:cubicBezTo>
                    <a:lnTo>
                      <a:pt x="41074" y="12666"/>
                    </a:lnTo>
                    <a:cubicBezTo>
                      <a:pt x="41095" y="12667"/>
                      <a:pt x="41115" y="12668"/>
                      <a:pt x="41136" y="12668"/>
                    </a:cubicBezTo>
                    <a:cubicBezTo>
                      <a:pt x="41328" y="12668"/>
                      <a:pt x="41516" y="12610"/>
                      <a:pt x="41959" y="12476"/>
                    </a:cubicBezTo>
                    <a:cubicBezTo>
                      <a:pt x="42258" y="12380"/>
                      <a:pt x="42367" y="12122"/>
                      <a:pt x="42326" y="11823"/>
                    </a:cubicBezTo>
                    <a:cubicBezTo>
                      <a:pt x="41918" y="8870"/>
                      <a:pt x="38395" y="6762"/>
                      <a:pt x="35729" y="5987"/>
                    </a:cubicBezTo>
                    <a:cubicBezTo>
                      <a:pt x="36177" y="5742"/>
                      <a:pt x="36627" y="5551"/>
                      <a:pt x="37117" y="5429"/>
                    </a:cubicBezTo>
                    <a:cubicBezTo>
                      <a:pt x="37552" y="5306"/>
                      <a:pt x="37688" y="4653"/>
                      <a:pt x="37253" y="4436"/>
                    </a:cubicBezTo>
                    <a:cubicBezTo>
                      <a:pt x="34938" y="3231"/>
                      <a:pt x="32463" y="2604"/>
                      <a:pt x="29927" y="2604"/>
                    </a:cubicBezTo>
                    <a:cubicBezTo>
                      <a:pt x="29257" y="2604"/>
                      <a:pt x="28583" y="2648"/>
                      <a:pt x="27907" y="2736"/>
                    </a:cubicBezTo>
                    <a:cubicBezTo>
                      <a:pt x="28384" y="2110"/>
                      <a:pt x="28886" y="1525"/>
                      <a:pt x="29485" y="941"/>
                    </a:cubicBezTo>
                    <a:cubicBezTo>
                      <a:pt x="29805" y="621"/>
                      <a:pt x="29590" y="1"/>
                      <a:pt x="29121" y="1"/>
                    </a:cubicBez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08" name="Google Shape;608;p34"/>
              <p:cNvSpPr/>
              <p:nvPr/>
            </p:nvSpPr>
            <p:spPr>
              <a:xfrm>
                <a:off x="1072627" y="1804357"/>
                <a:ext cx="34159" cy="25207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481" extrusionOk="0">
                    <a:moveTo>
                      <a:pt x="1597" y="0"/>
                    </a:moveTo>
                    <a:cubicBezTo>
                      <a:pt x="1552" y="0"/>
                      <a:pt x="1507" y="12"/>
                      <a:pt x="1462" y="39"/>
                    </a:cubicBezTo>
                    <a:cubicBezTo>
                      <a:pt x="1054" y="269"/>
                      <a:pt x="659" y="514"/>
                      <a:pt x="292" y="800"/>
                    </a:cubicBezTo>
                    <a:cubicBezTo>
                      <a:pt x="0" y="1025"/>
                      <a:pt x="180" y="1480"/>
                      <a:pt x="466" y="1480"/>
                    </a:cubicBezTo>
                    <a:cubicBezTo>
                      <a:pt x="527" y="1480"/>
                      <a:pt x="592" y="1460"/>
                      <a:pt x="659" y="1412"/>
                    </a:cubicBezTo>
                    <a:cubicBezTo>
                      <a:pt x="1067" y="1140"/>
                      <a:pt x="1448" y="828"/>
                      <a:pt x="1801" y="487"/>
                    </a:cubicBezTo>
                    <a:cubicBezTo>
                      <a:pt x="2006" y="305"/>
                      <a:pt x="1822" y="0"/>
                      <a:pt x="1597" y="0"/>
                    </a:cubicBez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09" name="Google Shape;609;p34"/>
              <p:cNvSpPr/>
              <p:nvPr/>
            </p:nvSpPr>
            <p:spPr>
              <a:xfrm>
                <a:off x="1007964" y="1859232"/>
                <a:ext cx="39265" cy="37461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201" extrusionOk="0">
                    <a:moveTo>
                      <a:pt x="1885" y="0"/>
                    </a:moveTo>
                    <a:cubicBezTo>
                      <a:pt x="1836" y="0"/>
                      <a:pt x="1786" y="16"/>
                      <a:pt x="1737" y="52"/>
                    </a:cubicBezTo>
                    <a:cubicBezTo>
                      <a:pt x="1139" y="500"/>
                      <a:pt x="636" y="1004"/>
                      <a:pt x="201" y="1616"/>
                    </a:cubicBezTo>
                    <a:cubicBezTo>
                      <a:pt x="1" y="1901"/>
                      <a:pt x="287" y="2200"/>
                      <a:pt x="566" y="2200"/>
                    </a:cubicBezTo>
                    <a:cubicBezTo>
                      <a:pt x="685" y="2200"/>
                      <a:pt x="803" y="2145"/>
                      <a:pt x="881" y="2011"/>
                    </a:cubicBezTo>
                    <a:cubicBezTo>
                      <a:pt x="1220" y="1440"/>
                      <a:pt x="1615" y="963"/>
                      <a:pt x="2105" y="528"/>
                    </a:cubicBezTo>
                    <a:cubicBezTo>
                      <a:pt x="2307" y="338"/>
                      <a:pt x="2112" y="0"/>
                      <a:pt x="1885" y="0"/>
                    </a:cubicBez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10" name="Google Shape;610;p34"/>
              <p:cNvSpPr/>
              <p:nvPr/>
            </p:nvSpPr>
            <p:spPr>
              <a:xfrm>
                <a:off x="1019981" y="1772902"/>
                <a:ext cx="53256" cy="49988"/>
              </a:xfrm>
              <a:custGeom>
                <a:avLst/>
                <a:gdLst/>
                <a:ahLst/>
                <a:cxnLst/>
                <a:rect l="l" t="t" r="r" b="b"/>
                <a:pathLst>
                  <a:path w="3129" h="2937" extrusionOk="0">
                    <a:moveTo>
                      <a:pt x="2683" y="0"/>
                    </a:moveTo>
                    <a:cubicBezTo>
                      <a:pt x="2660" y="0"/>
                      <a:pt x="2635" y="3"/>
                      <a:pt x="2609" y="9"/>
                    </a:cubicBezTo>
                    <a:cubicBezTo>
                      <a:pt x="1426" y="322"/>
                      <a:pt x="460" y="1247"/>
                      <a:pt x="106" y="2417"/>
                    </a:cubicBezTo>
                    <a:cubicBezTo>
                      <a:pt x="0" y="2736"/>
                      <a:pt x="248" y="2937"/>
                      <a:pt x="504" y="2937"/>
                    </a:cubicBezTo>
                    <a:cubicBezTo>
                      <a:pt x="674" y="2937"/>
                      <a:pt x="847" y="2849"/>
                      <a:pt x="923" y="2648"/>
                    </a:cubicBezTo>
                    <a:cubicBezTo>
                      <a:pt x="1290" y="1669"/>
                      <a:pt x="1902" y="1016"/>
                      <a:pt x="2841" y="567"/>
                    </a:cubicBezTo>
                    <a:cubicBezTo>
                      <a:pt x="3129" y="416"/>
                      <a:pt x="2966" y="0"/>
                      <a:pt x="2683" y="0"/>
                    </a:cubicBez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11" name="Google Shape;611;p34"/>
              <p:cNvSpPr/>
              <p:nvPr/>
            </p:nvSpPr>
            <p:spPr>
              <a:xfrm>
                <a:off x="994347" y="1747251"/>
                <a:ext cx="37921" cy="25870"/>
              </a:xfrm>
              <a:custGeom>
                <a:avLst/>
                <a:gdLst/>
                <a:ahLst/>
                <a:cxnLst/>
                <a:rect l="l" t="t" r="r" b="b"/>
                <a:pathLst>
                  <a:path w="2228" h="1520" extrusionOk="0">
                    <a:moveTo>
                      <a:pt x="1797" y="0"/>
                    </a:moveTo>
                    <a:cubicBezTo>
                      <a:pt x="1747" y="0"/>
                      <a:pt x="1694" y="15"/>
                      <a:pt x="1640" y="47"/>
                    </a:cubicBezTo>
                    <a:cubicBezTo>
                      <a:pt x="1204" y="332"/>
                      <a:pt x="756" y="605"/>
                      <a:pt x="307" y="877"/>
                    </a:cubicBezTo>
                    <a:cubicBezTo>
                      <a:pt x="0" y="1070"/>
                      <a:pt x="197" y="1520"/>
                      <a:pt x="476" y="1520"/>
                    </a:cubicBezTo>
                    <a:cubicBezTo>
                      <a:pt x="531" y="1520"/>
                      <a:pt x="589" y="1502"/>
                      <a:pt x="647" y="1462"/>
                    </a:cubicBezTo>
                    <a:cubicBezTo>
                      <a:pt x="1082" y="1176"/>
                      <a:pt x="1518" y="877"/>
                      <a:pt x="1953" y="577"/>
                    </a:cubicBezTo>
                    <a:cubicBezTo>
                      <a:pt x="2227" y="394"/>
                      <a:pt x="2060" y="0"/>
                      <a:pt x="1797" y="0"/>
                    </a:cubicBez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12" name="Google Shape;612;p34"/>
              <p:cNvSpPr/>
              <p:nvPr/>
            </p:nvSpPr>
            <p:spPr>
              <a:xfrm>
                <a:off x="1115197" y="1747966"/>
                <a:ext cx="51434" cy="39776"/>
              </a:xfrm>
              <a:custGeom>
                <a:avLst/>
                <a:gdLst/>
                <a:ahLst/>
                <a:cxnLst/>
                <a:rect l="l" t="t" r="r" b="b"/>
                <a:pathLst>
                  <a:path w="3022" h="2337" extrusionOk="0">
                    <a:moveTo>
                      <a:pt x="405" y="0"/>
                    </a:moveTo>
                    <a:cubicBezTo>
                      <a:pt x="203" y="0"/>
                      <a:pt x="1" y="233"/>
                      <a:pt x="144" y="427"/>
                    </a:cubicBezTo>
                    <a:cubicBezTo>
                      <a:pt x="715" y="1230"/>
                      <a:pt x="1504" y="1910"/>
                      <a:pt x="2416" y="2304"/>
                    </a:cubicBezTo>
                    <a:cubicBezTo>
                      <a:pt x="2465" y="2326"/>
                      <a:pt x="2513" y="2336"/>
                      <a:pt x="2559" y="2336"/>
                    </a:cubicBezTo>
                    <a:cubicBezTo>
                      <a:pt x="2840" y="2336"/>
                      <a:pt x="3022" y="1949"/>
                      <a:pt x="2728" y="1774"/>
                    </a:cubicBezTo>
                    <a:cubicBezTo>
                      <a:pt x="1912" y="1297"/>
                      <a:pt x="1232" y="780"/>
                      <a:pt x="593" y="87"/>
                    </a:cubicBezTo>
                    <a:cubicBezTo>
                      <a:pt x="539" y="26"/>
                      <a:pt x="472" y="0"/>
                      <a:pt x="405" y="0"/>
                    </a:cubicBez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13" name="Google Shape;613;p34"/>
              <p:cNvSpPr/>
              <p:nvPr/>
            </p:nvSpPr>
            <p:spPr>
              <a:xfrm>
                <a:off x="1194907" y="1803437"/>
                <a:ext cx="54413" cy="23283"/>
              </a:xfrm>
              <a:custGeom>
                <a:avLst/>
                <a:gdLst/>
                <a:ahLst/>
                <a:cxnLst/>
                <a:rect l="l" t="t" r="r" b="b"/>
                <a:pathLst>
                  <a:path w="3197" h="1368" extrusionOk="0">
                    <a:moveTo>
                      <a:pt x="301" y="1"/>
                    </a:moveTo>
                    <a:cubicBezTo>
                      <a:pt x="70" y="1"/>
                      <a:pt x="1" y="359"/>
                      <a:pt x="249" y="446"/>
                    </a:cubicBezTo>
                    <a:cubicBezTo>
                      <a:pt x="1025" y="746"/>
                      <a:pt x="1800" y="1058"/>
                      <a:pt x="2576" y="1344"/>
                    </a:cubicBezTo>
                    <a:cubicBezTo>
                      <a:pt x="2619" y="1360"/>
                      <a:pt x="2661" y="1367"/>
                      <a:pt x="2700" y="1367"/>
                    </a:cubicBezTo>
                    <a:cubicBezTo>
                      <a:pt x="3060" y="1367"/>
                      <a:pt x="3196" y="747"/>
                      <a:pt x="2779" y="637"/>
                    </a:cubicBezTo>
                    <a:cubicBezTo>
                      <a:pt x="1977" y="419"/>
                      <a:pt x="1174" y="215"/>
                      <a:pt x="372" y="11"/>
                    </a:cubicBezTo>
                    <a:cubicBezTo>
                      <a:pt x="347" y="4"/>
                      <a:pt x="323" y="1"/>
                      <a:pt x="301" y="1"/>
                    </a:cubicBez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14" name="Google Shape;614;p34"/>
              <p:cNvSpPr/>
              <p:nvPr/>
            </p:nvSpPr>
            <p:spPr>
              <a:xfrm>
                <a:off x="1161494" y="1723133"/>
                <a:ext cx="61136" cy="23794"/>
              </a:xfrm>
              <a:custGeom>
                <a:avLst/>
                <a:gdLst/>
                <a:ahLst/>
                <a:cxnLst/>
                <a:rect l="l" t="t" r="r" b="b"/>
                <a:pathLst>
                  <a:path w="3592" h="1398" extrusionOk="0">
                    <a:moveTo>
                      <a:pt x="287" y="0"/>
                    </a:moveTo>
                    <a:cubicBezTo>
                      <a:pt x="64" y="0"/>
                      <a:pt x="1" y="329"/>
                      <a:pt x="226" y="416"/>
                    </a:cubicBezTo>
                    <a:cubicBezTo>
                      <a:pt x="1165" y="757"/>
                      <a:pt x="2103" y="1056"/>
                      <a:pt x="3042" y="1383"/>
                    </a:cubicBezTo>
                    <a:cubicBezTo>
                      <a:pt x="3076" y="1393"/>
                      <a:pt x="3108" y="1398"/>
                      <a:pt x="3138" y="1398"/>
                    </a:cubicBezTo>
                    <a:cubicBezTo>
                      <a:pt x="3464" y="1398"/>
                      <a:pt x="3592" y="844"/>
                      <a:pt x="3219" y="757"/>
                    </a:cubicBezTo>
                    <a:cubicBezTo>
                      <a:pt x="2266" y="498"/>
                      <a:pt x="1301" y="240"/>
                      <a:pt x="349" y="8"/>
                    </a:cubicBezTo>
                    <a:cubicBezTo>
                      <a:pt x="327" y="3"/>
                      <a:pt x="306" y="0"/>
                      <a:pt x="287" y="0"/>
                    </a:cubicBez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15" name="Google Shape;615;p34"/>
              <p:cNvSpPr/>
              <p:nvPr/>
            </p:nvSpPr>
            <p:spPr>
              <a:xfrm>
                <a:off x="1282276" y="1778332"/>
                <a:ext cx="59485" cy="25360"/>
              </a:xfrm>
              <a:custGeom>
                <a:avLst/>
                <a:gdLst/>
                <a:ahLst/>
                <a:cxnLst/>
                <a:rect l="l" t="t" r="r" b="b"/>
                <a:pathLst>
                  <a:path w="3495" h="1490" extrusionOk="0">
                    <a:moveTo>
                      <a:pt x="365" y="1"/>
                    </a:moveTo>
                    <a:cubicBezTo>
                      <a:pt x="129" y="1"/>
                      <a:pt x="0" y="397"/>
                      <a:pt x="245" y="520"/>
                    </a:cubicBezTo>
                    <a:cubicBezTo>
                      <a:pt x="1115" y="982"/>
                      <a:pt x="2026" y="1363"/>
                      <a:pt x="3020" y="1486"/>
                    </a:cubicBezTo>
                    <a:cubicBezTo>
                      <a:pt x="3035" y="1488"/>
                      <a:pt x="3050" y="1489"/>
                      <a:pt x="3065" y="1489"/>
                    </a:cubicBezTo>
                    <a:cubicBezTo>
                      <a:pt x="3433" y="1489"/>
                      <a:pt x="3494" y="857"/>
                      <a:pt x="3114" y="765"/>
                    </a:cubicBezTo>
                    <a:cubicBezTo>
                      <a:pt x="2203" y="547"/>
                      <a:pt x="1319" y="371"/>
                      <a:pt x="448" y="17"/>
                    </a:cubicBezTo>
                    <a:cubicBezTo>
                      <a:pt x="419" y="6"/>
                      <a:pt x="391" y="1"/>
                      <a:pt x="365" y="1"/>
                    </a:cubicBez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16" name="Google Shape;616;p34"/>
              <p:cNvSpPr/>
              <p:nvPr/>
            </p:nvSpPr>
            <p:spPr>
              <a:xfrm>
                <a:off x="1388897" y="1813922"/>
                <a:ext cx="54872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3224" h="1416" extrusionOk="0">
                    <a:moveTo>
                      <a:pt x="491" y="0"/>
                    </a:moveTo>
                    <a:cubicBezTo>
                      <a:pt x="207" y="0"/>
                      <a:pt x="1" y="438"/>
                      <a:pt x="319" y="565"/>
                    </a:cubicBezTo>
                    <a:cubicBezTo>
                      <a:pt x="1040" y="877"/>
                      <a:pt x="1789" y="1176"/>
                      <a:pt x="2536" y="1394"/>
                    </a:cubicBezTo>
                    <a:cubicBezTo>
                      <a:pt x="2583" y="1409"/>
                      <a:pt x="2628" y="1416"/>
                      <a:pt x="2670" y="1416"/>
                    </a:cubicBezTo>
                    <a:cubicBezTo>
                      <a:pt x="3087" y="1416"/>
                      <a:pt x="3223" y="740"/>
                      <a:pt x="2754" y="592"/>
                    </a:cubicBezTo>
                    <a:cubicBezTo>
                      <a:pt x="2046" y="347"/>
                      <a:pt x="1299" y="170"/>
                      <a:pt x="550" y="7"/>
                    </a:cubicBezTo>
                    <a:cubicBezTo>
                      <a:pt x="530" y="2"/>
                      <a:pt x="510" y="0"/>
                      <a:pt x="491" y="0"/>
                    </a:cubicBez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17" name="Google Shape;617;p34"/>
              <p:cNvSpPr/>
              <p:nvPr/>
            </p:nvSpPr>
            <p:spPr>
              <a:xfrm>
                <a:off x="1200541" y="1676938"/>
                <a:ext cx="93729" cy="22892"/>
              </a:xfrm>
              <a:custGeom>
                <a:avLst/>
                <a:gdLst/>
                <a:ahLst/>
                <a:cxnLst/>
                <a:rect l="l" t="t" r="r" b="b"/>
                <a:pathLst>
                  <a:path w="5507" h="1345" extrusionOk="0">
                    <a:moveTo>
                      <a:pt x="368" y="1"/>
                    </a:moveTo>
                    <a:cubicBezTo>
                      <a:pt x="0" y="1"/>
                      <a:pt x="22" y="561"/>
                      <a:pt x="395" y="600"/>
                    </a:cubicBezTo>
                    <a:cubicBezTo>
                      <a:pt x="1918" y="736"/>
                      <a:pt x="3373" y="1050"/>
                      <a:pt x="4883" y="1335"/>
                    </a:cubicBezTo>
                    <a:cubicBezTo>
                      <a:pt x="4914" y="1341"/>
                      <a:pt x="4943" y="1344"/>
                      <a:pt x="4971" y="1344"/>
                    </a:cubicBezTo>
                    <a:cubicBezTo>
                      <a:pt x="5368" y="1344"/>
                      <a:pt x="5506" y="742"/>
                      <a:pt x="5074" y="628"/>
                    </a:cubicBezTo>
                    <a:cubicBezTo>
                      <a:pt x="3563" y="206"/>
                      <a:pt x="1945" y="70"/>
                      <a:pt x="395" y="2"/>
                    </a:cubicBezTo>
                    <a:cubicBezTo>
                      <a:pt x="386" y="1"/>
                      <a:pt x="377" y="1"/>
                      <a:pt x="368" y="1"/>
                    </a:cubicBez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18" name="Google Shape;618;p34"/>
              <p:cNvSpPr/>
              <p:nvPr/>
            </p:nvSpPr>
            <p:spPr>
              <a:xfrm>
                <a:off x="1367501" y="1737583"/>
                <a:ext cx="59264" cy="29496"/>
              </a:xfrm>
              <a:custGeom>
                <a:avLst/>
                <a:gdLst/>
                <a:ahLst/>
                <a:cxnLst/>
                <a:rect l="l" t="t" r="r" b="b"/>
                <a:pathLst>
                  <a:path w="3482" h="1733" extrusionOk="0">
                    <a:moveTo>
                      <a:pt x="375" y="0"/>
                    </a:moveTo>
                    <a:cubicBezTo>
                      <a:pt x="138" y="0"/>
                      <a:pt x="1" y="386"/>
                      <a:pt x="256" y="520"/>
                    </a:cubicBezTo>
                    <a:cubicBezTo>
                      <a:pt x="1018" y="928"/>
                      <a:pt x="1794" y="1350"/>
                      <a:pt x="2596" y="1689"/>
                    </a:cubicBezTo>
                    <a:cubicBezTo>
                      <a:pt x="2663" y="1720"/>
                      <a:pt x="2729" y="1733"/>
                      <a:pt x="2791" y="1733"/>
                    </a:cubicBezTo>
                    <a:cubicBezTo>
                      <a:pt x="3210" y="1733"/>
                      <a:pt x="3481" y="1131"/>
                      <a:pt x="3031" y="942"/>
                    </a:cubicBezTo>
                    <a:cubicBezTo>
                      <a:pt x="2202" y="588"/>
                      <a:pt x="1332" y="289"/>
                      <a:pt x="461" y="17"/>
                    </a:cubicBezTo>
                    <a:cubicBezTo>
                      <a:pt x="431" y="6"/>
                      <a:pt x="403" y="0"/>
                      <a:pt x="375" y="0"/>
                    </a:cubicBez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19" name="Google Shape;619;p34"/>
              <p:cNvSpPr/>
              <p:nvPr/>
            </p:nvSpPr>
            <p:spPr>
              <a:xfrm>
                <a:off x="1461441" y="1781600"/>
                <a:ext cx="70939" cy="34976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55" extrusionOk="0">
                    <a:moveTo>
                      <a:pt x="541" y="0"/>
                    </a:moveTo>
                    <a:cubicBezTo>
                      <a:pt x="117" y="0"/>
                      <a:pt x="0" y="690"/>
                      <a:pt x="465" y="886"/>
                    </a:cubicBezTo>
                    <a:cubicBezTo>
                      <a:pt x="1390" y="1280"/>
                      <a:pt x="2328" y="1715"/>
                      <a:pt x="3280" y="2029"/>
                    </a:cubicBezTo>
                    <a:cubicBezTo>
                      <a:pt x="3331" y="2047"/>
                      <a:pt x="3382" y="2055"/>
                      <a:pt x="3430" y="2055"/>
                    </a:cubicBezTo>
                    <a:cubicBezTo>
                      <a:pt x="3890" y="2055"/>
                      <a:pt x="4167" y="1299"/>
                      <a:pt x="3675" y="1089"/>
                    </a:cubicBezTo>
                    <a:cubicBezTo>
                      <a:pt x="2709" y="681"/>
                      <a:pt x="1689" y="369"/>
                      <a:pt x="695" y="28"/>
                    </a:cubicBezTo>
                    <a:cubicBezTo>
                      <a:pt x="640" y="9"/>
                      <a:pt x="588" y="0"/>
                      <a:pt x="541" y="0"/>
                    </a:cubicBez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20" name="Google Shape;620;p34"/>
              <p:cNvSpPr/>
              <p:nvPr/>
            </p:nvSpPr>
            <p:spPr>
              <a:xfrm>
                <a:off x="1307297" y="1660649"/>
                <a:ext cx="38755" cy="13684"/>
              </a:xfrm>
              <a:custGeom>
                <a:avLst/>
                <a:gdLst/>
                <a:ahLst/>
                <a:cxnLst/>
                <a:rect l="l" t="t" r="r" b="b"/>
                <a:pathLst>
                  <a:path w="2277" h="804" extrusionOk="0">
                    <a:moveTo>
                      <a:pt x="235" y="0"/>
                    </a:moveTo>
                    <a:cubicBezTo>
                      <a:pt x="55" y="0"/>
                      <a:pt x="1" y="271"/>
                      <a:pt x="189" y="333"/>
                    </a:cubicBezTo>
                    <a:cubicBezTo>
                      <a:pt x="774" y="483"/>
                      <a:pt x="1345" y="660"/>
                      <a:pt x="1930" y="796"/>
                    </a:cubicBezTo>
                    <a:cubicBezTo>
                      <a:pt x="1951" y="801"/>
                      <a:pt x="1970" y="804"/>
                      <a:pt x="1989" y="804"/>
                    </a:cubicBezTo>
                    <a:cubicBezTo>
                      <a:pt x="2203" y="804"/>
                      <a:pt x="2277" y="464"/>
                      <a:pt x="2039" y="402"/>
                    </a:cubicBezTo>
                    <a:cubicBezTo>
                      <a:pt x="1454" y="252"/>
                      <a:pt x="869" y="130"/>
                      <a:pt x="284" y="7"/>
                    </a:cubicBezTo>
                    <a:cubicBezTo>
                      <a:pt x="267" y="2"/>
                      <a:pt x="250" y="0"/>
                      <a:pt x="235" y="0"/>
                    </a:cubicBez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21" name="Google Shape;621;p34"/>
              <p:cNvSpPr/>
              <p:nvPr/>
            </p:nvSpPr>
            <p:spPr>
              <a:xfrm>
                <a:off x="1415654" y="1706656"/>
                <a:ext cx="65935" cy="35623"/>
              </a:xfrm>
              <a:custGeom>
                <a:avLst/>
                <a:gdLst/>
                <a:ahLst/>
                <a:cxnLst/>
                <a:rect l="l" t="t" r="r" b="b"/>
                <a:pathLst>
                  <a:path w="3874" h="2093" extrusionOk="0">
                    <a:moveTo>
                      <a:pt x="417" y="0"/>
                    </a:moveTo>
                    <a:cubicBezTo>
                      <a:pt x="101" y="0"/>
                      <a:pt x="0" y="483"/>
                      <a:pt x="338" y="595"/>
                    </a:cubicBezTo>
                    <a:cubicBezTo>
                      <a:pt x="1318" y="936"/>
                      <a:pt x="2188" y="1399"/>
                      <a:pt x="3019" y="2010"/>
                    </a:cubicBezTo>
                    <a:cubicBezTo>
                      <a:pt x="3095" y="2068"/>
                      <a:pt x="3172" y="2093"/>
                      <a:pt x="3246" y="2093"/>
                    </a:cubicBezTo>
                    <a:cubicBezTo>
                      <a:pt x="3605" y="2093"/>
                      <a:pt x="3874" y="1499"/>
                      <a:pt x="3467" y="1263"/>
                    </a:cubicBezTo>
                    <a:cubicBezTo>
                      <a:pt x="2542" y="718"/>
                      <a:pt x="1535" y="296"/>
                      <a:pt x="502" y="11"/>
                    </a:cubicBezTo>
                    <a:cubicBezTo>
                      <a:pt x="472" y="4"/>
                      <a:pt x="443" y="0"/>
                      <a:pt x="417" y="0"/>
                    </a:cubicBez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22" name="Google Shape;622;p34"/>
              <p:cNvSpPr/>
              <p:nvPr/>
            </p:nvSpPr>
            <p:spPr>
              <a:xfrm>
                <a:off x="1210260" y="1636428"/>
                <a:ext cx="63008" cy="12765"/>
              </a:xfrm>
              <a:custGeom>
                <a:avLst/>
                <a:gdLst/>
                <a:ahLst/>
                <a:cxnLst/>
                <a:rect l="l" t="t" r="r" b="b"/>
                <a:pathLst>
                  <a:path w="3702" h="750" extrusionOk="0">
                    <a:moveTo>
                      <a:pt x="3354" y="0"/>
                    </a:moveTo>
                    <a:cubicBezTo>
                      <a:pt x="3342" y="0"/>
                      <a:pt x="3331" y="1"/>
                      <a:pt x="3319" y="2"/>
                    </a:cubicBezTo>
                    <a:lnTo>
                      <a:pt x="259" y="356"/>
                    </a:lnTo>
                    <a:cubicBezTo>
                      <a:pt x="18" y="382"/>
                      <a:pt x="0" y="750"/>
                      <a:pt x="245" y="750"/>
                    </a:cubicBezTo>
                    <a:cubicBezTo>
                      <a:pt x="250" y="750"/>
                      <a:pt x="254" y="750"/>
                      <a:pt x="259" y="750"/>
                    </a:cubicBezTo>
                    <a:cubicBezTo>
                      <a:pt x="1279" y="709"/>
                      <a:pt x="2299" y="655"/>
                      <a:pt x="3319" y="613"/>
                    </a:cubicBezTo>
                    <a:cubicBezTo>
                      <a:pt x="3702" y="601"/>
                      <a:pt x="3700" y="0"/>
                      <a:pt x="3354" y="0"/>
                    </a:cubicBez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23" name="Google Shape;623;p34"/>
              <p:cNvSpPr/>
              <p:nvPr/>
            </p:nvSpPr>
            <p:spPr>
              <a:xfrm>
                <a:off x="1361271" y="1647713"/>
                <a:ext cx="65901" cy="21564"/>
              </a:xfrm>
              <a:custGeom>
                <a:avLst/>
                <a:gdLst/>
                <a:ahLst/>
                <a:cxnLst/>
                <a:rect l="l" t="t" r="r" b="b"/>
                <a:pathLst>
                  <a:path w="3872" h="1267" extrusionOk="0">
                    <a:moveTo>
                      <a:pt x="356" y="0"/>
                    </a:moveTo>
                    <a:cubicBezTo>
                      <a:pt x="93" y="0"/>
                      <a:pt x="1" y="404"/>
                      <a:pt x="283" y="467"/>
                    </a:cubicBezTo>
                    <a:cubicBezTo>
                      <a:pt x="1290" y="739"/>
                      <a:pt x="2296" y="1039"/>
                      <a:pt x="3303" y="1256"/>
                    </a:cubicBezTo>
                    <a:cubicBezTo>
                      <a:pt x="3332" y="1263"/>
                      <a:pt x="3361" y="1266"/>
                      <a:pt x="3388" y="1266"/>
                    </a:cubicBezTo>
                    <a:cubicBezTo>
                      <a:pt x="3746" y="1266"/>
                      <a:pt x="3871" y="719"/>
                      <a:pt x="3479" y="618"/>
                    </a:cubicBezTo>
                    <a:cubicBezTo>
                      <a:pt x="2472" y="373"/>
                      <a:pt x="1439" y="209"/>
                      <a:pt x="405" y="5"/>
                    </a:cubicBezTo>
                    <a:cubicBezTo>
                      <a:pt x="388" y="2"/>
                      <a:pt x="371" y="0"/>
                      <a:pt x="356" y="0"/>
                    </a:cubicBez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24" name="Google Shape;624;p34"/>
              <p:cNvSpPr/>
              <p:nvPr/>
            </p:nvSpPr>
            <p:spPr>
              <a:xfrm>
                <a:off x="1281868" y="1603730"/>
                <a:ext cx="56234" cy="17803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1046" extrusionOk="0">
                    <a:moveTo>
                      <a:pt x="435" y="0"/>
                    </a:moveTo>
                    <a:cubicBezTo>
                      <a:pt x="119" y="0"/>
                      <a:pt x="0" y="471"/>
                      <a:pt x="336" y="549"/>
                    </a:cubicBezTo>
                    <a:cubicBezTo>
                      <a:pt x="1139" y="712"/>
                      <a:pt x="1928" y="902"/>
                      <a:pt x="2730" y="1038"/>
                    </a:cubicBezTo>
                    <a:cubicBezTo>
                      <a:pt x="2755" y="1043"/>
                      <a:pt x="2779" y="1046"/>
                      <a:pt x="2802" y="1046"/>
                    </a:cubicBezTo>
                    <a:cubicBezTo>
                      <a:pt x="3159" y="1046"/>
                      <a:pt x="3303" y="488"/>
                      <a:pt x="2908" y="399"/>
                    </a:cubicBezTo>
                    <a:cubicBezTo>
                      <a:pt x="2104" y="236"/>
                      <a:pt x="1288" y="127"/>
                      <a:pt x="486" y="4"/>
                    </a:cubicBezTo>
                    <a:cubicBezTo>
                      <a:pt x="469" y="2"/>
                      <a:pt x="452" y="0"/>
                      <a:pt x="435" y="0"/>
                    </a:cubicBez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25" name="Google Shape;625;p34"/>
              <p:cNvSpPr/>
              <p:nvPr/>
            </p:nvSpPr>
            <p:spPr>
              <a:xfrm>
                <a:off x="1134839" y="1662657"/>
                <a:ext cx="27045" cy="19437"/>
              </a:xfrm>
              <a:custGeom>
                <a:avLst/>
                <a:gdLst/>
                <a:ahLst/>
                <a:cxnLst/>
                <a:rect l="l" t="t" r="r" b="b"/>
                <a:pathLst>
                  <a:path w="1589" h="1142" extrusionOk="0">
                    <a:moveTo>
                      <a:pt x="1187" y="0"/>
                    </a:moveTo>
                    <a:cubicBezTo>
                      <a:pt x="1144" y="0"/>
                      <a:pt x="1100" y="12"/>
                      <a:pt x="1057" y="39"/>
                    </a:cubicBezTo>
                    <a:cubicBezTo>
                      <a:pt x="718" y="242"/>
                      <a:pt x="446" y="501"/>
                      <a:pt x="160" y="759"/>
                    </a:cubicBezTo>
                    <a:cubicBezTo>
                      <a:pt x="0" y="908"/>
                      <a:pt x="146" y="1142"/>
                      <a:pt x="318" y="1142"/>
                    </a:cubicBezTo>
                    <a:cubicBezTo>
                      <a:pt x="351" y="1142"/>
                      <a:pt x="385" y="1133"/>
                      <a:pt x="419" y="1113"/>
                    </a:cubicBezTo>
                    <a:cubicBezTo>
                      <a:pt x="758" y="909"/>
                      <a:pt x="1085" y="732"/>
                      <a:pt x="1384" y="474"/>
                    </a:cubicBezTo>
                    <a:cubicBezTo>
                      <a:pt x="1588" y="303"/>
                      <a:pt x="1404" y="0"/>
                      <a:pt x="1187" y="0"/>
                    </a:cubicBez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26" name="Google Shape;626;p34"/>
              <p:cNvSpPr/>
              <p:nvPr/>
            </p:nvSpPr>
            <p:spPr>
              <a:xfrm>
                <a:off x="1001870" y="2169627"/>
                <a:ext cx="21956" cy="44422"/>
              </a:xfrm>
              <a:custGeom>
                <a:avLst/>
                <a:gdLst/>
                <a:ahLst/>
                <a:cxnLst/>
                <a:rect l="l" t="t" r="r" b="b"/>
                <a:pathLst>
                  <a:path w="1290" h="2610" extrusionOk="0">
                    <a:moveTo>
                      <a:pt x="282" y="1"/>
                    </a:moveTo>
                    <a:cubicBezTo>
                      <a:pt x="190" y="1"/>
                      <a:pt x="96" y="62"/>
                      <a:pt x="82" y="180"/>
                    </a:cubicBezTo>
                    <a:cubicBezTo>
                      <a:pt x="1" y="1063"/>
                      <a:pt x="218" y="1839"/>
                      <a:pt x="762" y="2532"/>
                    </a:cubicBezTo>
                    <a:cubicBezTo>
                      <a:pt x="807" y="2587"/>
                      <a:pt x="865" y="2610"/>
                      <a:pt x="925" y="2610"/>
                    </a:cubicBezTo>
                    <a:cubicBezTo>
                      <a:pt x="1102" y="2610"/>
                      <a:pt x="1289" y="2407"/>
                      <a:pt x="1157" y="2233"/>
                    </a:cubicBezTo>
                    <a:cubicBezTo>
                      <a:pt x="722" y="1607"/>
                      <a:pt x="463" y="969"/>
                      <a:pt x="463" y="180"/>
                    </a:cubicBezTo>
                    <a:cubicBezTo>
                      <a:pt x="457" y="59"/>
                      <a:pt x="371" y="1"/>
                      <a:pt x="282" y="1"/>
                    </a:cubicBez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27" name="Google Shape;627;p34"/>
              <p:cNvSpPr/>
              <p:nvPr/>
            </p:nvSpPr>
            <p:spPr>
              <a:xfrm>
                <a:off x="1241732" y="2189967"/>
                <a:ext cx="26415" cy="10093"/>
              </a:xfrm>
              <a:custGeom>
                <a:avLst/>
                <a:gdLst/>
                <a:ahLst/>
                <a:cxnLst/>
                <a:rect l="l" t="t" r="r" b="b"/>
                <a:pathLst>
                  <a:path w="1552" h="593" extrusionOk="0">
                    <a:moveTo>
                      <a:pt x="535" y="1"/>
                    </a:moveTo>
                    <a:cubicBezTo>
                      <a:pt x="480" y="1"/>
                      <a:pt x="425" y="2"/>
                      <a:pt x="369" y="4"/>
                    </a:cubicBezTo>
                    <a:cubicBezTo>
                      <a:pt x="1" y="31"/>
                      <a:pt x="1" y="576"/>
                      <a:pt x="369" y="590"/>
                    </a:cubicBezTo>
                    <a:cubicBezTo>
                      <a:pt x="425" y="592"/>
                      <a:pt x="480" y="593"/>
                      <a:pt x="535" y="593"/>
                    </a:cubicBezTo>
                    <a:cubicBezTo>
                      <a:pt x="799" y="593"/>
                      <a:pt x="1048" y="569"/>
                      <a:pt x="1307" y="535"/>
                    </a:cubicBezTo>
                    <a:cubicBezTo>
                      <a:pt x="1538" y="494"/>
                      <a:pt x="1552" y="100"/>
                      <a:pt x="1307" y="59"/>
                    </a:cubicBezTo>
                    <a:cubicBezTo>
                      <a:pt x="1048" y="25"/>
                      <a:pt x="799" y="1"/>
                      <a:pt x="535" y="1"/>
                    </a:cubicBez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28" name="Google Shape;628;p34"/>
              <p:cNvSpPr/>
              <p:nvPr/>
            </p:nvSpPr>
            <p:spPr>
              <a:xfrm>
                <a:off x="1122601" y="2216894"/>
                <a:ext cx="45988" cy="27879"/>
              </a:xfrm>
              <a:custGeom>
                <a:avLst/>
                <a:gdLst/>
                <a:ahLst/>
                <a:cxnLst/>
                <a:rect l="l" t="t" r="r" b="b"/>
                <a:pathLst>
                  <a:path w="2702" h="1638" extrusionOk="0">
                    <a:moveTo>
                      <a:pt x="2348" y="0"/>
                    </a:moveTo>
                    <a:cubicBezTo>
                      <a:pt x="1437" y="0"/>
                      <a:pt x="661" y="450"/>
                      <a:pt x="144" y="1197"/>
                    </a:cubicBezTo>
                    <a:cubicBezTo>
                      <a:pt x="1" y="1402"/>
                      <a:pt x="212" y="1637"/>
                      <a:pt x="412" y="1637"/>
                    </a:cubicBezTo>
                    <a:cubicBezTo>
                      <a:pt x="478" y="1637"/>
                      <a:pt x="543" y="1612"/>
                      <a:pt x="594" y="1551"/>
                    </a:cubicBezTo>
                    <a:cubicBezTo>
                      <a:pt x="1096" y="966"/>
                      <a:pt x="1668" y="640"/>
                      <a:pt x="2416" y="490"/>
                    </a:cubicBezTo>
                    <a:cubicBezTo>
                      <a:pt x="2701" y="435"/>
                      <a:pt x="2634" y="0"/>
                      <a:pt x="2348" y="0"/>
                    </a:cubicBez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29" name="Google Shape;629;p34"/>
              <p:cNvSpPr/>
              <p:nvPr/>
            </p:nvSpPr>
            <p:spPr>
              <a:xfrm>
                <a:off x="1067401" y="2261931"/>
                <a:ext cx="34142" cy="38227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246" extrusionOk="0">
                    <a:moveTo>
                      <a:pt x="1659" y="1"/>
                    </a:moveTo>
                    <a:cubicBezTo>
                      <a:pt x="1605" y="1"/>
                      <a:pt x="1549" y="19"/>
                      <a:pt x="1497" y="62"/>
                    </a:cubicBezTo>
                    <a:cubicBezTo>
                      <a:pt x="884" y="551"/>
                      <a:pt x="382" y="1150"/>
                      <a:pt x="82" y="1884"/>
                    </a:cubicBezTo>
                    <a:cubicBezTo>
                      <a:pt x="1" y="2092"/>
                      <a:pt x="189" y="2246"/>
                      <a:pt x="369" y="2246"/>
                    </a:cubicBezTo>
                    <a:cubicBezTo>
                      <a:pt x="460" y="2246"/>
                      <a:pt x="549" y="2206"/>
                      <a:pt x="599" y="2115"/>
                    </a:cubicBezTo>
                    <a:cubicBezTo>
                      <a:pt x="953" y="1462"/>
                      <a:pt x="1292" y="891"/>
                      <a:pt x="1836" y="388"/>
                    </a:cubicBezTo>
                    <a:cubicBezTo>
                      <a:pt x="2005" y="219"/>
                      <a:pt x="1846" y="1"/>
                      <a:pt x="1659" y="1"/>
                    </a:cubicBez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30" name="Google Shape;630;p34"/>
              <p:cNvSpPr/>
              <p:nvPr/>
            </p:nvSpPr>
            <p:spPr>
              <a:xfrm>
                <a:off x="1235383" y="2215396"/>
                <a:ext cx="60540" cy="23198"/>
              </a:xfrm>
              <a:custGeom>
                <a:avLst/>
                <a:gdLst/>
                <a:ahLst/>
                <a:cxnLst/>
                <a:rect l="l" t="t" r="r" b="b"/>
                <a:pathLst>
                  <a:path w="3557" h="1363" extrusionOk="0">
                    <a:moveTo>
                      <a:pt x="2726" y="0"/>
                    </a:moveTo>
                    <a:cubicBezTo>
                      <a:pt x="1886" y="0"/>
                      <a:pt x="1081" y="242"/>
                      <a:pt x="347" y="674"/>
                    </a:cubicBezTo>
                    <a:cubicBezTo>
                      <a:pt x="0" y="881"/>
                      <a:pt x="202" y="1363"/>
                      <a:pt x="529" y="1363"/>
                    </a:cubicBezTo>
                    <a:cubicBezTo>
                      <a:pt x="588" y="1363"/>
                      <a:pt x="650" y="1348"/>
                      <a:pt x="714" y="1312"/>
                    </a:cubicBezTo>
                    <a:cubicBezTo>
                      <a:pt x="1489" y="891"/>
                      <a:pt x="2278" y="687"/>
                      <a:pt x="3149" y="646"/>
                    </a:cubicBezTo>
                    <a:cubicBezTo>
                      <a:pt x="3557" y="619"/>
                      <a:pt x="3544" y="48"/>
                      <a:pt x="3149" y="21"/>
                    </a:cubicBezTo>
                    <a:cubicBezTo>
                      <a:pt x="3007" y="7"/>
                      <a:pt x="2866" y="0"/>
                      <a:pt x="2726" y="0"/>
                    </a:cubicBez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31" name="Google Shape;631;p34"/>
              <p:cNvSpPr/>
              <p:nvPr/>
            </p:nvSpPr>
            <p:spPr>
              <a:xfrm>
                <a:off x="1156728" y="2256757"/>
                <a:ext cx="40661" cy="24628"/>
              </a:xfrm>
              <a:custGeom>
                <a:avLst/>
                <a:gdLst/>
                <a:ahLst/>
                <a:cxnLst/>
                <a:rect l="l" t="t" r="r" b="b"/>
                <a:pathLst>
                  <a:path w="2389" h="1447" extrusionOk="0">
                    <a:moveTo>
                      <a:pt x="2039" y="1"/>
                    </a:moveTo>
                    <a:cubicBezTo>
                      <a:pt x="2006" y="1"/>
                      <a:pt x="1971" y="8"/>
                      <a:pt x="1935" y="25"/>
                    </a:cubicBezTo>
                    <a:cubicBezTo>
                      <a:pt x="1363" y="311"/>
                      <a:pt x="711" y="542"/>
                      <a:pt x="194" y="923"/>
                    </a:cubicBezTo>
                    <a:cubicBezTo>
                      <a:pt x="1" y="1067"/>
                      <a:pt x="75" y="1447"/>
                      <a:pt x="312" y="1447"/>
                    </a:cubicBezTo>
                    <a:cubicBezTo>
                      <a:pt x="342" y="1447"/>
                      <a:pt x="376" y="1441"/>
                      <a:pt x="411" y="1427"/>
                    </a:cubicBezTo>
                    <a:cubicBezTo>
                      <a:pt x="1037" y="1195"/>
                      <a:pt x="1594" y="774"/>
                      <a:pt x="2165" y="420"/>
                    </a:cubicBezTo>
                    <a:cubicBezTo>
                      <a:pt x="2389" y="291"/>
                      <a:pt x="2248" y="1"/>
                      <a:pt x="2039" y="1"/>
                    </a:cubicBez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32" name="Google Shape;632;p34"/>
              <p:cNvSpPr/>
              <p:nvPr/>
            </p:nvSpPr>
            <p:spPr>
              <a:xfrm>
                <a:off x="1096184" y="2298952"/>
                <a:ext cx="43095" cy="49664"/>
              </a:xfrm>
              <a:custGeom>
                <a:avLst/>
                <a:gdLst/>
                <a:ahLst/>
                <a:cxnLst/>
                <a:rect l="l" t="t" r="r" b="b"/>
                <a:pathLst>
                  <a:path w="2532" h="2918" extrusionOk="0">
                    <a:moveTo>
                      <a:pt x="2165" y="1"/>
                    </a:moveTo>
                    <a:cubicBezTo>
                      <a:pt x="2127" y="1"/>
                      <a:pt x="2088" y="11"/>
                      <a:pt x="2050" y="36"/>
                    </a:cubicBezTo>
                    <a:cubicBezTo>
                      <a:pt x="1125" y="634"/>
                      <a:pt x="390" y="1464"/>
                      <a:pt x="64" y="2525"/>
                    </a:cubicBezTo>
                    <a:cubicBezTo>
                      <a:pt x="1" y="2742"/>
                      <a:pt x="209" y="2918"/>
                      <a:pt x="396" y="2918"/>
                    </a:cubicBezTo>
                    <a:cubicBezTo>
                      <a:pt x="489" y="2918"/>
                      <a:pt x="577" y="2874"/>
                      <a:pt x="622" y="2769"/>
                    </a:cubicBezTo>
                    <a:cubicBezTo>
                      <a:pt x="1030" y="1831"/>
                      <a:pt x="1533" y="1055"/>
                      <a:pt x="2349" y="417"/>
                    </a:cubicBezTo>
                    <a:cubicBezTo>
                      <a:pt x="2531" y="280"/>
                      <a:pt x="2361" y="1"/>
                      <a:pt x="2165" y="1"/>
                    </a:cubicBez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33" name="Google Shape;633;p34"/>
              <p:cNvSpPr/>
              <p:nvPr/>
            </p:nvSpPr>
            <p:spPr>
              <a:xfrm>
                <a:off x="1238106" y="2241540"/>
                <a:ext cx="56302" cy="37835"/>
              </a:xfrm>
              <a:custGeom>
                <a:avLst/>
                <a:gdLst/>
                <a:ahLst/>
                <a:cxnLst/>
                <a:rect l="l" t="t" r="r" b="b"/>
                <a:pathLst>
                  <a:path w="3308" h="2223" extrusionOk="0">
                    <a:moveTo>
                      <a:pt x="2972" y="1"/>
                    </a:moveTo>
                    <a:cubicBezTo>
                      <a:pt x="2951" y="1"/>
                      <a:pt x="2930" y="3"/>
                      <a:pt x="2907" y="8"/>
                    </a:cubicBezTo>
                    <a:cubicBezTo>
                      <a:pt x="1833" y="253"/>
                      <a:pt x="881" y="797"/>
                      <a:pt x="187" y="1668"/>
                    </a:cubicBezTo>
                    <a:cubicBezTo>
                      <a:pt x="0" y="1905"/>
                      <a:pt x="192" y="2222"/>
                      <a:pt x="426" y="2222"/>
                    </a:cubicBezTo>
                    <a:cubicBezTo>
                      <a:pt x="500" y="2222"/>
                      <a:pt x="578" y="2191"/>
                      <a:pt x="649" y="2116"/>
                    </a:cubicBezTo>
                    <a:cubicBezTo>
                      <a:pt x="1329" y="1396"/>
                      <a:pt x="2091" y="837"/>
                      <a:pt x="3030" y="484"/>
                    </a:cubicBezTo>
                    <a:cubicBezTo>
                      <a:pt x="3308" y="383"/>
                      <a:pt x="3234" y="1"/>
                      <a:pt x="2972" y="1"/>
                    </a:cubicBez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34" name="Google Shape;634;p34"/>
              <p:cNvSpPr/>
              <p:nvPr/>
            </p:nvSpPr>
            <p:spPr>
              <a:xfrm>
                <a:off x="1178311" y="2305794"/>
                <a:ext cx="31079" cy="28236"/>
              </a:xfrm>
              <a:custGeom>
                <a:avLst/>
                <a:gdLst/>
                <a:ahLst/>
                <a:cxnLst/>
                <a:rect l="l" t="t" r="r" b="b"/>
                <a:pathLst>
                  <a:path w="1826" h="1659" extrusionOk="0">
                    <a:moveTo>
                      <a:pt x="1490" y="1"/>
                    </a:moveTo>
                    <a:cubicBezTo>
                      <a:pt x="1466" y="1"/>
                      <a:pt x="1440" y="5"/>
                      <a:pt x="1414" y="15"/>
                    </a:cubicBezTo>
                    <a:cubicBezTo>
                      <a:pt x="816" y="232"/>
                      <a:pt x="381" y="599"/>
                      <a:pt x="123" y="1198"/>
                    </a:cubicBezTo>
                    <a:cubicBezTo>
                      <a:pt x="1" y="1458"/>
                      <a:pt x="207" y="1658"/>
                      <a:pt x="411" y="1658"/>
                    </a:cubicBezTo>
                    <a:cubicBezTo>
                      <a:pt x="526" y="1658"/>
                      <a:pt x="640" y="1595"/>
                      <a:pt x="694" y="1442"/>
                    </a:cubicBezTo>
                    <a:cubicBezTo>
                      <a:pt x="857" y="967"/>
                      <a:pt x="1156" y="668"/>
                      <a:pt x="1605" y="463"/>
                    </a:cubicBezTo>
                    <a:cubicBezTo>
                      <a:pt x="1825" y="353"/>
                      <a:pt x="1705" y="1"/>
                      <a:pt x="1490" y="1"/>
                    </a:cubicBez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35" name="Google Shape;635;p34"/>
              <p:cNvSpPr/>
              <p:nvPr/>
            </p:nvSpPr>
            <p:spPr>
              <a:xfrm>
                <a:off x="1133767" y="2365521"/>
                <a:ext cx="24917" cy="46499"/>
              </a:xfrm>
              <a:custGeom>
                <a:avLst/>
                <a:gdLst/>
                <a:ahLst/>
                <a:cxnLst/>
                <a:rect l="l" t="t" r="r" b="b"/>
                <a:pathLst>
                  <a:path w="1464" h="2732" extrusionOk="0">
                    <a:moveTo>
                      <a:pt x="1192" y="0"/>
                    </a:moveTo>
                    <a:cubicBezTo>
                      <a:pt x="1098" y="0"/>
                      <a:pt x="1001" y="47"/>
                      <a:pt x="957" y="151"/>
                    </a:cubicBezTo>
                    <a:cubicBezTo>
                      <a:pt x="672" y="886"/>
                      <a:pt x="304" y="1593"/>
                      <a:pt x="74" y="2341"/>
                    </a:cubicBezTo>
                    <a:cubicBezTo>
                      <a:pt x="0" y="2585"/>
                      <a:pt x="180" y="2732"/>
                      <a:pt x="371" y="2732"/>
                    </a:cubicBezTo>
                    <a:cubicBezTo>
                      <a:pt x="500" y="2732"/>
                      <a:pt x="634" y="2665"/>
                      <a:pt x="699" y="2518"/>
                    </a:cubicBezTo>
                    <a:cubicBezTo>
                      <a:pt x="999" y="1797"/>
                      <a:pt x="1175" y="1022"/>
                      <a:pt x="1407" y="273"/>
                    </a:cubicBezTo>
                    <a:cubicBezTo>
                      <a:pt x="1463" y="103"/>
                      <a:pt x="1331" y="0"/>
                      <a:pt x="1192" y="0"/>
                    </a:cubicBez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36" name="Google Shape;636;p34"/>
              <p:cNvSpPr/>
              <p:nvPr/>
            </p:nvSpPr>
            <p:spPr>
              <a:xfrm>
                <a:off x="1225630" y="2321488"/>
                <a:ext cx="43809" cy="41869"/>
              </a:xfrm>
              <a:custGeom>
                <a:avLst/>
                <a:gdLst/>
                <a:ahLst/>
                <a:cxnLst/>
                <a:rect l="l" t="t" r="r" b="b"/>
                <a:pathLst>
                  <a:path w="2574" h="2460" extrusionOk="0">
                    <a:moveTo>
                      <a:pt x="2235" y="1"/>
                    </a:moveTo>
                    <a:cubicBezTo>
                      <a:pt x="2179" y="1"/>
                      <a:pt x="2119" y="22"/>
                      <a:pt x="2062" y="72"/>
                    </a:cubicBezTo>
                    <a:cubicBezTo>
                      <a:pt x="1409" y="671"/>
                      <a:pt x="771" y="1269"/>
                      <a:pt x="199" y="1935"/>
                    </a:cubicBezTo>
                    <a:cubicBezTo>
                      <a:pt x="0" y="2165"/>
                      <a:pt x="195" y="2460"/>
                      <a:pt x="426" y="2460"/>
                    </a:cubicBezTo>
                    <a:cubicBezTo>
                      <a:pt x="496" y="2460"/>
                      <a:pt x="568" y="2433"/>
                      <a:pt x="635" y="2370"/>
                    </a:cubicBezTo>
                    <a:cubicBezTo>
                      <a:pt x="1273" y="1772"/>
                      <a:pt x="1845" y="1106"/>
                      <a:pt x="2416" y="426"/>
                    </a:cubicBezTo>
                    <a:cubicBezTo>
                      <a:pt x="2573" y="237"/>
                      <a:pt x="2424" y="1"/>
                      <a:pt x="2235" y="1"/>
                    </a:cubicBez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37" name="Google Shape;637;p34"/>
              <p:cNvSpPr/>
              <p:nvPr/>
            </p:nvSpPr>
            <p:spPr>
              <a:xfrm>
                <a:off x="1197051" y="2409537"/>
                <a:ext cx="20850" cy="43673"/>
              </a:xfrm>
              <a:custGeom>
                <a:avLst/>
                <a:gdLst/>
                <a:ahLst/>
                <a:cxnLst/>
                <a:rect l="l" t="t" r="r" b="b"/>
                <a:pathLst>
                  <a:path w="1225" h="2566" extrusionOk="0">
                    <a:moveTo>
                      <a:pt x="830" y="1"/>
                    </a:moveTo>
                    <a:cubicBezTo>
                      <a:pt x="735" y="1"/>
                      <a:pt x="645" y="45"/>
                      <a:pt x="600" y="150"/>
                    </a:cubicBezTo>
                    <a:cubicBezTo>
                      <a:pt x="286" y="816"/>
                      <a:pt x="69" y="1496"/>
                      <a:pt x="14" y="2245"/>
                    </a:cubicBezTo>
                    <a:cubicBezTo>
                      <a:pt x="1" y="2460"/>
                      <a:pt x="158" y="2566"/>
                      <a:pt x="325" y="2566"/>
                    </a:cubicBezTo>
                    <a:cubicBezTo>
                      <a:pt x="494" y="2566"/>
                      <a:pt x="674" y="2457"/>
                      <a:pt x="694" y="2245"/>
                    </a:cubicBezTo>
                    <a:cubicBezTo>
                      <a:pt x="763" y="1592"/>
                      <a:pt x="899" y="993"/>
                      <a:pt x="1144" y="380"/>
                    </a:cubicBezTo>
                    <a:cubicBezTo>
                      <a:pt x="1225" y="173"/>
                      <a:pt x="1018" y="1"/>
                      <a:pt x="830" y="1"/>
                    </a:cubicBez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38" name="Google Shape;638;p34"/>
              <p:cNvSpPr/>
              <p:nvPr/>
            </p:nvSpPr>
            <p:spPr>
              <a:xfrm>
                <a:off x="1295076" y="2353879"/>
                <a:ext cx="14535" cy="35759"/>
              </a:xfrm>
              <a:custGeom>
                <a:avLst/>
                <a:gdLst/>
                <a:ahLst/>
                <a:cxnLst/>
                <a:rect l="l" t="t" r="r" b="b"/>
                <a:pathLst>
                  <a:path w="854" h="2101" extrusionOk="0">
                    <a:moveTo>
                      <a:pt x="544" y="0"/>
                    </a:moveTo>
                    <a:cubicBezTo>
                      <a:pt x="423" y="0"/>
                      <a:pt x="306" y="65"/>
                      <a:pt x="282" y="209"/>
                    </a:cubicBezTo>
                    <a:cubicBezTo>
                      <a:pt x="173" y="739"/>
                      <a:pt x="77" y="1270"/>
                      <a:pt x="23" y="1800"/>
                    </a:cubicBezTo>
                    <a:cubicBezTo>
                      <a:pt x="0" y="1991"/>
                      <a:pt x="169" y="2100"/>
                      <a:pt x="331" y="2100"/>
                    </a:cubicBezTo>
                    <a:cubicBezTo>
                      <a:pt x="460" y="2100"/>
                      <a:pt x="584" y="2032"/>
                      <a:pt x="608" y="1882"/>
                    </a:cubicBezTo>
                    <a:cubicBezTo>
                      <a:pt x="703" y="1352"/>
                      <a:pt x="784" y="821"/>
                      <a:pt x="839" y="277"/>
                    </a:cubicBezTo>
                    <a:cubicBezTo>
                      <a:pt x="854" y="103"/>
                      <a:pt x="696" y="0"/>
                      <a:pt x="544" y="0"/>
                    </a:cubicBez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39" name="Google Shape;639;p34"/>
              <p:cNvSpPr/>
              <p:nvPr/>
            </p:nvSpPr>
            <p:spPr>
              <a:xfrm>
                <a:off x="1290140" y="2447086"/>
                <a:ext cx="12510" cy="4377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2572" extrusionOk="0">
                    <a:moveTo>
                      <a:pt x="369" y="1"/>
                    </a:moveTo>
                    <a:cubicBezTo>
                      <a:pt x="241" y="1"/>
                      <a:pt x="116" y="86"/>
                      <a:pt x="109" y="256"/>
                    </a:cubicBezTo>
                    <a:cubicBezTo>
                      <a:pt x="68" y="909"/>
                      <a:pt x="0" y="1562"/>
                      <a:pt x="0" y="2215"/>
                    </a:cubicBezTo>
                    <a:cubicBezTo>
                      <a:pt x="7" y="2453"/>
                      <a:pt x="190" y="2572"/>
                      <a:pt x="372" y="2572"/>
                    </a:cubicBezTo>
                    <a:cubicBezTo>
                      <a:pt x="554" y="2572"/>
                      <a:pt x="735" y="2453"/>
                      <a:pt x="735" y="2215"/>
                    </a:cubicBezTo>
                    <a:cubicBezTo>
                      <a:pt x="735" y="1562"/>
                      <a:pt x="666" y="909"/>
                      <a:pt x="639" y="256"/>
                    </a:cubicBezTo>
                    <a:cubicBezTo>
                      <a:pt x="625" y="86"/>
                      <a:pt x="496" y="1"/>
                      <a:pt x="369" y="1"/>
                    </a:cubicBez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40" name="Google Shape;640;p34"/>
              <p:cNvSpPr/>
              <p:nvPr/>
            </p:nvSpPr>
            <p:spPr>
              <a:xfrm>
                <a:off x="1350531" y="2349794"/>
                <a:ext cx="15250" cy="39912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345" extrusionOk="0">
                    <a:moveTo>
                      <a:pt x="337" y="0"/>
                    </a:moveTo>
                    <a:cubicBezTo>
                      <a:pt x="173" y="0"/>
                      <a:pt x="1" y="109"/>
                      <a:pt x="16" y="299"/>
                    </a:cubicBezTo>
                    <a:cubicBezTo>
                      <a:pt x="98" y="912"/>
                      <a:pt x="165" y="1510"/>
                      <a:pt x="261" y="2122"/>
                    </a:cubicBezTo>
                    <a:cubicBezTo>
                      <a:pt x="285" y="2274"/>
                      <a:pt x="418" y="2345"/>
                      <a:pt x="554" y="2345"/>
                    </a:cubicBezTo>
                    <a:cubicBezTo>
                      <a:pt x="722" y="2345"/>
                      <a:pt x="896" y="2236"/>
                      <a:pt x="873" y="2040"/>
                    </a:cubicBezTo>
                    <a:cubicBezTo>
                      <a:pt x="791" y="1429"/>
                      <a:pt x="709" y="816"/>
                      <a:pt x="615" y="218"/>
                    </a:cubicBezTo>
                    <a:cubicBezTo>
                      <a:pt x="591" y="68"/>
                      <a:pt x="466" y="0"/>
                      <a:pt x="337" y="0"/>
                    </a:cubicBez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41" name="Google Shape;641;p34"/>
              <p:cNvSpPr/>
              <p:nvPr/>
            </p:nvSpPr>
            <p:spPr>
              <a:xfrm>
                <a:off x="1359348" y="2439018"/>
                <a:ext cx="21445" cy="51707"/>
              </a:xfrm>
              <a:custGeom>
                <a:avLst/>
                <a:gdLst/>
                <a:ahLst/>
                <a:cxnLst/>
                <a:rect l="l" t="t" r="r" b="b"/>
                <a:pathLst>
                  <a:path w="1260" h="3038" extrusionOk="0">
                    <a:moveTo>
                      <a:pt x="437" y="0"/>
                    </a:moveTo>
                    <a:cubicBezTo>
                      <a:pt x="327" y="0"/>
                      <a:pt x="223" y="64"/>
                      <a:pt x="191" y="213"/>
                    </a:cubicBezTo>
                    <a:cubicBezTo>
                      <a:pt x="1" y="1097"/>
                      <a:pt x="15" y="2131"/>
                      <a:pt x="559" y="2892"/>
                    </a:cubicBezTo>
                    <a:cubicBezTo>
                      <a:pt x="630" y="2993"/>
                      <a:pt x="743" y="3038"/>
                      <a:pt x="854" y="3038"/>
                    </a:cubicBezTo>
                    <a:cubicBezTo>
                      <a:pt x="1060" y="3038"/>
                      <a:pt x="1259" y="2882"/>
                      <a:pt x="1171" y="2635"/>
                    </a:cubicBezTo>
                    <a:cubicBezTo>
                      <a:pt x="886" y="1859"/>
                      <a:pt x="641" y="1220"/>
                      <a:pt x="763" y="376"/>
                    </a:cubicBezTo>
                    <a:cubicBezTo>
                      <a:pt x="796" y="153"/>
                      <a:pt x="608" y="0"/>
                      <a:pt x="437" y="0"/>
                    </a:cubicBez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42" name="Google Shape;642;p34"/>
              <p:cNvSpPr/>
              <p:nvPr/>
            </p:nvSpPr>
            <p:spPr>
              <a:xfrm>
                <a:off x="1393884" y="2335547"/>
                <a:ext cx="32338" cy="39333"/>
              </a:xfrm>
              <a:custGeom>
                <a:avLst/>
                <a:gdLst/>
                <a:ahLst/>
                <a:cxnLst/>
                <a:rect l="l" t="t" r="r" b="b"/>
                <a:pathLst>
                  <a:path w="1900" h="2311" extrusionOk="0">
                    <a:moveTo>
                      <a:pt x="386" y="1"/>
                    </a:moveTo>
                    <a:cubicBezTo>
                      <a:pt x="176" y="1"/>
                      <a:pt x="1" y="257"/>
                      <a:pt x="190" y="456"/>
                    </a:cubicBezTo>
                    <a:cubicBezTo>
                      <a:pt x="652" y="946"/>
                      <a:pt x="979" y="1450"/>
                      <a:pt x="1182" y="2088"/>
                    </a:cubicBezTo>
                    <a:cubicBezTo>
                      <a:pt x="1230" y="2244"/>
                      <a:pt x="1361" y="2311"/>
                      <a:pt x="1492" y="2311"/>
                    </a:cubicBezTo>
                    <a:cubicBezTo>
                      <a:pt x="1694" y="2311"/>
                      <a:pt x="1899" y="2151"/>
                      <a:pt x="1808" y="1912"/>
                    </a:cubicBezTo>
                    <a:cubicBezTo>
                      <a:pt x="1550" y="1178"/>
                      <a:pt x="1169" y="565"/>
                      <a:pt x="571" y="75"/>
                    </a:cubicBezTo>
                    <a:cubicBezTo>
                      <a:pt x="512" y="23"/>
                      <a:pt x="447" y="1"/>
                      <a:pt x="386" y="1"/>
                    </a:cubicBez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43" name="Google Shape;643;p34"/>
              <p:cNvSpPr/>
              <p:nvPr/>
            </p:nvSpPr>
            <p:spPr>
              <a:xfrm>
                <a:off x="1440862" y="2401418"/>
                <a:ext cx="31266" cy="59978"/>
              </a:xfrm>
              <a:custGeom>
                <a:avLst/>
                <a:gdLst/>
                <a:ahLst/>
                <a:cxnLst/>
                <a:rect l="l" t="t" r="r" b="b"/>
                <a:pathLst>
                  <a:path w="1837" h="3524" extrusionOk="0">
                    <a:moveTo>
                      <a:pt x="408" y="0"/>
                    </a:moveTo>
                    <a:cubicBezTo>
                      <a:pt x="200" y="0"/>
                      <a:pt x="1" y="163"/>
                      <a:pt x="82" y="422"/>
                    </a:cubicBezTo>
                    <a:cubicBezTo>
                      <a:pt x="381" y="1361"/>
                      <a:pt x="626" y="2341"/>
                      <a:pt x="994" y="3251"/>
                    </a:cubicBezTo>
                    <a:cubicBezTo>
                      <a:pt x="1065" y="3439"/>
                      <a:pt x="1226" y="3524"/>
                      <a:pt x="1383" y="3524"/>
                    </a:cubicBezTo>
                    <a:cubicBezTo>
                      <a:pt x="1614" y="3524"/>
                      <a:pt x="1836" y="3341"/>
                      <a:pt x="1755" y="3034"/>
                    </a:cubicBezTo>
                    <a:cubicBezTo>
                      <a:pt x="1483" y="2096"/>
                      <a:pt x="1088" y="1171"/>
                      <a:pt x="762" y="246"/>
                    </a:cubicBezTo>
                    <a:cubicBezTo>
                      <a:pt x="696" y="75"/>
                      <a:pt x="550" y="0"/>
                      <a:pt x="408" y="0"/>
                    </a:cubicBez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44" name="Google Shape;644;p34"/>
              <p:cNvSpPr/>
              <p:nvPr/>
            </p:nvSpPr>
            <p:spPr>
              <a:xfrm>
                <a:off x="1425356" y="2310203"/>
                <a:ext cx="32781" cy="2321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364" extrusionOk="0">
                    <a:moveTo>
                      <a:pt x="285" y="1"/>
                    </a:moveTo>
                    <a:cubicBezTo>
                      <a:pt x="0" y="1"/>
                      <a:pt x="0" y="422"/>
                      <a:pt x="285" y="436"/>
                    </a:cubicBezTo>
                    <a:cubicBezTo>
                      <a:pt x="802" y="476"/>
                      <a:pt x="1156" y="762"/>
                      <a:pt x="1360" y="1225"/>
                    </a:cubicBezTo>
                    <a:cubicBezTo>
                      <a:pt x="1403" y="1323"/>
                      <a:pt x="1480" y="1363"/>
                      <a:pt x="1559" y="1363"/>
                    </a:cubicBezTo>
                    <a:cubicBezTo>
                      <a:pt x="1734" y="1363"/>
                      <a:pt x="1925" y="1171"/>
                      <a:pt x="1823" y="966"/>
                    </a:cubicBezTo>
                    <a:cubicBezTo>
                      <a:pt x="1524" y="327"/>
                      <a:pt x="980" y="1"/>
                      <a:pt x="285" y="1"/>
                    </a:cubicBez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45" name="Google Shape;645;p34"/>
              <p:cNvSpPr/>
              <p:nvPr/>
            </p:nvSpPr>
            <p:spPr>
              <a:xfrm>
                <a:off x="1340829" y="2231940"/>
                <a:ext cx="46243" cy="7897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464" extrusionOk="0">
                    <a:moveTo>
                      <a:pt x="2422" y="1"/>
                    </a:moveTo>
                    <a:cubicBezTo>
                      <a:pt x="2418" y="1"/>
                      <a:pt x="2413" y="1"/>
                      <a:pt x="2409" y="1"/>
                    </a:cubicBezTo>
                    <a:cubicBezTo>
                      <a:pt x="1687" y="14"/>
                      <a:pt x="953" y="41"/>
                      <a:pt x="233" y="55"/>
                    </a:cubicBezTo>
                    <a:cubicBezTo>
                      <a:pt x="1" y="68"/>
                      <a:pt x="1" y="409"/>
                      <a:pt x="233" y="409"/>
                    </a:cubicBezTo>
                    <a:cubicBezTo>
                      <a:pt x="953" y="436"/>
                      <a:pt x="1687" y="449"/>
                      <a:pt x="2409" y="463"/>
                    </a:cubicBezTo>
                    <a:cubicBezTo>
                      <a:pt x="2413" y="464"/>
                      <a:pt x="2417" y="464"/>
                      <a:pt x="2421" y="464"/>
                    </a:cubicBezTo>
                    <a:cubicBezTo>
                      <a:pt x="2704" y="464"/>
                      <a:pt x="2717" y="1"/>
                      <a:pt x="2422" y="1"/>
                    </a:cubicBez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46" name="Google Shape;646;p34"/>
              <p:cNvSpPr/>
              <p:nvPr/>
            </p:nvSpPr>
            <p:spPr>
              <a:xfrm>
                <a:off x="1445220" y="2264161"/>
                <a:ext cx="49239" cy="34108"/>
              </a:xfrm>
              <a:custGeom>
                <a:avLst/>
                <a:gdLst/>
                <a:ahLst/>
                <a:cxnLst/>
                <a:rect l="l" t="t" r="r" b="b"/>
                <a:pathLst>
                  <a:path w="2893" h="2004" extrusionOk="0">
                    <a:moveTo>
                      <a:pt x="410" y="0"/>
                    </a:moveTo>
                    <a:cubicBezTo>
                      <a:pt x="155" y="0"/>
                      <a:pt x="1" y="391"/>
                      <a:pt x="261" y="584"/>
                    </a:cubicBezTo>
                    <a:cubicBezTo>
                      <a:pt x="901" y="1032"/>
                      <a:pt x="1554" y="1494"/>
                      <a:pt x="2207" y="1944"/>
                    </a:cubicBezTo>
                    <a:cubicBezTo>
                      <a:pt x="2269" y="1986"/>
                      <a:pt x="2330" y="2004"/>
                      <a:pt x="2388" y="2004"/>
                    </a:cubicBezTo>
                    <a:cubicBezTo>
                      <a:pt x="2687" y="2004"/>
                      <a:pt x="2892" y="1521"/>
                      <a:pt x="2573" y="1304"/>
                    </a:cubicBezTo>
                    <a:cubicBezTo>
                      <a:pt x="1907" y="883"/>
                      <a:pt x="1240" y="461"/>
                      <a:pt x="574" y="52"/>
                    </a:cubicBezTo>
                    <a:cubicBezTo>
                      <a:pt x="517" y="16"/>
                      <a:pt x="462" y="0"/>
                      <a:pt x="410" y="0"/>
                    </a:cubicBez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47" name="Google Shape;647;p34"/>
              <p:cNvSpPr/>
              <p:nvPr/>
            </p:nvSpPr>
            <p:spPr>
              <a:xfrm>
                <a:off x="1406377" y="2202052"/>
                <a:ext cx="45239" cy="20016"/>
              </a:xfrm>
              <a:custGeom>
                <a:avLst/>
                <a:gdLst/>
                <a:ahLst/>
                <a:cxnLst/>
                <a:rect l="l" t="t" r="r" b="b"/>
                <a:pathLst>
                  <a:path w="2658" h="1176" extrusionOk="0">
                    <a:moveTo>
                      <a:pt x="286" y="0"/>
                    </a:moveTo>
                    <a:cubicBezTo>
                      <a:pt x="1" y="0"/>
                      <a:pt x="21" y="438"/>
                      <a:pt x="312" y="464"/>
                    </a:cubicBezTo>
                    <a:cubicBezTo>
                      <a:pt x="979" y="546"/>
                      <a:pt x="1564" y="763"/>
                      <a:pt x="2135" y="1131"/>
                    </a:cubicBezTo>
                    <a:cubicBezTo>
                      <a:pt x="2181" y="1162"/>
                      <a:pt x="2227" y="1175"/>
                      <a:pt x="2271" y="1175"/>
                    </a:cubicBezTo>
                    <a:cubicBezTo>
                      <a:pt x="2498" y="1175"/>
                      <a:pt x="2658" y="816"/>
                      <a:pt x="2407" y="669"/>
                    </a:cubicBezTo>
                    <a:cubicBezTo>
                      <a:pt x="1754" y="274"/>
                      <a:pt x="1074" y="56"/>
                      <a:pt x="312" y="2"/>
                    </a:cubicBezTo>
                    <a:cubicBezTo>
                      <a:pt x="303" y="1"/>
                      <a:pt x="295" y="0"/>
                      <a:pt x="286" y="0"/>
                    </a:cubicBez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648" name="Google Shape;648;p34"/>
            <p:cNvSpPr/>
            <p:nvPr/>
          </p:nvSpPr>
          <p:spPr>
            <a:xfrm>
              <a:off x="1418828" y="2250766"/>
              <a:ext cx="37495" cy="20969"/>
            </a:xfrm>
            <a:custGeom>
              <a:avLst/>
              <a:gdLst/>
              <a:ahLst/>
              <a:cxnLst/>
              <a:rect l="l" t="t" r="r" b="b"/>
              <a:pathLst>
                <a:path w="2203" h="1232" extrusionOk="0">
                  <a:moveTo>
                    <a:pt x="502" y="1"/>
                  </a:moveTo>
                  <a:cubicBezTo>
                    <a:pt x="185" y="1"/>
                    <a:pt x="0" y="533"/>
                    <a:pt x="330" y="703"/>
                  </a:cubicBezTo>
                  <a:cubicBezTo>
                    <a:pt x="684" y="881"/>
                    <a:pt x="1038" y="1044"/>
                    <a:pt x="1391" y="1193"/>
                  </a:cubicBezTo>
                  <a:cubicBezTo>
                    <a:pt x="1451" y="1219"/>
                    <a:pt x="1509" y="1231"/>
                    <a:pt x="1565" y="1231"/>
                  </a:cubicBezTo>
                  <a:cubicBezTo>
                    <a:pt x="1944" y="1231"/>
                    <a:pt x="2203" y="691"/>
                    <a:pt x="1799" y="513"/>
                  </a:cubicBezTo>
                  <a:cubicBezTo>
                    <a:pt x="1404" y="337"/>
                    <a:pt x="1010" y="174"/>
                    <a:pt x="615" y="23"/>
                  </a:cubicBezTo>
                  <a:cubicBezTo>
                    <a:pt x="576" y="8"/>
                    <a:pt x="538" y="1"/>
                    <a:pt x="502" y="1"/>
                  </a:cubicBez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3" name="Google Shape;653;p35"/>
          <p:cNvSpPr/>
          <p:nvPr/>
        </p:nvSpPr>
        <p:spPr>
          <a:xfrm>
            <a:off x="6985263" y="2523650"/>
            <a:ext cx="862800" cy="8628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54" name="Google Shape;654;p35"/>
          <p:cNvSpPr/>
          <p:nvPr/>
        </p:nvSpPr>
        <p:spPr>
          <a:xfrm>
            <a:off x="5086200" y="2523650"/>
            <a:ext cx="862800" cy="8628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55" name="Google Shape;655;p35"/>
          <p:cNvSpPr/>
          <p:nvPr/>
        </p:nvSpPr>
        <p:spPr>
          <a:xfrm>
            <a:off x="3187025" y="2523650"/>
            <a:ext cx="862800" cy="8628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56" name="Google Shape;656;p35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سفر خریدار</a:t>
            </a:r>
            <a:endParaRPr dirty="0">
              <a:cs typeface="B Nazanin" panose="00000700000000000000" pitchFamily="2" charset="-78"/>
            </a:endParaRPr>
          </a:p>
        </p:txBody>
      </p:sp>
      <p:cxnSp>
        <p:nvCxnSpPr>
          <p:cNvPr id="657" name="Google Shape;657;p35"/>
          <p:cNvCxnSpPr>
            <a:stCxn id="655" idx="6"/>
            <a:endCxn id="654" idx="2"/>
          </p:cNvCxnSpPr>
          <p:nvPr/>
        </p:nvCxnSpPr>
        <p:spPr>
          <a:xfrm>
            <a:off x="4049825" y="2955050"/>
            <a:ext cx="1036500" cy="0"/>
          </a:xfrm>
          <a:prstGeom prst="straightConnector1">
            <a:avLst/>
          </a:prstGeom>
          <a:noFill/>
          <a:ln w="19050" cap="flat" cmpd="sng">
            <a:solidFill>
              <a:srgbClr val="180E44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658" name="Google Shape;658;p35"/>
          <p:cNvCxnSpPr>
            <a:stCxn id="654" idx="6"/>
            <a:endCxn id="653" idx="2"/>
          </p:cNvCxnSpPr>
          <p:nvPr/>
        </p:nvCxnSpPr>
        <p:spPr>
          <a:xfrm>
            <a:off x="5949000" y="2955050"/>
            <a:ext cx="1036200" cy="0"/>
          </a:xfrm>
          <a:prstGeom prst="straightConnector1">
            <a:avLst/>
          </a:prstGeom>
          <a:noFill/>
          <a:ln w="19050" cap="flat" cmpd="sng">
            <a:solidFill>
              <a:srgbClr val="180E44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659" name="Google Shape;659;p35"/>
          <p:cNvCxnSpPr>
            <a:stCxn id="660" idx="6"/>
            <a:endCxn id="655" idx="2"/>
          </p:cNvCxnSpPr>
          <p:nvPr/>
        </p:nvCxnSpPr>
        <p:spPr>
          <a:xfrm>
            <a:off x="2150875" y="2955050"/>
            <a:ext cx="1036200" cy="0"/>
          </a:xfrm>
          <a:prstGeom prst="straightConnector1">
            <a:avLst/>
          </a:prstGeom>
          <a:noFill/>
          <a:ln w="19050" cap="flat" cmpd="sng">
            <a:solidFill>
              <a:srgbClr val="180E4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661" name="Google Shape;661;p35"/>
          <p:cNvSpPr txBox="1"/>
          <p:nvPr/>
        </p:nvSpPr>
        <p:spPr>
          <a:xfrm>
            <a:off x="636025" y="3622400"/>
            <a:ext cx="2166900" cy="39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highlight>
                  <a:srgbClr val="FFC05C"/>
                </a:highlight>
                <a:latin typeface="Glegoo"/>
                <a:ea typeface="Glegoo"/>
                <a:cs typeface="B Nazanin" panose="00000700000000000000" pitchFamily="2" charset="-78"/>
                <a:sym typeface="Glegoo"/>
              </a:rPr>
              <a:t>عنوان در اینجا</a:t>
            </a:r>
          </a:p>
        </p:txBody>
      </p:sp>
      <p:sp>
        <p:nvSpPr>
          <p:cNvPr id="662" name="Google Shape;662;p35"/>
          <p:cNvSpPr txBox="1"/>
          <p:nvPr/>
        </p:nvSpPr>
        <p:spPr>
          <a:xfrm>
            <a:off x="636025" y="4075800"/>
            <a:ext cx="2166900" cy="45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Muli"/>
                <a:ea typeface="Muli"/>
                <a:cs typeface="B Nazanin" panose="00000700000000000000" pitchFamily="2" charset="-78"/>
                <a:sym typeface="Muli"/>
              </a:rPr>
              <a:t>قالب پاورپوینت حقوق قابل ویرایش می باشد</a:t>
            </a:r>
            <a:endParaRPr dirty="0">
              <a:latin typeface="Muli"/>
              <a:ea typeface="Muli"/>
              <a:cs typeface="B Nazanin" panose="00000700000000000000" pitchFamily="2" charset="-78"/>
              <a:sym typeface="Muli"/>
            </a:endParaRPr>
          </a:p>
        </p:txBody>
      </p:sp>
      <p:sp>
        <p:nvSpPr>
          <p:cNvPr id="663" name="Google Shape;663;p35"/>
          <p:cNvSpPr txBox="1"/>
          <p:nvPr/>
        </p:nvSpPr>
        <p:spPr>
          <a:xfrm>
            <a:off x="2535100" y="1360913"/>
            <a:ext cx="2166900" cy="39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highlight>
                  <a:srgbClr val="FFC05C"/>
                </a:highlight>
                <a:latin typeface="Glegoo"/>
                <a:ea typeface="Glegoo"/>
                <a:cs typeface="B Nazanin" panose="00000700000000000000" pitchFamily="2" charset="-78"/>
                <a:sym typeface="Glegoo"/>
              </a:rPr>
              <a:t>عنوان در اینجا</a:t>
            </a:r>
            <a:endParaRPr sz="2000" b="1" dirty="0">
              <a:highlight>
                <a:srgbClr val="FFC05C"/>
              </a:highlight>
              <a:latin typeface="Glegoo"/>
              <a:ea typeface="Glegoo"/>
              <a:cs typeface="B Nazanin" panose="00000700000000000000" pitchFamily="2" charset="-78"/>
              <a:sym typeface="Glegoo"/>
            </a:endParaRPr>
          </a:p>
        </p:txBody>
      </p:sp>
      <p:sp>
        <p:nvSpPr>
          <p:cNvPr id="664" name="Google Shape;664;p35"/>
          <p:cNvSpPr txBox="1"/>
          <p:nvPr/>
        </p:nvSpPr>
        <p:spPr>
          <a:xfrm>
            <a:off x="2535100" y="1814313"/>
            <a:ext cx="2166900" cy="45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Muli"/>
                <a:ea typeface="Muli"/>
                <a:cs typeface="B Nazanin" panose="00000700000000000000" pitchFamily="2" charset="-78"/>
                <a:sym typeface="Muli"/>
              </a:rPr>
              <a:t>قالب پاورپوینت حقوق قابل ویرایش می باشد</a:t>
            </a:r>
            <a:endParaRPr dirty="0">
              <a:latin typeface="Muli"/>
              <a:ea typeface="Muli"/>
              <a:cs typeface="B Nazanin" panose="00000700000000000000" pitchFamily="2" charset="-78"/>
              <a:sym typeface="Muli"/>
            </a:endParaRPr>
          </a:p>
        </p:txBody>
      </p:sp>
      <p:sp>
        <p:nvSpPr>
          <p:cNvPr id="665" name="Google Shape;665;p35"/>
          <p:cNvSpPr txBox="1"/>
          <p:nvPr/>
        </p:nvSpPr>
        <p:spPr>
          <a:xfrm>
            <a:off x="4437975" y="3622400"/>
            <a:ext cx="2166900" cy="39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highlight>
                  <a:srgbClr val="FFC05C"/>
                </a:highlight>
                <a:latin typeface="Glegoo"/>
                <a:ea typeface="Glegoo"/>
                <a:cs typeface="B Nazanin" panose="00000700000000000000" pitchFamily="2" charset="-78"/>
                <a:sym typeface="Glegoo"/>
              </a:rPr>
              <a:t>عنوان در اینجا</a:t>
            </a:r>
          </a:p>
        </p:txBody>
      </p:sp>
      <p:sp>
        <p:nvSpPr>
          <p:cNvPr id="666" name="Google Shape;666;p35"/>
          <p:cNvSpPr txBox="1"/>
          <p:nvPr/>
        </p:nvSpPr>
        <p:spPr>
          <a:xfrm>
            <a:off x="4437975" y="4075800"/>
            <a:ext cx="2166900" cy="45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Muli"/>
                <a:ea typeface="Muli"/>
                <a:cs typeface="B Nazanin" panose="00000700000000000000" pitchFamily="2" charset="-78"/>
                <a:sym typeface="Muli"/>
              </a:rPr>
              <a:t>قالب پاورپوینت حقوق قابل ویرایش می باشد</a:t>
            </a:r>
            <a:endParaRPr dirty="0">
              <a:latin typeface="Muli"/>
              <a:ea typeface="Muli"/>
              <a:cs typeface="B Nazanin" panose="00000700000000000000" pitchFamily="2" charset="-78"/>
              <a:sym typeface="Muli"/>
            </a:endParaRPr>
          </a:p>
        </p:txBody>
      </p:sp>
      <p:sp>
        <p:nvSpPr>
          <p:cNvPr id="667" name="Google Shape;667;p35"/>
          <p:cNvSpPr txBox="1"/>
          <p:nvPr/>
        </p:nvSpPr>
        <p:spPr>
          <a:xfrm>
            <a:off x="6337000" y="1360913"/>
            <a:ext cx="2166900" cy="39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highlight>
                  <a:srgbClr val="FFC05C"/>
                </a:highlight>
                <a:latin typeface="Glegoo"/>
                <a:ea typeface="Glegoo"/>
                <a:cs typeface="B Nazanin" panose="00000700000000000000" pitchFamily="2" charset="-78"/>
                <a:sym typeface="Glegoo"/>
              </a:rPr>
              <a:t>عنوان در اینجا</a:t>
            </a:r>
          </a:p>
        </p:txBody>
      </p:sp>
      <p:sp>
        <p:nvSpPr>
          <p:cNvPr id="668" name="Google Shape;668;p35"/>
          <p:cNvSpPr txBox="1"/>
          <p:nvPr/>
        </p:nvSpPr>
        <p:spPr>
          <a:xfrm>
            <a:off x="6337000" y="1814313"/>
            <a:ext cx="2166900" cy="45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Muli"/>
                <a:ea typeface="Muli"/>
                <a:cs typeface="B Nazanin" panose="00000700000000000000" pitchFamily="2" charset="-78"/>
                <a:sym typeface="Muli"/>
              </a:rPr>
              <a:t>قالب پاورپوینت حقوق قابل ویرایش می باشد</a:t>
            </a:r>
            <a:endParaRPr dirty="0">
              <a:latin typeface="Muli"/>
              <a:ea typeface="Muli"/>
              <a:cs typeface="B Nazanin" panose="00000700000000000000" pitchFamily="2" charset="-78"/>
              <a:sym typeface="Muli"/>
            </a:endParaRPr>
          </a:p>
        </p:txBody>
      </p:sp>
      <p:cxnSp>
        <p:nvCxnSpPr>
          <p:cNvPr id="669" name="Google Shape;669;p35"/>
          <p:cNvCxnSpPr>
            <a:stCxn id="660" idx="2"/>
          </p:cNvCxnSpPr>
          <p:nvPr/>
        </p:nvCxnSpPr>
        <p:spPr>
          <a:xfrm rot="10800000">
            <a:off x="712075" y="2955050"/>
            <a:ext cx="576000" cy="0"/>
          </a:xfrm>
          <a:prstGeom prst="straightConnector1">
            <a:avLst/>
          </a:prstGeom>
          <a:noFill/>
          <a:ln w="19050" cap="flat" cmpd="sng">
            <a:solidFill>
              <a:srgbClr val="180E44"/>
            </a:solidFill>
            <a:prstDash val="dash"/>
            <a:round/>
            <a:headEnd type="none" w="med" len="med"/>
            <a:tailEnd type="oval" w="med" len="med"/>
          </a:ln>
        </p:spPr>
      </p:cxnSp>
      <p:cxnSp>
        <p:nvCxnSpPr>
          <p:cNvPr id="670" name="Google Shape;670;p35"/>
          <p:cNvCxnSpPr>
            <a:stCxn id="653" idx="6"/>
          </p:cNvCxnSpPr>
          <p:nvPr/>
        </p:nvCxnSpPr>
        <p:spPr>
          <a:xfrm>
            <a:off x="7848063" y="2955050"/>
            <a:ext cx="579600" cy="0"/>
          </a:xfrm>
          <a:prstGeom prst="straightConnector1">
            <a:avLst/>
          </a:prstGeom>
          <a:noFill/>
          <a:ln w="19050" cap="flat" cmpd="sng">
            <a:solidFill>
              <a:srgbClr val="180E44"/>
            </a:solidFill>
            <a:prstDash val="dash"/>
            <a:round/>
            <a:headEnd type="none" w="med" len="med"/>
            <a:tailEnd type="oval" w="med" len="med"/>
          </a:ln>
        </p:spPr>
      </p:cxnSp>
      <p:sp>
        <p:nvSpPr>
          <p:cNvPr id="671" name="Google Shape;671;p35"/>
          <p:cNvSpPr/>
          <p:nvPr/>
        </p:nvSpPr>
        <p:spPr>
          <a:xfrm flipH="1">
            <a:off x="1649582" y="3388808"/>
            <a:ext cx="139773" cy="129699"/>
          </a:xfrm>
          <a:custGeom>
            <a:avLst/>
            <a:gdLst/>
            <a:ahLst/>
            <a:cxnLst/>
            <a:rect l="l" t="t" r="r" b="b"/>
            <a:pathLst>
              <a:path w="2969" h="2755" extrusionOk="0">
                <a:moveTo>
                  <a:pt x="1263" y="1"/>
                </a:moveTo>
                <a:cubicBezTo>
                  <a:pt x="1247" y="1"/>
                  <a:pt x="1230" y="5"/>
                  <a:pt x="1210" y="14"/>
                </a:cubicBezTo>
                <a:cubicBezTo>
                  <a:pt x="1130" y="44"/>
                  <a:pt x="1099" y="74"/>
                  <a:pt x="1090" y="164"/>
                </a:cubicBezTo>
                <a:cubicBezTo>
                  <a:pt x="1090" y="314"/>
                  <a:pt x="1059" y="453"/>
                  <a:pt x="1059" y="604"/>
                </a:cubicBezTo>
                <a:cubicBezTo>
                  <a:pt x="1059" y="733"/>
                  <a:pt x="1010" y="773"/>
                  <a:pt x="910" y="804"/>
                </a:cubicBezTo>
                <a:cubicBezTo>
                  <a:pt x="660" y="893"/>
                  <a:pt x="430" y="1003"/>
                  <a:pt x="170" y="1053"/>
                </a:cubicBezTo>
                <a:cubicBezTo>
                  <a:pt x="90" y="1073"/>
                  <a:pt x="0" y="1103"/>
                  <a:pt x="0" y="1203"/>
                </a:cubicBezTo>
                <a:cubicBezTo>
                  <a:pt x="0" y="1293"/>
                  <a:pt x="80" y="1323"/>
                  <a:pt x="150" y="1353"/>
                </a:cubicBezTo>
                <a:cubicBezTo>
                  <a:pt x="390" y="1453"/>
                  <a:pt x="620" y="1543"/>
                  <a:pt x="859" y="1643"/>
                </a:cubicBezTo>
                <a:cubicBezTo>
                  <a:pt x="810" y="1923"/>
                  <a:pt x="760" y="2202"/>
                  <a:pt x="710" y="2472"/>
                </a:cubicBezTo>
                <a:cubicBezTo>
                  <a:pt x="690" y="2572"/>
                  <a:pt x="690" y="2672"/>
                  <a:pt x="790" y="2732"/>
                </a:cubicBezTo>
                <a:cubicBezTo>
                  <a:pt x="818" y="2747"/>
                  <a:pt x="847" y="2754"/>
                  <a:pt x="875" y="2754"/>
                </a:cubicBezTo>
                <a:cubicBezTo>
                  <a:pt x="939" y="2754"/>
                  <a:pt x="1001" y="2720"/>
                  <a:pt x="1050" y="2672"/>
                </a:cubicBezTo>
                <a:cubicBezTo>
                  <a:pt x="1199" y="2542"/>
                  <a:pt x="1349" y="2412"/>
                  <a:pt x="1489" y="2272"/>
                </a:cubicBezTo>
                <a:cubicBezTo>
                  <a:pt x="1560" y="2208"/>
                  <a:pt x="1621" y="2175"/>
                  <a:pt x="1697" y="2175"/>
                </a:cubicBezTo>
                <a:cubicBezTo>
                  <a:pt x="1728" y="2175"/>
                  <a:pt x="1761" y="2180"/>
                  <a:pt x="1799" y="2192"/>
                </a:cubicBezTo>
                <a:cubicBezTo>
                  <a:pt x="2109" y="2282"/>
                  <a:pt x="2418" y="2352"/>
                  <a:pt x="2738" y="2402"/>
                </a:cubicBezTo>
                <a:cubicBezTo>
                  <a:pt x="2776" y="2409"/>
                  <a:pt x="2809" y="2413"/>
                  <a:pt x="2836" y="2413"/>
                </a:cubicBezTo>
                <a:cubicBezTo>
                  <a:pt x="2958" y="2413"/>
                  <a:pt x="2968" y="2339"/>
                  <a:pt x="2878" y="2192"/>
                </a:cubicBezTo>
                <a:cubicBezTo>
                  <a:pt x="2738" y="1952"/>
                  <a:pt x="2588" y="1723"/>
                  <a:pt x="2429" y="1493"/>
                </a:cubicBezTo>
                <a:cubicBezTo>
                  <a:pt x="2349" y="1383"/>
                  <a:pt x="2338" y="1293"/>
                  <a:pt x="2418" y="1183"/>
                </a:cubicBezTo>
                <a:cubicBezTo>
                  <a:pt x="2548" y="983"/>
                  <a:pt x="2658" y="773"/>
                  <a:pt x="2778" y="564"/>
                </a:cubicBezTo>
                <a:cubicBezTo>
                  <a:pt x="2818" y="493"/>
                  <a:pt x="2848" y="424"/>
                  <a:pt x="2788" y="353"/>
                </a:cubicBezTo>
                <a:cubicBezTo>
                  <a:pt x="2762" y="327"/>
                  <a:pt x="2736" y="318"/>
                  <a:pt x="2708" y="318"/>
                </a:cubicBezTo>
                <a:cubicBezTo>
                  <a:pt x="2674" y="318"/>
                  <a:pt x="2637" y="333"/>
                  <a:pt x="2598" y="344"/>
                </a:cubicBezTo>
                <a:cubicBezTo>
                  <a:pt x="2508" y="373"/>
                  <a:pt x="2418" y="404"/>
                  <a:pt x="2329" y="424"/>
                </a:cubicBezTo>
                <a:cubicBezTo>
                  <a:pt x="2115" y="482"/>
                  <a:pt x="1979" y="518"/>
                  <a:pt x="1875" y="518"/>
                </a:cubicBezTo>
                <a:cubicBezTo>
                  <a:pt x="1691" y="518"/>
                  <a:pt x="1605" y="403"/>
                  <a:pt x="1369" y="84"/>
                </a:cubicBezTo>
                <a:cubicBezTo>
                  <a:pt x="1339" y="45"/>
                  <a:pt x="1313" y="1"/>
                  <a:pt x="1263" y="1"/>
                </a:cubicBezTo>
                <a:close/>
              </a:path>
            </a:pathLst>
          </a:custGeom>
          <a:solidFill>
            <a:srgbClr val="FFC0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672" name="Google Shape;672;p35"/>
          <p:cNvGrpSpPr/>
          <p:nvPr/>
        </p:nvGrpSpPr>
        <p:grpSpPr>
          <a:xfrm>
            <a:off x="5196839" y="2595511"/>
            <a:ext cx="649173" cy="719036"/>
            <a:chOff x="5011470" y="1104436"/>
            <a:chExt cx="649173" cy="719036"/>
          </a:xfrm>
        </p:grpSpPr>
        <p:sp>
          <p:nvSpPr>
            <p:cNvPr id="673" name="Google Shape;673;p35"/>
            <p:cNvSpPr/>
            <p:nvPr/>
          </p:nvSpPr>
          <p:spPr>
            <a:xfrm>
              <a:off x="5210388" y="1121674"/>
              <a:ext cx="431543" cy="363826"/>
            </a:xfrm>
            <a:custGeom>
              <a:avLst/>
              <a:gdLst/>
              <a:ahLst/>
              <a:cxnLst/>
              <a:rect l="l" t="t" r="r" b="b"/>
              <a:pathLst>
                <a:path w="20227" h="17053" extrusionOk="0">
                  <a:moveTo>
                    <a:pt x="10353" y="1575"/>
                  </a:moveTo>
                  <a:cubicBezTo>
                    <a:pt x="12553" y="1575"/>
                    <a:pt x="14671" y="2544"/>
                    <a:pt x="15990" y="4000"/>
                  </a:cubicBezTo>
                  <a:cubicBezTo>
                    <a:pt x="18046" y="6256"/>
                    <a:pt x="18121" y="10993"/>
                    <a:pt x="15665" y="12948"/>
                  </a:cubicBezTo>
                  <a:cubicBezTo>
                    <a:pt x="13986" y="14285"/>
                    <a:pt x="11759" y="15183"/>
                    <a:pt x="9647" y="15183"/>
                  </a:cubicBezTo>
                  <a:cubicBezTo>
                    <a:pt x="7722" y="15183"/>
                    <a:pt x="5893" y="14437"/>
                    <a:pt x="4662" y="12597"/>
                  </a:cubicBezTo>
                  <a:cubicBezTo>
                    <a:pt x="2958" y="10015"/>
                    <a:pt x="2456" y="5053"/>
                    <a:pt x="6141" y="2948"/>
                  </a:cubicBezTo>
                  <a:cubicBezTo>
                    <a:pt x="7447" y="1988"/>
                    <a:pt x="8918" y="1575"/>
                    <a:pt x="10353" y="1575"/>
                  </a:cubicBezTo>
                  <a:close/>
                  <a:moveTo>
                    <a:pt x="10609" y="0"/>
                  </a:moveTo>
                  <a:cubicBezTo>
                    <a:pt x="8132" y="0"/>
                    <a:pt x="5676" y="898"/>
                    <a:pt x="4010" y="2120"/>
                  </a:cubicBezTo>
                  <a:cubicBezTo>
                    <a:pt x="1980" y="3574"/>
                    <a:pt x="0" y="8637"/>
                    <a:pt x="2131" y="12371"/>
                  </a:cubicBezTo>
                  <a:cubicBezTo>
                    <a:pt x="3772" y="15277"/>
                    <a:pt x="7325" y="17052"/>
                    <a:pt x="10754" y="17052"/>
                  </a:cubicBezTo>
                  <a:cubicBezTo>
                    <a:pt x="12353" y="17052"/>
                    <a:pt x="13925" y="16667"/>
                    <a:pt x="15264" y="15830"/>
                  </a:cubicBezTo>
                  <a:cubicBezTo>
                    <a:pt x="19825" y="12998"/>
                    <a:pt x="20226" y="6131"/>
                    <a:pt x="16592" y="2396"/>
                  </a:cubicBezTo>
                  <a:cubicBezTo>
                    <a:pt x="14917" y="674"/>
                    <a:pt x="12755" y="0"/>
                    <a:pt x="10609" y="0"/>
                  </a:cubicBezTo>
                  <a:close/>
                </a:path>
              </a:pathLst>
            </a:custGeom>
            <a:solidFill>
              <a:srgbClr val="FF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674" name="Google Shape;674;p35"/>
            <p:cNvGrpSpPr/>
            <p:nvPr/>
          </p:nvGrpSpPr>
          <p:grpSpPr>
            <a:xfrm>
              <a:off x="5011470" y="1104436"/>
              <a:ext cx="649173" cy="719036"/>
              <a:chOff x="5011470" y="1104436"/>
              <a:chExt cx="649173" cy="719036"/>
            </a:xfrm>
          </p:grpSpPr>
          <p:sp>
            <p:nvSpPr>
              <p:cNvPr id="675" name="Google Shape;675;p35"/>
              <p:cNvSpPr/>
              <p:nvPr/>
            </p:nvSpPr>
            <p:spPr>
              <a:xfrm>
                <a:off x="5262784" y="1155254"/>
                <a:ext cx="334213" cy="290369"/>
              </a:xfrm>
              <a:custGeom>
                <a:avLst/>
                <a:gdLst/>
                <a:ahLst/>
                <a:cxnLst/>
                <a:rect l="l" t="t" r="r" b="b"/>
                <a:pathLst>
                  <a:path w="15665" h="13610" extrusionOk="0">
                    <a:moveTo>
                      <a:pt x="7797" y="1135"/>
                    </a:moveTo>
                    <a:cubicBezTo>
                      <a:pt x="9609" y="1135"/>
                      <a:pt x="11439" y="1740"/>
                      <a:pt x="12657" y="2902"/>
                    </a:cubicBezTo>
                    <a:cubicBezTo>
                      <a:pt x="14788" y="4907"/>
                      <a:pt x="14587" y="9218"/>
                      <a:pt x="12156" y="10948"/>
                    </a:cubicBezTo>
                    <a:cubicBezTo>
                      <a:pt x="10744" y="11958"/>
                      <a:pt x="8895" y="12671"/>
                      <a:pt x="7135" y="12671"/>
                    </a:cubicBezTo>
                    <a:cubicBezTo>
                      <a:pt x="5709" y="12671"/>
                      <a:pt x="4341" y="12203"/>
                      <a:pt x="3309" y="11048"/>
                    </a:cubicBezTo>
                    <a:cubicBezTo>
                      <a:pt x="1329" y="8842"/>
                      <a:pt x="2181" y="3529"/>
                      <a:pt x="3760" y="2351"/>
                    </a:cubicBezTo>
                    <a:cubicBezTo>
                      <a:pt x="4871" y="1532"/>
                      <a:pt x="6328" y="1135"/>
                      <a:pt x="7797" y="1135"/>
                    </a:cubicBezTo>
                    <a:close/>
                    <a:moveTo>
                      <a:pt x="7897" y="1"/>
                    </a:moveTo>
                    <a:cubicBezTo>
                      <a:pt x="6462" y="1"/>
                      <a:pt x="4991" y="414"/>
                      <a:pt x="3685" y="1374"/>
                    </a:cubicBezTo>
                    <a:cubicBezTo>
                      <a:pt x="0" y="3479"/>
                      <a:pt x="502" y="8441"/>
                      <a:pt x="2206" y="11023"/>
                    </a:cubicBezTo>
                    <a:cubicBezTo>
                      <a:pt x="3437" y="12863"/>
                      <a:pt x="5266" y="13609"/>
                      <a:pt x="7191" y="13609"/>
                    </a:cubicBezTo>
                    <a:cubicBezTo>
                      <a:pt x="9303" y="13609"/>
                      <a:pt x="11530" y="12711"/>
                      <a:pt x="13209" y="11374"/>
                    </a:cubicBezTo>
                    <a:cubicBezTo>
                      <a:pt x="15665" y="9419"/>
                      <a:pt x="15590" y="4682"/>
                      <a:pt x="13534" y="2426"/>
                    </a:cubicBezTo>
                    <a:cubicBezTo>
                      <a:pt x="12215" y="970"/>
                      <a:pt x="10097" y="1"/>
                      <a:pt x="7897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76" name="Google Shape;676;p35"/>
              <p:cNvSpPr/>
              <p:nvPr/>
            </p:nvSpPr>
            <p:spPr>
              <a:xfrm>
                <a:off x="5354904" y="1262584"/>
                <a:ext cx="67781" cy="44419"/>
              </a:xfrm>
              <a:custGeom>
                <a:avLst/>
                <a:gdLst/>
                <a:ahLst/>
                <a:cxnLst/>
                <a:rect l="l" t="t" r="r" b="b"/>
                <a:pathLst>
                  <a:path w="3177" h="2082" extrusionOk="0">
                    <a:moveTo>
                      <a:pt x="323" y="1"/>
                    </a:moveTo>
                    <a:cubicBezTo>
                      <a:pt x="111" y="1"/>
                      <a:pt x="1" y="356"/>
                      <a:pt x="219" y="453"/>
                    </a:cubicBezTo>
                    <a:cubicBezTo>
                      <a:pt x="1171" y="854"/>
                      <a:pt x="1923" y="1480"/>
                      <a:pt x="2700" y="2082"/>
                    </a:cubicBezTo>
                    <a:cubicBezTo>
                      <a:pt x="2850" y="1881"/>
                      <a:pt x="3026" y="1656"/>
                      <a:pt x="3176" y="1455"/>
                    </a:cubicBezTo>
                    <a:cubicBezTo>
                      <a:pt x="3026" y="1330"/>
                      <a:pt x="2850" y="1180"/>
                      <a:pt x="2700" y="1054"/>
                    </a:cubicBezTo>
                    <a:cubicBezTo>
                      <a:pt x="1973" y="503"/>
                      <a:pt x="1271" y="52"/>
                      <a:pt x="344" y="2"/>
                    </a:cubicBezTo>
                    <a:cubicBezTo>
                      <a:pt x="337" y="1"/>
                      <a:pt x="330" y="1"/>
                      <a:pt x="323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77" name="Google Shape;677;p35"/>
              <p:cNvSpPr/>
              <p:nvPr/>
            </p:nvSpPr>
            <p:spPr>
              <a:xfrm>
                <a:off x="5431216" y="1306980"/>
                <a:ext cx="60975" cy="31704"/>
              </a:xfrm>
              <a:custGeom>
                <a:avLst/>
                <a:gdLst/>
                <a:ahLst/>
                <a:cxnLst/>
                <a:rect l="l" t="t" r="r" b="b"/>
                <a:pathLst>
                  <a:path w="2858" h="1486" extrusionOk="0">
                    <a:moveTo>
                      <a:pt x="426" y="1"/>
                    </a:moveTo>
                    <a:cubicBezTo>
                      <a:pt x="276" y="226"/>
                      <a:pt x="151" y="452"/>
                      <a:pt x="0" y="678"/>
                    </a:cubicBezTo>
                    <a:cubicBezTo>
                      <a:pt x="582" y="1104"/>
                      <a:pt x="1269" y="1486"/>
                      <a:pt x="1968" y="1486"/>
                    </a:cubicBezTo>
                    <a:cubicBezTo>
                      <a:pt x="2172" y="1486"/>
                      <a:pt x="2378" y="1453"/>
                      <a:pt x="2582" y="1379"/>
                    </a:cubicBezTo>
                    <a:cubicBezTo>
                      <a:pt x="2832" y="1279"/>
                      <a:pt x="2857" y="928"/>
                      <a:pt x="2582" y="828"/>
                    </a:cubicBezTo>
                    <a:cubicBezTo>
                      <a:pt x="1980" y="653"/>
                      <a:pt x="1404" y="552"/>
                      <a:pt x="827" y="252"/>
                    </a:cubicBezTo>
                    <a:cubicBezTo>
                      <a:pt x="677" y="176"/>
                      <a:pt x="552" y="76"/>
                      <a:pt x="426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78" name="Google Shape;678;p35"/>
              <p:cNvSpPr/>
              <p:nvPr/>
            </p:nvSpPr>
            <p:spPr>
              <a:xfrm>
                <a:off x="5422661" y="1228919"/>
                <a:ext cx="68997" cy="78086"/>
              </a:xfrm>
              <a:custGeom>
                <a:avLst/>
                <a:gdLst/>
                <a:ahLst/>
                <a:cxnLst/>
                <a:rect l="l" t="t" r="r" b="b"/>
                <a:pathLst>
                  <a:path w="3234" h="3660" extrusionOk="0">
                    <a:moveTo>
                      <a:pt x="2882" y="1"/>
                    </a:moveTo>
                    <a:cubicBezTo>
                      <a:pt x="1880" y="76"/>
                      <a:pt x="1228" y="1404"/>
                      <a:pt x="677" y="2156"/>
                    </a:cubicBezTo>
                    <a:cubicBezTo>
                      <a:pt x="476" y="2432"/>
                      <a:pt x="251" y="2733"/>
                      <a:pt x="0" y="3033"/>
                    </a:cubicBezTo>
                    <a:cubicBezTo>
                      <a:pt x="276" y="3259"/>
                      <a:pt x="552" y="3459"/>
                      <a:pt x="827" y="3660"/>
                    </a:cubicBezTo>
                    <a:cubicBezTo>
                      <a:pt x="852" y="3635"/>
                      <a:pt x="877" y="3585"/>
                      <a:pt x="877" y="3560"/>
                    </a:cubicBezTo>
                    <a:cubicBezTo>
                      <a:pt x="1529" y="2582"/>
                      <a:pt x="2181" y="1154"/>
                      <a:pt x="3083" y="452"/>
                    </a:cubicBezTo>
                    <a:cubicBezTo>
                      <a:pt x="3233" y="302"/>
                      <a:pt x="3108" y="1"/>
                      <a:pt x="2882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79" name="Google Shape;679;p35"/>
              <p:cNvSpPr/>
              <p:nvPr/>
            </p:nvSpPr>
            <p:spPr>
              <a:xfrm>
                <a:off x="5382468" y="1306980"/>
                <a:ext cx="48772" cy="6451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3024" extrusionOk="0">
                    <a:moveTo>
                      <a:pt x="1408" y="1"/>
                    </a:moveTo>
                    <a:cubicBezTo>
                      <a:pt x="807" y="828"/>
                      <a:pt x="255" y="1705"/>
                      <a:pt x="55" y="2582"/>
                    </a:cubicBezTo>
                    <a:cubicBezTo>
                      <a:pt x="0" y="2836"/>
                      <a:pt x="194" y="3024"/>
                      <a:pt x="410" y="3024"/>
                    </a:cubicBezTo>
                    <a:cubicBezTo>
                      <a:pt x="493" y="3024"/>
                      <a:pt x="580" y="2996"/>
                      <a:pt x="656" y="2933"/>
                    </a:cubicBezTo>
                    <a:cubicBezTo>
                      <a:pt x="1333" y="2357"/>
                      <a:pt x="1834" y="1505"/>
                      <a:pt x="2285" y="678"/>
                    </a:cubicBezTo>
                    <a:cubicBezTo>
                      <a:pt x="2235" y="627"/>
                      <a:pt x="2160" y="577"/>
                      <a:pt x="2085" y="527"/>
                    </a:cubicBezTo>
                    <a:cubicBezTo>
                      <a:pt x="1859" y="352"/>
                      <a:pt x="1634" y="176"/>
                      <a:pt x="1408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80" name="Google Shape;680;p35"/>
              <p:cNvSpPr/>
              <p:nvPr/>
            </p:nvSpPr>
            <p:spPr>
              <a:xfrm>
                <a:off x="5412506" y="1293625"/>
                <a:ext cx="27821" cy="27821"/>
              </a:xfrm>
              <a:custGeom>
                <a:avLst/>
                <a:gdLst/>
                <a:ahLst/>
                <a:cxnLst/>
                <a:rect l="l" t="t" r="r" b="b"/>
                <a:pathLst>
                  <a:path w="1304" h="1304" extrusionOk="0">
                    <a:moveTo>
                      <a:pt x="476" y="0"/>
                    </a:moveTo>
                    <a:cubicBezTo>
                      <a:pt x="326" y="201"/>
                      <a:pt x="150" y="426"/>
                      <a:pt x="0" y="627"/>
                    </a:cubicBezTo>
                    <a:cubicBezTo>
                      <a:pt x="226" y="802"/>
                      <a:pt x="451" y="978"/>
                      <a:pt x="677" y="1153"/>
                    </a:cubicBezTo>
                    <a:cubicBezTo>
                      <a:pt x="752" y="1203"/>
                      <a:pt x="827" y="1253"/>
                      <a:pt x="877" y="1304"/>
                    </a:cubicBezTo>
                    <a:cubicBezTo>
                      <a:pt x="1028" y="1078"/>
                      <a:pt x="1153" y="852"/>
                      <a:pt x="1303" y="627"/>
                    </a:cubicBezTo>
                    <a:cubicBezTo>
                      <a:pt x="1028" y="426"/>
                      <a:pt x="752" y="226"/>
                      <a:pt x="476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81" name="Google Shape;681;p35"/>
              <p:cNvSpPr/>
              <p:nvPr/>
            </p:nvSpPr>
            <p:spPr>
              <a:xfrm>
                <a:off x="5191145" y="1104436"/>
                <a:ext cx="469498" cy="400906"/>
              </a:xfrm>
              <a:custGeom>
                <a:avLst/>
                <a:gdLst/>
                <a:ahLst/>
                <a:cxnLst/>
                <a:rect l="l" t="t" r="r" b="b"/>
                <a:pathLst>
                  <a:path w="22006" h="18791" extrusionOk="0">
                    <a:moveTo>
                      <a:pt x="11511" y="808"/>
                    </a:moveTo>
                    <a:cubicBezTo>
                      <a:pt x="13657" y="808"/>
                      <a:pt x="15819" y="1482"/>
                      <a:pt x="17494" y="3204"/>
                    </a:cubicBezTo>
                    <a:cubicBezTo>
                      <a:pt x="21128" y="6939"/>
                      <a:pt x="20727" y="13806"/>
                      <a:pt x="16166" y="16638"/>
                    </a:cubicBezTo>
                    <a:cubicBezTo>
                      <a:pt x="14827" y="17475"/>
                      <a:pt x="13255" y="17860"/>
                      <a:pt x="11656" y="17860"/>
                    </a:cubicBezTo>
                    <a:cubicBezTo>
                      <a:pt x="8227" y="17860"/>
                      <a:pt x="4674" y="16085"/>
                      <a:pt x="3033" y="13179"/>
                    </a:cubicBezTo>
                    <a:cubicBezTo>
                      <a:pt x="902" y="9445"/>
                      <a:pt x="2882" y="4382"/>
                      <a:pt x="4912" y="2928"/>
                    </a:cubicBezTo>
                    <a:cubicBezTo>
                      <a:pt x="6578" y="1706"/>
                      <a:pt x="9034" y="808"/>
                      <a:pt x="11511" y="808"/>
                    </a:cubicBezTo>
                    <a:close/>
                    <a:moveTo>
                      <a:pt x="11010" y="1"/>
                    </a:moveTo>
                    <a:cubicBezTo>
                      <a:pt x="8986" y="1"/>
                      <a:pt x="7053" y="477"/>
                      <a:pt x="5714" y="1299"/>
                    </a:cubicBezTo>
                    <a:cubicBezTo>
                      <a:pt x="1328" y="4006"/>
                      <a:pt x="0" y="9996"/>
                      <a:pt x="2632" y="14157"/>
                    </a:cubicBezTo>
                    <a:cubicBezTo>
                      <a:pt x="2907" y="14583"/>
                      <a:pt x="3233" y="14984"/>
                      <a:pt x="3584" y="15360"/>
                    </a:cubicBezTo>
                    <a:cubicBezTo>
                      <a:pt x="3684" y="15259"/>
                      <a:pt x="3759" y="15134"/>
                      <a:pt x="3860" y="15009"/>
                    </a:cubicBezTo>
                    <a:cubicBezTo>
                      <a:pt x="3908" y="14960"/>
                      <a:pt x="3965" y="14940"/>
                      <a:pt x="4022" y="14940"/>
                    </a:cubicBezTo>
                    <a:cubicBezTo>
                      <a:pt x="4200" y="14940"/>
                      <a:pt x="4375" y="15144"/>
                      <a:pt x="4261" y="15335"/>
                    </a:cubicBezTo>
                    <a:cubicBezTo>
                      <a:pt x="4161" y="15460"/>
                      <a:pt x="4060" y="15610"/>
                      <a:pt x="3960" y="15761"/>
                    </a:cubicBezTo>
                    <a:cubicBezTo>
                      <a:pt x="4436" y="16237"/>
                      <a:pt x="4963" y="16663"/>
                      <a:pt x="5564" y="17014"/>
                    </a:cubicBezTo>
                    <a:cubicBezTo>
                      <a:pt x="5689" y="16863"/>
                      <a:pt x="5840" y="16663"/>
                      <a:pt x="5990" y="16513"/>
                    </a:cubicBezTo>
                    <a:cubicBezTo>
                      <a:pt x="6029" y="16468"/>
                      <a:pt x="6073" y="16449"/>
                      <a:pt x="6117" y="16449"/>
                    </a:cubicBezTo>
                    <a:cubicBezTo>
                      <a:pt x="6246" y="16449"/>
                      <a:pt x="6365" y="16607"/>
                      <a:pt x="6291" y="16738"/>
                    </a:cubicBezTo>
                    <a:cubicBezTo>
                      <a:pt x="6216" y="16939"/>
                      <a:pt x="6115" y="17114"/>
                      <a:pt x="6015" y="17289"/>
                    </a:cubicBezTo>
                    <a:cubicBezTo>
                      <a:pt x="7724" y="18257"/>
                      <a:pt x="9730" y="18790"/>
                      <a:pt x="11706" y="18790"/>
                    </a:cubicBezTo>
                    <a:cubicBezTo>
                      <a:pt x="13671" y="18790"/>
                      <a:pt x="15606" y="18263"/>
                      <a:pt x="17193" y="17114"/>
                    </a:cubicBezTo>
                    <a:cubicBezTo>
                      <a:pt x="21579" y="13881"/>
                      <a:pt x="22005" y="7164"/>
                      <a:pt x="18572" y="3054"/>
                    </a:cubicBezTo>
                    <a:cubicBezTo>
                      <a:pt x="16756" y="905"/>
                      <a:pt x="13797" y="1"/>
                      <a:pt x="1101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82" name="Google Shape;682;p35"/>
              <p:cNvSpPr/>
              <p:nvPr/>
            </p:nvSpPr>
            <p:spPr>
              <a:xfrm>
                <a:off x="5011470" y="1432103"/>
                <a:ext cx="264170" cy="391369"/>
              </a:xfrm>
              <a:custGeom>
                <a:avLst/>
                <a:gdLst/>
                <a:ahLst/>
                <a:cxnLst/>
                <a:rect l="l" t="t" r="r" b="b"/>
                <a:pathLst>
                  <a:path w="12382" h="18344" extrusionOk="0">
                    <a:moveTo>
                      <a:pt x="3685" y="17645"/>
                    </a:moveTo>
                    <a:lnTo>
                      <a:pt x="3685" y="17645"/>
                    </a:lnTo>
                    <a:cubicBezTo>
                      <a:pt x="3681" y="17653"/>
                      <a:pt x="3677" y="17661"/>
                      <a:pt x="3673" y="17669"/>
                    </a:cubicBezTo>
                    <a:lnTo>
                      <a:pt x="3673" y="17669"/>
                    </a:lnTo>
                    <a:cubicBezTo>
                      <a:pt x="3679" y="17663"/>
                      <a:pt x="3685" y="17657"/>
                      <a:pt x="3685" y="17645"/>
                    </a:cubicBezTo>
                    <a:close/>
                    <a:moveTo>
                      <a:pt x="3673" y="17669"/>
                    </a:moveTo>
                    <a:cubicBezTo>
                      <a:pt x="3667" y="17676"/>
                      <a:pt x="3660" y="17682"/>
                      <a:pt x="3660" y="17694"/>
                    </a:cubicBezTo>
                    <a:lnTo>
                      <a:pt x="3660" y="17694"/>
                    </a:lnTo>
                    <a:cubicBezTo>
                      <a:pt x="3665" y="17686"/>
                      <a:pt x="3669" y="17678"/>
                      <a:pt x="3673" y="17669"/>
                    </a:cubicBezTo>
                    <a:close/>
                    <a:moveTo>
                      <a:pt x="3660" y="17694"/>
                    </a:moveTo>
                    <a:cubicBezTo>
                      <a:pt x="3660" y="17695"/>
                      <a:pt x="3660" y="17695"/>
                      <a:pt x="3659" y="17696"/>
                    </a:cubicBezTo>
                    <a:lnTo>
                      <a:pt x="3659" y="17696"/>
                    </a:lnTo>
                    <a:cubicBezTo>
                      <a:pt x="3660" y="17696"/>
                      <a:pt x="3660" y="17695"/>
                      <a:pt x="3660" y="17695"/>
                    </a:cubicBezTo>
                    <a:cubicBezTo>
                      <a:pt x="3660" y="17695"/>
                      <a:pt x="3660" y="17695"/>
                      <a:pt x="3660" y="17694"/>
                    </a:cubicBezTo>
                    <a:close/>
                    <a:moveTo>
                      <a:pt x="12006" y="1"/>
                    </a:moveTo>
                    <a:cubicBezTo>
                      <a:pt x="10076" y="2181"/>
                      <a:pt x="8322" y="4537"/>
                      <a:pt x="6567" y="6868"/>
                    </a:cubicBezTo>
                    <a:cubicBezTo>
                      <a:pt x="4663" y="9399"/>
                      <a:pt x="2332" y="12006"/>
                      <a:pt x="878" y="14813"/>
                    </a:cubicBezTo>
                    <a:cubicBezTo>
                      <a:pt x="126" y="15615"/>
                      <a:pt x="1" y="16918"/>
                      <a:pt x="803" y="17745"/>
                    </a:cubicBezTo>
                    <a:cubicBezTo>
                      <a:pt x="1149" y="18116"/>
                      <a:pt x="1769" y="18344"/>
                      <a:pt x="2357" y="18344"/>
                    </a:cubicBezTo>
                    <a:cubicBezTo>
                      <a:pt x="2899" y="18344"/>
                      <a:pt x="3414" y="18150"/>
                      <a:pt x="3659" y="17696"/>
                    </a:cubicBezTo>
                    <a:lnTo>
                      <a:pt x="3659" y="17696"/>
                    </a:lnTo>
                    <a:cubicBezTo>
                      <a:pt x="3595" y="17773"/>
                      <a:pt x="3519" y="17805"/>
                      <a:pt x="3445" y="17805"/>
                    </a:cubicBezTo>
                    <a:cubicBezTo>
                      <a:pt x="3230" y="17805"/>
                      <a:pt x="3029" y="17536"/>
                      <a:pt x="3159" y="17294"/>
                    </a:cubicBezTo>
                    <a:cubicBezTo>
                      <a:pt x="3184" y="17244"/>
                      <a:pt x="3234" y="17169"/>
                      <a:pt x="3284" y="17093"/>
                    </a:cubicBezTo>
                    <a:lnTo>
                      <a:pt x="3284" y="17093"/>
                    </a:lnTo>
                    <a:cubicBezTo>
                      <a:pt x="2884" y="17279"/>
                      <a:pt x="2467" y="17498"/>
                      <a:pt x="2072" y="17498"/>
                    </a:cubicBezTo>
                    <a:cubicBezTo>
                      <a:pt x="1774" y="17498"/>
                      <a:pt x="1488" y="17374"/>
                      <a:pt x="1229" y="17018"/>
                    </a:cubicBezTo>
                    <a:cubicBezTo>
                      <a:pt x="778" y="16392"/>
                      <a:pt x="1079" y="15765"/>
                      <a:pt x="1329" y="15139"/>
                    </a:cubicBezTo>
                    <a:cubicBezTo>
                      <a:pt x="3359" y="13033"/>
                      <a:pt x="4938" y="10301"/>
                      <a:pt x="6693" y="7971"/>
                    </a:cubicBezTo>
                    <a:cubicBezTo>
                      <a:pt x="8572" y="5439"/>
                      <a:pt x="10552" y="2983"/>
                      <a:pt x="12382" y="402"/>
                    </a:cubicBezTo>
                    <a:cubicBezTo>
                      <a:pt x="12232" y="276"/>
                      <a:pt x="12131" y="126"/>
                      <a:pt x="12006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83" name="Google Shape;683;p35"/>
              <p:cNvSpPr/>
              <p:nvPr/>
            </p:nvSpPr>
            <p:spPr>
              <a:xfrm>
                <a:off x="5267606" y="1423143"/>
                <a:ext cx="16876" cy="17537"/>
              </a:xfrm>
              <a:custGeom>
                <a:avLst/>
                <a:gdLst/>
                <a:ahLst/>
                <a:cxnLst/>
                <a:rect l="l" t="t" r="r" b="b"/>
                <a:pathLst>
                  <a:path w="791" h="822" extrusionOk="0">
                    <a:moveTo>
                      <a:pt x="438" y="1"/>
                    </a:moveTo>
                    <a:cubicBezTo>
                      <a:pt x="381" y="1"/>
                      <a:pt x="324" y="21"/>
                      <a:pt x="276" y="70"/>
                    </a:cubicBezTo>
                    <a:cubicBezTo>
                      <a:pt x="175" y="195"/>
                      <a:pt x="100" y="320"/>
                      <a:pt x="0" y="421"/>
                    </a:cubicBezTo>
                    <a:cubicBezTo>
                      <a:pt x="125" y="546"/>
                      <a:pt x="226" y="696"/>
                      <a:pt x="376" y="822"/>
                    </a:cubicBezTo>
                    <a:cubicBezTo>
                      <a:pt x="476" y="671"/>
                      <a:pt x="577" y="521"/>
                      <a:pt x="677" y="396"/>
                    </a:cubicBezTo>
                    <a:cubicBezTo>
                      <a:pt x="791" y="205"/>
                      <a:pt x="616" y="1"/>
                      <a:pt x="438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84" name="Google Shape;684;p35"/>
              <p:cNvSpPr/>
              <p:nvPr/>
            </p:nvSpPr>
            <p:spPr>
              <a:xfrm>
                <a:off x="5081531" y="1467390"/>
                <a:ext cx="237971" cy="341168"/>
              </a:xfrm>
              <a:custGeom>
                <a:avLst/>
                <a:gdLst/>
                <a:ahLst/>
                <a:cxnLst/>
                <a:rect l="l" t="t" r="r" b="b"/>
                <a:pathLst>
                  <a:path w="11154" h="15991" extrusionOk="0">
                    <a:moveTo>
                      <a:pt x="10702" y="1"/>
                    </a:moveTo>
                    <a:cubicBezTo>
                      <a:pt x="8797" y="2206"/>
                      <a:pt x="7268" y="4788"/>
                      <a:pt x="5614" y="7169"/>
                    </a:cubicBezTo>
                    <a:cubicBezTo>
                      <a:pt x="3760" y="9901"/>
                      <a:pt x="1679" y="12582"/>
                      <a:pt x="0" y="15439"/>
                    </a:cubicBezTo>
                    <a:cubicBezTo>
                      <a:pt x="50" y="15414"/>
                      <a:pt x="100" y="15389"/>
                      <a:pt x="151" y="15364"/>
                    </a:cubicBezTo>
                    <a:cubicBezTo>
                      <a:pt x="199" y="15343"/>
                      <a:pt x="246" y="15333"/>
                      <a:pt x="290" y="15333"/>
                    </a:cubicBezTo>
                    <a:cubicBezTo>
                      <a:pt x="450" y="15333"/>
                      <a:pt x="566" y="15468"/>
                      <a:pt x="527" y="15665"/>
                    </a:cubicBezTo>
                    <a:cubicBezTo>
                      <a:pt x="501" y="15790"/>
                      <a:pt x="451" y="15891"/>
                      <a:pt x="401" y="15991"/>
                    </a:cubicBezTo>
                    <a:cubicBezTo>
                      <a:pt x="2356" y="13560"/>
                      <a:pt x="4010" y="10853"/>
                      <a:pt x="5790" y="8297"/>
                    </a:cubicBezTo>
                    <a:cubicBezTo>
                      <a:pt x="7569" y="5665"/>
                      <a:pt x="9649" y="3083"/>
                      <a:pt x="11153" y="276"/>
                    </a:cubicBezTo>
                    <a:cubicBezTo>
                      <a:pt x="11003" y="176"/>
                      <a:pt x="10827" y="101"/>
                      <a:pt x="10702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85" name="Google Shape;685;p35"/>
              <p:cNvSpPr/>
              <p:nvPr/>
            </p:nvSpPr>
            <p:spPr>
              <a:xfrm>
                <a:off x="5309847" y="1455357"/>
                <a:ext cx="17111" cy="17943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41" extrusionOk="0">
                    <a:moveTo>
                      <a:pt x="553" y="0"/>
                    </a:moveTo>
                    <a:cubicBezTo>
                      <a:pt x="509" y="0"/>
                      <a:pt x="465" y="19"/>
                      <a:pt x="426" y="64"/>
                    </a:cubicBezTo>
                    <a:cubicBezTo>
                      <a:pt x="276" y="214"/>
                      <a:pt x="125" y="414"/>
                      <a:pt x="0" y="565"/>
                    </a:cubicBezTo>
                    <a:cubicBezTo>
                      <a:pt x="125" y="665"/>
                      <a:pt x="301" y="740"/>
                      <a:pt x="451" y="840"/>
                    </a:cubicBezTo>
                    <a:cubicBezTo>
                      <a:pt x="551" y="665"/>
                      <a:pt x="652" y="490"/>
                      <a:pt x="727" y="289"/>
                    </a:cubicBezTo>
                    <a:cubicBezTo>
                      <a:pt x="801" y="158"/>
                      <a:pt x="682" y="0"/>
                      <a:pt x="553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86" name="Google Shape;686;p35"/>
              <p:cNvSpPr/>
              <p:nvPr/>
            </p:nvSpPr>
            <p:spPr>
              <a:xfrm>
                <a:off x="5241386" y="1207287"/>
                <a:ext cx="44035" cy="148940"/>
              </a:xfrm>
              <a:custGeom>
                <a:avLst/>
                <a:gdLst/>
                <a:ahLst/>
                <a:cxnLst/>
                <a:rect l="l" t="t" r="r" b="b"/>
                <a:pathLst>
                  <a:path w="2064" h="6981" extrusionOk="0">
                    <a:moveTo>
                      <a:pt x="1993" y="0"/>
                    </a:moveTo>
                    <a:cubicBezTo>
                      <a:pt x="1972" y="0"/>
                      <a:pt x="1948" y="11"/>
                      <a:pt x="1931" y="37"/>
                    </a:cubicBezTo>
                    <a:cubicBezTo>
                      <a:pt x="628" y="1992"/>
                      <a:pt x="1" y="4599"/>
                      <a:pt x="653" y="6879"/>
                    </a:cubicBezTo>
                    <a:cubicBezTo>
                      <a:pt x="676" y="6948"/>
                      <a:pt x="730" y="6980"/>
                      <a:pt x="783" y="6980"/>
                    </a:cubicBezTo>
                    <a:cubicBezTo>
                      <a:pt x="844" y="6980"/>
                      <a:pt x="903" y="6936"/>
                      <a:pt x="903" y="6854"/>
                    </a:cubicBezTo>
                    <a:cubicBezTo>
                      <a:pt x="753" y="4423"/>
                      <a:pt x="928" y="2318"/>
                      <a:pt x="2031" y="87"/>
                    </a:cubicBezTo>
                    <a:cubicBezTo>
                      <a:pt x="2064" y="38"/>
                      <a:pt x="2033" y="0"/>
                      <a:pt x="1993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87" name="Google Shape;687;p35"/>
              <p:cNvSpPr/>
              <p:nvPr/>
            </p:nvSpPr>
            <p:spPr>
              <a:xfrm>
                <a:off x="5556340" y="1269411"/>
                <a:ext cx="52953" cy="142155"/>
              </a:xfrm>
              <a:custGeom>
                <a:avLst/>
                <a:gdLst/>
                <a:ahLst/>
                <a:cxnLst/>
                <a:rect l="l" t="t" r="r" b="b"/>
                <a:pathLst>
                  <a:path w="2482" h="6663" extrusionOk="0">
                    <a:moveTo>
                      <a:pt x="1959" y="0"/>
                    </a:moveTo>
                    <a:cubicBezTo>
                      <a:pt x="1908" y="0"/>
                      <a:pt x="1855" y="39"/>
                      <a:pt x="1855" y="108"/>
                    </a:cubicBezTo>
                    <a:cubicBezTo>
                      <a:pt x="1804" y="1211"/>
                      <a:pt x="1754" y="2313"/>
                      <a:pt x="1454" y="3366"/>
                    </a:cubicBezTo>
                    <a:cubicBezTo>
                      <a:pt x="1153" y="4444"/>
                      <a:pt x="576" y="5371"/>
                      <a:pt x="75" y="6348"/>
                    </a:cubicBezTo>
                    <a:cubicBezTo>
                      <a:pt x="0" y="6498"/>
                      <a:pt x="121" y="6662"/>
                      <a:pt x="260" y="6662"/>
                    </a:cubicBezTo>
                    <a:cubicBezTo>
                      <a:pt x="308" y="6662"/>
                      <a:pt x="357" y="6643"/>
                      <a:pt x="401" y="6599"/>
                    </a:cubicBezTo>
                    <a:cubicBezTo>
                      <a:pt x="1930" y="4970"/>
                      <a:pt x="2481" y="2238"/>
                      <a:pt x="2055" y="83"/>
                    </a:cubicBezTo>
                    <a:cubicBezTo>
                      <a:pt x="2044" y="26"/>
                      <a:pt x="2002" y="0"/>
                      <a:pt x="1959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660" name="Google Shape;660;p35"/>
          <p:cNvSpPr/>
          <p:nvPr/>
        </p:nvSpPr>
        <p:spPr>
          <a:xfrm>
            <a:off x="1288075" y="2523650"/>
            <a:ext cx="862800" cy="8628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688" name="Google Shape;688;p35"/>
          <p:cNvGrpSpPr/>
          <p:nvPr/>
        </p:nvGrpSpPr>
        <p:grpSpPr>
          <a:xfrm>
            <a:off x="1394891" y="2674288"/>
            <a:ext cx="649167" cy="561467"/>
            <a:chOff x="6160261" y="265567"/>
            <a:chExt cx="391962" cy="338989"/>
          </a:xfrm>
        </p:grpSpPr>
        <p:sp>
          <p:nvSpPr>
            <p:cNvPr id="689" name="Google Shape;689;p35"/>
            <p:cNvSpPr/>
            <p:nvPr/>
          </p:nvSpPr>
          <p:spPr>
            <a:xfrm>
              <a:off x="6178438" y="278837"/>
              <a:ext cx="153484" cy="211750"/>
            </a:xfrm>
            <a:custGeom>
              <a:avLst/>
              <a:gdLst/>
              <a:ahLst/>
              <a:cxnLst/>
              <a:rect l="l" t="t" r="r" b="b"/>
              <a:pathLst>
                <a:path w="7194" h="9925" extrusionOk="0">
                  <a:moveTo>
                    <a:pt x="5163" y="0"/>
                  </a:moveTo>
                  <a:cubicBezTo>
                    <a:pt x="4035" y="1278"/>
                    <a:pt x="3334" y="3283"/>
                    <a:pt x="2532" y="4737"/>
                  </a:cubicBezTo>
                  <a:cubicBezTo>
                    <a:pt x="1680" y="6241"/>
                    <a:pt x="852" y="7770"/>
                    <a:pt x="0" y="9298"/>
                  </a:cubicBezTo>
                  <a:cubicBezTo>
                    <a:pt x="103" y="9274"/>
                    <a:pt x="210" y="9265"/>
                    <a:pt x="318" y="9265"/>
                  </a:cubicBezTo>
                  <a:cubicBezTo>
                    <a:pt x="662" y="9265"/>
                    <a:pt x="1024" y="9361"/>
                    <a:pt x="1329" y="9399"/>
                  </a:cubicBezTo>
                  <a:cubicBezTo>
                    <a:pt x="1930" y="9499"/>
                    <a:pt x="3008" y="9674"/>
                    <a:pt x="3634" y="9925"/>
                  </a:cubicBezTo>
                  <a:cubicBezTo>
                    <a:pt x="3710" y="9875"/>
                    <a:pt x="3810" y="9825"/>
                    <a:pt x="3885" y="9800"/>
                  </a:cubicBezTo>
                  <a:cubicBezTo>
                    <a:pt x="4161" y="8722"/>
                    <a:pt x="4888" y="7694"/>
                    <a:pt x="5389" y="6717"/>
                  </a:cubicBezTo>
                  <a:cubicBezTo>
                    <a:pt x="5915" y="5689"/>
                    <a:pt x="6441" y="4211"/>
                    <a:pt x="7193" y="3258"/>
                  </a:cubicBezTo>
                  <a:cubicBezTo>
                    <a:pt x="6968" y="3033"/>
                    <a:pt x="6842" y="2682"/>
                    <a:pt x="6692" y="2381"/>
                  </a:cubicBezTo>
                  <a:cubicBezTo>
                    <a:pt x="6341" y="1604"/>
                    <a:pt x="5815" y="952"/>
                    <a:pt x="5289" y="276"/>
                  </a:cubicBezTo>
                  <a:cubicBezTo>
                    <a:pt x="5238" y="201"/>
                    <a:pt x="5188" y="100"/>
                    <a:pt x="5163" y="0"/>
                  </a:cubicBezTo>
                  <a:close/>
                </a:path>
              </a:pathLst>
            </a:custGeom>
            <a:solidFill>
              <a:srgbClr val="FF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0" name="Google Shape;690;p35"/>
            <p:cNvSpPr/>
            <p:nvPr/>
          </p:nvSpPr>
          <p:spPr>
            <a:xfrm>
              <a:off x="6160261" y="268127"/>
              <a:ext cx="128351" cy="216593"/>
            </a:xfrm>
            <a:custGeom>
              <a:avLst/>
              <a:gdLst/>
              <a:ahLst/>
              <a:cxnLst/>
              <a:rect l="l" t="t" r="r" b="b"/>
              <a:pathLst>
                <a:path w="6016" h="10152" extrusionOk="0">
                  <a:moveTo>
                    <a:pt x="6015" y="1"/>
                  </a:moveTo>
                  <a:lnTo>
                    <a:pt x="6015" y="1"/>
                  </a:lnTo>
                  <a:cubicBezTo>
                    <a:pt x="4812" y="627"/>
                    <a:pt x="4110" y="2507"/>
                    <a:pt x="3509" y="3585"/>
                  </a:cubicBezTo>
                  <a:cubicBezTo>
                    <a:pt x="2356" y="5640"/>
                    <a:pt x="1228" y="7695"/>
                    <a:pt x="75" y="9775"/>
                  </a:cubicBezTo>
                  <a:cubicBezTo>
                    <a:pt x="0" y="9901"/>
                    <a:pt x="25" y="10051"/>
                    <a:pt x="125" y="10151"/>
                  </a:cubicBezTo>
                  <a:cubicBezTo>
                    <a:pt x="75" y="10051"/>
                    <a:pt x="501" y="9976"/>
                    <a:pt x="577" y="9926"/>
                  </a:cubicBezTo>
                  <a:cubicBezTo>
                    <a:pt x="652" y="9850"/>
                    <a:pt x="752" y="9825"/>
                    <a:pt x="852" y="9800"/>
                  </a:cubicBezTo>
                  <a:cubicBezTo>
                    <a:pt x="1704" y="8272"/>
                    <a:pt x="2532" y="6743"/>
                    <a:pt x="3384" y="5239"/>
                  </a:cubicBezTo>
                  <a:cubicBezTo>
                    <a:pt x="4186" y="3785"/>
                    <a:pt x="4887" y="1780"/>
                    <a:pt x="6015" y="502"/>
                  </a:cubicBezTo>
                  <a:cubicBezTo>
                    <a:pt x="5965" y="327"/>
                    <a:pt x="5965" y="126"/>
                    <a:pt x="6015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1" name="Google Shape;691;p35"/>
            <p:cNvSpPr/>
            <p:nvPr/>
          </p:nvSpPr>
          <p:spPr>
            <a:xfrm>
              <a:off x="6162928" y="484687"/>
              <a:ext cx="21" cy="2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2" name="Google Shape;692;p35"/>
            <p:cNvSpPr/>
            <p:nvPr/>
          </p:nvSpPr>
          <p:spPr>
            <a:xfrm>
              <a:off x="6288585" y="268127"/>
              <a:ext cx="59909" cy="80241"/>
            </a:xfrm>
            <a:custGeom>
              <a:avLst/>
              <a:gdLst/>
              <a:ahLst/>
              <a:cxnLst/>
              <a:rect l="l" t="t" r="r" b="b"/>
              <a:pathLst>
                <a:path w="2808" h="3761" extrusionOk="0">
                  <a:moveTo>
                    <a:pt x="351" y="1"/>
                  </a:moveTo>
                  <a:cubicBezTo>
                    <a:pt x="326" y="76"/>
                    <a:pt x="276" y="201"/>
                    <a:pt x="226" y="251"/>
                  </a:cubicBezTo>
                  <a:cubicBezTo>
                    <a:pt x="151" y="327"/>
                    <a:pt x="75" y="427"/>
                    <a:pt x="0" y="502"/>
                  </a:cubicBezTo>
                  <a:cubicBezTo>
                    <a:pt x="25" y="602"/>
                    <a:pt x="75" y="703"/>
                    <a:pt x="126" y="778"/>
                  </a:cubicBezTo>
                  <a:cubicBezTo>
                    <a:pt x="652" y="1454"/>
                    <a:pt x="1178" y="2106"/>
                    <a:pt x="1529" y="2883"/>
                  </a:cubicBezTo>
                  <a:cubicBezTo>
                    <a:pt x="1679" y="3184"/>
                    <a:pt x="1805" y="3535"/>
                    <a:pt x="2030" y="3760"/>
                  </a:cubicBezTo>
                  <a:cubicBezTo>
                    <a:pt x="2080" y="3685"/>
                    <a:pt x="2106" y="3635"/>
                    <a:pt x="2156" y="3585"/>
                  </a:cubicBezTo>
                  <a:cubicBezTo>
                    <a:pt x="2147" y="3531"/>
                    <a:pt x="2144" y="3516"/>
                    <a:pt x="2152" y="3516"/>
                  </a:cubicBezTo>
                  <a:cubicBezTo>
                    <a:pt x="2164" y="3516"/>
                    <a:pt x="2196" y="3545"/>
                    <a:pt x="2260" y="3545"/>
                  </a:cubicBezTo>
                  <a:cubicBezTo>
                    <a:pt x="2280" y="3545"/>
                    <a:pt x="2304" y="3542"/>
                    <a:pt x="2331" y="3535"/>
                  </a:cubicBezTo>
                  <a:cubicBezTo>
                    <a:pt x="2481" y="3485"/>
                    <a:pt x="2657" y="3459"/>
                    <a:pt x="2807" y="3409"/>
                  </a:cubicBezTo>
                  <a:cubicBezTo>
                    <a:pt x="2231" y="2282"/>
                    <a:pt x="1303" y="853"/>
                    <a:pt x="351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3" name="Google Shape;693;p35"/>
            <p:cNvSpPr/>
            <p:nvPr/>
          </p:nvSpPr>
          <p:spPr>
            <a:xfrm>
              <a:off x="6288585" y="265567"/>
              <a:ext cx="4822" cy="2582"/>
            </a:xfrm>
            <a:custGeom>
              <a:avLst/>
              <a:gdLst/>
              <a:ahLst/>
              <a:cxnLst/>
              <a:rect l="l" t="t" r="r" b="b"/>
              <a:pathLst>
                <a:path w="226" h="121" extrusionOk="0">
                  <a:moveTo>
                    <a:pt x="136" y="1"/>
                  </a:moveTo>
                  <a:cubicBezTo>
                    <a:pt x="64" y="1"/>
                    <a:pt x="19" y="47"/>
                    <a:pt x="0" y="121"/>
                  </a:cubicBezTo>
                  <a:cubicBezTo>
                    <a:pt x="75" y="96"/>
                    <a:pt x="126" y="46"/>
                    <a:pt x="226" y="21"/>
                  </a:cubicBezTo>
                  <a:cubicBezTo>
                    <a:pt x="192" y="7"/>
                    <a:pt x="162" y="1"/>
                    <a:pt x="136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4" name="Google Shape;694;p35"/>
            <p:cNvSpPr/>
            <p:nvPr/>
          </p:nvSpPr>
          <p:spPr>
            <a:xfrm>
              <a:off x="6287519" y="265994"/>
              <a:ext cx="8577" cy="12865"/>
            </a:xfrm>
            <a:custGeom>
              <a:avLst/>
              <a:gdLst/>
              <a:ahLst/>
              <a:cxnLst/>
              <a:rect l="l" t="t" r="r" b="b"/>
              <a:pathLst>
                <a:path w="402" h="603" extrusionOk="0">
                  <a:moveTo>
                    <a:pt x="276" y="1"/>
                  </a:moveTo>
                  <a:cubicBezTo>
                    <a:pt x="176" y="26"/>
                    <a:pt x="125" y="76"/>
                    <a:pt x="50" y="101"/>
                  </a:cubicBezTo>
                  <a:cubicBezTo>
                    <a:pt x="0" y="226"/>
                    <a:pt x="0" y="427"/>
                    <a:pt x="50" y="602"/>
                  </a:cubicBezTo>
                  <a:cubicBezTo>
                    <a:pt x="125" y="527"/>
                    <a:pt x="201" y="427"/>
                    <a:pt x="276" y="351"/>
                  </a:cubicBezTo>
                  <a:cubicBezTo>
                    <a:pt x="326" y="301"/>
                    <a:pt x="376" y="176"/>
                    <a:pt x="401" y="101"/>
                  </a:cubicBezTo>
                  <a:cubicBezTo>
                    <a:pt x="376" y="76"/>
                    <a:pt x="351" y="51"/>
                    <a:pt x="351" y="51"/>
                  </a:cubicBezTo>
                  <a:cubicBezTo>
                    <a:pt x="301" y="26"/>
                    <a:pt x="301" y="1"/>
                    <a:pt x="276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5" name="Google Shape;695;p35"/>
            <p:cNvSpPr/>
            <p:nvPr/>
          </p:nvSpPr>
          <p:spPr>
            <a:xfrm>
              <a:off x="6162928" y="476474"/>
              <a:ext cx="93063" cy="25687"/>
            </a:xfrm>
            <a:custGeom>
              <a:avLst/>
              <a:gdLst/>
              <a:ahLst/>
              <a:cxnLst/>
              <a:rect l="l" t="t" r="r" b="b"/>
              <a:pathLst>
                <a:path w="4362" h="1204" extrusionOk="0">
                  <a:moveTo>
                    <a:pt x="1045" y="1"/>
                  </a:moveTo>
                  <a:cubicBezTo>
                    <a:pt x="937" y="1"/>
                    <a:pt x="830" y="10"/>
                    <a:pt x="727" y="34"/>
                  </a:cubicBezTo>
                  <a:cubicBezTo>
                    <a:pt x="677" y="135"/>
                    <a:pt x="627" y="235"/>
                    <a:pt x="552" y="360"/>
                  </a:cubicBezTo>
                  <a:cubicBezTo>
                    <a:pt x="489" y="473"/>
                    <a:pt x="389" y="523"/>
                    <a:pt x="286" y="523"/>
                  </a:cubicBezTo>
                  <a:cubicBezTo>
                    <a:pt x="182" y="523"/>
                    <a:pt x="76" y="473"/>
                    <a:pt x="0" y="385"/>
                  </a:cubicBezTo>
                  <a:lnTo>
                    <a:pt x="0" y="385"/>
                  </a:lnTo>
                  <a:cubicBezTo>
                    <a:pt x="351" y="836"/>
                    <a:pt x="1329" y="836"/>
                    <a:pt x="1830" y="937"/>
                  </a:cubicBezTo>
                  <a:cubicBezTo>
                    <a:pt x="2383" y="1043"/>
                    <a:pt x="3226" y="1204"/>
                    <a:pt x="3882" y="1204"/>
                  </a:cubicBezTo>
                  <a:cubicBezTo>
                    <a:pt x="3998" y="1204"/>
                    <a:pt x="4109" y="1199"/>
                    <a:pt x="4211" y="1187"/>
                  </a:cubicBezTo>
                  <a:lnTo>
                    <a:pt x="4236" y="1187"/>
                  </a:lnTo>
                  <a:cubicBezTo>
                    <a:pt x="4261" y="1062"/>
                    <a:pt x="4236" y="962"/>
                    <a:pt x="4261" y="836"/>
                  </a:cubicBezTo>
                  <a:cubicBezTo>
                    <a:pt x="4261" y="786"/>
                    <a:pt x="4311" y="736"/>
                    <a:pt x="4361" y="661"/>
                  </a:cubicBezTo>
                  <a:cubicBezTo>
                    <a:pt x="3735" y="410"/>
                    <a:pt x="2657" y="235"/>
                    <a:pt x="2056" y="135"/>
                  </a:cubicBezTo>
                  <a:cubicBezTo>
                    <a:pt x="1751" y="97"/>
                    <a:pt x="1389" y="1"/>
                    <a:pt x="1045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6" name="Google Shape;696;p35"/>
            <p:cNvSpPr/>
            <p:nvPr/>
          </p:nvSpPr>
          <p:spPr>
            <a:xfrm>
              <a:off x="6162928" y="484687"/>
              <a:ext cx="21" cy="2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7" name="Google Shape;697;p35"/>
            <p:cNvSpPr/>
            <p:nvPr/>
          </p:nvSpPr>
          <p:spPr>
            <a:xfrm>
              <a:off x="6161862" y="477199"/>
              <a:ext cx="16599" cy="10454"/>
            </a:xfrm>
            <a:custGeom>
              <a:avLst/>
              <a:gdLst/>
              <a:ahLst/>
              <a:cxnLst/>
              <a:rect l="l" t="t" r="r" b="b"/>
              <a:pathLst>
                <a:path w="778" h="490" extrusionOk="0">
                  <a:moveTo>
                    <a:pt x="777" y="0"/>
                  </a:moveTo>
                  <a:cubicBezTo>
                    <a:pt x="677" y="25"/>
                    <a:pt x="577" y="50"/>
                    <a:pt x="502" y="126"/>
                  </a:cubicBezTo>
                  <a:cubicBezTo>
                    <a:pt x="426" y="176"/>
                    <a:pt x="0" y="251"/>
                    <a:pt x="50" y="351"/>
                  </a:cubicBezTo>
                  <a:cubicBezTo>
                    <a:pt x="126" y="439"/>
                    <a:pt x="232" y="489"/>
                    <a:pt x="336" y="489"/>
                  </a:cubicBezTo>
                  <a:cubicBezTo>
                    <a:pt x="439" y="489"/>
                    <a:pt x="539" y="439"/>
                    <a:pt x="602" y="326"/>
                  </a:cubicBezTo>
                  <a:cubicBezTo>
                    <a:pt x="677" y="201"/>
                    <a:pt x="727" y="101"/>
                    <a:pt x="777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8" name="Google Shape;698;p35"/>
            <p:cNvSpPr/>
            <p:nvPr/>
          </p:nvSpPr>
          <p:spPr>
            <a:xfrm>
              <a:off x="6261320" y="324086"/>
              <a:ext cx="290903" cy="280470"/>
            </a:xfrm>
            <a:custGeom>
              <a:avLst/>
              <a:gdLst/>
              <a:ahLst/>
              <a:cxnLst/>
              <a:rect l="l" t="t" r="r" b="b"/>
              <a:pathLst>
                <a:path w="13635" h="13146" extrusionOk="0">
                  <a:moveTo>
                    <a:pt x="7713" y="1"/>
                  </a:moveTo>
                  <a:cubicBezTo>
                    <a:pt x="7680" y="1"/>
                    <a:pt x="7648" y="12"/>
                    <a:pt x="7619" y="34"/>
                  </a:cubicBezTo>
                  <a:cubicBezTo>
                    <a:pt x="7582" y="22"/>
                    <a:pt x="7544" y="16"/>
                    <a:pt x="7506" y="16"/>
                  </a:cubicBezTo>
                  <a:cubicBezTo>
                    <a:pt x="7469" y="16"/>
                    <a:pt x="7431" y="22"/>
                    <a:pt x="7394" y="34"/>
                  </a:cubicBezTo>
                  <a:cubicBezTo>
                    <a:pt x="6291" y="285"/>
                    <a:pt x="5188" y="511"/>
                    <a:pt x="4085" y="786"/>
                  </a:cubicBezTo>
                  <a:cubicBezTo>
                    <a:pt x="4110" y="862"/>
                    <a:pt x="4160" y="937"/>
                    <a:pt x="4186" y="987"/>
                  </a:cubicBezTo>
                  <a:cubicBezTo>
                    <a:pt x="4286" y="1187"/>
                    <a:pt x="4160" y="1338"/>
                    <a:pt x="3985" y="1363"/>
                  </a:cubicBezTo>
                  <a:cubicBezTo>
                    <a:pt x="3939" y="1370"/>
                    <a:pt x="3895" y="1374"/>
                    <a:pt x="3852" y="1374"/>
                  </a:cubicBezTo>
                  <a:cubicBezTo>
                    <a:pt x="3617" y="1374"/>
                    <a:pt x="3436" y="1265"/>
                    <a:pt x="3308" y="1137"/>
                  </a:cubicBezTo>
                  <a:cubicBezTo>
                    <a:pt x="2556" y="2090"/>
                    <a:pt x="2030" y="3568"/>
                    <a:pt x="1504" y="4596"/>
                  </a:cubicBezTo>
                  <a:cubicBezTo>
                    <a:pt x="1003" y="5573"/>
                    <a:pt x="276" y="6601"/>
                    <a:pt x="0" y="7679"/>
                  </a:cubicBezTo>
                  <a:cubicBezTo>
                    <a:pt x="75" y="7679"/>
                    <a:pt x="150" y="7679"/>
                    <a:pt x="150" y="7754"/>
                  </a:cubicBezTo>
                  <a:cubicBezTo>
                    <a:pt x="201" y="7904"/>
                    <a:pt x="251" y="8080"/>
                    <a:pt x="276" y="8230"/>
                  </a:cubicBezTo>
                  <a:cubicBezTo>
                    <a:pt x="1228" y="7378"/>
                    <a:pt x="1704" y="5874"/>
                    <a:pt x="2256" y="4746"/>
                  </a:cubicBezTo>
                  <a:cubicBezTo>
                    <a:pt x="2782" y="3719"/>
                    <a:pt x="3459" y="2641"/>
                    <a:pt x="3734" y="1488"/>
                  </a:cubicBezTo>
                  <a:cubicBezTo>
                    <a:pt x="4737" y="1463"/>
                    <a:pt x="5739" y="1288"/>
                    <a:pt x="6717" y="1062"/>
                  </a:cubicBezTo>
                  <a:cubicBezTo>
                    <a:pt x="6822" y="1031"/>
                    <a:pt x="6929" y="1017"/>
                    <a:pt x="7034" y="1017"/>
                  </a:cubicBezTo>
                  <a:cubicBezTo>
                    <a:pt x="7527" y="1017"/>
                    <a:pt x="7989" y="1339"/>
                    <a:pt x="8196" y="1814"/>
                  </a:cubicBezTo>
                  <a:cubicBezTo>
                    <a:pt x="8321" y="2115"/>
                    <a:pt x="8521" y="2591"/>
                    <a:pt x="8947" y="3493"/>
                  </a:cubicBezTo>
                  <a:cubicBezTo>
                    <a:pt x="9925" y="5498"/>
                    <a:pt x="11178" y="7478"/>
                    <a:pt x="12682" y="9182"/>
                  </a:cubicBezTo>
                  <a:cubicBezTo>
                    <a:pt x="12306" y="9558"/>
                    <a:pt x="12005" y="10060"/>
                    <a:pt x="11780" y="10561"/>
                  </a:cubicBezTo>
                  <a:cubicBezTo>
                    <a:pt x="10927" y="9984"/>
                    <a:pt x="9975" y="9533"/>
                    <a:pt x="9123" y="8957"/>
                  </a:cubicBezTo>
                  <a:cubicBezTo>
                    <a:pt x="8421" y="8506"/>
                    <a:pt x="7719" y="8004"/>
                    <a:pt x="7043" y="7528"/>
                  </a:cubicBezTo>
                  <a:cubicBezTo>
                    <a:pt x="6993" y="7779"/>
                    <a:pt x="6842" y="8029"/>
                    <a:pt x="6642" y="8180"/>
                  </a:cubicBezTo>
                  <a:cubicBezTo>
                    <a:pt x="7318" y="8781"/>
                    <a:pt x="8145" y="9232"/>
                    <a:pt x="8897" y="9709"/>
                  </a:cubicBezTo>
                  <a:cubicBezTo>
                    <a:pt x="9749" y="10235"/>
                    <a:pt x="10602" y="10837"/>
                    <a:pt x="11604" y="10962"/>
                  </a:cubicBezTo>
                  <a:cubicBezTo>
                    <a:pt x="11429" y="11413"/>
                    <a:pt x="11278" y="11864"/>
                    <a:pt x="11203" y="12290"/>
                  </a:cubicBezTo>
                  <a:cubicBezTo>
                    <a:pt x="10607" y="12183"/>
                    <a:pt x="10010" y="12144"/>
                    <a:pt x="9412" y="12144"/>
                  </a:cubicBezTo>
                  <a:cubicBezTo>
                    <a:pt x="8478" y="12144"/>
                    <a:pt x="7539" y="12239"/>
                    <a:pt x="6592" y="12315"/>
                  </a:cubicBezTo>
                  <a:cubicBezTo>
                    <a:pt x="5791" y="12373"/>
                    <a:pt x="5023" y="12442"/>
                    <a:pt x="4250" y="12442"/>
                  </a:cubicBezTo>
                  <a:cubicBezTo>
                    <a:pt x="3353" y="12442"/>
                    <a:pt x="2448" y="12349"/>
                    <a:pt x="1479" y="12040"/>
                  </a:cubicBezTo>
                  <a:lnTo>
                    <a:pt x="1479" y="12040"/>
                  </a:lnTo>
                  <a:cubicBezTo>
                    <a:pt x="1529" y="12215"/>
                    <a:pt x="1604" y="12365"/>
                    <a:pt x="1679" y="12566"/>
                  </a:cubicBezTo>
                  <a:cubicBezTo>
                    <a:pt x="1691" y="12601"/>
                    <a:pt x="1653" y="12626"/>
                    <a:pt x="1580" y="12626"/>
                  </a:cubicBezTo>
                  <a:cubicBezTo>
                    <a:pt x="1498" y="12626"/>
                    <a:pt x="1374" y="12595"/>
                    <a:pt x="1228" y="12516"/>
                  </a:cubicBezTo>
                  <a:lnTo>
                    <a:pt x="1228" y="12516"/>
                  </a:lnTo>
                  <a:cubicBezTo>
                    <a:pt x="1253" y="12541"/>
                    <a:pt x="1253" y="12566"/>
                    <a:pt x="1278" y="12566"/>
                  </a:cubicBezTo>
                  <a:cubicBezTo>
                    <a:pt x="2147" y="13034"/>
                    <a:pt x="3116" y="13145"/>
                    <a:pt x="4089" y="13145"/>
                  </a:cubicBezTo>
                  <a:cubicBezTo>
                    <a:pt x="4575" y="13145"/>
                    <a:pt x="5063" y="13117"/>
                    <a:pt x="5539" y="13092"/>
                  </a:cubicBezTo>
                  <a:cubicBezTo>
                    <a:pt x="7419" y="12992"/>
                    <a:pt x="9298" y="12842"/>
                    <a:pt x="11178" y="12766"/>
                  </a:cubicBezTo>
                  <a:cubicBezTo>
                    <a:pt x="11228" y="12766"/>
                    <a:pt x="11253" y="12741"/>
                    <a:pt x="11278" y="12716"/>
                  </a:cubicBezTo>
                  <a:cubicBezTo>
                    <a:pt x="11345" y="12764"/>
                    <a:pt x="11423" y="12790"/>
                    <a:pt x="11497" y="12790"/>
                  </a:cubicBezTo>
                  <a:cubicBezTo>
                    <a:pt x="11619" y="12790"/>
                    <a:pt x="11733" y="12721"/>
                    <a:pt x="11780" y="12566"/>
                  </a:cubicBezTo>
                  <a:cubicBezTo>
                    <a:pt x="11955" y="11939"/>
                    <a:pt x="12130" y="11338"/>
                    <a:pt x="12431" y="10761"/>
                  </a:cubicBezTo>
                  <a:cubicBezTo>
                    <a:pt x="12632" y="10310"/>
                    <a:pt x="12932" y="9909"/>
                    <a:pt x="13183" y="9508"/>
                  </a:cubicBezTo>
                  <a:cubicBezTo>
                    <a:pt x="13409" y="9458"/>
                    <a:pt x="13634" y="9182"/>
                    <a:pt x="13459" y="8932"/>
                  </a:cubicBezTo>
                  <a:cubicBezTo>
                    <a:pt x="12556" y="7503"/>
                    <a:pt x="11504" y="6175"/>
                    <a:pt x="10577" y="4746"/>
                  </a:cubicBezTo>
                  <a:cubicBezTo>
                    <a:pt x="10100" y="4044"/>
                    <a:pt x="9649" y="3318"/>
                    <a:pt x="9223" y="2591"/>
                  </a:cubicBezTo>
                  <a:cubicBezTo>
                    <a:pt x="9036" y="2216"/>
                    <a:pt x="8191" y="1"/>
                    <a:pt x="7713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9" name="Google Shape;699;p35"/>
            <p:cNvSpPr/>
            <p:nvPr/>
          </p:nvSpPr>
          <p:spPr>
            <a:xfrm>
              <a:off x="6331893" y="340854"/>
              <a:ext cx="20866" cy="12545"/>
            </a:xfrm>
            <a:custGeom>
              <a:avLst/>
              <a:gdLst/>
              <a:ahLst/>
              <a:cxnLst/>
              <a:rect l="l" t="t" r="r" b="b"/>
              <a:pathLst>
                <a:path w="978" h="588" extrusionOk="0">
                  <a:moveTo>
                    <a:pt x="777" y="0"/>
                  </a:moveTo>
                  <a:cubicBezTo>
                    <a:pt x="627" y="50"/>
                    <a:pt x="451" y="76"/>
                    <a:pt x="301" y="126"/>
                  </a:cubicBezTo>
                  <a:cubicBezTo>
                    <a:pt x="274" y="133"/>
                    <a:pt x="250" y="136"/>
                    <a:pt x="230" y="136"/>
                  </a:cubicBezTo>
                  <a:cubicBezTo>
                    <a:pt x="166" y="136"/>
                    <a:pt x="134" y="107"/>
                    <a:pt x="122" y="107"/>
                  </a:cubicBezTo>
                  <a:cubicBezTo>
                    <a:pt x="114" y="107"/>
                    <a:pt x="117" y="122"/>
                    <a:pt x="126" y="176"/>
                  </a:cubicBezTo>
                  <a:cubicBezTo>
                    <a:pt x="76" y="226"/>
                    <a:pt x="50" y="276"/>
                    <a:pt x="0" y="351"/>
                  </a:cubicBezTo>
                  <a:cubicBezTo>
                    <a:pt x="128" y="479"/>
                    <a:pt x="309" y="588"/>
                    <a:pt x="544" y="588"/>
                  </a:cubicBezTo>
                  <a:cubicBezTo>
                    <a:pt x="587" y="588"/>
                    <a:pt x="631" y="584"/>
                    <a:pt x="677" y="577"/>
                  </a:cubicBezTo>
                  <a:cubicBezTo>
                    <a:pt x="852" y="552"/>
                    <a:pt x="978" y="401"/>
                    <a:pt x="878" y="201"/>
                  </a:cubicBezTo>
                  <a:cubicBezTo>
                    <a:pt x="852" y="151"/>
                    <a:pt x="802" y="76"/>
                    <a:pt x="777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0" name="Google Shape;700;p35"/>
            <p:cNvSpPr/>
            <p:nvPr/>
          </p:nvSpPr>
          <p:spPr>
            <a:xfrm>
              <a:off x="6255966" y="487887"/>
              <a:ext cx="5376" cy="4843"/>
            </a:xfrm>
            <a:custGeom>
              <a:avLst/>
              <a:gdLst/>
              <a:ahLst/>
              <a:cxnLst/>
              <a:rect l="l" t="t" r="r" b="b"/>
              <a:pathLst>
                <a:path w="252" h="227" extrusionOk="0">
                  <a:moveTo>
                    <a:pt x="251" y="1"/>
                  </a:moveTo>
                  <a:cubicBezTo>
                    <a:pt x="176" y="26"/>
                    <a:pt x="76" y="76"/>
                    <a:pt x="0" y="126"/>
                  </a:cubicBezTo>
                  <a:cubicBezTo>
                    <a:pt x="76" y="176"/>
                    <a:pt x="151" y="201"/>
                    <a:pt x="201" y="226"/>
                  </a:cubicBezTo>
                  <a:lnTo>
                    <a:pt x="226" y="226"/>
                  </a:lnTo>
                  <a:cubicBezTo>
                    <a:pt x="226" y="151"/>
                    <a:pt x="251" y="76"/>
                    <a:pt x="251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1" name="Google Shape;701;p35"/>
            <p:cNvSpPr/>
            <p:nvPr/>
          </p:nvSpPr>
          <p:spPr>
            <a:xfrm>
              <a:off x="6252766" y="499109"/>
              <a:ext cx="40110" cy="91997"/>
            </a:xfrm>
            <a:custGeom>
              <a:avLst/>
              <a:gdLst/>
              <a:ahLst/>
              <a:cxnLst/>
              <a:rect l="l" t="t" r="r" b="b"/>
              <a:pathLst>
                <a:path w="1880" h="4312" extrusionOk="0">
                  <a:moveTo>
                    <a:pt x="351" y="1"/>
                  </a:moveTo>
                  <a:cubicBezTo>
                    <a:pt x="276" y="51"/>
                    <a:pt x="150" y="101"/>
                    <a:pt x="25" y="126"/>
                  </a:cubicBezTo>
                  <a:cubicBezTo>
                    <a:pt x="0" y="878"/>
                    <a:pt x="276" y="1429"/>
                    <a:pt x="451" y="2257"/>
                  </a:cubicBezTo>
                  <a:cubicBezTo>
                    <a:pt x="702" y="3510"/>
                    <a:pt x="1253" y="4086"/>
                    <a:pt x="1629" y="4312"/>
                  </a:cubicBezTo>
                  <a:cubicBezTo>
                    <a:pt x="1556" y="4142"/>
                    <a:pt x="1624" y="3809"/>
                    <a:pt x="1742" y="3809"/>
                  </a:cubicBezTo>
                  <a:cubicBezTo>
                    <a:pt x="1746" y="3809"/>
                    <a:pt x="1750" y="3810"/>
                    <a:pt x="1754" y="3810"/>
                  </a:cubicBezTo>
                  <a:cubicBezTo>
                    <a:pt x="1805" y="3836"/>
                    <a:pt x="1830" y="3836"/>
                    <a:pt x="1880" y="3836"/>
                  </a:cubicBezTo>
                  <a:cubicBezTo>
                    <a:pt x="1529" y="3059"/>
                    <a:pt x="1278" y="2658"/>
                    <a:pt x="1053" y="2006"/>
                  </a:cubicBezTo>
                  <a:cubicBezTo>
                    <a:pt x="827" y="1329"/>
                    <a:pt x="802" y="703"/>
                    <a:pt x="677" y="26"/>
                  </a:cubicBezTo>
                  <a:cubicBezTo>
                    <a:pt x="677" y="26"/>
                    <a:pt x="677" y="51"/>
                    <a:pt x="677" y="51"/>
                  </a:cubicBezTo>
                  <a:cubicBezTo>
                    <a:pt x="637" y="81"/>
                    <a:pt x="590" y="95"/>
                    <a:pt x="542" y="95"/>
                  </a:cubicBezTo>
                  <a:cubicBezTo>
                    <a:pt x="470" y="95"/>
                    <a:pt x="396" y="62"/>
                    <a:pt x="351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2" name="Google Shape;702;p35"/>
            <p:cNvSpPr/>
            <p:nvPr/>
          </p:nvSpPr>
          <p:spPr>
            <a:xfrm>
              <a:off x="6253299" y="490554"/>
              <a:ext cx="7489" cy="11265"/>
            </a:xfrm>
            <a:custGeom>
              <a:avLst/>
              <a:gdLst/>
              <a:ahLst/>
              <a:cxnLst/>
              <a:rect l="l" t="t" r="r" b="b"/>
              <a:pathLst>
                <a:path w="351" h="528" extrusionOk="0">
                  <a:moveTo>
                    <a:pt x="125" y="1"/>
                  </a:moveTo>
                  <a:cubicBezTo>
                    <a:pt x="75" y="76"/>
                    <a:pt x="25" y="126"/>
                    <a:pt x="25" y="176"/>
                  </a:cubicBezTo>
                  <a:cubicBezTo>
                    <a:pt x="0" y="302"/>
                    <a:pt x="25" y="402"/>
                    <a:pt x="0" y="527"/>
                  </a:cubicBezTo>
                  <a:cubicBezTo>
                    <a:pt x="125" y="502"/>
                    <a:pt x="251" y="452"/>
                    <a:pt x="326" y="402"/>
                  </a:cubicBezTo>
                  <a:cubicBezTo>
                    <a:pt x="326" y="377"/>
                    <a:pt x="301" y="352"/>
                    <a:pt x="301" y="302"/>
                  </a:cubicBezTo>
                  <a:cubicBezTo>
                    <a:pt x="326" y="252"/>
                    <a:pt x="326" y="176"/>
                    <a:pt x="351" y="101"/>
                  </a:cubicBezTo>
                  <a:lnTo>
                    <a:pt x="326" y="101"/>
                  </a:lnTo>
                  <a:cubicBezTo>
                    <a:pt x="276" y="76"/>
                    <a:pt x="201" y="51"/>
                    <a:pt x="125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3" name="Google Shape;703;p35"/>
            <p:cNvSpPr/>
            <p:nvPr/>
          </p:nvSpPr>
          <p:spPr>
            <a:xfrm>
              <a:off x="6260232" y="487887"/>
              <a:ext cx="6977" cy="13249"/>
            </a:xfrm>
            <a:custGeom>
              <a:avLst/>
              <a:gdLst/>
              <a:ahLst/>
              <a:cxnLst/>
              <a:rect l="l" t="t" r="r" b="b"/>
              <a:pathLst>
                <a:path w="327" h="621" extrusionOk="0">
                  <a:moveTo>
                    <a:pt x="51" y="1"/>
                  </a:moveTo>
                  <a:cubicBezTo>
                    <a:pt x="51" y="76"/>
                    <a:pt x="26" y="151"/>
                    <a:pt x="26" y="226"/>
                  </a:cubicBezTo>
                  <a:cubicBezTo>
                    <a:pt x="201" y="326"/>
                    <a:pt x="151" y="452"/>
                    <a:pt x="1" y="527"/>
                  </a:cubicBezTo>
                  <a:cubicBezTo>
                    <a:pt x="46" y="588"/>
                    <a:pt x="120" y="621"/>
                    <a:pt x="192" y="621"/>
                  </a:cubicBezTo>
                  <a:cubicBezTo>
                    <a:pt x="240" y="621"/>
                    <a:pt x="287" y="607"/>
                    <a:pt x="327" y="577"/>
                  </a:cubicBezTo>
                  <a:cubicBezTo>
                    <a:pt x="327" y="577"/>
                    <a:pt x="327" y="552"/>
                    <a:pt x="327" y="552"/>
                  </a:cubicBezTo>
                  <a:cubicBezTo>
                    <a:pt x="302" y="402"/>
                    <a:pt x="252" y="226"/>
                    <a:pt x="201" y="76"/>
                  </a:cubicBezTo>
                  <a:cubicBezTo>
                    <a:pt x="201" y="1"/>
                    <a:pt x="126" y="1"/>
                    <a:pt x="51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4" name="Google Shape;704;p35"/>
            <p:cNvSpPr/>
            <p:nvPr/>
          </p:nvSpPr>
          <p:spPr>
            <a:xfrm>
              <a:off x="6285961" y="580370"/>
              <a:ext cx="11457" cy="13078"/>
            </a:xfrm>
            <a:custGeom>
              <a:avLst/>
              <a:gdLst/>
              <a:ahLst/>
              <a:cxnLst/>
              <a:rect l="l" t="t" r="r" b="b"/>
              <a:pathLst>
                <a:path w="537" h="613" extrusionOk="0">
                  <a:moveTo>
                    <a:pt x="186" y="0"/>
                  </a:moveTo>
                  <a:cubicBezTo>
                    <a:pt x="68" y="0"/>
                    <a:pt x="0" y="333"/>
                    <a:pt x="73" y="503"/>
                  </a:cubicBezTo>
                  <a:cubicBezTo>
                    <a:pt x="219" y="582"/>
                    <a:pt x="343" y="613"/>
                    <a:pt x="425" y="613"/>
                  </a:cubicBezTo>
                  <a:cubicBezTo>
                    <a:pt x="498" y="613"/>
                    <a:pt x="536" y="588"/>
                    <a:pt x="524" y="553"/>
                  </a:cubicBezTo>
                  <a:cubicBezTo>
                    <a:pt x="449" y="352"/>
                    <a:pt x="374" y="202"/>
                    <a:pt x="324" y="27"/>
                  </a:cubicBezTo>
                  <a:cubicBezTo>
                    <a:pt x="274" y="27"/>
                    <a:pt x="249" y="27"/>
                    <a:pt x="198" y="1"/>
                  </a:cubicBezTo>
                  <a:cubicBezTo>
                    <a:pt x="194" y="1"/>
                    <a:pt x="190" y="0"/>
                    <a:pt x="186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5" name="Google Shape;705;p35"/>
            <p:cNvSpPr/>
            <p:nvPr/>
          </p:nvSpPr>
          <p:spPr>
            <a:xfrm>
              <a:off x="6259699" y="492709"/>
              <a:ext cx="4843" cy="6422"/>
            </a:xfrm>
            <a:custGeom>
              <a:avLst/>
              <a:gdLst/>
              <a:ahLst/>
              <a:cxnLst/>
              <a:rect l="l" t="t" r="r" b="b"/>
              <a:pathLst>
                <a:path w="227" h="301" extrusionOk="0">
                  <a:moveTo>
                    <a:pt x="51" y="0"/>
                  </a:moveTo>
                  <a:lnTo>
                    <a:pt x="51" y="0"/>
                  </a:lnTo>
                  <a:cubicBezTo>
                    <a:pt x="26" y="75"/>
                    <a:pt x="26" y="151"/>
                    <a:pt x="1" y="201"/>
                  </a:cubicBezTo>
                  <a:cubicBezTo>
                    <a:pt x="1" y="251"/>
                    <a:pt x="26" y="276"/>
                    <a:pt x="26" y="301"/>
                  </a:cubicBezTo>
                  <a:cubicBezTo>
                    <a:pt x="176" y="226"/>
                    <a:pt x="226" y="100"/>
                    <a:pt x="51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6" name="Google Shape;706;p35"/>
            <p:cNvSpPr/>
            <p:nvPr/>
          </p:nvSpPr>
          <p:spPr>
            <a:xfrm>
              <a:off x="6344715" y="446457"/>
              <a:ext cx="67397" cy="57114"/>
            </a:xfrm>
            <a:custGeom>
              <a:avLst/>
              <a:gdLst/>
              <a:ahLst/>
              <a:cxnLst/>
              <a:rect l="l" t="t" r="r" b="b"/>
              <a:pathLst>
                <a:path w="3159" h="2677" extrusionOk="0">
                  <a:moveTo>
                    <a:pt x="1748" y="0"/>
                  </a:moveTo>
                  <a:cubicBezTo>
                    <a:pt x="1619" y="0"/>
                    <a:pt x="1487" y="20"/>
                    <a:pt x="1354" y="63"/>
                  </a:cubicBezTo>
                  <a:cubicBezTo>
                    <a:pt x="477" y="339"/>
                    <a:pt x="1" y="1466"/>
                    <a:pt x="627" y="2193"/>
                  </a:cubicBezTo>
                  <a:cubicBezTo>
                    <a:pt x="880" y="2500"/>
                    <a:pt x="1289" y="2677"/>
                    <a:pt x="1694" y="2677"/>
                  </a:cubicBezTo>
                  <a:cubicBezTo>
                    <a:pt x="1852" y="2677"/>
                    <a:pt x="2009" y="2650"/>
                    <a:pt x="2156" y="2594"/>
                  </a:cubicBezTo>
                  <a:cubicBezTo>
                    <a:pt x="2211" y="2603"/>
                    <a:pt x="2263" y="2609"/>
                    <a:pt x="2314" y="2609"/>
                  </a:cubicBezTo>
                  <a:cubicBezTo>
                    <a:pt x="2402" y="2609"/>
                    <a:pt x="2487" y="2592"/>
                    <a:pt x="2582" y="2544"/>
                  </a:cubicBezTo>
                  <a:cubicBezTo>
                    <a:pt x="2632" y="2519"/>
                    <a:pt x="2683" y="2494"/>
                    <a:pt x="2733" y="2444"/>
                  </a:cubicBezTo>
                  <a:cubicBezTo>
                    <a:pt x="2532" y="2268"/>
                    <a:pt x="2332" y="2093"/>
                    <a:pt x="2181" y="1918"/>
                  </a:cubicBezTo>
                  <a:cubicBezTo>
                    <a:pt x="1995" y="1689"/>
                    <a:pt x="2151" y="1341"/>
                    <a:pt x="2395" y="1341"/>
                  </a:cubicBezTo>
                  <a:cubicBezTo>
                    <a:pt x="2446" y="1341"/>
                    <a:pt x="2501" y="1357"/>
                    <a:pt x="2557" y="1391"/>
                  </a:cubicBezTo>
                  <a:cubicBezTo>
                    <a:pt x="2758" y="1517"/>
                    <a:pt x="2933" y="1667"/>
                    <a:pt x="3134" y="1792"/>
                  </a:cubicBezTo>
                  <a:cubicBezTo>
                    <a:pt x="3159" y="1667"/>
                    <a:pt x="3159" y="1542"/>
                    <a:pt x="3159" y="1441"/>
                  </a:cubicBezTo>
                  <a:cubicBezTo>
                    <a:pt x="3159" y="1191"/>
                    <a:pt x="3084" y="940"/>
                    <a:pt x="2958" y="740"/>
                  </a:cubicBezTo>
                  <a:cubicBezTo>
                    <a:pt x="2933" y="715"/>
                    <a:pt x="2933" y="689"/>
                    <a:pt x="2908" y="689"/>
                  </a:cubicBezTo>
                  <a:cubicBezTo>
                    <a:pt x="2652" y="275"/>
                    <a:pt x="2224" y="0"/>
                    <a:pt x="1748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7" name="Google Shape;707;p35"/>
            <p:cNvSpPr/>
            <p:nvPr/>
          </p:nvSpPr>
          <p:spPr>
            <a:xfrm>
              <a:off x="6387255" y="475066"/>
              <a:ext cx="24322" cy="23533"/>
            </a:xfrm>
            <a:custGeom>
              <a:avLst/>
              <a:gdLst/>
              <a:ahLst/>
              <a:cxnLst/>
              <a:rect l="l" t="t" r="r" b="b"/>
              <a:pathLst>
                <a:path w="1140" h="1103" extrusionOk="0">
                  <a:moveTo>
                    <a:pt x="401" y="0"/>
                  </a:moveTo>
                  <a:cubicBezTo>
                    <a:pt x="157" y="0"/>
                    <a:pt x="1" y="348"/>
                    <a:pt x="187" y="577"/>
                  </a:cubicBezTo>
                  <a:cubicBezTo>
                    <a:pt x="338" y="752"/>
                    <a:pt x="538" y="927"/>
                    <a:pt x="739" y="1103"/>
                  </a:cubicBezTo>
                  <a:cubicBezTo>
                    <a:pt x="939" y="952"/>
                    <a:pt x="1090" y="702"/>
                    <a:pt x="1140" y="451"/>
                  </a:cubicBezTo>
                  <a:cubicBezTo>
                    <a:pt x="939" y="326"/>
                    <a:pt x="764" y="176"/>
                    <a:pt x="563" y="50"/>
                  </a:cubicBezTo>
                  <a:cubicBezTo>
                    <a:pt x="507" y="16"/>
                    <a:pt x="452" y="0"/>
                    <a:pt x="401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8" name="Google Shape;708;p35"/>
            <p:cNvSpPr/>
            <p:nvPr/>
          </p:nvSpPr>
          <p:spPr>
            <a:xfrm>
              <a:off x="6215175" y="339126"/>
              <a:ext cx="64560" cy="127477"/>
            </a:xfrm>
            <a:custGeom>
              <a:avLst/>
              <a:gdLst/>
              <a:ahLst/>
              <a:cxnLst/>
              <a:rect l="l" t="t" r="r" b="b"/>
              <a:pathLst>
                <a:path w="3026" h="5975" extrusionOk="0">
                  <a:moveTo>
                    <a:pt x="2922" y="0"/>
                  </a:moveTo>
                  <a:cubicBezTo>
                    <a:pt x="2901" y="0"/>
                    <a:pt x="2879" y="9"/>
                    <a:pt x="2865" y="31"/>
                  </a:cubicBezTo>
                  <a:cubicBezTo>
                    <a:pt x="1912" y="1936"/>
                    <a:pt x="785" y="3841"/>
                    <a:pt x="33" y="5846"/>
                  </a:cubicBezTo>
                  <a:cubicBezTo>
                    <a:pt x="1" y="5925"/>
                    <a:pt x="70" y="5974"/>
                    <a:pt x="137" y="5974"/>
                  </a:cubicBezTo>
                  <a:cubicBezTo>
                    <a:pt x="176" y="5974"/>
                    <a:pt x="215" y="5958"/>
                    <a:pt x="233" y="5921"/>
                  </a:cubicBezTo>
                  <a:cubicBezTo>
                    <a:pt x="1336" y="4116"/>
                    <a:pt x="2113" y="2036"/>
                    <a:pt x="2990" y="106"/>
                  </a:cubicBezTo>
                  <a:cubicBezTo>
                    <a:pt x="3026" y="53"/>
                    <a:pt x="2973" y="0"/>
                    <a:pt x="2922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9" name="Google Shape;709;p35"/>
            <p:cNvSpPr/>
            <p:nvPr/>
          </p:nvSpPr>
          <p:spPr>
            <a:xfrm>
              <a:off x="6361590" y="428814"/>
              <a:ext cx="57754" cy="22764"/>
            </a:xfrm>
            <a:custGeom>
              <a:avLst/>
              <a:gdLst/>
              <a:ahLst/>
              <a:cxnLst/>
              <a:rect l="l" t="t" r="r" b="b"/>
              <a:pathLst>
                <a:path w="2707" h="1067" extrusionOk="0">
                  <a:moveTo>
                    <a:pt x="1168" y="0"/>
                  </a:moveTo>
                  <a:cubicBezTo>
                    <a:pt x="802" y="0"/>
                    <a:pt x="425" y="113"/>
                    <a:pt x="87" y="339"/>
                  </a:cubicBezTo>
                  <a:cubicBezTo>
                    <a:pt x="1" y="403"/>
                    <a:pt x="63" y="524"/>
                    <a:pt x="146" y="524"/>
                  </a:cubicBezTo>
                  <a:cubicBezTo>
                    <a:pt x="160" y="524"/>
                    <a:pt x="173" y="521"/>
                    <a:pt x="187" y="514"/>
                  </a:cubicBezTo>
                  <a:cubicBezTo>
                    <a:pt x="477" y="352"/>
                    <a:pt x="775" y="277"/>
                    <a:pt x="1065" y="277"/>
                  </a:cubicBezTo>
                  <a:cubicBezTo>
                    <a:pt x="1629" y="277"/>
                    <a:pt x="2163" y="560"/>
                    <a:pt x="2543" y="1040"/>
                  </a:cubicBezTo>
                  <a:cubicBezTo>
                    <a:pt x="2556" y="1059"/>
                    <a:pt x="2573" y="1067"/>
                    <a:pt x="2591" y="1067"/>
                  </a:cubicBezTo>
                  <a:cubicBezTo>
                    <a:pt x="2645" y="1067"/>
                    <a:pt x="2706" y="996"/>
                    <a:pt x="2668" y="940"/>
                  </a:cubicBezTo>
                  <a:cubicBezTo>
                    <a:pt x="2355" y="313"/>
                    <a:pt x="1778" y="0"/>
                    <a:pt x="1168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0" name="Google Shape;710;p35"/>
            <p:cNvSpPr/>
            <p:nvPr/>
          </p:nvSpPr>
          <p:spPr>
            <a:xfrm>
              <a:off x="6377868" y="418339"/>
              <a:ext cx="37699" cy="19202"/>
            </a:xfrm>
            <a:custGeom>
              <a:avLst/>
              <a:gdLst/>
              <a:ahLst/>
              <a:cxnLst/>
              <a:rect l="l" t="t" r="r" b="b"/>
              <a:pathLst>
                <a:path w="1767" h="900" extrusionOk="0">
                  <a:moveTo>
                    <a:pt x="492" y="1"/>
                  </a:moveTo>
                  <a:cubicBezTo>
                    <a:pt x="362" y="1"/>
                    <a:pt x="230" y="18"/>
                    <a:pt x="101" y="53"/>
                  </a:cubicBezTo>
                  <a:cubicBezTo>
                    <a:pt x="1" y="78"/>
                    <a:pt x="26" y="228"/>
                    <a:pt x="126" y="228"/>
                  </a:cubicBezTo>
                  <a:cubicBezTo>
                    <a:pt x="173" y="224"/>
                    <a:pt x="220" y="222"/>
                    <a:pt x="266" y="222"/>
                  </a:cubicBezTo>
                  <a:cubicBezTo>
                    <a:pt x="802" y="222"/>
                    <a:pt x="1235" y="487"/>
                    <a:pt x="1605" y="880"/>
                  </a:cubicBezTo>
                  <a:cubicBezTo>
                    <a:pt x="1619" y="894"/>
                    <a:pt x="1639" y="900"/>
                    <a:pt x="1659" y="900"/>
                  </a:cubicBezTo>
                  <a:cubicBezTo>
                    <a:pt x="1711" y="900"/>
                    <a:pt x="1766" y="859"/>
                    <a:pt x="1730" y="804"/>
                  </a:cubicBezTo>
                  <a:cubicBezTo>
                    <a:pt x="1529" y="282"/>
                    <a:pt x="1021" y="1"/>
                    <a:pt x="492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11" name="Google Shape;711;p35"/>
          <p:cNvGrpSpPr/>
          <p:nvPr/>
        </p:nvGrpSpPr>
        <p:grpSpPr>
          <a:xfrm>
            <a:off x="7088182" y="2620518"/>
            <a:ext cx="664537" cy="669006"/>
            <a:chOff x="9508222" y="3952146"/>
            <a:chExt cx="420833" cy="423689"/>
          </a:xfrm>
        </p:grpSpPr>
        <p:sp>
          <p:nvSpPr>
            <p:cNvPr id="712" name="Google Shape;712;p35"/>
            <p:cNvSpPr/>
            <p:nvPr/>
          </p:nvSpPr>
          <p:spPr>
            <a:xfrm>
              <a:off x="9644568" y="3971795"/>
              <a:ext cx="101085" cy="146891"/>
            </a:xfrm>
            <a:custGeom>
              <a:avLst/>
              <a:gdLst/>
              <a:ahLst/>
              <a:cxnLst/>
              <a:rect l="l" t="t" r="r" b="b"/>
              <a:pathLst>
                <a:path w="4738" h="6885" extrusionOk="0">
                  <a:moveTo>
                    <a:pt x="3785" y="0"/>
                  </a:moveTo>
                  <a:cubicBezTo>
                    <a:pt x="2507" y="51"/>
                    <a:pt x="1254" y="176"/>
                    <a:pt x="1" y="276"/>
                  </a:cubicBezTo>
                  <a:cubicBezTo>
                    <a:pt x="552" y="2056"/>
                    <a:pt x="778" y="3935"/>
                    <a:pt x="1103" y="5765"/>
                  </a:cubicBezTo>
                  <a:cubicBezTo>
                    <a:pt x="1270" y="6641"/>
                    <a:pt x="1514" y="6885"/>
                    <a:pt x="1917" y="6885"/>
                  </a:cubicBezTo>
                  <a:cubicBezTo>
                    <a:pt x="2240" y="6885"/>
                    <a:pt x="2665" y="6729"/>
                    <a:pt x="3234" y="6617"/>
                  </a:cubicBezTo>
                  <a:cubicBezTo>
                    <a:pt x="3617" y="6540"/>
                    <a:pt x="4000" y="6508"/>
                    <a:pt x="4382" y="6508"/>
                  </a:cubicBezTo>
                  <a:cubicBezTo>
                    <a:pt x="4501" y="6508"/>
                    <a:pt x="4619" y="6511"/>
                    <a:pt x="4737" y="6517"/>
                  </a:cubicBezTo>
                  <a:cubicBezTo>
                    <a:pt x="4086" y="4386"/>
                    <a:pt x="3785" y="2231"/>
                    <a:pt x="3785" y="0"/>
                  </a:cubicBezTo>
                  <a:close/>
                </a:path>
              </a:pathLst>
            </a:custGeom>
            <a:solidFill>
              <a:srgbClr val="FF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713" name="Google Shape;713;p35"/>
            <p:cNvGrpSpPr/>
            <p:nvPr/>
          </p:nvGrpSpPr>
          <p:grpSpPr>
            <a:xfrm>
              <a:off x="9508222" y="3952146"/>
              <a:ext cx="420833" cy="423689"/>
              <a:chOff x="9508222" y="3952146"/>
              <a:chExt cx="420833" cy="423689"/>
            </a:xfrm>
          </p:grpSpPr>
          <p:sp>
            <p:nvSpPr>
              <p:cNvPr id="714" name="Google Shape;714;p35"/>
              <p:cNvSpPr/>
              <p:nvPr/>
            </p:nvSpPr>
            <p:spPr>
              <a:xfrm>
                <a:off x="9513044" y="4019028"/>
                <a:ext cx="127285" cy="23895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1120" extrusionOk="0">
                    <a:moveTo>
                      <a:pt x="107" y="705"/>
                    </a:moveTo>
                    <a:cubicBezTo>
                      <a:pt x="67" y="718"/>
                      <a:pt x="30" y="739"/>
                      <a:pt x="0" y="769"/>
                    </a:cubicBezTo>
                    <a:cubicBezTo>
                      <a:pt x="35" y="747"/>
                      <a:pt x="71" y="725"/>
                      <a:pt x="107" y="705"/>
                    </a:cubicBezTo>
                    <a:close/>
                    <a:moveTo>
                      <a:pt x="5365" y="0"/>
                    </a:moveTo>
                    <a:cubicBezTo>
                      <a:pt x="4443" y="0"/>
                      <a:pt x="3498" y="154"/>
                      <a:pt x="2607" y="218"/>
                    </a:cubicBezTo>
                    <a:cubicBezTo>
                      <a:pt x="1770" y="289"/>
                      <a:pt x="843" y="293"/>
                      <a:pt x="107" y="705"/>
                    </a:cubicBezTo>
                    <a:lnTo>
                      <a:pt x="107" y="705"/>
                    </a:lnTo>
                    <a:cubicBezTo>
                      <a:pt x="134" y="697"/>
                      <a:pt x="163" y="692"/>
                      <a:pt x="191" y="692"/>
                    </a:cubicBezTo>
                    <a:cubicBezTo>
                      <a:pt x="295" y="692"/>
                      <a:pt x="396" y="749"/>
                      <a:pt x="426" y="869"/>
                    </a:cubicBezTo>
                    <a:cubicBezTo>
                      <a:pt x="426" y="944"/>
                      <a:pt x="451" y="1045"/>
                      <a:pt x="476" y="1120"/>
                    </a:cubicBezTo>
                    <a:cubicBezTo>
                      <a:pt x="1328" y="1095"/>
                      <a:pt x="2231" y="994"/>
                      <a:pt x="3083" y="919"/>
                    </a:cubicBezTo>
                    <a:cubicBezTo>
                      <a:pt x="4035" y="869"/>
                      <a:pt x="5038" y="894"/>
                      <a:pt x="5965" y="669"/>
                    </a:cubicBezTo>
                    <a:cubicBezTo>
                      <a:pt x="5940" y="468"/>
                      <a:pt x="5890" y="243"/>
                      <a:pt x="5865" y="17"/>
                    </a:cubicBezTo>
                    <a:cubicBezTo>
                      <a:pt x="5699" y="5"/>
                      <a:pt x="5533" y="0"/>
                      <a:pt x="5365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715" name="Google Shape;715;p35"/>
              <p:cNvSpPr/>
              <p:nvPr/>
            </p:nvSpPr>
            <p:spPr>
              <a:xfrm>
                <a:off x="9508222" y="4035412"/>
                <a:ext cx="4843" cy="751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352" extrusionOk="0">
                    <a:moveTo>
                      <a:pt x="226" y="1"/>
                    </a:moveTo>
                    <a:lnTo>
                      <a:pt x="226" y="1"/>
                    </a:lnTo>
                    <a:cubicBezTo>
                      <a:pt x="176" y="26"/>
                      <a:pt x="151" y="51"/>
                      <a:pt x="101" y="76"/>
                    </a:cubicBezTo>
                    <a:cubicBezTo>
                      <a:pt x="1" y="151"/>
                      <a:pt x="26" y="352"/>
                      <a:pt x="176" y="352"/>
                    </a:cubicBezTo>
                    <a:cubicBezTo>
                      <a:pt x="176" y="302"/>
                      <a:pt x="151" y="226"/>
                      <a:pt x="151" y="176"/>
                    </a:cubicBezTo>
                    <a:cubicBezTo>
                      <a:pt x="151" y="101"/>
                      <a:pt x="176" y="51"/>
                      <a:pt x="226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716" name="Google Shape;716;p35"/>
              <p:cNvSpPr/>
              <p:nvPr/>
            </p:nvSpPr>
            <p:spPr>
              <a:xfrm>
                <a:off x="9513044" y="4035412"/>
                <a:ext cx="21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717" name="Google Shape;717;p35"/>
              <p:cNvSpPr/>
              <p:nvPr/>
            </p:nvSpPr>
            <p:spPr>
              <a:xfrm>
                <a:off x="9511956" y="3996691"/>
                <a:ext cx="417099" cy="379144"/>
              </a:xfrm>
              <a:custGeom>
                <a:avLst/>
                <a:gdLst/>
                <a:ahLst/>
                <a:cxnLst/>
                <a:rect l="l" t="t" r="r" b="b"/>
                <a:pathLst>
                  <a:path w="19550" h="17771" extrusionOk="0">
                    <a:moveTo>
                      <a:pt x="1" y="2167"/>
                    </a:moveTo>
                    <a:cubicBezTo>
                      <a:pt x="1" y="2167"/>
                      <a:pt x="1" y="2168"/>
                      <a:pt x="1" y="2169"/>
                    </a:cubicBezTo>
                    <a:lnTo>
                      <a:pt x="1" y="2169"/>
                    </a:lnTo>
                    <a:cubicBezTo>
                      <a:pt x="1" y="2168"/>
                      <a:pt x="1" y="2168"/>
                      <a:pt x="1" y="2167"/>
                    </a:cubicBezTo>
                    <a:close/>
                    <a:moveTo>
                      <a:pt x="16562" y="0"/>
                    </a:moveTo>
                    <a:cubicBezTo>
                      <a:pt x="16146" y="0"/>
                      <a:pt x="15653" y="156"/>
                      <a:pt x="15314" y="212"/>
                    </a:cubicBezTo>
                    <a:cubicBezTo>
                      <a:pt x="13961" y="412"/>
                      <a:pt x="12583" y="638"/>
                      <a:pt x="11254" y="914"/>
                    </a:cubicBezTo>
                    <a:cubicBezTo>
                      <a:pt x="11104" y="939"/>
                      <a:pt x="11029" y="1014"/>
                      <a:pt x="10978" y="1114"/>
                    </a:cubicBezTo>
                    <a:cubicBezTo>
                      <a:pt x="11004" y="1290"/>
                      <a:pt x="11004" y="1490"/>
                      <a:pt x="11029" y="1691"/>
                    </a:cubicBezTo>
                    <a:cubicBezTo>
                      <a:pt x="11094" y="1756"/>
                      <a:pt x="11196" y="1821"/>
                      <a:pt x="11304" y="1821"/>
                    </a:cubicBezTo>
                    <a:cubicBezTo>
                      <a:pt x="11321" y="1821"/>
                      <a:pt x="11338" y="1819"/>
                      <a:pt x="11354" y="1816"/>
                    </a:cubicBezTo>
                    <a:cubicBezTo>
                      <a:pt x="12304" y="1703"/>
                      <a:pt x="13663" y="1260"/>
                      <a:pt x="14832" y="1260"/>
                    </a:cubicBezTo>
                    <a:cubicBezTo>
                      <a:pt x="15729" y="1260"/>
                      <a:pt x="16515" y="1521"/>
                      <a:pt x="16918" y="2392"/>
                    </a:cubicBezTo>
                    <a:cubicBezTo>
                      <a:pt x="17194" y="3019"/>
                      <a:pt x="16994" y="4247"/>
                      <a:pt x="17019" y="4974"/>
                    </a:cubicBezTo>
                    <a:cubicBezTo>
                      <a:pt x="17044" y="6102"/>
                      <a:pt x="17044" y="7229"/>
                      <a:pt x="17069" y="8357"/>
                    </a:cubicBezTo>
                    <a:cubicBezTo>
                      <a:pt x="17119" y="9711"/>
                      <a:pt x="17369" y="10889"/>
                      <a:pt x="17771" y="12192"/>
                    </a:cubicBezTo>
                    <a:cubicBezTo>
                      <a:pt x="17946" y="12618"/>
                      <a:pt x="18071" y="13069"/>
                      <a:pt x="18172" y="13520"/>
                    </a:cubicBezTo>
                    <a:cubicBezTo>
                      <a:pt x="18172" y="14575"/>
                      <a:pt x="17736" y="15102"/>
                      <a:pt x="16864" y="15102"/>
                    </a:cubicBezTo>
                    <a:cubicBezTo>
                      <a:pt x="16825" y="15102"/>
                      <a:pt x="16784" y="15101"/>
                      <a:pt x="16743" y="15099"/>
                    </a:cubicBezTo>
                    <a:cubicBezTo>
                      <a:pt x="16066" y="15400"/>
                      <a:pt x="15039" y="15400"/>
                      <a:pt x="14312" y="15525"/>
                    </a:cubicBezTo>
                    <a:cubicBezTo>
                      <a:pt x="12457" y="15851"/>
                      <a:pt x="10603" y="16227"/>
                      <a:pt x="8723" y="16478"/>
                    </a:cubicBezTo>
                    <a:cubicBezTo>
                      <a:pt x="7946" y="16577"/>
                      <a:pt x="7042" y="16772"/>
                      <a:pt x="6200" y="16772"/>
                    </a:cubicBezTo>
                    <a:cubicBezTo>
                      <a:pt x="5983" y="16772"/>
                      <a:pt x="5770" y="16759"/>
                      <a:pt x="5565" y="16728"/>
                    </a:cubicBezTo>
                    <a:cubicBezTo>
                      <a:pt x="5262" y="16818"/>
                      <a:pt x="4986" y="16859"/>
                      <a:pt x="4735" y="16859"/>
                    </a:cubicBezTo>
                    <a:cubicBezTo>
                      <a:pt x="2888" y="16859"/>
                      <a:pt x="2391" y="14671"/>
                      <a:pt x="2457" y="13921"/>
                    </a:cubicBezTo>
                    <a:cubicBezTo>
                      <a:pt x="1856" y="12092"/>
                      <a:pt x="1831" y="9786"/>
                      <a:pt x="1530" y="7906"/>
                    </a:cubicBezTo>
                    <a:cubicBezTo>
                      <a:pt x="1229" y="5976"/>
                      <a:pt x="953" y="4072"/>
                      <a:pt x="527" y="2167"/>
                    </a:cubicBezTo>
                    <a:cubicBezTo>
                      <a:pt x="352" y="2167"/>
                      <a:pt x="176" y="2192"/>
                      <a:pt x="26" y="2192"/>
                    </a:cubicBezTo>
                    <a:cubicBezTo>
                      <a:pt x="6" y="2192"/>
                      <a:pt x="2" y="2175"/>
                      <a:pt x="1" y="2169"/>
                    </a:cubicBezTo>
                    <a:lnTo>
                      <a:pt x="1" y="2169"/>
                    </a:lnTo>
                    <a:cubicBezTo>
                      <a:pt x="202" y="5025"/>
                      <a:pt x="653" y="7882"/>
                      <a:pt x="1054" y="10713"/>
                    </a:cubicBezTo>
                    <a:cubicBezTo>
                      <a:pt x="1329" y="12593"/>
                      <a:pt x="1079" y="16202"/>
                      <a:pt x="3059" y="17255"/>
                    </a:cubicBezTo>
                    <a:cubicBezTo>
                      <a:pt x="3800" y="17641"/>
                      <a:pt x="4684" y="17770"/>
                      <a:pt x="5600" y="17770"/>
                    </a:cubicBezTo>
                    <a:cubicBezTo>
                      <a:pt x="6883" y="17770"/>
                      <a:pt x="8227" y="17516"/>
                      <a:pt x="9324" y="17355"/>
                    </a:cubicBezTo>
                    <a:cubicBezTo>
                      <a:pt x="12432" y="16904"/>
                      <a:pt x="15540" y="16302"/>
                      <a:pt x="18623" y="15751"/>
                    </a:cubicBezTo>
                    <a:cubicBezTo>
                      <a:pt x="18798" y="15726"/>
                      <a:pt x="18923" y="15575"/>
                      <a:pt x="18974" y="15400"/>
                    </a:cubicBezTo>
                    <a:cubicBezTo>
                      <a:pt x="19550" y="13671"/>
                      <a:pt x="18698" y="12317"/>
                      <a:pt x="18322" y="10613"/>
                    </a:cubicBezTo>
                    <a:cubicBezTo>
                      <a:pt x="17695" y="8006"/>
                      <a:pt x="18071" y="5074"/>
                      <a:pt x="17921" y="2392"/>
                    </a:cubicBezTo>
                    <a:cubicBezTo>
                      <a:pt x="17871" y="1490"/>
                      <a:pt x="17921" y="437"/>
                      <a:pt x="16943" y="62"/>
                    </a:cubicBezTo>
                    <a:cubicBezTo>
                      <a:pt x="16831" y="18"/>
                      <a:pt x="16701" y="0"/>
                      <a:pt x="16562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718" name="Google Shape;718;p35"/>
              <p:cNvSpPr/>
              <p:nvPr/>
            </p:nvSpPr>
            <p:spPr>
              <a:xfrm>
                <a:off x="9511423" y="4033791"/>
                <a:ext cx="11798" cy="966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53" extrusionOk="0">
                    <a:moveTo>
                      <a:pt x="267" y="0"/>
                    </a:moveTo>
                    <a:cubicBezTo>
                      <a:pt x="198" y="0"/>
                      <a:pt x="127" y="26"/>
                      <a:pt x="76" y="77"/>
                    </a:cubicBezTo>
                    <a:cubicBezTo>
                      <a:pt x="26" y="127"/>
                      <a:pt x="1" y="177"/>
                      <a:pt x="1" y="252"/>
                    </a:cubicBezTo>
                    <a:cubicBezTo>
                      <a:pt x="1" y="302"/>
                      <a:pt x="26" y="378"/>
                      <a:pt x="26" y="428"/>
                    </a:cubicBezTo>
                    <a:cubicBezTo>
                      <a:pt x="26" y="428"/>
                      <a:pt x="26" y="453"/>
                      <a:pt x="51" y="453"/>
                    </a:cubicBezTo>
                    <a:cubicBezTo>
                      <a:pt x="201" y="453"/>
                      <a:pt x="377" y="428"/>
                      <a:pt x="552" y="428"/>
                    </a:cubicBezTo>
                    <a:cubicBezTo>
                      <a:pt x="527" y="353"/>
                      <a:pt x="502" y="252"/>
                      <a:pt x="502" y="177"/>
                    </a:cubicBezTo>
                    <a:cubicBezTo>
                      <a:pt x="472" y="57"/>
                      <a:pt x="371" y="0"/>
                      <a:pt x="267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719" name="Google Shape;719;p35"/>
              <p:cNvSpPr/>
              <p:nvPr/>
            </p:nvSpPr>
            <p:spPr>
              <a:xfrm>
                <a:off x="9632877" y="3969021"/>
                <a:ext cx="135179" cy="171811"/>
              </a:xfrm>
              <a:custGeom>
                <a:avLst/>
                <a:gdLst/>
                <a:ahLst/>
                <a:cxnLst/>
                <a:rect l="l" t="t" r="r" b="b"/>
                <a:pathLst>
                  <a:path w="6336" h="8053" extrusionOk="0">
                    <a:moveTo>
                      <a:pt x="200" y="0"/>
                    </a:moveTo>
                    <a:cubicBezTo>
                      <a:pt x="93" y="0"/>
                      <a:pt x="0" y="74"/>
                      <a:pt x="22" y="206"/>
                    </a:cubicBezTo>
                    <a:cubicBezTo>
                      <a:pt x="47" y="932"/>
                      <a:pt x="122" y="1659"/>
                      <a:pt x="248" y="2361"/>
                    </a:cubicBezTo>
                    <a:cubicBezTo>
                      <a:pt x="398" y="2386"/>
                      <a:pt x="574" y="2386"/>
                      <a:pt x="724" y="2411"/>
                    </a:cubicBezTo>
                    <a:cubicBezTo>
                      <a:pt x="1000" y="2461"/>
                      <a:pt x="950" y="2862"/>
                      <a:pt x="724" y="2937"/>
                    </a:cubicBezTo>
                    <a:cubicBezTo>
                      <a:pt x="599" y="2988"/>
                      <a:pt x="473" y="2988"/>
                      <a:pt x="348" y="3013"/>
                    </a:cubicBezTo>
                    <a:cubicBezTo>
                      <a:pt x="398" y="3338"/>
                      <a:pt x="473" y="3664"/>
                      <a:pt x="523" y="3965"/>
                    </a:cubicBezTo>
                    <a:cubicBezTo>
                      <a:pt x="699" y="4942"/>
                      <a:pt x="699" y="6496"/>
                      <a:pt x="1175" y="7399"/>
                    </a:cubicBezTo>
                    <a:cubicBezTo>
                      <a:pt x="1388" y="7849"/>
                      <a:pt x="1624" y="8052"/>
                      <a:pt x="2114" y="8052"/>
                    </a:cubicBezTo>
                    <a:cubicBezTo>
                      <a:pt x="2143" y="8052"/>
                      <a:pt x="2172" y="8052"/>
                      <a:pt x="2203" y="8050"/>
                    </a:cubicBezTo>
                    <a:cubicBezTo>
                      <a:pt x="2503" y="8050"/>
                      <a:pt x="2904" y="7825"/>
                      <a:pt x="3180" y="7750"/>
                    </a:cubicBezTo>
                    <a:cubicBezTo>
                      <a:pt x="3865" y="7534"/>
                      <a:pt x="4549" y="7457"/>
                      <a:pt x="5245" y="7457"/>
                    </a:cubicBezTo>
                    <a:cubicBezTo>
                      <a:pt x="5441" y="7457"/>
                      <a:pt x="5638" y="7463"/>
                      <a:pt x="5837" y="7474"/>
                    </a:cubicBezTo>
                    <a:cubicBezTo>
                      <a:pt x="5848" y="7475"/>
                      <a:pt x="5858" y="7475"/>
                      <a:pt x="5869" y="7475"/>
                    </a:cubicBezTo>
                    <a:cubicBezTo>
                      <a:pt x="6130" y="7475"/>
                      <a:pt x="6335" y="7188"/>
                      <a:pt x="6263" y="6948"/>
                    </a:cubicBezTo>
                    <a:cubicBezTo>
                      <a:pt x="5837" y="5644"/>
                      <a:pt x="5536" y="4316"/>
                      <a:pt x="5361" y="2988"/>
                    </a:cubicBezTo>
                    <a:cubicBezTo>
                      <a:pt x="5235" y="2837"/>
                      <a:pt x="5210" y="2587"/>
                      <a:pt x="5310" y="2411"/>
                    </a:cubicBezTo>
                    <a:cubicBezTo>
                      <a:pt x="5235" y="1634"/>
                      <a:pt x="5185" y="857"/>
                      <a:pt x="5185" y="55"/>
                    </a:cubicBezTo>
                    <a:cubicBezTo>
                      <a:pt x="5135" y="55"/>
                      <a:pt x="5110" y="80"/>
                      <a:pt x="5060" y="80"/>
                    </a:cubicBezTo>
                    <a:cubicBezTo>
                      <a:pt x="4809" y="80"/>
                      <a:pt x="4584" y="105"/>
                      <a:pt x="4333" y="130"/>
                    </a:cubicBezTo>
                    <a:cubicBezTo>
                      <a:pt x="4333" y="2361"/>
                      <a:pt x="4634" y="4516"/>
                      <a:pt x="5285" y="6647"/>
                    </a:cubicBezTo>
                    <a:cubicBezTo>
                      <a:pt x="5167" y="6641"/>
                      <a:pt x="5049" y="6638"/>
                      <a:pt x="4930" y="6638"/>
                    </a:cubicBezTo>
                    <a:cubicBezTo>
                      <a:pt x="4548" y="6638"/>
                      <a:pt x="4165" y="6670"/>
                      <a:pt x="3782" y="6747"/>
                    </a:cubicBezTo>
                    <a:cubicBezTo>
                      <a:pt x="3213" y="6859"/>
                      <a:pt x="2788" y="7015"/>
                      <a:pt x="2465" y="7015"/>
                    </a:cubicBezTo>
                    <a:cubicBezTo>
                      <a:pt x="2062" y="7015"/>
                      <a:pt x="1818" y="6771"/>
                      <a:pt x="1651" y="5895"/>
                    </a:cubicBezTo>
                    <a:cubicBezTo>
                      <a:pt x="1326" y="4065"/>
                      <a:pt x="1100" y="2186"/>
                      <a:pt x="549" y="406"/>
                    </a:cubicBezTo>
                    <a:lnTo>
                      <a:pt x="498" y="406"/>
                    </a:lnTo>
                    <a:cubicBezTo>
                      <a:pt x="487" y="407"/>
                      <a:pt x="475" y="408"/>
                      <a:pt x="464" y="408"/>
                    </a:cubicBezTo>
                    <a:cubicBezTo>
                      <a:pt x="241" y="408"/>
                      <a:pt x="176" y="172"/>
                      <a:pt x="248" y="5"/>
                    </a:cubicBezTo>
                    <a:cubicBezTo>
                      <a:pt x="232" y="2"/>
                      <a:pt x="216" y="0"/>
                      <a:pt x="200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720" name="Google Shape;720;p35"/>
              <p:cNvSpPr/>
              <p:nvPr/>
            </p:nvSpPr>
            <p:spPr>
              <a:xfrm>
                <a:off x="9638146" y="4019390"/>
                <a:ext cx="16065" cy="1391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52" extrusionOk="0">
                    <a:moveTo>
                      <a:pt x="1" y="0"/>
                    </a:moveTo>
                    <a:cubicBezTo>
                      <a:pt x="26" y="226"/>
                      <a:pt x="76" y="451"/>
                      <a:pt x="101" y="652"/>
                    </a:cubicBezTo>
                    <a:cubicBezTo>
                      <a:pt x="226" y="627"/>
                      <a:pt x="352" y="627"/>
                      <a:pt x="477" y="576"/>
                    </a:cubicBezTo>
                    <a:cubicBezTo>
                      <a:pt x="703" y="501"/>
                      <a:pt x="753" y="100"/>
                      <a:pt x="477" y="50"/>
                    </a:cubicBezTo>
                    <a:cubicBezTo>
                      <a:pt x="327" y="25"/>
                      <a:pt x="151" y="25"/>
                      <a:pt x="1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721" name="Google Shape;721;p35"/>
              <p:cNvSpPr/>
              <p:nvPr/>
            </p:nvSpPr>
            <p:spPr>
              <a:xfrm>
                <a:off x="9744027" y="4020457"/>
                <a:ext cx="3222" cy="1231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577" extrusionOk="0">
                    <a:moveTo>
                      <a:pt x="100" y="0"/>
                    </a:moveTo>
                    <a:lnTo>
                      <a:pt x="100" y="0"/>
                    </a:lnTo>
                    <a:cubicBezTo>
                      <a:pt x="0" y="176"/>
                      <a:pt x="25" y="426"/>
                      <a:pt x="151" y="577"/>
                    </a:cubicBezTo>
                    <a:cubicBezTo>
                      <a:pt x="126" y="376"/>
                      <a:pt x="126" y="176"/>
                      <a:pt x="100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722" name="Google Shape;722;p35"/>
              <p:cNvSpPr/>
              <p:nvPr/>
            </p:nvSpPr>
            <p:spPr>
              <a:xfrm>
                <a:off x="9638146" y="3952146"/>
                <a:ext cx="114462" cy="25559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1198" extrusionOk="0">
                    <a:moveTo>
                      <a:pt x="4073" y="1"/>
                    </a:moveTo>
                    <a:cubicBezTo>
                      <a:pt x="2761" y="1"/>
                      <a:pt x="1398" y="174"/>
                      <a:pt x="176" y="596"/>
                    </a:cubicBezTo>
                    <a:cubicBezTo>
                      <a:pt x="101" y="646"/>
                      <a:pt x="26" y="696"/>
                      <a:pt x="1" y="796"/>
                    </a:cubicBezTo>
                    <a:cubicBezTo>
                      <a:pt x="101" y="796"/>
                      <a:pt x="176" y="846"/>
                      <a:pt x="226" y="947"/>
                    </a:cubicBezTo>
                    <a:cubicBezTo>
                      <a:pt x="251" y="1022"/>
                      <a:pt x="276" y="1122"/>
                      <a:pt x="302" y="1197"/>
                    </a:cubicBezTo>
                    <a:cubicBezTo>
                      <a:pt x="1555" y="1097"/>
                      <a:pt x="2808" y="972"/>
                      <a:pt x="4086" y="921"/>
                    </a:cubicBezTo>
                    <a:cubicBezTo>
                      <a:pt x="4086" y="796"/>
                      <a:pt x="4061" y="671"/>
                      <a:pt x="4061" y="545"/>
                    </a:cubicBezTo>
                    <a:cubicBezTo>
                      <a:pt x="4074" y="270"/>
                      <a:pt x="4293" y="132"/>
                      <a:pt x="4509" y="132"/>
                    </a:cubicBezTo>
                    <a:cubicBezTo>
                      <a:pt x="4725" y="132"/>
                      <a:pt x="4938" y="270"/>
                      <a:pt x="4938" y="545"/>
                    </a:cubicBezTo>
                    <a:cubicBezTo>
                      <a:pt x="4913" y="646"/>
                      <a:pt x="4938" y="746"/>
                      <a:pt x="4938" y="846"/>
                    </a:cubicBezTo>
                    <a:cubicBezTo>
                      <a:pt x="5364" y="746"/>
                      <a:pt x="5339" y="44"/>
                      <a:pt x="4813" y="19"/>
                    </a:cubicBezTo>
                    <a:cubicBezTo>
                      <a:pt x="4569" y="7"/>
                      <a:pt x="4322" y="1"/>
                      <a:pt x="4073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723" name="Google Shape;723;p35"/>
              <p:cNvSpPr/>
              <p:nvPr/>
            </p:nvSpPr>
            <p:spPr>
              <a:xfrm>
                <a:off x="9636632" y="3969128"/>
                <a:ext cx="7958" cy="8598"/>
              </a:xfrm>
              <a:custGeom>
                <a:avLst/>
                <a:gdLst/>
                <a:ahLst/>
                <a:cxnLst/>
                <a:rect l="l" t="t" r="r" b="b"/>
                <a:pathLst>
                  <a:path w="373" h="403" extrusionOk="0">
                    <a:moveTo>
                      <a:pt x="72" y="0"/>
                    </a:moveTo>
                    <a:cubicBezTo>
                      <a:pt x="0" y="167"/>
                      <a:pt x="65" y="403"/>
                      <a:pt x="288" y="403"/>
                    </a:cubicBezTo>
                    <a:cubicBezTo>
                      <a:pt x="299" y="403"/>
                      <a:pt x="311" y="402"/>
                      <a:pt x="322" y="401"/>
                    </a:cubicBezTo>
                    <a:lnTo>
                      <a:pt x="373" y="401"/>
                    </a:lnTo>
                    <a:cubicBezTo>
                      <a:pt x="347" y="326"/>
                      <a:pt x="322" y="226"/>
                      <a:pt x="297" y="151"/>
                    </a:cubicBezTo>
                    <a:cubicBezTo>
                      <a:pt x="247" y="50"/>
                      <a:pt x="172" y="0"/>
                      <a:pt x="72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724" name="Google Shape;724;p35"/>
              <p:cNvSpPr/>
              <p:nvPr/>
            </p:nvSpPr>
            <p:spPr>
              <a:xfrm>
                <a:off x="9724762" y="3954941"/>
                <a:ext cx="18753" cy="16876"/>
              </a:xfrm>
              <a:custGeom>
                <a:avLst/>
                <a:gdLst/>
                <a:ahLst/>
                <a:cxnLst/>
                <a:rect l="l" t="t" r="r" b="b"/>
                <a:pathLst>
                  <a:path w="879" h="791" extrusionOk="0">
                    <a:moveTo>
                      <a:pt x="449" y="1"/>
                    </a:moveTo>
                    <a:cubicBezTo>
                      <a:pt x="233" y="1"/>
                      <a:pt x="14" y="139"/>
                      <a:pt x="1" y="414"/>
                    </a:cubicBezTo>
                    <a:cubicBezTo>
                      <a:pt x="1" y="540"/>
                      <a:pt x="26" y="665"/>
                      <a:pt x="26" y="790"/>
                    </a:cubicBezTo>
                    <a:cubicBezTo>
                      <a:pt x="277" y="765"/>
                      <a:pt x="502" y="740"/>
                      <a:pt x="753" y="740"/>
                    </a:cubicBezTo>
                    <a:cubicBezTo>
                      <a:pt x="803" y="740"/>
                      <a:pt x="828" y="715"/>
                      <a:pt x="878" y="715"/>
                    </a:cubicBezTo>
                    <a:cubicBezTo>
                      <a:pt x="878" y="615"/>
                      <a:pt x="853" y="515"/>
                      <a:pt x="878" y="414"/>
                    </a:cubicBezTo>
                    <a:cubicBezTo>
                      <a:pt x="878" y="139"/>
                      <a:pt x="665" y="1"/>
                      <a:pt x="449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725" name="Google Shape;725;p35"/>
              <p:cNvSpPr/>
              <p:nvPr/>
            </p:nvSpPr>
            <p:spPr>
              <a:xfrm>
                <a:off x="9589953" y="4193560"/>
                <a:ext cx="241256" cy="43843"/>
              </a:xfrm>
              <a:custGeom>
                <a:avLst/>
                <a:gdLst/>
                <a:ahLst/>
                <a:cxnLst/>
                <a:rect l="l" t="t" r="r" b="b"/>
                <a:pathLst>
                  <a:path w="11308" h="2055" extrusionOk="0">
                    <a:moveTo>
                      <a:pt x="10095" y="1"/>
                    </a:moveTo>
                    <a:cubicBezTo>
                      <a:pt x="8440" y="1"/>
                      <a:pt x="6765" y="233"/>
                      <a:pt x="5142" y="483"/>
                    </a:cubicBezTo>
                    <a:cubicBezTo>
                      <a:pt x="3463" y="733"/>
                      <a:pt x="1533" y="884"/>
                      <a:pt x="104" y="1836"/>
                    </a:cubicBezTo>
                    <a:cubicBezTo>
                      <a:pt x="0" y="1919"/>
                      <a:pt x="52" y="2055"/>
                      <a:pt x="144" y="2055"/>
                    </a:cubicBezTo>
                    <a:cubicBezTo>
                      <a:pt x="163" y="2055"/>
                      <a:pt x="184" y="2049"/>
                      <a:pt x="205" y="2037"/>
                    </a:cubicBezTo>
                    <a:cubicBezTo>
                      <a:pt x="3413" y="357"/>
                      <a:pt x="7648" y="783"/>
                      <a:pt x="11132" y="307"/>
                    </a:cubicBezTo>
                    <a:cubicBezTo>
                      <a:pt x="11307" y="282"/>
                      <a:pt x="11257" y="32"/>
                      <a:pt x="11107" y="32"/>
                    </a:cubicBezTo>
                    <a:cubicBezTo>
                      <a:pt x="10771" y="10"/>
                      <a:pt x="10433" y="1"/>
                      <a:pt x="10095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726" name="Google Shape;726;p35"/>
              <p:cNvSpPr/>
              <p:nvPr/>
            </p:nvSpPr>
            <p:spPr>
              <a:xfrm>
                <a:off x="9637250" y="4231620"/>
                <a:ext cx="176163" cy="31128"/>
              </a:xfrm>
              <a:custGeom>
                <a:avLst/>
                <a:gdLst/>
                <a:ahLst/>
                <a:cxnLst/>
                <a:rect l="l" t="t" r="r" b="b"/>
                <a:pathLst>
                  <a:path w="8257" h="1459" extrusionOk="0">
                    <a:moveTo>
                      <a:pt x="8080" y="0"/>
                    </a:moveTo>
                    <a:cubicBezTo>
                      <a:pt x="8075" y="0"/>
                      <a:pt x="8069" y="1"/>
                      <a:pt x="8063" y="2"/>
                    </a:cubicBezTo>
                    <a:cubicBezTo>
                      <a:pt x="5381" y="127"/>
                      <a:pt x="2725" y="704"/>
                      <a:pt x="118" y="1255"/>
                    </a:cubicBezTo>
                    <a:cubicBezTo>
                      <a:pt x="1" y="1302"/>
                      <a:pt x="37" y="1458"/>
                      <a:pt x="144" y="1458"/>
                    </a:cubicBezTo>
                    <a:cubicBezTo>
                      <a:pt x="152" y="1458"/>
                      <a:pt x="160" y="1457"/>
                      <a:pt x="168" y="1456"/>
                    </a:cubicBezTo>
                    <a:cubicBezTo>
                      <a:pt x="2800" y="979"/>
                      <a:pt x="5456" y="729"/>
                      <a:pt x="8088" y="303"/>
                    </a:cubicBezTo>
                    <a:cubicBezTo>
                      <a:pt x="8256" y="279"/>
                      <a:pt x="8217" y="0"/>
                      <a:pt x="8080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727" name="Google Shape;727;p35"/>
              <p:cNvSpPr/>
              <p:nvPr/>
            </p:nvSpPr>
            <p:spPr>
              <a:xfrm>
                <a:off x="9759601" y="4271749"/>
                <a:ext cx="88178" cy="18284"/>
              </a:xfrm>
              <a:custGeom>
                <a:avLst/>
                <a:gdLst/>
                <a:ahLst/>
                <a:cxnLst/>
                <a:rect l="l" t="t" r="r" b="b"/>
                <a:pathLst>
                  <a:path w="4133" h="857" extrusionOk="0">
                    <a:moveTo>
                      <a:pt x="3882" y="1"/>
                    </a:moveTo>
                    <a:cubicBezTo>
                      <a:pt x="2704" y="1"/>
                      <a:pt x="1476" y="251"/>
                      <a:pt x="298" y="402"/>
                    </a:cubicBezTo>
                    <a:cubicBezTo>
                      <a:pt x="36" y="425"/>
                      <a:pt x="0" y="856"/>
                      <a:pt x="255" y="856"/>
                    </a:cubicBezTo>
                    <a:cubicBezTo>
                      <a:pt x="269" y="856"/>
                      <a:pt x="283" y="855"/>
                      <a:pt x="298" y="853"/>
                    </a:cubicBezTo>
                    <a:cubicBezTo>
                      <a:pt x="1501" y="727"/>
                      <a:pt x="2754" y="677"/>
                      <a:pt x="3932" y="377"/>
                    </a:cubicBezTo>
                    <a:cubicBezTo>
                      <a:pt x="4132" y="326"/>
                      <a:pt x="4082" y="1"/>
                      <a:pt x="3882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728" name="Google Shape;728;p35"/>
          <p:cNvGrpSpPr/>
          <p:nvPr/>
        </p:nvGrpSpPr>
        <p:grpSpPr>
          <a:xfrm>
            <a:off x="3293965" y="2684045"/>
            <a:ext cx="649170" cy="541971"/>
            <a:chOff x="4836638" y="2185402"/>
            <a:chExt cx="433677" cy="362063"/>
          </a:xfrm>
        </p:grpSpPr>
        <p:sp>
          <p:nvSpPr>
            <p:cNvPr id="729" name="Google Shape;729;p35"/>
            <p:cNvSpPr/>
            <p:nvPr/>
          </p:nvSpPr>
          <p:spPr>
            <a:xfrm>
              <a:off x="4899211" y="2461057"/>
              <a:ext cx="88775" cy="70918"/>
            </a:xfrm>
            <a:custGeom>
              <a:avLst/>
              <a:gdLst/>
              <a:ahLst/>
              <a:cxnLst/>
              <a:rect l="l" t="t" r="r" b="b"/>
              <a:pathLst>
                <a:path w="4161" h="3324" extrusionOk="0">
                  <a:moveTo>
                    <a:pt x="1529" y="0"/>
                  </a:moveTo>
                  <a:cubicBezTo>
                    <a:pt x="727" y="301"/>
                    <a:pt x="0" y="902"/>
                    <a:pt x="100" y="1880"/>
                  </a:cubicBezTo>
                  <a:cubicBezTo>
                    <a:pt x="193" y="2686"/>
                    <a:pt x="984" y="3323"/>
                    <a:pt x="1773" y="3323"/>
                  </a:cubicBezTo>
                  <a:cubicBezTo>
                    <a:pt x="1842" y="3323"/>
                    <a:pt x="1911" y="3318"/>
                    <a:pt x="1980" y="3308"/>
                  </a:cubicBezTo>
                  <a:cubicBezTo>
                    <a:pt x="2958" y="3158"/>
                    <a:pt x="4161" y="2155"/>
                    <a:pt x="3910" y="1103"/>
                  </a:cubicBezTo>
                  <a:cubicBezTo>
                    <a:pt x="3609" y="0"/>
                    <a:pt x="2456" y="75"/>
                    <a:pt x="1529" y="0"/>
                  </a:cubicBezTo>
                  <a:close/>
                </a:path>
              </a:pathLst>
            </a:custGeom>
            <a:solidFill>
              <a:srgbClr val="FF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0" name="Google Shape;730;p35"/>
            <p:cNvSpPr/>
            <p:nvPr/>
          </p:nvSpPr>
          <p:spPr>
            <a:xfrm>
              <a:off x="4886901" y="2445910"/>
              <a:ext cx="116062" cy="101555"/>
            </a:xfrm>
            <a:custGeom>
              <a:avLst/>
              <a:gdLst/>
              <a:ahLst/>
              <a:cxnLst/>
              <a:rect l="l" t="t" r="r" b="b"/>
              <a:pathLst>
                <a:path w="5440" h="4760" extrusionOk="0">
                  <a:moveTo>
                    <a:pt x="2106" y="710"/>
                  </a:moveTo>
                  <a:cubicBezTo>
                    <a:pt x="3033" y="785"/>
                    <a:pt x="4186" y="710"/>
                    <a:pt x="4487" y="1813"/>
                  </a:cubicBezTo>
                  <a:cubicBezTo>
                    <a:pt x="4738" y="2865"/>
                    <a:pt x="3535" y="3868"/>
                    <a:pt x="2557" y="4018"/>
                  </a:cubicBezTo>
                  <a:cubicBezTo>
                    <a:pt x="2488" y="4028"/>
                    <a:pt x="2419" y="4033"/>
                    <a:pt x="2350" y="4033"/>
                  </a:cubicBezTo>
                  <a:cubicBezTo>
                    <a:pt x="1561" y="4033"/>
                    <a:pt x="770" y="3396"/>
                    <a:pt x="677" y="2590"/>
                  </a:cubicBezTo>
                  <a:cubicBezTo>
                    <a:pt x="577" y="1612"/>
                    <a:pt x="1304" y="1011"/>
                    <a:pt x="2106" y="710"/>
                  </a:cubicBezTo>
                  <a:close/>
                  <a:moveTo>
                    <a:pt x="2834" y="0"/>
                  </a:moveTo>
                  <a:cubicBezTo>
                    <a:pt x="2503" y="0"/>
                    <a:pt x="2175" y="53"/>
                    <a:pt x="1880" y="159"/>
                  </a:cubicBezTo>
                  <a:cubicBezTo>
                    <a:pt x="1805" y="159"/>
                    <a:pt x="1780" y="209"/>
                    <a:pt x="1730" y="284"/>
                  </a:cubicBezTo>
                  <a:cubicBezTo>
                    <a:pt x="753" y="484"/>
                    <a:pt x="1" y="1537"/>
                    <a:pt x="51" y="2540"/>
                  </a:cubicBezTo>
                  <a:cubicBezTo>
                    <a:pt x="98" y="3759"/>
                    <a:pt x="1220" y="4759"/>
                    <a:pt x="2412" y="4759"/>
                  </a:cubicBezTo>
                  <a:cubicBezTo>
                    <a:pt x="2493" y="4759"/>
                    <a:pt x="2575" y="4755"/>
                    <a:pt x="2657" y="4745"/>
                  </a:cubicBezTo>
                  <a:cubicBezTo>
                    <a:pt x="3961" y="4595"/>
                    <a:pt x="5439" y="3292"/>
                    <a:pt x="5314" y="1913"/>
                  </a:cubicBezTo>
                  <a:cubicBezTo>
                    <a:pt x="5217" y="646"/>
                    <a:pt x="3997" y="0"/>
                    <a:pt x="2834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1" name="Google Shape;731;p35"/>
            <p:cNvSpPr/>
            <p:nvPr/>
          </p:nvSpPr>
          <p:spPr>
            <a:xfrm>
              <a:off x="4896523" y="2386112"/>
              <a:ext cx="169528" cy="121481"/>
            </a:xfrm>
            <a:custGeom>
              <a:avLst/>
              <a:gdLst/>
              <a:ahLst/>
              <a:cxnLst/>
              <a:rect l="l" t="t" r="r" b="b"/>
              <a:pathLst>
                <a:path w="7946" h="5694" extrusionOk="0">
                  <a:moveTo>
                    <a:pt x="1968" y="1"/>
                  </a:moveTo>
                  <a:cubicBezTo>
                    <a:pt x="1339" y="1"/>
                    <a:pt x="714" y="113"/>
                    <a:pt x="126" y="355"/>
                  </a:cubicBezTo>
                  <a:cubicBezTo>
                    <a:pt x="126" y="480"/>
                    <a:pt x="76" y="581"/>
                    <a:pt x="1" y="631"/>
                  </a:cubicBezTo>
                  <a:lnTo>
                    <a:pt x="26" y="631"/>
                  </a:lnTo>
                  <a:cubicBezTo>
                    <a:pt x="392" y="606"/>
                    <a:pt x="755" y="590"/>
                    <a:pt x="1113" y="590"/>
                  </a:cubicBezTo>
                  <a:cubicBezTo>
                    <a:pt x="2548" y="590"/>
                    <a:pt x="3916" y="846"/>
                    <a:pt x="5139" y="1809"/>
                  </a:cubicBezTo>
                  <a:cubicBezTo>
                    <a:pt x="6417" y="2836"/>
                    <a:pt x="6818" y="4165"/>
                    <a:pt x="7319" y="5643"/>
                  </a:cubicBezTo>
                  <a:cubicBezTo>
                    <a:pt x="7344" y="5668"/>
                    <a:pt x="7369" y="5668"/>
                    <a:pt x="7369" y="5693"/>
                  </a:cubicBezTo>
                  <a:cubicBezTo>
                    <a:pt x="7394" y="5543"/>
                    <a:pt x="7545" y="5393"/>
                    <a:pt x="7745" y="5343"/>
                  </a:cubicBezTo>
                  <a:cubicBezTo>
                    <a:pt x="7795" y="5343"/>
                    <a:pt x="7871" y="5343"/>
                    <a:pt x="7946" y="5318"/>
                  </a:cubicBezTo>
                  <a:cubicBezTo>
                    <a:pt x="7843" y="2355"/>
                    <a:pt x="4852" y="1"/>
                    <a:pt x="1968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2" name="Google Shape;732;p35"/>
            <p:cNvSpPr/>
            <p:nvPr/>
          </p:nvSpPr>
          <p:spPr>
            <a:xfrm>
              <a:off x="4871924" y="2328979"/>
              <a:ext cx="2176" cy="2155"/>
            </a:xfrm>
            <a:custGeom>
              <a:avLst/>
              <a:gdLst/>
              <a:ahLst/>
              <a:cxnLst/>
              <a:rect l="l" t="t" r="r" b="b"/>
              <a:pathLst>
                <a:path w="102" h="101" extrusionOk="0">
                  <a:moveTo>
                    <a:pt x="101" y="1"/>
                  </a:moveTo>
                  <a:cubicBezTo>
                    <a:pt x="51" y="1"/>
                    <a:pt x="26" y="26"/>
                    <a:pt x="1" y="101"/>
                  </a:cubicBezTo>
                  <a:cubicBezTo>
                    <a:pt x="26" y="51"/>
                    <a:pt x="51" y="26"/>
                    <a:pt x="101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3" name="Google Shape;733;p35"/>
            <p:cNvSpPr/>
            <p:nvPr/>
          </p:nvSpPr>
          <p:spPr>
            <a:xfrm>
              <a:off x="4869364" y="2331113"/>
              <a:ext cx="29869" cy="69573"/>
            </a:xfrm>
            <a:custGeom>
              <a:avLst/>
              <a:gdLst/>
              <a:ahLst/>
              <a:cxnLst/>
              <a:rect l="l" t="t" r="r" b="b"/>
              <a:pathLst>
                <a:path w="1400" h="3261" extrusionOk="0">
                  <a:moveTo>
                    <a:pt x="121" y="1"/>
                  </a:moveTo>
                  <a:cubicBezTo>
                    <a:pt x="120" y="4"/>
                    <a:pt x="118" y="8"/>
                    <a:pt x="117" y="12"/>
                  </a:cubicBezTo>
                  <a:lnTo>
                    <a:pt x="117" y="12"/>
                  </a:lnTo>
                  <a:cubicBezTo>
                    <a:pt x="118" y="8"/>
                    <a:pt x="120" y="4"/>
                    <a:pt x="121" y="1"/>
                  </a:cubicBezTo>
                  <a:close/>
                  <a:moveTo>
                    <a:pt x="117" y="12"/>
                  </a:moveTo>
                  <a:lnTo>
                    <a:pt x="117" y="12"/>
                  </a:lnTo>
                  <a:cubicBezTo>
                    <a:pt x="1" y="351"/>
                    <a:pt x="222" y="1434"/>
                    <a:pt x="321" y="1830"/>
                  </a:cubicBezTo>
                  <a:cubicBezTo>
                    <a:pt x="422" y="2256"/>
                    <a:pt x="547" y="2808"/>
                    <a:pt x="848" y="3159"/>
                  </a:cubicBezTo>
                  <a:cubicBezTo>
                    <a:pt x="904" y="3229"/>
                    <a:pt x="993" y="3260"/>
                    <a:pt x="1081" y="3260"/>
                  </a:cubicBezTo>
                  <a:cubicBezTo>
                    <a:pt x="1150" y="3260"/>
                    <a:pt x="1219" y="3242"/>
                    <a:pt x="1274" y="3209"/>
                  </a:cubicBezTo>
                  <a:cubicBezTo>
                    <a:pt x="1149" y="3184"/>
                    <a:pt x="1123" y="3033"/>
                    <a:pt x="1224" y="2983"/>
                  </a:cubicBezTo>
                  <a:cubicBezTo>
                    <a:pt x="1274" y="2958"/>
                    <a:pt x="1349" y="2958"/>
                    <a:pt x="1399" y="2933"/>
                  </a:cubicBezTo>
                  <a:cubicBezTo>
                    <a:pt x="1324" y="2507"/>
                    <a:pt x="1098" y="2081"/>
                    <a:pt x="973" y="1655"/>
                  </a:cubicBezTo>
                  <a:cubicBezTo>
                    <a:pt x="823" y="1204"/>
                    <a:pt x="722" y="753"/>
                    <a:pt x="597" y="302"/>
                  </a:cubicBezTo>
                  <a:cubicBezTo>
                    <a:pt x="597" y="302"/>
                    <a:pt x="572" y="276"/>
                    <a:pt x="572" y="276"/>
                  </a:cubicBezTo>
                  <a:lnTo>
                    <a:pt x="321" y="276"/>
                  </a:lnTo>
                  <a:cubicBezTo>
                    <a:pt x="175" y="276"/>
                    <a:pt x="77" y="135"/>
                    <a:pt x="117" y="12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4" name="Google Shape;734;p35"/>
            <p:cNvSpPr/>
            <p:nvPr/>
          </p:nvSpPr>
          <p:spPr>
            <a:xfrm>
              <a:off x="4893322" y="2393685"/>
              <a:ext cx="5910" cy="5888"/>
            </a:xfrm>
            <a:custGeom>
              <a:avLst/>
              <a:gdLst/>
              <a:ahLst/>
              <a:cxnLst/>
              <a:rect l="l" t="t" r="r" b="b"/>
              <a:pathLst>
                <a:path w="277" h="276" extrusionOk="0">
                  <a:moveTo>
                    <a:pt x="276" y="0"/>
                  </a:moveTo>
                  <a:lnTo>
                    <a:pt x="276" y="0"/>
                  </a:lnTo>
                  <a:cubicBezTo>
                    <a:pt x="226" y="25"/>
                    <a:pt x="151" y="25"/>
                    <a:pt x="101" y="50"/>
                  </a:cubicBezTo>
                  <a:cubicBezTo>
                    <a:pt x="0" y="100"/>
                    <a:pt x="26" y="251"/>
                    <a:pt x="151" y="276"/>
                  </a:cubicBezTo>
                  <a:cubicBezTo>
                    <a:pt x="226" y="226"/>
                    <a:pt x="276" y="125"/>
                    <a:pt x="276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5" name="Google Shape;735;p35"/>
            <p:cNvSpPr/>
            <p:nvPr/>
          </p:nvSpPr>
          <p:spPr>
            <a:xfrm>
              <a:off x="4871924" y="2331113"/>
              <a:ext cx="21" cy="2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6" name="Google Shape;736;p35"/>
            <p:cNvSpPr/>
            <p:nvPr/>
          </p:nvSpPr>
          <p:spPr>
            <a:xfrm>
              <a:off x="4874079" y="2319443"/>
              <a:ext cx="252926" cy="197498"/>
            </a:xfrm>
            <a:custGeom>
              <a:avLst/>
              <a:gdLst/>
              <a:ahLst/>
              <a:cxnLst/>
              <a:rect l="l" t="t" r="r" b="b"/>
              <a:pathLst>
                <a:path w="11855" h="9257" extrusionOk="0">
                  <a:moveTo>
                    <a:pt x="2721" y="1"/>
                  </a:moveTo>
                  <a:cubicBezTo>
                    <a:pt x="1793" y="1"/>
                    <a:pt x="872" y="141"/>
                    <a:pt x="0" y="448"/>
                  </a:cubicBezTo>
                  <a:cubicBezTo>
                    <a:pt x="251" y="448"/>
                    <a:pt x="301" y="648"/>
                    <a:pt x="351" y="823"/>
                  </a:cubicBezTo>
                  <a:cubicBezTo>
                    <a:pt x="885" y="791"/>
                    <a:pt x="1408" y="770"/>
                    <a:pt x="1923" y="770"/>
                  </a:cubicBezTo>
                  <a:cubicBezTo>
                    <a:pt x="3777" y="770"/>
                    <a:pt x="5523" y="1040"/>
                    <a:pt x="7268" y="2001"/>
                  </a:cubicBezTo>
                  <a:cubicBezTo>
                    <a:pt x="8672" y="2778"/>
                    <a:pt x="10101" y="3981"/>
                    <a:pt x="10602" y="5585"/>
                  </a:cubicBezTo>
                  <a:cubicBezTo>
                    <a:pt x="10877" y="6438"/>
                    <a:pt x="10752" y="7515"/>
                    <a:pt x="10827" y="8468"/>
                  </a:cubicBezTo>
                  <a:cubicBezTo>
                    <a:pt x="11053" y="8493"/>
                    <a:pt x="11278" y="8518"/>
                    <a:pt x="11429" y="8743"/>
                  </a:cubicBezTo>
                  <a:cubicBezTo>
                    <a:pt x="11504" y="8818"/>
                    <a:pt x="11479" y="8944"/>
                    <a:pt x="11429" y="9044"/>
                  </a:cubicBezTo>
                  <a:cubicBezTo>
                    <a:pt x="11354" y="9144"/>
                    <a:pt x="11278" y="9194"/>
                    <a:pt x="11178" y="9245"/>
                  </a:cubicBezTo>
                  <a:cubicBezTo>
                    <a:pt x="11211" y="9253"/>
                    <a:pt x="11246" y="9257"/>
                    <a:pt x="11280" y="9257"/>
                  </a:cubicBezTo>
                  <a:cubicBezTo>
                    <a:pt x="11454" y="9257"/>
                    <a:pt x="11629" y="9149"/>
                    <a:pt x="11629" y="8919"/>
                  </a:cubicBezTo>
                  <a:cubicBezTo>
                    <a:pt x="11855" y="5610"/>
                    <a:pt x="11228" y="3430"/>
                    <a:pt x="8296" y="1625"/>
                  </a:cubicBezTo>
                  <a:cubicBezTo>
                    <a:pt x="6665" y="623"/>
                    <a:pt x="4676" y="1"/>
                    <a:pt x="2721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7" name="Google Shape;737;p35"/>
            <p:cNvSpPr/>
            <p:nvPr/>
          </p:nvSpPr>
          <p:spPr>
            <a:xfrm>
              <a:off x="4870858" y="2328979"/>
              <a:ext cx="10732" cy="8043"/>
            </a:xfrm>
            <a:custGeom>
              <a:avLst/>
              <a:gdLst/>
              <a:ahLst/>
              <a:cxnLst/>
              <a:rect l="l" t="t" r="r" b="b"/>
              <a:pathLst>
                <a:path w="503" h="377" extrusionOk="0">
                  <a:moveTo>
                    <a:pt x="151" y="1"/>
                  </a:moveTo>
                  <a:cubicBezTo>
                    <a:pt x="101" y="26"/>
                    <a:pt x="76" y="51"/>
                    <a:pt x="51" y="101"/>
                  </a:cubicBezTo>
                  <a:cubicBezTo>
                    <a:pt x="1" y="226"/>
                    <a:pt x="101" y="376"/>
                    <a:pt x="251" y="376"/>
                  </a:cubicBezTo>
                  <a:lnTo>
                    <a:pt x="502" y="376"/>
                  </a:lnTo>
                  <a:cubicBezTo>
                    <a:pt x="452" y="201"/>
                    <a:pt x="402" y="1"/>
                    <a:pt x="151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8" name="Google Shape;738;p35"/>
            <p:cNvSpPr/>
            <p:nvPr/>
          </p:nvSpPr>
          <p:spPr>
            <a:xfrm>
              <a:off x="5053199" y="2499437"/>
              <a:ext cx="59375" cy="18839"/>
            </a:xfrm>
            <a:custGeom>
              <a:avLst/>
              <a:gdLst/>
              <a:ahLst/>
              <a:cxnLst/>
              <a:rect l="l" t="t" r="r" b="b"/>
              <a:pathLst>
                <a:path w="2783" h="883" extrusionOk="0">
                  <a:moveTo>
                    <a:pt x="813" y="0"/>
                  </a:moveTo>
                  <a:cubicBezTo>
                    <a:pt x="737" y="0"/>
                    <a:pt x="666" y="2"/>
                    <a:pt x="602" y="6"/>
                  </a:cubicBezTo>
                  <a:cubicBezTo>
                    <a:pt x="602" y="106"/>
                    <a:pt x="602" y="181"/>
                    <a:pt x="602" y="256"/>
                  </a:cubicBezTo>
                  <a:cubicBezTo>
                    <a:pt x="602" y="429"/>
                    <a:pt x="461" y="511"/>
                    <a:pt x="312" y="511"/>
                  </a:cubicBezTo>
                  <a:cubicBezTo>
                    <a:pt x="203" y="511"/>
                    <a:pt x="89" y="467"/>
                    <a:pt x="25" y="381"/>
                  </a:cubicBezTo>
                  <a:lnTo>
                    <a:pt x="25" y="381"/>
                  </a:lnTo>
                  <a:cubicBezTo>
                    <a:pt x="0" y="532"/>
                    <a:pt x="75" y="682"/>
                    <a:pt x="301" y="707"/>
                  </a:cubicBezTo>
                  <a:cubicBezTo>
                    <a:pt x="677" y="757"/>
                    <a:pt x="1730" y="883"/>
                    <a:pt x="2131" y="883"/>
                  </a:cubicBezTo>
                  <a:cubicBezTo>
                    <a:pt x="2356" y="883"/>
                    <a:pt x="2582" y="883"/>
                    <a:pt x="2782" y="808"/>
                  </a:cubicBezTo>
                  <a:cubicBezTo>
                    <a:pt x="2632" y="757"/>
                    <a:pt x="2507" y="657"/>
                    <a:pt x="2481" y="482"/>
                  </a:cubicBezTo>
                  <a:cubicBezTo>
                    <a:pt x="2456" y="356"/>
                    <a:pt x="2456" y="181"/>
                    <a:pt x="2431" y="31"/>
                  </a:cubicBezTo>
                  <a:cubicBezTo>
                    <a:pt x="2356" y="31"/>
                    <a:pt x="2281" y="56"/>
                    <a:pt x="2206" y="56"/>
                  </a:cubicBezTo>
                  <a:cubicBezTo>
                    <a:pt x="1884" y="56"/>
                    <a:pt x="1267" y="0"/>
                    <a:pt x="8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9" name="Google Shape;739;p35"/>
            <p:cNvSpPr/>
            <p:nvPr/>
          </p:nvSpPr>
          <p:spPr>
            <a:xfrm>
              <a:off x="5053733" y="2499544"/>
              <a:ext cx="12310" cy="10817"/>
            </a:xfrm>
            <a:custGeom>
              <a:avLst/>
              <a:gdLst/>
              <a:ahLst/>
              <a:cxnLst/>
              <a:rect l="l" t="t" r="r" b="b"/>
              <a:pathLst>
                <a:path w="577" h="507" extrusionOk="0">
                  <a:moveTo>
                    <a:pt x="577" y="1"/>
                  </a:moveTo>
                  <a:cubicBezTo>
                    <a:pt x="502" y="26"/>
                    <a:pt x="426" y="26"/>
                    <a:pt x="376" y="26"/>
                  </a:cubicBezTo>
                  <a:cubicBezTo>
                    <a:pt x="176" y="76"/>
                    <a:pt x="25" y="226"/>
                    <a:pt x="0" y="376"/>
                  </a:cubicBezTo>
                  <a:cubicBezTo>
                    <a:pt x="64" y="462"/>
                    <a:pt x="178" y="506"/>
                    <a:pt x="287" y="506"/>
                  </a:cubicBezTo>
                  <a:cubicBezTo>
                    <a:pt x="436" y="506"/>
                    <a:pt x="577" y="424"/>
                    <a:pt x="577" y="251"/>
                  </a:cubicBezTo>
                  <a:cubicBezTo>
                    <a:pt x="577" y="176"/>
                    <a:pt x="577" y="101"/>
                    <a:pt x="57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0" name="Google Shape;740;p35"/>
            <p:cNvSpPr/>
            <p:nvPr/>
          </p:nvSpPr>
          <p:spPr>
            <a:xfrm>
              <a:off x="5105062" y="2500077"/>
              <a:ext cx="14465" cy="16599"/>
            </a:xfrm>
            <a:custGeom>
              <a:avLst/>
              <a:gdLst/>
              <a:ahLst/>
              <a:cxnLst/>
              <a:rect l="l" t="t" r="r" b="b"/>
              <a:pathLst>
                <a:path w="678" h="778" extrusionOk="0">
                  <a:moveTo>
                    <a:pt x="0" y="1"/>
                  </a:moveTo>
                  <a:lnTo>
                    <a:pt x="0" y="1"/>
                  </a:lnTo>
                  <a:cubicBezTo>
                    <a:pt x="25" y="151"/>
                    <a:pt x="25" y="326"/>
                    <a:pt x="50" y="452"/>
                  </a:cubicBezTo>
                  <a:cubicBezTo>
                    <a:pt x="76" y="627"/>
                    <a:pt x="201" y="727"/>
                    <a:pt x="351" y="778"/>
                  </a:cubicBezTo>
                  <a:cubicBezTo>
                    <a:pt x="451" y="727"/>
                    <a:pt x="527" y="677"/>
                    <a:pt x="602" y="577"/>
                  </a:cubicBezTo>
                  <a:cubicBezTo>
                    <a:pt x="652" y="477"/>
                    <a:pt x="677" y="351"/>
                    <a:pt x="602" y="276"/>
                  </a:cubicBezTo>
                  <a:cubicBezTo>
                    <a:pt x="451" y="51"/>
                    <a:pt x="226" y="26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1" name="Google Shape;741;p35"/>
            <p:cNvSpPr/>
            <p:nvPr/>
          </p:nvSpPr>
          <p:spPr>
            <a:xfrm>
              <a:off x="4836638" y="2203323"/>
              <a:ext cx="20354" cy="62064"/>
            </a:xfrm>
            <a:custGeom>
              <a:avLst/>
              <a:gdLst/>
              <a:ahLst/>
              <a:cxnLst/>
              <a:rect l="l" t="t" r="r" b="b"/>
              <a:pathLst>
                <a:path w="954" h="2909" extrusionOk="0">
                  <a:moveTo>
                    <a:pt x="101" y="1"/>
                  </a:moveTo>
                  <a:cubicBezTo>
                    <a:pt x="101" y="26"/>
                    <a:pt x="101" y="26"/>
                    <a:pt x="101" y="26"/>
                  </a:cubicBezTo>
                  <a:cubicBezTo>
                    <a:pt x="1" y="878"/>
                    <a:pt x="201" y="2181"/>
                    <a:pt x="652" y="2908"/>
                  </a:cubicBezTo>
                  <a:cubicBezTo>
                    <a:pt x="678" y="2833"/>
                    <a:pt x="728" y="2808"/>
                    <a:pt x="778" y="2783"/>
                  </a:cubicBezTo>
                  <a:cubicBezTo>
                    <a:pt x="828" y="2758"/>
                    <a:pt x="903" y="2733"/>
                    <a:pt x="953" y="2733"/>
                  </a:cubicBezTo>
                  <a:cubicBezTo>
                    <a:pt x="903" y="1981"/>
                    <a:pt x="753" y="903"/>
                    <a:pt x="652" y="126"/>
                  </a:cubicBezTo>
                  <a:lnTo>
                    <a:pt x="302" y="126"/>
                  </a:lnTo>
                  <a:cubicBezTo>
                    <a:pt x="201" y="126"/>
                    <a:pt x="151" y="76"/>
                    <a:pt x="101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2" name="Google Shape;742;p35"/>
            <p:cNvSpPr/>
            <p:nvPr/>
          </p:nvSpPr>
          <p:spPr>
            <a:xfrm>
              <a:off x="4849545" y="2253522"/>
              <a:ext cx="340037" cy="257876"/>
            </a:xfrm>
            <a:custGeom>
              <a:avLst/>
              <a:gdLst/>
              <a:ahLst/>
              <a:cxnLst/>
              <a:rect l="l" t="t" r="r" b="b"/>
              <a:pathLst>
                <a:path w="15938" h="12087" extrusionOk="0">
                  <a:moveTo>
                    <a:pt x="2742" y="1"/>
                  </a:moveTo>
                  <a:cubicBezTo>
                    <a:pt x="1898" y="1"/>
                    <a:pt x="1088" y="116"/>
                    <a:pt x="348" y="380"/>
                  </a:cubicBezTo>
                  <a:cubicBezTo>
                    <a:pt x="348" y="380"/>
                    <a:pt x="348" y="430"/>
                    <a:pt x="348" y="430"/>
                  </a:cubicBezTo>
                  <a:cubicBezTo>
                    <a:pt x="348" y="532"/>
                    <a:pt x="255" y="623"/>
                    <a:pt x="172" y="623"/>
                  </a:cubicBezTo>
                  <a:cubicBezTo>
                    <a:pt x="133" y="623"/>
                    <a:pt x="97" y="603"/>
                    <a:pt x="73" y="555"/>
                  </a:cubicBezTo>
                  <a:lnTo>
                    <a:pt x="47" y="555"/>
                  </a:lnTo>
                  <a:cubicBezTo>
                    <a:pt x="0" y="673"/>
                    <a:pt x="87" y="858"/>
                    <a:pt x="264" y="858"/>
                  </a:cubicBezTo>
                  <a:cubicBezTo>
                    <a:pt x="275" y="858"/>
                    <a:pt x="287" y="857"/>
                    <a:pt x="298" y="856"/>
                  </a:cubicBezTo>
                  <a:cubicBezTo>
                    <a:pt x="827" y="796"/>
                    <a:pt x="1365" y="767"/>
                    <a:pt x="1905" y="767"/>
                  </a:cubicBezTo>
                  <a:cubicBezTo>
                    <a:pt x="8169" y="767"/>
                    <a:pt x="14839" y="4734"/>
                    <a:pt x="14308" y="11633"/>
                  </a:cubicBezTo>
                  <a:cubicBezTo>
                    <a:pt x="14285" y="11893"/>
                    <a:pt x="14551" y="12086"/>
                    <a:pt x="14770" y="12086"/>
                  </a:cubicBezTo>
                  <a:cubicBezTo>
                    <a:pt x="14784" y="12086"/>
                    <a:pt x="14797" y="12085"/>
                    <a:pt x="14809" y="12084"/>
                  </a:cubicBezTo>
                  <a:cubicBezTo>
                    <a:pt x="14609" y="12084"/>
                    <a:pt x="14459" y="11808"/>
                    <a:pt x="14609" y="11633"/>
                  </a:cubicBezTo>
                  <a:cubicBezTo>
                    <a:pt x="14784" y="11432"/>
                    <a:pt x="15010" y="11282"/>
                    <a:pt x="15261" y="11182"/>
                  </a:cubicBezTo>
                  <a:cubicBezTo>
                    <a:pt x="15937" y="7924"/>
                    <a:pt x="13757" y="4615"/>
                    <a:pt x="11125" y="2836"/>
                  </a:cubicBezTo>
                  <a:cubicBezTo>
                    <a:pt x="9004" y="1396"/>
                    <a:pt x="5674" y="1"/>
                    <a:pt x="2742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3" name="Google Shape;743;p35"/>
            <p:cNvSpPr/>
            <p:nvPr/>
          </p:nvSpPr>
          <p:spPr>
            <a:xfrm>
              <a:off x="4850548" y="2261607"/>
              <a:ext cx="6443" cy="5206"/>
            </a:xfrm>
            <a:custGeom>
              <a:avLst/>
              <a:gdLst/>
              <a:ahLst/>
              <a:cxnLst/>
              <a:rect l="l" t="t" r="r" b="b"/>
              <a:pathLst>
                <a:path w="302" h="244" extrusionOk="0">
                  <a:moveTo>
                    <a:pt x="301" y="1"/>
                  </a:moveTo>
                  <a:cubicBezTo>
                    <a:pt x="251" y="1"/>
                    <a:pt x="176" y="26"/>
                    <a:pt x="126" y="51"/>
                  </a:cubicBezTo>
                  <a:cubicBezTo>
                    <a:pt x="76" y="76"/>
                    <a:pt x="26" y="101"/>
                    <a:pt x="0" y="176"/>
                  </a:cubicBezTo>
                  <a:lnTo>
                    <a:pt x="26" y="176"/>
                  </a:lnTo>
                  <a:cubicBezTo>
                    <a:pt x="50" y="224"/>
                    <a:pt x="86" y="244"/>
                    <a:pt x="125" y="244"/>
                  </a:cubicBezTo>
                  <a:cubicBezTo>
                    <a:pt x="208" y="244"/>
                    <a:pt x="301" y="153"/>
                    <a:pt x="301" y="51"/>
                  </a:cubicBezTo>
                  <a:cubicBezTo>
                    <a:pt x="301" y="51"/>
                    <a:pt x="301" y="1"/>
                    <a:pt x="301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4" name="Google Shape;744;p35"/>
            <p:cNvSpPr/>
            <p:nvPr/>
          </p:nvSpPr>
          <p:spPr>
            <a:xfrm>
              <a:off x="4837171" y="2185402"/>
              <a:ext cx="433143" cy="313112"/>
            </a:xfrm>
            <a:custGeom>
              <a:avLst/>
              <a:gdLst/>
              <a:ahLst/>
              <a:cxnLst/>
              <a:rect l="l" t="t" r="r" b="b"/>
              <a:pathLst>
                <a:path w="20302" h="14676" extrusionOk="0">
                  <a:moveTo>
                    <a:pt x="4644" y="0"/>
                  </a:moveTo>
                  <a:cubicBezTo>
                    <a:pt x="3123" y="0"/>
                    <a:pt x="1617" y="185"/>
                    <a:pt x="226" y="515"/>
                  </a:cubicBezTo>
                  <a:cubicBezTo>
                    <a:pt x="51" y="565"/>
                    <a:pt x="1" y="741"/>
                    <a:pt x="76" y="841"/>
                  </a:cubicBezTo>
                  <a:cubicBezTo>
                    <a:pt x="106" y="722"/>
                    <a:pt x="275" y="648"/>
                    <a:pt x="414" y="648"/>
                  </a:cubicBezTo>
                  <a:cubicBezTo>
                    <a:pt x="511" y="648"/>
                    <a:pt x="592" y="684"/>
                    <a:pt x="602" y="766"/>
                  </a:cubicBezTo>
                  <a:cubicBezTo>
                    <a:pt x="602" y="841"/>
                    <a:pt x="627" y="916"/>
                    <a:pt x="627" y="966"/>
                  </a:cubicBezTo>
                  <a:cubicBezTo>
                    <a:pt x="1577" y="966"/>
                    <a:pt x="2529" y="945"/>
                    <a:pt x="3473" y="945"/>
                  </a:cubicBezTo>
                  <a:cubicBezTo>
                    <a:pt x="6691" y="945"/>
                    <a:pt x="9831" y="1185"/>
                    <a:pt x="12582" y="3297"/>
                  </a:cubicBezTo>
                  <a:cubicBezTo>
                    <a:pt x="14237" y="4575"/>
                    <a:pt x="15740" y="6530"/>
                    <a:pt x="16693" y="8410"/>
                  </a:cubicBezTo>
                  <a:cubicBezTo>
                    <a:pt x="17695" y="10315"/>
                    <a:pt x="17720" y="12044"/>
                    <a:pt x="17821" y="14074"/>
                  </a:cubicBezTo>
                  <a:cubicBezTo>
                    <a:pt x="17871" y="14124"/>
                    <a:pt x="17946" y="14124"/>
                    <a:pt x="17996" y="14174"/>
                  </a:cubicBezTo>
                  <a:cubicBezTo>
                    <a:pt x="18071" y="14224"/>
                    <a:pt x="18297" y="14550"/>
                    <a:pt x="18272" y="14675"/>
                  </a:cubicBezTo>
                  <a:cubicBezTo>
                    <a:pt x="18347" y="14650"/>
                    <a:pt x="18422" y="14600"/>
                    <a:pt x="18447" y="14525"/>
                  </a:cubicBezTo>
                  <a:cubicBezTo>
                    <a:pt x="20302" y="10690"/>
                    <a:pt x="16492" y="5502"/>
                    <a:pt x="13785" y="3071"/>
                  </a:cubicBezTo>
                  <a:cubicBezTo>
                    <a:pt x="11377" y="886"/>
                    <a:pt x="7975" y="0"/>
                    <a:pt x="4644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5" name="Google Shape;745;p35"/>
            <p:cNvSpPr/>
            <p:nvPr/>
          </p:nvSpPr>
          <p:spPr>
            <a:xfrm>
              <a:off x="4838793" y="2199205"/>
              <a:ext cx="11777" cy="6827"/>
            </a:xfrm>
            <a:custGeom>
              <a:avLst/>
              <a:gdLst/>
              <a:ahLst/>
              <a:cxnLst/>
              <a:rect l="l" t="t" r="r" b="b"/>
              <a:pathLst>
                <a:path w="552" h="320" extrusionOk="0">
                  <a:moveTo>
                    <a:pt x="338" y="1"/>
                  </a:moveTo>
                  <a:cubicBezTo>
                    <a:pt x="199" y="1"/>
                    <a:pt x="30" y="75"/>
                    <a:pt x="0" y="194"/>
                  </a:cubicBezTo>
                  <a:cubicBezTo>
                    <a:pt x="50" y="269"/>
                    <a:pt x="100" y="319"/>
                    <a:pt x="201" y="319"/>
                  </a:cubicBezTo>
                  <a:lnTo>
                    <a:pt x="551" y="319"/>
                  </a:lnTo>
                  <a:cubicBezTo>
                    <a:pt x="551" y="269"/>
                    <a:pt x="526" y="194"/>
                    <a:pt x="526" y="119"/>
                  </a:cubicBezTo>
                  <a:cubicBezTo>
                    <a:pt x="516" y="37"/>
                    <a:pt x="435" y="1"/>
                    <a:pt x="338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6" name="Google Shape;746;p35"/>
            <p:cNvSpPr/>
            <p:nvPr/>
          </p:nvSpPr>
          <p:spPr>
            <a:xfrm>
              <a:off x="5157992" y="2492056"/>
              <a:ext cx="17132" cy="19266"/>
            </a:xfrm>
            <a:custGeom>
              <a:avLst/>
              <a:gdLst/>
              <a:ahLst/>
              <a:cxnLst/>
              <a:rect l="l" t="t" r="r" b="b"/>
              <a:pathLst>
                <a:path w="803" h="903" extrusionOk="0">
                  <a:moveTo>
                    <a:pt x="803" y="1"/>
                  </a:moveTo>
                  <a:lnTo>
                    <a:pt x="803" y="1"/>
                  </a:lnTo>
                  <a:cubicBezTo>
                    <a:pt x="552" y="101"/>
                    <a:pt x="326" y="251"/>
                    <a:pt x="151" y="452"/>
                  </a:cubicBezTo>
                  <a:cubicBezTo>
                    <a:pt x="1" y="627"/>
                    <a:pt x="151" y="903"/>
                    <a:pt x="351" y="903"/>
                  </a:cubicBezTo>
                  <a:cubicBezTo>
                    <a:pt x="477" y="878"/>
                    <a:pt x="577" y="828"/>
                    <a:pt x="627" y="677"/>
                  </a:cubicBezTo>
                  <a:cubicBezTo>
                    <a:pt x="702" y="452"/>
                    <a:pt x="752" y="226"/>
                    <a:pt x="80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7" name="Google Shape;747;p35"/>
            <p:cNvSpPr/>
            <p:nvPr/>
          </p:nvSpPr>
          <p:spPr>
            <a:xfrm>
              <a:off x="4951607" y="2216166"/>
              <a:ext cx="157260" cy="69573"/>
            </a:xfrm>
            <a:custGeom>
              <a:avLst/>
              <a:gdLst/>
              <a:ahLst/>
              <a:cxnLst/>
              <a:rect l="l" t="t" r="r" b="b"/>
              <a:pathLst>
                <a:path w="7371" h="3261" extrusionOk="0">
                  <a:moveTo>
                    <a:pt x="176" y="0"/>
                  </a:moveTo>
                  <a:cubicBezTo>
                    <a:pt x="50" y="0"/>
                    <a:pt x="0" y="176"/>
                    <a:pt x="101" y="226"/>
                  </a:cubicBezTo>
                  <a:cubicBezTo>
                    <a:pt x="2482" y="1128"/>
                    <a:pt x="4988" y="1629"/>
                    <a:pt x="7018" y="3233"/>
                  </a:cubicBezTo>
                  <a:cubicBezTo>
                    <a:pt x="7046" y="3252"/>
                    <a:pt x="7077" y="3261"/>
                    <a:pt x="7108" y="3261"/>
                  </a:cubicBezTo>
                  <a:cubicBezTo>
                    <a:pt x="7241" y="3261"/>
                    <a:pt x="7370" y="3109"/>
                    <a:pt x="7269" y="3008"/>
                  </a:cubicBezTo>
                  <a:cubicBezTo>
                    <a:pt x="5665" y="1053"/>
                    <a:pt x="2532" y="426"/>
                    <a:pt x="176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8" name="Google Shape;748;p35"/>
            <p:cNvSpPr/>
            <p:nvPr/>
          </p:nvSpPr>
          <p:spPr>
            <a:xfrm rot="-4970583">
              <a:off x="5177004" y="2462538"/>
              <a:ext cx="36621" cy="69557"/>
            </a:xfrm>
            <a:custGeom>
              <a:avLst/>
              <a:gdLst/>
              <a:ahLst/>
              <a:cxnLst/>
              <a:rect l="l" t="t" r="r" b="b"/>
              <a:pathLst>
                <a:path w="954" h="2909" extrusionOk="0">
                  <a:moveTo>
                    <a:pt x="101" y="1"/>
                  </a:moveTo>
                  <a:cubicBezTo>
                    <a:pt x="101" y="26"/>
                    <a:pt x="101" y="26"/>
                    <a:pt x="101" y="26"/>
                  </a:cubicBezTo>
                  <a:cubicBezTo>
                    <a:pt x="1" y="878"/>
                    <a:pt x="201" y="2181"/>
                    <a:pt x="652" y="2908"/>
                  </a:cubicBezTo>
                  <a:cubicBezTo>
                    <a:pt x="678" y="2833"/>
                    <a:pt x="728" y="2808"/>
                    <a:pt x="778" y="2783"/>
                  </a:cubicBezTo>
                  <a:cubicBezTo>
                    <a:pt x="828" y="2758"/>
                    <a:pt x="903" y="2733"/>
                    <a:pt x="953" y="2733"/>
                  </a:cubicBezTo>
                  <a:cubicBezTo>
                    <a:pt x="903" y="1981"/>
                    <a:pt x="753" y="903"/>
                    <a:pt x="652" y="126"/>
                  </a:cubicBezTo>
                  <a:lnTo>
                    <a:pt x="302" y="126"/>
                  </a:lnTo>
                  <a:cubicBezTo>
                    <a:pt x="201" y="126"/>
                    <a:pt x="151" y="76"/>
                    <a:pt x="101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749" name="Google Shape;749;p35"/>
          <p:cNvSpPr/>
          <p:nvPr/>
        </p:nvSpPr>
        <p:spPr>
          <a:xfrm>
            <a:off x="3548670" y="2377762"/>
            <a:ext cx="139773" cy="129699"/>
          </a:xfrm>
          <a:custGeom>
            <a:avLst/>
            <a:gdLst/>
            <a:ahLst/>
            <a:cxnLst/>
            <a:rect l="l" t="t" r="r" b="b"/>
            <a:pathLst>
              <a:path w="2969" h="2755" extrusionOk="0">
                <a:moveTo>
                  <a:pt x="1263" y="1"/>
                </a:moveTo>
                <a:cubicBezTo>
                  <a:pt x="1247" y="1"/>
                  <a:pt x="1230" y="5"/>
                  <a:pt x="1210" y="14"/>
                </a:cubicBezTo>
                <a:cubicBezTo>
                  <a:pt x="1130" y="44"/>
                  <a:pt x="1099" y="74"/>
                  <a:pt x="1090" y="164"/>
                </a:cubicBezTo>
                <a:cubicBezTo>
                  <a:pt x="1090" y="314"/>
                  <a:pt x="1059" y="453"/>
                  <a:pt x="1059" y="604"/>
                </a:cubicBezTo>
                <a:cubicBezTo>
                  <a:pt x="1059" y="733"/>
                  <a:pt x="1010" y="773"/>
                  <a:pt x="910" y="804"/>
                </a:cubicBezTo>
                <a:cubicBezTo>
                  <a:pt x="660" y="893"/>
                  <a:pt x="430" y="1003"/>
                  <a:pt x="170" y="1053"/>
                </a:cubicBezTo>
                <a:cubicBezTo>
                  <a:pt x="90" y="1073"/>
                  <a:pt x="0" y="1103"/>
                  <a:pt x="0" y="1203"/>
                </a:cubicBezTo>
                <a:cubicBezTo>
                  <a:pt x="0" y="1293"/>
                  <a:pt x="80" y="1323"/>
                  <a:pt x="150" y="1353"/>
                </a:cubicBezTo>
                <a:cubicBezTo>
                  <a:pt x="390" y="1453"/>
                  <a:pt x="620" y="1543"/>
                  <a:pt x="859" y="1643"/>
                </a:cubicBezTo>
                <a:cubicBezTo>
                  <a:pt x="810" y="1923"/>
                  <a:pt x="760" y="2202"/>
                  <a:pt x="710" y="2472"/>
                </a:cubicBezTo>
                <a:cubicBezTo>
                  <a:pt x="690" y="2572"/>
                  <a:pt x="690" y="2672"/>
                  <a:pt x="790" y="2732"/>
                </a:cubicBezTo>
                <a:cubicBezTo>
                  <a:pt x="818" y="2747"/>
                  <a:pt x="847" y="2754"/>
                  <a:pt x="875" y="2754"/>
                </a:cubicBezTo>
                <a:cubicBezTo>
                  <a:pt x="939" y="2754"/>
                  <a:pt x="1001" y="2720"/>
                  <a:pt x="1050" y="2672"/>
                </a:cubicBezTo>
                <a:cubicBezTo>
                  <a:pt x="1199" y="2542"/>
                  <a:pt x="1349" y="2412"/>
                  <a:pt x="1489" y="2272"/>
                </a:cubicBezTo>
                <a:cubicBezTo>
                  <a:pt x="1560" y="2208"/>
                  <a:pt x="1621" y="2175"/>
                  <a:pt x="1697" y="2175"/>
                </a:cubicBezTo>
                <a:cubicBezTo>
                  <a:pt x="1728" y="2175"/>
                  <a:pt x="1761" y="2180"/>
                  <a:pt x="1799" y="2192"/>
                </a:cubicBezTo>
                <a:cubicBezTo>
                  <a:pt x="2109" y="2282"/>
                  <a:pt x="2418" y="2352"/>
                  <a:pt x="2738" y="2402"/>
                </a:cubicBezTo>
                <a:cubicBezTo>
                  <a:pt x="2776" y="2409"/>
                  <a:pt x="2809" y="2413"/>
                  <a:pt x="2836" y="2413"/>
                </a:cubicBezTo>
                <a:cubicBezTo>
                  <a:pt x="2958" y="2413"/>
                  <a:pt x="2968" y="2339"/>
                  <a:pt x="2878" y="2192"/>
                </a:cubicBezTo>
                <a:cubicBezTo>
                  <a:pt x="2738" y="1952"/>
                  <a:pt x="2588" y="1723"/>
                  <a:pt x="2429" y="1493"/>
                </a:cubicBezTo>
                <a:cubicBezTo>
                  <a:pt x="2349" y="1383"/>
                  <a:pt x="2338" y="1293"/>
                  <a:pt x="2418" y="1183"/>
                </a:cubicBezTo>
                <a:cubicBezTo>
                  <a:pt x="2548" y="983"/>
                  <a:pt x="2658" y="773"/>
                  <a:pt x="2778" y="564"/>
                </a:cubicBezTo>
                <a:cubicBezTo>
                  <a:pt x="2818" y="493"/>
                  <a:pt x="2848" y="424"/>
                  <a:pt x="2788" y="353"/>
                </a:cubicBezTo>
                <a:cubicBezTo>
                  <a:pt x="2762" y="327"/>
                  <a:pt x="2736" y="318"/>
                  <a:pt x="2708" y="318"/>
                </a:cubicBezTo>
                <a:cubicBezTo>
                  <a:pt x="2674" y="318"/>
                  <a:pt x="2637" y="333"/>
                  <a:pt x="2598" y="344"/>
                </a:cubicBezTo>
                <a:cubicBezTo>
                  <a:pt x="2508" y="373"/>
                  <a:pt x="2418" y="404"/>
                  <a:pt x="2329" y="424"/>
                </a:cubicBezTo>
                <a:cubicBezTo>
                  <a:pt x="2115" y="482"/>
                  <a:pt x="1979" y="518"/>
                  <a:pt x="1875" y="518"/>
                </a:cubicBezTo>
                <a:cubicBezTo>
                  <a:pt x="1691" y="518"/>
                  <a:pt x="1605" y="403"/>
                  <a:pt x="1369" y="84"/>
                </a:cubicBezTo>
                <a:cubicBezTo>
                  <a:pt x="1339" y="45"/>
                  <a:pt x="1313" y="1"/>
                  <a:pt x="1263" y="1"/>
                </a:cubicBezTo>
                <a:close/>
              </a:path>
            </a:pathLst>
          </a:custGeom>
          <a:solidFill>
            <a:srgbClr val="FFC0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50" name="Google Shape;750;p35"/>
          <p:cNvSpPr/>
          <p:nvPr/>
        </p:nvSpPr>
        <p:spPr>
          <a:xfrm flipH="1">
            <a:off x="5451538" y="3388808"/>
            <a:ext cx="139773" cy="129699"/>
          </a:xfrm>
          <a:custGeom>
            <a:avLst/>
            <a:gdLst/>
            <a:ahLst/>
            <a:cxnLst/>
            <a:rect l="l" t="t" r="r" b="b"/>
            <a:pathLst>
              <a:path w="2969" h="2755" extrusionOk="0">
                <a:moveTo>
                  <a:pt x="1263" y="1"/>
                </a:moveTo>
                <a:cubicBezTo>
                  <a:pt x="1247" y="1"/>
                  <a:pt x="1230" y="5"/>
                  <a:pt x="1210" y="14"/>
                </a:cubicBezTo>
                <a:cubicBezTo>
                  <a:pt x="1130" y="44"/>
                  <a:pt x="1099" y="74"/>
                  <a:pt x="1090" y="164"/>
                </a:cubicBezTo>
                <a:cubicBezTo>
                  <a:pt x="1090" y="314"/>
                  <a:pt x="1059" y="453"/>
                  <a:pt x="1059" y="604"/>
                </a:cubicBezTo>
                <a:cubicBezTo>
                  <a:pt x="1059" y="733"/>
                  <a:pt x="1010" y="773"/>
                  <a:pt x="910" y="804"/>
                </a:cubicBezTo>
                <a:cubicBezTo>
                  <a:pt x="660" y="893"/>
                  <a:pt x="430" y="1003"/>
                  <a:pt x="170" y="1053"/>
                </a:cubicBezTo>
                <a:cubicBezTo>
                  <a:pt x="90" y="1073"/>
                  <a:pt x="0" y="1103"/>
                  <a:pt x="0" y="1203"/>
                </a:cubicBezTo>
                <a:cubicBezTo>
                  <a:pt x="0" y="1293"/>
                  <a:pt x="80" y="1323"/>
                  <a:pt x="150" y="1353"/>
                </a:cubicBezTo>
                <a:cubicBezTo>
                  <a:pt x="390" y="1453"/>
                  <a:pt x="620" y="1543"/>
                  <a:pt x="859" y="1643"/>
                </a:cubicBezTo>
                <a:cubicBezTo>
                  <a:pt x="810" y="1923"/>
                  <a:pt x="760" y="2202"/>
                  <a:pt x="710" y="2472"/>
                </a:cubicBezTo>
                <a:cubicBezTo>
                  <a:pt x="690" y="2572"/>
                  <a:pt x="690" y="2672"/>
                  <a:pt x="790" y="2732"/>
                </a:cubicBezTo>
                <a:cubicBezTo>
                  <a:pt x="818" y="2747"/>
                  <a:pt x="847" y="2754"/>
                  <a:pt x="875" y="2754"/>
                </a:cubicBezTo>
                <a:cubicBezTo>
                  <a:pt x="939" y="2754"/>
                  <a:pt x="1001" y="2720"/>
                  <a:pt x="1050" y="2672"/>
                </a:cubicBezTo>
                <a:cubicBezTo>
                  <a:pt x="1199" y="2542"/>
                  <a:pt x="1349" y="2412"/>
                  <a:pt x="1489" y="2272"/>
                </a:cubicBezTo>
                <a:cubicBezTo>
                  <a:pt x="1560" y="2208"/>
                  <a:pt x="1621" y="2175"/>
                  <a:pt x="1697" y="2175"/>
                </a:cubicBezTo>
                <a:cubicBezTo>
                  <a:pt x="1728" y="2175"/>
                  <a:pt x="1761" y="2180"/>
                  <a:pt x="1799" y="2192"/>
                </a:cubicBezTo>
                <a:cubicBezTo>
                  <a:pt x="2109" y="2282"/>
                  <a:pt x="2418" y="2352"/>
                  <a:pt x="2738" y="2402"/>
                </a:cubicBezTo>
                <a:cubicBezTo>
                  <a:pt x="2776" y="2409"/>
                  <a:pt x="2809" y="2413"/>
                  <a:pt x="2836" y="2413"/>
                </a:cubicBezTo>
                <a:cubicBezTo>
                  <a:pt x="2958" y="2413"/>
                  <a:pt x="2968" y="2339"/>
                  <a:pt x="2878" y="2192"/>
                </a:cubicBezTo>
                <a:cubicBezTo>
                  <a:pt x="2738" y="1952"/>
                  <a:pt x="2588" y="1723"/>
                  <a:pt x="2429" y="1493"/>
                </a:cubicBezTo>
                <a:cubicBezTo>
                  <a:pt x="2349" y="1383"/>
                  <a:pt x="2338" y="1293"/>
                  <a:pt x="2418" y="1183"/>
                </a:cubicBezTo>
                <a:cubicBezTo>
                  <a:pt x="2548" y="983"/>
                  <a:pt x="2658" y="773"/>
                  <a:pt x="2778" y="564"/>
                </a:cubicBezTo>
                <a:cubicBezTo>
                  <a:pt x="2818" y="493"/>
                  <a:pt x="2848" y="424"/>
                  <a:pt x="2788" y="353"/>
                </a:cubicBezTo>
                <a:cubicBezTo>
                  <a:pt x="2762" y="327"/>
                  <a:pt x="2736" y="318"/>
                  <a:pt x="2708" y="318"/>
                </a:cubicBezTo>
                <a:cubicBezTo>
                  <a:pt x="2674" y="318"/>
                  <a:pt x="2637" y="333"/>
                  <a:pt x="2598" y="344"/>
                </a:cubicBezTo>
                <a:cubicBezTo>
                  <a:pt x="2508" y="373"/>
                  <a:pt x="2418" y="404"/>
                  <a:pt x="2329" y="424"/>
                </a:cubicBezTo>
                <a:cubicBezTo>
                  <a:pt x="2115" y="482"/>
                  <a:pt x="1979" y="518"/>
                  <a:pt x="1875" y="518"/>
                </a:cubicBezTo>
                <a:cubicBezTo>
                  <a:pt x="1691" y="518"/>
                  <a:pt x="1605" y="403"/>
                  <a:pt x="1369" y="84"/>
                </a:cubicBezTo>
                <a:cubicBezTo>
                  <a:pt x="1339" y="45"/>
                  <a:pt x="1313" y="1"/>
                  <a:pt x="1263" y="1"/>
                </a:cubicBezTo>
                <a:close/>
              </a:path>
            </a:pathLst>
          </a:custGeom>
          <a:solidFill>
            <a:srgbClr val="FFC0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51" name="Google Shape;751;p35"/>
          <p:cNvSpPr/>
          <p:nvPr/>
        </p:nvSpPr>
        <p:spPr>
          <a:xfrm>
            <a:off x="7350563" y="2377762"/>
            <a:ext cx="139773" cy="129699"/>
          </a:xfrm>
          <a:custGeom>
            <a:avLst/>
            <a:gdLst/>
            <a:ahLst/>
            <a:cxnLst/>
            <a:rect l="l" t="t" r="r" b="b"/>
            <a:pathLst>
              <a:path w="2969" h="2755" extrusionOk="0">
                <a:moveTo>
                  <a:pt x="1263" y="1"/>
                </a:moveTo>
                <a:cubicBezTo>
                  <a:pt x="1247" y="1"/>
                  <a:pt x="1230" y="5"/>
                  <a:pt x="1210" y="14"/>
                </a:cubicBezTo>
                <a:cubicBezTo>
                  <a:pt x="1130" y="44"/>
                  <a:pt x="1099" y="74"/>
                  <a:pt x="1090" y="164"/>
                </a:cubicBezTo>
                <a:cubicBezTo>
                  <a:pt x="1090" y="314"/>
                  <a:pt x="1059" y="453"/>
                  <a:pt x="1059" y="604"/>
                </a:cubicBezTo>
                <a:cubicBezTo>
                  <a:pt x="1059" y="733"/>
                  <a:pt x="1010" y="773"/>
                  <a:pt x="910" y="804"/>
                </a:cubicBezTo>
                <a:cubicBezTo>
                  <a:pt x="660" y="893"/>
                  <a:pt x="430" y="1003"/>
                  <a:pt x="170" y="1053"/>
                </a:cubicBezTo>
                <a:cubicBezTo>
                  <a:pt x="90" y="1073"/>
                  <a:pt x="0" y="1103"/>
                  <a:pt x="0" y="1203"/>
                </a:cubicBezTo>
                <a:cubicBezTo>
                  <a:pt x="0" y="1293"/>
                  <a:pt x="80" y="1323"/>
                  <a:pt x="150" y="1353"/>
                </a:cubicBezTo>
                <a:cubicBezTo>
                  <a:pt x="390" y="1453"/>
                  <a:pt x="620" y="1543"/>
                  <a:pt x="859" y="1643"/>
                </a:cubicBezTo>
                <a:cubicBezTo>
                  <a:pt x="810" y="1923"/>
                  <a:pt x="760" y="2202"/>
                  <a:pt x="710" y="2472"/>
                </a:cubicBezTo>
                <a:cubicBezTo>
                  <a:pt x="690" y="2572"/>
                  <a:pt x="690" y="2672"/>
                  <a:pt x="790" y="2732"/>
                </a:cubicBezTo>
                <a:cubicBezTo>
                  <a:pt x="818" y="2747"/>
                  <a:pt x="847" y="2754"/>
                  <a:pt x="875" y="2754"/>
                </a:cubicBezTo>
                <a:cubicBezTo>
                  <a:pt x="939" y="2754"/>
                  <a:pt x="1001" y="2720"/>
                  <a:pt x="1050" y="2672"/>
                </a:cubicBezTo>
                <a:cubicBezTo>
                  <a:pt x="1199" y="2542"/>
                  <a:pt x="1349" y="2412"/>
                  <a:pt x="1489" y="2272"/>
                </a:cubicBezTo>
                <a:cubicBezTo>
                  <a:pt x="1560" y="2208"/>
                  <a:pt x="1621" y="2175"/>
                  <a:pt x="1697" y="2175"/>
                </a:cubicBezTo>
                <a:cubicBezTo>
                  <a:pt x="1728" y="2175"/>
                  <a:pt x="1761" y="2180"/>
                  <a:pt x="1799" y="2192"/>
                </a:cubicBezTo>
                <a:cubicBezTo>
                  <a:pt x="2109" y="2282"/>
                  <a:pt x="2418" y="2352"/>
                  <a:pt x="2738" y="2402"/>
                </a:cubicBezTo>
                <a:cubicBezTo>
                  <a:pt x="2776" y="2409"/>
                  <a:pt x="2809" y="2413"/>
                  <a:pt x="2836" y="2413"/>
                </a:cubicBezTo>
                <a:cubicBezTo>
                  <a:pt x="2958" y="2413"/>
                  <a:pt x="2968" y="2339"/>
                  <a:pt x="2878" y="2192"/>
                </a:cubicBezTo>
                <a:cubicBezTo>
                  <a:pt x="2738" y="1952"/>
                  <a:pt x="2588" y="1723"/>
                  <a:pt x="2429" y="1493"/>
                </a:cubicBezTo>
                <a:cubicBezTo>
                  <a:pt x="2349" y="1383"/>
                  <a:pt x="2338" y="1293"/>
                  <a:pt x="2418" y="1183"/>
                </a:cubicBezTo>
                <a:cubicBezTo>
                  <a:pt x="2548" y="983"/>
                  <a:pt x="2658" y="773"/>
                  <a:pt x="2778" y="564"/>
                </a:cubicBezTo>
                <a:cubicBezTo>
                  <a:pt x="2818" y="493"/>
                  <a:pt x="2848" y="424"/>
                  <a:pt x="2788" y="353"/>
                </a:cubicBezTo>
                <a:cubicBezTo>
                  <a:pt x="2762" y="327"/>
                  <a:pt x="2736" y="318"/>
                  <a:pt x="2708" y="318"/>
                </a:cubicBezTo>
                <a:cubicBezTo>
                  <a:pt x="2674" y="318"/>
                  <a:pt x="2637" y="333"/>
                  <a:pt x="2598" y="344"/>
                </a:cubicBezTo>
                <a:cubicBezTo>
                  <a:pt x="2508" y="373"/>
                  <a:pt x="2418" y="404"/>
                  <a:pt x="2329" y="424"/>
                </a:cubicBezTo>
                <a:cubicBezTo>
                  <a:pt x="2115" y="482"/>
                  <a:pt x="1979" y="518"/>
                  <a:pt x="1875" y="518"/>
                </a:cubicBezTo>
                <a:cubicBezTo>
                  <a:pt x="1691" y="518"/>
                  <a:pt x="1605" y="403"/>
                  <a:pt x="1369" y="84"/>
                </a:cubicBezTo>
                <a:cubicBezTo>
                  <a:pt x="1339" y="45"/>
                  <a:pt x="1313" y="1"/>
                  <a:pt x="1263" y="1"/>
                </a:cubicBezTo>
                <a:close/>
              </a:path>
            </a:pathLst>
          </a:custGeom>
          <a:solidFill>
            <a:srgbClr val="FFC0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56" name="Google Shape;756;p36"/>
          <p:cNvCxnSpPr>
            <a:stCxn id="757" idx="1"/>
          </p:cNvCxnSpPr>
          <p:nvPr/>
        </p:nvCxnSpPr>
        <p:spPr>
          <a:xfrm rot="10800000">
            <a:off x="5766553" y="2621159"/>
            <a:ext cx="680700" cy="0"/>
          </a:xfrm>
          <a:prstGeom prst="straightConnector1">
            <a:avLst/>
          </a:prstGeom>
          <a:noFill/>
          <a:ln w="19050" cap="flat" cmpd="sng">
            <a:solidFill>
              <a:srgbClr val="180E44"/>
            </a:solidFill>
            <a:prstDash val="dash"/>
            <a:round/>
            <a:headEnd type="oval" w="med" len="med"/>
            <a:tailEnd type="none" w="med" len="med"/>
          </a:ln>
        </p:spPr>
      </p:cxnSp>
      <p:cxnSp>
        <p:nvCxnSpPr>
          <p:cNvPr id="758" name="Google Shape;758;p36"/>
          <p:cNvCxnSpPr>
            <a:stCxn id="759" idx="1"/>
          </p:cNvCxnSpPr>
          <p:nvPr/>
        </p:nvCxnSpPr>
        <p:spPr>
          <a:xfrm rot="10800000">
            <a:off x="5053153" y="4237809"/>
            <a:ext cx="1394100" cy="0"/>
          </a:xfrm>
          <a:prstGeom prst="straightConnector1">
            <a:avLst/>
          </a:prstGeom>
          <a:noFill/>
          <a:ln w="19050" cap="flat" cmpd="sng">
            <a:solidFill>
              <a:srgbClr val="180E44"/>
            </a:solidFill>
            <a:prstDash val="dash"/>
            <a:round/>
            <a:headEnd type="oval" w="med" len="med"/>
            <a:tailEnd type="none" w="med" len="med"/>
          </a:ln>
        </p:spPr>
      </p:cxnSp>
      <p:cxnSp>
        <p:nvCxnSpPr>
          <p:cNvPr id="760" name="Google Shape;760;p36"/>
          <p:cNvCxnSpPr>
            <a:stCxn id="761" idx="3"/>
          </p:cNvCxnSpPr>
          <p:nvPr/>
        </p:nvCxnSpPr>
        <p:spPr>
          <a:xfrm>
            <a:off x="2718000" y="3429484"/>
            <a:ext cx="1086300" cy="0"/>
          </a:xfrm>
          <a:prstGeom prst="straightConnector1">
            <a:avLst/>
          </a:prstGeom>
          <a:noFill/>
          <a:ln w="19050" cap="flat" cmpd="sng">
            <a:solidFill>
              <a:srgbClr val="180E44"/>
            </a:solidFill>
            <a:prstDash val="dash"/>
            <a:round/>
            <a:headEnd type="oval" w="med" len="med"/>
            <a:tailEnd type="none" w="med" len="med"/>
          </a:ln>
        </p:spPr>
      </p:cxnSp>
      <p:cxnSp>
        <p:nvCxnSpPr>
          <p:cNvPr id="762" name="Google Shape;762;p36"/>
          <p:cNvCxnSpPr>
            <a:stCxn id="763" idx="3"/>
          </p:cNvCxnSpPr>
          <p:nvPr/>
        </p:nvCxnSpPr>
        <p:spPr>
          <a:xfrm>
            <a:off x="2718000" y="1836521"/>
            <a:ext cx="343200" cy="0"/>
          </a:xfrm>
          <a:prstGeom prst="straightConnector1">
            <a:avLst/>
          </a:prstGeom>
          <a:noFill/>
          <a:ln w="19050" cap="flat" cmpd="sng">
            <a:solidFill>
              <a:srgbClr val="180E44"/>
            </a:solidFill>
            <a:prstDash val="dash"/>
            <a:round/>
            <a:headEnd type="oval" w="med" len="med"/>
            <a:tailEnd type="none" w="med" len="med"/>
          </a:ln>
        </p:spPr>
      </p:cxnSp>
      <p:cxnSp>
        <p:nvCxnSpPr>
          <p:cNvPr id="764" name="Google Shape;764;p36"/>
          <p:cNvCxnSpPr>
            <a:endCxn id="765" idx="1"/>
          </p:cNvCxnSpPr>
          <p:nvPr/>
        </p:nvCxnSpPr>
        <p:spPr>
          <a:xfrm rot="10800000" flipH="1">
            <a:off x="6145576" y="1836521"/>
            <a:ext cx="282600" cy="1500"/>
          </a:xfrm>
          <a:prstGeom prst="straightConnector1">
            <a:avLst/>
          </a:prstGeom>
          <a:noFill/>
          <a:ln w="19050" cap="flat" cmpd="sng">
            <a:solidFill>
              <a:srgbClr val="180E44"/>
            </a:solidFill>
            <a:prstDash val="dash"/>
            <a:round/>
            <a:headEnd type="none" w="med" len="med"/>
            <a:tailEnd type="oval" w="med" len="med"/>
          </a:ln>
        </p:spPr>
      </p:cxnSp>
      <p:sp>
        <p:nvSpPr>
          <p:cNvPr id="766" name="Google Shape;766;p36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قیف فروش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767" name="Google Shape;767;p36"/>
          <p:cNvSpPr/>
          <p:nvPr/>
        </p:nvSpPr>
        <p:spPr>
          <a:xfrm rot="10800000" flipH="1">
            <a:off x="3326069" y="2319100"/>
            <a:ext cx="131799" cy="604117"/>
          </a:xfrm>
          <a:custGeom>
            <a:avLst/>
            <a:gdLst/>
            <a:ahLst/>
            <a:cxnLst/>
            <a:rect l="l" t="t" r="r" b="b"/>
            <a:pathLst>
              <a:path w="3339" h="12151" extrusionOk="0">
                <a:moveTo>
                  <a:pt x="3129" y="0"/>
                </a:moveTo>
                <a:cubicBezTo>
                  <a:pt x="3058" y="0"/>
                  <a:pt x="2988" y="38"/>
                  <a:pt x="2957" y="129"/>
                </a:cubicBezTo>
                <a:cubicBezTo>
                  <a:pt x="1930" y="3913"/>
                  <a:pt x="1052" y="7773"/>
                  <a:pt x="75" y="11608"/>
                </a:cubicBezTo>
                <a:cubicBezTo>
                  <a:pt x="0" y="11938"/>
                  <a:pt x="275" y="12151"/>
                  <a:pt x="529" y="12151"/>
                </a:cubicBezTo>
                <a:cubicBezTo>
                  <a:pt x="700" y="12151"/>
                  <a:pt x="862" y="12055"/>
                  <a:pt x="902" y="11833"/>
                </a:cubicBezTo>
                <a:cubicBezTo>
                  <a:pt x="1704" y="7974"/>
                  <a:pt x="2606" y="4114"/>
                  <a:pt x="3308" y="204"/>
                </a:cubicBezTo>
                <a:cubicBezTo>
                  <a:pt x="3338" y="84"/>
                  <a:pt x="3234" y="0"/>
                  <a:pt x="3129" y="0"/>
                </a:cubicBezTo>
                <a:close/>
              </a:path>
            </a:pathLst>
          </a:custGeom>
          <a:solidFill>
            <a:srgbClr val="180E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68" name="Google Shape;768;p36"/>
          <p:cNvSpPr/>
          <p:nvPr/>
        </p:nvSpPr>
        <p:spPr>
          <a:xfrm rot="10800000" flipH="1">
            <a:off x="5682900" y="2313134"/>
            <a:ext cx="145614" cy="616050"/>
          </a:xfrm>
          <a:custGeom>
            <a:avLst/>
            <a:gdLst/>
            <a:ahLst/>
            <a:cxnLst/>
            <a:rect l="l" t="t" r="r" b="b"/>
            <a:pathLst>
              <a:path w="3689" h="12391" extrusionOk="0">
                <a:moveTo>
                  <a:pt x="198" y="1"/>
                </a:moveTo>
                <a:cubicBezTo>
                  <a:pt x="99" y="1"/>
                  <a:pt x="1" y="64"/>
                  <a:pt x="15" y="187"/>
                </a:cubicBezTo>
                <a:cubicBezTo>
                  <a:pt x="792" y="3997"/>
                  <a:pt x="2195" y="8132"/>
                  <a:pt x="2897" y="12117"/>
                </a:cubicBezTo>
                <a:cubicBezTo>
                  <a:pt x="2937" y="12309"/>
                  <a:pt x="3083" y="12391"/>
                  <a:pt x="3234" y="12391"/>
                </a:cubicBezTo>
                <a:cubicBezTo>
                  <a:pt x="3456" y="12391"/>
                  <a:pt x="3688" y="12211"/>
                  <a:pt x="3599" y="11942"/>
                </a:cubicBezTo>
                <a:cubicBezTo>
                  <a:pt x="2446" y="8032"/>
                  <a:pt x="1644" y="3997"/>
                  <a:pt x="391" y="137"/>
                </a:cubicBezTo>
                <a:cubicBezTo>
                  <a:pt x="368" y="46"/>
                  <a:pt x="282" y="1"/>
                  <a:pt x="198" y="1"/>
                </a:cubicBezTo>
                <a:close/>
              </a:path>
            </a:pathLst>
          </a:custGeom>
          <a:solidFill>
            <a:srgbClr val="180E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69" name="Google Shape;769;p36"/>
          <p:cNvSpPr/>
          <p:nvPr/>
        </p:nvSpPr>
        <p:spPr>
          <a:xfrm rot="5400000">
            <a:off x="4545517" y="1036094"/>
            <a:ext cx="63589" cy="2502438"/>
          </a:xfrm>
          <a:custGeom>
            <a:avLst/>
            <a:gdLst/>
            <a:ahLst/>
            <a:cxnLst/>
            <a:rect l="l" t="t" r="r" b="b"/>
            <a:pathLst>
              <a:path w="1279" h="63397" extrusionOk="0">
                <a:moveTo>
                  <a:pt x="652" y="1"/>
                </a:moveTo>
                <a:cubicBezTo>
                  <a:pt x="614" y="1"/>
                  <a:pt x="577" y="26"/>
                  <a:pt x="577" y="76"/>
                </a:cubicBezTo>
                <a:cubicBezTo>
                  <a:pt x="75" y="5264"/>
                  <a:pt x="326" y="10627"/>
                  <a:pt x="301" y="15840"/>
                </a:cubicBezTo>
                <a:cubicBezTo>
                  <a:pt x="276" y="21229"/>
                  <a:pt x="326" y="26617"/>
                  <a:pt x="251" y="32031"/>
                </a:cubicBezTo>
                <a:cubicBezTo>
                  <a:pt x="176" y="37269"/>
                  <a:pt x="176" y="42532"/>
                  <a:pt x="201" y="47795"/>
                </a:cubicBezTo>
                <a:cubicBezTo>
                  <a:pt x="226" y="50427"/>
                  <a:pt x="276" y="53033"/>
                  <a:pt x="276" y="55665"/>
                </a:cubicBezTo>
                <a:cubicBezTo>
                  <a:pt x="276" y="58171"/>
                  <a:pt x="0" y="60753"/>
                  <a:pt x="401" y="63209"/>
                </a:cubicBezTo>
                <a:cubicBezTo>
                  <a:pt x="414" y="63334"/>
                  <a:pt x="533" y="63397"/>
                  <a:pt x="652" y="63397"/>
                </a:cubicBezTo>
                <a:cubicBezTo>
                  <a:pt x="771" y="63397"/>
                  <a:pt x="890" y="63334"/>
                  <a:pt x="903" y="63209"/>
                </a:cubicBezTo>
                <a:cubicBezTo>
                  <a:pt x="1278" y="60878"/>
                  <a:pt x="1053" y="58447"/>
                  <a:pt x="1028" y="56091"/>
                </a:cubicBezTo>
                <a:cubicBezTo>
                  <a:pt x="1003" y="53459"/>
                  <a:pt x="1078" y="50828"/>
                  <a:pt x="1103" y="48196"/>
                </a:cubicBezTo>
                <a:cubicBezTo>
                  <a:pt x="1128" y="42808"/>
                  <a:pt x="1103" y="37419"/>
                  <a:pt x="1053" y="32031"/>
                </a:cubicBezTo>
                <a:cubicBezTo>
                  <a:pt x="978" y="26768"/>
                  <a:pt x="1003" y="21504"/>
                  <a:pt x="1003" y="16241"/>
                </a:cubicBezTo>
                <a:cubicBezTo>
                  <a:pt x="978" y="10903"/>
                  <a:pt x="1228" y="5414"/>
                  <a:pt x="727" y="76"/>
                </a:cubicBezTo>
                <a:cubicBezTo>
                  <a:pt x="727" y="26"/>
                  <a:pt x="689" y="1"/>
                  <a:pt x="652" y="1"/>
                </a:cubicBezTo>
                <a:close/>
              </a:path>
            </a:pathLst>
          </a:custGeom>
          <a:solidFill>
            <a:srgbClr val="180E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70" name="Google Shape;770;p36"/>
          <p:cNvSpPr/>
          <p:nvPr/>
        </p:nvSpPr>
        <p:spPr>
          <a:xfrm rot="-5400000" flipH="1">
            <a:off x="4545499" y="1856446"/>
            <a:ext cx="63614" cy="2197182"/>
          </a:xfrm>
          <a:custGeom>
            <a:avLst/>
            <a:gdLst/>
            <a:ahLst/>
            <a:cxnLst/>
            <a:rect l="l" t="t" r="r" b="b"/>
            <a:pathLst>
              <a:path w="1279" h="63397" extrusionOk="0">
                <a:moveTo>
                  <a:pt x="652" y="1"/>
                </a:moveTo>
                <a:cubicBezTo>
                  <a:pt x="614" y="1"/>
                  <a:pt x="577" y="26"/>
                  <a:pt x="577" y="76"/>
                </a:cubicBezTo>
                <a:cubicBezTo>
                  <a:pt x="75" y="5264"/>
                  <a:pt x="326" y="10627"/>
                  <a:pt x="301" y="15840"/>
                </a:cubicBezTo>
                <a:cubicBezTo>
                  <a:pt x="276" y="21229"/>
                  <a:pt x="326" y="26617"/>
                  <a:pt x="251" y="32031"/>
                </a:cubicBezTo>
                <a:cubicBezTo>
                  <a:pt x="176" y="37269"/>
                  <a:pt x="176" y="42532"/>
                  <a:pt x="201" y="47795"/>
                </a:cubicBezTo>
                <a:cubicBezTo>
                  <a:pt x="226" y="50427"/>
                  <a:pt x="276" y="53033"/>
                  <a:pt x="276" y="55665"/>
                </a:cubicBezTo>
                <a:cubicBezTo>
                  <a:pt x="276" y="58171"/>
                  <a:pt x="0" y="60753"/>
                  <a:pt x="401" y="63209"/>
                </a:cubicBezTo>
                <a:cubicBezTo>
                  <a:pt x="414" y="63334"/>
                  <a:pt x="533" y="63397"/>
                  <a:pt x="652" y="63397"/>
                </a:cubicBezTo>
                <a:cubicBezTo>
                  <a:pt x="771" y="63397"/>
                  <a:pt x="890" y="63334"/>
                  <a:pt x="903" y="63209"/>
                </a:cubicBezTo>
                <a:cubicBezTo>
                  <a:pt x="1278" y="60878"/>
                  <a:pt x="1053" y="58447"/>
                  <a:pt x="1028" y="56091"/>
                </a:cubicBezTo>
                <a:cubicBezTo>
                  <a:pt x="1003" y="53459"/>
                  <a:pt x="1078" y="50828"/>
                  <a:pt x="1103" y="48196"/>
                </a:cubicBezTo>
                <a:cubicBezTo>
                  <a:pt x="1128" y="42808"/>
                  <a:pt x="1103" y="37419"/>
                  <a:pt x="1053" y="32031"/>
                </a:cubicBezTo>
                <a:cubicBezTo>
                  <a:pt x="978" y="26768"/>
                  <a:pt x="1003" y="21504"/>
                  <a:pt x="1003" y="16241"/>
                </a:cubicBezTo>
                <a:cubicBezTo>
                  <a:pt x="978" y="10903"/>
                  <a:pt x="1228" y="5414"/>
                  <a:pt x="727" y="76"/>
                </a:cubicBezTo>
                <a:cubicBezTo>
                  <a:pt x="727" y="26"/>
                  <a:pt x="689" y="1"/>
                  <a:pt x="652" y="1"/>
                </a:cubicBezTo>
                <a:close/>
              </a:path>
            </a:pathLst>
          </a:custGeom>
          <a:solidFill>
            <a:srgbClr val="180E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71" name="Google Shape;771;p36"/>
          <p:cNvSpPr/>
          <p:nvPr/>
        </p:nvSpPr>
        <p:spPr>
          <a:xfrm rot="10800000" flipH="1">
            <a:off x="3736020" y="3127425"/>
            <a:ext cx="131799" cy="604117"/>
          </a:xfrm>
          <a:custGeom>
            <a:avLst/>
            <a:gdLst/>
            <a:ahLst/>
            <a:cxnLst/>
            <a:rect l="l" t="t" r="r" b="b"/>
            <a:pathLst>
              <a:path w="3339" h="12151" extrusionOk="0">
                <a:moveTo>
                  <a:pt x="3129" y="0"/>
                </a:moveTo>
                <a:cubicBezTo>
                  <a:pt x="3058" y="0"/>
                  <a:pt x="2988" y="38"/>
                  <a:pt x="2957" y="129"/>
                </a:cubicBezTo>
                <a:cubicBezTo>
                  <a:pt x="1930" y="3913"/>
                  <a:pt x="1052" y="7773"/>
                  <a:pt x="75" y="11608"/>
                </a:cubicBezTo>
                <a:cubicBezTo>
                  <a:pt x="0" y="11938"/>
                  <a:pt x="275" y="12151"/>
                  <a:pt x="529" y="12151"/>
                </a:cubicBezTo>
                <a:cubicBezTo>
                  <a:pt x="700" y="12151"/>
                  <a:pt x="862" y="12055"/>
                  <a:pt x="902" y="11833"/>
                </a:cubicBezTo>
                <a:cubicBezTo>
                  <a:pt x="1704" y="7974"/>
                  <a:pt x="2606" y="4114"/>
                  <a:pt x="3308" y="204"/>
                </a:cubicBezTo>
                <a:cubicBezTo>
                  <a:pt x="3338" y="84"/>
                  <a:pt x="3234" y="0"/>
                  <a:pt x="3129" y="0"/>
                </a:cubicBezTo>
                <a:close/>
              </a:path>
            </a:pathLst>
          </a:custGeom>
          <a:solidFill>
            <a:srgbClr val="180E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72" name="Google Shape;772;p36"/>
          <p:cNvSpPr/>
          <p:nvPr/>
        </p:nvSpPr>
        <p:spPr>
          <a:xfrm rot="10800000" flipH="1">
            <a:off x="5272949" y="3121459"/>
            <a:ext cx="145614" cy="616050"/>
          </a:xfrm>
          <a:custGeom>
            <a:avLst/>
            <a:gdLst/>
            <a:ahLst/>
            <a:cxnLst/>
            <a:rect l="l" t="t" r="r" b="b"/>
            <a:pathLst>
              <a:path w="3689" h="12391" extrusionOk="0">
                <a:moveTo>
                  <a:pt x="198" y="1"/>
                </a:moveTo>
                <a:cubicBezTo>
                  <a:pt x="99" y="1"/>
                  <a:pt x="1" y="64"/>
                  <a:pt x="15" y="187"/>
                </a:cubicBezTo>
                <a:cubicBezTo>
                  <a:pt x="792" y="3997"/>
                  <a:pt x="2195" y="8132"/>
                  <a:pt x="2897" y="12117"/>
                </a:cubicBezTo>
                <a:cubicBezTo>
                  <a:pt x="2937" y="12309"/>
                  <a:pt x="3083" y="12391"/>
                  <a:pt x="3234" y="12391"/>
                </a:cubicBezTo>
                <a:cubicBezTo>
                  <a:pt x="3456" y="12391"/>
                  <a:pt x="3688" y="12211"/>
                  <a:pt x="3599" y="11942"/>
                </a:cubicBezTo>
                <a:cubicBezTo>
                  <a:pt x="2446" y="8032"/>
                  <a:pt x="1644" y="3997"/>
                  <a:pt x="391" y="137"/>
                </a:cubicBezTo>
                <a:cubicBezTo>
                  <a:pt x="368" y="46"/>
                  <a:pt x="282" y="1"/>
                  <a:pt x="198" y="1"/>
                </a:cubicBezTo>
                <a:close/>
              </a:path>
            </a:pathLst>
          </a:custGeom>
          <a:solidFill>
            <a:srgbClr val="180E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73" name="Google Shape;773;p36"/>
          <p:cNvSpPr/>
          <p:nvPr/>
        </p:nvSpPr>
        <p:spPr>
          <a:xfrm rot="5400000">
            <a:off x="4545478" y="2254366"/>
            <a:ext cx="63589" cy="1682556"/>
          </a:xfrm>
          <a:custGeom>
            <a:avLst/>
            <a:gdLst/>
            <a:ahLst/>
            <a:cxnLst/>
            <a:rect l="l" t="t" r="r" b="b"/>
            <a:pathLst>
              <a:path w="1279" h="63397" extrusionOk="0">
                <a:moveTo>
                  <a:pt x="652" y="1"/>
                </a:moveTo>
                <a:cubicBezTo>
                  <a:pt x="614" y="1"/>
                  <a:pt x="577" y="26"/>
                  <a:pt x="577" y="76"/>
                </a:cubicBezTo>
                <a:cubicBezTo>
                  <a:pt x="75" y="5264"/>
                  <a:pt x="326" y="10627"/>
                  <a:pt x="301" y="15840"/>
                </a:cubicBezTo>
                <a:cubicBezTo>
                  <a:pt x="276" y="21229"/>
                  <a:pt x="326" y="26617"/>
                  <a:pt x="251" y="32031"/>
                </a:cubicBezTo>
                <a:cubicBezTo>
                  <a:pt x="176" y="37269"/>
                  <a:pt x="176" y="42532"/>
                  <a:pt x="201" y="47795"/>
                </a:cubicBezTo>
                <a:cubicBezTo>
                  <a:pt x="226" y="50427"/>
                  <a:pt x="276" y="53033"/>
                  <a:pt x="276" y="55665"/>
                </a:cubicBezTo>
                <a:cubicBezTo>
                  <a:pt x="276" y="58171"/>
                  <a:pt x="0" y="60753"/>
                  <a:pt x="401" y="63209"/>
                </a:cubicBezTo>
                <a:cubicBezTo>
                  <a:pt x="414" y="63334"/>
                  <a:pt x="533" y="63397"/>
                  <a:pt x="652" y="63397"/>
                </a:cubicBezTo>
                <a:cubicBezTo>
                  <a:pt x="771" y="63397"/>
                  <a:pt x="890" y="63334"/>
                  <a:pt x="903" y="63209"/>
                </a:cubicBezTo>
                <a:cubicBezTo>
                  <a:pt x="1278" y="60878"/>
                  <a:pt x="1053" y="58447"/>
                  <a:pt x="1028" y="56091"/>
                </a:cubicBezTo>
                <a:cubicBezTo>
                  <a:pt x="1003" y="53459"/>
                  <a:pt x="1078" y="50828"/>
                  <a:pt x="1103" y="48196"/>
                </a:cubicBezTo>
                <a:cubicBezTo>
                  <a:pt x="1128" y="42808"/>
                  <a:pt x="1103" y="37419"/>
                  <a:pt x="1053" y="32031"/>
                </a:cubicBezTo>
                <a:cubicBezTo>
                  <a:pt x="978" y="26768"/>
                  <a:pt x="1003" y="21504"/>
                  <a:pt x="1003" y="16241"/>
                </a:cubicBezTo>
                <a:cubicBezTo>
                  <a:pt x="978" y="10903"/>
                  <a:pt x="1228" y="5414"/>
                  <a:pt x="727" y="76"/>
                </a:cubicBezTo>
                <a:cubicBezTo>
                  <a:pt x="727" y="26"/>
                  <a:pt x="689" y="1"/>
                  <a:pt x="652" y="1"/>
                </a:cubicBezTo>
                <a:close/>
              </a:path>
            </a:pathLst>
          </a:custGeom>
          <a:solidFill>
            <a:srgbClr val="180E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74" name="Google Shape;774;p36"/>
          <p:cNvSpPr/>
          <p:nvPr/>
        </p:nvSpPr>
        <p:spPr>
          <a:xfrm rot="-5400000" flipH="1">
            <a:off x="4541122" y="3061557"/>
            <a:ext cx="63624" cy="1403610"/>
          </a:xfrm>
          <a:custGeom>
            <a:avLst/>
            <a:gdLst/>
            <a:ahLst/>
            <a:cxnLst/>
            <a:rect l="l" t="t" r="r" b="b"/>
            <a:pathLst>
              <a:path w="1279" h="63397" extrusionOk="0">
                <a:moveTo>
                  <a:pt x="652" y="1"/>
                </a:moveTo>
                <a:cubicBezTo>
                  <a:pt x="614" y="1"/>
                  <a:pt x="577" y="26"/>
                  <a:pt x="577" y="76"/>
                </a:cubicBezTo>
                <a:cubicBezTo>
                  <a:pt x="75" y="5264"/>
                  <a:pt x="326" y="10627"/>
                  <a:pt x="301" y="15840"/>
                </a:cubicBezTo>
                <a:cubicBezTo>
                  <a:pt x="276" y="21229"/>
                  <a:pt x="326" y="26617"/>
                  <a:pt x="251" y="32031"/>
                </a:cubicBezTo>
                <a:cubicBezTo>
                  <a:pt x="176" y="37269"/>
                  <a:pt x="176" y="42532"/>
                  <a:pt x="201" y="47795"/>
                </a:cubicBezTo>
                <a:cubicBezTo>
                  <a:pt x="226" y="50427"/>
                  <a:pt x="276" y="53033"/>
                  <a:pt x="276" y="55665"/>
                </a:cubicBezTo>
                <a:cubicBezTo>
                  <a:pt x="276" y="58171"/>
                  <a:pt x="0" y="60753"/>
                  <a:pt x="401" y="63209"/>
                </a:cubicBezTo>
                <a:cubicBezTo>
                  <a:pt x="414" y="63334"/>
                  <a:pt x="533" y="63397"/>
                  <a:pt x="652" y="63397"/>
                </a:cubicBezTo>
                <a:cubicBezTo>
                  <a:pt x="771" y="63397"/>
                  <a:pt x="890" y="63334"/>
                  <a:pt x="903" y="63209"/>
                </a:cubicBezTo>
                <a:cubicBezTo>
                  <a:pt x="1278" y="60878"/>
                  <a:pt x="1053" y="58447"/>
                  <a:pt x="1028" y="56091"/>
                </a:cubicBezTo>
                <a:cubicBezTo>
                  <a:pt x="1003" y="53459"/>
                  <a:pt x="1078" y="50828"/>
                  <a:pt x="1103" y="48196"/>
                </a:cubicBezTo>
                <a:cubicBezTo>
                  <a:pt x="1128" y="42808"/>
                  <a:pt x="1103" y="37419"/>
                  <a:pt x="1053" y="32031"/>
                </a:cubicBezTo>
                <a:cubicBezTo>
                  <a:pt x="978" y="26768"/>
                  <a:pt x="1003" y="21504"/>
                  <a:pt x="1003" y="16241"/>
                </a:cubicBezTo>
                <a:cubicBezTo>
                  <a:pt x="978" y="10903"/>
                  <a:pt x="1228" y="5414"/>
                  <a:pt x="727" y="76"/>
                </a:cubicBezTo>
                <a:cubicBezTo>
                  <a:pt x="727" y="26"/>
                  <a:pt x="689" y="1"/>
                  <a:pt x="652" y="1"/>
                </a:cubicBezTo>
                <a:close/>
              </a:path>
            </a:pathLst>
          </a:custGeom>
          <a:solidFill>
            <a:srgbClr val="180E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75" name="Google Shape;775;p36"/>
          <p:cNvSpPr/>
          <p:nvPr/>
        </p:nvSpPr>
        <p:spPr>
          <a:xfrm rot="10800000" flipH="1">
            <a:off x="4054013" y="3935750"/>
            <a:ext cx="131799" cy="604117"/>
          </a:xfrm>
          <a:custGeom>
            <a:avLst/>
            <a:gdLst/>
            <a:ahLst/>
            <a:cxnLst/>
            <a:rect l="l" t="t" r="r" b="b"/>
            <a:pathLst>
              <a:path w="3339" h="12151" extrusionOk="0">
                <a:moveTo>
                  <a:pt x="3129" y="0"/>
                </a:moveTo>
                <a:cubicBezTo>
                  <a:pt x="3058" y="0"/>
                  <a:pt x="2988" y="38"/>
                  <a:pt x="2957" y="129"/>
                </a:cubicBezTo>
                <a:cubicBezTo>
                  <a:pt x="1930" y="3913"/>
                  <a:pt x="1052" y="7773"/>
                  <a:pt x="75" y="11608"/>
                </a:cubicBezTo>
                <a:cubicBezTo>
                  <a:pt x="0" y="11938"/>
                  <a:pt x="275" y="12151"/>
                  <a:pt x="529" y="12151"/>
                </a:cubicBezTo>
                <a:cubicBezTo>
                  <a:pt x="700" y="12151"/>
                  <a:pt x="862" y="12055"/>
                  <a:pt x="902" y="11833"/>
                </a:cubicBezTo>
                <a:cubicBezTo>
                  <a:pt x="1704" y="7974"/>
                  <a:pt x="2606" y="4114"/>
                  <a:pt x="3308" y="204"/>
                </a:cubicBezTo>
                <a:cubicBezTo>
                  <a:pt x="3338" y="84"/>
                  <a:pt x="3234" y="0"/>
                  <a:pt x="3129" y="0"/>
                </a:cubicBezTo>
                <a:close/>
              </a:path>
            </a:pathLst>
          </a:custGeom>
          <a:solidFill>
            <a:srgbClr val="180E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76" name="Google Shape;776;p36"/>
          <p:cNvSpPr/>
          <p:nvPr/>
        </p:nvSpPr>
        <p:spPr>
          <a:xfrm rot="10800000" flipH="1">
            <a:off x="4968751" y="3929784"/>
            <a:ext cx="145614" cy="616050"/>
          </a:xfrm>
          <a:custGeom>
            <a:avLst/>
            <a:gdLst/>
            <a:ahLst/>
            <a:cxnLst/>
            <a:rect l="l" t="t" r="r" b="b"/>
            <a:pathLst>
              <a:path w="3689" h="12391" extrusionOk="0">
                <a:moveTo>
                  <a:pt x="198" y="1"/>
                </a:moveTo>
                <a:cubicBezTo>
                  <a:pt x="99" y="1"/>
                  <a:pt x="1" y="64"/>
                  <a:pt x="15" y="187"/>
                </a:cubicBezTo>
                <a:cubicBezTo>
                  <a:pt x="792" y="3997"/>
                  <a:pt x="2195" y="8132"/>
                  <a:pt x="2897" y="12117"/>
                </a:cubicBezTo>
                <a:cubicBezTo>
                  <a:pt x="2937" y="12309"/>
                  <a:pt x="3083" y="12391"/>
                  <a:pt x="3234" y="12391"/>
                </a:cubicBezTo>
                <a:cubicBezTo>
                  <a:pt x="3456" y="12391"/>
                  <a:pt x="3688" y="12211"/>
                  <a:pt x="3599" y="11942"/>
                </a:cubicBezTo>
                <a:cubicBezTo>
                  <a:pt x="2446" y="8032"/>
                  <a:pt x="1644" y="3997"/>
                  <a:pt x="391" y="137"/>
                </a:cubicBezTo>
                <a:cubicBezTo>
                  <a:pt x="368" y="46"/>
                  <a:pt x="282" y="1"/>
                  <a:pt x="198" y="1"/>
                </a:cubicBezTo>
                <a:close/>
              </a:path>
            </a:pathLst>
          </a:custGeom>
          <a:solidFill>
            <a:srgbClr val="180E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77" name="Google Shape;777;p36"/>
          <p:cNvSpPr/>
          <p:nvPr/>
        </p:nvSpPr>
        <p:spPr>
          <a:xfrm rot="5400000">
            <a:off x="4545516" y="3384596"/>
            <a:ext cx="63601" cy="1038760"/>
          </a:xfrm>
          <a:custGeom>
            <a:avLst/>
            <a:gdLst/>
            <a:ahLst/>
            <a:cxnLst/>
            <a:rect l="l" t="t" r="r" b="b"/>
            <a:pathLst>
              <a:path w="1279" h="63397" extrusionOk="0">
                <a:moveTo>
                  <a:pt x="652" y="1"/>
                </a:moveTo>
                <a:cubicBezTo>
                  <a:pt x="614" y="1"/>
                  <a:pt x="577" y="26"/>
                  <a:pt x="577" y="76"/>
                </a:cubicBezTo>
                <a:cubicBezTo>
                  <a:pt x="75" y="5264"/>
                  <a:pt x="326" y="10627"/>
                  <a:pt x="301" y="15840"/>
                </a:cubicBezTo>
                <a:cubicBezTo>
                  <a:pt x="276" y="21229"/>
                  <a:pt x="326" y="26617"/>
                  <a:pt x="251" y="32031"/>
                </a:cubicBezTo>
                <a:cubicBezTo>
                  <a:pt x="176" y="37269"/>
                  <a:pt x="176" y="42532"/>
                  <a:pt x="201" y="47795"/>
                </a:cubicBezTo>
                <a:cubicBezTo>
                  <a:pt x="226" y="50427"/>
                  <a:pt x="276" y="53033"/>
                  <a:pt x="276" y="55665"/>
                </a:cubicBezTo>
                <a:cubicBezTo>
                  <a:pt x="276" y="58171"/>
                  <a:pt x="0" y="60753"/>
                  <a:pt x="401" y="63209"/>
                </a:cubicBezTo>
                <a:cubicBezTo>
                  <a:pt x="414" y="63334"/>
                  <a:pt x="533" y="63397"/>
                  <a:pt x="652" y="63397"/>
                </a:cubicBezTo>
                <a:cubicBezTo>
                  <a:pt x="771" y="63397"/>
                  <a:pt x="890" y="63334"/>
                  <a:pt x="903" y="63209"/>
                </a:cubicBezTo>
                <a:cubicBezTo>
                  <a:pt x="1278" y="60878"/>
                  <a:pt x="1053" y="58447"/>
                  <a:pt x="1028" y="56091"/>
                </a:cubicBezTo>
                <a:cubicBezTo>
                  <a:pt x="1003" y="53459"/>
                  <a:pt x="1078" y="50828"/>
                  <a:pt x="1103" y="48196"/>
                </a:cubicBezTo>
                <a:cubicBezTo>
                  <a:pt x="1128" y="42808"/>
                  <a:pt x="1103" y="37419"/>
                  <a:pt x="1053" y="32031"/>
                </a:cubicBezTo>
                <a:cubicBezTo>
                  <a:pt x="978" y="26768"/>
                  <a:pt x="1003" y="21504"/>
                  <a:pt x="1003" y="16241"/>
                </a:cubicBezTo>
                <a:cubicBezTo>
                  <a:pt x="978" y="10903"/>
                  <a:pt x="1228" y="5414"/>
                  <a:pt x="727" y="76"/>
                </a:cubicBezTo>
                <a:cubicBezTo>
                  <a:pt x="727" y="26"/>
                  <a:pt x="689" y="1"/>
                  <a:pt x="652" y="1"/>
                </a:cubicBezTo>
                <a:close/>
              </a:path>
            </a:pathLst>
          </a:custGeom>
          <a:solidFill>
            <a:srgbClr val="180E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78" name="Google Shape;778;p36"/>
          <p:cNvSpPr/>
          <p:nvPr/>
        </p:nvSpPr>
        <p:spPr>
          <a:xfrm rot="-5400000" flipH="1">
            <a:off x="4545478" y="4180216"/>
            <a:ext cx="63614" cy="782953"/>
          </a:xfrm>
          <a:custGeom>
            <a:avLst/>
            <a:gdLst/>
            <a:ahLst/>
            <a:cxnLst/>
            <a:rect l="l" t="t" r="r" b="b"/>
            <a:pathLst>
              <a:path w="1279" h="63397" extrusionOk="0">
                <a:moveTo>
                  <a:pt x="652" y="1"/>
                </a:moveTo>
                <a:cubicBezTo>
                  <a:pt x="614" y="1"/>
                  <a:pt x="577" y="26"/>
                  <a:pt x="577" y="76"/>
                </a:cubicBezTo>
                <a:cubicBezTo>
                  <a:pt x="75" y="5264"/>
                  <a:pt x="326" y="10627"/>
                  <a:pt x="301" y="15840"/>
                </a:cubicBezTo>
                <a:cubicBezTo>
                  <a:pt x="276" y="21229"/>
                  <a:pt x="326" y="26617"/>
                  <a:pt x="251" y="32031"/>
                </a:cubicBezTo>
                <a:cubicBezTo>
                  <a:pt x="176" y="37269"/>
                  <a:pt x="176" y="42532"/>
                  <a:pt x="201" y="47795"/>
                </a:cubicBezTo>
                <a:cubicBezTo>
                  <a:pt x="226" y="50427"/>
                  <a:pt x="276" y="53033"/>
                  <a:pt x="276" y="55665"/>
                </a:cubicBezTo>
                <a:cubicBezTo>
                  <a:pt x="276" y="58171"/>
                  <a:pt x="0" y="60753"/>
                  <a:pt x="401" y="63209"/>
                </a:cubicBezTo>
                <a:cubicBezTo>
                  <a:pt x="414" y="63334"/>
                  <a:pt x="533" y="63397"/>
                  <a:pt x="652" y="63397"/>
                </a:cubicBezTo>
                <a:cubicBezTo>
                  <a:pt x="771" y="63397"/>
                  <a:pt x="890" y="63334"/>
                  <a:pt x="903" y="63209"/>
                </a:cubicBezTo>
                <a:cubicBezTo>
                  <a:pt x="1278" y="60878"/>
                  <a:pt x="1053" y="58447"/>
                  <a:pt x="1028" y="56091"/>
                </a:cubicBezTo>
                <a:cubicBezTo>
                  <a:pt x="1003" y="53459"/>
                  <a:pt x="1078" y="50828"/>
                  <a:pt x="1103" y="48196"/>
                </a:cubicBezTo>
                <a:cubicBezTo>
                  <a:pt x="1128" y="42808"/>
                  <a:pt x="1103" y="37419"/>
                  <a:pt x="1053" y="32031"/>
                </a:cubicBezTo>
                <a:cubicBezTo>
                  <a:pt x="978" y="26768"/>
                  <a:pt x="1003" y="21504"/>
                  <a:pt x="1003" y="16241"/>
                </a:cubicBezTo>
                <a:cubicBezTo>
                  <a:pt x="978" y="10903"/>
                  <a:pt x="1228" y="5414"/>
                  <a:pt x="727" y="76"/>
                </a:cubicBezTo>
                <a:cubicBezTo>
                  <a:pt x="727" y="26"/>
                  <a:pt x="689" y="1"/>
                  <a:pt x="652" y="1"/>
                </a:cubicBezTo>
                <a:close/>
              </a:path>
            </a:pathLst>
          </a:custGeom>
          <a:solidFill>
            <a:srgbClr val="180E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79" name="Google Shape;779;p36"/>
          <p:cNvSpPr/>
          <p:nvPr/>
        </p:nvSpPr>
        <p:spPr>
          <a:xfrm rot="10800000" flipH="1">
            <a:off x="2975425" y="1534462"/>
            <a:ext cx="131799" cy="604117"/>
          </a:xfrm>
          <a:custGeom>
            <a:avLst/>
            <a:gdLst/>
            <a:ahLst/>
            <a:cxnLst/>
            <a:rect l="l" t="t" r="r" b="b"/>
            <a:pathLst>
              <a:path w="3339" h="12151" extrusionOk="0">
                <a:moveTo>
                  <a:pt x="3129" y="0"/>
                </a:moveTo>
                <a:cubicBezTo>
                  <a:pt x="3058" y="0"/>
                  <a:pt x="2988" y="38"/>
                  <a:pt x="2957" y="129"/>
                </a:cubicBezTo>
                <a:cubicBezTo>
                  <a:pt x="1930" y="3913"/>
                  <a:pt x="1052" y="7773"/>
                  <a:pt x="75" y="11608"/>
                </a:cubicBezTo>
                <a:cubicBezTo>
                  <a:pt x="0" y="11938"/>
                  <a:pt x="275" y="12151"/>
                  <a:pt x="529" y="12151"/>
                </a:cubicBezTo>
                <a:cubicBezTo>
                  <a:pt x="700" y="12151"/>
                  <a:pt x="862" y="12055"/>
                  <a:pt x="902" y="11833"/>
                </a:cubicBezTo>
                <a:cubicBezTo>
                  <a:pt x="1704" y="7974"/>
                  <a:pt x="2606" y="4114"/>
                  <a:pt x="3308" y="204"/>
                </a:cubicBezTo>
                <a:cubicBezTo>
                  <a:pt x="3338" y="84"/>
                  <a:pt x="3234" y="0"/>
                  <a:pt x="3129" y="0"/>
                </a:cubicBezTo>
                <a:close/>
              </a:path>
            </a:pathLst>
          </a:custGeom>
          <a:solidFill>
            <a:srgbClr val="180E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80" name="Google Shape;780;p36"/>
          <p:cNvSpPr/>
          <p:nvPr/>
        </p:nvSpPr>
        <p:spPr>
          <a:xfrm rot="10800000" flipH="1">
            <a:off x="6074432" y="1528496"/>
            <a:ext cx="145614" cy="616050"/>
          </a:xfrm>
          <a:custGeom>
            <a:avLst/>
            <a:gdLst/>
            <a:ahLst/>
            <a:cxnLst/>
            <a:rect l="l" t="t" r="r" b="b"/>
            <a:pathLst>
              <a:path w="3689" h="12391" extrusionOk="0">
                <a:moveTo>
                  <a:pt x="198" y="1"/>
                </a:moveTo>
                <a:cubicBezTo>
                  <a:pt x="99" y="1"/>
                  <a:pt x="1" y="64"/>
                  <a:pt x="15" y="187"/>
                </a:cubicBezTo>
                <a:cubicBezTo>
                  <a:pt x="792" y="3997"/>
                  <a:pt x="2195" y="8132"/>
                  <a:pt x="2897" y="12117"/>
                </a:cubicBezTo>
                <a:cubicBezTo>
                  <a:pt x="2937" y="12309"/>
                  <a:pt x="3083" y="12391"/>
                  <a:pt x="3234" y="12391"/>
                </a:cubicBezTo>
                <a:cubicBezTo>
                  <a:pt x="3456" y="12391"/>
                  <a:pt x="3688" y="12211"/>
                  <a:pt x="3599" y="11942"/>
                </a:cubicBezTo>
                <a:cubicBezTo>
                  <a:pt x="2446" y="8032"/>
                  <a:pt x="1644" y="3997"/>
                  <a:pt x="391" y="137"/>
                </a:cubicBezTo>
                <a:cubicBezTo>
                  <a:pt x="368" y="46"/>
                  <a:pt x="282" y="1"/>
                  <a:pt x="198" y="1"/>
                </a:cubicBezTo>
                <a:close/>
              </a:path>
            </a:pathLst>
          </a:custGeom>
          <a:solidFill>
            <a:srgbClr val="180E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81" name="Google Shape;781;p36"/>
          <p:cNvSpPr/>
          <p:nvPr/>
        </p:nvSpPr>
        <p:spPr>
          <a:xfrm rot="5400000">
            <a:off x="4562873" y="-107712"/>
            <a:ext cx="63601" cy="3220726"/>
          </a:xfrm>
          <a:custGeom>
            <a:avLst/>
            <a:gdLst/>
            <a:ahLst/>
            <a:cxnLst/>
            <a:rect l="l" t="t" r="r" b="b"/>
            <a:pathLst>
              <a:path w="1279" h="63397" extrusionOk="0">
                <a:moveTo>
                  <a:pt x="652" y="1"/>
                </a:moveTo>
                <a:cubicBezTo>
                  <a:pt x="614" y="1"/>
                  <a:pt x="577" y="26"/>
                  <a:pt x="577" y="76"/>
                </a:cubicBezTo>
                <a:cubicBezTo>
                  <a:pt x="75" y="5264"/>
                  <a:pt x="326" y="10627"/>
                  <a:pt x="301" y="15840"/>
                </a:cubicBezTo>
                <a:cubicBezTo>
                  <a:pt x="276" y="21229"/>
                  <a:pt x="326" y="26617"/>
                  <a:pt x="251" y="32031"/>
                </a:cubicBezTo>
                <a:cubicBezTo>
                  <a:pt x="176" y="37269"/>
                  <a:pt x="176" y="42532"/>
                  <a:pt x="201" y="47795"/>
                </a:cubicBezTo>
                <a:cubicBezTo>
                  <a:pt x="226" y="50427"/>
                  <a:pt x="276" y="53033"/>
                  <a:pt x="276" y="55665"/>
                </a:cubicBezTo>
                <a:cubicBezTo>
                  <a:pt x="276" y="58171"/>
                  <a:pt x="0" y="60753"/>
                  <a:pt x="401" y="63209"/>
                </a:cubicBezTo>
                <a:cubicBezTo>
                  <a:pt x="414" y="63334"/>
                  <a:pt x="533" y="63397"/>
                  <a:pt x="652" y="63397"/>
                </a:cubicBezTo>
                <a:cubicBezTo>
                  <a:pt x="771" y="63397"/>
                  <a:pt x="890" y="63334"/>
                  <a:pt x="903" y="63209"/>
                </a:cubicBezTo>
                <a:cubicBezTo>
                  <a:pt x="1278" y="60878"/>
                  <a:pt x="1053" y="58447"/>
                  <a:pt x="1028" y="56091"/>
                </a:cubicBezTo>
                <a:cubicBezTo>
                  <a:pt x="1003" y="53459"/>
                  <a:pt x="1078" y="50828"/>
                  <a:pt x="1103" y="48196"/>
                </a:cubicBezTo>
                <a:cubicBezTo>
                  <a:pt x="1128" y="42808"/>
                  <a:pt x="1103" y="37419"/>
                  <a:pt x="1053" y="32031"/>
                </a:cubicBezTo>
                <a:cubicBezTo>
                  <a:pt x="978" y="26768"/>
                  <a:pt x="1003" y="21504"/>
                  <a:pt x="1003" y="16241"/>
                </a:cubicBezTo>
                <a:cubicBezTo>
                  <a:pt x="978" y="10903"/>
                  <a:pt x="1228" y="5414"/>
                  <a:pt x="727" y="76"/>
                </a:cubicBezTo>
                <a:cubicBezTo>
                  <a:pt x="727" y="26"/>
                  <a:pt x="689" y="1"/>
                  <a:pt x="652" y="1"/>
                </a:cubicBezTo>
                <a:close/>
              </a:path>
            </a:pathLst>
          </a:custGeom>
          <a:solidFill>
            <a:srgbClr val="180E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82" name="Google Shape;782;p36"/>
          <p:cNvSpPr/>
          <p:nvPr/>
        </p:nvSpPr>
        <p:spPr>
          <a:xfrm rot="-5400000" flipH="1">
            <a:off x="4545427" y="700350"/>
            <a:ext cx="63614" cy="2940036"/>
          </a:xfrm>
          <a:custGeom>
            <a:avLst/>
            <a:gdLst/>
            <a:ahLst/>
            <a:cxnLst/>
            <a:rect l="l" t="t" r="r" b="b"/>
            <a:pathLst>
              <a:path w="1279" h="63397" extrusionOk="0">
                <a:moveTo>
                  <a:pt x="652" y="1"/>
                </a:moveTo>
                <a:cubicBezTo>
                  <a:pt x="614" y="1"/>
                  <a:pt x="577" y="26"/>
                  <a:pt x="577" y="76"/>
                </a:cubicBezTo>
                <a:cubicBezTo>
                  <a:pt x="75" y="5264"/>
                  <a:pt x="326" y="10627"/>
                  <a:pt x="301" y="15840"/>
                </a:cubicBezTo>
                <a:cubicBezTo>
                  <a:pt x="276" y="21229"/>
                  <a:pt x="326" y="26617"/>
                  <a:pt x="251" y="32031"/>
                </a:cubicBezTo>
                <a:cubicBezTo>
                  <a:pt x="176" y="37269"/>
                  <a:pt x="176" y="42532"/>
                  <a:pt x="201" y="47795"/>
                </a:cubicBezTo>
                <a:cubicBezTo>
                  <a:pt x="226" y="50427"/>
                  <a:pt x="276" y="53033"/>
                  <a:pt x="276" y="55665"/>
                </a:cubicBezTo>
                <a:cubicBezTo>
                  <a:pt x="276" y="58171"/>
                  <a:pt x="0" y="60753"/>
                  <a:pt x="401" y="63209"/>
                </a:cubicBezTo>
                <a:cubicBezTo>
                  <a:pt x="414" y="63334"/>
                  <a:pt x="533" y="63397"/>
                  <a:pt x="652" y="63397"/>
                </a:cubicBezTo>
                <a:cubicBezTo>
                  <a:pt x="771" y="63397"/>
                  <a:pt x="890" y="63334"/>
                  <a:pt x="903" y="63209"/>
                </a:cubicBezTo>
                <a:cubicBezTo>
                  <a:pt x="1278" y="60878"/>
                  <a:pt x="1053" y="58447"/>
                  <a:pt x="1028" y="56091"/>
                </a:cubicBezTo>
                <a:cubicBezTo>
                  <a:pt x="1003" y="53459"/>
                  <a:pt x="1078" y="50828"/>
                  <a:pt x="1103" y="48196"/>
                </a:cubicBezTo>
                <a:cubicBezTo>
                  <a:pt x="1128" y="42808"/>
                  <a:pt x="1103" y="37419"/>
                  <a:pt x="1053" y="32031"/>
                </a:cubicBezTo>
                <a:cubicBezTo>
                  <a:pt x="978" y="26768"/>
                  <a:pt x="1003" y="21504"/>
                  <a:pt x="1003" y="16241"/>
                </a:cubicBezTo>
                <a:cubicBezTo>
                  <a:pt x="978" y="10903"/>
                  <a:pt x="1228" y="5414"/>
                  <a:pt x="727" y="76"/>
                </a:cubicBezTo>
                <a:cubicBezTo>
                  <a:pt x="727" y="26"/>
                  <a:pt x="689" y="1"/>
                  <a:pt x="652" y="1"/>
                </a:cubicBezTo>
                <a:close/>
              </a:path>
            </a:pathLst>
          </a:custGeom>
          <a:solidFill>
            <a:srgbClr val="180E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63" name="Google Shape;763;p36"/>
          <p:cNvSpPr txBox="1"/>
          <p:nvPr/>
        </p:nvSpPr>
        <p:spPr>
          <a:xfrm>
            <a:off x="720000" y="1639571"/>
            <a:ext cx="1998000" cy="39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highlight>
                  <a:srgbClr val="FFC05C"/>
                </a:highlight>
                <a:latin typeface="Glegoo"/>
                <a:ea typeface="Glegoo"/>
                <a:cs typeface="B Nazanin" panose="00000700000000000000" pitchFamily="2" charset="-78"/>
                <a:sym typeface="Glegoo"/>
              </a:rPr>
              <a:t>عنوان در اینجا</a:t>
            </a:r>
            <a:endParaRPr sz="2000" b="1" dirty="0">
              <a:highlight>
                <a:srgbClr val="FFC05C"/>
              </a:highlight>
              <a:latin typeface="Glegoo"/>
              <a:ea typeface="Glegoo"/>
              <a:cs typeface="B Nazanin" panose="00000700000000000000" pitchFamily="2" charset="-78"/>
              <a:sym typeface="Glegoo"/>
            </a:endParaRPr>
          </a:p>
        </p:txBody>
      </p:sp>
      <p:sp>
        <p:nvSpPr>
          <p:cNvPr id="765" name="Google Shape;765;p36"/>
          <p:cNvSpPr txBox="1"/>
          <p:nvPr/>
        </p:nvSpPr>
        <p:spPr>
          <a:xfrm>
            <a:off x="6428176" y="1610771"/>
            <a:ext cx="1998000" cy="45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180E44"/>
                </a:solidFill>
                <a:latin typeface="Muli"/>
                <a:ea typeface="Muli"/>
                <a:cs typeface="B Nazanin" panose="00000700000000000000" pitchFamily="2" charset="-78"/>
                <a:sym typeface="Muli"/>
              </a:rPr>
              <a:t>قالب پاورپوینت حقوق قابل ویرایش می باشد</a:t>
            </a:r>
            <a:endParaRPr dirty="0">
              <a:solidFill>
                <a:srgbClr val="180E44"/>
              </a:solidFill>
              <a:latin typeface="Muli"/>
              <a:ea typeface="Muli"/>
              <a:cs typeface="B Nazanin" panose="00000700000000000000" pitchFamily="2" charset="-78"/>
              <a:sym typeface="Muli"/>
            </a:endParaRPr>
          </a:p>
        </p:txBody>
      </p:sp>
      <p:sp>
        <p:nvSpPr>
          <p:cNvPr id="761" name="Google Shape;761;p36"/>
          <p:cNvSpPr txBox="1"/>
          <p:nvPr/>
        </p:nvSpPr>
        <p:spPr>
          <a:xfrm>
            <a:off x="720000" y="3232534"/>
            <a:ext cx="1998000" cy="39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highlight>
                  <a:srgbClr val="FFC05C"/>
                </a:highlight>
                <a:latin typeface="Glegoo"/>
                <a:ea typeface="Glegoo"/>
                <a:cs typeface="B Nazanin" panose="00000700000000000000" pitchFamily="2" charset="-78"/>
                <a:sym typeface="Glegoo"/>
              </a:rPr>
              <a:t>عنوان در اینجا</a:t>
            </a:r>
          </a:p>
        </p:txBody>
      </p:sp>
      <p:sp>
        <p:nvSpPr>
          <p:cNvPr id="783" name="Google Shape;783;p36"/>
          <p:cNvSpPr txBox="1"/>
          <p:nvPr/>
        </p:nvSpPr>
        <p:spPr>
          <a:xfrm>
            <a:off x="6447253" y="3203734"/>
            <a:ext cx="1998000" cy="45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180E44"/>
                </a:solidFill>
                <a:latin typeface="Muli"/>
                <a:ea typeface="Muli"/>
                <a:cs typeface="B Nazanin" panose="00000700000000000000" pitchFamily="2" charset="-78"/>
                <a:sym typeface="Muli"/>
              </a:rPr>
              <a:t>قالب پاورپوینت حقوق قابل ویرایش می باشد</a:t>
            </a:r>
            <a:endParaRPr dirty="0">
              <a:solidFill>
                <a:srgbClr val="180E44"/>
              </a:solidFill>
              <a:latin typeface="Muli"/>
              <a:ea typeface="Muli"/>
              <a:cs typeface="B Nazanin" panose="00000700000000000000" pitchFamily="2" charset="-78"/>
              <a:sym typeface="Muli"/>
            </a:endParaRPr>
          </a:p>
        </p:txBody>
      </p:sp>
      <p:sp>
        <p:nvSpPr>
          <p:cNvPr id="757" name="Google Shape;757;p36"/>
          <p:cNvSpPr txBox="1"/>
          <p:nvPr/>
        </p:nvSpPr>
        <p:spPr>
          <a:xfrm>
            <a:off x="6447253" y="2424209"/>
            <a:ext cx="1998000" cy="39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highlight>
                  <a:srgbClr val="FFC05C"/>
                </a:highlight>
                <a:latin typeface="Glegoo"/>
                <a:ea typeface="Glegoo"/>
                <a:cs typeface="B Nazanin" panose="00000700000000000000" pitchFamily="2" charset="-78"/>
                <a:sym typeface="Glegoo"/>
              </a:rPr>
              <a:t>عنوان در اینجا</a:t>
            </a:r>
          </a:p>
        </p:txBody>
      </p:sp>
      <p:sp>
        <p:nvSpPr>
          <p:cNvPr id="784" name="Google Shape;784;p36"/>
          <p:cNvSpPr txBox="1"/>
          <p:nvPr/>
        </p:nvSpPr>
        <p:spPr>
          <a:xfrm>
            <a:off x="720000" y="2395409"/>
            <a:ext cx="1998000" cy="45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180E44"/>
                </a:solidFill>
                <a:latin typeface="Muli"/>
                <a:ea typeface="Muli"/>
                <a:cs typeface="B Nazanin" panose="00000700000000000000" pitchFamily="2" charset="-78"/>
                <a:sym typeface="Muli"/>
              </a:rPr>
              <a:t>قالب پاورپوینت حقوق قابل ویرایش می باشد</a:t>
            </a:r>
            <a:endParaRPr dirty="0">
              <a:solidFill>
                <a:srgbClr val="180E44"/>
              </a:solidFill>
              <a:latin typeface="Muli"/>
              <a:ea typeface="Muli"/>
              <a:cs typeface="B Nazanin" panose="00000700000000000000" pitchFamily="2" charset="-78"/>
              <a:sym typeface="Muli"/>
            </a:endParaRPr>
          </a:p>
        </p:txBody>
      </p:sp>
      <p:sp>
        <p:nvSpPr>
          <p:cNvPr id="759" name="Google Shape;759;p36"/>
          <p:cNvSpPr txBox="1"/>
          <p:nvPr/>
        </p:nvSpPr>
        <p:spPr>
          <a:xfrm>
            <a:off x="6447253" y="4040859"/>
            <a:ext cx="1998000" cy="39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highlight>
                  <a:srgbClr val="FFC05C"/>
                </a:highlight>
                <a:latin typeface="Glegoo"/>
                <a:ea typeface="Glegoo"/>
                <a:cs typeface="B Nazanin" panose="00000700000000000000" pitchFamily="2" charset="-78"/>
                <a:sym typeface="Glegoo"/>
              </a:rPr>
              <a:t>عنوان در اینجا</a:t>
            </a:r>
          </a:p>
        </p:txBody>
      </p:sp>
      <p:sp>
        <p:nvSpPr>
          <p:cNvPr id="785" name="Google Shape;785;p36"/>
          <p:cNvSpPr txBox="1"/>
          <p:nvPr/>
        </p:nvSpPr>
        <p:spPr>
          <a:xfrm>
            <a:off x="720000" y="4012059"/>
            <a:ext cx="1998000" cy="45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180E44"/>
                </a:solidFill>
                <a:latin typeface="Muli"/>
                <a:ea typeface="Muli"/>
                <a:cs typeface="B Nazanin" panose="00000700000000000000" pitchFamily="2" charset="-78"/>
                <a:sym typeface="Muli"/>
              </a:rPr>
              <a:t>قالب پاورپوینت حقوق قابل ویرایش می باشد</a:t>
            </a:r>
            <a:endParaRPr dirty="0">
              <a:solidFill>
                <a:srgbClr val="180E44"/>
              </a:solidFill>
              <a:latin typeface="Muli"/>
              <a:ea typeface="Muli"/>
              <a:cs typeface="B Nazanin" panose="00000700000000000000" pitchFamily="2" charset="-78"/>
              <a:sym typeface="Muli"/>
            </a:endParaRPr>
          </a:p>
        </p:txBody>
      </p:sp>
      <p:sp>
        <p:nvSpPr>
          <p:cNvPr id="786" name="Google Shape;786;p36"/>
          <p:cNvSpPr txBox="1"/>
          <p:nvPr/>
        </p:nvSpPr>
        <p:spPr>
          <a:xfrm>
            <a:off x="3591828" y="1639571"/>
            <a:ext cx="1998000" cy="39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 b="1">
                <a:solidFill>
                  <a:srgbClr val="180E44"/>
                </a:solidFill>
                <a:latin typeface="Glegoo"/>
                <a:ea typeface="Glegoo"/>
                <a:cs typeface="B Nazanin" panose="00000700000000000000" pitchFamily="2" charset="-78"/>
                <a:sym typeface="Glegoo"/>
              </a:rPr>
              <a:t>01</a:t>
            </a:r>
            <a:endParaRPr sz="3000" b="1">
              <a:solidFill>
                <a:srgbClr val="180E44"/>
              </a:solidFill>
              <a:latin typeface="Glegoo"/>
              <a:ea typeface="Glegoo"/>
              <a:cs typeface="B Nazanin" panose="00000700000000000000" pitchFamily="2" charset="-78"/>
              <a:sym typeface="Glegoo"/>
            </a:endParaRPr>
          </a:p>
        </p:txBody>
      </p:sp>
      <p:sp>
        <p:nvSpPr>
          <p:cNvPr id="787" name="Google Shape;787;p36"/>
          <p:cNvSpPr txBox="1"/>
          <p:nvPr/>
        </p:nvSpPr>
        <p:spPr>
          <a:xfrm>
            <a:off x="3591828" y="2424209"/>
            <a:ext cx="1998000" cy="39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 b="1">
                <a:solidFill>
                  <a:srgbClr val="180E44"/>
                </a:solidFill>
                <a:latin typeface="Glegoo"/>
                <a:ea typeface="Glegoo"/>
                <a:cs typeface="B Nazanin" panose="00000700000000000000" pitchFamily="2" charset="-78"/>
                <a:sym typeface="Glegoo"/>
              </a:rPr>
              <a:t>02</a:t>
            </a:r>
            <a:endParaRPr sz="3000" b="1">
              <a:solidFill>
                <a:srgbClr val="180E44"/>
              </a:solidFill>
              <a:latin typeface="Glegoo"/>
              <a:ea typeface="Glegoo"/>
              <a:cs typeface="B Nazanin" panose="00000700000000000000" pitchFamily="2" charset="-78"/>
              <a:sym typeface="Glegoo"/>
            </a:endParaRPr>
          </a:p>
        </p:txBody>
      </p:sp>
      <p:sp>
        <p:nvSpPr>
          <p:cNvPr id="788" name="Google Shape;788;p36"/>
          <p:cNvSpPr txBox="1"/>
          <p:nvPr/>
        </p:nvSpPr>
        <p:spPr>
          <a:xfrm>
            <a:off x="3591828" y="3232534"/>
            <a:ext cx="1998000" cy="39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 b="1">
                <a:solidFill>
                  <a:srgbClr val="180E44"/>
                </a:solidFill>
                <a:latin typeface="Glegoo"/>
                <a:ea typeface="Glegoo"/>
                <a:cs typeface="B Nazanin" panose="00000700000000000000" pitchFamily="2" charset="-78"/>
                <a:sym typeface="Glegoo"/>
              </a:rPr>
              <a:t>03</a:t>
            </a:r>
            <a:endParaRPr sz="3000" b="1">
              <a:solidFill>
                <a:srgbClr val="180E44"/>
              </a:solidFill>
              <a:latin typeface="Glegoo"/>
              <a:ea typeface="Glegoo"/>
              <a:cs typeface="B Nazanin" panose="00000700000000000000" pitchFamily="2" charset="-78"/>
              <a:sym typeface="Glegoo"/>
            </a:endParaRPr>
          </a:p>
        </p:txBody>
      </p:sp>
      <p:sp>
        <p:nvSpPr>
          <p:cNvPr id="789" name="Google Shape;789;p36"/>
          <p:cNvSpPr txBox="1"/>
          <p:nvPr/>
        </p:nvSpPr>
        <p:spPr>
          <a:xfrm>
            <a:off x="3591828" y="4040859"/>
            <a:ext cx="1998000" cy="39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 b="1">
                <a:solidFill>
                  <a:srgbClr val="180E44"/>
                </a:solidFill>
                <a:latin typeface="Glegoo"/>
                <a:ea typeface="Glegoo"/>
                <a:cs typeface="B Nazanin" panose="00000700000000000000" pitchFamily="2" charset="-78"/>
                <a:sym typeface="Glegoo"/>
              </a:rPr>
              <a:t>04</a:t>
            </a:r>
            <a:endParaRPr sz="3000" b="1">
              <a:solidFill>
                <a:srgbClr val="180E44"/>
              </a:solidFill>
              <a:latin typeface="Glegoo"/>
              <a:ea typeface="Glegoo"/>
              <a:cs typeface="B Nazanin" panose="00000700000000000000" pitchFamily="2" charset="-78"/>
              <a:sym typeface="Glegoo"/>
            </a:endParaRPr>
          </a:p>
        </p:txBody>
      </p:sp>
      <p:sp>
        <p:nvSpPr>
          <p:cNvPr id="790" name="Google Shape;790;p36"/>
          <p:cNvSpPr/>
          <p:nvPr/>
        </p:nvSpPr>
        <p:spPr>
          <a:xfrm flipH="1">
            <a:off x="2898709" y="1704185"/>
            <a:ext cx="285232" cy="264673"/>
          </a:xfrm>
          <a:custGeom>
            <a:avLst/>
            <a:gdLst/>
            <a:ahLst/>
            <a:cxnLst/>
            <a:rect l="l" t="t" r="r" b="b"/>
            <a:pathLst>
              <a:path w="2969" h="2755" extrusionOk="0">
                <a:moveTo>
                  <a:pt x="1263" y="1"/>
                </a:moveTo>
                <a:cubicBezTo>
                  <a:pt x="1247" y="1"/>
                  <a:pt x="1230" y="5"/>
                  <a:pt x="1210" y="14"/>
                </a:cubicBezTo>
                <a:cubicBezTo>
                  <a:pt x="1130" y="44"/>
                  <a:pt x="1099" y="74"/>
                  <a:pt x="1090" y="164"/>
                </a:cubicBezTo>
                <a:cubicBezTo>
                  <a:pt x="1090" y="314"/>
                  <a:pt x="1059" y="453"/>
                  <a:pt x="1059" y="604"/>
                </a:cubicBezTo>
                <a:cubicBezTo>
                  <a:pt x="1059" y="733"/>
                  <a:pt x="1010" y="773"/>
                  <a:pt x="910" y="804"/>
                </a:cubicBezTo>
                <a:cubicBezTo>
                  <a:pt x="660" y="893"/>
                  <a:pt x="430" y="1003"/>
                  <a:pt x="170" y="1053"/>
                </a:cubicBezTo>
                <a:cubicBezTo>
                  <a:pt x="90" y="1073"/>
                  <a:pt x="0" y="1103"/>
                  <a:pt x="0" y="1203"/>
                </a:cubicBezTo>
                <a:cubicBezTo>
                  <a:pt x="0" y="1293"/>
                  <a:pt x="80" y="1323"/>
                  <a:pt x="150" y="1353"/>
                </a:cubicBezTo>
                <a:cubicBezTo>
                  <a:pt x="390" y="1453"/>
                  <a:pt x="620" y="1543"/>
                  <a:pt x="859" y="1643"/>
                </a:cubicBezTo>
                <a:cubicBezTo>
                  <a:pt x="810" y="1923"/>
                  <a:pt x="760" y="2202"/>
                  <a:pt x="710" y="2472"/>
                </a:cubicBezTo>
                <a:cubicBezTo>
                  <a:pt x="690" y="2572"/>
                  <a:pt x="690" y="2672"/>
                  <a:pt x="790" y="2732"/>
                </a:cubicBezTo>
                <a:cubicBezTo>
                  <a:pt x="818" y="2747"/>
                  <a:pt x="847" y="2754"/>
                  <a:pt x="875" y="2754"/>
                </a:cubicBezTo>
                <a:cubicBezTo>
                  <a:pt x="939" y="2754"/>
                  <a:pt x="1001" y="2720"/>
                  <a:pt x="1050" y="2672"/>
                </a:cubicBezTo>
                <a:cubicBezTo>
                  <a:pt x="1199" y="2542"/>
                  <a:pt x="1349" y="2412"/>
                  <a:pt x="1489" y="2272"/>
                </a:cubicBezTo>
                <a:cubicBezTo>
                  <a:pt x="1560" y="2208"/>
                  <a:pt x="1621" y="2175"/>
                  <a:pt x="1697" y="2175"/>
                </a:cubicBezTo>
                <a:cubicBezTo>
                  <a:pt x="1728" y="2175"/>
                  <a:pt x="1761" y="2180"/>
                  <a:pt x="1799" y="2192"/>
                </a:cubicBezTo>
                <a:cubicBezTo>
                  <a:pt x="2109" y="2282"/>
                  <a:pt x="2418" y="2352"/>
                  <a:pt x="2738" y="2402"/>
                </a:cubicBezTo>
                <a:cubicBezTo>
                  <a:pt x="2776" y="2409"/>
                  <a:pt x="2809" y="2413"/>
                  <a:pt x="2836" y="2413"/>
                </a:cubicBezTo>
                <a:cubicBezTo>
                  <a:pt x="2958" y="2413"/>
                  <a:pt x="2968" y="2339"/>
                  <a:pt x="2878" y="2192"/>
                </a:cubicBezTo>
                <a:cubicBezTo>
                  <a:pt x="2738" y="1952"/>
                  <a:pt x="2588" y="1723"/>
                  <a:pt x="2429" y="1493"/>
                </a:cubicBezTo>
                <a:cubicBezTo>
                  <a:pt x="2349" y="1383"/>
                  <a:pt x="2338" y="1293"/>
                  <a:pt x="2418" y="1183"/>
                </a:cubicBezTo>
                <a:cubicBezTo>
                  <a:pt x="2548" y="983"/>
                  <a:pt x="2658" y="773"/>
                  <a:pt x="2778" y="564"/>
                </a:cubicBezTo>
                <a:cubicBezTo>
                  <a:pt x="2818" y="493"/>
                  <a:pt x="2848" y="424"/>
                  <a:pt x="2788" y="353"/>
                </a:cubicBezTo>
                <a:cubicBezTo>
                  <a:pt x="2762" y="327"/>
                  <a:pt x="2736" y="318"/>
                  <a:pt x="2708" y="318"/>
                </a:cubicBezTo>
                <a:cubicBezTo>
                  <a:pt x="2674" y="318"/>
                  <a:pt x="2637" y="333"/>
                  <a:pt x="2598" y="344"/>
                </a:cubicBezTo>
                <a:cubicBezTo>
                  <a:pt x="2508" y="373"/>
                  <a:pt x="2418" y="404"/>
                  <a:pt x="2329" y="424"/>
                </a:cubicBezTo>
                <a:cubicBezTo>
                  <a:pt x="2115" y="482"/>
                  <a:pt x="1979" y="518"/>
                  <a:pt x="1875" y="518"/>
                </a:cubicBezTo>
                <a:cubicBezTo>
                  <a:pt x="1691" y="518"/>
                  <a:pt x="1605" y="403"/>
                  <a:pt x="1369" y="84"/>
                </a:cubicBezTo>
                <a:cubicBezTo>
                  <a:pt x="1339" y="45"/>
                  <a:pt x="1313" y="1"/>
                  <a:pt x="1263" y="1"/>
                </a:cubicBezTo>
                <a:close/>
              </a:path>
            </a:pathLst>
          </a:custGeom>
          <a:solidFill>
            <a:srgbClr val="FFC0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91" name="Google Shape;791;p36"/>
          <p:cNvSpPr/>
          <p:nvPr/>
        </p:nvSpPr>
        <p:spPr>
          <a:xfrm>
            <a:off x="5613096" y="2488822"/>
            <a:ext cx="285232" cy="264673"/>
          </a:xfrm>
          <a:custGeom>
            <a:avLst/>
            <a:gdLst/>
            <a:ahLst/>
            <a:cxnLst/>
            <a:rect l="l" t="t" r="r" b="b"/>
            <a:pathLst>
              <a:path w="2969" h="2755" extrusionOk="0">
                <a:moveTo>
                  <a:pt x="1263" y="1"/>
                </a:moveTo>
                <a:cubicBezTo>
                  <a:pt x="1247" y="1"/>
                  <a:pt x="1230" y="5"/>
                  <a:pt x="1210" y="14"/>
                </a:cubicBezTo>
                <a:cubicBezTo>
                  <a:pt x="1130" y="44"/>
                  <a:pt x="1099" y="74"/>
                  <a:pt x="1090" y="164"/>
                </a:cubicBezTo>
                <a:cubicBezTo>
                  <a:pt x="1090" y="314"/>
                  <a:pt x="1059" y="453"/>
                  <a:pt x="1059" y="604"/>
                </a:cubicBezTo>
                <a:cubicBezTo>
                  <a:pt x="1059" y="733"/>
                  <a:pt x="1010" y="773"/>
                  <a:pt x="910" y="804"/>
                </a:cubicBezTo>
                <a:cubicBezTo>
                  <a:pt x="660" y="893"/>
                  <a:pt x="430" y="1003"/>
                  <a:pt x="170" y="1053"/>
                </a:cubicBezTo>
                <a:cubicBezTo>
                  <a:pt x="90" y="1073"/>
                  <a:pt x="0" y="1103"/>
                  <a:pt x="0" y="1203"/>
                </a:cubicBezTo>
                <a:cubicBezTo>
                  <a:pt x="0" y="1293"/>
                  <a:pt x="80" y="1323"/>
                  <a:pt x="150" y="1353"/>
                </a:cubicBezTo>
                <a:cubicBezTo>
                  <a:pt x="390" y="1453"/>
                  <a:pt x="620" y="1543"/>
                  <a:pt x="859" y="1643"/>
                </a:cubicBezTo>
                <a:cubicBezTo>
                  <a:pt x="810" y="1923"/>
                  <a:pt x="760" y="2202"/>
                  <a:pt x="710" y="2472"/>
                </a:cubicBezTo>
                <a:cubicBezTo>
                  <a:pt x="690" y="2572"/>
                  <a:pt x="690" y="2672"/>
                  <a:pt x="790" y="2732"/>
                </a:cubicBezTo>
                <a:cubicBezTo>
                  <a:pt x="818" y="2747"/>
                  <a:pt x="847" y="2754"/>
                  <a:pt x="875" y="2754"/>
                </a:cubicBezTo>
                <a:cubicBezTo>
                  <a:pt x="939" y="2754"/>
                  <a:pt x="1001" y="2720"/>
                  <a:pt x="1050" y="2672"/>
                </a:cubicBezTo>
                <a:cubicBezTo>
                  <a:pt x="1199" y="2542"/>
                  <a:pt x="1349" y="2412"/>
                  <a:pt x="1489" y="2272"/>
                </a:cubicBezTo>
                <a:cubicBezTo>
                  <a:pt x="1560" y="2208"/>
                  <a:pt x="1621" y="2175"/>
                  <a:pt x="1697" y="2175"/>
                </a:cubicBezTo>
                <a:cubicBezTo>
                  <a:pt x="1728" y="2175"/>
                  <a:pt x="1761" y="2180"/>
                  <a:pt x="1799" y="2192"/>
                </a:cubicBezTo>
                <a:cubicBezTo>
                  <a:pt x="2109" y="2282"/>
                  <a:pt x="2418" y="2352"/>
                  <a:pt x="2738" y="2402"/>
                </a:cubicBezTo>
                <a:cubicBezTo>
                  <a:pt x="2776" y="2409"/>
                  <a:pt x="2809" y="2413"/>
                  <a:pt x="2836" y="2413"/>
                </a:cubicBezTo>
                <a:cubicBezTo>
                  <a:pt x="2958" y="2413"/>
                  <a:pt x="2968" y="2339"/>
                  <a:pt x="2878" y="2192"/>
                </a:cubicBezTo>
                <a:cubicBezTo>
                  <a:pt x="2738" y="1952"/>
                  <a:pt x="2588" y="1723"/>
                  <a:pt x="2429" y="1493"/>
                </a:cubicBezTo>
                <a:cubicBezTo>
                  <a:pt x="2349" y="1383"/>
                  <a:pt x="2338" y="1293"/>
                  <a:pt x="2418" y="1183"/>
                </a:cubicBezTo>
                <a:cubicBezTo>
                  <a:pt x="2548" y="983"/>
                  <a:pt x="2658" y="773"/>
                  <a:pt x="2778" y="564"/>
                </a:cubicBezTo>
                <a:cubicBezTo>
                  <a:pt x="2818" y="493"/>
                  <a:pt x="2848" y="424"/>
                  <a:pt x="2788" y="353"/>
                </a:cubicBezTo>
                <a:cubicBezTo>
                  <a:pt x="2762" y="327"/>
                  <a:pt x="2736" y="318"/>
                  <a:pt x="2708" y="318"/>
                </a:cubicBezTo>
                <a:cubicBezTo>
                  <a:pt x="2674" y="318"/>
                  <a:pt x="2637" y="333"/>
                  <a:pt x="2598" y="344"/>
                </a:cubicBezTo>
                <a:cubicBezTo>
                  <a:pt x="2508" y="373"/>
                  <a:pt x="2418" y="404"/>
                  <a:pt x="2329" y="424"/>
                </a:cubicBezTo>
                <a:cubicBezTo>
                  <a:pt x="2115" y="482"/>
                  <a:pt x="1979" y="518"/>
                  <a:pt x="1875" y="518"/>
                </a:cubicBezTo>
                <a:cubicBezTo>
                  <a:pt x="1691" y="518"/>
                  <a:pt x="1605" y="403"/>
                  <a:pt x="1369" y="84"/>
                </a:cubicBezTo>
                <a:cubicBezTo>
                  <a:pt x="1339" y="45"/>
                  <a:pt x="1313" y="1"/>
                  <a:pt x="1263" y="1"/>
                </a:cubicBezTo>
                <a:close/>
              </a:path>
            </a:pathLst>
          </a:custGeom>
          <a:solidFill>
            <a:srgbClr val="FFC0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92" name="Google Shape;792;p36"/>
          <p:cNvSpPr/>
          <p:nvPr/>
        </p:nvSpPr>
        <p:spPr>
          <a:xfrm flipH="1">
            <a:off x="3659309" y="3297147"/>
            <a:ext cx="285232" cy="264673"/>
          </a:xfrm>
          <a:custGeom>
            <a:avLst/>
            <a:gdLst/>
            <a:ahLst/>
            <a:cxnLst/>
            <a:rect l="l" t="t" r="r" b="b"/>
            <a:pathLst>
              <a:path w="2969" h="2755" extrusionOk="0">
                <a:moveTo>
                  <a:pt x="1263" y="1"/>
                </a:moveTo>
                <a:cubicBezTo>
                  <a:pt x="1247" y="1"/>
                  <a:pt x="1230" y="5"/>
                  <a:pt x="1210" y="14"/>
                </a:cubicBezTo>
                <a:cubicBezTo>
                  <a:pt x="1130" y="44"/>
                  <a:pt x="1099" y="74"/>
                  <a:pt x="1090" y="164"/>
                </a:cubicBezTo>
                <a:cubicBezTo>
                  <a:pt x="1090" y="314"/>
                  <a:pt x="1059" y="453"/>
                  <a:pt x="1059" y="604"/>
                </a:cubicBezTo>
                <a:cubicBezTo>
                  <a:pt x="1059" y="733"/>
                  <a:pt x="1010" y="773"/>
                  <a:pt x="910" y="804"/>
                </a:cubicBezTo>
                <a:cubicBezTo>
                  <a:pt x="660" y="893"/>
                  <a:pt x="430" y="1003"/>
                  <a:pt x="170" y="1053"/>
                </a:cubicBezTo>
                <a:cubicBezTo>
                  <a:pt x="90" y="1073"/>
                  <a:pt x="0" y="1103"/>
                  <a:pt x="0" y="1203"/>
                </a:cubicBezTo>
                <a:cubicBezTo>
                  <a:pt x="0" y="1293"/>
                  <a:pt x="80" y="1323"/>
                  <a:pt x="150" y="1353"/>
                </a:cubicBezTo>
                <a:cubicBezTo>
                  <a:pt x="390" y="1453"/>
                  <a:pt x="620" y="1543"/>
                  <a:pt x="859" y="1643"/>
                </a:cubicBezTo>
                <a:cubicBezTo>
                  <a:pt x="810" y="1923"/>
                  <a:pt x="760" y="2202"/>
                  <a:pt x="710" y="2472"/>
                </a:cubicBezTo>
                <a:cubicBezTo>
                  <a:pt x="690" y="2572"/>
                  <a:pt x="690" y="2672"/>
                  <a:pt x="790" y="2732"/>
                </a:cubicBezTo>
                <a:cubicBezTo>
                  <a:pt x="818" y="2747"/>
                  <a:pt x="847" y="2754"/>
                  <a:pt x="875" y="2754"/>
                </a:cubicBezTo>
                <a:cubicBezTo>
                  <a:pt x="939" y="2754"/>
                  <a:pt x="1001" y="2720"/>
                  <a:pt x="1050" y="2672"/>
                </a:cubicBezTo>
                <a:cubicBezTo>
                  <a:pt x="1199" y="2542"/>
                  <a:pt x="1349" y="2412"/>
                  <a:pt x="1489" y="2272"/>
                </a:cubicBezTo>
                <a:cubicBezTo>
                  <a:pt x="1560" y="2208"/>
                  <a:pt x="1621" y="2175"/>
                  <a:pt x="1697" y="2175"/>
                </a:cubicBezTo>
                <a:cubicBezTo>
                  <a:pt x="1728" y="2175"/>
                  <a:pt x="1761" y="2180"/>
                  <a:pt x="1799" y="2192"/>
                </a:cubicBezTo>
                <a:cubicBezTo>
                  <a:pt x="2109" y="2282"/>
                  <a:pt x="2418" y="2352"/>
                  <a:pt x="2738" y="2402"/>
                </a:cubicBezTo>
                <a:cubicBezTo>
                  <a:pt x="2776" y="2409"/>
                  <a:pt x="2809" y="2413"/>
                  <a:pt x="2836" y="2413"/>
                </a:cubicBezTo>
                <a:cubicBezTo>
                  <a:pt x="2958" y="2413"/>
                  <a:pt x="2968" y="2339"/>
                  <a:pt x="2878" y="2192"/>
                </a:cubicBezTo>
                <a:cubicBezTo>
                  <a:pt x="2738" y="1952"/>
                  <a:pt x="2588" y="1723"/>
                  <a:pt x="2429" y="1493"/>
                </a:cubicBezTo>
                <a:cubicBezTo>
                  <a:pt x="2349" y="1383"/>
                  <a:pt x="2338" y="1293"/>
                  <a:pt x="2418" y="1183"/>
                </a:cubicBezTo>
                <a:cubicBezTo>
                  <a:pt x="2548" y="983"/>
                  <a:pt x="2658" y="773"/>
                  <a:pt x="2778" y="564"/>
                </a:cubicBezTo>
                <a:cubicBezTo>
                  <a:pt x="2818" y="493"/>
                  <a:pt x="2848" y="424"/>
                  <a:pt x="2788" y="353"/>
                </a:cubicBezTo>
                <a:cubicBezTo>
                  <a:pt x="2762" y="327"/>
                  <a:pt x="2736" y="318"/>
                  <a:pt x="2708" y="318"/>
                </a:cubicBezTo>
                <a:cubicBezTo>
                  <a:pt x="2674" y="318"/>
                  <a:pt x="2637" y="333"/>
                  <a:pt x="2598" y="344"/>
                </a:cubicBezTo>
                <a:cubicBezTo>
                  <a:pt x="2508" y="373"/>
                  <a:pt x="2418" y="404"/>
                  <a:pt x="2329" y="424"/>
                </a:cubicBezTo>
                <a:cubicBezTo>
                  <a:pt x="2115" y="482"/>
                  <a:pt x="1979" y="518"/>
                  <a:pt x="1875" y="518"/>
                </a:cubicBezTo>
                <a:cubicBezTo>
                  <a:pt x="1691" y="518"/>
                  <a:pt x="1605" y="403"/>
                  <a:pt x="1369" y="84"/>
                </a:cubicBezTo>
                <a:cubicBezTo>
                  <a:pt x="1339" y="45"/>
                  <a:pt x="1313" y="1"/>
                  <a:pt x="1263" y="1"/>
                </a:cubicBezTo>
                <a:close/>
              </a:path>
            </a:pathLst>
          </a:custGeom>
          <a:solidFill>
            <a:srgbClr val="FFC0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93" name="Google Shape;793;p36"/>
          <p:cNvSpPr/>
          <p:nvPr/>
        </p:nvSpPr>
        <p:spPr>
          <a:xfrm>
            <a:off x="4898946" y="4105472"/>
            <a:ext cx="285232" cy="264673"/>
          </a:xfrm>
          <a:custGeom>
            <a:avLst/>
            <a:gdLst/>
            <a:ahLst/>
            <a:cxnLst/>
            <a:rect l="l" t="t" r="r" b="b"/>
            <a:pathLst>
              <a:path w="2969" h="2755" extrusionOk="0">
                <a:moveTo>
                  <a:pt x="1263" y="1"/>
                </a:moveTo>
                <a:cubicBezTo>
                  <a:pt x="1247" y="1"/>
                  <a:pt x="1230" y="5"/>
                  <a:pt x="1210" y="14"/>
                </a:cubicBezTo>
                <a:cubicBezTo>
                  <a:pt x="1130" y="44"/>
                  <a:pt x="1099" y="74"/>
                  <a:pt x="1090" y="164"/>
                </a:cubicBezTo>
                <a:cubicBezTo>
                  <a:pt x="1090" y="314"/>
                  <a:pt x="1059" y="453"/>
                  <a:pt x="1059" y="604"/>
                </a:cubicBezTo>
                <a:cubicBezTo>
                  <a:pt x="1059" y="733"/>
                  <a:pt x="1010" y="773"/>
                  <a:pt x="910" y="804"/>
                </a:cubicBezTo>
                <a:cubicBezTo>
                  <a:pt x="660" y="893"/>
                  <a:pt x="430" y="1003"/>
                  <a:pt x="170" y="1053"/>
                </a:cubicBezTo>
                <a:cubicBezTo>
                  <a:pt x="90" y="1073"/>
                  <a:pt x="0" y="1103"/>
                  <a:pt x="0" y="1203"/>
                </a:cubicBezTo>
                <a:cubicBezTo>
                  <a:pt x="0" y="1293"/>
                  <a:pt x="80" y="1323"/>
                  <a:pt x="150" y="1353"/>
                </a:cubicBezTo>
                <a:cubicBezTo>
                  <a:pt x="390" y="1453"/>
                  <a:pt x="620" y="1543"/>
                  <a:pt x="859" y="1643"/>
                </a:cubicBezTo>
                <a:cubicBezTo>
                  <a:pt x="810" y="1923"/>
                  <a:pt x="760" y="2202"/>
                  <a:pt x="710" y="2472"/>
                </a:cubicBezTo>
                <a:cubicBezTo>
                  <a:pt x="690" y="2572"/>
                  <a:pt x="690" y="2672"/>
                  <a:pt x="790" y="2732"/>
                </a:cubicBezTo>
                <a:cubicBezTo>
                  <a:pt x="818" y="2747"/>
                  <a:pt x="847" y="2754"/>
                  <a:pt x="875" y="2754"/>
                </a:cubicBezTo>
                <a:cubicBezTo>
                  <a:pt x="939" y="2754"/>
                  <a:pt x="1001" y="2720"/>
                  <a:pt x="1050" y="2672"/>
                </a:cubicBezTo>
                <a:cubicBezTo>
                  <a:pt x="1199" y="2542"/>
                  <a:pt x="1349" y="2412"/>
                  <a:pt x="1489" y="2272"/>
                </a:cubicBezTo>
                <a:cubicBezTo>
                  <a:pt x="1560" y="2208"/>
                  <a:pt x="1621" y="2175"/>
                  <a:pt x="1697" y="2175"/>
                </a:cubicBezTo>
                <a:cubicBezTo>
                  <a:pt x="1728" y="2175"/>
                  <a:pt x="1761" y="2180"/>
                  <a:pt x="1799" y="2192"/>
                </a:cubicBezTo>
                <a:cubicBezTo>
                  <a:pt x="2109" y="2282"/>
                  <a:pt x="2418" y="2352"/>
                  <a:pt x="2738" y="2402"/>
                </a:cubicBezTo>
                <a:cubicBezTo>
                  <a:pt x="2776" y="2409"/>
                  <a:pt x="2809" y="2413"/>
                  <a:pt x="2836" y="2413"/>
                </a:cubicBezTo>
                <a:cubicBezTo>
                  <a:pt x="2958" y="2413"/>
                  <a:pt x="2968" y="2339"/>
                  <a:pt x="2878" y="2192"/>
                </a:cubicBezTo>
                <a:cubicBezTo>
                  <a:pt x="2738" y="1952"/>
                  <a:pt x="2588" y="1723"/>
                  <a:pt x="2429" y="1493"/>
                </a:cubicBezTo>
                <a:cubicBezTo>
                  <a:pt x="2349" y="1383"/>
                  <a:pt x="2338" y="1293"/>
                  <a:pt x="2418" y="1183"/>
                </a:cubicBezTo>
                <a:cubicBezTo>
                  <a:pt x="2548" y="983"/>
                  <a:pt x="2658" y="773"/>
                  <a:pt x="2778" y="564"/>
                </a:cubicBezTo>
                <a:cubicBezTo>
                  <a:pt x="2818" y="493"/>
                  <a:pt x="2848" y="424"/>
                  <a:pt x="2788" y="353"/>
                </a:cubicBezTo>
                <a:cubicBezTo>
                  <a:pt x="2762" y="327"/>
                  <a:pt x="2736" y="318"/>
                  <a:pt x="2708" y="318"/>
                </a:cubicBezTo>
                <a:cubicBezTo>
                  <a:pt x="2674" y="318"/>
                  <a:pt x="2637" y="333"/>
                  <a:pt x="2598" y="344"/>
                </a:cubicBezTo>
                <a:cubicBezTo>
                  <a:pt x="2508" y="373"/>
                  <a:pt x="2418" y="404"/>
                  <a:pt x="2329" y="424"/>
                </a:cubicBezTo>
                <a:cubicBezTo>
                  <a:pt x="2115" y="482"/>
                  <a:pt x="1979" y="518"/>
                  <a:pt x="1875" y="518"/>
                </a:cubicBezTo>
                <a:cubicBezTo>
                  <a:pt x="1691" y="518"/>
                  <a:pt x="1605" y="403"/>
                  <a:pt x="1369" y="84"/>
                </a:cubicBezTo>
                <a:cubicBezTo>
                  <a:pt x="1339" y="45"/>
                  <a:pt x="1313" y="1"/>
                  <a:pt x="1263" y="1"/>
                </a:cubicBezTo>
                <a:close/>
              </a:path>
            </a:pathLst>
          </a:custGeom>
          <a:solidFill>
            <a:srgbClr val="FFC0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cxnSp>
        <p:nvCxnSpPr>
          <p:cNvPr id="794" name="Google Shape;794;p36"/>
          <p:cNvCxnSpPr>
            <a:stCxn id="784" idx="3"/>
          </p:cNvCxnSpPr>
          <p:nvPr/>
        </p:nvCxnSpPr>
        <p:spPr>
          <a:xfrm>
            <a:off x="2718000" y="2621159"/>
            <a:ext cx="677700" cy="0"/>
          </a:xfrm>
          <a:prstGeom prst="straightConnector1">
            <a:avLst/>
          </a:prstGeom>
          <a:noFill/>
          <a:ln w="19050" cap="flat" cmpd="sng">
            <a:solidFill>
              <a:srgbClr val="180E44"/>
            </a:solidFill>
            <a:prstDash val="dash"/>
            <a:round/>
            <a:headEnd type="oval" w="med" len="med"/>
            <a:tailEnd type="none" w="med" len="med"/>
          </a:ln>
        </p:spPr>
      </p:cxnSp>
      <p:cxnSp>
        <p:nvCxnSpPr>
          <p:cNvPr id="795" name="Google Shape;795;p36"/>
          <p:cNvCxnSpPr>
            <a:stCxn id="783" idx="1"/>
          </p:cNvCxnSpPr>
          <p:nvPr/>
        </p:nvCxnSpPr>
        <p:spPr>
          <a:xfrm rot="10800000">
            <a:off x="5350453" y="3429484"/>
            <a:ext cx="1096800" cy="0"/>
          </a:xfrm>
          <a:prstGeom prst="straightConnector1">
            <a:avLst/>
          </a:prstGeom>
          <a:noFill/>
          <a:ln w="19050" cap="flat" cmpd="sng">
            <a:solidFill>
              <a:srgbClr val="180E44"/>
            </a:solidFill>
            <a:prstDash val="dash"/>
            <a:round/>
            <a:headEnd type="oval" w="med" len="med"/>
            <a:tailEnd type="none" w="med" len="med"/>
          </a:ln>
        </p:spPr>
      </p:cxnSp>
      <p:cxnSp>
        <p:nvCxnSpPr>
          <p:cNvPr id="796" name="Google Shape;796;p36"/>
          <p:cNvCxnSpPr>
            <a:stCxn id="785" idx="3"/>
          </p:cNvCxnSpPr>
          <p:nvPr/>
        </p:nvCxnSpPr>
        <p:spPr>
          <a:xfrm>
            <a:off x="2718000" y="4237809"/>
            <a:ext cx="1413300" cy="0"/>
          </a:xfrm>
          <a:prstGeom prst="straightConnector1">
            <a:avLst/>
          </a:prstGeom>
          <a:noFill/>
          <a:ln w="19050" cap="flat" cmpd="sng">
            <a:solidFill>
              <a:srgbClr val="180E44"/>
            </a:solidFill>
            <a:prstDash val="dash"/>
            <a:round/>
            <a:headEnd type="oval" w="med" len="med"/>
            <a:tailEnd type="none" w="med" len="med"/>
          </a:ln>
        </p:spPr>
      </p:cxn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1" name="Google Shape;801;p37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تجزیه و تحلیل رقبا</a:t>
            </a:r>
            <a:endParaRPr dirty="0">
              <a:cs typeface="B Nazanin" panose="00000700000000000000" pitchFamily="2" charset="-78"/>
            </a:endParaRPr>
          </a:p>
        </p:txBody>
      </p:sp>
      <p:graphicFrame>
        <p:nvGraphicFramePr>
          <p:cNvPr id="802" name="Google Shape;802;p37"/>
          <p:cNvGraphicFramePr/>
          <p:nvPr>
            <p:extLst>
              <p:ext uri="{D42A27DB-BD31-4B8C-83A1-F6EECF244321}">
                <p14:modId xmlns:p14="http://schemas.microsoft.com/office/powerpoint/2010/main" val="2744055144"/>
              </p:ext>
            </p:extLst>
          </p:nvPr>
        </p:nvGraphicFramePr>
        <p:xfrm>
          <a:off x="720000" y="1479250"/>
          <a:ext cx="7704000" cy="3124300"/>
        </p:xfrm>
        <a:graphic>
          <a:graphicData uri="http://schemas.openxmlformats.org/drawingml/2006/table">
            <a:tbl>
              <a:tblPr>
                <a:noFill/>
                <a:tableStyleId>{BE811581-8D46-4C88-8BA1-9F6A61448FE3}</a:tableStyleId>
              </a:tblPr>
              <a:tblGrid>
                <a:gridCol w="1926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26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26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926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781075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b="1">
                        <a:latin typeface="Glegoo"/>
                        <a:ea typeface="Glegoo"/>
                        <a:cs typeface="B Nazanin" panose="00000700000000000000" pitchFamily="2" charset="-78"/>
                        <a:sym typeface="Glegoo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FC05C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600" b="1" dirty="0">
                          <a:solidFill>
                            <a:srgbClr val="FFFFFF"/>
                          </a:solidFill>
                          <a:latin typeface="Glegoo"/>
                          <a:ea typeface="Glegoo"/>
                          <a:cs typeface="B Nazanin" panose="00000700000000000000" pitchFamily="2" charset="-78"/>
                          <a:sym typeface="Glegoo"/>
                        </a:rPr>
                        <a:t>رقیب 1</a:t>
                      </a:r>
                      <a:endParaRPr sz="1600" b="1" dirty="0">
                        <a:solidFill>
                          <a:srgbClr val="FFFFFF"/>
                        </a:solidFill>
                        <a:latin typeface="Glegoo"/>
                        <a:ea typeface="Glegoo"/>
                        <a:cs typeface="B Nazanin" panose="00000700000000000000" pitchFamily="2" charset="-78"/>
                        <a:sym typeface="Glegoo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80E44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600" b="1" dirty="0">
                          <a:solidFill>
                            <a:srgbClr val="FFFFFF"/>
                          </a:solidFill>
                          <a:latin typeface="Glegoo"/>
                          <a:ea typeface="Glegoo"/>
                          <a:cs typeface="B Nazanin" panose="00000700000000000000" pitchFamily="2" charset="-78"/>
                          <a:sym typeface="Glegoo"/>
                        </a:rPr>
                        <a:t>رقیب 2</a:t>
                      </a:r>
                      <a:endParaRPr sz="1600" b="1" dirty="0">
                        <a:solidFill>
                          <a:srgbClr val="FFFFFF"/>
                        </a:solidFill>
                        <a:latin typeface="Glegoo"/>
                        <a:ea typeface="Glegoo"/>
                        <a:cs typeface="B Nazanin" panose="00000700000000000000" pitchFamily="2" charset="-78"/>
                        <a:sym typeface="Glegoo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80E44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600" b="1" dirty="0">
                          <a:solidFill>
                            <a:srgbClr val="FFFFFF"/>
                          </a:solidFill>
                          <a:latin typeface="Glegoo"/>
                          <a:ea typeface="Glegoo"/>
                          <a:cs typeface="B Nazanin" panose="00000700000000000000" pitchFamily="2" charset="-78"/>
                          <a:sym typeface="Glegoo"/>
                        </a:rPr>
                        <a:t>رقیب 3</a:t>
                      </a:r>
                      <a:endParaRPr sz="1600" b="1" dirty="0">
                        <a:solidFill>
                          <a:srgbClr val="FFFFFF"/>
                        </a:solidFill>
                        <a:latin typeface="Glegoo"/>
                        <a:ea typeface="Glegoo"/>
                        <a:cs typeface="B Nazanin" panose="00000700000000000000" pitchFamily="2" charset="-78"/>
                        <a:sym typeface="Glegoo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80E4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81075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600" b="1" dirty="0">
                          <a:solidFill>
                            <a:srgbClr val="180E44"/>
                          </a:solidFill>
                          <a:latin typeface="Glegoo"/>
                          <a:ea typeface="Glegoo"/>
                          <a:cs typeface="B Nazanin" panose="00000700000000000000" pitchFamily="2" charset="-78"/>
                          <a:sym typeface="Glegoo"/>
                        </a:rPr>
                        <a:t>فاکتور 1</a:t>
                      </a:r>
                      <a:endParaRPr sz="1600" b="1" dirty="0">
                        <a:solidFill>
                          <a:srgbClr val="180E44"/>
                        </a:solidFill>
                        <a:latin typeface="Glegoo"/>
                        <a:ea typeface="Glegoo"/>
                        <a:cs typeface="B Nazanin" panose="00000700000000000000" pitchFamily="2" charset="-78"/>
                        <a:sym typeface="Glegoo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FFC05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FC05C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FC05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C05C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rgbClr val="180E44"/>
                          </a:solidFill>
                          <a:latin typeface="Muli"/>
                          <a:ea typeface="Muli"/>
                          <a:cs typeface="B Nazanin" panose="00000700000000000000" pitchFamily="2" charset="-78"/>
                          <a:sym typeface="Muli"/>
                        </a:rPr>
                        <a:t>قالب پاورپوینت حقوق قابل ویرایش می باشد</a:t>
                      </a:r>
                      <a:endParaRPr dirty="0">
                        <a:solidFill>
                          <a:srgbClr val="180E44"/>
                        </a:solidFill>
                        <a:latin typeface="Muli"/>
                        <a:ea typeface="Muli"/>
                        <a:cs typeface="B Nazanin" panose="00000700000000000000" pitchFamily="2" charset="-78"/>
                        <a:sym typeface="Muli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FFC05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rgbClr val="180E44"/>
                          </a:solidFill>
                          <a:latin typeface="Muli"/>
                          <a:ea typeface="Muli"/>
                          <a:cs typeface="B Nazanin" panose="00000700000000000000" pitchFamily="2" charset="-78"/>
                          <a:sym typeface="Muli"/>
                        </a:rPr>
                        <a:t>قالب پاورپوینت حقوق قابل ویرایش می باشد</a:t>
                      </a:r>
                      <a:endParaRPr dirty="0">
                        <a:solidFill>
                          <a:srgbClr val="180E44"/>
                        </a:solidFill>
                        <a:latin typeface="Muli"/>
                        <a:ea typeface="Muli"/>
                        <a:cs typeface="B Nazanin" panose="00000700000000000000" pitchFamily="2" charset="-78"/>
                        <a:sym typeface="Muli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rgbClr val="180E44"/>
                          </a:solidFill>
                          <a:latin typeface="Muli"/>
                          <a:ea typeface="Muli"/>
                          <a:cs typeface="B Nazanin" panose="00000700000000000000" pitchFamily="2" charset="-78"/>
                          <a:sym typeface="Muli"/>
                        </a:rPr>
                        <a:t>قالب پاورپوینت حقوق قابل ویرایش می باشد</a:t>
                      </a:r>
                      <a:endParaRPr dirty="0">
                        <a:solidFill>
                          <a:srgbClr val="180E44"/>
                        </a:solidFill>
                        <a:latin typeface="Muli"/>
                        <a:ea typeface="Muli"/>
                        <a:cs typeface="B Nazanin" panose="00000700000000000000" pitchFamily="2" charset="-78"/>
                        <a:sym typeface="Muli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81075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600" b="1" dirty="0">
                          <a:solidFill>
                            <a:srgbClr val="180E44"/>
                          </a:solidFill>
                          <a:latin typeface="Glegoo"/>
                          <a:ea typeface="Glegoo"/>
                          <a:cs typeface="B Nazanin" panose="00000700000000000000" pitchFamily="2" charset="-78"/>
                          <a:sym typeface="Glegoo"/>
                        </a:rPr>
                        <a:t>فاکتور 2</a:t>
                      </a:r>
                      <a:endParaRPr sz="1600" b="1" dirty="0">
                        <a:solidFill>
                          <a:srgbClr val="180E44"/>
                        </a:solidFill>
                        <a:latin typeface="Glegoo"/>
                        <a:ea typeface="Glegoo"/>
                        <a:cs typeface="B Nazanin" panose="00000700000000000000" pitchFamily="2" charset="-78"/>
                        <a:sym typeface="Glegoo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FFC05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FC05C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C05C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rgbClr val="180E44"/>
                          </a:solidFill>
                          <a:latin typeface="Muli"/>
                          <a:ea typeface="Muli"/>
                          <a:cs typeface="B Nazanin" panose="00000700000000000000" pitchFamily="2" charset="-78"/>
                          <a:sym typeface="Muli"/>
                        </a:rPr>
                        <a:t>قالب پاورپوینت حقوق قابل ویرایش می باشد</a:t>
                      </a:r>
                      <a:endParaRPr dirty="0">
                        <a:solidFill>
                          <a:srgbClr val="180E44"/>
                        </a:solidFill>
                        <a:latin typeface="Muli"/>
                        <a:ea typeface="Muli"/>
                        <a:cs typeface="B Nazanin" panose="00000700000000000000" pitchFamily="2" charset="-78"/>
                        <a:sym typeface="Muli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FFC05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rgbClr val="180E44"/>
                          </a:solidFill>
                          <a:latin typeface="Muli"/>
                          <a:ea typeface="Muli"/>
                          <a:cs typeface="B Nazanin" panose="00000700000000000000" pitchFamily="2" charset="-78"/>
                          <a:sym typeface="Muli"/>
                        </a:rPr>
                        <a:t>قالب پاورپوینت حقوق قابل ویرایش می باشد</a:t>
                      </a:r>
                      <a:endParaRPr dirty="0">
                        <a:solidFill>
                          <a:srgbClr val="180E44"/>
                        </a:solidFill>
                        <a:latin typeface="Muli"/>
                        <a:ea typeface="Muli"/>
                        <a:cs typeface="B Nazanin" panose="00000700000000000000" pitchFamily="2" charset="-78"/>
                        <a:sym typeface="Muli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rgbClr val="180E44"/>
                          </a:solidFill>
                          <a:latin typeface="Muli"/>
                          <a:ea typeface="Muli"/>
                          <a:cs typeface="B Nazanin" panose="00000700000000000000" pitchFamily="2" charset="-78"/>
                          <a:sym typeface="Muli"/>
                        </a:rPr>
                        <a:t>قالب پاورپوینت حقوق قابل ویرایش می باشد</a:t>
                      </a:r>
                      <a:endParaRPr dirty="0">
                        <a:solidFill>
                          <a:srgbClr val="180E44"/>
                        </a:solidFill>
                        <a:latin typeface="Muli"/>
                        <a:ea typeface="Muli"/>
                        <a:cs typeface="B Nazanin" panose="00000700000000000000" pitchFamily="2" charset="-78"/>
                        <a:sym typeface="Muli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81075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600" b="1" dirty="0">
                          <a:solidFill>
                            <a:srgbClr val="180E44"/>
                          </a:solidFill>
                          <a:latin typeface="Glegoo"/>
                          <a:ea typeface="Glegoo"/>
                          <a:cs typeface="B Nazanin" panose="00000700000000000000" pitchFamily="2" charset="-78"/>
                          <a:sym typeface="Glegoo"/>
                        </a:rPr>
                        <a:t>فاکتور 3</a:t>
                      </a:r>
                      <a:endParaRPr sz="1600" b="1" dirty="0">
                        <a:solidFill>
                          <a:srgbClr val="180E44"/>
                        </a:solidFill>
                        <a:latin typeface="Glegoo"/>
                        <a:ea typeface="Glegoo"/>
                        <a:cs typeface="B Nazanin" panose="00000700000000000000" pitchFamily="2" charset="-78"/>
                        <a:sym typeface="Glegoo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FFC05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FC05C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FC05C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C05C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rgbClr val="180E44"/>
                          </a:solidFill>
                          <a:latin typeface="Muli"/>
                          <a:ea typeface="Muli"/>
                          <a:cs typeface="B Nazanin" panose="00000700000000000000" pitchFamily="2" charset="-78"/>
                          <a:sym typeface="Muli"/>
                        </a:rPr>
                        <a:t>قالب پاورپوینت حقوق قابل ویرایش می باشد</a:t>
                      </a:r>
                      <a:endParaRPr dirty="0">
                        <a:solidFill>
                          <a:srgbClr val="180E44"/>
                        </a:solidFill>
                        <a:latin typeface="Muli"/>
                        <a:ea typeface="Muli"/>
                        <a:cs typeface="B Nazanin" panose="00000700000000000000" pitchFamily="2" charset="-78"/>
                        <a:sym typeface="Muli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FFC05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rgbClr val="180E44"/>
                          </a:solidFill>
                          <a:latin typeface="Muli"/>
                          <a:ea typeface="Muli"/>
                          <a:cs typeface="B Nazanin" panose="00000700000000000000" pitchFamily="2" charset="-78"/>
                          <a:sym typeface="Muli"/>
                        </a:rPr>
                        <a:t>قالب پاورپوینت حقوق قابل ویرایش می باشد</a:t>
                      </a:r>
                      <a:endParaRPr dirty="0">
                        <a:solidFill>
                          <a:srgbClr val="180E44"/>
                        </a:solidFill>
                        <a:latin typeface="Muli"/>
                        <a:ea typeface="Muli"/>
                        <a:cs typeface="B Nazanin" panose="00000700000000000000" pitchFamily="2" charset="-78"/>
                        <a:sym typeface="Muli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rgbClr val="180E44"/>
                          </a:solidFill>
                          <a:latin typeface="Muli"/>
                          <a:ea typeface="Muli"/>
                          <a:cs typeface="B Nazanin" panose="00000700000000000000" pitchFamily="2" charset="-78"/>
                          <a:sym typeface="Muli"/>
                        </a:rPr>
                        <a:t>قالب پاورپوینت حقوق قابل ویرایش می باشد</a:t>
                      </a:r>
                      <a:endParaRPr dirty="0">
                        <a:solidFill>
                          <a:srgbClr val="180E44"/>
                        </a:solidFill>
                        <a:latin typeface="Muli"/>
                        <a:ea typeface="Muli"/>
                        <a:cs typeface="B Nazanin" panose="00000700000000000000" pitchFamily="2" charset="-78"/>
                        <a:sym typeface="Muli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803" name="Google Shape;803;p37"/>
          <p:cNvSpPr/>
          <p:nvPr/>
        </p:nvSpPr>
        <p:spPr>
          <a:xfrm>
            <a:off x="8260413" y="1300283"/>
            <a:ext cx="327170" cy="342287"/>
          </a:xfrm>
          <a:custGeom>
            <a:avLst/>
            <a:gdLst/>
            <a:ahLst/>
            <a:cxnLst/>
            <a:rect l="l" t="t" r="r" b="b"/>
            <a:pathLst>
              <a:path w="4718" h="4936" extrusionOk="0">
                <a:moveTo>
                  <a:pt x="3009" y="1"/>
                </a:moveTo>
                <a:cubicBezTo>
                  <a:pt x="2924" y="1"/>
                  <a:pt x="2845" y="49"/>
                  <a:pt x="2779" y="109"/>
                </a:cubicBezTo>
                <a:cubicBezTo>
                  <a:pt x="2699" y="179"/>
                  <a:pt x="2628" y="249"/>
                  <a:pt x="2568" y="329"/>
                </a:cubicBezTo>
                <a:cubicBezTo>
                  <a:pt x="2289" y="648"/>
                  <a:pt x="2079" y="1018"/>
                  <a:pt x="1829" y="1378"/>
                </a:cubicBezTo>
                <a:cubicBezTo>
                  <a:pt x="1349" y="1268"/>
                  <a:pt x="860" y="1168"/>
                  <a:pt x="361" y="1148"/>
                </a:cubicBezTo>
                <a:cubicBezTo>
                  <a:pt x="350" y="1148"/>
                  <a:pt x="340" y="1147"/>
                  <a:pt x="330" y="1147"/>
                </a:cubicBezTo>
                <a:cubicBezTo>
                  <a:pt x="95" y="1147"/>
                  <a:pt x="25" y="1257"/>
                  <a:pt x="130" y="1488"/>
                </a:cubicBezTo>
                <a:cubicBezTo>
                  <a:pt x="170" y="1568"/>
                  <a:pt x="230" y="1638"/>
                  <a:pt x="281" y="1718"/>
                </a:cubicBezTo>
                <a:cubicBezTo>
                  <a:pt x="490" y="1987"/>
                  <a:pt x="690" y="2257"/>
                  <a:pt x="890" y="2527"/>
                </a:cubicBezTo>
                <a:cubicBezTo>
                  <a:pt x="630" y="2917"/>
                  <a:pt x="381" y="3286"/>
                  <a:pt x="141" y="3666"/>
                </a:cubicBezTo>
                <a:cubicBezTo>
                  <a:pt x="71" y="3756"/>
                  <a:pt x="1" y="3876"/>
                  <a:pt x="101" y="3996"/>
                </a:cubicBezTo>
                <a:cubicBezTo>
                  <a:pt x="151" y="4051"/>
                  <a:pt x="208" y="4068"/>
                  <a:pt x="267" y="4068"/>
                </a:cubicBezTo>
                <a:cubicBezTo>
                  <a:pt x="326" y="4068"/>
                  <a:pt x="385" y="4051"/>
                  <a:pt x="441" y="4036"/>
                </a:cubicBezTo>
                <a:cubicBezTo>
                  <a:pt x="600" y="3976"/>
                  <a:pt x="750" y="3906"/>
                  <a:pt x="890" y="3836"/>
                </a:cubicBezTo>
                <a:cubicBezTo>
                  <a:pt x="1160" y="3696"/>
                  <a:pt x="1409" y="3556"/>
                  <a:pt x="1720" y="3386"/>
                </a:cubicBezTo>
                <a:cubicBezTo>
                  <a:pt x="1799" y="3906"/>
                  <a:pt x="2049" y="4305"/>
                  <a:pt x="2219" y="4745"/>
                </a:cubicBezTo>
                <a:cubicBezTo>
                  <a:pt x="2257" y="4850"/>
                  <a:pt x="2313" y="4936"/>
                  <a:pt x="2439" y="4936"/>
                </a:cubicBezTo>
                <a:cubicBezTo>
                  <a:pt x="2445" y="4936"/>
                  <a:pt x="2452" y="4936"/>
                  <a:pt x="2459" y="4935"/>
                </a:cubicBezTo>
                <a:cubicBezTo>
                  <a:pt x="2588" y="4925"/>
                  <a:pt x="2608" y="4815"/>
                  <a:pt x="2628" y="4715"/>
                </a:cubicBezTo>
                <a:cubicBezTo>
                  <a:pt x="2719" y="4356"/>
                  <a:pt x="2748" y="3986"/>
                  <a:pt x="2719" y="3616"/>
                </a:cubicBezTo>
                <a:cubicBezTo>
                  <a:pt x="2708" y="3356"/>
                  <a:pt x="2808" y="3217"/>
                  <a:pt x="3058" y="3126"/>
                </a:cubicBezTo>
                <a:cubicBezTo>
                  <a:pt x="3518" y="2957"/>
                  <a:pt x="4007" y="2827"/>
                  <a:pt x="4447" y="2597"/>
                </a:cubicBezTo>
                <a:cubicBezTo>
                  <a:pt x="4557" y="2537"/>
                  <a:pt x="4707" y="2497"/>
                  <a:pt x="4707" y="2337"/>
                </a:cubicBezTo>
                <a:cubicBezTo>
                  <a:pt x="4717" y="2167"/>
                  <a:pt x="4547" y="2167"/>
                  <a:pt x="4437" y="2107"/>
                </a:cubicBezTo>
                <a:cubicBezTo>
                  <a:pt x="4038" y="1907"/>
                  <a:pt x="3598" y="1798"/>
                  <a:pt x="3168" y="1647"/>
                </a:cubicBezTo>
                <a:cubicBezTo>
                  <a:pt x="3248" y="1198"/>
                  <a:pt x="3308" y="759"/>
                  <a:pt x="3268" y="319"/>
                </a:cubicBezTo>
                <a:cubicBezTo>
                  <a:pt x="3268" y="189"/>
                  <a:pt x="3228" y="69"/>
                  <a:pt x="3098" y="19"/>
                </a:cubicBezTo>
                <a:cubicBezTo>
                  <a:pt x="3068" y="6"/>
                  <a:pt x="3038" y="1"/>
                  <a:pt x="3009" y="1"/>
                </a:cubicBezTo>
                <a:close/>
              </a:path>
            </a:pathLst>
          </a:custGeom>
          <a:solidFill>
            <a:srgbClr val="FFC0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" name="Google Shape;808;p38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تجزیه و تحلیل </a:t>
            </a:r>
            <a:r>
              <a:rPr lang="en-US" dirty="0">
                <a:cs typeface="B Nazanin" panose="00000700000000000000" pitchFamily="2" charset="-78"/>
              </a:rPr>
              <a:t>SWOT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09" name="Google Shape;809;p38"/>
          <p:cNvSpPr/>
          <p:nvPr/>
        </p:nvSpPr>
        <p:spPr>
          <a:xfrm flipH="1">
            <a:off x="7217049" y="3591506"/>
            <a:ext cx="256152" cy="267988"/>
          </a:xfrm>
          <a:custGeom>
            <a:avLst/>
            <a:gdLst/>
            <a:ahLst/>
            <a:cxnLst/>
            <a:rect l="l" t="t" r="r" b="b"/>
            <a:pathLst>
              <a:path w="4718" h="4936" extrusionOk="0">
                <a:moveTo>
                  <a:pt x="3009" y="1"/>
                </a:moveTo>
                <a:cubicBezTo>
                  <a:pt x="2924" y="1"/>
                  <a:pt x="2845" y="49"/>
                  <a:pt x="2779" y="109"/>
                </a:cubicBezTo>
                <a:cubicBezTo>
                  <a:pt x="2699" y="179"/>
                  <a:pt x="2628" y="249"/>
                  <a:pt x="2568" y="329"/>
                </a:cubicBezTo>
                <a:cubicBezTo>
                  <a:pt x="2289" y="648"/>
                  <a:pt x="2079" y="1018"/>
                  <a:pt x="1829" y="1378"/>
                </a:cubicBezTo>
                <a:cubicBezTo>
                  <a:pt x="1349" y="1268"/>
                  <a:pt x="860" y="1168"/>
                  <a:pt x="361" y="1148"/>
                </a:cubicBezTo>
                <a:cubicBezTo>
                  <a:pt x="350" y="1148"/>
                  <a:pt x="340" y="1147"/>
                  <a:pt x="330" y="1147"/>
                </a:cubicBezTo>
                <a:cubicBezTo>
                  <a:pt x="95" y="1147"/>
                  <a:pt x="25" y="1257"/>
                  <a:pt x="130" y="1488"/>
                </a:cubicBezTo>
                <a:cubicBezTo>
                  <a:pt x="170" y="1568"/>
                  <a:pt x="230" y="1638"/>
                  <a:pt x="281" y="1718"/>
                </a:cubicBezTo>
                <a:cubicBezTo>
                  <a:pt x="490" y="1987"/>
                  <a:pt x="690" y="2257"/>
                  <a:pt x="890" y="2527"/>
                </a:cubicBezTo>
                <a:cubicBezTo>
                  <a:pt x="630" y="2917"/>
                  <a:pt x="381" y="3286"/>
                  <a:pt x="141" y="3666"/>
                </a:cubicBezTo>
                <a:cubicBezTo>
                  <a:pt x="71" y="3756"/>
                  <a:pt x="1" y="3876"/>
                  <a:pt x="101" y="3996"/>
                </a:cubicBezTo>
                <a:cubicBezTo>
                  <a:pt x="151" y="4051"/>
                  <a:pt x="208" y="4068"/>
                  <a:pt x="267" y="4068"/>
                </a:cubicBezTo>
                <a:cubicBezTo>
                  <a:pt x="326" y="4068"/>
                  <a:pt x="385" y="4051"/>
                  <a:pt x="441" y="4036"/>
                </a:cubicBezTo>
                <a:cubicBezTo>
                  <a:pt x="600" y="3976"/>
                  <a:pt x="750" y="3906"/>
                  <a:pt x="890" y="3836"/>
                </a:cubicBezTo>
                <a:cubicBezTo>
                  <a:pt x="1160" y="3696"/>
                  <a:pt x="1409" y="3556"/>
                  <a:pt x="1720" y="3386"/>
                </a:cubicBezTo>
                <a:cubicBezTo>
                  <a:pt x="1799" y="3906"/>
                  <a:pt x="2049" y="4305"/>
                  <a:pt x="2219" y="4745"/>
                </a:cubicBezTo>
                <a:cubicBezTo>
                  <a:pt x="2257" y="4850"/>
                  <a:pt x="2313" y="4936"/>
                  <a:pt x="2439" y="4936"/>
                </a:cubicBezTo>
                <a:cubicBezTo>
                  <a:pt x="2445" y="4936"/>
                  <a:pt x="2452" y="4936"/>
                  <a:pt x="2459" y="4935"/>
                </a:cubicBezTo>
                <a:cubicBezTo>
                  <a:pt x="2588" y="4925"/>
                  <a:pt x="2608" y="4815"/>
                  <a:pt x="2628" y="4715"/>
                </a:cubicBezTo>
                <a:cubicBezTo>
                  <a:pt x="2719" y="4356"/>
                  <a:pt x="2748" y="3986"/>
                  <a:pt x="2719" y="3616"/>
                </a:cubicBezTo>
                <a:cubicBezTo>
                  <a:pt x="2708" y="3356"/>
                  <a:pt x="2808" y="3217"/>
                  <a:pt x="3058" y="3126"/>
                </a:cubicBezTo>
                <a:cubicBezTo>
                  <a:pt x="3518" y="2957"/>
                  <a:pt x="4007" y="2827"/>
                  <a:pt x="4447" y="2597"/>
                </a:cubicBezTo>
                <a:cubicBezTo>
                  <a:pt x="4557" y="2537"/>
                  <a:pt x="4707" y="2497"/>
                  <a:pt x="4707" y="2337"/>
                </a:cubicBezTo>
                <a:cubicBezTo>
                  <a:pt x="4717" y="2167"/>
                  <a:pt x="4547" y="2167"/>
                  <a:pt x="4437" y="2107"/>
                </a:cubicBezTo>
                <a:cubicBezTo>
                  <a:pt x="4038" y="1907"/>
                  <a:pt x="3598" y="1798"/>
                  <a:pt x="3168" y="1647"/>
                </a:cubicBezTo>
                <a:cubicBezTo>
                  <a:pt x="3248" y="1198"/>
                  <a:pt x="3308" y="759"/>
                  <a:pt x="3268" y="319"/>
                </a:cubicBezTo>
                <a:cubicBezTo>
                  <a:pt x="3268" y="189"/>
                  <a:pt x="3228" y="69"/>
                  <a:pt x="3098" y="19"/>
                </a:cubicBezTo>
                <a:cubicBezTo>
                  <a:pt x="3068" y="6"/>
                  <a:pt x="3038" y="1"/>
                  <a:pt x="3009" y="1"/>
                </a:cubicBezTo>
                <a:close/>
              </a:path>
            </a:pathLst>
          </a:custGeom>
          <a:solidFill>
            <a:srgbClr val="FFC0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10" name="Google Shape;810;p38"/>
          <p:cNvSpPr/>
          <p:nvPr/>
        </p:nvSpPr>
        <p:spPr>
          <a:xfrm flipH="1">
            <a:off x="1709224" y="3591500"/>
            <a:ext cx="288802" cy="268000"/>
          </a:xfrm>
          <a:custGeom>
            <a:avLst/>
            <a:gdLst/>
            <a:ahLst/>
            <a:cxnLst/>
            <a:rect l="l" t="t" r="r" b="b"/>
            <a:pathLst>
              <a:path w="2969" h="2755" extrusionOk="0">
                <a:moveTo>
                  <a:pt x="1263" y="1"/>
                </a:moveTo>
                <a:cubicBezTo>
                  <a:pt x="1247" y="1"/>
                  <a:pt x="1230" y="5"/>
                  <a:pt x="1210" y="14"/>
                </a:cubicBezTo>
                <a:cubicBezTo>
                  <a:pt x="1130" y="44"/>
                  <a:pt x="1099" y="74"/>
                  <a:pt x="1090" y="164"/>
                </a:cubicBezTo>
                <a:cubicBezTo>
                  <a:pt x="1090" y="314"/>
                  <a:pt x="1059" y="453"/>
                  <a:pt x="1059" y="604"/>
                </a:cubicBezTo>
                <a:cubicBezTo>
                  <a:pt x="1059" y="733"/>
                  <a:pt x="1010" y="773"/>
                  <a:pt x="910" y="804"/>
                </a:cubicBezTo>
                <a:cubicBezTo>
                  <a:pt x="660" y="893"/>
                  <a:pt x="430" y="1003"/>
                  <a:pt x="170" y="1053"/>
                </a:cubicBezTo>
                <a:cubicBezTo>
                  <a:pt x="90" y="1073"/>
                  <a:pt x="0" y="1103"/>
                  <a:pt x="0" y="1203"/>
                </a:cubicBezTo>
                <a:cubicBezTo>
                  <a:pt x="0" y="1293"/>
                  <a:pt x="80" y="1323"/>
                  <a:pt x="150" y="1353"/>
                </a:cubicBezTo>
                <a:cubicBezTo>
                  <a:pt x="390" y="1453"/>
                  <a:pt x="620" y="1543"/>
                  <a:pt x="859" y="1643"/>
                </a:cubicBezTo>
                <a:cubicBezTo>
                  <a:pt x="810" y="1923"/>
                  <a:pt x="760" y="2202"/>
                  <a:pt x="710" y="2472"/>
                </a:cubicBezTo>
                <a:cubicBezTo>
                  <a:pt x="690" y="2572"/>
                  <a:pt x="690" y="2672"/>
                  <a:pt x="790" y="2732"/>
                </a:cubicBezTo>
                <a:cubicBezTo>
                  <a:pt x="818" y="2747"/>
                  <a:pt x="847" y="2754"/>
                  <a:pt x="875" y="2754"/>
                </a:cubicBezTo>
                <a:cubicBezTo>
                  <a:pt x="939" y="2754"/>
                  <a:pt x="1001" y="2720"/>
                  <a:pt x="1050" y="2672"/>
                </a:cubicBezTo>
                <a:cubicBezTo>
                  <a:pt x="1199" y="2542"/>
                  <a:pt x="1349" y="2412"/>
                  <a:pt x="1489" y="2272"/>
                </a:cubicBezTo>
                <a:cubicBezTo>
                  <a:pt x="1560" y="2208"/>
                  <a:pt x="1621" y="2175"/>
                  <a:pt x="1697" y="2175"/>
                </a:cubicBezTo>
                <a:cubicBezTo>
                  <a:pt x="1728" y="2175"/>
                  <a:pt x="1761" y="2180"/>
                  <a:pt x="1799" y="2192"/>
                </a:cubicBezTo>
                <a:cubicBezTo>
                  <a:pt x="2109" y="2282"/>
                  <a:pt x="2418" y="2352"/>
                  <a:pt x="2738" y="2402"/>
                </a:cubicBezTo>
                <a:cubicBezTo>
                  <a:pt x="2776" y="2409"/>
                  <a:pt x="2809" y="2413"/>
                  <a:pt x="2836" y="2413"/>
                </a:cubicBezTo>
                <a:cubicBezTo>
                  <a:pt x="2958" y="2413"/>
                  <a:pt x="2968" y="2339"/>
                  <a:pt x="2878" y="2192"/>
                </a:cubicBezTo>
                <a:cubicBezTo>
                  <a:pt x="2738" y="1952"/>
                  <a:pt x="2588" y="1723"/>
                  <a:pt x="2429" y="1493"/>
                </a:cubicBezTo>
                <a:cubicBezTo>
                  <a:pt x="2349" y="1383"/>
                  <a:pt x="2338" y="1293"/>
                  <a:pt x="2418" y="1183"/>
                </a:cubicBezTo>
                <a:cubicBezTo>
                  <a:pt x="2548" y="983"/>
                  <a:pt x="2658" y="773"/>
                  <a:pt x="2778" y="564"/>
                </a:cubicBezTo>
                <a:cubicBezTo>
                  <a:pt x="2818" y="493"/>
                  <a:pt x="2848" y="424"/>
                  <a:pt x="2788" y="353"/>
                </a:cubicBezTo>
                <a:cubicBezTo>
                  <a:pt x="2762" y="327"/>
                  <a:pt x="2736" y="318"/>
                  <a:pt x="2708" y="318"/>
                </a:cubicBezTo>
                <a:cubicBezTo>
                  <a:pt x="2674" y="318"/>
                  <a:pt x="2637" y="333"/>
                  <a:pt x="2598" y="344"/>
                </a:cubicBezTo>
                <a:cubicBezTo>
                  <a:pt x="2508" y="373"/>
                  <a:pt x="2418" y="404"/>
                  <a:pt x="2329" y="424"/>
                </a:cubicBezTo>
                <a:cubicBezTo>
                  <a:pt x="2115" y="482"/>
                  <a:pt x="1979" y="518"/>
                  <a:pt x="1875" y="518"/>
                </a:cubicBezTo>
                <a:cubicBezTo>
                  <a:pt x="1691" y="518"/>
                  <a:pt x="1605" y="403"/>
                  <a:pt x="1369" y="84"/>
                </a:cubicBezTo>
                <a:cubicBezTo>
                  <a:pt x="1339" y="45"/>
                  <a:pt x="1313" y="1"/>
                  <a:pt x="1263" y="1"/>
                </a:cubicBezTo>
                <a:close/>
              </a:path>
            </a:pathLst>
          </a:custGeom>
          <a:solidFill>
            <a:srgbClr val="FFC0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11" name="Google Shape;811;p38"/>
          <p:cNvSpPr/>
          <p:nvPr/>
        </p:nvSpPr>
        <p:spPr>
          <a:xfrm>
            <a:off x="1725549" y="1898806"/>
            <a:ext cx="256152" cy="267988"/>
          </a:xfrm>
          <a:custGeom>
            <a:avLst/>
            <a:gdLst/>
            <a:ahLst/>
            <a:cxnLst/>
            <a:rect l="l" t="t" r="r" b="b"/>
            <a:pathLst>
              <a:path w="4718" h="4936" extrusionOk="0">
                <a:moveTo>
                  <a:pt x="3009" y="1"/>
                </a:moveTo>
                <a:cubicBezTo>
                  <a:pt x="2924" y="1"/>
                  <a:pt x="2845" y="49"/>
                  <a:pt x="2779" y="109"/>
                </a:cubicBezTo>
                <a:cubicBezTo>
                  <a:pt x="2699" y="179"/>
                  <a:pt x="2628" y="249"/>
                  <a:pt x="2568" y="329"/>
                </a:cubicBezTo>
                <a:cubicBezTo>
                  <a:pt x="2289" y="648"/>
                  <a:pt x="2079" y="1018"/>
                  <a:pt x="1829" y="1378"/>
                </a:cubicBezTo>
                <a:cubicBezTo>
                  <a:pt x="1349" y="1268"/>
                  <a:pt x="860" y="1168"/>
                  <a:pt x="361" y="1148"/>
                </a:cubicBezTo>
                <a:cubicBezTo>
                  <a:pt x="350" y="1148"/>
                  <a:pt x="340" y="1147"/>
                  <a:pt x="330" y="1147"/>
                </a:cubicBezTo>
                <a:cubicBezTo>
                  <a:pt x="95" y="1147"/>
                  <a:pt x="25" y="1257"/>
                  <a:pt x="130" y="1488"/>
                </a:cubicBezTo>
                <a:cubicBezTo>
                  <a:pt x="170" y="1568"/>
                  <a:pt x="230" y="1638"/>
                  <a:pt x="281" y="1718"/>
                </a:cubicBezTo>
                <a:cubicBezTo>
                  <a:pt x="490" y="1987"/>
                  <a:pt x="690" y="2257"/>
                  <a:pt x="890" y="2527"/>
                </a:cubicBezTo>
                <a:cubicBezTo>
                  <a:pt x="630" y="2917"/>
                  <a:pt x="381" y="3286"/>
                  <a:pt x="141" y="3666"/>
                </a:cubicBezTo>
                <a:cubicBezTo>
                  <a:pt x="71" y="3756"/>
                  <a:pt x="1" y="3876"/>
                  <a:pt x="101" y="3996"/>
                </a:cubicBezTo>
                <a:cubicBezTo>
                  <a:pt x="151" y="4051"/>
                  <a:pt x="208" y="4068"/>
                  <a:pt x="267" y="4068"/>
                </a:cubicBezTo>
                <a:cubicBezTo>
                  <a:pt x="326" y="4068"/>
                  <a:pt x="385" y="4051"/>
                  <a:pt x="441" y="4036"/>
                </a:cubicBezTo>
                <a:cubicBezTo>
                  <a:pt x="600" y="3976"/>
                  <a:pt x="750" y="3906"/>
                  <a:pt x="890" y="3836"/>
                </a:cubicBezTo>
                <a:cubicBezTo>
                  <a:pt x="1160" y="3696"/>
                  <a:pt x="1409" y="3556"/>
                  <a:pt x="1720" y="3386"/>
                </a:cubicBezTo>
                <a:cubicBezTo>
                  <a:pt x="1799" y="3906"/>
                  <a:pt x="2049" y="4305"/>
                  <a:pt x="2219" y="4745"/>
                </a:cubicBezTo>
                <a:cubicBezTo>
                  <a:pt x="2257" y="4850"/>
                  <a:pt x="2313" y="4936"/>
                  <a:pt x="2439" y="4936"/>
                </a:cubicBezTo>
                <a:cubicBezTo>
                  <a:pt x="2445" y="4936"/>
                  <a:pt x="2452" y="4936"/>
                  <a:pt x="2459" y="4935"/>
                </a:cubicBezTo>
                <a:cubicBezTo>
                  <a:pt x="2588" y="4925"/>
                  <a:pt x="2608" y="4815"/>
                  <a:pt x="2628" y="4715"/>
                </a:cubicBezTo>
                <a:cubicBezTo>
                  <a:pt x="2719" y="4356"/>
                  <a:pt x="2748" y="3986"/>
                  <a:pt x="2719" y="3616"/>
                </a:cubicBezTo>
                <a:cubicBezTo>
                  <a:pt x="2708" y="3356"/>
                  <a:pt x="2808" y="3217"/>
                  <a:pt x="3058" y="3126"/>
                </a:cubicBezTo>
                <a:cubicBezTo>
                  <a:pt x="3518" y="2957"/>
                  <a:pt x="4007" y="2827"/>
                  <a:pt x="4447" y="2597"/>
                </a:cubicBezTo>
                <a:cubicBezTo>
                  <a:pt x="4557" y="2537"/>
                  <a:pt x="4707" y="2497"/>
                  <a:pt x="4707" y="2337"/>
                </a:cubicBezTo>
                <a:cubicBezTo>
                  <a:pt x="4717" y="2167"/>
                  <a:pt x="4547" y="2167"/>
                  <a:pt x="4437" y="2107"/>
                </a:cubicBezTo>
                <a:cubicBezTo>
                  <a:pt x="4038" y="1907"/>
                  <a:pt x="3598" y="1798"/>
                  <a:pt x="3168" y="1647"/>
                </a:cubicBezTo>
                <a:cubicBezTo>
                  <a:pt x="3248" y="1198"/>
                  <a:pt x="3308" y="759"/>
                  <a:pt x="3268" y="319"/>
                </a:cubicBezTo>
                <a:cubicBezTo>
                  <a:pt x="3268" y="189"/>
                  <a:pt x="3228" y="69"/>
                  <a:pt x="3098" y="19"/>
                </a:cubicBezTo>
                <a:cubicBezTo>
                  <a:pt x="3068" y="6"/>
                  <a:pt x="3038" y="1"/>
                  <a:pt x="3009" y="1"/>
                </a:cubicBezTo>
                <a:close/>
              </a:path>
            </a:pathLst>
          </a:custGeom>
          <a:solidFill>
            <a:srgbClr val="FFC0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3F3F3"/>
              </a:solidFill>
              <a:cs typeface="B Nazanin" panose="00000700000000000000" pitchFamily="2" charset="-78"/>
            </a:endParaRPr>
          </a:p>
        </p:txBody>
      </p:sp>
      <p:sp>
        <p:nvSpPr>
          <p:cNvPr id="812" name="Google Shape;812;p38"/>
          <p:cNvSpPr/>
          <p:nvPr/>
        </p:nvSpPr>
        <p:spPr>
          <a:xfrm flipH="1">
            <a:off x="7200724" y="1898800"/>
            <a:ext cx="288802" cy="268000"/>
          </a:xfrm>
          <a:custGeom>
            <a:avLst/>
            <a:gdLst/>
            <a:ahLst/>
            <a:cxnLst/>
            <a:rect l="l" t="t" r="r" b="b"/>
            <a:pathLst>
              <a:path w="2969" h="2755" extrusionOk="0">
                <a:moveTo>
                  <a:pt x="1263" y="1"/>
                </a:moveTo>
                <a:cubicBezTo>
                  <a:pt x="1247" y="1"/>
                  <a:pt x="1230" y="5"/>
                  <a:pt x="1210" y="14"/>
                </a:cubicBezTo>
                <a:cubicBezTo>
                  <a:pt x="1130" y="44"/>
                  <a:pt x="1099" y="74"/>
                  <a:pt x="1090" y="164"/>
                </a:cubicBezTo>
                <a:cubicBezTo>
                  <a:pt x="1090" y="314"/>
                  <a:pt x="1059" y="453"/>
                  <a:pt x="1059" y="604"/>
                </a:cubicBezTo>
                <a:cubicBezTo>
                  <a:pt x="1059" y="733"/>
                  <a:pt x="1010" y="773"/>
                  <a:pt x="910" y="804"/>
                </a:cubicBezTo>
                <a:cubicBezTo>
                  <a:pt x="660" y="893"/>
                  <a:pt x="430" y="1003"/>
                  <a:pt x="170" y="1053"/>
                </a:cubicBezTo>
                <a:cubicBezTo>
                  <a:pt x="90" y="1073"/>
                  <a:pt x="0" y="1103"/>
                  <a:pt x="0" y="1203"/>
                </a:cubicBezTo>
                <a:cubicBezTo>
                  <a:pt x="0" y="1293"/>
                  <a:pt x="80" y="1323"/>
                  <a:pt x="150" y="1353"/>
                </a:cubicBezTo>
                <a:cubicBezTo>
                  <a:pt x="390" y="1453"/>
                  <a:pt x="620" y="1543"/>
                  <a:pt x="859" y="1643"/>
                </a:cubicBezTo>
                <a:cubicBezTo>
                  <a:pt x="810" y="1923"/>
                  <a:pt x="760" y="2202"/>
                  <a:pt x="710" y="2472"/>
                </a:cubicBezTo>
                <a:cubicBezTo>
                  <a:pt x="690" y="2572"/>
                  <a:pt x="690" y="2672"/>
                  <a:pt x="790" y="2732"/>
                </a:cubicBezTo>
                <a:cubicBezTo>
                  <a:pt x="818" y="2747"/>
                  <a:pt x="847" y="2754"/>
                  <a:pt x="875" y="2754"/>
                </a:cubicBezTo>
                <a:cubicBezTo>
                  <a:pt x="939" y="2754"/>
                  <a:pt x="1001" y="2720"/>
                  <a:pt x="1050" y="2672"/>
                </a:cubicBezTo>
                <a:cubicBezTo>
                  <a:pt x="1199" y="2542"/>
                  <a:pt x="1349" y="2412"/>
                  <a:pt x="1489" y="2272"/>
                </a:cubicBezTo>
                <a:cubicBezTo>
                  <a:pt x="1560" y="2208"/>
                  <a:pt x="1621" y="2175"/>
                  <a:pt x="1697" y="2175"/>
                </a:cubicBezTo>
                <a:cubicBezTo>
                  <a:pt x="1728" y="2175"/>
                  <a:pt x="1761" y="2180"/>
                  <a:pt x="1799" y="2192"/>
                </a:cubicBezTo>
                <a:cubicBezTo>
                  <a:pt x="2109" y="2282"/>
                  <a:pt x="2418" y="2352"/>
                  <a:pt x="2738" y="2402"/>
                </a:cubicBezTo>
                <a:cubicBezTo>
                  <a:pt x="2776" y="2409"/>
                  <a:pt x="2809" y="2413"/>
                  <a:pt x="2836" y="2413"/>
                </a:cubicBezTo>
                <a:cubicBezTo>
                  <a:pt x="2958" y="2413"/>
                  <a:pt x="2968" y="2339"/>
                  <a:pt x="2878" y="2192"/>
                </a:cubicBezTo>
                <a:cubicBezTo>
                  <a:pt x="2738" y="1952"/>
                  <a:pt x="2588" y="1723"/>
                  <a:pt x="2429" y="1493"/>
                </a:cubicBezTo>
                <a:cubicBezTo>
                  <a:pt x="2349" y="1383"/>
                  <a:pt x="2338" y="1293"/>
                  <a:pt x="2418" y="1183"/>
                </a:cubicBezTo>
                <a:cubicBezTo>
                  <a:pt x="2548" y="983"/>
                  <a:pt x="2658" y="773"/>
                  <a:pt x="2778" y="564"/>
                </a:cubicBezTo>
                <a:cubicBezTo>
                  <a:pt x="2818" y="493"/>
                  <a:pt x="2848" y="424"/>
                  <a:pt x="2788" y="353"/>
                </a:cubicBezTo>
                <a:cubicBezTo>
                  <a:pt x="2762" y="327"/>
                  <a:pt x="2736" y="318"/>
                  <a:pt x="2708" y="318"/>
                </a:cubicBezTo>
                <a:cubicBezTo>
                  <a:pt x="2674" y="318"/>
                  <a:pt x="2637" y="333"/>
                  <a:pt x="2598" y="344"/>
                </a:cubicBezTo>
                <a:cubicBezTo>
                  <a:pt x="2508" y="373"/>
                  <a:pt x="2418" y="404"/>
                  <a:pt x="2329" y="424"/>
                </a:cubicBezTo>
                <a:cubicBezTo>
                  <a:pt x="2115" y="482"/>
                  <a:pt x="1979" y="518"/>
                  <a:pt x="1875" y="518"/>
                </a:cubicBezTo>
                <a:cubicBezTo>
                  <a:pt x="1691" y="518"/>
                  <a:pt x="1605" y="403"/>
                  <a:pt x="1369" y="84"/>
                </a:cubicBezTo>
                <a:cubicBezTo>
                  <a:pt x="1339" y="45"/>
                  <a:pt x="1313" y="1"/>
                  <a:pt x="1263" y="1"/>
                </a:cubicBezTo>
                <a:close/>
              </a:path>
            </a:pathLst>
          </a:custGeom>
          <a:solidFill>
            <a:srgbClr val="FFC0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13" name="Google Shape;813;p38"/>
          <p:cNvSpPr txBox="1">
            <a:spLocks noGrp="1"/>
          </p:cNvSpPr>
          <p:nvPr>
            <p:ph type="subTitle" idx="2"/>
          </p:nvPr>
        </p:nvSpPr>
        <p:spPr>
          <a:xfrm>
            <a:off x="2073075" y="1517400"/>
            <a:ext cx="2314200" cy="44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نقاط قوت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14" name="Google Shape;814;p38"/>
          <p:cNvSpPr txBox="1">
            <a:spLocks noGrp="1"/>
          </p:cNvSpPr>
          <p:nvPr>
            <p:ph type="subTitle" idx="4"/>
          </p:nvPr>
        </p:nvSpPr>
        <p:spPr>
          <a:xfrm>
            <a:off x="2073075" y="3210100"/>
            <a:ext cx="2314200" cy="44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نقاط ضعف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15" name="Google Shape;815;p38"/>
          <p:cNvSpPr txBox="1">
            <a:spLocks noGrp="1"/>
          </p:cNvSpPr>
          <p:nvPr>
            <p:ph type="subTitle" idx="6"/>
          </p:nvPr>
        </p:nvSpPr>
        <p:spPr>
          <a:xfrm>
            <a:off x="4767150" y="1517400"/>
            <a:ext cx="2314200" cy="44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فرصت ها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16" name="Google Shape;816;p38"/>
          <p:cNvSpPr txBox="1">
            <a:spLocks noGrp="1"/>
          </p:cNvSpPr>
          <p:nvPr>
            <p:ph type="subTitle" idx="8"/>
          </p:nvPr>
        </p:nvSpPr>
        <p:spPr>
          <a:xfrm>
            <a:off x="4767150" y="3210100"/>
            <a:ext cx="2314200" cy="44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تهدیدات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17" name="Google Shape;817;p38"/>
          <p:cNvSpPr txBox="1">
            <a:spLocks noGrp="1"/>
          </p:cNvSpPr>
          <p:nvPr>
            <p:ph type="subTitle" idx="1"/>
          </p:nvPr>
        </p:nvSpPr>
        <p:spPr>
          <a:xfrm>
            <a:off x="2073150" y="1991450"/>
            <a:ext cx="2314200" cy="62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حقوق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18" name="Google Shape;818;p38"/>
          <p:cNvSpPr txBox="1">
            <a:spLocks noGrp="1"/>
          </p:cNvSpPr>
          <p:nvPr>
            <p:ph type="subTitle" idx="3"/>
          </p:nvPr>
        </p:nvSpPr>
        <p:spPr>
          <a:xfrm>
            <a:off x="2073150" y="3684150"/>
            <a:ext cx="2314200" cy="62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حقوق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19" name="Google Shape;819;p38"/>
          <p:cNvSpPr txBox="1">
            <a:spLocks noGrp="1"/>
          </p:cNvSpPr>
          <p:nvPr>
            <p:ph type="subTitle" idx="5"/>
          </p:nvPr>
        </p:nvSpPr>
        <p:spPr>
          <a:xfrm>
            <a:off x="4767225" y="1991450"/>
            <a:ext cx="2314200" cy="62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حقوق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20" name="Google Shape;820;p38"/>
          <p:cNvSpPr txBox="1">
            <a:spLocks noGrp="1"/>
          </p:cNvSpPr>
          <p:nvPr>
            <p:ph type="subTitle" idx="7"/>
          </p:nvPr>
        </p:nvSpPr>
        <p:spPr>
          <a:xfrm>
            <a:off x="4767225" y="3684150"/>
            <a:ext cx="2314200" cy="62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حقوق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21" name="Google Shape;821;p38"/>
          <p:cNvSpPr txBox="1">
            <a:spLocks noGrp="1"/>
          </p:cNvSpPr>
          <p:nvPr>
            <p:ph type="title" idx="9"/>
          </p:nvPr>
        </p:nvSpPr>
        <p:spPr>
          <a:xfrm>
            <a:off x="719875" y="1520700"/>
            <a:ext cx="962700" cy="102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S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822" name="Google Shape;822;p38"/>
          <p:cNvSpPr txBox="1">
            <a:spLocks noGrp="1"/>
          </p:cNvSpPr>
          <p:nvPr>
            <p:ph type="title" idx="13"/>
          </p:nvPr>
        </p:nvSpPr>
        <p:spPr>
          <a:xfrm>
            <a:off x="719875" y="3249825"/>
            <a:ext cx="962700" cy="102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W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823" name="Google Shape;823;p38"/>
          <p:cNvSpPr txBox="1">
            <a:spLocks noGrp="1"/>
          </p:cNvSpPr>
          <p:nvPr>
            <p:ph type="title" idx="14"/>
          </p:nvPr>
        </p:nvSpPr>
        <p:spPr>
          <a:xfrm>
            <a:off x="7459775" y="1520700"/>
            <a:ext cx="962700" cy="102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O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824" name="Google Shape;824;p38"/>
          <p:cNvSpPr txBox="1">
            <a:spLocks noGrp="1"/>
          </p:cNvSpPr>
          <p:nvPr>
            <p:ph type="title" idx="15"/>
          </p:nvPr>
        </p:nvSpPr>
        <p:spPr>
          <a:xfrm>
            <a:off x="7459775" y="3249825"/>
            <a:ext cx="962700" cy="102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T</a:t>
            </a: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" name="Google Shape;829;p39"/>
          <p:cNvSpPr/>
          <p:nvPr/>
        </p:nvSpPr>
        <p:spPr>
          <a:xfrm flipH="1">
            <a:off x="1526754" y="1555488"/>
            <a:ext cx="185421" cy="172050"/>
          </a:xfrm>
          <a:custGeom>
            <a:avLst/>
            <a:gdLst/>
            <a:ahLst/>
            <a:cxnLst/>
            <a:rect l="l" t="t" r="r" b="b"/>
            <a:pathLst>
              <a:path w="2969" h="2755" extrusionOk="0">
                <a:moveTo>
                  <a:pt x="1263" y="1"/>
                </a:moveTo>
                <a:cubicBezTo>
                  <a:pt x="1247" y="1"/>
                  <a:pt x="1230" y="5"/>
                  <a:pt x="1210" y="14"/>
                </a:cubicBezTo>
                <a:cubicBezTo>
                  <a:pt x="1130" y="44"/>
                  <a:pt x="1099" y="74"/>
                  <a:pt x="1090" y="164"/>
                </a:cubicBezTo>
                <a:cubicBezTo>
                  <a:pt x="1090" y="314"/>
                  <a:pt x="1059" y="453"/>
                  <a:pt x="1059" y="604"/>
                </a:cubicBezTo>
                <a:cubicBezTo>
                  <a:pt x="1059" y="733"/>
                  <a:pt x="1010" y="773"/>
                  <a:pt x="910" y="804"/>
                </a:cubicBezTo>
                <a:cubicBezTo>
                  <a:pt x="660" y="893"/>
                  <a:pt x="430" y="1003"/>
                  <a:pt x="170" y="1053"/>
                </a:cubicBezTo>
                <a:cubicBezTo>
                  <a:pt x="90" y="1073"/>
                  <a:pt x="0" y="1103"/>
                  <a:pt x="0" y="1203"/>
                </a:cubicBezTo>
                <a:cubicBezTo>
                  <a:pt x="0" y="1293"/>
                  <a:pt x="80" y="1323"/>
                  <a:pt x="150" y="1353"/>
                </a:cubicBezTo>
                <a:cubicBezTo>
                  <a:pt x="390" y="1453"/>
                  <a:pt x="620" y="1543"/>
                  <a:pt x="859" y="1643"/>
                </a:cubicBezTo>
                <a:cubicBezTo>
                  <a:pt x="810" y="1923"/>
                  <a:pt x="760" y="2202"/>
                  <a:pt x="710" y="2472"/>
                </a:cubicBezTo>
                <a:cubicBezTo>
                  <a:pt x="690" y="2572"/>
                  <a:pt x="690" y="2672"/>
                  <a:pt x="790" y="2732"/>
                </a:cubicBezTo>
                <a:cubicBezTo>
                  <a:pt x="818" y="2747"/>
                  <a:pt x="847" y="2754"/>
                  <a:pt x="875" y="2754"/>
                </a:cubicBezTo>
                <a:cubicBezTo>
                  <a:pt x="939" y="2754"/>
                  <a:pt x="1001" y="2720"/>
                  <a:pt x="1050" y="2672"/>
                </a:cubicBezTo>
                <a:cubicBezTo>
                  <a:pt x="1199" y="2542"/>
                  <a:pt x="1349" y="2412"/>
                  <a:pt x="1489" y="2272"/>
                </a:cubicBezTo>
                <a:cubicBezTo>
                  <a:pt x="1560" y="2208"/>
                  <a:pt x="1621" y="2175"/>
                  <a:pt x="1697" y="2175"/>
                </a:cubicBezTo>
                <a:cubicBezTo>
                  <a:pt x="1728" y="2175"/>
                  <a:pt x="1761" y="2180"/>
                  <a:pt x="1799" y="2192"/>
                </a:cubicBezTo>
                <a:cubicBezTo>
                  <a:pt x="2109" y="2282"/>
                  <a:pt x="2418" y="2352"/>
                  <a:pt x="2738" y="2402"/>
                </a:cubicBezTo>
                <a:cubicBezTo>
                  <a:pt x="2776" y="2409"/>
                  <a:pt x="2809" y="2413"/>
                  <a:pt x="2836" y="2413"/>
                </a:cubicBezTo>
                <a:cubicBezTo>
                  <a:pt x="2958" y="2413"/>
                  <a:pt x="2968" y="2339"/>
                  <a:pt x="2878" y="2192"/>
                </a:cubicBezTo>
                <a:cubicBezTo>
                  <a:pt x="2738" y="1952"/>
                  <a:pt x="2588" y="1723"/>
                  <a:pt x="2429" y="1493"/>
                </a:cubicBezTo>
                <a:cubicBezTo>
                  <a:pt x="2349" y="1383"/>
                  <a:pt x="2338" y="1293"/>
                  <a:pt x="2418" y="1183"/>
                </a:cubicBezTo>
                <a:cubicBezTo>
                  <a:pt x="2548" y="983"/>
                  <a:pt x="2658" y="773"/>
                  <a:pt x="2778" y="564"/>
                </a:cubicBezTo>
                <a:cubicBezTo>
                  <a:pt x="2818" y="493"/>
                  <a:pt x="2848" y="424"/>
                  <a:pt x="2788" y="353"/>
                </a:cubicBezTo>
                <a:cubicBezTo>
                  <a:pt x="2762" y="327"/>
                  <a:pt x="2736" y="318"/>
                  <a:pt x="2708" y="318"/>
                </a:cubicBezTo>
                <a:cubicBezTo>
                  <a:pt x="2674" y="318"/>
                  <a:pt x="2637" y="333"/>
                  <a:pt x="2598" y="344"/>
                </a:cubicBezTo>
                <a:cubicBezTo>
                  <a:pt x="2508" y="373"/>
                  <a:pt x="2418" y="404"/>
                  <a:pt x="2329" y="424"/>
                </a:cubicBezTo>
                <a:cubicBezTo>
                  <a:pt x="2115" y="482"/>
                  <a:pt x="1979" y="518"/>
                  <a:pt x="1875" y="518"/>
                </a:cubicBezTo>
                <a:cubicBezTo>
                  <a:pt x="1691" y="518"/>
                  <a:pt x="1605" y="403"/>
                  <a:pt x="1369" y="84"/>
                </a:cubicBezTo>
                <a:cubicBezTo>
                  <a:pt x="1339" y="45"/>
                  <a:pt x="1313" y="1"/>
                  <a:pt x="1263" y="1"/>
                </a:cubicBezTo>
                <a:close/>
              </a:path>
            </a:pathLst>
          </a:custGeom>
          <a:solidFill>
            <a:srgbClr val="FFC0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30" name="Google Shape;830;p39"/>
          <p:cNvSpPr/>
          <p:nvPr/>
        </p:nvSpPr>
        <p:spPr>
          <a:xfrm flipH="1">
            <a:off x="4681129" y="1555501"/>
            <a:ext cx="185421" cy="172050"/>
          </a:xfrm>
          <a:custGeom>
            <a:avLst/>
            <a:gdLst/>
            <a:ahLst/>
            <a:cxnLst/>
            <a:rect l="l" t="t" r="r" b="b"/>
            <a:pathLst>
              <a:path w="2969" h="2755" extrusionOk="0">
                <a:moveTo>
                  <a:pt x="1263" y="1"/>
                </a:moveTo>
                <a:cubicBezTo>
                  <a:pt x="1247" y="1"/>
                  <a:pt x="1230" y="5"/>
                  <a:pt x="1210" y="14"/>
                </a:cubicBezTo>
                <a:cubicBezTo>
                  <a:pt x="1130" y="44"/>
                  <a:pt x="1099" y="74"/>
                  <a:pt x="1090" y="164"/>
                </a:cubicBezTo>
                <a:cubicBezTo>
                  <a:pt x="1090" y="314"/>
                  <a:pt x="1059" y="453"/>
                  <a:pt x="1059" y="604"/>
                </a:cubicBezTo>
                <a:cubicBezTo>
                  <a:pt x="1059" y="733"/>
                  <a:pt x="1010" y="773"/>
                  <a:pt x="910" y="804"/>
                </a:cubicBezTo>
                <a:cubicBezTo>
                  <a:pt x="660" y="893"/>
                  <a:pt x="430" y="1003"/>
                  <a:pt x="170" y="1053"/>
                </a:cubicBezTo>
                <a:cubicBezTo>
                  <a:pt x="90" y="1073"/>
                  <a:pt x="0" y="1103"/>
                  <a:pt x="0" y="1203"/>
                </a:cubicBezTo>
                <a:cubicBezTo>
                  <a:pt x="0" y="1293"/>
                  <a:pt x="80" y="1323"/>
                  <a:pt x="150" y="1353"/>
                </a:cubicBezTo>
                <a:cubicBezTo>
                  <a:pt x="390" y="1453"/>
                  <a:pt x="620" y="1543"/>
                  <a:pt x="859" y="1643"/>
                </a:cubicBezTo>
                <a:cubicBezTo>
                  <a:pt x="810" y="1923"/>
                  <a:pt x="760" y="2202"/>
                  <a:pt x="710" y="2472"/>
                </a:cubicBezTo>
                <a:cubicBezTo>
                  <a:pt x="690" y="2572"/>
                  <a:pt x="690" y="2672"/>
                  <a:pt x="790" y="2732"/>
                </a:cubicBezTo>
                <a:cubicBezTo>
                  <a:pt x="818" y="2747"/>
                  <a:pt x="847" y="2754"/>
                  <a:pt x="875" y="2754"/>
                </a:cubicBezTo>
                <a:cubicBezTo>
                  <a:pt x="939" y="2754"/>
                  <a:pt x="1001" y="2720"/>
                  <a:pt x="1050" y="2672"/>
                </a:cubicBezTo>
                <a:cubicBezTo>
                  <a:pt x="1199" y="2542"/>
                  <a:pt x="1349" y="2412"/>
                  <a:pt x="1489" y="2272"/>
                </a:cubicBezTo>
                <a:cubicBezTo>
                  <a:pt x="1560" y="2208"/>
                  <a:pt x="1621" y="2175"/>
                  <a:pt x="1697" y="2175"/>
                </a:cubicBezTo>
                <a:cubicBezTo>
                  <a:pt x="1728" y="2175"/>
                  <a:pt x="1761" y="2180"/>
                  <a:pt x="1799" y="2192"/>
                </a:cubicBezTo>
                <a:cubicBezTo>
                  <a:pt x="2109" y="2282"/>
                  <a:pt x="2418" y="2352"/>
                  <a:pt x="2738" y="2402"/>
                </a:cubicBezTo>
                <a:cubicBezTo>
                  <a:pt x="2776" y="2409"/>
                  <a:pt x="2809" y="2413"/>
                  <a:pt x="2836" y="2413"/>
                </a:cubicBezTo>
                <a:cubicBezTo>
                  <a:pt x="2958" y="2413"/>
                  <a:pt x="2968" y="2339"/>
                  <a:pt x="2878" y="2192"/>
                </a:cubicBezTo>
                <a:cubicBezTo>
                  <a:pt x="2738" y="1952"/>
                  <a:pt x="2588" y="1723"/>
                  <a:pt x="2429" y="1493"/>
                </a:cubicBezTo>
                <a:cubicBezTo>
                  <a:pt x="2349" y="1383"/>
                  <a:pt x="2338" y="1293"/>
                  <a:pt x="2418" y="1183"/>
                </a:cubicBezTo>
                <a:cubicBezTo>
                  <a:pt x="2548" y="983"/>
                  <a:pt x="2658" y="773"/>
                  <a:pt x="2778" y="564"/>
                </a:cubicBezTo>
                <a:cubicBezTo>
                  <a:pt x="2818" y="493"/>
                  <a:pt x="2848" y="424"/>
                  <a:pt x="2788" y="353"/>
                </a:cubicBezTo>
                <a:cubicBezTo>
                  <a:pt x="2762" y="327"/>
                  <a:pt x="2736" y="318"/>
                  <a:pt x="2708" y="318"/>
                </a:cubicBezTo>
                <a:cubicBezTo>
                  <a:pt x="2674" y="318"/>
                  <a:pt x="2637" y="333"/>
                  <a:pt x="2598" y="344"/>
                </a:cubicBezTo>
                <a:cubicBezTo>
                  <a:pt x="2508" y="373"/>
                  <a:pt x="2418" y="404"/>
                  <a:pt x="2329" y="424"/>
                </a:cubicBezTo>
                <a:cubicBezTo>
                  <a:pt x="2115" y="482"/>
                  <a:pt x="1979" y="518"/>
                  <a:pt x="1875" y="518"/>
                </a:cubicBezTo>
                <a:cubicBezTo>
                  <a:pt x="1691" y="518"/>
                  <a:pt x="1605" y="403"/>
                  <a:pt x="1369" y="84"/>
                </a:cubicBezTo>
                <a:cubicBezTo>
                  <a:pt x="1339" y="45"/>
                  <a:pt x="1313" y="1"/>
                  <a:pt x="1263" y="1"/>
                </a:cubicBezTo>
                <a:close/>
              </a:path>
            </a:pathLst>
          </a:custGeom>
          <a:solidFill>
            <a:srgbClr val="FFC0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31" name="Google Shape;831;p39"/>
          <p:cNvSpPr/>
          <p:nvPr/>
        </p:nvSpPr>
        <p:spPr>
          <a:xfrm>
            <a:off x="7031879" y="1555501"/>
            <a:ext cx="185421" cy="172050"/>
          </a:xfrm>
          <a:custGeom>
            <a:avLst/>
            <a:gdLst/>
            <a:ahLst/>
            <a:cxnLst/>
            <a:rect l="l" t="t" r="r" b="b"/>
            <a:pathLst>
              <a:path w="2969" h="2755" extrusionOk="0">
                <a:moveTo>
                  <a:pt x="1263" y="1"/>
                </a:moveTo>
                <a:cubicBezTo>
                  <a:pt x="1247" y="1"/>
                  <a:pt x="1230" y="5"/>
                  <a:pt x="1210" y="14"/>
                </a:cubicBezTo>
                <a:cubicBezTo>
                  <a:pt x="1130" y="44"/>
                  <a:pt x="1099" y="74"/>
                  <a:pt x="1090" y="164"/>
                </a:cubicBezTo>
                <a:cubicBezTo>
                  <a:pt x="1090" y="314"/>
                  <a:pt x="1059" y="453"/>
                  <a:pt x="1059" y="604"/>
                </a:cubicBezTo>
                <a:cubicBezTo>
                  <a:pt x="1059" y="733"/>
                  <a:pt x="1010" y="773"/>
                  <a:pt x="910" y="804"/>
                </a:cubicBezTo>
                <a:cubicBezTo>
                  <a:pt x="660" y="893"/>
                  <a:pt x="430" y="1003"/>
                  <a:pt x="170" y="1053"/>
                </a:cubicBezTo>
                <a:cubicBezTo>
                  <a:pt x="90" y="1073"/>
                  <a:pt x="0" y="1103"/>
                  <a:pt x="0" y="1203"/>
                </a:cubicBezTo>
                <a:cubicBezTo>
                  <a:pt x="0" y="1293"/>
                  <a:pt x="80" y="1323"/>
                  <a:pt x="150" y="1353"/>
                </a:cubicBezTo>
                <a:cubicBezTo>
                  <a:pt x="390" y="1453"/>
                  <a:pt x="620" y="1543"/>
                  <a:pt x="859" y="1643"/>
                </a:cubicBezTo>
                <a:cubicBezTo>
                  <a:pt x="810" y="1923"/>
                  <a:pt x="760" y="2202"/>
                  <a:pt x="710" y="2472"/>
                </a:cubicBezTo>
                <a:cubicBezTo>
                  <a:pt x="690" y="2572"/>
                  <a:pt x="690" y="2672"/>
                  <a:pt x="790" y="2732"/>
                </a:cubicBezTo>
                <a:cubicBezTo>
                  <a:pt x="818" y="2747"/>
                  <a:pt x="847" y="2754"/>
                  <a:pt x="875" y="2754"/>
                </a:cubicBezTo>
                <a:cubicBezTo>
                  <a:pt x="939" y="2754"/>
                  <a:pt x="1001" y="2720"/>
                  <a:pt x="1050" y="2672"/>
                </a:cubicBezTo>
                <a:cubicBezTo>
                  <a:pt x="1199" y="2542"/>
                  <a:pt x="1349" y="2412"/>
                  <a:pt x="1489" y="2272"/>
                </a:cubicBezTo>
                <a:cubicBezTo>
                  <a:pt x="1560" y="2208"/>
                  <a:pt x="1621" y="2175"/>
                  <a:pt x="1697" y="2175"/>
                </a:cubicBezTo>
                <a:cubicBezTo>
                  <a:pt x="1728" y="2175"/>
                  <a:pt x="1761" y="2180"/>
                  <a:pt x="1799" y="2192"/>
                </a:cubicBezTo>
                <a:cubicBezTo>
                  <a:pt x="2109" y="2282"/>
                  <a:pt x="2418" y="2352"/>
                  <a:pt x="2738" y="2402"/>
                </a:cubicBezTo>
                <a:cubicBezTo>
                  <a:pt x="2776" y="2409"/>
                  <a:pt x="2809" y="2413"/>
                  <a:pt x="2836" y="2413"/>
                </a:cubicBezTo>
                <a:cubicBezTo>
                  <a:pt x="2958" y="2413"/>
                  <a:pt x="2968" y="2339"/>
                  <a:pt x="2878" y="2192"/>
                </a:cubicBezTo>
                <a:cubicBezTo>
                  <a:pt x="2738" y="1952"/>
                  <a:pt x="2588" y="1723"/>
                  <a:pt x="2429" y="1493"/>
                </a:cubicBezTo>
                <a:cubicBezTo>
                  <a:pt x="2349" y="1383"/>
                  <a:pt x="2338" y="1293"/>
                  <a:pt x="2418" y="1183"/>
                </a:cubicBezTo>
                <a:cubicBezTo>
                  <a:pt x="2548" y="983"/>
                  <a:pt x="2658" y="773"/>
                  <a:pt x="2778" y="564"/>
                </a:cubicBezTo>
                <a:cubicBezTo>
                  <a:pt x="2818" y="493"/>
                  <a:pt x="2848" y="424"/>
                  <a:pt x="2788" y="353"/>
                </a:cubicBezTo>
                <a:cubicBezTo>
                  <a:pt x="2762" y="327"/>
                  <a:pt x="2736" y="318"/>
                  <a:pt x="2708" y="318"/>
                </a:cubicBezTo>
                <a:cubicBezTo>
                  <a:pt x="2674" y="318"/>
                  <a:pt x="2637" y="333"/>
                  <a:pt x="2598" y="344"/>
                </a:cubicBezTo>
                <a:cubicBezTo>
                  <a:pt x="2508" y="373"/>
                  <a:pt x="2418" y="404"/>
                  <a:pt x="2329" y="424"/>
                </a:cubicBezTo>
                <a:cubicBezTo>
                  <a:pt x="2115" y="482"/>
                  <a:pt x="1979" y="518"/>
                  <a:pt x="1875" y="518"/>
                </a:cubicBezTo>
                <a:cubicBezTo>
                  <a:pt x="1691" y="518"/>
                  <a:pt x="1605" y="403"/>
                  <a:pt x="1369" y="84"/>
                </a:cubicBezTo>
                <a:cubicBezTo>
                  <a:pt x="1339" y="45"/>
                  <a:pt x="1313" y="1"/>
                  <a:pt x="1263" y="1"/>
                </a:cubicBezTo>
                <a:close/>
              </a:path>
            </a:pathLst>
          </a:custGeom>
          <a:solidFill>
            <a:srgbClr val="FFC0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32" name="Google Shape;832;p39"/>
          <p:cNvSpPr/>
          <p:nvPr/>
        </p:nvSpPr>
        <p:spPr>
          <a:xfrm>
            <a:off x="1895529" y="3462026"/>
            <a:ext cx="185421" cy="172050"/>
          </a:xfrm>
          <a:custGeom>
            <a:avLst/>
            <a:gdLst/>
            <a:ahLst/>
            <a:cxnLst/>
            <a:rect l="l" t="t" r="r" b="b"/>
            <a:pathLst>
              <a:path w="2969" h="2755" extrusionOk="0">
                <a:moveTo>
                  <a:pt x="1263" y="1"/>
                </a:moveTo>
                <a:cubicBezTo>
                  <a:pt x="1247" y="1"/>
                  <a:pt x="1230" y="5"/>
                  <a:pt x="1210" y="14"/>
                </a:cubicBezTo>
                <a:cubicBezTo>
                  <a:pt x="1130" y="44"/>
                  <a:pt x="1099" y="74"/>
                  <a:pt x="1090" y="164"/>
                </a:cubicBezTo>
                <a:cubicBezTo>
                  <a:pt x="1090" y="314"/>
                  <a:pt x="1059" y="453"/>
                  <a:pt x="1059" y="604"/>
                </a:cubicBezTo>
                <a:cubicBezTo>
                  <a:pt x="1059" y="733"/>
                  <a:pt x="1010" y="773"/>
                  <a:pt x="910" y="804"/>
                </a:cubicBezTo>
                <a:cubicBezTo>
                  <a:pt x="660" y="893"/>
                  <a:pt x="430" y="1003"/>
                  <a:pt x="170" y="1053"/>
                </a:cubicBezTo>
                <a:cubicBezTo>
                  <a:pt x="90" y="1073"/>
                  <a:pt x="0" y="1103"/>
                  <a:pt x="0" y="1203"/>
                </a:cubicBezTo>
                <a:cubicBezTo>
                  <a:pt x="0" y="1293"/>
                  <a:pt x="80" y="1323"/>
                  <a:pt x="150" y="1353"/>
                </a:cubicBezTo>
                <a:cubicBezTo>
                  <a:pt x="390" y="1453"/>
                  <a:pt x="620" y="1543"/>
                  <a:pt x="859" y="1643"/>
                </a:cubicBezTo>
                <a:cubicBezTo>
                  <a:pt x="810" y="1923"/>
                  <a:pt x="760" y="2202"/>
                  <a:pt x="710" y="2472"/>
                </a:cubicBezTo>
                <a:cubicBezTo>
                  <a:pt x="690" y="2572"/>
                  <a:pt x="690" y="2672"/>
                  <a:pt x="790" y="2732"/>
                </a:cubicBezTo>
                <a:cubicBezTo>
                  <a:pt x="818" y="2747"/>
                  <a:pt x="847" y="2754"/>
                  <a:pt x="875" y="2754"/>
                </a:cubicBezTo>
                <a:cubicBezTo>
                  <a:pt x="939" y="2754"/>
                  <a:pt x="1001" y="2720"/>
                  <a:pt x="1050" y="2672"/>
                </a:cubicBezTo>
                <a:cubicBezTo>
                  <a:pt x="1199" y="2542"/>
                  <a:pt x="1349" y="2412"/>
                  <a:pt x="1489" y="2272"/>
                </a:cubicBezTo>
                <a:cubicBezTo>
                  <a:pt x="1560" y="2208"/>
                  <a:pt x="1621" y="2175"/>
                  <a:pt x="1697" y="2175"/>
                </a:cubicBezTo>
                <a:cubicBezTo>
                  <a:pt x="1728" y="2175"/>
                  <a:pt x="1761" y="2180"/>
                  <a:pt x="1799" y="2192"/>
                </a:cubicBezTo>
                <a:cubicBezTo>
                  <a:pt x="2109" y="2282"/>
                  <a:pt x="2418" y="2352"/>
                  <a:pt x="2738" y="2402"/>
                </a:cubicBezTo>
                <a:cubicBezTo>
                  <a:pt x="2776" y="2409"/>
                  <a:pt x="2809" y="2413"/>
                  <a:pt x="2836" y="2413"/>
                </a:cubicBezTo>
                <a:cubicBezTo>
                  <a:pt x="2958" y="2413"/>
                  <a:pt x="2968" y="2339"/>
                  <a:pt x="2878" y="2192"/>
                </a:cubicBezTo>
                <a:cubicBezTo>
                  <a:pt x="2738" y="1952"/>
                  <a:pt x="2588" y="1723"/>
                  <a:pt x="2429" y="1493"/>
                </a:cubicBezTo>
                <a:cubicBezTo>
                  <a:pt x="2349" y="1383"/>
                  <a:pt x="2338" y="1293"/>
                  <a:pt x="2418" y="1183"/>
                </a:cubicBezTo>
                <a:cubicBezTo>
                  <a:pt x="2548" y="983"/>
                  <a:pt x="2658" y="773"/>
                  <a:pt x="2778" y="564"/>
                </a:cubicBezTo>
                <a:cubicBezTo>
                  <a:pt x="2818" y="493"/>
                  <a:pt x="2848" y="424"/>
                  <a:pt x="2788" y="353"/>
                </a:cubicBezTo>
                <a:cubicBezTo>
                  <a:pt x="2762" y="327"/>
                  <a:pt x="2736" y="318"/>
                  <a:pt x="2708" y="318"/>
                </a:cubicBezTo>
                <a:cubicBezTo>
                  <a:pt x="2674" y="318"/>
                  <a:pt x="2637" y="333"/>
                  <a:pt x="2598" y="344"/>
                </a:cubicBezTo>
                <a:cubicBezTo>
                  <a:pt x="2508" y="373"/>
                  <a:pt x="2418" y="404"/>
                  <a:pt x="2329" y="424"/>
                </a:cubicBezTo>
                <a:cubicBezTo>
                  <a:pt x="2115" y="482"/>
                  <a:pt x="1979" y="518"/>
                  <a:pt x="1875" y="518"/>
                </a:cubicBezTo>
                <a:cubicBezTo>
                  <a:pt x="1691" y="518"/>
                  <a:pt x="1605" y="403"/>
                  <a:pt x="1369" y="84"/>
                </a:cubicBezTo>
                <a:cubicBezTo>
                  <a:pt x="1339" y="45"/>
                  <a:pt x="1313" y="1"/>
                  <a:pt x="1263" y="1"/>
                </a:cubicBezTo>
                <a:close/>
              </a:path>
            </a:pathLst>
          </a:custGeom>
          <a:solidFill>
            <a:srgbClr val="FFC0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33" name="Google Shape;833;p39"/>
          <p:cNvSpPr/>
          <p:nvPr/>
        </p:nvSpPr>
        <p:spPr>
          <a:xfrm flipH="1">
            <a:off x="4290004" y="3462026"/>
            <a:ext cx="185421" cy="172050"/>
          </a:xfrm>
          <a:custGeom>
            <a:avLst/>
            <a:gdLst/>
            <a:ahLst/>
            <a:cxnLst/>
            <a:rect l="l" t="t" r="r" b="b"/>
            <a:pathLst>
              <a:path w="2969" h="2755" extrusionOk="0">
                <a:moveTo>
                  <a:pt x="1263" y="1"/>
                </a:moveTo>
                <a:cubicBezTo>
                  <a:pt x="1247" y="1"/>
                  <a:pt x="1230" y="5"/>
                  <a:pt x="1210" y="14"/>
                </a:cubicBezTo>
                <a:cubicBezTo>
                  <a:pt x="1130" y="44"/>
                  <a:pt x="1099" y="74"/>
                  <a:pt x="1090" y="164"/>
                </a:cubicBezTo>
                <a:cubicBezTo>
                  <a:pt x="1090" y="314"/>
                  <a:pt x="1059" y="453"/>
                  <a:pt x="1059" y="604"/>
                </a:cubicBezTo>
                <a:cubicBezTo>
                  <a:pt x="1059" y="733"/>
                  <a:pt x="1010" y="773"/>
                  <a:pt x="910" y="804"/>
                </a:cubicBezTo>
                <a:cubicBezTo>
                  <a:pt x="660" y="893"/>
                  <a:pt x="430" y="1003"/>
                  <a:pt x="170" y="1053"/>
                </a:cubicBezTo>
                <a:cubicBezTo>
                  <a:pt x="90" y="1073"/>
                  <a:pt x="0" y="1103"/>
                  <a:pt x="0" y="1203"/>
                </a:cubicBezTo>
                <a:cubicBezTo>
                  <a:pt x="0" y="1293"/>
                  <a:pt x="80" y="1323"/>
                  <a:pt x="150" y="1353"/>
                </a:cubicBezTo>
                <a:cubicBezTo>
                  <a:pt x="390" y="1453"/>
                  <a:pt x="620" y="1543"/>
                  <a:pt x="859" y="1643"/>
                </a:cubicBezTo>
                <a:cubicBezTo>
                  <a:pt x="810" y="1923"/>
                  <a:pt x="760" y="2202"/>
                  <a:pt x="710" y="2472"/>
                </a:cubicBezTo>
                <a:cubicBezTo>
                  <a:pt x="690" y="2572"/>
                  <a:pt x="690" y="2672"/>
                  <a:pt x="790" y="2732"/>
                </a:cubicBezTo>
                <a:cubicBezTo>
                  <a:pt x="818" y="2747"/>
                  <a:pt x="847" y="2754"/>
                  <a:pt x="875" y="2754"/>
                </a:cubicBezTo>
                <a:cubicBezTo>
                  <a:pt x="939" y="2754"/>
                  <a:pt x="1001" y="2720"/>
                  <a:pt x="1050" y="2672"/>
                </a:cubicBezTo>
                <a:cubicBezTo>
                  <a:pt x="1199" y="2542"/>
                  <a:pt x="1349" y="2412"/>
                  <a:pt x="1489" y="2272"/>
                </a:cubicBezTo>
                <a:cubicBezTo>
                  <a:pt x="1560" y="2208"/>
                  <a:pt x="1621" y="2175"/>
                  <a:pt x="1697" y="2175"/>
                </a:cubicBezTo>
                <a:cubicBezTo>
                  <a:pt x="1728" y="2175"/>
                  <a:pt x="1761" y="2180"/>
                  <a:pt x="1799" y="2192"/>
                </a:cubicBezTo>
                <a:cubicBezTo>
                  <a:pt x="2109" y="2282"/>
                  <a:pt x="2418" y="2352"/>
                  <a:pt x="2738" y="2402"/>
                </a:cubicBezTo>
                <a:cubicBezTo>
                  <a:pt x="2776" y="2409"/>
                  <a:pt x="2809" y="2413"/>
                  <a:pt x="2836" y="2413"/>
                </a:cubicBezTo>
                <a:cubicBezTo>
                  <a:pt x="2958" y="2413"/>
                  <a:pt x="2968" y="2339"/>
                  <a:pt x="2878" y="2192"/>
                </a:cubicBezTo>
                <a:cubicBezTo>
                  <a:pt x="2738" y="1952"/>
                  <a:pt x="2588" y="1723"/>
                  <a:pt x="2429" y="1493"/>
                </a:cubicBezTo>
                <a:cubicBezTo>
                  <a:pt x="2349" y="1383"/>
                  <a:pt x="2338" y="1293"/>
                  <a:pt x="2418" y="1183"/>
                </a:cubicBezTo>
                <a:cubicBezTo>
                  <a:pt x="2548" y="983"/>
                  <a:pt x="2658" y="773"/>
                  <a:pt x="2778" y="564"/>
                </a:cubicBezTo>
                <a:cubicBezTo>
                  <a:pt x="2818" y="493"/>
                  <a:pt x="2848" y="424"/>
                  <a:pt x="2788" y="353"/>
                </a:cubicBezTo>
                <a:cubicBezTo>
                  <a:pt x="2762" y="327"/>
                  <a:pt x="2736" y="318"/>
                  <a:pt x="2708" y="318"/>
                </a:cubicBezTo>
                <a:cubicBezTo>
                  <a:pt x="2674" y="318"/>
                  <a:pt x="2637" y="333"/>
                  <a:pt x="2598" y="344"/>
                </a:cubicBezTo>
                <a:cubicBezTo>
                  <a:pt x="2508" y="373"/>
                  <a:pt x="2418" y="404"/>
                  <a:pt x="2329" y="424"/>
                </a:cubicBezTo>
                <a:cubicBezTo>
                  <a:pt x="2115" y="482"/>
                  <a:pt x="1979" y="518"/>
                  <a:pt x="1875" y="518"/>
                </a:cubicBezTo>
                <a:cubicBezTo>
                  <a:pt x="1691" y="518"/>
                  <a:pt x="1605" y="403"/>
                  <a:pt x="1369" y="84"/>
                </a:cubicBezTo>
                <a:cubicBezTo>
                  <a:pt x="1339" y="45"/>
                  <a:pt x="1313" y="1"/>
                  <a:pt x="1263" y="1"/>
                </a:cubicBezTo>
                <a:close/>
              </a:path>
            </a:pathLst>
          </a:custGeom>
          <a:solidFill>
            <a:srgbClr val="FFC0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34" name="Google Shape;834;p39"/>
          <p:cNvSpPr/>
          <p:nvPr/>
        </p:nvSpPr>
        <p:spPr>
          <a:xfrm flipH="1">
            <a:off x="7453554" y="3462026"/>
            <a:ext cx="185421" cy="172050"/>
          </a:xfrm>
          <a:custGeom>
            <a:avLst/>
            <a:gdLst/>
            <a:ahLst/>
            <a:cxnLst/>
            <a:rect l="l" t="t" r="r" b="b"/>
            <a:pathLst>
              <a:path w="2969" h="2755" extrusionOk="0">
                <a:moveTo>
                  <a:pt x="1263" y="1"/>
                </a:moveTo>
                <a:cubicBezTo>
                  <a:pt x="1247" y="1"/>
                  <a:pt x="1230" y="5"/>
                  <a:pt x="1210" y="14"/>
                </a:cubicBezTo>
                <a:cubicBezTo>
                  <a:pt x="1130" y="44"/>
                  <a:pt x="1099" y="74"/>
                  <a:pt x="1090" y="164"/>
                </a:cubicBezTo>
                <a:cubicBezTo>
                  <a:pt x="1090" y="314"/>
                  <a:pt x="1059" y="453"/>
                  <a:pt x="1059" y="604"/>
                </a:cubicBezTo>
                <a:cubicBezTo>
                  <a:pt x="1059" y="733"/>
                  <a:pt x="1010" y="773"/>
                  <a:pt x="910" y="804"/>
                </a:cubicBezTo>
                <a:cubicBezTo>
                  <a:pt x="660" y="893"/>
                  <a:pt x="430" y="1003"/>
                  <a:pt x="170" y="1053"/>
                </a:cubicBezTo>
                <a:cubicBezTo>
                  <a:pt x="90" y="1073"/>
                  <a:pt x="0" y="1103"/>
                  <a:pt x="0" y="1203"/>
                </a:cubicBezTo>
                <a:cubicBezTo>
                  <a:pt x="0" y="1293"/>
                  <a:pt x="80" y="1323"/>
                  <a:pt x="150" y="1353"/>
                </a:cubicBezTo>
                <a:cubicBezTo>
                  <a:pt x="390" y="1453"/>
                  <a:pt x="620" y="1543"/>
                  <a:pt x="859" y="1643"/>
                </a:cubicBezTo>
                <a:cubicBezTo>
                  <a:pt x="810" y="1923"/>
                  <a:pt x="760" y="2202"/>
                  <a:pt x="710" y="2472"/>
                </a:cubicBezTo>
                <a:cubicBezTo>
                  <a:pt x="690" y="2572"/>
                  <a:pt x="690" y="2672"/>
                  <a:pt x="790" y="2732"/>
                </a:cubicBezTo>
                <a:cubicBezTo>
                  <a:pt x="818" y="2747"/>
                  <a:pt x="847" y="2754"/>
                  <a:pt x="875" y="2754"/>
                </a:cubicBezTo>
                <a:cubicBezTo>
                  <a:pt x="939" y="2754"/>
                  <a:pt x="1001" y="2720"/>
                  <a:pt x="1050" y="2672"/>
                </a:cubicBezTo>
                <a:cubicBezTo>
                  <a:pt x="1199" y="2542"/>
                  <a:pt x="1349" y="2412"/>
                  <a:pt x="1489" y="2272"/>
                </a:cubicBezTo>
                <a:cubicBezTo>
                  <a:pt x="1560" y="2208"/>
                  <a:pt x="1621" y="2175"/>
                  <a:pt x="1697" y="2175"/>
                </a:cubicBezTo>
                <a:cubicBezTo>
                  <a:pt x="1728" y="2175"/>
                  <a:pt x="1761" y="2180"/>
                  <a:pt x="1799" y="2192"/>
                </a:cubicBezTo>
                <a:cubicBezTo>
                  <a:pt x="2109" y="2282"/>
                  <a:pt x="2418" y="2352"/>
                  <a:pt x="2738" y="2402"/>
                </a:cubicBezTo>
                <a:cubicBezTo>
                  <a:pt x="2776" y="2409"/>
                  <a:pt x="2809" y="2413"/>
                  <a:pt x="2836" y="2413"/>
                </a:cubicBezTo>
                <a:cubicBezTo>
                  <a:pt x="2958" y="2413"/>
                  <a:pt x="2968" y="2339"/>
                  <a:pt x="2878" y="2192"/>
                </a:cubicBezTo>
                <a:cubicBezTo>
                  <a:pt x="2738" y="1952"/>
                  <a:pt x="2588" y="1723"/>
                  <a:pt x="2429" y="1493"/>
                </a:cubicBezTo>
                <a:cubicBezTo>
                  <a:pt x="2349" y="1383"/>
                  <a:pt x="2338" y="1293"/>
                  <a:pt x="2418" y="1183"/>
                </a:cubicBezTo>
                <a:cubicBezTo>
                  <a:pt x="2548" y="983"/>
                  <a:pt x="2658" y="773"/>
                  <a:pt x="2778" y="564"/>
                </a:cubicBezTo>
                <a:cubicBezTo>
                  <a:pt x="2818" y="493"/>
                  <a:pt x="2848" y="424"/>
                  <a:pt x="2788" y="353"/>
                </a:cubicBezTo>
                <a:cubicBezTo>
                  <a:pt x="2762" y="327"/>
                  <a:pt x="2736" y="318"/>
                  <a:pt x="2708" y="318"/>
                </a:cubicBezTo>
                <a:cubicBezTo>
                  <a:pt x="2674" y="318"/>
                  <a:pt x="2637" y="333"/>
                  <a:pt x="2598" y="344"/>
                </a:cubicBezTo>
                <a:cubicBezTo>
                  <a:pt x="2508" y="373"/>
                  <a:pt x="2418" y="404"/>
                  <a:pt x="2329" y="424"/>
                </a:cubicBezTo>
                <a:cubicBezTo>
                  <a:pt x="2115" y="482"/>
                  <a:pt x="1979" y="518"/>
                  <a:pt x="1875" y="518"/>
                </a:cubicBezTo>
                <a:cubicBezTo>
                  <a:pt x="1691" y="518"/>
                  <a:pt x="1605" y="403"/>
                  <a:pt x="1369" y="84"/>
                </a:cubicBezTo>
                <a:cubicBezTo>
                  <a:pt x="1339" y="45"/>
                  <a:pt x="1313" y="1"/>
                  <a:pt x="1263" y="1"/>
                </a:cubicBezTo>
                <a:close/>
              </a:path>
            </a:pathLst>
          </a:custGeom>
          <a:solidFill>
            <a:srgbClr val="FFC0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35" name="Google Shape;835;p39"/>
          <p:cNvSpPr txBox="1">
            <a:spLocks noGrp="1"/>
          </p:cNvSpPr>
          <p:nvPr>
            <p:ph type="title" idx="16"/>
          </p:nvPr>
        </p:nvSpPr>
        <p:spPr>
          <a:xfrm>
            <a:off x="719875" y="1358000"/>
            <a:ext cx="2175000" cy="446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01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836" name="Google Shape;836;p39"/>
          <p:cNvSpPr txBox="1">
            <a:spLocks noGrp="1"/>
          </p:cNvSpPr>
          <p:nvPr>
            <p:ph type="title" idx="17"/>
          </p:nvPr>
        </p:nvSpPr>
        <p:spPr>
          <a:xfrm>
            <a:off x="3484413" y="1358000"/>
            <a:ext cx="2175000" cy="446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02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837" name="Google Shape;837;p39"/>
          <p:cNvSpPr txBox="1">
            <a:spLocks noGrp="1"/>
          </p:cNvSpPr>
          <p:nvPr>
            <p:ph type="title" idx="18"/>
          </p:nvPr>
        </p:nvSpPr>
        <p:spPr>
          <a:xfrm>
            <a:off x="6248938" y="1358000"/>
            <a:ext cx="2175000" cy="446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03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838" name="Google Shape;838;p39"/>
          <p:cNvSpPr txBox="1">
            <a:spLocks noGrp="1"/>
          </p:cNvSpPr>
          <p:nvPr>
            <p:ph type="title" idx="19"/>
          </p:nvPr>
        </p:nvSpPr>
        <p:spPr>
          <a:xfrm>
            <a:off x="719875" y="3260150"/>
            <a:ext cx="2175000" cy="446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04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839" name="Google Shape;839;p39"/>
          <p:cNvSpPr txBox="1">
            <a:spLocks noGrp="1"/>
          </p:cNvSpPr>
          <p:nvPr>
            <p:ph type="title" idx="20"/>
          </p:nvPr>
        </p:nvSpPr>
        <p:spPr>
          <a:xfrm>
            <a:off x="3484413" y="3260150"/>
            <a:ext cx="2175000" cy="446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05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840" name="Google Shape;840;p39"/>
          <p:cNvSpPr txBox="1">
            <a:spLocks noGrp="1"/>
          </p:cNvSpPr>
          <p:nvPr>
            <p:ph type="title" idx="21"/>
          </p:nvPr>
        </p:nvSpPr>
        <p:spPr>
          <a:xfrm>
            <a:off x="6248938" y="3260150"/>
            <a:ext cx="2175000" cy="446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06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841" name="Google Shape;841;p39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اهداف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42" name="Google Shape;842;p39"/>
          <p:cNvSpPr txBox="1">
            <a:spLocks noGrp="1"/>
          </p:cNvSpPr>
          <p:nvPr>
            <p:ph type="subTitle" idx="1"/>
          </p:nvPr>
        </p:nvSpPr>
        <p:spPr>
          <a:xfrm>
            <a:off x="720075" y="2162575"/>
            <a:ext cx="2175000" cy="53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حقوق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43" name="Google Shape;843;p39"/>
          <p:cNvSpPr txBox="1">
            <a:spLocks noGrp="1"/>
          </p:cNvSpPr>
          <p:nvPr>
            <p:ph type="subTitle" idx="2"/>
          </p:nvPr>
        </p:nvSpPr>
        <p:spPr>
          <a:xfrm>
            <a:off x="720000" y="1764725"/>
            <a:ext cx="2175000" cy="44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و مطلب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44" name="Google Shape;844;p39"/>
          <p:cNvSpPr txBox="1">
            <a:spLocks noGrp="1"/>
          </p:cNvSpPr>
          <p:nvPr>
            <p:ph type="subTitle" idx="3"/>
          </p:nvPr>
        </p:nvSpPr>
        <p:spPr>
          <a:xfrm>
            <a:off x="3484542" y="2162575"/>
            <a:ext cx="2175000" cy="53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حقوق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45" name="Google Shape;845;p39"/>
          <p:cNvSpPr txBox="1">
            <a:spLocks noGrp="1"/>
          </p:cNvSpPr>
          <p:nvPr>
            <p:ph type="subTitle" idx="4"/>
          </p:nvPr>
        </p:nvSpPr>
        <p:spPr>
          <a:xfrm>
            <a:off x="3484463" y="1764725"/>
            <a:ext cx="2175000" cy="44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و مطلب</a:t>
            </a:r>
          </a:p>
        </p:txBody>
      </p:sp>
      <p:sp>
        <p:nvSpPr>
          <p:cNvPr id="846" name="Google Shape;846;p39"/>
          <p:cNvSpPr txBox="1">
            <a:spLocks noGrp="1"/>
          </p:cNvSpPr>
          <p:nvPr>
            <p:ph type="subTitle" idx="5"/>
          </p:nvPr>
        </p:nvSpPr>
        <p:spPr>
          <a:xfrm>
            <a:off x="6249021" y="2162575"/>
            <a:ext cx="2175000" cy="53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حقوق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47" name="Google Shape;847;p39"/>
          <p:cNvSpPr txBox="1">
            <a:spLocks noGrp="1"/>
          </p:cNvSpPr>
          <p:nvPr>
            <p:ph type="subTitle" idx="6"/>
          </p:nvPr>
        </p:nvSpPr>
        <p:spPr>
          <a:xfrm>
            <a:off x="6248938" y="1764725"/>
            <a:ext cx="2175000" cy="44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و مطلب</a:t>
            </a:r>
          </a:p>
        </p:txBody>
      </p:sp>
      <p:sp>
        <p:nvSpPr>
          <p:cNvPr id="848" name="Google Shape;848;p39"/>
          <p:cNvSpPr txBox="1">
            <a:spLocks noGrp="1"/>
          </p:cNvSpPr>
          <p:nvPr>
            <p:ph type="subTitle" idx="7"/>
          </p:nvPr>
        </p:nvSpPr>
        <p:spPr>
          <a:xfrm>
            <a:off x="720075" y="4063800"/>
            <a:ext cx="2175000" cy="53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حقوق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49" name="Google Shape;849;p39"/>
          <p:cNvSpPr txBox="1">
            <a:spLocks noGrp="1"/>
          </p:cNvSpPr>
          <p:nvPr>
            <p:ph type="subTitle" idx="8"/>
          </p:nvPr>
        </p:nvSpPr>
        <p:spPr>
          <a:xfrm>
            <a:off x="720000" y="3665950"/>
            <a:ext cx="2175000" cy="44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>
                <a:cs typeface="B Nazanin" panose="00000700000000000000" pitchFamily="2" charset="-78"/>
              </a:rPr>
              <a:t>عنوان و مطلب</a:t>
            </a:r>
            <a:endParaRPr lang="fa-IR" dirty="0">
              <a:cs typeface="B Nazanin" panose="00000700000000000000" pitchFamily="2" charset="-78"/>
            </a:endParaRPr>
          </a:p>
        </p:txBody>
      </p:sp>
      <p:sp>
        <p:nvSpPr>
          <p:cNvPr id="850" name="Google Shape;850;p39"/>
          <p:cNvSpPr txBox="1">
            <a:spLocks noGrp="1"/>
          </p:cNvSpPr>
          <p:nvPr>
            <p:ph type="subTitle" idx="9"/>
          </p:nvPr>
        </p:nvSpPr>
        <p:spPr>
          <a:xfrm>
            <a:off x="3484542" y="4063800"/>
            <a:ext cx="2175000" cy="53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حقوق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51" name="Google Shape;851;p39"/>
          <p:cNvSpPr txBox="1">
            <a:spLocks noGrp="1"/>
          </p:cNvSpPr>
          <p:nvPr>
            <p:ph type="subTitle" idx="13"/>
          </p:nvPr>
        </p:nvSpPr>
        <p:spPr>
          <a:xfrm>
            <a:off x="3484463" y="3665950"/>
            <a:ext cx="2175000" cy="44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و مطلب</a:t>
            </a:r>
          </a:p>
        </p:txBody>
      </p:sp>
      <p:sp>
        <p:nvSpPr>
          <p:cNvPr id="852" name="Google Shape;852;p39"/>
          <p:cNvSpPr txBox="1">
            <a:spLocks noGrp="1"/>
          </p:cNvSpPr>
          <p:nvPr>
            <p:ph type="subTitle" idx="14"/>
          </p:nvPr>
        </p:nvSpPr>
        <p:spPr>
          <a:xfrm>
            <a:off x="6249021" y="4063800"/>
            <a:ext cx="2175000" cy="53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حقوق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53" name="Google Shape;853;p39"/>
          <p:cNvSpPr txBox="1">
            <a:spLocks noGrp="1"/>
          </p:cNvSpPr>
          <p:nvPr>
            <p:ph type="subTitle" idx="15"/>
          </p:nvPr>
        </p:nvSpPr>
        <p:spPr>
          <a:xfrm>
            <a:off x="6248938" y="3665950"/>
            <a:ext cx="2175000" cy="44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و مطلب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8" name="Google Shape;858;p40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استراتژی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59" name="Google Shape;859;p40"/>
          <p:cNvSpPr txBox="1">
            <a:spLocks noGrp="1"/>
          </p:cNvSpPr>
          <p:nvPr>
            <p:ph type="subTitle" idx="3"/>
          </p:nvPr>
        </p:nvSpPr>
        <p:spPr>
          <a:xfrm>
            <a:off x="3414902" y="3945300"/>
            <a:ext cx="2314200" cy="62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حقوق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60" name="Google Shape;860;p40"/>
          <p:cNvSpPr txBox="1">
            <a:spLocks noGrp="1"/>
          </p:cNvSpPr>
          <p:nvPr>
            <p:ph type="subTitle" idx="4"/>
          </p:nvPr>
        </p:nvSpPr>
        <p:spPr>
          <a:xfrm>
            <a:off x="3414902" y="3014050"/>
            <a:ext cx="2314200" cy="44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در اینجا</a:t>
            </a:r>
          </a:p>
        </p:txBody>
      </p:sp>
      <p:sp>
        <p:nvSpPr>
          <p:cNvPr id="861" name="Google Shape;861;p40"/>
          <p:cNvSpPr txBox="1">
            <a:spLocks noGrp="1"/>
          </p:cNvSpPr>
          <p:nvPr>
            <p:ph type="subTitle" idx="5"/>
          </p:nvPr>
        </p:nvSpPr>
        <p:spPr>
          <a:xfrm>
            <a:off x="6109779" y="3945300"/>
            <a:ext cx="2314200" cy="62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حقوق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62" name="Google Shape;862;p40"/>
          <p:cNvSpPr txBox="1">
            <a:spLocks noGrp="1"/>
          </p:cNvSpPr>
          <p:nvPr>
            <p:ph type="subTitle" idx="6"/>
          </p:nvPr>
        </p:nvSpPr>
        <p:spPr>
          <a:xfrm>
            <a:off x="6109779" y="3014050"/>
            <a:ext cx="2314200" cy="44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در اینجا</a:t>
            </a:r>
          </a:p>
        </p:txBody>
      </p:sp>
      <p:sp>
        <p:nvSpPr>
          <p:cNvPr id="863" name="Google Shape;863;p40"/>
          <p:cNvSpPr/>
          <p:nvPr/>
        </p:nvSpPr>
        <p:spPr>
          <a:xfrm>
            <a:off x="4471792" y="3662327"/>
            <a:ext cx="200421" cy="209681"/>
          </a:xfrm>
          <a:custGeom>
            <a:avLst/>
            <a:gdLst/>
            <a:ahLst/>
            <a:cxnLst/>
            <a:rect l="l" t="t" r="r" b="b"/>
            <a:pathLst>
              <a:path w="4718" h="4936" extrusionOk="0">
                <a:moveTo>
                  <a:pt x="3009" y="1"/>
                </a:moveTo>
                <a:cubicBezTo>
                  <a:pt x="2924" y="1"/>
                  <a:pt x="2845" y="49"/>
                  <a:pt x="2779" y="109"/>
                </a:cubicBezTo>
                <a:cubicBezTo>
                  <a:pt x="2699" y="179"/>
                  <a:pt x="2628" y="249"/>
                  <a:pt x="2568" y="329"/>
                </a:cubicBezTo>
                <a:cubicBezTo>
                  <a:pt x="2289" y="648"/>
                  <a:pt x="2079" y="1018"/>
                  <a:pt x="1829" y="1378"/>
                </a:cubicBezTo>
                <a:cubicBezTo>
                  <a:pt x="1349" y="1268"/>
                  <a:pt x="860" y="1168"/>
                  <a:pt x="361" y="1148"/>
                </a:cubicBezTo>
                <a:cubicBezTo>
                  <a:pt x="350" y="1148"/>
                  <a:pt x="340" y="1147"/>
                  <a:pt x="330" y="1147"/>
                </a:cubicBezTo>
                <a:cubicBezTo>
                  <a:pt x="95" y="1147"/>
                  <a:pt x="25" y="1257"/>
                  <a:pt x="130" y="1488"/>
                </a:cubicBezTo>
                <a:cubicBezTo>
                  <a:pt x="170" y="1568"/>
                  <a:pt x="230" y="1638"/>
                  <a:pt x="281" y="1718"/>
                </a:cubicBezTo>
                <a:cubicBezTo>
                  <a:pt x="490" y="1987"/>
                  <a:pt x="690" y="2257"/>
                  <a:pt x="890" y="2527"/>
                </a:cubicBezTo>
                <a:cubicBezTo>
                  <a:pt x="630" y="2917"/>
                  <a:pt x="381" y="3286"/>
                  <a:pt x="141" y="3666"/>
                </a:cubicBezTo>
                <a:cubicBezTo>
                  <a:pt x="71" y="3756"/>
                  <a:pt x="1" y="3876"/>
                  <a:pt x="101" y="3996"/>
                </a:cubicBezTo>
                <a:cubicBezTo>
                  <a:pt x="151" y="4051"/>
                  <a:pt x="208" y="4068"/>
                  <a:pt x="267" y="4068"/>
                </a:cubicBezTo>
                <a:cubicBezTo>
                  <a:pt x="326" y="4068"/>
                  <a:pt x="385" y="4051"/>
                  <a:pt x="441" y="4036"/>
                </a:cubicBezTo>
                <a:cubicBezTo>
                  <a:pt x="600" y="3976"/>
                  <a:pt x="750" y="3906"/>
                  <a:pt x="890" y="3836"/>
                </a:cubicBezTo>
                <a:cubicBezTo>
                  <a:pt x="1160" y="3696"/>
                  <a:pt x="1409" y="3556"/>
                  <a:pt x="1720" y="3386"/>
                </a:cubicBezTo>
                <a:cubicBezTo>
                  <a:pt x="1799" y="3906"/>
                  <a:pt x="2049" y="4305"/>
                  <a:pt x="2219" y="4745"/>
                </a:cubicBezTo>
                <a:cubicBezTo>
                  <a:pt x="2257" y="4850"/>
                  <a:pt x="2313" y="4936"/>
                  <a:pt x="2439" y="4936"/>
                </a:cubicBezTo>
                <a:cubicBezTo>
                  <a:pt x="2445" y="4936"/>
                  <a:pt x="2452" y="4936"/>
                  <a:pt x="2459" y="4935"/>
                </a:cubicBezTo>
                <a:cubicBezTo>
                  <a:pt x="2588" y="4925"/>
                  <a:pt x="2608" y="4815"/>
                  <a:pt x="2628" y="4715"/>
                </a:cubicBezTo>
                <a:cubicBezTo>
                  <a:pt x="2719" y="4356"/>
                  <a:pt x="2748" y="3986"/>
                  <a:pt x="2719" y="3616"/>
                </a:cubicBezTo>
                <a:cubicBezTo>
                  <a:pt x="2708" y="3356"/>
                  <a:pt x="2808" y="3217"/>
                  <a:pt x="3058" y="3126"/>
                </a:cubicBezTo>
                <a:cubicBezTo>
                  <a:pt x="3518" y="2957"/>
                  <a:pt x="4007" y="2827"/>
                  <a:pt x="4447" y="2597"/>
                </a:cubicBezTo>
                <a:cubicBezTo>
                  <a:pt x="4557" y="2537"/>
                  <a:pt x="4707" y="2497"/>
                  <a:pt x="4707" y="2337"/>
                </a:cubicBezTo>
                <a:cubicBezTo>
                  <a:pt x="4717" y="2167"/>
                  <a:pt x="4547" y="2167"/>
                  <a:pt x="4437" y="2107"/>
                </a:cubicBezTo>
                <a:cubicBezTo>
                  <a:pt x="4038" y="1907"/>
                  <a:pt x="3598" y="1798"/>
                  <a:pt x="3168" y="1647"/>
                </a:cubicBezTo>
                <a:cubicBezTo>
                  <a:pt x="3248" y="1198"/>
                  <a:pt x="3308" y="759"/>
                  <a:pt x="3268" y="319"/>
                </a:cubicBezTo>
                <a:cubicBezTo>
                  <a:pt x="3268" y="189"/>
                  <a:pt x="3228" y="69"/>
                  <a:pt x="3098" y="19"/>
                </a:cubicBezTo>
                <a:cubicBezTo>
                  <a:pt x="3068" y="6"/>
                  <a:pt x="3038" y="1"/>
                  <a:pt x="3009" y="1"/>
                </a:cubicBezTo>
                <a:close/>
              </a:path>
            </a:pathLst>
          </a:custGeom>
          <a:solidFill>
            <a:srgbClr val="DDDD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3F3F3"/>
              </a:solidFill>
              <a:cs typeface="B Nazanin" panose="00000700000000000000" pitchFamily="2" charset="-78"/>
            </a:endParaRPr>
          </a:p>
        </p:txBody>
      </p:sp>
      <p:sp>
        <p:nvSpPr>
          <p:cNvPr id="864" name="Google Shape;864;p40"/>
          <p:cNvSpPr/>
          <p:nvPr/>
        </p:nvSpPr>
        <p:spPr>
          <a:xfrm flipH="1">
            <a:off x="7166669" y="3662327"/>
            <a:ext cx="200421" cy="209681"/>
          </a:xfrm>
          <a:custGeom>
            <a:avLst/>
            <a:gdLst/>
            <a:ahLst/>
            <a:cxnLst/>
            <a:rect l="l" t="t" r="r" b="b"/>
            <a:pathLst>
              <a:path w="4718" h="4936" extrusionOk="0">
                <a:moveTo>
                  <a:pt x="3009" y="1"/>
                </a:moveTo>
                <a:cubicBezTo>
                  <a:pt x="2924" y="1"/>
                  <a:pt x="2845" y="49"/>
                  <a:pt x="2779" y="109"/>
                </a:cubicBezTo>
                <a:cubicBezTo>
                  <a:pt x="2699" y="179"/>
                  <a:pt x="2628" y="249"/>
                  <a:pt x="2568" y="329"/>
                </a:cubicBezTo>
                <a:cubicBezTo>
                  <a:pt x="2289" y="648"/>
                  <a:pt x="2079" y="1018"/>
                  <a:pt x="1829" y="1378"/>
                </a:cubicBezTo>
                <a:cubicBezTo>
                  <a:pt x="1349" y="1268"/>
                  <a:pt x="860" y="1168"/>
                  <a:pt x="361" y="1148"/>
                </a:cubicBezTo>
                <a:cubicBezTo>
                  <a:pt x="350" y="1148"/>
                  <a:pt x="340" y="1147"/>
                  <a:pt x="330" y="1147"/>
                </a:cubicBezTo>
                <a:cubicBezTo>
                  <a:pt x="95" y="1147"/>
                  <a:pt x="25" y="1257"/>
                  <a:pt x="130" y="1488"/>
                </a:cubicBezTo>
                <a:cubicBezTo>
                  <a:pt x="170" y="1568"/>
                  <a:pt x="230" y="1638"/>
                  <a:pt x="281" y="1718"/>
                </a:cubicBezTo>
                <a:cubicBezTo>
                  <a:pt x="490" y="1987"/>
                  <a:pt x="690" y="2257"/>
                  <a:pt x="890" y="2527"/>
                </a:cubicBezTo>
                <a:cubicBezTo>
                  <a:pt x="630" y="2917"/>
                  <a:pt x="381" y="3286"/>
                  <a:pt x="141" y="3666"/>
                </a:cubicBezTo>
                <a:cubicBezTo>
                  <a:pt x="71" y="3756"/>
                  <a:pt x="1" y="3876"/>
                  <a:pt x="101" y="3996"/>
                </a:cubicBezTo>
                <a:cubicBezTo>
                  <a:pt x="151" y="4051"/>
                  <a:pt x="208" y="4068"/>
                  <a:pt x="267" y="4068"/>
                </a:cubicBezTo>
                <a:cubicBezTo>
                  <a:pt x="326" y="4068"/>
                  <a:pt x="385" y="4051"/>
                  <a:pt x="441" y="4036"/>
                </a:cubicBezTo>
                <a:cubicBezTo>
                  <a:pt x="600" y="3976"/>
                  <a:pt x="750" y="3906"/>
                  <a:pt x="890" y="3836"/>
                </a:cubicBezTo>
                <a:cubicBezTo>
                  <a:pt x="1160" y="3696"/>
                  <a:pt x="1409" y="3556"/>
                  <a:pt x="1720" y="3386"/>
                </a:cubicBezTo>
                <a:cubicBezTo>
                  <a:pt x="1799" y="3906"/>
                  <a:pt x="2049" y="4305"/>
                  <a:pt x="2219" y="4745"/>
                </a:cubicBezTo>
                <a:cubicBezTo>
                  <a:pt x="2257" y="4850"/>
                  <a:pt x="2313" y="4936"/>
                  <a:pt x="2439" y="4936"/>
                </a:cubicBezTo>
                <a:cubicBezTo>
                  <a:pt x="2445" y="4936"/>
                  <a:pt x="2452" y="4936"/>
                  <a:pt x="2459" y="4935"/>
                </a:cubicBezTo>
                <a:cubicBezTo>
                  <a:pt x="2588" y="4925"/>
                  <a:pt x="2608" y="4815"/>
                  <a:pt x="2628" y="4715"/>
                </a:cubicBezTo>
                <a:cubicBezTo>
                  <a:pt x="2719" y="4356"/>
                  <a:pt x="2748" y="3986"/>
                  <a:pt x="2719" y="3616"/>
                </a:cubicBezTo>
                <a:cubicBezTo>
                  <a:pt x="2708" y="3356"/>
                  <a:pt x="2808" y="3217"/>
                  <a:pt x="3058" y="3126"/>
                </a:cubicBezTo>
                <a:cubicBezTo>
                  <a:pt x="3518" y="2957"/>
                  <a:pt x="4007" y="2827"/>
                  <a:pt x="4447" y="2597"/>
                </a:cubicBezTo>
                <a:cubicBezTo>
                  <a:pt x="4557" y="2537"/>
                  <a:pt x="4707" y="2497"/>
                  <a:pt x="4707" y="2337"/>
                </a:cubicBezTo>
                <a:cubicBezTo>
                  <a:pt x="4717" y="2167"/>
                  <a:pt x="4547" y="2167"/>
                  <a:pt x="4437" y="2107"/>
                </a:cubicBezTo>
                <a:cubicBezTo>
                  <a:pt x="4038" y="1907"/>
                  <a:pt x="3598" y="1798"/>
                  <a:pt x="3168" y="1647"/>
                </a:cubicBezTo>
                <a:cubicBezTo>
                  <a:pt x="3248" y="1198"/>
                  <a:pt x="3308" y="759"/>
                  <a:pt x="3268" y="319"/>
                </a:cubicBezTo>
                <a:cubicBezTo>
                  <a:pt x="3268" y="189"/>
                  <a:pt x="3228" y="69"/>
                  <a:pt x="3098" y="19"/>
                </a:cubicBezTo>
                <a:cubicBezTo>
                  <a:pt x="3068" y="6"/>
                  <a:pt x="3038" y="1"/>
                  <a:pt x="3009" y="1"/>
                </a:cubicBezTo>
                <a:close/>
              </a:path>
            </a:pathLst>
          </a:custGeom>
          <a:solidFill>
            <a:srgbClr val="FFC0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65" name="Google Shape;865;p40"/>
          <p:cNvGrpSpPr/>
          <p:nvPr/>
        </p:nvGrpSpPr>
        <p:grpSpPr>
          <a:xfrm>
            <a:off x="4164615" y="1945563"/>
            <a:ext cx="814775" cy="347858"/>
            <a:chOff x="4392062" y="1930587"/>
            <a:chExt cx="359819" cy="153621"/>
          </a:xfrm>
        </p:grpSpPr>
        <p:sp>
          <p:nvSpPr>
            <p:cNvPr id="866" name="Google Shape;866;p40"/>
            <p:cNvSpPr/>
            <p:nvPr/>
          </p:nvSpPr>
          <p:spPr>
            <a:xfrm>
              <a:off x="4647575" y="1991075"/>
              <a:ext cx="40550" cy="42800"/>
            </a:xfrm>
            <a:custGeom>
              <a:avLst/>
              <a:gdLst/>
              <a:ahLst/>
              <a:cxnLst/>
              <a:rect l="l" t="t" r="r" b="b"/>
              <a:pathLst>
                <a:path w="1622" h="1712" extrusionOk="0">
                  <a:moveTo>
                    <a:pt x="1306" y="0"/>
                  </a:moveTo>
                  <a:lnTo>
                    <a:pt x="1622" y="811"/>
                  </a:lnTo>
                  <a:lnTo>
                    <a:pt x="1306" y="1712"/>
                  </a:lnTo>
                  <a:lnTo>
                    <a:pt x="496" y="1712"/>
                  </a:lnTo>
                  <a:lnTo>
                    <a:pt x="0" y="1396"/>
                  </a:lnTo>
                  <a:lnTo>
                    <a:pt x="225" y="766"/>
                  </a:lnTo>
                  <a:lnTo>
                    <a:pt x="766" y="270"/>
                  </a:lnTo>
                  <a:close/>
                </a:path>
              </a:pathLst>
            </a:custGeom>
            <a:solidFill>
              <a:srgbClr val="FFC05C"/>
            </a:solidFill>
            <a:ln>
              <a:noFill/>
            </a:ln>
          </p:spPr>
          <p:txBody>
            <a:bodyPr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67" name="Google Shape;867;p40"/>
            <p:cNvSpPr/>
            <p:nvPr/>
          </p:nvSpPr>
          <p:spPr>
            <a:xfrm>
              <a:off x="4392062" y="1930587"/>
              <a:ext cx="359819" cy="153621"/>
            </a:xfrm>
            <a:custGeom>
              <a:avLst/>
              <a:gdLst/>
              <a:ahLst/>
              <a:cxnLst/>
              <a:rect l="l" t="t" r="r" b="b"/>
              <a:pathLst>
                <a:path w="7172" h="3062" extrusionOk="0">
                  <a:moveTo>
                    <a:pt x="5666" y="1371"/>
                  </a:moveTo>
                  <a:cubicBezTo>
                    <a:pt x="5736" y="1531"/>
                    <a:pt x="5746" y="1682"/>
                    <a:pt x="5716" y="1831"/>
                  </a:cubicBezTo>
                  <a:cubicBezTo>
                    <a:pt x="5696" y="1951"/>
                    <a:pt x="5616" y="2021"/>
                    <a:pt x="5496" y="2021"/>
                  </a:cubicBezTo>
                  <a:cubicBezTo>
                    <a:pt x="5479" y="2023"/>
                    <a:pt x="5462" y="2023"/>
                    <a:pt x="5446" y="2023"/>
                  </a:cubicBezTo>
                  <a:cubicBezTo>
                    <a:pt x="5346" y="2023"/>
                    <a:pt x="5256" y="1995"/>
                    <a:pt x="5196" y="1901"/>
                  </a:cubicBezTo>
                  <a:cubicBezTo>
                    <a:pt x="5136" y="1791"/>
                    <a:pt x="5206" y="1711"/>
                    <a:pt x="5266" y="1631"/>
                  </a:cubicBezTo>
                  <a:cubicBezTo>
                    <a:pt x="5376" y="1522"/>
                    <a:pt x="5496" y="1422"/>
                    <a:pt x="5666" y="1371"/>
                  </a:cubicBezTo>
                  <a:close/>
                  <a:moveTo>
                    <a:pt x="4026" y="163"/>
                  </a:moveTo>
                  <a:cubicBezTo>
                    <a:pt x="4669" y="163"/>
                    <a:pt x="5317" y="551"/>
                    <a:pt x="5566" y="1182"/>
                  </a:cubicBezTo>
                  <a:cubicBezTo>
                    <a:pt x="5496" y="1222"/>
                    <a:pt x="5416" y="1262"/>
                    <a:pt x="5356" y="1322"/>
                  </a:cubicBezTo>
                  <a:cubicBezTo>
                    <a:pt x="5276" y="1382"/>
                    <a:pt x="5206" y="1442"/>
                    <a:pt x="5147" y="1511"/>
                  </a:cubicBezTo>
                  <a:cubicBezTo>
                    <a:pt x="5036" y="1642"/>
                    <a:pt x="4987" y="1801"/>
                    <a:pt x="5067" y="1961"/>
                  </a:cubicBezTo>
                  <a:cubicBezTo>
                    <a:pt x="5135" y="2099"/>
                    <a:pt x="5300" y="2177"/>
                    <a:pt x="5484" y="2177"/>
                  </a:cubicBezTo>
                  <a:cubicBezTo>
                    <a:pt x="5514" y="2177"/>
                    <a:pt x="5545" y="2175"/>
                    <a:pt x="5576" y="2171"/>
                  </a:cubicBezTo>
                  <a:cubicBezTo>
                    <a:pt x="5756" y="2141"/>
                    <a:pt x="5836" y="2021"/>
                    <a:pt x="5886" y="1861"/>
                  </a:cubicBezTo>
                  <a:cubicBezTo>
                    <a:pt x="5946" y="1682"/>
                    <a:pt x="5886" y="1511"/>
                    <a:pt x="5876" y="1331"/>
                  </a:cubicBezTo>
                  <a:cubicBezTo>
                    <a:pt x="5903" y="1329"/>
                    <a:pt x="5930" y="1328"/>
                    <a:pt x="5957" y="1328"/>
                  </a:cubicBezTo>
                  <a:cubicBezTo>
                    <a:pt x="6442" y="1328"/>
                    <a:pt x="6857" y="1740"/>
                    <a:pt x="6895" y="2251"/>
                  </a:cubicBezTo>
                  <a:cubicBezTo>
                    <a:pt x="6921" y="2700"/>
                    <a:pt x="6805" y="2873"/>
                    <a:pt x="6425" y="2873"/>
                  </a:cubicBezTo>
                  <a:cubicBezTo>
                    <a:pt x="6365" y="2873"/>
                    <a:pt x="6299" y="2869"/>
                    <a:pt x="6226" y="2861"/>
                  </a:cubicBezTo>
                  <a:cubicBezTo>
                    <a:pt x="5552" y="2796"/>
                    <a:pt x="4878" y="2740"/>
                    <a:pt x="4204" y="2740"/>
                  </a:cubicBezTo>
                  <a:cubicBezTo>
                    <a:pt x="4148" y="2740"/>
                    <a:pt x="4093" y="2740"/>
                    <a:pt x="4037" y="2741"/>
                  </a:cubicBezTo>
                  <a:cubicBezTo>
                    <a:pt x="3482" y="2741"/>
                    <a:pt x="2933" y="2753"/>
                    <a:pt x="2386" y="2753"/>
                  </a:cubicBezTo>
                  <a:cubicBezTo>
                    <a:pt x="2243" y="2753"/>
                    <a:pt x="2101" y="2752"/>
                    <a:pt x="1959" y="2750"/>
                  </a:cubicBezTo>
                  <a:cubicBezTo>
                    <a:pt x="1549" y="2750"/>
                    <a:pt x="1139" y="2730"/>
                    <a:pt x="740" y="2581"/>
                  </a:cubicBezTo>
                  <a:cubicBezTo>
                    <a:pt x="220" y="2391"/>
                    <a:pt x="140" y="1861"/>
                    <a:pt x="490" y="1482"/>
                  </a:cubicBezTo>
                  <a:cubicBezTo>
                    <a:pt x="770" y="1182"/>
                    <a:pt x="1139" y="1032"/>
                    <a:pt x="1549" y="992"/>
                  </a:cubicBezTo>
                  <a:cubicBezTo>
                    <a:pt x="1584" y="989"/>
                    <a:pt x="1618" y="988"/>
                    <a:pt x="1652" y="988"/>
                  </a:cubicBezTo>
                  <a:cubicBezTo>
                    <a:pt x="1991" y="988"/>
                    <a:pt x="2300" y="1116"/>
                    <a:pt x="2609" y="1252"/>
                  </a:cubicBezTo>
                  <a:cubicBezTo>
                    <a:pt x="2683" y="1284"/>
                    <a:pt x="2738" y="1302"/>
                    <a:pt x="2776" y="1302"/>
                  </a:cubicBezTo>
                  <a:cubicBezTo>
                    <a:pt x="2845" y="1302"/>
                    <a:pt x="2861" y="1243"/>
                    <a:pt x="2848" y="1102"/>
                  </a:cubicBezTo>
                  <a:cubicBezTo>
                    <a:pt x="2828" y="722"/>
                    <a:pt x="3028" y="483"/>
                    <a:pt x="3348" y="323"/>
                  </a:cubicBezTo>
                  <a:cubicBezTo>
                    <a:pt x="3561" y="214"/>
                    <a:pt x="3793" y="163"/>
                    <a:pt x="4026" y="163"/>
                  </a:cubicBezTo>
                  <a:close/>
                  <a:moveTo>
                    <a:pt x="4064" y="1"/>
                  </a:moveTo>
                  <a:cubicBezTo>
                    <a:pt x="3823" y="1"/>
                    <a:pt x="3584" y="51"/>
                    <a:pt x="3348" y="152"/>
                  </a:cubicBezTo>
                  <a:cubicBezTo>
                    <a:pt x="2948" y="323"/>
                    <a:pt x="2678" y="612"/>
                    <a:pt x="2689" y="1112"/>
                  </a:cubicBezTo>
                  <a:cubicBezTo>
                    <a:pt x="2569" y="1062"/>
                    <a:pt x="2458" y="1012"/>
                    <a:pt x="2338" y="962"/>
                  </a:cubicBezTo>
                  <a:cubicBezTo>
                    <a:pt x="2091" y="864"/>
                    <a:pt x="1851" y="816"/>
                    <a:pt x="1618" y="816"/>
                  </a:cubicBezTo>
                  <a:cubicBezTo>
                    <a:pt x="1210" y="816"/>
                    <a:pt x="826" y="962"/>
                    <a:pt x="470" y="1242"/>
                  </a:cubicBezTo>
                  <a:cubicBezTo>
                    <a:pt x="160" y="1491"/>
                    <a:pt x="0" y="1811"/>
                    <a:pt x="100" y="2221"/>
                  </a:cubicBezTo>
                  <a:cubicBezTo>
                    <a:pt x="160" y="2461"/>
                    <a:pt x="311" y="2610"/>
                    <a:pt x="510" y="2721"/>
                  </a:cubicBezTo>
                  <a:cubicBezTo>
                    <a:pt x="930" y="2941"/>
                    <a:pt x="1379" y="3000"/>
                    <a:pt x="1839" y="3020"/>
                  </a:cubicBezTo>
                  <a:cubicBezTo>
                    <a:pt x="2151" y="3039"/>
                    <a:pt x="2464" y="3046"/>
                    <a:pt x="2777" y="3046"/>
                  </a:cubicBezTo>
                  <a:cubicBezTo>
                    <a:pt x="3466" y="3046"/>
                    <a:pt x="4156" y="3015"/>
                    <a:pt x="4844" y="3015"/>
                  </a:cubicBezTo>
                  <a:cubicBezTo>
                    <a:pt x="5005" y="3015"/>
                    <a:pt x="5166" y="3016"/>
                    <a:pt x="5326" y="3020"/>
                  </a:cubicBezTo>
                  <a:cubicBezTo>
                    <a:pt x="5686" y="3030"/>
                    <a:pt x="6046" y="3050"/>
                    <a:pt x="6395" y="3060"/>
                  </a:cubicBezTo>
                  <a:cubicBezTo>
                    <a:pt x="6423" y="3061"/>
                    <a:pt x="6449" y="3062"/>
                    <a:pt x="6474" y="3062"/>
                  </a:cubicBezTo>
                  <a:cubicBezTo>
                    <a:pt x="7008" y="3062"/>
                    <a:pt x="7037" y="2858"/>
                    <a:pt x="7095" y="2381"/>
                  </a:cubicBezTo>
                  <a:cubicBezTo>
                    <a:pt x="7171" y="1758"/>
                    <a:pt x="6660" y="1108"/>
                    <a:pt x="5976" y="1108"/>
                  </a:cubicBezTo>
                  <a:cubicBezTo>
                    <a:pt x="5946" y="1108"/>
                    <a:pt x="5916" y="1109"/>
                    <a:pt x="5886" y="1112"/>
                  </a:cubicBezTo>
                  <a:lnTo>
                    <a:pt x="5776" y="1112"/>
                  </a:lnTo>
                  <a:cubicBezTo>
                    <a:pt x="5516" y="632"/>
                    <a:pt x="5156" y="272"/>
                    <a:pt x="4627" y="92"/>
                  </a:cubicBezTo>
                  <a:cubicBezTo>
                    <a:pt x="4439" y="31"/>
                    <a:pt x="4251" y="1"/>
                    <a:pt x="4064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68" name="Google Shape;868;p40"/>
          <p:cNvGrpSpPr/>
          <p:nvPr/>
        </p:nvGrpSpPr>
        <p:grpSpPr>
          <a:xfrm>
            <a:off x="7153439" y="1645073"/>
            <a:ext cx="226881" cy="948559"/>
            <a:chOff x="7204304" y="1745602"/>
            <a:chExt cx="125224" cy="523574"/>
          </a:xfrm>
        </p:grpSpPr>
        <p:sp>
          <p:nvSpPr>
            <p:cNvPr id="869" name="Google Shape;869;p40"/>
            <p:cNvSpPr/>
            <p:nvPr/>
          </p:nvSpPr>
          <p:spPr>
            <a:xfrm>
              <a:off x="7253321" y="2045423"/>
              <a:ext cx="61709" cy="71743"/>
            </a:xfrm>
            <a:custGeom>
              <a:avLst/>
              <a:gdLst/>
              <a:ahLst/>
              <a:cxnLst/>
              <a:rect l="l" t="t" r="r" b="b"/>
              <a:pathLst>
                <a:path w="1230" h="1430" extrusionOk="0">
                  <a:moveTo>
                    <a:pt x="1110" y="0"/>
                  </a:moveTo>
                  <a:cubicBezTo>
                    <a:pt x="730" y="30"/>
                    <a:pt x="380" y="80"/>
                    <a:pt x="20" y="80"/>
                  </a:cubicBezTo>
                  <a:cubicBezTo>
                    <a:pt x="11" y="520"/>
                    <a:pt x="0" y="940"/>
                    <a:pt x="100" y="1359"/>
                  </a:cubicBezTo>
                  <a:cubicBezTo>
                    <a:pt x="374" y="1374"/>
                    <a:pt x="643" y="1430"/>
                    <a:pt x="915" y="1430"/>
                  </a:cubicBezTo>
                  <a:cubicBezTo>
                    <a:pt x="1019" y="1430"/>
                    <a:pt x="1124" y="1421"/>
                    <a:pt x="1230" y="1399"/>
                  </a:cubicBezTo>
                  <a:cubicBezTo>
                    <a:pt x="1230" y="920"/>
                    <a:pt x="1179" y="470"/>
                    <a:pt x="1110" y="0"/>
                  </a:cubicBezTo>
                  <a:close/>
                </a:path>
              </a:pathLst>
            </a:custGeom>
            <a:solidFill>
              <a:srgbClr val="FF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0" name="Google Shape;870;p40"/>
            <p:cNvSpPr/>
            <p:nvPr/>
          </p:nvSpPr>
          <p:spPr>
            <a:xfrm>
              <a:off x="7204304" y="1745602"/>
              <a:ext cx="125224" cy="523574"/>
            </a:xfrm>
            <a:custGeom>
              <a:avLst/>
              <a:gdLst/>
              <a:ahLst/>
              <a:cxnLst/>
              <a:rect l="l" t="t" r="r" b="b"/>
              <a:pathLst>
                <a:path w="2496" h="10436" extrusionOk="0">
                  <a:moveTo>
                    <a:pt x="1233" y="243"/>
                  </a:moveTo>
                  <a:cubicBezTo>
                    <a:pt x="1491" y="243"/>
                    <a:pt x="1751" y="510"/>
                    <a:pt x="1787" y="910"/>
                  </a:cubicBezTo>
                  <a:cubicBezTo>
                    <a:pt x="1745" y="912"/>
                    <a:pt x="1702" y="912"/>
                    <a:pt x="1660" y="912"/>
                  </a:cubicBezTo>
                  <a:cubicBezTo>
                    <a:pt x="1571" y="912"/>
                    <a:pt x="1482" y="910"/>
                    <a:pt x="1394" y="910"/>
                  </a:cubicBezTo>
                  <a:cubicBezTo>
                    <a:pt x="1216" y="910"/>
                    <a:pt x="1040" y="918"/>
                    <a:pt x="868" y="970"/>
                  </a:cubicBezTo>
                  <a:cubicBezTo>
                    <a:pt x="797" y="581"/>
                    <a:pt x="917" y="301"/>
                    <a:pt x="1157" y="251"/>
                  </a:cubicBezTo>
                  <a:cubicBezTo>
                    <a:pt x="1182" y="245"/>
                    <a:pt x="1208" y="243"/>
                    <a:pt x="1233" y="243"/>
                  </a:cubicBezTo>
                  <a:close/>
                  <a:moveTo>
                    <a:pt x="1827" y="1110"/>
                  </a:moveTo>
                  <a:cubicBezTo>
                    <a:pt x="1956" y="2689"/>
                    <a:pt x="1907" y="4258"/>
                    <a:pt x="2087" y="5836"/>
                  </a:cubicBezTo>
                  <a:cubicBezTo>
                    <a:pt x="1687" y="5856"/>
                    <a:pt x="1357" y="5876"/>
                    <a:pt x="1017" y="5896"/>
                  </a:cubicBezTo>
                  <a:cubicBezTo>
                    <a:pt x="1008" y="5846"/>
                    <a:pt x="988" y="5816"/>
                    <a:pt x="988" y="5796"/>
                  </a:cubicBezTo>
                  <a:cubicBezTo>
                    <a:pt x="948" y="4287"/>
                    <a:pt x="1057" y="2789"/>
                    <a:pt x="928" y="1270"/>
                  </a:cubicBezTo>
                  <a:cubicBezTo>
                    <a:pt x="1217" y="1220"/>
                    <a:pt x="1507" y="1210"/>
                    <a:pt x="1827" y="1110"/>
                  </a:cubicBezTo>
                  <a:close/>
                  <a:moveTo>
                    <a:pt x="2087" y="5976"/>
                  </a:moveTo>
                  <a:cubicBezTo>
                    <a:pt x="2156" y="6446"/>
                    <a:pt x="2207" y="6896"/>
                    <a:pt x="2207" y="7375"/>
                  </a:cubicBezTo>
                  <a:cubicBezTo>
                    <a:pt x="2101" y="7397"/>
                    <a:pt x="1996" y="7406"/>
                    <a:pt x="1892" y="7406"/>
                  </a:cubicBezTo>
                  <a:cubicBezTo>
                    <a:pt x="1620" y="7406"/>
                    <a:pt x="1351" y="7350"/>
                    <a:pt x="1077" y="7335"/>
                  </a:cubicBezTo>
                  <a:cubicBezTo>
                    <a:pt x="977" y="6916"/>
                    <a:pt x="988" y="6496"/>
                    <a:pt x="997" y="6056"/>
                  </a:cubicBezTo>
                  <a:cubicBezTo>
                    <a:pt x="1357" y="6056"/>
                    <a:pt x="1707" y="6006"/>
                    <a:pt x="2087" y="5976"/>
                  </a:cubicBezTo>
                  <a:close/>
                  <a:moveTo>
                    <a:pt x="1469" y="7507"/>
                  </a:moveTo>
                  <a:cubicBezTo>
                    <a:pt x="1713" y="7507"/>
                    <a:pt x="1953" y="7525"/>
                    <a:pt x="2207" y="7525"/>
                  </a:cubicBezTo>
                  <a:cubicBezTo>
                    <a:pt x="2196" y="8115"/>
                    <a:pt x="2067" y="8684"/>
                    <a:pt x="1936" y="9263"/>
                  </a:cubicBezTo>
                  <a:cubicBezTo>
                    <a:pt x="1832" y="9270"/>
                    <a:pt x="1750" y="9275"/>
                    <a:pt x="1684" y="9275"/>
                  </a:cubicBezTo>
                  <a:cubicBezTo>
                    <a:pt x="1444" y="9275"/>
                    <a:pt x="1425" y="9206"/>
                    <a:pt x="1307" y="8884"/>
                  </a:cubicBezTo>
                  <a:cubicBezTo>
                    <a:pt x="1157" y="8444"/>
                    <a:pt x="1107" y="7995"/>
                    <a:pt x="1097" y="7525"/>
                  </a:cubicBezTo>
                  <a:cubicBezTo>
                    <a:pt x="1224" y="7511"/>
                    <a:pt x="1347" y="7507"/>
                    <a:pt x="1469" y="7507"/>
                  </a:cubicBezTo>
                  <a:close/>
                  <a:moveTo>
                    <a:pt x="1876" y="9453"/>
                  </a:moveTo>
                  <a:cubicBezTo>
                    <a:pt x="1907" y="9603"/>
                    <a:pt x="1867" y="9743"/>
                    <a:pt x="1797" y="9903"/>
                  </a:cubicBezTo>
                  <a:cubicBezTo>
                    <a:pt x="1727" y="9753"/>
                    <a:pt x="1657" y="9613"/>
                    <a:pt x="1577" y="9453"/>
                  </a:cubicBezTo>
                  <a:close/>
                  <a:moveTo>
                    <a:pt x="1222" y="0"/>
                  </a:moveTo>
                  <a:cubicBezTo>
                    <a:pt x="1207" y="0"/>
                    <a:pt x="1192" y="1"/>
                    <a:pt x="1177" y="1"/>
                  </a:cubicBezTo>
                  <a:cubicBezTo>
                    <a:pt x="908" y="21"/>
                    <a:pt x="757" y="171"/>
                    <a:pt x="668" y="401"/>
                  </a:cubicBezTo>
                  <a:cubicBezTo>
                    <a:pt x="588" y="601"/>
                    <a:pt x="608" y="801"/>
                    <a:pt x="588" y="1020"/>
                  </a:cubicBezTo>
                  <a:cubicBezTo>
                    <a:pt x="575" y="1020"/>
                    <a:pt x="562" y="1019"/>
                    <a:pt x="550" y="1019"/>
                  </a:cubicBezTo>
                  <a:cubicBezTo>
                    <a:pt x="272" y="1019"/>
                    <a:pt x="206" y="1230"/>
                    <a:pt x="158" y="1460"/>
                  </a:cubicBezTo>
                  <a:cubicBezTo>
                    <a:pt x="138" y="1590"/>
                    <a:pt x="118" y="1720"/>
                    <a:pt x="108" y="1840"/>
                  </a:cubicBezTo>
                  <a:cubicBezTo>
                    <a:pt x="28" y="2848"/>
                    <a:pt x="38" y="3858"/>
                    <a:pt x="58" y="4857"/>
                  </a:cubicBezTo>
                  <a:cubicBezTo>
                    <a:pt x="58" y="5024"/>
                    <a:pt x="0" y="5307"/>
                    <a:pt x="197" y="5307"/>
                  </a:cubicBezTo>
                  <a:cubicBezTo>
                    <a:pt x="201" y="5307"/>
                    <a:pt x="205" y="5307"/>
                    <a:pt x="208" y="5306"/>
                  </a:cubicBezTo>
                  <a:cubicBezTo>
                    <a:pt x="408" y="5297"/>
                    <a:pt x="328" y="5007"/>
                    <a:pt x="308" y="4857"/>
                  </a:cubicBezTo>
                  <a:cubicBezTo>
                    <a:pt x="248" y="4267"/>
                    <a:pt x="258" y="3668"/>
                    <a:pt x="288" y="3079"/>
                  </a:cubicBezTo>
                  <a:cubicBezTo>
                    <a:pt x="308" y="2549"/>
                    <a:pt x="318" y="2009"/>
                    <a:pt x="428" y="1490"/>
                  </a:cubicBezTo>
                  <a:cubicBezTo>
                    <a:pt x="452" y="1393"/>
                    <a:pt x="469" y="1303"/>
                    <a:pt x="564" y="1303"/>
                  </a:cubicBezTo>
                  <a:cubicBezTo>
                    <a:pt x="587" y="1303"/>
                    <a:pt x="615" y="1308"/>
                    <a:pt x="648" y="1320"/>
                  </a:cubicBezTo>
                  <a:cubicBezTo>
                    <a:pt x="648" y="1370"/>
                    <a:pt x="668" y="1430"/>
                    <a:pt x="668" y="1480"/>
                  </a:cubicBezTo>
                  <a:cubicBezTo>
                    <a:pt x="657" y="3538"/>
                    <a:pt x="688" y="5586"/>
                    <a:pt x="868" y="7645"/>
                  </a:cubicBezTo>
                  <a:cubicBezTo>
                    <a:pt x="948" y="8614"/>
                    <a:pt x="1217" y="9483"/>
                    <a:pt x="1717" y="10293"/>
                  </a:cubicBezTo>
                  <a:cubicBezTo>
                    <a:pt x="1753" y="10356"/>
                    <a:pt x="1781" y="10435"/>
                    <a:pt x="1867" y="10435"/>
                  </a:cubicBezTo>
                  <a:cubicBezTo>
                    <a:pt x="1876" y="10435"/>
                    <a:pt x="1886" y="10435"/>
                    <a:pt x="1896" y="10433"/>
                  </a:cubicBezTo>
                  <a:cubicBezTo>
                    <a:pt x="1996" y="10422"/>
                    <a:pt x="2016" y="10333"/>
                    <a:pt x="2036" y="10253"/>
                  </a:cubicBezTo>
                  <a:cubicBezTo>
                    <a:pt x="2236" y="9243"/>
                    <a:pt x="2496" y="8234"/>
                    <a:pt x="2426" y="7195"/>
                  </a:cubicBezTo>
                  <a:cubicBezTo>
                    <a:pt x="2396" y="6716"/>
                    <a:pt x="2306" y="6236"/>
                    <a:pt x="2276" y="5766"/>
                  </a:cubicBezTo>
                  <a:cubicBezTo>
                    <a:pt x="2176" y="4298"/>
                    <a:pt x="2076" y="2839"/>
                    <a:pt x="2047" y="1370"/>
                  </a:cubicBezTo>
                  <a:cubicBezTo>
                    <a:pt x="2047" y="1000"/>
                    <a:pt x="1916" y="670"/>
                    <a:pt x="1787" y="341"/>
                  </a:cubicBezTo>
                  <a:cubicBezTo>
                    <a:pt x="1683" y="86"/>
                    <a:pt x="1472" y="0"/>
                    <a:pt x="1222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71" name="Google Shape;871;p40"/>
          <p:cNvSpPr txBox="1">
            <a:spLocks noGrp="1"/>
          </p:cNvSpPr>
          <p:nvPr>
            <p:ph type="subTitle" idx="1"/>
          </p:nvPr>
        </p:nvSpPr>
        <p:spPr>
          <a:xfrm>
            <a:off x="720075" y="3945300"/>
            <a:ext cx="2314200" cy="62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حقوق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72" name="Google Shape;872;p40"/>
          <p:cNvSpPr txBox="1">
            <a:spLocks noGrp="1"/>
          </p:cNvSpPr>
          <p:nvPr>
            <p:ph type="subTitle" idx="2"/>
          </p:nvPr>
        </p:nvSpPr>
        <p:spPr>
          <a:xfrm>
            <a:off x="720000" y="3014050"/>
            <a:ext cx="2314200" cy="44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در اینجا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73" name="Google Shape;873;p40"/>
          <p:cNvSpPr/>
          <p:nvPr/>
        </p:nvSpPr>
        <p:spPr>
          <a:xfrm flipH="1">
            <a:off x="1764117" y="3662319"/>
            <a:ext cx="225971" cy="209697"/>
          </a:xfrm>
          <a:custGeom>
            <a:avLst/>
            <a:gdLst/>
            <a:ahLst/>
            <a:cxnLst/>
            <a:rect l="l" t="t" r="r" b="b"/>
            <a:pathLst>
              <a:path w="2969" h="2755" extrusionOk="0">
                <a:moveTo>
                  <a:pt x="1263" y="1"/>
                </a:moveTo>
                <a:cubicBezTo>
                  <a:pt x="1247" y="1"/>
                  <a:pt x="1230" y="5"/>
                  <a:pt x="1210" y="14"/>
                </a:cubicBezTo>
                <a:cubicBezTo>
                  <a:pt x="1130" y="44"/>
                  <a:pt x="1099" y="74"/>
                  <a:pt x="1090" y="164"/>
                </a:cubicBezTo>
                <a:cubicBezTo>
                  <a:pt x="1090" y="314"/>
                  <a:pt x="1059" y="453"/>
                  <a:pt x="1059" y="604"/>
                </a:cubicBezTo>
                <a:cubicBezTo>
                  <a:pt x="1059" y="733"/>
                  <a:pt x="1010" y="773"/>
                  <a:pt x="910" y="804"/>
                </a:cubicBezTo>
                <a:cubicBezTo>
                  <a:pt x="660" y="893"/>
                  <a:pt x="430" y="1003"/>
                  <a:pt x="170" y="1053"/>
                </a:cubicBezTo>
                <a:cubicBezTo>
                  <a:pt x="90" y="1073"/>
                  <a:pt x="0" y="1103"/>
                  <a:pt x="0" y="1203"/>
                </a:cubicBezTo>
                <a:cubicBezTo>
                  <a:pt x="0" y="1293"/>
                  <a:pt x="80" y="1323"/>
                  <a:pt x="150" y="1353"/>
                </a:cubicBezTo>
                <a:cubicBezTo>
                  <a:pt x="390" y="1453"/>
                  <a:pt x="620" y="1543"/>
                  <a:pt x="859" y="1643"/>
                </a:cubicBezTo>
                <a:cubicBezTo>
                  <a:pt x="810" y="1923"/>
                  <a:pt x="760" y="2202"/>
                  <a:pt x="710" y="2472"/>
                </a:cubicBezTo>
                <a:cubicBezTo>
                  <a:pt x="690" y="2572"/>
                  <a:pt x="690" y="2672"/>
                  <a:pt x="790" y="2732"/>
                </a:cubicBezTo>
                <a:cubicBezTo>
                  <a:pt x="818" y="2747"/>
                  <a:pt x="847" y="2754"/>
                  <a:pt x="875" y="2754"/>
                </a:cubicBezTo>
                <a:cubicBezTo>
                  <a:pt x="939" y="2754"/>
                  <a:pt x="1001" y="2720"/>
                  <a:pt x="1050" y="2672"/>
                </a:cubicBezTo>
                <a:cubicBezTo>
                  <a:pt x="1199" y="2542"/>
                  <a:pt x="1349" y="2412"/>
                  <a:pt x="1489" y="2272"/>
                </a:cubicBezTo>
                <a:cubicBezTo>
                  <a:pt x="1560" y="2208"/>
                  <a:pt x="1621" y="2175"/>
                  <a:pt x="1697" y="2175"/>
                </a:cubicBezTo>
                <a:cubicBezTo>
                  <a:pt x="1728" y="2175"/>
                  <a:pt x="1761" y="2180"/>
                  <a:pt x="1799" y="2192"/>
                </a:cubicBezTo>
                <a:cubicBezTo>
                  <a:pt x="2109" y="2282"/>
                  <a:pt x="2418" y="2352"/>
                  <a:pt x="2738" y="2402"/>
                </a:cubicBezTo>
                <a:cubicBezTo>
                  <a:pt x="2776" y="2409"/>
                  <a:pt x="2809" y="2413"/>
                  <a:pt x="2836" y="2413"/>
                </a:cubicBezTo>
                <a:cubicBezTo>
                  <a:pt x="2958" y="2413"/>
                  <a:pt x="2968" y="2339"/>
                  <a:pt x="2878" y="2192"/>
                </a:cubicBezTo>
                <a:cubicBezTo>
                  <a:pt x="2738" y="1952"/>
                  <a:pt x="2588" y="1723"/>
                  <a:pt x="2429" y="1493"/>
                </a:cubicBezTo>
                <a:cubicBezTo>
                  <a:pt x="2349" y="1383"/>
                  <a:pt x="2338" y="1293"/>
                  <a:pt x="2418" y="1183"/>
                </a:cubicBezTo>
                <a:cubicBezTo>
                  <a:pt x="2548" y="983"/>
                  <a:pt x="2658" y="773"/>
                  <a:pt x="2778" y="564"/>
                </a:cubicBezTo>
                <a:cubicBezTo>
                  <a:pt x="2818" y="493"/>
                  <a:pt x="2848" y="424"/>
                  <a:pt x="2788" y="353"/>
                </a:cubicBezTo>
                <a:cubicBezTo>
                  <a:pt x="2762" y="327"/>
                  <a:pt x="2736" y="318"/>
                  <a:pt x="2708" y="318"/>
                </a:cubicBezTo>
                <a:cubicBezTo>
                  <a:pt x="2674" y="318"/>
                  <a:pt x="2637" y="333"/>
                  <a:pt x="2598" y="344"/>
                </a:cubicBezTo>
                <a:cubicBezTo>
                  <a:pt x="2508" y="373"/>
                  <a:pt x="2418" y="404"/>
                  <a:pt x="2329" y="424"/>
                </a:cubicBezTo>
                <a:cubicBezTo>
                  <a:pt x="2115" y="482"/>
                  <a:pt x="1979" y="518"/>
                  <a:pt x="1875" y="518"/>
                </a:cubicBezTo>
                <a:cubicBezTo>
                  <a:pt x="1691" y="518"/>
                  <a:pt x="1605" y="403"/>
                  <a:pt x="1369" y="84"/>
                </a:cubicBezTo>
                <a:cubicBezTo>
                  <a:pt x="1339" y="45"/>
                  <a:pt x="1313" y="1"/>
                  <a:pt x="1263" y="1"/>
                </a:cubicBezTo>
                <a:close/>
              </a:path>
            </a:pathLst>
          </a:custGeom>
          <a:solidFill>
            <a:srgbClr val="180E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74" name="Google Shape;874;p40"/>
          <p:cNvGrpSpPr/>
          <p:nvPr/>
        </p:nvGrpSpPr>
        <p:grpSpPr>
          <a:xfrm>
            <a:off x="1605389" y="1800643"/>
            <a:ext cx="543570" cy="746504"/>
            <a:chOff x="1809325" y="1831471"/>
            <a:chExt cx="300017" cy="412046"/>
          </a:xfrm>
        </p:grpSpPr>
        <p:sp>
          <p:nvSpPr>
            <p:cNvPr id="875" name="Google Shape;875;p40"/>
            <p:cNvSpPr/>
            <p:nvPr/>
          </p:nvSpPr>
          <p:spPr>
            <a:xfrm>
              <a:off x="1850175" y="1999775"/>
              <a:ext cx="43025" cy="175825"/>
            </a:xfrm>
            <a:custGeom>
              <a:avLst/>
              <a:gdLst/>
              <a:ahLst/>
              <a:cxnLst/>
              <a:rect l="l" t="t" r="r" b="b"/>
              <a:pathLst>
                <a:path w="1721" h="7033" extrusionOk="0">
                  <a:moveTo>
                    <a:pt x="541" y="0"/>
                  </a:moveTo>
                  <a:lnTo>
                    <a:pt x="1082" y="0"/>
                  </a:lnTo>
                  <a:lnTo>
                    <a:pt x="1672" y="443"/>
                  </a:lnTo>
                  <a:lnTo>
                    <a:pt x="1721" y="2459"/>
                  </a:lnTo>
                  <a:lnTo>
                    <a:pt x="1623" y="5312"/>
                  </a:lnTo>
                  <a:lnTo>
                    <a:pt x="1279" y="6492"/>
                  </a:lnTo>
                  <a:lnTo>
                    <a:pt x="836" y="7033"/>
                  </a:lnTo>
                  <a:lnTo>
                    <a:pt x="0" y="7033"/>
                  </a:lnTo>
                  <a:close/>
                </a:path>
              </a:pathLst>
            </a:custGeom>
            <a:solidFill>
              <a:srgbClr val="FFC05C"/>
            </a:solidFill>
            <a:ln>
              <a:noFill/>
            </a:ln>
          </p:spPr>
          <p:txBody>
            <a:bodyPr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76" name="Google Shape;876;p40"/>
            <p:cNvSpPr/>
            <p:nvPr/>
          </p:nvSpPr>
          <p:spPr>
            <a:xfrm>
              <a:off x="1809325" y="1831471"/>
              <a:ext cx="300017" cy="412046"/>
            </a:xfrm>
            <a:custGeom>
              <a:avLst/>
              <a:gdLst/>
              <a:ahLst/>
              <a:cxnLst/>
              <a:rect l="l" t="t" r="r" b="b"/>
              <a:pathLst>
                <a:path w="5980" h="8213" extrusionOk="0">
                  <a:moveTo>
                    <a:pt x="5206" y="273"/>
                  </a:moveTo>
                  <a:cubicBezTo>
                    <a:pt x="5326" y="273"/>
                    <a:pt x="5405" y="324"/>
                    <a:pt x="5396" y="444"/>
                  </a:cubicBezTo>
                  <a:cubicBezTo>
                    <a:pt x="5396" y="566"/>
                    <a:pt x="5333" y="654"/>
                    <a:pt x="5216" y="654"/>
                  </a:cubicBezTo>
                  <a:cubicBezTo>
                    <a:pt x="5209" y="654"/>
                    <a:pt x="5203" y="654"/>
                    <a:pt x="5196" y="653"/>
                  </a:cubicBezTo>
                  <a:cubicBezTo>
                    <a:pt x="5066" y="643"/>
                    <a:pt x="5026" y="533"/>
                    <a:pt x="5026" y="413"/>
                  </a:cubicBezTo>
                  <a:cubicBezTo>
                    <a:pt x="5016" y="284"/>
                    <a:pt x="5106" y="273"/>
                    <a:pt x="5206" y="273"/>
                  </a:cubicBezTo>
                  <a:close/>
                  <a:moveTo>
                    <a:pt x="2347" y="1585"/>
                  </a:moveTo>
                  <a:cubicBezTo>
                    <a:pt x="2661" y="1585"/>
                    <a:pt x="2862" y="1723"/>
                    <a:pt x="3047" y="2032"/>
                  </a:cubicBezTo>
                  <a:lnTo>
                    <a:pt x="320" y="2032"/>
                  </a:lnTo>
                  <a:cubicBezTo>
                    <a:pt x="290" y="1942"/>
                    <a:pt x="290" y="1823"/>
                    <a:pt x="320" y="1683"/>
                  </a:cubicBezTo>
                  <a:cubicBezTo>
                    <a:pt x="960" y="1652"/>
                    <a:pt x="1589" y="1672"/>
                    <a:pt x="2219" y="1592"/>
                  </a:cubicBezTo>
                  <a:cubicBezTo>
                    <a:pt x="2263" y="1588"/>
                    <a:pt x="2306" y="1585"/>
                    <a:pt x="2347" y="1585"/>
                  </a:cubicBezTo>
                  <a:close/>
                  <a:moveTo>
                    <a:pt x="1339" y="3440"/>
                  </a:moveTo>
                  <a:cubicBezTo>
                    <a:pt x="1457" y="3440"/>
                    <a:pt x="1474" y="3562"/>
                    <a:pt x="1499" y="3651"/>
                  </a:cubicBezTo>
                  <a:cubicBezTo>
                    <a:pt x="1599" y="3950"/>
                    <a:pt x="1529" y="4260"/>
                    <a:pt x="1529" y="4560"/>
                  </a:cubicBezTo>
                  <a:cubicBezTo>
                    <a:pt x="1529" y="5189"/>
                    <a:pt x="1539" y="5829"/>
                    <a:pt x="1389" y="6459"/>
                  </a:cubicBezTo>
                  <a:cubicBezTo>
                    <a:pt x="1357" y="6615"/>
                    <a:pt x="1277" y="6711"/>
                    <a:pt x="1133" y="6711"/>
                  </a:cubicBezTo>
                  <a:cubicBezTo>
                    <a:pt x="1094" y="6711"/>
                    <a:pt x="1049" y="6703"/>
                    <a:pt x="1000" y="6688"/>
                  </a:cubicBezTo>
                  <a:cubicBezTo>
                    <a:pt x="1029" y="5599"/>
                    <a:pt x="1249" y="4540"/>
                    <a:pt x="1239" y="3461"/>
                  </a:cubicBezTo>
                  <a:cubicBezTo>
                    <a:pt x="1279" y="3446"/>
                    <a:pt x="1311" y="3440"/>
                    <a:pt x="1339" y="3440"/>
                  </a:cubicBezTo>
                  <a:close/>
                  <a:moveTo>
                    <a:pt x="3013" y="2231"/>
                  </a:moveTo>
                  <a:cubicBezTo>
                    <a:pt x="3362" y="2231"/>
                    <a:pt x="3603" y="2439"/>
                    <a:pt x="3857" y="2702"/>
                  </a:cubicBezTo>
                  <a:cubicBezTo>
                    <a:pt x="4306" y="3151"/>
                    <a:pt x="4796" y="3561"/>
                    <a:pt x="5266" y="3990"/>
                  </a:cubicBezTo>
                  <a:cubicBezTo>
                    <a:pt x="5356" y="4081"/>
                    <a:pt x="5425" y="4150"/>
                    <a:pt x="5405" y="4300"/>
                  </a:cubicBezTo>
                  <a:cubicBezTo>
                    <a:pt x="5266" y="5309"/>
                    <a:pt x="5256" y="6319"/>
                    <a:pt x="5256" y="7348"/>
                  </a:cubicBezTo>
                  <a:cubicBezTo>
                    <a:pt x="3903" y="7329"/>
                    <a:pt x="2568" y="7206"/>
                    <a:pt x="1226" y="7206"/>
                  </a:cubicBezTo>
                  <a:cubicBezTo>
                    <a:pt x="1130" y="7206"/>
                    <a:pt x="1035" y="7206"/>
                    <a:pt x="940" y="7208"/>
                  </a:cubicBezTo>
                  <a:cubicBezTo>
                    <a:pt x="909" y="7108"/>
                    <a:pt x="960" y="7038"/>
                    <a:pt x="969" y="6958"/>
                  </a:cubicBezTo>
                  <a:cubicBezTo>
                    <a:pt x="1499" y="6878"/>
                    <a:pt x="1559" y="6838"/>
                    <a:pt x="1639" y="6299"/>
                  </a:cubicBezTo>
                  <a:cubicBezTo>
                    <a:pt x="1719" y="5719"/>
                    <a:pt x="1729" y="5140"/>
                    <a:pt x="1739" y="4560"/>
                  </a:cubicBezTo>
                  <a:cubicBezTo>
                    <a:pt x="1748" y="4270"/>
                    <a:pt x="1839" y="4001"/>
                    <a:pt x="1759" y="3711"/>
                  </a:cubicBezTo>
                  <a:cubicBezTo>
                    <a:pt x="1679" y="3421"/>
                    <a:pt x="1559" y="3211"/>
                    <a:pt x="1219" y="3211"/>
                  </a:cubicBezTo>
                  <a:cubicBezTo>
                    <a:pt x="1179" y="2911"/>
                    <a:pt x="1229" y="2611"/>
                    <a:pt x="1119" y="2312"/>
                  </a:cubicBezTo>
                  <a:cubicBezTo>
                    <a:pt x="1258" y="2278"/>
                    <a:pt x="1388" y="2273"/>
                    <a:pt x="1512" y="2273"/>
                  </a:cubicBezTo>
                  <a:cubicBezTo>
                    <a:pt x="1571" y="2273"/>
                    <a:pt x="1628" y="2274"/>
                    <a:pt x="1685" y="2274"/>
                  </a:cubicBezTo>
                  <a:cubicBezTo>
                    <a:pt x="1723" y="2274"/>
                    <a:pt x="1761" y="2274"/>
                    <a:pt x="1799" y="2272"/>
                  </a:cubicBezTo>
                  <a:cubicBezTo>
                    <a:pt x="2007" y="2272"/>
                    <a:pt x="2216" y="2296"/>
                    <a:pt x="2420" y="2296"/>
                  </a:cubicBezTo>
                  <a:cubicBezTo>
                    <a:pt x="2538" y="2296"/>
                    <a:pt x="2654" y="2288"/>
                    <a:pt x="2768" y="2262"/>
                  </a:cubicBezTo>
                  <a:cubicBezTo>
                    <a:pt x="2855" y="2241"/>
                    <a:pt x="2937" y="2231"/>
                    <a:pt x="3013" y="2231"/>
                  </a:cubicBezTo>
                  <a:close/>
                  <a:moveTo>
                    <a:pt x="550" y="7497"/>
                  </a:moveTo>
                  <a:cubicBezTo>
                    <a:pt x="1840" y="7497"/>
                    <a:pt x="3116" y="7655"/>
                    <a:pt x="4399" y="7655"/>
                  </a:cubicBezTo>
                  <a:cubicBezTo>
                    <a:pt x="4837" y="7655"/>
                    <a:pt x="5275" y="7637"/>
                    <a:pt x="5716" y="7587"/>
                  </a:cubicBezTo>
                  <a:lnTo>
                    <a:pt x="5716" y="7587"/>
                  </a:lnTo>
                  <a:cubicBezTo>
                    <a:pt x="5696" y="7738"/>
                    <a:pt x="5685" y="7878"/>
                    <a:pt x="5665" y="8037"/>
                  </a:cubicBezTo>
                  <a:cubicBezTo>
                    <a:pt x="3917" y="8027"/>
                    <a:pt x="2179" y="7907"/>
                    <a:pt x="420" y="7858"/>
                  </a:cubicBezTo>
                  <a:cubicBezTo>
                    <a:pt x="360" y="7738"/>
                    <a:pt x="410" y="7618"/>
                    <a:pt x="380" y="7498"/>
                  </a:cubicBezTo>
                  <a:cubicBezTo>
                    <a:pt x="437" y="7497"/>
                    <a:pt x="493" y="7497"/>
                    <a:pt x="550" y="7497"/>
                  </a:cubicBezTo>
                  <a:close/>
                  <a:moveTo>
                    <a:pt x="5137" y="1"/>
                  </a:moveTo>
                  <a:cubicBezTo>
                    <a:pt x="4963" y="1"/>
                    <a:pt x="4840" y="94"/>
                    <a:pt x="4786" y="284"/>
                  </a:cubicBezTo>
                  <a:cubicBezTo>
                    <a:pt x="4746" y="444"/>
                    <a:pt x="4666" y="513"/>
                    <a:pt x="4526" y="573"/>
                  </a:cubicBezTo>
                  <a:cubicBezTo>
                    <a:pt x="4137" y="743"/>
                    <a:pt x="3727" y="903"/>
                    <a:pt x="3367" y="1163"/>
                  </a:cubicBezTo>
                  <a:cubicBezTo>
                    <a:pt x="3199" y="1284"/>
                    <a:pt x="3048" y="1354"/>
                    <a:pt x="2817" y="1354"/>
                  </a:cubicBezTo>
                  <a:cubicBezTo>
                    <a:pt x="2801" y="1354"/>
                    <a:pt x="2785" y="1353"/>
                    <a:pt x="2768" y="1352"/>
                  </a:cubicBezTo>
                  <a:cubicBezTo>
                    <a:pt x="2467" y="1334"/>
                    <a:pt x="2164" y="1328"/>
                    <a:pt x="1859" y="1328"/>
                  </a:cubicBezTo>
                  <a:cubicBezTo>
                    <a:pt x="1334" y="1328"/>
                    <a:pt x="805" y="1346"/>
                    <a:pt x="280" y="1352"/>
                  </a:cubicBezTo>
                  <a:cubicBezTo>
                    <a:pt x="180" y="1352"/>
                    <a:pt x="30" y="1372"/>
                    <a:pt x="50" y="1483"/>
                  </a:cubicBezTo>
                  <a:cubicBezTo>
                    <a:pt x="90" y="1703"/>
                    <a:pt x="0" y="1902"/>
                    <a:pt x="60" y="2122"/>
                  </a:cubicBezTo>
                  <a:cubicBezTo>
                    <a:pt x="96" y="2266"/>
                    <a:pt x="156" y="2345"/>
                    <a:pt x="291" y="2345"/>
                  </a:cubicBezTo>
                  <a:cubicBezTo>
                    <a:pt x="307" y="2345"/>
                    <a:pt x="323" y="2344"/>
                    <a:pt x="340" y="2342"/>
                  </a:cubicBezTo>
                  <a:cubicBezTo>
                    <a:pt x="500" y="2322"/>
                    <a:pt x="669" y="2302"/>
                    <a:pt x="840" y="2282"/>
                  </a:cubicBezTo>
                  <a:lnTo>
                    <a:pt x="840" y="2282"/>
                  </a:lnTo>
                  <a:cubicBezTo>
                    <a:pt x="940" y="3930"/>
                    <a:pt x="629" y="5549"/>
                    <a:pt x="680" y="7188"/>
                  </a:cubicBezTo>
                  <a:cubicBezTo>
                    <a:pt x="609" y="7198"/>
                    <a:pt x="569" y="7208"/>
                    <a:pt x="520" y="7208"/>
                  </a:cubicBezTo>
                  <a:cubicBezTo>
                    <a:pt x="447" y="7202"/>
                    <a:pt x="386" y="7198"/>
                    <a:pt x="334" y="7198"/>
                  </a:cubicBezTo>
                  <a:cubicBezTo>
                    <a:pt x="91" y="7198"/>
                    <a:pt x="55" y="7285"/>
                    <a:pt x="80" y="7738"/>
                  </a:cubicBezTo>
                  <a:cubicBezTo>
                    <a:pt x="100" y="8047"/>
                    <a:pt x="240" y="8147"/>
                    <a:pt x="549" y="8147"/>
                  </a:cubicBezTo>
                  <a:lnTo>
                    <a:pt x="1489" y="8147"/>
                  </a:lnTo>
                  <a:cubicBezTo>
                    <a:pt x="1566" y="8146"/>
                    <a:pt x="1644" y="8145"/>
                    <a:pt x="1722" y="8145"/>
                  </a:cubicBezTo>
                  <a:cubicBezTo>
                    <a:pt x="2608" y="8145"/>
                    <a:pt x="3493" y="8213"/>
                    <a:pt x="4375" y="8213"/>
                  </a:cubicBezTo>
                  <a:cubicBezTo>
                    <a:pt x="4779" y="8213"/>
                    <a:pt x="5183" y="8199"/>
                    <a:pt x="5585" y="8157"/>
                  </a:cubicBezTo>
                  <a:cubicBezTo>
                    <a:pt x="5855" y="8127"/>
                    <a:pt x="5945" y="7967"/>
                    <a:pt x="5965" y="7567"/>
                  </a:cubicBezTo>
                  <a:cubicBezTo>
                    <a:pt x="5980" y="7362"/>
                    <a:pt x="5876" y="7334"/>
                    <a:pt x="5756" y="7334"/>
                  </a:cubicBezTo>
                  <a:cubicBezTo>
                    <a:pt x="5713" y="7334"/>
                    <a:pt x="5668" y="7338"/>
                    <a:pt x="5625" y="7338"/>
                  </a:cubicBezTo>
                  <a:lnTo>
                    <a:pt x="5625" y="7038"/>
                  </a:lnTo>
                  <a:cubicBezTo>
                    <a:pt x="5636" y="6159"/>
                    <a:pt x="5765" y="5289"/>
                    <a:pt x="5745" y="4410"/>
                  </a:cubicBezTo>
                  <a:cubicBezTo>
                    <a:pt x="5745" y="4181"/>
                    <a:pt x="5685" y="4010"/>
                    <a:pt x="5505" y="3850"/>
                  </a:cubicBezTo>
                  <a:cubicBezTo>
                    <a:pt x="4696" y="3151"/>
                    <a:pt x="3987" y="2352"/>
                    <a:pt x="3178" y="1603"/>
                  </a:cubicBezTo>
                  <a:cubicBezTo>
                    <a:pt x="3597" y="1203"/>
                    <a:pt x="4087" y="983"/>
                    <a:pt x="4577" y="733"/>
                  </a:cubicBezTo>
                  <a:cubicBezTo>
                    <a:pt x="4640" y="699"/>
                    <a:pt x="4695" y="677"/>
                    <a:pt x="4751" y="677"/>
                  </a:cubicBezTo>
                  <a:cubicBezTo>
                    <a:pt x="4810" y="677"/>
                    <a:pt x="4869" y="702"/>
                    <a:pt x="4936" y="763"/>
                  </a:cubicBezTo>
                  <a:cubicBezTo>
                    <a:pt x="5001" y="825"/>
                    <a:pt x="5084" y="852"/>
                    <a:pt x="5168" y="852"/>
                  </a:cubicBezTo>
                  <a:cubicBezTo>
                    <a:pt x="5317" y="852"/>
                    <a:pt x="5473" y="767"/>
                    <a:pt x="5556" y="633"/>
                  </a:cubicBezTo>
                  <a:cubicBezTo>
                    <a:pt x="5685" y="424"/>
                    <a:pt x="5616" y="144"/>
                    <a:pt x="5416" y="64"/>
                  </a:cubicBezTo>
                  <a:cubicBezTo>
                    <a:pt x="5313" y="22"/>
                    <a:pt x="5219" y="1"/>
                    <a:pt x="5137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77" name="Google Shape;877;p40"/>
          <p:cNvGrpSpPr/>
          <p:nvPr/>
        </p:nvGrpSpPr>
        <p:grpSpPr>
          <a:xfrm>
            <a:off x="1003416" y="1305905"/>
            <a:ext cx="7137193" cy="1735884"/>
            <a:chOff x="1003416" y="1193930"/>
            <a:chExt cx="7137193" cy="1735884"/>
          </a:xfrm>
        </p:grpSpPr>
        <p:sp>
          <p:nvSpPr>
            <p:cNvPr id="878" name="Google Shape;878;p40"/>
            <p:cNvSpPr/>
            <p:nvPr/>
          </p:nvSpPr>
          <p:spPr>
            <a:xfrm rot="-4515628">
              <a:off x="3906312" y="1385883"/>
              <a:ext cx="1331374" cy="1351998"/>
            </a:xfrm>
            <a:custGeom>
              <a:avLst/>
              <a:gdLst/>
              <a:ahLst/>
              <a:cxnLst/>
              <a:rect l="l" t="t" r="r" b="b"/>
              <a:pathLst>
                <a:path w="81919" h="83188" extrusionOk="0">
                  <a:moveTo>
                    <a:pt x="41227" y="2313"/>
                  </a:moveTo>
                  <a:cubicBezTo>
                    <a:pt x="43806" y="2313"/>
                    <a:pt x="46408" y="2535"/>
                    <a:pt x="48943" y="3024"/>
                  </a:cubicBezTo>
                  <a:cubicBezTo>
                    <a:pt x="51478" y="3513"/>
                    <a:pt x="53946" y="4269"/>
                    <a:pt x="56347" y="5203"/>
                  </a:cubicBezTo>
                  <a:cubicBezTo>
                    <a:pt x="56970" y="5449"/>
                    <a:pt x="57548" y="5716"/>
                    <a:pt x="58149" y="5982"/>
                  </a:cubicBezTo>
                  <a:cubicBezTo>
                    <a:pt x="58727" y="6249"/>
                    <a:pt x="59306" y="6537"/>
                    <a:pt x="59884" y="6827"/>
                  </a:cubicBezTo>
                  <a:cubicBezTo>
                    <a:pt x="60462" y="7116"/>
                    <a:pt x="61017" y="7450"/>
                    <a:pt x="61595" y="7761"/>
                  </a:cubicBezTo>
                  <a:cubicBezTo>
                    <a:pt x="62152" y="8073"/>
                    <a:pt x="62707" y="8428"/>
                    <a:pt x="63264" y="8761"/>
                  </a:cubicBezTo>
                  <a:cubicBezTo>
                    <a:pt x="65443" y="10163"/>
                    <a:pt x="67510" y="11764"/>
                    <a:pt x="69401" y="13543"/>
                  </a:cubicBezTo>
                  <a:cubicBezTo>
                    <a:pt x="73181" y="17145"/>
                    <a:pt x="76315" y="21480"/>
                    <a:pt x="78429" y="26306"/>
                  </a:cubicBezTo>
                  <a:cubicBezTo>
                    <a:pt x="79517" y="28729"/>
                    <a:pt x="80297" y="31264"/>
                    <a:pt x="80852" y="33844"/>
                  </a:cubicBezTo>
                  <a:cubicBezTo>
                    <a:pt x="81408" y="36423"/>
                    <a:pt x="81652" y="39070"/>
                    <a:pt x="81675" y="41715"/>
                  </a:cubicBezTo>
                  <a:cubicBezTo>
                    <a:pt x="81675" y="44362"/>
                    <a:pt x="81408" y="47007"/>
                    <a:pt x="80875" y="49610"/>
                  </a:cubicBezTo>
                  <a:cubicBezTo>
                    <a:pt x="80318" y="52189"/>
                    <a:pt x="79517" y="54724"/>
                    <a:pt x="78450" y="57126"/>
                  </a:cubicBezTo>
                  <a:cubicBezTo>
                    <a:pt x="76338" y="61973"/>
                    <a:pt x="73202" y="66308"/>
                    <a:pt x="69422" y="69911"/>
                  </a:cubicBezTo>
                  <a:cubicBezTo>
                    <a:pt x="67533" y="71713"/>
                    <a:pt x="65464" y="73314"/>
                    <a:pt x="63285" y="74714"/>
                  </a:cubicBezTo>
                  <a:cubicBezTo>
                    <a:pt x="62730" y="75069"/>
                    <a:pt x="62196" y="75425"/>
                    <a:pt x="61618" y="75737"/>
                  </a:cubicBezTo>
                  <a:cubicBezTo>
                    <a:pt x="61061" y="76048"/>
                    <a:pt x="60506" y="76382"/>
                    <a:pt x="59928" y="76670"/>
                  </a:cubicBezTo>
                  <a:cubicBezTo>
                    <a:pt x="59327" y="76960"/>
                    <a:pt x="58772" y="77272"/>
                    <a:pt x="58171" y="77539"/>
                  </a:cubicBezTo>
                  <a:cubicBezTo>
                    <a:pt x="57571" y="77782"/>
                    <a:pt x="56993" y="78072"/>
                    <a:pt x="56392" y="78316"/>
                  </a:cubicBezTo>
                  <a:cubicBezTo>
                    <a:pt x="53990" y="79273"/>
                    <a:pt x="51500" y="80029"/>
                    <a:pt x="48965" y="80540"/>
                  </a:cubicBezTo>
                  <a:cubicBezTo>
                    <a:pt x="46430" y="81052"/>
                    <a:pt x="43829" y="81340"/>
                    <a:pt x="41227" y="81363"/>
                  </a:cubicBezTo>
                  <a:cubicBezTo>
                    <a:pt x="40997" y="81367"/>
                    <a:pt x="40766" y="81369"/>
                    <a:pt x="40536" y="81369"/>
                  </a:cubicBezTo>
                  <a:cubicBezTo>
                    <a:pt x="35583" y="81369"/>
                    <a:pt x="30604" y="80455"/>
                    <a:pt x="25951" y="78627"/>
                  </a:cubicBezTo>
                  <a:cubicBezTo>
                    <a:pt x="23505" y="77672"/>
                    <a:pt x="21169" y="76493"/>
                    <a:pt x="18946" y="75069"/>
                  </a:cubicBezTo>
                  <a:cubicBezTo>
                    <a:pt x="16745" y="73646"/>
                    <a:pt x="14676" y="72001"/>
                    <a:pt x="12809" y="70156"/>
                  </a:cubicBezTo>
                  <a:cubicBezTo>
                    <a:pt x="9073" y="66442"/>
                    <a:pt x="6072" y="61973"/>
                    <a:pt x="4115" y="57103"/>
                  </a:cubicBezTo>
                  <a:cubicBezTo>
                    <a:pt x="2114" y="52234"/>
                    <a:pt x="1201" y="46942"/>
                    <a:pt x="1269" y="41715"/>
                  </a:cubicBezTo>
                  <a:cubicBezTo>
                    <a:pt x="1335" y="39091"/>
                    <a:pt x="1625" y="36491"/>
                    <a:pt x="2180" y="33956"/>
                  </a:cubicBezTo>
                  <a:cubicBezTo>
                    <a:pt x="2736" y="31398"/>
                    <a:pt x="3537" y="28907"/>
                    <a:pt x="4560" y="26529"/>
                  </a:cubicBezTo>
                  <a:cubicBezTo>
                    <a:pt x="6606" y="21747"/>
                    <a:pt x="9607" y="17412"/>
                    <a:pt x="13276" y="13765"/>
                  </a:cubicBezTo>
                  <a:cubicBezTo>
                    <a:pt x="16968" y="10140"/>
                    <a:pt x="21370" y="7228"/>
                    <a:pt x="26150" y="5292"/>
                  </a:cubicBezTo>
                  <a:cubicBezTo>
                    <a:pt x="28531" y="4337"/>
                    <a:pt x="31021" y="3581"/>
                    <a:pt x="33556" y="3069"/>
                  </a:cubicBezTo>
                  <a:cubicBezTo>
                    <a:pt x="36068" y="2579"/>
                    <a:pt x="38647" y="2336"/>
                    <a:pt x="41227" y="2313"/>
                  </a:cubicBezTo>
                  <a:close/>
                  <a:moveTo>
                    <a:pt x="41227" y="0"/>
                  </a:moveTo>
                  <a:cubicBezTo>
                    <a:pt x="35780" y="0"/>
                    <a:pt x="30309" y="1067"/>
                    <a:pt x="25284" y="3202"/>
                  </a:cubicBezTo>
                  <a:cubicBezTo>
                    <a:pt x="20259" y="5315"/>
                    <a:pt x="15655" y="8450"/>
                    <a:pt x="11830" y="12319"/>
                  </a:cubicBezTo>
                  <a:cubicBezTo>
                    <a:pt x="8006" y="16188"/>
                    <a:pt x="4981" y="20836"/>
                    <a:pt x="2980" y="25862"/>
                  </a:cubicBezTo>
                  <a:cubicBezTo>
                    <a:pt x="934" y="30908"/>
                    <a:pt x="1" y="36334"/>
                    <a:pt x="89" y="41715"/>
                  </a:cubicBezTo>
                  <a:cubicBezTo>
                    <a:pt x="134" y="44407"/>
                    <a:pt x="445" y="47096"/>
                    <a:pt x="1002" y="49720"/>
                  </a:cubicBezTo>
                  <a:cubicBezTo>
                    <a:pt x="1135" y="50387"/>
                    <a:pt x="1313" y="51033"/>
                    <a:pt x="1468" y="51677"/>
                  </a:cubicBezTo>
                  <a:cubicBezTo>
                    <a:pt x="1646" y="52323"/>
                    <a:pt x="1847" y="52967"/>
                    <a:pt x="2046" y="53612"/>
                  </a:cubicBezTo>
                  <a:cubicBezTo>
                    <a:pt x="2224" y="54256"/>
                    <a:pt x="2470" y="54879"/>
                    <a:pt x="2692" y="55502"/>
                  </a:cubicBezTo>
                  <a:cubicBezTo>
                    <a:pt x="2914" y="56147"/>
                    <a:pt x="3181" y="56747"/>
                    <a:pt x="3425" y="57393"/>
                  </a:cubicBezTo>
                  <a:cubicBezTo>
                    <a:pt x="5515" y="62306"/>
                    <a:pt x="8539" y="66842"/>
                    <a:pt x="12319" y="70645"/>
                  </a:cubicBezTo>
                  <a:cubicBezTo>
                    <a:pt x="14187" y="72558"/>
                    <a:pt x="16256" y="74292"/>
                    <a:pt x="18457" y="75804"/>
                  </a:cubicBezTo>
                  <a:cubicBezTo>
                    <a:pt x="20659" y="77338"/>
                    <a:pt x="23016" y="78672"/>
                    <a:pt x="25483" y="79739"/>
                  </a:cubicBezTo>
                  <a:cubicBezTo>
                    <a:pt x="30420" y="81918"/>
                    <a:pt x="35801" y="83098"/>
                    <a:pt x="41227" y="83187"/>
                  </a:cubicBezTo>
                  <a:cubicBezTo>
                    <a:pt x="41340" y="83187"/>
                    <a:pt x="41453" y="83188"/>
                    <a:pt x="41566" y="83188"/>
                  </a:cubicBezTo>
                  <a:cubicBezTo>
                    <a:pt x="46880" y="83188"/>
                    <a:pt x="52227" y="82164"/>
                    <a:pt x="57126" y="80073"/>
                  </a:cubicBezTo>
                  <a:cubicBezTo>
                    <a:pt x="57749" y="79807"/>
                    <a:pt x="58372" y="79517"/>
                    <a:pt x="58971" y="79229"/>
                  </a:cubicBezTo>
                  <a:cubicBezTo>
                    <a:pt x="59594" y="78939"/>
                    <a:pt x="60195" y="78606"/>
                    <a:pt x="60794" y="78295"/>
                  </a:cubicBezTo>
                  <a:cubicBezTo>
                    <a:pt x="61396" y="77983"/>
                    <a:pt x="61951" y="77604"/>
                    <a:pt x="62552" y="77272"/>
                  </a:cubicBezTo>
                  <a:cubicBezTo>
                    <a:pt x="63130" y="76916"/>
                    <a:pt x="63685" y="76516"/>
                    <a:pt x="64242" y="76160"/>
                  </a:cubicBezTo>
                  <a:cubicBezTo>
                    <a:pt x="66487" y="74625"/>
                    <a:pt x="68533" y="72824"/>
                    <a:pt x="70401" y="70868"/>
                  </a:cubicBezTo>
                  <a:cubicBezTo>
                    <a:pt x="72247" y="68911"/>
                    <a:pt x="73914" y="66776"/>
                    <a:pt x="75360" y="64508"/>
                  </a:cubicBezTo>
                  <a:cubicBezTo>
                    <a:pt x="76783" y="62240"/>
                    <a:pt x="77984" y="59839"/>
                    <a:pt x="78962" y="57348"/>
                  </a:cubicBezTo>
                  <a:cubicBezTo>
                    <a:pt x="79918" y="54858"/>
                    <a:pt x="80674" y="52278"/>
                    <a:pt x="81163" y="49654"/>
                  </a:cubicBezTo>
                  <a:cubicBezTo>
                    <a:pt x="81652" y="47052"/>
                    <a:pt x="81919" y="44383"/>
                    <a:pt x="81898" y="41715"/>
                  </a:cubicBezTo>
                  <a:cubicBezTo>
                    <a:pt x="81919" y="39047"/>
                    <a:pt x="81652" y="36402"/>
                    <a:pt x="81163" y="33778"/>
                  </a:cubicBezTo>
                  <a:cubicBezTo>
                    <a:pt x="80697" y="31154"/>
                    <a:pt x="79941" y="28574"/>
                    <a:pt x="78984" y="26084"/>
                  </a:cubicBezTo>
                  <a:cubicBezTo>
                    <a:pt x="77027" y="21103"/>
                    <a:pt x="74136" y="16455"/>
                    <a:pt x="70424" y="12541"/>
                  </a:cubicBezTo>
                  <a:cubicBezTo>
                    <a:pt x="66709" y="8606"/>
                    <a:pt x="62173" y="5404"/>
                    <a:pt x="57148" y="3291"/>
                  </a:cubicBezTo>
                  <a:cubicBezTo>
                    <a:pt x="52145" y="1112"/>
                    <a:pt x="46697" y="44"/>
                    <a:pt x="4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9" name="Google Shape;879;p40"/>
            <p:cNvSpPr/>
            <p:nvPr/>
          </p:nvSpPr>
          <p:spPr>
            <a:xfrm rot="6696989" flipH="1">
              <a:off x="6601162" y="1385842"/>
              <a:ext cx="1331435" cy="1352060"/>
            </a:xfrm>
            <a:custGeom>
              <a:avLst/>
              <a:gdLst/>
              <a:ahLst/>
              <a:cxnLst/>
              <a:rect l="l" t="t" r="r" b="b"/>
              <a:pathLst>
                <a:path w="81919" h="83188" extrusionOk="0">
                  <a:moveTo>
                    <a:pt x="41227" y="2313"/>
                  </a:moveTo>
                  <a:cubicBezTo>
                    <a:pt x="43806" y="2313"/>
                    <a:pt x="46408" y="2535"/>
                    <a:pt x="48943" y="3024"/>
                  </a:cubicBezTo>
                  <a:cubicBezTo>
                    <a:pt x="51478" y="3513"/>
                    <a:pt x="53946" y="4269"/>
                    <a:pt x="56347" y="5203"/>
                  </a:cubicBezTo>
                  <a:cubicBezTo>
                    <a:pt x="56970" y="5449"/>
                    <a:pt x="57548" y="5716"/>
                    <a:pt x="58149" y="5982"/>
                  </a:cubicBezTo>
                  <a:cubicBezTo>
                    <a:pt x="58727" y="6249"/>
                    <a:pt x="59306" y="6537"/>
                    <a:pt x="59884" y="6827"/>
                  </a:cubicBezTo>
                  <a:cubicBezTo>
                    <a:pt x="60462" y="7116"/>
                    <a:pt x="61017" y="7450"/>
                    <a:pt x="61595" y="7761"/>
                  </a:cubicBezTo>
                  <a:cubicBezTo>
                    <a:pt x="62152" y="8073"/>
                    <a:pt x="62707" y="8428"/>
                    <a:pt x="63264" y="8761"/>
                  </a:cubicBezTo>
                  <a:cubicBezTo>
                    <a:pt x="65443" y="10163"/>
                    <a:pt x="67510" y="11764"/>
                    <a:pt x="69401" y="13543"/>
                  </a:cubicBezTo>
                  <a:cubicBezTo>
                    <a:pt x="73181" y="17145"/>
                    <a:pt x="76315" y="21480"/>
                    <a:pt x="78429" y="26306"/>
                  </a:cubicBezTo>
                  <a:cubicBezTo>
                    <a:pt x="79517" y="28729"/>
                    <a:pt x="80297" y="31264"/>
                    <a:pt x="80852" y="33844"/>
                  </a:cubicBezTo>
                  <a:cubicBezTo>
                    <a:pt x="81408" y="36423"/>
                    <a:pt x="81652" y="39070"/>
                    <a:pt x="81675" y="41715"/>
                  </a:cubicBezTo>
                  <a:cubicBezTo>
                    <a:pt x="81675" y="44362"/>
                    <a:pt x="81408" y="47007"/>
                    <a:pt x="80875" y="49610"/>
                  </a:cubicBezTo>
                  <a:cubicBezTo>
                    <a:pt x="80318" y="52189"/>
                    <a:pt x="79517" y="54724"/>
                    <a:pt x="78450" y="57126"/>
                  </a:cubicBezTo>
                  <a:cubicBezTo>
                    <a:pt x="76338" y="61973"/>
                    <a:pt x="73202" y="66308"/>
                    <a:pt x="69422" y="69911"/>
                  </a:cubicBezTo>
                  <a:cubicBezTo>
                    <a:pt x="67533" y="71713"/>
                    <a:pt x="65464" y="73314"/>
                    <a:pt x="63285" y="74714"/>
                  </a:cubicBezTo>
                  <a:cubicBezTo>
                    <a:pt x="62730" y="75069"/>
                    <a:pt x="62196" y="75425"/>
                    <a:pt x="61618" y="75737"/>
                  </a:cubicBezTo>
                  <a:cubicBezTo>
                    <a:pt x="61061" y="76048"/>
                    <a:pt x="60506" y="76382"/>
                    <a:pt x="59928" y="76670"/>
                  </a:cubicBezTo>
                  <a:cubicBezTo>
                    <a:pt x="59327" y="76960"/>
                    <a:pt x="58772" y="77272"/>
                    <a:pt x="58171" y="77539"/>
                  </a:cubicBezTo>
                  <a:cubicBezTo>
                    <a:pt x="57571" y="77782"/>
                    <a:pt x="56993" y="78072"/>
                    <a:pt x="56392" y="78316"/>
                  </a:cubicBezTo>
                  <a:cubicBezTo>
                    <a:pt x="53990" y="79273"/>
                    <a:pt x="51500" y="80029"/>
                    <a:pt x="48965" y="80540"/>
                  </a:cubicBezTo>
                  <a:cubicBezTo>
                    <a:pt x="46430" y="81052"/>
                    <a:pt x="43829" y="81340"/>
                    <a:pt x="41227" y="81363"/>
                  </a:cubicBezTo>
                  <a:cubicBezTo>
                    <a:pt x="40997" y="81367"/>
                    <a:pt x="40766" y="81369"/>
                    <a:pt x="40536" y="81369"/>
                  </a:cubicBezTo>
                  <a:cubicBezTo>
                    <a:pt x="35583" y="81369"/>
                    <a:pt x="30604" y="80455"/>
                    <a:pt x="25951" y="78627"/>
                  </a:cubicBezTo>
                  <a:cubicBezTo>
                    <a:pt x="23505" y="77672"/>
                    <a:pt x="21169" y="76493"/>
                    <a:pt x="18946" y="75069"/>
                  </a:cubicBezTo>
                  <a:cubicBezTo>
                    <a:pt x="16745" y="73646"/>
                    <a:pt x="14676" y="72001"/>
                    <a:pt x="12809" y="70156"/>
                  </a:cubicBezTo>
                  <a:cubicBezTo>
                    <a:pt x="9073" y="66442"/>
                    <a:pt x="6072" y="61973"/>
                    <a:pt x="4115" y="57103"/>
                  </a:cubicBezTo>
                  <a:cubicBezTo>
                    <a:pt x="2114" y="52234"/>
                    <a:pt x="1201" y="46942"/>
                    <a:pt x="1269" y="41715"/>
                  </a:cubicBezTo>
                  <a:cubicBezTo>
                    <a:pt x="1335" y="39091"/>
                    <a:pt x="1625" y="36491"/>
                    <a:pt x="2180" y="33956"/>
                  </a:cubicBezTo>
                  <a:cubicBezTo>
                    <a:pt x="2736" y="31398"/>
                    <a:pt x="3537" y="28907"/>
                    <a:pt x="4560" y="26529"/>
                  </a:cubicBezTo>
                  <a:cubicBezTo>
                    <a:pt x="6606" y="21747"/>
                    <a:pt x="9607" y="17412"/>
                    <a:pt x="13276" y="13765"/>
                  </a:cubicBezTo>
                  <a:cubicBezTo>
                    <a:pt x="16968" y="10140"/>
                    <a:pt x="21370" y="7228"/>
                    <a:pt x="26150" y="5292"/>
                  </a:cubicBezTo>
                  <a:cubicBezTo>
                    <a:pt x="28531" y="4337"/>
                    <a:pt x="31021" y="3581"/>
                    <a:pt x="33556" y="3069"/>
                  </a:cubicBezTo>
                  <a:cubicBezTo>
                    <a:pt x="36068" y="2579"/>
                    <a:pt x="38647" y="2336"/>
                    <a:pt x="41227" y="2313"/>
                  </a:cubicBezTo>
                  <a:close/>
                  <a:moveTo>
                    <a:pt x="41227" y="0"/>
                  </a:moveTo>
                  <a:cubicBezTo>
                    <a:pt x="35780" y="0"/>
                    <a:pt x="30309" y="1067"/>
                    <a:pt x="25284" y="3202"/>
                  </a:cubicBezTo>
                  <a:cubicBezTo>
                    <a:pt x="20259" y="5315"/>
                    <a:pt x="15655" y="8450"/>
                    <a:pt x="11830" y="12319"/>
                  </a:cubicBezTo>
                  <a:cubicBezTo>
                    <a:pt x="8006" y="16188"/>
                    <a:pt x="4981" y="20836"/>
                    <a:pt x="2980" y="25862"/>
                  </a:cubicBezTo>
                  <a:cubicBezTo>
                    <a:pt x="934" y="30908"/>
                    <a:pt x="1" y="36334"/>
                    <a:pt x="89" y="41715"/>
                  </a:cubicBezTo>
                  <a:cubicBezTo>
                    <a:pt x="134" y="44407"/>
                    <a:pt x="445" y="47096"/>
                    <a:pt x="1002" y="49720"/>
                  </a:cubicBezTo>
                  <a:cubicBezTo>
                    <a:pt x="1135" y="50387"/>
                    <a:pt x="1313" y="51033"/>
                    <a:pt x="1468" y="51677"/>
                  </a:cubicBezTo>
                  <a:cubicBezTo>
                    <a:pt x="1646" y="52323"/>
                    <a:pt x="1847" y="52967"/>
                    <a:pt x="2046" y="53612"/>
                  </a:cubicBezTo>
                  <a:cubicBezTo>
                    <a:pt x="2224" y="54256"/>
                    <a:pt x="2470" y="54879"/>
                    <a:pt x="2692" y="55502"/>
                  </a:cubicBezTo>
                  <a:cubicBezTo>
                    <a:pt x="2914" y="56147"/>
                    <a:pt x="3181" y="56747"/>
                    <a:pt x="3425" y="57393"/>
                  </a:cubicBezTo>
                  <a:cubicBezTo>
                    <a:pt x="5515" y="62306"/>
                    <a:pt x="8539" y="66842"/>
                    <a:pt x="12319" y="70645"/>
                  </a:cubicBezTo>
                  <a:cubicBezTo>
                    <a:pt x="14187" y="72558"/>
                    <a:pt x="16256" y="74292"/>
                    <a:pt x="18457" y="75804"/>
                  </a:cubicBezTo>
                  <a:cubicBezTo>
                    <a:pt x="20659" y="77338"/>
                    <a:pt x="23016" y="78672"/>
                    <a:pt x="25483" y="79739"/>
                  </a:cubicBezTo>
                  <a:cubicBezTo>
                    <a:pt x="30420" y="81918"/>
                    <a:pt x="35801" y="83098"/>
                    <a:pt x="41227" y="83187"/>
                  </a:cubicBezTo>
                  <a:cubicBezTo>
                    <a:pt x="41340" y="83187"/>
                    <a:pt x="41453" y="83188"/>
                    <a:pt x="41566" y="83188"/>
                  </a:cubicBezTo>
                  <a:cubicBezTo>
                    <a:pt x="46880" y="83188"/>
                    <a:pt x="52227" y="82164"/>
                    <a:pt x="57126" y="80073"/>
                  </a:cubicBezTo>
                  <a:cubicBezTo>
                    <a:pt x="57749" y="79807"/>
                    <a:pt x="58372" y="79517"/>
                    <a:pt x="58971" y="79229"/>
                  </a:cubicBezTo>
                  <a:cubicBezTo>
                    <a:pt x="59594" y="78939"/>
                    <a:pt x="60195" y="78606"/>
                    <a:pt x="60794" y="78295"/>
                  </a:cubicBezTo>
                  <a:cubicBezTo>
                    <a:pt x="61396" y="77983"/>
                    <a:pt x="61951" y="77604"/>
                    <a:pt x="62552" y="77272"/>
                  </a:cubicBezTo>
                  <a:cubicBezTo>
                    <a:pt x="63130" y="76916"/>
                    <a:pt x="63685" y="76516"/>
                    <a:pt x="64242" y="76160"/>
                  </a:cubicBezTo>
                  <a:cubicBezTo>
                    <a:pt x="66487" y="74625"/>
                    <a:pt x="68533" y="72824"/>
                    <a:pt x="70401" y="70868"/>
                  </a:cubicBezTo>
                  <a:cubicBezTo>
                    <a:pt x="72247" y="68911"/>
                    <a:pt x="73914" y="66776"/>
                    <a:pt x="75360" y="64508"/>
                  </a:cubicBezTo>
                  <a:cubicBezTo>
                    <a:pt x="76783" y="62240"/>
                    <a:pt x="77984" y="59839"/>
                    <a:pt x="78962" y="57348"/>
                  </a:cubicBezTo>
                  <a:cubicBezTo>
                    <a:pt x="79918" y="54858"/>
                    <a:pt x="80674" y="52278"/>
                    <a:pt x="81163" y="49654"/>
                  </a:cubicBezTo>
                  <a:cubicBezTo>
                    <a:pt x="81652" y="47052"/>
                    <a:pt x="81919" y="44383"/>
                    <a:pt x="81898" y="41715"/>
                  </a:cubicBezTo>
                  <a:cubicBezTo>
                    <a:pt x="81919" y="39047"/>
                    <a:pt x="81652" y="36402"/>
                    <a:pt x="81163" y="33778"/>
                  </a:cubicBezTo>
                  <a:cubicBezTo>
                    <a:pt x="80697" y="31154"/>
                    <a:pt x="79941" y="28574"/>
                    <a:pt x="78984" y="26084"/>
                  </a:cubicBezTo>
                  <a:cubicBezTo>
                    <a:pt x="77027" y="21103"/>
                    <a:pt x="74136" y="16455"/>
                    <a:pt x="70424" y="12541"/>
                  </a:cubicBezTo>
                  <a:cubicBezTo>
                    <a:pt x="66709" y="8606"/>
                    <a:pt x="62173" y="5404"/>
                    <a:pt x="57148" y="3291"/>
                  </a:cubicBezTo>
                  <a:cubicBezTo>
                    <a:pt x="52145" y="1112"/>
                    <a:pt x="46697" y="44"/>
                    <a:pt x="4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0" name="Google Shape;880;p40"/>
            <p:cNvSpPr/>
            <p:nvPr/>
          </p:nvSpPr>
          <p:spPr>
            <a:xfrm rot="-6696989">
              <a:off x="1211429" y="1385842"/>
              <a:ext cx="1331435" cy="1352060"/>
            </a:xfrm>
            <a:custGeom>
              <a:avLst/>
              <a:gdLst/>
              <a:ahLst/>
              <a:cxnLst/>
              <a:rect l="l" t="t" r="r" b="b"/>
              <a:pathLst>
                <a:path w="81919" h="83188" extrusionOk="0">
                  <a:moveTo>
                    <a:pt x="41227" y="2313"/>
                  </a:moveTo>
                  <a:cubicBezTo>
                    <a:pt x="43806" y="2313"/>
                    <a:pt x="46408" y="2535"/>
                    <a:pt x="48943" y="3024"/>
                  </a:cubicBezTo>
                  <a:cubicBezTo>
                    <a:pt x="51478" y="3513"/>
                    <a:pt x="53946" y="4269"/>
                    <a:pt x="56347" y="5203"/>
                  </a:cubicBezTo>
                  <a:cubicBezTo>
                    <a:pt x="56970" y="5449"/>
                    <a:pt x="57548" y="5716"/>
                    <a:pt x="58149" y="5982"/>
                  </a:cubicBezTo>
                  <a:cubicBezTo>
                    <a:pt x="58727" y="6249"/>
                    <a:pt x="59306" y="6537"/>
                    <a:pt x="59884" y="6827"/>
                  </a:cubicBezTo>
                  <a:cubicBezTo>
                    <a:pt x="60462" y="7116"/>
                    <a:pt x="61017" y="7450"/>
                    <a:pt x="61595" y="7761"/>
                  </a:cubicBezTo>
                  <a:cubicBezTo>
                    <a:pt x="62152" y="8073"/>
                    <a:pt x="62707" y="8428"/>
                    <a:pt x="63264" y="8761"/>
                  </a:cubicBezTo>
                  <a:cubicBezTo>
                    <a:pt x="65443" y="10163"/>
                    <a:pt x="67510" y="11764"/>
                    <a:pt x="69401" y="13543"/>
                  </a:cubicBezTo>
                  <a:cubicBezTo>
                    <a:pt x="73181" y="17145"/>
                    <a:pt x="76315" y="21480"/>
                    <a:pt x="78429" y="26306"/>
                  </a:cubicBezTo>
                  <a:cubicBezTo>
                    <a:pt x="79517" y="28729"/>
                    <a:pt x="80297" y="31264"/>
                    <a:pt x="80852" y="33844"/>
                  </a:cubicBezTo>
                  <a:cubicBezTo>
                    <a:pt x="81408" y="36423"/>
                    <a:pt x="81652" y="39070"/>
                    <a:pt x="81675" y="41715"/>
                  </a:cubicBezTo>
                  <a:cubicBezTo>
                    <a:pt x="81675" y="44362"/>
                    <a:pt x="81408" y="47007"/>
                    <a:pt x="80875" y="49610"/>
                  </a:cubicBezTo>
                  <a:cubicBezTo>
                    <a:pt x="80318" y="52189"/>
                    <a:pt x="79517" y="54724"/>
                    <a:pt x="78450" y="57126"/>
                  </a:cubicBezTo>
                  <a:cubicBezTo>
                    <a:pt x="76338" y="61973"/>
                    <a:pt x="73202" y="66308"/>
                    <a:pt x="69422" y="69911"/>
                  </a:cubicBezTo>
                  <a:cubicBezTo>
                    <a:pt x="67533" y="71713"/>
                    <a:pt x="65464" y="73314"/>
                    <a:pt x="63285" y="74714"/>
                  </a:cubicBezTo>
                  <a:cubicBezTo>
                    <a:pt x="62730" y="75069"/>
                    <a:pt x="62196" y="75425"/>
                    <a:pt x="61618" y="75737"/>
                  </a:cubicBezTo>
                  <a:cubicBezTo>
                    <a:pt x="61061" y="76048"/>
                    <a:pt x="60506" y="76382"/>
                    <a:pt x="59928" y="76670"/>
                  </a:cubicBezTo>
                  <a:cubicBezTo>
                    <a:pt x="59327" y="76960"/>
                    <a:pt x="58772" y="77272"/>
                    <a:pt x="58171" y="77539"/>
                  </a:cubicBezTo>
                  <a:cubicBezTo>
                    <a:pt x="57571" y="77782"/>
                    <a:pt x="56993" y="78072"/>
                    <a:pt x="56392" y="78316"/>
                  </a:cubicBezTo>
                  <a:cubicBezTo>
                    <a:pt x="53990" y="79273"/>
                    <a:pt x="51500" y="80029"/>
                    <a:pt x="48965" y="80540"/>
                  </a:cubicBezTo>
                  <a:cubicBezTo>
                    <a:pt x="46430" y="81052"/>
                    <a:pt x="43829" y="81340"/>
                    <a:pt x="41227" y="81363"/>
                  </a:cubicBezTo>
                  <a:cubicBezTo>
                    <a:pt x="40997" y="81367"/>
                    <a:pt x="40766" y="81369"/>
                    <a:pt x="40536" y="81369"/>
                  </a:cubicBezTo>
                  <a:cubicBezTo>
                    <a:pt x="35583" y="81369"/>
                    <a:pt x="30604" y="80455"/>
                    <a:pt x="25951" y="78627"/>
                  </a:cubicBezTo>
                  <a:cubicBezTo>
                    <a:pt x="23505" y="77672"/>
                    <a:pt x="21169" y="76493"/>
                    <a:pt x="18946" y="75069"/>
                  </a:cubicBezTo>
                  <a:cubicBezTo>
                    <a:pt x="16745" y="73646"/>
                    <a:pt x="14676" y="72001"/>
                    <a:pt x="12809" y="70156"/>
                  </a:cubicBezTo>
                  <a:cubicBezTo>
                    <a:pt x="9073" y="66442"/>
                    <a:pt x="6072" y="61973"/>
                    <a:pt x="4115" y="57103"/>
                  </a:cubicBezTo>
                  <a:cubicBezTo>
                    <a:pt x="2114" y="52234"/>
                    <a:pt x="1201" y="46942"/>
                    <a:pt x="1269" y="41715"/>
                  </a:cubicBezTo>
                  <a:cubicBezTo>
                    <a:pt x="1335" y="39091"/>
                    <a:pt x="1625" y="36491"/>
                    <a:pt x="2180" y="33956"/>
                  </a:cubicBezTo>
                  <a:cubicBezTo>
                    <a:pt x="2736" y="31398"/>
                    <a:pt x="3537" y="28907"/>
                    <a:pt x="4560" y="26529"/>
                  </a:cubicBezTo>
                  <a:cubicBezTo>
                    <a:pt x="6606" y="21747"/>
                    <a:pt x="9607" y="17412"/>
                    <a:pt x="13276" y="13765"/>
                  </a:cubicBezTo>
                  <a:cubicBezTo>
                    <a:pt x="16968" y="10140"/>
                    <a:pt x="21370" y="7228"/>
                    <a:pt x="26150" y="5292"/>
                  </a:cubicBezTo>
                  <a:cubicBezTo>
                    <a:pt x="28531" y="4337"/>
                    <a:pt x="31021" y="3581"/>
                    <a:pt x="33556" y="3069"/>
                  </a:cubicBezTo>
                  <a:cubicBezTo>
                    <a:pt x="36068" y="2579"/>
                    <a:pt x="38647" y="2336"/>
                    <a:pt x="41227" y="2313"/>
                  </a:cubicBezTo>
                  <a:close/>
                  <a:moveTo>
                    <a:pt x="41227" y="0"/>
                  </a:moveTo>
                  <a:cubicBezTo>
                    <a:pt x="35780" y="0"/>
                    <a:pt x="30309" y="1067"/>
                    <a:pt x="25284" y="3202"/>
                  </a:cubicBezTo>
                  <a:cubicBezTo>
                    <a:pt x="20259" y="5315"/>
                    <a:pt x="15655" y="8450"/>
                    <a:pt x="11830" y="12319"/>
                  </a:cubicBezTo>
                  <a:cubicBezTo>
                    <a:pt x="8006" y="16188"/>
                    <a:pt x="4981" y="20836"/>
                    <a:pt x="2980" y="25862"/>
                  </a:cubicBezTo>
                  <a:cubicBezTo>
                    <a:pt x="934" y="30908"/>
                    <a:pt x="1" y="36334"/>
                    <a:pt x="89" y="41715"/>
                  </a:cubicBezTo>
                  <a:cubicBezTo>
                    <a:pt x="134" y="44407"/>
                    <a:pt x="445" y="47096"/>
                    <a:pt x="1002" y="49720"/>
                  </a:cubicBezTo>
                  <a:cubicBezTo>
                    <a:pt x="1135" y="50387"/>
                    <a:pt x="1313" y="51033"/>
                    <a:pt x="1468" y="51677"/>
                  </a:cubicBezTo>
                  <a:cubicBezTo>
                    <a:pt x="1646" y="52323"/>
                    <a:pt x="1847" y="52967"/>
                    <a:pt x="2046" y="53612"/>
                  </a:cubicBezTo>
                  <a:cubicBezTo>
                    <a:pt x="2224" y="54256"/>
                    <a:pt x="2470" y="54879"/>
                    <a:pt x="2692" y="55502"/>
                  </a:cubicBezTo>
                  <a:cubicBezTo>
                    <a:pt x="2914" y="56147"/>
                    <a:pt x="3181" y="56747"/>
                    <a:pt x="3425" y="57393"/>
                  </a:cubicBezTo>
                  <a:cubicBezTo>
                    <a:pt x="5515" y="62306"/>
                    <a:pt x="8539" y="66842"/>
                    <a:pt x="12319" y="70645"/>
                  </a:cubicBezTo>
                  <a:cubicBezTo>
                    <a:pt x="14187" y="72558"/>
                    <a:pt x="16256" y="74292"/>
                    <a:pt x="18457" y="75804"/>
                  </a:cubicBezTo>
                  <a:cubicBezTo>
                    <a:pt x="20659" y="77338"/>
                    <a:pt x="23016" y="78672"/>
                    <a:pt x="25483" y="79739"/>
                  </a:cubicBezTo>
                  <a:cubicBezTo>
                    <a:pt x="30420" y="81918"/>
                    <a:pt x="35801" y="83098"/>
                    <a:pt x="41227" y="83187"/>
                  </a:cubicBezTo>
                  <a:cubicBezTo>
                    <a:pt x="41340" y="83187"/>
                    <a:pt x="41453" y="83188"/>
                    <a:pt x="41566" y="83188"/>
                  </a:cubicBezTo>
                  <a:cubicBezTo>
                    <a:pt x="46880" y="83188"/>
                    <a:pt x="52227" y="82164"/>
                    <a:pt x="57126" y="80073"/>
                  </a:cubicBezTo>
                  <a:cubicBezTo>
                    <a:pt x="57749" y="79807"/>
                    <a:pt x="58372" y="79517"/>
                    <a:pt x="58971" y="79229"/>
                  </a:cubicBezTo>
                  <a:cubicBezTo>
                    <a:pt x="59594" y="78939"/>
                    <a:pt x="60195" y="78606"/>
                    <a:pt x="60794" y="78295"/>
                  </a:cubicBezTo>
                  <a:cubicBezTo>
                    <a:pt x="61396" y="77983"/>
                    <a:pt x="61951" y="77604"/>
                    <a:pt x="62552" y="77272"/>
                  </a:cubicBezTo>
                  <a:cubicBezTo>
                    <a:pt x="63130" y="76916"/>
                    <a:pt x="63685" y="76516"/>
                    <a:pt x="64242" y="76160"/>
                  </a:cubicBezTo>
                  <a:cubicBezTo>
                    <a:pt x="66487" y="74625"/>
                    <a:pt x="68533" y="72824"/>
                    <a:pt x="70401" y="70868"/>
                  </a:cubicBezTo>
                  <a:cubicBezTo>
                    <a:pt x="72247" y="68911"/>
                    <a:pt x="73914" y="66776"/>
                    <a:pt x="75360" y="64508"/>
                  </a:cubicBezTo>
                  <a:cubicBezTo>
                    <a:pt x="76783" y="62240"/>
                    <a:pt x="77984" y="59839"/>
                    <a:pt x="78962" y="57348"/>
                  </a:cubicBezTo>
                  <a:cubicBezTo>
                    <a:pt x="79918" y="54858"/>
                    <a:pt x="80674" y="52278"/>
                    <a:pt x="81163" y="49654"/>
                  </a:cubicBezTo>
                  <a:cubicBezTo>
                    <a:pt x="81652" y="47052"/>
                    <a:pt x="81919" y="44383"/>
                    <a:pt x="81898" y="41715"/>
                  </a:cubicBezTo>
                  <a:cubicBezTo>
                    <a:pt x="81919" y="39047"/>
                    <a:pt x="81652" y="36402"/>
                    <a:pt x="81163" y="33778"/>
                  </a:cubicBezTo>
                  <a:cubicBezTo>
                    <a:pt x="80697" y="31154"/>
                    <a:pt x="79941" y="28574"/>
                    <a:pt x="78984" y="26084"/>
                  </a:cubicBezTo>
                  <a:cubicBezTo>
                    <a:pt x="77027" y="21103"/>
                    <a:pt x="74136" y="16455"/>
                    <a:pt x="70424" y="12541"/>
                  </a:cubicBezTo>
                  <a:cubicBezTo>
                    <a:pt x="66709" y="8606"/>
                    <a:pt x="62173" y="5404"/>
                    <a:pt x="57148" y="3291"/>
                  </a:cubicBezTo>
                  <a:cubicBezTo>
                    <a:pt x="52145" y="1112"/>
                    <a:pt x="46697" y="44"/>
                    <a:pt x="4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cxnSp>
          <p:nvCxnSpPr>
            <p:cNvPr id="881" name="Google Shape;881;p40"/>
            <p:cNvCxnSpPr/>
            <p:nvPr/>
          </p:nvCxnSpPr>
          <p:spPr>
            <a:xfrm rot="10800000">
              <a:off x="2542575" y="2061875"/>
              <a:ext cx="1373100" cy="0"/>
            </a:xfrm>
            <a:prstGeom prst="straightConnector1">
              <a:avLst/>
            </a:prstGeom>
            <a:noFill/>
            <a:ln w="19050" cap="flat" cmpd="sng">
              <a:solidFill>
                <a:srgbClr val="180E44"/>
              </a:solidFill>
              <a:prstDash val="dash"/>
              <a:round/>
              <a:headEnd type="none" w="med" len="med"/>
              <a:tailEnd type="none" w="med" len="med"/>
            </a:ln>
          </p:spPr>
        </p:cxnSp>
        <p:cxnSp>
          <p:nvCxnSpPr>
            <p:cNvPr id="882" name="Google Shape;882;p40"/>
            <p:cNvCxnSpPr/>
            <p:nvPr/>
          </p:nvCxnSpPr>
          <p:spPr>
            <a:xfrm rot="10800000">
              <a:off x="5228350" y="2061875"/>
              <a:ext cx="1373100" cy="0"/>
            </a:xfrm>
            <a:prstGeom prst="straightConnector1">
              <a:avLst/>
            </a:prstGeom>
            <a:noFill/>
            <a:ln w="19050" cap="flat" cmpd="sng">
              <a:solidFill>
                <a:srgbClr val="180E44"/>
              </a:solidFill>
              <a:prstDash val="dash"/>
              <a:round/>
              <a:headEnd type="none" w="med" len="med"/>
              <a:tailEnd type="none" w="med" len="med"/>
            </a:ln>
          </p:spPr>
        </p:cxn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7" name="Google Shape;887;p41"/>
          <p:cNvSpPr txBox="1">
            <a:spLocks noGrp="1"/>
          </p:cNvSpPr>
          <p:nvPr>
            <p:ph type="title"/>
          </p:nvPr>
        </p:nvSpPr>
        <p:spPr>
          <a:xfrm>
            <a:off x="719875" y="1739113"/>
            <a:ext cx="7704300" cy="168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$44,000,000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888" name="Google Shape;888;p41"/>
          <p:cNvSpPr txBox="1">
            <a:spLocks noGrp="1"/>
          </p:cNvSpPr>
          <p:nvPr>
            <p:ph type="subTitle" idx="1"/>
          </p:nvPr>
        </p:nvSpPr>
        <p:spPr>
          <a:xfrm>
            <a:off x="729425" y="3550088"/>
            <a:ext cx="7694700" cy="46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این کل بودجه پروژه است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889" name="Google Shape;889;p41"/>
          <p:cNvGrpSpPr/>
          <p:nvPr/>
        </p:nvGrpSpPr>
        <p:grpSpPr>
          <a:xfrm>
            <a:off x="4370863" y="781500"/>
            <a:ext cx="402277" cy="792697"/>
            <a:chOff x="4370863" y="1175450"/>
            <a:chExt cx="402277" cy="792697"/>
          </a:xfrm>
        </p:grpSpPr>
        <p:sp>
          <p:nvSpPr>
            <p:cNvPr id="890" name="Google Shape;890;p41"/>
            <p:cNvSpPr/>
            <p:nvPr/>
          </p:nvSpPr>
          <p:spPr>
            <a:xfrm>
              <a:off x="4713200" y="1807950"/>
              <a:ext cx="47550" cy="109600"/>
            </a:xfrm>
            <a:custGeom>
              <a:avLst/>
              <a:gdLst/>
              <a:ahLst/>
              <a:cxnLst/>
              <a:rect l="l" t="t" r="r" b="b"/>
              <a:pathLst>
                <a:path w="1902" h="4384" extrusionOk="0">
                  <a:moveTo>
                    <a:pt x="1902" y="4384"/>
                  </a:moveTo>
                  <a:lnTo>
                    <a:pt x="0" y="3226"/>
                  </a:lnTo>
                  <a:lnTo>
                    <a:pt x="413" y="0"/>
                  </a:lnTo>
                  <a:lnTo>
                    <a:pt x="1489" y="2234"/>
                  </a:lnTo>
                  <a:close/>
                </a:path>
              </a:pathLst>
            </a:custGeom>
            <a:solidFill>
              <a:srgbClr val="FFC05C"/>
            </a:solidFill>
            <a:ln>
              <a:noFill/>
            </a:ln>
          </p:spPr>
          <p:txBody>
            <a:bodyPr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91" name="Google Shape;891;p41"/>
            <p:cNvSpPr/>
            <p:nvPr/>
          </p:nvSpPr>
          <p:spPr>
            <a:xfrm>
              <a:off x="4370863" y="1175450"/>
              <a:ext cx="402277" cy="792697"/>
            </a:xfrm>
            <a:custGeom>
              <a:avLst/>
              <a:gdLst/>
              <a:ahLst/>
              <a:cxnLst/>
              <a:rect l="l" t="t" r="r" b="b"/>
              <a:pathLst>
                <a:path w="6955" h="13705" extrusionOk="0">
                  <a:moveTo>
                    <a:pt x="360" y="369"/>
                  </a:moveTo>
                  <a:cubicBezTo>
                    <a:pt x="1030" y="1119"/>
                    <a:pt x="1609" y="1868"/>
                    <a:pt x="2149" y="2728"/>
                  </a:cubicBezTo>
                  <a:cubicBezTo>
                    <a:pt x="1689" y="2508"/>
                    <a:pt x="1359" y="2178"/>
                    <a:pt x="879" y="2168"/>
                  </a:cubicBezTo>
                  <a:lnTo>
                    <a:pt x="879" y="2168"/>
                  </a:lnTo>
                  <a:cubicBezTo>
                    <a:pt x="1369" y="2448"/>
                    <a:pt x="1879" y="2688"/>
                    <a:pt x="2298" y="3078"/>
                  </a:cubicBezTo>
                  <a:cubicBezTo>
                    <a:pt x="2718" y="3457"/>
                    <a:pt x="2868" y="4017"/>
                    <a:pt x="3128" y="4506"/>
                  </a:cubicBezTo>
                  <a:cubicBezTo>
                    <a:pt x="2588" y="4117"/>
                    <a:pt x="2058" y="3727"/>
                    <a:pt x="1469" y="3417"/>
                  </a:cubicBezTo>
                  <a:lnTo>
                    <a:pt x="1379" y="3357"/>
                  </a:lnTo>
                  <a:cubicBezTo>
                    <a:pt x="1343" y="3337"/>
                    <a:pt x="1307" y="3318"/>
                    <a:pt x="1273" y="3318"/>
                  </a:cubicBezTo>
                  <a:cubicBezTo>
                    <a:pt x="1242" y="3318"/>
                    <a:pt x="1213" y="3334"/>
                    <a:pt x="1190" y="3377"/>
                  </a:cubicBezTo>
                  <a:cubicBezTo>
                    <a:pt x="1150" y="3467"/>
                    <a:pt x="1210" y="3517"/>
                    <a:pt x="1290" y="3537"/>
                  </a:cubicBezTo>
                  <a:cubicBezTo>
                    <a:pt x="2009" y="3787"/>
                    <a:pt x="2548" y="4317"/>
                    <a:pt x="3158" y="4746"/>
                  </a:cubicBezTo>
                  <a:cubicBezTo>
                    <a:pt x="3288" y="4836"/>
                    <a:pt x="3368" y="4946"/>
                    <a:pt x="3437" y="5086"/>
                  </a:cubicBezTo>
                  <a:cubicBezTo>
                    <a:pt x="3677" y="5605"/>
                    <a:pt x="3917" y="6135"/>
                    <a:pt x="4187" y="6715"/>
                  </a:cubicBezTo>
                  <a:cubicBezTo>
                    <a:pt x="3747" y="6364"/>
                    <a:pt x="3397" y="6015"/>
                    <a:pt x="2958" y="5775"/>
                  </a:cubicBezTo>
                  <a:lnTo>
                    <a:pt x="2958" y="5775"/>
                  </a:lnTo>
                  <a:cubicBezTo>
                    <a:pt x="2908" y="5885"/>
                    <a:pt x="2968" y="5895"/>
                    <a:pt x="3018" y="5925"/>
                  </a:cubicBezTo>
                  <a:cubicBezTo>
                    <a:pt x="3397" y="6185"/>
                    <a:pt x="3728" y="6504"/>
                    <a:pt x="4077" y="6804"/>
                  </a:cubicBezTo>
                  <a:cubicBezTo>
                    <a:pt x="4277" y="6974"/>
                    <a:pt x="4407" y="7174"/>
                    <a:pt x="4507" y="7404"/>
                  </a:cubicBezTo>
                  <a:cubicBezTo>
                    <a:pt x="4827" y="8133"/>
                    <a:pt x="5156" y="8853"/>
                    <a:pt x="5496" y="9572"/>
                  </a:cubicBezTo>
                  <a:cubicBezTo>
                    <a:pt x="5596" y="9782"/>
                    <a:pt x="5546" y="9932"/>
                    <a:pt x="5346" y="10012"/>
                  </a:cubicBezTo>
                  <a:cubicBezTo>
                    <a:pt x="5295" y="10032"/>
                    <a:pt x="5248" y="10042"/>
                    <a:pt x="5204" y="10042"/>
                  </a:cubicBezTo>
                  <a:cubicBezTo>
                    <a:pt x="5076" y="10042"/>
                    <a:pt x="4983" y="9956"/>
                    <a:pt x="4946" y="9792"/>
                  </a:cubicBezTo>
                  <a:cubicBezTo>
                    <a:pt x="4927" y="9672"/>
                    <a:pt x="4836" y="9652"/>
                    <a:pt x="4727" y="9642"/>
                  </a:cubicBezTo>
                  <a:cubicBezTo>
                    <a:pt x="4556" y="9622"/>
                    <a:pt x="4507" y="9482"/>
                    <a:pt x="4476" y="9342"/>
                  </a:cubicBezTo>
                  <a:cubicBezTo>
                    <a:pt x="4447" y="9202"/>
                    <a:pt x="4496" y="9093"/>
                    <a:pt x="4636" y="9022"/>
                  </a:cubicBezTo>
                  <a:cubicBezTo>
                    <a:pt x="4896" y="8913"/>
                    <a:pt x="4767" y="8802"/>
                    <a:pt x="4627" y="8693"/>
                  </a:cubicBezTo>
                  <a:cubicBezTo>
                    <a:pt x="3947" y="8193"/>
                    <a:pt x="3228" y="7754"/>
                    <a:pt x="2608" y="7184"/>
                  </a:cubicBezTo>
                  <a:cubicBezTo>
                    <a:pt x="1270" y="5975"/>
                    <a:pt x="460" y="4486"/>
                    <a:pt x="340" y="2658"/>
                  </a:cubicBezTo>
                  <a:cubicBezTo>
                    <a:pt x="280" y="1919"/>
                    <a:pt x="280" y="1179"/>
                    <a:pt x="360" y="369"/>
                  </a:cubicBezTo>
                  <a:close/>
                  <a:moveTo>
                    <a:pt x="6075" y="11211"/>
                  </a:moveTo>
                  <a:cubicBezTo>
                    <a:pt x="6265" y="11640"/>
                    <a:pt x="6385" y="12090"/>
                    <a:pt x="6505" y="12579"/>
                  </a:cubicBezTo>
                  <a:cubicBezTo>
                    <a:pt x="6295" y="12470"/>
                    <a:pt x="6146" y="12330"/>
                    <a:pt x="5926" y="12270"/>
                  </a:cubicBezTo>
                  <a:cubicBezTo>
                    <a:pt x="5995" y="11910"/>
                    <a:pt x="6075" y="11571"/>
                    <a:pt x="6075" y="11211"/>
                  </a:cubicBezTo>
                  <a:close/>
                  <a:moveTo>
                    <a:pt x="280" y="0"/>
                  </a:moveTo>
                  <a:cubicBezTo>
                    <a:pt x="130" y="70"/>
                    <a:pt x="140" y="170"/>
                    <a:pt x="130" y="270"/>
                  </a:cubicBezTo>
                  <a:cubicBezTo>
                    <a:pt x="20" y="1119"/>
                    <a:pt x="0" y="1968"/>
                    <a:pt x="71" y="2807"/>
                  </a:cubicBezTo>
                  <a:cubicBezTo>
                    <a:pt x="140" y="3747"/>
                    <a:pt x="360" y="4626"/>
                    <a:pt x="830" y="5445"/>
                  </a:cubicBezTo>
                  <a:cubicBezTo>
                    <a:pt x="1539" y="6675"/>
                    <a:pt x="2568" y="7583"/>
                    <a:pt x="3737" y="8353"/>
                  </a:cubicBezTo>
                  <a:cubicBezTo>
                    <a:pt x="3977" y="8513"/>
                    <a:pt x="4217" y="8683"/>
                    <a:pt x="4476" y="8853"/>
                  </a:cubicBezTo>
                  <a:cubicBezTo>
                    <a:pt x="4257" y="9062"/>
                    <a:pt x="4167" y="9272"/>
                    <a:pt x="4277" y="9542"/>
                  </a:cubicBezTo>
                  <a:cubicBezTo>
                    <a:pt x="4327" y="9682"/>
                    <a:pt x="4946" y="10252"/>
                    <a:pt x="5096" y="10292"/>
                  </a:cubicBezTo>
                  <a:cubicBezTo>
                    <a:pt x="5143" y="10302"/>
                    <a:pt x="5188" y="10307"/>
                    <a:pt x="5233" y="10307"/>
                  </a:cubicBezTo>
                  <a:cubicBezTo>
                    <a:pt x="5323" y="10307"/>
                    <a:pt x="5409" y="10285"/>
                    <a:pt x="5496" y="10232"/>
                  </a:cubicBezTo>
                  <a:cubicBezTo>
                    <a:pt x="5562" y="10194"/>
                    <a:pt x="5602" y="10111"/>
                    <a:pt x="5690" y="10111"/>
                  </a:cubicBezTo>
                  <a:cubicBezTo>
                    <a:pt x="5695" y="10111"/>
                    <a:pt x="5700" y="10111"/>
                    <a:pt x="5706" y="10112"/>
                  </a:cubicBezTo>
                  <a:cubicBezTo>
                    <a:pt x="5846" y="10811"/>
                    <a:pt x="5906" y="11500"/>
                    <a:pt x="5675" y="12190"/>
                  </a:cubicBezTo>
                  <a:cubicBezTo>
                    <a:pt x="5626" y="12350"/>
                    <a:pt x="5686" y="12439"/>
                    <a:pt x="5855" y="12490"/>
                  </a:cubicBezTo>
                  <a:cubicBezTo>
                    <a:pt x="6195" y="12599"/>
                    <a:pt x="6425" y="12850"/>
                    <a:pt x="6655" y="13099"/>
                  </a:cubicBezTo>
                  <a:cubicBezTo>
                    <a:pt x="6580" y="13214"/>
                    <a:pt x="6492" y="13243"/>
                    <a:pt x="6400" y="13243"/>
                  </a:cubicBezTo>
                  <a:cubicBezTo>
                    <a:pt x="6332" y="13243"/>
                    <a:pt x="6263" y="13227"/>
                    <a:pt x="6195" y="13219"/>
                  </a:cubicBezTo>
                  <a:cubicBezTo>
                    <a:pt x="5975" y="13189"/>
                    <a:pt x="5766" y="13119"/>
                    <a:pt x="5546" y="13089"/>
                  </a:cubicBezTo>
                  <a:cubicBezTo>
                    <a:pt x="5416" y="13073"/>
                    <a:pt x="5273" y="13050"/>
                    <a:pt x="5137" y="13050"/>
                  </a:cubicBezTo>
                  <a:cubicBezTo>
                    <a:pt x="4950" y="13050"/>
                    <a:pt x="4777" y="13093"/>
                    <a:pt x="4667" y="13249"/>
                  </a:cubicBezTo>
                  <a:cubicBezTo>
                    <a:pt x="4524" y="13446"/>
                    <a:pt x="4377" y="13504"/>
                    <a:pt x="4220" y="13504"/>
                  </a:cubicBezTo>
                  <a:cubicBezTo>
                    <a:pt x="4114" y="13504"/>
                    <a:pt x="4004" y="13477"/>
                    <a:pt x="3887" y="13449"/>
                  </a:cubicBezTo>
                  <a:cubicBezTo>
                    <a:pt x="3697" y="13399"/>
                    <a:pt x="3517" y="13339"/>
                    <a:pt x="3337" y="13269"/>
                  </a:cubicBezTo>
                  <a:cubicBezTo>
                    <a:pt x="2818" y="13079"/>
                    <a:pt x="2278" y="13019"/>
                    <a:pt x="1739" y="13019"/>
                  </a:cubicBezTo>
                  <a:cubicBezTo>
                    <a:pt x="1629" y="13029"/>
                    <a:pt x="1509" y="12999"/>
                    <a:pt x="1469" y="13149"/>
                  </a:cubicBezTo>
                  <a:cubicBezTo>
                    <a:pt x="1511" y="13221"/>
                    <a:pt x="1568" y="13236"/>
                    <a:pt x="1625" y="13236"/>
                  </a:cubicBezTo>
                  <a:cubicBezTo>
                    <a:pt x="1664" y="13236"/>
                    <a:pt x="1703" y="13229"/>
                    <a:pt x="1739" y="13229"/>
                  </a:cubicBezTo>
                  <a:cubicBezTo>
                    <a:pt x="2049" y="13249"/>
                    <a:pt x="2349" y="13229"/>
                    <a:pt x="2658" y="13269"/>
                  </a:cubicBezTo>
                  <a:cubicBezTo>
                    <a:pt x="3098" y="13339"/>
                    <a:pt x="3488" y="13569"/>
                    <a:pt x="3917" y="13649"/>
                  </a:cubicBezTo>
                  <a:cubicBezTo>
                    <a:pt x="4045" y="13669"/>
                    <a:pt x="4184" y="13705"/>
                    <a:pt x="4314" y="13705"/>
                  </a:cubicBezTo>
                  <a:cubicBezTo>
                    <a:pt x="4448" y="13705"/>
                    <a:pt x="4570" y="13666"/>
                    <a:pt x="4656" y="13529"/>
                  </a:cubicBezTo>
                  <a:cubicBezTo>
                    <a:pt x="4803" y="13301"/>
                    <a:pt x="4983" y="13240"/>
                    <a:pt x="5183" y="13240"/>
                  </a:cubicBezTo>
                  <a:cubicBezTo>
                    <a:pt x="5255" y="13240"/>
                    <a:pt x="5329" y="13248"/>
                    <a:pt x="5406" y="13259"/>
                  </a:cubicBezTo>
                  <a:cubicBezTo>
                    <a:pt x="5646" y="13299"/>
                    <a:pt x="5886" y="13359"/>
                    <a:pt x="6126" y="13409"/>
                  </a:cubicBezTo>
                  <a:cubicBezTo>
                    <a:pt x="6205" y="13423"/>
                    <a:pt x="6280" y="13434"/>
                    <a:pt x="6353" y="13434"/>
                  </a:cubicBezTo>
                  <a:cubicBezTo>
                    <a:pt x="6482" y="13434"/>
                    <a:pt x="6603" y="13401"/>
                    <a:pt x="6725" y="13299"/>
                  </a:cubicBezTo>
                  <a:cubicBezTo>
                    <a:pt x="6954" y="13109"/>
                    <a:pt x="6825" y="12929"/>
                    <a:pt x="6775" y="12739"/>
                  </a:cubicBezTo>
                  <a:cubicBezTo>
                    <a:pt x="6625" y="12160"/>
                    <a:pt x="6535" y="11580"/>
                    <a:pt x="6325" y="11021"/>
                  </a:cubicBezTo>
                  <a:cubicBezTo>
                    <a:pt x="5106" y="7754"/>
                    <a:pt x="3737" y="4556"/>
                    <a:pt x="1739" y="1668"/>
                  </a:cubicBezTo>
                  <a:cubicBezTo>
                    <a:pt x="1310" y="1049"/>
                    <a:pt x="790" y="529"/>
                    <a:pt x="280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6" name="Google Shape;896;p42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یک نقشه همیشه می تواند مفید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97" name="Google Shape;897;p42"/>
          <p:cNvSpPr/>
          <p:nvPr/>
        </p:nvSpPr>
        <p:spPr>
          <a:xfrm flipH="1">
            <a:off x="5629124" y="3761556"/>
            <a:ext cx="256152" cy="267988"/>
          </a:xfrm>
          <a:custGeom>
            <a:avLst/>
            <a:gdLst/>
            <a:ahLst/>
            <a:cxnLst/>
            <a:rect l="l" t="t" r="r" b="b"/>
            <a:pathLst>
              <a:path w="4718" h="4936" extrusionOk="0">
                <a:moveTo>
                  <a:pt x="3009" y="1"/>
                </a:moveTo>
                <a:cubicBezTo>
                  <a:pt x="2924" y="1"/>
                  <a:pt x="2845" y="49"/>
                  <a:pt x="2779" y="109"/>
                </a:cubicBezTo>
                <a:cubicBezTo>
                  <a:pt x="2699" y="179"/>
                  <a:pt x="2628" y="249"/>
                  <a:pt x="2568" y="329"/>
                </a:cubicBezTo>
                <a:cubicBezTo>
                  <a:pt x="2289" y="648"/>
                  <a:pt x="2079" y="1018"/>
                  <a:pt x="1829" y="1378"/>
                </a:cubicBezTo>
                <a:cubicBezTo>
                  <a:pt x="1349" y="1268"/>
                  <a:pt x="860" y="1168"/>
                  <a:pt x="361" y="1148"/>
                </a:cubicBezTo>
                <a:cubicBezTo>
                  <a:pt x="350" y="1148"/>
                  <a:pt x="340" y="1147"/>
                  <a:pt x="330" y="1147"/>
                </a:cubicBezTo>
                <a:cubicBezTo>
                  <a:pt x="95" y="1147"/>
                  <a:pt x="25" y="1257"/>
                  <a:pt x="130" y="1488"/>
                </a:cubicBezTo>
                <a:cubicBezTo>
                  <a:pt x="170" y="1568"/>
                  <a:pt x="230" y="1638"/>
                  <a:pt x="281" y="1718"/>
                </a:cubicBezTo>
                <a:cubicBezTo>
                  <a:pt x="490" y="1987"/>
                  <a:pt x="690" y="2257"/>
                  <a:pt x="890" y="2527"/>
                </a:cubicBezTo>
                <a:cubicBezTo>
                  <a:pt x="630" y="2917"/>
                  <a:pt x="381" y="3286"/>
                  <a:pt x="141" y="3666"/>
                </a:cubicBezTo>
                <a:cubicBezTo>
                  <a:pt x="71" y="3756"/>
                  <a:pt x="1" y="3876"/>
                  <a:pt x="101" y="3996"/>
                </a:cubicBezTo>
                <a:cubicBezTo>
                  <a:pt x="151" y="4051"/>
                  <a:pt x="208" y="4068"/>
                  <a:pt x="267" y="4068"/>
                </a:cubicBezTo>
                <a:cubicBezTo>
                  <a:pt x="326" y="4068"/>
                  <a:pt x="385" y="4051"/>
                  <a:pt x="441" y="4036"/>
                </a:cubicBezTo>
                <a:cubicBezTo>
                  <a:pt x="600" y="3976"/>
                  <a:pt x="750" y="3906"/>
                  <a:pt x="890" y="3836"/>
                </a:cubicBezTo>
                <a:cubicBezTo>
                  <a:pt x="1160" y="3696"/>
                  <a:pt x="1409" y="3556"/>
                  <a:pt x="1720" y="3386"/>
                </a:cubicBezTo>
                <a:cubicBezTo>
                  <a:pt x="1799" y="3906"/>
                  <a:pt x="2049" y="4305"/>
                  <a:pt x="2219" y="4745"/>
                </a:cubicBezTo>
                <a:cubicBezTo>
                  <a:pt x="2257" y="4850"/>
                  <a:pt x="2313" y="4936"/>
                  <a:pt x="2439" y="4936"/>
                </a:cubicBezTo>
                <a:cubicBezTo>
                  <a:pt x="2445" y="4936"/>
                  <a:pt x="2452" y="4936"/>
                  <a:pt x="2459" y="4935"/>
                </a:cubicBezTo>
                <a:cubicBezTo>
                  <a:pt x="2588" y="4925"/>
                  <a:pt x="2608" y="4815"/>
                  <a:pt x="2628" y="4715"/>
                </a:cubicBezTo>
                <a:cubicBezTo>
                  <a:pt x="2719" y="4356"/>
                  <a:pt x="2748" y="3986"/>
                  <a:pt x="2719" y="3616"/>
                </a:cubicBezTo>
                <a:cubicBezTo>
                  <a:pt x="2708" y="3356"/>
                  <a:pt x="2808" y="3217"/>
                  <a:pt x="3058" y="3126"/>
                </a:cubicBezTo>
                <a:cubicBezTo>
                  <a:pt x="3518" y="2957"/>
                  <a:pt x="4007" y="2827"/>
                  <a:pt x="4447" y="2597"/>
                </a:cubicBezTo>
                <a:cubicBezTo>
                  <a:pt x="4557" y="2537"/>
                  <a:pt x="4707" y="2497"/>
                  <a:pt x="4707" y="2337"/>
                </a:cubicBezTo>
                <a:cubicBezTo>
                  <a:pt x="4717" y="2167"/>
                  <a:pt x="4547" y="2167"/>
                  <a:pt x="4437" y="2107"/>
                </a:cubicBezTo>
                <a:cubicBezTo>
                  <a:pt x="4038" y="1907"/>
                  <a:pt x="3598" y="1798"/>
                  <a:pt x="3168" y="1647"/>
                </a:cubicBezTo>
                <a:cubicBezTo>
                  <a:pt x="3248" y="1198"/>
                  <a:pt x="3308" y="759"/>
                  <a:pt x="3268" y="319"/>
                </a:cubicBezTo>
                <a:cubicBezTo>
                  <a:pt x="3268" y="189"/>
                  <a:pt x="3228" y="69"/>
                  <a:pt x="3098" y="19"/>
                </a:cubicBezTo>
                <a:cubicBezTo>
                  <a:pt x="3068" y="6"/>
                  <a:pt x="3038" y="1"/>
                  <a:pt x="3009" y="1"/>
                </a:cubicBezTo>
                <a:close/>
              </a:path>
            </a:pathLst>
          </a:custGeom>
          <a:solidFill>
            <a:srgbClr val="FFC0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98" name="Google Shape;898;p42"/>
          <p:cNvSpPr/>
          <p:nvPr/>
        </p:nvSpPr>
        <p:spPr>
          <a:xfrm flipH="1">
            <a:off x="5612799" y="2521625"/>
            <a:ext cx="288802" cy="268000"/>
          </a:xfrm>
          <a:custGeom>
            <a:avLst/>
            <a:gdLst/>
            <a:ahLst/>
            <a:cxnLst/>
            <a:rect l="l" t="t" r="r" b="b"/>
            <a:pathLst>
              <a:path w="2969" h="2755" extrusionOk="0">
                <a:moveTo>
                  <a:pt x="1263" y="1"/>
                </a:moveTo>
                <a:cubicBezTo>
                  <a:pt x="1247" y="1"/>
                  <a:pt x="1230" y="5"/>
                  <a:pt x="1210" y="14"/>
                </a:cubicBezTo>
                <a:cubicBezTo>
                  <a:pt x="1130" y="44"/>
                  <a:pt x="1099" y="74"/>
                  <a:pt x="1090" y="164"/>
                </a:cubicBezTo>
                <a:cubicBezTo>
                  <a:pt x="1090" y="314"/>
                  <a:pt x="1059" y="453"/>
                  <a:pt x="1059" y="604"/>
                </a:cubicBezTo>
                <a:cubicBezTo>
                  <a:pt x="1059" y="733"/>
                  <a:pt x="1010" y="773"/>
                  <a:pt x="910" y="804"/>
                </a:cubicBezTo>
                <a:cubicBezTo>
                  <a:pt x="660" y="893"/>
                  <a:pt x="430" y="1003"/>
                  <a:pt x="170" y="1053"/>
                </a:cubicBezTo>
                <a:cubicBezTo>
                  <a:pt x="90" y="1073"/>
                  <a:pt x="0" y="1103"/>
                  <a:pt x="0" y="1203"/>
                </a:cubicBezTo>
                <a:cubicBezTo>
                  <a:pt x="0" y="1293"/>
                  <a:pt x="80" y="1323"/>
                  <a:pt x="150" y="1353"/>
                </a:cubicBezTo>
                <a:cubicBezTo>
                  <a:pt x="390" y="1453"/>
                  <a:pt x="620" y="1543"/>
                  <a:pt x="859" y="1643"/>
                </a:cubicBezTo>
                <a:cubicBezTo>
                  <a:pt x="810" y="1923"/>
                  <a:pt x="760" y="2202"/>
                  <a:pt x="710" y="2472"/>
                </a:cubicBezTo>
                <a:cubicBezTo>
                  <a:pt x="690" y="2572"/>
                  <a:pt x="690" y="2672"/>
                  <a:pt x="790" y="2732"/>
                </a:cubicBezTo>
                <a:cubicBezTo>
                  <a:pt x="818" y="2747"/>
                  <a:pt x="847" y="2754"/>
                  <a:pt x="875" y="2754"/>
                </a:cubicBezTo>
                <a:cubicBezTo>
                  <a:pt x="939" y="2754"/>
                  <a:pt x="1001" y="2720"/>
                  <a:pt x="1050" y="2672"/>
                </a:cubicBezTo>
                <a:cubicBezTo>
                  <a:pt x="1199" y="2542"/>
                  <a:pt x="1349" y="2412"/>
                  <a:pt x="1489" y="2272"/>
                </a:cubicBezTo>
                <a:cubicBezTo>
                  <a:pt x="1560" y="2208"/>
                  <a:pt x="1621" y="2175"/>
                  <a:pt x="1697" y="2175"/>
                </a:cubicBezTo>
                <a:cubicBezTo>
                  <a:pt x="1728" y="2175"/>
                  <a:pt x="1761" y="2180"/>
                  <a:pt x="1799" y="2192"/>
                </a:cubicBezTo>
                <a:cubicBezTo>
                  <a:pt x="2109" y="2282"/>
                  <a:pt x="2418" y="2352"/>
                  <a:pt x="2738" y="2402"/>
                </a:cubicBezTo>
                <a:cubicBezTo>
                  <a:pt x="2776" y="2409"/>
                  <a:pt x="2809" y="2413"/>
                  <a:pt x="2836" y="2413"/>
                </a:cubicBezTo>
                <a:cubicBezTo>
                  <a:pt x="2958" y="2413"/>
                  <a:pt x="2968" y="2339"/>
                  <a:pt x="2878" y="2192"/>
                </a:cubicBezTo>
                <a:cubicBezTo>
                  <a:pt x="2738" y="1952"/>
                  <a:pt x="2588" y="1723"/>
                  <a:pt x="2429" y="1493"/>
                </a:cubicBezTo>
                <a:cubicBezTo>
                  <a:pt x="2349" y="1383"/>
                  <a:pt x="2338" y="1293"/>
                  <a:pt x="2418" y="1183"/>
                </a:cubicBezTo>
                <a:cubicBezTo>
                  <a:pt x="2548" y="983"/>
                  <a:pt x="2658" y="773"/>
                  <a:pt x="2778" y="564"/>
                </a:cubicBezTo>
                <a:cubicBezTo>
                  <a:pt x="2818" y="493"/>
                  <a:pt x="2848" y="424"/>
                  <a:pt x="2788" y="353"/>
                </a:cubicBezTo>
                <a:cubicBezTo>
                  <a:pt x="2762" y="327"/>
                  <a:pt x="2736" y="318"/>
                  <a:pt x="2708" y="318"/>
                </a:cubicBezTo>
                <a:cubicBezTo>
                  <a:pt x="2674" y="318"/>
                  <a:pt x="2637" y="333"/>
                  <a:pt x="2598" y="344"/>
                </a:cubicBezTo>
                <a:cubicBezTo>
                  <a:pt x="2508" y="373"/>
                  <a:pt x="2418" y="404"/>
                  <a:pt x="2329" y="424"/>
                </a:cubicBezTo>
                <a:cubicBezTo>
                  <a:pt x="2115" y="482"/>
                  <a:pt x="1979" y="518"/>
                  <a:pt x="1875" y="518"/>
                </a:cubicBezTo>
                <a:cubicBezTo>
                  <a:pt x="1691" y="518"/>
                  <a:pt x="1605" y="403"/>
                  <a:pt x="1369" y="84"/>
                </a:cubicBezTo>
                <a:cubicBezTo>
                  <a:pt x="1339" y="45"/>
                  <a:pt x="1313" y="1"/>
                  <a:pt x="1263" y="1"/>
                </a:cubicBezTo>
                <a:close/>
              </a:path>
            </a:pathLst>
          </a:custGeom>
          <a:solidFill>
            <a:srgbClr val="180E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99" name="Google Shape;899;p42"/>
          <p:cNvSpPr txBox="1"/>
          <p:nvPr/>
        </p:nvSpPr>
        <p:spPr>
          <a:xfrm>
            <a:off x="5997100" y="1279700"/>
            <a:ext cx="2252100" cy="39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rgbClr val="180E44"/>
                </a:solidFill>
                <a:highlight>
                  <a:srgbClr val="FFC05C"/>
                </a:highlight>
                <a:latin typeface="Glegoo"/>
                <a:ea typeface="Glegoo"/>
                <a:cs typeface="B Nazanin" panose="00000700000000000000" pitchFamily="2" charset="-78"/>
                <a:sym typeface="Glegoo"/>
              </a:rPr>
              <a:t>عنوان در این قسمت</a:t>
            </a:r>
            <a:endParaRPr sz="2000" b="1" dirty="0">
              <a:solidFill>
                <a:srgbClr val="180E44"/>
              </a:solidFill>
              <a:highlight>
                <a:srgbClr val="FFC05C"/>
              </a:highlight>
              <a:latin typeface="Glegoo"/>
              <a:ea typeface="Glegoo"/>
              <a:cs typeface="B Nazanin" panose="00000700000000000000" pitchFamily="2" charset="-78"/>
              <a:sym typeface="Glegoo"/>
            </a:endParaRPr>
          </a:p>
        </p:txBody>
      </p:sp>
      <p:sp>
        <p:nvSpPr>
          <p:cNvPr id="900" name="Google Shape;900;p42"/>
          <p:cNvSpPr txBox="1"/>
          <p:nvPr/>
        </p:nvSpPr>
        <p:spPr>
          <a:xfrm>
            <a:off x="5997100" y="1733100"/>
            <a:ext cx="2252100" cy="45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180E44"/>
                </a:solidFill>
                <a:latin typeface="Muli"/>
                <a:ea typeface="Muli"/>
                <a:cs typeface="B Nazanin" panose="00000700000000000000" pitchFamily="2" charset="-78"/>
                <a:sym typeface="Muli"/>
              </a:rPr>
              <a:t>قالب پاورپوینت حقوق قابل ویرایش می باشد</a:t>
            </a:r>
            <a:endParaRPr dirty="0">
              <a:solidFill>
                <a:srgbClr val="180E44"/>
              </a:solidFill>
              <a:latin typeface="Muli"/>
              <a:ea typeface="Muli"/>
              <a:cs typeface="B Nazanin" panose="00000700000000000000" pitchFamily="2" charset="-78"/>
              <a:sym typeface="Muli"/>
            </a:endParaRPr>
          </a:p>
        </p:txBody>
      </p:sp>
      <p:sp>
        <p:nvSpPr>
          <p:cNvPr id="901" name="Google Shape;901;p42"/>
          <p:cNvSpPr txBox="1"/>
          <p:nvPr/>
        </p:nvSpPr>
        <p:spPr>
          <a:xfrm>
            <a:off x="5997100" y="3698600"/>
            <a:ext cx="2252100" cy="39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rgbClr val="180E44"/>
                </a:solidFill>
                <a:highlight>
                  <a:srgbClr val="FFC05C"/>
                </a:highlight>
                <a:latin typeface="Glegoo"/>
                <a:ea typeface="Glegoo"/>
                <a:cs typeface="B Nazanin" panose="00000700000000000000" pitchFamily="2" charset="-78"/>
                <a:sym typeface="Glegoo"/>
              </a:rPr>
              <a:t>عنوان در این قسمت</a:t>
            </a:r>
          </a:p>
        </p:txBody>
      </p:sp>
      <p:sp>
        <p:nvSpPr>
          <p:cNvPr id="902" name="Google Shape;902;p42"/>
          <p:cNvSpPr txBox="1"/>
          <p:nvPr/>
        </p:nvSpPr>
        <p:spPr>
          <a:xfrm>
            <a:off x="5997100" y="4152000"/>
            <a:ext cx="2252100" cy="45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180E44"/>
                </a:solidFill>
                <a:latin typeface="Muli"/>
                <a:ea typeface="Muli"/>
                <a:cs typeface="B Nazanin" panose="00000700000000000000" pitchFamily="2" charset="-78"/>
                <a:sym typeface="Muli"/>
              </a:rPr>
              <a:t>قالب پاورپوینت حقوق قابل ویرایش می باشد</a:t>
            </a:r>
            <a:endParaRPr dirty="0">
              <a:solidFill>
                <a:srgbClr val="180E44"/>
              </a:solidFill>
              <a:latin typeface="Muli"/>
              <a:ea typeface="Muli"/>
              <a:cs typeface="B Nazanin" panose="00000700000000000000" pitchFamily="2" charset="-78"/>
              <a:sym typeface="Muli"/>
            </a:endParaRPr>
          </a:p>
        </p:txBody>
      </p:sp>
      <p:sp>
        <p:nvSpPr>
          <p:cNvPr id="903" name="Google Shape;903;p42"/>
          <p:cNvSpPr txBox="1"/>
          <p:nvPr/>
        </p:nvSpPr>
        <p:spPr>
          <a:xfrm>
            <a:off x="5997100" y="2489150"/>
            <a:ext cx="2252100" cy="39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rgbClr val="180E44"/>
                </a:solidFill>
                <a:highlight>
                  <a:srgbClr val="FFC05C"/>
                </a:highlight>
                <a:latin typeface="Glegoo"/>
                <a:ea typeface="Glegoo"/>
                <a:cs typeface="B Nazanin" panose="00000700000000000000" pitchFamily="2" charset="-78"/>
                <a:sym typeface="Glegoo"/>
              </a:rPr>
              <a:t>عنوان در این قسمت</a:t>
            </a:r>
          </a:p>
        </p:txBody>
      </p:sp>
      <p:sp>
        <p:nvSpPr>
          <p:cNvPr id="904" name="Google Shape;904;p42"/>
          <p:cNvSpPr txBox="1"/>
          <p:nvPr/>
        </p:nvSpPr>
        <p:spPr>
          <a:xfrm>
            <a:off x="5997100" y="2942550"/>
            <a:ext cx="2252100" cy="45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180E44"/>
                </a:solidFill>
                <a:latin typeface="Muli"/>
                <a:ea typeface="Muli"/>
                <a:cs typeface="B Nazanin" panose="00000700000000000000" pitchFamily="2" charset="-78"/>
                <a:sym typeface="Muli"/>
              </a:rPr>
              <a:t>قالب پاورپوینت حقوق قابل ویرایش می باشد</a:t>
            </a:r>
            <a:endParaRPr dirty="0">
              <a:solidFill>
                <a:srgbClr val="180E44"/>
              </a:solidFill>
              <a:latin typeface="Muli"/>
              <a:ea typeface="Muli"/>
              <a:cs typeface="B Nazanin" panose="00000700000000000000" pitchFamily="2" charset="-78"/>
              <a:sym typeface="Muli"/>
            </a:endParaRPr>
          </a:p>
        </p:txBody>
      </p:sp>
      <p:sp>
        <p:nvSpPr>
          <p:cNvPr id="905" name="Google Shape;905;p42"/>
          <p:cNvSpPr/>
          <p:nvPr/>
        </p:nvSpPr>
        <p:spPr>
          <a:xfrm>
            <a:off x="5629124" y="1342656"/>
            <a:ext cx="256152" cy="267988"/>
          </a:xfrm>
          <a:custGeom>
            <a:avLst/>
            <a:gdLst/>
            <a:ahLst/>
            <a:cxnLst/>
            <a:rect l="l" t="t" r="r" b="b"/>
            <a:pathLst>
              <a:path w="4718" h="4936" extrusionOk="0">
                <a:moveTo>
                  <a:pt x="3009" y="1"/>
                </a:moveTo>
                <a:cubicBezTo>
                  <a:pt x="2924" y="1"/>
                  <a:pt x="2845" y="49"/>
                  <a:pt x="2779" y="109"/>
                </a:cubicBezTo>
                <a:cubicBezTo>
                  <a:pt x="2699" y="179"/>
                  <a:pt x="2628" y="249"/>
                  <a:pt x="2568" y="329"/>
                </a:cubicBezTo>
                <a:cubicBezTo>
                  <a:pt x="2289" y="648"/>
                  <a:pt x="2079" y="1018"/>
                  <a:pt x="1829" y="1378"/>
                </a:cubicBezTo>
                <a:cubicBezTo>
                  <a:pt x="1349" y="1268"/>
                  <a:pt x="860" y="1168"/>
                  <a:pt x="361" y="1148"/>
                </a:cubicBezTo>
                <a:cubicBezTo>
                  <a:pt x="350" y="1148"/>
                  <a:pt x="340" y="1147"/>
                  <a:pt x="330" y="1147"/>
                </a:cubicBezTo>
                <a:cubicBezTo>
                  <a:pt x="95" y="1147"/>
                  <a:pt x="25" y="1257"/>
                  <a:pt x="130" y="1488"/>
                </a:cubicBezTo>
                <a:cubicBezTo>
                  <a:pt x="170" y="1568"/>
                  <a:pt x="230" y="1638"/>
                  <a:pt x="281" y="1718"/>
                </a:cubicBezTo>
                <a:cubicBezTo>
                  <a:pt x="490" y="1987"/>
                  <a:pt x="690" y="2257"/>
                  <a:pt x="890" y="2527"/>
                </a:cubicBezTo>
                <a:cubicBezTo>
                  <a:pt x="630" y="2917"/>
                  <a:pt x="381" y="3286"/>
                  <a:pt x="141" y="3666"/>
                </a:cubicBezTo>
                <a:cubicBezTo>
                  <a:pt x="71" y="3756"/>
                  <a:pt x="1" y="3876"/>
                  <a:pt x="101" y="3996"/>
                </a:cubicBezTo>
                <a:cubicBezTo>
                  <a:pt x="151" y="4051"/>
                  <a:pt x="208" y="4068"/>
                  <a:pt x="267" y="4068"/>
                </a:cubicBezTo>
                <a:cubicBezTo>
                  <a:pt x="326" y="4068"/>
                  <a:pt x="385" y="4051"/>
                  <a:pt x="441" y="4036"/>
                </a:cubicBezTo>
                <a:cubicBezTo>
                  <a:pt x="600" y="3976"/>
                  <a:pt x="750" y="3906"/>
                  <a:pt x="890" y="3836"/>
                </a:cubicBezTo>
                <a:cubicBezTo>
                  <a:pt x="1160" y="3696"/>
                  <a:pt x="1409" y="3556"/>
                  <a:pt x="1720" y="3386"/>
                </a:cubicBezTo>
                <a:cubicBezTo>
                  <a:pt x="1799" y="3906"/>
                  <a:pt x="2049" y="4305"/>
                  <a:pt x="2219" y="4745"/>
                </a:cubicBezTo>
                <a:cubicBezTo>
                  <a:pt x="2257" y="4850"/>
                  <a:pt x="2313" y="4936"/>
                  <a:pt x="2439" y="4936"/>
                </a:cubicBezTo>
                <a:cubicBezTo>
                  <a:pt x="2445" y="4936"/>
                  <a:pt x="2452" y="4936"/>
                  <a:pt x="2459" y="4935"/>
                </a:cubicBezTo>
                <a:cubicBezTo>
                  <a:pt x="2588" y="4925"/>
                  <a:pt x="2608" y="4815"/>
                  <a:pt x="2628" y="4715"/>
                </a:cubicBezTo>
                <a:cubicBezTo>
                  <a:pt x="2719" y="4356"/>
                  <a:pt x="2748" y="3986"/>
                  <a:pt x="2719" y="3616"/>
                </a:cubicBezTo>
                <a:cubicBezTo>
                  <a:pt x="2708" y="3356"/>
                  <a:pt x="2808" y="3217"/>
                  <a:pt x="3058" y="3126"/>
                </a:cubicBezTo>
                <a:cubicBezTo>
                  <a:pt x="3518" y="2957"/>
                  <a:pt x="4007" y="2827"/>
                  <a:pt x="4447" y="2597"/>
                </a:cubicBezTo>
                <a:cubicBezTo>
                  <a:pt x="4557" y="2537"/>
                  <a:pt x="4707" y="2497"/>
                  <a:pt x="4707" y="2337"/>
                </a:cubicBezTo>
                <a:cubicBezTo>
                  <a:pt x="4717" y="2167"/>
                  <a:pt x="4547" y="2167"/>
                  <a:pt x="4437" y="2107"/>
                </a:cubicBezTo>
                <a:cubicBezTo>
                  <a:pt x="4038" y="1907"/>
                  <a:pt x="3598" y="1798"/>
                  <a:pt x="3168" y="1647"/>
                </a:cubicBezTo>
                <a:cubicBezTo>
                  <a:pt x="3248" y="1198"/>
                  <a:pt x="3308" y="759"/>
                  <a:pt x="3268" y="319"/>
                </a:cubicBezTo>
                <a:cubicBezTo>
                  <a:pt x="3268" y="189"/>
                  <a:pt x="3228" y="69"/>
                  <a:pt x="3098" y="19"/>
                </a:cubicBezTo>
                <a:cubicBezTo>
                  <a:pt x="3068" y="6"/>
                  <a:pt x="3038" y="1"/>
                  <a:pt x="3009" y="1"/>
                </a:cubicBezTo>
                <a:close/>
              </a:path>
            </a:pathLst>
          </a:custGeom>
          <a:solidFill>
            <a:srgbClr val="DDDD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3F3F3"/>
              </a:solidFill>
              <a:cs typeface="B Nazanin" panose="00000700000000000000" pitchFamily="2" charset="-78"/>
            </a:endParaRPr>
          </a:p>
        </p:txBody>
      </p:sp>
      <p:grpSp>
        <p:nvGrpSpPr>
          <p:cNvPr id="906" name="Google Shape;906;p42"/>
          <p:cNvGrpSpPr/>
          <p:nvPr/>
        </p:nvGrpSpPr>
        <p:grpSpPr>
          <a:xfrm>
            <a:off x="894800" y="1310214"/>
            <a:ext cx="4114080" cy="3292864"/>
            <a:chOff x="894800" y="1310214"/>
            <a:chExt cx="4114080" cy="3292864"/>
          </a:xfrm>
        </p:grpSpPr>
        <p:grpSp>
          <p:nvGrpSpPr>
            <p:cNvPr id="907" name="Google Shape;907;p42"/>
            <p:cNvGrpSpPr/>
            <p:nvPr/>
          </p:nvGrpSpPr>
          <p:grpSpPr>
            <a:xfrm>
              <a:off x="947196" y="1310214"/>
              <a:ext cx="4061685" cy="3292864"/>
              <a:chOff x="584350" y="238125"/>
              <a:chExt cx="6415550" cy="5201175"/>
            </a:xfrm>
          </p:grpSpPr>
          <p:sp>
            <p:nvSpPr>
              <p:cNvPr id="908" name="Google Shape;908;p42"/>
              <p:cNvSpPr/>
              <p:nvPr/>
            </p:nvSpPr>
            <p:spPr>
              <a:xfrm>
                <a:off x="2417350" y="3389050"/>
                <a:ext cx="11925" cy="33950"/>
              </a:xfrm>
              <a:custGeom>
                <a:avLst/>
                <a:gdLst/>
                <a:ahLst/>
                <a:cxnLst/>
                <a:rect l="l" t="t" r="r" b="b"/>
                <a:pathLst>
                  <a:path w="477" h="1358" extrusionOk="0">
                    <a:moveTo>
                      <a:pt x="477" y="917"/>
                    </a:moveTo>
                    <a:lnTo>
                      <a:pt x="477" y="44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477" y="441"/>
                    </a:lnTo>
                    <a:lnTo>
                      <a:pt x="477" y="917"/>
                    </a:lnTo>
                    <a:lnTo>
                      <a:pt x="477" y="1357"/>
                    </a:lnTo>
                    <a:lnTo>
                      <a:pt x="477" y="1357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09" name="Google Shape;909;p42"/>
              <p:cNvSpPr/>
              <p:nvPr/>
            </p:nvSpPr>
            <p:spPr>
              <a:xfrm>
                <a:off x="2440250" y="3366150"/>
                <a:ext cx="11950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478" h="441" extrusionOk="0">
                    <a:moveTo>
                      <a:pt x="1" y="0"/>
                    </a:moveTo>
                    <a:lnTo>
                      <a:pt x="1" y="440"/>
                    </a:lnTo>
                    <a:lnTo>
                      <a:pt x="477" y="44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10" name="Google Shape;910;p42"/>
              <p:cNvSpPr/>
              <p:nvPr/>
            </p:nvSpPr>
            <p:spPr>
              <a:xfrm>
                <a:off x="2417350" y="3445875"/>
                <a:ext cx="11925" cy="11950"/>
              </a:xfrm>
              <a:custGeom>
                <a:avLst/>
                <a:gdLst/>
                <a:ahLst/>
                <a:cxnLst/>
                <a:rect l="l" t="t" r="r" b="b"/>
                <a:pathLst>
                  <a:path w="477" h="478" extrusionOk="0">
                    <a:moveTo>
                      <a:pt x="0" y="1"/>
                    </a:moveTo>
                    <a:lnTo>
                      <a:pt x="0" y="477"/>
                    </a:lnTo>
                    <a:lnTo>
                      <a:pt x="477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11" name="Google Shape;911;p42"/>
              <p:cNvSpPr/>
              <p:nvPr/>
            </p:nvSpPr>
            <p:spPr>
              <a:xfrm>
                <a:off x="2417350" y="3480700"/>
                <a:ext cx="25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4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441"/>
                    </a:lnTo>
                    <a:lnTo>
                      <a:pt x="0" y="44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12" name="Google Shape;912;p42"/>
              <p:cNvSpPr/>
              <p:nvPr/>
            </p:nvSpPr>
            <p:spPr>
              <a:xfrm>
                <a:off x="2554825" y="3228675"/>
                <a:ext cx="22925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917" h="2750" extrusionOk="0">
                    <a:moveTo>
                      <a:pt x="0" y="0"/>
                    </a:moveTo>
                    <a:lnTo>
                      <a:pt x="477" y="917"/>
                    </a:lnTo>
                    <a:lnTo>
                      <a:pt x="832" y="1272"/>
                    </a:lnTo>
                    <a:lnTo>
                      <a:pt x="832" y="1272"/>
                    </a:lnTo>
                    <a:lnTo>
                      <a:pt x="917" y="917"/>
                    </a:lnTo>
                    <a:lnTo>
                      <a:pt x="917" y="440"/>
                    </a:lnTo>
                    <a:lnTo>
                      <a:pt x="0" y="0"/>
                    </a:lnTo>
                    <a:close/>
                    <a:moveTo>
                      <a:pt x="832" y="1272"/>
                    </a:moveTo>
                    <a:lnTo>
                      <a:pt x="477" y="2750"/>
                    </a:lnTo>
                    <a:lnTo>
                      <a:pt x="477" y="2750"/>
                    </a:lnTo>
                    <a:lnTo>
                      <a:pt x="917" y="1357"/>
                    </a:lnTo>
                    <a:lnTo>
                      <a:pt x="832" y="1272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13" name="Google Shape;913;p42"/>
              <p:cNvSpPr/>
              <p:nvPr/>
            </p:nvSpPr>
            <p:spPr>
              <a:xfrm>
                <a:off x="2348600" y="3331325"/>
                <a:ext cx="11950" cy="11925"/>
              </a:xfrm>
              <a:custGeom>
                <a:avLst/>
                <a:gdLst/>
                <a:ahLst/>
                <a:cxnLst/>
                <a:rect l="l" t="t" r="r" b="b"/>
                <a:pathLst>
                  <a:path w="478" h="477" extrusionOk="0">
                    <a:moveTo>
                      <a:pt x="1" y="477"/>
                    </a:moveTo>
                    <a:lnTo>
                      <a:pt x="1" y="477"/>
                    </a:lnTo>
                    <a:lnTo>
                      <a:pt x="477" y="0"/>
                    </a:lnTo>
                    <a:lnTo>
                      <a:pt x="477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14" name="Google Shape;914;p42"/>
              <p:cNvSpPr/>
              <p:nvPr/>
            </p:nvSpPr>
            <p:spPr>
              <a:xfrm>
                <a:off x="2325700" y="3560450"/>
                <a:ext cx="25" cy="11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77" extrusionOk="0">
                    <a:moveTo>
                      <a:pt x="0" y="0"/>
                    </a:moveTo>
                    <a:lnTo>
                      <a:pt x="0" y="477"/>
                    </a:lnTo>
                    <a:lnTo>
                      <a:pt x="0" y="477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15" name="Google Shape;915;p42"/>
              <p:cNvSpPr/>
              <p:nvPr/>
            </p:nvSpPr>
            <p:spPr>
              <a:xfrm>
                <a:off x="2566725" y="3170925"/>
                <a:ext cx="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1" h="1834" extrusionOk="0">
                    <a:moveTo>
                      <a:pt x="1" y="1394"/>
                    </a:moveTo>
                    <a:lnTo>
                      <a:pt x="1" y="477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477"/>
                    </a:lnTo>
                    <a:lnTo>
                      <a:pt x="1" y="1394"/>
                    </a:lnTo>
                    <a:lnTo>
                      <a:pt x="1" y="1834"/>
                    </a:lnTo>
                    <a:lnTo>
                      <a:pt x="1" y="1834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16" name="Google Shape;916;p42"/>
              <p:cNvSpPr/>
              <p:nvPr/>
            </p:nvSpPr>
            <p:spPr>
              <a:xfrm>
                <a:off x="2577725" y="3137025"/>
                <a:ext cx="25" cy="33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57" extrusionOk="0">
                    <a:moveTo>
                      <a:pt x="1" y="917"/>
                    </a:moveTo>
                    <a:lnTo>
                      <a:pt x="1" y="44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440"/>
                    </a:lnTo>
                    <a:lnTo>
                      <a:pt x="1" y="917"/>
                    </a:lnTo>
                    <a:lnTo>
                      <a:pt x="1" y="1357"/>
                    </a:lnTo>
                    <a:lnTo>
                      <a:pt x="1" y="1357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17" name="Google Shape;917;p42"/>
              <p:cNvSpPr/>
              <p:nvPr/>
            </p:nvSpPr>
            <p:spPr>
              <a:xfrm>
                <a:off x="3860850" y="4695075"/>
                <a:ext cx="11925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477" h="441" extrusionOk="0">
                    <a:moveTo>
                      <a:pt x="0" y="1"/>
                    </a:moveTo>
                    <a:lnTo>
                      <a:pt x="0" y="441"/>
                    </a:lnTo>
                    <a:lnTo>
                      <a:pt x="477" y="44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18" name="Google Shape;918;p42"/>
              <p:cNvSpPr/>
              <p:nvPr/>
            </p:nvSpPr>
            <p:spPr>
              <a:xfrm>
                <a:off x="2520900" y="3847325"/>
                <a:ext cx="25" cy="110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40" extrusionOk="0">
                    <a:moveTo>
                      <a:pt x="1" y="0"/>
                    </a:moveTo>
                    <a:lnTo>
                      <a:pt x="1" y="440"/>
                    </a:lnTo>
                    <a:lnTo>
                      <a:pt x="1" y="44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19" name="Google Shape;919;p42"/>
              <p:cNvSpPr/>
              <p:nvPr/>
            </p:nvSpPr>
            <p:spPr>
              <a:xfrm>
                <a:off x="2967250" y="3514625"/>
                <a:ext cx="22925" cy="119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477" extrusionOk="0">
                    <a:moveTo>
                      <a:pt x="917" y="0"/>
                    </a:moveTo>
                    <a:lnTo>
                      <a:pt x="0" y="477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20" name="Google Shape;920;p42"/>
              <p:cNvSpPr/>
              <p:nvPr/>
            </p:nvSpPr>
            <p:spPr>
              <a:xfrm>
                <a:off x="2314700" y="3537525"/>
                <a:ext cx="25" cy="11950"/>
              </a:xfrm>
              <a:custGeom>
                <a:avLst/>
                <a:gdLst/>
                <a:ahLst/>
                <a:cxnLst/>
                <a:rect l="l" t="t" r="r" b="b"/>
                <a:pathLst>
                  <a:path w="1" h="478" extrusionOk="0">
                    <a:moveTo>
                      <a:pt x="0" y="1"/>
                    </a:moveTo>
                    <a:lnTo>
                      <a:pt x="0" y="477"/>
                    </a:lnTo>
                    <a:lnTo>
                      <a:pt x="0" y="477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21" name="Google Shape;921;p42"/>
              <p:cNvSpPr/>
              <p:nvPr/>
            </p:nvSpPr>
            <p:spPr>
              <a:xfrm>
                <a:off x="2772950" y="3904150"/>
                <a:ext cx="25" cy="11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77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477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22" name="Google Shape;922;p42"/>
              <p:cNvSpPr/>
              <p:nvPr/>
            </p:nvSpPr>
            <p:spPr>
              <a:xfrm>
                <a:off x="2417350" y="3526525"/>
                <a:ext cx="348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918" extrusionOk="0">
                    <a:moveTo>
                      <a:pt x="477" y="441"/>
                    </a:moveTo>
                    <a:lnTo>
                      <a:pt x="1393" y="917"/>
                    </a:lnTo>
                    <a:lnTo>
                      <a:pt x="1393" y="917"/>
                    </a:lnTo>
                    <a:lnTo>
                      <a:pt x="1393" y="917"/>
                    </a:lnTo>
                    <a:lnTo>
                      <a:pt x="477" y="44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23" name="Google Shape;923;p42"/>
              <p:cNvSpPr/>
              <p:nvPr/>
            </p:nvSpPr>
            <p:spPr>
              <a:xfrm>
                <a:off x="2452175" y="3560450"/>
                <a:ext cx="25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917" extrusionOk="0">
                    <a:moveTo>
                      <a:pt x="0" y="917"/>
                    </a:moveTo>
                    <a:lnTo>
                      <a:pt x="0" y="477"/>
                    </a:lnTo>
                    <a:lnTo>
                      <a:pt x="0" y="0"/>
                    </a:lnTo>
                    <a:lnTo>
                      <a:pt x="0" y="477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24" name="Google Shape;924;p42"/>
              <p:cNvSpPr/>
              <p:nvPr/>
            </p:nvSpPr>
            <p:spPr>
              <a:xfrm>
                <a:off x="2406350" y="3503625"/>
                <a:ext cx="11025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441" h="441" extrusionOk="0">
                    <a:moveTo>
                      <a:pt x="0" y="0"/>
                    </a:moveTo>
                    <a:lnTo>
                      <a:pt x="440" y="440"/>
                    </a:lnTo>
                    <a:lnTo>
                      <a:pt x="44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25" name="Google Shape;925;p42"/>
              <p:cNvSpPr/>
              <p:nvPr/>
            </p:nvSpPr>
            <p:spPr>
              <a:xfrm>
                <a:off x="3792100" y="4591525"/>
                <a:ext cx="11950" cy="11925"/>
              </a:xfrm>
              <a:custGeom>
                <a:avLst/>
                <a:gdLst/>
                <a:ahLst/>
                <a:cxnLst/>
                <a:rect l="l" t="t" r="r" b="b"/>
                <a:pathLst>
                  <a:path w="478" h="477" extrusionOk="0">
                    <a:moveTo>
                      <a:pt x="1" y="477"/>
                    </a:moveTo>
                    <a:lnTo>
                      <a:pt x="1" y="477"/>
                    </a:lnTo>
                    <a:lnTo>
                      <a:pt x="477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26" name="Google Shape;926;p42"/>
              <p:cNvSpPr/>
              <p:nvPr/>
            </p:nvSpPr>
            <p:spPr>
              <a:xfrm>
                <a:off x="2440250" y="3606275"/>
                <a:ext cx="229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394" extrusionOk="0">
                    <a:moveTo>
                      <a:pt x="1" y="0"/>
                    </a:moveTo>
                    <a:lnTo>
                      <a:pt x="477" y="477"/>
                    </a:lnTo>
                    <a:lnTo>
                      <a:pt x="917" y="1394"/>
                    </a:lnTo>
                    <a:lnTo>
                      <a:pt x="917" y="1394"/>
                    </a:lnTo>
                    <a:lnTo>
                      <a:pt x="477" y="477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27" name="Google Shape;927;p42"/>
              <p:cNvSpPr/>
              <p:nvPr/>
            </p:nvSpPr>
            <p:spPr>
              <a:xfrm>
                <a:off x="2520900" y="3720825"/>
                <a:ext cx="22950" cy="1036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4144" extrusionOk="0">
                    <a:moveTo>
                      <a:pt x="917" y="1"/>
                    </a:moveTo>
                    <a:lnTo>
                      <a:pt x="441" y="917"/>
                    </a:lnTo>
                    <a:lnTo>
                      <a:pt x="441" y="1394"/>
                    </a:lnTo>
                    <a:lnTo>
                      <a:pt x="917" y="1"/>
                    </a:lnTo>
                    <a:close/>
                    <a:moveTo>
                      <a:pt x="441" y="1394"/>
                    </a:moveTo>
                    <a:lnTo>
                      <a:pt x="1" y="2311"/>
                    </a:lnTo>
                    <a:lnTo>
                      <a:pt x="441" y="1834"/>
                    </a:lnTo>
                    <a:lnTo>
                      <a:pt x="441" y="1394"/>
                    </a:lnTo>
                    <a:close/>
                    <a:moveTo>
                      <a:pt x="1" y="2750"/>
                    </a:moveTo>
                    <a:lnTo>
                      <a:pt x="1" y="3667"/>
                    </a:lnTo>
                    <a:lnTo>
                      <a:pt x="441" y="4144"/>
                    </a:lnTo>
                    <a:lnTo>
                      <a:pt x="441" y="3667"/>
                    </a:lnTo>
                    <a:lnTo>
                      <a:pt x="1" y="275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28" name="Google Shape;928;p42"/>
              <p:cNvSpPr/>
              <p:nvPr/>
            </p:nvSpPr>
            <p:spPr>
              <a:xfrm>
                <a:off x="2429250" y="4316575"/>
                <a:ext cx="11025" cy="11925"/>
              </a:xfrm>
              <a:custGeom>
                <a:avLst/>
                <a:gdLst/>
                <a:ahLst/>
                <a:cxnLst/>
                <a:rect l="l" t="t" r="r" b="b"/>
                <a:pathLst>
                  <a:path w="441" h="477" extrusionOk="0">
                    <a:moveTo>
                      <a:pt x="1" y="0"/>
                    </a:moveTo>
                    <a:lnTo>
                      <a:pt x="1" y="477"/>
                    </a:lnTo>
                    <a:lnTo>
                      <a:pt x="441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29" name="Google Shape;929;p42"/>
              <p:cNvSpPr/>
              <p:nvPr/>
            </p:nvSpPr>
            <p:spPr>
              <a:xfrm>
                <a:off x="3265125" y="4007700"/>
                <a:ext cx="119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77" h="1" extrusionOk="0">
                    <a:moveTo>
                      <a:pt x="477" y="1"/>
                    </a:moveTo>
                    <a:lnTo>
                      <a:pt x="477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30" name="Google Shape;930;p42"/>
              <p:cNvSpPr/>
              <p:nvPr/>
            </p:nvSpPr>
            <p:spPr>
              <a:xfrm>
                <a:off x="3792100" y="4145175"/>
                <a:ext cx="22950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441" extrusionOk="0">
                    <a:moveTo>
                      <a:pt x="917" y="1"/>
                    </a:moveTo>
                    <a:lnTo>
                      <a:pt x="1" y="441"/>
                    </a:lnTo>
                    <a:lnTo>
                      <a:pt x="477" y="441"/>
                    </a:lnTo>
                    <a:lnTo>
                      <a:pt x="917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31" name="Google Shape;931;p42"/>
              <p:cNvSpPr/>
              <p:nvPr/>
            </p:nvSpPr>
            <p:spPr>
              <a:xfrm>
                <a:off x="2990150" y="4018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32" name="Google Shape;932;p42"/>
              <p:cNvSpPr/>
              <p:nvPr/>
            </p:nvSpPr>
            <p:spPr>
              <a:xfrm>
                <a:off x="3872750" y="4213925"/>
                <a:ext cx="25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4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44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33" name="Google Shape;933;p42"/>
              <p:cNvSpPr/>
              <p:nvPr/>
            </p:nvSpPr>
            <p:spPr>
              <a:xfrm>
                <a:off x="3975400" y="4672175"/>
                <a:ext cx="11950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478" h="441" extrusionOk="0">
                    <a:moveTo>
                      <a:pt x="1" y="0"/>
                    </a:moveTo>
                    <a:lnTo>
                      <a:pt x="477" y="440"/>
                    </a:lnTo>
                    <a:lnTo>
                      <a:pt x="477" y="44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34" name="Google Shape;934;p42"/>
              <p:cNvSpPr/>
              <p:nvPr/>
            </p:nvSpPr>
            <p:spPr>
              <a:xfrm>
                <a:off x="3929575" y="4213925"/>
                <a:ext cx="348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917" extrusionOk="0">
                    <a:moveTo>
                      <a:pt x="1394" y="0"/>
                    </a:moveTo>
                    <a:lnTo>
                      <a:pt x="1" y="440"/>
                    </a:lnTo>
                    <a:lnTo>
                      <a:pt x="1" y="917"/>
                    </a:lnTo>
                    <a:lnTo>
                      <a:pt x="477" y="440"/>
                    </a:lnTo>
                    <a:lnTo>
                      <a:pt x="1394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35" name="Google Shape;935;p42"/>
              <p:cNvSpPr/>
              <p:nvPr/>
            </p:nvSpPr>
            <p:spPr>
              <a:xfrm>
                <a:off x="3964400" y="4465950"/>
                <a:ext cx="11025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441" h="441" extrusionOk="0">
                    <a:moveTo>
                      <a:pt x="441" y="1"/>
                    </a:moveTo>
                    <a:lnTo>
                      <a:pt x="1" y="441"/>
                    </a:lnTo>
                    <a:lnTo>
                      <a:pt x="441" y="441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36" name="Google Shape;936;p42"/>
              <p:cNvSpPr/>
              <p:nvPr/>
            </p:nvSpPr>
            <p:spPr>
              <a:xfrm>
                <a:off x="2245950" y="3468800"/>
                <a:ext cx="11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834" extrusionOk="0">
                    <a:moveTo>
                      <a:pt x="441" y="917"/>
                    </a:moveTo>
                    <a:lnTo>
                      <a:pt x="441" y="0"/>
                    </a:lnTo>
                    <a:lnTo>
                      <a:pt x="441" y="0"/>
                    </a:lnTo>
                    <a:lnTo>
                      <a:pt x="441" y="477"/>
                    </a:lnTo>
                    <a:lnTo>
                      <a:pt x="441" y="1393"/>
                    </a:lnTo>
                    <a:lnTo>
                      <a:pt x="1" y="1833"/>
                    </a:lnTo>
                    <a:lnTo>
                      <a:pt x="1" y="1833"/>
                    </a:lnTo>
                    <a:lnTo>
                      <a:pt x="441" y="1393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37" name="Google Shape;937;p42"/>
              <p:cNvSpPr/>
              <p:nvPr/>
            </p:nvSpPr>
            <p:spPr>
              <a:xfrm>
                <a:off x="3941500" y="4316575"/>
                <a:ext cx="110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" extrusionOk="0">
                    <a:moveTo>
                      <a:pt x="0" y="0"/>
                    </a:moveTo>
                    <a:lnTo>
                      <a:pt x="440" y="0"/>
                    </a:lnTo>
                    <a:lnTo>
                      <a:pt x="44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38" name="Google Shape;938;p42"/>
              <p:cNvSpPr/>
              <p:nvPr/>
            </p:nvSpPr>
            <p:spPr>
              <a:xfrm>
                <a:off x="2394425" y="4202000"/>
                <a:ext cx="119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78" h="1" extrusionOk="0">
                    <a:moveTo>
                      <a:pt x="477" y="1"/>
                    </a:moveTo>
                    <a:lnTo>
                      <a:pt x="477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39" name="Google Shape;939;p42"/>
              <p:cNvSpPr/>
              <p:nvPr/>
            </p:nvSpPr>
            <p:spPr>
              <a:xfrm>
                <a:off x="2154300" y="3400050"/>
                <a:ext cx="25" cy="11950"/>
              </a:xfrm>
              <a:custGeom>
                <a:avLst/>
                <a:gdLst/>
                <a:ahLst/>
                <a:cxnLst/>
                <a:rect l="l" t="t" r="r" b="b"/>
                <a:pathLst>
                  <a:path w="1" h="478" extrusionOk="0">
                    <a:moveTo>
                      <a:pt x="1" y="1"/>
                    </a:moveTo>
                    <a:lnTo>
                      <a:pt x="1" y="477"/>
                    </a:lnTo>
                    <a:lnTo>
                      <a:pt x="1" y="477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40" name="Google Shape;940;p42"/>
              <p:cNvSpPr/>
              <p:nvPr/>
            </p:nvSpPr>
            <p:spPr>
              <a:xfrm>
                <a:off x="2177225" y="3411975"/>
                <a:ext cx="25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917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440"/>
                    </a:lnTo>
                    <a:lnTo>
                      <a:pt x="0" y="917"/>
                    </a:lnTo>
                    <a:lnTo>
                      <a:pt x="0" y="917"/>
                    </a:lnTo>
                    <a:lnTo>
                      <a:pt x="0" y="44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41" name="Google Shape;941;p42"/>
              <p:cNvSpPr/>
              <p:nvPr/>
            </p:nvSpPr>
            <p:spPr>
              <a:xfrm>
                <a:off x="2200125" y="3434875"/>
                <a:ext cx="25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41" extrusionOk="0">
                    <a:moveTo>
                      <a:pt x="1" y="1"/>
                    </a:moveTo>
                    <a:lnTo>
                      <a:pt x="1" y="441"/>
                    </a:lnTo>
                    <a:lnTo>
                      <a:pt x="1" y="44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42" name="Google Shape;942;p42"/>
              <p:cNvSpPr/>
              <p:nvPr/>
            </p:nvSpPr>
            <p:spPr>
              <a:xfrm>
                <a:off x="2406350" y="3595275"/>
                <a:ext cx="229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1" extrusionOk="0">
                    <a:moveTo>
                      <a:pt x="440" y="1"/>
                    </a:moveTo>
                    <a:lnTo>
                      <a:pt x="917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43" name="Google Shape;943;p42"/>
              <p:cNvSpPr/>
              <p:nvPr/>
            </p:nvSpPr>
            <p:spPr>
              <a:xfrm>
                <a:off x="2417350" y="4018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44" name="Google Shape;944;p42"/>
              <p:cNvSpPr/>
              <p:nvPr/>
            </p:nvSpPr>
            <p:spPr>
              <a:xfrm>
                <a:off x="2383425" y="41910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45" name="Google Shape;945;p42"/>
              <p:cNvSpPr/>
              <p:nvPr/>
            </p:nvSpPr>
            <p:spPr>
              <a:xfrm>
                <a:off x="2429250" y="4064525"/>
                <a:ext cx="11025" cy="119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478" extrusionOk="0">
                    <a:moveTo>
                      <a:pt x="1" y="1"/>
                    </a:moveTo>
                    <a:lnTo>
                      <a:pt x="1" y="477"/>
                    </a:lnTo>
                    <a:lnTo>
                      <a:pt x="441" y="47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46" name="Google Shape;946;p42"/>
              <p:cNvSpPr/>
              <p:nvPr/>
            </p:nvSpPr>
            <p:spPr>
              <a:xfrm>
                <a:off x="2566725" y="36750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47" name="Google Shape;947;p42"/>
              <p:cNvSpPr/>
              <p:nvPr/>
            </p:nvSpPr>
            <p:spPr>
              <a:xfrm>
                <a:off x="3391600" y="38702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48" name="Google Shape;948;p42"/>
              <p:cNvSpPr/>
              <p:nvPr/>
            </p:nvSpPr>
            <p:spPr>
              <a:xfrm>
                <a:off x="3356775" y="3916050"/>
                <a:ext cx="119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77" h="1" extrusionOk="0">
                    <a:moveTo>
                      <a:pt x="0" y="1"/>
                    </a:moveTo>
                    <a:lnTo>
                      <a:pt x="477" y="1"/>
                    </a:lnTo>
                    <a:lnTo>
                      <a:pt x="477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49" name="Google Shape;949;p42"/>
              <p:cNvSpPr/>
              <p:nvPr/>
            </p:nvSpPr>
            <p:spPr>
              <a:xfrm>
                <a:off x="3379675" y="3858325"/>
                <a:ext cx="25" cy="11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77" extrusionOk="0">
                    <a:moveTo>
                      <a:pt x="1" y="0"/>
                    </a:moveTo>
                    <a:lnTo>
                      <a:pt x="1" y="477"/>
                    </a:lnTo>
                    <a:lnTo>
                      <a:pt x="1" y="477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50" name="Google Shape;950;p42"/>
              <p:cNvSpPr/>
              <p:nvPr/>
            </p:nvSpPr>
            <p:spPr>
              <a:xfrm>
                <a:off x="3173475" y="3239675"/>
                <a:ext cx="229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917" y="0"/>
                    </a:lnTo>
                    <a:lnTo>
                      <a:pt x="917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51" name="Google Shape;951;p42"/>
              <p:cNvSpPr/>
              <p:nvPr/>
            </p:nvSpPr>
            <p:spPr>
              <a:xfrm>
                <a:off x="3333850" y="3961875"/>
                <a:ext cx="119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78" h="1" extrusionOk="0">
                    <a:moveTo>
                      <a:pt x="1" y="1"/>
                    </a:moveTo>
                    <a:lnTo>
                      <a:pt x="477" y="1"/>
                    </a:lnTo>
                    <a:lnTo>
                      <a:pt x="477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52" name="Google Shape;952;p42"/>
              <p:cNvSpPr/>
              <p:nvPr/>
            </p:nvSpPr>
            <p:spPr>
              <a:xfrm>
                <a:off x="3815025" y="3720825"/>
                <a:ext cx="11925" cy="11950"/>
              </a:xfrm>
              <a:custGeom>
                <a:avLst/>
                <a:gdLst/>
                <a:ahLst/>
                <a:cxnLst/>
                <a:rect l="l" t="t" r="r" b="b"/>
                <a:pathLst>
                  <a:path w="477" h="478" extrusionOk="0">
                    <a:moveTo>
                      <a:pt x="477" y="478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53" name="Google Shape;953;p42"/>
              <p:cNvSpPr/>
              <p:nvPr/>
            </p:nvSpPr>
            <p:spPr>
              <a:xfrm>
                <a:off x="3414500" y="3824400"/>
                <a:ext cx="22950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441" extrusionOk="0">
                    <a:moveTo>
                      <a:pt x="1" y="1"/>
                    </a:moveTo>
                    <a:lnTo>
                      <a:pt x="441" y="440"/>
                    </a:lnTo>
                    <a:lnTo>
                      <a:pt x="917" y="44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54" name="Google Shape;954;p42"/>
              <p:cNvSpPr/>
              <p:nvPr/>
            </p:nvSpPr>
            <p:spPr>
              <a:xfrm>
                <a:off x="3849850" y="3720825"/>
                <a:ext cx="110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" extrusionOk="0">
                    <a:moveTo>
                      <a:pt x="44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55" name="Google Shape;955;p42"/>
              <p:cNvSpPr/>
              <p:nvPr/>
            </p:nvSpPr>
            <p:spPr>
              <a:xfrm>
                <a:off x="3402600" y="37895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56" name="Google Shape;956;p42"/>
              <p:cNvSpPr/>
              <p:nvPr/>
            </p:nvSpPr>
            <p:spPr>
              <a:xfrm>
                <a:off x="3460325" y="3858325"/>
                <a:ext cx="11025" cy="0"/>
              </a:xfrm>
              <a:custGeom>
                <a:avLst/>
                <a:gdLst/>
                <a:ahLst/>
                <a:cxnLst/>
                <a:rect l="l" t="t" r="r" b="b"/>
                <a:pathLst>
                  <a:path w="441" extrusionOk="0">
                    <a:moveTo>
                      <a:pt x="44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57" name="Google Shape;957;p42"/>
              <p:cNvSpPr/>
              <p:nvPr/>
            </p:nvSpPr>
            <p:spPr>
              <a:xfrm>
                <a:off x="3035975" y="3916050"/>
                <a:ext cx="25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41" extrusionOk="0">
                    <a:moveTo>
                      <a:pt x="1" y="44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58" name="Google Shape;958;p42"/>
              <p:cNvSpPr/>
              <p:nvPr/>
            </p:nvSpPr>
            <p:spPr>
              <a:xfrm>
                <a:off x="3025000" y="3893150"/>
                <a:ext cx="25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917" extrusionOk="0">
                    <a:moveTo>
                      <a:pt x="0" y="917"/>
                    </a:moveTo>
                    <a:lnTo>
                      <a:pt x="0" y="917"/>
                    </a:lnTo>
                    <a:lnTo>
                      <a:pt x="0" y="44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59" name="Google Shape;959;p42"/>
              <p:cNvSpPr/>
              <p:nvPr/>
            </p:nvSpPr>
            <p:spPr>
              <a:xfrm>
                <a:off x="2841700" y="38931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60" name="Google Shape;960;p42"/>
              <p:cNvSpPr/>
              <p:nvPr/>
            </p:nvSpPr>
            <p:spPr>
              <a:xfrm>
                <a:off x="3035975" y="3870225"/>
                <a:ext cx="11950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478" h="441" extrusionOk="0">
                    <a:moveTo>
                      <a:pt x="1" y="1"/>
                    </a:moveTo>
                    <a:lnTo>
                      <a:pt x="478" y="441"/>
                    </a:lnTo>
                    <a:lnTo>
                      <a:pt x="478" y="44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61" name="Google Shape;961;p42"/>
              <p:cNvSpPr/>
              <p:nvPr/>
            </p:nvSpPr>
            <p:spPr>
              <a:xfrm>
                <a:off x="3391600" y="3801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62" name="Google Shape;962;p42"/>
              <p:cNvSpPr/>
              <p:nvPr/>
            </p:nvSpPr>
            <p:spPr>
              <a:xfrm>
                <a:off x="3265125" y="3709850"/>
                <a:ext cx="11925" cy="11000"/>
              </a:xfrm>
              <a:custGeom>
                <a:avLst/>
                <a:gdLst/>
                <a:ahLst/>
                <a:cxnLst/>
                <a:rect l="l" t="t" r="r" b="b"/>
                <a:pathLst>
                  <a:path w="477" h="440" extrusionOk="0">
                    <a:moveTo>
                      <a:pt x="477" y="44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63" name="Google Shape;963;p42"/>
              <p:cNvSpPr/>
              <p:nvPr/>
            </p:nvSpPr>
            <p:spPr>
              <a:xfrm>
                <a:off x="3391600" y="3847325"/>
                <a:ext cx="11025" cy="1100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440" extrusionOk="0">
                    <a:moveTo>
                      <a:pt x="0" y="440"/>
                    </a:moveTo>
                    <a:lnTo>
                      <a:pt x="440" y="0"/>
                    </a:lnTo>
                    <a:lnTo>
                      <a:pt x="44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64" name="Google Shape;964;p42"/>
              <p:cNvSpPr/>
              <p:nvPr/>
            </p:nvSpPr>
            <p:spPr>
              <a:xfrm>
                <a:off x="2750050" y="3904150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65" name="Google Shape;965;p42"/>
              <p:cNvSpPr/>
              <p:nvPr/>
            </p:nvSpPr>
            <p:spPr>
              <a:xfrm>
                <a:off x="3025000" y="3835400"/>
                <a:ext cx="11000" cy="11950"/>
              </a:xfrm>
              <a:custGeom>
                <a:avLst/>
                <a:gdLst/>
                <a:ahLst/>
                <a:cxnLst/>
                <a:rect l="l" t="t" r="r" b="b"/>
                <a:pathLst>
                  <a:path w="440" h="478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40" y="477"/>
                    </a:lnTo>
                    <a:lnTo>
                      <a:pt x="440" y="477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66" name="Google Shape;966;p42"/>
              <p:cNvSpPr/>
              <p:nvPr/>
            </p:nvSpPr>
            <p:spPr>
              <a:xfrm>
                <a:off x="3356775" y="3858325"/>
                <a:ext cx="11925" cy="0"/>
              </a:xfrm>
              <a:custGeom>
                <a:avLst/>
                <a:gdLst/>
                <a:ahLst/>
                <a:cxnLst/>
                <a:rect l="l" t="t" r="r" b="b"/>
                <a:pathLst>
                  <a:path w="477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77" y="0"/>
                    </a:lnTo>
                    <a:lnTo>
                      <a:pt x="477" y="0"/>
                    </a:lnTo>
                    <a:lnTo>
                      <a:pt x="477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67" name="Google Shape;967;p42"/>
              <p:cNvSpPr/>
              <p:nvPr/>
            </p:nvSpPr>
            <p:spPr>
              <a:xfrm>
                <a:off x="3310950" y="37208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68" name="Google Shape;968;p42"/>
              <p:cNvSpPr/>
              <p:nvPr/>
            </p:nvSpPr>
            <p:spPr>
              <a:xfrm>
                <a:off x="3574900" y="3606275"/>
                <a:ext cx="229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1" extrusionOk="0">
                    <a:moveTo>
                      <a:pt x="917" y="0"/>
                    </a:moveTo>
                    <a:lnTo>
                      <a:pt x="917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69" name="Google Shape;969;p42"/>
              <p:cNvSpPr/>
              <p:nvPr/>
            </p:nvSpPr>
            <p:spPr>
              <a:xfrm>
                <a:off x="3437425" y="3514625"/>
                <a:ext cx="11025" cy="11925"/>
              </a:xfrm>
              <a:custGeom>
                <a:avLst/>
                <a:gdLst/>
                <a:ahLst/>
                <a:cxnLst/>
                <a:rect l="l" t="t" r="r" b="b"/>
                <a:pathLst>
                  <a:path w="441" h="477" extrusionOk="0">
                    <a:moveTo>
                      <a:pt x="440" y="0"/>
                    </a:moveTo>
                    <a:lnTo>
                      <a:pt x="440" y="0"/>
                    </a:lnTo>
                    <a:lnTo>
                      <a:pt x="0" y="477"/>
                    </a:lnTo>
                    <a:lnTo>
                      <a:pt x="0" y="477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70" name="Google Shape;970;p42"/>
              <p:cNvSpPr/>
              <p:nvPr/>
            </p:nvSpPr>
            <p:spPr>
              <a:xfrm>
                <a:off x="3666550" y="3583350"/>
                <a:ext cx="33925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357" h="1395" extrusionOk="0">
                    <a:moveTo>
                      <a:pt x="440" y="917"/>
                    </a:moveTo>
                    <a:lnTo>
                      <a:pt x="440" y="478"/>
                    </a:lnTo>
                    <a:lnTo>
                      <a:pt x="1357" y="1"/>
                    </a:lnTo>
                    <a:lnTo>
                      <a:pt x="1357" y="1"/>
                    </a:lnTo>
                    <a:lnTo>
                      <a:pt x="440" y="478"/>
                    </a:lnTo>
                    <a:lnTo>
                      <a:pt x="440" y="917"/>
                    </a:lnTo>
                    <a:lnTo>
                      <a:pt x="0" y="1394"/>
                    </a:lnTo>
                    <a:lnTo>
                      <a:pt x="0" y="1394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71" name="Google Shape;971;p42"/>
              <p:cNvSpPr/>
              <p:nvPr/>
            </p:nvSpPr>
            <p:spPr>
              <a:xfrm>
                <a:off x="3379675" y="3514625"/>
                <a:ext cx="22950" cy="119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477" extrusionOk="0">
                    <a:moveTo>
                      <a:pt x="1" y="0"/>
                    </a:moveTo>
                    <a:lnTo>
                      <a:pt x="477" y="477"/>
                    </a:lnTo>
                    <a:lnTo>
                      <a:pt x="917" y="47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72" name="Google Shape;972;p42"/>
              <p:cNvSpPr/>
              <p:nvPr/>
            </p:nvSpPr>
            <p:spPr>
              <a:xfrm>
                <a:off x="3860850" y="3629175"/>
                <a:ext cx="119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77" h="1" extrusionOk="0">
                    <a:moveTo>
                      <a:pt x="477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73" name="Google Shape;973;p42"/>
              <p:cNvSpPr/>
              <p:nvPr/>
            </p:nvSpPr>
            <p:spPr>
              <a:xfrm>
                <a:off x="3231200" y="34229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74" name="Google Shape;974;p42"/>
              <p:cNvSpPr/>
              <p:nvPr/>
            </p:nvSpPr>
            <p:spPr>
              <a:xfrm>
                <a:off x="3735275" y="3595275"/>
                <a:ext cx="458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918" extrusionOk="0">
                    <a:moveTo>
                      <a:pt x="1357" y="440"/>
                    </a:moveTo>
                    <a:lnTo>
                      <a:pt x="1834" y="1"/>
                    </a:lnTo>
                    <a:lnTo>
                      <a:pt x="1357" y="440"/>
                    </a:lnTo>
                    <a:lnTo>
                      <a:pt x="1" y="917"/>
                    </a:lnTo>
                    <a:lnTo>
                      <a:pt x="1" y="917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75" name="Google Shape;975;p42"/>
              <p:cNvSpPr/>
              <p:nvPr/>
            </p:nvSpPr>
            <p:spPr>
              <a:xfrm>
                <a:off x="3815025" y="3595275"/>
                <a:ext cx="119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77" h="1" extrusionOk="0">
                    <a:moveTo>
                      <a:pt x="477" y="1"/>
                    </a:moveTo>
                    <a:lnTo>
                      <a:pt x="477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76" name="Google Shape;976;p42"/>
              <p:cNvSpPr/>
              <p:nvPr/>
            </p:nvSpPr>
            <p:spPr>
              <a:xfrm>
                <a:off x="3608800" y="3583350"/>
                <a:ext cx="458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1395" extrusionOk="0">
                    <a:moveTo>
                      <a:pt x="1394" y="1"/>
                    </a:moveTo>
                    <a:lnTo>
                      <a:pt x="917" y="478"/>
                    </a:lnTo>
                    <a:lnTo>
                      <a:pt x="1394" y="478"/>
                    </a:lnTo>
                    <a:lnTo>
                      <a:pt x="1834" y="1"/>
                    </a:lnTo>
                    <a:close/>
                    <a:moveTo>
                      <a:pt x="477" y="478"/>
                    </a:moveTo>
                    <a:lnTo>
                      <a:pt x="1" y="1394"/>
                    </a:lnTo>
                    <a:lnTo>
                      <a:pt x="477" y="1394"/>
                    </a:lnTo>
                    <a:lnTo>
                      <a:pt x="917" y="478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77" name="Google Shape;977;p42"/>
              <p:cNvSpPr/>
              <p:nvPr/>
            </p:nvSpPr>
            <p:spPr>
              <a:xfrm>
                <a:off x="3025000" y="3503625"/>
                <a:ext cx="22925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441" extrusionOk="0">
                    <a:moveTo>
                      <a:pt x="917" y="0"/>
                    </a:moveTo>
                    <a:lnTo>
                      <a:pt x="917" y="0"/>
                    </a:lnTo>
                    <a:lnTo>
                      <a:pt x="0" y="440"/>
                    </a:lnTo>
                    <a:lnTo>
                      <a:pt x="0" y="44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78" name="Google Shape;978;p42"/>
              <p:cNvSpPr/>
              <p:nvPr/>
            </p:nvSpPr>
            <p:spPr>
              <a:xfrm>
                <a:off x="3368675" y="3526525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441" y="1"/>
                    </a:moveTo>
                    <a:lnTo>
                      <a:pt x="1" y="917"/>
                    </a:lnTo>
                    <a:lnTo>
                      <a:pt x="441" y="917"/>
                    </a:lnTo>
                    <a:lnTo>
                      <a:pt x="917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79" name="Google Shape;979;p42"/>
              <p:cNvSpPr/>
              <p:nvPr/>
            </p:nvSpPr>
            <p:spPr>
              <a:xfrm>
                <a:off x="3081800" y="3422975"/>
                <a:ext cx="917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3668" h="2750" extrusionOk="0">
                    <a:moveTo>
                      <a:pt x="3227" y="0"/>
                    </a:moveTo>
                    <a:lnTo>
                      <a:pt x="2311" y="477"/>
                    </a:lnTo>
                    <a:lnTo>
                      <a:pt x="3667" y="0"/>
                    </a:lnTo>
                    <a:close/>
                    <a:moveTo>
                      <a:pt x="1834" y="917"/>
                    </a:moveTo>
                    <a:lnTo>
                      <a:pt x="1394" y="1393"/>
                    </a:lnTo>
                    <a:lnTo>
                      <a:pt x="1" y="2750"/>
                    </a:lnTo>
                    <a:lnTo>
                      <a:pt x="1834" y="1393"/>
                    </a:lnTo>
                    <a:lnTo>
                      <a:pt x="1834" y="917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80" name="Google Shape;980;p42"/>
              <p:cNvSpPr/>
              <p:nvPr/>
            </p:nvSpPr>
            <p:spPr>
              <a:xfrm>
                <a:off x="2967250" y="3549450"/>
                <a:ext cx="114575" cy="148500"/>
              </a:xfrm>
              <a:custGeom>
                <a:avLst/>
                <a:gdLst/>
                <a:ahLst/>
                <a:cxnLst/>
                <a:rect l="l" t="t" r="r" b="b"/>
                <a:pathLst>
                  <a:path w="4583" h="5940" extrusionOk="0">
                    <a:moveTo>
                      <a:pt x="3666" y="5939"/>
                    </a:moveTo>
                    <a:lnTo>
                      <a:pt x="3227" y="5500"/>
                    </a:lnTo>
                    <a:lnTo>
                      <a:pt x="2750" y="4583"/>
                    </a:lnTo>
                    <a:lnTo>
                      <a:pt x="2310" y="3667"/>
                    </a:lnTo>
                    <a:lnTo>
                      <a:pt x="1833" y="3190"/>
                    </a:lnTo>
                    <a:lnTo>
                      <a:pt x="1833" y="2750"/>
                    </a:lnTo>
                    <a:lnTo>
                      <a:pt x="1394" y="1834"/>
                    </a:lnTo>
                    <a:lnTo>
                      <a:pt x="917" y="1357"/>
                    </a:lnTo>
                    <a:lnTo>
                      <a:pt x="477" y="917"/>
                    </a:lnTo>
                    <a:lnTo>
                      <a:pt x="477" y="0"/>
                    </a:lnTo>
                    <a:lnTo>
                      <a:pt x="0" y="0"/>
                    </a:lnTo>
                    <a:lnTo>
                      <a:pt x="477" y="0"/>
                    </a:lnTo>
                    <a:lnTo>
                      <a:pt x="477" y="917"/>
                    </a:lnTo>
                    <a:lnTo>
                      <a:pt x="917" y="1357"/>
                    </a:lnTo>
                    <a:lnTo>
                      <a:pt x="1394" y="1834"/>
                    </a:lnTo>
                    <a:lnTo>
                      <a:pt x="1833" y="2750"/>
                    </a:lnTo>
                    <a:lnTo>
                      <a:pt x="1833" y="3190"/>
                    </a:lnTo>
                    <a:lnTo>
                      <a:pt x="2310" y="3667"/>
                    </a:lnTo>
                    <a:lnTo>
                      <a:pt x="2750" y="4583"/>
                    </a:lnTo>
                    <a:lnTo>
                      <a:pt x="3227" y="5500"/>
                    </a:lnTo>
                    <a:lnTo>
                      <a:pt x="3666" y="5939"/>
                    </a:lnTo>
                    <a:lnTo>
                      <a:pt x="4143" y="5939"/>
                    </a:lnTo>
                    <a:lnTo>
                      <a:pt x="4583" y="5939"/>
                    </a:lnTo>
                    <a:lnTo>
                      <a:pt x="4143" y="5939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81" name="Google Shape;981;p42"/>
              <p:cNvSpPr/>
              <p:nvPr/>
            </p:nvSpPr>
            <p:spPr>
              <a:xfrm>
                <a:off x="2944325" y="3503625"/>
                <a:ext cx="119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478" h="917" extrusionOk="0">
                    <a:moveTo>
                      <a:pt x="1" y="0"/>
                    </a:moveTo>
                    <a:lnTo>
                      <a:pt x="478" y="917"/>
                    </a:lnTo>
                    <a:lnTo>
                      <a:pt x="478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82" name="Google Shape;982;p42"/>
              <p:cNvSpPr/>
              <p:nvPr/>
            </p:nvSpPr>
            <p:spPr>
              <a:xfrm>
                <a:off x="3322850" y="3526525"/>
                <a:ext cx="229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" extrusionOk="0">
                    <a:moveTo>
                      <a:pt x="917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83" name="Google Shape;983;p42"/>
              <p:cNvSpPr/>
              <p:nvPr/>
            </p:nvSpPr>
            <p:spPr>
              <a:xfrm>
                <a:off x="3310950" y="3480700"/>
                <a:ext cx="22925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441" extrusionOk="0">
                    <a:moveTo>
                      <a:pt x="917" y="1"/>
                    </a:moveTo>
                    <a:lnTo>
                      <a:pt x="917" y="1"/>
                    </a:lnTo>
                    <a:lnTo>
                      <a:pt x="0" y="441"/>
                    </a:lnTo>
                    <a:lnTo>
                      <a:pt x="0" y="44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84" name="Google Shape;984;p42"/>
              <p:cNvSpPr/>
              <p:nvPr/>
            </p:nvSpPr>
            <p:spPr>
              <a:xfrm>
                <a:off x="3196375" y="3434875"/>
                <a:ext cx="11950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478" h="441" extrusionOk="0">
                    <a:moveTo>
                      <a:pt x="477" y="1"/>
                    </a:moveTo>
                    <a:lnTo>
                      <a:pt x="477" y="1"/>
                    </a:lnTo>
                    <a:lnTo>
                      <a:pt x="477" y="1"/>
                    </a:lnTo>
                    <a:lnTo>
                      <a:pt x="477" y="1"/>
                    </a:lnTo>
                    <a:lnTo>
                      <a:pt x="1" y="441"/>
                    </a:lnTo>
                    <a:lnTo>
                      <a:pt x="1" y="44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85" name="Google Shape;985;p42"/>
              <p:cNvSpPr/>
              <p:nvPr/>
            </p:nvSpPr>
            <p:spPr>
              <a:xfrm>
                <a:off x="3127650" y="3743750"/>
                <a:ext cx="11925" cy="11950"/>
              </a:xfrm>
              <a:custGeom>
                <a:avLst/>
                <a:gdLst/>
                <a:ahLst/>
                <a:cxnLst/>
                <a:rect l="l" t="t" r="r" b="b"/>
                <a:pathLst>
                  <a:path w="477" h="478" extrusionOk="0">
                    <a:moveTo>
                      <a:pt x="477" y="477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86" name="Google Shape;986;p42"/>
              <p:cNvSpPr/>
              <p:nvPr/>
            </p:nvSpPr>
            <p:spPr>
              <a:xfrm>
                <a:off x="3506150" y="1051975"/>
                <a:ext cx="33950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1358" h="441" extrusionOk="0">
                    <a:moveTo>
                      <a:pt x="1" y="0"/>
                    </a:moveTo>
                    <a:lnTo>
                      <a:pt x="1357" y="440"/>
                    </a:lnTo>
                    <a:lnTo>
                      <a:pt x="1357" y="440"/>
                    </a:lnTo>
                    <a:lnTo>
                      <a:pt x="441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87" name="Google Shape;987;p42"/>
              <p:cNvSpPr/>
              <p:nvPr/>
            </p:nvSpPr>
            <p:spPr>
              <a:xfrm>
                <a:off x="3460325" y="1097800"/>
                <a:ext cx="33950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1358" h="441" extrusionOk="0">
                    <a:moveTo>
                      <a:pt x="1" y="0"/>
                    </a:moveTo>
                    <a:lnTo>
                      <a:pt x="1357" y="440"/>
                    </a:lnTo>
                    <a:lnTo>
                      <a:pt x="1357" y="44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88" name="Google Shape;988;p42"/>
              <p:cNvSpPr/>
              <p:nvPr/>
            </p:nvSpPr>
            <p:spPr>
              <a:xfrm>
                <a:off x="3517150" y="1006150"/>
                <a:ext cx="119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78" h="1" extrusionOk="0">
                    <a:moveTo>
                      <a:pt x="1" y="0"/>
                    </a:moveTo>
                    <a:lnTo>
                      <a:pt x="477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89" name="Google Shape;989;p42"/>
              <p:cNvSpPr/>
              <p:nvPr/>
            </p:nvSpPr>
            <p:spPr>
              <a:xfrm>
                <a:off x="3529075" y="1006150"/>
                <a:ext cx="458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917" extrusionOk="0">
                    <a:moveTo>
                      <a:pt x="0" y="0"/>
                    </a:moveTo>
                    <a:lnTo>
                      <a:pt x="440" y="440"/>
                    </a:lnTo>
                    <a:lnTo>
                      <a:pt x="1833" y="917"/>
                    </a:lnTo>
                    <a:lnTo>
                      <a:pt x="917" y="44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90" name="Google Shape;990;p42"/>
              <p:cNvSpPr/>
              <p:nvPr/>
            </p:nvSpPr>
            <p:spPr>
              <a:xfrm>
                <a:off x="3035975" y="2243425"/>
                <a:ext cx="119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78" h="1" extrusionOk="0">
                    <a:moveTo>
                      <a:pt x="478" y="1"/>
                    </a:moveTo>
                    <a:lnTo>
                      <a:pt x="478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91" name="Google Shape;991;p42"/>
              <p:cNvSpPr/>
              <p:nvPr/>
            </p:nvSpPr>
            <p:spPr>
              <a:xfrm>
                <a:off x="3608800" y="1062975"/>
                <a:ext cx="11950" cy="11925"/>
              </a:xfrm>
              <a:custGeom>
                <a:avLst/>
                <a:gdLst/>
                <a:ahLst/>
                <a:cxnLst/>
                <a:rect l="l" t="t" r="r" b="b"/>
                <a:pathLst>
                  <a:path w="478" h="477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477" y="477"/>
                    </a:lnTo>
                    <a:lnTo>
                      <a:pt x="477" y="477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92" name="Google Shape;992;p42"/>
              <p:cNvSpPr/>
              <p:nvPr/>
            </p:nvSpPr>
            <p:spPr>
              <a:xfrm>
                <a:off x="3425500" y="1131700"/>
                <a:ext cx="22950" cy="11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478" extrusionOk="0">
                    <a:moveTo>
                      <a:pt x="1" y="1"/>
                    </a:moveTo>
                    <a:lnTo>
                      <a:pt x="917" y="477"/>
                    </a:lnTo>
                    <a:lnTo>
                      <a:pt x="917" y="477"/>
                    </a:lnTo>
                    <a:lnTo>
                      <a:pt x="477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93" name="Google Shape;993;p42"/>
              <p:cNvSpPr/>
              <p:nvPr/>
            </p:nvSpPr>
            <p:spPr>
              <a:xfrm>
                <a:off x="3093725" y="1739350"/>
                <a:ext cx="11025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441" h="44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440"/>
                    </a:lnTo>
                    <a:lnTo>
                      <a:pt x="440" y="440"/>
                    </a:lnTo>
                    <a:lnTo>
                      <a:pt x="440" y="440"/>
                    </a:lnTo>
                    <a:lnTo>
                      <a:pt x="1" y="44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94" name="Google Shape;994;p42"/>
              <p:cNvSpPr/>
              <p:nvPr/>
            </p:nvSpPr>
            <p:spPr>
              <a:xfrm>
                <a:off x="3368675" y="1177525"/>
                <a:ext cx="33950" cy="11950"/>
              </a:xfrm>
              <a:custGeom>
                <a:avLst/>
                <a:gdLst/>
                <a:ahLst/>
                <a:cxnLst/>
                <a:rect l="l" t="t" r="r" b="b"/>
                <a:pathLst>
                  <a:path w="1358" h="478" extrusionOk="0">
                    <a:moveTo>
                      <a:pt x="1" y="1"/>
                    </a:moveTo>
                    <a:lnTo>
                      <a:pt x="917" y="477"/>
                    </a:lnTo>
                    <a:lnTo>
                      <a:pt x="1357" y="47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95" name="Google Shape;995;p42"/>
              <p:cNvSpPr/>
              <p:nvPr/>
            </p:nvSpPr>
            <p:spPr>
              <a:xfrm>
                <a:off x="3677550" y="1051975"/>
                <a:ext cx="22925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917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77" y="0"/>
                    </a:lnTo>
                    <a:lnTo>
                      <a:pt x="917" y="917"/>
                    </a:lnTo>
                    <a:lnTo>
                      <a:pt x="917" y="917"/>
                    </a:lnTo>
                    <a:lnTo>
                      <a:pt x="477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96" name="Google Shape;996;p42"/>
              <p:cNvSpPr/>
              <p:nvPr/>
            </p:nvSpPr>
            <p:spPr>
              <a:xfrm>
                <a:off x="4250350" y="2632950"/>
                <a:ext cx="119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78" h="1" extrusionOk="0">
                    <a:moveTo>
                      <a:pt x="477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97" name="Google Shape;997;p42"/>
              <p:cNvSpPr/>
              <p:nvPr/>
            </p:nvSpPr>
            <p:spPr>
              <a:xfrm>
                <a:off x="4353925" y="26439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98" name="Google Shape;998;p42"/>
              <p:cNvSpPr/>
              <p:nvPr/>
            </p:nvSpPr>
            <p:spPr>
              <a:xfrm>
                <a:off x="4662775" y="2884975"/>
                <a:ext cx="229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" extrusionOk="0">
                    <a:moveTo>
                      <a:pt x="917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99" name="Google Shape;999;p42"/>
              <p:cNvSpPr/>
              <p:nvPr/>
            </p:nvSpPr>
            <p:spPr>
              <a:xfrm>
                <a:off x="2967250" y="2346075"/>
                <a:ext cx="22925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7" h="918" extrusionOk="0">
                    <a:moveTo>
                      <a:pt x="0" y="1"/>
                    </a:moveTo>
                    <a:lnTo>
                      <a:pt x="0" y="477"/>
                    </a:lnTo>
                    <a:lnTo>
                      <a:pt x="917" y="917"/>
                    </a:lnTo>
                    <a:lnTo>
                      <a:pt x="477" y="477"/>
                    </a:lnTo>
                    <a:lnTo>
                      <a:pt x="477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00" name="Google Shape;1000;p42"/>
              <p:cNvSpPr/>
              <p:nvPr/>
            </p:nvSpPr>
            <p:spPr>
              <a:xfrm>
                <a:off x="3597800" y="1108800"/>
                <a:ext cx="91675" cy="126500"/>
              </a:xfrm>
              <a:custGeom>
                <a:avLst/>
                <a:gdLst/>
                <a:ahLst/>
                <a:cxnLst/>
                <a:rect l="l" t="t" r="r" b="b"/>
                <a:pathLst>
                  <a:path w="3667" h="5060" extrusionOk="0">
                    <a:moveTo>
                      <a:pt x="1" y="0"/>
                    </a:moveTo>
                    <a:lnTo>
                      <a:pt x="917" y="477"/>
                    </a:lnTo>
                    <a:lnTo>
                      <a:pt x="2274" y="917"/>
                    </a:lnTo>
                    <a:lnTo>
                      <a:pt x="1357" y="477"/>
                    </a:lnTo>
                    <a:lnTo>
                      <a:pt x="1" y="0"/>
                    </a:lnTo>
                    <a:close/>
                    <a:moveTo>
                      <a:pt x="3190" y="3666"/>
                    </a:moveTo>
                    <a:lnTo>
                      <a:pt x="3190" y="4143"/>
                    </a:lnTo>
                    <a:lnTo>
                      <a:pt x="2750" y="5059"/>
                    </a:lnTo>
                    <a:lnTo>
                      <a:pt x="3190" y="5059"/>
                    </a:lnTo>
                    <a:lnTo>
                      <a:pt x="3667" y="4143"/>
                    </a:lnTo>
                    <a:lnTo>
                      <a:pt x="3190" y="3666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01" name="Google Shape;1001;p42"/>
              <p:cNvSpPr/>
              <p:nvPr/>
            </p:nvSpPr>
            <p:spPr>
              <a:xfrm>
                <a:off x="3837925" y="856750"/>
                <a:ext cx="348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1394" extrusionOk="0">
                    <a:moveTo>
                      <a:pt x="477" y="1"/>
                    </a:moveTo>
                    <a:lnTo>
                      <a:pt x="1" y="1"/>
                    </a:lnTo>
                    <a:lnTo>
                      <a:pt x="477" y="1"/>
                    </a:lnTo>
                    <a:lnTo>
                      <a:pt x="1" y="1394"/>
                    </a:lnTo>
                    <a:lnTo>
                      <a:pt x="1394" y="1394"/>
                    </a:lnTo>
                    <a:lnTo>
                      <a:pt x="1394" y="1394"/>
                    </a:lnTo>
                    <a:lnTo>
                      <a:pt x="1" y="1394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02" name="Google Shape;1002;p42"/>
              <p:cNvSpPr/>
              <p:nvPr/>
            </p:nvSpPr>
            <p:spPr>
              <a:xfrm>
                <a:off x="3769200" y="891575"/>
                <a:ext cx="119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77" h="1" extrusionOk="0">
                    <a:moveTo>
                      <a:pt x="0" y="1"/>
                    </a:moveTo>
                    <a:lnTo>
                      <a:pt x="477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03" name="Google Shape;1003;p42"/>
              <p:cNvSpPr/>
              <p:nvPr/>
            </p:nvSpPr>
            <p:spPr>
              <a:xfrm>
                <a:off x="3895675" y="948400"/>
                <a:ext cx="110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394" extrusionOk="0">
                    <a:moveTo>
                      <a:pt x="0" y="1"/>
                    </a:moveTo>
                    <a:lnTo>
                      <a:pt x="0" y="917"/>
                    </a:lnTo>
                    <a:lnTo>
                      <a:pt x="440" y="1394"/>
                    </a:lnTo>
                    <a:lnTo>
                      <a:pt x="440" y="91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04" name="Google Shape;1004;p42"/>
              <p:cNvSpPr/>
              <p:nvPr/>
            </p:nvSpPr>
            <p:spPr>
              <a:xfrm>
                <a:off x="3700450" y="742200"/>
                <a:ext cx="34850" cy="103575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4143" extrusionOk="0">
                    <a:moveTo>
                      <a:pt x="1394" y="0"/>
                    </a:moveTo>
                    <a:lnTo>
                      <a:pt x="917" y="917"/>
                    </a:lnTo>
                    <a:lnTo>
                      <a:pt x="917" y="1393"/>
                    </a:lnTo>
                    <a:lnTo>
                      <a:pt x="1" y="2310"/>
                    </a:lnTo>
                    <a:lnTo>
                      <a:pt x="1" y="3226"/>
                    </a:lnTo>
                    <a:lnTo>
                      <a:pt x="1" y="3666"/>
                    </a:lnTo>
                    <a:lnTo>
                      <a:pt x="477" y="4143"/>
                    </a:lnTo>
                    <a:lnTo>
                      <a:pt x="477" y="3226"/>
                    </a:lnTo>
                    <a:lnTo>
                      <a:pt x="917" y="2310"/>
                    </a:lnTo>
                    <a:lnTo>
                      <a:pt x="1394" y="917"/>
                    </a:lnTo>
                    <a:lnTo>
                      <a:pt x="1394" y="477"/>
                    </a:lnTo>
                    <a:lnTo>
                      <a:pt x="1394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05" name="Google Shape;1005;p42"/>
              <p:cNvSpPr/>
              <p:nvPr/>
            </p:nvSpPr>
            <p:spPr>
              <a:xfrm>
                <a:off x="1879350" y="2701675"/>
                <a:ext cx="25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41" extrusionOk="0">
                    <a:moveTo>
                      <a:pt x="1" y="441"/>
                    </a:moveTo>
                    <a:lnTo>
                      <a:pt x="1" y="44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06" name="Google Shape;1006;p42"/>
              <p:cNvSpPr/>
              <p:nvPr/>
            </p:nvSpPr>
            <p:spPr>
              <a:xfrm>
                <a:off x="1432100" y="2758500"/>
                <a:ext cx="22950" cy="11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478" extrusionOk="0">
                    <a:moveTo>
                      <a:pt x="477" y="1"/>
                    </a:moveTo>
                    <a:lnTo>
                      <a:pt x="1" y="477"/>
                    </a:lnTo>
                    <a:lnTo>
                      <a:pt x="477" y="477"/>
                    </a:lnTo>
                    <a:lnTo>
                      <a:pt x="917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07" name="Google Shape;1007;p42"/>
              <p:cNvSpPr/>
              <p:nvPr/>
            </p:nvSpPr>
            <p:spPr>
              <a:xfrm>
                <a:off x="1902275" y="2689775"/>
                <a:ext cx="11025" cy="11925"/>
              </a:xfrm>
              <a:custGeom>
                <a:avLst/>
                <a:gdLst/>
                <a:ahLst/>
                <a:cxnLst/>
                <a:rect l="l" t="t" r="r" b="b"/>
                <a:pathLst>
                  <a:path w="441" h="477" extrusionOk="0">
                    <a:moveTo>
                      <a:pt x="440" y="477"/>
                    </a:moveTo>
                    <a:lnTo>
                      <a:pt x="440" y="47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08" name="Google Shape;1008;p42"/>
              <p:cNvSpPr/>
              <p:nvPr/>
            </p:nvSpPr>
            <p:spPr>
              <a:xfrm>
                <a:off x="1398200" y="2701675"/>
                <a:ext cx="22925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44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440" y="1"/>
                    </a:lnTo>
                    <a:lnTo>
                      <a:pt x="917" y="441"/>
                    </a:lnTo>
                    <a:lnTo>
                      <a:pt x="917" y="441"/>
                    </a:lnTo>
                    <a:lnTo>
                      <a:pt x="440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09" name="Google Shape;1009;p42"/>
              <p:cNvSpPr/>
              <p:nvPr/>
            </p:nvSpPr>
            <p:spPr>
              <a:xfrm>
                <a:off x="3574900" y="1097800"/>
                <a:ext cx="11025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441" h="44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40" y="44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10" name="Google Shape;1010;p42"/>
              <p:cNvSpPr/>
              <p:nvPr/>
            </p:nvSpPr>
            <p:spPr>
              <a:xfrm>
                <a:off x="5385000" y="32286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11" name="Google Shape;1011;p42"/>
              <p:cNvSpPr/>
              <p:nvPr/>
            </p:nvSpPr>
            <p:spPr>
              <a:xfrm>
                <a:off x="1718975" y="3148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12" name="Google Shape;1012;p42"/>
              <p:cNvSpPr/>
              <p:nvPr/>
            </p:nvSpPr>
            <p:spPr>
              <a:xfrm>
                <a:off x="1180075" y="2895975"/>
                <a:ext cx="577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918" extrusionOk="0">
                    <a:moveTo>
                      <a:pt x="477" y="1"/>
                    </a:moveTo>
                    <a:lnTo>
                      <a:pt x="0" y="477"/>
                    </a:lnTo>
                    <a:lnTo>
                      <a:pt x="477" y="477"/>
                    </a:lnTo>
                    <a:lnTo>
                      <a:pt x="917" y="917"/>
                    </a:lnTo>
                    <a:lnTo>
                      <a:pt x="2310" y="917"/>
                    </a:lnTo>
                    <a:lnTo>
                      <a:pt x="1833" y="477"/>
                    </a:lnTo>
                    <a:lnTo>
                      <a:pt x="917" y="477"/>
                    </a:lnTo>
                    <a:lnTo>
                      <a:pt x="477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13" name="Google Shape;1013;p42"/>
              <p:cNvSpPr/>
              <p:nvPr/>
            </p:nvSpPr>
            <p:spPr>
              <a:xfrm>
                <a:off x="1867450" y="2712675"/>
                <a:ext cx="25" cy="11950"/>
              </a:xfrm>
              <a:custGeom>
                <a:avLst/>
                <a:gdLst/>
                <a:ahLst/>
                <a:cxnLst/>
                <a:rect l="l" t="t" r="r" b="b"/>
                <a:pathLst>
                  <a:path w="1" h="478" extrusionOk="0">
                    <a:moveTo>
                      <a:pt x="0" y="477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14" name="Google Shape;1014;p42"/>
              <p:cNvSpPr/>
              <p:nvPr/>
            </p:nvSpPr>
            <p:spPr>
              <a:xfrm>
                <a:off x="1500850" y="2816250"/>
                <a:ext cx="11925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477" h="441" extrusionOk="0">
                    <a:moveTo>
                      <a:pt x="0" y="0"/>
                    </a:moveTo>
                    <a:lnTo>
                      <a:pt x="477" y="440"/>
                    </a:lnTo>
                    <a:lnTo>
                      <a:pt x="477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15" name="Google Shape;1015;p42"/>
              <p:cNvSpPr/>
              <p:nvPr/>
            </p:nvSpPr>
            <p:spPr>
              <a:xfrm>
                <a:off x="3929575" y="1097800"/>
                <a:ext cx="119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78" h="1" extrusionOk="0">
                    <a:moveTo>
                      <a:pt x="477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16" name="Google Shape;1016;p42"/>
              <p:cNvSpPr/>
              <p:nvPr/>
            </p:nvSpPr>
            <p:spPr>
              <a:xfrm>
                <a:off x="4135800" y="16247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17" name="Google Shape;1017;p42"/>
              <p:cNvSpPr/>
              <p:nvPr/>
            </p:nvSpPr>
            <p:spPr>
              <a:xfrm>
                <a:off x="4067050" y="1441475"/>
                <a:ext cx="11950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478" h="441" extrusionOk="0">
                    <a:moveTo>
                      <a:pt x="1" y="1"/>
                    </a:moveTo>
                    <a:lnTo>
                      <a:pt x="1" y="441"/>
                    </a:lnTo>
                    <a:lnTo>
                      <a:pt x="477" y="44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18" name="Google Shape;1018;p42"/>
              <p:cNvSpPr/>
              <p:nvPr/>
            </p:nvSpPr>
            <p:spPr>
              <a:xfrm>
                <a:off x="3906675" y="10061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19" name="Google Shape;1019;p42"/>
              <p:cNvSpPr/>
              <p:nvPr/>
            </p:nvSpPr>
            <p:spPr>
              <a:xfrm>
                <a:off x="4078975" y="1372750"/>
                <a:ext cx="25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4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44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20" name="Google Shape;1020;p42"/>
              <p:cNvSpPr/>
              <p:nvPr/>
            </p:nvSpPr>
            <p:spPr>
              <a:xfrm>
                <a:off x="4777350" y="1383750"/>
                <a:ext cx="916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3667" h="1394" extrusionOk="0">
                    <a:moveTo>
                      <a:pt x="2310" y="0"/>
                    </a:moveTo>
                    <a:lnTo>
                      <a:pt x="0" y="917"/>
                    </a:lnTo>
                    <a:lnTo>
                      <a:pt x="917" y="1393"/>
                    </a:lnTo>
                    <a:lnTo>
                      <a:pt x="1833" y="1393"/>
                    </a:lnTo>
                    <a:lnTo>
                      <a:pt x="2310" y="917"/>
                    </a:lnTo>
                    <a:lnTo>
                      <a:pt x="3666" y="1393"/>
                    </a:lnTo>
                    <a:lnTo>
                      <a:pt x="3666" y="1393"/>
                    </a:lnTo>
                    <a:lnTo>
                      <a:pt x="2750" y="477"/>
                    </a:lnTo>
                    <a:lnTo>
                      <a:pt x="231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21" name="Google Shape;1021;p42"/>
              <p:cNvSpPr/>
              <p:nvPr/>
            </p:nvSpPr>
            <p:spPr>
              <a:xfrm>
                <a:off x="4193525" y="1887825"/>
                <a:ext cx="11025" cy="119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478" extrusionOk="0">
                    <a:moveTo>
                      <a:pt x="1" y="477"/>
                    </a:moveTo>
                    <a:lnTo>
                      <a:pt x="441" y="0"/>
                    </a:lnTo>
                    <a:lnTo>
                      <a:pt x="441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22" name="Google Shape;1022;p42"/>
              <p:cNvSpPr/>
              <p:nvPr/>
            </p:nvSpPr>
            <p:spPr>
              <a:xfrm>
                <a:off x="4101875" y="1533125"/>
                <a:ext cx="110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" extrusionOk="0">
                    <a:moveTo>
                      <a:pt x="44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23" name="Google Shape;1023;p42"/>
              <p:cNvSpPr/>
              <p:nvPr/>
            </p:nvSpPr>
            <p:spPr>
              <a:xfrm>
                <a:off x="4319100" y="4591525"/>
                <a:ext cx="11925" cy="11925"/>
              </a:xfrm>
              <a:custGeom>
                <a:avLst/>
                <a:gdLst/>
                <a:ahLst/>
                <a:cxnLst/>
                <a:rect l="l" t="t" r="r" b="b"/>
                <a:pathLst>
                  <a:path w="477" h="477" extrusionOk="0">
                    <a:moveTo>
                      <a:pt x="477" y="0"/>
                    </a:moveTo>
                    <a:lnTo>
                      <a:pt x="477" y="0"/>
                    </a:lnTo>
                    <a:lnTo>
                      <a:pt x="0" y="477"/>
                    </a:lnTo>
                    <a:lnTo>
                      <a:pt x="0" y="477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24" name="Google Shape;1024;p42"/>
              <p:cNvSpPr/>
              <p:nvPr/>
            </p:nvSpPr>
            <p:spPr>
              <a:xfrm>
                <a:off x="4571125" y="4007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25" name="Google Shape;1025;p42"/>
              <p:cNvSpPr/>
              <p:nvPr/>
            </p:nvSpPr>
            <p:spPr>
              <a:xfrm>
                <a:off x="3998325" y="4305575"/>
                <a:ext cx="25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41" extrusionOk="0">
                    <a:moveTo>
                      <a:pt x="0" y="44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26" name="Google Shape;1026;p42"/>
              <p:cNvSpPr/>
              <p:nvPr/>
            </p:nvSpPr>
            <p:spPr>
              <a:xfrm>
                <a:off x="4250350" y="4614425"/>
                <a:ext cx="229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" extrusionOk="0">
                    <a:moveTo>
                      <a:pt x="477" y="1"/>
                    </a:moveTo>
                    <a:lnTo>
                      <a:pt x="1" y="1"/>
                    </a:lnTo>
                    <a:lnTo>
                      <a:pt x="917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27" name="Google Shape;1027;p42"/>
              <p:cNvSpPr/>
              <p:nvPr/>
            </p:nvSpPr>
            <p:spPr>
              <a:xfrm>
                <a:off x="4296175" y="3641100"/>
                <a:ext cx="5777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1834" extrusionOk="0">
                    <a:moveTo>
                      <a:pt x="1394" y="917"/>
                    </a:moveTo>
                    <a:lnTo>
                      <a:pt x="1834" y="440"/>
                    </a:lnTo>
                    <a:lnTo>
                      <a:pt x="2310" y="1"/>
                    </a:lnTo>
                    <a:lnTo>
                      <a:pt x="2310" y="1"/>
                    </a:lnTo>
                    <a:lnTo>
                      <a:pt x="1834" y="440"/>
                    </a:lnTo>
                    <a:lnTo>
                      <a:pt x="1394" y="917"/>
                    </a:lnTo>
                    <a:lnTo>
                      <a:pt x="1" y="1834"/>
                    </a:lnTo>
                    <a:lnTo>
                      <a:pt x="1" y="1834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28" name="Google Shape;1028;p42"/>
              <p:cNvSpPr/>
              <p:nvPr/>
            </p:nvSpPr>
            <p:spPr>
              <a:xfrm>
                <a:off x="4433650" y="3664025"/>
                <a:ext cx="22950" cy="110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440" extrusionOk="0">
                    <a:moveTo>
                      <a:pt x="477" y="0"/>
                    </a:moveTo>
                    <a:lnTo>
                      <a:pt x="917" y="0"/>
                    </a:lnTo>
                    <a:lnTo>
                      <a:pt x="917" y="0"/>
                    </a:lnTo>
                    <a:lnTo>
                      <a:pt x="477" y="0"/>
                    </a:lnTo>
                    <a:lnTo>
                      <a:pt x="1" y="440"/>
                    </a:lnTo>
                    <a:lnTo>
                      <a:pt x="1" y="44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29" name="Google Shape;1029;p42"/>
              <p:cNvSpPr/>
              <p:nvPr/>
            </p:nvSpPr>
            <p:spPr>
              <a:xfrm>
                <a:off x="4525300" y="3697925"/>
                <a:ext cx="119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78" h="1" extrusionOk="0">
                    <a:moveTo>
                      <a:pt x="477" y="0"/>
                    </a:moveTo>
                    <a:lnTo>
                      <a:pt x="477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30" name="Google Shape;1030;p42"/>
              <p:cNvSpPr/>
              <p:nvPr/>
            </p:nvSpPr>
            <p:spPr>
              <a:xfrm>
                <a:off x="4583050" y="3812475"/>
                <a:ext cx="229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1" extrusionOk="0">
                    <a:moveTo>
                      <a:pt x="440" y="1"/>
                    </a:moveTo>
                    <a:lnTo>
                      <a:pt x="917" y="1"/>
                    </a:lnTo>
                    <a:lnTo>
                      <a:pt x="44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31" name="Google Shape;1031;p42"/>
              <p:cNvSpPr/>
              <p:nvPr/>
            </p:nvSpPr>
            <p:spPr>
              <a:xfrm>
                <a:off x="4262275" y="3675000"/>
                <a:ext cx="110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440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32" name="Google Shape;1032;p42"/>
              <p:cNvSpPr/>
              <p:nvPr/>
            </p:nvSpPr>
            <p:spPr>
              <a:xfrm>
                <a:off x="4433650" y="4499875"/>
                <a:ext cx="11950" cy="11925"/>
              </a:xfrm>
              <a:custGeom>
                <a:avLst/>
                <a:gdLst/>
                <a:ahLst/>
                <a:cxnLst/>
                <a:rect l="l" t="t" r="r" b="b"/>
                <a:pathLst>
                  <a:path w="478" h="477" extrusionOk="0">
                    <a:moveTo>
                      <a:pt x="477" y="0"/>
                    </a:moveTo>
                    <a:lnTo>
                      <a:pt x="477" y="0"/>
                    </a:lnTo>
                    <a:lnTo>
                      <a:pt x="1" y="477"/>
                    </a:lnTo>
                    <a:lnTo>
                      <a:pt x="1" y="477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33" name="Google Shape;1033;p42"/>
              <p:cNvSpPr/>
              <p:nvPr/>
            </p:nvSpPr>
            <p:spPr>
              <a:xfrm>
                <a:off x="4502400" y="3664025"/>
                <a:ext cx="25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917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917"/>
                    </a:lnTo>
                    <a:lnTo>
                      <a:pt x="0" y="917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34" name="Google Shape;1034;p42"/>
              <p:cNvSpPr/>
              <p:nvPr/>
            </p:nvSpPr>
            <p:spPr>
              <a:xfrm>
                <a:off x="4376825" y="4591525"/>
                <a:ext cx="110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441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35" name="Google Shape;1035;p42"/>
              <p:cNvSpPr/>
              <p:nvPr/>
            </p:nvSpPr>
            <p:spPr>
              <a:xfrm>
                <a:off x="4399750" y="4545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36" name="Google Shape;1036;p42"/>
              <p:cNvSpPr/>
              <p:nvPr/>
            </p:nvSpPr>
            <p:spPr>
              <a:xfrm>
                <a:off x="5418900" y="3468800"/>
                <a:ext cx="458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1" extrusionOk="0">
                    <a:moveTo>
                      <a:pt x="0" y="0"/>
                    </a:moveTo>
                    <a:lnTo>
                      <a:pt x="917" y="0"/>
                    </a:lnTo>
                    <a:lnTo>
                      <a:pt x="1833" y="0"/>
                    </a:lnTo>
                    <a:lnTo>
                      <a:pt x="1833" y="0"/>
                    </a:lnTo>
                    <a:lnTo>
                      <a:pt x="917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37" name="Google Shape;1037;p42"/>
              <p:cNvSpPr/>
              <p:nvPr/>
            </p:nvSpPr>
            <p:spPr>
              <a:xfrm>
                <a:off x="4147700" y="46373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38" name="Google Shape;1038;p42"/>
              <p:cNvSpPr/>
              <p:nvPr/>
            </p:nvSpPr>
            <p:spPr>
              <a:xfrm>
                <a:off x="4204525" y="4603425"/>
                <a:ext cx="119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78" h="1" extrusionOk="0">
                    <a:moveTo>
                      <a:pt x="477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39" name="Google Shape;1039;p42"/>
              <p:cNvSpPr/>
              <p:nvPr/>
            </p:nvSpPr>
            <p:spPr>
              <a:xfrm>
                <a:off x="4422650" y="4591525"/>
                <a:ext cx="11025" cy="11925"/>
              </a:xfrm>
              <a:custGeom>
                <a:avLst/>
                <a:gdLst/>
                <a:ahLst/>
                <a:cxnLst/>
                <a:rect l="l" t="t" r="r" b="b"/>
                <a:pathLst>
                  <a:path w="441" h="477" extrusionOk="0">
                    <a:moveTo>
                      <a:pt x="441" y="0"/>
                    </a:moveTo>
                    <a:lnTo>
                      <a:pt x="441" y="0"/>
                    </a:lnTo>
                    <a:lnTo>
                      <a:pt x="1" y="477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40" name="Google Shape;1040;p42"/>
              <p:cNvSpPr/>
              <p:nvPr/>
            </p:nvSpPr>
            <p:spPr>
              <a:xfrm>
                <a:off x="4410750" y="4649250"/>
                <a:ext cx="25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4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44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41" name="Google Shape;1041;p42"/>
              <p:cNvSpPr/>
              <p:nvPr/>
            </p:nvSpPr>
            <p:spPr>
              <a:xfrm>
                <a:off x="4422650" y="46144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42" name="Google Shape;1042;p42"/>
              <p:cNvSpPr/>
              <p:nvPr/>
            </p:nvSpPr>
            <p:spPr>
              <a:xfrm>
                <a:off x="3804025" y="4855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43" name="Google Shape;1043;p42"/>
              <p:cNvSpPr/>
              <p:nvPr/>
            </p:nvSpPr>
            <p:spPr>
              <a:xfrm>
                <a:off x="5258500" y="3228675"/>
                <a:ext cx="22950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441" extrusionOk="0">
                    <a:moveTo>
                      <a:pt x="917" y="0"/>
                    </a:moveTo>
                    <a:lnTo>
                      <a:pt x="917" y="0"/>
                    </a:lnTo>
                    <a:lnTo>
                      <a:pt x="1" y="440"/>
                    </a:lnTo>
                    <a:lnTo>
                      <a:pt x="1" y="44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44" name="Google Shape;1044;p42"/>
              <p:cNvSpPr/>
              <p:nvPr/>
            </p:nvSpPr>
            <p:spPr>
              <a:xfrm>
                <a:off x="5212675" y="32167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917" y="477"/>
                    </a:moveTo>
                    <a:lnTo>
                      <a:pt x="917" y="1"/>
                    </a:lnTo>
                    <a:lnTo>
                      <a:pt x="917" y="1"/>
                    </a:lnTo>
                    <a:lnTo>
                      <a:pt x="917" y="477"/>
                    </a:lnTo>
                    <a:lnTo>
                      <a:pt x="1" y="917"/>
                    </a:lnTo>
                    <a:lnTo>
                      <a:pt x="1" y="917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45" name="Google Shape;1045;p42"/>
              <p:cNvSpPr/>
              <p:nvPr/>
            </p:nvSpPr>
            <p:spPr>
              <a:xfrm>
                <a:off x="5110025" y="3193850"/>
                <a:ext cx="22950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834" extrusionOk="0">
                    <a:moveTo>
                      <a:pt x="917" y="0"/>
                    </a:moveTo>
                    <a:lnTo>
                      <a:pt x="1" y="917"/>
                    </a:lnTo>
                    <a:lnTo>
                      <a:pt x="1" y="1833"/>
                    </a:lnTo>
                    <a:lnTo>
                      <a:pt x="441" y="917"/>
                    </a:lnTo>
                    <a:lnTo>
                      <a:pt x="917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46" name="Google Shape;1046;p42"/>
              <p:cNvSpPr/>
              <p:nvPr/>
            </p:nvSpPr>
            <p:spPr>
              <a:xfrm>
                <a:off x="5064200" y="3228675"/>
                <a:ext cx="11025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441" h="441" extrusionOk="0">
                    <a:moveTo>
                      <a:pt x="441" y="0"/>
                    </a:moveTo>
                    <a:lnTo>
                      <a:pt x="441" y="0"/>
                    </a:lnTo>
                    <a:lnTo>
                      <a:pt x="1" y="440"/>
                    </a:lnTo>
                    <a:lnTo>
                      <a:pt x="1" y="44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47" name="Google Shape;1047;p42"/>
              <p:cNvSpPr/>
              <p:nvPr/>
            </p:nvSpPr>
            <p:spPr>
              <a:xfrm>
                <a:off x="5430825" y="3228675"/>
                <a:ext cx="11000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440" h="441" extrusionOk="0">
                    <a:moveTo>
                      <a:pt x="440" y="0"/>
                    </a:moveTo>
                    <a:lnTo>
                      <a:pt x="440" y="0"/>
                    </a:lnTo>
                    <a:lnTo>
                      <a:pt x="0" y="440"/>
                    </a:lnTo>
                    <a:lnTo>
                      <a:pt x="0" y="44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48" name="Google Shape;1048;p42"/>
              <p:cNvSpPr/>
              <p:nvPr/>
            </p:nvSpPr>
            <p:spPr>
              <a:xfrm>
                <a:off x="5018375" y="3228675"/>
                <a:ext cx="339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358" h="1" extrusionOk="0">
                    <a:moveTo>
                      <a:pt x="1357" y="0"/>
                    </a:moveTo>
                    <a:lnTo>
                      <a:pt x="1357" y="0"/>
                    </a:lnTo>
                    <a:lnTo>
                      <a:pt x="917" y="0"/>
                    </a:lnTo>
                    <a:lnTo>
                      <a:pt x="1" y="0"/>
                    </a:lnTo>
                    <a:lnTo>
                      <a:pt x="917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49" name="Google Shape;1049;p42"/>
              <p:cNvSpPr/>
              <p:nvPr/>
            </p:nvSpPr>
            <p:spPr>
              <a:xfrm>
                <a:off x="5430825" y="3308400"/>
                <a:ext cx="110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40" h="1" extrusionOk="0">
                    <a:moveTo>
                      <a:pt x="44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50" name="Google Shape;1050;p42"/>
              <p:cNvSpPr/>
              <p:nvPr/>
            </p:nvSpPr>
            <p:spPr>
              <a:xfrm>
                <a:off x="5304325" y="3216750"/>
                <a:ext cx="34875" cy="11950"/>
              </a:xfrm>
              <a:custGeom>
                <a:avLst/>
                <a:gdLst/>
                <a:ahLst/>
                <a:cxnLst/>
                <a:rect l="l" t="t" r="r" b="b"/>
                <a:pathLst>
                  <a:path w="1395" h="478" extrusionOk="0">
                    <a:moveTo>
                      <a:pt x="478" y="1"/>
                    </a:moveTo>
                    <a:lnTo>
                      <a:pt x="1394" y="1"/>
                    </a:lnTo>
                    <a:lnTo>
                      <a:pt x="1394" y="1"/>
                    </a:lnTo>
                    <a:lnTo>
                      <a:pt x="1394" y="1"/>
                    </a:lnTo>
                    <a:lnTo>
                      <a:pt x="478" y="1"/>
                    </a:lnTo>
                    <a:lnTo>
                      <a:pt x="478" y="477"/>
                    </a:lnTo>
                    <a:lnTo>
                      <a:pt x="1" y="477"/>
                    </a:lnTo>
                    <a:lnTo>
                      <a:pt x="478" y="477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51" name="Google Shape;1051;p42"/>
              <p:cNvSpPr/>
              <p:nvPr/>
            </p:nvSpPr>
            <p:spPr>
              <a:xfrm>
                <a:off x="5362075" y="3228675"/>
                <a:ext cx="25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4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440"/>
                    </a:lnTo>
                    <a:lnTo>
                      <a:pt x="1" y="44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52" name="Google Shape;1052;p42"/>
              <p:cNvSpPr/>
              <p:nvPr/>
            </p:nvSpPr>
            <p:spPr>
              <a:xfrm>
                <a:off x="4433650" y="3251575"/>
                <a:ext cx="25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41" extrusionOk="0">
                    <a:moveTo>
                      <a:pt x="1" y="44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53" name="Google Shape;1053;p42"/>
              <p:cNvSpPr/>
              <p:nvPr/>
            </p:nvSpPr>
            <p:spPr>
              <a:xfrm>
                <a:off x="3998325" y="3274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54" name="Google Shape;1054;p42"/>
              <p:cNvSpPr/>
              <p:nvPr/>
            </p:nvSpPr>
            <p:spPr>
              <a:xfrm>
                <a:off x="4560125" y="32396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55" name="Google Shape;1055;p42"/>
              <p:cNvSpPr/>
              <p:nvPr/>
            </p:nvSpPr>
            <p:spPr>
              <a:xfrm>
                <a:off x="4387825" y="3239675"/>
                <a:ext cx="25" cy="11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77" extrusionOk="0">
                    <a:moveTo>
                      <a:pt x="1" y="477"/>
                    </a:moveTo>
                    <a:lnTo>
                      <a:pt x="1" y="47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56" name="Google Shape;1056;p42"/>
              <p:cNvSpPr/>
              <p:nvPr/>
            </p:nvSpPr>
            <p:spPr>
              <a:xfrm>
                <a:off x="4067050" y="3216750"/>
                <a:ext cx="119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78" h="1" extrusionOk="0">
                    <a:moveTo>
                      <a:pt x="1" y="1"/>
                    </a:moveTo>
                    <a:lnTo>
                      <a:pt x="477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57" name="Google Shape;1057;p42"/>
              <p:cNvSpPr/>
              <p:nvPr/>
            </p:nvSpPr>
            <p:spPr>
              <a:xfrm>
                <a:off x="4697600" y="3068275"/>
                <a:ext cx="33950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1358" h="441" extrusionOk="0">
                    <a:moveTo>
                      <a:pt x="917" y="1"/>
                    </a:moveTo>
                    <a:lnTo>
                      <a:pt x="1" y="441"/>
                    </a:lnTo>
                    <a:lnTo>
                      <a:pt x="1" y="441"/>
                    </a:lnTo>
                    <a:lnTo>
                      <a:pt x="1357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58" name="Google Shape;1058;p42"/>
              <p:cNvSpPr/>
              <p:nvPr/>
            </p:nvSpPr>
            <p:spPr>
              <a:xfrm>
                <a:off x="4789250" y="3045375"/>
                <a:ext cx="229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7" extrusionOk="0">
                    <a:moveTo>
                      <a:pt x="917" y="0"/>
                    </a:moveTo>
                    <a:lnTo>
                      <a:pt x="917" y="0"/>
                    </a:lnTo>
                    <a:lnTo>
                      <a:pt x="1" y="917"/>
                    </a:lnTo>
                    <a:lnTo>
                      <a:pt x="1" y="917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59" name="Google Shape;1059;p42"/>
              <p:cNvSpPr/>
              <p:nvPr/>
            </p:nvSpPr>
            <p:spPr>
              <a:xfrm>
                <a:off x="4731525" y="3056375"/>
                <a:ext cx="22925" cy="119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477" extrusionOk="0">
                    <a:moveTo>
                      <a:pt x="477" y="0"/>
                    </a:moveTo>
                    <a:lnTo>
                      <a:pt x="0" y="477"/>
                    </a:lnTo>
                    <a:lnTo>
                      <a:pt x="477" y="477"/>
                    </a:lnTo>
                    <a:lnTo>
                      <a:pt x="917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60" name="Google Shape;1060;p42"/>
              <p:cNvSpPr/>
              <p:nvPr/>
            </p:nvSpPr>
            <p:spPr>
              <a:xfrm>
                <a:off x="4926725" y="3137025"/>
                <a:ext cx="22950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441" extrusionOk="0">
                    <a:moveTo>
                      <a:pt x="441" y="0"/>
                    </a:moveTo>
                    <a:lnTo>
                      <a:pt x="917" y="0"/>
                    </a:lnTo>
                    <a:lnTo>
                      <a:pt x="917" y="0"/>
                    </a:lnTo>
                    <a:lnTo>
                      <a:pt x="441" y="0"/>
                    </a:lnTo>
                    <a:lnTo>
                      <a:pt x="1" y="440"/>
                    </a:lnTo>
                    <a:lnTo>
                      <a:pt x="1" y="44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61" name="Google Shape;1061;p42"/>
              <p:cNvSpPr/>
              <p:nvPr/>
            </p:nvSpPr>
            <p:spPr>
              <a:xfrm>
                <a:off x="6484800" y="42597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62" name="Google Shape;1062;p42"/>
              <p:cNvSpPr/>
              <p:nvPr/>
            </p:nvSpPr>
            <p:spPr>
              <a:xfrm>
                <a:off x="2738125" y="2895975"/>
                <a:ext cx="11925" cy="11950"/>
              </a:xfrm>
              <a:custGeom>
                <a:avLst/>
                <a:gdLst/>
                <a:ahLst/>
                <a:cxnLst/>
                <a:rect l="l" t="t" r="r" b="b"/>
                <a:pathLst>
                  <a:path w="477" h="478" extrusionOk="0">
                    <a:moveTo>
                      <a:pt x="0" y="1"/>
                    </a:moveTo>
                    <a:lnTo>
                      <a:pt x="477" y="477"/>
                    </a:lnTo>
                    <a:lnTo>
                      <a:pt x="477" y="477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63" name="Google Shape;1063;p42"/>
              <p:cNvSpPr/>
              <p:nvPr/>
            </p:nvSpPr>
            <p:spPr>
              <a:xfrm>
                <a:off x="2772950" y="2907900"/>
                <a:ext cx="11025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441" h="441" extrusionOk="0">
                    <a:moveTo>
                      <a:pt x="1" y="0"/>
                    </a:moveTo>
                    <a:lnTo>
                      <a:pt x="440" y="440"/>
                    </a:lnTo>
                    <a:lnTo>
                      <a:pt x="440" y="44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64" name="Google Shape;1064;p42"/>
              <p:cNvSpPr/>
              <p:nvPr/>
            </p:nvSpPr>
            <p:spPr>
              <a:xfrm>
                <a:off x="5705775" y="3949975"/>
                <a:ext cx="229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917" h="1394" extrusionOk="0">
                    <a:moveTo>
                      <a:pt x="440" y="917"/>
                    </a:moveTo>
                    <a:lnTo>
                      <a:pt x="917" y="0"/>
                    </a:lnTo>
                    <a:lnTo>
                      <a:pt x="917" y="0"/>
                    </a:lnTo>
                    <a:lnTo>
                      <a:pt x="440" y="917"/>
                    </a:lnTo>
                    <a:lnTo>
                      <a:pt x="0" y="1393"/>
                    </a:lnTo>
                    <a:lnTo>
                      <a:pt x="0" y="1393"/>
                    </a:lnTo>
                    <a:lnTo>
                      <a:pt x="0" y="1393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65" name="Google Shape;1065;p42"/>
              <p:cNvSpPr/>
              <p:nvPr/>
            </p:nvSpPr>
            <p:spPr>
              <a:xfrm>
                <a:off x="5659950" y="3984800"/>
                <a:ext cx="11000" cy="33925"/>
              </a:xfrm>
              <a:custGeom>
                <a:avLst/>
                <a:gdLst/>
                <a:ahLst/>
                <a:cxnLst/>
                <a:rect l="l" t="t" r="r" b="b"/>
                <a:pathLst>
                  <a:path w="440" h="1357" extrusionOk="0">
                    <a:moveTo>
                      <a:pt x="440" y="0"/>
                    </a:moveTo>
                    <a:lnTo>
                      <a:pt x="440" y="0"/>
                    </a:lnTo>
                    <a:lnTo>
                      <a:pt x="0" y="1357"/>
                    </a:lnTo>
                    <a:lnTo>
                      <a:pt x="0" y="1357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66" name="Google Shape;1066;p42"/>
              <p:cNvSpPr/>
              <p:nvPr/>
            </p:nvSpPr>
            <p:spPr>
              <a:xfrm>
                <a:off x="3689450" y="2678775"/>
                <a:ext cx="45850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441" extrusionOk="0">
                    <a:moveTo>
                      <a:pt x="1834" y="0"/>
                    </a:moveTo>
                    <a:lnTo>
                      <a:pt x="1" y="440"/>
                    </a:lnTo>
                    <a:lnTo>
                      <a:pt x="441" y="440"/>
                    </a:lnTo>
                    <a:lnTo>
                      <a:pt x="1834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67" name="Google Shape;1067;p42"/>
              <p:cNvSpPr/>
              <p:nvPr/>
            </p:nvSpPr>
            <p:spPr>
              <a:xfrm>
                <a:off x="6507700" y="4328475"/>
                <a:ext cx="11025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441" h="441" extrusionOk="0">
                    <a:moveTo>
                      <a:pt x="1" y="1"/>
                    </a:moveTo>
                    <a:lnTo>
                      <a:pt x="441" y="44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68" name="Google Shape;1068;p42"/>
              <p:cNvSpPr/>
              <p:nvPr/>
            </p:nvSpPr>
            <p:spPr>
              <a:xfrm>
                <a:off x="5785500" y="3961875"/>
                <a:ext cx="57775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441" extrusionOk="0">
                    <a:moveTo>
                      <a:pt x="2310" y="1"/>
                    </a:moveTo>
                    <a:lnTo>
                      <a:pt x="2310" y="1"/>
                    </a:lnTo>
                    <a:lnTo>
                      <a:pt x="1" y="441"/>
                    </a:lnTo>
                    <a:lnTo>
                      <a:pt x="1" y="441"/>
                    </a:lnTo>
                    <a:lnTo>
                      <a:pt x="1" y="44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69" name="Google Shape;1069;p42"/>
              <p:cNvSpPr/>
              <p:nvPr/>
            </p:nvSpPr>
            <p:spPr>
              <a:xfrm>
                <a:off x="4193525" y="2426725"/>
                <a:ext cx="11025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441" h="441" extrusionOk="0">
                    <a:moveTo>
                      <a:pt x="1" y="1"/>
                    </a:moveTo>
                    <a:lnTo>
                      <a:pt x="441" y="441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70" name="Google Shape;1070;p42"/>
              <p:cNvSpPr/>
              <p:nvPr/>
            </p:nvSpPr>
            <p:spPr>
              <a:xfrm>
                <a:off x="6060450" y="3961875"/>
                <a:ext cx="68775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918" extrusionOk="0">
                    <a:moveTo>
                      <a:pt x="1394" y="917"/>
                    </a:moveTo>
                    <a:lnTo>
                      <a:pt x="1834" y="441"/>
                    </a:lnTo>
                    <a:lnTo>
                      <a:pt x="2750" y="1"/>
                    </a:lnTo>
                    <a:lnTo>
                      <a:pt x="2750" y="1"/>
                    </a:lnTo>
                    <a:lnTo>
                      <a:pt x="1834" y="441"/>
                    </a:lnTo>
                    <a:lnTo>
                      <a:pt x="1394" y="917"/>
                    </a:lnTo>
                    <a:lnTo>
                      <a:pt x="477" y="917"/>
                    </a:lnTo>
                    <a:lnTo>
                      <a:pt x="1" y="917"/>
                    </a:lnTo>
                    <a:lnTo>
                      <a:pt x="477" y="917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71" name="Google Shape;1071;p42"/>
              <p:cNvSpPr/>
              <p:nvPr/>
            </p:nvSpPr>
            <p:spPr>
              <a:xfrm>
                <a:off x="1673150" y="4385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72" name="Google Shape;1072;p42"/>
              <p:cNvSpPr/>
              <p:nvPr/>
            </p:nvSpPr>
            <p:spPr>
              <a:xfrm>
                <a:off x="2750050" y="3045375"/>
                <a:ext cx="22925" cy="339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1357" extrusionOk="0">
                    <a:moveTo>
                      <a:pt x="0" y="0"/>
                    </a:moveTo>
                    <a:lnTo>
                      <a:pt x="440" y="440"/>
                    </a:lnTo>
                    <a:lnTo>
                      <a:pt x="917" y="1357"/>
                    </a:lnTo>
                    <a:lnTo>
                      <a:pt x="917" y="44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73" name="Google Shape;1073;p42"/>
              <p:cNvSpPr/>
              <p:nvPr/>
            </p:nvSpPr>
            <p:spPr>
              <a:xfrm>
                <a:off x="5980725" y="3961875"/>
                <a:ext cx="33925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1357" h="441" extrusionOk="0">
                    <a:moveTo>
                      <a:pt x="1357" y="1"/>
                    </a:moveTo>
                    <a:lnTo>
                      <a:pt x="1357" y="1"/>
                    </a:lnTo>
                    <a:lnTo>
                      <a:pt x="0" y="441"/>
                    </a:lnTo>
                    <a:lnTo>
                      <a:pt x="0" y="44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74" name="Google Shape;1074;p42"/>
              <p:cNvSpPr/>
              <p:nvPr/>
            </p:nvSpPr>
            <p:spPr>
              <a:xfrm>
                <a:off x="5900075" y="3961875"/>
                <a:ext cx="57750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441" extrusionOk="0">
                    <a:moveTo>
                      <a:pt x="1833" y="1"/>
                    </a:moveTo>
                    <a:lnTo>
                      <a:pt x="2310" y="1"/>
                    </a:lnTo>
                    <a:lnTo>
                      <a:pt x="1833" y="1"/>
                    </a:lnTo>
                    <a:lnTo>
                      <a:pt x="477" y="441"/>
                    </a:lnTo>
                    <a:lnTo>
                      <a:pt x="0" y="441"/>
                    </a:lnTo>
                    <a:lnTo>
                      <a:pt x="477" y="44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75" name="Google Shape;1075;p42"/>
              <p:cNvSpPr/>
              <p:nvPr/>
            </p:nvSpPr>
            <p:spPr>
              <a:xfrm>
                <a:off x="5854250" y="3972875"/>
                <a:ext cx="119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77" h="1" extrusionOk="0">
                    <a:moveTo>
                      <a:pt x="477" y="1"/>
                    </a:moveTo>
                    <a:lnTo>
                      <a:pt x="477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76" name="Google Shape;1076;p42"/>
              <p:cNvSpPr/>
              <p:nvPr/>
            </p:nvSpPr>
            <p:spPr>
              <a:xfrm>
                <a:off x="4158700" y="2460650"/>
                <a:ext cx="25" cy="11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77" extrusionOk="0">
                    <a:moveTo>
                      <a:pt x="1" y="0"/>
                    </a:moveTo>
                    <a:lnTo>
                      <a:pt x="1" y="477"/>
                    </a:lnTo>
                    <a:lnTo>
                      <a:pt x="1" y="477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77" name="Google Shape;1077;p42"/>
              <p:cNvSpPr/>
              <p:nvPr/>
            </p:nvSpPr>
            <p:spPr>
              <a:xfrm>
                <a:off x="4204525" y="26668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1" y="1"/>
                    </a:moveTo>
                    <a:lnTo>
                      <a:pt x="477" y="477"/>
                    </a:lnTo>
                    <a:lnTo>
                      <a:pt x="917" y="917"/>
                    </a:lnTo>
                    <a:lnTo>
                      <a:pt x="917" y="47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78" name="Google Shape;1078;p42"/>
              <p:cNvSpPr/>
              <p:nvPr/>
            </p:nvSpPr>
            <p:spPr>
              <a:xfrm>
                <a:off x="4181625" y="2529375"/>
                <a:ext cx="229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1" extrusionOk="0">
                    <a:moveTo>
                      <a:pt x="0" y="1"/>
                    </a:moveTo>
                    <a:lnTo>
                      <a:pt x="917" y="1"/>
                    </a:lnTo>
                    <a:lnTo>
                      <a:pt x="917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79" name="Google Shape;1079;p42"/>
              <p:cNvSpPr/>
              <p:nvPr/>
            </p:nvSpPr>
            <p:spPr>
              <a:xfrm>
                <a:off x="4285175" y="2643950"/>
                <a:ext cx="339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358" h="1" extrusionOk="0">
                    <a:moveTo>
                      <a:pt x="1357" y="0"/>
                    </a:moveTo>
                    <a:lnTo>
                      <a:pt x="917" y="0"/>
                    </a:lnTo>
                    <a:lnTo>
                      <a:pt x="1" y="0"/>
                    </a:lnTo>
                    <a:lnTo>
                      <a:pt x="917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80" name="Google Shape;1080;p42"/>
              <p:cNvSpPr/>
              <p:nvPr/>
            </p:nvSpPr>
            <p:spPr>
              <a:xfrm>
                <a:off x="4605950" y="2964725"/>
                <a:ext cx="22950" cy="119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477" extrusionOk="0">
                    <a:moveTo>
                      <a:pt x="1" y="0"/>
                    </a:moveTo>
                    <a:lnTo>
                      <a:pt x="917" y="477"/>
                    </a:lnTo>
                    <a:lnTo>
                      <a:pt x="917" y="477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81" name="Google Shape;1081;p42"/>
              <p:cNvSpPr/>
              <p:nvPr/>
            </p:nvSpPr>
            <p:spPr>
              <a:xfrm>
                <a:off x="4181625" y="2483550"/>
                <a:ext cx="11925" cy="11950"/>
              </a:xfrm>
              <a:custGeom>
                <a:avLst/>
                <a:gdLst/>
                <a:ahLst/>
                <a:cxnLst/>
                <a:rect l="l" t="t" r="r" b="b"/>
                <a:pathLst>
                  <a:path w="477" h="478" extrusionOk="0">
                    <a:moveTo>
                      <a:pt x="477" y="1"/>
                    </a:moveTo>
                    <a:lnTo>
                      <a:pt x="477" y="1"/>
                    </a:lnTo>
                    <a:lnTo>
                      <a:pt x="0" y="477"/>
                    </a:lnTo>
                    <a:lnTo>
                      <a:pt x="0" y="477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82" name="Google Shape;1082;p42"/>
              <p:cNvSpPr/>
              <p:nvPr/>
            </p:nvSpPr>
            <p:spPr>
              <a:xfrm>
                <a:off x="4491400" y="2793325"/>
                <a:ext cx="339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357" h="1" extrusionOk="0">
                    <a:moveTo>
                      <a:pt x="1357" y="1"/>
                    </a:moveTo>
                    <a:lnTo>
                      <a:pt x="1357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83" name="Google Shape;1083;p42"/>
              <p:cNvSpPr/>
              <p:nvPr/>
            </p:nvSpPr>
            <p:spPr>
              <a:xfrm>
                <a:off x="4364925" y="2643950"/>
                <a:ext cx="348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917" extrusionOk="0">
                    <a:moveTo>
                      <a:pt x="477" y="917"/>
                    </a:moveTo>
                    <a:lnTo>
                      <a:pt x="1393" y="477"/>
                    </a:lnTo>
                    <a:lnTo>
                      <a:pt x="1393" y="0"/>
                    </a:lnTo>
                    <a:lnTo>
                      <a:pt x="1393" y="0"/>
                    </a:lnTo>
                    <a:lnTo>
                      <a:pt x="1393" y="477"/>
                    </a:lnTo>
                    <a:lnTo>
                      <a:pt x="477" y="917"/>
                    </a:lnTo>
                    <a:lnTo>
                      <a:pt x="0" y="917"/>
                    </a:lnTo>
                    <a:lnTo>
                      <a:pt x="0" y="917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84" name="Google Shape;1084;p42"/>
              <p:cNvSpPr/>
              <p:nvPr/>
            </p:nvSpPr>
            <p:spPr>
              <a:xfrm>
                <a:off x="1569575" y="4328475"/>
                <a:ext cx="22950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441" extrusionOk="0">
                    <a:moveTo>
                      <a:pt x="1" y="1"/>
                    </a:moveTo>
                    <a:lnTo>
                      <a:pt x="917" y="441"/>
                    </a:lnTo>
                    <a:lnTo>
                      <a:pt x="477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85" name="Google Shape;1085;p42"/>
              <p:cNvSpPr/>
              <p:nvPr/>
            </p:nvSpPr>
            <p:spPr>
              <a:xfrm>
                <a:off x="4594050" y="29647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86" name="Google Shape;1086;p42"/>
              <p:cNvSpPr/>
              <p:nvPr/>
            </p:nvSpPr>
            <p:spPr>
              <a:xfrm>
                <a:off x="6553525" y="3904150"/>
                <a:ext cx="11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834" extrusionOk="0">
                    <a:moveTo>
                      <a:pt x="441" y="1833"/>
                    </a:moveTo>
                    <a:lnTo>
                      <a:pt x="441" y="1833"/>
                    </a:lnTo>
                    <a:lnTo>
                      <a:pt x="1" y="917"/>
                    </a:lnTo>
                    <a:lnTo>
                      <a:pt x="441" y="0"/>
                    </a:lnTo>
                    <a:lnTo>
                      <a:pt x="441" y="0"/>
                    </a:lnTo>
                    <a:lnTo>
                      <a:pt x="1" y="917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87" name="Google Shape;1087;p42"/>
              <p:cNvSpPr/>
              <p:nvPr/>
            </p:nvSpPr>
            <p:spPr>
              <a:xfrm>
                <a:off x="4089975" y="2460650"/>
                <a:ext cx="22925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917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917" y="917"/>
                    </a:lnTo>
                    <a:lnTo>
                      <a:pt x="917" y="917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88" name="Google Shape;1088;p42"/>
              <p:cNvSpPr/>
              <p:nvPr/>
            </p:nvSpPr>
            <p:spPr>
              <a:xfrm>
                <a:off x="4010225" y="2437725"/>
                <a:ext cx="22950" cy="11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478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917" y="477"/>
                    </a:lnTo>
                    <a:lnTo>
                      <a:pt x="917" y="477"/>
                    </a:lnTo>
                    <a:lnTo>
                      <a:pt x="917" y="477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89" name="Google Shape;1089;p42"/>
              <p:cNvSpPr/>
              <p:nvPr/>
            </p:nvSpPr>
            <p:spPr>
              <a:xfrm>
                <a:off x="3987325" y="2437725"/>
                <a:ext cx="22925" cy="11950"/>
              </a:xfrm>
              <a:custGeom>
                <a:avLst/>
                <a:gdLst/>
                <a:ahLst/>
                <a:cxnLst/>
                <a:rect l="l" t="t" r="r" b="b"/>
                <a:pathLst>
                  <a:path w="917" h="478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440" y="477"/>
                    </a:lnTo>
                    <a:lnTo>
                      <a:pt x="917" y="477"/>
                    </a:lnTo>
                    <a:lnTo>
                      <a:pt x="917" y="477"/>
                    </a:lnTo>
                    <a:lnTo>
                      <a:pt x="440" y="477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90" name="Google Shape;1090;p42"/>
              <p:cNvSpPr/>
              <p:nvPr/>
            </p:nvSpPr>
            <p:spPr>
              <a:xfrm>
                <a:off x="4158700" y="2472550"/>
                <a:ext cx="229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" extrusionOk="0">
                    <a:moveTo>
                      <a:pt x="477" y="1"/>
                    </a:moveTo>
                    <a:lnTo>
                      <a:pt x="477" y="1"/>
                    </a:lnTo>
                    <a:lnTo>
                      <a:pt x="477" y="1"/>
                    </a:lnTo>
                    <a:lnTo>
                      <a:pt x="477" y="1"/>
                    </a:lnTo>
                    <a:lnTo>
                      <a:pt x="917" y="1"/>
                    </a:lnTo>
                    <a:lnTo>
                      <a:pt x="917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91" name="Google Shape;1091;p42"/>
              <p:cNvSpPr/>
              <p:nvPr/>
            </p:nvSpPr>
            <p:spPr>
              <a:xfrm>
                <a:off x="4044150" y="2449650"/>
                <a:ext cx="22925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917" extrusionOk="0">
                    <a:moveTo>
                      <a:pt x="0" y="44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440"/>
                    </a:lnTo>
                    <a:lnTo>
                      <a:pt x="477" y="917"/>
                    </a:lnTo>
                    <a:lnTo>
                      <a:pt x="917" y="917"/>
                    </a:lnTo>
                    <a:lnTo>
                      <a:pt x="477" y="917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92" name="Google Shape;1092;p42"/>
              <p:cNvSpPr/>
              <p:nvPr/>
            </p:nvSpPr>
            <p:spPr>
              <a:xfrm>
                <a:off x="6220850" y="4122275"/>
                <a:ext cx="348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917" y="0"/>
                    </a:lnTo>
                    <a:lnTo>
                      <a:pt x="1393" y="0"/>
                    </a:lnTo>
                    <a:lnTo>
                      <a:pt x="1393" y="0"/>
                    </a:lnTo>
                    <a:lnTo>
                      <a:pt x="917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93" name="Google Shape;1093;p42"/>
              <p:cNvSpPr/>
              <p:nvPr/>
            </p:nvSpPr>
            <p:spPr>
              <a:xfrm>
                <a:off x="6370225" y="4213925"/>
                <a:ext cx="22950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441" extrusionOk="0">
                    <a:moveTo>
                      <a:pt x="1" y="440"/>
                    </a:moveTo>
                    <a:lnTo>
                      <a:pt x="917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94" name="Google Shape;1094;p42"/>
              <p:cNvSpPr/>
              <p:nvPr/>
            </p:nvSpPr>
            <p:spPr>
              <a:xfrm>
                <a:off x="6289575" y="3972875"/>
                <a:ext cx="34850" cy="11950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478" extrusionOk="0">
                    <a:moveTo>
                      <a:pt x="917" y="1"/>
                    </a:moveTo>
                    <a:lnTo>
                      <a:pt x="1394" y="1"/>
                    </a:lnTo>
                    <a:lnTo>
                      <a:pt x="917" y="1"/>
                    </a:lnTo>
                    <a:lnTo>
                      <a:pt x="1" y="477"/>
                    </a:lnTo>
                    <a:lnTo>
                      <a:pt x="1" y="477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95" name="Google Shape;1095;p42"/>
              <p:cNvSpPr/>
              <p:nvPr/>
            </p:nvSpPr>
            <p:spPr>
              <a:xfrm>
                <a:off x="6209850" y="4133275"/>
                <a:ext cx="110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" extrusionOk="0">
                    <a:moveTo>
                      <a:pt x="0" y="0"/>
                    </a:moveTo>
                    <a:lnTo>
                      <a:pt x="440" y="0"/>
                    </a:lnTo>
                    <a:lnTo>
                      <a:pt x="44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96" name="Google Shape;1096;p42"/>
              <p:cNvSpPr/>
              <p:nvPr/>
            </p:nvSpPr>
            <p:spPr>
              <a:xfrm>
                <a:off x="6358325" y="3972875"/>
                <a:ext cx="119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77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477" y="1"/>
                    </a:lnTo>
                    <a:lnTo>
                      <a:pt x="477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97" name="Google Shape;1097;p42"/>
              <p:cNvSpPr/>
              <p:nvPr/>
            </p:nvSpPr>
            <p:spPr>
              <a:xfrm>
                <a:off x="6289575" y="4053525"/>
                <a:ext cx="348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918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917" y="917"/>
                    </a:lnTo>
                    <a:lnTo>
                      <a:pt x="1394" y="917"/>
                    </a:lnTo>
                    <a:lnTo>
                      <a:pt x="917" y="917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98" name="Google Shape;1098;p42"/>
              <p:cNvSpPr/>
              <p:nvPr/>
            </p:nvSpPr>
            <p:spPr>
              <a:xfrm>
                <a:off x="6335400" y="4076450"/>
                <a:ext cx="22950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441" extrusionOk="0">
                    <a:moveTo>
                      <a:pt x="1" y="0"/>
                    </a:moveTo>
                    <a:lnTo>
                      <a:pt x="917" y="440"/>
                    </a:lnTo>
                    <a:lnTo>
                      <a:pt x="917" y="44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99" name="Google Shape;1099;p42"/>
              <p:cNvSpPr/>
              <p:nvPr/>
            </p:nvSpPr>
            <p:spPr>
              <a:xfrm>
                <a:off x="6255675" y="4087450"/>
                <a:ext cx="11025" cy="11925"/>
              </a:xfrm>
              <a:custGeom>
                <a:avLst/>
                <a:gdLst/>
                <a:ahLst/>
                <a:cxnLst/>
                <a:rect l="l" t="t" r="r" b="b"/>
                <a:pathLst>
                  <a:path w="441" h="477" extrusionOk="0">
                    <a:moveTo>
                      <a:pt x="0" y="477"/>
                    </a:moveTo>
                    <a:lnTo>
                      <a:pt x="44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00" name="Google Shape;1100;p42"/>
              <p:cNvSpPr/>
              <p:nvPr/>
            </p:nvSpPr>
            <p:spPr>
              <a:xfrm>
                <a:off x="6484800" y="4282650"/>
                <a:ext cx="110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" extrusionOk="0">
                    <a:moveTo>
                      <a:pt x="440" y="1"/>
                    </a:moveTo>
                    <a:lnTo>
                      <a:pt x="44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01" name="Google Shape;1101;p42"/>
              <p:cNvSpPr/>
              <p:nvPr/>
            </p:nvSpPr>
            <p:spPr>
              <a:xfrm>
                <a:off x="6370225" y="4179100"/>
                <a:ext cx="110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" extrusionOk="0">
                    <a:moveTo>
                      <a:pt x="44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02" name="Google Shape;1102;p42"/>
              <p:cNvSpPr/>
              <p:nvPr/>
            </p:nvSpPr>
            <p:spPr>
              <a:xfrm>
                <a:off x="6449975" y="42597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03" name="Google Shape;1103;p42"/>
              <p:cNvSpPr/>
              <p:nvPr/>
            </p:nvSpPr>
            <p:spPr>
              <a:xfrm>
                <a:off x="6495800" y="3995800"/>
                <a:ext cx="34850" cy="11925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477" extrusionOk="0">
                    <a:moveTo>
                      <a:pt x="1393" y="0"/>
                    </a:moveTo>
                    <a:lnTo>
                      <a:pt x="0" y="477"/>
                    </a:lnTo>
                    <a:lnTo>
                      <a:pt x="477" y="477"/>
                    </a:lnTo>
                    <a:lnTo>
                      <a:pt x="1393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04" name="Google Shape;1104;p42"/>
              <p:cNvSpPr/>
              <p:nvPr/>
            </p:nvSpPr>
            <p:spPr>
              <a:xfrm>
                <a:off x="6243750" y="3938975"/>
                <a:ext cx="119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78" h="1" extrusionOk="0">
                    <a:moveTo>
                      <a:pt x="477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05" name="Google Shape;1105;p42"/>
              <p:cNvSpPr/>
              <p:nvPr/>
            </p:nvSpPr>
            <p:spPr>
              <a:xfrm>
                <a:off x="767650" y="4843550"/>
                <a:ext cx="119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77" h="1" extrusionOk="0">
                    <a:moveTo>
                      <a:pt x="0" y="1"/>
                    </a:moveTo>
                    <a:lnTo>
                      <a:pt x="477" y="1"/>
                    </a:lnTo>
                    <a:lnTo>
                      <a:pt x="477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06" name="Google Shape;1106;p42"/>
              <p:cNvSpPr/>
              <p:nvPr/>
            </p:nvSpPr>
            <p:spPr>
              <a:xfrm>
                <a:off x="836375" y="4614425"/>
                <a:ext cx="34850" cy="11950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478" extrusionOk="0">
                    <a:moveTo>
                      <a:pt x="1" y="1"/>
                    </a:moveTo>
                    <a:lnTo>
                      <a:pt x="1" y="477"/>
                    </a:lnTo>
                    <a:lnTo>
                      <a:pt x="1394" y="47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07" name="Google Shape;1107;p42"/>
              <p:cNvSpPr/>
              <p:nvPr/>
            </p:nvSpPr>
            <p:spPr>
              <a:xfrm>
                <a:off x="905125" y="4545700"/>
                <a:ext cx="22925" cy="119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477" extrusionOk="0">
                    <a:moveTo>
                      <a:pt x="0" y="0"/>
                    </a:moveTo>
                    <a:lnTo>
                      <a:pt x="0" y="477"/>
                    </a:lnTo>
                    <a:lnTo>
                      <a:pt x="477" y="477"/>
                    </a:lnTo>
                    <a:lnTo>
                      <a:pt x="917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08" name="Google Shape;1108;p42"/>
              <p:cNvSpPr/>
              <p:nvPr/>
            </p:nvSpPr>
            <p:spPr>
              <a:xfrm>
                <a:off x="6209850" y="3938975"/>
                <a:ext cx="22925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917" extrusionOk="0">
                    <a:moveTo>
                      <a:pt x="917" y="440"/>
                    </a:moveTo>
                    <a:lnTo>
                      <a:pt x="917" y="0"/>
                    </a:lnTo>
                    <a:lnTo>
                      <a:pt x="917" y="0"/>
                    </a:lnTo>
                    <a:lnTo>
                      <a:pt x="917" y="440"/>
                    </a:lnTo>
                    <a:lnTo>
                      <a:pt x="0" y="917"/>
                    </a:lnTo>
                    <a:lnTo>
                      <a:pt x="0" y="917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09" name="Google Shape;1109;p42"/>
              <p:cNvSpPr/>
              <p:nvPr/>
            </p:nvSpPr>
            <p:spPr>
              <a:xfrm>
                <a:off x="802475" y="47748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10" name="Google Shape;1110;p42"/>
              <p:cNvSpPr/>
              <p:nvPr/>
            </p:nvSpPr>
            <p:spPr>
              <a:xfrm>
                <a:off x="779550" y="4832550"/>
                <a:ext cx="229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41" y="1"/>
                    </a:lnTo>
                    <a:lnTo>
                      <a:pt x="917" y="1"/>
                    </a:lnTo>
                    <a:lnTo>
                      <a:pt x="917" y="1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11" name="Google Shape;1111;p42"/>
              <p:cNvSpPr/>
              <p:nvPr/>
            </p:nvSpPr>
            <p:spPr>
              <a:xfrm>
                <a:off x="962850" y="4431125"/>
                <a:ext cx="11025" cy="119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478" extrusionOk="0">
                    <a:moveTo>
                      <a:pt x="1" y="1"/>
                    </a:moveTo>
                    <a:lnTo>
                      <a:pt x="1" y="477"/>
                    </a:lnTo>
                    <a:lnTo>
                      <a:pt x="441" y="477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12" name="Google Shape;1112;p42"/>
              <p:cNvSpPr/>
              <p:nvPr/>
            </p:nvSpPr>
            <p:spPr>
              <a:xfrm>
                <a:off x="813475" y="4809650"/>
                <a:ext cx="11925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477" h="441" extrusionOk="0">
                    <a:moveTo>
                      <a:pt x="477" y="0"/>
                    </a:moveTo>
                    <a:lnTo>
                      <a:pt x="0" y="440"/>
                    </a:lnTo>
                    <a:lnTo>
                      <a:pt x="477" y="440"/>
                    </a:lnTo>
                    <a:lnTo>
                      <a:pt x="477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13" name="Google Shape;1113;p42"/>
              <p:cNvSpPr/>
              <p:nvPr/>
            </p:nvSpPr>
            <p:spPr>
              <a:xfrm>
                <a:off x="825375" y="4740900"/>
                <a:ext cx="110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41" y="1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14" name="Google Shape;1114;p42"/>
              <p:cNvSpPr/>
              <p:nvPr/>
            </p:nvSpPr>
            <p:spPr>
              <a:xfrm>
                <a:off x="973850" y="4420125"/>
                <a:ext cx="229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77" y="1"/>
                    </a:lnTo>
                    <a:lnTo>
                      <a:pt x="917" y="1"/>
                    </a:lnTo>
                    <a:lnTo>
                      <a:pt x="917" y="1"/>
                    </a:lnTo>
                    <a:lnTo>
                      <a:pt x="477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15" name="Google Shape;1115;p42"/>
              <p:cNvSpPr/>
              <p:nvPr/>
            </p:nvSpPr>
            <p:spPr>
              <a:xfrm>
                <a:off x="825375" y="4247825"/>
                <a:ext cx="25" cy="11950"/>
              </a:xfrm>
              <a:custGeom>
                <a:avLst/>
                <a:gdLst/>
                <a:ahLst/>
                <a:cxnLst/>
                <a:rect l="l" t="t" r="r" b="b"/>
                <a:pathLst>
                  <a:path w="1" h="478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477"/>
                    </a:lnTo>
                    <a:lnTo>
                      <a:pt x="1" y="477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16" name="Google Shape;1116;p42"/>
              <p:cNvSpPr/>
              <p:nvPr/>
            </p:nvSpPr>
            <p:spPr>
              <a:xfrm>
                <a:off x="6164025" y="3938975"/>
                <a:ext cx="22925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917" extrusionOk="0">
                    <a:moveTo>
                      <a:pt x="440" y="0"/>
                    </a:moveTo>
                    <a:lnTo>
                      <a:pt x="440" y="440"/>
                    </a:lnTo>
                    <a:lnTo>
                      <a:pt x="0" y="917"/>
                    </a:lnTo>
                    <a:lnTo>
                      <a:pt x="440" y="917"/>
                    </a:lnTo>
                    <a:lnTo>
                      <a:pt x="917" y="440"/>
                    </a:lnTo>
                    <a:lnTo>
                      <a:pt x="917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17" name="Google Shape;1117;p42"/>
              <p:cNvSpPr/>
              <p:nvPr/>
            </p:nvSpPr>
            <p:spPr>
              <a:xfrm>
                <a:off x="950950" y="4316575"/>
                <a:ext cx="25" cy="11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77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477"/>
                    </a:lnTo>
                    <a:lnTo>
                      <a:pt x="0" y="477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18" name="Google Shape;1118;p42"/>
              <p:cNvSpPr/>
              <p:nvPr/>
            </p:nvSpPr>
            <p:spPr>
              <a:xfrm>
                <a:off x="996775" y="4408225"/>
                <a:ext cx="229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77" y="0"/>
                    </a:lnTo>
                    <a:lnTo>
                      <a:pt x="917" y="0"/>
                    </a:lnTo>
                    <a:lnTo>
                      <a:pt x="917" y="0"/>
                    </a:lnTo>
                    <a:lnTo>
                      <a:pt x="477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19" name="Google Shape;1119;p42"/>
              <p:cNvSpPr/>
              <p:nvPr/>
            </p:nvSpPr>
            <p:spPr>
              <a:xfrm>
                <a:off x="1019675" y="4397225"/>
                <a:ext cx="119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78" h="1" extrusionOk="0">
                    <a:moveTo>
                      <a:pt x="1" y="0"/>
                    </a:moveTo>
                    <a:lnTo>
                      <a:pt x="477" y="0"/>
                    </a:lnTo>
                    <a:lnTo>
                      <a:pt x="477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20" name="Google Shape;1120;p42"/>
              <p:cNvSpPr/>
              <p:nvPr/>
            </p:nvSpPr>
            <p:spPr>
              <a:xfrm>
                <a:off x="6461875" y="4007700"/>
                <a:ext cx="110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" extrusionOk="0">
                    <a:moveTo>
                      <a:pt x="44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21" name="Google Shape;1121;p42"/>
              <p:cNvSpPr/>
              <p:nvPr/>
            </p:nvSpPr>
            <p:spPr>
              <a:xfrm>
                <a:off x="3219300" y="4007700"/>
                <a:ext cx="119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77" h="1" extrusionOk="0">
                    <a:moveTo>
                      <a:pt x="0" y="1"/>
                    </a:moveTo>
                    <a:lnTo>
                      <a:pt x="477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22" name="Google Shape;1122;p42"/>
              <p:cNvSpPr/>
              <p:nvPr/>
            </p:nvSpPr>
            <p:spPr>
              <a:xfrm>
                <a:off x="3700450" y="4030625"/>
                <a:ext cx="11950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478" h="441" extrusionOk="0">
                    <a:moveTo>
                      <a:pt x="1" y="440"/>
                    </a:moveTo>
                    <a:lnTo>
                      <a:pt x="1" y="440"/>
                    </a:lnTo>
                    <a:lnTo>
                      <a:pt x="477" y="0"/>
                    </a:lnTo>
                    <a:lnTo>
                      <a:pt x="477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23" name="Google Shape;1123;p42"/>
              <p:cNvSpPr/>
              <p:nvPr/>
            </p:nvSpPr>
            <p:spPr>
              <a:xfrm>
                <a:off x="3139550" y="4041625"/>
                <a:ext cx="110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" extrusionOk="0">
                    <a:moveTo>
                      <a:pt x="1" y="0"/>
                    </a:moveTo>
                    <a:lnTo>
                      <a:pt x="441" y="0"/>
                    </a:lnTo>
                    <a:lnTo>
                      <a:pt x="441" y="0"/>
                    </a:lnTo>
                    <a:lnTo>
                      <a:pt x="441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24" name="Google Shape;1124;p42"/>
              <p:cNvSpPr/>
              <p:nvPr/>
            </p:nvSpPr>
            <p:spPr>
              <a:xfrm>
                <a:off x="3242200" y="4007700"/>
                <a:ext cx="229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" extrusionOk="0">
                    <a:moveTo>
                      <a:pt x="1" y="1"/>
                    </a:moveTo>
                    <a:lnTo>
                      <a:pt x="917" y="1"/>
                    </a:lnTo>
                    <a:lnTo>
                      <a:pt x="917" y="1"/>
                    </a:lnTo>
                    <a:lnTo>
                      <a:pt x="477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25" name="Google Shape;1125;p42"/>
              <p:cNvSpPr/>
              <p:nvPr/>
            </p:nvSpPr>
            <p:spPr>
              <a:xfrm>
                <a:off x="2967250" y="3984800"/>
                <a:ext cx="119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478" h="917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440"/>
                    </a:lnTo>
                    <a:lnTo>
                      <a:pt x="477" y="917"/>
                    </a:lnTo>
                    <a:lnTo>
                      <a:pt x="477" y="917"/>
                    </a:lnTo>
                    <a:lnTo>
                      <a:pt x="0" y="44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26" name="Google Shape;1126;p42"/>
              <p:cNvSpPr/>
              <p:nvPr/>
            </p:nvSpPr>
            <p:spPr>
              <a:xfrm>
                <a:off x="3058900" y="4018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27" name="Google Shape;1127;p42"/>
              <p:cNvSpPr/>
              <p:nvPr/>
            </p:nvSpPr>
            <p:spPr>
              <a:xfrm>
                <a:off x="3081800" y="40306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28" name="Google Shape;1128;p42"/>
              <p:cNvSpPr/>
              <p:nvPr/>
            </p:nvSpPr>
            <p:spPr>
              <a:xfrm>
                <a:off x="2806850" y="3961875"/>
                <a:ext cx="25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1" h="918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441"/>
                    </a:lnTo>
                    <a:lnTo>
                      <a:pt x="1" y="917"/>
                    </a:lnTo>
                    <a:lnTo>
                      <a:pt x="1" y="917"/>
                    </a:lnTo>
                    <a:lnTo>
                      <a:pt x="1" y="44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29" name="Google Shape;1129;p42"/>
              <p:cNvSpPr/>
              <p:nvPr/>
            </p:nvSpPr>
            <p:spPr>
              <a:xfrm>
                <a:off x="3735275" y="2655850"/>
                <a:ext cx="33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1358" h="918" extrusionOk="0">
                    <a:moveTo>
                      <a:pt x="917" y="441"/>
                    </a:moveTo>
                    <a:lnTo>
                      <a:pt x="1" y="917"/>
                    </a:lnTo>
                    <a:lnTo>
                      <a:pt x="917" y="441"/>
                    </a:lnTo>
                    <a:lnTo>
                      <a:pt x="1357" y="1"/>
                    </a:lnTo>
                    <a:lnTo>
                      <a:pt x="1357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30" name="Google Shape;1130;p42"/>
              <p:cNvSpPr/>
              <p:nvPr/>
            </p:nvSpPr>
            <p:spPr>
              <a:xfrm>
                <a:off x="3792100" y="2632950"/>
                <a:ext cx="91675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3667" h="917" extrusionOk="0">
                    <a:moveTo>
                      <a:pt x="1834" y="917"/>
                    </a:moveTo>
                    <a:lnTo>
                      <a:pt x="1394" y="917"/>
                    </a:lnTo>
                    <a:lnTo>
                      <a:pt x="1" y="917"/>
                    </a:lnTo>
                    <a:lnTo>
                      <a:pt x="1394" y="917"/>
                    </a:lnTo>
                    <a:lnTo>
                      <a:pt x="1834" y="917"/>
                    </a:lnTo>
                    <a:lnTo>
                      <a:pt x="2750" y="0"/>
                    </a:lnTo>
                    <a:lnTo>
                      <a:pt x="3667" y="0"/>
                    </a:lnTo>
                    <a:lnTo>
                      <a:pt x="275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31" name="Google Shape;1131;p42"/>
              <p:cNvSpPr/>
              <p:nvPr/>
            </p:nvSpPr>
            <p:spPr>
              <a:xfrm>
                <a:off x="3929575" y="2964725"/>
                <a:ext cx="119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78" h="1" extrusionOk="0">
                    <a:moveTo>
                      <a:pt x="477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32" name="Google Shape;1132;p42"/>
              <p:cNvSpPr/>
              <p:nvPr/>
            </p:nvSpPr>
            <p:spPr>
              <a:xfrm>
                <a:off x="3860850" y="2918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33" name="Google Shape;1133;p42"/>
              <p:cNvSpPr/>
              <p:nvPr/>
            </p:nvSpPr>
            <p:spPr>
              <a:xfrm>
                <a:off x="3849850" y="28730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34" name="Google Shape;1134;p42"/>
              <p:cNvSpPr/>
              <p:nvPr/>
            </p:nvSpPr>
            <p:spPr>
              <a:xfrm>
                <a:off x="3883750" y="37437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35" name="Google Shape;1135;p42"/>
              <p:cNvSpPr/>
              <p:nvPr/>
            </p:nvSpPr>
            <p:spPr>
              <a:xfrm>
                <a:off x="2727125" y="3949975"/>
                <a:ext cx="568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2274" h="917" extrusionOk="0">
                    <a:moveTo>
                      <a:pt x="1" y="0"/>
                    </a:moveTo>
                    <a:lnTo>
                      <a:pt x="440" y="477"/>
                    </a:lnTo>
                    <a:lnTo>
                      <a:pt x="917" y="917"/>
                    </a:lnTo>
                    <a:lnTo>
                      <a:pt x="2273" y="477"/>
                    </a:lnTo>
                    <a:lnTo>
                      <a:pt x="917" y="47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36" name="Google Shape;1136;p42"/>
              <p:cNvSpPr/>
              <p:nvPr/>
            </p:nvSpPr>
            <p:spPr>
              <a:xfrm>
                <a:off x="2509000" y="3858325"/>
                <a:ext cx="11925" cy="11925"/>
              </a:xfrm>
              <a:custGeom>
                <a:avLst/>
                <a:gdLst/>
                <a:ahLst/>
                <a:cxnLst/>
                <a:rect l="l" t="t" r="r" b="b"/>
                <a:pathLst>
                  <a:path w="477" h="477" extrusionOk="0">
                    <a:moveTo>
                      <a:pt x="477" y="477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37" name="Google Shape;1137;p42"/>
              <p:cNvSpPr/>
              <p:nvPr/>
            </p:nvSpPr>
            <p:spPr>
              <a:xfrm>
                <a:off x="2463175" y="3870225"/>
                <a:ext cx="348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918" extrusionOk="0">
                    <a:moveTo>
                      <a:pt x="0" y="1"/>
                    </a:moveTo>
                    <a:lnTo>
                      <a:pt x="477" y="441"/>
                    </a:lnTo>
                    <a:lnTo>
                      <a:pt x="1393" y="917"/>
                    </a:lnTo>
                    <a:lnTo>
                      <a:pt x="1393" y="441"/>
                    </a:lnTo>
                    <a:lnTo>
                      <a:pt x="917" y="44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38" name="Google Shape;1138;p42"/>
              <p:cNvSpPr/>
              <p:nvPr/>
            </p:nvSpPr>
            <p:spPr>
              <a:xfrm>
                <a:off x="2520900" y="3858325"/>
                <a:ext cx="11025" cy="11925"/>
              </a:xfrm>
              <a:custGeom>
                <a:avLst/>
                <a:gdLst/>
                <a:ahLst/>
                <a:cxnLst/>
                <a:rect l="l" t="t" r="r" b="b"/>
                <a:pathLst>
                  <a:path w="441" h="477" extrusionOk="0">
                    <a:moveTo>
                      <a:pt x="441" y="477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39" name="Google Shape;1139;p42"/>
              <p:cNvSpPr/>
              <p:nvPr/>
            </p:nvSpPr>
            <p:spPr>
              <a:xfrm>
                <a:off x="3941500" y="2632950"/>
                <a:ext cx="22925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441" extrusionOk="0">
                    <a:moveTo>
                      <a:pt x="0" y="440"/>
                    </a:moveTo>
                    <a:lnTo>
                      <a:pt x="0" y="440"/>
                    </a:lnTo>
                    <a:lnTo>
                      <a:pt x="917" y="0"/>
                    </a:lnTo>
                    <a:lnTo>
                      <a:pt x="917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40" name="Google Shape;1140;p42"/>
              <p:cNvSpPr/>
              <p:nvPr/>
            </p:nvSpPr>
            <p:spPr>
              <a:xfrm>
                <a:off x="2681300" y="3881225"/>
                <a:ext cx="11025" cy="119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478" extrusionOk="0">
                    <a:moveTo>
                      <a:pt x="440" y="477"/>
                    </a:moveTo>
                    <a:lnTo>
                      <a:pt x="0" y="477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477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41" name="Google Shape;1141;p42"/>
              <p:cNvSpPr/>
              <p:nvPr/>
            </p:nvSpPr>
            <p:spPr>
              <a:xfrm>
                <a:off x="2658375" y="3870225"/>
                <a:ext cx="25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41" extrusionOk="0">
                    <a:moveTo>
                      <a:pt x="1" y="44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42" name="Google Shape;1142;p42"/>
              <p:cNvSpPr/>
              <p:nvPr/>
            </p:nvSpPr>
            <p:spPr>
              <a:xfrm>
                <a:off x="2371525" y="3995800"/>
                <a:ext cx="348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1394" extrusionOk="0">
                    <a:moveTo>
                      <a:pt x="917" y="917"/>
                    </a:moveTo>
                    <a:lnTo>
                      <a:pt x="0" y="1393"/>
                    </a:lnTo>
                    <a:lnTo>
                      <a:pt x="0" y="1393"/>
                    </a:lnTo>
                    <a:lnTo>
                      <a:pt x="917" y="917"/>
                    </a:lnTo>
                    <a:lnTo>
                      <a:pt x="1393" y="0"/>
                    </a:lnTo>
                    <a:lnTo>
                      <a:pt x="1393" y="0"/>
                    </a:lnTo>
                    <a:lnTo>
                      <a:pt x="1393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43" name="Google Shape;1143;p42"/>
              <p:cNvSpPr/>
              <p:nvPr/>
            </p:nvSpPr>
            <p:spPr>
              <a:xfrm>
                <a:off x="2681300" y="4018700"/>
                <a:ext cx="11025" cy="119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478" extrusionOk="0">
                    <a:moveTo>
                      <a:pt x="0" y="1"/>
                    </a:moveTo>
                    <a:lnTo>
                      <a:pt x="440" y="477"/>
                    </a:lnTo>
                    <a:lnTo>
                      <a:pt x="440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44" name="Google Shape;1144;p42"/>
              <p:cNvSpPr/>
              <p:nvPr/>
            </p:nvSpPr>
            <p:spPr>
              <a:xfrm>
                <a:off x="2589650" y="4030625"/>
                <a:ext cx="25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917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440"/>
                    </a:lnTo>
                    <a:lnTo>
                      <a:pt x="0" y="917"/>
                    </a:lnTo>
                    <a:lnTo>
                      <a:pt x="0" y="917"/>
                    </a:lnTo>
                    <a:lnTo>
                      <a:pt x="0" y="44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45" name="Google Shape;1145;p42"/>
              <p:cNvSpPr/>
              <p:nvPr/>
            </p:nvSpPr>
            <p:spPr>
              <a:xfrm>
                <a:off x="2738125" y="4018700"/>
                <a:ext cx="11925" cy="11950"/>
              </a:xfrm>
              <a:custGeom>
                <a:avLst/>
                <a:gdLst/>
                <a:ahLst/>
                <a:cxnLst/>
                <a:rect l="l" t="t" r="r" b="b"/>
                <a:pathLst>
                  <a:path w="477" h="478" extrusionOk="0">
                    <a:moveTo>
                      <a:pt x="477" y="477"/>
                    </a:moveTo>
                    <a:lnTo>
                      <a:pt x="477" y="477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46" name="Google Shape;1146;p42"/>
              <p:cNvSpPr/>
              <p:nvPr/>
            </p:nvSpPr>
            <p:spPr>
              <a:xfrm>
                <a:off x="2417350" y="3972875"/>
                <a:ext cx="11925" cy="11950"/>
              </a:xfrm>
              <a:custGeom>
                <a:avLst/>
                <a:gdLst/>
                <a:ahLst/>
                <a:cxnLst/>
                <a:rect l="l" t="t" r="r" b="b"/>
                <a:pathLst>
                  <a:path w="477" h="478" extrusionOk="0">
                    <a:moveTo>
                      <a:pt x="0" y="477"/>
                    </a:moveTo>
                    <a:lnTo>
                      <a:pt x="477" y="1"/>
                    </a:lnTo>
                    <a:lnTo>
                      <a:pt x="477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47" name="Google Shape;1147;p42"/>
              <p:cNvSpPr/>
              <p:nvPr/>
            </p:nvSpPr>
            <p:spPr>
              <a:xfrm>
                <a:off x="2417350" y="3984800"/>
                <a:ext cx="25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41" extrusionOk="0">
                    <a:moveTo>
                      <a:pt x="0" y="440"/>
                    </a:moveTo>
                    <a:lnTo>
                      <a:pt x="0" y="44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48" name="Google Shape;1148;p42"/>
              <p:cNvSpPr/>
              <p:nvPr/>
            </p:nvSpPr>
            <p:spPr>
              <a:xfrm>
                <a:off x="2429250" y="4018700"/>
                <a:ext cx="110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" extrusionOk="0">
                    <a:moveTo>
                      <a:pt x="44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49" name="Google Shape;1149;p42"/>
              <p:cNvSpPr/>
              <p:nvPr/>
            </p:nvSpPr>
            <p:spPr>
              <a:xfrm>
                <a:off x="4158700" y="2712675"/>
                <a:ext cx="119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78" h="1" extrusionOk="0">
                    <a:moveTo>
                      <a:pt x="477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50" name="Google Shape;1150;p42"/>
              <p:cNvSpPr/>
              <p:nvPr/>
            </p:nvSpPr>
            <p:spPr>
              <a:xfrm>
                <a:off x="3964400" y="3262575"/>
                <a:ext cx="110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41" y="1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51" name="Google Shape;1151;p42"/>
              <p:cNvSpPr/>
              <p:nvPr/>
            </p:nvSpPr>
            <p:spPr>
              <a:xfrm>
                <a:off x="3987325" y="31599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52" name="Google Shape;1152;p42"/>
              <p:cNvSpPr/>
              <p:nvPr/>
            </p:nvSpPr>
            <p:spPr>
              <a:xfrm>
                <a:off x="4170625" y="2701675"/>
                <a:ext cx="11025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441" h="441" extrusionOk="0">
                    <a:moveTo>
                      <a:pt x="440" y="1"/>
                    </a:moveTo>
                    <a:lnTo>
                      <a:pt x="440" y="1"/>
                    </a:lnTo>
                    <a:lnTo>
                      <a:pt x="0" y="441"/>
                    </a:lnTo>
                    <a:lnTo>
                      <a:pt x="0" y="44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53" name="Google Shape;1153;p42"/>
              <p:cNvSpPr/>
              <p:nvPr/>
            </p:nvSpPr>
            <p:spPr>
              <a:xfrm>
                <a:off x="4021225" y="3239675"/>
                <a:ext cx="25" cy="11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77" extrusionOk="0">
                    <a:moveTo>
                      <a:pt x="1" y="477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54" name="Google Shape;1154;p42"/>
              <p:cNvSpPr/>
              <p:nvPr/>
            </p:nvSpPr>
            <p:spPr>
              <a:xfrm>
                <a:off x="3964400" y="3079275"/>
                <a:ext cx="11025" cy="119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478" extrusionOk="0">
                    <a:moveTo>
                      <a:pt x="1" y="1"/>
                    </a:moveTo>
                    <a:lnTo>
                      <a:pt x="441" y="1"/>
                    </a:lnTo>
                    <a:lnTo>
                      <a:pt x="441" y="477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55" name="Google Shape;1155;p42"/>
              <p:cNvSpPr/>
              <p:nvPr/>
            </p:nvSpPr>
            <p:spPr>
              <a:xfrm>
                <a:off x="3975400" y="2930800"/>
                <a:ext cx="22950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834" extrusionOk="0">
                    <a:moveTo>
                      <a:pt x="477" y="1357"/>
                    </a:moveTo>
                    <a:lnTo>
                      <a:pt x="917" y="1"/>
                    </a:lnTo>
                    <a:lnTo>
                      <a:pt x="917" y="1"/>
                    </a:lnTo>
                    <a:lnTo>
                      <a:pt x="477" y="1357"/>
                    </a:lnTo>
                    <a:lnTo>
                      <a:pt x="1" y="1834"/>
                    </a:lnTo>
                    <a:lnTo>
                      <a:pt x="1" y="1834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56" name="Google Shape;1156;p42"/>
              <p:cNvSpPr/>
              <p:nvPr/>
            </p:nvSpPr>
            <p:spPr>
              <a:xfrm>
                <a:off x="4445575" y="3216750"/>
                <a:ext cx="11025" cy="119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478" extrusionOk="0">
                    <a:moveTo>
                      <a:pt x="0" y="477"/>
                    </a:moveTo>
                    <a:lnTo>
                      <a:pt x="0" y="477"/>
                    </a:lnTo>
                    <a:lnTo>
                      <a:pt x="440" y="1"/>
                    </a:lnTo>
                    <a:lnTo>
                      <a:pt x="440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57" name="Google Shape;1157;p42"/>
              <p:cNvSpPr/>
              <p:nvPr/>
            </p:nvSpPr>
            <p:spPr>
              <a:xfrm>
                <a:off x="4662775" y="3079275"/>
                <a:ext cx="25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1" h="918" extrusionOk="0">
                    <a:moveTo>
                      <a:pt x="1" y="477"/>
                    </a:moveTo>
                    <a:lnTo>
                      <a:pt x="1" y="477"/>
                    </a:lnTo>
                    <a:lnTo>
                      <a:pt x="1" y="477"/>
                    </a:lnTo>
                    <a:lnTo>
                      <a:pt x="1" y="917"/>
                    </a:lnTo>
                    <a:lnTo>
                      <a:pt x="1" y="91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58" name="Google Shape;1158;p42"/>
              <p:cNvSpPr/>
              <p:nvPr/>
            </p:nvSpPr>
            <p:spPr>
              <a:xfrm>
                <a:off x="4502400" y="3216750"/>
                <a:ext cx="22925" cy="11950"/>
              </a:xfrm>
              <a:custGeom>
                <a:avLst/>
                <a:gdLst/>
                <a:ahLst/>
                <a:cxnLst/>
                <a:rect l="l" t="t" r="r" b="b"/>
                <a:pathLst>
                  <a:path w="917" h="478" extrusionOk="0">
                    <a:moveTo>
                      <a:pt x="0" y="477"/>
                    </a:moveTo>
                    <a:lnTo>
                      <a:pt x="0" y="477"/>
                    </a:lnTo>
                    <a:lnTo>
                      <a:pt x="477" y="1"/>
                    </a:lnTo>
                    <a:lnTo>
                      <a:pt x="917" y="1"/>
                    </a:lnTo>
                    <a:lnTo>
                      <a:pt x="477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59" name="Google Shape;1159;p42"/>
              <p:cNvSpPr/>
              <p:nvPr/>
            </p:nvSpPr>
            <p:spPr>
              <a:xfrm>
                <a:off x="4662775" y="3068275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1" y="441"/>
                    </a:moveTo>
                    <a:lnTo>
                      <a:pt x="917" y="1"/>
                    </a:lnTo>
                    <a:lnTo>
                      <a:pt x="917" y="1"/>
                    </a:lnTo>
                    <a:lnTo>
                      <a:pt x="1" y="441"/>
                    </a:lnTo>
                    <a:lnTo>
                      <a:pt x="1" y="917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60" name="Google Shape;1160;p42"/>
              <p:cNvSpPr/>
              <p:nvPr/>
            </p:nvSpPr>
            <p:spPr>
              <a:xfrm>
                <a:off x="4456575" y="3216750"/>
                <a:ext cx="119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77" h="1" extrusionOk="0">
                    <a:moveTo>
                      <a:pt x="0" y="1"/>
                    </a:moveTo>
                    <a:lnTo>
                      <a:pt x="477" y="1"/>
                    </a:lnTo>
                    <a:lnTo>
                      <a:pt x="477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61" name="Google Shape;1161;p42"/>
              <p:cNvSpPr/>
              <p:nvPr/>
            </p:nvSpPr>
            <p:spPr>
              <a:xfrm>
                <a:off x="4021225" y="2918900"/>
                <a:ext cx="22950" cy="119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477" extrusionOk="0">
                    <a:moveTo>
                      <a:pt x="917" y="0"/>
                    </a:moveTo>
                    <a:lnTo>
                      <a:pt x="917" y="0"/>
                    </a:lnTo>
                    <a:lnTo>
                      <a:pt x="1" y="477"/>
                    </a:lnTo>
                    <a:lnTo>
                      <a:pt x="1" y="477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62" name="Google Shape;1162;p42"/>
              <p:cNvSpPr/>
              <p:nvPr/>
            </p:nvSpPr>
            <p:spPr>
              <a:xfrm>
                <a:off x="4331000" y="3228675"/>
                <a:ext cx="22950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441" extrusionOk="0">
                    <a:moveTo>
                      <a:pt x="1" y="440"/>
                    </a:moveTo>
                    <a:lnTo>
                      <a:pt x="1" y="440"/>
                    </a:lnTo>
                    <a:lnTo>
                      <a:pt x="1" y="440"/>
                    </a:lnTo>
                    <a:lnTo>
                      <a:pt x="441" y="0"/>
                    </a:lnTo>
                    <a:lnTo>
                      <a:pt x="917" y="0"/>
                    </a:lnTo>
                    <a:lnTo>
                      <a:pt x="441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63" name="Google Shape;1163;p42"/>
              <p:cNvSpPr/>
              <p:nvPr/>
            </p:nvSpPr>
            <p:spPr>
              <a:xfrm>
                <a:off x="4089975" y="3205750"/>
                <a:ext cx="34850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441" extrusionOk="0">
                    <a:moveTo>
                      <a:pt x="0" y="441"/>
                    </a:moveTo>
                    <a:lnTo>
                      <a:pt x="0" y="441"/>
                    </a:lnTo>
                    <a:lnTo>
                      <a:pt x="1393" y="1"/>
                    </a:lnTo>
                    <a:lnTo>
                      <a:pt x="1393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64" name="Google Shape;1164;p42"/>
              <p:cNvSpPr/>
              <p:nvPr/>
            </p:nvSpPr>
            <p:spPr>
              <a:xfrm>
                <a:off x="4124800" y="2712675"/>
                <a:ext cx="56850" cy="91675"/>
              </a:xfrm>
              <a:custGeom>
                <a:avLst/>
                <a:gdLst/>
                <a:ahLst/>
                <a:cxnLst/>
                <a:rect l="l" t="t" r="r" b="b"/>
                <a:pathLst>
                  <a:path w="2274" h="3667" extrusionOk="0">
                    <a:moveTo>
                      <a:pt x="2273" y="2310"/>
                    </a:moveTo>
                    <a:lnTo>
                      <a:pt x="0" y="2310"/>
                    </a:lnTo>
                    <a:lnTo>
                      <a:pt x="917" y="1"/>
                    </a:lnTo>
                    <a:lnTo>
                      <a:pt x="917" y="1"/>
                    </a:lnTo>
                    <a:lnTo>
                      <a:pt x="0" y="2310"/>
                    </a:lnTo>
                    <a:lnTo>
                      <a:pt x="2273" y="2310"/>
                    </a:lnTo>
                    <a:lnTo>
                      <a:pt x="1357" y="3667"/>
                    </a:lnTo>
                    <a:lnTo>
                      <a:pt x="1357" y="3667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65" name="Google Shape;1165;p42"/>
              <p:cNvSpPr/>
              <p:nvPr/>
            </p:nvSpPr>
            <p:spPr>
              <a:xfrm>
                <a:off x="4067050" y="2804325"/>
                <a:ext cx="57775" cy="80675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3227" extrusionOk="0">
                    <a:moveTo>
                      <a:pt x="1834" y="1"/>
                    </a:moveTo>
                    <a:lnTo>
                      <a:pt x="2310" y="477"/>
                    </a:lnTo>
                    <a:lnTo>
                      <a:pt x="2310" y="1"/>
                    </a:lnTo>
                    <a:close/>
                    <a:moveTo>
                      <a:pt x="1" y="1394"/>
                    </a:moveTo>
                    <a:lnTo>
                      <a:pt x="1" y="1834"/>
                    </a:lnTo>
                    <a:lnTo>
                      <a:pt x="477" y="3227"/>
                    </a:lnTo>
                    <a:lnTo>
                      <a:pt x="477" y="1834"/>
                    </a:lnTo>
                    <a:lnTo>
                      <a:pt x="1" y="1394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66" name="Google Shape;1166;p42"/>
              <p:cNvSpPr/>
              <p:nvPr/>
            </p:nvSpPr>
            <p:spPr>
              <a:xfrm>
                <a:off x="4056050" y="2918900"/>
                <a:ext cx="11025" cy="11925"/>
              </a:xfrm>
              <a:custGeom>
                <a:avLst/>
                <a:gdLst/>
                <a:ahLst/>
                <a:cxnLst/>
                <a:rect l="l" t="t" r="r" b="b"/>
                <a:pathLst>
                  <a:path w="441" h="477" extrusionOk="0">
                    <a:moveTo>
                      <a:pt x="1" y="0"/>
                    </a:moveTo>
                    <a:lnTo>
                      <a:pt x="441" y="0"/>
                    </a:lnTo>
                    <a:lnTo>
                      <a:pt x="1" y="0"/>
                    </a:lnTo>
                    <a:lnTo>
                      <a:pt x="1" y="477"/>
                    </a:lnTo>
                    <a:lnTo>
                      <a:pt x="1" y="477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67" name="Google Shape;1167;p42"/>
              <p:cNvSpPr/>
              <p:nvPr/>
            </p:nvSpPr>
            <p:spPr>
              <a:xfrm>
                <a:off x="4891900" y="3824400"/>
                <a:ext cx="389550" cy="229150"/>
              </a:xfrm>
              <a:custGeom>
                <a:avLst/>
                <a:gdLst/>
                <a:ahLst/>
                <a:cxnLst/>
                <a:rect l="l" t="t" r="r" b="b"/>
                <a:pathLst>
                  <a:path w="15582" h="9166" extrusionOk="0">
                    <a:moveTo>
                      <a:pt x="5976" y="1"/>
                    </a:moveTo>
                    <a:lnTo>
                      <a:pt x="5976" y="917"/>
                    </a:lnTo>
                    <a:lnTo>
                      <a:pt x="5500" y="1357"/>
                    </a:lnTo>
                    <a:lnTo>
                      <a:pt x="4583" y="440"/>
                    </a:lnTo>
                    <a:lnTo>
                      <a:pt x="4143" y="917"/>
                    </a:lnTo>
                    <a:lnTo>
                      <a:pt x="4143" y="440"/>
                    </a:lnTo>
                    <a:lnTo>
                      <a:pt x="3667" y="440"/>
                    </a:lnTo>
                    <a:lnTo>
                      <a:pt x="3667" y="1357"/>
                    </a:lnTo>
                    <a:lnTo>
                      <a:pt x="3667" y="1834"/>
                    </a:lnTo>
                    <a:lnTo>
                      <a:pt x="3227" y="2274"/>
                    </a:lnTo>
                    <a:lnTo>
                      <a:pt x="2310" y="2750"/>
                    </a:lnTo>
                    <a:lnTo>
                      <a:pt x="2750" y="3190"/>
                    </a:lnTo>
                    <a:lnTo>
                      <a:pt x="1394" y="3190"/>
                    </a:lnTo>
                    <a:lnTo>
                      <a:pt x="917" y="3667"/>
                    </a:lnTo>
                    <a:lnTo>
                      <a:pt x="917" y="4107"/>
                    </a:lnTo>
                    <a:lnTo>
                      <a:pt x="1" y="5023"/>
                    </a:lnTo>
                    <a:lnTo>
                      <a:pt x="1" y="5500"/>
                    </a:lnTo>
                    <a:lnTo>
                      <a:pt x="917" y="5023"/>
                    </a:lnTo>
                    <a:lnTo>
                      <a:pt x="1394" y="4583"/>
                    </a:lnTo>
                    <a:lnTo>
                      <a:pt x="2310" y="4583"/>
                    </a:lnTo>
                    <a:lnTo>
                      <a:pt x="2750" y="5023"/>
                    </a:lnTo>
                    <a:lnTo>
                      <a:pt x="3667" y="5500"/>
                    </a:lnTo>
                    <a:lnTo>
                      <a:pt x="4143" y="5023"/>
                    </a:lnTo>
                    <a:lnTo>
                      <a:pt x="4143" y="5500"/>
                    </a:lnTo>
                    <a:lnTo>
                      <a:pt x="4583" y="6416"/>
                    </a:lnTo>
                    <a:lnTo>
                      <a:pt x="4143" y="6856"/>
                    </a:lnTo>
                    <a:lnTo>
                      <a:pt x="4583" y="7773"/>
                    </a:lnTo>
                    <a:lnTo>
                      <a:pt x="4583" y="8689"/>
                    </a:lnTo>
                    <a:lnTo>
                      <a:pt x="4583" y="9166"/>
                    </a:lnTo>
                    <a:lnTo>
                      <a:pt x="5976" y="8689"/>
                    </a:lnTo>
                    <a:lnTo>
                      <a:pt x="6416" y="9166"/>
                    </a:lnTo>
                    <a:lnTo>
                      <a:pt x="7809" y="8689"/>
                    </a:lnTo>
                    <a:lnTo>
                      <a:pt x="8249" y="7333"/>
                    </a:lnTo>
                    <a:lnTo>
                      <a:pt x="8726" y="6856"/>
                    </a:lnTo>
                    <a:lnTo>
                      <a:pt x="9166" y="6416"/>
                    </a:lnTo>
                    <a:lnTo>
                      <a:pt x="10082" y="5500"/>
                    </a:lnTo>
                    <a:lnTo>
                      <a:pt x="10082" y="5940"/>
                    </a:lnTo>
                    <a:lnTo>
                      <a:pt x="10559" y="6416"/>
                    </a:lnTo>
                    <a:lnTo>
                      <a:pt x="10999" y="5023"/>
                    </a:lnTo>
                    <a:lnTo>
                      <a:pt x="10999" y="4583"/>
                    </a:lnTo>
                    <a:lnTo>
                      <a:pt x="11915" y="3667"/>
                    </a:lnTo>
                    <a:lnTo>
                      <a:pt x="12832" y="3667"/>
                    </a:lnTo>
                    <a:lnTo>
                      <a:pt x="12832" y="4107"/>
                    </a:lnTo>
                    <a:lnTo>
                      <a:pt x="13748" y="4107"/>
                    </a:lnTo>
                    <a:lnTo>
                      <a:pt x="14665" y="3667"/>
                    </a:lnTo>
                    <a:lnTo>
                      <a:pt x="15581" y="3190"/>
                    </a:lnTo>
                    <a:lnTo>
                      <a:pt x="15581" y="2750"/>
                    </a:lnTo>
                    <a:lnTo>
                      <a:pt x="15142" y="2274"/>
                    </a:lnTo>
                    <a:lnTo>
                      <a:pt x="15142" y="1834"/>
                    </a:lnTo>
                    <a:lnTo>
                      <a:pt x="15581" y="1834"/>
                    </a:lnTo>
                    <a:lnTo>
                      <a:pt x="15581" y="1357"/>
                    </a:lnTo>
                    <a:lnTo>
                      <a:pt x="14225" y="1357"/>
                    </a:lnTo>
                    <a:lnTo>
                      <a:pt x="13308" y="1834"/>
                    </a:lnTo>
                    <a:lnTo>
                      <a:pt x="12832" y="2274"/>
                    </a:lnTo>
                    <a:lnTo>
                      <a:pt x="12392" y="3190"/>
                    </a:lnTo>
                    <a:lnTo>
                      <a:pt x="10559" y="3190"/>
                    </a:lnTo>
                    <a:lnTo>
                      <a:pt x="10559" y="2750"/>
                    </a:lnTo>
                    <a:lnTo>
                      <a:pt x="9642" y="2274"/>
                    </a:lnTo>
                    <a:lnTo>
                      <a:pt x="8726" y="2750"/>
                    </a:lnTo>
                    <a:lnTo>
                      <a:pt x="8249" y="2274"/>
                    </a:lnTo>
                    <a:lnTo>
                      <a:pt x="8249" y="1834"/>
                    </a:lnTo>
                    <a:lnTo>
                      <a:pt x="7333" y="1834"/>
                    </a:lnTo>
                    <a:lnTo>
                      <a:pt x="7333" y="1357"/>
                    </a:lnTo>
                    <a:lnTo>
                      <a:pt x="7333" y="917"/>
                    </a:lnTo>
                    <a:lnTo>
                      <a:pt x="6893" y="440"/>
                    </a:lnTo>
                    <a:lnTo>
                      <a:pt x="5976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68" name="Google Shape;1168;p42"/>
              <p:cNvSpPr/>
              <p:nvPr/>
            </p:nvSpPr>
            <p:spPr>
              <a:xfrm>
                <a:off x="4869000" y="616625"/>
                <a:ext cx="91675" cy="102675"/>
              </a:xfrm>
              <a:custGeom>
                <a:avLst/>
                <a:gdLst/>
                <a:ahLst/>
                <a:cxnLst/>
                <a:rect l="l" t="t" r="r" b="b"/>
                <a:pathLst>
                  <a:path w="3667" h="4107" extrusionOk="0">
                    <a:moveTo>
                      <a:pt x="477" y="1"/>
                    </a:moveTo>
                    <a:lnTo>
                      <a:pt x="477" y="441"/>
                    </a:lnTo>
                    <a:lnTo>
                      <a:pt x="0" y="1357"/>
                    </a:lnTo>
                    <a:lnTo>
                      <a:pt x="0" y="2274"/>
                    </a:lnTo>
                    <a:lnTo>
                      <a:pt x="1393" y="2750"/>
                    </a:lnTo>
                    <a:lnTo>
                      <a:pt x="1393" y="3190"/>
                    </a:lnTo>
                    <a:lnTo>
                      <a:pt x="2310" y="3667"/>
                    </a:lnTo>
                    <a:lnTo>
                      <a:pt x="3226" y="4107"/>
                    </a:lnTo>
                    <a:lnTo>
                      <a:pt x="3666" y="3667"/>
                    </a:lnTo>
                    <a:lnTo>
                      <a:pt x="3226" y="3190"/>
                    </a:lnTo>
                    <a:lnTo>
                      <a:pt x="3666" y="2274"/>
                    </a:lnTo>
                    <a:lnTo>
                      <a:pt x="3666" y="1834"/>
                    </a:lnTo>
                    <a:lnTo>
                      <a:pt x="3666" y="917"/>
                    </a:lnTo>
                    <a:lnTo>
                      <a:pt x="2750" y="441"/>
                    </a:lnTo>
                    <a:lnTo>
                      <a:pt x="1833" y="441"/>
                    </a:lnTo>
                    <a:lnTo>
                      <a:pt x="917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69" name="Google Shape;1169;p42"/>
              <p:cNvSpPr/>
              <p:nvPr/>
            </p:nvSpPr>
            <p:spPr>
              <a:xfrm>
                <a:off x="3895675" y="238125"/>
                <a:ext cx="3104225" cy="3780600"/>
              </a:xfrm>
              <a:custGeom>
                <a:avLst/>
                <a:gdLst/>
                <a:ahLst/>
                <a:cxnLst/>
                <a:rect l="l" t="t" r="r" b="b"/>
                <a:pathLst>
                  <a:path w="124169" h="151224" extrusionOk="0">
                    <a:moveTo>
                      <a:pt x="63239" y="0"/>
                    </a:moveTo>
                    <a:lnTo>
                      <a:pt x="61406" y="1393"/>
                    </a:lnTo>
                    <a:lnTo>
                      <a:pt x="60490" y="1833"/>
                    </a:lnTo>
                    <a:lnTo>
                      <a:pt x="58180" y="1833"/>
                    </a:lnTo>
                    <a:lnTo>
                      <a:pt x="58657" y="2310"/>
                    </a:lnTo>
                    <a:lnTo>
                      <a:pt x="58657" y="3666"/>
                    </a:lnTo>
                    <a:lnTo>
                      <a:pt x="58180" y="4583"/>
                    </a:lnTo>
                    <a:lnTo>
                      <a:pt x="58657" y="5059"/>
                    </a:lnTo>
                    <a:lnTo>
                      <a:pt x="59096" y="5499"/>
                    </a:lnTo>
                    <a:lnTo>
                      <a:pt x="60013" y="6416"/>
                    </a:lnTo>
                    <a:lnTo>
                      <a:pt x="60929" y="6416"/>
                    </a:lnTo>
                    <a:lnTo>
                      <a:pt x="61406" y="6892"/>
                    </a:lnTo>
                    <a:lnTo>
                      <a:pt x="60490" y="7809"/>
                    </a:lnTo>
                    <a:lnTo>
                      <a:pt x="60013" y="9165"/>
                    </a:lnTo>
                    <a:lnTo>
                      <a:pt x="60490" y="9165"/>
                    </a:lnTo>
                    <a:lnTo>
                      <a:pt x="60929" y="9642"/>
                    </a:lnTo>
                    <a:lnTo>
                      <a:pt x="60013" y="10558"/>
                    </a:lnTo>
                    <a:lnTo>
                      <a:pt x="59096" y="10558"/>
                    </a:lnTo>
                    <a:lnTo>
                      <a:pt x="58180" y="9642"/>
                    </a:lnTo>
                    <a:lnTo>
                      <a:pt x="58657" y="9165"/>
                    </a:lnTo>
                    <a:lnTo>
                      <a:pt x="58180" y="8249"/>
                    </a:lnTo>
                    <a:lnTo>
                      <a:pt x="57263" y="7809"/>
                    </a:lnTo>
                    <a:lnTo>
                      <a:pt x="57263" y="8249"/>
                    </a:lnTo>
                    <a:lnTo>
                      <a:pt x="56824" y="9642"/>
                    </a:lnTo>
                    <a:lnTo>
                      <a:pt x="56824" y="10082"/>
                    </a:lnTo>
                    <a:lnTo>
                      <a:pt x="56824" y="10998"/>
                    </a:lnTo>
                    <a:lnTo>
                      <a:pt x="56824" y="11475"/>
                    </a:lnTo>
                    <a:lnTo>
                      <a:pt x="56347" y="12391"/>
                    </a:lnTo>
                    <a:lnTo>
                      <a:pt x="54074" y="12391"/>
                    </a:lnTo>
                    <a:lnTo>
                      <a:pt x="54074" y="13308"/>
                    </a:lnTo>
                    <a:lnTo>
                      <a:pt x="53597" y="15141"/>
                    </a:lnTo>
                    <a:lnTo>
                      <a:pt x="53597" y="15581"/>
                    </a:lnTo>
                    <a:lnTo>
                      <a:pt x="52681" y="16497"/>
                    </a:lnTo>
                    <a:lnTo>
                      <a:pt x="52681" y="16974"/>
                    </a:lnTo>
                    <a:lnTo>
                      <a:pt x="52681" y="17414"/>
                    </a:lnTo>
                    <a:lnTo>
                      <a:pt x="52241" y="16974"/>
                    </a:lnTo>
                    <a:lnTo>
                      <a:pt x="51764" y="16497"/>
                    </a:lnTo>
                    <a:lnTo>
                      <a:pt x="50848" y="18330"/>
                    </a:lnTo>
                    <a:lnTo>
                      <a:pt x="50848" y="16974"/>
                    </a:lnTo>
                    <a:lnTo>
                      <a:pt x="50848" y="16057"/>
                    </a:lnTo>
                    <a:lnTo>
                      <a:pt x="51324" y="15581"/>
                    </a:lnTo>
                    <a:lnTo>
                      <a:pt x="50848" y="15141"/>
                    </a:lnTo>
                    <a:lnTo>
                      <a:pt x="50848" y="14224"/>
                    </a:lnTo>
                    <a:lnTo>
                      <a:pt x="49491" y="14224"/>
                    </a:lnTo>
                    <a:lnTo>
                      <a:pt x="49015" y="13748"/>
                    </a:lnTo>
                    <a:lnTo>
                      <a:pt x="48575" y="15141"/>
                    </a:lnTo>
                    <a:lnTo>
                      <a:pt x="49015" y="15141"/>
                    </a:lnTo>
                    <a:lnTo>
                      <a:pt x="49491" y="16057"/>
                    </a:lnTo>
                    <a:lnTo>
                      <a:pt x="48575" y="16497"/>
                    </a:lnTo>
                    <a:lnTo>
                      <a:pt x="48575" y="15581"/>
                    </a:lnTo>
                    <a:lnTo>
                      <a:pt x="48098" y="16057"/>
                    </a:lnTo>
                    <a:lnTo>
                      <a:pt x="48098" y="16497"/>
                    </a:lnTo>
                    <a:lnTo>
                      <a:pt x="48575" y="16974"/>
                    </a:lnTo>
                    <a:lnTo>
                      <a:pt x="49491" y="18330"/>
                    </a:lnTo>
                    <a:lnTo>
                      <a:pt x="48575" y="18330"/>
                    </a:lnTo>
                    <a:lnTo>
                      <a:pt x="48098" y="17890"/>
                    </a:lnTo>
                    <a:lnTo>
                      <a:pt x="48098" y="17414"/>
                    </a:lnTo>
                    <a:lnTo>
                      <a:pt x="47658" y="17890"/>
                    </a:lnTo>
                    <a:lnTo>
                      <a:pt x="47182" y="18807"/>
                    </a:lnTo>
                    <a:lnTo>
                      <a:pt x="46742" y="18807"/>
                    </a:lnTo>
                    <a:lnTo>
                      <a:pt x="45825" y="21080"/>
                    </a:lnTo>
                    <a:lnTo>
                      <a:pt x="45349" y="21556"/>
                    </a:lnTo>
                    <a:lnTo>
                      <a:pt x="44909" y="21996"/>
                    </a:lnTo>
                    <a:lnTo>
                      <a:pt x="45349" y="22473"/>
                    </a:lnTo>
                    <a:lnTo>
                      <a:pt x="45825" y="22913"/>
                    </a:lnTo>
                    <a:lnTo>
                      <a:pt x="44909" y="23829"/>
                    </a:lnTo>
                    <a:lnTo>
                      <a:pt x="44432" y="24306"/>
                    </a:lnTo>
                    <a:lnTo>
                      <a:pt x="43992" y="24306"/>
                    </a:lnTo>
                    <a:lnTo>
                      <a:pt x="44909" y="25222"/>
                    </a:lnTo>
                    <a:lnTo>
                      <a:pt x="44909" y="26139"/>
                    </a:lnTo>
                    <a:lnTo>
                      <a:pt x="45349" y="27495"/>
                    </a:lnTo>
                    <a:lnTo>
                      <a:pt x="45349" y="27972"/>
                    </a:lnTo>
                    <a:lnTo>
                      <a:pt x="44909" y="28412"/>
                    </a:lnTo>
                    <a:lnTo>
                      <a:pt x="43992" y="28888"/>
                    </a:lnTo>
                    <a:lnTo>
                      <a:pt x="42599" y="29328"/>
                    </a:lnTo>
                    <a:lnTo>
                      <a:pt x="42159" y="29805"/>
                    </a:lnTo>
                    <a:lnTo>
                      <a:pt x="40326" y="29328"/>
                    </a:lnTo>
                    <a:lnTo>
                      <a:pt x="39410" y="28888"/>
                    </a:lnTo>
                    <a:lnTo>
                      <a:pt x="38493" y="28888"/>
                    </a:lnTo>
                    <a:lnTo>
                      <a:pt x="37577" y="28412"/>
                    </a:lnTo>
                    <a:lnTo>
                      <a:pt x="37577" y="27972"/>
                    </a:lnTo>
                    <a:lnTo>
                      <a:pt x="37100" y="27055"/>
                    </a:lnTo>
                    <a:lnTo>
                      <a:pt x="37100" y="26579"/>
                    </a:lnTo>
                    <a:lnTo>
                      <a:pt x="38933" y="25662"/>
                    </a:lnTo>
                    <a:lnTo>
                      <a:pt x="38493" y="25222"/>
                    </a:lnTo>
                    <a:lnTo>
                      <a:pt x="39850" y="25222"/>
                    </a:lnTo>
                    <a:lnTo>
                      <a:pt x="39850" y="24746"/>
                    </a:lnTo>
                    <a:lnTo>
                      <a:pt x="38933" y="24306"/>
                    </a:lnTo>
                    <a:lnTo>
                      <a:pt x="38493" y="23829"/>
                    </a:lnTo>
                    <a:lnTo>
                      <a:pt x="38017" y="23389"/>
                    </a:lnTo>
                    <a:lnTo>
                      <a:pt x="37100" y="23389"/>
                    </a:lnTo>
                    <a:lnTo>
                      <a:pt x="36660" y="22473"/>
                    </a:lnTo>
                    <a:lnTo>
                      <a:pt x="36184" y="22473"/>
                    </a:lnTo>
                    <a:lnTo>
                      <a:pt x="34827" y="23389"/>
                    </a:lnTo>
                    <a:lnTo>
                      <a:pt x="33434" y="23389"/>
                    </a:lnTo>
                    <a:lnTo>
                      <a:pt x="33911" y="23829"/>
                    </a:lnTo>
                    <a:lnTo>
                      <a:pt x="32518" y="23829"/>
                    </a:lnTo>
                    <a:lnTo>
                      <a:pt x="33911" y="24306"/>
                    </a:lnTo>
                    <a:lnTo>
                      <a:pt x="34351" y="24746"/>
                    </a:lnTo>
                    <a:lnTo>
                      <a:pt x="34827" y="25222"/>
                    </a:lnTo>
                    <a:lnTo>
                      <a:pt x="34827" y="25662"/>
                    </a:lnTo>
                    <a:lnTo>
                      <a:pt x="34827" y="26579"/>
                    </a:lnTo>
                    <a:lnTo>
                      <a:pt x="35267" y="27055"/>
                    </a:lnTo>
                    <a:lnTo>
                      <a:pt x="35267" y="27495"/>
                    </a:lnTo>
                    <a:lnTo>
                      <a:pt x="35744" y="27495"/>
                    </a:lnTo>
                    <a:lnTo>
                      <a:pt x="35267" y="28412"/>
                    </a:lnTo>
                    <a:lnTo>
                      <a:pt x="35744" y="28888"/>
                    </a:lnTo>
                    <a:lnTo>
                      <a:pt x="35744" y="30245"/>
                    </a:lnTo>
                    <a:lnTo>
                      <a:pt x="37577" y="30245"/>
                    </a:lnTo>
                    <a:lnTo>
                      <a:pt x="38017" y="30721"/>
                    </a:lnTo>
                    <a:lnTo>
                      <a:pt x="38017" y="31161"/>
                    </a:lnTo>
                    <a:lnTo>
                      <a:pt x="38493" y="31638"/>
                    </a:lnTo>
                    <a:lnTo>
                      <a:pt x="38493" y="32078"/>
                    </a:lnTo>
                    <a:lnTo>
                      <a:pt x="39410" y="32554"/>
                    </a:lnTo>
                    <a:lnTo>
                      <a:pt x="38933" y="32994"/>
                    </a:lnTo>
                    <a:lnTo>
                      <a:pt x="38493" y="34387"/>
                    </a:lnTo>
                    <a:lnTo>
                      <a:pt x="39410" y="35304"/>
                    </a:lnTo>
                    <a:lnTo>
                      <a:pt x="39850" y="35744"/>
                    </a:lnTo>
                    <a:lnTo>
                      <a:pt x="38933" y="36220"/>
                    </a:lnTo>
                    <a:lnTo>
                      <a:pt x="38493" y="35744"/>
                    </a:lnTo>
                    <a:lnTo>
                      <a:pt x="37577" y="36220"/>
                    </a:lnTo>
                    <a:lnTo>
                      <a:pt x="36660" y="36220"/>
                    </a:lnTo>
                    <a:lnTo>
                      <a:pt x="37100" y="35304"/>
                    </a:lnTo>
                    <a:lnTo>
                      <a:pt x="37577" y="35304"/>
                    </a:lnTo>
                    <a:lnTo>
                      <a:pt x="36184" y="34387"/>
                    </a:lnTo>
                    <a:lnTo>
                      <a:pt x="35744" y="34827"/>
                    </a:lnTo>
                    <a:lnTo>
                      <a:pt x="34827" y="34827"/>
                    </a:lnTo>
                    <a:lnTo>
                      <a:pt x="33911" y="34387"/>
                    </a:lnTo>
                    <a:lnTo>
                      <a:pt x="33911" y="34827"/>
                    </a:lnTo>
                    <a:lnTo>
                      <a:pt x="33434" y="36220"/>
                    </a:lnTo>
                    <a:lnTo>
                      <a:pt x="32994" y="37577"/>
                    </a:lnTo>
                    <a:lnTo>
                      <a:pt x="32078" y="38053"/>
                    </a:lnTo>
                    <a:lnTo>
                      <a:pt x="31601" y="38493"/>
                    </a:lnTo>
                    <a:lnTo>
                      <a:pt x="31601" y="39410"/>
                    </a:lnTo>
                    <a:lnTo>
                      <a:pt x="31601" y="40326"/>
                    </a:lnTo>
                    <a:lnTo>
                      <a:pt x="31161" y="41243"/>
                    </a:lnTo>
                    <a:lnTo>
                      <a:pt x="30685" y="41719"/>
                    </a:lnTo>
                    <a:lnTo>
                      <a:pt x="31161" y="42159"/>
                    </a:lnTo>
                    <a:lnTo>
                      <a:pt x="32518" y="43076"/>
                    </a:lnTo>
                    <a:lnTo>
                      <a:pt x="33434" y="43552"/>
                    </a:lnTo>
                    <a:lnTo>
                      <a:pt x="33434" y="43992"/>
                    </a:lnTo>
                    <a:lnTo>
                      <a:pt x="34827" y="44909"/>
                    </a:lnTo>
                    <a:lnTo>
                      <a:pt x="35267" y="46302"/>
                    </a:lnTo>
                    <a:lnTo>
                      <a:pt x="35267" y="46742"/>
                    </a:lnTo>
                    <a:lnTo>
                      <a:pt x="37577" y="45825"/>
                    </a:lnTo>
                    <a:lnTo>
                      <a:pt x="38017" y="46302"/>
                    </a:lnTo>
                    <a:lnTo>
                      <a:pt x="38933" y="47218"/>
                    </a:lnTo>
                    <a:lnTo>
                      <a:pt x="38933" y="47218"/>
                    </a:lnTo>
                    <a:lnTo>
                      <a:pt x="37577" y="46742"/>
                    </a:lnTo>
                    <a:lnTo>
                      <a:pt x="37100" y="47218"/>
                    </a:lnTo>
                    <a:lnTo>
                      <a:pt x="36184" y="47218"/>
                    </a:lnTo>
                    <a:lnTo>
                      <a:pt x="35267" y="46742"/>
                    </a:lnTo>
                    <a:lnTo>
                      <a:pt x="34827" y="46302"/>
                    </a:lnTo>
                    <a:lnTo>
                      <a:pt x="34351" y="46302"/>
                    </a:lnTo>
                    <a:lnTo>
                      <a:pt x="33911" y="46742"/>
                    </a:lnTo>
                    <a:lnTo>
                      <a:pt x="33434" y="46302"/>
                    </a:lnTo>
                    <a:lnTo>
                      <a:pt x="32518" y="46742"/>
                    </a:lnTo>
                    <a:lnTo>
                      <a:pt x="30685" y="46302"/>
                    </a:lnTo>
                    <a:lnTo>
                      <a:pt x="29768" y="45825"/>
                    </a:lnTo>
                    <a:lnTo>
                      <a:pt x="28852" y="45825"/>
                    </a:lnTo>
                    <a:lnTo>
                      <a:pt x="28852" y="45385"/>
                    </a:lnTo>
                    <a:lnTo>
                      <a:pt x="28412" y="45825"/>
                    </a:lnTo>
                    <a:lnTo>
                      <a:pt x="27019" y="45825"/>
                    </a:lnTo>
                    <a:lnTo>
                      <a:pt x="25662" y="45385"/>
                    </a:lnTo>
                    <a:lnTo>
                      <a:pt x="25662" y="46302"/>
                    </a:lnTo>
                    <a:lnTo>
                      <a:pt x="25186" y="46742"/>
                    </a:lnTo>
                    <a:lnTo>
                      <a:pt x="25186" y="47218"/>
                    </a:lnTo>
                    <a:lnTo>
                      <a:pt x="26102" y="47658"/>
                    </a:lnTo>
                    <a:lnTo>
                      <a:pt x="26579" y="48135"/>
                    </a:lnTo>
                    <a:lnTo>
                      <a:pt x="27935" y="48575"/>
                    </a:lnTo>
                    <a:lnTo>
                      <a:pt x="27935" y="48135"/>
                    </a:lnTo>
                    <a:lnTo>
                      <a:pt x="28412" y="48135"/>
                    </a:lnTo>
                    <a:lnTo>
                      <a:pt x="29768" y="49051"/>
                    </a:lnTo>
                    <a:lnTo>
                      <a:pt x="30245" y="50884"/>
                    </a:lnTo>
                    <a:lnTo>
                      <a:pt x="29328" y="51324"/>
                    </a:lnTo>
                    <a:lnTo>
                      <a:pt x="28852" y="51801"/>
                    </a:lnTo>
                    <a:lnTo>
                      <a:pt x="27935" y="51324"/>
                    </a:lnTo>
                    <a:lnTo>
                      <a:pt x="27019" y="51801"/>
                    </a:lnTo>
                    <a:lnTo>
                      <a:pt x="26579" y="51801"/>
                    </a:lnTo>
                    <a:lnTo>
                      <a:pt x="25186" y="50884"/>
                    </a:lnTo>
                    <a:lnTo>
                      <a:pt x="24746" y="50408"/>
                    </a:lnTo>
                    <a:lnTo>
                      <a:pt x="24269" y="49968"/>
                    </a:lnTo>
                    <a:lnTo>
                      <a:pt x="23829" y="50884"/>
                    </a:lnTo>
                    <a:lnTo>
                      <a:pt x="23353" y="50408"/>
                    </a:lnTo>
                    <a:lnTo>
                      <a:pt x="21996" y="49968"/>
                    </a:lnTo>
                    <a:lnTo>
                      <a:pt x="21996" y="49051"/>
                    </a:lnTo>
                    <a:lnTo>
                      <a:pt x="21520" y="49051"/>
                    </a:lnTo>
                    <a:lnTo>
                      <a:pt x="21080" y="48575"/>
                    </a:lnTo>
                    <a:lnTo>
                      <a:pt x="21080" y="48135"/>
                    </a:lnTo>
                    <a:lnTo>
                      <a:pt x="20603" y="47658"/>
                    </a:lnTo>
                    <a:lnTo>
                      <a:pt x="20603" y="47218"/>
                    </a:lnTo>
                    <a:lnTo>
                      <a:pt x="20163" y="46302"/>
                    </a:lnTo>
                    <a:lnTo>
                      <a:pt x="19687" y="45825"/>
                    </a:lnTo>
                    <a:lnTo>
                      <a:pt x="19687" y="45385"/>
                    </a:lnTo>
                    <a:lnTo>
                      <a:pt x="20163" y="44909"/>
                    </a:lnTo>
                    <a:lnTo>
                      <a:pt x="19687" y="43992"/>
                    </a:lnTo>
                    <a:lnTo>
                      <a:pt x="19247" y="43076"/>
                    </a:lnTo>
                    <a:lnTo>
                      <a:pt x="19247" y="42636"/>
                    </a:lnTo>
                    <a:lnTo>
                      <a:pt x="18770" y="42636"/>
                    </a:lnTo>
                    <a:lnTo>
                      <a:pt x="18330" y="41719"/>
                    </a:lnTo>
                    <a:lnTo>
                      <a:pt x="16937" y="42159"/>
                    </a:lnTo>
                    <a:lnTo>
                      <a:pt x="16021" y="42159"/>
                    </a:lnTo>
                    <a:lnTo>
                      <a:pt x="15104" y="41719"/>
                    </a:lnTo>
                    <a:lnTo>
                      <a:pt x="16021" y="41719"/>
                    </a:lnTo>
                    <a:lnTo>
                      <a:pt x="16021" y="41243"/>
                    </a:lnTo>
                    <a:lnTo>
                      <a:pt x="14664" y="41243"/>
                    </a:lnTo>
                    <a:lnTo>
                      <a:pt x="14664" y="40803"/>
                    </a:lnTo>
                    <a:lnTo>
                      <a:pt x="13748" y="40803"/>
                    </a:lnTo>
                    <a:lnTo>
                      <a:pt x="13271" y="40326"/>
                    </a:lnTo>
                    <a:lnTo>
                      <a:pt x="12831" y="39410"/>
                    </a:lnTo>
                    <a:lnTo>
                      <a:pt x="13271" y="38493"/>
                    </a:lnTo>
                    <a:lnTo>
                      <a:pt x="12831" y="38493"/>
                    </a:lnTo>
                    <a:lnTo>
                      <a:pt x="12355" y="38053"/>
                    </a:lnTo>
                    <a:lnTo>
                      <a:pt x="13748" y="38053"/>
                    </a:lnTo>
                    <a:lnTo>
                      <a:pt x="14664" y="38970"/>
                    </a:lnTo>
                    <a:lnTo>
                      <a:pt x="15104" y="39410"/>
                    </a:lnTo>
                    <a:lnTo>
                      <a:pt x="15581" y="38970"/>
                    </a:lnTo>
                    <a:lnTo>
                      <a:pt x="15581" y="38493"/>
                    </a:lnTo>
                    <a:lnTo>
                      <a:pt x="16497" y="38970"/>
                    </a:lnTo>
                    <a:lnTo>
                      <a:pt x="17854" y="39410"/>
                    </a:lnTo>
                    <a:lnTo>
                      <a:pt x="18770" y="39410"/>
                    </a:lnTo>
                    <a:lnTo>
                      <a:pt x="19247" y="39886"/>
                    </a:lnTo>
                    <a:lnTo>
                      <a:pt x="21080" y="39886"/>
                    </a:lnTo>
                    <a:lnTo>
                      <a:pt x="22436" y="40326"/>
                    </a:lnTo>
                    <a:lnTo>
                      <a:pt x="22913" y="39410"/>
                    </a:lnTo>
                    <a:lnTo>
                      <a:pt x="23353" y="38970"/>
                    </a:lnTo>
                    <a:lnTo>
                      <a:pt x="23829" y="39410"/>
                    </a:lnTo>
                    <a:lnTo>
                      <a:pt x="24269" y="39886"/>
                    </a:lnTo>
                    <a:lnTo>
                      <a:pt x="27019" y="39886"/>
                    </a:lnTo>
                    <a:lnTo>
                      <a:pt x="27935" y="38970"/>
                    </a:lnTo>
                    <a:lnTo>
                      <a:pt x="28412" y="38493"/>
                    </a:lnTo>
                    <a:lnTo>
                      <a:pt x="29328" y="38053"/>
                    </a:lnTo>
                    <a:lnTo>
                      <a:pt x="29768" y="37577"/>
                    </a:lnTo>
                    <a:lnTo>
                      <a:pt x="29768" y="37137"/>
                    </a:lnTo>
                    <a:lnTo>
                      <a:pt x="30245" y="36660"/>
                    </a:lnTo>
                    <a:lnTo>
                      <a:pt x="30685" y="36660"/>
                    </a:lnTo>
                    <a:lnTo>
                      <a:pt x="30685" y="36220"/>
                    </a:lnTo>
                    <a:lnTo>
                      <a:pt x="30685" y="35744"/>
                    </a:lnTo>
                    <a:lnTo>
                      <a:pt x="31161" y="35744"/>
                    </a:lnTo>
                    <a:lnTo>
                      <a:pt x="31601" y="33471"/>
                    </a:lnTo>
                    <a:lnTo>
                      <a:pt x="30685" y="32554"/>
                    </a:lnTo>
                    <a:lnTo>
                      <a:pt x="30685" y="31638"/>
                    </a:lnTo>
                    <a:lnTo>
                      <a:pt x="30245" y="31638"/>
                    </a:lnTo>
                    <a:lnTo>
                      <a:pt x="30245" y="30721"/>
                    </a:lnTo>
                    <a:lnTo>
                      <a:pt x="29768" y="31161"/>
                    </a:lnTo>
                    <a:lnTo>
                      <a:pt x="29328" y="30721"/>
                    </a:lnTo>
                    <a:lnTo>
                      <a:pt x="29328" y="29805"/>
                    </a:lnTo>
                    <a:lnTo>
                      <a:pt x="27935" y="29805"/>
                    </a:lnTo>
                    <a:lnTo>
                      <a:pt x="27495" y="29328"/>
                    </a:lnTo>
                    <a:lnTo>
                      <a:pt x="26102" y="29328"/>
                    </a:lnTo>
                    <a:lnTo>
                      <a:pt x="25186" y="29805"/>
                    </a:lnTo>
                    <a:lnTo>
                      <a:pt x="24746" y="29328"/>
                    </a:lnTo>
                    <a:lnTo>
                      <a:pt x="24269" y="28888"/>
                    </a:lnTo>
                    <a:lnTo>
                      <a:pt x="23353" y="28412"/>
                    </a:lnTo>
                    <a:lnTo>
                      <a:pt x="23353" y="28888"/>
                    </a:lnTo>
                    <a:lnTo>
                      <a:pt x="22913" y="28412"/>
                    </a:lnTo>
                    <a:lnTo>
                      <a:pt x="21520" y="27495"/>
                    </a:lnTo>
                    <a:lnTo>
                      <a:pt x="20163" y="27495"/>
                    </a:lnTo>
                    <a:lnTo>
                      <a:pt x="18770" y="27055"/>
                    </a:lnTo>
                    <a:lnTo>
                      <a:pt x="17414" y="26579"/>
                    </a:lnTo>
                    <a:lnTo>
                      <a:pt x="16497" y="27055"/>
                    </a:lnTo>
                    <a:lnTo>
                      <a:pt x="12355" y="27055"/>
                    </a:lnTo>
                    <a:lnTo>
                      <a:pt x="11915" y="26579"/>
                    </a:lnTo>
                    <a:lnTo>
                      <a:pt x="10998" y="27495"/>
                    </a:lnTo>
                    <a:lnTo>
                      <a:pt x="10998" y="27055"/>
                    </a:lnTo>
                    <a:lnTo>
                      <a:pt x="10522" y="26579"/>
                    </a:lnTo>
                    <a:lnTo>
                      <a:pt x="10082" y="27055"/>
                    </a:lnTo>
                    <a:lnTo>
                      <a:pt x="9165" y="26139"/>
                    </a:lnTo>
                    <a:lnTo>
                      <a:pt x="8689" y="26139"/>
                    </a:lnTo>
                    <a:lnTo>
                      <a:pt x="8249" y="25222"/>
                    </a:lnTo>
                    <a:lnTo>
                      <a:pt x="7772" y="25222"/>
                    </a:lnTo>
                    <a:lnTo>
                      <a:pt x="7332" y="26139"/>
                    </a:lnTo>
                    <a:lnTo>
                      <a:pt x="6856" y="26139"/>
                    </a:lnTo>
                    <a:lnTo>
                      <a:pt x="6416" y="25222"/>
                    </a:lnTo>
                    <a:lnTo>
                      <a:pt x="5939" y="25222"/>
                    </a:lnTo>
                    <a:lnTo>
                      <a:pt x="5939" y="26579"/>
                    </a:lnTo>
                    <a:lnTo>
                      <a:pt x="5023" y="26579"/>
                    </a:lnTo>
                    <a:lnTo>
                      <a:pt x="4583" y="26139"/>
                    </a:lnTo>
                    <a:lnTo>
                      <a:pt x="3666" y="26579"/>
                    </a:lnTo>
                    <a:lnTo>
                      <a:pt x="2750" y="27055"/>
                    </a:lnTo>
                    <a:lnTo>
                      <a:pt x="1357" y="27495"/>
                    </a:lnTo>
                    <a:lnTo>
                      <a:pt x="917" y="28888"/>
                    </a:lnTo>
                    <a:lnTo>
                      <a:pt x="917" y="30721"/>
                    </a:lnTo>
                    <a:lnTo>
                      <a:pt x="440" y="31161"/>
                    </a:lnTo>
                    <a:lnTo>
                      <a:pt x="440" y="31638"/>
                    </a:lnTo>
                    <a:lnTo>
                      <a:pt x="0" y="32078"/>
                    </a:lnTo>
                    <a:lnTo>
                      <a:pt x="0" y="32554"/>
                    </a:lnTo>
                    <a:lnTo>
                      <a:pt x="440" y="32994"/>
                    </a:lnTo>
                    <a:lnTo>
                      <a:pt x="917" y="33471"/>
                    </a:lnTo>
                    <a:lnTo>
                      <a:pt x="1357" y="33911"/>
                    </a:lnTo>
                    <a:lnTo>
                      <a:pt x="1357" y="34387"/>
                    </a:lnTo>
                    <a:lnTo>
                      <a:pt x="1833" y="34387"/>
                    </a:lnTo>
                    <a:lnTo>
                      <a:pt x="2750" y="34827"/>
                    </a:lnTo>
                    <a:lnTo>
                      <a:pt x="3666" y="35744"/>
                    </a:lnTo>
                    <a:lnTo>
                      <a:pt x="3666" y="36660"/>
                    </a:lnTo>
                    <a:lnTo>
                      <a:pt x="3666" y="37137"/>
                    </a:lnTo>
                    <a:lnTo>
                      <a:pt x="3190" y="38053"/>
                    </a:lnTo>
                    <a:lnTo>
                      <a:pt x="3190" y="38970"/>
                    </a:lnTo>
                    <a:lnTo>
                      <a:pt x="3190" y="39410"/>
                    </a:lnTo>
                    <a:lnTo>
                      <a:pt x="3666" y="40326"/>
                    </a:lnTo>
                    <a:lnTo>
                      <a:pt x="4106" y="41243"/>
                    </a:lnTo>
                    <a:lnTo>
                      <a:pt x="4583" y="41719"/>
                    </a:lnTo>
                    <a:lnTo>
                      <a:pt x="4583" y="42159"/>
                    </a:lnTo>
                    <a:lnTo>
                      <a:pt x="5499" y="42636"/>
                    </a:lnTo>
                    <a:lnTo>
                      <a:pt x="5939" y="43076"/>
                    </a:lnTo>
                    <a:lnTo>
                      <a:pt x="6856" y="43992"/>
                    </a:lnTo>
                    <a:lnTo>
                      <a:pt x="7332" y="44909"/>
                    </a:lnTo>
                    <a:lnTo>
                      <a:pt x="7332" y="45385"/>
                    </a:lnTo>
                    <a:lnTo>
                      <a:pt x="7332" y="45825"/>
                    </a:lnTo>
                    <a:lnTo>
                      <a:pt x="6856" y="46302"/>
                    </a:lnTo>
                    <a:lnTo>
                      <a:pt x="7332" y="47218"/>
                    </a:lnTo>
                    <a:lnTo>
                      <a:pt x="6856" y="47658"/>
                    </a:lnTo>
                    <a:lnTo>
                      <a:pt x="6856" y="48135"/>
                    </a:lnTo>
                    <a:lnTo>
                      <a:pt x="7332" y="48575"/>
                    </a:lnTo>
                    <a:lnTo>
                      <a:pt x="7332" y="49051"/>
                    </a:lnTo>
                    <a:lnTo>
                      <a:pt x="7772" y="49491"/>
                    </a:lnTo>
                    <a:lnTo>
                      <a:pt x="7772" y="49968"/>
                    </a:lnTo>
                    <a:lnTo>
                      <a:pt x="7772" y="50408"/>
                    </a:lnTo>
                    <a:lnTo>
                      <a:pt x="8249" y="50884"/>
                    </a:lnTo>
                    <a:lnTo>
                      <a:pt x="8689" y="50408"/>
                    </a:lnTo>
                    <a:lnTo>
                      <a:pt x="8689" y="50884"/>
                    </a:lnTo>
                    <a:lnTo>
                      <a:pt x="9165" y="51324"/>
                    </a:lnTo>
                    <a:lnTo>
                      <a:pt x="8249" y="51801"/>
                    </a:lnTo>
                    <a:lnTo>
                      <a:pt x="8689" y="51801"/>
                    </a:lnTo>
                    <a:lnTo>
                      <a:pt x="9165" y="52241"/>
                    </a:lnTo>
                    <a:lnTo>
                      <a:pt x="9165" y="52717"/>
                    </a:lnTo>
                    <a:lnTo>
                      <a:pt x="9165" y="53157"/>
                    </a:lnTo>
                    <a:lnTo>
                      <a:pt x="10082" y="53157"/>
                    </a:lnTo>
                    <a:lnTo>
                      <a:pt x="10522" y="53634"/>
                    </a:lnTo>
                    <a:lnTo>
                      <a:pt x="10998" y="54074"/>
                    </a:lnTo>
                    <a:lnTo>
                      <a:pt x="10998" y="54550"/>
                    </a:lnTo>
                    <a:lnTo>
                      <a:pt x="10998" y="54990"/>
                    </a:lnTo>
                    <a:lnTo>
                      <a:pt x="10522" y="55467"/>
                    </a:lnTo>
                    <a:lnTo>
                      <a:pt x="9605" y="55467"/>
                    </a:lnTo>
                    <a:lnTo>
                      <a:pt x="10082" y="56383"/>
                    </a:lnTo>
                    <a:lnTo>
                      <a:pt x="10522" y="56383"/>
                    </a:lnTo>
                    <a:lnTo>
                      <a:pt x="10998" y="56823"/>
                    </a:lnTo>
                    <a:lnTo>
                      <a:pt x="11438" y="57300"/>
                    </a:lnTo>
                    <a:lnTo>
                      <a:pt x="13271" y="57740"/>
                    </a:lnTo>
                    <a:lnTo>
                      <a:pt x="14664" y="58216"/>
                    </a:lnTo>
                    <a:lnTo>
                      <a:pt x="15104" y="58656"/>
                    </a:lnTo>
                    <a:lnTo>
                      <a:pt x="15581" y="59573"/>
                    </a:lnTo>
                    <a:lnTo>
                      <a:pt x="15104" y="60489"/>
                    </a:lnTo>
                    <a:lnTo>
                      <a:pt x="14188" y="60966"/>
                    </a:lnTo>
                    <a:lnTo>
                      <a:pt x="13748" y="62322"/>
                    </a:lnTo>
                    <a:lnTo>
                      <a:pt x="13748" y="62799"/>
                    </a:lnTo>
                    <a:lnTo>
                      <a:pt x="13271" y="63239"/>
                    </a:lnTo>
                    <a:lnTo>
                      <a:pt x="12831" y="63716"/>
                    </a:lnTo>
                    <a:lnTo>
                      <a:pt x="13271" y="64632"/>
                    </a:lnTo>
                    <a:lnTo>
                      <a:pt x="12831" y="65072"/>
                    </a:lnTo>
                    <a:lnTo>
                      <a:pt x="13271" y="65549"/>
                    </a:lnTo>
                    <a:lnTo>
                      <a:pt x="12831" y="65988"/>
                    </a:lnTo>
                    <a:lnTo>
                      <a:pt x="12355" y="66465"/>
                    </a:lnTo>
                    <a:lnTo>
                      <a:pt x="12355" y="65988"/>
                    </a:lnTo>
                    <a:lnTo>
                      <a:pt x="11915" y="66465"/>
                    </a:lnTo>
                    <a:lnTo>
                      <a:pt x="11915" y="67382"/>
                    </a:lnTo>
                    <a:lnTo>
                      <a:pt x="11438" y="68298"/>
                    </a:lnTo>
                    <a:lnTo>
                      <a:pt x="10998" y="68738"/>
                    </a:lnTo>
                    <a:lnTo>
                      <a:pt x="10522" y="69215"/>
                    </a:lnTo>
                    <a:lnTo>
                      <a:pt x="10082" y="70131"/>
                    </a:lnTo>
                    <a:lnTo>
                      <a:pt x="9605" y="71048"/>
                    </a:lnTo>
                    <a:lnTo>
                      <a:pt x="9165" y="71964"/>
                    </a:lnTo>
                    <a:lnTo>
                      <a:pt x="9165" y="72881"/>
                    </a:lnTo>
                    <a:lnTo>
                      <a:pt x="10082" y="72881"/>
                    </a:lnTo>
                    <a:lnTo>
                      <a:pt x="10998" y="71964"/>
                    </a:lnTo>
                    <a:lnTo>
                      <a:pt x="11438" y="71964"/>
                    </a:lnTo>
                    <a:lnTo>
                      <a:pt x="11438" y="72881"/>
                    </a:lnTo>
                    <a:lnTo>
                      <a:pt x="11438" y="73797"/>
                    </a:lnTo>
                    <a:lnTo>
                      <a:pt x="11438" y="74237"/>
                    </a:lnTo>
                    <a:lnTo>
                      <a:pt x="12355" y="74237"/>
                    </a:lnTo>
                    <a:lnTo>
                      <a:pt x="12831" y="74714"/>
                    </a:lnTo>
                    <a:lnTo>
                      <a:pt x="13748" y="75154"/>
                    </a:lnTo>
                    <a:lnTo>
                      <a:pt x="14188" y="74714"/>
                    </a:lnTo>
                    <a:lnTo>
                      <a:pt x="15104" y="74237"/>
                    </a:lnTo>
                    <a:lnTo>
                      <a:pt x="15581" y="74237"/>
                    </a:lnTo>
                    <a:lnTo>
                      <a:pt x="16021" y="74714"/>
                    </a:lnTo>
                    <a:lnTo>
                      <a:pt x="16937" y="74714"/>
                    </a:lnTo>
                    <a:lnTo>
                      <a:pt x="16937" y="75630"/>
                    </a:lnTo>
                    <a:lnTo>
                      <a:pt x="16497" y="75630"/>
                    </a:lnTo>
                    <a:lnTo>
                      <a:pt x="15104" y="76070"/>
                    </a:lnTo>
                    <a:lnTo>
                      <a:pt x="12831" y="76070"/>
                    </a:lnTo>
                    <a:lnTo>
                      <a:pt x="12831" y="76547"/>
                    </a:lnTo>
                    <a:lnTo>
                      <a:pt x="12355" y="76547"/>
                    </a:lnTo>
                    <a:lnTo>
                      <a:pt x="12355" y="76070"/>
                    </a:lnTo>
                    <a:lnTo>
                      <a:pt x="11915" y="76547"/>
                    </a:lnTo>
                    <a:lnTo>
                      <a:pt x="11915" y="76987"/>
                    </a:lnTo>
                    <a:lnTo>
                      <a:pt x="11915" y="77463"/>
                    </a:lnTo>
                    <a:lnTo>
                      <a:pt x="11915" y="77903"/>
                    </a:lnTo>
                    <a:lnTo>
                      <a:pt x="11438" y="77903"/>
                    </a:lnTo>
                    <a:lnTo>
                      <a:pt x="10998" y="76987"/>
                    </a:lnTo>
                    <a:lnTo>
                      <a:pt x="10522" y="77463"/>
                    </a:lnTo>
                    <a:lnTo>
                      <a:pt x="10522" y="77903"/>
                    </a:lnTo>
                    <a:lnTo>
                      <a:pt x="10522" y="78820"/>
                    </a:lnTo>
                    <a:lnTo>
                      <a:pt x="10522" y="79736"/>
                    </a:lnTo>
                    <a:lnTo>
                      <a:pt x="10998" y="79736"/>
                    </a:lnTo>
                    <a:lnTo>
                      <a:pt x="11438" y="80213"/>
                    </a:lnTo>
                    <a:lnTo>
                      <a:pt x="11438" y="81129"/>
                    </a:lnTo>
                    <a:lnTo>
                      <a:pt x="10522" y="82046"/>
                    </a:lnTo>
                    <a:lnTo>
                      <a:pt x="10522" y="82486"/>
                    </a:lnTo>
                    <a:lnTo>
                      <a:pt x="10998" y="82962"/>
                    </a:lnTo>
                    <a:lnTo>
                      <a:pt x="10522" y="83879"/>
                    </a:lnTo>
                    <a:lnTo>
                      <a:pt x="10998" y="84795"/>
                    </a:lnTo>
                    <a:lnTo>
                      <a:pt x="11438" y="85712"/>
                    </a:lnTo>
                    <a:lnTo>
                      <a:pt x="12355" y="86152"/>
                    </a:lnTo>
                    <a:lnTo>
                      <a:pt x="12831" y="86628"/>
                    </a:lnTo>
                    <a:lnTo>
                      <a:pt x="12831" y="87068"/>
                    </a:lnTo>
                    <a:lnTo>
                      <a:pt x="12355" y="87985"/>
                    </a:lnTo>
                    <a:lnTo>
                      <a:pt x="11915" y="87545"/>
                    </a:lnTo>
                    <a:lnTo>
                      <a:pt x="11438" y="87068"/>
                    </a:lnTo>
                    <a:lnTo>
                      <a:pt x="10998" y="87545"/>
                    </a:lnTo>
                    <a:lnTo>
                      <a:pt x="10998" y="87985"/>
                    </a:lnTo>
                    <a:lnTo>
                      <a:pt x="11438" y="88461"/>
                    </a:lnTo>
                    <a:lnTo>
                      <a:pt x="11915" y="88461"/>
                    </a:lnTo>
                    <a:lnTo>
                      <a:pt x="11438" y="89378"/>
                    </a:lnTo>
                    <a:lnTo>
                      <a:pt x="10998" y="89378"/>
                    </a:lnTo>
                    <a:lnTo>
                      <a:pt x="10998" y="89818"/>
                    </a:lnTo>
                    <a:lnTo>
                      <a:pt x="11438" y="89818"/>
                    </a:lnTo>
                    <a:lnTo>
                      <a:pt x="11438" y="90294"/>
                    </a:lnTo>
                    <a:lnTo>
                      <a:pt x="11915" y="89818"/>
                    </a:lnTo>
                    <a:lnTo>
                      <a:pt x="12355" y="89818"/>
                    </a:lnTo>
                    <a:lnTo>
                      <a:pt x="12355" y="90734"/>
                    </a:lnTo>
                    <a:lnTo>
                      <a:pt x="12831" y="91651"/>
                    </a:lnTo>
                    <a:lnTo>
                      <a:pt x="11438" y="91651"/>
                    </a:lnTo>
                    <a:lnTo>
                      <a:pt x="12355" y="92567"/>
                    </a:lnTo>
                    <a:lnTo>
                      <a:pt x="13271" y="92567"/>
                    </a:lnTo>
                    <a:lnTo>
                      <a:pt x="13271" y="93044"/>
                    </a:lnTo>
                    <a:lnTo>
                      <a:pt x="13748" y="93960"/>
                    </a:lnTo>
                    <a:lnTo>
                      <a:pt x="13748" y="94877"/>
                    </a:lnTo>
                    <a:lnTo>
                      <a:pt x="14188" y="95793"/>
                    </a:lnTo>
                    <a:lnTo>
                      <a:pt x="15581" y="95793"/>
                    </a:lnTo>
                    <a:lnTo>
                      <a:pt x="15581" y="96233"/>
                    </a:lnTo>
                    <a:lnTo>
                      <a:pt x="18330" y="96233"/>
                    </a:lnTo>
                    <a:lnTo>
                      <a:pt x="18770" y="96710"/>
                    </a:lnTo>
                    <a:lnTo>
                      <a:pt x="18770" y="97150"/>
                    </a:lnTo>
                    <a:lnTo>
                      <a:pt x="19247" y="97150"/>
                    </a:lnTo>
                    <a:lnTo>
                      <a:pt x="20163" y="96710"/>
                    </a:lnTo>
                    <a:lnTo>
                      <a:pt x="20163" y="96233"/>
                    </a:lnTo>
                    <a:lnTo>
                      <a:pt x="20603" y="95793"/>
                    </a:lnTo>
                    <a:lnTo>
                      <a:pt x="21520" y="96233"/>
                    </a:lnTo>
                    <a:lnTo>
                      <a:pt x="22436" y="97150"/>
                    </a:lnTo>
                    <a:lnTo>
                      <a:pt x="23353" y="97150"/>
                    </a:lnTo>
                    <a:lnTo>
                      <a:pt x="23353" y="97626"/>
                    </a:lnTo>
                    <a:lnTo>
                      <a:pt x="22913" y="98066"/>
                    </a:lnTo>
                    <a:lnTo>
                      <a:pt x="22913" y="98543"/>
                    </a:lnTo>
                    <a:lnTo>
                      <a:pt x="23829" y="100376"/>
                    </a:lnTo>
                    <a:lnTo>
                      <a:pt x="24746" y="101732"/>
                    </a:lnTo>
                    <a:lnTo>
                      <a:pt x="23829" y="102209"/>
                    </a:lnTo>
                    <a:lnTo>
                      <a:pt x="25186" y="102209"/>
                    </a:lnTo>
                    <a:lnTo>
                      <a:pt x="25186" y="102649"/>
                    </a:lnTo>
                    <a:lnTo>
                      <a:pt x="25186" y="103125"/>
                    </a:lnTo>
                    <a:lnTo>
                      <a:pt x="27019" y="103125"/>
                    </a:lnTo>
                    <a:lnTo>
                      <a:pt x="27935" y="103565"/>
                    </a:lnTo>
                    <a:lnTo>
                      <a:pt x="28412" y="104482"/>
                    </a:lnTo>
                    <a:lnTo>
                      <a:pt x="28412" y="104958"/>
                    </a:lnTo>
                    <a:lnTo>
                      <a:pt x="30685" y="104958"/>
                    </a:lnTo>
                    <a:lnTo>
                      <a:pt x="30685" y="105875"/>
                    </a:lnTo>
                    <a:lnTo>
                      <a:pt x="31601" y="105875"/>
                    </a:lnTo>
                    <a:lnTo>
                      <a:pt x="32078" y="106791"/>
                    </a:lnTo>
                    <a:lnTo>
                      <a:pt x="31601" y="107231"/>
                    </a:lnTo>
                    <a:lnTo>
                      <a:pt x="31161" y="107708"/>
                    </a:lnTo>
                    <a:lnTo>
                      <a:pt x="30685" y="108624"/>
                    </a:lnTo>
                    <a:lnTo>
                      <a:pt x="29768" y="109064"/>
                    </a:lnTo>
                    <a:lnTo>
                      <a:pt x="29328" y="109541"/>
                    </a:lnTo>
                    <a:lnTo>
                      <a:pt x="28412" y="109064"/>
                    </a:lnTo>
                    <a:lnTo>
                      <a:pt x="27935" y="109064"/>
                    </a:lnTo>
                    <a:lnTo>
                      <a:pt x="27935" y="109541"/>
                    </a:lnTo>
                    <a:lnTo>
                      <a:pt x="27935" y="110457"/>
                    </a:lnTo>
                    <a:lnTo>
                      <a:pt x="28412" y="110897"/>
                    </a:lnTo>
                    <a:lnTo>
                      <a:pt x="28852" y="112290"/>
                    </a:lnTo>
                    <a:lnTo>
                      <a:pt x="29328" y="112730"/>
                    </a:lnTo>
                    <a:lnTo>
                      <a:pt x="29328" y="113647"/>
                    </a:lnTo>
                    <a:lnTo>
                      <a:pt x="29768" y="114123"/>
                    </a:lnTo>
                    <a:lnTo>
                      <a:pt x="30685" y="114123"/>
                    </a:lnTo>
                    <a:lnTo>
                      <a:pt x="30685" y="113647"/>
                    </a:lnTo>
                    <a:lnTo>
                      <a:pt x="31601" y="113207"/>
                    </a:lnTo>
                    <a:lnTo>
                      <a:pt x="32078" y="113647"/>
                    </a:lnTo>
                    <a:lnTo>
                      <a:pt x="32994" y="113207"/>
                    </a:lnTo>
                    <a:lnTo>
                      <a:pt x="33434" y="113207"/>
                    </a:lnTo>
                    <a:lnTo>
                      <a:pt x="33911" y="112730"/>
                    </a:lnTo>
                    <a:lnTo>
                      <a:pt x="34827" y="112730"/>
                    </a:lnTo>
                    <a:lnTo>
                      <a:pt x="35744" y="113207"/>
                    </a:lnTo>
                    <a:lnTo>
                      <a:pt x="36660" y="112290"/>
                    </a:lnTo>
                    <a:lnTo>
                      <a:pt x="37100" y="112290"/>
                    </a:lnTo>
                    <a:lnTo>
                      <a:pt x="37577" y="112730"/>
                    </a:lnTo>
                    <a:lnTo>
                      <a:pt x="38017" y="113647"/>
                    </a:lnTo>
                    <a:lnTo>
                      <a:pt x="38493" y="114123"/>
                    </a:lnTo>
                    <a:lnTo>
                      <a:pt x="38493" y="115040"/>
                    </a:lnTo>
                    <a:lnTo>
                      <a:pt x="38933" y="116396"/>
                    </a:lnTo>
                    <a:lnTo>
                      <a:pt x="38933" y="116873"/>
                    </a:lnTo>
                    <a:lnTo>
                      <a:pt x="39850" y="116873"/>
                    </a:lnTo>
                    <a:lnTo>
                      <a:pt x="41243" y="116396"/>
                    </a:lnTo>
                    <a:lnTo>
                      <a:pt x="41683" y="115956"/>
                    </a:lnTo>
                    <a:lnTo>
                      <a:pt x="42159" y="115956"/>
                    </a:lnTo>
                    <a:lnTo>
                      <a:pt x="42159" y="116396"/>
                    </a:lnTo>
                    <a:lnTo>
                      <a:pt x="43076" y="117313"/>
                    </a:lnTo>
                    <a:lnTo>
                      <a:pt x="43516" y="117313"/>
                    </a:lnTo>
                    <a:lnTo>
                      <a:pt x="43992" y="117789"/>
                    </a:lnTo>
                    <a:lnTo>
                      <a:pt x="44432" y="119146"/>
                    </a:lnTo>
                    <a:lnTo>
                      <a:pt x="44432" y="119622"/>
                    </a:lnTo>
                    <a:lnTo>
                      <a:pt x="46265" y="119622"/>
                    </a:lnTo>
                    <a:lnTo>
                      <a:pt x="46742" y="120062"/>
                    </a:lnTo>
                    <a:lnTo>
                      <a:pt x="47182" y="119622"/>
                    </a:lnTo>
                    <a:lnTo>
                      <a:pt x="47658" y="120062"/>
                    </a:lnTo>
                    <a:lnTo>
                      <a:pt x="48575" y="120062"/>
                    </a:lnTo>
                    <a:lnTo>
                      <a:pt x="48575" y="119146"/>
                    </a:lnTo>
                    <a:lnTo>
                      <a:pt x="49491" y="118229"/>
                    </a:lnTo>
                    <a:lnTo>
                      <a:pt x="50848" y="118229"/>
                    </a:lnTo>
                    <a:lnTo>
                      <a:pt x="50848" y="118706"/>
                    </a:lnTo>
                    <a:lnTo>
                      <a:pt x="51324" y="119146"/>
                    </a:lnTo>
                    <a:lnTo>
                      <a:pt x="52681" y="120062"/>
                    </a:lnTo>
                    <a:lnTo>
                      <a:pt x="53597" y="119622"/>
                    </a:lnTo>
                    <a:lnTo>
                      <a:pt x="53597" y="119146"/>
                    </a:lnTo>
                    <a:lnTo>
                      <a:pt x="54074" y="119622"/>
                    </a:lnTo>
                    <a:lnTo>
                      <a:pt x="54514" y="120062"/>
                    </a:lnTo>
                    <a:lnTo>
                      <a:pt x="55430" y="119622"/>
                    </a:lnTo>
                    <a:lnTo>
                      <a:pt x="55907" y="119622"/>
                    </a:lnTo>
                    <a:lnTo>
                      <a:pt x="55907" y="120062"/>
                    </a:lnTo>
                    <a:lnTo>
                      <a:pt x="56347" y="119622"/>
                    </a:lnTo>
                    <a:lnTo>
                      <a:pt x="56824" y="119622"/>
                    </a:lnTo>
                    <a:lnTo>
                      <a:pt x="56824" y="119146"/>
                    </a:lnTo>
                    <a:lnTo>
                      <a:pt x="58180" y="119146"/>
                    </a:lnTo>
                    <a:lnTo>
                      <a:pt x="58180" y="119622"/>
                    </a:lnTo>
                    <a:lnTo>
                      <a:pt x="58657" y="120062"/>
                    </a:lnTo>
                    <a:lnTo>
                      <a:pt x="58657" y="119622"/>
                    </a:lnTo>
                    <a:lnTo>
                      <a:pt x="59573" y="119622"/>
                    </a:lnTo>
                    <a:lnTo>
                      <a:pt x="60490" y="120062"/>
                    </a:lnTo>
                    <a:lnTo>
                      <a:pt x="61406" y="120062"/>
                    </a:lnTo>
                    <a:lnTo>
                      <a:pt x="61846" y="119622"/>
                    </a:lnTo>
                    <a:lnTo>
                      <a:pt x="62323" y="119146"/>
                    </a:lnTo>
                    <a:lnTo>
                      <a:pt x="62762" y="120979"/>
                    </a:lnTo>
                    <a:lnTo>
                      <a:pt x="62323" y="121455"/>
                    </a:lnTo>
                    <a:lnTo>
                      <a:pt x="61406" y="121895"/>
                    </a:lnTo>
                    <a:lnTo>
                      <a:pt x="60929" y="122372"/>
                    </a:lnTo>
                    <a:lnTo>
                      <a:pt x="61406" y="122812"/>
                    </a:lnTo>
                    <a:lnTo>
                      <a:pt x="62323" y="122812"/>
                    </a:lnTo>
                    <a:lnTo>
                      <a:pt x="62323" y="123288"/>
                    </a:lnTo>
                    <a:lnTo>
                      <a:pt x="61846" y="123728"/>
                    </a:lnTo>
                    <a:lnTo>
                      <a:pt x="61406" y="124205"/>
                    </a:lnTo>
                    <a:lnTo>
                      <a:pt x="61406" y="124645"/>
                    </a:lnTo>
                    <a:lnTo>
                      <a:pt x="61846" y="124645"/>
                    </a:lnTo>
                    <a:lnTo>
                      <a:pt x="63239" y="126038"/>
                    </a:lnTo>
                    <a:lnTo>
                      <a:pt x="63239" y="127871"/>
                    </a:lnTo>
                    <a:lnTo>
                      <a:pt x="62762" y="129227"/>
                    </a:lnTo>
                    <a:lnTo>
                      <a:pt x="60013" y="129227"/>
                    </a:lnTo>
                    <a:lnTo>
                      <a:pt x="60013" y="129704"/>
                    </a:lnTo>
                    <a:lnTo>
                      <a:pt x="59573" y="131537"/>
                    </a:lnTo>
                    <a:lnTo>
                      <a:pt x="58180" y="131977"/>
                    </a:lnTo>
                    <a:lnTo>
                      <a:pt x="58180" y="134287"/>
                    </a:lnTo>
                    <a:lnTo>
                      <a:pt x="58657" y="133810"/>
                    </a:lnTo>
                    <a:lnTo>
                      <a:pt x="59096" y="133810"/>
                    </a:lnTo>
                    <a:lnTo>
                      <a:pt x="59573" y="133370"/>
                    </a:lnTo>
                    <a:lnTo>
                      <a:pt x="59573" y="134287"/>
                    </a:lnTo>
                    <a:lnTo>
                      <a:pt x="60013" y="134287"/>
                    </a:lnTo>
                    <a:lnTo>
                      <a:pt x="60929" y="133370"/>
                    </a:lnTo>
                    <a:lnTo>
                      <a:pt x="61406" y="132893"/>
                    </a:lnTo>
                    <a:lnTo>
                      <a:pt x="62323" y="132453"/>
                    </a:lnTo>
                    <a:lnTo>
                      <a:pt x="62323" y="133370"/>
                    </a:lnTo>
                    <a:lnTo>
                      <a:pt x="62323" y="133810"/>
                    </a:lnTo>
                    <a:lnTo>
                      <a:pt x="61406" y="134726"/>
                    </a:lnTo>
                    <a:lnTo>
                      <a:pt x="60490" y="135203"/>
                    </a:lnTo>
                    <a:lnTo>
                      <a:pt x="60013" y="135643"/>
                    </a:lnTo>
                    <a:lnTo>
                      <a:pt x="60490" y="136120"/>
                    </a:lnTo>
                    <a:lnTo>
                      <a:pt x="61406" y="136559"/>
                    </a:lnTo>
                    <a:lnTo>
                      <a:pt x="60490" y="137036"/>
                    </a:lnTo>
                    <a:lnTo>
                      <a:pt x="59096" y="136559"/>
                    </a:lnTo>
                    <a:lnTo>
                      <a:pt x="58657" y="136559"/>
                    </a:lnTo>
                    <a:lnTo>
                      <a:pt x="58180" y="137036"/>
                    </a:lnTo>
                    <a:lnTo>
                      <a:pt x="57740" y="137476"/>
                    </a:lnTo>
                    <a:lnTo>
                      <a:pt x="57740" y="137953"/>
                    </a:lnTo>
                    <a:lnTo>
                      <a:pt x="58180" y="138392"/>
                    </a:lnTo>
                    <a:lnTo>
                      <a:pt x="60013" y="137953"/>
                    </a:lnTo>
                    <a:lnTo>
                      <a:pt x="60490" y="138392"/>
                    </a:lnTo>
                    <a:lnTo>
                      <a:pt x="60490" y="138869"/>
                    </a:lnTo>
                    <a:lnTo>
                      <a:pt x="61846" y="139309"/>
                    </a:lnTo>
                    <a:lnTo>
                      <a:pt x="61406" y="139309"/>
                    </a:lnTo>
                    <a:lnTo>
                      <a:pt x="60929" y="140225"/>
                    </a:lnTo>
                    <a:lnTo>
                      <a:pt x="60490" y="139786"/>
                    </a:lnTo>
                    <a:lnTo>
                      <a:pt x="60490" y="140702"/>
                    </a:lnTo>
                    <a:lnTo>
                      <a:pt x="60929" y="141142"/>
                    </a:lnTo>
                    <a:lnTo>
                      <a:pt x="60490" y="141619"/>
                    </a:lnTo>
                    <a:lnTo>
                      <a:pt x="60013" y="141142"/>
                    </a:lnTo>
                    <a:lnTo>
                      <a:pt x="59573" y="140702"/>
                    </a:lnTo>
                    <a:lnTo>
                      <a:pt x="59096" y="141142"/>
                    </a:lnTo>
                    <a:lnTo>
                      <a:pt x="59096" y="142058"/>
                    </a:lnTo>
                    <a:lnTo>
                      <a:pt x="58657" y="142535"/>
                    </a:lnTo>
                    <a:lnTo>
                      <a:pt x="59096" y="142975"/>
                    </a:lnTo>
                    <a:lnTo>
                      <a:pt x="59096" y="143891"/>
                    </a:lnTo>
                    <a:lnTo>
                      <a:pt x="58180" y="143891"/>
                    </a:lnTo>
                    <a:lnTo>
                      <a:pt x="57740" y="145725"/>
                    </a:lnTo>
                    <a:lnTo>
                      <a:pt x="57740" y="146201"/>
                    </a:lnTo>
                    <a:lnTo>
                      <a:pt x="59096" y="146641"/>
                    </a:lnTo>
                    <a:lnTo>
                      <a:pt x="60013" y="147118"/>
                    </a:lnTo>
                    <a:lnTo>
                      <a:pt x="60490" y="147118"/>
                    </a:lnTo>
                    <a:lnTo>
                      <a:pt x="61406" y="146641"/>
                    </a:lnTo>
                    <a:lnTo>
                      <a:pt x="61846" y="147118"/>
                    </a:lnTo>
                    <a:lnTo>
                      <a:pt x="61846" y="147558"/>
                    </a:lnTo>
                    <a:lnTo>
                      <a:pt x="62762" y="147558"/>
                    </a:lnTo>
                    <a:lnTo>
                      <a:pt x="63239" y="147118"/>
                    </a:lnTo>
                    <a:lnTo>
                      <a:pt x="64156" y="147558"/>
                    </a:lnTo>
                    <a:lnTo>
                      <a:pt x="65072" y="147558"/>
                    </a:lnTo>
                    <a:lnTo>
                      <a:pt x="65072" y="148034"/>
                    </a:lnTo>
                    <a:lnTo>
                      <a:pt x="65989" y="148474"/>
                    </a:lnTo>
                    <a:lnTo>
                      <a:pt x="66905" y="148474"/>
                    </a:lnTo>
                    <a:lnTo>
                      <a:pt x="67345" y="148951"/>
                    </a:lnTo>
                    <a:lnTo>
                      <a:pt x="67822" y="149391"/>
                    </a:lnTo>
                    <a:lnTo>
                      <a:pt x="68738" y="149391"/>
                    </a:lnTo>
                    <a:lnTo>
                      <a:pt x="70571" y="151224"/>
                    </a:lnTo>
                    <a:lnTo>
                      <a:pt x="71011" y="149867"/>
                    </a:lnTo>
                    <a:lnTo>
                      <a:pt x="72404" y="149867"/>
                    </a:lnTo>
                    <a:lnTo>
                      <a:pt x="72844" y="149391"/>
                    </a:lnTo>
                    <a:lnTo>
                      <a:pt x="73321" y="148474"/>
                    </a:lnTo>
                    <a:lnTo>
                      <a:pt x="74237" y="148951"/>
                    </a:lnTo>
                    <a:lnTo>
                      <a:pt x="75154" y="149391"/>
                    </a:lnTo>
                    <a:lnTo>
                      <a:pt x="75594" y="149391"/>
                    </a:lnTo>
                    <a:lnTo>
                      <a:pt x="77903" y="148951"/>
                    </a:lnTo>
                    <a:lnTo>
                      <a:pt x="78343" y="149391"/>
                    </a:lnTo>
                    <a:lnTo>
                      <a:pt x="80653" y="149391"/>
                    </a:lnTo>
                    <a:lnTo>
                      <a:pt x="82009" y="148951"/>
                    </a:lnTo>
                    <a:lnTo>
                      <a:pt x="82486" y="148951"/>
                    </a:lnTo>
                    <a:lnTo>
                      <a:pt x="83402" y="149391"/>
                    </a:lnTo>
                    <a:lnTo>
                      <a:pt x="84759" y="148951"/>
                    </a:lnTo>
                    <a:lnTo>
                      <a:pt x="86152" y="148951"/>
                    </a:lnTo>
                    <a:lnTo>
                      <a:pt x="86592" y="149391"/>
                    </a:lnTo>
                    <a:lnTo>
                      <a:pt x="86152" y="149867"/>
                    </a:lnTo>
                    <a:lnTo>
                      <a:pt x="87985" y="149867"/>
                    </a:lnTo>
                    <a:lnTo>
                      <a:pt x="88425" y="149391"/>
                    </a:lnTo>
                    <a:lnTo>
                      <a:pt x="89341" y="148951"/>
                    </a:lnTo>
                    <a:lnTo>
                      <a:pt x="90734" y="148951"/>
                    </a:lnTo>
                    <a:lnTo>
                      <a:pt x="91174" y="148474"/>
                    </a:lnTo>
                    <a:lnTo>
                      <a:pt x="91174" y="148034"/>
                    </a:lnTo>
                    <a:lnTo>
                      <a:pt x="92567" y="148034"/>
                    </a:lnTo>
                    <a:lnTo>
                      <a:pt x="92567" y="148951"/>
                    </a:lnTo>
                    <a:lnTo>
                      <a:pt x="93484" y="148474"/>
                    </a:lnTo>
                    <a:lnTo>
                      <a:pt x="93484" y="148034"/>
                    </a:lnTo>
                    <a:lnTo>
                      <a:pt x="94400" y="148034"/>
                    </a:lnTo>
                    <a:lnTo>
                      <a:pt x="95317" y="148474"/>
                    </a:lnTo>
                    <a:lnTo>
                      <a:pt x="95317" y="148951"/>
                    </a:lnTo>
                    <a:lnTo>
                      <a:pt x="95317" y="149391"/>
                    </a:lnTo>
                    <a:lnTo>
                      <a:pt x="95757" y="149867"/>
                    </a:lnTo>
                    <a:lnTo>
                      <a:pt x="96673" y="149391"/>
                    </a:lnTo>
                    <a:lnTo>
                      <a:pt x="100816" y="149391"/>
                    </a:lnTo>
                    <a:lnTo>
                      <a:pt x="101732" y="150307"/>
                    </a:lnTo>
                    <a:lnTo>
                      <a:pt x="102649" y="150784"/>
                    </a:lnTo>
                    <a:lnTo>
                      <a:pt x="104005" y="150784"/>
                    </a:lnTo>
                    <a:lnTo>
                      <a:pt x="105398" y="150307"/>
                    </a:lnTo>
                    <a:lnTo>
                      <a:pt x="105838" y="148951"/>
                    </a:lnTo>
                    <a:lnTo>
                      <a:pt x="104922" y="148474"/>
                    </a:lnTo>
                    <a:lnTo>
                      <a:pt x="106755" y="148474"/>
                    </a:lnTo>
                    <a:lnTo>
                      <a:pt x="106315" y="147558"/>
                    </a:lnTo>
                    <a:lnTo>
                      <a:pt x="106755" y="146641"/>
                    </a:lnTo>
                    <a:lnTo>
                      <a:pt x="106315" y="146641"/>
                    </a:lnTo>
                    <a:lnTo>
                      <a:pt x="105398" y="146201"/>
                    </a:lnTo>
                    <a:lnTo>
                      <a:pt x="104482" y="145725"/>
                    </a:lnTo>
                    <a:lnTo>
                      <a:pt x="104005" y="145285"/>
                    </a:lnTo>
                    <a:lnTo>
                      <a:pt x="102172" y="144368"/>
                    </a:lnTo>
                    <a:lnTo>
                      <a:pt x="101256" y="143891"/>
                    </a:lnTo>
                    <a:lnTo>
                      <a:pt x="100339" y="142975"/>
                    </a:lnTo>
                    <a:lnTo>
                      <a:pt x="100339" y="141142"/>
                    </a:lnTo>
                    <a:lnTo>
                      <a:pt x="99423" y="140702"/>
                    </a:lnTo>
                    <a:lnTo>
                      <a:pt x="98983" y="140225"/>
                    </a:lnTo>
                    <a:lnTo>
                      <a:pt x="98983" y="139309"/>
                    </a:lnTo>
                    <a:lnTo>
                      <a:pt x="98506" y="138392"/>
                    </a:lnTo>
                    <a:lnTo>
                      <a:pt x="98066" y="138392"/>
                    </a:lnTo>
                    <a:lnTo>
                      <a:pt x="98066" y="137953"/>
                    </a:lnTo>
                    <a:lnTo>
                      <a:pt x="97150" y="137476"/>
                    </a:lnTo>
                    <a:lnTo>
                      <a:pt x="95317" y="136559"/>
                    </a:lnTo>
                    <a:lnTo>
                      <a:pt x="95317" y="137036"/>
                    </a:lnTo>
                    <a:lnTo>
                      <a:pt x="94840" y="137476"/>
                    </a:lnTo>
                    <a:lnTo>
                      <a:pt x="94400" y="137036"/>
                    </a:lnTo>
                    <a:lnTo>
                      <a:pt x="93484" y="136559"/>
                    </a:lnTo>
                    <a:lnTo>
                      <a:pt x="93924" y="134726"/>
                    </a:lnTo>
                    <a:lnTo>
                      <a:pt x="93924" y="134287"/>
                    </a:lnTo>
                    <a:lnTo>
                      <a:pt x="94400" y="133810"/>
                    </a:lnTo>
                    <a:lnTo>
                      <a:pt x="94400" y="132893"/>
                    </a:lnTo>
                    <a:lnTo>
                      <a:pt x="94840" y="131977"/>
                    </a:lnTo>
                    <a:lnTo>
                      <a:pt x="93924" y="131977"/>
                    </a:lnTo>
                    <a:lnTo>
                      <a:pt x="93924" y="130620"/>
                    </a:lnTo>
                    <a:lnTo>
                      <a:pt x="94400" y="129227"/>
                    </a:lnTo>
                    <a:lnTo>
                      <a:pt x="94400" y="128311"/>
                    </a:lnTo>
                    <a:lnTo>
                      <a:pt x="94840" y="128311"/>
                    </a:lnTo>
                    <a:lnTo>
                      <a:pt x="95317" y="128787"/>
                    </a:lnTo>
                    <a:lnTo>
                      <a:pt x="96233" y="127871"/>
                    </a:lnTo>
                    <a:lnTo>
                      <a:pt x="96673" y="127394"/>
                    </a:lnTo>
                    <a:lnTo>
                      <a:pt x="97150" y="126954"/>
                    </a:lnTo>
                    <a:lnTo>
                      <a:pt x="97590" y="125561"/>
                    </a:lnTo>
                    <a:lnTo>
                      <a:pt x="98066" y="126038"/>
                    </a:lnTo>
                    <a:lnTo>
                      <a:pt x="98506" y="125121"/>
                    </a:lnTo>
                    <a:lnTo>
                      <a:pt x="98066" y="123728"/>
                    </a:lnTo>
                    <a:lnTo>
                      <a:pt x="96673" y="123728"/>
                    </a:lnTo>
                    <a:lnTo>
                      <a:pt x="95317" y="123288"/>
                    </a:lnTo>
                    <a:lnTo>
                      <a:pt x="95757" y="122372"/>
                    </a:lnTo>
                    <a:lnTo>
                      <a:pt x="96233" y="121895"/>
                    </a:lnTo>
                    <a:lnTo>
                      <a:pt x="96673" y="121895"/>
                    </a:lnTo>
                    <a:lnTo>
                      <a:pt x="96233" y="121455"/>
                    </a:lnTo>
                    <a:lnTo>
                      <a:pt x="94840" y="120539"/>
                    </a:lnTo>
                    <a:lnTo>
                      <a:pt x="92567" y="119146"/>
                    </a:lnTo>
                    <a:lnTo>
                      <a:pt x="91651" y="118229"/>
                    </a:lnTo>
                    <a:lnTo>
                      <a:pt x="91174" y="118706"/>
                    </a:lnTo>
                    <a:lnTo>
                      <a:pt x="90258" y="119146"/>
                    </a:lnTo>
                    <a:lnTo>
                      <a:pt x="90258" y="119622"/>
                    </a:lnTo>
                    <a:lnTo>
                      <a:pt x="89818" y="120062"/>
                    </a:lnTo>
                    <a:lnTo>
                      <a:pt x="88901" y="119622"/>
                    </a:lnTo>
                    <a:lnTo>
                      <a:pt x="88425" y="119146"/>
                    </a:lnTo>
                    <a:lnTo>
                      <a:pt x="88425" y="118229"/>
                    </a:lnTo>
                    <a:lnTo>
                      <a:pt x="88425" y="117313"/>
                    </a:lnTo>
                    <a:lnTo>
                      <a:pt x="86152" y="117313"/>
                    </a:lnTo>
                    <a:lnTo>
                      <a:pt x="85675" y="117789"/>
                    </a:lnTo>
                    <a:lnTo>
                      <a:pt x="85675" y="116396"/>
                    </a:lnTo>
                    <a:lnTo>
                      <a:pt x="85675" y="115480"/>
                    </a:lnTo>
                    <a:lnTo>
                      <a:pt x="86592" y="113647"/>
                    </a:lnTo>
                    <a:lnTo>
                      <a:pt x="85235" y="113647"/>
                    </a:lnTo>
                    <a:lnTo>
                      <a:pt x="84319" y="112730"/>
                    </a:lnTo>
                    <a:lnTo>
                      <a:pt x="84759" y="112290"/>
                    </a:lnTo>
                    <a:lnTo>
                      <a:pt x="84759" y="110897"/>
                    </a:lnTo>
                    <a:lnTo>
                      <a:pt x="84319" y="110457"/>
                    </a:lnTo>
                    <a:lnTo>
                      <a:pt x="83842" y="109541"/>
                    </a:lnTo>
                    <a:lnTo>
                      <a:pt x="84319" y="108624"/>
                    </a:lnTo>
                    <a:lnTo>
                      <a:pt x="84759" y="108624"/>
                    </a:lnTo>
                    <a:lnTo>
                      <a:pt x="84759" y="107231"/>
                    </a:lnTo>
                    <a:lnTo>
                      <a:pt x="84319" y="107231"/>
                    </a:lnTo>
                    <a:lnTo>
                      <a:pt x="84759" y="105398"/>
                    </a:lnTo>
                    <a:lnTo>
                      <a:pt x="86152" y="105875"/>
                    </a:lnTo>
                    <a:lnTo>
                      <a:pt x="86592" y="106791"/>
                    </a:lnTo>
                    <a:lnTo>
                      <a:pt x="87508" y="107231"/>
                    </a:lnTo>
                    <a:lnTo>
                      <a:pt x="87985" y="107708"/>
                    </a:lnTo>
                    <a:lnTo>
                      <a:pt x="88901" y="106791"/>
                    </a:lnTo>
                    <a:lnTo>
                      <a:pt x="88901" y="106315"/>
                    </a:lnTo>
                    <a:lnTo>
                      <a:pt x="88425" y="105398"/>
                    </a:lnTo>
                    <a:lnTo>
                      <a:pt x="87985" y="104042"/>
                    </a:lnTo>
                    <a:lnTo>
                      <a:pt x="86592" y="103565"/>
                    </a:lnTo>
                    <a:lnTo>
                      <a:pt x="87508" y="103125"/>
                    </a:lnTo>
                    <a:lnTo>
                      <a:pt x="88425" y="103125"/>
                    </a:lnTo>
                    <a:lnTo>
                      <a:pt x="88425" y="102209"/>
                    </a:lnTo>
                    <a:lnTo>
                      <a:pt x="88425" y="101732"/>
                    </a:lnTo>
                    <a:lnTo>
                      <a:pt x="88425" y="99899"/>
                    </a:lnTo>
                    <a:lnTo>
                      <a:pt x="89341" y="99899"/>
                    </a:lnTo>
                    <a:lnTo>
                      <a:pt x="89818" y="99459"/>
                    </a:lnTo>
                    <a:lnTo>
                      <a:pt x="90258" y="98543"/>
                    </a:lnTo>
                    <a:lnTo>
                      <a:pt x="91174" y="97150"/>
                    </a:lnTo>
                    <a:lnTo>
                      <a:pt x="91651" y="96233"/>
                    </a:lnTo>
                    <a:lnTo>
                      <a:pt x="91651" y="95793"/>
                    </a:lnTo>
                    <a:lnTo>
                      <a:pt x="91651" y="95317"/>
                    </a:lnTo>
                    <a:lnTo>
                      <a:pt x="92091" y="95317"/>
                    </a:lnTo>
                    <a:lnTo>
                      <a:pt x="92567" y="95793"/>
                    </a:lnTo>
                    <a:lnTo>
                      <a:pt x="93007" y="96233"/>
                    </a:lnTo>
                    <a:lnTo>
                      <a:pt x="93924" y="95793"/>
                    </a:lnTo>
                    <a:lnTo>
                      <a:pt x="94400" y="94877"/>
                    </a:lnTo>
                    <a:lnTo>
                      <a:pt x="94840" y="93484"/>
                    </a:lnTo>
                    <a:lnTo>
                      <a:pt x="95757" y="93044"/>
                    </a:lnTo>
                    <a:lnTo>
                      <a:pt x="96233" y="93044"/>
                    </a:lnTo>
                    <a:lnTo>
                      <a:pt x="97590" y="93960"/>
                    </a:lnTo>
                    <a:lnTo>
                      <a:pt x="97590" y="93960"/>
                    </a:lnTo>
                    <a:lnTo>
                      <a:pt x="97150" y="93484"/>
                    </a:lnTo>
                    <a:lnTo>
                      <a:pt x="97590" y="92567"/>
                    </a:lnTo>
                    <a:lnTo>
                      <a:pt x="98983" y="92567"/>
                    </a:lnTo>
                    <a:lnTo>
                      <a:pt x="99899" y="93044"/>
                    </a:lnTo>
                    <a:lnTo>
                      <a:pt x="102172" y="93044"/>
                    </a:lnTo>
                    <a:lnTo>
                      <a:pt x="102649" y="93484"/>
                    </a:lnTo>
                    <a:lnTo>
                      <a:pt x="104005" y="93484"/>
                    </a:lnTo>
                    <a:lnTo>
                      <a:pt x="104482" y="93960"/>
                    </a:lnTo>
                    <a:lnTo>
                      <a:pt x="104482" y="93044"/>
                    </a:lnTo>
                    <a:lnTo>
                      <a:pt x="104005" y="92567"/>
                    </a:lnTo>
                    <a:lnTo>
                      <a:pt x="104005" y="92127"/>
                    </a:lnTo>
                    <a:lnTo>
                      <a:pt x="107231" y="92127"/>
                    </a:lnTo>
                    <a:lnTo>
                      <a:pt x="108588" y="92567"/>
                    </a:lnTo>
                    <a:lnTo>
                      <a:pt x="109064" y="91651"/>
                    </a:lnTo>
                    <a:lnTo>
                      <a:pt x="109064" y="91211"/>
                    </a:lnTo>
                    <a:lnTo>
                      <a:pt x="109064" y="90734"/>
                    </a:lnTo>
                    <a:lnTo>
                      <a:pt x="109504" y="90734"/>
                    </a:lnTo>
                    <a:lnTo>
                      <a:pt x="109064" y="90294"/>
                    </a:lnTo>
                    <a:lnTo>
                      <a:pt x="108588" y="89818"/>
                    </a:lnTo>
                    <a:lnTo>
                      <a:pt x="110897" y="89818"/>
                    </a:lnTo>
                    <a:lnTo>
                      <a:pt x="109981" y="88461"/>
                    </a:lnTo>
                    <a:lnTo>
                      <a:pt x="110421" y="88461"/>
                    </a:lnTo>
                    <a:lnTo>
                      <a:pt x="111337" y="87985"/>
                    </a:lnTo>
                    <a:lnTo>
                      <a:pt x="112254" y="88461"/>
                    </a:lnTo>
                    <a:lnTo>
                      <a:pt x="113170" y="88461"/>
                    </a:lnTo>
                    <a:lnTo>
                      <a:pt x="113170" y="87545"/>
                    </a:lnTo>
                    <a:lnTo>
                      <a:pt x="114087" y="87545"/>
                    </a:lnTo>
                    <a:lnTo>
                      <a:pt x="113647" y="86628"/>
                    </a:lnTo>
                    <a:lnTo>
                      <a:pt x="113647" y="86152"/>
                    </a:lnTo>
                    <a:lnTo>
                      <a:pt x="114087" y="85712"/>
                    </a:lnTo>
                    <a:lnTo>
                      <a:pt x="115480" y="84795"/>
                    </a:lnTo>
                    <a:lnTo>
                      <a:pt x="115920" y="85235"/>
                    </a:lnTo>
                    <a:lnTo>
                      <a:pt x="116396" y="86152"/>
                    </a:lnTo>
                    <a:lnTo>
                      <a:pt x="117313" y="86152"/>
                    </a:lnTo>
                    <a:lnTo>
                      <a:pt x="119146" y="85712"/>
                    </a:lnTo>
                    <a:lnTo>
                      <a:pt x="120062" y="85712"/>
                    </a:lnTo>
                    <a:lnTo>
                      <a:pt x="120062" y="85235"/>
                    </a:lnTo>
                    <a:lnTo>
                      <a:pt x="120062" y="84319"/>
                    </a:lnTo>
                    <a:lnTo>
                      <a:pt x="120979" y="83402"/>
                    </a:lnTo>
                    <a:lnTo>
                      <a:pt x="122335" y="82962"/>
                    </a:lnTo>
                    <a:lnTo>
                      <a:pt x="123728" y="81569"/>
                    </a:lnTo>
                    <a:lnTo>
                      <a:pt x="124168" y="80653"/>
                    </a:lnTo>
                    <a:lnTo>
                      <a:pt x="124168" y="79736"/>
                    </a:lnTo>
                    <a:lnTo>
                      <a:pt x="123728" y="78820"/>
                    </a:lnTo>
                    <a:lnTo>
                      <a:pt x="122812" y="77903"/>
                    </a:lnTo>
                    <a:lnTo>
                      <a:pt x="122335" y="77903"/>
                    </a:lnTo>
                    <a:lnTo>
                      <a:pt x="121419" y="78380"/>
                    </a:lnTo>
                    <a:lnTo>
                      <a:pt x="120502" y="79296"/>
                    </a:lnTo>
                    <a:lnTo>
                      <a:pt x="117753" y="79296"/>
                    </a:lnTo>
                    <a:lnTo>
                      <a:pt x="116396" y="78820"/>
                    </a:lnTo>
                    <a:lnTo>
                      <a:pt x="116396" y="78380"/>
                    </a:lnTo>
                    <a:lnTo>
                      <a:pt x="115480" y="77463"/>
                    </a:lnTo>
                    <a:lnTo>
                      <a:pt x="115003" y="77463"/>
                    </a:lnTo>
                    <a:lnTo>
                      <a:pt x="113647" y="78820"/>
                    </a:lnTo>
                    <a:lnTo>
                      <a:pt x="113170" y="79296"/>
                    </a:lnTo>
                    <a:lnTo>
                      <a:pt x="112254" y="79296"/>
                    </a:lnTo>
                    <a:lnTo>
                      <a:pt x="111337" y="78380"/>
                    </a:lnTo>
                    <a:lnTo>
                      <a:pt x="110421" y="76987"/>
                    </a:lnTo>
                    <a:lnTo>
                      <a:pt x="110421" y="76070"/>
                    </a:lnTo>
                    <a:lnTo>
                      <a:pt x="110421" y="75630"/>
                    </a:lnTo>
                    <a:lnTo>
                      <a:pt x="109504" y="75154"/>
                    </a:lnTo>
                    <a:lnTo>
                      <a:pt x="109064" y="74714"/>
                    </a:lnTo>
                    <a:lnTo>
                      <a:pt x="109064" y="74237"/>
                    </a:lnTo>
                    <a:lnTo>
                      <a:pt x="108148" y="73321"/>
                    </a:lnTo>
                    <a:lnTo>
                      <a:pt x="108148" y="71048"/>
                    </a:lnTo>
                    <a:lnTo>
                      <a:pt x="108148" y="69654"/>
                    </a:lnTo>
                    <a:lnTo>
                      <a:pt x="107671" y="69215"/>
                    </a:lnTo>
                    <a:lnTo>
                      <a:pt x="106755" y="68738"/>
                    </a:lnTo>
                    <a:lnTo>
                      <a:pt x="106755" y="67382"/>
                    </a:lnTo>
                    <a:lnTo>
                      <a:pt x="106755" y="66465"/>
                    </a:lnTo>
                    <a:lnTo>
                      <a:pt x="106315" y="66905"/>
                    </a:lnTo>
                    <a:lnTo>
                      <a:pt x="106315" y="67382"/>
                    </a:lnTo>
                    <a:lnTo>
                      <a:pt x="105398" y="69654"/>
                    </a:lnTo>
                    <a:lnTo>
                      <a:pt x="104482" y="71048"/>
                    </a:lnTo>
                    <a:lnTo>
                      <a:pt x="103089" y="71487"/>
                    </a:lnTo>
                    <a:lnTo>
                      <a:pt x="101732" y="72404"/>
                    </a:lnTo>
                    <a:lnTo>
                      <a:pt x="100816" y="72881"/>
                    </a:lnTo>
                    <a:lnTo>
                      <a:pt x="98983" y="71048"/>
                    </a:lnTo>
                    <a:lnTo>
                      <a:pt x="98983" y="69654"/>
                    </a:lnTo>
                    <a:lnTo>
                      <a:pt x="99899" y="68738"/>
                    </a:lnTo>
                    <a:lnTo>
                      <a:pt x="101256" y="68298"/>
                    </a:lnTo>
                    <a:lnTo>
                      <a:pt x="101732" y="68738"/>
                    </a:lnTo>
                    <a:lnTo>
                      <a:pt x="102649" y="69215"/>
                    </a:lnTo>
                    <a:lnTo>
                      <a:pt x="102649" y="68738"/>
                    </a:lnTo>
                    <a:lnTo>
                      <a:pt x="102649" y="67821"/>
                    </a:lnTo>
                    <a:lnTo>
                      <a:pt x="102649" y="67382"/>
                    </a:lnTo>
                    <a:lnTo>
                      <a:pt x="103089" y="65988"/>
                    </a:lnTo>
                    <a:lnTo>
                      <a:pt x="103565" y="65072"/>
                    </a:lnTo>
                    <a:lnTo>
                      <a:pt x="103089" y="64155"/>
                    </a:lnTo>
                    <a:lnTo>
                      <a:pt x="102172" y="63716"/>
                    </a:lnTo>
                    <a:lnTo>
                      <a:pt x="102172" y="63239"/>
                    </a:lnTo>
                    <a:lnTo>
                      <a:pt x="101732" y="63239"/>
                    </a:lnTo>
                    <a:lnTo>
                      <a:pt x="101256" y="64155"/>
                    </a:lnTo>
                    <a:lnTo>
                      <a:pt x="99423" y="64155"/>
                    </a:lnTo>
                    <a:lnTo>
                      <a:pt x="98983" y="64632"/>
                    </a:lnTo>
                    <a:lnTo>
                      <a:pt x="97150" y="65549"/>
                    </a:lnTo>
                    <a:lnTo>
                      <a:pt x="96233" y="65549"/>
                    </a:lnTo>
                    <a:lnTo>
                      <a:pt x="95757" y="64155"/>
                    </a:lnTo>
                    <a:lnTo>
                      <a:pt x="94840" y="62799"/>
                    </a:lnTo>
                    <a:lnTo>
                      <a:pt x="93924" y="62322"/>
                    </a:lnTo>
                    <a:lnTo>
                      <a:pt x="94400" y="61883"/>
                    </a:lnTo>
                    <a:lnTo>
                      <a:pt x="95317" y="61883"/>
                    </a:lnTo>
                    <a:lnTo>
                      <a:pt x="94840" y="60489"/>
                    </a:lnTo>
                    <a:lnTo>
                      <a:pt x="94400" y="59133"/>
                    </a:lnTo>
                    <a:lnTo>
                      <a:pt x="93007" y="57740"/>
                    </a:lnTo>
                    <a:lnTo>
                      <a:pt x="93484" y="56383"/>
                    </a:lnTo>
                    <a:lnTo>
                      <a:pt x="93924" y="55907"/>
                    </a:lnTo>
                    <a:lnTo>
                      <a:pt x="94840" y="55907"/>
                    </a:lnTo>
                    <a:lnTo>
                      <a:pt x="94840" y="55467"/>
                    </a:lnTo>
                    <a:lnTo>
                      <a:pt x="93924" y="54550"/>
                    </a:lnTo>
                    <a:lnTo>
                      <a:pt x="93924" y="54074"/>
                    </a:lnTo>
                    <a:lnTo>
                      <a:pt x="93924" y="52717"/>
                    </a:lnTo>
                    <a:lnTo>
                      <a:pt x="93924" y="52241"/>
                    </a:lnTo>
                    <a:lnTo>
                      <a:pt x="93007" y="52241"/>
                    </a:lnTo>
                    <a:lnTo>
                      <a:pt x="92567" y="51324"/>
                    </a:lnTo>
                    <a:lnTo>
                      <a:pt x="92091" y="50408"/>
                    </a:lnTo>
                    <a:lnTo>
                      <a:pt x="91651" y="49968"/>
                    </a:lnTo>
                    <a:lnTo>
                      <a:pt x="91174" y="49051"/>
                    </a:lnTo>
                    <a:lnTo>
                      <a:pt x="90734" y="49051"/>
                    </a:lnTo>
                    <a:lnTo>
                      <a:pt x="90734" y="48575"/>
                    </a:lnTo>
                    <a:lnTo>
                      <a:pt x="90258" y="48135"/>
                    </a:lnTo>
                    <a:lnTo>
                      <a:pt x="89818" y="48575"/>
                    </a:lnTo>
                    <a:lnTo>
                      <a:pt x="89341" y="47218"/>
                    </a:lnTo>
                    <a:lnTo>
                      <a:pt x="87985" y="45385"/>
                    </a:lnTo>
                    <a:lnTo>
                      <a:pt x="87508" y="43552"/>
                    </a:lnTo>
                    <a:lnTo>
                      <a:pt x="87068" y="42636"/>
                    </a:lnTo>
                    <a:lnTo>
                      <a:pt x="85235" y="41719"/>
                    </a:lnTo>
                    <a:lnTo>
                      <a:pt x="85235" y="40326"/>
                    </a:lnTo>
                    <a:lnTo>
                      <a:pt x="84759" y="39886"/>
                    </a:lnTo>
                    <a:lnTo>
                      <a:pt x="83842" y="38970"/>
                    </a:lnTo>
                    <a:lnTo>
                      <a:pt x="83402" y="38053"/>
                    </a:lnTo>
                    <a:lnTo>
                      <a:pt x="82926" y="36660"/>
                    </a:lnTo>
                    <a:lnTo>
                      <a:pt x="82486" y="36220"/>
                    </a:lnTo>
                    <a:lnTo>
                      <a:pt x="82009" y="35744"/>
                    </a:lnTo>
                    <a:lnTo>
                      <a:pt x="81093" y="33911"/>
                    </a:lnTo>
                    <a:lnTo>
                      <a:pt x="80653" y="33471"/>
                    </a:lnTo>
                    <a:lnTo>
                      <a:pt x="79736" y="32994"/>
                    </a:lnTo>
                    <a:lnTo>
                      <a:pt x="79736" y="32554"/>
                    </a:lnTo>
                    <a:lnTo>
                      <a:pt x="78820" y="32078"/>
                    </a:lnTo>
                    <a:lnTo>
                      <a:pt x="78343" y="31638"/>
                    </a:lnTo>
                    <a:lnTo>
                      <a:pt x="77427" y="29328"/>
                    </a:lnTo>
                    <a:lnTo>
                      <a:pt x="76987" y="29328"/>
                    </a:lnTo>
                    <a:lnTo>
                      <a:pt x="76987" y="28412"/>
                    </a:lnTo>
                    <a:lnTo>
                      <a:pt x="76510" y="27495"/>
                    </a:lnTo>
                    <a:lnTo>
                      <a:pt x="76510" y="27972"/>
                    </a:lnTo>
                    <a:lnTo>
                      <a:pt x="76070" y="27055"/>
                    </a:lnTo>
                    <a:lnTo>
                      <a:pt x="76070" y="26139"/>
                    </a:lnTo>
                    <a:lnTo>
                      <a:pt x="75594" y="25662"/>
                    </a:lnTo>
                    <a:lnTo>
                      <a:pt x="74677" y="24746"/>
                    </a:lnTo>
                    <a:lnTo>
                      <a:pt x="74237" y="23829"/>
                    </a:lnTo>
                    <a:lnTo>
                      <a:pt x="73321" y="23829"/>
                    </a:lnTo>
                    <a:lnTo>
                      <a:pt x="73321" y="23389"/>
                    </a:lnTo>
                    <a:lnTo>
                      <a:pt x="73321" y="22913"/>
                    </a:lnTo>
                    <a:lnTo>
                      <a:pt x="74237" y="22913"/>
                    </a:lnTo>
                    <a:lnTo>
                      <a:pt x="74677" y="22473"/>
                    </a:lnTo>
                    <a:lnTo>
                      <a:pt x="74677" y="20163"/>
                    </a:lnTo>
                    <a:lnTo>
                      <a:pt x="74237" y="18807"/>
                    </a:lnTo>
                    <a:lnTo>
                      <a:pt x="74237" y="17890"/>
                    </a:lnTo>
                    <a:lnTo>
                      <a:pt x="74677" y="17890"/>
                    </a:lnTo>
                    <a:lnTo>
                      <a:pt x="75154" y="16497"/>
                    </a:lnTo>
                    <a:lnTo>
                      <a:pt x="75154" y="14224"/>
                    </a:lnTo>
                    <a:lnTo>
                      <a:pt x="73761" y="11915"/>
                    </a:lnTo>
                    <a:lnTo>
                      <a:pt x="74237" y="10998"/>
                    </a:lnTo>
                    <a:lnTo>
                      <a:pt x="75154" y="10082"/>
                    </a:lnTo>
                    <a:lnTo>
                      <a:pt x="75594" y="9165"/>
                    </a:lnTo>
                    <a:lnTo>
                      <a:pt x="75154" y="7809"/>
                    </a:lnTo>
                    <a:lnTo>
                      <a:pt x="75154" y="6416"/>
                    </a:lnTo>
                    <a:lnTo>
                      <a:pt x="74237" y="5059"/>
                    </a:lnTo>
                    <a:lnTo>
                      <a:pt x="73321" y="4583"/>
                    </a:lnTo>
                    <a:lnTo>
                      <a:pt x="73761" y="3666"/>
                    </a:lnTo>
                    <a:lnTo>
                      <a:pt x="73321" y="3666"/>
                    </a:lnTo>
                    <a:lnTo>
                      <a:pt x="72844" y="3226"/>
                    </a:lnTo>
                    <a:lnTo>
                      <a:pt x="72404" y="3226"/>
                    </a:lnTo>
                    <a:lnTo>
                      <a:pt x="71928" y="4583"/>
                    </a:lnTo>
                    <a:lnTo>
                      <a:pt x="71488" y="4583"/>
                    </a:lnTo>
                    <a:lnTo>
                      <a:pt x="71011" y="3666"/>
                    </a:lnTo>
                    <a:lnTo>
                      <a:pt x="70094" y="3226"/>
                    </a:lnTo>
                    <a:lnTo>
                      <a:pt x="69178" y="2750"/>
                    </a:lnTo>
                    <a:lnTo>
                      <a:pt x="69178" y="1833"/>
                    </a:lnTo>
                    <a:lnTo>
                      <a:pt x="67822" y="1833"/>
                    </a:lnTo>
                    <a:lnTo>
                      <a:pt x="67345" y="2310"/>
                    </a:lnTo>
                    <a:lnTo>
                      <a:pt x="66428" y="2310"/>
                    </a:lnTo>
                    <a:lnTo>
                      <a:pt x="65989" y="1393"/>
                    </a:lnTo>
                    <a:lnTo>
                      <a:pt x="65512" y="917"/>
                    </a:lnTo>
                    <a:lnTo>
                      <a:pt x="65989" y="477"/>
                    </a:lnTo>
                    <a:lnTo>
                      <a:pt x="65989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70" name="Google Shape;1170;p42"/>
              <p:cNvSpPr/>
              <p:nvPr/>
            </p:nvSpPr>
            <p:spPr>
              <a:xfrm>
                <a:off x="4170625" y="24725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71" name="Google Shape;1171;p42"/>
              <p:cNvSpPr/>
              <p:nvPr/>
            </p:nvSpPr>
            <p:spPr>
              <a:xfrm>
                <a:off x="4662775" y="30912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72" name="Google Shape;1172;p42"/>
              <p:cNvSpPr/>
              <p:nvPr/>
            </p:nvSpPr>
            <p:spPr>
              <a:xfrm>
                <a:off x="6370225" y="39728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73" name="Google Shape;1173;p42"/>
              <p:cNvSpPr/>
              <p:nvPr/>
            </p:nvSpPr>
            <p:spPr>
              <a:xfrm>
                <a:off x="3723375" y="2369000"/>
                <a:ext cx="114575" cy="80675"/>
              </a:xfrm>
              <a:custGeom>
                <a:avLst/>
                <a:gdLst/>
                <a:ahLst/>
                <a:cxnLst/>
                <a:rect l="l" t="t" r="r" b="b"/>
                <a:pathLst>
                  <a:path w="4583" h="3227" extrusionOk="0">
                    <a:moveTo>
                      <a:pt x="3226" y="0"/>
                    </a:moveTo>
                    <a:lnTo>
                      <a:pt x="1833" y="1393"/>
                    </a:lnTo>
                    <a:lnTo>
                      <a:pt x="1393" y="477"/>
                    </a:lnTo>
                    <a:lnTo>
                      <a:pt x="917" y="917"/>
                    </a:lnTo>
                    <a:lnTo>
                      <a:pt x="917" y="1393"/>
                    </a:lnTo>
                    <a:lnTo>
                      <a:pt x="917" y="1833"/>
                    </a:lnTo>
                    <a:lnTo>
                      <a:pt x="0" y="2310"/>
                    </a:lnTo>
                    <a:lnTo>
                      <a:pt x="917" y="2310"/>
                    </a:lnTo>
                    <a:lnTo>
                      <a:pt x="1393" y="2750"/>
                    </a:lnTo>
                    <a:lnTo>
                      <a:pt x="1393" y="3226"/>
                    </a:lnTo>
                    <a:lnTo>
                      <a:pt x="2310" y="2750"/>
                    </a:lnTo>
                    <a:lnTo>
                      <a:pt x="1833" y="2310"/>
                    </a:lnTo>
                    <a:lnTo>
                      <a:pt x="3666" y="2310"/>
                    </a:lnTo>
                    <a:lnTo>
                      <a:pt x="3666" y="1833"/>
                    </a:lnTo>
                    <a:lnTo>
                      <a:pt x="3666" y="1393"/>
                    </a:lnTo>
                    <a:lnTo>
                      <a:pt x="4583" y="477"/>
                    </a:lnTo>
                    <a:lnTo>
                      <a:pt x="3226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74" name="Google Shape;1174;p42"/>
              <p:cNvSpPr/>
              <p:nvPr/>
            </p:nvSpPr>
            <p:spPr>
              <a:xfrm>
                <a:off x="3758200" y="2312175"/>
                <a:ext cx="45850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1834" extrusionOk="0">
                    <a:moveTo>
                      <a:pt x="0" y="917"/>
                    </a:moveTo>
                    <a:lnTo>
                      <a:pt x="0" y="1357"/>
                    </a:lnTo>
                    <a:lnTo>
                      <a:pt x="440" y="917"/>
                    </a:lnTo>
                    <a:close/>
                    <a:moveTo>
                      <a:pt x="917" y="0"/>
                    </a:moveTo>
                    <a:lnTo>
                      <a:pt x="440" y="917"/>
                    </a:lnTo>
                    <a:lnTo>
                      <a:pt x="917" y="917"/>
                    </a:lnTo>
                    <a:lnTo>
                      <a:pt x="917" y="1833"/>
                    </a:lnTo>
                    <a:lnTo>
                      <a:pt x="1357" y="1357"/>
                    </a:lnTo>
                    <a:lnTo>
                      <a:pt x="1833" y="917"/>
                    </a:lnTo>
                    <a:lnTo>
                      <a:pt x="1833" y="440"/>
                    </a:lnTo>
                    <a:lnTo>
                      <a:pt x="917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75" name="Google Shape;1175;p42"/>
              <p:cNvSpPr/>
              <p:nvPr/>
            </p:nvSpPr>
            <p:spPr>
              <a:xfrm>
                <a:off x="3849850" y="2220525"/>
                <a:ext cx="366625" cy="263050"/>
              </a:xfrm>
              <a:custGeom>
                <a:avLst/>
                <a:gdLst/>
                <a:ahLst/>
                <a:cxnLst/>
                <a:rect l="l" t="t" r="r" b="b"/>
                <a:pathLst>
                  <a:path w="14665" h="10522" extrusionOk="0">
                    <a:moveTo>
                      <a:pt x="7772" y="0"/>
                    </a:moveTo>
                    <a:lnTo>
                      <a:pt x="6856" y="440"/>
                    </a:lnTo>
                    <a:lnTo>
                      <a:pt x="5499" y="440"/>
                    </a:lnTo>
                    <a:lnTo>
                      <a:pt x="5023" y="917"/>
                    </a:lnTo>
                    <a:lnTo>
                      <a:pt x="1833" y="917"/>
                    </a:lnTo>
                    <a:lnTo>
                      <a:pt x="1833" y="1357"/>
                    </a:lnTo>
                    <a:lnTo>
                      <a:pt x="1833" y="2273"/>
                    </a:lnTo>
                    <a:lnTo>
                      <a:pt x="440" y="2273"/>
                    </a:lnTo>
                    <a:lnTo>
                      <a:pt x="0" y="2750"/>
                    </a:lnTo>
                    <a:lnTo>
                      <a:pt x="0" y="3190"/>
                    </a:lnTo>
                    <a:lnTo>
                      <a:pt x="0" y="3666"/>
                    </a:lnTo>
                    <a:lnTo>
                      <a:pt x="0" y="4106"/>
                    </a:lnTo>
                    <a:lnTo>
                      <a:pt x="1357" y="4106"/>
                    </a:lnTo>
                    <a:lnTo>
                      <a:pt x="1357" y="4583"/>
                    </a:lnTo>
                    <a:lnTo>
                      <a:pt x="1357" y="5023"/>
                    </a:lnTo>
                    <a:lnTo>
                      <a:pt x="917" y="5023"/>
                    </a:lnTo>
                    <a:lnTo>
                      <a:pt x="917" y="5499"/>
                    </a:lnTo>
                    <a:lnTo>
                      <a:pt x="917" y="6856"/>
                    </a:lnTo>
                    <a:lnTo>
                      <a:pt x="1833" y="7772"/>
                    </a:lnTo>
                    <a:lnTo>
                      <a:pt x="2273" y="7772"/>
                    </a:lnTo>
                    <a:lnTo>
                      <a:pt x="2273" y="7332"/>
                    </a:lnTo>
                    <a:lnTo>
                      <a:pt x="2750" y="6856"/>
                    </a:lnTo>
                    <a:lnTo>
                      <a:pt x="3190" y="6856"/>
                    </a:lnTo>
                    <a:lnTo>
                      <a:pt x="3666" y="7332"/>
                    </a:lnTo>
                    <a:lnTo>
                      <a:pt x="3190" y="8249"/>
                    </a:lnTo>
                    <a:lnTo>
                      <a:pt x="3666" y="9165"/>
                    </a:lnTo>
                    <a:lnTo>
                      <a:pt x="3666" y="9605"/>
                    </a:lnTo>
                    <a:lnTo>
                      <a:pt x="5023" y="9165"/>
                    </a:lnTo>
                    <a:lnTo>
                      <a:pt x="5499" y="8689"/>
                    </a:lnTo>
                    <a:lnTo>
                      <a:pt x="5939" y="9165"/>
                    </a:lnTo>
                    <a:lnTo>
                      <a:pt x="6416" y="9165"/>
                    </a:lnTo>
                    <a:lnTo>
                      <a:pt x="6416" y="8689"/>
                    </a:lnTo>
                    <a:lnTo>
                      <a:pt x="7332" y="9165"/>
                    </a:lnTo>
                    <a:lnTo>
                      <a:pt x="7772" y="9165"/>
                    </a:lnTo>
                    <a:lnTo>
                      <a:pt x="7772" y="9605"/>
                    </a:lnTo>
                    <a:lnTo>
                      <a:pt x="8249" y="10082"/>
                    </a:lnTo>
                    <a:lnTo>
                      <a:pt x="8689" y="10082"/>
                    </a:lnTo>
                    <a:lnTo>
                      <a:pt x="9605" y="9605"/>
                    </a:lnTo>
                    <a:lnTo>
                      <a:pt x="10522" y="10522"/>
                    </a:lnTo>
                    <a:lnTo>
                      <a:pt x="11438" y="10082"/>
                    </a:lnTo>
                    <a:lnTo>
                      <a:pt x="12355" y="9605"/>
                    </a:lnTo>
                    <a:lnTo>
                      <a:pt x="12355" y="10082"/>
                    </a:lnTo>
                    <a:lnTo>
                      <a:pt x="13271" y="10082"/>
                    </a:lnTo>
                    <a:lnTo>
                      <a:pt x="13748" y="9165"/>
                    </a:lnTo>
                    <a:lnTo>
                      <a:pt x="13271" y="9165"/>
                    </a:lnTo>
                    <a:lnTo>
                      <a:pt x="12831" y="8689"/>
                    </a:lnTo>
                    <a:lnTo>
                      <a:pt x="12831" y="8249"/>
                    </a:lnTo>
                    <a:lnTo>
                      <a:pt x="13271" y="7772"/>
                    </a:lnTo>
                    <a:lnTo>
                      <a:pt x="13748" y="8249"/>
                    </a:lnTo>
                    <a:lnTo>
                      <a:pt x="14188" y="8249"/>
                    </a:lnTo>
                    <a:lnTo>
                      <a:pt x="14188" y="8689"/>
                    </a:lnTo>
                    <a:lnTo>
                      <a:pt x="14664" y="7772"/>
                    </a:lnTo>
                    <a:lnTo>
                      <a:pt x="14664" y="7332"/>
                    </a:lnTo>
                    <a:lnTo>
                      <a:pt x="14188" y="6856"/>
                    </a:lnTo>
                    <a:lnTo>
                      <a:pt x="13271" y="6416"/>
                    </a:lnTo>
                    <a:lnTo>
                      <a:pt x="12831" y="5499"/>
                    </a:lnTo>
                    <a:lnTo>
                      <a:pt x="12355" y="4583"/>
                    </a:lnTo>
                    <a:lnTo>
                      <a:pt x="12831" y="3666"/>
                    </a:lnTo>
                    <a:lnTo>
                      <a:pt x="12355" y="3190"/>
                    </a:lnTo>
                    <a:lnTo>
                      <a:pt x="12355" y="2750"/>
                    </a:lnTo>
                    <a:lnTo>
                      <a:pt x="13271" y="1833"/>
                    </a:lnTo>
                    <a:lnTo>
                      <a:pt x="13271" y="917"/>
                    </a:lnTo>
                    <a:lnTo>
                      <a:pt x="12831" y="440"/>
                    </a:lnTo>
                    <a:lnTo>
                      <a:pt x="9605" y="440"/>
                    </a:lnTo>
                    <a:lnTo>
                      <a:pt x="9165" y="0"/>
                    </a:lnTo>
                    <a:lnTo>
                      <a:pt x="8689" y="0"/>
                    </a:lnTo>
                    <a:lnTo>
                      <a:pt x="7772" y="440"/>
                    </a:lnTo>
                    <a:lnTo>
                      <a:pt x="7772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76" name="Google Shape;1176;p42"/>
              <p:cNvSpPr/>
              <p:nvPr/>
            </p:nvSpPr>
            <p:spPr>
              <a:xfrm>
                <a:off x="4170625" y="2472550"/>
                <a:ext cx="110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440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77" name="Google Shape;1177;p42"/>
              <p:cNvSpPr/>
              <p:nvPr/>
            </p:nvSpPr>
            <p:spPr>
              <a:xfrm>
                <a:off x="4147700" y="27126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78" name="Google Shape;1178;p42"/>
              <p:cNvSpPr/>
              <p:nvPr/>
            </p:nvSpPr>
            <p:spPr>
              <a:xfrm>
                <a:off x="3689450" y="2437725"/>
                <a:ext cx="560925" cy="286900"/>
              </a:xfrm>
              <a:custGeom>
                <a:avLst/>
                <a:gdLst/>
                <a:ahLst/>
                <a:cxnLst/>
                <a:rect l="l" t="t" r="r" b="b"/>
                <a:pathLst>
                  <a:path w="22437" h="11476" extrusionOk="0">
                    <a:moveTo>
                      <a:pt x="11915" y="1"/>
                    </a:moveTo>
                    <a:lnTo>
                      <a:pt x="11439" y="477"/>
                    </a:lnTo>
                    <a:lnTo>
                      <a:pt x="10082" y="917"/>
                    </a:lnTo>
                    <a:lnTo>
                      <a:pt x="9166" y="917"/>
                    </a:lnTo>
                    <a:lnTo>
                      <a:pt x="9606" y="1394"/>
                    </a:lnTo>
                    <a:lnTo>
                      <a:pt x="9606" y="2310"/>
                    </a:lnTo>
                    <a:lnTo>
                      <a:pt x="9606" y="2750"/>
                    </a:lnTo>
                    <a:lnTo>
                      <a:pt x="9606" y="3667"/>
                    </a:lnTo>
                    <a:lnTo>
                      <a:pt x="9606" y="4143"/>
                    </a:lnTo>
                    <a:lnTo>
                      <a:pt x="9606" y="5060"/>
                    </a:lnTo>
                    <a:lnTo>
                      <a:pt x="9166" y="5500"/>
                    </a:lnTo>
                    <a:lnTo>
                      <a:pt x="8689" y="5976"/>
                    </a:lnTo>
                    <a:lnTo>
                      <a:pt x="8249" y="5976"/>
                    </a:lnTo>
                    <a:lnTo>
                      <a:pt x="7333" y="5060"/>
                    </a:lnTo>
                    <a:lnTo>
                      <a:pt x="6856" y="4583"/>
                    </a:lnTo>
                    <a:lnTo>
                      <a:pt x="6416" y="3667"/>
                    </a:lnTo>
                    <a:lnTo>
                      <a:pt x="5500" y="2750"/>
                    </a:lnTo>
                    <a:lnTo>
                      <a:pt x="5023" y="2750"/>
                    </a:lnTo>
                    <a:lnTo>
                      <a:pt x="4583" y="2310"/>
                    </a:lnTo>
                    <a:lnTo>
                      <a:pt x="4583" y="1834"/>
                    </a:lnTo>
                    <a:lnTo>
                      <a:pt x="3667" y="1834"/>
                    </a:lnTo>
                    <a:lnTo>
                      <a:pt x="2750" y="2750"/>
                    </a:lnTo>
                    <a:lnTo>
                      <a:pt x="2274" y="3227"/>
                    </a:lnTo>
                    <a:lnTo>
                      <a:pt x="1834" y="3227"/>
                    </a:lnTo>
                    <a:lnTo>
                      <a:pt x="1357" y="4143"/>
                    </a:lnTo>
                    <a:lnTo>
                      <a:pt x="1357" y="5060"/>
                    </a:lnTo>
                    <a:lnTo>
                      <a:pt x="917" y="5976"/>
                    </a:lnTo>
                    <a:lnTo>
                      <a:pt x="441" y="6893"/>
                    </a:lnTo>
                    <a:lnTo>
                      <a:pt x="1" y="10082"/>
                    </a:lnTo>
                    <a:lnTo>
                      <a:pt x="1834" y="9642"/>
                    </a:lnTo>
                    <a:lnTo>
                      <a:pt x="2750" y="9166"/>
                    </a:lnTo>
                    <a:lnTo>
                      <a:pt x="3190" y="8726"/>
                    </a:lnTo>
                    <a:lnTo>
                      <a:pt x="5940" y="8726"/>
                    </a:lnTo>
                    <a:lnTo>
                      <a:pt x="6856" y="7809"/>
                    </a:lnTo>
                    <a:lnTo>
                      <a:pt x="8249" y="7809"/>
                    </a:lnTo>
                    <a:lnTo>
                      <a:pt x="10082" y="8249"/>
                    </a:lnTo>
                    <a:lnTo>
                      <a:pt x="10999" y="7809"/>
                    </a:lnTo>
                    <a:lnTo>
                      <a:pt x="11439" y="8249"/>
                    </a:lnTo>
                    <a:lnTo>
                      <a:pt x="12355" y="8726"/>
                    </a:lnTo>
                    <a:lnTo>
                      <a:pt x="13748" y="9166"/>
                    </a:lnTo>
                    <a:lnTo>
                      <a:pt x="14188" y="9166"/>
                    </a:lnTo>
                    <a:lnTo>
                      <a:pt x="15105" y="10082"/>
                    </a:lnTo>
                    <a:lnTo>
                      <a:pt x="16498" y="10999"/>
                    </a:lnTo>
                    <a:lnTo>
                      <a:pt x="16938" y="11475"/>
                    </a:lnTo>
                    <a:lnTo>
                      <a:pt x="18331" y="10999"/>
                    </a:lnTo>
                    <a:lnTo>
                      <a:pt x="19247" y="10999"/>
                    </a:lnTo>
                    <a:lnTo>
                      <a:pt x="19687" y="10559"/>
                    </a:lnTo>
                    <a:lnTo>
                      <a:pt x="20604" y="10999"/>
                    </a:lnTo>
                    <a:lnTo>
                      <a:pt x="21520" y="10559"/>
                    </a:lnTo>
                    <a:lnTo>
                      <a:pt x="21520" y="10082"/>
                    </a:lnTo>
                    <a:lnTo>
                      <a:pt x="21080" y="9642"/>
                    </a:lnTo>
                    <a:lnTo>
                      <a:pt x="20604" y="9166"/>
                    </a:lnTo>
                    <a:lnTo>
                      <a:pt x="21520" y="8726"/>
                    </a:lnTo>
                    <a:lnTo>
                      <a:pt x="22437" y="7809"/>
                    </a:lnTo>
                    <a:lnTo>
                      <a:pt x="21997" y="6893"/>
                    </a:lnTo>
                    <a:lnTo>
                      <a:pt x="21997" y="5976"/>
                    </a:lnTo>
                    <a:lnTo>
                      <a:pt x="21520" y="5060"/>
                    </a:lnTo>
                    <a:lnTo>
                      <a:pt x="21520" y="4583"/>
                    </a:lnTo>
                    <a:lnTo>
                      <a:pt x="20604" y="4583"/>
                    </a:lnTo>
                    <a:lnTo>
                      <a:pt x="19687" y="3667"/>
                    </a:lnTo>
                    <a:lnTo>
                      <a:pt x="21080" y="3667"/>
                    </a:lnTo>
                    <a:lnTo>
                      <a:pt x="20604" y="2750"/>
                    </a:lnTo>
                    <a:lnTo>
                      <a:pt x="20604" y="1834"/>
                    </a:lnTo>
                    <a:lnTo>
                      <a:pt x="20164" y="1834"/>
                    </a:lnTo>
                    <a:lnTo>
                      <a:pt x="19687" y="2310"/>
                    </a:lnTo>
                    <a:lnTo>
                      <a:pt x="19687" y="1834"/>
                    </a:lnTo>
                    <a:lnTo>
                      <a:pt x="19247" y="1834"/>
                    </a:lnTo>
                    <a:lnTo>
                      <a:pt x="19247" y="1394"/>
                    </a:lnTo>
                    <a:lnTo>
                      <a:pt x="18771" y="1394"/>
                    </a:lnTo>
                    <a:lnTo>
                      <a:pt x="18771" y="917"/>
                    </a:lnTo>
                    <a:lnTo>
                      <a:pt x="17854" y="1394"/>
                    </a:lnTo>
                    <a:lnTo>
                      <a:pt x="16938" y="1834"/>
                    </a:lnTo>
                    <a:lnTo>
                      <a:pt x="16021" y="917"/>
                    </a:lnTo>
                    <a:lnTo>
                      <a:pt x="15105" y="1394"/>
                    </a:lnTo>
                    <a:lnTo>
                      <a:pt x="14665" y="1394"/>
                    </a:lnTo>
                    <a:lnTo>
                      <a:pt x="14188" y="917"/>
                    </a:lnTo>
                    <a:lnTo>
                      <a:pt x="14188" y="477"/>
                    </a:lnTo>
                    <a:lnTo>
                      <a:pt x="13748" y="477"/>
                    </a:lnTo>
                    <a:lnTo>
                      <a:pt x="12832" y="1"/>
                    </a:lnTo>
                    <a:lnTo>
                      <a:pt x="12832" y="477"/>
                    </a:lnTo>
                    <a:lnTo>
                      <a:pt x="12355" y="477"/>
                    </a:lnTo>
                    <a:lnTo>
                      <a:pt x="11915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79" name="Google Shape;1179;p42"/>
              <p:cNvSpPr/>
              <p:nvPr/>
            </p:nvSpPr>
            <p:spPr>
              <a:xfrm>
                <a:off x="3689450" y="2632950"/>
                <a:ext cx="492200" cy="343700"/>
              </a:xfrm>
              <a:custGeom>
                <a:avLst/>
                <a:gdLst/>
                <a:ahLst/>
                <a:cxnLst/>
                <a:rect l="l" t="t" r="r" b="b"/>
                <a:pathLst>
                  <a:path w="19688" h="13748" extrusionOk="0">
                    <a:moveTo>
                      <a:pt x="6856" y="0"/>
                    </a:moveTo>
                    <a:lnTo>
                      <a:pt x="5940" y="917"/>
                    </a:lnTo>
                    <a:lnTo>
                      <a:pt x="3190" y="917"/>
                    </a:lnTo>
                    <a:lnTo>
                      <a:pt x="2750" y="1357"/>
                    </a:lnTo>
                    <a:lnTo>
                      <a:pt x="1834" y="1833"/>
                    </a:lnTo>
                    <a:lnTo>
                      <a:pt x="441" y="2273"/>
                    </a:lnTo>
                    <a:lnTo>
                      <a:pt x="1" y="2273"/>
                    </a:lnTo>
                    <a:lnTo>
                      <a:pt x="441" y="3666"/>
                    </a:lnTo>
                    <a:lnTo>
                      <a:pt x="441" y="4106"/>
                    </a:lnTo>
                    <a:lnTo>
                      <a:pt x="441" y="4583"/>
                    </a:lnTo>
                    <a:lnTo>
                      <a:pt x="917" y="5939"/>
                    </a:lnTo>
                    <a:lnTo>
                      <a:pt x="917" y="7772"/>
                    </a:lnTo>
                    <a:lnTo>
                      <a:pt x="2274" y="7332"/>
                    </a:lnTo>
                    <a:lnTo>
                      <a:pt x="2274" y="7772"/>
                    </a:lnTo>
                    <a:lnTo>
                      <a:pt x="2750" y="8249"/>
                    </a:lnTo>
                    <a:lnTo>
                      <a:pt x="3190" y="8249"/>
                    </a:lnTo>
                    <a:lnTo>
                      <a:pt x="3667" y="8689"/>
                    </a:lnTo>
                    <a:lnTo>
                      <a:pt x="4107" y="8249"/>
                    </a:lnTo>
                    <a:lnTo>
                      <a:pt x="5023" y="7772"/>
                    </a:lnTo>
                    <a:lnTo>
                      <a:pt x="5940" y="8249"/>
                    </a:lnTo>
                    <a:lnTo>
                      <a:pt x="6416" y="9165"/>
                    </a:lnTo>
                    <a:lnTo>
                      <a:pt x="6416" y="9605"/>
                    </a:lnTo>
                    <a:lnTo>
                      <a:pt x="6856" y="10082"/>
                    </a:lnTo>
                    <a:lnTo>
                      <a:pt x="6856" y="10998"/>
                    </a:lnTo>
                    <a:lnTo>
                      <a:pt x="6856" y="11438"/>
                    </a:lnTo>
                    <a:lnTo>
                      <a:pt x="7773" y="12355"/>
                    </a:lnTo>
                    <a:lnTo>
                      <a:pt x="8249" y="12355"/>
                    </a:lnTo>
                    <a:lnTo>
                      <a:pt x="9606" y="12831"/>
                    </a:lnTo>
                    <a:lnTo>
                      <a:pt x="9606" y="13271"/>
                    </a:lnTo>
                    <a:lnTo>
                      <a:pt x="10522" y="13271"/>
                    </a:lnTo>
                    <a:lnTo>
                      <a:pt x="10522" y="13748"/>
                    </a:lnTo>
                    <a:lnTo>
                      <a:pt x="11439" y="13748"/>
                    </a:lnTo>
                    <a:lnTo>
                      <a:pt x="11915" y="13271"/>
                    </a:lnTo>
                    <a:lnTo>
                      <a:pt x="12355" y="11915"/>
                    </a:lnTo>
                    <a:lnTo>
                      <a:pt x="13272" y="11915"/>
                    </a:lnTo>
                    <a:lnTo>
                      <a:pt x="14188" y="11438"/>
                    </a:lnTo>
                    <a:lnTo>
                      <a:pt x="14665" y="11915"/>
                    </a:lnTo>
                    <a:lnTo>
                      <a:pt x="14665" y="11438"/>
                    </a:lnTo>
                    <a:lnTo>
                      <a:pt x="15105" y="11438"/>
                    </a:lnTo>
                    <a:lnTo>
                      <a:pt x="15581" y="10522"/>
                    </a:lnTo>
                    <a:lnTo>
                      <a:pt x="15581" y="10082"/>
                    </a:lnTo>
                    <a:lnTo>
                      <a:pt x="15105" y="8689"/>
                    </a:lnTo>
                    <a:lnTo>
                      <a:pt x="15105" y="8249"/>
                    </a:lnTo>
                    <a:lnTo>
                      <a:pt x="17414" y="7332"/>
                    </a:lnTo>
                    <a:lnTo>
                      <a:pt x="16938" y="6856"/>
                    </a:lnTo>
                    <a:lnTo>
                      <a:pt x="18771" y="6856"/>
                    </a:lnTo>
                    <a:lnTo>
                      <a:pt x="19687" y="5499"/>
                    </a:lnTo>
                    <a:lnTo>
                      <a:pt x="17414" y="5499"/>
                    </a:lnTo>
                    <a:lnTo>
                      <a:pt x="18331" y="3190"/>
                    </a:lnTo>
                    <a:lnTo>
                      <a:pt x="16938" y="3666"/>
                    </a:lnTo>
                    <a:lnTo>
                      <a:pt x="16498" y="3190"/>
                    </a:lnTo>
                    <a:lnTo>
                      <a:pt x="15105" y="2273"/>
                    </a:lnTo>
                    <a:lnTo>
                      <a:pt x="14188" y="1357"/>
                    </a:lnTo>
                    <a:lnTo>
                      <a:pt x="13748" y="1357"/>
                    </a:lnTo>
                    <a:lnTo>
                      <a:pt x="12355" y="917"/>
                    </a:lnTo>
                    <a:lnTo>
                      <a:pt x="11439" y="440"/>
                    </a:lnTo>
                    <a:lnTo>
                      <a:pt x="10999" y="0"/>
                    </a:lnTo>
                    <a:lnTo>
                      <a:pt x="10082" y="440"/>
                    </a:lnTo>
                    <a:lnTo>
                      <a:pt x="8249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80" name="Google Shape;1180;p42"/>
              <p:cNvSpPr/>
              <p:nvPr/>
            </p:nvSpPr>
            <p:spPr>
              <a:xfrm>
                <a:off x="4662775" y="3079275"/>
                <a:ext cx="25" cy="11950"/>
              </a:xfrm>
              <a:custGeom>
                <a:avLst/>
                <a:gdLst/>
                <a:ahLst/>
                <a:cxnLst/>
                <a:rect l="l" t="t" r="r" b="b"/>
                <a:pathLst>
                  <a:path w="1" h="478" extrusionOk="0">
                    <a:moveTo>
                      <a:pt x="1" y="477"/>
                    </a:moveTo>
                    <a:lnTo>
                      <a:pt x="1" y="1"/>
                    </a:lnTo>
                    <a:lnTo>
                      <a:pt x="1" y="477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81" name="Google Shape;1181;p42"/>
              <p:cNvSpPr/>
              <p:nvPr/>
            </p:nvSpPr>
            <p:spPr>
              <a:xfrm>
                <a:off x="3929575" y="2632950"/>
                <a:ext cx="768050" cy="641575"/>
              </a:xfrm>
              <a:custGeom>
                <a:avLst/>
                <a:gdLst/>
                <a:ahLst/>
                <a:cxnLst/>
                <a:rect l="l" t="t" r="r" b="b"/>
                <a:pathLst>
                  <a:path w="30722" h="25663" extrusionOk="0">
                    <a:moveTo>
                      <a:pt x="12832" y="0"/>
                    </a:moveTo>
                    <a:lnTo>
                      <a:pt x="11915" y="917"/>
                    </a:lnTo>
                    <a:lnTo>
                      <a:pt x="10999" y="1357"/>
                    </a:lnTo>
                    <a:lnTo>
                      <a:pt x="11915" y="1833"/>
                    </a:lnTo>
                    <a:lnTo>
                      <a:pt x="11915" y="2273"/>
                    </a:lnTo>
                    <a:lnTo>
                      <a:pt x="11915" y="2750"/>
                    </a:lnTo>
                    <a:lnTo>
                      <a:pt x="10999" y="3190"/>
                    </a:lnTo>
                    <a:lnTo>
                      <a:pt x="10082" y="2750"/>
                    </a:lnTo>
                    <a:lnTo>
                      <a:pt x="9642" y="3190"/>
                    </a:lnTo>
                    <a:lnTo>
                      <a:pt x="8726" y="3190"/>
                    </a:lnTo>
                    <a:lnTo>
                      <a:pt x="7809" y="5499"/>
                    </a:lnTo>
                    <a:lnTo>
                      <a:pt x="10082" y="5499"/>
                    </a:lnTo>
                    <a:lnTo>
                      <a:pt x="9166" y="6856"/>
                    </a:lnTo>
                    <a:lnTo>
                      <a:pt x="7809" y="6856"/>
                    </a:lnTo>
                    <a:lnTo>
                      <a:pt x="7809" y="7332"/>
                    </a:lnTo>
                    <a:lnTo>
                      <a:pt x="5500" y="8249"/>
                    </a:lnTo>
                    <a:lnTo>
                      <a:pt x="5976" y="8689"/>
                    </a:lnTo>
                    <a:lnTo>
                      <a:pt x="5976" y="10082"/>
                    </a:lnTo>
                    <a:lnTo>
                      <a:pt x="5976" y="10522"/>
                    </a:lnTo>
                    <a:lnTo>
                      <a:pt x="5500" y="11438"/>
                    </a:lnTo>
                    <a:lnTo>
                      <a:pt x="5060" y="11438"/>
                    </a:lnTo>
                    <a:lnTo>
                      <a:pt x="5060" y="11915"/>
                    </a:lnTo>
                    <a:lnTo>
                      <a:pt x="4583" y="11438"/>
                    </a:lnTo>
                    <a:lnTo>
                      <a:pt x="3667" y="11915"/>
                    </a:lnTo>
                    <a:lnTo>
                      <a:pt x="2750" y="11915"/>
                    </a:lnTo>
                    <a:lnTo>
                      <a:pt x="2310" y="13271"/>
                    </a:lnTo>
                    <a:lnTo>
                      <a:pt x="1834" y="13748"/>
                    </a:lnTo>
                    <a:lnTo>
                      <a:pt x="917" y="13748"/>
                    </a:lnTo>
                    <a:lnTo>
                      <a:pt x="917" y="13271"/>
                    </a:lnTo>
                    <a:lnTo>
                      <a:pt x="1" y="13271"/>
                    </a:lnTo>
                    <a:lnTo>
                      <a:pt x="1" y="14188"/>
                    </a:lnTo>
                    <a:lnTo>
                      <a:pt x="1" y="14664"/>
                    </a:lnTo>
                    <a:lnTo>
                      <a:pt x="477" y="15104"/>
                    </a:lnTo>
                    <a:lnTo>
                      <a:pt x="477" y="16497"/>
                    </a:lnTo>
                    <a:lnTo>
                      <a:pt x="917" y="16937"/>
                    </a:lnTo>
                    <a:lnTo>
                      <a:pt x="1394" y="17854"/>
                    </a:lnTo>
                    <a:lnTo>
                      <a:pt x="1834" y="17854"/>
                    </a:lnTo>
                    <a:lnTo>
                      <a:pt x="1834" y="18330"/>
                    </a:lnTo>
                    <a:lnTo>
                      <a:pt x="2310" y="18770"/>
                    </a:lnTo>
                    <a:lnTo>
                      <a:pt x="2310" y="20603"/>
                    </a:lnTo>
                    <a:lnTo>
                      <a:pt x="2310" y="21080"/>
                    </a:lnTo>
                    <a:lnTo>
                      <a:pt x="1834" y="21520"/>
                    </a:lnTo>
                    <a:lnTo>
                      <a:pt x="477" y="22913"/>
                    </a:lnTo>
                    <a:lnTo>
                      <a:pt x="917" y="23353"/>
                    </a:lnTo>
                    <a:lnTo>
                      <a:pt x="1834" y="23353"/>
                    </a:lnTo>
                    <a:lnTo>
                      <a:pt x="1394" y="25186"/>
                    </a:lnTo>
                    <a:lnTo>
                      <a:pt x="2310" y="25186"/>
                    </a:lnTo>
                    <a:lnTo>
                      <a:pt x="2750" y="25662"/>
                    </a:lnTo>
                    <a:lnTo>
                      <a:pt x="2750" y="25186"/>
                    </a:lnTo>
                    <a:lnTo>
                      <a:pt x="3227" y="24746"/>
                    </a:lnTo>
                    <a:lnTo>
                      <a:pt x="3667" y="24746"/>
                    </a:lnTo>
                    <a:lnTo>
                      <a:pt x="3667" y="24269"/>
                    </a:lnTo>
                    <a:lnTo>
                      <a:pt x="4583" y="23353"/>
                    </a:lnTo>
                    <a:lnTo>
                      <a:pt x="6416" y="23353"/>
                    </a:lnTo>
                    <a:lnTo>
                      <a:pt x="7809" y="22913"/>
                    </a:lnTo>
                    <a:lnTo>
                      <a:pt x="9166" y="22913"/>
                    </a:lnTo>
                    <a:lnTo>
                      <a:pt x="10559" y="23353"/>
                    </a:lnTo>
                    <a:lnTo>
                      <a:pt x="11915" y="23829"/>
                    </a:lnTo>
                    <a:lnTo>
                      <a:pt x="14225" y="23829"/>
                    </a:lnTo>
                    <a:lnTo>
                      <a:pt x="14665" y="24269"/>
                    </a:lnTo>
                    <a:lnTo>
                      <a:pt x="16058" y="24269"/>
                    </a:lnTo>
                    <a:lnTo>
                      <a:pt x="16498" y="23829"/>
                    </a:lnTo>
                    <a:lnTo>
                      <a:pt x="17891" y="23829"/>
                    </a:lnTo>
                    <a:lnTo>
                      <a:pt x="18331" y="24269"/>
                    </a:lnTo>
                    <a:lnTo>
                      <a:pt x="18331" y="24746"/>
                    </a:lnTo>
                    <a:lnTo>
                      <a:pt x="18807" y="23829"/>
                    </a:lnTo>
                    <a:lnTo>
                      <a:pt x="19724" y="23829"/>
                    </a:lnTo>
                    <a:lnTo>
                      <a:pt x="20164" y="25186"/>
                    </a:lnTo>
                    <a:lnTo>
                      <a:pt x="20164" y="24746"/>
                    </a:lnTo>
                    <a:lnTo>
                      <a:pt x="20640" y="23829"/>
                    </a:lnTo>
                    <a:lnTo>
                      <a:pt x="21080" y="23353"/>
                    </a:lnTo>
                    <a:lnTo>
                      <a:pt x="21557" y="23353"/>
                    </a:lnTo>
                    <a:lnTo>
                      <a:pt x="22913" y="23829"/>
                    </a:lnTo>
                    <a:lnTo>
                      <a:pt x="23390" y="23353"/>
                    </a:lnTo>
                    <a:lnTo>
                      <a:pt x="23830" y="23353"/>
                    </a:lnTo>
                    <a:lnTo>
                      <a:pt x="25223" y="24269"/>
                    </a:lnTo>
                    <a:lnTo>
                      <a:pt x="25223" y="23353"/>
                    </a:lnTo>
                    <a:lnTo>
                      <a:pt x="25223" y="22913"/>
                    </a:lnTo>
                    <a:lnTo>
                      <a:pt x="24746" y="21996"/>
                    </a:lnTo>
                    <a:lnTo>
                      <a:pt x="24746" y="20603"/>
                    </a:lnTo>
                    <a:lnTo>
                      <a:pt x="24746" y="19687"/>
                    </a:lnTo>
                    <a:lnTo>
                      <a:pt x="25663" y="18770"/>
                    </a:lnTo>
                    <a:lnTo>
                      <a:pt x="27056" y="18770"/>
                    </a:lnTo>
                    <a:lnTo>
                      <a:pt x="27496" y="19247"/>
                    </a:lnTo>
                    <a:lnTo>
                      <a:pt x="28412" y="19247"/>
                    </a:lnTo>
                    <a:lnTo>
                      <a:pt x="29329" y="18770"/>
                    </a:lnTo>
                    <a:lnTo>
                      <a:pt x="29329" y="18330"/>
                    </a:lnTo>
                    <a:lnTo>
                      <a:pt x="28412" y="18330"/>
                    </a:lnTo>
                    <a:lnTo>
                      <a:pt x="27972" y="17854"/>
                    </a:lnTo>
                    <a:lnTo>
                      <a:pt x="27972" y="16937"/>
                    </a:lnTo>
                    <a:lnTo>
                      <a:pt x="27496" y="16497"/>
                    </a:lnTo>
                    <a:lnTo>
                      <a:pt x="27056" y="15104"/>
                    </a:lnTo>
                    <a:lnTo>
                      <a:pt x="26579" y="14664"/>
                    </a:lnTo>
                    <a:lnTo>
                      <a:pt x="26579" y="13748"/>
                    </a:lnTo>
                    <a:lnTo>
                      <a:pt x="26579" y="13271"/>
                    </a:lnTo>
                    <a:lnTo>
                      <a:pt x="27056" y="13271"/>
                    </a:lnTo>
                    <a:lnTo>
                      <a:pt x="27972" y="13748"/>
                    </a:lnTo>
                    <a:lnTo>
                      <a:pt x="28412" y="13271"/>
                    </a:lnTo>
                    <a:lnTo>
                      <a:pt x="29329" y="12831"/>
                    </a:lnTo>
                    <a:lnTo>
                      <a:pt x="29805" y="11915"/>
                    </a:lnTo>
                    <a:lnTo>
                      <a:pt x="30245" y="11438"/>
                    </a:lnTo>
                    <a:lnTo>
                      <a:pt x="30722" y="10998"/>
                    </a:lnTo>
                    <a:lnTo>
                      <a:pt x="30245" y="10082"/>
                    </a:lnTo>
                    <a:lnTo>
                      <a:pt x="29329" y="10082"/>
                    </a:lnTo>
                    <a:lnTo>
                      <a:pt x="29329" y="9165"/>
                    </a:lnTo>
                    <a:lnTo>
                      <a:pt x="27056" y="9165"/>
                    </a:lnTo>
                    <a:lnTo>
                      <a:pt x="27056" y="8689"/>
                    </a:lnTo>
                    <a:lnTo>
                      <a:pt x="26579" y="7772"/>
                    </a:lnTo>
                    <a:lnTo>
                      <a:pt x="25663" y="7332"/>
                    </a:lnTo>
                    <a:lnTo>
                      <a:pt x="23830" y="7332"/>
                    </a:lnTo>
                    <a:lnTo>
                      <a:pt x="23830" y="6856"/>
                    </a:lnTo>
                    <a:lnTo>
                      <a:pt x="23830" y="6416"/>
                    </a:lnTo>
                    <a:lnTo>
                      <a:pt x="22473" y="6416"/>
                    </a:lnTo>
                    <a:lnTo>
                      <a:pt x="23390" y="5939"/>
                    </a:lnTo>
                    <a:lnTo>
                      <a:pt x="22473" y="4583"/>
                    </a:lnTo>
                    <a:lnTo>
                      <a:pt x="21557" y="2750"/>
                    </a:lnTo>
                    <a:lnTo>
                      <a:pt x="21557" y="2273"/>
                    </a:lnTo>
                    <a:lnTo>
                      <a:pt x="21997" y="1833"/>
                    </a:lnTo>
                    <a:lnTo>
                      <a:pt x="21997" y="1357"/>
                    </a:lnTo>
                    <a:lnTo>
                      <a:pt x="21080" y="1357"/>
                    </a:lnTo>
                    <a:lnTo>
                      <a:pt x="20164" y="440"/>
                    </a:lnTo>
                    <a:lnTo>
                      <a:pt x="19247" y="0"/>
                    </a:lnTo>
                    <a:lnTo>
                      <a:pt x="18807" y="440"/>
                    </a:lnTo>
                    <a:lnTo>
                      <a:pt x="18807" y="917"/>
                    </a:lnTo>
                    <a:lnTo>
                      <a:pt x="17891" y="1357"/>
                    </a:lnTo>
                    <a:lnTo>
                      <a:pt x="17414" y="1357"/>
                    </a:lnTo>
                    <a:lnTo>
                      <a:pt x="17414" y="917"/>
                    </a:lnTo>
                    <a:lnTo>
                      <a:pt x="16974" y="440"/>
                    </a:lnTo>
                    <a:lnTo>
                      <a:pt x="14225" y="440"/>
                    </a:lnTo>
                    <a:lnTo>
                      <a:pt x="14225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82" name="Google Shape;1182;p42"/>
              <p:cNvSpPr/>
              <p:nvPr/>
            </p:nvSpPr>
            <p:spPr>
              <a:xfrm>
                <a:off x="3987325" y="2930800"/>
                <a:ext cx="11025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441" h="441" extrusionOk="0">
                    <a:moveTo>
                      <a:pt x="0" y="441"/>
                    </a:moveTo>
                    <a:lnTo>
                      <a:pt x="440" y="1"/>
                    </a:lnTo>
                    <a:lnTo>
                      <a:pt x="440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83" name="Google Shape;1183;p42"/>
              <p:cNvSpPr/>
              <p:nvPr/>
            </p:nvSpPr>
            <p:spPr>
              <a:xfrm>
                <a:off x="4662775" y="3079275"/>
                <a:ext cx="25" cy="11950"/>
              </a:xfrm>
              <a:custGeom>
                <a:avLst/>
                <a:gdLst/>
                <a:ahLst/>
                <a:cxnLst/>
                <a:rect l="l" t="t" r="r" b="b"/>
                <a:pathLst>
                  <a:path w="1" h="478" extrusionOk="0">
                    <a:moveTo>
                      <a:pt x="1" y="477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84" name="Google Shape;1184;p42"/>
              <p:cNvSpPr/>
              <p:nvPr/>
            </p:nvSpPr>
            <p:spPr>
              <a:xfrm>
                <a:off x="3895675" y="36291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85" name="Google Shape;1185;p42"/>
              <p:cNvSpPr/>
              <p:nvPr/>
            </p:nvSpPr>
            <p:spPr>
              <a:xfrm>
                <a:off x="3860850" y="37208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86" name="Google Shape;1186;p42"/>
              <p:cNvSpPr/>
              <p:nvPr/>
            </p:nvSpPr>
            <p:spPr>
              <a:xfrm>
                <a:off x="3872750" y="3045375"/>
                <a:ext cx="1603925" cy="847800"/>
              </a:xfrm>
              <a:custGeom>
                <a:avLst/>
                <a:gdLst/>
                <a:ahLst/>
                <a:cxnLst/>
                <a:rect l="l" t="t" r="r" b="b"/>
                <a:pathLst>
                  <a:path w="64157" h="33912" extrusionOk="0">
                    <a:moveTo>
                      <a:pt x="37577" y="0"/>
                    </a:moveTo>
                    <a:lnTo>
                      <a:pt x="36661" y="917"/>
                    </a:lnTo>
                    <a:lnTo>
                      <a:pt x="35744" y="440"/>
                    </a:lnTo>
                    <a:lnTo>
                      <a:pt x="35268" y="440"/>
                    </a:lnTo>
                    <a:lnTo>
                      <a:pt x="34828" y="917"/>
                    </a:lnTo>
                    <a:lnTo>
                      <a:pt x="34351" y="917"/>
                    </a:lnTo>
                    <a:lnTo>
                      <a:pt x="32995" y="1357"/>
                    </a:lnTo>
                    <a:lnTo>
                      <a:pt x="32518" y="917"/>
                    </a:lnTo>
                    <a:lnTo>
                      <a:pt x="31602" y="1357"/>
                    </a:lnTo>
                    <a:lnTo>
                      <a:pt x="31602" y="2273"/>
                    </a:lnTo>
                    <a:lnTo>
                      <a:pt x="30685" y="2750"/>
                    </a:lnTo>
                    <a:lnTo>
                      <a:pt x="29769" y="2750"/>
                    </a:lnTo>
                    <a:lnTo>
                      <a:pt x="29329" y="2273"/>
                    </a:lnTo>
                    <a:lnTo>
                      <a:pt x="27936" y="2273"/>
                    </a:lnTo>
                    <a:lnTo>
                      <a:pt x="27019" y="3190"/>
                    </a:lnTo>
                    <a:lnTo>
                      <a:pt x="27019" y="4106"/>
                    </a:lnTo>
                    <a:lnTo>
                      <a:pt x="27019" y="5499"/>
                    </a:lnTo>
                    <a:lnTo>
                      <a:pt x="27496" y="6416"/>
                    </a:lnTo>
                    <a:lnTo>
                      <a:pt x="27496" y="6856"/>
                    </a:lnTo>
                    <a:lnTo>
                      <a:pt x="27496" y="7772"/>
                    </a:lnTo>
                    <a:lnTo>
                      <a:pt x="26103" y="6856"/>
                    </a:lnTo>
                    <a:lnTo>
                      <a:pt x="25663" y="6856"/>
                    </a:lnTo>
                    <a:lnTo>
                      <a:pt x="25186" y="7332"/>
                    </a:lnTo>
                    <a:lnTo>
                      <a:pt x="23830" y="6856"/>
                    </a:lnTo>
                    <a:lnTo>
                      <a:pt x="23353" y="6856"/>
                    </a:lnTo>
                    <a:lnTo>
                      <a:pt x="22913" y="7332"/>
                    </a:lnTo>
                    <a:lnTo>
                      <a:pt x="22437" y="8249"/>
                    </a:lnTo>
                    <a:lnTo>
                      <a:pt x="22437" y="8689"/>
                    </a:lnTo>
                    <a:lnTo>
                      <a:pt x="21997" y="7332"/>
                    </a:lnTo>
                    <a:lnTo>
                      <a:pt x="21080" y="7332"/>
                    </a:lnTo>
                    <a:lnTo>
                      <a:pt x="20604" y="8249"/>
                    </a:lnTo>
                    <a:lnTo>
                      <a:pt x="20604" y="7772"/>
                    </a:lnTo>
                    <a:lnTo>
                      <a:pt x="20164" y="7332"/>
                    </a:lnTo>
                    <a:lnTo>
                      <a:pt x="18771" y="7332"/>
                    </a:lnTo>
                    <a:lnTo>
                      <a:pt x="18331" y="7772"/>
                    </a:lnTo>
                    <a:lnTo>
                      <a:pt x="16938" y="7772"/>
                    </a:lnTo>
                    <a:lnTo>
                      <a:pt x="16498" y="7332"/>
                    </a:lnTo>
                    <a:lnTo>
                      <a:pt x="14188" y="7332"/>
                    </a:lnTo>
                    <a:lnTo>
                      <a:pt x="12832" y="6856"/>
                    </a:lnTo>
                    <a:lnTo>
                      <a:pt x="11439" y="6416"/>
                    </a:lnTo>
                    <a:lnTo>
                      <a:pt x="10082" y="6416"/>
                    </a:lnTo>
                    <a:lnTo>
                      <a:pt x="8689" y="6856"/>
                    </a:lnTo>
                    <a:lnTo>
                      <a:pt x="6856" y="6856"/>
                    </a:lnTo>
                    <a:lnTo>
                      <a:pt x="5940" y="7772"/>
                    </a:lnTo>
                    <a:lnTo>
                      <a:pt x="5940" y="8249"/>
                    </a:lnTo>
                    <a:lnTo>
                      <a:pt x="5500" y="8249"/>
                    </a:lnTo>
                    <a:lnTo>
                      <a:pt x="5023" y="8689"/>
                    </a:lnTo>
                    <a:lnTo>
                      <a:pt x="5023" y="9165"/>
                    </a:lnTo>
                    <a:lnTo>
                      <a:pt x="4583" y="8689"/>
                    </a:lnTo>
                    <a:lnTo>
                      <a:pt x="3667" y="8689"/>
                    </a:lnTo>
                    <a:lnTo>
                      <a:pt x="3667" y="9165"/>
                    </a:lnTo>
                    <a:lnTo>
                      <a:pt x="3667" y="10522"/>
                    </a:lnTo>
                    <a:lnTo>
                      <a:pt x="4107" y="10998"/>
                    </a:lnTo>
                    <a:lnTo>
                      <a:pt x="3667" y="11438"/>
                    </a:lnTo>
                    <a:lnTo>
                      <a:pt x="4583" y="11915"/>
                    </a:lnTo>
                    <a:lnTo>
                      <a:pt x="5023" y="12355"/>
                    </a:lnTo>
                    <a:lnTo>
                      <a:pt x="5940" y="13271"/>
                    </a:lnTo>
                    <a:lnTo>
                      <a:pt x="5500" y="13748"/>
                    </a:lnTo>
                    <a:lnTo>
                      <a:pt x="5500" y="14188"/>
                    </a:lnTo>
                    <a:lnTo>
                      <a:pt x="5940" y="14188"/>
                    </a:lnTo>
                    <a:lnTo>
                      <a:pt x="6416" y="15104"/>
                    </a:lnTo>
                    <a:lnTo>
                      <a:pt x="5940" y="16021"/>
                    </a:lnTo>
                    <a:lnTo>
                      <a:pt x="5500" y="16497"/>
                    </a:lnTo>
                    <a:lnTo>
                      <a:pt x="4583" y="16497"/>
                    </a:lnTo>
                    <a:lnTo>
                      <a:pt x="3667" y="17414"/>
                    </a:lnTo>
                    <a:lnTo>
                      <a:pt x="3190" y="17854"/>
                    </a:lnTo>
                    <a:lnTo>
                      <a:pt x="2750" y="18770"/>
                    </a:lnTo>
                    <a:lnTo>
                      <a:pt x="2274" y="19247"/>
                    </a:lnTo>
                    <a:lnTo>
                      <a:pt x="1834" y="19687"/>
                    </a:lnTo>
                    <a:lnTo>
                      <a:pt x="1834" y="20163"/>
                    </a:lnTo>
                    <a:lnTo>
                      <a:pt x="1834" y="21520"/>
                    </a:lnTo>
                    <a:lnTo>
                      <a:pt x="1834" y="21997"/>
                    </a:lnTo>
                    <a:lnTo>
                      <a:pt x="1834" y="22436"/>
                    </a:lnTo>
                    <a:lnTo>
                      <a:pt x="1834" y="22913"/>
                    </a:lnTo>
                    <a:lnTo>
                      <a:pt x="1834" y="23353"/>
                    </a:lnTo>
                    <a:lnTo>
                      <a:pt x="1357" y="23830"/>
                    </a:lnTo>
                    <a:lnTo>
                      <a:pt x="1357" y="24269"/>
                    </a:lnTo>
                    <a:lnTo>
                      <a:pt x="917" y="24269"/>
                    </a:lnTo>
                    <a:lnTo>
                      <a:pt x="917" y="24746"/>
                    </a:lnTo>
                    <a:lnTo>
                      <a:pt x="917" y="25186"/>
                    </a:lnTo>
                    <a:lnTo>
                      <a:pt x="441" y="25663"/>
                    </a:lnTo>
                    <a:lnTo>
                      <a:pt x="441" y="26102"/>
                    </a:lnTo>
                    <a:lnTo>
                      <a:pt x="1" y="26579"/>
                    </a:lnTo>
                    <a:lnTo>
                      <a:pt x="441" y="26579"/>
                    </a:lnTo>
                    <a:lnTo>
                      <a:pt x="441" y="27496"/>
                    </a:lnTo>
                    <a:lnTo>
                      <a:pt x="441" y="27935"/>
                    </a:lnTo>
                    <a:lnTo>
                      <a:pt x="917" y="27496"/>
                    </a:lnTo>
                    <a:lnTo>
                      <a:pt x="1357" y="27935"/>
                    </a:lnTo>
                    <a:lnTo>
                      <a:pt x="2274" y="27935"/>
                    </a:lnTo>
                    <a:lnTo>
                      <a:pt x="3667" y="27496"/>
                    </a:lnTo>
                    <a:lnTo>
                      <a:pt x="4583" y="27935"/>
                    </a:lnTo>
                    <a:lnTo>
                      <a:pt x="5023" y="27935"/>
                    </a:lnTo>
                    <a:lnTo>
                      <a:pt x="5940" y="28412"/>
                    </a:lnTo>
                    <a:lnTo>
                      <a:pt x="6856" y="28412"/>
                    </a:lnTo>
                    <a:lnTo>
                      <a:pt x="7333" y="27935"/>
                    </a:lnTo>
                    <a:lnTo>
                      <a:pt x="8249" y="27496"/>
                    </a:lnTo>
                    <a:lnTo>
                      <a:pt x="8689" y="27496"/>
                    </a:lnTo>
                    <a:lnTo>
                      <a:pt x="10082" y="27935"/>
                    </a:lnTo>
                    <a:lnTo>
                      <a:pt x="10522" y="27496"/>
                    </a:lnTo>
                    <a:lnTo>
                      <a:pt x="11439" y="26579"/>
                    </a:lnTo>
                    <a:lnTo>
                      <a:pt x="13748" y="26579"/>
                    </a:lnTo>
                    <a:lnTo>
                      <a:pt x="13748" y="26102"/>
                    </a:lnTo>
                    <a:lnTo>
                      <a:pt x="13748" y="25663"/>
                    </a:lnTo>
                    <a:lnTo>
                      <a:pt x="15105" y="25186"/>
                    </a:lnTo>
                    <a:lnTo>
                      <a:pt x="16021" y="25186"/>
                    </a:lnTo>
                    <a:lnTo>
                      <a:pt x="16938" y="25663"/>
                    </a:lnTo>
                    <a:lnTo>
                      <a:pt x="18331" y="24746"/>
                    </a:lnTo>
                    <a:lnTo>
                      <a:pt x="18771" y="24269"/>
                    </a:lnTo>
                    <a:lnTo>
                      <a:pt x="19247" y="23830"/>
                    </a:lnTo>
                    <a:lnTo>
                      <a:pt x="20604" y="23830"/>
                    </a:lnTo>
                    <a:lnTo>
                      <a:pt x="20604" y="24269"/>
                    </a:lnTo>
                    <a:lnTo>
                      <a:pt x="21520" y="24269"/>
                    </a:lnTo>
                    <a:lnTo>
                      <a:pt x="21997" y="24746"/>
                    </a:lnTo>
                    <a:lnTo>
                      <a:pt x="22437" y="25186"/>
                    </a:lnTo>
                    <a:lnTo>
                      <a:pt x="22913" y="24746"/>
                    </a:lnTo>
                    <a:lnTo>
                      <a:pt x="23353" y="24746"/>
                    </a:lnTo>
                    <a:lnTo>
                      <a:pt x="24270" y="25186"/>
                    </a:lnTo>
                    <a:lnTo>
                      <a:pt x="25186" y="25663"/>
                    </a:lnTo>
                    <a:lnTo>
                      <a:pt x="25186" y="24746"/>
                    </a:lnTo>
                    <a:lnTo>
                      <a:pt x="26103" y="25186"/>
                    </a:lnTo>
                    <a:lnTo>
                      <a:pt x="26103" y="25663"/>
                    </a:lnTo>
                    <a:lnTo>
                      <a:pt x="26103" y="26102"/>
                    </a:lnTo>
                    <a:lnTo>
                      <a:pt x="26579" y="26102"/>
                    </a:lnTo>
                    <a:lnTo>
                      <a:pt x="26579" y="27019"/>
                    </a:lnTo>
                    <a:lnTo>
                      <a:pt x="26579" y="28412"/>
                    </a:lnTo>
                    <a:lnTo>
                      <a:pt x="27019" y="28852"/>
                    </a:lnTo>
                    <a:lnTo>
                      <a:pt x="27936" y="28852"/>
                    </a:lnTo>
                    <a:lnTo>
                      <a:pt x="28412" y="29768"/>
                    </a:lnTo>
                    <a:lnTo>
                      <a:pt x="28412" y="30685"/>
                    </a:lnTo>
                    <a:lnTo>
                      <a:pt x="29329" y="30685"/>
                    </a:lnTo>
                    <a:lnTo>
                      <a:pt x="29329" y="31162"/>
                    </a:lnTo>
                    <a:lnTo>
                      <a:pt x="29329" y="31601"/>
                    </a:lnTo>
                    <a:lnTo>
                      <a:pt x="29769" y="32078"/>
                    </a:lnTo>
                    <a:lnTo>
                      <a:pt x="30685" y="32518"/>
                    </a:lnTo>
                    <a:lnTo>
                      <a:pt x="31162" y="32995"/>
                    </a:lnTo>
                    <a:lnTo>
                      <a:pt x="31162" y="33435"/>
                    </a:lnTo>
                    <a:lnTo>
                      <a:pt x="31602" y="32995"/>
                    </a:lnTo>
                    <a:lnTo>
                      <a:pt x="32078" y="33435"/>
                    </a:lnTo>
                    <a:lnTo>
                      <a:pt x="32518" y="33911"/>
                    </a:lnTo>
                    <a:lnTo>
                      <a:pt x="32995" y="33911"/>
                    </a:lnTo>
                    <a:lnTo>
                      <a:pt x="32995" y="32078"/>
                    </a:lnTo>
                    <a:lnTo>
                      <a:pt x="33435" y="31162"/>
                    </a:lnTo>
                    <a:lnTo>
                      <a:pt x="33911" y="31162"/>
                    </a:lnTo>
                    <a:lnTo>
                      <a:pt x="34351" y="31601"/>
                    </a:lnTo>
                    <a:lnTo>
                      <a:pt x="35268" y="31162"/>
                    </a:lnTo>
                    <a:lnTo>
                      <a:pt x="36184" y="30245"/>
                    </a:lnTo>
                    <a:lnTo>
                      <a:pt x="37101" y="30245"/>
                    </a:lnTo>
                    <a:lnTo>
                      <a:pt x="37101" y="29329"/>
                    </a:lnTo>
                    <a:lnTo>
                      <a:pt x="37101" y="28852"/>
                    </a:lnTo>
                    <a:lnTo>
                      <a:pt x="37101" y="27935"/>
                    </a:lnTo>
                    <a:lnTo>
                      <a:pt x="37577" y="28852"/>
                    </a:lnTo>
                    <a:lnTo>
                      <a:pt x="38017" y="29329"/>
                    </a:lnTo>
                    <a:lnTo>
                      <a:pt x="38017" y="29768"/>
                    </a:lnTo>
                    <a:lnTo>
                      <a:pt x="38494" y="30685"/>
                    </a:lnTo>
                    <a:lnTo>
                      <a:pt x="37577" y="30685"/>
                    </a:lnTo>
                    <a:lnTo>
                      <a:pt x="37577" y="31601"/>
                    </a:lnTo>
                    <a:lnTo>
                      <a:pt x="37577" y="32078"/>
                    </a:lnTo>
                    <a:lnTo>
                      <a:pt x="37577" y="32518"/>
                    </a:lnTo>
                    <a:lnTo>
                      <a:pt x="38934" y="32995"/>
                    </a:lnTo>
                    <a:lnTo>
                      <a:pt x="39850" y="32995"/>
                    </a:lnTo>
                    <a:lnTo>
                      <a:pt x="41243" y="32078"/>
                    </a:lnTo>
                    <a:lnTo>
                      <a:pt x="42160" y="31601"/>
                    </a:lnTo>
                    <a:lnTo>
                      <a:pt x="42600" y="31601"/>
                    </a:lnTo>
                    <a:lnTo>
                      <a:pt x="43076" y="31162"/>
                    </a:lnTo>
                    <a:lnTo>
                      <a:pt x="43516" y="32518"/>
                    </a:lnTo>
                    <a:lnTo>
                      <a:pt x="43993" y="32078"/>
                    </a:lnTo>
                    <a:lnTo>
                      <a:pt x="44433" y="31162"/>
                    </a:lnTo>
                    <a:lnTo>
                      <a:pt x="44433" y="30245"/>
                    </a:lnTo>
                    <a:lnTo>
                      <a:pt x="44909" y="30245"/>
                    </a:lnTo>
                    <a:lnTo>
                      <a:pt x="45349" y="30685"/>
                    </a:lnTo>
                    <a:lnTo>
                      <a:pt x="45826" y="30245"/>
                    </a:lnTo>
                    <a:lnTo>
                      <a:pt x="48099" y="30245"/>
                    </a:lnTo>
                    <a:lnTo>
                      <a:pt x="48099" y="30685"/>
                    </a:lnTo>
                    <a:lnTo>
                      <a:pt x="48575" y="30685"/>
                    </a:lnTo>
                    <a:lnTo>
                      <a:pt x="48575" y="30245"/>
                    </a:lnTo>
                    <a:lnTo>
                      <a:pt x="49015" y="30245"/>
                    </a:lnTo>
                    <a:lnTo>
                      <a:pt x="49015" y="28412"/>
                    </a:lnTo>
                    <a:lnTo>
                      <a:pt x="49932" y="27935"/>
                    </a:lnTo>
                    <a:lnTo>
                      <a:pt x="50408" y="28852"/>
                    </a:lnTo>
                    <a:lnTo>
                      <a:pt x="50848" y="28852"/>
                    </a:lnTo>
                    <a:lnTo>
                      <a:pt x="52241" y="27496"/>
                    </a:lnTo>
                    <a:lnTo>
                      <a:pt x="53158" y="27019"/>
                    </a:lnTo>
                    <a:lnTo>
                      <a:pt x="53598" y="26579"/>
                    </a:lnTo>
                    <a:lnTo>
                      <a:pt x="54074" y="25663"/>
                    </a:lnTo>
                    <a:lnTo>
                      <a:pt x="54514" y="25663"/>
                    </a:lnTo>
                    <a:lnTo>
                      <a:pt x="55431" y="26102"/>
                    </a:lnTo>
                    <a:lnTo>
                      <a:pt x="55908" y="25663"/>
                    </a:lnTo>
                    <a:lnTo>
                      <a:pt x="55431" y="25186"/>
                    </a:lnTo>
                    <a:lnTo>
                      <a:pt x="56347" y="24746"/>
                    </a:lnTo>
                    <a:lnTo>
                      <a:pt x="56824" y="23830"/>
                    </a:lnTo>
                    <a:lnTo>
                      <a:pt x="57264" y="23353"/>
                    </a:lnTo>
                    <a:lnTo>
                      <a:pt x="57741" y="23353"/>
                    </a:lnTo>
                    <a:lnTo>
                      <a:pt x="58180" y="22436"/>
                    </a:lnTo>
                    <a:lnTo>
                      <a:pt x="58180" y="21997"/>
                    </a:lnTo>
                    <a:lnTo>
                      <a:pt x="58657" y="22436"/>
                    </a:lnTo>
                    <a:lnTo>
                      <a:pt x="59097" y="22436"/>
                    </a:lnTo>
                    <a:lnTo>
                      <a:pt x="59097" y="21997"/>
                    </a:lnTo>
                    <a:lnTo>
                      <a:pt x="59097" y="19687"/>
                    </a:lnTo>
                    <a:lnTo>
                      <a:pt x="60490" y="19247"/>
                    </a:lnTo>
                    <a:lnTo>
                      <a:pt x="60930" y="17414"/>
                    </a:lnTo>
                    <a:lnTo>
                      <a:pt x="60930" y="16937"/>
                    </a:lnTo>
                    <a:lnTo>
                      <a:pt x="63679" y="16937"/>
                    </a:lnTo>
                    <a:lnTo>
                      <a:pt x="64156" y="15581"/>
                    </a:lnTo>
                    <a:lnTo>
                      <a:pt x="64156" y="13748"/>
                    </a:lnTo>
                    <a:lnTo>
                      <a:pt x="62763" y="12355"/>
                    </a:lnTo>
                    <a:lnTo>
                      <a:pt x="62323" y="12355"/>
                    </a:lnTo>
                    <a:lnTo>
                      <a:pt x="62323" y="11915"/>
                    </a:lnTo>
                    <a:lnTo>
                      <a:pt x="62763" y="11438"/>
                    </a:lnTo>
                    <a:lnTo>
                      <a:pt x="63240" y="10998"/>
                    </a:lnTo>
                    <a:lnTo>
                      <a:pt x="63240" y="10522"/>
                    </a:lnTo>
                    <a:lnTo>
                      <a:pt x="62323" y="10522"/>
                    </a:lnTo>
                    <a:lnTo>
                      <a:pt x="61846" y="10082"/>
                    </a:lnTo>
                    <a:lnTo>
                      <a:pt x="62323" y="9605"/>
                    </a:lnTo>
                    <a:lnTo>
                      <a:pt x="63240" y="9165"/>
                    </a:lnTo>
                    <a:lnTo>
                      <a:pt x="63679" y="8689"/>
                    </a:lnTo>
                    <a:lnTo>
                      <a:pt x="63240" y="6856"/>
                    </a:lnTo>
                    <a:lnTo>
                      <a:pt x="62763" y="7332"/>
                    </a:lnTo>
                    <a:lnTo>
                      <a:pt x="62323" y="7772"/>
                    </a:lnTo>
                    <a:lnTo>
                      <a:pt x="61407" y="7772"/>
                    </a:lnTo>
                    <a:lnTo>
                      <a:pt x="60490" y="7332"/>
                    </a:lnTo>
                    <a:lnTo>
                      <a:pt x="59574" y="7332"/>
                    </a:lnTo>
                    <a:lnTo>
                      <a:pt x="59574" y="7772"/>
                    </a:lnTo>
                    <a:lnTo>
                      <a:pt x="59097" y="7332"/>
                    </a:lnTo>
                    <a:lnTo>
                      <a:pt x="59097" y="6856"/>
                    </a:lnTo>
                    <a:lnTo>
                      <a:pt x="57741" y="6856"/>
                    </a:lnTo>
                    <a:lnTo>
                      <a:pt x="57741" y="7332"/>
                    </a:lnTo>
                    <a:lnTo>
                      <a:pt x="57264" y="7332"/>
                    </a:lnTo>
                    <a:lnTo>
                      <a:pt x="56824" y="7772"/>
                    </a:lnTo>
                    <a:lnTo>
                      <a:pt x="56824" y="7332"/>
                    </a:lnTo>
                    <a:lnTo>
                      <a:pt x="56347" y="7332"/>
                    </a:lnTo>
                    <a:lnTo>
                      <a:pt x="55431" y="7772"/>
                    </a:lnTo>
                    <a:lnTo>
                      <a:pt x="54991" y="7332"/>
                    </a:lnTo>
                    <a:lnTo>
                      <a:pt x="54514" y="6856"/>
                    </a:lnTo>
                    <a:lnTo>
                      <a:pt x="54514" y="7332"/>
                    </a:lnTo>
                    <a:lnTo>
                      <a:pt x="53598" y="7772"/>
                    </a:lnTo>
                    <a:lnTo>
                      <a:pt x="52241" y="6856"/>
                    </a:lnTo>
                    <a:lnTo>
                      <a:pt x="51765" y="6416"/>
                    </a:lnTo>
                    <a:lnTo>
                      <a:pt x="51765" y="5939"/>
                    </a:lnTo>
                    <a:lnTo>
                      <a:pt x="50408" y="5939"/>
                    </a:lnTo>
                    <a:lnTo>
                      <a:pt x="49932" y="6856"/>
                    </a:lnTo>
                    <a:lnTo>
                      <a:pt x="49492" y="7772"/>
                    </a:lnTo>
                    <a:lnTo>
                      <a:pt x="48575" y="7772"/>
                    </a:lnTo>
                    <a:lnTo>
                      <a:pt x="48099" y="7332"/>
                    </a:lnTo>
                    <a:lnTo>
                      <a:pt x="47659" y="7772"/>
                    </a:lnTo>
                    <a:lnTo>
                      <a:pt x="47182" y="7332"/>
                    </a:lnTo>
                    <a:lnTo>
                      <a:pt x="45349" y="7332"/>
                    </a:lnTo>
                    <a:lnTo>
                      <a:pt x="45349" y="6856"/>
                    </a:lnTo>
                    <a:lnTo>
                      <a:pt x="44909" y="5499"/>
                    </a:lnTo>
                    <a:lnTo>
                      <a:pt x="44433" y="5023"/>
                    </a:lnTo>
                    <a:lnTo>
                      <a:pt x="43993" y="5023"/>
                    </a:lnTo>
                    <a:lnTo>
                      <a:pt x="43076" y="4106"/>
                    </a:lnTo>
                    <a:lnTo>
                      <a:pt x="43076" y="3666"/>
                    </a:lnTo>
                    <a:lnTo>
                      <a:pt x="42600" y="3666"/>
                    </a:lnTo>
                    <a:lnTo>
                      <a:pt x="42160" y="4106"/>
                    </a:lnTo>
                    <a:lnTo>
                      <a:pt x="40767" y="4583"/>
                    </a:lnTo>
                    <a:lnTo>
                      <a:pt x="39850" y="4583"/>
                    </a:lnTo>
                    <a:lnTo>
                      <a:pt x="39850" y="4106"/>
                    </a:lnTo>
                    <a:lnTo>
                      <a:pt x="39410" y="2750"/>
                    </a:lnTo>
                    <a:lnTo>
                      <a:pt x="39410" y="1833"/>
                    </a:lnTo>
                    <a:lnTo>
                      <a:pt x="38934" y="1357"/>
                    </a:lnTo>
                    <a:lnTo>
                      <a:pt x="38494" y="440"/>
                    </a:lnTo>
                    <a:lnTo>
                      <a:pt x="38017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87" name="Google Shape;1187;p42"/>
              <p:cNvSpPr/>
              <p:nvPr/>
            </p:nvSpPr>
            <p:spPr>
              <a:xfrm>
                <a:off x="4296175" y="3641100"/>
                <a:ext cx="389550" cy="389550"/>
              </a:xfrm>
              <a:custGeom>
                <a:avLst/>
                <a:gdLst/>
                <a:ahLst/>
                <a:cxnLst/>
                <a:rect l="l" t="t" r="r" b="b"/>
                <a:pathLst>
                  <a:path w="15582" h="15582" extrusionOk="0">
                    <a:moveTo>
                      <a:pt x="2310" y="1"/>
                    </a:moveTo>
                    <a:lnTo>
                      <a:pt x="1834" y="440"/>
                    </a:lnTo>
                    <a:lnTo>
                      <a:pt x="1394" y="917"/>
                    </a:lnTo>
                    <a:lnTo>
                      <a:pt x="1" y="1834"/>
                    </a:lnTo>
                    <a:lnTo>
                      <a:pt x="477" y="1834"/>
                    </a:lnTo>
                    <a:lnTo>
                      <a:pt x="917" y="2273"/>
                    </a:lnTo>
                    <a:lnTo>
                      <a:pt x="2310" y="3190"/>
                    </a:lnTo>
                    <a:lnTo>
                      <a:pt x="2310" y="4583"/>
                    </a:lnTo>
                    <a:lnTo>
                      <a:pt x="3667" y="5023"/>
                    </a:lnTo>
                    <a:lnTo>
                      <a:pt x="4583" y="5500"/>
                    </a:lnTo>
                    <a:lnTo>
                      <a:pt x="4583" y="6416"/>
                    </a:lnTo>
                    <a:lnTo>
                      <a:pt x="5060" y="6856"/>
                    </a:lnTo>
                    <a:lnTo>
                      <a:pt x="5500" y="7333"/>
                    </a:lnTo>
                    <a:lnTo>
                      <a:pt x="6893" y="7772"/>
                    </a:lnTo>
                    <a:lnTo>
                      <a:pt x="6893" y="8249"/>
                    </a:lnTo>
                    <a:lnTo>
                      <a:pt x="7333" y="9166"/>
                    </a:lnTo>
                    <a:lnTo>
                      <a:pt x="7333" y="9606"/>
                    </a:lnTo>
                    <a:lnTo>
                      <a:pt x="7333" y="10522"/>
                    </a:lnTo>
                    <a:lnTo>
                      <a:pt x="6893" y="10522"/>
                    </a:lnTo>
                    <a:lnTo>
                      <a:pt x="6893" y="10999"/>
                    </a:lnTo>
                    <a:lnTo>
                      <a:pt x="6893" y="11439"/>
                    </a:lnTo>
                    <a:lnTo>
                      <a:pt x="7333" y="11915"/>
                    </a:lnTo>
                    <a:lnTo>
                      <a:pt x="7333" y="12355"/>
                    </a:lnTo>
                    <a:lnTo>
                      <a:pt x="7809" y="13748"/>
                    </a:lnTo>
                    <a:lnTo>
                      <a:pt x="7809" y="14665"/>
                    </a:lnTo>
                    <a:lnTo>
                      <a:pt x="8249" y="15105"/>
                    </a:lnTo>
                    <a:lnTo>
                      <a:pt x="9642" y="15105"/>
                    </a:lnTo>
                    <a:lnTo>
                      <a:pt x="10082" y="15581"/>
                    </a:lnTo>
                    <a:lnTo>
                      <a:pt x="10559" y="15105"/>
                    </a:lnTo>
                    <a:lnTo>
                      <a:pt x="10999" y="14665"/>
                    </a:lnTo>
                    <a:lnTo>
                      <a:pt x="12392" y="14665"/>
                    </a:lnTo>
                    <a:lnTo>
                      <a:pt x="12392" y="14188"/>
                    </a:lnTo>
                    <a:lnTo>
                      <a:pt x="11915" y="13748"/>
                    </a:lnTo>
                    <a:lnTo>
                      <a:pt x="11915" y="13272"/>
                    </a:lnTo>
                    <a:lnTo>
                      <a:pt x="12392" y="12355"/>
                    </a:lnTo>
                    <a:lnTo>
                      <a:pt x="12832" y="12355"/>
                    </a:lnTo>
                    <a:lnTo>
                      <a:pt x="12832" y="12832"/>
                    </a:lnTo>
                    <a:lnTo>
                      <a:pt x="13308" y="12355"/>
                    </a:lnTo>
                    <a:lnTo>
                      <a:pt x="14225" y="12355"/>
                    </a:lnTo>
                    <a:lnTo>
                      <a:pt x="14665" y="11915"/>
                    </a:lnTo>
                    <a:lnTo>
                      <a:pt x="15581" y="11915"/>
                    </a:lnTo>
                    <a:lnTo>
                      <a:pt x="15581" y="10999"/>
                    </a:lnTo>
                    <a:lnTo>
                      <a:pt x="15141" y="10522"/>
                    </a:lnTo>
                    <a:lnTo>
                      <a:pt x="14665" y="10522"/>
                    </a:lnTo>
                    <a:lnTo>
                      <a:pt x="13748" y="10082"/>
                    </a:lnTo>
                    <a:lnTo>
                      <a:pt x="13748" y="9606"/>
                    </a:lnTo>
                    <a:lnTo>
                      <a:pt x="14225" y="9606"/>
                    </a:lnTo>
                    <a:lnTo>
                      <a:pt x="14225" y="9166"/>
                    </a:lnTo>
                    <a:lnTo>
                      <a:pt x="13748" y="8689"/>
                    </a:lnTo>
                    <a:lnTo>
                      <a:pt x="12832" y="8249"/>
                    </a:lnTo>
                    <a:lnTo>
                      <a:pt x="12392" y="7772"/>
                    </a:lnTo>
                    <a:lnTo>
                      <a:pt x="12392" y="7333"/>
                    </a:lnTo>
                    <a:lnTo>
                      <a:pt x="12392" y="6856"/>
                    </a:lnTo>
                    <a:lnTo>
                      <a:pt x="11475" y="6856"/>
                    </a:lnTo>
                    <a:lnTo>
                      <a:pt x="11475" y="5939"/>
                    </a:lnTo>
                    <a:lnTo>
                      <a:pt x="10999" y="5023"/>
                    </a:lnTo>
                    <a:lnTo>
                      <a:pt x="10082" y="5023"/>
                    </a:lnTo>
                    <a:lnTo>
                      <a:pt x="9642" y="4583"/>
                    </a:lnTo>
                    <a:lnTo>
                      <a:pt x="9642" y="3190"/>
                    </a:lnTo>
                    <a:lnTo>
                      <a:pt x="9642" y="2273"/>
                    </a:lnTo>
                    <a:lnTo>
                      <a:pt x="9166" y="2273"/>
                    </a:lnTo>
                    <a:lnTo>
                      <a:pt x="9166" y="1834"/>
                    </a:lnTo>
                    <a:lnTo>
                      <a:pt x="9166" y="1357"/>
                    </a:lnTo>
                    <a:lnTo>
                      <a:pt x="8249" y="917"/>
                    </a:lnTo>
                    <a:lnTo>
                      <a:pt x="8249" y="1834"/>
                    </a:lnTo>
                    <a:lnTo>
                      <a:pt x="7333" y="1357"/>
                    </a:lnTo>
                    <a:lnTo>
                      <a:pt x="6416" y="917"/>
                    </a:lnTo>
                    <a:lnTo>
                      <a:pt x="5976" y="917"/>
                    </a:lnTo>
                    <a:lnTo>
                      <a:pt x="5500" y="1357"/>
                    </a:lnTo>
                    <a:lnTo>
                      <a:pt x="5060" y="917"/>
                    </a:lnTo>
                    <a:lnTo>
                      <a:pt x="4583" y="440"/>
                    </a:lnTo>
                    <a:lnTo>
                      <a:pt x="3667" y="440"/>
                    </a:lnTo>
                    <a:lnTo>
                      <a:pt x="3667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88" name="Google Shape;1188;p42"/>
              <p:cNvSpPr/>
              <p:nvPr/>
            </p:nvSpPr>
            <p:spPr>
              <a:xfrm>
                <a:off x="6564525" y="3904150"/>
                <a:ext cx="25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89" name="Google Shape;1189;p42"/>
              <p:cNvSpPr/>
              <p:nvPr/>
            </p:nvSpPr>
            <p:spPr>
              <a:xfrm>
                <a:off x="6507700" y="4328475"/>
                <a:ext cx="11025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441" h="441" extrusionOk="0">
                    <a:moveTo>
                      <a:pt x="441" y="441"/>
                    </a:moveTo>
                    <a:lnTo>
                      <a:pt x="441" y="44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90" name="Google Shape;1190;p42"/>
              <p:cNvSpPr/>
              <p:nvPr/>
            </p:nvSpPr>
            <p:spPr>
              <a:xfrm>
                <a:off x="6266675" y="3904150"/>
                <a:ext cx="527000" cy="435350"/>
              </a:xfrm>
              <a:custGeom>
                <a:avLst/>
                <a:gdLst/>
                <a:ahLst/>
                <a:cxnLst/>
                <a:rect l="l" t="t" r="r" b="b"/>
                <a:pathLst>
                  <a:path w="21080" h="17414" extrusionOk="0">
                    <a:moveTo>
                      <a:pt x="11915" y="0"/>
                    </a:moveTo>
                    <a:lnTo>
                      <a:pt x="11475" y="917"/>
                    </a:lnTo>
                    <a:lnTo>
                      <a:pt x="11915" y="1833"/>
                    </a:lnTo>
                    <a:lnTo>
                      <a:pt x="10082" y="1833"/>
                    </a:lnTo>
                    <a:lnTo>
                      <a:pt x="10998" y="2310"/>
                    </a:lnTo>
                    <a:lnTo>
                      <a:pt x="10558" y="3666"/>
                    </a:lnTo>
                    <a:lnTo>
                      <a:pt x="9642" y="4143"/>
                    </a:lnTo>
                    <a:lnTo>
                      <a:pt x="7809" y="4143"/>
                    </a:lnTo>
                    <a:lnTo>
                      <a:pt x="6892" y="3666"/>
                    </a:lnTo>
                    <a:lnTo>
                      <a:pt x="5976" y="2750"/>
                    </a:lnTo>
                    <a:lnTo>
                      <a:pt x="3666" y="2750"/>
                    </a:lnTo>
                    <a:lnTo>
                      <a:pt x="3666" y="4143"/>
                    </a:lnTo>
                    <a:lnTo>
                      <a:pt x="3666" y="4583"/>
                    </a:lnTo>
                    <a:lnTo>
                      <a:pt x="5059" y="4583"/>
                    </a:lnTo>
                    <a:lnTo>
                      <a:pt x="5499" y="5059"/>
                    </a:lnTo>
                    <a:lnTo>
                      <a:pt x="5499" y="5499"/>
                    </a:lnTo>
                    <a:lnTo>
                      <a:pt x="5976" y="6892"/>
                    </a:lnTo>
                    <a:lnTo>
                      <a:pt x="3666" y="6892"/>
                    </a:lnTo>
                    <a:lnTo>
                      <a:pt x="3666" y="7332"/>
                    </a:lnTo>
                    <a:lnTo>
                      <a:pt x="2750" y="6892"/>
                    </a:lnTo>
                    <a:lnTo>
                      <a:pt x="1833" y="6892"/>
                    </a:lnTo>
                    <a:lnTo>
                      <a:pt x="917" y="5976"/>
                    </a:lnTo>
                    <a:lnTo>
                      <a:pt x="477" y="6416"/>
                    </a:lnTo>
                    <a:lnTo>
                      <a:pt x="0" y="7332"/>
                    </a:lnTo>
                    <a:lnTo>
                      <a:pt x="917" y="7809"/>
                    </a:lnTo>
                    <a:lnTo>
                      <a:pt x="917" y="8249"/>
                    </a:lnTo>
                    <a:lnTo>
                      <a:pt x="1833" y="8249"/>
                    </a:lnTo>
                    <a:lnTo>
                      <a:pt x="3226" y="9165"/>
                    </a:lnTo>
                    <a:lnTo>
                      <a:pt x="3226" y="9642"/>
                    </a:lnTo>
                    <a:lnTo>
                      <a:pt x="2310" y="10558"/>
                    </a:lnTo>
                    <a:lnTo>
                      <a:pt x="3666" y="10998"/>
                    </a:lnTo>
                    <a:lnTo>
                      <a:pt x="4583" y="10998"/>
                    </a:lnTo>
                    <a:lnTo>
                      <a:pt x="5499" y="11475"/>
                    </a:lnTo>
                    <a:lnTo>
                      <a:pt x="5499" y="11915"/>
                    </a:lnTo>
                    <a:lnTo>
                      <a:pt x="5059" y="12391"/>
                    </a:lnTo>
                    <a:lnTo>
                      <a:pt x="4143" y="12831"/>
                    </a:lnTo>
                    <a:lnTo>
                      <a:pt x="4583" y="13308"/>
                    </a:lnTo>
                    <a:lnTo>
                      <a:pt x="6416" y="13308"/>
                    </a:lnTo>
                    <a:lnTo>
                      <a:pt x="7332" y="14224"/>
                    </a:lnTo>
                    <a:lnTo>
                      <a:pt x="8725" y="14224"/>
                    </a:lnTo>
                    <a:lnTo>
                      <a:pt x="9165" y="14664"/>
                    </a:lnTo>
                    <a:lnTo>
                      <a:pt x="8725" y="15141"/>
                    </a:lnTo>
                    <a:lnTo>
                      <a:pt x="9165" y="15141"/>
                    </a:lnTo>
                    <a:lnTo>
                      <a:pt x="9642" y="15581"/>
                    </a:lnTo>
                    <a:lnTo>
                      <a:pt x="10082" y="17414"/>
                    </a:lnTo>
                    <a:lnTo>
                      <a:pt x="10082" y="16497"/>
                    </a:lnTo>
                    <a:lnTo>
                      <a:pt x="10082" y="16057"/>
                    </a:lnTo>
                    <a:lnTo>
                      <a:pt x="10082" y="15581"/>
                    </a:lnTo>
                    <a:lnTo>
                      <a:pt x="10998" y="15141"/>
                    </a:lnTo>
                    <a:lnTo>
                      <a:pt x="11915" y="14224"/>
                    </a:lnTo>
                    <a:lnTo>
                      <a:pt x="11915" y="13748"/>
                    </a:lnTo>
                    <a:lnTo>
                      <a:pt x="12391" y="12391"/>
                    </a:lnTo>
                    <a:lnTo>
                      <a:pt x="12831" y="11475"/>
                    </a:lnTo>
                    <a:lnTo>
                      <a:pt x="13748" y="11475"/>
                    </a:lnTo>
                    <a:lnTo>
                      <a:pt x="14224" y="10558"/>
                    </a:lnTo>
                    <a:lnTo>
                      <a:pt x="14664" y="10558"/>
                    </a:lnTo>
                    <a:lnTo>
                      <a:pt x="15581" y="11475"/>
                    </a:lnTo>
                    <a:lnTo>
                      <a:pt x="16497" y="11915"/>
                    </a:lnTo>
                    <a:lnTo>
                      <a:pt x="16497" y="12831"/>
                    </a:lnTo>
                    <a:lnTo>
                      <a:pt x="16057" y="12831"/>
                    </a:lnTo>
                    <a:lnTo>
                      <a:pt x="16497" y="13308"/>
                    </a:lnTo>
                    <a:lnTo>
                      <a:pt x="16974" y="14224"/>
                    </a:lnTo>
                    <a:lnTo>
                      <a:pt x="16974" y="14664"/>
                    </a:lnTo>
                    <a:lnTo>
                      <a:pt x="16057" y="15141"/>
                    </a:lnTo>
                    <a:lnTo>
                      <a:pt x="15581" y="15141"/>
                    </a:lnTo>
                    <a:lnTo>
                      <a:pt x="16497" y="15581"/>
                    </a:lnTo>
                    <a:lnTo>
                      <a:pt x="17414" y="16057"/>
                    </a:lnTo>
                    <a:lnTo>
                      <a:pt x="17890" y="15581"/>
                    </a:lnTo>
                    <a:lnTo>
                      <a:pt x="18330" y="15581"/>
                    </a:lnTo>
                    <a:lnTo>
                      <a:pt x="20640" y="16057"/>
                    </a:lnTo>
                    <a:lnTo>
                      <a:pt x="20640" y="16057"/>
                    </a:lnTo>
                    <a:lnTo>
                      <a:pt x="20163" y="15581"/>
                    </a:lnTo>
                    <a:lnTo>
                      <a:pt x="20640" y="15141"/>
                    </a:lnTo>
                    <a:lnTo>
                      <a:pt x="19247" y="14664"/>
                    </a:lnTo>
                    <a:lnTo>
                      <a:pt x="18807" y="13748"/>
                    </a:lnTo>
                    <a:lnTo>
                      <a:pt x="19247" y="12831"/>
                    </a:lnTo>
                    <a:lnTo>
                      <a:pt x="19247" y="12391"/>
                    </a:lnTo>
                    <a:lnTo>
                      <a:pt x="19247" y="11915"/>
                    </a:lnTo>
                    <a:lnTo>
                      <a:pt x="19723" y="11915"/>
                    </a:lnTo>
                    <a:lnTo>
                      <a:pt x="19723" y="12831"/>
                    </a:lnTo>
                    <a:lnTo>
                      <a:pt x="20163" y="11915"/>
                    </a:lnTo>
                    <a:lnTo>
                      <a:pt x="20163" y="10998"/>
                    </a:lnTo>
                    <a:lnTo>
                      <a:pt x="20163" y="10558"/>
                    </a:lnTo>
                    <a:lnTo>
                      <a:pt x="19723" y="10082"/>
                    </a:lnTo>
                    <a:lnTo>
                      <a:pt x="19247" y="9165"/>
                    </a:lnTo>
                    <a:lnTo>
                      <a:pt x="19723" y="9165"/>
                    </a:lnTo>
                    <a:lnTo>
                      <a:pt x="19723" y="8725"/>
                    </a:lnTo>
                    <a:lnTo>
                      <a:pt x="19247" y="7809"/>
                    </a:lnTo>
                    <a:lnTo>
                      <a:pt x="19247" y="7332"/>
                    </a:lnTo>
                    <a:lnTo>
                      <a:pt x="18807" y="6892"/>
                    </a:lnTo>
                    <a:lnTo>
                      <a:pt x="18807" y="6416"/>
                    </a:lnTo>
                    <a:lnTo>
                      <a:pt x="19247" y="5499"/>
                    </a:lnTo>
                    <a:lnTo>
                      <a:pt x="19723" y="4583"/>
                    </a:lnTo>
                    <a:lnTo>
                      <a:pt x="20163" y="4143"/>
                    </a:lnTo>
                    <a:lnTo>
                      <a:pt x="21080" y="4143"/>
                    </a:lnTo>
                    <a:lnTo>
                      <a:pt x="21080" y="3666"/>
                    </a:lnTo>
                    <a:lnTo>
                      <a:pt x="20640" y="3226"/>
                    </a:lnTo>
                    <a:lnTo>
                      <a:pt x="19723" y="3666"/>
                    </a:lnTo>
                    <a:lnTo>
                      <a:pt x="18807" y="3666"/>
                    </a:lnTo>
                    <a:lnTo>
                      <a:pt x="17890" y="4143"/>
                    </a:lnTo>
                    <a:lnTo>
                      <a:pt x="16974" y="3226"/>
                    </a:lnTo>
                    <a:lnTo>
                      <a:pt x="16057" y="3226"/>
                    </a:lnTo>
                    <a:lnTo>
                      <a:pt x="15581" y="2750"/>
                    </a:lnTo>
                    <a:lnTo>
                      <a:pt x="15141" y="1833"/>
                    </a:lnTo>
                    <a:lnTo>
                      <a:pt x="14664" y="1393"/>
                    </a:lnTo>
                    <a:lnTo>
                      <a:pt x="14224" y="917"/>
                    </a:lnTo>
                    <a:lnTo>
                      <a:pt x="13308" y="477"/>
                    </a:lnTo>
                    <a:lnTo>
                      <a:pt x="11915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91" name="Google Shape;1191;p42"/>
              <p:cNvSpPr/>
              <p:nvPr/>
            </p:nvSpPr>
            <p:spPr>
              <a:xfrm>
                <a:off x="6095275" y="4087450"/>
                <a:ext cx="423450" cy="274975"/>
              </a:xfrm>
              <a:custGeom>
                <a:avLst/>
                <a:gdLst/>
                <a:ahLst/>
                <a:cxnLst/>
                <a:rect l="l" t="t" r="r" b="b"/>
                <a:pathLst>
                  <a:path w="16938" h="10999" extrusionOk="0">
                    <a:moveTo>
                      <a:pt x="6856" y="0"/>
                    </a:moveTo>
                    <a:lnTo>
                      <a:pt x="6416" y="477"/>
                    </a:lnTo>
                    <a:lnTo>
                      <a:pt x="6416" y="917"/>
                    </a:lnTo>
                    <a:lnTo>
                      <a:pt x="6416" y="1393"/>
                    </a:lnTo>
                    <a:lnTo>
                      <a:pt x="5023" y="1393"/>
                    </a:lnTo>
                    <a:lnTo>
                      <a:pt x="5023" y="1833"/>
                    </a:lnTo>
                    <a:lnTo>
                      <a:pt x="3667" y="1833"/>
                    </a:lnTo>
                    <a:lnTo>
                      <a:pt x="2750" y="2310"/>
                    </a:lnTo>
                    <a:lnTo>
                      <a:pt x="1834" y="3226"/>
                    </a:lnTo>
                    <a:lnTo>
                      <a:pt x="441" y="4143"/>
                    </a:lnTo>
                    <a:lnTo>
                      <a:pt x="1" y="4143"/>
                    </a:lnTo>
                    <a:lnTo>
                      <a:pt x="1834" y="4583"/>
                    </a:lnTo>
                    <a:lnTo>
                      <a:pt x="1834" y="5059"/>
                    </a:lnTo>
                    <a:lnTo>
                      <a:pt x="2274" y="5499"/>
                    </a:lnTo>
                    <a:lnTo>
                      <a:pt x="1834" y="6416"/>
                    </a:lnTo>
                    <a:lnTo>
                      <a:pt x="1834" y="6892"/>
                    </a:lnTo>
                    <a:lnTo>
                      <a:pt x="2274" y="7809"/>
                    </a:lnTo>
                    <a:lnTo>
                      <a:pt x="2750" y="8249"/>
                    </a:lnTo>
                    <a:lnTo>
                      <a:pt x="5500" y="8249"/>
                    </a:lnTo>
                    <a:lnTo>
                      <a:pt x="5940" y="7809"/>
                    </a:lnTo>
                    <a:lnTo>
                      <a:pt x="6416" y="8249"/>
                    </a:lnTo>
                    <a:lnTo>
                      <a:pt x="6416" y="8725"/>
                    </a:lnTo>
                    <a:lnTo>
                      <a:pt x="7773" y="8725"/>
                    </a:lnTo>
                    <a:lnTo>
                      <a:pt x="8689" y="9165"/>
                    </a:lnTo>
                    <a:lnTo>
                      <a:pt x="10522" y="10082"/>
                    </a:lnTo>
                    <a:lnTo>
                      <a:pt x="11439" y="10558"/>
                    </a:lnTo>
                    <a:lnTo>
                      <a:pt x="11915" y="10998"/>
                    </a:lnTo>
                    <a:lnTo>
                      <a:pt x="14665" y="10998"/>
                    </a:lnTo>
                    <a:lnTo>
                      <a:pt x="15581" y="10558"/>
                    </a:lnTo>
                    <a:lnTo>
                      <a:pt x="16938" y="10082"/>
                    </a:lnTo>
                    <a:lnTo>
                      <a:pt x="16498" y="8249"/>
                    </a:lnTo>
                    <a:lnTo>
                      <a:pt x="16021" y="7809"/>
                    </a:lnTo>
                    <a:lnTo>
                      <a:pt x="15581" y="7809"/>
                    </a:lnTo>
                    <a:lnTo>
                      <a:pt x="16021" y="7332"/>
                    </a:lnTo>
                    <a:lnTo>
                      <a:pt x="15581" y="6892"/>
                    </a:lnTo>
                    <a:lnTo>
                      <a:pt x="14188" y="6892"/>
                    </a:lnTo>
                    <a:lnTo>
                      <a:pt x="13272" y="5976"/>
                    </a:lnTo>
                    <a:lnTo>
                      <a:pt x="11439" y="5976"/>
                    </a:lnTo>
                    <a:lnTo>
                      <a:pt x="10999" y="5499"/>
                    </a:lnTo>
                    <a:lnTo>
                      <a:pt x="11915" y="5059"/>
                    </a:lnTo>
                    <a:lnTo>
                      <a:pt x="12355" y="4583"/>
                    </a:lnTo>
                    <a:lnTo>
                      <a:pt x="12355" y="4143"/>
                    </a:lnTo>
                    <a:lnTo>
                      <a:pt x="11439" y="3666"/>
                    </a:lnTo>
                    <a:lnTo>
                      <a:pt x="10522" y="3666"/>
                    </a:lnTo>
                    <a:lnTo>
                      <a:pt x="9166" y="3226"/>
                    </a:lnTo>
                    <a:lnTo>
                      <a:pt x="10082" y="2310"/>
                    </a:lnTo>
                    <a:lnTo>
                      <a:pt x="10082" y="1833"/>
                    </a:lnTo>
                    <a:lnTo>
                      <a:pt x="8689" y="917"/>
                    </a:lnTo>
                    <a:lnTo>
                      <a:pt x="7773" y="917"/>
                    </a:lnTo>
                    <a:lnTo>
                      <a:pt x="7773" y="477"/>
                    </a:lnTo>
                    <a:lnTo>
                      <a:pt x="6856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92" name="Google Shape;1192;p42"/>
              <p:cNvSpPr/>
              <p:nvPr/>
            </p:nvSpPr>
            <p:spPr>
              <a:xfrm>
                <a:off x="5659950" y="3938975"/>
                <a:ext cx="756125" cy="263050"/>
              </a:xfrm>
              <a:custGeom>
                <a:avLst/>
                <a:gdLst/>
                <a:ahLst/>
                <a:cxnLst/>
                <a:rect l="l" t="t" r="r" b="b"/>
                <a:pathLst>
                  <a:path w="30245" h="10522" extrusionOk="0">
                    <a:moveTo>
                      <a:pt x="21080" y="0"/>
                    </a:moveTo>
                    <a:lnTo>
                      <a:pt x="21080" y="440"/>
                    </a:lnTo>
                    <a:lnTo>
                      <a:pt x="20603" y="917"/>
                    </a:lnTo>
                    <a:lnTo>
                      <a:pt x="18770" y="917"/>
                    </a:lnTo>
                    <a:lnTo>
                      <a:pt x="17854" y="1357"/>
                    </a:lnTo>
                    <a:lnTo>
                      <a:pt x="17414" y="1833"/>
                    </a:lnTo>
                    <a:lnTo>
                      <a:pt x="15581" y="1833"/>
                    </a:lnTo>
                    <a:lnTo>
                      <a:pt x="16021" y="1357"/>
                    </a:lnTo>
                    <a:lnTo>
                      <a:pt x="15581" y="917"/>
                    </a:lnTo>
                    <a:lnTo>
                      <a:pt x="14188" y="917"/>
                    </a:lnTo>
                    <a:lnTo>
                      <a:pt x="12831" y="1357"/>
                    </a:lnTo>
                    <a:lnTo>
                      <a:pt x="11915" y="917"/>
                    </a:lnTo>
                    <a:lnTo>
                      <a:pt x="11438" y="917"/>
                    </a:lnTo>
                    <a:lnTo>
                      <a:pt x="10082" y="1357"/>
                    </a:lnTo>
                    <a:lnTo>
                      <a:pt x="7772" y="1357"/>
                    </a:lnTo>
                    <a:lnTo>
                      <a:pt x="7332" y="917"/>
                    </a:lnTo>
                    <a:lnTo>
                      <a:pt x="5023" y="1357"/>
                    </a:lnTo>
                    <a:lnTo>
                      <a:pt x="4583" y="1357"/>
                    </a:lnTo>
                    <a:lnTo>
                      <a:pt x="3666" y="917"/>
                    </a:lnTo>
                    <a:lnTo>
                      <a:pt x="2750" y="440"/>
                    </a:lnTo>
                    <a:lnTo>
                      <a:pt x="2273" y="1357"/>
                    </a:lnTo>
                    <a:lnTo>
                      <a:pt x="1833" y="1833"/>
                    </a:lnTo>
                    <a:lnTo>
                      <a:pt x="440" y="1833"/>
                    </a:lnTo>
                    <a:lnTo>
                      <a:pt x="0" y="3190"/>
                    </a:lnTo>
                    <a:lnTo>
                      <a:pt x="2273" y="3190"/>
                    </a:lnTo>
                    <a:lnTo>
                      <a:pt x="2750" y="3666"/>
                    </a:lnTo>
                    <a:lnTo>
                      <a:pt x="3190" y="3666"/>
                    </a:lnTo>
                    <a:lnTo>
                      <a:pt x="4106" y="3190"/>
                    </a:lnTo>
                    <a:lnTo>
                      <a:pt x="4583" y="3190"/>
                    </a:lnTo>
                    <a:lnTo>
                      <a:pt x="5023" y="3666"/>
                    </a:lnTo>
                    <a:lnTo>
                      <a:pt x="5939" y="3666"/>
                    </a:lnTo>
                    <a:lnTo>
                      <a:pt x="5939" y="4583"/>
                    </a:lnTo>
                    <a:lnTo>
                      <a:pt x="7332" y="4583"/>
                    </a:lnTo>
                    <a:lnTo>
                      <a:pt x="7772" y="5023"/>
                    </a:lnTo>
                    <a:lnTo>
                      <a:pt x="7772" y="5499"/>
                    </a:lnTo>
                    <a:lnTo>
                      <a:pt x="8689" y="6416"/>
                    </a:lnTo>
                    <a:lnTo>
                      <a:pt x="9165" y="6856"/>
                    </a:lnTo>
                    <a:lnTo>
                      <a:pt x="10082" y="7772"/>
                    </a:lnTo>
                    <a:lnTo>
                      <a:pt x="10522" y="8249"/>
                    </a:lnTo>
                    <a:lnTo>
                      <a:pt x="10522" y="8689"/>
                    </a:lnTo>
                    <a:lnTo>
                      <a:pt x="10082" y="8689"/>
                    </a:lnTo>
                    <a:lnTo>
                      <a:pt x="9605" y="9605"/>
                    </a:lnTo>
                    <a:lnTo>
                      <a:pt x="9605" y="10082"/>
                    </a:lnTo>
                    <a:lnTo>
                      <a:pt x="9605" y="10522"/>
                    </a:lnTo>
                    <a:lnTo>
                      <a:pt x="10522" y="10522"/>
                    </a:lnTo>
                    <a:lnTo>
                      <a:pt x="10082" y="10082"/>
                    </a:lnTo>
                    <a:lnTo>
                      <a:pt x="13271" y="10082"/>
                    </a:lnTo>
                    <a:lnTo>
                      <a:pt x="13748" y="9605"/>
                    </a:lnTo>
                    <a:lnTo>
                      <a:pt x="14188" y="9165"/>
                    </a:lnTo>
                    <a:lnTo>
                      <a:pt x="14664" y="8689"/>
                    </a:lnTo>
                    <a:lnTo>
                      <a:pt x="15581" y="9165"/>
                    </a:lnTo>
                    <a:lnTo>
                      <a:pt x="16021" y="9165"/>
                    </a:lnTo>
                    <a:lnTo>
                      <a:pt x="16021" y="9605"/>
                    </a:lnTo>
                    <a:lnTo>
                      <a:pt x="16021" y="10082"/>
                    </a:lnTo>
                    <a:lnTo>
                      <a:pt x="17854" y="10082"/>
                    </a:lnTo>
                    <a:lnTo>
                      <a:pt x="19247" y="9165"/>
                    </a:lnTo>
                    <a:lnTo>
                      <a:pt x="20163" y="8249"/>
                    </a:lnTo>
                    <a:lnTo>
                      <a:pt x="21080" y="7772"/>
                    </a:lnTo>
                    <a:lnTo>
                      <a:pt x="22436" y="7772"/>
                    </a:lnTo>
                    <a:lnTo>
                      <a:pt x="22436" y="7332"/>
                    </a:lnTo>
                    <a:lnTo>
                      <a:pt x="23829" y="7332"/>
                    </a:lnTo>
                    <a:lnTo>
                      <a:pt x="23829" y="6856"/>
                    </a:lnTo>
                    <a:lnTo>
                      <a:pt x="23829" y="6416"/>
                    </a:lnTo>
                    <a:lnTo>
                      <a:pt x="24269" y="5939"/>
                    </a:lnTo>
                    <a:lnTo>
                      <a:pt x="24746" y="5023"/>
                    </a:lnTo>
                    <a:lnTo>
                      <a:pt x="25186" y="4583"/>
                    </a:lnTo>
                    <a:lnTo>
                      <a:pt x="26102" y="5499"/>
                    </a:lnTo>
                    <a:lnTo>
                      <a:pt x="27019" y="5499"/>
                    </a:lnTo>
                    <a:lnTo>
                      <a:pt x="27935" y="5939"/>
                    </a:lnTo>
                    <a:lnTo>
                      <a:pt x="27935" y="5499"/>
                    </a:lnTo>
                    <a:lnTo>
                      <a:pt x="30245" y="5499"/>
                    </a:lnTo>
                    <a:lnTo>
                      <a:pt x="29768" y="4106"/>
                    </a:lnTo>
                    <a:lnTo>
                      <a:pt x="29768" y="3666"/>
                    </a:lnTo>
                    <a:lnTo>
                      <a:pt x="29328" y="3190"/>
                    </a:lnTo>
                    <a:lnTo>
                      <a:pt x="27935" y="3190"/>
                    </a:lnTo>
                    <a:lnTo>
                      <a:pt x="27935" y="2750"/>
                    </a:lnTo>
                    <a:lnTo>
                      <a:pt x="27935" y="1357"/>
                    </a:lnTo>
                    <a:lnTo>
                      <a:pt x="26102" y="1357"/>
                    </a:lnTo>
                    <a:lnTo>
                      <a:pt x="25186" y="1833"/>
                    </a:lnTo>
                    <a:lnTo>
                      <a:pt x="24746" y="1357"/>
                    </a:lnTo>
                    <a:lnTo>
                      <a:pt x="24746" y="917"/>
                    </a:lnTo>
                    <a:lnTo>
                      <a:pt x="24746" y="440"/>
                    </a:lnTo>
                    <a:lnTo>
                      <a:pt x="23829" y="0"/>
                    </a:lnTo>
                    <a:lnTo>
                      <a:pt x="22913" y="0"/>
                    </a:lnTo>
                    <a:lnTo>
                      <a:pt x="22913" y="440"/>
                    </a:lnTo>
                    <a:lnTo>
                      <a:pt x="21996" y="917"/>
                    </a:lnTo>
                    <a:lnTo>
                      <a:pt x="21996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93" name="Google Shape;1193;p42"/>
              <p:cNvSpPr/>
              <p:nvPr/>
            </p:nvSpPr>
            <p:spPr>
              <a:xfrm>
                <a:off x="1718975" y="4660250"/>
                <a:ext cx="11025" cy="119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478" extrusionOk="0">
                    <a:moveTo>
                      <a:pt x="0" y="477"/>
                    </a:moveTo>
                    <a:lnTo>
                      <a:pt x="440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94" name="Google Shape;1194;p42"/>
              <p:cNvSpPr/>
              <p:nvPr/>
            </p:nvSpPr>
            <p:spPr>
              <a:xfrm>
                <a:off x="790550" y="4168100"/>
                <a:ext cx="11950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478" h="441" extrusionOk="0">
                    <a:moveTo>
                      <a:pt x="1" y="0"/>
                    </a:moveTo>
                    <a:lnTo>
                      <a:pt x="1" y="440"/>
                    </a:lnTo>
                    <a:lnTo>
                      <a:pt x="477" y="440"/>
                    </a:lnTo>
                    <a:lnTo>
                      <a:pt x="477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95" name="Google Shape;1195;p42"/>
              <p:cNvSpPr/>
              <p:nvPr/>
            </p:nvSpPr>
            <p:spPr>
              <a:xfrm>
                <a:off x="756650" y="4064525"/>
                <a:ext cx="1248300" cy="1065925"/>
              </a:xfrm>
              <a:custGeom>
                <a:avLst/>
                <a:gdLst/>
                <a:ahLst/>
                <a:cxnLst/>
                <a:rect l="l" t="t" r="r" b="b"/>
                <a:pathLst>
                  <a:path w="49932" h="42637" extrusionOk="0">
                    <a:moveTo>
                      <a:pt x="9165" y="1"/>
                    </a:moveTo>
                    <a:lnTo>
                      <a:pt x="8249" y="477"/>
                    </a:lnTo>
                    <a:lnTo>
                      <a:pt x="7332" y="477"/>
                    </a:lnTo>
                    <a:lnTo>
                      <a:pt x="7332" y="917"/>
                    </a:lnTo>
                    <a:lnTo>
                      <a:pt x="5499" y="917"/>
                    </a:lnTo>
                    <a:lnTo>
                      <a:pt x="6416" y="1394"/>
                    </a:lnTo>
                    <a:lnTo>
                      <a:pt x="5939" y="1834"/>
                    </a:lnTo>
                    <a:lnTo>
                      <a:pt x="5499" y="2310"/>
                    </a:lnTo>
                    <a:lnTo>
                      <a:pt x="5499" y="1834"/>
                    </a:lnTo>
                    <a:lnTo>
                      <a:pt x="4583" y="1394"/>
                    </a:lnTo>
                    <a:lnTo>
                      <a:pt x="3666" y="1394"/>
                    </a:lnTo>
                    <a:lnTo>
                      <a:pt x="3190" y="917"/>
                    </a:lnTo>
                    <a:lnTo>
                      <a:pt x="2750" y="1834"/>
                    </a:lnTo>
                    <a:lnTo>
                      <a:pt x="2273" y="1394"/>
                    </a:lnTo>
                    <a:lnTo>
                      <a:pt x="1833" y="2310"/>
                    </a:lnTo>
                    <a:lnTo>
                      <a:pt x="1357" y="2750"/>
                    </a:lnTo>
                    <a:lnTo>
                      <a:pt x="1833" y="3227"/>
                    </a:lnTo>
                    <a:lnTo>
                      <a:pt x="1833" y="3667"/>
                    </a:lnTo>
                    <a:lnTo>
                      <a:pt x="2273" y="3227"/>
                    </a:lnTo>
                    <a:lnTo>
                      <a:pt x="2273" y="3667"/>
                    </a:lnTo>
                    <a:lnTo>
                      <a:pt x="1833" y="4143"/>
                    </a:lnTo>
                    <a:lnTo>
                      <a:pt x="2750" y="4143"/>
                    </a:lnTo>
                    <a:lnTo>
                      <a:pt x="3190" y="4583"/>
                    </a:lnTo>
                    <a:lnTo>
                      <a:pt x="2750" y="5060"/>
                    </a:lnTo>
                    <a:lnTo>
                      <a:pt x="2750" y="5500"/>
                    </a:lnTo>
                    <a:lnTo>
                      <a:pt x="2273" y="5976"/>
                    </a:lnTo>
                    <a:lnTo>
                      <a:pt x="2750" y="5976"/>
                    </a:lnTo>
                    <a:lnTo>
                      <a:pt x="2750" y="6416"/>
                    </a:lnTo>
                    <a:lnTo>
                      <a:pt x="2273" y="6893"/>
                    </a:lnTo>
                    <a:lnTo>
                      <a:pt x="1833" y="6416"/>
                    </a:lnTo>
                    <a:lnTo>
                      <a:pt x="1357" y="6893"/>
                    </a:lnTo>
                    <a:lnTo>
                      <a:pt x="1357" y="7809"/>
                    </a:lnTo>
                    <a:lnTo>
                      <a:pt x="2750" y="7809"/>
                    </a:lnTo>
                    <a:lnTo>
                      <a:pt x="2750" y="7333"/>
                    </a:lnTo>
                    <a:lnTo>
                      <a:pt x="3666" y="7809"/>
                    </a:lnTo>
                    <a:lnTo>
                      <a:pt x="4106" y="7809"/>
                    </a:lnTo>
                    <a:lnTo>
                      <a:pt x="4106" y="8249"/>
                    </a:lnTo>
                    <a:lnTo>
                      <a:pt x="4583" y="8726"/>
                    </a:lnTo>
                    <a:lnTo>
                      <a:pt x="4583" y="9166"/>
                    </a:lnTo>
                    <a:lnTo>
                      <a:pt x="5939" y="9166"/>
                    </a:lnTo>
                    <a:lnTo>
                      <a:pt x="6416" y="9642"/>
                    </a:lnTo>
                    <a:lnTo>
                      <a:pt x="6856" y="9642"/>
                    </a:lnTo>
                    <a:lnTo>
                      <a:pt x="7332" y="10082"/>
                    </a:lnTo>
                    <a:lnTo>
                      <a:pt x="7772" y="10559"/>
                    </a:lnTo>
                    <a:lnTo>
                      <a:pt x="7772" y="10082"/>
                    </a:lnTo>
                    <a:lnTo>
                      <a:pt x="8689" y="10082"/>
                    </a:lnTo>
                    <a:lnTo>
                      <a:pt x="9165" y="10559"/>
                    </a:lnTo>
                    <a:lnTo>
                      <a:pt x="9605" y="10559"/>
                    </a:lnTo>
                    <a:lnTo>
                      <a:pt x="10082" y="10082"/>
                    </a:lnTo>
                    <a:lnTo>
                      <a:pt x="10522" y="10999"/>
                    </a:lnTo>
                    <a:lnTo>
                      <a:pt x="10082" y="11475"/>
                    </a:lnTo>
                    <a:lnTo>
                      <a:pt x="10082" y="11915"/>
                    </a:lnTo>
                    <a:lnTo>
                      <a:pt x="10082" y="12392"/>
                    </a:lnTo>
                    <a:lnTo>
                      <a:pt x="10522" y="12392"/>
                    </a:lnTo>
                    <a:lnTo>
                      <a:pt x="10998" y="12832"/>
                    </a:lnTo>
                    <a:lnTo>
                      <a:pt x="10998" y="13308"/>
                    </a:lnTo>
                    <a:lnTo>
                      <a:pt x="10522" y="13308"/>
                    </a:lnTo>
                    <a:lnTo>
                      <a:pt x="10522" y="13748"/>
                    </a:lnTo>
                    <a:lnTo>
                      <a:pt x="9605" y="13748"/>
                    </a:lnTo>
                    <a:lnTo>
                      <a:pt x="9605" y="14225"/>
                    </a:lnTo>
                    <a:lnTo>
                      <a:pt x="8689" y="14225"/>
                    </a:lnTo>
                    <a:lnTo>
                      <a:pt x="8689" y="14665"/>
                    </a:lnTo>
                    <a:lnTo>
                      <a:pt x="8689" y="15141"/>
                    </a:lnTo>
                    <a:lnTo>
                      <a:pt x="8249" y="15141"/>
                    </a:lnTo>
                    <a:lnTo>
                      <a:pt x="7772" y="15581"/>
                    </a:lnTo>
                    <a:lnTo>
                      <a:pt x="7772" y="16058"/>
                    </a:lnTo>
                    <a:lnTo>
                      <a:pt x="7332" y="16498"/>
                    </a:lnTo>
                    <a:lnTo>
                      <a:pt x="7332" y="16974"/>
                    </a:lnTo>
                    <a:lnTo>
                      <a:pt x="6856" y="17414"/>
                    </a:lnTo>
                    <a:lnTo>
                      <a:pt x="6856" y="17891"/>
                    </a:lnTo>
                    <a:lnTo>
                      <a:pt x="6856" y="18331"/>
                    </a:lnTo>
                    <a:lnTo>
                      <a:pt x="6856" y="18807"/>
                    </a:lnTo>
                    <a:lnTo>
                      <a:pt x="7332" y="19247"/>
                    </a:lnTo>
                    <a:lnTo>
                      <a:pt x="6856" y="19247"/>
                    </a:lnTo>
                    <a:lnTo>
                      <a:pt x="6416" y="19724"/>
                    </a:lnTo>
                    <a:lnTo>
                      <a:pt x="5939" y="19724"/>
                    </a:lnTo>
                    <a:lnTo>
                      <a:pt x="5023" y="21080"/>
                    </a:lnTo>
                    <a:lnTo>
                      <a:pt x="5499" y="21557"/>
                    </a:lnTo>
                    <a:lnTo>
                      <a:pt x="5023" y="21997"/>
                    </a:lnTo>
                    <a:lnTo>
                      <a:pt x="5023" y="22473"/>
                    </a:lnTo>
                    <a:lnTo>
                      <a:pt x="3190" y="22473"/>
                    </a:lnTo>
                    <a:lnTo>
                      <a:pt x="3190" y="22913"/>
                    </a:lnTo>
                    <a:lnTo>
                      <a:pt x="3666" y="23390"/>
                    </a:lnTo>
                    <a:lnTo>
                      <a:pt x="3666" y="24306"/>
                    </a:lnTo>
                    <a:lnTo>
                      <a:pt x="4106" y="24746"/>
                    </a:lnTo>
                    <a:lnTo>
                      <a:pt x="4106" y="25223"/>
                    </a:lnTo>
                    <a:lnTo>
                      <a:pt x="4106" y="25663"/>
                    </a:lnTo>
                    <a:lnTo>
                      <a:pt x="3666" y="26139"/>
                    </a:lnTo>
                    <a:lnTo>
                      <a:pt x="3190" y="26579"/>
                    </a:lnTo>
                    <a:lnTo>
                      <a:pt x="3190" y="27056"/>
                    </a:lnTo>
                    <a:lnTo>
                      <a:pt x="2750" y="27056"/>
                    </a:lnTo>
                    <a:lnTo>
                      <a:pt x="2273" y="27496"/>
                    </a:lnTo>
                    <a:lnTo>
                      <a:pt x="2273" y="27972"/>
                    </a:lnTo>
                    <a:lnTo>
                      <a:pt x="1833" y="28412"/>
                    </a:lnTo>
                    <a:lnTo>
                      <a:pt x="2273" y="28889"/>
                    </a:lnTo>
                    <a:lnTo>
                      <a:pt x="2750" y="28889"/>
                    </a:lnTo>
                    <a:lnTo>
                      <a:pt x="2750" y="29329"/>
                    </a:lnTo>
                    <a:lnTo>
                      <a:pt x="2750" y="29805"/>
                    </a:lnTo>
                    <a:lnTo>
                      <a:pt x="2750" y="30245"/>
                    </a:lnTo>
                    <a:lnTo>
                      <a:pt x="2273" y="30245"/>
                    </a:lnTo>
                    <a:lnTo>
                      <a:pt x="1833" y="30722"/>
                    </a:lnTo>
                    <a:lnTo>
                      <a:pt x="917" y="30722"/>
                    </a:lnTo>
                    <a:lnTo>
                      <a:pt x="917" y="31162"/>
                    </a:lnTo>
                    <a:lnTo>
                      <a:pt x="440" y="31162"/>
                    </a:lnTo>
                    <a:lnTo>
                      <a:pt x="440" y="31638"/>
                    </a:lnTo>
                    <a:lnTo>
                      <a:pt x="0" y="32078"/>
                    </a:lnTo>
                    <a:lnTo>
                      <a:pt x="0" y="32995"/>
                    </a:lnTo>
                    <a:lnTo>
                      <a:pt x="440" y="34388"/>
                    </a:lnTo>
                    <a:lnTo>
                      <a:pt x="1357" y="33911"/>
                    </a:lnTo>
                    <a:lnTo>
                      <a:pt x="1833" y="34828"/>
                    </a:lnTo>
                    <a:lnTo>
                      <a:pt x="2273" y="34828"/>
                    </a:lnTo>
                    <a:lnTo>
                      <a:pt x="2750" y="35304"/>
                    </a:lnTo>
                    <a:lnTo>
                      <a:pt x="2750" y="36221"/>
                    </a:lnTo>
                    <a:lnTo>
                      <a:pt x="3666" y="36221"/>
                    </a:lnTo>
                    <a:lnTo>
                      <a:pt x="4106" y="37137"/>
                    </a:lnTo>
                    <a:lnTo>
                      <a:pt x="4106" y="37577"/>
                    </a:lnTo>
                    <a:lnTo>
                      <a:pt x="3666" y="38054"/>
                    </a:lnTo>
                    <a:lnTo>
                      <a:pt x="5023" y="38054"/>
                    </a:lnTo>
                    <a:lnTo>
                      <a:pt x="4583" y="38970"/>
                    </a:lnTo>
                    <a:lnTo>
                      <a:pt x="4583" y="39410"/>
                    </a:lnTo>
                    <a:lnTo>
                      <a:pt x="3666" y="39410"/>
                    </a:lnTo>
                    <a:lnTo>
                      <a:pt x="4106" y="39887"/>
                    </a:lnTo>
                    <a:lnTo>
                      <a:pt x="4106" y="40803"/>
                    </a:lnTo>
                    <a:lnTo>
                      <a:pt x="4583" y="41243"/>
                    </a:lnTo>
                    <a:lnTo>
                      <a:pt x="5023" y="41243"/>
                    </a:lnTo>
                    <a:lnTo>
                      <a:pt x="5499" y="41720"/>
                    </a:lnTo>
                    <a:lnTo>
                      <a:pt x="6416" y="42636"/>
                    </a:lnTo>
                    <a:lnTo>
                      <a:pt x="6416" y="42160"/>
                    </a:lnTo>
                    <a:lnTo>
                      <a:pt x="6416" y="41720"/>
                    </a:lnTo>
                    <a:lnTo>
                      <a:pt x="7772" y="41243"/>
                    </a:lnTo>
                    <a:lnTo>
                      <a:pt x="8689" y="41243"/>
                    </a:lnTo>
                    <a:lnTo>
                      <a:pt x="9165" y="40327"/>
                    </a:lnTo>
                    <a:lnTo>
                      <a:pt x="9605" y="40327"/>
                    </a:lnTo>
                    <a:lnTo>
                      <a:pt x="10522" y="40803"/>
                    </a:lnTo>
                    <a:lnTo>
                      <a:pt x="10998" y="40803"/>
                    </a:lnTo>
                    <a:lnTo>
                      <a:pt x="11438" y="39887"/>
                    </a:lnTo>
                    <a:lnTo>
                      <a:pt x="12355" y="39887"/>
                    </a:lnTo>
                    <a:lnTo>
                      <a:pt x="13271" y="40327"/>
                    </a:lnTo>
                    <a:lnTo>
                      <a:pt x="13748" y="40803"/>
                    </a:lnTo>
                    <a:lnTo>
                      <a:pt x="15104" y="40803"/>
                    </a:lnTo>
                    <a:lnTo>
                      <a:pt x="15581" y="41720"/>
                    </a:lnTo>
                    <a:lnTo>
                      <a:pt x="16497" y="41243"/>
                    </a:lnTo>
                    <a:lnTo>
                      <a:pt x="18330" y="41243"/>
                    </a:lnTo>
                    <a:lnTo>
                      <a:pt x="19687" y="41720"/>
                    </a:lnTo>
                    <a:lnTo>
                      <a:pt x="19687" y="41243"/>
                    </a:lnTo>
                    <a:lnTo>
                      <a:pt x="21080" y="41243"/>
                    </a:lnTo>
                    <a:lnTo>
                      <a:pt x="21520" y="41720"/>
                    </a:lnTo>
                    <a:lnTo>
                      <a:pt x="21996" y="41720"/>
                    </a:lnTo>
                    <a:lnTo>
                      <a:pt x="21996" y="42160"/>
                    </a:lnTo>
                    <a:lnTo>
                      <a:pt x="22436" y="42160"/>
                    </a:lnTo>
                    <a:lnTo>
                      <a:pt x="22913" y="41720"/>
                    </a:lnTo>
                    <a:lnTo>
                      <a:pt x="22913" y="40803"/>
                    </a:lnTo>
                    <a:lnTo>
                      <a:pt x="22913" y="40327"/>
                    </a:lnTo>
                    <a:lnTo>
                      <a:pt x="23829" y="39887"/>
                    </a:lnTo>
                    <a:lnTo>
                      <a:pt x="23829" y="39410"/>
                    </a:lnTo>
                    <a:lnTo>
                      <a:pt x="24746" y="39410"/>
                    </a:lnTo>
                    <a:lnTo>
                      <a:pt x="25186" y="38970"/>
                    </a:lnTo>
                    <a:lnTo>
                      <a:pt x="27495" y="38970"/>
                    </a:lnTo>
                    <a:lnTo>
                      <a:pt x="28412" y="38494"/>
                    </a:lnTo>
                    <a:lnTo>
                      <a:pt x="29328" y="38054"/>
                    </a:lnTo>
                    <a:lnTo>
                      <a:pt x="28852" y="37137"/>
                    </a:lnTo>
                    <a:lnTo>
                      <a:pt x="29328" y="36661"/>
                    </a:lnTo>
                    <a:lnTo>
                      <a:pt x="30245" y="36661"/>
                    </a:lnTo>
                    <a:lnTo>
                      <a:pt x="30245" y="36221"/>
                    </a:lnTo>
                    <a:lnTo>
                      <a:pt x="30245" y="35744"/>
                    </a:lnTo>
                    <a:lnTo>
                      <a:pt x="31161" y="34828"/>
                    </a:lnTo>
                    <a:lnTo>
                      <a:pt x="32994" y="34828"/>
                    </a:lnTo>
                    <a:lnTo>
                      <a:pt x="33911" y="33911"/>
                    </a:lnTo>
                    <a:lnTo>
                      <a:pt x="33434" y="33471"/>
                    </a:lnTo>
                    <a:lnTo>
                      <a:pt x="33434" y="32995"/>
                    </a:lnTo>
                    <a:lnTo>
                      <a:pt x="32518" y="32555"/>
                    </a:lnTo>
                    <a:lnTo>
                      <a:pt x="32518" y="32078"/>
                    </a:lnTo>
                    <a:lnTo>
                      <a:pt x="32518" y="31638"/>
                    </a:lnTo>
                    <a:lnTo>
                      <a:pt x="32518" y="30722"/>
                    </a:lnTo>
                    <a:lnTo>
                      <a:pt x="32518" y="29329"/>
                    </a:lnTo>
                    <a:lnTo>
                      <a:pt x="32994" y="28889"/>
                    </a:lnTo>
                    <a:lnTo>
                      <a:pt x="33434" y="28412"/>
                    </a:lnTo>
                    <a:lnTo>
                      <a:pt x="34351" y="27972"/>
                    </a:lnTo>
                    <a:lnTo>
                      <a:pt x="35267" y="27056"/>
                    </a:lnTo>
                    <a:lnTo>
                      <a:pt x="35744" y="26579"/>
                    </a:lnTo>
                    <a:lnTo>
                      <a:pt x="36184" y="26139"/>
                    </a:lnTo>
                    <a:lnTo>
                      <a:pt x="37100" y="25223"/>
                    </a:lnTo>
                    <a:lnTo>
                      <a:pt x="37577" y="24746"/>
                    </a:lnTo>
                    <a:lnTo>
                      <a:pt x="38493" y="24306"/>
                    </a:lnTo>
                    <a:lnTo>
                      <a:pt x="38493" y="23830"/>
                    </a:lnTo>
                    <a:lnTo>
                      <a:pt x="38933" y="23390"/>
                    </a:lnTo>
                    <a:lnTo>
                      <a:pt x="38933" y="22913"/>
                    </a:lnTo>
                    <a:lnTo>
                      <a:pt x="39410" y="22473"/>
                    </a:lnTo>
                    <a:lnTo>
                      <a:pt x="43992" y="22473"/>
                    </a:lnTo>
                    <a:lnTo>
                      <a:pt x="44432" y="21997"/>
                    </a:lnTo>
                    <a:lnTo>
                      <a:pt x="45349" y="21557"/>
                    </a:lnTo>
                    <a:lnTo>
                      <a:pt x="45825" y="21557"/>
                    </a:lnTo>
                    <a:lnTo>
                      <a:pt x="46265" y="21080"/>
                    </a:lnTo>
                    <a:lnTo>
                      <a:pt x="47658" y="21080"/>
                    </a:lnTo>
                    <a:lnTo>
                      <a:pt x="48098" y="20640"/>
                    </a:lnTo>
                    <a:lnTo>
                      <a:pt x="48575" y="20640"/>
                    </a:lnTo>
                    <a:lnTo>
                      <a:pt x="49015" y="19724"/>
                    </a:lnTo>
                    <a:lnTo>
                      <a:pt x="49491" y="19247"/>
                    </a:lnTo>
                    <a:lnTo>
                      <a:pt x="49491" y="18807"/>
                    </a:lnTo>
                    <a:lnTo>
                      <a:pt x="49931" y="18331"/>
                    </a:lnTo>
                    <a:lnTo>
                      <a:pt x="49931" y="17891"/>
                    </a:lnTo>
                    <a:lnTo>
                      <a:pt x="49931" y="16974"/>
                    </a:lnTo>
                    <a:lnTo>
                      <a:pt x="49491" y="17414"/>
                    </a:lnTo>
                    <a:lnTo>
                      <a:pt x="49015" y="16974"/>
                    </a:lnTo>
                    <a:lnTo>
                      <a:pt x="47658" y="16974"/>
                    </a:lnTo>
                    <a:lnTo>
                      <a:pt x="46742" y="16498"/>
                    </a:lnTo>
                    <a:lnTo>
                      <a:pt x="45825" y="16974"/>
                    </a:lnTo>
                    <a:lnTo>
                      <a:pt x="43992" y="16974"/>
                    </a:lnTo>
                    <a:lnTo>
                      <a:pt x="43992" y="16058"/>
                    </a:lnTo>
                    <a:lnTo>
                      <a:pt x="43076" y="16058"/>
                    </a:lnTo>
                    <a:lnTo>
                      <a:pt x="42599" y="15581"/>
                    </a:lnTo>
                    <a:lnTo>
                      <a:pt x="42599" y="14665"/>
                    </a:lnTo>
                    <a:lnTo>
                      <a:pt x="42159" y="14225"/>
                    </a:lnTo>
                    <a:lnTo>
                      <a:pt x="41683" y="13748"/>
                    </a:lnTo>
                    <a:lnTo>
                      <a:pt x="40326" y="14225"/>
                    </a:lnTo>
                    <a:lnTo>
                      <a:pt x="39410" y="14225"/>
                    </a:lnTo>
                    <a:lnTo>
                      <a:pt x="39410" y="13748"/>
                    </a:lnTo>
                    <a:lnTo>
                      <a:pt x="38933" y="13748"/>
                    </a:lnTo>
                    <a:lnTo>
                      <a:pt x="38017" y="13308"/>
                    </a:lnTo>
                    <a:lnTo>
                      <a:pt x="37100" y="13308"/>
                    </a:lnTo>
                    <a:lnTo>
                      <a:pt x="36660" y="12832"/>
                    </a:lnTo>
                    <a:lnTo>
                      <a:pt x="36184" y="12392"/>
                    </a:lnTo>
                    <a:lnTo>
                      <a:pt x="35744" y="11915"/>
                    </a:lnTo>
                    <a:lnTo>
                      <a:pt x="34827" y="11915"/>
                    </a:lnTo>
                    <a:lnTo>
                      <a:pt x="34351" y="10999"/>
                    </a:lnTo>
                    <a:lnTo>
                      <a:pt x="33434" y="10999"/>
                    </a:lnTo>
                    <a:lnTo>
                      <a:pt x="32994" y="10559"/>
                    </a:lnTo>
                    <a:lnTo>
                      <a:pt x="32518" y="10559"/>
                    </a:lnTo>
                    <a:lnTo>
                      <a:pt x="32518" y="10082"/>
                    </a:lnTo>
                    <a:lnTo>
                      <a:pt x="32078" y="10559"/>
                    </a:lnTo>
                    <a:lnTo>
                      <a:pt x="31601" y="10559"/>
                    </a:lnTo>
                    <a:lnTo>
                      <a:pt x="31601" y="10082"/>
                    </a:lnTo>
                    <a:lnTo>
                      <a:pt x="31601" y="9642"/>
                    </a:lnTo>
                    <a:lnTo>
                      <a:pt x="31161" y="8726"/>
                    </a:lnTo>
                    <a:lnTo>
                      <a:pt x="30685" y="8726"/>
                    </a:lnTo>
                    <a:lnTo>
                      <a:pt x="30685" y="8249"/>
                    </a:lnTo>
                    <a:lnTo>
                      <a:pt x="29768" y="7809"/>
                    </a:lnTo>
                    <a:lnTo>
                      <a:pt x="28852" y="8249"/>
                    </a:lnTo>
                    <a:lnTo>
                      <a:pt x="27935" y="7809"/>
                    </a:lnTo>
                    <a:lnTo>
                      <a:pt x="27495" y="7333"/>
                    </a:lnTo>
                    <a:lnTo>
                      <a:pt x="25662" y="7333"/>
                    </a:lnTo>
                    <a:lnTo>
                      <a:pt x="24746" y="6893"/>
                    </a:lnTo>
                    <a:lnTo>
                      <a:pt x="24269" y="5976"/>
                    </a:lnTo>
                    <a:lnTo>
                      <a:pt x="23353" y="5976"/>
                    </a:lnTo>
                    <a:lnTo>
                      <a:pt x="22913" y="5500"/>
                    </a:lnTo>
                    <a:lnTo>
                      <a:pt x="21080" y="5500"/>
                    </a:lnTo>
                    <a:lnTo>
                      <a:pt x="20163" y="5060"/>
                    </a:lnTo>
                    <a:lnTo>
                      <a:pt x="19687" y="5060"/>
                    </a:lnTo>
                    <a:lnTo>
                      <a:pt x="19247" y="5500"/>
                    </a:lnTo>
                    <a:lnTo>
                      <a:pt x="18770" y="4583"/>
                    </a:lnTo>
                    <a:lnTo>
                      <a:pt x="18330" y="4143"/>
                    </a:lnTo>
                    <a:lnTo>
                      <a:pt x="17854" y="4583"/>
                    </a:lnTo>
                    <a:lnTo>
                      <a:pt x="16937" y="4143"/>
                    </a:lnTo>
                    <a:lnTo>
                      <a:pt x="16497" y="4143"/>
                    </a:lnTo>
                    <a:lnTo>
                      <a:pt x="15104" y="3667"/>
                    </a:lnTo>
                    <a:lnTo>
                      <a:pt x="15104" y="3227"/>
                    </a:lnTo>
                    <a:lnTo>
                      <a:pt x="14188" y="3227"/>
                    </a:lnTo>
                    <a:lnTo>
                      <a:pt x="13748" y="2750"/>
                    </a:lnTo>
                    <a:lnTo>
                      <a:pt x="12355" y="2750"/>
                    </a:lnTo>
                    <a:lnTo>
                      <a:pt x="11915" y="2310"/>
                    </a:lnTo>
                    <a:lnTo>
                      <a:pt x="10998" y="1834"/>
                    </a:lnTo>
                    <a:lnTo>
                      <a:pt x="10082" y="2310"/>
                    </a:lnTo>
                    <a:lnTo>
                      <a:pt x="9605" y="1394"/>
                    </a:lnTo>
                    <a:lnTo>
                      <a:pt x="9165" y="917"/>
                    </a:lnTo>
                    <a:lnTo>
                      <a:pt x="9165" y="477"/>
                    </a:lnTo>
                    <a:lnTo>
                      <a:pt x="9165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96" name="Google Shape;1196;p42"/>
              <p:cNvSpPr/>
              <p:nvPr/>
            </p:nvSpPr>
            <p:spPr>
              <a:xfrm>
                <a:off x="584350" y="4247825"/>
                <a:ext cx="447275" cy="687400"/>
              </a:xfrm>
              <a:custGeom>
                <a:avLst/>
                <a:gdLst/>
                <a:ahLst/>
                <a:cxnLst/>
                <a:rect l="l" t="t" r="r" b="b"/>
                <a:pathLst>
                  <a:path w="17891" h="27496" extrusionOk="0">
                    <a:moveTo>
                      <a:pt x="9642" y="1"/>
                    </a:moveTo>
                    <a:lnTo>
                      <a:pt x="9642" y="477"/>
                    </a:lnTo>
                    <a:lnTo>
                      <a:pt x="8249" y="477"/>
                    </a:lnTo>
                    <a:lnTo>
                      <a:pt x="8249" y="917"/>
                    </a:lnTo>
                    <a:lnTo>
                      <a:pt x="8249" y="1834"/>
                    </a:lnTo>
                    <a:lnTo>
                      <a:pt x="8249" y="2310"/>
                    </a:lnTo>
                    <a:lnTo>
                      <a:pt x="7809" y="2750"/>
                    </a:lnTo>
                    <a:lnTo>
                      <a:pt x="7809" y="3227"/>
                    </a:lnTo>
                    <a:lnTo>
                      <a:pt x="7809" y="4143"/>
                    </a:lnTo>
                    <a:lnTo>
                      <a:pt x="7332" y="4583"/>
                    </a:lnTo>
                    <a:lnTo>
                      <a:pt x="6892" y="5060"/>
                    </a:lnTo>
                    <a:lnTo>
                      <a:pt x="7332" y="5976"/>
                    </a:lnTo>
                    <a:lnTo>
                      <a:pt x="6892" y="6893"/>
                    </a:lnTo>
                    <a:lnTo>
                      <a:pt x="6416" y="7333"/>
                    </a:lnTo>
                    <a:lnTo>
                      <a:pt x="6416" y="8249"/>
                    </a:lnTo>
                    <a:lnTo>
                      <a:pt x="5976" y="8726"/>
                    </a:lnTo>
                    <a:lnTo>
                      <a:pt x="5499" y="9642"/>
                    </a:lnTo>
                    <a:lnTo>
                      <a:pt x="5059" y="10082"/>
                    </a:lnTo>
                    <a:lnTo>
                      <a:pt x="4583" y="10559"/>
                    </a:lnTo>
                    <a:lnTo>
                      <a:pt x="4583" y="10999"/>
                    </a:lnTo>
                    <a:lnTo>
                      <a:pt x="4143" y="11915"/>
                    </a:lnTo>
                    <a:lnTo>
                      <a:pt x="3666" y="12832"/>
                    </a:lnTo>
                    <a:lnTo>
                      <a:pt x="2310" y="12832"/>
                    </a:lnTo>
                    <a:lnTo>
                      <a:pt x="1833" y="13308"/>
                    </a:lnTo>
                    <a:lnTo>
                      <a:pt x="1833" y="13748"/>
                    </a:lnTo>
                    <a:lnTo>
                      <a:pt x="1833" y="14225"/>
                    </a:lnTo>
                    <a:lnTo>
                      <a:pt x="1833" y="14665"/>
                    </a:lnTo>
                    <a:lnTo>
                      <a:pt x="1393" y="15581"/>
                    </a:lnTo>
                    <a:lnTo>
                      <a:pt x="917" y="16058"/>
                    </a:lnTo>
                    <a:lnTo>
                      <a:pt x="917" y="16498"/>
                    </a:lnTo>
                    <a:lnTo>
                      <a:pt x="917" y="16974"/>
                    </a:lnTo>
                    <a:lnTo>
                      <a:pt x="1833" y="16974"/>
                    </a:lnTo>
                    <a:lnTo>
                      <a:pt x="2310" y="17414"/>
                    </a:lnTo>
                    <a:lnTo>
                      <a:pt x="2750" y="17414"/>
                    </a:lnTo>
                    <a:lnTo>
                      <a:pt x="3226" y="18331"/>
                    </a:lnTo>
                    <a:lnTo>
                      <a:pt x="3226" y="18807"/>
                    </a:lnTo>
                    <a:lnTo>
                      <a:pt x="2750" y="19247"/>
                    </a:lnTo>
                    <a:lnTo>
                      <a:pt x="2310" y="19724"/>
                    </a:lnTo>
                    <a:lnTo>
                      <a:pt x="2310" y="20164"/>
                    </a:lnTo>
                    <a:lnTo>
                      <a:pt x="1833" y="20640"/>
                    </a:lnTo>
                    <a:lnTo>
                      <a:pt x="2310" y="21080"/>
                    </a:lnTo>
                    <a:lnTo>
                      <a:pt x="1833" y="22473"/>
                    </a:lnTo>
                    <a:lnTo>
                      <a:pt x="1833" y="22913"/>
                    </a:lnTo>
                    <a:lnTo>
                      <a:pt x="1393" y="22913"/>
                    </a:lnTo>
                    <a:lnTo>
                      <a:pt x="917" y="23390"/>
                    </a:lnTo>
                    <a:lnTo>
                      <a:pt x="917" y="23830"/>
                    </a:lnTo>
                    <a:lnTo>
                      <a:pt x="477" y="24746"/>
                    </a:lnTo>
                    <a:lnTo>
                      <a:pt x="0" y="25223"/>
                    </a:lnTo>
                    <a:lnTo>
                      <a:pt x="0" y="25663"/>
                    </a:lnTo>
                    <a:lnTo>
                      <a:pt x="917" y="25663"/>
                    </a:lnTo>
                    <a:lnTo>
                      <a:pt x="1393" y="25223"/>
                    </a:lnTo>
                    <a:lnTo>
                      <a:pt x="2310" y="25663"/>
                    </a:lnTo>
                    <a:lnTo>
                      <a:pt x="2310" y="26139"/>
                    </a:lnTo>
                    <a:lnTo>
                      <a:pt x="3226" y="26139"/>
                    </a:lnTo>
                    <a:lnTo>
                      <a:pt x="3666" y="26579"/>
                    </a:lnTo>
                    <a:lnTo>
                      <a:pt x="4583" y="27056"/>
                    </a:lnTo>
                    <a:lnTo>
                      <a:pt x="5059" y="27496"/>
                    </a:lnTo>
                    <a:lnTo>
                      <a:pt x="5499" y="27056"/>
                    </a:lnTo>
                    <a:lnTo>
                      <a:pt x="5499" y="27496"/>
                    </a:lnTo>
                    <a:lnTo>
                      <a:pt x="5976" y="27496"/>
                    </a:lnTo>
                    <a:lnTo>
                      <a:pt x="7332" y="27056"/>
                    </a:lnTo>
                    <a:lnTo>
                      <a:pt x="6892" y="25663"/>
                    </a:lnTo>
                    <a:lnTo>
                      <a:pt x="6892" y="24746"/>
                    </a:lnTo>
                    <a:lnTo>
                      <a:pt x="7332" y="24306"/>
                    </a:lnTo>
                    <a:lnTo>
                      <a:pt x="7332" y="23830"/>
                    </a:lnTo>
                    <a:lnTo>
                      <a:pt x="7809" y="23830"/>
                    </a:lnTo>
                    <a:lnTo>
                      <a:pt x="7809" y="23390"/>
                    </a:lnTo>
                    <a:lnTo>
                      <a:pt x="8725" y="23390"/>
                    </a:lnTo>
                    <a:lnTo>
                      <a:pt x="9165" y="22913"/>
                    </a:lnTo>
                    <a:lnTo>
                      <a:pt x="9642" y="22473"/>
                    </a:lnTo>
                    <a:lnTo>
                      <a:pt x="9642" y="21997"/>
                    </a:lnTo>
                    <a:lnTo>
                      <a:pt x="9642" y="21557"/>
                    </a:lnTo>
                    <a:lnTo>
                      <a:pt x="9165" y="21557"/>
                    </a:lnTo>
                    <a:lnTo>
                      <a:pt x="8725" y="21080"/>
                    </a:lnTo>
                    <a:lnTo>
                      <a:pt x="9165" y="20640"/>
                    </a:lnTo>
                    <a:lnTo>
                      <a:pt x="9165" y="20164"/>
                    </a:lnTo>
                    <a:lnTo>
                      <a:pt x="9642" y="19724"/>
                    </a:lnTo>
                    <a:lnTo>
                      <a:pt x="10082" y="19724"/>
                    </a:lnTo>
                    <a:lnTo>
                      <a:pt x="10082" y="19247"/>
                    </a:lnTo>
                    <a:lnTo>
                      <a:pt x="10558" y="18807"/>
                    </a:lnTo>
                    <a:lnTo>
                      <a:pt x="10998" y="18331"/>
                    </a:lnTo>
                    <a:lnTo>
                      <a:pt x="10998" y="17891"/>
                    </a:lnTo>
                    <a:lnTo>
                      <a:pt x="10998" y="17414"/>
                    </a:lnTo>
                    <a:lnTo>
                      <a:pt x="10558" y="16974"/>
                    </a:lnTo>
                    <a:lnTo>
                      <a:pt x="10558" y="16058"/>
                    </a:lnTo>
                    <a:lnTo>
                      <a:pt x="10082" y="15581"/>
                    </a:lnTo>
                    <a:lnTo>
                      <a:pt x="10082" y="15141"/>
                    </a:lnTo>
                    <a:lnTo>
                      <a:pt x="10082" y="14665"/>
                    </a:lnTo>
                    <a:lnTo>
                      <a:pt x="11475" y="15141"/>
                    </a:lnTo>
                    <a:lnTo>
                      <a:pt x="11915" y="15141"/>
                    </a:lnTo>
                    <a:lnTo>
                      <a:pt x="11915" y="14665"/>
                    </a:lnTo>
                    <a:lnTo>
                      <a:pt x="12391" y="14225"/>
                    </a:lnTo>
                    <a:lnTo>
                      <a:pt x="11915" y="13748"/>
                    </a:lnTo>
                    <a:lnTo>
                      <a:pt x="12831" y="12392"/>
                    </a:lnTo>
                    <a:lnTo>
                      <a:pt x="12831" y="11915"/>
                    </a:lnTo>
                    <a:lnTo>
                      <a:pt x="14224" y="11915"/>
                    </a:lnTo>
                    <a:lnTo>
                      <a:pt x="13748" y="11475"/>
                    </a:lnTo>
                    <a:lnTo>
                      <a:pt x="13748" y="10999"/>
                    </a:lnTo>
                    <a:lnTo>
                      <a:pt x="13748" y="10559"/>
                    </a:lnTo>
                    <a:lnTo>
                      <a:pt x="13748" y="10082"/>
                    </a:lnTo>
                    <a:lnTo>
                      <a:pt x="14224" y="9642"/>
                    </a:lnTo>
                    <a:lnTo>
                      <a:pt x="14224" y="9166"/>
                    </a:lnTo>
                    <a:lnTo>
                      <a:pt x="14664" y="8726"/>
                    </a:lnTo>
                    <a:lnTo>
                      <a:pt x="14664" y="8249"/>
                    </a:lnTo>
                    <a:lnTo>
                      <a:pt x="15141" y="7809"/>
                    </a:lnTo>
                    <a:lnTo>
                      <a:pt x="15141" y="7333"/>
                    </a:lnTo>
                    <a:lnTo>
                      <a:pt x="15581" y="7333"/>
                    </a:lnTo>
                    <a:lnTo>
                      <a:pt x="15581" y="6893"/>
                    </a:lnTo>
                    <a:lnTo>
                      <a:pt x="16497" y="6893"/>
                    </a:lnTo>
                    <a:lnTo>
                      <a:pt x="16497" y="6416"/>
                    </a:lnTo>
                    <a:lnTo>
                      <a:pt x="17414" y="6416"/>
                    </a:lnTo>
                    <a:lnTo>
                      <a:pt x="17414" y="5976"/>
                    </a:lnTo>
                    <a:lnTo>
                      <a:pt x="17890" y="5976"/>
                    </a:lnTo>
                    <a:lnTo>
                      <a:pt x="17890" y="5500"/>
                    </a:lnTo>
                    <a:lnTo>
                      <a:pt x="17414" y="5060"/>
                    </a:lnTo>
                    <a:lnTo>
                      <a:pt x="16974" y="5060"/>
                    </a:lnTo>
                    <a:lnTo>
                      <a:pt x="16974" y="4583"/>
                    </a:lnTo>
                    <a:lnTo>
                      <a:pt x="16974" y="4143"/>
                    </a:lnTo>
                    <a:lnTo>
                      <a:pt x="17414" y="3667"/>
                    </a:lnTo>
                    <a:lnTo>
                      <a:pt x="16974" y="2750"/>
                    </a:lnTo>
                    <a:lnTo>
                      <a:pt x="16497" y="3227"/>
                    </a:lnTo>
                    <a:lnTo>
                      <a:pt x="16057" y="3227"/>
                    </a:lnTo>
                    <a:lnTo>
                      <a:pt x="15581" y="2750"/>
                    </a:lnTo>
                    <a:lnTo>
                      <a:pt x="14664" y="2750"/>
                    </a:lnTo>
                    <a:lnTo>
                      <a:pt x="14664" y="3227"/>
                    </a:lnTo>
                    <a:lnTo>
                      <a:pt x="14224" y="2750"/>
                    </a:lnTo>
                    <a:lnTo>
                      <a:pt x="13748" y="2310"/>
                    </a:lnTo>
                    <a:lnTo>
                      <a:pt x="13308" y="2310"/>
                    </a:lnTo>
                    <a:lnTo>
                      <a:pt x="12831" y="1834"/>
                    </a:lnTo>
                    <a:lnTo>
                      <a:pt x="11475" y="1834"/>
                    </a:lnTo>
                    <a:lnTo>
                      <a:pt x="11475" y="1394"/>
                    </a:lnTo>
                    <a:lnTo>
                      <a:pt x="10998" y="917"/>
                    </a:lnTo>
                    <a:lnTo>
                      <a:pt x="10998" y="477"/>
                    </a:lnTo>
                    <a:lnTo>
                      <a:pt x="10558" y="477"/>
                    </a:lnTo>
                    <a:lnTo>
                      <a:pt x="9642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97" name="Google Shape;1197;p42"/>
              <p:cNvSpPr/>
              <p:nvPr/>
            </p:nvSpPr>
            <p:spPr>
              <a:xfrm>
                <a:off x="1867450" y="4820650"/>
                <a:ext cx="114575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4583" h="2750" extrusionOk="0">
                    <a:moveTo>
                      <a:pt x="2310" y="0"/>
                    </a:moveTo>
                    <a:lnTo>
                      <a:pt x="1833" y="477"/>
                    </a:lnTo>
                    <a:lnTo>
                      <a:pt x="2310" y="917"/>
                    </a:lnTo>
                    <a:lnTo>
                      <a:pt x="0" y="917"/>
                    </a:lnTo>
                    <a:lnTo>
                      <a:pt x="0" y="1393"/>
                    </a:lnTo>
                    <a:lnTo>
                      <a:pt x="1833" y="1393"/>
                    </a:lnTo>
                    <a:lnTo>
                      <a:pt x="2310" y="2310"/>
                    </a:lnTo>
                    <a:lnTo>
                      <a:pt x="2750" y="2310"/>
                    </a:lnTo>
                    <a:lnTo>
                      <a:pt x="2750" y="2750"/>
                    </a:lnTo>
                    <a:lnTo>
                      <a:pt x="3226" y="2750"/>
                    </a:lnTo>
                    <a:lnTo>
                      <a:pt x="3666" y="2310"/>
                    </a:lnTo>
                    <a:lnTo>
                      <a:pt x="3666" y="1833"/>
                    </a:lnTo>
                    <a:lnTo>
                      <a:pt x="4143" y="1833"/>
                    </a:lnTo>
                    <a:lnTo>
                      <a:pt x="4583" y="917"/>
                    </a:lnTo>
                    <a:lnTo>
                      <a:pt x="4143" y="1393"/>
                    </a:lnTo>
                    <a:lnTo>
                      <a:pt x="3666" y="1393"/>
                    </a:lnTo>
                    <a:lnTo>
                      <a:pt x="3226" y="917"/>
                    </a:lnTo>
                    <a:lnTo>
                      <a:pt x="3226" y="477"/>
                    </a:lnTo>
                    <a:lnTo>
                      <a:pt x="231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98" name="Google Shape;1198;p42"/>
              <p:cNvSpPr/>
              <p:nvPr/>
            </p:nvSpPr>
            <p:spPr>
              <a:xfrm>
                <a:off x="2027825" y="4809650"/>
                <a:ext cx="57775" cy="33925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1357" extrusionOk="0">
                    <a:moveTo>
                      <a:pt x="1" y="0"/>
                    </a:moveTo>
                    <a:lnTo>
                      <a:pt x="1" y="440"/>
                    </a:lnTo>
                    <a:lnTo>
                      <a:pt x="477" y="917"/>
                    </a:lnTo>
                    <a:lnTo>
                      <a:pt x="917" y="917"/>
                    </a:lnTo>
                    <a:lnTo>
                      <a:pt x="1834" y="1357"/>
                    </a:lnTo>
                    <a:lnTo>
                      <a:pt x="2310" y="1357"/>
                    </a:lnTo>
                    <a:lnTo>
                      <a:pt x="2310" y="917"/>
                    </a:lnTo>
                    <a:lnTo>
                      <a:pt x="1834" y="440"/>
                    </a:lnTo>
                    <a:lnTo>
                      <a:pt x="917" y="440"/>
                    </a:lnTo>
                    <a:lnTo>
                      <a:pt x="477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99" name="Google Shape;1199;p42"/>
              <p:cNvSpPr/>
              <p:nvPr/>
            </p:nvSpPr>
            <p:spPr>
              <a:xfrm>
                <a:off x="1718975" y="4901300"/>
                <a:ext cx="45850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1834" extrusionOk="0">
                    <a:moveTo>
                      <a:pt x="917" y="0"/>
                    </a:moveTo>
                    <a:lnTo>
                      <a:pt x="917" y="440"/>
                    </a:lnTo>
                    <a:lnTo>
                      <a:pt x="0" y="440"/>
                    </a:lnTo>
                    <a:lnTo>
                      <a:pt x="0" y="917"/>
                    </a:lnTo>
                    <a:lnTo>
                      <a:pt x="0" y="1833"/>
                    </a:lnTo>
                    <a:lnTo>
                      <a:pt x="917" y="917"/>
                    </a:lnTo>
                    <a:lnTo>
                      <a:pt x="1357" y="917"/>
                    </a:lnTo>
                    <a:lnTo>
                      <a:pt x="1357" y="440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00" name="Google Shape;1200;p42"/>
              <p:cNvSpPr/>
              <p:nvPr/>
            </p:nvSpPr>
            <p:spPr>
              <a:xfrm>
                <a:off x="1569575" y="3526525"/>
                <a:ext cx="11950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478" h="441" extrusionOk="0">
                    <a:moveTo>
                      <a:pt x="477" y="1"/>
                    </a:moveTo>
                    <a:lnTo>
                      <a:pt x="1" y="44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01" name="Google Shape;1201;p42"/>
              <p:cNvSpPr/>
              <p:nvPr/>
            </p:nvSpPr>
            <p:spPr>
              <a:xfrm>
                <a:off x="2440250" y="4374300"/>
                <a:ext cx="11950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478" h="441" extrusionOk="0">
                    <a:moveTo>
                      <a:pt x="477" y="1"/>
                    </a:moveTo>
                    <a:lnTo>
                      <a:pt x="1" y="44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02" name="Google Shape;1202;p42"/>
              <p:cNvSpPr/>
              <p:nvPr/>
            </p:nvSpPr>
            <p:spPr>
              <a:xfrm>
                <a:off x="1398200" y="3343225"/>
                <a:ext cx="1179550" cy="1156675"/>
              </a:xfrm>
              <a:custGeom>
                <a:avLst/>
                <a:gdLst/>
                <a:ahLst/>
                <a:cxnLst/>
                <a:rect l="l" t="t" r="r" b="b"/>
                <a:pathLst>
                  <a:path w="47182" h="46267" extrusionOk="0">
                    <a:moveTo>
                      <a:pt x="28412" y="1"/>
                    </a:moveTo>
                    <a:lnTo>
                      <a:pt x="27935" y="441"/>
                    </a:lnTo>
                    <a:lnTo>
                      <a:pt x="26579" y="441"/>
                    </a:lnTo>
                    <a:lnTo>
                      <a:pt x="26102" y="917"/>
                    </a:lnTo>
                    <a:lnTo>
                      <a:pt x="26102" y="1357"/>
                    </a:lnTo>
                    <a:lnTo>
                      <a:pt x="26102" y="1834"/>
                    </a:lnTo>
                    <a:lnTo>
                      <a:pt x="25662" y="2274"/>
                    </a:lnTo>
                    <a:lnTo>
                      <a:pt x="25662" y="2750"/>
                    </a:lnTo>
                    <a:lnTo>
                      <a:pt x="25662" y="3667"/>
                    </a:lnTo>
                    <a:lnTo>
                      <a:pt x="25662" y="4583"/>
                    </a:lnTo>
                    <a:lnTo>
                      <a:pt x="24746" y="4583"/>
                    </a:lnTo>
                    <a:lnTo>
                      <a:pt x="24269" y="5023"/>
                    </a:lnTo>
                    <a:lnTo>
                      <a:pt x="23829" y="5023"/>
                    </a:lnTo>
                    <a:lnTo>
                      <a:pt x="22913" y="5500"/>
                    </a:lnTo>
                    <a:lnTo>
                      <a:pt x="21996" y="5940"/>
                    </a:lnTo>
                    <a:lnTo>
                      <a:pt x="21080" y="5940"/>
                    </a:lnTo>
                    <a:lnTo>
                      <a:pt x="20163" y="6416"/>
                    </a:lnTo>
                    <a:lnTo>
                      <a:pt x="20163" y="6856"/>
                    </a:lnTo>
                    <a:lnTo>
                      <a:pt x="21520" y="6856"/>
                    </a:lnTo>
                    <a:lnTo>
                      <a:pt x="21996" y="7333"/>
                    </a:lnTo>
                    <a:lnTo>
                      <a:pt x="21520" y="7773"/>
                    </a:lnTo>
                    <a:lnTo>
                      <a:pt x="21520" y="8249"/>
                    </a:lnTo>
                    <a:lnTo>
                      <a:pt x="20603" y="7773"/>
                    </a:lnTo>
                    <a:lnTo>
                      <a:pt x="18770" y="7773"/>
                    </a:lnTo>
                    <a:lnTo>
                      <a:pt x="18770" y="7333"/>
                    </a:lnTo>
                    <a:lnTo>
                      <a:pt x="17414" y="7333"/>
                    </a:lnTo>
                    <a:lnTo>
                      <a:pt x="16497" y="6856"/>
                    </a:lnTo>
                    <a:lnTo>
                      <a:pt x="15581" y="6416"/>
                    </a:lnTo>
                    <a:lnTo>
                      <a:pt x="15581" y="6856"/>
                    </a:lnTo>
                    <a:lnTo>
                      <a:pt x="14664" y="6416"/>
                    </a:lnTo>
                    <a:lnTo>
                      <a:pt x="15104" y="5940"/>
                    </a:lnTo>
                    <a:lnTo>
                      <a:pt x="14664" y="5500"/>
                    </a:lnTo>
                    <a:lnTo>
                      <a:pt x="14664" y="5023"/>
                    </a:lnTo>
                    <a:lnTo>
                      <a:pt x="15104" y="4583"/>
                    </a:lnTo>
                    <a:lnTo>
                      <a:pt x="14188" y="4583"/>
                    </a:lnTo>
                    <a:lnTo>
                      <a:pt x="13271" y="4107"/>
                    </a:lnTo>
                    <a:lnTo>
                      <a:pt x="12831" y="4107"/>
                    </a:lnTo>
                    <a:lnTo>
                      <a:pt x="12831" y="4583"/>
                    </a:lnTo>
                    <a:lnTo>
                      <a:pt x="12355" y="5500"/>
                    </a:lnTo>
                    <a:lnTo>
                      <a:pt x="12355" y="6416"/>
                    </a:lnTo>
                    <a:lnTo>
                      <a:pt x="12355" y="6856"/>
                    </a:lnTo>
                    <a:lnTo>
                      <a:pt x="13271" y="7773"/>
                    </a:lnTo>
                    <a:lnTo>
                      <a:pt x="12831" y="8249"/>
                    </a:lnTo>
                    <a:lnTo>
                      <a:pt x="12831" y="8689"/>
                    </a:lnTo>
                    <a:lnTo>
                      <a:pt x="12831" y="9166"/>
                    </a:lnTo>
                    <a:lnTo>
                      <a:pt x="13271" y="9606"/>
                    </a:lnTo>
                    <a:lnTo>
                      <a:pt x="13271" y="10083"/>
                    </a:lnTo>
                    <a:lnTo>
                      <a:pt x="12355" y="10083"/>
                    </a:lnTo>
                    <a:lnTo>
                      <a:pt x="11915" y="9606"/>
                    </a:lnTo>
                    <a:lnTo>
                      <a:pt x="10998" y="9606"/>
                    </a:lnTo>
                    <a:lnTo>
                      <a:pt x="11438" y="9166"/>
                    </a:lnTo>
                    <a:lnTo>
                      <a:pt x="10522" y="9166"/>
                    </a:lnTo>
                    <a:lnTo>
                      <a:pt x="9165" y="9606"/>
                    </a:lnTo>
                    <a:lnTo>
                      <a:pt x="8689" y="9166"/>
                    </a:lnTo>
                    <a:lnTo>
                      <a:pt x="8689" y="9606"/>
                    </a:lnTo>
                    <a:lnTo>
                      <a:pt x="7772" y="9606"/>
                    </a:lnTo>
                    <a:lnTo>
                      <a:pt x="7772" y="9166"/>
                    </a:lnTo>
                    <a:lnTo>
                      <a:pt x="7772" y="8249"/>
                    </a:lnTo>
                    <a:lnTo>
                      <a:pt x="6856" y="8249"/>
                    </a:lnTo>
                    <a:lnTo>
                      <a:pt x="6856" y="7773"/>
                    </a:lnTo>
                    <a:lnTo>
                      <a:pt x="5939" y="7333"/>
                    </a:lnTo>
                    <a:lnTo>
                      <a:pt x="5499" y="7773"/>
                    </a:lnTo>
                    <a:lnTo>
                      <a:pt x="5499" y="8249"/>
                    </a:lnTo>
                    <a:lnTo>
                      <a:pt x="4583" y="8249"/>
                    </a:lnTo>
                    <a:lnTo>
                      <a:pt x="4106" y="7773"/>
                    </a:lnTo>
                    <a:lnTo>
                      <a:pt x="2750" y="7773"/>
                    </a:lnTo>
                    <a:lnTo>
                      <a:pt x="2273" y="7333"/>
                    </a:lnTo>
                    <a:lnTo>
                      <a:pt x="1833" y="8249"/>
                    </a:lnTo>
                    <a:lnTo>
                      <a:pt x="440" y="8249"/>
                    </a:lnTo>
                    <a:lnTo>
                      <a:pt x="440" y="8689"/>
                    </a:lnTo>
                    <a:lnTo>
                      <a:pt x="1833" y="8689"/>
                    </a:lnTo>
                    <a:lnTo>
                      <a:pt x="1833" y="9166"/>
                    </a:lnTo>
                    <a:lnTo>
                      <a:pt x="1833" y="9606"/>
                    </a:lnTo>
                    <a:lnTo>
                      <a:pt x="1357" y="9606"/>
                    </a:lnTo>
                    <a:lnTo>
                      <a:pt x="1357" y="10083"/>
                    </a:lnTo>
                    <a:lnTo>
                      <a:pt x="440" y="10083"/>
                    </a:lnTo>
                    <a:lnTo>
                      <a:pt x="0" y="10522"/>
                    </a:lnTo>
                    <a:lnTo>
                      <a:pt x="440" y="10522"/>
                    </a:lnTo>
                    <a:lnTo>
                      <a:pt x="917" y="10999"/>
                    </a:lnTo>
                    <a:lnTo>
                      <a:pt x="1833" y="11916"/>
                    </a:lnTo>
                    <a:lnTo>
                      <a:pt x="1833" y="11439"/>
                    </a:lnTo>
                    <a:lnTo>
                      <a:pt x="2750" y="11916"/>
                    </a:lnTo>
                    <a:lnTo>
                      <a:pt x="2750" y="11439"/>
                    </a:lnTo>
                    <a:lnTo>
                      <a:pt x="3190" y="11439"/>
                    </a:lnTo>
                    <a:lnTo>
                      <a:pt x="3190" y="11916"/>
                    </a:lnTo>
                    <a:lnTo>
                      <a:pt x="4106" y="12832"/>
                    </a:lnTo>
                    <a:lnTo>
                      <a:pt x="4583" y="12832"/>
                    </a:lnTo>
                    <a:lnTo>
                      <a:pt x="4583" y="13272"/>
                    </a:lnTo>
                    <a:lnTo>
                      <a:pt x="5023" y="13272"/>
                    </a:lnTo>
                    <a:lnTo>
                      <a:pt x="5023" y="13749"/>
                    </a:lnTo>
                    <a:lnTo>
                      <a:pt x="5023" y="14188"/>
                    </a:lnTo>
                    <a:lnTo>
                      <a:pt x="7332" y="14188"/>
                    </a:lnTo>
                    <a:lnTo>
                      <a:pt x="6856" y="14665"/>
                    </a:lnTo>
                    <a:lnTo>
                      <a:pt x="7332" y="14665"/>
                    </a:lnTo>
                    <a:lnTo>
                      <a:pt x="7772" y="15105"/>
                    </a:lnTo>
                    <a:lnTo>
                      <a:pt x="7332" y="16021"/>
                    </a:lnTo>
                    <a:lnTo>
                      <a:pt x="7772" y="16021"/>
                    </a:lnTo>
                    <a:lnTo>
                      <a:pt x="8249" y="16498"/>
                    </a:lnTo>
                    <a:lnTo>
                      <a:pt x="8249" y="16938"/>
                    </a:lnTo>
                    <a:lnTo>
                      <a:pt x="8689" y="16938"/>
                    </a:lnTo>
                    <a:lnTo>
                      <a:pt x="8689" y="17415"/>
                    </a:lnTo>
                    <a:lnTo>
                      <a:pt x="7772" y="18331"/>
                    </a:lnTo>
                    <a:lnTo>
                      <a:pt x="8249" y="18771"/>
                    </a:lnTo>
                    <a:lnTo>
                      <a:pt x="8689" y="19687"/>
                    </a:lnTo>
                    <a:lnTo>
                      <a:pt x="9165" y="19687"/>
                    </a:lnTo>
                    <a:lnTo>
                      <a:pt x="9165" y="20604"/>
                    </a:lnTo>
                    <a:lnTo>
                      <a:pt x="9605" y="21081"/>
                    </a:lnTo>
                    <a:lnTo>
                      <a:pt x="9605" y="21521"/>
                    </a:lnTo>
                    <a:lnTo>
                      <a:pt x="10522" y="21997"/>
                    </a:lnTo>
                    <a:lnTo>
                      <a:pt x="10998" y="21521"/>
                    </a:lnTo>
                    <a:lnTo>
                      <a:pt x="11438" y="21997"/>
                    </a:lnTo>
                    <a:lnTo>
                      <a:pt x="11438" y="22437"/>
                    </a:lnTo>
                    <a:lnTo>
                      <a:pt x="10998" y="22914"/>
                    </a:lnTo>
                    <a:lnTo>
                      <a:pt x="11438" y="22914"/>
                    </a:lnTo>
                    <a:lnTo>
                      <a:pt x="10998" y="23830"/>
                    </a:lnTo>
                    <a:lnTo>
                      <a:pt x="10998" y="24747"/>
                    </a:lnTo>
                    <a:lnTo>
                      <a:pt x="10998" y="25187"/>
                    </a:lnTo>
                    <a:lnTo>
                      <a:pt x="10522" y="25663"/>
                    </a:lnTo>
                    <a:lnTo>
                      <a:pt x="10522" y="26103"/>
                    </a:lnTo>
                    <a:lnTo>
                      <a:pt x="10998" y="26103"/>
                    </a:lnTo>
                    <a:lnTo>
                      <a:pt x="10998" y="26580"/>
                    </a:lnTo>
                    <a:lnTo>
                      <a:pt x="10998" y="27020"/>
                    </a:lnTo>
                    <a:lnTo>
                      <a:pt x="11438" y="27496"/>
                    </a:lnTo>
                    <a:lnTo>
                      <a:pt x="11438" y="27936"/>
                    </a:lnTo>
                    <a:lnTo>
                      <a:pt x="11915" y="28853"/>
                    </a:lnTo>
                    <a:lnTo>
                      <a:pt x="11915" y="29329"/>
                    </a:lnTo>
                    <a:lnTo>
                      <a:pt x="11438" y="28853"/>
                    </a:lnTo>
                    <a:lnTo>
                      <a:pt x="10998" y="28413"/>
                    </a:lnTo>
                    <a:lnTo>
                      <a:pt x="10998" y="27936"/>
                    </a:lnTo>
                    <a:lnTo>
                      <a:pt x="10522" y="27496"/>
                    </a:lnTo>
                    <a:lnTo>
                      <a:pt x="10522" y="27020"/>
                    </a:lnTo>
                    <a:lnTo>
                      <a:pt x="10082" y="26580"/>
                    </a:lnTo>
                    <a:lnTo>
                      <a:pt x="10082" y="26103"/>
                    </a:lnTo>
                    <a:lnTo>
                      <a:pt x="9605" y="26580"/>
                    </a:lnTo>
                    <a:lnTo>
                      <a:pt x="9605" y="27936"/>
                    </a:lnTo>
                    <a:lnTo>
                      <a:pt x="9605" y="28413"/>
                    </a:lnTo>
                    <a:lnTo>
                      <a:pt x="9165" y="29329"/>
                    </a:lnTo>
                    <a:lnTo>
                      <a:pt x="9165" y="30246"/>
                    </a:lnTo>
                    <a:lnTo>
                      <a:pt x="8689" y="30246"/>
                    </a:lnTo>
                    <a:lnTo>
                      <a:pt x="9605" y="30686"/>
                    </a:lnTo>
                    <a:lnTo>
                      <a:pt x="9605" y="31162"/>
                    </a:lnTo>
                    <a:lnTo>
                      <a:pt x="8249" y="31162"/>
                    </a:lnTo>
                    <a:lnTo>
                      <a:pt x="8249" y="31602"/>
                    </a:lnTo>
                    <a:lnTo>
                      <a:pt x="8689" y="32079"/>
                    </a:lnTo>
                    <a:lnTo>
                      <a:pt x="7772" y="32519"/>
                    </a:lnTo>
                    <a:lnTo>
                      <a:pt x="8249" y="32995"/>
                    </a:lnTo>
                    <a:lnTo>
                      <a:pt x="7772" y="32995"/>
                    </a:lnTo>
                    <a:lnTo>
                      <a:pt x="7772" y="34352"/>
                    </a:lnTo>
                    <a:lnTo>
                      <a:pt x="7332" y="34352"/>
                    </a:lnTo>
                    <a:lnTo>
                      <a:pt x="6856" y="34828"/>
                    </a:lnTo>
                    <a:lnTo>
                      <a:pt x="6856" y="35268"/>
                    </a:lnTo>
                    <a:lnTo>
                      <a:pt x="5939" y="36185"/>
                    </a:lnTo>
                    <a:lnTo>
                      <a:pt x="5023" y="37101"/>
                    </a:lnTo>
                    <a:lnTo>
                      <a:pt x="5023" y="37578"/>
                    </a:lnTo>
                    <a:lnTo>
                      <a:pt x="5499" y="37578"/>
                    </a:lnTo>
                    <a:lnTo>
                      <a:pt x="5939" y="38494"/>
                    </a:lnTo>
                    <a:lnTo>
                      <a:pt x="5939" y="38934"/>
                    </a:lnTo>
                    <a:lnTo>
                      <a:pt x="5939" y="39411"/>
                    </a:lnTo>
                    <a:lnTo>
                      <a:pt x="6416" y="39411"/>
                    </a:lnTo>
                    <a:lnTo>
                      <a:pt x="6856" y="38934"/>
                    </a:lnTo>
                    <a:lnTo>
                      <a:pt x="6856" y="39411"/>
                    </a:lnTo>
                    <a:lnTo>
                      <a:pt x="7772" y="39851"/>
                    </a:lnTo>
                    <a:lnTo>
                      <a:pt x="8689" y="39851"/>
                    </a:lnTo>
                    <a:lnTo>
                      <a:pt x="9165" y="40767"/>
                    </a:lnTo>
                    <a:lnTo>
                      <a:pt x="10082" y="40767"/>
                    </a:lnTo>
                    <a:lnTo>
                      <a:pt x="10522" y="41244"/>
                    </a:lnTo>
                    <a:lnTo>
                      <a:pt x="10998" y="41684"/>
                    </a:lnTo>
                    <a:lnTo>
                      <a:pt x="11438" y="42160"/>
                    </a:lnTo>
                    <a:lnTo>
                      <a:pt x="12355" y="42160"/>
                    </a:lnTo>
                    <a:lnTo>
                      <a:pt x="13271" y="42600"/>
                    </a:lnTo>
                    <a:lnTo>
                      <a:pt x="13748" y="42600"/>
                    </a:lnTo>
                    <a:lnTo>
                      <a:pt x="13748" y="43077"/>
                    </a:lnTo>
                    <a:lnTo>
                      <a:pt x="14664" y="43077"/>
                    </a:lnTo>
                    <a:lnTo>
                      <a:pt x="16021" y="42600"/>
                    </a:lnTo>
                    <a:lnTo>
                      <a:pt x="16497" y="43077"/>
                    </a:lnTo>
                    <a:lnTo>
                      <a:pt x="16937" y="43517"/>
                    </a:lnTo>
                    <a:lnTo>
                      <a:pt x="16937" y="44433"/>
                    </a:lnTo>
                    <a:lnTo>
                      <a:pt x="17414" y="44910"/>
                    </a:lnTo>
                    <a:lnTo>
                      <a:pt x="18330" y="44910"/>
                    </a:lnTo>
                    <a:lnTo>
                      <a:pt x="18330" y="44433"/>
                    </a:lnTo>
                    <a:lnTo>
                      <a:pt x="18770" y="44433"/>
                    </a:lnTo>
                    <a:lnTo>
                      <a:pt x="19247" y="43993"/>
                    </a:lnTo>
                    <a:lnTo>
                      <a:pt x="19687" y="43993"/>
                    </a:lnTo>
                    <a:lnTo>
                      <a:pt x="20163" y="44433"/>
                    </a:lnTo>
                    <a:lnTo>
                      <a:pt x="20163" y="45350"/>
                    </a:lnTo>
                    <a:lnTo>
                      <a:pt x="20163" y="45826"/>
                    </a:lnTo>
                    <a:lnTo>
                      <a:pt x="21080" y="45350"/>
                    </a:lnTo>
                    <a:lnTo>
                      <a:pt x="21996" y="45826"/>
                    </a:lnTo>
                    <a:lnTo>
                      <a:pt x="23353" y="45826"/>
                    </a:lnTo>
                    <a:lnTo>
                      <a:pt x="23829" y="46266"/>
                    </a:lnTo>
                    <a:lnTo>
                      <a:pt x="24269" y="45826"/>
                    </a:lnTo>
                    <a:lnTo>
                      <a:pt x="24269" y="45350"/>
                    </a:lnTo>
                    <a:lnTo>
                      <a:pt x="23829" y="45350"/>
                    </a:lnTo>
                    <a:lnTo>
                      <a:pt x="23829" y="44910"/>
                    </a:lnTo>
                    <a:lnTo>
                      <a:pt x="24269" y="44433"/>
                    </a:lnTo>
                    <a:lnTo>
                      <a:pt x="23829" y="43993"/>
                    </a:lnTo>
                    <a:lnTo>
                      <a:pt x="24269" y="43077"/>
                    </a:lnTo>
                    <a:lnTo>
                      <a:pt x="23829" y="42600"/>
                    </a:lnTo>
                    <a:lnTo>
                      <a:pt x="24269" y="41684"/>
                    </a:lnTo>
                    <a:lnTo>
                      <a:pt x="25186" y="41684"/>
                    </a:lnTo>
                    <a:lnTo>
                      <a:pt x="25662" y="41244"/>
                    </a:lnTo>
                    <a:lnTo>
                      <a:pt x="27019" y="41244"/>
                    </a:lnTo>
                    <a:lnTo>
                      <a:pt x="27495" y="40767"/>
                    </a:lnTo>
                    <a:lnTo>
                      <a:pt x="27935" y="40327"/>
                    </a:lnTo>
                    <a:lnTo>
                      <a:pt x="28412" y="40327"/>
                    </a:lnTo>
                    <a:lnTo>
                      <a:pt x="28852" y="40767"/>
                    </a:lnTo>
                    <a:lnTo>
                      <a:pt x="29328" y="41244"/>
                    </a:lnTo>
                    <a:lnTo>
                      <a:pt x="29768" y="40767"/>
                    </a:lnTo>
                    <a:lnTo>
                      <a:pt x="30685" y="40767"/>
                    </a:lnTo>
                    <a:lnTo>
                      <a:pt x="31161" y="41684"/>
                    </a:lnTo>
                    <a:lnTo>
                      <a:pt x="31601" y="41244"/>
                    </a:lnTo>
                    <a:lnTo>
                      <a:pt x="32078" y="41244"/>
                    </a:lnTo>
                    <a:lnTo>
                      <a:pt x="32518" y="40767"/>
                    </a:lnTo>
                    <a:lnTo>
                      <a:pt x="32994" y="40767"/>
                    </a:lnTo>
                    <a:lnTo>
                      <a:pt x="32994" y="41244"/>
                    </a:lnTo>
                    <a:lnTo>
                      <a:pt x="32994" y="41684"/>
                    </a:lnTo>
                    <a:lnTo>
                      <a:pt x="33911" y="41684"/>
                    </a:lnTo>
                    <a:lnTo>
                      <a:pt x="33911" y="42160"/>
                    </a:lnTo>
                    <a:lnTo>
                      <a:pt x="33911" y="42600"/>
                    </a:lnTo>
                    <a:lnTo>
                      <a:pt x="34351" y="42160"/>
                    </a:lnTo>
                    <a:lnTo>
                      <a:pt x="34827" y="42600"/>
                    </a:lnTo>
                    <a:lnTo>
                      <a:pt x="35267" y="43077"/>
                    </a:lnTo>
                    <a:lnTo>
                      <a:pt x="35744" y="43517"/>
                    </a:lnTo>
                    <a:lnTo>
                      <a:pt x="36184" y="43993"/>
                    </a:lnTo>
                    <a:lnTo>
                      <a:pt x="38493" y="43993"/>
                    </a:lnTo>
                    <a:lnTo>
                      <a:pt x="38933" y="43517"/>
                    </a:lnTo>
                    <a:lnTo>
                      <a:pt x="38933" y="42600"/>
                    </a:lnTo>
                    <a:lnTo>
                      <a:pt x="38933" y="42160"/>
                    </a:lnTo>
                    <a:lnTo>
                      <a:pt x="40326" y="42160"/>
                    </a:lnTo>
                    <a:lnTo>
                      <a:pt x="40326" y="41684"/>
                    </a:lnTo>
                    <a:lnTo>
                      <a:pt x="41243" y="41684"/>
                    </a:lnTo>
                    <a:lnTo>
                      <a:pt x="41243" y="42160"/>
                    </a:lnTo>
                    <a:lnTo>
                      <a:pt x="42159" y="41244"/>
                    </a:lnTo>
                    <a:lnTo>
                      <a:pt x="42599" y="40327"/>
                    </a:lnTo>
                    <a:lnTo>
                      <a:pt x="42599" y="39851"/>
                    </a:lnTo>
                    <a:lnTo>
                      <a:pt x="43076" y="39411"/>
                    </a:lnTo>
                    <a:lnTo>
                      <a:pt x="42599" y="38934"/>
                    </a:lnTo>
                    <a:lnTo>
                      <a:pt x="41683" y="38934"/>
                    </a:lnTo>
                    <a:lnTo>
                      <a:pt x="41243" y="39411"/>
                    </a:lnTo>
                    <a:lnTo>
                      <a:pt x="41243" y="38934"/>
                    </a:lnTo>
                    <a:lnTo>
                      <a:pt x="40766" y="38934"/>
                    </a:lnTo>
                    <a:lnTo>
                      <a:pt x="40326" y="38018"/>
                    </a:lnTo>
                    <a:lnTo>
                      <a:pt x="40326" y="37578"/>
                    </a:lnTo>
                    <a:lnTo>
                      <a:pt x="40326" y="36661"/>
                    </a:lnTo>
                    <a:lnTo>
                      <a:pt x="40326" y="36185"/>
                    </a:lnTo>
                    <a:lnTo>
                      <a:pt x="40766" y="35745"/>
                    </a:lnTo>
                    <a:lnTo>
                      <a:pt x="40766" y="35268"/>
                    </a:lnTo>
                    <a:lnTo>
                      <a:pt x="40766" y="34828"/>
                    </a:lnTo>
                    <a:lnTo>
                      <a:pt x="40326" y="34352"/>
                    </a:lnTo>
                    <a:lnTo>
                      <a:pt x="39850" y="34352"/>
                    </a:lnTo>
                    <a:lnTo>
                      <a:pt x="39410" y="33912"/>
                    </a:lnTo>
                    <a:lnTo>
                      <a:pt x="38933" y="33912"/>
                    </a:lnTo>
                    <a:lnTo>
                      <a:pt x="38933" y="33435"/>
                    </a:lnTo>
                    <a:lnTo>
                      <a:pt x="40766" y="33435"/>
                    </a:lnTo>
                    <a:lnTo>
                      <a:pt x="41243" y="32519"/>
                    </a:lnTo>
                    <a:lnTo>
                      <a:pt x="41683" y="32079"/>
                    </a:lnTo>
                    <a:lnTo>
                      <a:pt x="42159" y="31602"/>
                    </a:lnTo>
                    <a:lnTo>
                      <a:pt x="41243" y="31162"/>
                    </a:lnTo>
                    <a:lnTo>
                      <a:pt x="41243" y="30686"/>
                    </a:lnTo>
                    <a:lnTo>
                      <a:pt x="40766" y="30246"/>
                    </a:lnTo>
                    <a:lnTo>
                      <a:pt x="40766" y="29769"/>
                    </a:lnTo>
                    <a:lnTo>
                      <a:pt x="41243" y="29769"/>
                    </a:lnTo>
                    <a:lnTo>
                      <a:pt x="41243" y="29329"/>
                    </a:lnTo>
                    <a:lnTo>
                      <a:pt x="41243" y="28853"/>
                    </a:lnTo>
                    <a:lnTo>
                      <a:pt x="40766" y="28413"/>
                    </a:lnTo>
                    <a:lnTo>
                      <a:pt x="40766" y="27936"/>
                    </a:lnTo>
                    <a:lnTo>
                      <a:pt x="41243" y="27936"/>
                    </a:lnTo>
                    <a:lnTo>
                      <a:pt x="40766" y="27496"/>
                    </a:lnTo>
                    <a:lnTo>
                      <a:pt x="40766" y="27020"/>
                    </a:lnTo>
                    <a:lnTo>
                      <a:pt x="41683" y="27020"/>
                    </a:lnTo>
                    <a:lnTo>
                      <a:pt x="41683" y="26103"/>
                    </a:lnTo>
                    <a:lnTo>
                      <a:pt x="41243" y="25187"/>
                    </a:lnTo>
                    <a:lnTo>
                      <a:pt x="40766" y="25663"/>
                    </a:lnTo>
                    <a:lnTo>
                      <a:pt x="40766" y="26103"/>
                    </a:lnTo>
                    <a:lnTo>
                      <a:pt x="40326" y="26103"/>
                    </a:lnTo>
                    <a:lnTo>
                      <a:pt x="39850" y="27020"/>
                    </a:lnTo>
                    <a:lnTo>
                      <a:pt x="38933" y="27496"/>
                    </a:lnTo>
                    <a:lnTo>
                      <a:pt x="38017" y="26580"/>
                    </a:lnTo>
                    <a:lnTo>
                      <a:pt x="38493" y="25663"/>
                    </a:lnTo>
                    <a:lnTo>
                      <a:pt x="39410" y="24747"/>
                    </a:lnTo>
                    <a:lnTo>
                      <a:pt x="39410" y="24270"/>
                    </a:lnTo>
                    <a:lnTo>
                      <a:pt x="39850" y="23354"/>
                    </a:lnTo>
                    <a:lnTo>
                      <a:pt x="40766" y="23354"/>
                    </a:lnTo>
                    <a:lnTo>
                      <a:pt x="41683" y="22914"/>
                    </a:lnTo>
                    <a:lnTo>
                      <a:pt x="42159" y="21997"/>
                    </a:lnTo>
                    <a:lnTo>
                      <a:pt x="42159" y="21521"/>
                    </a:lnTo>
                    <a:lnTo>
                      <a:pt x="42599" y="21081"/>
                    </a:lnTo>
                    <a:lnTo>
                      <a:pt x="43516" y="21521"/>
                    </a:lnTo>
                    <a:lnTo>
                      <a:pt x="43992" y="21521"/>
                    </a:lnTo>
                    <a:lnTo>
                      <a:pt x="44432" y="20604"/>
                    </a:lnTo>
                    <a:lnTo>
                      <a:pt x="44909" y="21081"/>
                    </a:lnTo>
                    <a:lnTo>
                      <a:pt x="44909" y="20604"/>
                    </a:lnTo>
                    <a:lnTo>
                      <a:pt x="44909" y="20164"/>
                    </a:lnTo>
                    <a:lnTo>
                      <a:pt x="44909" y="19687"/>
                    </a:lnTo>
                    <a:lnTo>
                      <a:pt x="45349" y="19248"/>
                    </a:lnTo>
                    <a:lnTo>
                      <a:pt x="44909" y="18771"/>
                    </a:lnTo>
                    <a:lnTo>
                      <a:pt x="44909" y="17854"/>
                    </a:lnTo>
                    <a:lnTo>
                      <a:pt x="44909" y="17415"/>
                    </a:lnTo>
                    <a:lnTo>
                      <a:pt x="45349" y="16498"/>
                    </a:lnTo>
                    <a:lnTo>
                      <a:pt x="45349" y="16021"/>
                    </a:lnTo>
                    <a:lnTo>
                      <a:pt x="45825" y="15105"/>
                    </a:lnTo>
                    <a:lnTo>
                      <a:pt x="46265" y="14665"/>
                    </a:lnTo>
                    <a:lnTo>
                      <a:pt x="47182" y="13749"/>
                    </a:lnTo>
                    <a:lnTo>
                      <a:pt x="46742" y="13272"/>
                    </a:lnTo>
                    <a:lnTo>
                      <a:pt x="45825" y="13272"/>
                    </a:lnTo>
                    <a:lnTo>
                      <a:pt x="45349" y="12832"/>
                    </a:lnTo>
                    <a:lnTo>
                      <a:pt x="44432" y="12832"/>
                    </a:lnTo>
                    <a:lnTo>
                      <a:pt x="43076" y="12355"/>
                    </a:lnTo>
                    <a:lnTo>
                      <a:pt x="42599" y="11916"/>
                    </a:lnTo>
                    <a:lnTo>
                      <a:pt x="42159" y="10999"/>
                    </a:lnTo>
                    <a:lnTo>
                      <a:pt x="41683" y="10522"/>
                    </a:lnTo>
                    <a:lnTo>
                      <a:pt x="41683" y="10083"/>
                    </a:lnTo>
                    <a:lnTo>
                      <a:pt x="40326" y="10083"/>
                    </a:lnTo>
                    <a:lnTo>
                      <a:pt x="39850" y="9606"/>
                    </a:lnTo>
                    <a:lnTo>
                      <a:pt x="39410" y="10083"/>
                    </a:lnTo>
                    <a:lnTo>
                      <a:pt x="38933" y="10083"/>
                    </a:lnTo>
                    <a:lnTo>
                      <a:pt x="38493" y="10522"/>
                    </a:lnTo>
                    <a:lnTo>
                      <a:pt x="38493" y="10083"/>
                    </a:lnTo>
                    <a:lnTo>
                      <a:pt x="38017" y="9606"/>
                    </a:lnTo>
                    <a:lnTo>
                      <a:pt x="37577" y="9166"/>
                    </a:lnTo>
                    <a:lnTo>
                      <a:pt x="37100" y="9166"/>
                    </a:lnTo>
                    <a:lnTo>
                      <a:pt x="37100" y="8689"/>
                    </a:lnTo>
                    <a:lnTo>
                      <a:pt x="36660" y="8249"/>
                    </a:lnTo>
                    <a:lnTo>
                      <a:pt x="36660" y="7773"/>
                    </a:lnTo>
                    <a:lnTo>
                      <a:pt x="35744" y="7333"/>
                    </a:lnTo>
                    <a:lnTo>
                      <a:pt x="35744" y="6856"/>
                    </a:lnTo>
                    <a:lnTo>
                      <a:pt x="35267" y="6856"/>
                    </a:lnTo>
                    <a:lnTo>
                      <a:pt x="35267" y="7333"/>
                    </a:lnTo>
                    <a:lnTo>
                      <a:pt x="34351" y="7333"/>
                    </a:lnTo>
                    <a:lnTo>
                      <a:pt x="33911" y="6856"/>
                    </a:lnTo>
                    <a:lnTo>
                      <a:pt x="34351" y="6416"/>
                    </a:lnTo>
                    <a:lnTo>
                      <a:pt x="34351" y="5500"/>
                    </a:lnTo>
                    <a:lnTo>
                      <a:pt x="34351" y="5023"/>
                    </a:lnTo>
                    <a:lnTo>
                      <a:pt x="32994" y="5023"/>
                    </a:lnTo>
                    <a:lnTo>
                      <a:pt x="32078" y="4107"/>
                    </a:lnTo>
                    <a:lnTo>
                      <a:pt x="32078" y="3667"/>
                    </a:lnTo>
                    <a:lnTo>
                      <a:pt x="31161" y="3667"/>
                    </a:lnTo>
                    <a:lnTo>
                      <a:pt x="31161" y="3190"/>
                    </a:lnTo>
                    <a:lnTo>
                      <a:pt x="31161" y="2750"/>
                    </a:lnTo>
                    <a:lnTo>
                      <a:pt x="30245" y="2750"/>
                    </a:lnTo>
                    <a:lnTo>
                      <a:pt x="30245" y="2274"/>
                    </a:lnTo>
                    <a:lnTo>
                      <a:pt x="29768" y="1834"/>
                    </a:lnTo>
                    <a:lnTo>
                      <a:pt x="29768" y="1357"/>
                    </a:lnTo>
                    <a:lnTo>
                      <a:pt x="29328" y="917"/>
                    </a:lnTo>
                    <a:lnTo>
                      <a:pt x="29328" y="441"/>
                    </a:lnTo>
                    <a:lnTo>
                      <a:pt x="29328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03" name="Google Shape;1203;p42"/>
              <p:cNvSpPr/>
              <p:nvPr/>
            </p:nvSpPr>
            <p:spPr>
              <a:xfrm>
                <a:off x="1581500" y="1029050"/>
                <a:ext cx="25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41" extrusionOk="0">
                    <a:moveTo>
                      <a:pt x="0" y="1"/>
                    </a:moveTo>
                    <a:lnTo>
                      <a:pt x="0" y="44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04" name="Google Shape;1204;p42"/>
              <p:cNvSpPr/>
              <p:nvPr/>
            </p:nvSpPr>
            <p:spPr>
              <a:xfrm>
                <a:off x="1042600" y="868675"/>
                <a:ext cx="572825" cy="481175"/>
              </a:xfrm>
              <a:custGeom>
                <a:avLst/>
                <a:gdLst/>
                <a:ahLst/>
                <a:cxnLst/>
                <a:rect l="l" t="t" r="r" b="b"/>
                <a:pathLst>
                  <a:path w="22913" h="19247" extrusionOk="0">
                    <a:moveTo>
                      <a:pt x="6892" y="0"/>
                    </a:moveTo>
                    <a:lnTo>
                      <a:pt x="7332" y="440"/>
                    </a:lnTo>
                    <a:lnTo>
                      <a:pt x="8249" y="1357"/>
                    </a:lnTo>
                    <a:lnTo>
                      <a:pt x="7809" y="1357"/>
                    </a:lnTo>
                    <a:lnTo>
                      <a:pt x="7809" y="1833"/>
                    </a:lnTo>
                    <a:lnTo>
                      <a:pt x="7809" y="2273"/>
                    </a:lnTo>
                    <a:lnTo>
                      <a:pt x="7809" y="2750"/>
                    </a:lnTo>
                    <a:lnTo>
                      <a:pt x="7332" y="3666"/>
                    </a:lnTo>
                    <a:lnTo>
                      <a:pt x="6892" y="3190"/>
                    </a:lnTo>
                    <a:lnTo>
                      <a:pt x="6892" y="2273"/>
                    </a:lnTo>
                    <a:lnTo>
                      <a:pt x="5976" y="2750"/>
                    </a:lnTo>
                    <a:lnTo>
                      <a:pt x="5976" y="1833"/>
                    </a:lnTo>
                    <a:lnTo>
                      <a:pt x="5976" y="917"/>
                    </a:lnTo>
                    <a:lnTo>
                      <a:pt x="5499" y="917"/>
                    </a:lnTo>
                    <a:lnTo>
                      <a:pt x="5059" y="440"/>
                    </a:lnTo>
                    <a:lnTo>
                      <a:pt x="5059" y="2273"/>
                    </a:lnTo>
                    <a:lnTo>
                      <a:pt x="4143" y="1833"/>
                    </a:lnTo>
                    <a:lnTo>
                      <a:pt x="4583" y="2273"/>
                    </a:lnTo>
                    <a:lnTo>
                      <a:pt x="5059" y="2750"/>
                    </a:lnTo>
                    <a:lnTo>
                      <a:pt x="4143" y="3190"/>
                    </a:lnTo>
                    <a:lnTo>
                      <a:pt x="3666" y="3190"/>
                    </a:lnTo>
                    <a:lnTo>
                      <a:pt x="3666" y="2750"/>
                    </a:lnTo>
                    <a:lnTo>
                      <a:pt x="3666" y="2273"/>
                    </a:lnTo>
                    <a:lnTo>
                      <a:pt x="3226" y="1833"/>
                    </a:lnTo>
                    <a:lnTo>
                      <a:pt x="3226" y="2273"/>
                    </a:lnTo>
                    <a:lnTo>
                      <a:pt x="3226" y="2750"/>
                    </a:lnTo>
                    <a:lnTo>
                      <a:pt x="2750" y="2750"/>
                    </a:lnTo>
                    <a:lnTo>
                      <a:pt x="2750" y="2273"/>
                    </a:lnTo>
                    <a:lnTo>
                      <a:pt x="2310" y="2750"/>
                    </a:lnTo>
                    <a:lnTo>
                      <a:pt x="2310" y="3190"/>
                    </a:lnTo>
                    <a:lnTo>
                      <a:pt x="3226" y="3190"/>
                    </a:lnTo>
                    <a:lnTo>
                      <a:pt x="3666" y="3666"/>
                    </a:lnTo>
                    <a:lnTo>
                      <a:pt x="4583" y="3666"/>
                    </a:lnTo>
                    <a:lnTo>
                      <a:pt x="5499" y="4106"/>
                    </a:lnTo>
                    <a:lnTo>
                      <a:pt x="5976" y="4583"/>
                    </a:lnTo>
                    <a:lnTo>
                      <a:pt x="5976" y="5023"/>
                    </a:lnTo>
                    <a:lnTo>
                      <a:pt x="6892" y="5023"/>
                    </a:lnTo>
                    <a:lnTo>
                      <a:pt x="6892" y="5939"/>
                    </a:lnTo>
                    <a:lnTo>
                      <a:pt x="6416" y="5939"/>
                    </a:lnTo>
                    <a:lnTo>
                      <a:pt x="5499" y="5499"/>
                    </a:lnTo>
                    <a:lnTo>
                      <a:pt x="4583" y="5499"/>
                    </a:lnTo>
                    <a:lnTo>
                      <a:pt x="5059" y="5939"/>
                    </a:lnTo>
                    <a:lnTo>
                      <a:pt x="5499" y="6416"/>
                    </a:lnTo>
                    <a:lnTo>
                      <a:pt x="5976" y="6856"/>
                    </a:lnTo>
                    <a:lnTo>
                      <a:pt x="5499" y="7332"/>
                    </a:lnTo>
                    <a:lnTo>
                      <a:pt x="5059" y="7772"/>
                    </a:lnTo>
                    <a:lnTo>
                      <a:pt x="4583" y="7332"/>
                    </a:lnTo>
                    <a:lnTo>
                      <a:pt x="4143" y="6856"/>
                    </a:lnTo>
                    <a:lnTo>
                      <a:pt x="3666" y="6856"/>
                    </a:lnTo>
                    <a:lnTo>
                      <a:pt x="2310" y="6416"/>
                    </a:lnTo>
                    <a:lnTo>
                      <a:pt x="1393" y="5939"/>
                    </a:lnTo>
                    <a:lnTo>
                      <a:pt x="477" y="6416"/>
                    </a:lnTo>
                    <a:lnTo>
                      <a:pt x="477" y="6856"/>
                    </a:lnTo>
                    <a:lnTo>
                      <a:pt x="2750" y="6856"/>
                    </a:lnTo>
                    <a:lnTo>
                      <a:pt x="3226" y="7332"/>
                    </a:lnTo>
                    <a:lnTo>
                      <a:pt x="3226" y="7772"/>
                    </a:lnTo>
                    <a:lnTo>
                      <a:pt x="3666" y="7772"/>
                    </a:lnTo>
                    <a:lnTo>
                      <a:pt x="3666" y="8249"/>
                    </a:lnTo>
                    <a:lnTo>
                      <a:pt x="3666" y="8689"/>
                    </a:lnTo>
                    <a:lnTo>
                      <a:pt x="3226" y="9165"/>
                    </a:lnTo>
                    <a:lnTo>
                      <a:pt x="3226" y="10082"/>
                    </a:lnTo>
                    <a:lnTo>
                      <a:pt x="3666" y="9605"/>
                    </a:lnTo>
                    <a:lnTo>
                      <a:pt x="3666" y="10082"/>
                    </a:lnTo>
                    <a:lnTo>
                      <a:pt x="3226" y="10522"/>
                    </a:lnTo>
                    <a:lnTo>
                      <a:pt x="2750" y="10998"/>
                    </a:lnTo>
                    <a:lnTo>
                      <a:pt x="2310" y="11438"/>
                    </a:lnTo>
                    <a:lnTo>
                      <a:pt x="1393" y="11438"/>
                    </a:lnTo>
                    <a:lnTo>
                      <a:pt x="917" y="11915"/>
                    </a:lnTo>
                    <a:lnTo>
                      <a:pt x="477" y="11438"/>
                    </a:lnTo>
                    <a:lnTo>
                      <a:pt x="0" y="12355"/>
                    </a:lnTo>
                    <a:lnTo>
                      <a:pt x="477" y="12831"/>
                    </a:lnTo>
                    <a:lnTo>
                      <a:pt x="917" y="12831"/>
                    </a:lnTo>
                    <a:lnTo>
                      <a:pt x="1393" y="13271"/>
                    </a:lnTo>
                    <a:lnTo>
                      <a:pt x="1833" y="13748"/>
                    </a:lnTo>
                    <a:lnTo>
                      <a:pt x="2750" y="14188"/>
                    </a:lnTo>
                    <a:lnTo>
                      <a:pt x="3666" y="14188"/>
                    </a:lnTo>
                    <a:lnTo>
                      <a:pt x="3666" y="14664"/>
                    </a:lnTo>
                    <a:lnTo>
                      <a:pt x="3666" y="15104"/>
                    </a:lnTo>
                    <a:lnTo>
                      <a:pt x="3666" y="15581"/>
                    </a:lnTo>
                    <a:lnTo>
                      <a:pt x="3666" y="16021"/>
                    </a:lnTo>
                    <a:lnTo>
                      <a:pt x="4143" y="16497"/>
                    </a:lnTo>
                    <a:lnTo>
                      <a:pt x="5059" y="17414"/>
                    </a:lnTo>
                    <a:lnTo>
                      <a:pt x="6416" y="17414"/>
                    </a:lnTo>
                    <a:lnTo>
                      <a:pt x="6416" y="17854"/>
                    </a:lnTo>
                    <a:lnTo>
                      <a:pt x="6416" y="18330"/>
                    </a:lnTo>
                    <a:lnTo>
                      <a:pt x="7332" y="18770"/>
                    </a:lnTo>
                    <a:lnTo>
                      <a:pt x="7809" y="19247"/>
                    </a:lnTo>
                    <a:lnTo>
                      <a:pt x="7809" y="18770"/>
                    </a:lnTo>
                    <a:lnTo>
                      <a:pt x="8249" y="18330"/>
                    </a:lnTo>
                    <a:lnTo>
                      <a:pt x="8249" y="18770"/>
                    </a:lnTo>
                    <a:lnTo>
                      <a:pt x="8725" y="18770"/>
                    </a:lnTo>
                    <a:lnTo>
                      <a:pt x="9642" y="17854"/>
                    </a:lnTo>
                    <a:lnTo>
                      <a:pt x="10082" y="17854"/>
                    </a:lnTo>
                    <a:lnTo>
                      <a:pt x="11475" y="18330"/>
                    </a:lnTo>
                    <a:lnTo>
                      <a:pt x="11915" y="17854"/>
                    </a:lnTo>
                    <a:lnTo>
                      <a:pt x="12391" y="18330"/>
                    </a:lnTo>
                    <a:lnTo>
                      <a:pt x="13308" y="18330"/>
                    </a:lnTo>
                    <a:lnTo>
                      <a:pt x="13308" y="18770"/>
                    </a:lnTo>
                    <a:lnTo>
                      <a:pt x="14224" y="18330"/>
                    </a:lnTo>
                    <a:lnTo>
                      <a:pt x="14664" y="17854"/>
                    </a:lnTo>
                    <a:lnTo>
                      <a:pt x="15581" y="18330"/>
                    </a:lnTo>
                    <a:lnTo>
                      <a:pt x="16057" y="18330"/>
                    </a:lnTo>
                    <a:lnTo>
                      <a:pt x="16497" y="17414"/>
                    </a:lnTo>
                    <a:lnTo>
                      <a:pt x="16974" y="17854"/>
                    </a:lnTo>
                    <a:lnTo>
                      <a:pt x="17414" y="18330"/>
                    </a:lnTo>
                    <a:lnTo>
                      <a:pt x="17890" y="17854"/>
                    </a:lnTo>
                    <a:lnTo>
                      <a:pt x="18330" y="17854"/>
                    </a:lnTo>
                    <a:lnTo>
                      <a:pt x="19247" y="17414"/>
                    </a:lnTo>
                    <a:lnTo>
                      <a:pt x="19723" y="16497"/>
                    </a:lnTo>
                    <a:lnTo>
                      <a:pt x="20163" y="16937"/>
                    </a:lnTo>
                    <a:lnTo>
                      <a:pt x="21556" y="16937"/>
                    </a:lnTo>
                    <a:lnTo>
                      <a:pt x="21556" y="15581"/>
                    </a:lnTo>
                    <a:lnTo>
                      <a:pt x="21996" y="15104"/>
                    </a:lnTo>
                    <a:lnTo>
                      <a:pt x="22473" y="15104"/>
                    </a:lnTo>
                    <a:lnTo>
                      <a:pt x="22473" y="14664"/>
                    </a:lnTo>
                    <a:lnTo>
                      <a:pt x="22473" y="14188"/>
                    </a:lnTo>
                    <a:lnTo>
                      <a:pt x="22913" y="13748"/>
                    </a:lnTo>
                    <a:lnTo>
                      <a:pt x="22913" y="13271"/>
                    </a:lnTo>
                    <a:lnTo>
                      <a:pt x="22473" y="12831"/>
                    </a:lnTo>
                    <a:lnTo>
                      <a:pt x="21996" y="12355"/>
                    </a:lnTo>
                    <a:lnTo>
                      <a:pt x="21996" y="11915"/>
                    </a:lnTo>
                    <a:lnTo>
                      <a:pt x="21080" y="11915"/>
                    </a:lnTo>
                    <a:lnTo>
                      <a:pt x="21080" y="11438"/>
                    </a:lnTo>
                    <a:lnTo>
                      <a:pt x="21556" y="10998"/>
                    </a:lnTo>
                    <a:lnTo>
                      <a:pt x="21996" y="11438"/>
                    </a:lnTo>
                    <a:lnTo>
                      <a:pt x="21996" y="10998"/>
                    </a:lnTo>
                    <a:lnTo>
                      <a:pt x="21556" y="10522"/>
                    </a:lnTo>
                    <a:lnTo>
                      <a:pt x="21556" y="10082"/>
                    </a:lnTo>
                    <a:lnTo>
                      <a:pt x="21556" y="9165"/>
                    </a:lnTo>
                    <a:lnTo>
                      <a:pt x="22473" y="8689"/>
                    </a:lnTo>
                    <a:lnTo>
                      <a:pt x="22473" y="8249"/>
                    </a:lnTo>
                    <a:lnTo>
                      <a:pt x="21996" y="8689"/>
                    </a:lnTo>
                    <a:lnTo>
                      <a:pt x="21080" y="8689"/>
                    </a:lnTo>
                    <a:lnTo>
                      <a:pt x="21080" y="8249"/>
                    </a:lnTo>
                    <a:lnTo>
                      <a:pt x="21080" y="7772"/>
                    </a:lnTo>
                    <a:lnTo>
                      <a:pt x="21556" y="7332"/>
                    </a:lnTo>
                    <a:lnTo>
                      <a:pt x="21556" y="6856"/>
                    </a:lnTo>
                    <a:lnTo>
                      <a:pt x="20163" y="6416"/>
                    </a:lnTo>
                    <a:lnTo>
                      <a:pt x="20163" y="6856"/>
                    </a:lnTo>
                    <a:lnTo>
                      <a:pt x="19723" y="7332"/>
                    </a:lnTo>
                    <a:lnTo>
                      <a:pt x="19247" y="8249"/>
                    </a:lnTo>
                    <a:lnTo>
                      <a:pt x="18807" y="8249"/>
                    </a:lnTo>
                    <a:lnTo>
                      <a:pt x="18330" y="7772"/>
                    </a:lnTo>
                    <a:lnTo>
                      <a:pt x="18330" y="7332"/>
                    </a:lnTo>
                    <a:lnTo>
                      <a:pt x="17414" y="7772"/>
                    </a:lnTo>
                    <a:lnTo>
                      <a:pt x="16497" y="8249"/>
                    </a:lnTo>
                    <a:lnTo>
                      <a:pt x="16057" y="8249"/>
                    </a:lnTo>
                    <a:lnTo>
                      <a:pt x="16497" y="6856"/>
                    </a:lnTo>
                    <a:lnTo>
                      <a:pt x="16057" y="6416"/>
                    </a:lnTo>
                    <a:lnTo>
                      <a:pt x="16057" y="6856"/>
                    </a:lnTo>
                    <a:lnTo>
                      <a:pt x="15581" y="7772"/>
                    </a:lnTo>
                    <a:lnTo>
                      <a:pt x="15581" y="8249"/>
                    </a:lnTo>
                    <a:lnTo>
                      <a:pt x="15141" y="8689"/>
                    </a:lnTo>
                    <a:lnTo>
                      <a:pt x="14664" y="8249"/>
                    </a:lnTo>
                    <a:lnTo>
                      <a:pt x="14224" y="7332"/>
                    </a:lnTo>
                    <a:lnTo>
                      <a:pt x="15141" y="6856"/>
                    </a:lnTo>
                    <a:lnTo>
                      <a:pt x="14664" y="5939"/>
                    </a:lnTo>
                    <a:lnTo>
                      <a:pt x="14224" y="5499"/>
                    </a:lnTo>
                    <a:lnTo>
                      <a:pt x="13748" y="5939"/>
                    </a:lnTo>
                    <a:lnTo>
                      <a:pt x="13308" y="5499"/>
                    </a:lnTo>
                    <a:lnTo>
                      <a:pt x="13308" y="5939"/>
                    </a:lnTo>
                    <a:lnTo>
                      <a:pt x="12831" y="6416"/>
                    </a:lnTo>
                    <a:lnTo>
                      <a:pt x="12391" y="6856"/>
                    </a:lnTo>
                    <a:lnTo>
                      <a:pt x="11915" y="6856"/>
                    </a:lnTo>
                    <a:lnTo>
                      <a:pt x="11915" y="6416"/>
                    </a:lnTo>
                    <a:lnTo>
                      <a:pt x="11915" y="5939"/>
                    </a:lnTo>
                    <a:lnTo>
                      <a:pt x="11915" y="5023"/>
                    </a:lnTo>
                    <a:lnTo>
                      <a:pt x="11475" y="4583"/>
                    </a:lnTo>
                    <a:lnTo>
                      <a:pt x="10998" y="5499"/>
                    </a:lnTo>
                    <a:lnTo>
                      <a:pt x="10558" y="6856"/>
                    </a:lnTo>
                    <a:lnTo>
                      <a:pt x="10082" y="6856"/>
                    </a:lnTo>
                    <a:lnTo>
                      <a:pt x="10082" y="6416"/>
                    </a:lnTo>
                    <a:lnTo>
                      <a:pt x="8725" y="6416"/>
                    </a:lnTo>
                    <a:lnTo>
                      <a:pt x="8249" y="7772"/>
                    </a:lnTo>
                    <a:lnTo>
                      <a:pt x="8249" y="7332"/>
                    </a:lnTo>
                    <a:lnTo>
                      <a:pt x="7332" y="7332"/>
                    </a:lnTo>
                    <a:lnTo>
                      <a:pt x="7332" y="6856"/>
                    </a:lnTo>
                    <a:lnTo>
                      <a:pt x="7809" y="6416"/>
                    </a:lnTo>
                    <a:lnTo>
                      <a:pt x="7809" y="5939"/>
                    </a:lnTo>
                    <a:lnTo>
                      <a:pt x="7809" y="5499"/>
                    </a:lnTo>
                    <a:lnTo>
                      <a:pt x="7809" y="4583"/>
                    </a:lnTo>
                    <a:lnTo>
                      <a:pt x="8249" y="4583"/>
                    </a:lnTo>
                    <a:lnTo>
                      <a:pt x="8725" y="4106"/>
                    </a:lnTo>
                    <a:lnTo>
                      <a:pt x="9165" y="3190"/>
                    </a:lnTo>
                    <a:lnTo>
                      <a:pt x="8725" y="3190"/>
                    </a:lnTo>
                    <a:lnTo>
                      <a:pt x="8725" y="2750"/>
                    </a:lnTo>
                    <a:lnTo>
                      <a:pt x="9165" y="2273"/>
                    </a:lnTo>
                    <a:lnTo>
                      <a:pt x="9165" y="1833"/>
                    </a:lnTo>
                    <a:lnTo>
                      <a:pt x="9165" y="917"/>
                    </a:lnTo>
                    <a:lnTo>
                      <a:pt x="7809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05" name="Google Shape;1205;p42"/>
              <p:cNvSpPr/>
              <p:nvPr/>
            </p:nvSpPr>
            <p:spPr>
              <a:xfrm>
                <a:off x="1088425" y="2610025"/>
                <a:ext cx="435350" cy="458275"/>
              </a:xfrm>
              <a:custGeom>
                <a:avLst/>
                <a:gdLst/>
                <a:ahLst/>
                <a:cxnLst/>
                <a:rect l="l" t="t" r="r" b="b"/>
                <a:pathLst>
                  <a:path w="17414" h="18331" extrusionOk="0">
                    <a:moveTo>
                      <a:pt x="4143" y="11439"/>
                    </a:moveTo>
                    <a:lnTo>
                      <a:pt x="4583" y="11915"/>
                    </a:lnTo>
                    <a:lnTo>
                      <a:pt x="5499" y="11915"/>
                    </a:lnTo>
                    <a:lnTo>
                      <a:pt x="5976" y="12355"/>
                    </a:lnTo>
                    <a:lnTo>
                      <a:pt x="4583" y="12355"/>
                    </a:lnTo>
                    <a:lnTo>
                      <a:pt x="4143" y="11915"/>
                    </a:lnTo>
                    <a:lnTo>
                      <a:pt x="3666" y="11915"/>
                    </a:lnTo>
                    <a:lnTo>
                      <a:pt x="4143" y="11439"/>
                    </a:lnTo>
                    <a:close/>
                    <a:moveTo>
                      <a:pt x="13748" y="1"/>
                    </a:moveTo>
                    <a:lnTo>
                      <a:pt x="13308" y="441"/>
                    </a:lnTo>
                    <a:lnTo>
                      <a:pt x="11915" y="917"/>
                    </a:lnTo>
                    <a:lnTo>
                      <a:pt x="11475" y="1357"/>
                    </a:lnTo>
                    <a:lnTo>
                      <a:pt x="10998" y="1834"/>
                    </a:lnTo>
                    <a:lnTo>
                      <a:pt x="9642" y="2274"/>
                    </a:lnTo>
                    <a:lnTo>
                      <a:pt x="10082" y="2750"/>
                    </a:lnTo>
                    <a:lnTo>
                      <a:pt x="11475" y="3190"/>
                    </a:lnTo>
                    <a:lnTo>
                      <a:pt x="11915" y="3190"/>
                    </a:lnTo>
                    <a:lnTo>
                      <a:pt x="11475" y="3667"/>
                    </a:lnTo>
                    <a:lnTo>
                      <a:pt x="10558" y="3667"/>
                    </a:lnTo>
                    <a:lnTo>
                      <a:pt x="10558" y="4107"/>
                    </a:lnTo>
                    <a:lnTo>
                      <a:pt x="10558" y="4583"/>
                    </a:lnTo>
                    <a:lnTo>
                      <a:pt x="9642" y="5500"/>
                    </a:lnTo>
                    <a:lnTo>
                      <a:pt x="9165" y="5023"/>
                    </a:lnTo>
                    <a:lnTo>
                      <a:pt x="7809" y="4583"/>
                    </a:lnTo>
                    <a:lnTo>
                      <a:pt x="7809" y="4107"/>
                    </a:lnTo>
                    <a:lnTo>
                      <a:pt x="7332" y="3667"/>
                    </a:lnTo>
                    <a:lnTo>
                      <a:pt x="6892" y="3190"/>
                    </a:lnTo>
                    <a:lnTo>
                      <a:pt x="5976" y="3190"/>
                    </a:lnTo>
                    <a:lnTo>
                      <a:pt x="5499" y="4107"/>
                    </a:lnTo>
                    <a:lnTo>
                      <a:pt x="5059" y="4107"/>
                    </a:lnTo>
                    <a:lnTo>
                      <a:pt x="5499" y="4583"/>
                    </a:lnTo>
                    <a:lnTo>
                      <a:pt x="5499" y="5023"/>
                    </a:lnTo>
                    <a:lnTo>
                      <a:pt x="5499" y="5500"/>
                    </a:lnTo>
                    <a:lnTo>
                      <a:pt x="5059" y="5940"/>
                    </a:lnTo>
                    <a:lnTo>
                      <a:pt x="4583" y="6856"/>
                    </a:lnTo>
                    <a:lnTo>
                      <a:pt x="4143" y="6856"/>
                    </a:lnTo>
                    <a:lnTo>
                      <a:pt x="3666" y="7333"/>
                    </a:lnTo>
                    <a:lnTo>
                      <a:pt x="4143" y="8249"/>
                    </a:lnTo>
                    <a:lnTo>
                      <a:pt x="4143" y="8689"/>
                    </a:lnTo>
                    <a:lnTo>
                      <a:pt x="4583" y="8689"/>
                    </a:lnTo>
                    <a:lnTo>
                      <a:pt x="5059" y="9606"/>
                    </a:lnTo>
                    <a:lnTo>
                      <a:pt x="5499" y="9166"/>
                    </a:lnTo>
                    <a:lnTo>
                      <a:pt x="6892" y="9166"/>
                    </a:lnTo>
                    <a:lnTo>
                      <a:pt x="6892" y="9606"/>
                    </a:lnTo>
                    <a:lnTo>
                      <a:pt x="6416" y="10082"/>
                    </a:lnTo>
                    <a:lnTo>
                      <a:pt x="5976" y="10082"/>
                    </a:lnTo>
                    <a:lnTo>
                      <a:pt x="4583" y="10522"/>
                    </a:lnTo>
                    <a:lnTo>
                      <a:pt x="3666" y="11439"/>
                    </a:lnTo>
                    <a:lnTo>
                      <a:pt x="2310" y="11915"/>
                    </a:lnTo>
                    <a:lnTo>
                      <a:pt x="3226" y="12355"/>
                    </a:lnTo>
                    <a:lnTo>
                      <a:pt x="2310" y="12355"/>
                    </a:lnTo>
                    <a:lnTo>
                      <a:pt x="2750" y="12832"/>
                    </a:lnTo>
                    <a:lnTo>
                      <a:pt x="477" y="12832"/>
                    </a:lnTo>
                    <a:lnTo>
                      <a:pt x="0" y="13272"/>
                    </a:lnTo>
                    <a:lnTo>
                      <a:pt x="0" y="13748"/>
                    </a:lnTo>
                    <a:lnTo>
                      <a:pt x="1833" y="13748"/>
                    </a:lnTo>
                    <a:lnTo>
                      <a:pt x="2310" y="14188"/>
                    </a:lnTo>
                    <a:lnTo>
                      <a:pt x="917" y="14188"/>
                    </a:lnTo>
                    <a:lnTo>
                      <a:pt x="477" y="14665"/>
                    </a:lnTo>
                    <a:lnTo>
                      <a:pt x="0" y="15581"/>
                    </a:lnTo>
                    <a:lnTo>
                      <a:pt x="477" y="16021"/>
                    </a:lnTo>
                    <a:lnTo>
                      <a:pt x="917" y="15105"/>
                    </a:lnTo>
                    <a:lnTo>
                      <a:pt x="1393" y="15581"/>
                    </a:lnTo>
                    <a:lnTo>
                      <a:pt x="917" y="16498"/>
                    </a:lnTo>
                    <a:lnTo>
                      <a:pt x="917" y="16938"/>
                    </a:lnTo>
                    <a:lnTo>
                      <a:pt x="1393" y="16938"/>
                    </a:lnTo>
                    <a:lnTo>
                      <a:pt x="917" y="17414"/>
                    </a:lnTo>
                    <a:lnTo>
                      <a:pt x="917" y="17414"/>
                    </a:lnTo>
                    <a:lnTo>
                      <a:pt x="2310" y="16938"/>
                    </a:lnTo>
                    <a:lnTo>
                      <a:pt x="2310" y="17414"/>
                    </a:lnTo>
                    <a:lnTo>
                      <a:pt x="2310" y="18331"/>
                    </a:lnTo>
                    <a:lnTo>
                      <a:pt x="3226" y="17414"/>
                    </a:lnTo>
                    <a:lnTo>
                      <a:pt x="3666" y="17414"/>
                    </a:lnTo>
                    <a:lnTo>
                      <a:pt x="4583" y="17854"/>
                    </a:lnTo>
                    <a:lnTo>
                      <a:pt x="5499" y="17854"/>
                    </a:lnTo>
                    <a:lnTo>
                      <a:pt x="5976" y="17414"/>
                    </a:lnTo>
                    <a:lnTo>
                      <a:pt x="6416" y="17854"/>
                    </a:lnTo>
                    <a:lnTo>
                      <a:pt x="7332" y="17854"/>
                    </a:lnTo>
                    <a:lnTo>
                      <a:pt x="7332" y="17414"/>
                    </a:lnTo>
                    <a:lnTo>
                      <a:pt x="7809" y="17414"/>
                    </a:lnTo>
                    <a:lnTo>
                      <a:pt x="8249" y="16938"/>
                    </a:lnTo>
                    <a:lnTo>
                      <a:pt x="8249" y="17414"/>
                    </a:lnTo>
                    <a:lnTo>
                      <a:pt x="8725" y="16938"/>
                    </a:lnTo>
                    <a:lnTo>
                      <a:pt x="9165" y="16498"/>
                    </a:lnTo>
                    <a:lnTo>
                      <a:pt x="12831" y="16498"/>
                    </a:lnTo>
                    <a:lnTo>
                      <a:pt x="13308" y="16938"/>
                    </a:lnTo>
                    <a:lnTo>
                      <a:pt x="14224" y="16498"/>
                    </a:lnTo>
                    <a:lnTo>
                      <a:pt x="14664" y="15581"/>
                    </a:lnTo>
                    <a:lnTo>
                      <a:pt x="14664" y="15105"/>
                    </a:lnTo>
                    <a:lnTo>
                      <a:pt x="15141" y="15105"/>
                    </a:lnTo>
                    <a:lnTo>
                      <a:pt x="15581" y="14665"/>
                    </a:lnTo>
                    <a:lnTo>
                      <a:pt x="15581" y="14188"/>
                    </a:lnTo>
                    <a:lnTo>
                      <a:pt x="16057" y="14188"/>
                    </a:lnTo>
                    <a:lnTo>
                      <a:pt x="16057" y="13748"/>
                    </a:lnTo>
                    <a:lnTo>
                      <a:pt x="16057" y="13272"/>
                    </a:lnTo>
                    <a:lnTo>
                      <a:pt x="16057" y="12832"/>
                    </a:lnTo>
                    <a:lnTo>
                      <a:pt x="16497" y="12355"/>
                    </a:lnTo>
                    <a:lnTo>
                      <a:pt x="16497" y="11915"/>
                    </a:lnTo>
                    <a:lnTo>
                      <a:pt x="16497" y="10999"/>
                    </a:lnTo>
                    <a:lnTo>
                      <a:pt x="16974" y="10522"/>
                    </a:lnTo>
                    <a:lnTo>
                      <a:pt x="16497" y="9606"/>
                    </a:lnTo>
                    <a:lnTo>
                      <a:pt x="16497" y="9166"/>
                    </a:lnTo>
                    <a:lnTo>
                      <a:pt x="16974" y="8689"/>
                    </a:lnTo>
                    <a:lnTo>
                      <a:pt x="16497" y="8249"/>
                    </a:lnTo>
                    <a:lnTo>
                      <a:pt x="16974" y="8249"/>
                    </a:lnTo>
                    <a:lnTo>
                      <a:pt x="16974" y="8689"/>
                    </a:lnTo>
                    <a:lnTo>
                      <a:pt x="17414" y="8249"/>
                    </a:lnTo>
                    <a:lnTo>
                      <a:pt x="16974" y="7333"/>
                    </a:lnTo>
                    <a:lnTo>
                      <a:pt x="16497" y="6856"/>
                    </a:lnTo>
                    <a:lnTo>
                      <a:pt x="16497" y="6416"/>
                    </a:lnTo>
                    <a:lnTo>
                      <a:pt x="15581" y="5940"/>
                    </a:lnTo>
                    <a:lnTo>
                      <a:pt x="14664" y="5940"/>
                    </a:lnTo>
                    <a:lnTo>
                      <a:pt x="14224" y="6416"/>
                    </a:lnTo>
                    <a:lnTo>
                      <a:pt x="13748" y="6416"/>
                    </a:lnTo>
                    <a:lnTo>
                      <a:pt x="13308" y="5940"/>
                    </a:lnTo>
                    <a:lnTo>
                      <a:pt x="12831" y="5500"/>
                    </a:lnTo>
                    <a:lnTo>
                      <a:pt x="12391" y="5023"/>
                    </a:lnTo>
                    <a:lnTo>
                      <a:pt x="11915" y="4583"/>
                    </a:lnTo>
                    <a:lnTo>
                      <a:pt x="12391" y="4107"/>
                    </a:lnTo>
                    <a:lnTo>
                      <a:pt x="12391" y="3667"/>
                    </a:lnTo>
                    <a:lnTo>
                      <a:pt x="12831" y="3667"/>
                    </a:lnTo>
                    <a:lnTo>
                      <a:pt x="13308" y="4107"/>
                    </a:lnTo>
                    <a:lnTo>
                      <a:pt x="13748" y="3667"/>
                    </a:lnTo>
                    <a:lnTo>
                      <a:pt x="13748" y="3190"/>
                    </a:lnTo>
                    <a:lnTo>
                      <a:pt x="14224" y="2750"/>
                    </a:lnTo>
                    <a:lnTo>
                      <a:pt x="14664" y="1834"/>
                    </a:lnTo>
                    <a:lnTo>
                      <a:pt x="16057" y="1834"/>
                    </a:lnTo>
                    <a:lnTo>
                      <a:pt x="15581" y="1357"/>
                    </a:lnTo>
                    <a:lnTo>
                      <a:pt x="16497" y="1357"/>
                    </a:lnTo>
                    <a:lnTo>
                      <a:pt x="16974" y="917"/>
                    </a:lnTo>
                    <a:lnTo>
                      <a:pt x="16497" y="441"/>
                    </a:lnTo>
                    <a:lnTo>
                      <a:pt x="16057" y="1"/>
                    </a:lnTo>
                    <a:lnTo>
                      <a:pt x="16057" y="441"/>
                    </a:lnTo>
                    <a:lnTo>
                      <a:pt x="14664" y="441"/>
                    </a:lnTo>
                    <a:lnTo>
                      <a:pt x="13748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06" name="Google Shape;1206;p42"/>
              <p:cNvSpPr/>
              <p:nvPr/>
            </p:nvSpPr>
            <p:spPr>
              <a:xfrm>
                <a:off x="1111325" y="3033450"/>
                <a:ext cx="348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918" extrusionOk="0">
                    <a:moveTo>
                      <a:pt x="1394" y="1"/>
                    </a:moveTo>
                    <a:lnTo>
                      <a:pt x="1" y="917"/>
                    </a:lnTo>
                    <a:lnTo>
                      <a:pt x="477" y="917"/>
                    </a:lnTo>
                    <a:lnTo>
                      <a:pt x="1394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07" name="Google Shape;1207;p42"/>
              <p:cNvSpPr/>
              <p:nvPr/>
            </p:nvSpPr>
            <p:spPr>
              <a:xfrm>
                <a:off x="1386275" y="2643950"/>
                <a:ext cx="206250" cy="172325"/>
              </a:xfrm>
              <a:custGeom>
                <a:avLst/>
                <a:gdLst/>
                <a:ahLst/>
                <a:cxnLst/>
                <a:rect l="l" t="t" r="r" b="b"/>
                <a:pathLst>
                  <a:path w="8250" h="6893" extrusionOk="0">
                    <a:moveTo>
                      <a:pt x="5060" y="0"/>
                    </a:moveTo>
                    <a:lnTo>
                      <a:pt x="4583" y="477"/>
                    </a:lnTo>
                    <a:lnTo>
                      <a:pt x="2750" y="477"/>
                    </a:lnTo>
                    <a:lnTo>
                      <a:pt x="2310" y="1393"/>
                    </a:lnTo>
                    <a:lnTo>
                      <a:pt x="1834" y="1833"/>
                    </a:lnTo>
                    <a:lnTo>
                      <a:pt x="1834" y="2310"/>
                    </a:lnTo>
                    <a:lnTo>
                      <a:pt x="1394" y="2750"/>
                    </a:lnTo>
                    <a:lnTo>
                      <a:pt x="917" y="2310"/>
                    </a:lnTo>
                    <a:lnTo>
                      <a:pt x="477" y="2310"/>
                    </a:lnTo>
                    <a:lnTo>
                      <a:pt x="477" y="2750"/>
                    </a:lnTo>
                    <a:lnTo>
                      <a:pt x="1" y="3226"/>
                    </a:lnTo>
                    <a:lnTo>
                      <a:pt x="477" y="3666"/>
                    </a:lnTo>
                    <a:lnTo>
                      <a:pt x="917" y="4143"/>
                    </a:lnTo>
                    <a:lnTo>
                      <a:pt x="1394" y="4583"/>
                    </a:lnTo>
                    <a:lnTo>
                      <a:pt x="1834" y="5059"/>
                    </a:lnTo>
                    <a:lnTo>
                      <a:pt x="2310" y="4583"/>
                    </a:lnTo>
                    <a:lnTo>
                      <a:pt x="3667" y="4583"/>
                    </a:lnTo>
                    <a:lnTo>
                      <a:pt x="4583" y="5059"/>
                    </a:lnTo>
                    <a:lnTo>
                      <a:pt x="4583" y="5499"/>
                    </a:lnTo>
                    <a:lnTo>
                      <a:pt x="5060" y="5976"/>
                    </a:lnTo>
                    <a:lnTo>
                      <a:pt x="5500" y="6892"/>
                    </a:lnTo>
                    <a:lnTo>
                      <a:pt x="5976" y="6416"/>
                    </a:lnTo>
                    <a:lnTo>
                      <a:pt x="6416" y="5976"/>
                    </a:lnTo>
                    <a:lnTo>
                      <a:pt x="7333" y="5976"/>
                    </a:lnTo>
                    <a:lnTo>
                      <a:pt x="7333" y="4583"/>
                    </a:lnTo>
                    <a:lnTo>
                      <a:pt x="7809" y="4143"/>
                    </a:lnTo>
                    <a:lnTo>
                      <a:pt x="7809" y="4583"/>
                    </a:lnTo>
                    <a:lnTo>
                      <a:pt x="7809" y="5059"/>
                    </a:lnTo>
                    <a:lnTo>
                      <a:pt x="8249" y="5059"/>
                    </a:lnTo>
                    <a:lnTo>
                      <a:pt x="8249" y="4583"/>
                    </a:lnTo>
                    <a:lnTo>
                      <a:pt x="8249" y="4143"/>
                    </a:lnTo>
                    <a:lnTo>
                      <a:pt x="7809" y="3666"/>
                    </a:lnTo>
                    <a:lnTo>
                      <a:pt x="7333" y="4143"/>
                    </a:lnTo>
                    <a:lnTo>
                      <a:pt x="6893" y="3666"/>
                    </a:lnTo>
                    <a:lnTo>
                      <a:pt x="7333" y="3226"/>
                    </a:lnTo>
                    <a:lnTo>
                      <a:pt x="7809" y="3226"/>
                    </a:lnTo>
                    <a:lnTo>
                      <a:pt x="7809" y="2750"/>
                    </a:lnTo>
                    <a:lnTo>
                      <a:pt x="7809" y="2310"/>
                    </a:lnTo>
                    <a:lnTo>
                      <a:pt x="7333" y="1393"/>
                    </a:lnTo>
                    <a:lnTo>
                      <a:pt x="6893" y="917"/>
                    </a:lnTo>
                    <a:lnTo>
                      <a:pt x="6893" y="477"/>
                    </a:lnTo>
                    <a:lnTo>
                      <a:pt x="5500" y="477"/>
                    </a:lnTo>
                    <a:lnTo>
                      <a:pt x="550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08" name="Google Shape;1208;p42"/>
              <p:cNvSpPr/>
              <p:nvPr/>
            </p:nvSpPr>
            <p:spPr>
              <a:xfrm>
                <a:off x="2554825" y="4511775"/>
                <a:ext cx="103575" cy="17142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6857" extrusionOk="0">
                    <a:moveTo>
                      <a:pt x="1833" y="1"/>
                    </a:moveTo>
                    <a:lnTo>
                      <a:pt x="1393" y="441"/>
                    </a:lnTo>
                    <a:lnTo>
                      <a:pt x="917" y="917"/>
                    </a:lnTo>
                    <a:lnTo>
                      <a:pt x="477" y="1357"/>
                    </a:lnTo>
                    <a:lnTo>
                      <a:pt x="0" y="1834"/>
                    </a:lnTo>
                    <a:lnTo>
                      <a:pt x="477" y="2274"/>
                    </a:lnTo>
                    <a:lnTo>
                      <a:pt x="477" y="2750"/>
                    </a:lnTo>
                    <a:lnTo>
                      <a:pt x="477" y="3190"/>
                    </a:lnTo>
                    <a:lnTo>
                      <a:pt x="477" y="3667"/>
                    </a:lnTo>
                    <a:lnTo>
                      <a:pt x="477" y="4107"/>
                    </a:lnTo>
                    <a:lnTo>
                      <a:pt x="917" y="4107"/>
                    </a:lnTo>
                    <a:lnTo>
                      <a:pt x="477" y="4583"/>
                    </a:lnTo>
                    <a:lnTo>
                      <a:pt x="917" y="5023"/>
                    </a:lnTo>
                    <a:lnTo>
                      <a:pt x="917" y="5500"/>
                    </a:lnTo>
                    <a:lnTo>
                      <a:pt x="917" y="5940"/>
                    </a:lnTo>
                    <a:lnTo>
                      <a:pt x="1393" y="6416"/>
                    </a:lnTo>
                    <a:lnTo>
                      <a:pt x="1833" y="6416"/>
                    </a:lnTo>
                    <a:lnTo>
                      <a:pt x="2310" y="6856"/>
                    </a:lnTo>
                    <a:lnTo>
                      <a:pt x="2310" y="6416"/>
                    </a:lnTo>
                    <a:lnTo>
                      <a:pt x="2750" y="5940"/>
                    </a:lnTo>
                    <a:lnTo>
                      <a:pt x="2750" y="5500"/>
                    </a:lnTo>
                    <a:lnTo>
                      <a:pt x="3226" y="4583"/>
                    </a:lnTo>
                    <a:lnTo>
                      <a:pt x="3226" y="4107"/>
                    </a:lnTo>
                    <a:lnTo>
                      <a:pt x="3226" y="3667"/>
                    </a:lnTo>
                    <a:lnTo>
                      <a:pt x="3666" y="3190"/>
                    </a:lnTo>
                    <a:lnTo>
                      <a:pt x="4143" y="2274"/>
                    </a:lnTo>
                    <a:lnTo>
                      <a:pt x="4143" y="1357"/>
                    </a:lnTo>
                    <a:lnTo>
                      <a:pt x="3666" y="917"/>
                    </a:lnTo>
                    <a:lnTo>
                      <a:pt x="3666" y="441"/>
                    </a:lnTo>
                    <a:lnTo>
                      <a:pt x="3666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09" name="Google Shape;1209;p42"/>
              <p:cNvSpPr/>
              <p:nvPr/>
            </p:nvSpPr>
            <p:spPr>
              <a:xfrm>
                <a:off x="2486075" y="4695075"/>
                <a:ext cx="172325" cy="308900"/>
              </a:xfrm>
              <a:custGeom>
                <a:avLst/>
                <a:gdLst/>
                <a:ahLst/>
                <a:cxnLst/>
                <a:rect l="l" t="t" r="r" b="b"/>
                <a:pathLst>
                  <a:path w="6893" h="12356" extrusionOk="0">
                    <a:moveTo>
                      <a:pt x="5060" y="1"/>
                    </a:moveTo>
                    <a:lnTo>
                      <a:pt x="4583" y="917"/>
                    </a:lnTo>
                    <a:lnTo>
                      <a:pt x="4143" y="917"/>
                    </a:lnTo>
                    <a:lnTo>
                      <a:pt x="4143" y="1357"/>
                    </a:lnTo>
                    <a:lnTo>
                      <a:pt x="3227" y="1357"/>
                    </a:lnTo>
                    <a:lnTo>
                      <a:pt x="2750" y="1834"/>
                    </a:lnTo>
                    <a:lnTo>
                      <a:pt x="1394" y="1834"/>
                    </a:lnTo>
                    <a:lnTo>
                      <a:pt x="917" y="2274"/>
                    </a:lnTo>
                    <a:lnTo>
                      <a:pt x="477" y="1834"/>
                    </a:lnTo>
                    <a:lnTo>
                      <a:pt x="477" y="2274"/>
                    </a:lnTo>
                    <a:lnTo>
                      <a:pt x="1" y="3190"/>
                    </a:lnTo>
                    <a:lnTo>
                      <a:pt x="1" y="3667"/>
                    </a:lnTo>
                    <a:lnTo>
                      <a:pt x="1" y="4107"/>
                    </a:lnTo>
                    <a:lnTo>
                      <a:pt x="477" y="5023"/>
                    </a:lnTo>
                    <a:lnTo>
                      <a:pt x="477" y="5500"/>
                    </a:lnTo>
                    <a:lnTo>
                      <a:pt x="477" y="6416"/>
                    </a:lnTo>
                    <a:lnTo>
                      <a:pt x="2310" y="6416"/>
                    </a:lnTo>
                    <a:lnTo>
                      <a:pt x="1394" y="6856"/>
                    </a:lnTo>
                    <a:lnTo>
                      <a:pt x="917" y="7333"/>
                    </a:lnTo>
                    <a:lnTo>
                      <a:pt x="1394" y="7773"/>
                    </a:lnTo>
                    <a:lnTo>
                      <a:pt x="1394" y="8249"/>
                    </a:lnTo>
                    <a:lnTo>
                      <a:pt x="917" y="8689"/>
                    </a:lnTo>
                    <a:lnTo>
                      <a:pt x="477" y="8689"/>
                    </a:lnTo>
                    <a:lnTo>
                      <a:pt x="917" y="9166"/>
                    </a:lnTo>
                    <a:lnTo>
                      <a:pt x="477" y="10522"/>
                    </a:lnTo>
                    <a:lnTo>
                      <a:pt x="917" y="10999"/>
                    </a:lnTo>
                    <a:lnTo>
                      <a:pt x="917" y="11439"/>
                    </a:lnTo>
                    <a:lnTo>
                      <a:pt x="917" y="11915"/>
                    </a:lnTo>
                    <a:lnTo>
                      <a:pt x="1834" y="12355"/>
                    </a:lnTo>
                    <a:lnTo>
                      <a:pt x="2750" y="12355"/>
                    </a:lnTo>
                    <a:lnTo>
                      <a:pt x="2750" y="11439"/>
                    </a:lnTo>
                    <a:lnTo>
                      <a:pt x="2750" y="10999"/>
                    </a:lnTo>
                    <a:lnTo>
                      <a:pt x="3227" y="10522"/>
                    </a:lnTo>
                    <a:lnTo>
                      <a:pt x="4583" y="10999"/>
                    </a:lnTo>
                    <a:lnTo>
                      <a:pt x="5060" y="10999"/>
                    </a:lnTo>
                    <a:lnTo>
                      <a:pt x="5500" y="11439"/>
                    </a:lnTo>
                    <a:lnTo>
                      <a:pt x="5976" y="10999"/>
                    </a:lnTo>
                    <a:lnTo>
                      <a:pt x="5976" y="10522"/>
                    </a:lnTo>
                    <a:lnTo>
                      <a:pt x="5976" y="9606"/>
                    </a:lnTo>
                    <a:lnTo>
                      <a:pt x="5500" y="8689"/>
                    </a:lnTo>
                    <a:lnTo>
                      <a:pt x="5976" y="7333"/>
                    </a:lnTo>
                    <a:lnTo>
                      <a:pt x="5976" y="6856"/>
                    </a:lnTo>
                    <a:lnTo>
                      <a:pt x="5976" y="6416"/>
                    </a:lnTo>
                    <a:lnTo>
                      <a:pt x="5976" y="5940"/>
                    </a:lnTo>
                    <a:lnTo>
                      <a:pt x="5976" y="5500"/>
                    </a:lnTo>
                    <a:lnTo>
                      <a:pt x="5976" y="5023"/>
                    </a:lnTo>
                    <a:lnTo>
                      <a:pt x="6416" y="5023"/>
                    </a:lnTo>
                    <a:lnTo>
                      <a:pt x="6893" y="4583"/>
                    </a:lnTo>
                    <a:lnTo>
                      <a:pt x="6893" y="4107"/>
                    </a:lnTo>
                    <a:lnTo>
                      <a:pt x="6416" y="4107"/>
                    </a:lnTo>
                    <a:lnTo>
                      <a:pt x="6893" y="3190"/>
                    </a:lnTo>
                    <a:lnTo>
                      <a:pt x="6893" y="2274"/>
                    </a:lnTo>
                    <a:lnTo>
                      <a:pt x="6416" y="2750"/>
                    </a:lnTo>
                    <a:lnTo>
                      <a:pt x="6416" y="2274"/>
                    </a:lnTo>
                    <a:lnTo>
                      <a:pt x="5976" y="1834"/>
                    </a:lnTo>
                    <a:lnTo>
                      <a:pt x="6416" y="1834"/>
                    </a:lnTo>
                    <a:lnTo>
                      <a:pt x="5500" y="917"/>
                    </a:lnTo>
                    <a:lnTo>
                      <a:pt x="5060" y="917"/>
                    </a:lnTo>
                    <a:lnTo>
                      <a:pt x="5060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10" name="Google Shape;1210;p42"/>
              <p:cNvSpPr/>
              <p:nvPr/>
            </p:nvSpPr>
            <p:spPr>
              <a:xfrm>
                <a:off x="2933350" y="5095600"/>
                <a:ext cx="343700" cy="218150"/>
              </a:xfrm>
              <a:custGeom>
                <a:avLst/>
                <a:gdLst/>
                <a:ahLst/>
                <a:cxnLst/>
                <a:rect l="l" t="t" r="r" b="b"/>
                <a:pathLst>
                  <a:path w="13748" h="8726" extrusionOk="0">
                    <a:moveTo>
                      <a:pt x="13748" y="0"/>
                    </a:moveTo>
                    <a:lnTo>
                      <a:pt x="12831" y="477"/>
                    </a:lnTo>
                    <a:lnTo>
                      <a:pt x="11438" y="477"/>
                    </a:lnTo>
                    <a:lnTo>
                      <a:pt x="10998" y="1393"/>
                    </a:lnTo>
                    <a:lnTo>
                      <a:pt x="10522" y="917"/>
                    </a:lnTo>
                    <a:lnTo>
                      <a:pt x="10082" y="917"/>
                    </a:lnTo>
                    <a:lnTo>
                      <a:pt x="9605" y="1393"/>
                    </a:lnTo>
                    <a:lnTo>
                      <a:pt x="8249" y="1393"/>
                    </a:lnTo>
                    <a:lnTo>
                      <a:pt x="7332" y="1833"/>
                    </a:lnTo>
                    <a:lnTo>
                      <a:pt x="6416" y="1833"/>
                    </a:lnTo>
                    <a:lnTo>
                      <a:pt x="5499" y="1393"/>
                    </a:lnTo>
                    <a:lnTo>
                      <a:pt x="4106" y="1393"/>
                    </a:lnTo>
                    <a:lnTo>
                      <a:pt x="3666" y="917"/>
                    </a:lnTo>
                    <a:lnTo>
                      <a:pt x="2750" y="917"/>
                    </a:lnTo>
                    <a:lnTo>
                      <a:pt x="1833" y="1393"/>
                    </a:lnTo>
                    <a:lnTo>
                      <a:pt x="1833" y="917"/>
                    </a:lnTo>
                    <a:lnTo>
                      <a:pt x="1356" y="477"/>
                    </a:lnTo>
                    <a:lnTo>
                      <a:pt x="917" y="917"/>
                    </a:lnTo>
                    <a:lnTo>
                      <a:pt x="440" y="917"/>
                    </a:lnTo>
                    <a:lnTo>
                      <a:pt x="440" y="1833"/>
                    </a:lnTo>
                    <a:lnTo>
                      <a:pt x="0" y="2310"/>
                    </a:lnTo>
                    <a:lnTo>
                      <a:pt x="0" y="2750"/>
                    </a:lnTo>
                    <a:lnTo>
                      <a:pt x="440" y="3226"/>
                    </a:lnTo>
                    <a:lnTo>
                      <a:pt x="1356" y="3666"/>
                    </a:lnTo>
                    <a:lnTo>
                      <a:pt x="1833" y="3666"/>
                    </a:lnTo>
                    <a:lnTo>
                      <a:pt x="2750" y="4143"/>
                    </a:lnTo>
                    <a:lnTo>
                      <a:pt x="4106" y="4583"/>
                    </a:lnTo>
                    <a:lnTo>
                      <a:pt x="4583" y="5059"/>
                    </a:lnTo>
                    <a:lnTo>
                      <a:pt x="5022" y="5976"/>
                    </a:lnTo>
                    <a:lnTo>
                      <a:pt x="5939" y="5976"/>
                    </a:lnTo>
                    <a:lnTo>
                      <a:pt x="6416" y="6416"/>
                    </a:lnTo>
                    <a:lnTo>
                      <a:pt x="7772" y="6416"/>
                    </a:lnTo>
                    <a:lnTo>
                      <a:pt x="8689" y="6892"/>
                    </a:lnTo>
                    <a:lnTo>
                      <a:pt x="8689" y="7332"/>
                    </a:lnTo>
                    <a:lnTo>
                      <a:pt x="9165" y="8249"/>
                    </a:lnTo>
                    <a:lnTo>
                      <a:pt x="10082" y="8725"/>
                    </a:lnTo>
                    <a:lnTo>
                      <a:pt x="10522" y="8249"/>
                    </a:lnTo>
                    <a:lnTo>
                      <a:pt x="11915" y="8725"/>
                    </a:lnTo>
                    <a:lnTo>
                      <a:pt x="11438" y="7332"/>
                    </a:lnTo>
                    <a:lnTo>
                      <a:pt x="12831" y="6892"/>
                    </a:lnTo>
                    <a:lnTo>
                      <a:pt x="12355" y="5976"/>
                    </a:lnTo>
                    <a:lnTo>
                      <a:pt x="11915" y="5976"/>
                    </a:lnTo>
                    <a:lnTo>
                      <a:pt x="12355" y="5499"/>
                    </a:lnTo>
                    <a:lnTo>
                      <a:pt x="11915" y="5499"/>
                    </a:lnTo>
                    <a:lnTo>
                      <a:pt x="11915" y="5059"/>
                    </a:lnTo>
                    <a:lnTo>
                      <a:pt x="11915" y="4583"/>
                    </a:lnTo>
                    <a:lnTo>
                      <a:pt x="12355" y="4143"/>
                    </a:lnTo>
                    <a:lnTo>
                      <a:pt x="12355" y="3666"/>
                    </a:lnTo>
                    <a:lnTo>
                      <a:pt x="12355" y="3226"/>
                    </a:lnTo>
                    <a:lnTo>
                      <a:pt x="12355" y="2750"/>
                    </a:lnTo>
                    <a:lnTo>
                      <a:pt x="12831" y="1833"/>
                    </a:lnTo>
                    <a:lnTo>
                      <a:pt x="13271" y="1833"/>
                    </a:lnTo>
                    <a:lnTo>
                      <a:pt x="13748" y="917"/>
                    </a:lnTo>
                    <a:lnTo>
                      <a:pt x="13748" y="477"/>
                    </a:lnTo>
                    <a:lnTo>
                      <a:pt x="13748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11" name="Google Shape;1211;p42"/>
              <p:cNvSpPr/>
              <p:nvPr/>
            </p:nvSpPr>
            <p:spPr>
              <a:xfrm>
                <a:off x="1627325" y="2918900"/>
                <a:ext cx="33925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1357" h="917" extrusionOk="0">
                    <a:moveTo>
                      <a:pt x="0" y="0"/>
                    </a:moveTo>
                    <a:lnTo>
                      <a:pt x="0" y="917"/>
                    </a:lnTo>
                    <a:lnTo>
                      <a:pt x="917" y="917"/>
                    </a:lnTo>
                    <a:lnTo>
                      <a:pt x="1357" y="477"/>
                    </a:lnTo>
                    <a:lnTo>
                      <a:pt x="917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12" name="Google Shape;1212;p42"/>
              <p:cNvSpPr/>
              <p:nvPr/>
            </p:nvSpPr>
            <p:spPr>
              <a:xfrm>
                <a:off x="1787700" y="3331325"/>
                <a:ext cx="33950" cy="11925"/>
              </a:xfrm>
              <a:custGeom>
                <a:avLst/>
                <a:gdLst/>
                <a:ahLst/>
                <a:cxnLst/>
                <a:rect l="l" t="t" r="r" b="b"/>
                <a:pathLst>
                  <a:path w="1358" h="477" extrusionOk="0">
                    <a:moveTo>
                      <a:pt x="1" y="0"/>
                    </a:moveTo>
                    <a:lnTo>
                      <a:pt x="441" y="477"/>
                    </a:lnTo>
                    <a:lnTo>
                      <a:pt x="1357" y="477"/>
                    </a:lnTo>
                    <a:lnTo>
                      <a:pt x="1357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13" name="Google Shape;1213;p42"/>
              <p:cNvSpPr/>
              <p:nvPr/>
            </p:nvSpPr>
            <p:spPr>
              <a:xfrm>
                <a:off x="1936175" y="2197600"/>
                <a:ext cx="22950" cy="33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358" extrusionOk="0">
                    <a:moveTo>
                      <a:pt x="917" y="1"/>
                    </a:moveTo>
                    <a:lnTo>
                      <a:pt x="477" y="441"/>
                    </a:lnTo>
                    <a:lnTo>
                      <a:pt x="1" y="441"/>
                    </a:lnTo>
                    <a:lnTo>
                      <a:pt x="477" y="917"/>
                    </a:lnTo>
                    <a:lnTo>
                      <a:pt x="917" y="1357"/>
                    </a:lnTo>
                    <a:lnTo>
                      <a:pt x="917" y="917"/>
                    </a:lnTo>
                    <a:lnTo>
                      <a:pt x="917" y="441"/>
                    </a:lnTo>
                    <a:lnTo>
                      <a:pt x="917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14" name="Google Shape;1214;p42"/>
              <p:cNvSpPr/>
              <p:nvPr/>
            </p:nvSpPr>
            <p:spPr>
              <a:xfrm>
                <a:off x="2096575" y="2037225"/>
                <a:ext cx="34850" cy="102675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4107" extrusionOk="0">
                    <a:moveTo>
                      <a:pt x="1393" y="0"/>
                    </a:moveTo>
                    <a:lnTo>
                      <a:pt x="917" y="1357"/>
                    </a:lnTo>
                    <a:lnTo>
                      <a:pt x="917" y="1833"/>
                    </a:lnTo>
                    <a:lnTo>
                      <a:pt x="0" y="1833"/>
                    </a:lnTo>
                    <a:lnTo>
                      <a:pt x="0" y="2750"/>
                    </a:lnTo>
                    <a:lnTo>
                      <a:pt x="477" y="3190"/>
                    </a:lnTo>
                    <a:lnTo>
                      <a:pt x="477" y="3629"/>
                    </a:lnTo>
                    <a:lnTo>
                      <a:pt x="917" y="3190"/>
                    </a:lnTo>
                    <a:lnTo>
                      <a:pt x="917" y="2750"/>
                    </a:lnTo>
                    <a:lnTo>
                      <a:pt x="1393" y="2273"/>
                    </a:lnTo>
                    <a:lnTo>
                      <a:pt x="1393" y="1833"/>
                    </a:lnTo>
                    <a:lnTo>
                      <a:pt x="1393" y="1357"/>
                    </a:lnTo>
                    <a:lnTo>
                      <a:pt x="1393" y="917"/>
                    </a:lnTo>
                    <a:lnTo>
                      <a:pt x="1393" y="0"/>
                    </a:lnTo>
                    <a:close/>
                    <a:moveTo>
                      <a:pt x="477" y="3629"/>
                    </a:moveTo>
                    <a:lnTo>
                      <a:pt x="0" y="4106"/>
                    </a:lnTo>
                    <a:lnTo>
                      <a:pt x="0" y="4106"/>
                    </a:lnTo>
                    <a:lnTo>
                      <a:pt x="477" y="3666"/>
                    </a:lnTo>
                    <a:lnTo>
                      <a:pt x="477" y="3629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15" name="Google Shape;1215;p42"/>
              <p:cNvSpPr/>
              <p:nvPr/>
            </p:nvSpPr>
            <p:spPr>
              <a:xfrm>
                <a:off x="1627325" y="2231525"/>
                <a:ext cx="79750" cy="80675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227" extrusionOk="0">
                    <a:moveTo>
                      <a:pt x="3190" y="0"/>
                    </a:moveTo>
                    <a:lnTo>
                      <a:pt x="2750" y="477"/>
                    </a:lnTo>
                    <a:lnTo>
                      <a:pt x="1357" y="477"/>
                    </a:lnTo>
                    <a:lnTo>
                      <a:pt x="1357" y="1393"/>
                    </a:lnTo>
                    <a:lnTo>
                      <a:pt x="917" y="917"/>
                    </a:lnTo>
                    <a:lnTo>
                      <a:pt x="917" y="477"/>
                    </a:lnTo>
                    <a:lnTo>
                      <a:pt x="440" y="917"/>
                    </a:lnTo>
                    <a:lnTo>
                      <a:pt x="440" y="1393"/>
                    </a:lnTo>
                    <a:lnTo>
                      <a:pt x="0" y="2310"/>
                    </a:lnTo>
                    <a:lnTo>
                      <a:pt x="0" y="3226"/>
                    </a:lnTo>
                    <a:lnTo>
                      <a:pt x="440" y="2310"/>
                    </a:lnTo>
                    <a:lnTo>
                      <a:pt x="917" y="1833"/>
                    </a:lnTo>
                    <a:lnTo>
                      <a:pt x="1357" y="2310"/>
                    </a:lnTo>
                    <a:lnTo>
                      <a:pt x="1357" y="2750"/>
                    </a:lnTo>
                    <a:lnTo>
                      <a:pt x="1833" y="2310"/>
                    </a:lnTo>
                    <a:lnTo>
                      <a:pt x="1833" y="1833"/>
                    </a:lnTo>
                    <a:lnTo>
                      <a:pt x="2273" y="1393"/>
                    </a:lnTo>
                    <a:lnTo>
                      <a:pt x="2750" y="1393"/>
                    </a:lnTo>
                    <a:lnTo>
                      <a:pt x="2750" y="917"/>
                    </a:lnTo>
                    <a:lnTo>
                      <a:pt x="3190" y="477"/>
                    </a:lnTo>
                    <a:lnTo>
                      <a:pt x="319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16" name="Google Shape;1216;p42"/>
              <p:cNvSpPr/>
              <p:nvPr/>
            </p:nvSpPr>
            <p:spPr>
              <a:xfrm>
                <a:off x="1650225" y="2793325"/>
                <a:ext cx="33950" cy="33950"/>
              </a:xfrm>
              <a:custGeom>
                <a:avLst/>
                <a:gdLst/>
                <a:ahLst/>
                <a:cxnLst/>
                <a:rect l="l" t="t" r="r" b="b"/>
                <a:pathLst>
                  <a:path w="1358" h="1358" extrusionOk="0">
                    <a:moveTo>
                      <a:pt x="917" y="1"/>
                    </a:moveTo>
                    <a:lnTo>
                      <a:pt x="441" y="441"/>
                    </a:lnTo>
                    <a:lnTo>
                      <a:pt x="1" y="1357"/>
                    </a:lnTo>
                    <a:lnTo>
                      <a:pt x="441" y="1357"/>
                    </a:lnTo>
                    <a:lnTo>
                      <a:pt x="1357" y="917"/>
                    </a:lnTo>
                    <a:lnTo>
                      <a:pt x="1357" y="441"/>
                    </a:lnTo>
                    <a:lnTo>
                      <a:pt x="917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17" name="Google Shape;1217;p42"/>
              <p:cNvSpPr/>
              <p:nvPr/>
            </p:nvSpPr>
            <p:spPr>
              <a:xfrm>
                <a:off x="1638325" y="2346075"/>
                <a:ext cx="348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1394" extrusionOk="0">
                    <a:moveTo>
                      <a:pt x="1393" y="1"/>
                    </a:moveTo>
                    <a:lnTo>
                      <a:pt x="0" y="477"/>
                    </a:lnTo>
                    <a:lnTo>
                      <a:pt x="477" y="917"/>
                    </a:lnTo>
                    <a:lnTo>
                      <a:pt x="477" y="1394"/>
                    </a:lnTo>
                    <a:lnTo>
                      <a:pt x="1393" y="917"/>
                    </a:lnTo>
                    <a:lnTo>
                      <a:pt x="1393" y="477"/>
                    </a:lnTo>
                    <a:lnTo>
                      <a:pt x="1393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18" name="Google Shape;1218;p42"/>
              <p:cNvSpPr/>
              <p:nvPr/>
            </p:nvSpPr>
            <p:spPr>
              <a:xfrm>
                <a:off x="1661225" y="2335075"/>
                <a:ext cx="34850" cy="79775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3191" extrusionOk="0">
                    <a:moveTo>
                      <a:pt x="1394" y="1"/>
                    </a:moveTo>
                    <a:lnTo>
                      <a:pt x="917" y="917"/>
                    </a:lnTo>
                    <a:lnTo>
                      <a:pt x="477" y="1357"/>
                    </a:lnTo>
                    <a:lnTo>
                      <a:pt x="1" y="2274"/>
                    </a:lnTo>
                    <a:lnTo>
                      <a:pt x="477" y="2750"/>
                    </a:lnTo>
                    <a:lnTo>
                      <a:pt x="477" y="3190"/>
                    </a:lnTo>
                    <a:lnTo>
                      <a:pt x="917" y="2274"/>
                    </a:lnTo>
                    <a:lnTo>
                      <a:pt x="917" y="1834"/>
                    </a:lnTo>
                    <a:lnTo>
                      <a:pt x="917" y="1357"/>
                    </a:lnTo>
                    <a:lnTo>
                      <a:pt x="1394" y="917"/>
                    </a:lnTo>
                    <a:lnTo>
                      <a:pt x="1394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19" name="Google Shape;1219;p42"/>
              <p:cNvSpPr/>
              <p:nvPr/>
            </p:nvSpPr>
            <p:spPr>
              <a:xfrm>
                <a:off x="1650225" y="2506475"/>
                <a:ext cx="25" cy="11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77" extrusionOk="0">
                    <a:moveTo>
                      <a:pt x="1" y="477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20" name="Google Shape;1220;p42"/>
              <p:cNvSpPr/>
              <p:nvPr/>
            </p:nvSpPr>
            <p:spPr>
              <a:xfrm>
                <a:off x="1638325" y="2472550"/>
                <a:ext cx="11925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477" h="441" extrusionOk="0">
                    <a:moveTo>
                      <a:pt x="477" y="1"/>
                    </a:moveTo>
                    <a:lnTo>
                      <a:pt x="0" y="441"/>
                    </a:lnTo>
                    <a:lnTo>
                      <a:pt x="477" y="441"/>
                    </a:lnTo>
                    <a:lnTo>
                      <a:pt x="477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21" name="Google Shape;1221;p42"/>
              <p:cNvSpPr/>
              <p:nvPr/>
            </p:nvSpPr>
            <p:spPr>
              <a:xfrm>
                <a:off x="1638325" y="2483550"/>
                <a:ext cx="348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918" extrusionOk="0">
                    <a:moveTo>
                      <a:pt x="477" y="1"/>
                    </a:moveTo>
                    <a:lnTo>
                      <a:pt x="477" y="477"/>
                    </a:lnTo>
                    <a:lnTo>
                      <a:pt x="0" y="917"/>
                    </a:lnTo>
                    <a:lnTo>
                      <a:pt x="1393" y="917"/>
                    </a:lnTo>
                    <a:lnTo>
                      <a:pt x="917" y="477"/>
                    </a:lnTo>
                    <a:lnTo>
                      <a:pt x="917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22" name="Google Shape;1222;p42"/>
              <p:cNvSpPr/>
              <p:nvPr/>
            </p:nvSpPr>
            <p:spPr>
              <a:xfrm>
                <a:off x="1409200" y="3308400"/>
                <a:ext cx="229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1" extrusionOk="0">
                    <a:moveTo>
                      <a:pt x="0" y="1"/>
                    </a:moveTo>
                    <a:lnTo>
                      <a:pt x="917" y="1"/>
                    </a:lnTo>
                    <a:lnTo>
                      <a:pt x="477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23" name="Google Shape;1223;p42"/>
              <p:cNvSpPr/>
              <p:nvPr/>
            </p:nvSpPr>
            <p:spPr>
              <a:xfrm>
                <a:off x="1764800" y="2850150"/>
                <a:ext cx="11025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918" extrusionOk="0">
                    <a:moveTo>
                      <a:pt x="0" y="917"/>
                    </a:moveTo>
                    <a:lnTo>
                      <a:pt x="440" y="1"/>
                    </a:lnTo>
                    <a:lnTo>
                      <a:pt x="440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24" name="Google Shape;1224;p42"/>
              <p:cNvSpPr/>
              <p:nvPr/>
            </p:nvSpPr>
            <p:spPr>
              <a:xfrm>
                <a:off x="1432100" y="2655850"/>
                <a:ext cx="687400" cy="687400"/>
              </a:xfrm>
              <a:custGeom>
                <a:avLst/>
                <a:gdLst/>
                <a:ahLst/>
                <a:cxnLst/>
                <a:rect l="l" t="t" r="r" b="b"/>
                <a:pathLst>
                  <a:path w="27496" h="27496" extrusionOk="0">
                    <a:moveTo>
                      <a:pt x="19724" y="1"/>
                    </a:moveTo>
                    <a:lnTo>
                      <a:pt x="19724" y="441"/>
                    </a:lnTo>
                    <a:lnTo>
                      <a:pt x="19247" y="1357"/>
                    </a:lnTo>
                    <a:lnTo>
                      <a:pt x="18807" y="1357"/>
                    </a:lnTo>
                    <a:lnTo>
                      <a:pt x="19247" y="1834"/>
                    </a:lnTo>
                    <a:lnTo>
                      <a:pt x="18807" y="2274"/>
                    </a:lnTo>
                    <a:lnTo>
                      <a:pt x="18331" y="1834"/>
                    </a:lnTo>
                    <a:lnTo>
                      <a:pt x="17891" y="1834"/>
                    </a:lnTo>
                    <a:lnTo>
                      <a:pt x="17891" y="2274"/>
                    </a:lnTo>
                    <a:lnTo>
                      <a:pt x="17414" y="2274"/>
                    </a:lnTo>
                    <a:lnTo>
                      <a:pt x="17414" y="2750"/>
                    </a:lnTo>
                    <a:lnTo>
                      <a:pt x="17414" y="3190"/>
                    </a:lnTo>
                    <a:lnTo>
                      <a:pt x="16974" y="3190"/>
                    </a:lnTo>
                    <a:lnTo>
                      <a:pt x="16498" y="3667"/>
                    </a:lnTo>
                    <a:lnTo>
                      <a:pt x="16058" y="4107"/>
                    </a:lnTo>
                    <a:lnTo>
                      <a:pt x="15581" y="4107"/>
                    </a:lnTo>
                    <a:lnTo>
                      <a:pt x="15581" y="3667"/>
                    </a:lnTo>
                    <a:lnTo>
                      <a:pt x="15141" y="3667"/>
                    </a:lnTo>
                    <a:lnTo>
                      <a:pt x="15141" y="4107"/>
                    </a:lnTo>
                    <a:lnTo>
                      <a:pt x="14225" y="4107"/>
                    </a:lnTo>
                    <a:lnTo>
                      <a:pt x="14665" y="4583"/>
                    </a:lnTo>
                    <a:lnTo>
                      <a:pt x="13748" y="4107"/>
                    </a:lnTo>
                    <a:lnTo>
                      <a:pt x="13308" y="4583"/>
                    </a:lnTo>
                    <a:lnTo>
                      <a:pt x="12832" y="5023"/>
                    </a:lnTo>
                    <a:lnTo>
                      <a:pt x="12832" y="5500"/>
                    </a:lnTo>
                    <a:lnTo>
                      <a:pt x="13308" y="6416"/>
                    </a:lnTo>
                    <a:lnTo>
                      <a:pt x="13308" y="6856"/>
                    </a:lnTo>
                    <a:lnTo>
                      <a:pt x="13748" y="7333"/>
                    </a:lnTo>
                    <a:lnTo>
                      <a:pt x="14225" y="7333"/>
                    </a:lnTo>
                    <a:lnTo>
                      <a:pt x="13748" y="7773"/>
                    </a:lnTo>
                    <a:lnTo>
                      <a:pt x="14225" y="7773"/>
                    </a:lnTo>
                    <a:lnTo>
                      <a:pt x="15141" y="8249"/>
                    </a:lnTo>
                    <a:lnTo>
                      <a:pt x="15141" y="8689"/>
                    </a:lnTo>
                    <a:lnTo>
                      <a:pt x="14225" y="8689"/>
                    </a:lnTo>
                    <a:lnTo>
                      <a:pt x="14225" y="9606"/>
                    </a:lnTo>
                    <a:lnTo>
                      <a:pt x="13748" y="9606"/>
                    </a:lnTo>
                    <a:lnTo>
                      <a:pt x="13748" y="10082"/>
                    </a:lnTo>
                    <a:lnTo>
                      <a:pt x="13748" y="10522"/>
                    </a:lnTo>
                    <a:lnTo>
                      <a:pt x="13308" y="10522"/>
                    </a:lnTo>
                    <a:lnTo>
                      <a:pt x="12832" y="10999"/>
                    </a:lnTo>
                    <a:lnTo>
                      <a:pt x="12832" y="11439"/>
                    </a:lnTo>
                    <a:lnTo>
                      <a:pt x="13308" y="11439"/>
                    </a:lnTo>
                    <a:lnTo>
                      <a:pt x="13308" y="11915"/>
                    </a:lnTo>
                    <a:lnTo>
                      <a:pt x="13748" y="12355"/>
                    </a:lnTo>
                    <a:lnTo>
                      <a:pt x="14225" y="12355"/>
                    </a:lnTo>
                    <a:lnTo>
                      <a:pt x="13748" y="12832"/>
                    </a:lnTo>
                    <a:lnTo>
                      <a:pt x="13308" y="12832"/>
                    </a:lnTo>
                    <a:lnTo>
                      <a:pt x="12832" y="12355"/>
                    </a:lnTo>
                    <a:lnTo>
                      <a:pt x="12832" y="12832"/>
                    </a:lnTo>
                    <a:lnTo>
                      <a:pt x="12832" y="13272"/>
                    </a:lnTo>
                    <a:lnTo>
                      <a:pt x="12832" y="13748"/>
                    </a:lnTo>
                    <a:lnTo>
                      <a:pt x="13308" y="14188"/>
                    </a:lnTo>
                    <a:lnTo>
                      <a:pt x="13308" y="14665"/>
                    </a:lnTo>
                    <a:lnTo>
                      <a:pt x="12832" y="15105"/>
                    </a:lnTo>
                    <a:lnTo>
                      <a:pt x="12392" y="15581"/>
                    </a:lnTo>
                    <a:lnTo>
                      <a:pt x="12392" y="16021"/>
                    </a:lnTo>
                    <a:lnTo>
                      <a:pt x="12392" y="16498"/>
                    </a:lnTo>
                    <a:lnTo>
                      <a:pt x="11915" y="16938"/>
                    </a:lnTo>
                    <a:lnTo>
                      <a:pt x="11475" y="17854"/>
                    </a:lnTo>
                    <a:lnTo>
                      <a:pt x="10999" y="18771"/>
                    </a:lnTo>
                    <a:lnTo>
                      <a:pt x="10999" y="19247"/>
                    </a:lnTo>
                    <a:lnTo>
                      <a:pt x="11475" y="19687"/>
                    </a:lnTo>
                    <a:lnTo>
                      <a:pt x="11915" y="19687"/>
                    </a:lnTo>
                    <a:lnTo>
                      <a:pt x="11915" y="20604"/>
                    </a:lnTo>
                    <a:lnTo>
                      <a:pt x="11475" y="20604"/>
                    </a:lnTo>
                    <a:lnTo>
                      <a:pt x="11475" y="21080"/>
                    </a:lnTo>
                    <a:lnTo>
                      <a:pt x="12832" y="21080"/>
                    </a:lnTo>
                    <a:lnTo>
                      <a:pt x="12392" y="21520"/>
                    </a:lnTo>
                    <a:lnTo>
                      <a:pt x="11915" y="21997"/>
                    </a:lnTo>
                    <a:lnTo>
                      <a:pt x="10559" y="21997"/>
                    </a:lnTo>
                    <a:lnTo>
                      <a:pt x="10082" y="22437"/>
                    </a:lnTo>
                    <a:lnTo>
                      <a:pt x="10559" y="22913"/>
                    </a:lnTo>
                    <a:lnTo>
                      <a:pt x="8249" y="22913"/>
                    </a:lnTo>
                    <a:lnTo>
                      <a:pt x="7809" y="23353"/>
                    </a:lnTo>
                    <a:lnTo>
                      <a:pt x="7333" y="22913"/>
                    </a:lnTo>
                    <a:lnTo>
                      <a:pt x="6893" y="22913"/>
                    </a:lnTo>
                    <a:lnTo>
                      <a:pt x="6893" y="22437"/>
                    </a:lnTo>
                    <a:lnTo>
                      <a:pt x="5500" y="22437"/>
                    </a:lnTo>
                    <a:lnTo>
                      <a:pt x="5976" y="22913"/>
                    </a:lnTo>
                    <a:lnTo>
                      <a:pt x="5500" y="23353"/>
                    </a:lnTo>
                    <a:lnTo>
                      <a:pt x="5060" y="22913"/>
                    </a:lnTo>
                    <a:lnTo>
                      <a:pt x="4583" y="22913"/>
                    </a:lnTo>
                    <a:lnTo>
                      <a:pt x="4583" y="23353"/>
                    </a:lnTo>
                    <a:lnTo>
                      <a:pt x="4143" y="24270"/>
                    </a:lnTo>
                    <a:lnTo>
                      <a:pt x="3227" y="24270"/>
                    </a:lnTo>
                    <a:lnTo>
                      <a:pt x="1394" y="25186"/>
                    </a:lnTo>
                    <a:lnTo>
                      <a:pt x="1834" y="25663"/>
                    </a:lnTo>
                    <a:lnTo>
                      <a:pt x="917" y="25663"/>
                    </a:lnTo>
                    <a:lnTo>
                      <a:pt x="1" y="26103"/>
                    </a:lnTo>
                    <a:lnTo>
                      <a:pt x="477" y="27019"/>
                    </a:lnTo>
                    <a:lnTo>
                      <a:pt x="1394" y="27019"/>
                    </a:lnTo>
                    <a:lnTo>
                      <a:pt x="1394" y="26579"/>
                    </a:lnTo>
                    <a:lnTo>
                      <a:pt x="1834" y="26579"/>
                    </a:lnTo>
                    <a:lnTo>
                      <a:pt x="1834" y="27019"/>
                    </a:lnTo>
                    <a:lnTo>
                      <a:pt x="2310" y="26579"/>
                    </a:lnTo>
                    <a:lnTo>
                      <a:pt x="3227" y="26103"/>
                    </a:lnTo>
                    <a:lnTo>
                      <a:pt x="4143" y="26579"/>
                    </a:lnTo>
                    <a:lnTo>
                      <a:pt x="5060" y="26103"/>
                    </a:lnTo>
                    <a:lnTo>
                      <a:pt x="5060" y="27019"/>
                    </a:lnTo>
                    <a:lnTo>
                      <a:pt x="5500" y="27496"/>
                    </a:lnTo>
                    <a:lnTo>
                      <a:pt x="6893" y="27019"/>
                    </a:lnTo>
                    <a:lnTo>
                      <a:pt x="7333" y="26579"/>
                    </a:lnTo>
                    <a:lnTo>
                      <a:pt x="6893" y="26103"/>
                    </a:lnTo>
                    <a:lnTo>
                      <a:pt x="6893" y="25663"/>
                    </a:lnTo>
                    <a:lnTo>
                      <a:pt x="7333" y="25186"/>
                    </a:lnTo>
                    <a:lnTo>
                      <a:pt x="8249" y="25663"/>
                    </a:lnTo>
                    <a:lnTo>
                      <a:pt x="10082" y="25663"/>
                    </a:lnTo>
                    <a:lnTo>
                      <a:pt x="10559" y="26103"/>
                    </a:lnTo>
                    <a:lnTo>
                      <a:pt x="10999" y="26579"/>
                    </a:lnTo>
                    <a:lnTo>
                      <a:pt x="10999" y="27019"/>
                    </a:lnTo>
                    <a:lnTo>
                      <a:pt x="11475" y="27019"/>
                    </a:lnTo>
                    <a:lnTo>
                      <a:pt x="11915" y="26103"/>
                    </a:lnTo>
                    <a:lnTo>
                      <a:pt x="12832" y="26103"/>
                    </a:lnTo>
                    <a:lnTo>
                      <a:pt x="13748" y="26579"/>
                    </a:lnTo>
                    <a:lnTo>
                      <a:pt x="14665" y="26579"/>
                    </a:lnTo>
                    <a:lnTo>
                      <a:pt x="14665" y="26103"/>
                    </a:lnTo>
                    <a:lnTo>
                      <a:pt x="15141" y="25663"/>
                    </a:lnTo>
                    <a:lnTo>
                      <a:pt x="15581" y="26103"/>
                    </a:lnTo>
                    <a:lnTo>
                      <a:pt x="16058" y="26579"/>
                    </a:lnTo>
                    <a:lnTo>
                      <a:pt x="16974" y="26579"/>
                    </a:lnTo>
                    <a:lnTo>
                      <a:pt x="16974" y="27019"/>
                    </a:lnTo>
                    <a:lnTo>
                      <a:pt x="18331" y="27019"/>
                    </a:lnTo>
                    <a:lnTo>
                      <a:pt x="19247" y="26579"/>
                    </a:lnTo>
                    <a:lnTo>
                      <a:pt x="19724" y="26579"/>
                    </a:lnTo>
                    <a:lnTo>
                      <a:pt x="20164" y="27019"/>
                    </a:lnTo>
                    <a:lnTo>
                      <a:pt x="20640" y="27019"/>
                    </a:lnTo>
                    <a:lnTo>
                      <a:pt x="21080" y="27496"/>
                    </a:lnTo>
                    <a:lnTo>
                      <a:pt x="21997" y="27019"/>
                    </a:lnTo>
                    <a:lnTo>
                      <a:pt x="22473" y="27019"/>
                    </a:lnTo>
                    <a:lnTo>
                      <a:pt x="22913" y="27496"/>
                    </a:lnTo>
                    <a:lnTo>
                      <a:pt x="23390" y="27019"/>
                    </a:lnTo>
                    <a:lnTo>
                      <a:pt x="23830" y="26579"/>
                    </a:lnTo>
                    <a:lnTo>
                      <a:pt x="24306" y="26579"/>
                    </a:lnTo>
                    <a:lnTo>
                      <a:pt x="24746" y="26103"/>
                    </a:lnTo>
                    <a:lnTo>
                      <a:pt x="25223" y="25186"/>
                    </a:lnTo>
                    <a:lnTo>
                      <a:pt x="24746" y="24746"/>
                    </a:lnTo>
                    <a:lnTo>
                      <a:pt x="24306" y="24746"/>
                    </a:lnTo>
                    <a:lnTo>
                      <a:pt x="23830" y="25663"/>
                    </a:lnTo>
                    <a:lnTo>
                      <a:pt x="23390" y="25186"/>
                    </a:lnTo>
                    <a:lnTo>
                      <a:pt x="22913" y="25186"/>
                    </a:lnTo>
                    <a:lnTo>
                      <a:pt x="22473" y="24746"/>
                    </a:lnTo>
                    <a:lnTo>
                      <a:pt x="21997" y="24270"/>
                    </a:lnTo>
                    <a:lnTo>
                      <a:pt x="21997" y="23830"/>
                    </a:lnTo>
                    <a:lnTo>
                      <a:pt x="23390" y="23830"/>
                    </a:lnTo>
                    <a:lnTo>
                      <a:pt x="23830" y="23353"/>
                    </a:lnTo>
                    <a:lnTo>
                      <a:pt x="23830" y="22913"/>
                    </a:lnTo>
                    <a:lnTo>
                      <a:pt x="23390" y="22913"/>
                    </a:lnTo>
                    <a:lnTo>
                      <a:pt x="23830" y="22437"/>
                    </a:lnTo>
                    <a:lnTo>
                      <a:pt x="25223" y="22437"/>
                    </a:lnTo>
                    <a:lnTo>
                      <a:pt x="25223" y="21997"/>
                    </a:lnTo>
                    <a:lnTo>
                      <a:pt x="26139" y="21997"/>
                    </a:lnTo>
                    <a:lnTo>
                      <a:pt x="26579" y="21520"/>
                    </a:lnTo>
                    <a:lnTo>
                      <a:pt x="27056" y="21080"/>
                    </a:lnTo>
                    <a:lnTo>
                      <a:pt x="27056" y="20164"/>
                    </a:lnTo>
                    <a:lnTo>
                      <a:pt x="27496" y="19247"/>
                    </a:lnTo>
                    <a:lnTo>
                      <a:pt x="27496" y="18771"/>
                    </a:lnTo>
                    <a:lnTo>
                      <a:pt x="27496" y="17854"/>
                    </a:lnTo>
                    <a:lnTo>
                      <a:pt x="26579" y="17414"/>
                    </a:lnTo>
                    <a:lnTo>
                      <a:pt x="25663" y="16938"/>
                    </a:lnTo>
                    <a:lnTo>
                      <a:pt x="24746" y="16938"/>
                    </a:lnTo>
                    <a:lnTo>
                      <a:pt x="24306" y="16498"/>
                    </a:lnTo>
                    <a:lnTo>
                      <a:pt x="23830" y="16938"/>
                    </a:lnTo>
                    <a:lnTo>
                      <a:pt x="23390" y="16938"/>
                    </a:lnTo>
                    <a:lnTo>
                      <a:pt x="22913" y="17854"/>
                    </a:lnTo>
                    <a:lnTo>
                      <a:pt x="22473" y="17414"/>
                    </a:lnTo>
                    <a:lnTo>
                      <a:pt x="22473" y="16938"/>
                    </a:lnTo>
                    <a:lnTo>
                      <a:pt x="21997" y="16021"/>
                    </a:lnTo>
                    <a:lnTo>
                      <a:pt x="22913" y="16021"/>
                    </a:lnTo>
                    <a:lnTo>
                      <a:pt x="23390" y="15581"/>
                    </a:lnTo>
                    <a:lnTo>
                      <a:pt x="23830" y="15105"/>
                    </a:lnTo>
                    <a:lnTo>
                      <a:pt x="23830" y="14665"/>
                    </a:lnTo>
                    <a:lnTo>
                      <a:pt x="23390" y="14188"/>
                    </a:lnTo>
                    <a:lnTo>
                      <a:pt x="23390" y="13748"/>
                    </a:lnTo>
                    <a:lnTo>
                      <a:pt x="22913" y="13272"/>
                    </a:lnTo>
                    <a:lnTo>
                      <a:pt x="22913" y="12832"/>
                    </a:lnTo>
                    <a:lnTo>
                      <a:pt x="21997" y="12355"/>
                    </a:lnTo>
                    <a:lnTo>
                      <a:pt x="21557" y="12355"/>
                    </a:lnTo>
                    <a:lnTo>
                      <a:pt x="21557" y="11915"/>
                    </a:lnTo>
                    <a:lnTo>
                      <a:pt x="22473" y="11915"/>
                    </a:lnTo>
                    <a:lnTo>
                      <a:pt x="22913" y="12355"/>
                    </a:lnTo>
                    <a:lnTo>
                      <a:pt x="22913" y="9606"/>
                    </a:lnTo>
                    <a:lnTo>
                      <a:pt x="22913" y="9166"/>
                    </a:lnTo>
                    <a:lnTo>
                      <a:pt x="22473" y="8689"/>
                    </a:lnTo>
                    <a:lnTo>
                      <a:pt x="22473" y="8249"/>
                    </a:lnTo>
                    <a:lnTo>
                      <a:pt x="21997" y="7773"/>
                    </a:lnTo>
                    <a:lnTo>
                      <a:pt x="21997" y="7333"/>
                    </a:lnTo>
                    <a:lnTo>
                      <a:pt x="21557" y="7333"/>
                    </a:lnTo>
                    <a:lnTo>
                      <a:pt x="21080" y="6856"/>
                    </a:lnTo>
                    <a:lnTo>
                      <a:pt x="20640" y="6856"/>
                    </a:lnTo>
                    <a:lnTo>
                      <a:pt x="20640" y="6416"/>
                    </a:lnTo>
                    <a:lnTo>
                      <a:pt x="20640" y="5500"/>
                    </a:lnTo>
                    <a:lnTo>
                      <a:pt x="20640" y="5023"/>
                    </a:lnTo>
                    <a:lnTo>
                      <a:pt x="21080" y="4583"/>
                    </a:lnTo>
                    <a:lnTo>
                      <a:pt x="21080" y="4107"/>
                    </a:lnTo>
                    <a:lnTo>
                      <a:pt x="20164" y="3667"/>
                    </a:lnTo>
                    <a:lnTo>
                      <a:pt x="20164" y="3190"/>
                    </a:lnTo>
                    <a:lnTo>
                      <a:pt x="20164" y="2750"/>
                    </a:lnTo>
                    <a:lnTo>
                      <a:pt x="20640" y="1357"/>
                    </a:lnTo>
                    <a:lnTo>
                      <a:pt x="20164" y="1357"/>
                    </a:lnTo>
                    <a:lnTo>
                      <a:pt x="19724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25" name="Google Shape;1225;p42"/>
              <p:cNvSpPr/>
              <p:nvPr/>
            </p:nvSpPr>
            <p:spPr>
              <a:xfrm>
                <a:off x="1512750" y="2953725"/>
                <a:ext cx="252075" cy="240150"/>
              </a:xfrm>
              <a:custGeom>
                <a:avLst/>
                <a:gdLst/>
                <a:ahLst/>
                <a:cxnLst/>
                <a:rect l="l" t="t" r="r" b="b"/>
                <a:pathLst>
                  <a:path w="10083" h="9606" extrusionOk="0">
                    <a:moveTo>
                      <a:pt x="7773" y="0"/>
                    </a:moveTo>
                    <a:lnTo>
                      <a:pt x="6416" y="440"/>
                    </a:lnTo>
                    <a:lnTo>
                      <a:pt x="5940" y="440"/>
                    </a:lnTo>
                    <a:lnTo>
                      <a:pt x="5500" y="917"/>
                    </a:lnTo>
                    <a:lnTo>
                      <a:pt x="4583" y="917"/>
                    </a:lnTo>
                    <a:lnTo>
                      <a:pt x="4107" y="1357"/>
                    </a:lnTo>
                    <a:lnTo>
                      <a:pt x="3667" y="1357"/>
                    </a:lnTo>
                    <a:lnTo>
                      <a:pt x="3667" y="2273"/>
                    </a:lnTo>
                    <a:lnTo>
                      <a:pt x="4107" y="1833"/>
                    </a:lnTo>
                    <a:lnTo>
                      <a:pt x="4583" y="1357"/>
                    </a:lnTo>
                    <a:lnTo>
                      <a:pt x="5023" y="1833"/>
                    </a:lnTo>
                    <a:lnTo>
                      <a:pt x="5500" y="1357"/>
                    </a:lnTo>
                    <a:lnTo>
                      <a:pt x="5940" y="1357"/>
                    </a:lnTo>
                    <a:lnTo>
                      <a:pt x="5940" y="1833"/>
                    </a:lnTo>
                    <a:lnTo>
                      <a:pt x="5500" y="2273"/>
                    </a:lnTo>
                    <a:lnTo>
                      <a:pt x="5500" y="2750"/>
                    </a:lnTo>
                    <a:lnTo>
                      <a:pt x="5940" y="3190"/>
                    </a:lnTo>
                    <a:lnTo>
                      <a:pt x="5500" y="3190"/>
                    </a:lnTo>
                    <a:lnTo>
                      <a:pt x="5940" y="3666"/>
                    </a:lnTo>
                    <a:lnTo>
                      <a:pt x="5500" y="4583"/>
                    </a:lnTo>
                    <a:lnTo>
                      <a:pt x="5023" y="4583"/>
                    </a:lnTo>
                    <a:lnTo>
                      <a:pt x="4583" y="5023"/>
                    </a:lnTo>
                    <a:lnTo>
                      <a:pt x="4107" y="5499"/>
                    </a:lnTo>
                    <a:lnTo>
                      <a:pt x="3190" y="5023"/>
                    </a:lnTo>
                    <a:lnTo>
                      <a:pt x="2750" y="5499"/>
                    </a:lnTo>
                    <a:lnTo>
                      <a:pt x="1357" y="5499"/>
                    </a:lnTo>
                    <a:lnTo>
                      <a:pt x="917" y="5023"/>
                    </a:lnTo>
                    <a:lnTo>
                      <a:pt x="441" y="5939"/>
                    </a:lnTo>
                    <a:lnTo>
                      <a:pt x="441" y="6416"/>
                    </a:lnTo>
                    <a:lnTo>
                      <a:pt x="1" y="6856"/>
                    </a:lnTo>
                    <a:lnTo>
                      <a:pt x="917" y="6856"/>
                    </a:lnTo>
                    <a:lnTo>
                      <a:pt x="1357" y="6416"/>
                    </a:lnTo>
                    <a:lnTo>
                      <a:pt x="1357" y="7332"/>
                    </a:lnTo>
                    <a:lnTo>
                      <a:pt x="917" y="7332"/>
                    </a:lnTo>
                    <a:lnTo>
                      <a:pt x="917" y="7772"/>
                    </a:lnTo>
                    <a:lnTo>
                      <a:pt x="2274" y="7772"/>
                    </a:lnTo>
                    <a:lnTo>
                      <a:pt x="2750" y="6856"/>
                    </a:lnTo>
                    <a:lnTo>
                      <a:pt x="3667" y="6856"/>
                    </a:lnTo>
                    <a:lnTo>
                      <a:pt x="3667" y="7332"/>
                    </a:lnTo>
                    <a:lnTo>
                      <a:pt x="3667" y="7772"/>
                    </a:lnTo>
                    <a:lnTo>
                      <a:pt x="3667" y="8249"/>
                    </a:lnTo>
                    <a:lnTo>
                      <a:pt x="5023" y="8249"/>
                    </a:lnTo>
                    <a:lnTo>
                      <a:pt x="4583" y="8689"/>
                    </a:lnTo>
                    <a:lnTo>
                      <a:pt x="5023" y="9165"/>
                    </a:lnTo>
                    <a:lnTo>
                      <a:pt x="5940" y="9605"/>
                    </a:lnTo>
                    <a:lnTo>
                      <a:pt x="7773" y="9605"/>
                    </a:lnTo>
                    <a:lnTo>
                      <a:pt x="8249" y="9165"/>
                    </a:lnTo>
                    <a:lnTo>
                      <a:pt x="8249" y="8689"/>
                    </a:lnTo>
                    <a:lnTo>
                      <a:pt x="8689" y="8689"/>
                    </a:lnTo>
                    <a:lnTo>
                      <a:pt x="8689" y="7772"/>
                    </a:lnTo>
                    <a:lnTo>
                      <a:pt x="8249" y="7772"/>
                    </a:lnTo>
                    <a:lnTo>
                      <a:pt x="7773" y="7332"/>
                    </a:lnTo>
                    <a:lnTo>
                      <a:pt x="7773" y="6856"/>
                    </a:lnTo>
                    <a:lnTo>
                      <a:pt x="8249" y="5939"/>
                    </a:lnTo>
                    <a:lnTo>
                      <a:pt x="8689" y="5023"/>
                    </a:lnTo>
                    <a:lnTo>
                      <a:pt x="9166" y="4583"/>
                    </a:lnTo>
                    <a:lnTo>
                      <a:pt x="9166" y="4106"/>
                    </a:lnTo>
                    <a:lnTo>
                      <a:pt x="9166" y="3666"/>
                    </a:lnTo>
                    <a:lnTo>
                      <a:pt x="9606" y="3190"/>
                    </a:lnTo>
                    <a:lnTo>
                      <a:pt x="10082" y="2750"/>
                    </a:lnTo>
                    <a:lnTo>
                      <a:pt x="10082" y="2273"/>
                    </a:lnTo>
                    <a:lnTo>
                      <a:pt x="9606" y="1833"/>
                    </a:lnTo>
                    <a:lnTo>
                      <a:pt x="9606" y="1357"/>
                    </a:lnTo>
                    <a:lnTo>
                      <a:pt x="9606" y="917"/>
                    </a:lnTo>
                    <a:lnTo>
                      <a:pt x="9166" y="917"/>
                    </a:lnTo>
                    <a:lnTo>
                      <a:pt x="9166" y="0"/>
                    </a:lnTo>
                    <a:lnTo>
                      <a:pt x="8689" y="0"/>
                    </a:lnTo>
                    <a:lnTo>
                      <a:pt x="8249" y="440"/>
                    </a:lnTo>
                    <a:lnTo>
                      <a:pt x="7773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26" name="Google Shape;1226;p42"/>
              <p:cNvSpPr/>
              <p:nvPr/>
            </p:nvSpPr>
            <p:spPr>
              <a:xfrm>
                <a:off x="1821625" y="2403825"/>
                <a:ext cx="119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77" h="1" extrusionOk="0">
                    <a:moveTo>
                      <a:pt x="0" y="0"/>
                    </a:moveTo>
                    <a:lnTo>
                      <a:pt x="477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27" name="Google Shape;1227;p42"/>
              <p:cNvSpPr/>
              <p:nvPr/>
            </p:nvSpPr>
            <p:spPr>
              <a:xfrm>
                <a:off x="1707050" y="2380900"/>
                <a:ext cx="119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78" h="1" extrusionOk="0">
                    <a:moveTo>
                      <a:pt x="477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28" name="Google Shape;1228;p42"/>
              <p:cNvSpPr/>
              <p:nvPr/>
            </p:nvSpPr>
            <p:spPr>
              <a:xfrm>
                <a:off x="1650225" y="2254425"/>
                <a:ext cx="343725" cy="516025"/>
              </a:xfrm>
              <a:custGeom>
                <a:avLst/>
                <a:gdLst/>
                <a:ahLst/>
                <a:cxnLst/>
                <a:rect l="l" t="t" r="r" b="b"/>
                <a:pathLst>
                  <a:path w="13749" h="20641" extrusionOk="0">
                    <a:moveTo>
                      <a:pt x="6416" y="1"/>
                    </a:moveTo>
                    <a:lnTo>
                      <a:pt x="6416" y="477"/>
                    </a:lnTo>
                    <a:lnTo>
                      <a:pt x="5940" y="1394"/>
                    </a:lnTo>
                    <a:lnTo>
                      <a:pt x="6416" y="1394"/>
                    </a:lnTo>
                    <a:lnTo>
                      <a:pt x="5940" y="1834"/>
                    </a:lnTo>
                    <a:lnTo>
                      <a:pt x="5023" y="1394"/>
                    </a:lnTo>
                    <a:lnTo>
                      <a:pt x="5023" y="1394"/>
                    </a:lnTo>
                    <a:lnTo>
                      <a:pt x="5500" y="1834"/>
                    </a:lnTo>
                    <a:lnTo>
                      <a:pt x="5023" y="2310"/>
                    </a:lnTo>
                    <a:lnTo>
                      <a:pt x="4583" y="2750"/>
                    </a:lnTo>
                    <a:lnTo>
                      <a:pt x="5023" y="3227"/>
                    </a:lnTo>
                    <a:lnTo>
                      <a:pt x="5023" y="3667"/>
                    </a:lnTo>
                    <a:lnTo>
                      <a:pt x="5023" y="4143"/>
                    </a:lnTo>
                    <a:lnTo>
                      <a:pt x="4583" y="3667"/>
                    </a:lnTo>
                    <a:lnTo>
                      <a:pt x="4107" y="3667"/>
                    </a:lnTo>
                    <a:lnTo>
                      <a:pt x="4107" y="3227"/>
                    </a:lnTo>
                    <a:lnTo>
                      <a:pt x="3190" y="3227"/>
                    </a:lnTo>
                    <a:lnTo>
                      <a:pt x="2750" y="3667"/>
                    </a:lnTo>
                    <a:lnTo>
                      <a:pt x="2750" y="4143"/>
                    </a:lnTo>
                    <a:lnTo>
                      <a:pt x="2750" y="4583"/>
                    </a:lnTo>
                    <a:lnTo>
                      <a:pt x="2750" y="5060"/>
                    </a:lnTo>
                    <a:lnTo>
                      <a:pt x="3190" y="5500"/>
                    </a:lnTo>
                    <a:lnTo>
                      <a:pt x="3190" y="5976"/>
                    </a:lnTo>
                    <a:lnTo>
                      <a:pt x="2274" y="5976"/>
                    </a:lnTo>
                    <a:lnTo>
                      <a:pt x="2274" y="6893"/>
                    </a:lnTo>
                    <a:lnTo>
                      <a:pt x="2274" y="7333"/>
                    </a:lnTo>
                    <a:lnTo>
                      <a:pt x="1834" y="7333"/>
                    </a:lnTo>
                    <a:lnTo>
                      <a:pt x="1357" y="7809"/>
                    </a:lnTo>
                    <a:lnTo>
                      <a:pt x="1357" y="8249"/>
                    </a:lnTo>
                    <a:lnTo>
                      <a:pt x="1357" y="8726"/>
                    </a:lnTo>
                    <a:lnTo>
                      <a:pt x="441" y="9166"/>
                    </a:lnTo>
                    <a:lnTo>
                      <a:pt x="441" y="9642"/>
                    </a:lnTo>
                    <a:lnTo>
                      <a:pt x="917" y="9642"/>
                    </a:lnTo>
                    <a:lnTo>
                      <a:pt x="1357" y="10082"/>
                    </a:lnTo>
                    <a:lnTo>
                      <a:pt x="1834" y="9166"/>
                    </a:lnTo>
                    <a:lnTo>
                      <a:pt x="2274" y="9166"/>
                    </a:lnTo>
                    <a:lnTo>
                      <a:pt x="2750" y="8726"/>
                    </a:lnTo>
                    <a:lnTo>
                      <a:pt x="3190" y="8726"/>
                    </a:lnTo>
                    <a:lnTo>
                      <a:pt x="2750" y="9166"/>
                    </a:lnTo>
                    <a:lnTo>
                      <a:pt x="2274" y="9642"/>
                    </a:lnTo>
                    <a:lnTo>
                      <a:pt x="1834" y="10082"/>
                    </a:lnTo>
                    <a:lnTo>
                      <a:pt x="2750" y="10082"/>
                    </a:lnTo>
                    <a:lnTo>
                      <a:pt x="2750" y="10559"/>
                    </a:lnTo>
                    <a:lnTo>
                      <a:pt x="1357" y="10559"/>
                    </a:lnTo>
                    <a:lnTo>
                      <a:pt x="917" y="10999"/>
                    </a:lnTo>
                    <a:lnTo>
                      <a:pt x="917" y="12392"/>
                    </a:lnTo>
                    <a:lnTo>
                      <a:pt x="917" y="12832"/>
                    </a:lnTo>
                    <a:lnTo>
                      <a:pt x="917" y="13308"/>
                    </a:lnTo>
                    <a:lnTo>
                      <a:pt x="1357" y="12832"/>
                    </a:lnTo>
                    <a:lnTo>
                      <a:pt x="1834" y="11475"/>
                    </a:lnTo>
                    <a:lnTo>
                      <a:pt x="2274" y="11475"/>
                    </a:lnTo>
                    <a:lnTo>
                      <a:pt x="2750" y="11915"/>
                    </a:lnTo>
                    <a:lnTo>
                      <a:pt x="2750" y="12392"/>
                    </a:lnTo>
                    <a:lnTo>
                      <a:pt x="2274" y="12832"/>
                    </a:lnTo>
                    <a:lnTo>
                      <a:pt x="1834" y="13308"/>
                    </a:lnTo>
                    <a:lnTo>
                      <a:pt x="1834" y="13748"/>
                    </a:lnTo>
                    <a:lnTo>
                      <a:pt x="2274" y="13748"/>
                    </a:lnTo>
                    <a:lnTo>
                      <a:pt x="2750" y="13308"/>
                    </a:lnTo>
                    <a:lnTo>
                      <a:pt x="3190" y="14225"/>
                    </a:lnTo>
                    <a:lnTo>
                      <a:pt x="3667" y="13748"/>
                    </a:lnTo>
                    <a:lnTo>
                      <a:pt x="3667" y="14225"/>
                    </a:lnTo>
                    <a:lnTo>
                      <a:pt x="3190" y="14665"/>
                    </a:lnTo>
                    <a:lnTo>
                      <a:pt x="3190" y="15141"/>
                    </a:lnTo>
                    <a:lnTo>
                      <a:pt x="2750" y="15581"/>
                    </a:lnTo>
                    <a:lnTo>
                      <a:pt x="2274" y="16058"/>
                    </a:lnTo>
                    <a:lnTo>
                      <a:pt x="1834" y="16498"/>
                    </a:lnTo>
                    <a:lnTo>
                      <a:pt x="1357" y="16498"/>
                    </a:lnTo>
                    <a:lnTo>
                      <a:pt x="1357" y="16974"/>
                    </a:lnTo>
                    <a:lnTo>
                      <a:pt x="917" y="17414"/>
                    </a:lnTo>
                    <a:lnTo>
                      <a:pt x="441" y="17414"/>
                    </a:lnTo>
                    <a:lnTo>
                      <a:pt x="441" y="18331"/>
                    </a:lnTo>
                    <a:lnTo>
                      <a:pt x="1" y="18331"/>
                    </a:lnTo>
                    <a:lnTo>
                      <a:pt x="1" y="18807"/>
                    </a:lnTo>
                    <a:lnTo>
                      <a:pt x="1" y="19724"/>
                    </a:lnTo>
                    <a:lnTo>
                      <a:pt x="441" y="20164"/>
                    </a:lnTo>
                    <a:lnTo>
                      <a:pt x="917" y="20164"/>
                    </a:lnTo>
                    <a:lnTo>
                      <a:pt x="917" y="19724"/>
                    </a:lnTo>
                    <a:lnTo>
                      <a:pt x="441" y="19247"/>
                    </a:lnTo>
                    <a:lnTo>
                      <a:pt x="1357" y="19247"/>
                    </a:lnTo>
                    <a:lnTo>
                      <a:pt x="1834" y="19724"/>
                    </a:lnTo>
                    <a:lnTo>
                      <a:pt x="1834" y="20164"/>
                    </a:lnTo>
                    <a:lnTo>
                      <a:pt x="2274" y="20640"/>
                    </a:lnTo>
                    <a:lnTo>
                      <a:pt x="2274" y="20164"/>
                    </a:lnTo>
                    <a:lnTo>
                      <a:pt x="2274" y="19724"/>
                    </a:lnTo>
                    <a:lnTo>
                      <a:pt x="2750" y="18807"/>
                    </a:lnTo>
                    <a:lnTo>
                      <a:pt x="3190" y="19247"/>
                    </a:lnTo>
                    <a:lnTo>
                      <a:pt x="3190" y="19724"/>
                    </a:lnTo>
                    <a:lnTo>
                      <a:pt x="4107" y="19247"/>
                    </a:lnTo>
                    <a:lnTo>
                      <a:pt x="4107" y="19724"/>
                    </a:lnTo>
                    <a:lnTo>
                      <a:pt x="4583" y="19724"/>
                    </a:lnTo>
                    <a:lnTo>
                      <a:pt x="4583" y="19247"/>
                    </a:lnTo>
                    <a:lnTo>
                      <a:pt x="5023" y="19247"/>
                    </a:lnTo>
                    <a:lnTo>
                      <a:pt x="5500" y="19724"/>
                    </a:lnTo>
                    <a:lnTo>
                      <a:pt x="5940" y="19724"/>
                    </a:lnTo>
                    <a:lnTo>
                      <a:pt x="6416" y="19247"/>
                    </a:lnTo>
                    <a:lnTo>
                      <a:pt x="6416" y="19724"/>
                    </a:lnTo>
                    <a:lnTo>
                      <a:pt x="6856" y="19724"/>
                    </a:lnTo>
                    <a:lnTo>
                      <a:pt x="6856" y="20164"/>
                    </a:lnTo>
                    <a:lnTo>
                      <a:pt x="7333" y="20164"/>
                    </a:lnTo>
                    <a:lnTo>
                      <a:pt x="7773" y="19724"/>
                    </a:lnTo>
                    <a:lnTo>
                      <a:pt x="8249" y="19247"/>
                    </a:lnTo>
                    <a:lnTo>
                      <a:pt x="8689" y="19247"/>
                    </a:lnTo>
                    <a:lnTo>
                      <a:pt x="8689" y="18807"/>
                    </a:lnTo>
                    <a:lnTo>
                      <a:pt x="8689" y="18331"/>
                    </a:lnTo>
                    <a:lnTo>
                      <a:pt x="9166" y="18331"/>
                    </a:lnTo>
                    <a:lnTo>
                      <a:pt x="9166" y="17891"/>
                    </a:lnTo>
                    <a:lnTo>
                      <a:pt x="9606" y="17891"/>
                    </a:lnTo>
                    <a:lnTo>
                      <a:pt x="10082" y="18331"/>
                    </a:lnTo>
                    <a:lnTo>
                      <a:pt x="10522" y="17891"/>
                    </a:lnTo>
                    <a:lnTo>
                      <a:pt x="10082" y="17414"/>
                    </a:lnTo>
                    <a:lnTo>
                      <a:pt x="10522" y="17414"/>
                    </a:lnTo>
                    <a:lnTo>
                      <a:pt x="10999" y="16498"/>
                    </a:lnTo>
                    <a:lnTo>
                      <a:pt x="10522" y="15581"/>
                    </a:lnTo>
                    <a:lnTo>
                      <a:pt x="9606" y="15141"/>
                    </a:lnTo>
                    <a:lnTo>
                      <a:pt x="9166" y="14665"/>
                    </a:lnTo>
                    <a:lnTo>
                      <a:pt x="7333" y="14665"/>
                    </a:lnTo>
                    <a:lnTo>
                      <a:pt x="6856" y="14225"/>
                    </a:lnTo>
                    <a:lnTo>
                      <a:pt x="6416" y="14225"/>
                    </a:lnTo>
                    <a:lnTo>
                      <a:pt x="6416" y="13748"/>
                    </a:lnTo>
                    <a:lnTo>
                      <a:pt x="6856" y="13748"/>
                    </a:lnTo>
                    <a:lnTo>
                      <a:pt x="7333" y="14225"/>
                    </a:lnTo>
                    <a:lnTo>
                      <a:pt x="8249" y="14225"/>
                    </a:lnTo>
                    <a:lnTo>
                      <a:pt x="8249" y="13748"/>
                    </a:lnTo>
                    <a:lnTo>
                      <a:pt x="9166" y="13748"/>
                    </a:lnTo>
                    <a:lnTo>
                      <a:pt x="9606" y="12832"/>
                    </a:lnTo>
                    <a:lnTo>
                      <a:pt x="9166" y="12832"/>
                    </a:lnTo>
                    <a:lnTo>
                      <a:pt x="8689" y="12392"/>
                    </a:lnTo>
                    <a:lnTo>
                      <a:pt x="8249" y="12832"/>
                    </a:lnTo>
                    <a:lnTo>
                      <a:pt x="8249" y="12392"/>
                    </a:lnTo>
                    <a:lnTo>
                      <a:pt x="9166" y="11915"/>
                    </a:lnTo>
                    <a:lnTo>
                      <a:pt x="9606" y="11915"/>
                    </a:lnTo>
                    <a:lnTo>
                      <a:pt x="10082" y="12392"/>
                    </a:lnTo>
                    <a:lnTo>
                      <a:pt x="10522" y="11915"/>
                    </a:lnTo>
                    <a:lnTo>
                      <a:pt x="10999" y="11915"/>
                    </a:lnTo>
                    <a:lnTo>
                      <a:pt x="10999" y="11475"/>
                    </a:lnTo>
                    <a:lnTo>
                      <a:pt x="11915" y="10999"/>
                    </a:lnTo>
                    <a:lnTo>
                      <a:pt x="12355" y="10559"/>
                    </a:lnTo>
                    <a:lnTo>
                      <a:pt x="12355" y="10082"/>
                    </a:lnTo>
                    <a:lnTo>
                      <a:pt x="11915" y="9642"/>
                    </a:lnTo>
                    <a:lnTo>
                      <a:pt x="12355" y="8726"/>
                    </a:lnTo>
                    <a:lnTo>
                      <a:pt x="12832" y="8726"/>
                    </a:lnTo>
                    <a:lnTo>
                      <a:pt x="12832" y="8249"/>
                    </a:lnTo>
                    <a:lnTo>
                      <a:pt x="13272" y="8249"/>
                    </a:lnTo>
                    <a:lnTo>
                      <a:pt x="13748" y="7809"/>
                    </a:lnTo>
                    <a:lnTo>
                      <a:pt x="13748" y="7333"/>
                    </a:lnTo>
                    <a:lnTo>
                      <a:pt x="13748" y="6893"/>
                    </a:lnTo>
                    <a:lnTo>
                      <a:pt x="12355" y="6893"/>
                    </a:lnTo>
                    <a:lnTo>
                      <a:pt x="12355" y="6416"/>
                    </a:lnTo>
                    <a:lnTo>
                      <a:pt x="11439" y="5976"/>
                    </a:lnTo>
                    <a:lnTo>
                      <a:pt x="9606" y="5976"/>
                    </a:lnTo>
                    <a:lnTo>
                      <a:pt x="8689" y="6416"/>
                    </a:lnTo>
                    <a:lnTo>
                      <a:pt x="8249" y="6416"/>
                    </a:lnTo>
                    <a:lnTo>
                      <a:pt x="7333" y="6893"/>
                    </a:lnTo>
                    <a:lnTo>
                      <a:pt x="6856" y="6893"/>
                    </a:lnTo>
                    <a:lnTo>
                      <a:pt x="6856" y="6416"/>
                    </a:lnTo>
                    <a:lnTo>
                      <a:pt x="6856" y="5976"/>
                    </a:lnTo>
                    <a:lnTo>
                      <a:pt x="6856" y="5500"/>
                    </a:lnTo>
                    <a:lnTo>
                      <a:pt x="7773" y="4583"/>
                    </a:lnTo>
                    <a:lnTo>
                      <a:pt x="8249" y="4583"/>
                    </a:lnTo>
                    <a:lnTo>
                      <a:pt x="8249" y="4143"/>
                    </a:lnTo>
                    <a:lnTo>
                      <a:pt x="8689" y="3667"/>
                    </a:lnTo>
                    <a:lnTo>
                      <a:pt x="9606" y="3667"/>
                    </a:lnTo>
                    <a:lnTo>
                      <a:pt x="10082" y="3227"/>
                    </a:lnTo>
                    <a:lnTo>
                      <a:pt x="10522" y="2750"/>
                    </a:lnTo>
                    <a:lnTo>
                      <a:pt x="11439" y="2750"/>
                    </a:lnTo>
                    <a:lnTo>
                      <a:pt x="11439" y="1834"/>
                    </a:lnTo>
                    <a:lnTo>
                      <a:pt x="11915" y="1394"/>
                    </a:lnTo>
                    <a:lnTo>
                      <a:pt x="11439" y="917"/>
                    </a:lnTo>
                    <a:lnTo>
                      <a:pt x="10999" y="917"/>
                    </a:lnTo>
                    <a:lnTo>
                      <a:pt x="10082" y="1394"/>
                    </a:lnTo>
                    <a:lnTo>
                      <a:pt x="10082" y="917"/>
                    </a:lnTo>
                    <a:lnTo>
                      <a:pt x="9166" y="1394"/>
                    </a:lnTo>
                    <a:lnTo>
                      <a:pt x="8249" y="917"/>
                    </a:lnTo>
                    <a:lnTo>
                      <a:pt x="8249" y="477"/>
                    </a:lnTo>
                    <a:lnTo>
                      <a:pt x="7773" y="917"/>
                    </a:lnTo>
                    <a:lnTo>
                      <a:pt x="7333" y="477"/>
                    </a:lnTo>
                    <a:lnTo>
                      <a:pt x="7773" y="477"/>
                    </a:lnTo>
                    <a:lnTo>
                      <a:pt x="6856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29" name="Google Shape;1229;p42"/>
              <p:cNvSpPr/>
              <p:nvPr/>
            </p:nvSpPr>
            <p:spPr>
              <a:xfrm>
                <a:off x="2371525" y="3961875"/>
                <a:ext cx="1214400" cy="1179575"/>
              </a:xfrm>
              <a:custGeom>
                <a:avLst/>
                <a:gdLst/>
                <a:ahLst/>
                <a:cxnLst/>
                <a:rect l="l" t="t" r="r" b="b"/>
                <a:pathLst>
                  <a:path w="48576" h="47183" extrusionOk="0">
                    <a:moveTo>
                      <a:pt x="16497" y="1"/>
                    </a:moveTo>
                    <a:lnTo>
                      <a:pt x="16497" y="441"/>
                    </a:lnTo>
                    <a:lnTo>
                      <a:pt x="16497" y="1357"/>
                    </a:lnTo>
                    <a:lnTo>
                      <a:pt x="16497" y="1834"/>
                    </a:lnTo>
                    <a:lnTo>
                      <a:pt x="16058" y="1834"/>
                    </a:lnTo>
                    <a:lnTo>
                      <a:pt x="15581" y="1357"/>
                    </a:lnTo>
                    <a:lnTo>
                      <a:pt x="15141" y="1834"/>
                    </a:lnTo>
                    <a:lnTo>
                      <a:pt x="14664" y="2274"/>
                    </a:lnTo>
                    <a:lnTo>
                      <a:pt x="15141" y="2750"/>
                    </a:lnTo>
                    <a:lnTo>
                      <a:pt x="14664" y="3190"/>
                    </a:lnTo>
                    <a:lnTo>
                      <a:pt x="14225" y="2750"/>
                    </a:lnTo>
                    <a:lnTo>
                      <a:pt x="12831" y="2750"/>
                    </a:lnTo>
                    <a:lnTo>
                      <a:pt x="12391" y="2274"/>
                    </a:lnTo>
                    <a:lnTo>
                      <a:pt x="12391" y="1834"/>
                    </a:lnTo>
                    <a:lnTo>
                      <a:pt x="11475" y="1834"/>
                    </a:lnTo>
                    <a:lnTo>
                      <a:pt x="11915" y="2274"/>
                    </a:lnTo>
                    <a:lnTo>
                      <a:pt x="11915" y="3190"/>
                    </a:lnTo>
                    <a:lnTo>
                      <a:pt x="11475" y="3667"/>
                    </a:lnTo>
                    <a:lnTo>
                      <a:pt x="10998" y="4107"/>
                    </a:lnTo>
                    <a:lnTo>
                      <a:pt x="10082" y="4583"/>
                    </a:lnTo>
                    <a:lnTo>
                      <a:pt x="10558" y="5023"/>
                    </a:lnTo>
                    <a:lnTo>
                      <a:pt x="9642" y="4583"/>
                    </a:lnTo>
                    <a:lnTo>
                      <a:pt x="9165" y="4107"/>
                    </a:lnTo>
                    <a:lnTo>
                      <a:pt x="8725" y="3667"/>
                    </a:lnTo>
                    <a:lnTo>
                      <a:pt x="8725" y="3190"/>
                    </a:lnTo>
                    <a:lnTo>
                      <a:pt x="8725" y="2750"/>
                    </a:lnTo>
                    <a:lnTo>
                      <a:pt x="8249" y="2274"/>
                    </a:lnTo>
                    <a:lnTo>
                      <a:pt x="7809" y="2274"/>
                    </a:lnTo>
                    <a:lnTo>
                      <a:pt x="7332" y="2750"/>
                    </a:lnTo>
                    <a:lnTo>
                      <a:pt x="7332" y="3190"/>
                    </a:lnTo>
                    <a:lnTo>
                      <a:pt x="6892" y="4107"/>
                    </a:lnTo>
                    <a:lnTo>
                      <a:pt x="6416" y="4107"/>
                    </a:lnTo>
                    <a:lnTo>
                      <a:pt x="5499" y="4583"/>
                    </a:lnTo>
                    <a:lnTo>
                      <a:pt x="5059" y="4107"/>
                    </a:lnTo>
                    <a:lnTo>
                      <a:pt x="2750" y="4583"/>
                    </a:lnTo>
                    <a:lnTo>
                      <a:pt x="2310" y="4583"/>
                    </a:lnTo>
                    <a:lnTo>
                      <a:pt x="2310" y="5023"/>
                    </a:lnTo>
                    <a:lnTo>
                      <a:pt x="1833" y="5023"/>
                    </a:lnTo>
                    <a:lnTo>
                      <a:pt x="1833" y="5500"/>
                    </a:lnTo>
                    <a:lnTo>
                      <a:pt x="2310" y="5940"/>
                    </a:lnTo>
                    <a:lnTo>
                      <a:pt x="2310" y="6416"/>
                    </a:lnTo>
                    <a:lnTo>
                      <a:pt x="3226" y="6856"/>
                    </a:lnTo>
                    <a:lnTo>
                      <a:pt x="2750" y="7333"/>
                    </a:lnTo>
                    <a:lnTo>
                      <a:pt x="2310" y="7773"/>
                    </a:lnTo>
                    <a:lnTo>
                      <a:pt x="1833" y="8689"/>
                    </a:lnTo>
                    <a:lnTo>
                      <a:pt x="0" y="8689"/>
                    </a:lnTo>
                    <a:lnTo>
                      <a:pt x="0" y="9166"/>
                    </a:lnTo>
                    <a:lnTo>
                      <a:pt x="477" y="9166"/>
                    </a:lnTo>
                    <a:lnTo>
                      <a:pt x="917" y="9606"/>
                    </a:lnTo>
                    <a:lnTo>
                      <a:pt x="1393" y="9606"/>
                    </a:lnTo>
                    <a:lnTo>
                      <a:pt x="1833" y="10082"/>
                    </a:lnTo>
                    <a:lnTo>
                      <a:pt x="1833" y="10522"/>
                    </a:lnTo>
                    <a:lnTo>
                      <a:pt x="1833" y="10999"/>
                    </a:lnTo>
                    <a:lnTo>
                      <a:pt x="1393" y="11439"/>
                    </a:lnTo>
                    <a:lnTo>
                      <a:pt x="1393" y="11915"/>
                    </a:lnTo>
                    <a:lnTo>
                      <a:pt x="1393" y="12832"/>
                    </a:lnTo>
                    <a:lnTo>
                      <a:pt x="1393" y="13272"/>
                    </a:lnTo>
                    <a:lnTo>
                      <a:pt x="1833" y="14188"/>
                    </a:lnTo>
                    <a:lnTo>
                      <a:pt x="3666" y="14188"/>
                    </a:lnTo>
                    <a:lnTo>
                      <a:pt x="4143" y="14665"/>
                    </a:lnTo>
                    <a:lnTo>
                      <a:pt x="3666" y="15105"/>
                    </a:lnTo>
                    <a:lnTo>
                      <a:pt x="3666" y="15581"/>
                    </a:lnTo>
                    <a:lnTo>
                      <a:pt x="3226" y="16498"/>
                    </a:lnTo>
                    <a:lnTo>
                      <a:pt x="3226" y="16498"/>
                    </a:lnTo>
                    <a:lnTo>
                      <a:pt x="3666" y="16021"/>
                    </a:lnTo>
                    <a:lnTo>
                      <a:pt x="4143" y="15581"/>
                    </a:lnTo>
                    <a:lnTo>
                      <a:pt x="5059" y="15581"/>
                    </a:lnTo>
                    <a:lnTo>
                      <a:pt x="5976" y="15105"/>
                    </a:lnTo>
                    <a:lnTo>
                      <a:pt x="6416" y="14665"/>
                    </a:lnTo>
                    <a:lnTo>
                      <a:pt x="6416" y="14188"/>
                    </a:lnTo>
                    <a:lnTo>
                      <a:pt x="6892" y="13748"/>
                    </a:lnTo>
                    <a:lnTo>
                      <a:pt x="7332" y="12832"/>
                    </a:lnTo>
                    <a:lnTo>
                      <a:pt x="8725" y="12832"/>
                    </a:lnTo>
                    <a:lnTo>
                      <a:pt x="10082" y="13748"/>
                    </a:lnTo>
                    <a:lnTo>
                      <a:pt x="10558" y="13272"/>
                    </a:lnTo>
                    <a:lnTo>
                      <a:pt x="11915" y="14188"/>
                    </a:lnTo>
                    <a:lnTo>
                      <a:pt x="11915" y="13748"/>
                    </a:lnTo>
                    <a:lnTo>
                      <a:pt x="12391" y="13272"/>
                    </a:lnTo>
                    <a:lnTo>
                      <a:pt x="13308" y="13272"/>
                    </a:lnTo>
                    <a:lnTo>
                      <a:pt x="12831" y="13748"/>
                    </a:lnTo>
                    <a:lnTo>
                      <a:pt x="12831" y="14188"/>
                    </a:lnTo>
                    <a:lnTo>
                      <a:pt x="13308" y="14665"/>
                    </a:lnTo>
                    <a:lnTo>
                      <a:pt x="12831" y="15105"/>
                    </a:lnTo>
                    <a:lnTo>
                      <a:pt x="14225" y="16021"/>
                    </a:lnTo>
                    <a:lnTo>
                      <a:pt x="14664" y="17854"/>
                    </a:lnTo>
                    <a:lnTo>
                      <a:pt x="15141" y="19687"/>
                    </a:lnTo>
                    <a:lnTo>
                      <a:pt x="16058" y="20164"/>
                    </a:lnTo>
                    <a:lnTo>
                      <a:pt x="16974" y="22437"/>
                    </a:lnTo>
                    <a:lnTo>
                      <a:pt x="17414" y="22437"/>
                    </a:lnTo>
                    <a:lnTo>
                      <a:pt x="18330" y="23353"/>
                    </a:lnTo>
                    <a:lnTo>
                      <a:pt x="19247" y="24746"/>
                    </a:lnTo>
                    <a:lnTo>
                      <a:pt x="19724" y="24746"/>
                    </a:lnTo>
                    <a:lnTo>
                      <a:pt x="20163" y="25186"/>
                    </a:lnTo>
                    <a:lnTo>
                      <a:pt x="21557" y="26579"/>
                    </a:lnTo>
                    <a:lnTo>
                      <a:pt x="24746" y="29329"/>
                    </a:lnTo>
                    <a:lnTo>
                      <a:pt x="25223" y="29329"/>
                    </a:lnTo>
                    <a:lnTo>
                      <a:pt x="26139" y="30245"/>
                    </a:lnTo>
                    <a:lnTo>
                      <a:pt x="27056" y="30245"/>
                    </a:lnTo>
                    <a:lnTo>
                      <a:pt x="27495" y="31162"/>
                    </a:lnTo>
                    <a:lnTo>
                      <a:pt x="27972" y="30685"/>
                    </a:lnTo>
                    <a:lnTo>
                      <a:pt x="29328" y="32078"/>
                    </a:lnTo>
                    <a:lnTo>
                      <a:pt x="30245" y="32518"/>
                    </a:lnTo>
                    <a:lnTo>
                      <a:pt x="30722" y="32995"/>
                    </a:lnTo>
                    <a:lnTo>
                      <a:pt x="31162" y="32995"/>
                    </a:lnTo>
                    <a:lnTo>
                      <a:pt x="32078" y="33911"/>
                    </a:lnTo>
                    <a:lnTo>
                      <a:pt x="32555" y="33911"/>
                    </a:lnTo>
                    <a:lnTo>
                      <a:pt x="32995" y="34351"/>
                    </a:lnTo>
                    <a:lnTo>
                      <a:pt x="32995" y="35268"/>
                    </a:lnTo>
                    <a:lnTo>
                      <a:pt x="33471" y="35744"/>
                    </a:lnTo>
                    <a:lnTo>
                      <a:pt x="33471" y="36184"/>
                    </a:lnTo>
                    <a:lnTo>
                      <a:pt x="34388" y="36661"/>
                    </a:lnTo>
                    <a:lnTo>
                      <a:pt x="35304" y="36661"/>
                    </a:lnTo>
                    <a:lnTo>
                      <a:pt x="36221" y="37101"/>
                    </a:lnTo>
                    <a:lnTo>
                      <a:pt x="36661" y="37577"/>
                    </a:lnTo>
                    <a:lnTo>
                      <a:pt x="36661" y="38017"/>
                    </a:lnTo>
                    <a:lnTo>
                      <a:pt x="37577" y="38494"/>
                    </a:lnTo>
                    <a:lnTo>
                      <a:pt x="38054" y="39850"/>
                    </a:lnTo>
                    <a:lnTo>
                      <a:pt x="38494" y="41243"/>
                    </a:lnTo>
                    <a:lnTo>
                      <a:pt x="38494" y="42600"/>
                    </a:lnTo>
                    <a:lnTo>
                      <a:pt x="38054" y="43516"/>
                    </a:lnTo>
                    <a:lnTo>
                      <a:pt x="37137" y="43516"/>
                    </a:lnTo>
                    <a:lnTo>
                      <a:pt x="37137" y="43993"/>
                    </a:lnTo>
                    <a:lnTo>
                      <a:pt x="37137" y="44433"/>
                    </a:lnTo>
                    <a:lnTo>
                      <a:pt x="37137" y="44909"/>
                    </a:lnTo>
                    <a:lnTo>
                      <a:pt x="37577" y="45349"/>
                    </a:lnTo>
                    <a:lnTo>
                      <a:pt x="37137" y="45826"/>
                    </a:lnTo>
                    <a:lnTo>
                      <a:pt x="36661" y="46266"/>
                    </a:lnTo>
                    <a:lnTo>
                      <a:pt x="36661" y="46742"/>
                    </a:lnTo>
                    <a:lnTo>
                      <a:pt x="37137" y="47182"/>
                    </a:lnTo>
                    <a:lnTo>
                      <a:pt x="38494" y="47182"/>
                    </a:lnTo>
                    <a:lnTo>
                      <a:pt x="38970" y="46742"/>
                    </a:lnTo>
                    <a:lnTo>
                      <a:pt x="39410" y="46742"/>
                    </a:lnTo>
                    <a:lnTo>
                      <a:pt x="39410" y="46266"/>
                    </a:lnTo>
                    <a:lnTo>
                      <a:pt x="40327" y="45826"/>
                    </a:lnTo>
                    <a:lnTo>
                      <a:pt x="40327" y="44909"/>
                    </a:lnTo>
                    <a:lnTo>
                      <a:pt x="40327" y="43993"/>
                    </a:lnTo>
                    <a:lnTo>
                      <a:pt x="40803" y="43516"/>
                    </a:lnTo>
                    <a:lnTo>
                      <a:pt x="41243" y="43076"/>
                    </a:lnTo>
                    <a:lnTo>
                      <a:pt x="41720" y="42600"/>
                    </a:lnTo>
                    <a:lnTo>
                      <a:pt x="43076" y="42600"/>
                    </a:lnTo>
                    <a:lnTo>
                      <a:pt x="43076" y="42160"/>
                    </a:lnTo>
                    <a:lnTo>
                      <a:pt x="43076" y="41683"/>
                    </a:lnTo>
                    <a:lnTo>
                      <a:pt x="43076" y="41243"/>
                    </a:lnTo>
                    <a:lnTo>
                      <a:pt x="43076" y="39850"/>
                    </a:lnTo>
                    <a:lnTo>
                      <a:pt x="43076" y="39410"/>
                    </a:lnTo>
                    <a:lnTo>
                      <a:pt x="43076" y="38934"/>
                    </a:lnTo>
                    <a:lnTo>
                      <a:pt x="42160" y="38494"/>
                    </a:lnTo>
                    <a:lnTo>
                      <a:pt x="41243" y="38934"/>
                    </a:lnTo>
                    <a:lnTo>
                      <a:pt x="40803" y="38494"/>
                    </a:lnTo>
                    <a:lnTo>
                      <a:pt x="40803" y="37101"/>
                    </a:lnTo>
                    <a:lnTo>
                      <a:pt x="40803" y="36184"/>
                    </a:lnTo>
                    <a:lnTo>
                      <a:pt x="41243" y="36184"/>
                    </a:lnTo>
                    <a:lnTo>
                      <a:pt x="41243" y="35744"/>
                    </a:lnTo>
                    <a:lnTo>
                      <a:pt x="41720" y="35268"/>
                    </a:lnTo>
                    <a:lnTo>
                      <a:pt x="41243" y="35268"/>
                    </a:lnTo>
                    <a:lnTo>
                      <a:pt x="41720" y="34828"/>
                    </a:lnTo>
                    <a:lnTo>
                      <a:pt x="42160" y="34351"/>
                    </a:lnTo>
                    <a:lnTo>
                      <a:pt x="43076" y="34351"/>
                    </a:lnTo>
                    <a:lnTo>
                      <a:pt x="43076" y="34828"/>
                    </a:lnTo>
                    <a:lnTo>
                      <a:pt x="43993" y="35268"/>
                    </a:lnTo>
                    <a:lnTo>
                      <a:pt x="44469" y="34828"/>
                    </a:lnTo>
                    <a:lnTo>
                      <a:pt x="46302" y="34828"/>
                    </a:lnTo>
                    <a:lnTo>
                      <a:pt x="46302" y="35268"/>
                    </a:lnTo>
                    <a:lnTo>
                      <a:pt x="46302" y="35744"/>
                    </a:lnTo>
                    <a:lnTo>
                      <a:pt x="46742" y="36184"/>
                    </a:lnTo>
                    <a:lnTo>
                      <a:pt x="46742" y="36661"/>
                    </a:lnTo>
                    <a:lnTo>
                      <a:pt x="47219" y="37101"/>
                    </a:lnTo>
                    <a:lnTo>
                      <a:pt x="48135" y="37101"/>
                    </a:lnTo>
                    <a:lnTo>
                      <a:pt x="48575" y="36661"/>
                    </a:lnTo>
                    <a:lnTo>
                      <a:pt x="48575" y="35744"/>
                    </a:lnTo>
                    <a:lnTo>
                      <a:pt x="48575" y="34828"/>
                    </a:lnTo>
                    <a:lnTo>
                      <a:pt x="48575" y="34351"/>
                    </a:lnTo>
                    <a:lnTo>
                      <a:pt x="47219" y="33911"/>
                    </a:lnTo>
                    <a:lnTo>
                      <a:pt x="46742" y="32995"/>
                    </a:lnTo>
                    <a:lnTo>
                      <a:pt x="46302" y="32518"/>
                    </a:lnTo>
                    <a:lnTo>
                      <a:pt x="45386" y="32078"/>
                    </a:lnTo>
                    <a:lnTo>
                      <a:pt x="44469" y="32078"/>
                    </a:lnTo>
                    <a:lnTo>
                      <a:pt x="43993" y="31602"/>
                    </a:lnTo>
                    <a:lnTo>
                      <a:pt x="43553" y="31162"/>
                    </a:lnTo>
                    <a:lnTo>
                      <a:pt x="41720" y="30685"/>
                    </a:lnTo>
                    <a:lnTo>
                      <a:pt x="41243" y="30245"/>
                    </a:lnTo>
                    <a:lnTo>
                      <a:pt x="40803" y="29769"/>
                    </a:lnTo>
                    <a:lnTo>
                      <a:pt x="39410" y="29769"/>
                    </a:lnTo>
                    <a:lnTo>
                      <a:pt x="38970" y="29329"/>
                    </a:lnTo>
                    <a:lnTo>
                      <a:pt x="37137" y="29329"/>
                    </a:lnTo>
                    <a:lnTo>
                      <a:pt x="37577" y="28412"/>
                    </a:lnTo>
                    <a:lnTo>
                      <a:pt x="38054" y="28412"/>
                    </a:lnTo>
                    <a:lnTo>
                      <a:pt x="38494" y="27936"/>
                    </a:lnTo>
                    <a:lnTo>
                      <a:pt x="38494" y="27019"/>
                    </a:lnTo>
                    <a:lnTo>
                      <a:pt x="37137" y="26579"/>
                    </a:lnTo>
                    <a:lnTo>
                      <a:pt x="36661" y="26579"/>
                    </a:lnTo>
                    <a:lnTo>
                      <a:pt x="35304" y="27019"/>
                    </a:lnTo>
                    <a:lnTo>
                      <a:pt x="33911" y="27019"/>
                    </a:lnTo>
                    <a:lnTo>
                      <a:pt x="32995" y="26579"/>
                    </a:lnTo>
                    <a:lnTo>
                      <a:pt x="32555" y="25663"/>
                    </a:lnTo>
                    <a:lnTo>
                      <a:pt x="32078" y="25186"/>
                    </a:lnTo>
                    <a:lnTo>
                      <a:pt x="31162" y="24270"/>
                    </a:lnTo>
                    <a:lnTo>
                      <a:pt x="30245" y="23353"/>
                    </a:lnTo>
                    <a:lnTo>
                      <a:pt x="29328" y="22437"/>
                    </a:lnTo>
                    <a:lnTo>
                      <a:pt x="29328" y="21080"/>
                    </a:lnTo>
                    <a:lnTo>
                      <a:pt x="29805" y="20604"/>
                    </a:lnTo>
                    <a:lnTo>
                      <a:pt x="29328" y="19687"/>
                    </a:lnTo>
                    <a:lnTo>
                      <a:pt x="28412" y="18771"/>
                    </a:lnTo>
                    <a:lnTo>
                      <a:pt x="28412" y="18331"/>
                    </a:lnTo>
                    <a:lnTo>
                      <a:pt x="27972" y="17854"/>
                    </a:lnTo>
                    <a:lnTo>
                      <a:pt x="27972" y="16938"/>
                    </a:lnTo>
                    <a:lnTo>
                      <a:pt x="27495" y="16938"/>
                    </a:lnTo>
                    <a:lnTo>
                      <a:pt x="26579" y="16498"/>
                    </a:lnTo>
                    <a:lnTo>
                      <a:pt x="25223" y="16021"/>
                    </a:lnTo>
                    <a:lnTo>
                      <a:pt x="24746" y="16021"/>
                    </a:lnTo>
                    <a:lnTo>
                      <a:pt x="23829" y="15581"/>
                    </a:lnTo>
                    <a:lnTo>
                      <a:pt x="23829" y="15105"/>
                    </a:lnTo>
                    <a:lnTo>
                      <a:pt x="23390" y="14665"/>
                    </a:lnTo>
                    <a:lnTo>
                      <a:pt x="23390" y="14188"/>
                    </a:lnTo>
                    <a:lnTo>
                      <a:pt x="22913" y="13272"/>
                    </a:lnTo>
                    <a:lnTo>
                      <a:pt x="23390" y="12832"/>
                    </a:lnTo>
                    <a:lnTo>
                      <a:pt x="23390" y="12355"/>
                    </a:lnTo>
                    <a:lnTo>
                      <a:pt x="23390" y="11915"/>
                    </a:lnTo>
                    <a:lnTo>
                      <a:pt x="23390" y="11439"/>
                    </a:lnTo>
                    <a:lnTo>
                      <a:pt x="24306" y="10999"/>
                    </a:lnTo>
                    <a:lnTo>
                      <a:pt x="23829" y="10522"/>
                    </a:lnTo>
                    <a:lnTo>
                      <a:pt x="23390" y="10522"/>
                    </a:lnTo>
                    <a:lnTo>
                      <a:pt x="22913" y="10082"/>
                    </a:lnTo>
                    <a:lnTo>
                      <a:pt x="22913" y="9606"/>
                    </a:lnTo>
                    <a:lnTo>
                      <a:pt x="22473" y="9606"/>
                    </a:lnTo>
                    <a:lnTo>
                      <a:pt x="22913" y="8689"/>
                    </a:lnTo>
                    <a:lnTo>
                      <a:pt x="23390" y="8689"/>
                    </a:lnTo>
                    <a:lnTo>
                      <a:pt x="23390" y="7773"/>
                    </a:lnTo>
                    <a:lnTo>
                      <a:pt x="25662" y="7773"/>
                    </a:lnTo>
                    <a:lnTo>
                      <a:pt x="26139" y="7333"/>
                    </a:lnTo>
                    <a:lnTo>
                      <a:pt x="26579" y="7333"/>
                    </a:lnTo>
                    <a:lnTo>
                      <a:pt x="26579" y="6856"/>
                    </a:lnTo>
                    <a:lnTo>
                      <a:pt x="27495" y="6856"/>
                    </a:lnTo>
                    <a:lnTo>
                      <a:pt x="27972" y="7333"/>
                    </a:lnTo>
                    <a:lnTo>
                      <a:pt x="28412" y="7773"/>
                    </a:lnTo>
                    <a:lnTo>
                      <a:pt x="28412" y="6416"/>
                    </a:lnTo>
                    <a:lnTo>
                      <a:pt x="28889" y="6416"/>
                    </a:lnTo>
                    <a:lnTo>
                      <a:pt x="28889" y="5500"/>
                    </a:lnTo>
                    <a:lnTo>
                      <a:pt x="27972" y="5023"/>
                    </a:lnTo>
                    <a:lnTo>
                      <a:pt x="28412" y="4583"/>
                    </a:lnTo>
                    <a:lnTo>
                      <a:pt x="28889" y="4583"/>
                    </a:lnTo>
                    <a:lnTo>
                      <a:pt x="28889" y="4107"/>
                    </a:lnTo>
                    <a:lnTo>
                      <a:pt x="28412" y="3667"/>
                    </a:lnTo>
                    <a:lnTo>
                      <a:pt x="28412" y="3190"/>
                    </a:lnTo>
                    <a:lnTo>
                      <a:pt x="28412" y="2750"/>
                    </a:lnTo>
                    <a:lnTo>
                      <a:pt x="27972" y="2750"/>
                    </a:lnTo>
                    <a:lnTo>
                      <a:pt x="27495" y="2274"/>
                    </a:lnTo>
                    <a:lnTo>
                      <a:pt x="24746" y="2274"/>
                    </a:lnTo>
                    <a:lnTo>
                      <a:pt x="24306" y="1834"/>
                    </a:lnTo>
                    <a:lnTo>
                      <a:pt x="23829" y="1357"/>
                    </a:lnTo>
                    <a:lnTo>
                      <a:pt x="23829" y="917"/>
                    </a:lnTo>
                    <a:lnTo>
                      <a:pt x="23390" y="441"/>
                    </a:lnTo>
                    <a:lnTo>
                      <a:pt x="22913" y="1"/>
                    </a:lnTo>
                    <a:lnTo>
                      <a:pt x="21996" y="1"/>
                    </a:lnTo>
                    <a:lnTo>
                      <a:pt x="21557" y="441"/>
                    </a:lnTo>
                    <a:lnTo>
                      <a:pt x="20640" y="441"/>
                    </a:lnTo>
                    <a:lnTo>
                      <a:pt x="19724" y="1"/>
                    </a:lnTo>
                    <a:lnTo>
                      <a:pt x="19247" y="1"/>
                    </a:lnTo>
                    <a:lnTo>
                      <a:pt x="19247" y="441"/>
                    </a:lnTo>
                    <a:lnTo>
                      <a:pt x="18330" y="917"/>
                    </a:lnTo>
                    <a:lnTo>
                      <a:pt x="17414" y="917"/>
                    </a:lnTo>
                    <a:lnTo>
                      <a:pt x="17414" y="441"/>
                    </a:lnTo>
                    <a:lnTo>
                      <a:pt x="17414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30" name="Google Shape;1230;p42"/>
              <p:cNvSpPr/>
              <p:nvPr/>
            </p:nvSpPr>
            <p:spPr>
              <a:xfrm>
                <a:off x="2348600" y="3858325"/>
                <a:ext cx="435375" cy="229150"/>
              </a:xfrm>
              <a:custGeom>
                <a:avLst/>
                <a:gdLst/>
                <a:ahLst/>
                <a:cxnLst/>
                <a:rect l="l" t="t" r="r" b="b"/>
                <a:pathLst>
                  <a:path w="17415" h="9166" extrusionOk="0">
                    <a:moveTo>
                      <a:pt x="6416" y="0"/>
                    </a:moveTo>
                    <a:lnTo>
                      <a:pt x="5976" y="917"/>
                    </a:lnTo>
                    <a:lnTo>
                      <a:pt x="5976" y="1393"/>
                    </a:lnTo>
                    <a:lnTo>
                      <a:pt x="5060" y="917"/>
                    </a:lnTo>
                    <a:lnTo>
                      <a:pt x="4583" y="477"/>
                    </a:lnTo>
                    <a:lnTo>
                      <a:pt x="4143" y="917"/>
                    </a:lnTo>
                    <a:lnTo>
                      <a:pt x="4143" y="1393"/>
                    </a:lnTo>
                    <a:lnTo>
                      <a:pt x="3667" y="2310"/>
                    </a:lnTo>
                    <a:lnTo>
                      <a:pt x="2750" y="2750"/>
                    </a:lnTo>
                    <a:lnTo>
                      <a:pt x="1834" y="2750"/>
                    </a:lnTo>
                    <a:lnTo>
                      <a:pt x="1394" y="3666"/>
                    </a:lnTo>
                    <a:lnTo>
                      <a:pt x="1394" y="4143"/>
                    </a:lnTo>
                    <a:lnTo>
                      <a:pt x="477" y="5059"/>
                    </a:lnTo>
                    <a:lnTo>
                      <a:pt x="1" y="5976"/>
                    </a:lnTo>
                    <a:lnTo>
                      <a:pt x="917" y="6892"/>
                    </a:lnTo>
                    <a:lnTo>
                      <a:pt x="1834" y="6416"/>
                    </a:lnTo>
                    <a:lnTo>
                      <a:pt x="2310" y="5499"/>
                    </a:lnTo>
                    <a:lnTo>
                      <a:pt x="2750" y="5499"/>
                    </a:lnTo>
                    <a:lnTo>
                      <a:pt x="2750" y="5059"/>
                    </a:lnTo>
                    <a:lnTo>
                      <a:pt x="3227" y="4583"/>
                    </a:lnTo>
                    <a:lnTo>
                      <a:pt x="3667" y="5499"/>
                    </a:lnTo>
                    <a:lnTo>
                      <a:pt x="3667" y="6416"/>
                    </a:lnTo>
                    <a:lnTo>
                      <a:pt x="2750" y="6416"/>
                    </a:lnTo>
                    <a:lnTo>
                      <a:pt x="2750" y="6892"/>
                    </a:lnTo>
                    <a:lnTo>
                      <a:pt x="3227" y="7332"/>
                    </a:lnTo>
                    <a:lnTo>
                      <a:pt x="2750" y="7332"/>
                    </a:lnTo>
                    <a:lnTo>
                      <a:pt x="2750" y="7809"/>
                    </a:lnTo>
                    <a:lnTo>
                      <a:pt x="3227" y="8249"/>
                    </a:lnTo>
                    <a:lnTo>
                      <a:pt x="3667" y="8725"/>
                    </a:lnTo>
                    <a:lnTo>
                      <a:pt x="5976" y="8249"/>
                    </a:lnTo>
                    <a:lnTo>
                      <a:pt x="6416" y="8725"/>
                    </a:lnTo>
                    <a:lnTo>
                      <a:pt x="7333" y="8249"/>
                    </a:lnTo>
                    <a:lnTo>
                      <a:pt x="7809" y="8249"/>
                    </a:lnTo>
                    <a:lnTo>
                      <a:pt x="8249" y="7332"/>
                    </a:lnTo>
                    <a:lnTo>
                      <a:pt x="8249" y="6892"/>
                    </a:lnTo>
                    <a:lnTo>
                      <a:pt x="8726" y="6416"/>
                    </a:lnTo>
                    <a:lnTo>
                      <a:pt x="9166" y="6416"/>
                    </a:lnTo>
                    <a:lnTo>
                      <a:pt x="9642" y="6892"/>
                    </a:lnTo>
                    <a:lnTo>
                      <a:pt x="9642" y="7332"/>
                    </a:lnTo>
                    <a:lnTo>
                      <a:pt x="9642" y="7809"/>
                    </a:lnTo>
                    <a:lnTo>
                      <a:pt x="10082" y="8249"/>
                    </a:lnTo>
                    <a:lnTo>
                      <a:pt x="10559" y="8725"/>
                    </a:lnTo>
                    <a:lnTo>
                      <a:pt x="11475" y="9165"/>
                    </a:lnTo>
                    <a:lnTo>
                      <a:pt x="10999" y="8725"/>
                    </a:lnTo>
                    <a:lnTo>
                      <a:pt x="11915" y="8249"/>
                    </a:lnTo>
                    <a:lnTo>
                      <a:pt x="12392" y="7809"/>
                    </a:lnTo>
                    <a:lnTo>
                      <a:pt x="12832" y="7332"/>
                    </a:lnTo>
                    <a:lnTo>
                      <a:pt x="12832" y="6416"/>
                    </a:lnTo>
                    <a:lnTo>
                      <a:pt x="12392" y="5976"/>
                    </a:lnTo>
                    <a:lnTo>
                      <a:pt x="13308" y="5976"/>
                    </a:lnTo>
                    <a:lnTo>
                      <a:pt x="13308" y="6416"/>
                    </a:lnTo>
                    <a:lnTo>
                      <a:pt x="13748" y="6416"/>
                    </a:lnTo>
                    <a:lnTo>
                      <a:pt x="13748" y="6892"/>
                    </a:lnTo>
                    <a:lnTo>
                      <a:pt x="15142" y="6892"/>
                    </a:lnTo>
                    <a:lnTo>
                      <a:pt x="15581" y="7332"/>
                    </a:lnTo>
                    <a:lnTo>
                      <a:pt x="16058" y="6892"/>
                    </a:lnTo>
                    <a:lnTo>
                      <a:pt x="15581" y="6416"/>
                    </a:lnTo>
                    <a:lnTo>
                      <a:pt x="16058" y="5976"/>
                    </a:lnTo>
                    <a:lnTo>
                      <a:pt x="16498" y="5499"/>
                    </a:lnTo>
                    <a:lnTo>
                      <a:pt x="16975" y="5976"/>
                    </a:lnTo>
                    <a:lnTo>
                      <a:pt x="17414" y="5976"/>
                    </a:lnTo>
                    <a:lnTo>
                      <a:pt x="17414" y="5499"/>
                    </a:lnTo>
                    <a:lnTo>
                      <a:pt x="17414" y="4583"/>
                    </a:lnTo>
                    <a:lnTo>
                      <a:pt x="17414" y="4143"/>
                    </a:lnTo>
                    <a:lnTo>
                      <a:pt x="16058" y="4583"/>
                    </a:lnTo>
                    <a:lnTo>
                      <a:pt x="15581" y="4143"/>
                    </a:lnTo>
                    <a:lnTo>
                      <a:pt x="15142" y="3666"/>
                    </a:lnTo>
                    <a:lnTo>
                      <a:pt x="14225" y="3666"/>
                    </a:lnTo>
                    <a:lnTo>
                      <a:pt x="13748" y="3226"/>
                    </a:lnTo>
                    <a:lnTo>
                      <a:pt x="13748" y="2310"/>
                    </a:lnTo>
                    <a:lnTo>
                      <a:pt x="14225" y="1833"/>
                    </a:lnTo>
                    <a:lnTo>
                      <a:pt x="14225" y="1393"/>
                    </a:lnTo>
                    <a:lnTo>
                      <a:pt x="13308" y="1393"/>
                    </a:lnTo>
                    <a:lnTo>
                      <a:pt x="13308" y="917"/>
                    </a:lnTo>
                    <a:lnTo>
                      <a:pt x="12392" y="917"/>
                    </a:lnTo>
                    <a:lnTo>
                      <a:pt x="12392" y="477"/>
                    </a:lnTo>
                    <a:lnTo>
                      <a:pt x="8249" y="477"/>
                    </a:lnTo>
                    <a:lnTo>
                      <a:pt x="7333" y="0"/>
                    </a:lnTo>
                    <a:lnTo>
                      <a:pt x="7333" y="477"/>
                    </a:lnTo>
                    <a:lnTo>
                      <a:pt x="6893" y="0"/>
                    </a:lnTo>
                    <a:lnTo>
                      <a:pt x="6893" y="477"/>
                    </a:lnTo>
                    <a:lnTo>
                      <a:pt x="6416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31" name="Google Shape;1231;p42"/>
              <p:cNvSpPr/>
              <p:nvPr/>
            </p:nvSpPr>
            <p:spPr>
              <a:xfrm>
                <a:off x="2692300" y="3709850"/>
                <a:ext cx="710325" cy="331800"/>
              </a:xfrm>
              <a:custGeom>
                <a:avLst/>
                <a:gdLst/>
                <a:ahLst/>
                <a:cxnLst/>
                <a:rect l="l" t="t" r="r" b="b"/>
                <a:pathLst>
                  <a:path w="28413" h="13272" extrusionOk="0">
                    <a:moveTo>
                      <a:pt x="477" y="7772"/>
                    </a:moveTo>
                    <a:lnTo>
                      <a:pt x="0" y="8249"/>
                    </a:lnTo>
                    <a:lnTo>
                      <a:pt x="477" y="8249"/>
                    </a:lnTo>
                    <a:lnTo>
                      <a:pt x="477" y="7772"/>
                    </a:lnTo>
                    <a:close/>
                    <a:moveTo>
                      <a:pt x="20640" y="0"/>
                    </a:moveTo>
                    <a:lnTo>
                      <a:pt x="20640" y="440"/>
                    </a:lnTo>
                    <a:lnTo>
                      <a:pt x="20640" y="917"/>
                    </a:lnTo>
                    <a:lnTo>
                      <a:pt x="20640" y="1356"/>
                    </a:lnTo>
                    <a:lnTo>
                      <a:pt x="20164" y="1833"/>
                    </a:lnTo>
                    <a:lnTo>
                      <a:pt x="17891" y="1833"/>
                    </a:lnTo>
                    <a:lnTo>
                      <a:pt x="17414" y="1356"/>
                    </a:lnTo>
                    <a:lnTo>
                      <a:pt x="16974" y="1356"/>
                    </a:lnTo>
                    <a:lnTo>
                      <a:pt x="16974" y="1833"/>
                    </a:lnTo>
                    <a:lnTo>
                      <a:pt x="16058" y="1833"/>
                    </a:lnTo>
                    <a:lnTo>
                      <a:pt x="15581" y="2273"/>
                    </a:lnTo>
                    <a:lnTo>
                      <a:pt x="15581" y="2750"/>
                    </a:lnTo>
                    <a:lnTo>
                      <a:pt x="15141" y="3189"/>
                    </a:lnTo>
                    <a:lnTo>
                      <a:pt x="14664" y="3666"/>
                    </a:lnTo>
                    <a:lnTo>
                      <a:pt x="13308" y="3666"/>
                    </a:lnTo>
                    <a:lnTo>
                      <a:pt x="13308" y="4583"/>
                    </a:lnTo>
                    <a:lnTo>
                      <a:pt x="13308" y="5022"/>
                    </a:lnTo>
                    <a:lnTo>
                      <a:pt x="13748" y="5499"/>
                    </a:lnTo>
                    <a:lnTo>
                      <a:pt x="13748" y="5939"/>
                    </a:lnTo>
                    <a:lnTo>
                      <a:pt x="13748" y="6416"/>
                    </a:lnTo>
                    <a:lnTo>
                      <a:pt x="14225" y="6856"/>
                    </a:lnTo>
                    <a:lnTo>
                      <a:pt x="14225" y="7332"/>
                    </a:lnTo>
                    <a:lnTo>
                      <a:pt x="14225" y="8249"/>
                    </a:lnTo>
                    <a:lnTo>
                      <a:pt x="13748" y="8249"/>
                    </a:lnTo>
                    <a:lnTo>
                      <a:pt x="14225" y="8689"/>
                    </a:lnTo>
                    <a:lnTo>
                      <a:pt x="13748" y="8689"/>
                    </a:lnTo>
                    <a:lnTo>
                      <a:pt x="13748" y="8249"/>
                    </a:lnTo>
                    <a:lnTo>
                      <a:pt x="13308" y="8249"/>
                    </a:lnTo>
                    <a:lnTo>
                      <a:pt x="13308" y="7332"/>
                    </a:lnTo>
                    <a:lnTo>
                      <a:pt x="12392" y="6856"/>
                    </a:lnTo>
                    <a:lnTo>
                      <a:pt x="11915" y="6856"/>
                    </a:lnTo>
                    <a:lnTo>
                      <a:pt x="11915" y="7332"/>
                    </a:lnTo>
                    <a:lnTo>
                      <a:pt x="11475" y="6856"/>
                    </a:lnTo>
                    <a:lnTo>
                      <a:pt x="9642" y="6856"/>
                    </a:lnTo>
                    <a:lnTo>
                      <a:pt x="9165" y="7332"/>
                    </a:lnTo>
                    <a:lnTo>
                      <a:pt x="7809" y="7332"/>
                    </a:lnTo>
                    <a:lnTo>
                      <a:pt x="7332" y="6856"/>
                    </a:lnTo>
                    <a:lnTo>
                      <a:pt x="6893" y="7772"/>
                    </a:lnTo>
                    <a:lnTo>
                      <a:pt x="5976" y="7772"/>
                    </a:lnTo>
                    <a:lnTo>
                      <a:pt x="5976" y="7332"/>
                    </a:lnTo>
                    <a:lnTo>
                      <a:pt x="5060" y="6856"/>
                    </a:lnTo>
                    <a:lnTo>
                      <a:pt x="4583" y="7772"/>
                    </a:lnTo>
                    <a:lnTo>
                      <a:pt x="4143" y="7772"/>
                    </a:lnTo>
                    <a:lnTo>
                      <a:pt x="3666" y="8249"/>
                    </a:lnTo>
                    <a:lnTo>
                      <a:pt x="3227" y="8249"/>
                    </a:lnTo>
                    <a:lnTo>
                      <a:pt x="3227" y="7772"/>
                    </a:lnTo>
                    <a:lnTo>
                      <a:pt x="2310" y="7772"/>
                    </a:lnTo>
                    <a:lnTo>
                      <a:pt x="1833" y="7332"/>
                    </a:lnTo>
                    <a:lnTo>
                      <a:pt x="1394" y="6856"/>
                    </a:lnTo>
                    <a:lnTo>
                      <a:pt x="917" y="6856"/>
                    </a:lnTo>
                    <a:lnTo>
                      <a:pt x="477" y="7772"/>
                    </a:lnTo>
                    <a:lnTo>
                      <a:pt x="1394" y="8249"/>
                    </a:lnTo>
                    <a:lnTo>
                      <a:pt x="1394" y="9165"/>
                    </a:lnTo>
                    <a:lnTo>
                      <a:pt x="1394" y="9605"/>
                    </a:lnTo>
                    <a:lnTo>
                      <a:pt x="2310" y="10082"/>
                    </a:lnTo>
                    <a:lnTo>
                      <a:pt x="4583" y="10082"/>
                    </a:lnTo>
                    <a:lnTo>
                      <a:pt x="4583" y="10522"/>
                    </a:lnTo>
                    <a:lnTo>
                      <a:pt x="4583" y="10998"/>
                    </a:lnTo>
                    <a:lnTo>
                      <a:pt x="5499" y="10998"/>
                    </a:lnTo>
                    <a:lnTo>
                      <a:pt x="6416" y="10522"/>
                    </a:lnTo>
                    <a:lnTo>
                      <a:pt x="6416" y="10082"/>
                    </a:lnTo>
                    <a:lnTo>
                      <a:pt x="6893" y="10082"/>
                    </a:lnTo>
                    <a:lnTo>
                      <a:pt x="7809" y="10522"/>
                    </a:lnTo>
                    <a:lnTo>
                      <a:pt x="8726" y="10522"/>
                    </a:lnTo>
                    <a:lnTo>
                      <a:pt x="9165" y="10082"/>
                    </a:lnTo>
                    <a:lnTo>
                      <a:pt x="10082" y="10082"/>
                    </a:lnTo>
                    <a:lnTo>
                      <a:pt x="10559" y="10522"/>
                    </a:lnTo>
                    <a:lnTo>
                      <a:pt x="10998" y="10998"/>
                    </a:lnTo>
                    <a:lnTo>
                      <a:pt x="10998" y="11438"/>
                    </a:lnTo>
                    <a:lnTo>
                      <a:pt x="11475" y="11915"/>
                    </a:lnTo>
                    <a:lnTo>
                      <a:pt x="11915" y="12355"/>
                    </a:lnTo>
                    <a:lnTo>
                      <a:pt x="14664" y="12355"/>
                    </a:lnTo>
                    <a:lnTo>
                      <a:pt x="15141" y="12831"/>
                    </a:lnTo>
                    <a:lnTo>
                      <a:pt x="15581" y="12831"/>
                    </a:lnTo>
                    <a:lnTo>
                      <a:pt x="16497" y="12355"/>
                    </a:lnTo>
                    <a:lnTo>
                      <a:pt x="16974" y="12355"/>
                    </a:lnTo>
                    <a:lnTo>
                      <a:pt x="17414" y="13271"/>
                    </a:lnTo>
                    <a:lnTo>
                      <a:pt x="18331" y="13271"/>
                    </a:lnTo>
                    <a:lnTo>
                      <a:pt x="18807" y="12831"/>
                    </a:lnTo>
                    <a:lnTo>
                      <a:pt x="19247" y="13271"/>
                    </a:lnTo>
                    <a:lnTo>
                      <a:pt x="19247" y="12831"/>
                    </a:lnTo>
                    <a:lnTo>
                      <a:pt x="20640" y="12831"/>
                    </a:lnTo>
                    <a:lnTo>
                      <a:pt x="21080" y="11915"/>
                    </a:lnTo>
                    <a:lnTo>
                      <a:pt x="23390" y="11915"/>
                    </a:lnTo>
                    <a:lnTo>
                      <a:pt x="23830" y="11438"/>
                    </a:lnTo>
                    <a:lnTo>
                      <a:pt x="24746" y="11438"/>
                    </a:lnTo>
                    <a:lnTo>
                      <a:pt x="25663" y="10998"/>
                    </a:lnTo>
                    <a:lnTo>
                      <a:pt x="25663" y="10082"/>
                    </a:lnTo>
                    <a:lnTo>
                      <a:pt x="26139" y="10082"/>
                    </a:lnTo>
                    <a:lnTo>
                      <a:pt x="26579" y="9165"/>
                    </a:lnTo>
                    <a:lnTo>
                      <a:pt x="26579" y="8249"/>
                    </a:lnTo>
                    <a:lnTo>
                      <a:pt x="27056" y="8249"/>
                    </a:lnTo>
                    <a:lnTo>
                      <a:pt x="27056" y="7772"/>
                    </a:lnTo>
                    <a:lnTo>
                      <a:pt x="27056" y="7332"/>
                    </a:lnTo>
                    <a:lnTo>
                      <a:pt x="26579" y="6856"/>
                    </a:lnTo>
                    <a:lnTo>
                      <a:pt x="26579" y="5939"/>
                    </a:lnTo>
                    <a:lnTo>
                      <a:pt x="27496" y="5939"/>
                    </a:lnTo>
                    <a:lnTo>
                      <a:pt x="27496" y="6416"/>
                    </a:lnTo>
                    <a:lnTo>
                      <a:pt x="27972" y="6416"/>
                    </a:lnTo>
                    <a:lnTo>
                      <a:pt x="27972" y="5939"/>
                    </a:lnTo>
                    <a:lnTo>
                      <a:pt x="28412" y="5499"/>
                    </a:lnTo>
                    <a:lnTo>
                      <a:pt x="27972" y="4583"/>
                    </a:lnTo>
                    <a:lnTo>
                      <a:pt x="27972" y="4106"/>
                    </a:lnTo>
                    <a:lnTo>
                      <a:pt x="27496" y="3666"/>
                    </a:lnTo>
                    <a:lnTo>
                      <a:pt x="27972" y="3666"/>
                    </a:lnTo>
                    <a:lnTo>
                      <a:pt x="28412" y="3189"/>
                    </a:lnTo>
                    <a:lnTo>
                      <a:pt x="27496" y="2750"/>
                    </a:lnTo>
                    <a:lnTo>
                      <a:pt x="27972" y="2273"/>
                    </a:lnTo>
                    <a:lnTo>
                      <a:pt x="27496" y="1833"/>
                    </a:lnTo>
                    <a:lnTo>
                      <a:pt x="26579" y="1833"/>
                    </a:lnTo>
                    <a:lnTo>
                      <a:pt x="25663" y="1356"/>
                    </a:lnTo>
                    <a:lnTo>
                      <a:pt x="25223" y="1356"/>
                    </a:lnTo>
                    <a:lnTo>
                      <a:pt x="25223" y="917"/>
                    </a:lnTo>
                    <a:lnTo>
                      <a:pt x="24746" y="440"/>
                    </a:lnTo>
                    <a:lnTo>
                      <a:pt x="23390" y="440"/>
                    </a:lnTo>
                    <a:lnTo>
                      <a:pt x="22913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32" name="Google Shape;1232;p42"/>
              <p:cNvSpPr/>
              <p:nvPr/>
            </p:nvSpPr>
            <p:spPr>
              <a:xfrm>
                <a:off x="2692300" y="3916050"/>
                <a:ext cx="25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1" h="918" extrusionOk="0">
                    <a:moveTo>
                      <a:pt x="0" y="917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33" name="Google Shape;1233;p42"/>
              <p:cNvSpPr/>
              <p:nvPr/>
            </p:nvSpPr>
            <p:spPr>
              <a:xfrm>
                <a:off x="2417350" y="2895975"/>
                <a:ext cx="790975" cy="1031100"/>
              </a:xfrm>
              <a:custGeom>
                <a:avLst/>
                <a:gdLst/>
                <a:ahLst/>
                <a:cxnLst/>
                <a:rect l="l" t="t" r="r" b="b"/>
                <a:pathLst>
                  <a:path w="31639" h="41244" extrusionOk="0">
                    <a:moveTo>
                      <a:pt x="12392" y="1"/>
                    </a:moveTo>
                    <a:lnTo>
                      <a:pt x="12392" y="917"/>
                    </a:lnTo>
                    <a:lnTo>
                      <a:pt x="12392" y="1834"/>
                    </a:lnTo>
                    <a:lnTo>
                      <a:pt x="12831" y="1834"/>
                    </a:lnTo>
                    <a:lnTo>
                      <a:pt x="12831" y="2750"/>
                    </a:lnTo>
                    <a:lnTo>
                      <a:pt x="11915" y="3227"/>
                    </a:lnTo>
                    <a:lnTo>
                      <a:pt x="11475" y="3227"/>
                    </a:lnTo>
                    <a:lnTo>
                      <a:pt x="11475" y="3667"/>
                    </a:lnTo>
                    <a:lnTo>
                      <a:pt x="11915" y="3667"/>
                    </a:lnTo>
                    <a:lnTo>
                      <a:pt x="11915" y="4143"/>
                    </a:lnTo>
                    <a:lnTo>
                      <a:pt x="11915" y="4583"/>
                    </a:lnTo>
                    <a:lnTo>
                      <a:pt x="12831" y="5060"/>
                    </a:lnTo>
                    <a:lnTo>
                      <a:pt x="12392" y="5500"/>
                    </a:lnTo>
                    <a:lnTo>
                      <a:pt x="13308" y="5976"/>
                    </a:lnTo>
                    <a:lnTo>
                      <a:pt x="14225" y="6416"/>
                    </a:lnTo>
                    <a:lnTo>
                      <a:pt x="14225" y="7333"/>
                    </a:lnTo>
                    <a:lnTo>
                      <a:pt x="13748" y="6416"/>
                    </a:lnTo>
                    <a:lnTo>
                      <a:pt x="13308" y="5976"/>
                    </a:lnTo>
                    <a:lnTo>
                      <a:pt x="10998" y="5976"/>
                    </a:lnTo>
                    <a:lnTo>
                      <a:pt x="10998" y="6416"/>
                    </a:lnTo>
                    <a:lnTo>
                      <a:pt x="11475" y="7809"/>
                    </a:lnTo>
                    <a:lnTo>
                      <a:pt x="11475" y="8249"/>
                    </a:lnTo>
                    <a:lnTo>
                      <a:pt x="10998" y="8726"/>
                    </a:lnTo>
                    <a:lnTo>
                      <a:pt x="10998" y="9166"/>
                    </a:lnTo>
                    <a:lnTo>
                      <a:pt x="10082" y="8249"/>
                    </a:lnTo>
                    <a:lnTo>
                      <a:pt x="10082" y="7809"/>
                    </a:lnTo>
                    <a:lnTo>
                      <a:pt x="10082" y="7333"/>
                    </a:lnTo>
                    <a:lnTo>
                      <a:pt x="9642" y="7333"/>
                    </a:lnTo>
                    <a:lnTo>
                      <a:pt x="9642" y="7809"/>
                    </a:lnTo>
                    <a:lnTo>
                      <a:pt x="9165" y="7809"/>
                    </a:lnTo>
                    <a:lnTo>
                      <a:pt x="9165" y="7333"/>
                    </a:lnTo>
                    <a:lnTo>
                      <a:pt x="9642" y="6893"/>
                    </a:lnTo>
                    <a:lnTo>
                      <a:pt x="8725" y="6416"/>
                    </a:lnTo>
                    <a:lnTo>
                      <a:pt x="6416" y="6416"/>
                    </a:lnTo>
                    <a:lnTo>
                      <a:pt x="6416" y="6893"/>
                    </a:lnTo>
                    <a:lnTo>
                      <a:pt x="5976" y="7333"/>
                    </a:lnTo>
                    <a:lnTo>
                      <a:pt x="5976" y="7809"/>
                    </a:lnTo>
                    <a:lnTo>
                      <a:pt x="6416" y="7809"/>
                    </a:lnTo>
                    <a:lnTo>
                      <a:pt x="6416" y="8249"/>
                    </a:lnTo>
                    <a:lnTo>
                      <a:pt x="6892" y="8726"/>
                    </a:lnTo>
                    <a:lnTo>
                      <a:pt x="6892" y="9166"/>
                    </a:lnTo>
                    <a:lnTo>
                      <a:pt x="6416" y="9642"/>
                    </a:lnTo>
                    <a:lnTo>
                      <a:pt x="6416" y="10082"/>
                    </a:lnTo>
                    <a:lnTo>
                      <a:pt x="6416" y="10559"/>
                    </a:lnTo>
                    <a:lnTo>
                      <a:pt x="6416" y="10999"/>
                    </a:lnTo>
                    <a:lnTo>
                      <a:pt x="5976" y="10999"/>
                    </a:lnTo>
                    <a:lnTo>
                      <a:pt x="5976" y="11475"/>
                    </a:lnTo>
                    <a:lnTo>
                      <a:pt x="5976" y="12392"/>
                    </a:lnTo>
                    <a:lnTo>
                      <a:pt x="5976" y="12832"/>
                    </a:lnTo>
                    <a:lnTo>
                      <a:pt x="5499" y="13308"/>
                    </a:lnTo>
                    <a:lnTo>
                      <a:pt x="6416" y="13748"/>
                    </a:lnTo>
                    <a:lnTo>
                      <a:pt x="6416" y="14225"/>
                    </a:lnTo>
                    <a:lnTo>
                      <a:pt x="5976" y="16058"/>
                    </a:lnTo>
                    <a:lnTo>
                      <a:pt x="3666" y="16058"/>
                    </a:lnTo>
                    <a:lnTo>
                      <a:pt x="3226" y="15581"/>
                    </a:lnTo>
                    <a:lnTo>
                      <a:pt x="1833" y="16058"/>
                    </a:lnTo>
                    <a:lnTo>
                      <a:pt x="917" y="16974"/>
                    </a:lnTo>
                    <a:lnTo>
                      <a:pt x="917" y="17414"/>
                    </a:lnTo>
                    <a:lnTo>
                      <a:pt x="917" y="17891"/>
                    </a:lnTo>
                    <a:lnTo>
                      <a:pt x="917" y="18807"/>
                    </a:lnTo>
                    <a:lnTo>
                      <a:pt x="1393" y="19247"/>
                    </a:lnTo>
                    <a:lnTo>
                      <a:pt x="917" y="19247"/>
                    </a:lnTo>
                    <a:lnTo>
                      <a:pt x="0" y="19724"/>
                    </a:lnTo>
                    <a:lnTo>
                      <a:pt x="477" y="20164"/>
                    </a:lnTo>
                    <a:lnTo>
                      <a:pt x="477" y="20640"/>
                    </a:lnTo>
                    <a:lnTo>
                      <a:pt x="477" y="21080"/>
                    </a:lnTo>
                    <a:lnTo>
                      <a:pt x="0" y="21997"/>
                    </a:lnTo>
                    <a:lnTo>
                      <a:pt x="477" y="21997"/>
                    </a:lnTo>
                    <a:lnTo>
                      <a:pt x="477" y="22473"/>
                    </a:lnTo>
                    <a:lnTo>
                      <a:pt x="477" y="23390"/>
                    </a:lnTo>
                    <a:lnTo>
                      <a:pt x="0" y="23390"/>
                    </a:lnTo>
                    <a:lnTo>
                      <a:pt x="0" y="23830"/>
                    </a:lnTo>
                    <a:lnTo>
                      <a:pt x="0" y="24306"/>
                    </a:lnTo>
                    <a:lnTo>
                      <a:pt x="0" y="24746"/>
                    </a:lnTo>
                    <a:lnTo>
                      <a:pt x="0" y="25223"/>
                    </a:lnTo>
                    <a:lnTo>
                      <a:pt x="477" y="25663"/>
                    </a:lnTo>
                    <a:lnTo>
                      <a:pt x="1393" y="26139"/>
                    </a:lnTo>
                    <a:lnTo>
                      <a:pt x="1393" y="26579"/>
                    </a:lnTo>
                    <a:lnTo>
                      <a:pt x="1393" y="27056"/>
                    </a:lnTo>
                    <a:lnTo>
                      <a:pt x="1393" y="27496"/>
                    </a:lnTo>
                    <a:lnTo>
                      <a:pt x="1393" y="27973"/>
                    </a:lnTo>
                    <a:lnTo>
                      <a:pt x="917" y="27973"/>
                    </a:lnTo>
                    <a:lnTo>
                      <a:pt x="917" y="28412"/>
                    </a:lnTo>
                    <a:lnTo>
                      <a:pt x="1393" y="28889"/>
                    </a:lnTo>
                    <a:lnTo>
                      <a:pt x="1833" y="29806"/>
                    </a:lnTo>
                    <a:lnTo>
                      <a:pt x="2310" y="30245"/>
                    </a:lnTo>
                    <a:lnTo>
                      <a:pt x="3666" y="30722"/>
                    </a:lnTo>
                    <a:lnTo>
                      <a:pt x="4583" y="30722"/>
                    </a:lnTo>
                    <a:lnTo>
                      <a:pt x="5059" y="31162"/>
                    </a:lnTo>
                    <a:lnTo>
                      <a:pt x="5976" y="31162"/>
                    </a:lnTo>
                    <a:lnTo>
                      <a:pt x="6416" y="31639"/>
                    </a:lnTo>
                    <a:lnTo>
                      <a:pt x="5499" y="32555"/>
                    </a:lnTo>
                    <a:lnTo>
                      <a:pt x="5059" y="32995"/>
                    </a:lnTo>
                    <a:lnTo>
                      <a:pt x="4583" y="34388"/>
                    </a:lnTo>
                    <a:lnTo>
                      <a:pt x="4583" y="34828"/>
                    </a:lnTo>
                    <a:lnTo>
                      <a:pt x="4143" y="35305"/>
                    </a:lnTo>
                    <a:lnTo>
                      <a:pt x="4143" y="35744"/>
                    </a:lnTo>
                    <a:lnTo>
                      <a:pt x="4583" y="36661"/>
                    </a:lnTo>
                    <a:lnTo>
                      <a:pt x="4583" y="37138"/>
                    </a:lnTo>
                    <a:lnTo>
                      <a:pt x="4143" y="37577"/>
                    </a:lnTo>
                    <a:lnTo>
                      <a:pt x="4143" y="38054"/>
                    </a:lnTo>
                    <a:lnTo>
                      <a:pt x="4143" y="38494"/>
                    </a:lnTo>
                    <a:lnTo>
                      <a:pt x="4583" y="38971"/>
                    </a:lnTo>
                    <a:lnTo>
                      <a:pt x="4583" y="38494"/>
                    </a:lnTo>
                    <a:lnTo>
                      <a:pt x="5499" y="38971"/>
                    </a:lnTo>
                    <a:lnTo>
                      <a:pt x="9642" y="38971"/>
                    </a:lnTo>
                    <a:lnTo>
                      <a:pt x="9642" y="39411"/>
                    </a:lnTo>
                    <a:lnTo>
                      <a:pt x="10558" y="39411"/>
                    </a:lnTo>
                    <a:lnTo>
                      <a:pt x="10558" y="39887"/>
                    </a:lnTo>
                    <a:lnTo>
                      <a:pt x="11475" y="39887"/>
                    </a:lnTo>
                    <a:lnTo>
                      <a:pt x="11475" y="40327"/>
                    </a:lnTo>
                    <a:lnTo>
                      <a:pt x="11915" y="39411"/>
                    </a:lnTo>
                    <a:lnTo>
                      <a:pt x="12392" y="39411"/>
                    </a:lnTo>
                    <a:lnTo>
                      <a:pt x="12831" y="39887"/>
                    </a:lnTo>
                    <a:lnTo>
                      <a:pt x="13308" y="40327"/>
                    </a:lnTo>
                    <a:lnTo>
                      <a:pt x="14225" y="40327"/>
                    </a:lnTo>
                    <a:lnTo>
                      <a:pt x="14225" y="40804"/>
                    </a:lnTo>
                    <a:lnTo>
                      <a:pt x="14664" y="40804"/>
                    </a:lnTo>
                    <a:lnTo>
                      <a:pt x="15141" y="40327"/>
                    </a:lnTo>
                    <a:lnTo>
                      <a:pt x="15581" y="40327"/>
                    </a:lnTo>
                    <a:lnTo>
                      <a:pt x="16058" y="39411"/>
                    </a:lnTo>
                    <a:lnTo>
                      <a:pt x="16974" y="39887"/>
                    </a:lnTo>
                    <a:lnTo>
                      <a:pt x="16974" y="40327"/>
                    </a:lnTo>
                    <a:lnTo>
                      <a:pt x="17891" y="40327"/>
                    </a:lnTo>
                    <a:lnTo>
                      <a:pt x="18330" y="39411"/>
                    </a:lnTo>
                    <a:lnTo>
                      <a:pt x="18807" y="39887"/>
                    </a:lnTo>
                    <a:lnTo>
                      <a:pt x="20163" y="39887"/>
                    </a:lnTo>
                    <a:lnTo>
                      <a:pt x="20640" y="39411"/>
                    </a:lnTo>
                    <a:lnTo>
                      <a:pt x="22473" y="39411"/>
                    </a:lnTo>
                    <a:lnTo>
                      <a:pt x="22913" y="39887"/>
                    </a:lnTo>
                    <a:lnTo>
                      <a:pt x="22913" y="39411"/>
                    </a:lnTo>
                    <a:lnTo>
                      <a:pt x="23390" y="39411"/>
                    </a:lnTo>
                    <a:lnTo>
                      <a:pt x="24306" y="39887"/>
                    </a:lnTo>
                    <a:lnTo>
                      <a:pt x="24306" y="40327"/>
                    </a:lnTo>
                    <a:lnTo>
                      <a:pt x="24306" y="40804"/>
                    </a:lnTo>
                    <a:lnTo>
                      <a:pt x="25223" y="40804"/>
                    </a:lnTo>
                    <a:lnTo>
                      <a:pt x="25223" y="39887"/>
                    </a:lnTo>
                    <a:lnTo>
                      <a:pt x="25223" y="39411"/>
                    </a:lnTo>
                    <a:lnTo>
                      <a:pt x="24746" y="38971"/>
                    </a:lnTo>
                    <a:lnTo>
                      <a:pt x="24746" y="38494"/>
                    </a:lnTo>
                    <a:lnTo>
                      <a:pt x="24746" y="38054"/>
                    </a:lnTo>
                    <a:lnTo>
                      <a:pt x="24306" y="37577"/>
                    </a:lnTo>
                    <a:lnTo>
                      <a:pt x="24306" y="37138"/>
                    </a:lnTo>
                    <a:lnTo>
                      <a:pt x="24306" y="36221"/>
                    </a:lnTo>
                    <a:lnTo>
                      <a:pt x="25662" y="36221"/>
                    </a:lnTo>
                    <a:lnTo>
                      <a:pt x="26139" y="35744"/>
                    </a:lnTo>
                    <a:lnTo>
                      <a:pt x="26579" y="35305"/>
                    </a:lnTo>
                    <a:lnTo>
                      <a:pt x="26579" y="34828"/>
                    </a:lnTo>
                    <a:lnTo>
                      <a:pt x="27056" y="34388"/>
                    </a:lnTo>
                    <a:lnTo>
                      <a:pt x="27972" y="34388"/>
                    </a:lnTo>
                    <a:lnTo>
                      <a:pt x="27972" y="33911"/>
                    </a:lnTo>
                    <a:lnTo>
                      <a:pt x="27495" y="33472"/>
                    </a:lnTo>
                    <a:lnTo>
                      <a:pt x="27056" y="32995"/>
                    </a:lnTo>
                    <a:lnTo>
                      <a:pt x="26579" y="32555"/>
                    </a:lnTo>
                    <a:lnTo>
                      <a:pt x="26579" y="32078"/>
                    </a:lnTo>
                    <a:lnTo>
                      <a:pt x="25662" y="32078"/>
                    </a:lnTo>
                    <a:lnTo>
                      <a:pt x="25223" y="31639"/>
                    </a:lnTo>
                    <a:lnTo>
                      <a:pt x="24746" y="30722"/>
                    </a:lnTo>
                    <a:lnTo>
                      <a:pt x="24306" y="29806"/>
                    </a:lnTo>
                    <a:lnTo>
                      <a:pt x="23829" y="29329"/>
                    </a:lnTo>
                    <a:lnTo>
                      <a:pt x="23829" y="28889"/>
                    </a:lnTo>
                    <a:lnTo>
                      <a:pt x="23390" y="27973"/>
                    </a:lnTo>
                    <a:lnTo>
                      <a:pt x="22913" y="27496"/>
                    </a:lnTo>
                    <a:lnTo>
                      <a:pt x="22473" y="27056"/>
                    </a:lnTo>
                    <a:lnTo>
                      <a:pt x="22473" y="26139"/>
                    </a:lnTo>
                    <a:lnTo>
                      <a:pt x="21996" y="26139"/>
                    </a:lnTo>
                    <a:lnTo>
                      <a:pt x="21557" y="25223"/>
                    </a:lnTo>
                    <a:lnTo>
                      <a:pt x="21080" y="24306"/>
                    </a:lnTo>
                    <a:lnTo>
                      <a:pt x="21557" y="24306"/>
                    </a:lnTo>
                    <a:lnTo>
                      <a:pt x="21996" y="24746"/>
                    </a:lnTo>
                    <a:lnTo>
                      <a:pt x="21996" y="25223"/>
                    </a:lnTo>
                    <a:lnTo>
                      <a:pt x="22913" y="24746"/>
                    </a:lnTo>
                    <a:lnTo>
                      <a:pt x="22913" y="24306"/>
                    </a:lnTo>
                    <a:lnTo>
                      <a:pt x="23390" y="25223"/>
                    </a:lnTo>
                    <a:lnTo>
                      <a:pt x="24306" y="24746"/>
                    </a:lnTo>
                    <a:lnTo>
                      <a:pt x="25223" y="24306"/>
                    </a:lnTo>
                    <a:lnTo>
                      <a:pt x="25662" y="24306"/>
                    </a:lnTo>
                    <a:lnTo>
                      <a:pt x="26139" y="23830"/>
                    </a:lnTo>
                    <a:lnTo>
                      <a:pt x="26579" y="23830"/>
                    </a:lnTo>
                    <a:lnTo>
                      <a:pt x="27972" y="22473"/>
                    </a:lnTo>
                    <a:lnTo>
                      <a:pt x="28412" y="21997"/>
                    </a:lnTo>
                    <a:lnTo>
                      <a:pt x="28889" y="21557"/>
                    </a:lnTo>
                    <a:lnTo>
                      <a:pt x="29805" y="21080"/>
                    </a:lnTo>
                    <a:lnTo>
                      <a:pt x="30245" y="21080"/>
                    </a:lnTo>
                    <a:lnTo>
                      <a:pt x="30722" y="21557"/>
                    </a:lnTo>
                    <a:lnTo>
                      <a:pt x="30722" y="21997"/>
                    </a:lnTo>
                    <a:lnTo>
                      <a:pt x="31162" y="21997"/>
                    </a:lnTo>
                    <a:lnTo>
                      <a:pt x="31638" y="21557"/>
                    </a:lnTo>
                    <a:lnTo>
                      <a:pt x="31638" y="21080"/>
                    </a:lnTo>
                    <a:lnTo>
                      <a:pt x="31162" y="19724"/>
                    </a:lnTo>
                    <a:lnTo>
                      <a:pt x="31638" y="18807"/>
                    </a:lnTo>
                    <a:lnTo>
                      <a:pt x="31162" y="18807"/>
                    </a:lnTo>
                    <a:lnTo>
                      <a:pt x="31162" y="18331"/>
                    </a:lnTo>
                    <a:lnTo>
                      <a:pt x="31162" y="17891"/>
                    </a:lnTo>
                    <a:lnTo>
                      <a:pt x="31162" y="16498"/>
                    </a:lnTo>
                    <a:lnTo>
                      <a:pt x="31162" y="16058"/>
                    </a:lnTo>
                    <a:lnTo>
                      <a:pt x="30722" y="15141"/>
                    </a:lnTo>
                    <a:lnTo>
                      <a:pt x="30722" y="14665"/>
                    </a:lnTo>
                    <a:lnTo>
                      <a:pt x="30245" y="14225"/>
                    </a:lnTo>
                    <a:lnTo>
                      <a:pt x="31162" y="13748"/>
                    </a:lnTo>
                    <a:lnTo>
                      <a:pt x="30245" y="13748"/>
                    </a:lnTo>
                    <a:lnTo>
                      <a:pt x="29805" y="13308"/>
                    </a:lnTo>
                    <a:lnTo>
                      <a:pt x="29805" y="12832"/>
                    </a:lnTo>
                    <a:lnTo>
                      <a:pt x="29329" y="12392"/>
                    </a:lnTo>
                    <a:lnTo>
                      <a:pt x="28889" y="11475"/>
                    </a:lnTo>
                    <a:lnTo>
                      <a:pt x="29329" y="10999"/>
                    </a:lnTo>
                    <a:lnTo>
                      <a:pt x="29805" y="10082"/>
                    </a:lnTo>
                    <a:lnTo>
                      <a:pt x="29805" y="9642"/>
                    </a:lnTo>
                    <a:lnTo>
                      <a:pt x="29805" y="9166"/>
                    </a:lnTo>
                    <a:lnTo>
                      <a:pt x="29805" y="8726"/>
                    </a:lnTo>
                    <a:lnTo>
                      <a:pt x="29805" y="8249"/>
                    </a:lnTo>
                    <a:lnTo>
                      <a:pt x="29805" y="7809"/>
                    </a:lnTo>
                    <a:lnTo>
                      <a:pt x="29329" y="6893"/>
                    </a:lnTo>
                    <a:lnTo>
                      <a:pt x="27972" y="6893"/>
                    </a:lnTo>
                    <a:lnTo>
                      <a:pt x="27972" y="5976"/>
                    </a:lnTo>
                    <a:lnTo>
                      <a:pt x="27972" y="5060"/>
                    </a:lnTo>
                    <a:lnTo>
                      <a:pt x="26579" y="5060"/>
                    </a:lnTo>
                    <a:lnTo>
                      <a:pt x="26139" y="4583"/>
                    </a:lnTo>
                    <a:lnTo>
                      <a:pt x="25662" y="4143"/>
                    </a:lnTo>
                    <a:lnTo>
                      <a:pt x="25662" y="3667"/>
                    </a:lnTo>
                    <a:lnTo>
                      <a:pt x="25223" y="3667"/>
                    </a:lnTo>
                    <a:lnTo>
                      <a:pt x="24746" y="4143"/>
                    </a:lnTo>
                    <a:lnTo>
                      <a:pt x="23829" y="4143"/>
                    </a:lnTo>
                    <a:lnTo>
                      <a:pt x="22913" y="4583"/>
                    </a:lnTo>
                    <a:lnTo>
                      <a:pt x="21996" y="5500"/>
                    </a:lnTo>
                    <a:lnTo>
                      <a:pt x="21557" y="5060"/>
                    </a:lnTo>
                    <a:lnTo>
                      <a:pt x="21557" y="5500"/>
                    </a:lnTo>
                    <a:lnTo>
                      <a:pt x="19724" y="5500"/>
                    </a:lnTo>
                    <a:lnTo>
                      <a:pt x="18330" y="5060"/>
                    </a:lnTo>
                    <a:lnTo>
                      <a:pt x="18807" y="5060"/>
                    </a:lnTo>
                    <a:lnTo>
                      <a:pt x="18807" y="4583"/>
                    </a:lnTo>
                    <a:lnTo>
                      <a:pt x="19247" y="4583"/>
                    </a:lnTo>
                    <a:lnTo>
                      <a:pt x="19247" y="4143"/>
                    </a:lnTo>
                    <a:lnTo>
                      <a:pt x="19247" y="3667"/>
                    </a:lnTo>
                    <a:lnTo>
                      <a:pt x="18330" y="3667"/>
                    </a:lnTo>
                    <a:lnTo>
                      <a:pt x="17891" y="4143"/>
                    </a:lnTo>
                    <a:lnTo>
                      <a:pt x="17414" y="3227"/>
                    </a:lnTo>
                    <a:lnTo>
                      <a:pt x="16497" y="3227"/>
                    </a:lnTo>
                    <a:lnTo>
                      <a:pt x="16497" y="2750"/>
                    </a:lnTo>
                    <a:lnTo>
                      <a:pt x="15141" y="2750"/>
                    </a:lnTo>
                    <a:lnTo>
                      <a:pt x="15141" y="2310"/>
                    </a:lnTo>
                    <a:lnTo>
                      <a:pt x="15581" y="1834"/>
                    </a:lnTo>
                    <a:lnTo>
                      <a:pt x="15141" y="1394"/>
                    </a:lnTo>
                    <a:lnTo>
                      <a:pt x="14664" y="917"/>
                    </a:lnTo>
                    <a:lnTo>
                      <a:pt x="14225" y="477"/>
                    </a:lnTo>
                    <a:lnTo>
                      <a:pt x="13308" y="477"/>
                    </a:lnTo>
                    <a:lnTo>
                      <a:pt x="12831" y="1"/>
                    </a:lnTo>
                    <a:close/>
                    <a:moveTo>
                      <a:pt x="24746" y="40804"/>
                    </a:moveTo>
                    <a:lnTo>
                      <a:pt x="24746" y="41244"/>
                    </a:lnTo>
                    <a:lnTo>
                      <a:pt x="25223" y="41244"/>
                    </a:lnTo>
                    <a:lnTo>
                      <a:pt x="24746" y="40804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34" name="Google Shape;1234;p42"/>
              <p:cNvSpPr/>
              <p:nvPr/>
            </p:nvSpPr>
            <p:spPr>
              <a:xfrm>
                <a:off x="2681300" y="2632950"/>
                <a:ext cx="217225" cy="285975"/>
              </a:xfrm>
              <a:custGeom>
                <a:avLst/>
                <a:gdLst/>
                <a:ahLst/>
                <a:cxnLst/>
                <a:rect l="l" t="t" r="r" b="b"/>
                <a:pathLst>
                  <a:path w="8689" h="11439" extrusionOk="0">
                    <a:moveTo>
                      <a:pt x="5939" y="0"/>
                    </a:moveTo>
                    <a:lnTo>
                      <a:pt x="5939" y="440"/>
                    </a:lnTo>
                    <a:lnTo>
                      <a:pt x="5023" y="440"/>
                    </a:lnTo>
                    <a:lnTo>
                      <a:pt x="4583" y="917"/>
                    </a:lnTo>
                    <a:lnTo>
                      <a:pt x="4106" y="1357"/>
                    </a:lnTo>
                    <a:lnTo>
                      <a:pt x="4583" y="1833"/>
                    </a:lnTo>
                    <a:lnTo>
                      <a:pt x="4583" y="2273"/>
                    </a:lnTo>
                    <a:lnTo>
                      <a:pt x="4106" y="1833"/>
                    </a:lnTo>
                    <a:lnTo>
                      <a:pt x="3667" y="2273"/>
                    </a:lnTo>
                    <a:lnTo>
                      <a:pt x="3667" y="1833"/>
                    </a:lnTo>
                    <a:lnTo>
                      <a:pt x="3667" y="1357"/>
                    </a:lnTo>
                    <a:lnTo>
                      <a:pt x="3190" y="1357"/>
                    </a:lnTo>
                    <a:lnTo>
                      <a:pt x="2750" y="1833"/>
                    </a:lnTo>
                    <a:lnTo>
                      <a:pt x="2750" y="2273"/>
                    </a:lnTo>
                    <a:lnTo>
                      <a:pt x="2273" y="2273"/>
                    </a:lnTo>
                    <a:lnTo>
                      <a:pt x="1834" y="1833"/>
                    </a:lnTo>
                    <a:lnTo>
                      <a:pt x="1357" y="1833"/>
                    </a:lnTo>
                    <a:lnTo>
                      <a:pt x="1357" y="1357"/>
                    </a:lnTo>
                    <a:lnTo>
                      <a:pt x="440" y="1357"/>
                    </a:lnTo>
                    <a:lnTo>
                      <a:pt x="917" y="1833"/>
                    </a:lnTo>
                    <a:lnTo>
                      <a:pt x="440" y="2273"/>
                    </a:lnTo>
                    <a:lnTo>
                      <a:pt x="440" y="2750"/>
                    </a:lnTo>
                    <a:lnTo>
                      <a:pt x="440" y="4106"/>
                    </a:lnTo>
                    <a:lnTo>
                      <a:pt x="440" y="4583"/>
                    </a:lnTo>
                    <a:lnTo>
                      <a:pt x="440" y="5023"/>
                    </a:lnTo>
                    <a:lnTo>
                      <a:pt x="440" y="5499"/>
                    </a:lnTo>
                    <a:lnTo>
                      <a:pt x="440" y="5939"/>
                    </a:lnTo>
                    <a:lnTo>
                      <a:pt x="440" y="6416"/>
                    </a:lnTo>
                    <a:lnTo>
                      <a:pt x="0" y="6856"/>
                    </a:lnTo>
                    <a:lnTo>
                      <a:pt x="440" y="7332"/>
                    </a:lnTo>
                    <a:lnTo>
                      <a:pt x="917" y="7332"/>
                    </a:lnTo>
                    <a:lnTo>
                      <a:pt x="917" y="7772"/>
                    </a:lnTo>
                    <a:lnTo>
                      <a:pt x="1834" y="8249"/>
                    </a:lnTo>
                    <a:lnTo>
                      <a:pt x="1834" y="8689"/>
                    </a:lnTo>
                    <a:lnTo>
                      <a:pt x="1834" y="9165"/>
                    </a:lnTo>
                    <a:lnTo>
                      <a:pt x="1834" y="10082"/>
                    </a:lnTo>
                    <a:lnTo>
                      <a:pt x="1834" y="10522"/>
                    </a:lnTo>
                    <a:lnTo>
                      <a:pt x="2273" y="10522"/>
                    </a:lnTo>
                    <a:lnTo>
                      <a:pt x="2750" y="10998"/>
                    </a:lnTo>
                    <a:lnTo>
                      <a:pt x="3667" y="10998"/>
                    </a:lnTo>
                    <a:lnTo>
                      <a:pt x="4106" y="11438"/>
                    </a:lnTo>
                    <a:lnTo>
                      <a:pt x="4106" y="10998"/>
                    </a:lnTo>
                    <a:lnTo>
                      <a:pt x="4583" y="10998"/>
                    </a:lnTo>
                    <a:lnTo>
                      <a:pt x="4106" y="10522"/>
                    </a:lnTo>
                    <a:lnTo>
                      <a:pt x="3667" y="10082"/>
                    </a:lnTo>
                    <a:lnTo>
                      <a:pt x="4106" y="9605"/>
                    </a:lnTo>
                    <a:lnTo>
                      <a:pt x="4583" y="9605"/>
                    </a:lnTo>
                    <a:lnTo>
                      <a:pt x="4106" y="9165"/>
                    </a:lnTo>
                    <a:lnTo>
                      <a:pt x="4106" y="8689"/>
                    </a:lnTo>
                    <a:lnTo>
                      <a:pt x="4583" y="8689"/>
                    </a:lnTo>
                    <a:lnTo>
                      <a:pt x="4583" y="8249"/>
                    </a:lnTo>
                    <a:lnTo>
                      <a:pt x="4583" y="7772"/>
                    </a:lnTo>
                    <a:lnTo>
                      <a:pt x="5023" y="7772"/>
                    </a:lnTo>
                    <a:lnTo>
                      <a:pt x="5500" y="6856"/>
                    </a:lnTo>
                    <a:lnTo>
                      <a:pt x="5939" y="6856"/>
                    </a:lnTo>
                    <a:lnTo>
                      <a:pt x="5939" y="6416"/>
                    </a:lnTo>
                    <a:lnTo>
                      <a:pt x="6856" y="5939"/>
                    </a:lnTo>
                    <a:lnTo>
                      <a:pt x="7333" y="5023"/>
                    </a:lnTo>
                    <a:lnTo>
                      <a:pt x="6856" y="4583"/>
                    </a:lnTo>
                    <a:lnTo>
                      <a:pt x="7333" y="4106"/>
                    </a:lnTo>
                    <a:lnTo>
                      <a:pt x="7772" y="4106"/>
                    </a:lnTo>
                    <a:lnTo>
                      <a:pt x="7772" y="4583"/>
                    </a:lnTo>
                    <a:lnTo>
                      <a:pt x="8249" y="4583"/>
                    </a:lnTo>
                    <a:lnTo>
                      <a:pt x="8689" y="3666"/>
                    </a:lnTo>
                    <a:lnTo>
                      <a:pt x="8689" y="3190"/>
                    </a:lnTo>
                    <a:lnTo>
                      <a:pt x="8689" y="2750"/>
                    </a:lnTo>
                    <a:lnTo>
                      <a:pt x="8249" y="2273"/>
                    </a:lnTo>
                    <a:lnTo>
                      <a:pt x="7333" y="2273"/>
                    </a:lnTo>
                    <a:lnTo>
                      <a:pt x="7333" y="1833"/>
                    </a:lnTo>
                    <a:lnTo>
                      <a:pt x="6416" y="1833"/>
                    </a:lnTo>
                    <a:lnTo>
                      <a:pt x="6416" y="1357"/>
                    </a:lnTo>
                    <a:lnTo>
                      <a:pt x="6856" y="917"/>
                    </a:lnTo>
                    <a:lnTo>
                      <a:pt x="7333" y="917"/>
                    </a:lnTo>
                    <a:lnTo>
                      <a:pt x="6856" y="440"/>
                    </a:lnTo>
                    <a:lnTo>
                      <a:pt x="6856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35" name="Google Shape;1235;p42"/>
              <p:cNvSpPr/>
              <p:nvPr/>
            </p:nvSpPr>
            <p:spPr>
              <a:xfrm>
                <a:off x="2772950" y="2918900"/>
                <a:ext cx="110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" extrusionOk="0">
                    <a:moveTo>
                      <a:pt x="1" y="0"/>
                    </a:moveTo>
                    <a:lnTo>
                      <a:pt x="440" y="0"/>
                    </a:lnTo>
                    <a:lnTo>
                      <a:pt x="440" y="0"/>
                    </a:lnTo>
                    <a:lnTo>
                      <a:pt x="440" y="0"/>
                    </a:lnTo>
                    <a:lnTo>
                      <a:pt x="44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36" name="Google Shape;1236;p42"/>
              <p:cNvSpPr/>
              <p:nvPr/>
            </p:nvSpPr>
            <p:spPr>
              <a:xfrm>
                <a:off x="2727125" y="2895975"/>
                <a:ext cx="25" cy="11950"/>
              </a:xfrm>
              <a:custGeom>
                <a:avLst/>
                <a:gdLst/>
                <a:ahLst/>
                <a:cxnLst/>
                <a:rect l="l" t="t" r="r" b="b"/>
                <a:pathLst>
                  <a:path w="1" h="478" extrusionOk="0">
                    <a:moveTo>
                      <a:pt x="1" y="477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37" name="Google Shape;1237;p42"/>
              <p:cNvSpPr/>
              <p:nvPr/>
            </p:nvSpPr>
            <p:spPr>
              <a:xfrm>
                <a:off x="2131400" y="3320325"/>
                <a:ext cx="297875" cy="285975"/>
              </a:xfrm>
              <a:custGeom>
                <a:avLst/>
                <a:gdLst/>
                <a:ahLst/>
                <a:cxnLst/>
                <a:rect l="l" t="t" r="r" b="b"/>
                <a:pathLst>
                  <a:path w="11915" h="11439" extrusionOk="0">
                    <a:moveTo>
                      <a:pt x="917" y="0"/>
                    </a:moveTo>
                    <a:lnTo>
                      <a:pt x="917" y="440"/>
                    </a:lnTo>
                    <a:lnTo>
                      <a:pt x="0" y="1357"/>
                    </a:lnTo>
                    <a:lnTo>
                      <a:pt x="440" y="1833"/>
                    </a:lnTo>
                    <a:lnTo>
                      <a:pt x="440" y="2273"/>
                    </a:lnTo>
                    <a:lnTo>
                      <a:pt x="440" y="2750"/>
                    </a:lnTo>
                    <a:lnTo>
                      <a:pt x="917" y="3190"/>
                    </a:lnTo>
                    <a:lnTo>
                      <a:pt x="917" y="3666"/>
                    </a:lnTo>
                    <a:lnTo>
                      <a:pt x="1833" y="3666"/>
                    </a:lnTo>
                    <a:lnTo>
                      <a:pt x="1833" y="4106"/>
                    </a:lnTo>
                    <a:lnTo>
                      <a:pt x="1833" y="4583"/>
                    </a:lnTo>
                    <a:lnTo>
                      <a:pt x="2750" y="4583"/>
                    </a:lnTo>
                    <a:lnTo>
                      <a:pt x="2750" y="5023"/>
                    </a:lnTo>
                    <a:lnTo>
                      <a:pt x="3666" y="5939"/>
                    </a:lnTo>
                    <a:lnTo>
                      <a:pt x="5023" y="5939"/>
                    </a:lnTo>
                    <a:lnTo>
                      <a:pt x="5023" y="6856"/>
                    </a:lnTo>
                    <a:lnTo>
                      <a:pt x="5023" y="7332"/>
                    </a:lnTo>
                    <a:lnTo>
                      <a:pt x="4583" y="7772"/>
                    </a:lnTo>
                    <a:lnTo>
                      <a:pt x="5023" y="8249"/>
                    </a:lnTo>
                    <a:lnTo>
                      <a:pt x="5939" y="8249"/>
                    </a:lnTo>
                    <a:lnTo>
                      <a:pt x="5939" y="7772"/>
                    </a:lnTo>
                    <a:lnTo>
                      <a:pt x="6416" y="7772"/>
                    </a:lnTo>
                    <a:lnTo>
                      <a:pt x="6416" y="8249"/>
                    </a:lnTo>
                    <a:lnTo>
                      <a:pt x="7332" y="8689"/>
                    </a:lnTo>
                    <a:lnTo>
                      <a:pt x="7332" y="9165"/>
                    </a:lnTo>
                    <a:lnTo>
                      <a:pt x="7772" y="9605"/>
                    </a:lnTo>
                    <a:lnTo>
                      <a:pt x="7772" y="10082"/>
                    </a:lnTo>
                    <a:lnTo>
                      <a:pt x="8249" y="10082"/>
                    </a:lnTo>
                    <a:lnTo>
                      <a:pt x="8689" y="10522"/>
                    </a:lnTo>
                    <a:lnTo>
                      <a:pt x="9165" y="10999"/>
                    </a:lnTo>
                    <a:lnTo>
                      <a:pt x="9165" y="11438"/>
                    </a:lnTo>
                    <a:lnTo>
                      <a:pt x="9605" y="10999"/>
                    </a:lnTo>
                    <a:lnTo>
                      <a:pt x="10082" y="10999"/>
                    </a:lnTo>
                    <a:lnTo>
                      <a:pt x="10522" y="10522"/>
                    </a:lnTo>
                    <a:lnTo>
                      <a:pt x="10522" y="10082"/>
                    </a:lnTo>
                    <a:lnTo>
                      <a:pt x="10082" y="9165"/>
                    </a:lnTo>
                    <a:lnTo>
                      <a:pt x="10082" y="8689"/>
                    </a:lnTo>
                    <a:lnTo>
                      <a:pt x="10082" y="8249"/>
                    </a:lnTo>
                    <a:lnTo>
                      <a:pt x="10522" y="7772"/>
                    </a:lnTo>
                    <a:lnTo>
                      <a:pt x="10998" y="7332"/>
                    </a:lnTo>
                    <a:lnTo>
                      <a:pt x="11438" y="7332"/>
                    </a:lnTo>
                    <a:lnTo>
                      <a:pt x="11438" y="6856"/>
                    </a:lnTo>
                    <a:lnTo>
                      <a:pt x="11438" y="6416"/>
                    </a:lnTo>
                    <a:lnTo>
                      <a:pt x="11915" y="6416"/>
                    </a:lnTo>
                    <a:lnTo>
                      <a:pt x="11915" y="5939"/>
                    </a:lnTo>
                    <a:lnTo>
                      <a:pt x="11915" y="5023"/>
                    </a:lnTo>
                    <a:lnTo>
                      <a:pt x="11438" y="5499"/>
                    </a:lnTo>
                    <a:lnTo>
                      <a:pt x="11438" y="5023"/>
                    </a:lnTo>
                    <a:lnTo>
                      <a:pt x="11915" y="4106"/>
                    </a:lnTo>
                    <a:lnTo>
                      <a:pt x="11915" y="3666"/>
                    </a:lnTo>
                    <a:lnTo>
                      <a:pt x="11915" y="3190"/>
                    </a:lnTo>
                    <a:lnTo>
                      <a:pt x="11438" y="2750"/>
                    </a:lnTo>
                    <a:lnTo>
                      <a:pt x="11438" y="2273"/>
                    </a:lnTo>
                    <a:lnTo>
                      <a:pt x="10522" y="1357"/>
                    </a:lnTo>
                    <a:lnTo>
                      <a:pt x="10082" y="917"/>
                    </a:lnTo>
                    <a:lnTo>
                      <a:pt x="9605" y="440"/>
                    </a:lnTo>
                    <a:lnTo>
                      <a:pt x="9165" y="440"/>
                    </a:lnTo>
                    <a:lnTo>
                      <a:pt x="8689" y="917"/>
                    </a:lnTo>
                    <a:lnTo>
                      <a:pt x="8249" y="917"/>
                    </a:lnTo>
                    <a:lnTo>
                      <a:pt x="7772" y="440"/>
                    </a:lnTo>
                    <a:lnTo>
                      <a:pt x="5939" y="440"/>
                    </a:lnTo>
                    <a:lnTo>
                      <a:pt x="5499" y="917"/>
                    </a:lnTo>
                    <a:lnTo>
                      <a:pt x="5499" y="1357"/>
                    </a:lnTo>
                    <a:lnTo>
                      <a:pt x="3666" y="1357"/>
                    </a:lnTo>
                    <a:lnTo>
                      <a:pt x="3666" y="917"/>
                    </a:lnTo>
                    <a:lnTo>
                      <a:pt x="3190" y="440"/>
                    </a:lnTo>
                    <a:lnTo>
                      <a:pt x="2750" y="440"/>
                    </a:lnTo>
                    <a:lnTo>
                      <a:pt x="2750" y="0"/>
                    </a:lnTo>
                    <a:lnTo>
                      <a:pt x="2273" y="0"/>
                    </a:lnTo>
                    <a:lnTo>
                      <a:pt x="1833" y="440"/>
                    </a:lnTo>
                    <a:lnTo>
                      <a:pt x="917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38" name="Google Shape;1238;p42"/>
              <p:cNvSpPr/>
              <p:nvPr/>
            </p:nvSpPr>
            <p:spPr>
              <a:xfrm>
                <a:off x="2383425" y="3503625"/>
                <a:ext cx="68775" cy="91675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3667" extrusionOk="0">
                    <a:moveTo>
                      <a:pt x="917" y="0"/>
                    </a:moveTo>
                    <a:lnTo>
                      <a:pt x="441" y="440"/>
                    </a:lnTo>
                    <a:lnTo>
                      <a:pt x="1" y="917"/>
                    </a:lnTo>
                    <a:lnTo>
                      <a:pt x="1" y="1357"/>
                    </a:lnTo>
                    <a:lnTo>
                      <a:pt x="1" y="1833"/>
                    </a:lnTo>
                    <a:lnTo>
                      <a:pt x="441" y="2750"/>
                    </a:lnTo>
                    <a:lnTo>
                      <a:pt x="441" y="3190"/>
                    </a:lnTo>
                    <a:lnTo>
                      <a:pt x="917" y="3667"/>
                    </a:lnTo>
                    <a:lnTo>
                      <a:pt x="2750" y="3667"/>
                    </a:lnTo>
                    <a:lnTo>
                      <a:pt x="2750" y="3190"/>
                    </a:lnTo>
                    <a:lnTo>
                      <a:pt x="2750" y="2750"/>
                    </a:lnTo>
                    <a:lnTo>
                      <a:pt x="2750" y="2273"/>
                    </a:lnTo>
                    <a:lnTo>
                      <a:pt x="2750" y="1833"/>
                    </a:lnTo>
                    <a:lnTo>
                      <a:pt x="1834" y="1357"/>
                    </a:lnTo>
                    <a:lnTo>
                      <a:pt x="1357" y="917"/>
                    </a:lnTo>
                    <a:lnTo>
                      <a:pt x="1357" y="440"/>
                    </a:lnTo>
                    <a:lnTo>
                      <a:pt x="917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39" name="Google Shape;1239;p42"/>
              <p:cNvSpPr/>
              <p:nvPr/>
            </p:nvSpPr>
            <p:spPr>
              <a:xfrm>
                <a:off x="2348600" y="3125100"/>
                <a:ext cx="11950" cy="11950"/>
              </a:xfrm>
              <a:custGeom>
                <a:avLst/>
                <a:gdLst/>
                <a:ahLst/>
                <a:cxnLst/>
                <a:rect l="l" t="t" r="r" b="b"/>
                <a:pathLst>
                  <a:path w="478" h="478" extrusionOk="0">
                    <a:moveTo>
                      <a:pt x="477" y="477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40" name="Google Shape;1240;p42"/>
              <p:cNvSpPr/>
              <p:nvPr/>
            </p:nvSpPr>
            <p:spPr>
              <a:xfrm>
                <a:off x="2268875" y="3079275"/>
                <a:ext cx="320800" cy="309800"/>
              </a:xfrm>
              <a:custGeom>
                <a:avLst/>
                <a:gdLst/>
                <a:ahLst/>
                <a:cxnLst/>
                <a:rect l="l" t="t" r="r" b="b"/>
                <a:pathLst>
                  <a:path w="12832" h="12392" extrusionOk="0">
                    <a:moveTo>
                      <a:pt x="8689" y="1"/>
                    </a:moveTo>
                    <a:lnTo>
                      <a:pt x="8249" y="477"/>
                    </a:lnTo>
                    <a:lnTo>
                      <a:pt x="7332" y="477"/>
                    </a:lnTo>
                    <a:lnTo>
                      <a:pt x="6416" y="917"/>
                    </a:lnTo>
                    <a:lnTo>
                      <a:pt x="5939" y="1834"/>
                    </a:lnTo>
                    <a:lnTo>
                      <a:pt x="5939" y="2310"/>
                    </a:lnTo>
                    <a:lnTo>
                      <a:pt x="5939" y="2750"/>
                    </a:lnTo>
                    <a:lnTo>
                      <a:pt x="5939" y="3227"/>
                    </a:lnTo>
                    <a:lnTo>
                      <a:pt x="5939" y="3667"/>
                    </a:lnTo>
                    <a:lnTo>
                      <a:pt x="5939" y="4583"/>
                    </a:lnTo>
                    <a:lnTo>
                      <a:pt x="5023" y="5500"/>
                    </a:lnTo>
                    <a:lnTo>
                      <a:pt x="4106" y="5500"/>
                    </a:lnTo>
                    <a:lnTo>
                      <a:pt x="4106" y="4583"/>
                    </a:lnTo>
                    <a:lnTo>
                      <a:pt x="4583" y="4143"/>
                    </a:lnTo>
                    <a:lnTo>
                      <a:pt x="4106" y="4143"/>
                    </a:lnTo>
                    <a:lnTo>
                      <a:pt x="4583" y="3667"/>
                    </a:lnTo>
                    <a:lnTo>
                      <a:pt x="5023" y="3227"/>
                    </a:lnTo>
                    <a:lnTo>
                      <a:pt x="5023" y="2750"/>
                    </a:lnTo>
                    <a:lnTo>
                      <a:pt x="4583" y="2310"/>
                    </a:lnTo>
                    <a:lnTo>
                      <a:pt x="3666" y="2310"/>
                    </a:lnTo>
                    <a:lnTo>
                      <a:pt x="3190" y="3227"/>
                    </a:lnTo>
                    <a:lnTo>
                      <a:pt x="3190" y="4143"/>
                    </a:lnTo>
                    <a:lnTo>
                      <a:pt x="2750" y="5060"/>
                    </a:lnTo>
                    <a:lnTo>
                      <a:pt x="2750" y="5500"/>
                    </a:lnTo>
                    <a:lnTo>
                      <a:pt x="2273" y="5500"/>
                    </a:lnTo>
                    <a:lnTo>
                      <a:pt x="2273" y="5976"/>
                    </a:lnTo>
                    <a:lnTo>
                      <a:pt x="1833" y="6416"/>
                    </a:lnTo>
                    <a:lnTo>
                      <a:pt x="917" y="6416"/>
                    </a:lnTo>
                    <a:lnTo>
                      <a:pt x="917" y="7333"/>
                    </a:lnTo>
                    <a:lnTo>
                      <a:pt x="1357" y="7333"/>
                    </a:lnTo>
                    <a:lnTo>
                      <a:pt x="1357" y="7809"/>
                    </a:lnTo>
                    <a:lnTo>
                      <a:pt x="440" y="8249"/>
                    </a:lnTo>
                    <a:lnTo>
                      <a:pt x="440" y="7333"/>
                    </a:lnTo>
                    <a:lnTo>
                      <a:pt x="0" y="7333"/>
                    </a:lnTo>
                    <a:lnTo>
                      <a:pt x="0" y="7809"/>
                    </a:lnTo>
                    <a:lnTo>
                      <a:pt x="0" y="8249"/>
                    </a:lnTo>
                    <a:lnTo>
                      <a:pt x="0" y="9642"/>
                    </a:lnTo>
                    <a:lnTo>
                      <a:pt x="440" y="9642"/>
                    </a:lnTo>
                    <a:lnTo>
                      <a:pt x="917" y="10082"/>
                    </a:lnTo>
                    <a:lnTo>
                      <a:pt x="2273" y="10082"/>
                    </a:lnTo>
                    <a:lnTo>
                      <a:pt x="2750" y="10559"/>
                    </a:lnTo>
                    <a:lnTo>
                      <a:pt x="3190" y="10559"/>
                    </a:lnTo>
                    <a:lnTo>
                      <a:pt x="3666" y="10082"/>
                    </a:lnTo>
                    <a:lnTo>
                      <a:pt x="4106" y="10082"/>
                    </a:lnTo>
                    <a:lnTo>
                      <a:pt x="4583" y="10559"/>
                    </a:lnTo>
                    <a:lnTo>
                      <a:pt x="5023" y="10999"/>
                    </a:lnTo>
                    <a:lnTo>
                      <a:pt x="5939" y="11915"/>
                    </a:lnTo>
                    <a:lnTo>
                      <a:pt x="5939" y="12392"/>
                    </a:lnTo>
                    <a:lnTo>
                      <a:pt x="6856" y="11915"/>
                    </a:lnTo>
                    <a:lnTo>
                      <a:pt x="6856" y="11475"/>
                    </a:lnTo>
                    <a:lnTo>
                      <a:pt x="6856" y="10559"/>
                    </a:lnTo>
                    <a:lnTo>
                      <a:pt x="6856" y="10082"/>
                    </a:lnTo>
                    <a:lnTo>
                      <a:pt x="6856" y="9642"/>
                    </a:lnTo>
                    <a:lnTo>
                      <a:pt x="7772" y="8726"/>
                    </a:lnTo>
                    <a:lnTo>
                      <a:pt x="9165" y="8249"/>
                    </a:lnTo>
                    <a:lnTo>
                      <a:pt x="9605" y="8726"/>
                    </a:lnTo>
                    <a:lnTo>
                      <a:pt x="11915" y="8726"/>
                    </a:lnTo>
                    <a:lnTo>
                      <a:pt x="12355" y="7333"/>
                    </a:lnTo>
                    <a:lnTo>
                      <a:pt x="11915" y="6893"/>
                    </a:lnTo>
                    <a:lnTo>
                      <a:pt x="11438" y="5976"/>
                    </a:lnTo>
                    <a:lnTo>
                      <a:pt x="11915" y="5500"/>
                    </a:lnTo>
                    <a:lnTo>
                      <a:pt x="11915" y="5060"/>
                    </a:lnTo>
                    <a:lnTo>
                      <a:pt x="11915" y="4143"/>
                    </a:lnTo>
                    <a:lnTo>
                      <a:pt x="11915" y="3667"/>
                    </a:lnTo>
                    <a:lnTo>
                      <a:pt x="12355" y="3667"/>
                    </a:lnTo>
                    <a:lnTo>
                      <a:pt x="12355" y="3227"/>
                    </a:lnTo>
                    <a:lnTo>
                      <a:pt x="12355" y="2750"/>
                    </a:lnTo>
                    <a:lnTo>
                      <a:pt x="12355" y="2310"/>
                    </a:lnTo>
                    <a:lnTo>
                      <a:pt x="12831" y="1834"/>
                    </a:lnTo>
                    <a:lnTo>
                      <a:pt x="12355" y="1394"/>
                    </a:lnTo>
                    <a:lnTo>
                      <a:pt x="11915" y="1834"/>
                    </a:lnTo>
                    <a:lnTo>
                      <a:pt x="11438" y="1834"/>
                    </a:lnTo>
                    <a:lnTo>
                      <a:pt x="10998" y="1"/>
                    </a:lnTo>
                    <a:lnTo>
                      <a:pt x="10082" y="1"/>
                    </a:lnTo>
                    <a:lnTo>
                      <a:pt x="9605" y="477"/>
                    </a:lnTo>
                    <a:lnTo>
                      <a:pt x="8689" y="917"/>
                    </a:lnTo>
                    <a:lnTo>
                      <a:pt x="8689" y="477"/>
                    </a:lnTo>
                    <a:lnTo>
                      <a:pt x="8689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41" name="Google Shape;1241;p42"/>
              <p:cNvSpPr/>
              <p:nvPr/>
            </p:nvSpPr>
            <p:spPr>
              <a:xfrm>
                <a:off x="2715200" y="2529375"/>
                <a:ext cx="195250" cy="126500"/>
              </a:xfrm>
              <a:custGeom>
                <a:avLst/>
                <a:gdLst/>
                <a:ahLst/>
                <a:cxnLst/>
                <a:rect l="l" t="t" r="r" b="b"/>
                <a:pathLst>
                  <a:path w="7810" h="5060" extrusionOk="0">
                    <a:moveTo>
                      <a:pt x="7333" y="1"/>
                    </a:moveTo>
                    <a:lnTo>
                      <a:pt x="6893" y="477"/>
                    </a:lnTo>
                    <a:lnTo>
                      <a:pt x="5977" y="477"/>
                    </a:lnTo>
                    <a:lnTo>
                      <a:pt x="5500" y="917"/>
                    </a:lnTo>
                    <a:lnTo>
                      <a:pt x="5060" y="917"/>
                    </a:lnTo>
                    <a:lnTo>
                      <a:pt x="4583" y="1394"/>
                    </a:lnTo>
                    <a:lnTo>
                      <a:pt x="4144" y="2310"/>
                    </a:lnTo>
                    <a:lnTo>
                      <a:pt x="4144" y="2750"/>
                    </a:lnTo>
                    <a:lnTo>
                      <a:pt x="3667" y="3227"/>
                    </a:lnTo>
                    <a:lnTo>
                      <a:pt x="478" y="3227"/>
                    </a:lnTo>
                    <a:lnTo>
                      <a:pt x="1" y="3667"/>
                    </a:lnTo>
                    <a:lnTo>
                      <a:pt x="1" y="4143"/>
                    </a:lnTo>
                    <a:lnTo>
                      <a:pt x="917" y="5060"/>
                    </a:lnTo>
                    <a:lnTo>
                      <a:pt x="917" y="4583"/>
                    </a:lnTo>
                    <a:lnTo>
                      <a:pt x="917" y="4143"/>
                    </a:lnTo>
                    <a:lnTo>
                      <a:pt x="1394" y="3667"/>
                    </a:lnTo>
                    <a:lnTo>
                      <a:pt x="3667" y="3667"/>
                    </a:lnTo>
                    <a:lnTo>
                      <a:pt x="4144" y="3227"/>
                    </a:lnTo>
                    <a:lnTo>
                      <a:pt x="4583" y="3227"/>
                    </a:lnTo>
                    <a:lnTo>
                      <a:pt x="5500" y="2750"/>
                    </a:lnTo>
                    <a:lnTo>
                      <a:pt x="5977" y="3227"/>
                    </a:lnTo>
                    <a:lnTo>
                      <a:pt x="6416" y="3667"/>
                    </a:lnTo>
                    <a:lnTo>
                      <a:pt x="6416" y="3227"/>
                    </a:lnTo>
                    <a:lnTo>
                      <a:pt x="6893" y="2750"/>
                    </a:lnTo>
                    <a:lnTo>
                      <a:pt x="7333" y="2310"/>
                    </a:lnTo>
                    <a:lnTo>
                      <a:pt x="7333" y="1394"/>
                    </a:lnTo>
                    <a:lnTo>
                      <a:pt x="6893" y="1394"/>
                    </a:lnTo>
                    <a:lnTo>
                      <a:pt x="6893" y="917"/>
                    </a:lnTo>
                    <a:lnTo>
                      <a:pt x="7333" y="477"/>
                    </a:lnTo>
                    <a:lnTo>
                      <a:pt x="7810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42" name="Google Shape;1242;p42"/>
              <p:cNvSpPr/>
              <p:nvPr/>
            </p:nvSpPr>
            <p:spPr>
              <a:xfrm>
                <a:off x="2818775" y="2827250"/>
                <a:ext cx="68775" cy="57750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2310" extrusionOk="0">
                    <a:moveTo>
                      <a:pt x="440" y="0"/>
                    </a:moveTo>
                    <a:lnTo>
                      <a:pt x="440" y="477"/>
                    </a:lnTo>
                    <a:lnTo>
                      <a:pt x="1" y="477"/>
                    </a:lnTo>
                    <a:lnTo>
                      <a:pt x="1" y="917"/>
                    </a:lnTo>
                    <a:lnTo>
                      <a:pt x="1" y="1833"/>
                    </a:lnTo>
                    <a:lnTo>
                      <a:pt x="1357" y="1833"/>
                    </a:lnTo>
                    <a:lnTo>
                      <a:pt x="1357" y="2310"/>
                    </a:lnTo>
                    <a:lnTo>
                      <a:pt x="2750" y="2310"/>
                    </a:lnTo>
                    <a:lnTo>
                      <a:pt x="2750" y="1833"/>
                    </a:lnTo>
                    <a:lnTo>
                      <a:pt x="2750" y="1393"/>
                    </a:lnTo>
                    <a:lnTo>
                      <a:pt x="2750" y="917"/>
                    </a:lnTo>
                    <a:lnTo>
                      <a:pt x="2750" y="477"/>
                    </a:lnTo>
                    <a:lnTo>
                      <a:pt x="2273" y="477"/>
                    </a:lnTo>
                    <a:lnTo>
                      <a:pt x="1357" y="0"/>
                    </a:lnTo>
                    <a:lnTo>
                      <a:pt x="917" y="477"/>
                    </a:lnTo>
                    <a:lnTo>
                      <a:pt x="440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43" name="Google Shape;1243;p42"/>
              <p:cNvSpPr/>
              <p:nvPr/>
            </p:nvSpPr>
            <p:spPr>
              <a:xfrm>
                <a:off x="2898500" y="2747500"/>
                <a:ext cx="126525" cy="160425"/>
              </a:xfrm>
              <a:custGeom>
                <a:avLst/>
                <a:gdLst/>
                <a:ahLst/>
                <a:cxnLst/>
                <a:rect l="l" t="t" r="r" b="b"/>
                <a:pathLst>
                  <a:path w="5061" h="6417" extrusionOk="0">
                    <a:moveTo>
                      <a:pt x="3667" y="1"/>
                    </a:moveTo>
                    <a:lnTo>
                      <a:pt x="3227" y="441"/>
                    </a:lnTo>
                    <a:lnTo>
                      <a:pt x="2750" y="917"/>
                    </a:lnTo>
                    <a:lnTo>
                      <a:pt x="3227" y="917"/>
                    </a:lnTo>
                    <a:lnTo>
                      <a:pt x="4144" y="1357"/>
                    </a:lnTo>
                    <a:lnTo>
                      <a:pt x="3667" y="1834"/>
                    </a:lnTo>
                    <a:lnTo>
                      <a:pt x="2311" y="1834"/>
                    </a:lnTo>
                    <a:lnTo>
                      <a:pt x="2750" y="2274"/>
                    </a:lnTo>
                    <a:lnTo>
                      <a:pt x="2750" y="2750"/>
                    </a:lnTo>
                    <a:lnTo>
                      <a:pt x="2311" y="2750"/>
                    </a:lnTo>
                    <a:lnTo>
                      <a:pt x="1394" y="2274"/>
                    </a:lnTo>
                    <a:lnTo>
                      <a:pt x="1834" y="1834"/>
                    </a:lnTo>
                    <a:lnTo>
                      <a:pt x="1834" y="1357"/>
                    </a:lnTo>
                    <a:lnTo>
                      <a:pt x="1394" y="1357"/>
                    </a:lnTo>
                    <a:lnTo>
                      <a:pt x="1394" y="1834"/>
                    </a:lnTo>
                    <a:lnTo>
                      <a:pt x="917" y="2274"/>
                    </a:lnTo>
                    <a:lnTo>
                      <a:pt x="478" y="2274"/>
                    </a:lnTo>
                    <a:lnTo>
                      <a:pt x="1" y="2750"/>
                    </a:lnTo>
                    <a:lnTo>
                      <a:pt x="1" y="3667"/>
                    </a:lnTo>
                    <a:lnTo>
                      <a:pt x="478" y="4107"/>
                    </a:lnTo>
                    <a:lnTo>
                      <a:pt x="1" y="4583"/>
                    </a:lnTo>
                    <a:lnTo>
                      <a:pt x="478" y="5023"/>
                    </a:lnTo>
                    <a:lnTo>
                      <a:pt x="917" y="5500"/>
                    </a:lnTo>
                    <a:lnTo>
                      <a:pt x="1834" y="5023"/>
                    </a:lnTo>
                    <a:lnTo>
                      <a:pt x="2311" y="5023"/>
                    </a:lnTo>
                    <a:lnTo>
                      <a:pt x="2311" y="5940"/>
                    </a:lnTo>
                    <a:lnTo>
                      <a:pt x="1834" y="5940"/>
                    </a:lnTo>
                    <a:lnTo>
                      <a:pt x="2750" y="6416"/>
                    </a:lnTo>
                    <a:lnTo>
                      <a:pt x="3227" y="5940"/>
                    </a:lnTo>
                    <a:lnTo>
                      <a:pt x="2750" y="5500"/>
                    </a:lnTo>
                    <a:lnTo>
                      <a:pt x="3227" y="5023"/>
                    </a:lnTo>
                    <a:lnTo>
                      <a:pt x="3667" y="5023"/>
                    </a:lnTo>
                    <a:lnTo>
                      <a:pt x="4144" y="4107"/>
                    </a:lnTo>
                    <a:lnTo>
                      <a:pt x="3667" y="3667"/>
                    </a:lnTo>
                    <a:lnTo>
                      <a:pt x="4583" y="2750"/>
                    </a:lnTo>
                    <a:lnTo>
                      <a:pt x="5060" y="2274"/>
                    </a:lnTo>
                    <a:lnTo>
                      <a:pt x="4583" y="1357"/>
                    </a:lnTo>
                    <a:lnTo>
                      <a:pt x="5060" y="441"/>
                    </a:lnTo>
                    <a:lnTo>
                      <a:pt x="4583" y="441"/>
                    </a:lnTo>
                    <a:lnTo>
                      <a:pt x="5060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44" name="Google Shape;1244;p42"/>
              <p:cNvSpPr/>
              <p:nvPr/>
            </p:nvSpPr>
            <p:spPr>
              <a:xfrm>
                <a:off x="2898500" y="2918900"/>
                <a:ext cx="458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1394" extrusionOk="0">
                    <a:moveTo>
                      <a:pt x="1" y="0"/>
                    </a:moveTo>
                    <a:lnTo>
                      <a:pt x="1" y="477"/>
                    </a:lnTo>
                    <a:lnTo>
                      <a:pt x="478" y="917"/>
                    </a:lnTo>
                    <a:lnTo>
                      <a:pt x="917" y="1393"/>
                    </a:lnTo>
                    <a:lnTo>
                      <a:pt x="1834" y="1393"/>
                    </a:lnTo>
                    <a:lnTo>
                      <a:pt x="1834" y="917"/>
                    </a:lnTo>
                    <a:lnTo>
                      <a:pt x="1394" y="477"/>
                    </a:lnTo>
                    <a:lnTo>
                      <a:pt x="917" y="477"/>
                    </a:lnTo>
                    <a:lnTo>
                      <a:pt x="917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45" name="Google Shape;1245;p42"/>
              <p:cNvSpPr/>
              <p:nvPr/>
            </p:nvSpPr>
            <p:spPr>
              <a:xfrm>
                <a:off x="2956250" y="2918900"/>
                <a:ext cx="229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394" extrusionOk="0">
                    <a:moveTo>
                      <a:pt x="1" y="0"/>
                    </a:moveTo>
                    <a:lnTo>
                      <a:pt x="1" y="477"/>
                    </a:lnTo>
                    <a:lnTo>
                      <a:pt x="1" y="917"/>
                    </a:lnTo>
                    <a:lnTo>
                      <a:pt x="440" y="1393"/>
                    </a:lnTo>
                    <a:lnTo>
                      <a:pt x="440" y="917"/>
                    </a:lnTo>
                    <a:lnTo>
                      <a:pt x="917" y="917"/>
                    </a:lnTo>
                    <a:lnTo>
                      <a:pt x="917" y="477"/>
                    </a:lnTo>
                    <a:lnTo>
                      <a:pt x="440" y="47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46" name="Google Shape;1246;p42"/>
              <p:cNvSpPr/>
              <p:nvPr/>
            </p:nvSpPr>
            <p:spPr>
              <a:xfrm>
                <a:off x="2956250" y="3422975"/>
                <a:ext cx="950450" cy="435350"/>
              </a:xfrm>
              <a:custGeom>
                <a:avLst/>
                <a:gdLst/>
                <a:ahLst/>
                <a:cxnLst/>
                <a:rect l="l" t="t" r="r" b="b"/>
                <a:pathLst>
                  <a:path w="38018" h="17414" extrusionOk="0">
                    <a:moveTo>
                      <a:pt x="8689" y="0"/>
                    </a:moveTo>
                    <a:lnTo>
                      <a:pt x="7333" y="477"/>
                    </a:lnTo>
                    <a:lnTo>
                      <a:pt x="6856" y="917"/>
                    </a:lnTo>
                    <a:lnTo>
                      <a:pt x="6856" y="1393"/>
                    </a:lnTo>
                    <a:lnTo>
                      <a:pt x="5023" y="2750"/>
                    </a:lnTo>
                    <a:lnTo>
                      <a:pt x="4583" y="2750"/>
                    </a:lnTo>
                    <a:lnTo>
                      <a:pt x="4106" y="3226"/>
                    </a:lnTo>
                    <a:lnTo>
                      <a:pt x="3667" y="3226"/>
                    </a:lnTo>
                    <a:lnTo>
                      <a:pt x="2750" y="3666"/>
                    </a:lnTo>
                    <a:lnTo>
                      <a:pt x="1834" y="4143"/>
                    </a:lnTo>
                    <a:lnTo>
                      <a:pt x="1357" y="3226"/>
                    </a:lnTo>
                    <a:lnTo>
                      <a:pt x="1357" y="3666"/>
                    </a:lnTo>
                    <a:lnTo>
                      <a:pt x="440" y="4143"/>
                    </a:lnTo>
                    <a:lnTo>
                      <a:pt x="440" y="3666"/>
                    </a:lnTo>
                    <a:lnTo>
                      <a:pt x="1" y="3226"/>
                    </a:lnTo>
                    <a:lnTo>
                      <a:pt x="1" y="4143"/>
                    </a:lnTo>
                    <a:lnTo>
                      <a:pt x="440" y="5059"/>
                    </a:lnTo>
                    <a:lnTo>
                      <a:pt x="917" y="5059"/>
                    </a:lnTo>
                    <a:lnTo>
                      <a:pt x="917" y="5976"/>
                    </a:lnTo>
                    <a:lnTo>
                      <a:pt x="1357" y="6416"/>
                    </a:lnTo>
                    <a:lnTo>
                      <a:pt x="1834" y="6893"/>
                    </a:lnTo>
                    <a:lnTo>
                      <a:pt x="2273" y="7809"/>
                    </a:lnTo>
                    <a:lnTo>
                      <a:pt x="2273" y="8249"/>
                    </a:lnTo>
                    <a:lnTo>
                      <a:pt x="2750" y="8726"/>
                    </a:lnTo>
                    <a:lnTo>
                      <a:pt x="3190" y="9642"/>
                    </a:lnTo>
                    <a:lnTo>
                      <a:pt x="3667" y="10559"/>
                    </a:lnTo>
                    <a:lnTo>
                      <a:pt x="4106" y="10998"/>
                    </a:lnTo>
                    <a:lnTo>
                      <a:pt x="5023" y="10998"/>
                    </a:lnTo>
                    <a:lnTo>
                      <a:pt x="5023" y="11475"/>
                    </a:lnTo>
                    <a:lnTo>
                      <a:pt x="5500" y="11915"/>
                    </a:lnTo>
                    <a:lnTo>
                      <a:pt x="5939" y="12392"/>
                    </a:lnTo>
                    <a:lnTo>
                      <a:pt x="6416" y="12831"/>
                    </a:lnTo>
                    <a:lnTo>
                      <a:pt x="6856" y="12831"/>
                    </a:lnTo>
                    <a:lnTo>
                      <a:pt x="7333" y="13308"/>
                    </a:lnTo>
                    <a:lnTo>
                      <a:pt x="9606" y="13308"/>
                    </a:lnTo>
                    <a:lnTo>
                      <a:pt x="10082" y="12831"/>
                    </a:lnTo>
                    <a:lnTo>
                      <a:pt x="10082" y="12392"/>
                    </a:lnTo>
                    <a:lnTo>
                      <a:pt x="10082" y="11915"/>
                    </a:lnTo>
                    <a:lnTo>
                      <a:pt x="10082" y="11475"/>
                    </a:lnTo>
                    <a:lnTo>
                      <a:pt x="12355" y="11475"/>
                    </a:lnTo>
                    <a:lnTo>
                      <a:pt x="12832" y="11915"/>
                    </a:lnTo>
                    <a:lnTo>
                      <a:pt x="14188" y="11915"/>
                    </a:lnTo>
                    <a:lnTo>
                      <a:pt x="14665" y="12392"/>
                    </a:lnTo>
                    <a:lnTo>
                      <a:pt x="14665" y="12831"/>
                    </a:lnTo>
                    <a:lnTo>
                      <a:pt x="15105" y="12831"/>
                    </a:lnTo>
                    <a:lnTo>
                      <a:pt x="16021" y="13308"/>
                    </a:lnTo>
                    <a:lnTo>
                      <a:pt x="16938" y="13308"/>
                    </a:lnTo>
                    <a:lnTo>
                      <a:pt x="17414" y="13748"/>
                    </a:lnTo>
                    <a:lnTo>
                      <a:pt x="16938" y="14225"/>
                    </a:lnTo>
                    <a:lnTo>
                      <a:pt x="17854" y="14664"/>
                    </a:lnTo>
                    <a:lnTo>
                      <a:pt x="17414" y="15141"/>
                    </a:lnTo>
                    <a:lnTo>
                      <a:pt x="16938" y="15141"/>
                    </a:lnTo>
                    <a:lnTo>
                      <a:pt x="18331" y="16058"/>
                    </a:lnTo>
                    <a:lnTo>
                      <a:pt x="19247" y="16497"/>
                    </a:lnTo>
                    <a:lnTo>
                      <a:pt x="19687" y="16974"/>
                    </a:lnTo>
                    <a:lnTo>
                      <a:pt x="20164" y="17414"/>
                    </a:lnTo>
                    <a:lnTo>
                      <a:pt x="21997" y="17414"/>
                    </a:lnTo>
                    <a:lnTo>
                      <a:pt x="22437" y="16974"/>
                    </a:lnTo>
                    <a:lnTo>
                      <a:pt x="23830" y="16497"/>
                    </a:lnTo>
                    <a:lnTo>
                      <a:pt x="24270" y="16497"/>
                    </a:lnTo>
                    <a:lnTo>
                      <a:pt x="23830" y="16058"/>
                    </a:lnTo>
                    <a:lnTo>
                      <a:pt x="24270" y="16058"/>
                    </a:lnTo>
                    <a:lnTo>
                      <a:pt x="24270" y="15581"/>
                    </a:lnTo>
                    <a:lnTo>
                      <a:pt x="26579" y="15581"/>
                    </a:lnTo>
                    <a:lnTo>
                      <a:pt x="27496" y="14664"/>
                    </a:lnTo>
                    <a:lnTo>
                      <a:pt x="27936" y="14225"/>
                    </a:lnTo>
                    <a:lnTo>
                      <a:pt x="28852" y="13748"/>
                    </a:lnTo>
                    <a:lnTo>
                      <a:pt x="29329" y="13308"/>
                    </a:lnTo>
                    <a:lnTo>
                      <a:pt x="29769" y="12831"/>
                    </a:lnTo>
                    <a:lnTo>
                      <a:pt x="29769" y="12392"/>
                    </a:lnTo>
                    <a:lnTo>
                      <a:pt x="30245" y="11475"/>
                    </a:lnTo>
                    <a:lnTo>
                      <a:pt x="33911" y="11475"/>
                    </a:lnTo>
                    <a:lnTo>
                      <a:pt x="33911" y="11915"/>
                    </a:lnTo>
                    <a:lnTo>
                      <a:pt x="34351" y="11915"/>
                    </a:lnTo>
                    <a:lnTo>
                      <a:pt x="34828" y="12392"/>
                    </a:lnTo>
                    <a:lnTo>
                      <a:pt x="35744" y="11915"/>
                    </a:lnTo>
                    <a:lnTo>
                      <a:pt x="36184" y="11915"/>
                    </a:lnTo>
                    <a:lnTo>
                      <a:pt x="36661" y="12392"/>
                    </a:lnTo>
                    <a:lnTo>
                      <a:pt x="37101" y="12392"/>
                    </a:lnTo>
                    <a:lnTo>
                      <a:pt x="37101" y="11475"/>
                    </a:lnTo>
                    <a:lnTo>
                      <a:pt x="36661" y="11475"/>
                    </a:lnTo>
                    <a:lnTo>
                      <a:pt x="37101" y="10998"/>
                    </a:lnTo>
                    <a:lnTo>
                      <a:pt x="37101" y="10559"/>
                    </a:lnTo>
                    <a:lnTo>
                      <a:pt x="37577" y="10082"/>
                    </a:lnTo>
                    <a:lnTo>
                      <a:pt x="37577" y="9642"/>
                    </a:lnTo>
                    <a:lnTo>
                      <a:pt x="37577" y="9165"/>
                    </a:lnTo>
                    <a:lnTo>
                      <a:pt x="38017" y="9165"/>
                    </a:lnTo>
                    <a:lnTo>
                      <a:pt x="37577" y="8249"/>
                    </a:lnTo>
                    <a:lnTo>
                      <a:pt x="36184" y="8249"/>
                    </a:lnTo>
                    <a:lnTo>
                      <a:pt x="35744" y="7809"/>
                    </a:lnTo>
                    <a:lnTo>
                      <a:pt x="35268" y="7332"/>
                    </a:lnTo>
                    <a:lnTo>
                      <a:pt x="34828" y="6893"/>
                    </a:lnTo>
                    <a:lnTo>
                      <a:pt x="34351" y="6893"/>
                    </a:lnTo>
                    <a:lnTo>
                      <a:pt x="33435" y="5976"/>
                    </a:lnTo>
                    <a:lnTo>
                      <a:pt x="32995" y="6416"/>
                    </a:lnTo>
                    <a:lnTo>
                      <a:pt x="32995" y="6893"/>
                    </a:lnTo>
                    <a:lnTo>
                      <a:pt x="32518" y="7332"/>
                    </a:lnTo>
                    <a:lnTo>
                      <a:pt x="31162" y="7809"/>
                    </a:lnTo>
                    <a:lnTo>
                      <a:pt x="31162" y="7332"/>
                    </a:lnTo>
                    <a:lnTo>
                      <a:pt x="31162" y="6416"/>
                    </a:lnTo>
                    <a:lnTo>
                      <a:pt x="30685" y="6893"/>
                    </a:lnTo>
                    <a:lnTo>
                      <a:pt x="30245" y="6893"/>
                    </a:lnTo>
                    <a:lnTo>
                      <a:pt x="29769" y="6416"/>
                    </a:lnTo>
                    <a:lnTo>
                      <a:pt x="28852" y="6893"/>
                    </a:lnTo>
                    <a:lnTo>
                      <a:pt x="28852" y="7332"/>
                    </a:lnTo>
                    <a:lnTo>
                      <a:pt x="28412" y="7809"/>
                    </a:lnTo>
                    <a:lnTo>
                      <a:pt x="28412" y="6893"/>
                    </a:lnTo>
                    <a:lnTo>
                      <a:pt x="27936" y="6416"/>
                    </a:lnTo>
                    <a:lnTo>
                      <a:pt x="27496" y="6893"/>
                    </a:lnTo>
                    <a:lnTo>
                      <a:pt x="27019" y="6893"/>
                    </a:lnTo>
                    <a:lnTo>
                      <a:pt x="26579" y="7809"/>
                    </a:lnTo>
                    <a:lnTo>
                      <a:pt x="26103" y="7809"/>
                    </a:lnTo>
                    <a:lnTo>
                      <a:pt x="25663" y="7332"/>
                    </a:lnTo>
                    <a:lnTo>
                      <a:pt x="24746" y="7332"/>
                    </a:lnTo>
                    <a:lnTo>
                      <a:pt x="24270" y="6893"/>
                    </a:lnTo>
                    <a:lnTo>
                      <a:pt x="23830" y="6416"/>
                    </a:lnTo>
                    <a:lnTo>
                      <a:pt x="23353" y="5976"/>
                    </a:lnTo>
                    <a:lnTo>
                      <a:pt x="21997" y="5976"/>
                    </a:lnTo>
                    <a:lnTo>
                      <a:pt x="21080" y="5499"/>
                    </a:lnTo>
                    <a:lnTo>
                      <a:pt x="20604" y="5059"/>
                    </a:lnTo>
                    <a:lnTo>
                      <a:pt x="19687" y="3666"/>
                    </a:lnTo>
                    <a:lnTo>
                      <a:pt x="19247" y="4143"/>
                    </a:lnTo>
                    <a:lnTo>
                      <a:pt x="18771" y="3666"/>
                    </a:lnTo>
                    <a:lnTo>
                      <a:pt x="16938" y="3666"/>
                    </a:lnTo>
                    <a:lnTo>
                      <a:pt x="17854" y="4143"/>
                    </a:lnTo>
                    <a:lnTo>
                      <a:pt x="17414" y="4143"/>
                    </a:lnTo>
                    <a:lnTo>
                      <a:pt x="16938" y="5059"/>
                    </a:lnTo>
                    <a:lnTo>
                      <a:pt x="16938" y="5499"/>
                    </a:lnTo>
                    <a:lnTo>
                      <a:pt x="16021" y="4583"/>
                    </a:lnTo>
                    <a:lnTo>
                      <a:pt x="15581" y="4143"/>
                    </a:lnTo>
                    <a:lnTo>
                      <a:pt x="14665" y="4143"/>
                    </a:lnTo>
                    <a:lnTo>
                      <a:pt x="15105" y="3666"/>
                    </a:lnTo>
                    <a:lnTo>
                      <a:pt x="15581" y="2750"/>
                    </a:lnTo>
                    <a:lnTo>
                      <a:pt x="15105" y="2310"/>
                    </a:lnTo>
                    <a:lnTo>
                      <a:pt x="14188" y="2750"/>
                    </a:lnTo>
                    <a:lnTo>
                      <a:pt x="12832" y="2310"/>
                    </a:lnTo>
                    <a:lnTo>
                      <a:pt x="12355" y="2310"/>
                    </a:lnTo>
                    <a:lnTo>
                      <a:pt x="11915" y="1833"/>
                    </a:lnTo>
                    <a:lnTo>
                      <a:pt x="11439" y="1833"/>
                    </a:lnTo>
                    <a:lnTo>
                      <a:pt x="11439" y="1393"/>
                    </a:lnTo>
                    <a:lnTo>
                      <a:pt x="11439" y="917"/>
                    </a:lnTo>
                    <a:lnTo>
                      <a:pt x="11439" y="0"/>
                    </a:lnTo>
                    <a:lnTo>
                      <a:pt x="10082" y="0"/>
                    </a:lnTo>
                    <a:lnTo>
                      <a:pt x="10082" y="477"/>
                    </a:lnTo>
                    <a:lnTo>
                      <a:pt x="9606" y="917"/>
                    </a:lnTo>
                    <a:lnTo>
                      <a:pt x="9166" y="917"/>
                    </a:lnTo>
                    <a:lnTo>
                      <a:pt x="9166" y="477"/>
                    </a:lnTo>
                    <a:lnTo>
                      <a:pt x="8689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47" name="Google Shape;1247;p42"/>
              <p:cNvSpPr/>
              <p:nvPr/>
            </p:nvSpPr>
            <p:spPr>
              <a:xfrm>
                <a:off x="3333850" y="3709850"/>
                <a:ext cx="595750" cy="400525"/>
              </a:xfrm>
              <a:custGeom>
                <a:avLst/>
                <a:gdLst/>
                <a:ahLst/>
                <a:cxnLst/>
                <a:rect l="l" t="t" r="r" b="b"/>
                <a:pathLst>
                  <a:path w="23830" h="16021" extrusionOk="0">
                    <a:moveTo>
                      <a:pt x="15141" y="0"/>
                    </a:moveTo>
                    <a:lnTo>
                      <a:pt x="14665" y="917"/>
                    </a:lnTo>
                    <a:lnTo>
                      <a:pt x="14665" y="1356"/>
                    </a:lnTo>
                    <a:lnTo>
                      <a:pt x="14225" y="1833"/>
                    </a:lnTo>
                    <a:lnTo>
                      <a:pt x="13748" y="2273"/>
                    </a:lnTo>
                    <a:lnTo>
                      <a:pt x="12832" y="2750"/>
                    </a:lnTo>
                    <a:lnTo>
                      <a:pt x="12392" y="3189"/>
                    </a:lnTo>
                    <a:lnTo>
                      <a:pt x="11475" y="4106"/>
                    </a:lnTo>
                    <a:lnTo>
                      <a:pt x="9166" y="4106"/>
                    </a:lnTo>
                    <a:lnTo>
                      <a:pt x="9166" y="4583"/>
                    </a:lnTo>
                    <a:lnTo>
                      <a:pt x="8726" y="4583"/>
                    </a:lnTo>
                    <a:lnTo>
                      <a:pt x="9166" y="5022"/>
                    </a:lnTo>
                    <a:lnTo>
                      <a:pt x="8726" y="5022"/>
                    </a:lnTo>
                    <a:lnTo>
                      <a:pt x="7333" y="5499"/>
                    </a:lnTo>
                    <a:lnTo>
                      <a:pt x="6893" y="5939"/>
                    </a:lnTo>
                    <a:lnTo>
                      <a:pt x="5060" y="5939"/>
                    </a:lnTo>
                    <a:lnTo>
                      <a:pt x="4583" y="5499"/>
                    </a:lnTo>
                    <a:lnTo>
                      <a:pt x="4143" y="5022"/>
                    </a:lnTo>
                    <a:lnTo>
                      <a:pt x="3667" y="5022"/>
                    </a:lnTo>
                    <a:lnTo>
                      <a:pt x="3227" y="4583"/>
                    </a:lnTo>
                    <a:lnTo>
                      <a:pt x="1834" y="3666"/>
                    </a:lnTo>
                    <a:lnTo>
                      <a:pt x="2310" y="4106"/>
                    </a:lnTo>
                    <a:lnTo>
                      <a:pt x="2310" y="4583"/>
                    </a:lnTo>
                    <a:lnTo>
                      <a:pt x="2750" y="5499"/>
                    </a:lnTo>
                    <a:lnTo>
                      <a:pt x="2310" y="5939"/>
                    </a:lnTo>
                    <a:lnTo>
                      <a:pt x="2310" y="6416"/>
                    </a:lnTo>
                    <a:lnTo>
                      <a:pt x="1834" y="6416"/>
                    </a:lnTo>
                    <a:lnTo>
                      <a:pt x="1834" y="5939"/>
                    </a:lnTo>
                    <a:lnTo>
                      <a:pt x="917" y="5939"/>
                    </a:lnTo>
                    <a:lnTo>
                      <a:pt x="917" y="6856"/>
                    </a:lnTo>
                    <a:lnTo>
                      <a:pt x="1394" y="7332"/>
                    </a:lnTo>
                    <a:lnTo>
                      <a:pt x="1394" y="7772"/>
                    </a:lnTo>
                    <a:lnTo>
                      <a:pt x="1394" y="8249"/>
                    </a:lnTo>
                    <a:lnTo>
                      <a:pt x="917" y="8249"/>
                    </a:lnTo>
                    <a:lnTo>
                      <a:pt x="917" y="9165"/>
                    </a:lnTo>
                    <a:lnTo>
                      <a:pt x="477" y="10082"/>
                    </a:lnTo>
                    <a:lnTo>
                      <a:pt x="1" y="10082"/>
                    </a:lnTo>
                    <a:lnTo>
                      <a:pt x="1" y="10998"/>
                    </a:lnTo>
                    <a:lnTo>
                      <a:pt x="917" y="10998"/>
                    </a:lnTo>
                    <a:lnTo>
                      <a:pt x="1394" y="11438"/>
                    </a:lnTo>
                    <a:lnTo>
                      <a:pt x="1834" y="11915"/>
                    </a:lnTo>
                    <a:lnTo>
                      <a:pt x="2310" y="12355"/>
                    </a:lnTo>
                    <a:lnTo>
                      <a:pt x="2310" y="12831"/>
                    </a:lnTo>
                    <a:lnTo>
                      <a:pt x="2310" y="13271"/>
                    </a:lnTo>
                    <a:lnTo>
                      <a:pt x="2750" y="13748"/>
                    </a:lnTo>
                    <a:lnTo>
                      <a:pt x="3227" y="14188"/>
                    </a:lnTo>
                    <a:lnTo>
                      <a:pt x="4143" y="14664"/>
                    </a:lnTo>
                    <a:lnTo>
                      <a:pt x="4583" y="15104"/>
                    </a:lnTo>
                    <a:lnTo>
                      <a:pt x="5060" y="15104"/>
                    </a:lnTo>
                    <a:lnTo>
                      <a:pt x="5060" y="15581"/>
                    </a:lnTo>
                    <a:lnTo>
                      <a:pt x="5500" y="15581"/>
                    </a:lnTo>
                    <a:lnTo>
                      <a:pt x="5976" y="16021"/>
                    </a:lnTo>
                    <a:lnTo>
                      <a:pt x="8726" y="16021"/>
                    </a:lnTo>
                    <a:lnTo>
                      <a:pt x="9166" y="15581"/>
                    </a:lnTo>
                    <a:lnTo>
                      <a:pt x="9642" y="14664"/>
                    </a:lnTo>
                    <a:lnTo>
                      <a:pt x="10999" y="14664"/>
                    </a:lnTo>
                    <a:lnTo>
                      <a:pt x="11475" y="14188"/>
                    </a:lnTo>
                    <a:lnTo>
                      <a:pt x="11915" y="13748"/>
                    </a:lnTo>
                    <a:lnTo>
                      <a:pt x="13308" y="13271"/>
                    </a:lnTo>
                    <a:lnTo>
                      <a:pt x="13748" y="13748"/>
                    </a:lnTo>
                    <a:lnTo>
                      <a:pt x="14665" y="13271"/>
                    </a:lnTo>
                    <a:lnTo>
                      <a:pt x="15141" y="12831"/>
                    </a:lnTo>
                    <a:lnTo>
                      <a:pt x="15581" y="12831"/>
                    </a:lnTo>
                    <a:lnTo>
                      <a:pt x="16498" y="13271"/>
                    </a:lnTo>
                    <a:lnTo>
                      <a:pt x="16974" y="13271"/>
                    </a:lnTo>
                    <a:lnTo>
                      <a:pt x="17414" y="12355"/>
                    </a:lnTo>
                    <a:lnTo>
                      <a:pt x="17891" y="11915"/>
                    </a:lnTo>
                    <a:lnTo>
                      <a:pt x="18331" y="11438"/>
                    </a:lnTo>
                    <a:lnTo>
                      <a:pt x="18807" y="10998"/>
                    </a:lnTo>
                    <a:lnTo>
                      <a:pt x="19247" y="10082"/>
                    </a:lnTo>
                    <a:lnTo>
                      <a:pt x="19247" y="9605"/>
                    </a:lnTo>
                    <a:lnTo>
                      <a:pt x="19724" y="9605"/>
                    </a:lnTo>
                    <a:lnTo>
                      <a:pt x="20164" y="9165"/>
                    </a:lnTo>
                    <a:lnTo>
                      <a:pt x="20640" y="8689"/>
                    </a:lnTo>
                    <a:lnTo>
                      <a:pt x="20640" y="7332"/>
                    </a:lnTo>
                    <a:lnTo>
                      <a:pt x="21080" y="6856"/>
                    </a:lnTo>
                    <a:lnTo>
                      <a:pt x="21080" y="5499"/>
                    </a:lnTo>
                    <a:lnTo>
                      <a:pt x="21557" y="5022"/>
                    </a:lnTo>
                    <a:lnTo>
                      <a:pt x="21997" y="4583"/>
                    </a:lnTo>
                    <a:lnTo>
                      <a:pt x="22473" y="4583"/>
                    </a:lnTo>
                    <a:lnTo>
                      <a:pt x="22913" y="4106"/>
                    </a:lnTo>
                    <a:lnTo>
                      <a:pt x="23390" y="3666"/>
                    </a:lnTo>
                    <a:lnTo>
                      <a:pt x="23830" y="3189"/>
                    </a:lnTo>
                    <a:lnTo>
                      <a:pt x="23830" y="2750"/>
                    </a:lnTo>
                    <a:lnTo>
                      <a:pt x="22913" y="1356"/>
                    </a:lnTo>
                    <a:lnTo>
                      <a:pt x="22473" y="917"/>
                    </a:lnTo>
                    <a:lnTo>
                      <a:pt x="21997" y="1356"/>
                    </a:lnTo>
                    <a:lnTo>
                      <a:pt x="21997" y="917"/>
                    </a:lnTo>
                    <a:lnTo>
                      <a:pt x="21557" y="917"/>
                    </a:lnTo>
                    <a:lnTo>
                      <a:pt x="21080" y="440"/>
                    </a:lnTo>
                    <a:lnTo>
                      <a:pt x="20640" y="440"/>
                    </a:lnTo>
                    <a:lnTo>
                      <a:pt x="19724" y="917"/>
                    </a:lnTo>
                    <a:lnTo>
                      <a:pt x="19247" y="440"/>
                    </a:lnTo>
                    <a:lnTo>
                      <a:pt x="18807" y="440"/>
                    </a:lnTo>
                    <a:lnTo>
                      <a:pt x="18807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48" name="Google Shape;1248;p42"/>
              <p:cNvSpPr/>
              <p:nvPr/>
            </p:nvSpPr>
            <p:spPr>
              <a:xfrm>
                <a:off x="3139550" y="2827250"/>
                <a:ext cx="893625" cy="824875"/>
              </a:xfrm>
              <a:custGeom>
                <a:avLst/>
                <a:gdLst/>
                <a:ahLst/>
                <a:cxnLst/>
                <a:rect l="l" t="t" r="r" b="b"/>
                <a:pathLst>
                  <a:path w="35745" h="32995" extrusionOk="0">
                    <a:moveTo>
                      <a:pt x="9166" y="28888"/>
                    </a:moveTo>
                    <a:lnTo>
                      <a:pt x="9606" y="29328"/>
                    </a:lnTo>
                    <a:lnTo>
                      <a:pt x="9606" y="28888"/>
                    </a:lnTo>
                    <a:close/>
                    <a:moveTo>
                      <a:pt x="27019" y="0"/>
                    </a:moveTo>
                    <a:lnTo>
                      <a:pt x="26103" y="477"/>
                    </a:lnTo>
                    <a:lnTo>
                      <a:pt x="25663" y="917"/>
                    </a:lnTo>
                    <a:lnTo>
                      <a:pt x="25663" y="1393"/>
                    </a:lnTo>
                    <a:lnTo>
                      <a:pt x="23830" y="1393"/>
                    </a:lnTo>
                    <a:lnTo>
                      <a:pt x="23830" y="917"/>
                    </a:lnTo>
                    <a:lnTo>
                      <a:pt x="23353" y="477"/>
                    </a:lnTo>
                    <a:lnTo>
                      <a:pt x="21997" y="477"/>
                    </a:lnTo>
                    <a:lnTo>
                      <a:pt x="22437" y="917"/>
                    </a:lnTo>
                    <a:lnTo>
                      <a:pt x="22913" y="917"/>
                    </a:lnTo>
                    <a:lnTo>
                      <a:pt x="22437" y="2310"/>
                    </a:lnTo>
                    <a:lnTo>
                      <a:pt x="21997" y="2750"/>
                    </a:lnTo>
                    <a:lnTo>
                      <a:pt x="21080" y="2750"/>
                    </a:lnTo>
                    <a:lnTo>
                      <a:pt x="21080" y="2310"/>
                    </a:lnTo>
                    <a:lnTo>
                      <a:pt x="20604" y="1833"/>
                    </a:lnTo>
                    <a:lnTo>
                      <a:pt x="20604" y="1393"/>
                    </a:lnTo>
                    <a:lnTo>
                      <a:pt x="19247" y="2310"/>
                    </a:lnTo>
                    <a:lnTo>
                      <a:pt x="19247" y="2750"/>
                    </a:lnTo>
                    <a:lnTo>
                      <a:pt x="18771" y="3666"/>
                    </a:lnTo>
                    <a:lnTo>
                      <a:pt x="19247" y="3666"/>
                    </a:lnTo>
                    <a:lnTo>
                      <a:pt x="19687" y="4143"/>
                    </a:lnTo>
                    <a:lnTo>
                      <a:pt x="19247" y="5059"/>
                    </a:lnTo>
                    <a:lnTo>
                      <a:pt x="18771" y="5059"/>
                    </a:lnTo>
                    <a:lnTo>
                      <a:pt x="18771" y="5499"/>
                    </a:lnTo>
                    <a:lnTo>
                      <a:pt x="18771" y="5976"/>
                    </a:lnTo>
                    <a:lnTo>
                      <a:pt x="18771" y="6416"/>
                    </a:lnTo>
                    <a:lnTo>
                      <a:pt x="17414" y="6416"/>
                    </a:lnTo>
                    <a:lnTo>
                      <a:pt x="16938" y="5976"/>
                    </a:lnTo>
                    <a:lnTo>
                      <a:pt x="16498" y="5976"/>
                    </a:lnTo>
                    <a:lnTo>
                      <a:pt x="15105" y="6416"/>
                    </a:lnTo>
                    <a:lnTo>
                      <a:pt x="14665" y="5976"/>
                    </a:lnTo>
                    <a:lnTo>
                      <a:pt x="14665" y="5499"/>
                    </a:lnTo>
                    <a:lnTo>
                      <a:pt x="14665" y="5059"/>
                    </a:lnTo>
                    <a:lnTo>
                      <a:pt x="14665" y="4583"/>
                    </a:lnTo>
                    <a:lnTo>
                      <a:pt x="14188" y="4143"/>
                    </a:lnTo>
                    <a:lnTo>
                      <a:pt x="14188" y="3666"/>
                    </a:lnTo>
                    <a:lnTo>
                      <a:pt x="12355" y="3666"/>
                    </a:lnTo>
                    <a:lnTo>
                      <a:pt x="11915" y="4143"/>
                    </a:lnTo>
                    <a:lnTo>
                      <a:pt x="10522" y="4143"/>
                    </a:lnTo>
                    <a:lnTo>
                      <a:pt x="10082" y="4583"/>
                    </a:lnTo>
                    <a:lnTo>
                      <a:pt x="9606" y="4583"/>
                    </a:lnTo>
                    <a:lnTo>
                      <a:pt x="9606" y="5059"/>
                    </a:lnTo>
                    <a:lnTo>
                      <a:pt x="9166" y="5059"/>
                    </a:lnTo>
                    <a:lnTo>
                      <a:pt x="8689" y="5499"/>
                    </a:lnTo>
                    <a:lnTo>
                      <a:pt x="8249" y="5059"/>
                    </a:lnTo>
                    <a:lnTo>
                      <a:pt x="7773" y="5499"/>
                    </a:lnTo>
                    <a:lnTo>
                      <a:pt x="7333" y="5976"/>
                    </a:lnTo>
                    <a:lnTo>
                      <a:pt x="6856" y="6892"/>
                    </a:lnTo>
                    <a:lnTo>
                      <a:pt x="6416" y="6892"/>
                    </a:lnTo>
                    <a:lnTo>
                      <a:pt x="5940" y="7332"/>
                    </a:lnTo>
                    <a:lnTo>
                      <a:pt x="5500" y="7332"/>
                    </a:lnTo>
                    <a:lnTo>
                      <a:pt x="5500" y="7809"/>
                    </a:lnTo>
                    <a:lnTo>
                      <a:pt x="3667" y="7809"/>
                    </a:lnTo>
                    <a:lnTo>
                      <a:pt x="2274" y="8249"/>
                    </a:lnTo>
                    <a:lnTo>
                      <a:pt x="1834" y="9642"/>
                    </a:lnTo>
                    <a:lnTo>
                      <a:pt x="1834" y="10082"/>
                    </a:lnTo>
                    <a:lnTo>
                      <a:pt x="2274" y="10558"/>
                    </a:lnTo>
                    <a:lnTo>
                      <a:pt x="2274" y="10998"/>
                    </a:lnTo>
                    <a:lnTo>
                      <a:pt x="1357" y="10998"/>
                    </a:lnTo>
                    <a:lnTo>
                      <a:pt x="917" y="10082"/>
                    </a:lnTo>
                    <a:lnTo>
                      <a:pt x="917" y="10558"/>
                    </a:lnTo>
                    <a:lnTo>
                      <a:pt x="917" y="10998"/>
                    </a:lnTo>
                    <a:lnTo>
                      <a:pt x="917" y="11475"/>
                    </a:lnTo>
                    <a:lnTo>
                      <a:pt x="917" y="11915"/>
                    </a:lnTo>
                    <a:lnTo>
                      <a:pt x="917" y="12391"/>
                    </a:lnTo>
                    <a:lnTo>
                      <a:pt x="917" y="12831"/>
                    </a:lnTo>
                    <a:lnTo>
                      <a:pt x="441" y="13748"/>
                    </a:lnTo>
                    <a:lnTo>
                      <a:pt x="1" y="14224"/>
                    </a:lnTo>
                    <a:lnTo>
                      <a:pt x="441" y="15141"/>
                    </a:lnTo>
                    <a:lnTo>
                      <a:pt x="917" y="15581"/>
                    </a:lnTo>
                    <a:lnTo>
                      <a:pt x="917" y="16057"/>
                    </a:lnTo>
                    <a:lnTo>
                      <a:pt x="1357" y="16497"/>
                    </a:lnTo>
                    <a:lnTo>
                      <a:pt x="2274" y="16497"/>
                    </a:lnTo>
                    <a:lnTo>
                      <a:pt x="1357" y="16974"/>
                    </a:lnTo>
                    <a:lnTo>
                      <a:pt x="1834" y="17414"/>
                    </a:lnTo>
                    <a:lnTo>
                      <a:pt x="1834" y="17890"/>
                    </a:lnTo>
                    <a:lnTo>
                      <a:pt x="2274" y="18807"/>
                    </a:lnTo>
                    <a:lnTo>
                      <a:pt x="2274" y="19247"/>
                    </a:lnTo>
                    <a:lnTo>
                      <a:pt x="2274" y="20640"/>
                    </a:lnTo>
                    <a:lnTo>
                      <a:pt x="2274" y="21080"/>
                    </a:lnTo>
                    <a:lnTo>
                      <a:pt x="2274" y="21556"/>
                    </a:lnTo>
                    <a:lnTo>
                      <a:pt x="2750" y="21556"/>
                    </a:lnTo>
                    <a:lnTo>
                      <a:pt x="2274" y="22473"/>
                    </a:lnTo>
                    <a:lnTo>
                      <a:pt x="2750" y="23829"/>
                    </a:lnTo>
                    <a:lnTo>
                      <a:pt x="4107" y="23829"/>
                    </a:lnTo>
                    <a:lnTo>
                      <a:pt x="4107" y="24746"/>
                    </a:lnTo>
                    <a:lnTo>
                      <a:pt x="4107" y="25222"/>
                    </a:lnTo>
                    <a:lnTo>
                      <a:pt x="4107" y="25662"/>
                    </a:lnTo>
                    <a:lnTo>
                      <a:pt x="4583" y="25662"/>
                    </a:lnTo>
                    <a:lnTo>
                      <a:pt x="5023" y="26139"/>
                    </a:lnTo>
                    <a:lnTo>
                      <a:pt x="5500" y="26139"/>
                    </a:lnTo>
                    <a:lnTo>
                      <a:pt x="6856" y="26579"/>
                    </a:lnTo>
                    <a:lnTo>
                      <a:pt x="7773" y="26139"/>
                    </a:lnTo>
                    <a:lnTo>
                      <a:pt x="8249" y="26579"/>
                    </a:lnTo>
                    <a:lnTo>
                      <a:pt x="7773" y="27495"/>
                    </a:lnTo>
                    <a:lnTo>
                      <a:pt x="7333" y="27972"/>
                    </a:lnTo>
                    <a:lnTo>
                      <a:pt x="8249" y="27972"/>
                    </a:lnTo>
                    <a:lnTo>
                      <a:pt x="8689" y="28412"/>
                    </a:lnTo>
                    <a:lnTo>
                      <a:pt x="9166" y="28888"/>
                    </a:lnTo>
                    <a:lnTo>
                      <a:pt x="9606" y="27972"/>
                    </a:lnTo>
                    <a:lnTo>
                      <a:pt x="10082" y="27972"/>
                    </a:lnTo>
                    <a:lnTo>
                      <a:pt x="9606" y="27495"/>
                    </a:lnTo>
                    <a:lnTo>
                      <a:pt x="11439" y="27495"/>
                    </a:lnTo>
                    <a:lnTo>
                      <a:pt x="11915" y="27972"/>
                    </a:lnTo>
                    <a:lnTo>
                      <a:pt x="12355" y="27495"/>
                    </a:lnTo>
                    <a:lnTo>
                      <a:pt x="13272" y="28888"/>
                    </a:lnTo>
                    <a:lnTo>
                      <a:pt x="13748" y="29328"/>
                    </a:lnTo>
                    <a:lnTo>
                      <a:pt x="14665" y="29805"/>
                    </a:lnTo>
                    <a:lnTo>
                      <a:pt x="16021" y="29805"/>
                    </a:lnTo>
                    <a:lnTo>
                      <a:pt x="16498" y="30245"/>
                    </a:lnTo>
                    <a:lnTo>
                      <a:pt x="16938" y="30722"/>
                    </a:lnTo>
                    <a:lnTo>
                      <a:pt x="17414" y="31161"/>
                    </a:lnTo>
                    <a:lnTo>
                      <a:pt x="18331" y="31161"/>
                    </a:lnTo>
                    <a:lnTo>
                      <a:pt x="18771" y="31638"/>
                    </a:lnTo>
                    <a:lnTo>
                      <a:pt x="19247" y="30722"/>
                    </a:lnTo>
                    <a:lnTo>
                      <a:pt x="19687" y="30722"/>
                    </a:lnTo>
                    <a:lnTo>
                      <a:pt x="20164" y="30245"/>
                    </a:lnTo>
                    <a:lnTo>
                      <a:pt x="20604" y="30245"/>
                    </a:lnTo>
                    <a:lnTo>
                      <a:pt x="21080" y="30722"/>
                    </a:lnTo>
                    <a:lnTo>
                      <a:pt x="21080" y="31638"/>
                    </a:lnTo>
                    <a:lnTo>
                      <a:pt x="21520" y="31161"/>
                    </a:lnTo>
                    <a:lnTo>
                      <a:pt x="21520" y="30722"/>
                    </a:lnTo>
                    <a:lnTo>
                      <a:pt x="22437" y="30245"/>
                    </a:lnTo>
                    <a:lnTo>
                      <a:pt x="22913" y="30722"/>
                    </a:lnTo>
                    <a:lnTo>
                      <a:pt x="23353" y="30722"/>
                    </a:lnTo>
                    <a:lnTo>
                      <a:pt x="23830" y="30245"/>
                    </a:lnTo>
                    <a:lnTo>
                      <a:pt x="23830" y="31161"/>
                    </a:lnTo>
                    <a:lnTo>
                      <a:pt x="23830" y="31638"/>
                    </a:lnTo>
                    <a:lnTo>
                      <a:pt x="25186" y="31161"/>
                    </a:lnTo>
                    <a:lnTo>
                      <a:pt x="25663" y="30722"/>
                    </a:lnTo>
                    <a:lnTo>
                      <a:pt x="25663" y="30245"/>
                    </a:lnTo>
                    <a:lnTo>
                      <a:pt x="26103" y="29805"/>
                    </a:lnTo>
                    <a:lnTo>
                      <a:pt x="27019" y="30722"/>
                    </a:lnTo>
                    <a:lnTo>
                      <a:pt x="27496" y="30722"/>
                    </a:lnTo>
                    <a:lnTo>
                      <a:pt x="27936" y="31161"/>
                    </a:lnTo>
                    <a:lnTo>
                      <a:pt x="28412" y="31638"/>
                    </a:lnTo>
                    <a:lnTo>
                      <a:pt x="28852" y="32078"/>
                    </a:lnTo>
                    <a:lnTo>
                      <a:pt x="30245" y="32078"/>
                    </a:lnTo>
                    <a:lnTo>
                      <a:pt x="30685" y="32994"/>
                    </a:lnTo>
                    <a:lnTo>
                      <a:pt x="30685" y="32555"/>
                    </a:lnTo>
                    <a:lnTo>
                      <a:pt x="31162" y="32078"/>
                    </a:lnTo>
                    <a:lnTo>
                      <a:pt x="31162" y="31638"/>
                    </a:lnTo>
                    <a:lnTo>
                      <a:pt x="31162" y="31161"/>
                    </a:lnTo>
                    <a:lnTo>
                      <a:pt x="31162" y="30722"/>
                    </a:lnTo>
                    <a:lnTo>
                      <a:pt x="31162" y="30245"/>
                    </a:lnTo>
                    <a:lnTo>
                      <a:pt x="31162" y="28888"/>
                    </a:lnTo>
                    <a:lnTo>
                      <a:pt x="31162" y="28412"/>
                    </a:lnTo>
                    <a:lnTo>
                      <a:pt x="31602" y="27972"/>
                    </a:lnTo>
                    <a:lnTo>
                      <a:pt x="32078" y="27495"/>
                    </a:lnTo>
                    <a:lnTo>
                      <a:pt x="32518" y="26579"/>
                    </a:lnTo>
                    <a:lnTo>
                      <a:pt x="32995" y="26139"/>
                    </a:lnTo>
                    <a:lnTo>
                      <a:pt x="33911" y="25222"/>
                    </a:lnTo>
                    <a:lnTo>
                      <a:pt x="34828" y="25222"/>
                    </a:lnTo>
                    <a:lnTo>
                      <a:pt x="35268" y="24746"/>
                    </a:lnTo>
                    <a:lnTo>
                      <a:pt x="35744" y="23829"/>
                    </a:lnTo>
                    <a:lnTo>
                      <a:pt x="35268" y="22913"/>
                    </a:lnTo>
                    <a:lnTo>
                      <a:pt x="34828" y="22913"/>
                    </a:lnTo>
                    <a:lnTo>
                      <a:pt x="34828" y="22473"/>
                    </a:lnTo>
                    <a:lnTo>
                      <a:pt x="35268" y="21996"/>
                    </a:lnTo>
                    <a:lnTo>
                      <a:pt x="34351" y="21080"/>
                    </a:lnTo>
                    <a:lnTo>
                      <a:pt x="33911" y="20640"/>
                    </a:lnTo>
                    <a:lnTo>
                      <a:pt x="32995" y="20163"/>
                    </a:lnTo>
                    <a:lnTo>
                      <a:pt x="33435" y="19723"/>
                    </a:lnTo>
                    <a:lnTo>
                      <a:pt x="32995" y="19247"/>
                    </a:lnTo>
                    <a:lnTo>
                      <a:pt x="32995" y="17890"/>
                    </a:lnTo>
                    <a:lnTo>
                      <a:pt x="32995" y="17414"/>
                    </a:lnTo>
                    <a:lnTo>
                      <a:pt x="33435" y="15581"/>
                    </a:lnTo>
                    <a:lnTo>
                      <a:pt x="32518" y="15581"/>
                    </a:lnTo>
                    <a:lnTo>
                      <a:pt x="32078" y="15141"/>
                    </a:lnTo>
                    <a:lnTo>
                      <a:pt x="33435" y="13748"/>
                    </a:lnTo>
                    <a:lnTo>
                      <a:pt x="33911" y="13308"/>
                    </a:lnTo>
                    <a:lnTo>
                      <a:pt x="33911" y="12831"/>
                    </a:lnTo>
                    <a:lnTo>
                      <a:pt x="33911" y="10998"/>
                    </a:lnTo>
                    <a:lnTo>
                      <a:pt x="33435" y="10558"/>
                    </a:lnTo>
                    <a:lnTo>
                      <a:pt x="33435" y="10082"/>
                    </a:lnTo>
                    <a:lnTo>
                      <a:pt x="32995" y="10082"/>
                    </a:lnTo>
                    <a:lnTo>
                      <a:pt x="32518" y="9165"/>
                    </a:lnTo>
                    <a:lnTo>
                      <a:pt x="32078" y="8725"/>
                    </a:lnTo>
                    <a:lnTo>
                      <a:pt x="32078" y="7332"/>
                    </a:lnTo>
                    <a:lnTo>
                      <a:pt x="31602" y="6892"/>
                    </a:lnTo>
                    <a:lnTo>
                      <a:pt x="31602" y="6416"/>
                    </a:lnTo>
                    <a:lnTo>
                      <a:pt x="31602" y="5499"/>
                    </a:lnTo>
                    <a:lnTo>
                      <a:pt x="31602" y="5059"/>
                    </a:lnTo>
                    <a:lnTo>
                      <a:pt x="30245" y="4583"/>
                    </a:lnTo>
                    <a:lnTo>
                      <a:pt x="29769" y="4583"/>
                    </a:lnTo>
                    <a:lnTo>
                      <a:pt x="28852" y="3666"/>
                    </a:lnTo>
                    <a:lnTo>
                      <a:pt x="28852" y="3226"/>
                    </a:lnTo>
                    <a:lnTo>
                      <a:pt x="28852" y="2310"/>
                    </a:lnTo>
                    <a:lnTo>
                      <a:pt x="28412" y="1833"/>
                    </a:lnTo>
                    <a:lnTo>
                      <a:pt x="28412" y="1393"/>
                    </a:lnTo>
                    <a:lnTo>
                      <a:pt x="27936" y="477"/>
                    </a:lnTo>
                    <a:lnTo>
                      <a:pt x="27019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49" name="Google Shape;1249;p42"/>
              <p:cNvSpPr/>
              <p:nvPr/>
            </p:nvSpPr>
            <p:spPr>
              <a:xfrm>
                <a:off x="4089975" y="4947125"/>
                <a:ext cx="183325" cy="114575"/>
              </a:xfrm>
              <a:custGeom>
                <a:avLst/>
                <a:gdLst/>
                <a:ahLst/>
                <a:cxnLst/>
                <a:rect l="l" t="t" r="r" b="b"/>
                <a:pathLst>
                  <a:path w="7333" h="4583" extrusionOk="0">
                    <a:moveTo>
                      <a:pt x="917" y="0"/>
                    </a:moveTo>
                    <a:lnTo>
                      <a:pt x="0" y="440"/>
                    </a:lnTo>
                    <a:lnTo>
                      <a:pt x="477" y="917"/>
                    </a:lnTo>
                    <a:lnTo>
                      <a:pt x="1833" y="917"/>
                    </a:lnTo>
                    <a:lnTo>
                      <a:pt x="2310" y="1357"/>
                    </a:lnTo>
                    <a:lnTo>
                      <a:pt x="3666" y="1833"/>
                    </a:lnTo>
                    <a:lnTo>
                      <a:pt x="4143" y="2273"/>
                    </a:lnTo>
                    <a:lnTo>
                      <a:pt x="5059" y="2750"/>
                    </a:lnTo>
                    <a:lnTo>
                      <a:pt x="5499" y="3190"/>
                    </a:lnTo>
                    <a:lnTo>
                      <a:pt x="5976" y="3666"/>
                    </a:lnTo>
                    <a:lnTo>
                      <a:pt x="6892" y="4583"/>
                    </a:lnTo>
                    <a:lnTo>
                      <a:pt x="7332" y="4583"/>
                    </a:lnTo>
                    <a:lnTo>
                      <a:pt x="6892" y="3666"/>
                    </a:lnTo>
                    <a:lnTo>
                      <a:pt x="6416" y="3190"/>
                    </a:lnTo>
                    <a:lnTo>
                      <a:pt x="5976" y="2750"/>
                    </a:lnTo>
                    <a:lnTo>
                      <a:pt x="5976" y="2273"/>
                    </a:lnTo>
                    <a:lnTo>
                      <a:pt x="5499" y="1833"/>
                    </a:lnTo>
                    <a:lnTo>
                      <a:pt x="5059" y="1833"/>
                    </a:lnTo>
                    <a:lnTo>
                      <a:pt x="4583" y="1357"/>
                    </a:lnTo>
                    <a:lnTo>
                      <a:pt x="3226" y="917"/>
                    </a:lnTo>
                    <a:lnTo>
                      <a:pt x="2310" y="917"/>
                    </a:lnTo>
                    <a:lnTo>
                      <a:pt x="1833" y="440"/>
                    </a:lnTo>
                    <a:lnTo>
                      <a:pt x="1393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50" name="Google Shape;1250;p42"/>
              <p:cNvSpPr/>
              <p:nvPr/>
            </p:nvSpPr>
            <p:spPr>
              <a:xfrm>
                <a:off x="3322850" y="994225"/>
                <a:ext cx="56850" cy="68775"/>
              </a:xfrm>
              <a:custGeom>
                <a:avLst/>
                <a:gdLst/>
                <a:ahLst/>
                <a:cxnLst/>
                <a:rect l="l" t="t" r="r" b="b"/>
                <a:pathLst>
                  <a:path w="2274" h="2751" extrusionOk="0">
                    <a:moveTo>
                      <a:pt x="1357" y="1"/>
                    </a:moveTo>
                    <a:lnTo>
                      <a:pt x="1357" y="477"/>
                    </a:lnTo>
                    <a:lnTo>
                      <a:pt x="441" y="477"/>
                    </a:lnTo>
                    <a:lnTo>
                      <a:pt x="441" y="917"/>
                    </a:lnTo>
                    <a:lnTo>
                      <a:pt x="441" y="1394"/>
                    </a:lnTo>
                    <a:lnTo>
                      <a:pt x="1" y="1834"/>
                    </a:lnTo>
                    <a:lnTo>
                      <a:pt x="441" y="2310"/>
                    </a:lnTo>
                    <a:lnTo>
                      <a:pt x="441" y="2750"/>
                    </a:lnTo>
                    <a:lnTo>
                      <a:pt x="917" y="2310"/>
                    </a:lnTo>
                    <a:lnTo>
                      <a:pt x="917" y="1834"/>
                    </a:lnTo>
                    <a:lnTo>
                      <a:pt x="1834" y="1834"/>
                    </a:lnTo>
                    <a:lnTo>
                      <a:pt x="2274" y="477"/>
                    </a:lnTo>
                    <a:lnTo>
                      <a:pt x="1834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51" name="Google Shape;1251;p42"/>
              <p:cNvSpPr/>
              <p:nvPr/>
            </p:nvSpPr>
            <p:spPr>
              <a:xfrm>
                <a:off x="2520900" y="708275"/>
                <a:ext cx="1477450" cy="1775300"/>
              </a:xfrm>
              <a:custGeom>
                <a:avLst/>
                <a:gdLst/>
                <a:ahLst/>
                <a:cxnLst/>
                <a:rect l="l" t="t" r="r" b="b"/>
                <a:pathLst>
                  <a:path w="59098" h="71012" extrusionOk="0">
                    <a:moveTo>
                      <a:pt x="52242" y="1"/>
                    </a:moveTo>
                    <a:lnTo>
                      <a:pt x="51325" y="1357"/>
                    </a:lnTo>
                    <a:lnTo>
                      <a:pt x="51325" y="1834"/>
                    </a:lnTo>
                    <a:lnTo>
                      <a:pt x="49932" y="2274"/>
                    </a:lnTo>
                    <a:lnTo>
                      <a:pt x="50409" y="3667"/>
                    </a:lnTo>
                    <a:lnTo>
                      <a:pt x="50409" y="4107"/>
                    </a:lnTo>
                    <a:lnTo>
                      <a:pt x="49932" y="3667"/>
                    </a:lnTo>
                    <a:lnTo>
                      <a:pt x="49932" y="3190"/>
                    </a:lnTo>
                    <a:lnTo>
                      <a:pt x="49016" y="2750"/>
                    </a:lnTo>
                    <a:lnTo>
                      <a:pt x="49016" y="2274"/>
                    </a:lnTo>
                    <a:lnTo>
                      <a:pt x="49016" y="1834"/>
                    </a:lnTo>
                    <a:lnTo>
                      <a:pt x="49016" y="1357"/>
                    </a:lnTo>
                    <a:lnTo>
                      <a:pt x="48576" y="1357"/>
                    </a:lnTo>
                    <a:lnTo>
                      <a:pt x="48576" y="1834"/>
                    </a:lnTo>
                    <a:lnTo>
                      <a:pt x="48576" y="2274"/>
                    </a:lnTo>
                    <a:lnTo>
                      <a:pt x="48099" y="3667"/>
                    </a:lnTo>
                    <a:lnTo>
                      <a:pt x="47659" y="4583"/>
                    </a:lnTo>
                    <a:lnTo>
                      <a:pt x="47659" y="5500"/>
                    </a:lnTo>
                    <a:lnTo>
                      <a:pt x="47183" y="5023"/>
                    </a:lnTo>
                    <a:lnTo>
                      <a:pt x="47183" y="4583"/>
                    </a:lnTo>
                    <a:lnTo>
                      <a:pt x="47183" y="3667"/>
                    </a:lnTo>
                    <a:lnTo>
                      <a:pt x="48099" y="2750"/>
                    </a:lnTo>
                    <a:lnTo>
                      <a:pt x="48099" y="2274"/>
                    </a:lnTo>
                    <a:lnTo>
                      <a:pt x="48576" y="1357"/>
                    </a:lnTo>
                    <a:lnTo>
                      <a:pt x="49016" y="917"/>
                    </a:lnTo>
                    <a:lnTo>
                      <a:pt x="48576" y="441"/>
                    </a:lnTo>
                    <a:lnTo>
                      <a:pt x="47183" y="1357"/>
                    </a:lnTo>
                    <a:lnTo>
                      <a:pt x="46743" y="917"/>
                    </a:lnTo>
                    <a:lnTo>
                      <a:pt x="46266" y="1834"/>
                    </a:lnTo>
                    <a:lnTo>
                      <a:pt x="46266" y="2274"/>
                    </a:lnTo>
                    <a:lnTo>
                      <a:pt x="47183" y="2750"/>
                    </a:lnTo>
                    <a:lnTo>
                      <a:pt x="45826" y="3190"/>
                    </a:lnTo>
                    <a:lnTo>
                      <a:pt x="45350" y="2750"/>
                    </a:lnTo>
                    <a:lnTo>
                      <a:pt x="44910" y="3190"/>
                    </a:lnTo>
                    <a:lnTo>
                      <a:pt x="44910" y="4107"/>
                    </a:lnTo>
                    <a:lnTo>
                      <a:pt x="44433" y="4107"/>
                    </a:lnTo>
                    <a:lnTo>
                      <a:pt x="44910" y="4583"/>
                    </a:lnTo>
                    <a:lnTo>
                      <a:pt x="43993" y="5940"/>
                    </a:lnTo>
                    <a:lnTo>
                      <a:pt x="43517" y="4583"/>
                    </a:lnTo>
                    <a:lnTo>
                      <a:pt x="43077" y="5500"/>
                    </a:lnTo>
                    <a:lnTo>
                      <a:pt x="43077" y="5940"/>
                    </a:lnTo>
                    <a:lnTo>
                      <a:pt x="43077" y="6416"/>
                    </a:lnTo>
                    <a:lnTo>
                      <a:pt x="42600" y="6856"/>
                    </a:lnTo>
                    <a:lnTo>
                      <a:pt x="42160" y="6416"/>
                    </a:lnTo>
                    <a:lnTo>
                      <a:pt x="41684" y="6416"/>
                    </a:lnTo>
                    <a:lnTo>
                      <a:pt x="41684" y="6856"/>
                    </a:lnTo>
                    <a:lnTo>
                      <a:pt x="41244" y="6416"/>
                    </a:lnTo>
                    <a:lnTo>
                      <a:pt x="40767" y="6416"/>
                    </a:lnTo>
                    <a:lnTo>
                      <a:pt x="40327" y="6856"/>
                    </a:lnTo>
                    <a:lnTo>
                      <a:pt x="40327" y="7333"/>
                    </a:lnTo>
                    <a:lnTo>
                      <a:pt x="39851" y="7333"/>
                    </a:lnTo>
                    <a:lnTo>
                      <a:pt x="39411" y="8249"/>
                    </a:lnTo>
                    <a:lnTo>
                      <a:pt x="39411" y="9166"/>
                    </a:lnTo>
                    <a:lnTo>
                      <a:pt x="39851" y="9606"/>
                    </a:lnTo>
                    <a:lnTo>
                      <a:pt x="39851" y="10522"/>
                    </a:lnTo>
                    <a:lnTo>
                      <a:pt x="39411" y="10082"/>
                    </a:lnTo>
                    <a:lnTo>
                      <a:pt x="38934" y="9606"/>
                    </a:lnTo>
                    <a:lnTo>
                      <a:pt x="38494" y="9606"/>
                    </a:lnTo>
                    <a:lnTo>
                      <a:pt x="38018" y="10522"/>
                    </a:lnTo>
                    <a:lnTo>
                      <a:pt x="37101" y="9606"/>
                    </a:lnTo>
                    <a:lnTo>
                      <a:pt x="37101" y="10082"/>
                    </a:lnTo>
                    <a:lnTo>
                      <a:pt x="37101" y="10999"/>
                    </a:lnTo>
                    <a:lnTo>
                      <a:pt x="37578" y="11915"/>
                    </a:lnTo>
                    <a:lnTo>
                      <a:pt x="37578" y="12355"/>
                    </a:lnTo>
                    <a:lnTo>
                      <a:pt x="37101" y="12355"/>
                    </a:lnTo>
                    <a:lnTo>
                      <a:pt x="36661" y="10999"/>
                    </a:lnTo>
                    <a:lnTo>
                      <a:pt x="36661" y="12355"/>
                    </a:lnTo>
                    <a:lnTo>
                      <a:pt x="36185" y="13272"/>
                    </a:lnTo>
                    <a:lnTo>
                      <a:pt x="35745" y="12832"/>
                    </a:lnTo>
                    <a:lnTo>
                      <a:pt x="35745" y="11915"/>
                    </a:lnTo>
                    <a:lnTo>
                      <a:pt x="35268" y="12355"/>
                    </a:lnTo>
                    <a:lnTo>
                      <a:pt x="35268" y="13748"/>
                    </a:lnTo>
                    <a:lnTo>
                      <a:pt x="34352" y="13748"/>
                    </a:lnTo>
                    <a:lnTo>
                      <a:pt x="33912" y="14188"/>
                    </a:lnTo>
                    <a:lnTo>
                      <a:pt x="34352" y="14665"/>
                    </a:lnTo>
                    <a:lnTo>
                      <a:pt x="33912" y="15105"/>
                    </a:lnTo>
                    <a:lnTo>
                      <a:pt x="33435" y="16021"/>
                    </a:lnTo>
                    <a:lnTo>
                      <a:pt x="33435" y="16498"/>
                    </a:lnTo>
                    <a:lnTo>
                      <a:pt x="33912" y="16938"/>
                    </a:lnTo>
                    <a:lnTo>
                      <a:pt x="33435" y="17414"/>
                    </a:lnTo>
                    <a:lnTo>
                      <a:pt x="32079" y="17414"/>
                    </a:lnTo>
                    <a:lnTo>
                      <a:pt x="32079" y="16938"/>
                    </a:lnTo>
                    <a:lnTo>
                      <a:pt x="31602" y="17414"/>
                    </a:lnTo>
                    <a:lnTo>
                      <a:pt x="31602" y="17854"/>
                    </a:lnTo>
                    <a:lnTo>
                      <a:pt x="31602" y="18771"/>
                    </a:lnTo>
                    <a:lnTo>
                      <a:pt x="31602" y="19247"/>
                    </a:lnTo>
                    <a:lnTo>
                      <a:pt x="31162" y="20604"/>
                    </a:lnTo>
                    <a:lnTo>
                      <a:pt x="31162" y="19247"/>
                    </a:lnTo>
                    <a:lnTo>
                      <a:pt x="31162" y="18331"/>
                    </a:lnTo>
                    <a:lnTo>
                      <a:pt x="31162" y="17854"/>
                    </a:lnTo>
                    <a:lnTo>
                      <a:pt x="30686" y="18331"/>
                    </a:lnTo>
                    <a:lnTo>
                      <a:pt x="30246" y="18771"/>
                    </a:lnTo>
                    <a:lnTo>
                      <a:pt x="29769" y="18771"/>
                    </a:lnTo>
                    <a:lnTo>
                      <a:pt x="29329" y="19247"/>
                    </a:lnTo>
                    <a:lnTo>
                      <a:pt x="29769" y="19247"/>
                    </a:lnTo>
                    <a:lnTo>
                      <a:pt x="30246" y="19687"/>
                    </a:lnTo>
                    <a:lnTo>
                      <a:pt x="30246" y="20164"/>
                    </a:lnTo>
                    <a:lnTo>
                      <a:pt x="29769" y="19687"/>
                    </a:lnTo>
                    <a:lnTo>
                      <a:pt x="29329" y="20164"/>
                    </a:lnTo>
                    <a:lnTo>
                      <a:pt x="28853" y="19687"/>
                    </a:lnTo>
                    <a:lnTo>
                      <a:pt x="27936" y="19687"/>
                    </a:lnTo>
                    <a:lnTo>
                      <a:pt x="28413" y="20604"/>
                    </a:lnTo>
                    <a:lnTo>
                      <a:pt x="27936" y="21080"/>
                    </a:lnTo>
                    <a:lnTo>
                      <a:pt x="29329" y="20604"/>
                    </a:lnTo>
                    <a:lnTo>
                      <a:pt x="29769" y="21080"/>
                    </a:lnTo>
                    <a:lnTo>
                      <a:pt x="29769" y="21520"/>
                    </a:lnTo>
                    <a:lnTo>
                      <a:pt x="28413" y="21520"/>
                    </a:lnTo>
                    <a:lnTo>
                      <a:pt x="27936" y="21997"/>
                    </a:lnTo>
                    <a:lnTo>
                      <a:pt x="27936" y="22437"/>
                    </a:lnTo>
                    <a:lnTo>
                      <a:pt x="28853" y="22437"/>
                    </a:lnTo>
                    <a:lnTo>
                      <a:pt x="28853" y="23353"/>
                    </a:lnTo>
                    <a:lnTo>
                      <a:pt x="28413" y="23353"/>
                    </a:lnTo>
                    <a:lnTo>
                      <a:pt x="27936" y="23830"/>
                    </a:lnTo>
                    <a:lnTo>
                      <a:pt x="27496" y="24270"/>
                    </a:lnTo>
                    <a:lnTo>
                      <a:pt x="27020" y="24746"/>
                    </a:lnTo>
                    <a:lnTo>
                      <a:pt x="26103" y="24270"/>
                    </a:lnTo>
                    <a:lnTo>
                      <a:pt x="25663" y="24746"/>
                    </a:lnTo>
                    <a:lnTo>
                      <a:pt x="25663" y="25186"/>
                    </a:lnTo>
                    <a:lnTo>
                      <a:pt x="25663" y="25663"/>
                    </a:lnTo>
                    <a:lnTo>
                      <a:pt x="25187" y="25663"/>
                    </a:lnTo>
                    <a:lnTo>
                      <a:pt x="24747" y="26103"/>
                    </a:lnTo>
                    <a:lnTo>
                      <a:pt x="25187" y="26579"/>
                    </a:lnTo>
                    <a:lnTo>
                      <a:pt x="24747" y="27496"/>
                    </a:lnTo>
                    <a:lnTo>
                      <a:pt x="23830" y="27496"/>
                    </a:lnTo>
                    <a:lnTo>
                      <a:pt x="24270" y="27936"/>
                    </a:lnTo>
                    <a:lnTo>
                      <a:pt x="24747" y="28412"/>
                    </a:lnTo>
                    <a:lnTo>
                      <a:pt x="25187" y="27936"/>
                    </a:lnTo>
                    <a:lnTo>
                      <a:pt x="25187" y="28852"/>
                    </a:lnTo>
                    <a:lnTo>
                      <a:pt x="23830" y="28852"/>
                    </a:lnTo>
                    <a:lnTo>
                      <a:pt x="23830" y="29329"/>
                    </a:lnTo>
                    <a:lnTo>
                      <a:pt x="24270" y="29769"/>
                    </a:lnTo>
                    <a:lnTo>
                      <a:pt x="23830" y="30245"/>
                    </a:lnTo>
                    <a:lnTo>
                      <a:pt x="23353" y="30245"/>
                    </a:lnTo>
                    <a:lnTo>
                      <a:pt x="22914" y="30685"/>
                    </a:lnTo>
                    <a:lnTo>
                      <a:pt x="22437" y="31162"/>
                    </a:lnTo>
                    <a:lnTo>
                      <a:pt x="22914" y="32078"/>
                    </a:lnTo>
                    <a:lnTo>
                      <a:pt x="22914" y="32518"/>
                    </a:lnTo>
                    <a:lnTo>
                      <a:pt x="22437" y="32995"/>
                    </a:lnTo>
                    <a:lnTo>
                      <a:pt x="21997" y="32518"/>
                    </a:lnTo>
                    <a:lnTo>
                      <a:pt x="21997" y="32078"/>
                    </a:lnTo>
                    <a:lnTo>
                      <a:pt x="21520" y="32995"/>
                    </a:lnTo>
                    <a:lnTo>
                      <a:pt x="21520" y="33435"/>
                    </a:lnTo>
                    <a:lnTo>
                      <a:pt x="22437" y="33435"/>
                    </a:lnTo>
                    <a:lnTo>
                      <a:pt x="22437" y="34351"/>
                    </a:lnTo>
                    <a:lnTo>
                      <a:pt x="21997" y="34828"/>
                    </a:lnTo>
                    <a:lnTo>
                      <a:pt x="21520" y="34828"/>
                    </a:lnTo>
                    <a:lnTo>
                      <a:pt x="21520" y="35744"/>
                    </a:lnTo>
                    <a:lnTo>
                      <a:pt x="21081" y="36184"/>
                    </a:lnTo>
                    <a:lnTo>
                      <a:pt x="20604" y="36661"/>
                    </a:lnTo>
                    <a:lnTo>
                      <a:pt x="20604" y="37101"/>
                    </a:lnTo>
                    <a:lnTo>
                      <a:pt x="21081" y="37101"/>
                    </a:lnTo>
                    <a:lnTo>
                      <a:pt x="21081" y="37577"/>
                    </a:lnTo>
                    <a:lnTo>
                      <a:pt x="21081" y="38017"/>
                    </a:lnTo>
                    <a:lnTo>
                      <a:pt x="20604" y="38494"/>
                    </a:lnTo>
                    <a:lnTo>
                      <a:pt x="19687" y="38017"/>
                    </a:lnTo>
                    <a:lnTo>
                      <a:pt x="19687" y="37577"/>
                    </a:lnTo>
                    <a:lnTo>
                      <a:pt x="19248" y="37101"/>
                    </a:lnTo>
                    <a:lnTo>
                      <a:pt x="18771" y="37577"/>
                    </a:lnTo>
                    <a:lnTo>
                      <a:pt x="18331" y="38017"/>
                    </a:lnTo>
                    <a:lnTo>
                      <a:pt x="16938" y="38017"/>
                    </a:lnTo>
                    <a:lnTo>
                      <a:pt x="16938" y="38934"/>
                    </a:lnTo>
                    <a:lnTo>
                      <a:pt x="16498" y="39850"/>
                    </a:lnTo>
                    <a:lnTo>
                      <a:pt x="16498" y="40767"/>
                    </a:lnTo>
                    <a:lnTo>
                      <a:pt x="15105" y="40767"/>
                    </a:lnTo>
                    <a:lnTo>
                      <a:pt x="15582" y="41243"/>
                    </a:lnTo>
                    <a:lnTo>
                      <a:pt x="15582" y="42160"/>
                    </a:lnTo>
                    <a:lnTo>
                      <a:pt x="15105" y="41683"/>
                    </a:lnTo>
                    <a:lnTo>
                      <a:pt x="14665" y="42160"/>
                    </a:lnTo>
                    <a:lnTo>
                      <a:pt x="13749" y="42600"/>
                    </a:lnTo>
                    <a:lnTo>
                      <a:pt x="13272" y="42160"/>
                    </a:lnTo>
                    <a:lnTo>
                      <a:pt x="12832" y="43077"/>
                    </a:lnTo>
                    <a:lnTo>
                      <a:pt x="12355" y="43516"/>
                    </a:lnTo>
                    <a:lnTo>
                      <a:pt x="11916" y="43516"/>
                    </a:lnTo>
                    <a:lnTo>
                      <a:pt x="11916" y="44433"/>
                    </a:lnTo>
                    <a:lnTo>
                      <a:pt x="11439" y="43993"/>
                    </a:lnTo>
                    <a:lnTo>
                      <a:pt x="10999" y="43993"/>
                    </a:lnTo>
                    <a:lnTo>
                      <a:pt x="11439" y="44433"/>
                    </a:lnTo>
                    <a:lnTo>
                      <a:pt x="11439" y="44910"/>
                    </a:lnTo>
                    <a:lnTo>
                      <a:pt x="10999" y="44910"/>
                    </a:lnTo>
                    <a:lnTo>
                      <a:pt x="10522" y="44433"/>
                    </a:lnTo>
                    <a:lnTo>
                      <a:pt x="10083" y="44910"/>
                    </a:lnTo>
                    <a:lnTo>
                      <a:pt x="9606" y="44910"/>
                    </a:lnTo>
                    <a:lnTo>
                      <a:pt x="9166" y="45349"/>
                    </a:lnTo>
                    <a:lnTo>
                      <a:pt x="8689" y="45349"/>
                    </a:lnTo>
                    <a:lnTo>
                      <a:pt x="8689" y="45826"/>
                    </a:lnTo>
                    <a:lnTo>
                      <a:pt x="9166" y="46743"/>
                    </a:lnTo>
                    <a:lnTo>
                      <a:pt x="8250" y="46743"/>
                    </a:lnTo>
                    <a:lnTo>
                      <a:pt x="7333" y="46266"/>
                    </a:lnTo>
                    <a:lnTo>
                      <a:pt x="6856" y="46266"/>
                    </a:lnTo>
                    <a:lnTo>
                      <a:pt x="6416" y="46743"/>
                    </a:lnTo>
                    <a:lnTo>
                      <a:pt x="6856" y="47182"/>
                    </a:lnTo>
                    <a:lnTo>
                      <a:pt x="6856" y="47659"/>
                    </a:lnTo>
                    <a:lnTo>
                      <a:pt x="5500" y="47659"/>
                    </a:lnTo>
                    <a:lnTo>
                      <a:pt x="5023" y="49015"/>
                    </a:lnTo>
                    <a:lnTo>
                      <a:pt x="5023" y="48099"/>
                    </a:lnTo>
                    <a:lnTo>
                      <a:pt x="4583" y="48099"/>
                    </a:lnTo>
                    <a:lnTo>
                      <a:pt x="4107" y="48576"/>
                    </a:lnTo>
                    <a:lnTo>
                      <a:pt x="3667" y="48099"/>
                    </a:lnTo>
                    <a:lnTo>
                      <a:pt x="2274" y="48099"/>
                    </a:lnTo>
                    <a:lnTo>
                      <a:pt x="2750" y="48576"/>
                    </a:lnTo>
                    <a:lnTo>
                      <a:pt x="2750" y="49015"/>
                    </a:lnTo>
                    <a:lnTo>
                      <a:pt x="3190" y="49492"/>
                    </a:lnTo>
                    <a:lnTo>
                      <a:pt x="3667" y="49492"/>
                    </a:lnTo>
                    <a:lnTo>
                      <a:pt x="3667" y="49932"/>
                    </a:lnTo>
                    <a:lnTo>
                      <a:pt x="3190" y="49932"/>
                    </a:lnTo>
                    <a:lnTo>
                      <a:pt x="2750" y="50409"/>
                    </a:lnTo>
                    <a:lnTo>
                      <a:pt x="1834" y="50409"/>
                    </a:lnTo>
                    <a:lnTo>
                      <a:pt x="1834" y="50848"/>
                    </a:lnTo>
                    <a:lnTo>
                      <a:pt x="2274" y="51765"/>
                    </a:lnTo>
                    <a:lnTo>
                      <a:pt x="2274" y="52242"/>
                    </a:lnTo>
                    <a:lnTo>
                      <a:pt x="1357" y="51765"/>
                    </a:lnTo>
                    <a:lnTo>
                      <a:pt x="1357" y="52242"/>
                    </a:lnTo>
                    <a:lnTo>
                      <a:pt x="1357" y="52681"/>
                    </a:lnTo>
                    <a:lnTo>
                      <a:pt x="1834" y="53598"/>
                    </a:lnTo>
                    <a:lnTo>
                      <a:pt x="2750" y="53598"/>
                    </a:lnTo>
                    <a:lnTo>
                      <a:pt x="2750" y="54075"/>
                    </a:lnTo>
                    <a:lnTo>
                      <a:pt x="2274" y="54075"/>
                    </a:lnTo>
                    <a:lnTo>
                      <a:pt x="1357" y="53598"/>
                    </a:lnTo>
                    <a:lnTo>
                      <a:pt x="1357" y="54075"/>
                    </a:lnTo>
                    <a:lnTo>
                      <a:pt x="1357" y="54515"/>
                    </a:lnTo>
                    <a:lnTo>
                      <a:pt x="1834" y="55431"/>
                    </a:lnTo>
                    <a:lnTo>
                      <a:pt x="2750" y="55908"/>
                    </a:lnTo>
                    <a:lnTo>
                      <a:pt x="1834" y="56348"/>
                    </a:lnTo>
                    <a:lnTo>
                      <a:pt x="1357" y="55908"/>
                    </a:lnTo>
                    <a:lnTo>
                      <a:pt x="917" y="56348"/>
                    </a:lnTo>
                    <a:lnTo>
                      <a:pt x="917" y="56824"/>
                    </a:lnTo>
                    <a:lnTo>
                      <a:pt x="2274" y="57264"/>
                    </a:lnTo>
                    <a:lnTo>
                      <a:pt x="1834" y="57264"/>
                    </a:lnTo>
                    <a:lnTo>
                      <a:pt x="1357" y="57741"/>
                    </a:lnTo>
                    <a:lnTo>
                      <a:pt x="1357" y="58181"/>
                    </a:lnTo>
                    <a:lnTo>
                      <a:pt x="1834" y="58657"/>
                    </a:lnTo>
                    <a:lnTo>
                      <a:pt x="2274" y="59097"/>
                    </a:lnTo>
                    <a:lnTo>
                      <a:pt x="3190" y="58657"/>
                    </a:lnTo>
                    <a:lnTo>
                      <a:pt x="4107" y="58181"/>
                    </a:lnTo>
                    <a:lnTo>
                      <a:pt x="3190" y="59574"/>
                    </a:lnTo>
                    <a:lnTo>
                      <a:pt x="2750" y="60014"/>
                    </a:lnTo>
                    <a:lnTo>
                      <a:pt x="2274" y="60490"/>
                    </a:lnTo>
                    <a:lnTo>
                      <a:pt x="3190" y="61407"/>
                    </a:lnTo>
                    <a:lnTo>
                      <a:pt x="2274" y="61407"/>
                    </a:lnTo>
                    <a:lnTo>
                      <a:pt x="1834" y="61847"/>
                    </a:lnTo>
                    <a:lnTo>
                      <a:pt x="1357" y="61407"/>
                    </a:lnTo>
                    <a:lnTo>
                      <a:pt x="917" y="61407"/>
                    </a:lnTo>
                    <a:lnTo>
                      <a:pt x="441" y="62323"/>
                    </a:lnTo>
                    <a:lnTo>
                      <a:pt x="441" y="62763"/>
                    </a:lnTo>
                    <a:lnTo>
                      <a:pt x="1" y="64156"/>
                    </a:lnTo>
                    <a:lnTo>
                      <a:pt x="441" y="64596"/>
                    </a:lnTo>
                    <a:lnTo>
                      <a:pt x="1357" y="62763"/>
                    </a:lnTo>
                    <a:lnTo>
                      <a:pt x="2274" y="62763"/>
                    </a:lnTo>
                    <a:lnTo>
                      <a:pt x="2750" y="63240"/>
                    </a:lnTo>
                    <a:lnTo>
                      <a:pt x="2750" y="64156"/>
                    </a:lnTo>
                    <a:lnTo>
                      <a:pt x="2274" y="64596"/>
                    </a:lnTo>
                    <a:lnTo>
                      <a:pt x="2274" y="65513"/>
                    </a:lnTo>
                    <a:lnTo>
                      <a:pt x="1834" y="65989"/>
                    </a:lnTo>
                    <a:lnTo>
                      <a:pt x="1834" y="65513"/>
                    </a:lnTo>
                    <a:lnTo>
                      <a:pt x="1357" y="65989"/>
                    </a:lnTo>
                    <a:lnTo>
                      <a:pt x="1357" y="66429"/>
                    </a:lnTo>
                    <a:lnTo>
                      <a:pt x="1357" y="67346"/>
                    </a:lnTo>
                    <a:lnTo>
                      <a:pt x="1357" y="67822"/>
                    </a:lnTo>
                    <a:lnTo>
                      <a:pt x="2274" y="68739"/>
                    </a:lnTo>
                    <a:lnTo>
                      <a:pt x="4107" y="69179"/>
                    </a:lnTo>
                    <a:lnTo>
                      <a:pt x="3190" y="70095"/>
                    </a:lnTo>
                    <a:lnTo>
                      <a:pt x="4107" y="70572"/>
                    </a:lnTo>
                    <a:lnTo>
                      <a:pt x="4583" y="70095"/>
                    </a:lnTo>
                    <a:lnTo>
                      <a:pt x="4583" y="71012"/>
                    </a:lnTo>
                    <a:lnTo>
                      <a:pt x="6856" y="71012"/>
                    </a:lnTo>
                    <a:lnTo>
                      <a:pt x="8250" y="70572"/>
                    </a:lnTo>
                    <a:lnTo>
                      <a:pt x="8250" y="71012"/>
                    </a:lnTo>
                    <a:lnTo>
                      <a:pt x="9166" y="70095"/>
                    </a:lnTo>
                    <a:lnTo>
                      <a:pt x="9606" y="69655"/>
                    </a:lnTo>
                    <a:lnTo>
                      <a:pt x="9606" y="68739"/>
                    </a:lnTo>
                    <a:lnTo>
                      <a:pt x="10522" y="68262"/>
                    </a:lnTo>
                    <a:lnTo>
                      <a:pt x="11916" y="67822"/>
                    </a:lnTo>
                    <a:lnTo>
                      <a:pt x="11916" y="67346"/>
                    </a:lnTo>
                    <a:lnTo>
                      <a:pt x="12355" y="66429"/>
                    </a:lnTo>
                    <a:lnTo>
                      <a:pt x="13272" y="66429"/>
                    </a:lnTo>
                    <a:lnTo>
                      <a:pt x="13272" y="66906"/>
                    </a:lnTo>
                    <a:lnTo>
                      <a:pt x="13749" y="67346"/>
                    </a:lnTo>
                    <a:lnTo>
                      <a:pt x="14665" y="66906"/>
                    </a:lnTo>
                    <a:lnTo>
                      <a:pt x="14665" y="65989"/>
                    </a:lnTo>
                    <a:lnTo>
                      <a:pt x="15582" y="65073"/>
                    </a:lnTo>
                    <a:lnTo>
                      <a:pt x="15582" y="63680"/>
                    </a:lnTo>
                    <a:lnTo>
                      <a:pt x="15105" y="63680"/>
                    </a:lnTo>
                    <a:lnTo>
                      <a:pt x="16021" y="62323"/>
                    </a:lnTo>
                    <a:lnTo>
                      <a:pt x="16498" y="61847"/>
                    </a:lnTo>
                    <a:lnTo>
                      <a:pt x="16938" y="61407"/>
                    </a:lnTo>
                    <a:lnTo>
                      <a:pt x="17415" y="61407"/>
                    </a:lnTo>
                    <a:lnTo>
                      <a:pt x="17415" y="62323"/>
                    </a:lnTo>
                    <a:lnTo>
                      <a:pt x="16938" y="62763"/>
                    </a:lnTo>
                    <a:lnTo>
                      <a:pt x="16498" y="62763"/>
                    </a:lnTo>
                    <a:lnTo>
                      <a:pt x="16498" y="63680"/>
                    </a:lnTo>
                    <a:lnTo>
                      <a:pt x="16938" y="63680"/>
                    </a:lnTo>
                    <a:lnTo>
                      <a:pt x="18331" y="64596"/>
                    </a:lnTo>
                    <a:lnTo>
                      <a:pt x="19248" y="63680"/>
                    </a:lnTo>
                    <a:lnTo>
                      <a:pt x="19248" y="63240"/>
                    </a:lnTo>
                    <a:lnTo>
                      <a:pt x="19687" y="62763"/>
                    </a:lnTo>
                    <a:lnTo>
                      <a:pt x="19687" y="62323"/>
                    </a:lnTo>
                    <a:lnTo>
                      <a:pt x="20164" y="61407"/>
                    </a:lnTo>
                    <a:lnTo>
                      <a:pt x="21081" y="61407"/>
                    </a:lnTo>
                    <a:lnTo>
                      <a:pt x="21520" y="60014"/>
                    </a:lnTo>
                    <a:lnTo>
                      <a:pt x="21520" y="58657"/>
                    </a:lnTo>
                    <a:lnTo>
                      <a:pt x="21520" y="58181"/>
                    </a:lnTo>
                    <a:lnTo>
                      <a:pt x="21520" y="57741"/>
                    </a:lnTo>
                    <a:lnTo>
                      <a:pt x="21081" y="56824"/>
                    </a:lnTo>
                    <a:lnTo>
                      <a:pt x="20604" y="56348"/>
                    </a:lnTo>
                    <a:lnTo>
                      <a:pt x="22437" y="54991"/>
                    </a:lnTo>
                    <a:lnTo>
                      <a:pt x="21997" y="54515"/>
                    </a:lnTo>
                    <a:lnTo>
                      <a:pt x="21997" y="53598"/>
                    </a:lnTo>
                    <a:lnTo>
                      <a:pt x="21997" y="53158"/>
                    </a:lnTo>
                    <a:lnTo>
                      <a:pt x="21520" y="52681"/>
                    </a:lnTo>
                    <a:lnTo>
                      <a:pt x="21081" y="52242"/>
                    </a:lnTo>
                    <a:lnTo>
                      <a:pt x="21081" y="51765"/>
                    </a:lnTo>
                    <a:lnTo>
                      <a:pt x="21081" y="51325"/>
                    </a:lnTo>
                    <a:lnTo>
                      <a:pt x="21520" y="50409"/>
                    </a:lnTo>
                    <a:lnTo>
                      <a:pt x="21520" y="49492"/>
                    </a:lnTo>
                    <a:lnTo>
                      <a:pt x="21081" y="48576"/>
                    </a:lnTo>
                    <a:lnTo>
                      <a:pt x="20604" y="48099"/>
                    </a:lnTo>
                    <a:lnTo>
                      <a:pt x="20604" y="47659"/>
                    </a:lnTo>
                    <a:lnTo>
                      <a:pt x="20604" y="46743"/>
                    </a:lnTo>
                    <a:lnTo>
                      <a:pt x="21081" y="46266"/>
                    </a:lnTo>
                    <a:lnTo>
                      <a:pt x="21081" y="45349"/>
                    </a:lnTo>
                    <a:lnTo>
                      <a:pt x="21081" y="44433"/>
                    </a:lnTo>
                    <a:lnTo>
                      <a:pt x="21081" y="43516"/>
                    </a:lnTo>
                    <a:lnTo>
                      <a:pt x="21520" y="42160"/>
                    </a:lnTo>
                    <a:lnTo>
                      <a:pt x="21997" y="41683"/>
                    </a:lnTo>
                    <a:lnTo>
                      <a:pt x="22914" y="41243"/>
                    </a:lnTo>
                    <a:lnTo>
                      <a:pt x="22914" y="41683"/>
                    </a:lnTo>
                    <a:lnTo>
                      <a:pt x="23353" y="41683"/>
                    </a:lnTo>
                    <a:lnTo>
                      <a:pt x="23830" y="41243"/>
                    </a:lnTo>
                    <a:lnTo>
                      <a:pt x="24270" y="40767"/>
                    </a:lnTo>
                    <a:lnTo>
                      <a:pt x="25663" y="40767"/>
                    </a:lnTo>
                    <a:lnTo>
                      <a:pt x="26103" y="39850"/>
                    </a:lnTo>
                    <a:lnTo>
                      <a:pt x="25663" y="38934"/>
                    </a:lnTo>
                    <a:lnTo>
                      <a:pt x="25663" y="38494"/>
                    </a:lnTo>
                    <a:lnTo>
                      <a:pt x="25663" y="38017"/>
                    </a:lnTo>
                    <a:lnTo>
                      <a:pt x="24747" y="37101"/>
                    </a:lnTo>
                    <a:lnTo>
                      <a:pt x="25187" y="36661"/>
                    </a:lnTo>
                    <a:lnTo>
                      <a:pt x="26103" y="36184"/>
                    </a:lnTo>
                    <a:lnTo>
                      <a:pt x="26103" y="35744"/>
                    </a:lnTo>
                    <a:lnTo>
                      <a:pt x="26580" y="33911"/>
                    </a:lnTo>
                    <a:lnTo>
                      <a:pt x="26580" y="33435"/>
                    </a:lnTo>
                    <a:lnTo>
                      <a:pt x="26580" y="32995"/>
                    </a:lnTo>
                    <a:lnTo>
                      <a:pt x="26580" y="32078"/>
                    </a:lnTo>
                    <a:lnTo>
                      <a:pt x="27020" y="31602"/>
                    </a:lnTo>
                    <a:lnTo>
                      <a:pt x="27496" y="30685"/>
                    </a:lnTo>
                    <a:lnTo>
                      <a:pt x="27496" y="29329"/>
                    </a:lnTo>
                    <a:lnTo>
                      <a:pt x="28413" y="28852"/>
                    </a:lnTo>
                    <a:lnTo>
                      <a:pt x="29329" y="28412"/>
                    </a:lnTo>
                    <a:lnTo>
                      <a:pt x="29769" y="27936"/>
                    </a:lnTo>
                    <a:lnTo>
                      <a:pt x="29769" y="27496"/>
                    </a:lnTo>
                    <a:lnTo>
                      <a:pt x="29769" y="26579"/>
                    </a:lnTo>
                    <a:lnTo>
                      <a:pt x="30686" y="25663"/>
                    </a:lnTo>
                    <a:lnTo>
                      <a:pt x="31602" y="24746"/>
                    </a:lnTo>
                    <a:lnTo>
                      <a:pt x="31602" y="24270"/>
                    </a:lnTo>
                    <a:lnTo>
                      <a:pt x="32079" y="23830"/>
                    </a:lnTo>
                    <a:lnTo>
                      <a:pt x="31162" y="22913"/>
                    </a:lnTo>
                    <a:lnTo>
                      <a:pt x="30686" y="22437"/>
                    </a:lnTo>
                    <a:lnTo>
                      <a:pt x="31162" y="21997"/>
                    </a:lnTo>
                    <a:lnTo>
                      <a:pt x="31602" y="21520"/>
                    </a:lnTo>
                    <a:lnTo>
                      <a:pt x="32995" y="20164"/>
                    </a:lnTo>
                    <a:lnTo>
                      <a:pt x="32995" y="19687"/>
                    </a:lnTo>
                    <a:lnTo>
                      <a:pt x="33435" y="18771"/>
                    </a:lnTo>
                    <a:lnTo>
                      <a:pt x="33912" y="18771"/>
                    </a:lnTo>
                    <a:lnTo>
                      <a:pt x="35268" y="19247"/>
                    </a:lnTo>
                    <a:lnTo>
                      <a:pt x="35745" y="19247"/>
                    </a:lnTo>
                    <a:lnTo>
                      <a:pt x="35268" y="18771"/>
                    </a:lnTo>
                    <a:lnTo>
                      <a:pt x="35268" y="17854"/>
                    </a:lnTo>
                    <a:lnTo>
                      <a:pt x="36185" y="16938"/>
                    </a:lnTo>
                    <a:lnTo>
                      <a:pt x="36661" y="16938"/>
                    </a:lnTo>
                    <a:lnTo>
                      <a:pt x="37101" y="17414"/>
                    </a:lnTo>
                    <a:lnTo>
                      <a:pt x="37578" y="17414"/>
                    </a:lnTo>
                    <a:lnTo>
                      <a:pt x="37578" y="16938"/>
                    </a:lnTo>
                    <a:lnTo>
                      <a:pt x="37578" y="15581"/>
                    </a:lnTo>
                    <a:lnTo>
                      <a:pt x="38934" y="16021"/>
                    </a:lnTo>
                    <a:lnTo>
                      <a:pt x="38494" y="15581"/>
                    </a:lnTo>
                    <a:lnTo>
                      <a:pt x="38494" y="14665"/>
                    </a:lnTo>
                    <a:lnTo>
                      <a:pt x="38494" y="13748"/>
                    </a:lnTo>
                    <a:lnTo>
                      <a:pt x="39851" y="13748"/>
                    </a:lnTo>
                    <a:lnTo>
                      <a:pt x="39411" y="12832"/>
                    </a:lnTo>
                    <a:lnTo>
                      <a:pt x="39851" y="11915"/>
                    </a:lnTo>
                    <a:lnTo>
                      <a:pt x="40327" y="11915"/>
                    </a:lnTo>
                    <a:lnTo>
                      <a:pt x="41244" y="12355"/>
                    </a:lnTo>
                    <a:lnTo>
                      <a:pt x="42160" y="12832"/>
                    </a:lnTo>
                    <a:lnTo>
                      <a:pt x="42160" y="13272"/>
                    </a:lnTo>
                    <a:lnTo>
                      <a:pt x="42600" y="14188"/>
                    </a:lnTo>
                    <a:lnTo>
                      <a:pt x="43517" y="14188"/>
                    </a:lnTo>
                    <a:lnTo>
                      <a:pt x="43993" y="14665"/>
                    </a:lnTo>
                    <a:lnTo>
                      <a:pt x="45826" y="14665"/>
                    </a:lnTo>
                    <a:lnTo>
                      <a:pt x="46266" y="13748"/>
                    </a:lnTo>
                    <a:lnTo>
                      <a:pt x="46743" y="13748"/>
                    </a:lnTo>
                    <a:lnTo>
                      <a:pt x="47183" y="14665"/>
                    </a:lnTo>
                    <a:lnTo>
                      <a:pt x="48099" y="14188"/>
                    </a:lnTo>
                    <a:lnTo>
                      <a:pt x="48576" y="14188"/>
                    </a:lnTo>
                    <a:lnTo>
                      <a:pt x="48576" y="13748"/>
                    </a:lnTo>
                    <a:lnTo>
                      <a:pt x="49016" y="12832"/>
                    </a:lnTo>
                    <a:lnTo>
                      <a:pt x="49492" y="12355"/>
                    </a:lnTo>
                    <a:lnTo>
                      <a:pt x="49492" y="11915"/>
                    </a:lnTo>
                    <a:lnTo>
                      <a:pt x="49492" y="11439"/>
                    </a:lnTo>
                    <a:lnTo>
                      <a:pt x="49492" y="10999"/>
                    </a:lnTo>
                    <a:lnTo>
                      <a:pt x="49932" y="9606"/>
                    </a:lnTo>
                    <a:lnTo>
                      <a:pt x="49492" y="7773"/>
                    </a:lnTo>
                    <a:lnTo>
                      <a:pt x="49932" y="7333"/>
                    </a:lnTo>
                    <a:lnTo>
                      <a:pt x="50849" y="7333"/>
                    </a:lnTo>
                    <a:lnTo>
                      <a:pt x="51765" y="6416"/>
                    </a:lnTo>
                    <a:lnTo>
                      <a:pt x="52242" y="5940"/>
                    </a:lnTo>
                    <a:lnTo>
                      <a:pt x="53158" y="5940"/>
                    </a:lnTo>
                    <a:lnTo>
                      <a:pt x="52682" y="7333"/>
                    </a:lnTo>
                    <a:lnTo>
                      <a:pt x="54515" y="7333"/>
                    </a:lnTo>
                    <a:lnTo>
                      <a:pt x="54991" y="7773"/>
                    </a:lnTo>
                    <a:lnTo>
                      <a:pt x="55431" y="8249"/>
                    </a:lnTo>
                    <a:lnTo>
                      <a:pt x="55431" y="8689"/>
                    </a:lnTo>
                    <a:lnTo>
                      <a:pt x="54991" y="9606"/>
                    </a:lnTo>
                    <a:lnTo>
                      <a:pt x="55431" y="10522"/>
                    </a:lnTo>
                    <a:lnTo>
                      <a:pt x="55431" y="10999"/>
                    </a:lnTo>
                    <a:lnTo>
                      <a:pt x="55431" y="11439"/>
                    </a:lnTo>
                    <a:lnTo>
                      <a:pt x="55431" y="11915"/>
                    </a:lnTo>
                    <a:lnTo>
                      <a:pt x="55908" y="11915"/>
                    </a:lnTo>
                    <a:lnTo>
                      <a:pt x="55908" y="10082"/>
                    </a:lnTo>
                    <a:lnTo>
                      <a:pt x="56348" y="8689"/>
                    </a:lnTo>
                    <a:lnTo>
                      <a:pt x="57741" y="8249"/>
                    </a:lnTo>
                    <a:lnTo>
                      <a:pt x="58657" y="7773"/>
                    </a:lnTo>
                    <a:lnTo>
                      <a:pt x="59097" y="5940"/>
                    </a:lnTo>
                    <a:lnTo>
                      <a:pt x="58657" y="5940"/>
                    </a:lnTo>
                    <a:lnTo>
                      <a:pt x="57741" y="6416"/>
                    </a:lnTo>
                    <a:lnTo>
                      <a:pt x="57264" y="6416"/>
                    </a:lnTo>
                    <a:lnTo>
                      <a:pt x="57741" y="5940"/>
                    </a:lnTo>
                    <a:lnTo>
                      <a:pt x="57741" y="4583"/>
                    </a:lnTo>
                    <a:lnTo>
                      <a:pt x="57264" y="4107"/>
                    </a:lnTo>
                    <a:lnTo>
                      <a:pt x="57741" y="4107"/>
                    </a:lnTo>
                    <a:lnTo>
                      <a:pt x="58181" y="3667"/>
                    </a:lnTo>
                    <a:lnTo>
                      <a:pt x="58181" y="3190"/>
                    </a:lnTo>
                    <a:lnTo>
                      <a:pt x="58181" y="2750"/>
                    </a:lnTo>
                    <a:lnTo>
                      <a:pt x="57741" y="2750"/>
                    </a:lnTo>
                    <a:lnTo>
                      <a:pt x="57741" y="2274"/>
                    </a:lnTo>
                    <a:lnTo>
                      <a:pt x="56824" y="2274"/>
                    </a:lnTo>
                    <a:lnTo>
                      <a:pt x="55908" y="2750"/>
                    </a:lnTo>
                    <a:lnTo>
                      <a:pt x="55431" y="1834"/>
                    </a:lnTo>
                    <a:lnTo>
                      <a:pt x="54515" y="1834"/>
                    </a:lnTo>
                    <a:lnTo>
                      <a:pt x="54075" y="1357"/>
                    </a:lnTo>
                    <a:lnTo>
                      <a:pt x="53158" y="2750"/>
                    </a:lnTo>
                    <a:lnTo>
                      <a:pt x="53158" y="3190"/>
                    </a:lnTo>
                    <a:lnTo>
                      <a:pt x="52682" y="3667"/>
                    </a:lnTo>
                    <a:lnTo>
                      <a:pt x="52242" y="2750"/>
                    </a:lnTo>
                    <a:lnTo>
                      <a:pt x="52242" y="2274"/>
                    </a:lnTo>
                    <a:lnTo>
                      <a:pt x="52682" y="1834"/>
                    </a:lnTo>
                    <a:lnTo>
                      <a:pt x="52682" y="1357"/>
                    </a:lnTo>
                    <a:lnTo>
                      <a:pt x="52682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52" name="Google Shape;1252;p42"/>
              <p:cNvSpPr/>
              <p:nvPr/>
            </p:nvSpPr>
            <p:spPr>
              <a:xfrm>
                <a:off x="2956250" y="2323175"/>
                <a:ext cx="45850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1834" extrusionOk="0">
                    <a:moveTo>
                      <a:pt x="917" y="0"/>
                    </a:moveTo>
                    <a:lnTo>
                      <a:pt x="1" y="917"/>
                    </a:lnTo>
                    <a:lnTo>
                      <a:pt x="917" y="917"/>
                    </a:lnTo>
                    <a:lnTo>
                      <a:pt x="917" y="1393"/>
                    </a:lnTo>
                    <a:lnTo>
                      <a:pt x="1357" y="1833"/>
                    </a:lnTo>
                    <a:lnTo>
                      <a:pt x="1834" y="1393"/>
                    </a:lnTo>
                    <a:lnTo>
                      <a:pt x="1357" y="917"/>
                    </a:lnTo>
                    <a:lnTo>
                      <a:pt x="1357" y="477"/>
                    </a:lnTo>
                    <a:lnTo>
                      <a:pt x="917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53" name="Google Shape;1253;p42"/>
              <p:cNvSpPr/>
              <p:nvPr/>
            </p:nvSpPr>
            <p:spPr>
              <a:xfrm>
                <a:off x="2956250" y="23460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54" name="Google Shape;1254;p42"/>
              <p:cNvSpPr/>
              <p:nvPr/>
            </p:nvSpPr>
            <p:spPr>
              <a:xfrm>
                <a:off x="2956250" y="1051975"/>
                <a:ext cx="790050" cy="1810125"/>
              </a:xfrm>
              <a:custGeom>
                <a:avLst/>
                <a:gdLst/>
                <a:ahLst/>
                <a:cxnLst/>
                <a:rect l="l" t="t" r="r" b="b"/>
                <a:pathLst>
                  <a:path w="31602" h="72405" extrusionOk="0">
                    <a:moveTo>
                      <a:pt x="21080" y="0"/>
                    </a:moveTo>
                    <a:lnTo>
                      <a:pt x="21080" y="917"/>
                    </a:lnTo>
                    <a:lnTo>
                      <a:pt x="21080" y="1833"/>
                    </a:lnTo>
                    <a:lnTo>
                      <a:pt x="21520" y="2273"/>
                    </a:lnTo>
                    <a:lnTo>
                      <a:pt x="20164" y="1833"/>
                    </a:lnTo>
                    <a:lnTo>
                      <a:pt x="20164" y="3190"/>
                    </a:lnTo>
                    <a:lnTo>
                      <a:pt x="20164" y="3666"/>
                    </a:lnTo>
                    <a:lnTo>
                      <a:pt x="19687" y="3666"/>
                    </a:lnTo>
                    <a:lnTo>
                      <a:pt x="18771" y="3190"/>
                    </a:lnTo>
                    <a:lnTo>
                      <a:pt x="17854" y="4106"/>
                    </a:lnTo>
                    <a:lnTo>
                      <a:pt x="17854" y="5023"/>
                    </a:lnTo>
                    <a:lnTo>
                      <a:pt x="18331" y="5499"/>
                    </a:lnTo>
                    <a:lnTo>
                      <a:pt x="17414" y="5499"/>
                    </a:lnTo>
                    <a:lnTo>
                      <a:pt x="16498" y="5023"/>
                    </a:lnTo>
                    <a:lnTo>
                      <a:pt x="16021" y="5023"/>
                    </a:lnTo>
                    <a:lnTo>
                      <a:pt x="15581" y="5939"/>
                    </a:lnTo>
                    <a:lnTo>
                      <a:pt x="15581" y="6416"/>
                    </a:lnTo>
                    <a:lnTo>
                      <a:pt x="14188" y="7772"/>
                    </a:lnTo>
                    <a:lnTo>
                      <a:pt x="13748" y="8249"/>
                    </a:lnTo>
                    <a:lnTo>
                      <a:pt x="13272" y="8689"/>
                    </a:lnTo>
                    <a:lnTo>
                      <a:pt x="13748" y="9165"/>
                    </a:lnTo>
                    <a:lnTo>
                      <a:pt x="14665" y="10082"/>
                    </a:lnTo>
                    <a:lnTo>
                      <a:pt x="14188" y="10522"/>
                    </a:lnTo>
                    <a:lnTo>
                      <a:pt x="14188" y="10998"/>
                    </a:lnTo>
                    <a:lnTo>
                      <a:pt x="13272" y="11915"/>
                    </a:lnTo>
                    <a:lnTo>
                      <a:pt x="12355" y="12831"/>
                    </a:lnTo>
                    <a:lnTo>
                      <a:pt x="12355" y="13748"/>
                    </a:lnTo>
                    <a:lnTo>
                      <a:pt x="12355" y="14188"/>
                    </a:lnTo>
                    <a:lnTo>
                      <a:pt x="11915" y="14664"/>
                    </a:lnTo>
                    <a:lnTo>
                      <a:pt x="10999" y="15104"/>
                    </a:lnTo>
                    <a:lnTo>
                      <a:pt x="10082" y="15581"/>
                    </a:lnTo>
                    <a:lnTo>
                      <a:pt x="10082" y="16937"/>
                    </a:lnTo>
                    <a:lnTo>
                      <a:pt x="9606" y="17854"/>
                    </a:lnTo>
                    <a:lnTo>
                      <a:pt x="9166" y="18330"/>
                    </a:lnTo>
                    <a:lnTo>
                      <a:pt x="9166" y="19247"/>
                    </a:lnTo>
                    <a:lnTo>
                      <a:pt x="9166" y="19687"/>
                    </a:lnTo>
                    <a:lnTo>
                      <a:pt x="9166" y="20163"/>
                    </a:lnTo>
                    <a:lnTo>
                      <a:pt x="8689" y="21996"/>
                    </a:lnTo>
                    <a:lnTo>
                      <a:pt x="8689" y="22436"/>
                    </a:lnTo>
                    <a:lnTo>
                      <a:pt x="7773" y="22913"/>
                    </a:lnTo>
                    <a:lnTo>
                      <a:pt x="7333" y="23353"/>
                    </a:lnTo>
                    <a:lnTo>
                      <a:pt x="8249" y="24269"/>
                    </a:lnTo>
                    <a:lnTo>
                      <a:pt x="8249" y="24746"/>
                    </a:lnTo>
                    <a:lnTo>
                      <a:pt x="8249" y="25186"/>
                    </a:lnTo>
                    <a:lnTo>
                      <a:pt x="8689" y="26102"/>
                    </a:lnTo>
                    <a:lnTo>
                      <a:pt x="8249" y="27019"/>
                    </a:lnTo>
                    <a:lnTo>
                      <a:pt x="6856" y="27019"/>
                    </a:lnTo>
                    <a:lnTo>
                      <a:pt x="6416" y="27495"/>
                    </a:lnTo>
                    <a:lnTo>
                      <a:pt x="5939" y="27935"/>
                    </a:lnTo>
                    <a:lnTo>
                      <a:pt x="5500" y="27935"/>
                    </a:lnTo>
                    <a:lnTo>
                      <a:pt x="5500" y="27495"/>
                    </a:lnTo>
                    <a:lnTo>
                      <a:pt x="4583" y="27935"/>
                    </a:lnTo>
                    <a:lnTo>
                      <a:pt x="4106" y="28412"/>
                    </a:lnTo>
                    <a:lnTo>
                      <a:pt x="3667" y="29768"/>
                    </a:lnTo>
                    <a:lnTo>
                      <a:pt x="3667" y="30685"/>
                    </a:lnTo>
                    <a:lnTo>
                      <a:pt x="3667" y="31601"/>
                    </a:lnTo>
                    <a:lnTo>
                      <a:pt x="3667" y="32518"/>
                    </a:lnTo>
                    <a:lnTo>
                      <a:pt x="3190" y="32995"/>
                    </a:lnTo>
                    <a:lnTo>
                      <a:pt x="3190" y="33911"/>
                    </a:lnTo>
                    <a:lnTo>
                      <a:pt x="3190" y="34351"/>
                    </a:lnTo>
                    <a:lnTo>
                      <a:pt x="3667" y="34828"/>
                    </a:lnTo>
                    <a:lnTo>
                      <a:pt x="4106" y="35744"/>
                    </a:lnTo>
                    <a:lnTo>
                      <a:pt x="4106" y="36661"/>
                    </a:lnTo>
                    <a:lnTo>
                      <a:pt x="3667" y="37577"/>
                    </a:lnTo>
                    <a:lnTo>
                      <a:pt x="3667" y="38017"/>
                    </a:lnTo>
                    <a:lnTo>
                      <a:pt x="3667" y="38494"/>
                    </a:lnTo>
                    <a:lnTo>
                      <a:pt x="4106" y="38933"/>
                    </a:lnTo>
                    <a:lnTo>
                      <a:pt x="4583" y="39410"/>
                    </a:lnTo>
                    <a:lnTo>
                      <a:pt x="4583" y="39850"/>
                    </a:lnTo>
                    <a:lnTo>
                      <a:pt x="4583" y="40767"/>
                    </a:lnTo>
                    <a:lnTo>
                      <a:pt x="5023" y="41243"/>
                    </a:lnTo>
                    <a:lnTo>
                      <a:pt x="3190" y="42600"/>
                    </a:lnTo>
                    <a:lnTo>
                      <a:pt x="3667" y="43076"/>
                    </a:lnTo>
                    <a:lnTo>
                      <a:pt x="4106" y="43993"/>
                    </a:lnTo>
                    <a:lnTo>
                      <a:pt x="4106" y="44433"/>
                    </a:lnTo>
                    <a:lnTo>
                      <a:pt x="4106" y="44909"/>
                    </a:lnTo>
                    <a:lnTo>
                      <a:pt x="4106" y="46266"/>
                    </a:lnTo>
                    <a:lnTo>
                      <a:pt x="3667" y="47659"/>
                    </a:lnTo>
                    <a:lnTo>
                      <a:pt x="2750" y="47659"/>
                    </a:lnTo>
                    <a:lnTo>
                      <a:pt x="2273" y="48575"/>
                    </a:lnTo>
                    <a:lnTo>
                      <a:pt x="2273" y="49015"/>
                    </a:lnTo>
                    <a:lnTo>
                      <a:pt x="1834" y="49492"/>
                    </a:lnTo>
                    <a:lnTo>
                      <a:pt x="1834" y="49932"/>
                    </a:lnTo>
                    <a:lnTo>
                      <a:pt x="917" y="50848"/>
                    </a:lnTo>
                    <a:lnTo>
                      <a:pt x="1357" y="51325"/>
                    </a:lnTo>
                    <a:lnTo>
                      <a:pt x="1357" y="51765"/>
                    </a:lnTo>
                    <a:lnTo>
                      <a:pt x="1834" y="52241"/>
                    </a:lnTo>
                    <a:lnTo>
                      <a:pt x="1357" y="52681"/>
                    </a:lnTo>
                    <a:lnTo>
                      <a:pt x="440" y="52241"/>
                    </a:lnTo>
                    <a:lnTo>
                      <a:pt x="440" y="51765"/>
                    </a:lnTo>
                    <a:lnTo>
                      <a:pt x="1" y="51765"/>
                    </a:lnTo>
                    <a:lnTo>
                      <a:pt x="440" y="53158"/>
                    </a:lnTo>
                    <a:lnTo>
                      <a:pt x="440" y="53598"/>
                    </a:lnTo>
                    <a:lnTo>
                      <a:pt x="440" y="54514"/>
                    </a:lnTo>
                    <a:lnTo>
                      <a:pt x="440" y="54991"/>
                    </a:lnTo>
                    <a:lnTo>
                      <a:pt x="440" y="55431"/>
                    </a:lnTo>
                    <a:lnTo>
                      <a:pt x="440" y="55907"/>
                    </a:lnTo>
                    <a:lnTo>
                      <a:pt x="440" y="56347"/>
                    </a:lnTo>
                    <a:lnTo>
                      <a:pt x="917" y="56347"/>
                    </a:lnTo>
                    <a:lnTo>
                      <a:pt x="917" y="57264"/>
                    </a:lnTo>
                    <a:lnTo>
                      <a:pt x="1357" y="56824"/>
                    </a:lnTo>
                    <a:lnTo>
                      <a:pt x="1834" y="57264"/>
                    </a:lnTo>
                    <a:lnTo>
                      <a:pt x="1357" y="58180"/>
                    </a:lnTo>
                    <a:lnTo>
                      <a:pt x="1357" y="58657"/>
                    </a:lnTo>
                    <a:lnTo>
                      <a:pt x="1834" y="59097"/>
                    </a:lnTo>
                    <a:lnTo>
                      <a:pt x="1834" y="59573"/>
                    </a:lnTo>
                    <a:lnTo>
                      <a:pt x="1834" y="60930"/>
                    </a:lnTo>
                    <a:lnTo>
                      <a:pt x="1834" y="61406"/>
                    </a:lnTo>
                    <a:lnTo>
                      <a:pt x="2273" y="61846"/>
                    </a:lnTo>
                    <a:lnTo>
                      <a:pt x="1834" y="62323"/>
                    </a:lnTo>
                    <a:lnTo>
                      <a:pt x="1834" y="63239"/>
                    </a:lnTo>
                    <a:lnTo>
                      <a:pt x="2273" y="63679"/>
                    </a:lnTo>
                    <a:lnTo>
                      <a:pt x="2750" y="63679"/>
                    </a:lnTo>
                    <a:lnTo>
                      <a:pt x="3190" y="65072"/>
                    </a:lnTo>
                    <a:lnTo>
                      <a:pt x="4106" y="65512"/>
                    </a:lnTo>
                    <a:lnTo>
                      <a:pt x="4106" y="65989"/>
                    </a:lnTo>
                    <a:lnTo>
                      <a:pt x="4106" y="66429"/>
                    </a:lnTo>
                    <a:lnTo>
                      <a:pt x="3667" y="66429"/>
                    </a:lnTo>
                    <a:lnTo>
                      <a:pt x="3667" y="66905"/>
                    </a:lnTo>
                    <a:lnTo>
                      <a:pt x="3190" y="67345"/>
                    </a:lnTo>
                    <a:lnTo>
                      <a:pt x="3190" y="67822"/>
                    </a:lnTo>
                    <a:lnTo>
                      <a:pt x="3190" y="68738"/>
                    </a:lnTo>
                    <a:lnTo>
                      <a:pt x="3667" y="68738"/>
                    </a:lnTo>
                    <a:lnTo>
                      <a:pt x="3667" y="69655"/>
                    </a:lnTo>
                    <a:lnTo>
                      <a:pt x="4583" y="70095"/>
                    </a:lnTo>
                    <a:lnTo>
                      <a:pt x="4583" y="70571"/>
                    </a:lnTo>
                    <a:lnTo>
                      <a:pt x="4583" y="71488"/>
                    </a:lnTo>
                    <a:lnTo>
                      <a:pt x="4106" y="71928"/>
                    </a:lnTo>
                    <a:lnTo>
                      <a:pt x="4583" y="72404"/>
                    </a:lnTo>
                    <a:lnTo>
                      <a:pt x="5023" y="71928"/>
                    </a:lnTo>
                    <a:lnTo>
                      <a:pt x="5500" y="72404"/>
                    </a:lnTo>
                    <a:lnTo>
                      <a:pt x="6856" y="71928"/>
                    </a:lnTo>
                    <a:lnTo>
                      <a:pt x="8689" y="71928"/>
                    </a:lnTo>
                    <a:lnTo>
                      <a:pt x="8689" y="71488"/>
                    </a:lnTo>
                    <a:lnTo>
                      <a:pt x="8249" y="70571"/>
                    </a:lnTo>
                    <a:lnTo>
                      <a:pt x="8249" y="69655"/>
                    </a:lnTo>
                    <a:lnTo>
                      <a:pt x="8689" y="69178"/>
                    </a:lnTo>
                    <a:lnTo>
                      <a:pt x="9606" y="69178"/>
                    </a:lnTo>
                    <a:lnTo>
                      <a:pt x="10082" y="68262"/>
                    </a:lnTo>
                    <a:lnTo>
                      <a:pt x="9606" y="68738"/>
                    </a:lnTo>
                    <a:lnTo>
                      <a:pt x="10082" y="67822"/>
                    </a:lnTo>
                    <a:lnTo>
                      <a:pt x="10999" y="67345"/>
                    </a:lnTo>
                    <a:lnTo>
                      <a:pt x="12355" y="67822"/>
                    </a:lnTo>
                    <a:lnTo>
                      <a:pt x="12355" y="68262"/>
                    </a:lnTo>
                    <a:lnTo>
                      <a:pt x="14188" y="68262"/>
                    </a:lnTo>
                    <a:lnTo>
                      <a:pt x="14188" y="67345"/>
                    </a:lnTo>
                    <a:lnTo>
                      <a:pt x="14188" y="66905"/>
                    </a:lnTo>
                    <a:lnTo>
                      <a:pt x="15105" y="65072"/>
                    </a:lnTo>
                    <a:lnTo>
                      <a:pt x="14665" y="64156"/>
                    </a:lnTo>
                    <a:lnTo>
                      <a:pt x="15105" y="63679"/>
                    </a:lnTo>
                    <a:lnTo>
                      <a:pt x="15581" y="63239"/>
                    </a:lnTo>
                    <a:lnTo>
                      <a:pt x="15581" y="62763"/>
                    </a:lnTo>
                    <a:lnTo>
                      <a:pt x="15105" y="62763"/>
                    </a:lnTo>
                    <a:lnTo>
                      <a:pt x="15581" y="61846"/>
                    </a:lnTo>
                    <a:lnTo>
                      <a:pt x="16021" y="61406"/>
                    </a:lnTo>
                    <a:lnTo>
                      <a:pt x="15581" y="60930"/>
                    </a:lnTo>
                    <a:lnTo>
                      <a:pt x="15581" y="60013"/>
                    </a:lnTo>
                    <a:lnTo>
                      <a:pt x="15581" y="59573"/>
                    </a:lnTo>
                    <a:lnTo>
                      <a:pt x="16021" y="59097"/>
                    </a:lnTo>
                    <a:lnTo>
                      <a:pt x="16021" y="58657"/>
                    </a:lnTo>
                    <a:lnTo>
                      <a:pt x="16498" y="57740"/>
                    </a:lnTo>
                    <a:lnTo>
                      <a:pt x="16498" y="57264"/>
                    </a:lnTo>
                    <a:lnTo>
                      <a:pt x="16498" y="56824"/>
                    </a:lnTo>
                    <a:lnTo>
                      <a:pt x="15581" y="55907"/>
                    </a:lnTo>
                    <a:lnTo>
                      <a:pt x="16938" y="55431"/>
                    </a:lnTo>
                    <a:lnTo>
                      <a:pt x="15105" y="54991"/>
                    </a:lnTo>
                    <a:lnTo>
                      <a:pt x="15581" y="54514"/>
                    </a:lnTo>
                    <a:lnTo>
                      <a:pt x="16498" y="54991"/>
                    </a:lnTo>
                    <a:lnTo>
                      <a:pt x="17414" y="54514"/>
                    </a:lnTo>
                    <a:lnTo>
                      <a:pt x="17854" y="53598"/>
                    </a:lnTo>
                    <a:lnTo>
                      <a:pt x="17854" y="53158"/>
                    </a:lnTo>
                    <a:lnTo>
                      <a:pt x="17854" y="52681"/>
                    </a:lnTo>
                    <a:lnTo>
                      <a:pt x="18771" y="52681"/>
                    </a:lnTo>
                    <a:lnTo>
                      <a:pt x="19687" y="53158"/>
                    </a:lnTo>
                    <a:lnTo>
                      <a:pt x="20164" y="52241"/>
                    </a:lnTo>
                    <a:lnTo>
                      <a:pt x="20604" y="51765"/>
                    </a:lnTo>
                    <a:lnTo>
                      <a:pt x="21520" y="50848"/>
                    </a:lnTo>
                    <a:lnTo>
                      <a:pt x="20164" y="50408"/>
                    </a:lnTo>
                    <a:lnTo>
                      <a:pt x="20164" y="49932"/>
                    </a:lnTo>
                    <a:lnTo>
                      <a:pt x="20604" y="49492"/>
                    </a:lnTo>
                    <a:lnTo>
                      <a:pt x="21080" y="49492"/>
                    </a:lnTo>
                    <a:lnTo>
                      <a:pt x="21997" y="48099"/>
                    </a:lnTo>
                    <a:lnTo>
                      <a:pt x="21520" y="47659"/>
                    </a:lnTo>
                    <a:lnTo>
                      <a:pt x="21520" y="46742"/>
                    </a:lnTo>
                    <a:lnTo>
                      <a:pt x="20604" y="47182"/>
                    </a:lnTo>
                    <a:lnTo>
                      <a:pt x="20604" y="46742"/>
                    </a:lnTo>
                    <a:lnTo>
                      <a:pt x="20604" y="46266"/>
                    </a:lnTo>
                    <a:lnTo>
                      <a:pt x="20164" y="45826"/>
                    </a:lnTo>
                    <a:lnTo>
                      <a:pt x="19687" y="45349"/>
                    </a:lnTo>
                    <a:lnTo>
                      <a:pt x="19247" y="44909"/>
                    </a:lnTo>
                    <a:lnTo>
                      <a:pt x="19247" y="44433"/>
                    </a:lnTo>
                    <a:lnTo>
                      <a:pt x="18331" y="44909"/>
                    </a:lnTo>
                    <a:lnTo>
                      <a:pt x="17854" y="44433"/>
                    </a:lnTo>
                    <a:lnTo>
                      <a:pt x="17414" y="43993"/>
                    </a:lnTo>
                    <a:lnTo>
                      <a:pt x="17414" y="43076"/>
                    </a:lnTo>
                    <a:lnTo>
                      <a:pt x="16938" y="42600"/>
                    </a:lnTo>
                    <a:lnTo>
                      <a:pt x="16938" y="42160"/>
                    </a:lnTo>
                    <a:lnTo>
                      <a:pt x="16021" y="41683"/>
                    </a:lnTo>
                    <a:lnTo>
                      <a:pt x="16498" y="41243"/>
                    </a:lnTo>
                    <a:lnTo>
                      <a:pt x="16938" y="40767"/>
                    </a:lnTo>
                    <a:lnTo>
                      <a:pt x="16938" y="39850"/>
                    </a:lnTo>
                    <a:lnTo>
                      <a:pt x="16938" y="39410"/>
                    </a:lnTo>
                    <a:lnTo>
                      <a:pt x="16938" y="38494"/>
                    </a:lnTo>
                    <a:lnTo>
                      <a:pt x="17414" y="38494"/>
                    </a:lnTo>
                    <a:lnTo>
                      <a:pt x="16938" y="38017"/>
                    </a:lnTo>
                    <a:lnTo>
                      <a:pt x="17414" y="37577"/>
                    </a:lnTo>
                    <a:lnTo>
                      <a:pt x="17414" y="36661"/>
                    </a:lnTo>
                    <a:lnTo>
                      <a:pt x="17854" y="35744"/>
                    </a:lnTo>
                    <a:lnTo>
                      <a:pt x="17854" y="34828"/>
                    </a:lnTo>
                    <a:lnTo>
                      <a:pt x="16021" y="35267"/>
                    </a:lnTo>
                    <a:lnTo>
                      <a:pt x="16021" y="33911"/>
                    </a:lnTo>
                    <a:lnTo>
                      <a:pt x="16498" y="33434"/>
                    </a:lnTo>
                    <a:lnTo>
                      <a:pt x="17854" y="33911"/>
                    </a:lnTo>
                    <a:lnTo>
                      <a:pt x="18331" y="33434"/>
                    </a:lnTo>
                    <a:lnTo>
                      <a:pt x="18771" y="33434"/>
                    </a:lnTo>
                    <a:lnTo>
                      <a:pt x="19247" y="32995"/>
                    </a:lnTo>
                    <a:lnTo>
                      <a:pt x="19687" y="32995"/>
                    </a:lnTo>
                    <a:lnTo>
                      <a:pt x="20604" y="32518"/>
                    </a:lnTo>
                    <a:lnTo>
                      <a:pt x="20164" y="32078"/>
                    </a:lnTo>
                    <a:lnTo>
                      <a:pt x="21080" y="30685"/>
                    </a:lnTo>
                    <a:lnTo>
                      <a:pt x="20604" y="30245"/>
                    </a:lnTo>
                    <a:lnTo>
                      <a:pt x="21520" y="30245"/>
                    </a:lnTo>
                    <a:lnTo>
                      <a:pt x="21997" y="29329"/>
                    </a:lnTo>
                    <a:lnTo>
                      <a:pt x="22437" y="29768"/>
                    </a:lnTo>
                    <a:lnTo>
                      <a:pt x="23353" y="29329"/>
                    </a:lnTo>
                    <a:lnTo>
                      <a:pt x="22913" y="28852"/>
                    </a:lnTo>
                    <a:lnTo>
                      <a:pt x="23353" y="28412"/>
                    </a:lnTo>
                    <a:lnTo>
                      <a:pt x="23830" y="27935"/>
                    </a:lnTo>
                    <a:lnTo>
                      <a:pt x="24746" y="27495"/>
                    </a:lnTo>
                    <a:lnTo>
                      <a:pt x="24746" y="26579"/>
                    </a:lnTo>
                    <a:lnTo>
                      <a:pt x="24746" y="26102"/>
                    </a:lnTo>
                    <a:lnTo>
                      <a:pt x="24746" y="25662"/>
                    </a:lnTo>
                    <a:lnTo>
                      <a:pt x="24746" y="24746"/>
                    </a:lnTo>
                    <a:lnTo>
                      <a:pt x="25186" y="24746"/>
                    </a:lnTo>
                    <a:lnTo>
                      <a:pt x="25663" y="23353"/>
                    </a:lnTo>
                    <a:lnTo>
                      <a:pt x="26103" y="22913"/>
                    </a:lnTo>
                    <a:lnTo>
                      <a:pt x="25663" y="22436"/>
                    </a:lnTo>
                    <a:lnTo>
                      <a:pt x="25663" y="21996"/>
                    </a:lnTo>
                    <a:lnTo>
                      <a:pt x="25663" y="21080"/>
                    </a:lnTo>
                    <a:lnTo>
                      <a:pt x="25663" y="20163"/>
                    </a:lnTo>
                    <a:lnTo>
                      <a:pt x="26103" y="19687"/>
                    </a:lnTo>
                    <a:lnTo>
                      <a:pt x="26103" y="19247"/>
                    </a:lnTo>
                    <a:lnTo>
                      <a:pt x="26103" y="18770"/>
                    </a:lnTo>
                    <a:lnTo>
                      <a:pt x="26579" y="17854"/>
                    </a:lnTo>
                    <a:lnTo>
                      <a:pt x="27496" y="17854"/>
                    </a:lnTo>
                    <a:lnTo>
                      <a:pt x="27496" y="16937"/>
                    </a:lnTo>
                    <a:lnTo>
                      <a:pt x="27496" y="16021"/>
                    </a:lnTo>
                    <a:lnTo>
                      <a:pt x="27496" y="15581"/>
                    </a:lnTo>
                    <a:lnTo>
                      <a:pt x="27936" y="15581"/>
                    </a:lnTo>
                    <a:lnTo>
                      <a:pt x="28412" y="16021"/>
                    </a:lnTo>
                    <a:lnTo>
                      <a:pt x="29329" y="15104"/>
                    </a:lnTo>
                    <a:lnTo>
                      <a:pt x="29769" y="15581"/>
                    </a:lnTo>
                    <a:lnTo>
                      <a:pt x="31162" y="15581"/>
                    </a:lnTo>
                    <a:lnTo>
                      <a:pt x="31602" y="15104"/>
                    </a:lnTo>
                    <a:lnTo>
                      <a:pt x="31602" y="14188"/>
                    </a:lnTo>
                    <a:lnTo>
                      <a:pt x="31162" y="13748"/>
                    </a:lnTo>
                    <a:lnTo>
                      <a:pt x="30685" y="12831"/>
                    </a:lnTo>
                    <a:lnTo>
                      <a:pt x="30685" y="12355"/>
                    </a:lnTo>
                    <a:lnTo>
                      <a:pt x="30245" y="11438"/>
                    </a:lnTo>
                    <a:lnTo>
                      <a:pt x="30245" y="10522"/>
                    </a:lnTo>
                    <a:lnTo>
                      <a:pt x="30685" y="10082"/>
                    </a:lnTo>
                    <a:lnTo>
                      <a:pt x="30245" y="9605"/>
                    </a:lnTo>
                    <a:lnTo>
                      <a:pt x="30245" y="9165"/>
                    </a:lnTo>
                    <a:lnTo>
                      <a:pt x="29769" y="8689"/>
                    </a:lnTo>
                    <a:lnTo>
                      <a:pt x="29769" y="7772"/>
                    </a:lnTo>
                    <a:lnTo>
                      <a:pt x="29769" y="7332"/>
                    </a:lnTo>
                    <a:lnTo>
                      <a:pt x="29769" y="6856"/>
                    </a:lnTo>
                    <a:lnTo>
                      <a:pt x="28852" y="7332"/>
                    </a:lnTo>
                    <a:lnTo>
                      <a:pt x="28412" y="7332"/>
                    </a:lnTo>
                    <a:lnTo>
                      <a:pt x="28852" y="6416"/>
                    </a:lnTo>
                    <a:lnTo>
                      <a:pt x="28852" y="5939"/>
                    </a:lnTo>
                    <a:lnTo>
                      <a:pt x="28852" y="5499"/>
                    </a:lnTo>
                    <a:lnTo>
                      <a:pt x="28852" y="5023"/>
                    </a:lnTo>
                    <a:lnTo>
                      <a:pt x="28852" y="4583"/>
                    </a:lnTo>
                    <a:lnTo>
                      <a:pt x="28412" y="4106"/>
                    </a:lnTo>
                    <a:lnTo>
                      <a:pt x="28412" y="3190"/>
                    </a:lnTo>
                    <a:lnTo>
                      <a:pt x="27936" y="3190"/>
                    </a:lnTo>
                    <a:lnTo>
                      <a:pt x="26579" y="2750"/>
                    </a:lnTo>
                    <a:lnTo>
                      <a:pt x="25663" y="2273"/>
                    </a:lnTo>
                    <a:lnTo>
                      <a:pt x="25186" y="2273"/>
                    </a:lnTo>
                    <a:lnTo>
                      <a:pt x="24746" y="1833"/>
                    </a:lnTo>
                    <a:lnTo>
                      <a:pt x="24270" y="1833"/>
                    </a:lnTo>
                    <a:lnTo>
                      <a:pt x="24270" y="917"/>
                    </a:lnTo>
                    <a:lnTo>
                      <a:pt x="23353" y="440"/>
                    </a:lnTo>
                    <a:lnTo>
                      <a:pt x="21997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55" name="Google Shape;1255;p42"/>
              <p:cNvSpPr/>
              <p:nvPr/>
            </p:nvSpPr>
            <p:spPr>
              <a:xfrm>
                <a:off x="3506150" y="856750"/>
                <a:ext cx="779050" cy="1351875"/>
              </a:xfrm>
              <a:custGeom>
                <a:avLst/>
                <a:gdLst/>
                <a:ahLst/>
                <a:cxnLst/>
                <a:rect l="l" t="t" r="r" b="b"/>
                <a:pathLst>
                  <a:path w="31162" h="54075" extrusionOk="0">
                    <a:moveTo>
                      <a:pt x="12832" y="1"/>
                    </a:moveTo>
                    <a:lnTo>
                      <a:pt x="12355" y="477"/>
                    </a:lnTo>
                    <a:lnTo>
                      <a:pt x="11439" y="1394"/>
                    </a:lnTo>
                    <a:lnTo>
                      <a:pt x="10522" y="1394"/>
                    </a:lnTo>
                    <a:lnTo>
                      <a:pt x="10082" y="1834"/>
                    </a:lnTo>
                    <a:lnTo>
                      <a:pt x="10522" y="3667"/>
                    </a:lnTo>
                    <a:lnTo>
                      <a:pt x="10082" y="5060"/>
                    </a:lnTo>
                    <a:lnTo>
                      <a:pt x="10082" y="5500"/>
                    </a:lnTo>
                    <a:lnTo>
                      <a:pt x="10082" y="5976"/>
                    </a:lnTo>
                    <a:lnTo>
                      <a:pt x="10082" y="6416"/>
                    </a:lnTo>
                    <a:lnTo>
                      <a:pt x="9606" y="6893"/>
                    </a:lnTo>
                    <a:lnTo>
                      <a:pt x="9166" y="7809"/>
                    </a:lnTo>
                    <a:lnTo>
                      <a:pt x="9166" y="8249"/>
                    </a:lnTo>
                    <a:lnTo>
                      <a:pt x="8689" y="8249"/>
                    </a:lnTo>
                    <a:lnTo>
                      <a:pt x="7773" y="8726"/>
                    </a:lnTo>
                    <a:lnTo>
                      <a:pt x="7333" y="7809"/>
                    </a:lnTo>
                    <a:lnTo>
                      <a:pt x="6856" y="7809"/>
                    </a:lnTo>
                    <a:lnTo>
                      <a:pt x="6416" y="8726"/>
                    </a:lnTo>
                    <a:lnTo>
                      <a:pt x="4583" y="8726"/>
                    </a:lnTo>
                    <a:lnTo>
                      <a:pt x="4107" y="8249"/>
                    </a:lnTo>
                    <a:lnTo>
                      <a:pt x="3190" y="8249"/>
                    </a:lnTo>
                    <a:lnTo>
                      <a:pt x="2750" y="7333"/>
                    </a:lnTo>
                    <a:lnTo>
                      <a:pt x="2750" y="6893"/>
                    </a:lnTo>
                    <a:lnTo>
                      <a:pt x="1357" y="6416"/>
                    </a:lnTo>
                    <a:lnTo>
                      <a:pt x="917" y="5976"/>
                    </a:lnTo>
                    <a:lnTo>
                      <a:pt x="441" y="5976"/>
                    </a:lnTo>
                    <a:lnTo>
                      <a:pt x="1" y="6893"/>
                    </a:lnTo>
                    <a:lnTo>
                      <a:pt x="441" y="7809"/>
                    </a:lnTo>
                    <a:lnTo>
                      <a:pt x="1357" y="8249"/>
                    </a:lnTo>
                    <a:lnTo>
                      <a:pt x="2274" y="8726"/>
                    </a:lnTo>
                    <a:lnTo>
                      <a:pt x="2274" y="9642"/>
                    </a:lnTo>
                    <a:lnTo>
                      <a:pt x="2750" y="9642"/>
                    </a:lnTo>
                    <a:lnTo>
                      <a:pt x="3190" y="10082"/>
                    </a:lnTo>
                    <a:lnTo>
                      <a:pt x="3667" y="10082"/>
                    </a:lnTo>
                    <a:lnTo>
                      <a:pt x="5023" y="10559"/>
                    </a:lnTo>
                    <a:lnTo>
                      <a:pt x="5940" y="10999"/>
                    </a:lnTo>
                    <a:lnTo>
                      <a:pt x="6416" y="10999"/>
                    </a:lnTo>
                    <a:lnTo>
                      <a:pt x="6416" y="11915"/>
                    </a:lnTo>
                    <a:lnTo>
                      <a:pt x="6856" y="12392"/>
                    </a:lnTo>
                    <a:lnTo>
                      <a:pt x="6856" y="12832"/>
                    </a:lnTo>
                    <a:lnTo>
                      <a:pt x="6856" y="13308"/>
                    </a:lnTo>
                    <a:lnTo>
                      <a:pt x="6856" y="13748"/>
                    </a:lnTo>
                    <a:lnTo>
                      <a:pt x="7333" y="14225"/>
                    </a:lnTo>
                    <a:lnTo>
                      <a:pt x="6856" y="15141"/>
                    </a:lnTo>
                    <a:lnTo>
                      <a:pt x="7773" y="14665"/>
                    </a:lnTo>
                    <a:lnTo>
                      <a:pt x="7773" y="15141"/>
                    </a:lnTo>
                    <a:lnTo>
                      <a:pt x="7773" y="15581"/>
                    </a:lnTo>
                    <a:lnTo>
                      <a:pt x="7773" y="16498"/>
                    </a:lnTo>
                    <a:lnTo>
                      <a:pt x="8249" y="16974"/>
                    </a:lnTo>
                    <a:lnTo>
                      <a:pt x="8249" y="17414"/>
                    </a:lnTo>
                    <a:lnTo>
                      <a:pt x="8689" y="17891"/>
                    </a:lnTo>
                    <a:lnTo>
                      <a:pt x="8249" y="18331"/>
                    </a:lnTo>
                    <a:lnTo>
                      <a:pt x="8249" y="19247"/>
                    </a:lnTo>
                    <a:lnTo>
                      <a:pt x="8689" y="20164"/>
                    </a:lnTo>
                    <a:lnTo>
                      <a:pt x="8689" y="20640"/>
                    </a:lnTo>
                    <a:lnTo>
                      <a:pt x="9166" y="21557"/>
                    </a:lnTo>
                    <a:lnTo>
                      <a:pt x="9606" y="21997"/>
                    </a:lnTo>
                    <a:lnTo>
                      <a:pt x="9606" y="22913"/>
                    </a:lnTo>
                    <a:lnTo>
                      <a:pt x="10082" y="22913"/>
                    </a:lnTo>
                    <a:lnTo>
                      <a:pt x="10522" y="23390"/>
                    </a:lnTo>
                    <a:lnTo>
                      <a:pt x="11915" y="23390"/>
                    </a:lnTo>
                    <a:lnTo>
                      <a:pt x="11915" y="23830"/>
                    </a:lnTo>
                    <a:lnTo>
                      <a:pt x="12355" y="24306"/>
                    </a:lnTo>
                    <a:lnTo>
                      <a:pt x="12355" y="24746"/>
                    </a:lnTo>
                    <a:lnTo>
                      <a:pt x="12355" y="25223"/>
                    </a:lnTo>
                    <a:lnTo>
                      <a:pt x="12355" y="26139"/>
                    </a:lnTo>
                    <a:lnTo>
                      <a:pt x="12355" y="27056"/>
                    </a:lnTo>
                    <a:lnTo>
                      <a:pt x="12832" y="27056"/>
                    </a:lnTo>
                    <a:lnTo>
                      <a:pt x="12832" y="27972"/>
                    </a:lnTo>
                    <a:lnTo>
                      <a:pt x="11439" y="27972"/>
                    </a:lnTo>
                    <a:lnTo>
                      <a:pt x="11439" y="28412"/>
                    </a:lnTo>
                    <a:lnTo>
                      <a:pt x="10522" y="29805"/>
                    </a:lnTo>
                    <a:lnTo>
                      <a:pt x="10522" y="30245"/>
                    </a:lnTo>
                    <a:lnTo>
                      <a:pt x="10082" y="31162"/>
                    </a:lnTo>
                    <a:lnTo>
                      <a:pt x="9606" y="32078"/>
                    </a:lnTo>
                    <a:lnTo>
                      <a:pt x="8689" y="32995"/>
                    </a:lnTo>
                    <a:lnTo>
                      <a:pt x="9166" y="33471"/>
                    </a:lnTo>
                    <a:lnTo>
                      <a:pt x="9166" y="33911"/>
                    </a:lnTo>
                    <a:lnTo>
                      <a:pt x="8249" y="34388"/>
                    </a:lnTo>
                    <a:lnTo>
                      <a:pt x="7773" y="34828"/>
                    </a:lnTo>
                    <a:lnTo>
                      <a:pt x="7333" y="35744"/>
                    </a:lnTo>
                    <a:lnTo>
                      <a:pt x="7333" y="36221"/>
                    </a:lnTo>
                    <a:lnTo>
                      <a:pt x="7333" y="37138"/>
                    </a:lnTo>
                    <a:lnTo>
                      <a:pt x="6416" y="37577"/>
                    </a:lnTo>
                    <a:lnTo>
                      <a:pt x="5940" y="37138"/>
                    </a:lnTo>
                    <a:lnTo>
                      <a:pt x="5023" y="37138"/>
                    </a:lnTo>
                    <a:lnTo>
                      <a:pt x="5500" y="38054"/>
                    </a:lnTo>
                    <a:lnTo>
                      <a:pt x="4583" y="39410"/>
                    </a:lnTo>
                    <a:lnTo>
                      <a:pt x="4583" y="40327"/>
                    </a:lnTo>
                    <a:lnTo>
                      <a:pt x="4583" y="40804"/>
                    </a:lnTo>
                    <a:lnTo>
                      <a:pt x="5023" y="41243"/>
                    </a:lnTo>
                    <a:lnTo>
                      <a:pt x="5023" y="42160"/>
                    </a:lnTo>
                    <a:lnTo>
                      <a:pt x="4583" y="42637"/>
                    </a:lnTo>
                    <a:lnTo>
                      <a:pt x="4583" y="43076"/>
                    </a:lnTo>
                    <a:lnTo>
                      <a:pt x="5500" y="43553"/>
                    </a:lnTo>
                    <a:lnTo>
                      <a:pt x="5940" y="43993"/>
                    </a:lnTo>
                    <a:lnTo>
                      <a:pt x="5940" y="44909"/>
                    </a:lnTo>
                    <a:lnTo>
                      <a:pt x="5940" y="46303"/>
                    </a:lnTo>
                    <a:lnTo>
                      <a:pt x="5940" y="47659"/>
                    </a:lnTo>
                    <a:lnTo>
                      <a:pt x="5023" y="48136"/>
                    </a:lnTo>
                    <a:lnTo>
                      <a:pt x="5023" y="49052"/>
                    </a:lnTo>
                    <a:lnTo>
                      <a:pt x="5023" y="49492"/>
                    </a:lnTo>
                    <a:lnTo>
                      <a:pt x="6416" y="50885"/>
                    </a:lnTo>
                    <a:lnTo>
                      <a:pt x="7773" y="50885"/>
                    </a:lnTo>
                    <a:lnTo>
                      <a:pt x="8249" y="51325"/>
                    </a:lnTo>
                    <a:lnTo>
                      <a:pt x="9606" y="51325"/>
                    </a:lnTo>
                    <a:lnTo>
                      <a:pt x="10082" y="52242"/>
                    </a:lnTo>
                    <a:lnTo>
                      <a:pt x="10522" y="53158"/>
                    </a:lnTo>
                    <a:lnTo>
                      <a:pt x="10999" y="53635"/>
                    </a:lnTo>
                    <a:lnTo>
                      <a:pt x="11439" y="54075"/>
                    </a:lnTo>
                    <a:lnTo>
                      <a:pt x="12832" y="54075"/>
                    </a:lnTo>
                    <a:lnTo>
                      <a:pt x="13272" y="53635"/>
                    </a:lnTo>
                    <a:lnTo>
                      <a:pt x="13748" y="52718"/>
                    </a:lnTo>
                    <a:lnTo>
                      <a:pt x="14188" y="52242"/>
                    </a:lnTo>
                    <a:lnTo>
                      <a:pt x="14665" y="53158"/>
                    </a:lnTo>
                    <a:lnTo>
                      <a:pt x="15105" y="52718"/>
                    </a:lnTo>
                    <a:lnTo>
                      <a:pt x="15581" y="52242"/>
                    </a:lnTo>
                    <a:lnTo>
                      <a:pt x="16498" y="51802"/>
                    </a:lnTo>
                    <a:lnTo>
                      <a:pt x="17854" y="50885"/>
                    </a:lnTo>
                    <a:lnTo>
                      <a:pt x="19247" y="50885"/>
                    </a:lnTo>
                    <a:lnTo>
                      <a:pt x="19247" y="50409"/>
                    </a:lnTo>
                    <a:lnTo>
                      <a:pt x="18771" y="49969"/>
                    </a:lnTo>
                    <a:lnTo>
                      <a:pt x="19687" y="49492"/>
                    </a:lnTo>
                    <a:lnTo>
                      <a:pt x="20164" y="50409"/>
                    </a:lnTo>
                    <a:lnTo>
                      <a:pt x="20604" y="49969"/>
                    </a:lnTo>
                    <a:lnTo>
                      <a:pt x="21520" y="49492"/>
                    </a:lnTo>
                    <a:lnTo>
                      <a:pt x="21997" y="48136"/>
                    </a:lnTo>
                    <a:lnTo>
                      <a:pt x="22437" y="48576"/>
                    </a:lnTo>
                    <a:lnTo>
                      <a:pt x="23830" y="48576"/>
                    </a:lnTo>
                    <a:lnTo>
                      <a:pt x="24270" y="48136"/>
                    </a:lnTo>
                    <a:lnTo>
                      <a:pt x="24746" y="47219"/>
                    </a:lnTo>
                    <a:lnTo>
                      <a:pt x="25186" y="46303"/>
                    </a:lnTo>
                    <a:lnTo>
                      <a:pt x="25663" y="45386"/>
                    </a:lnTo>
                    <a:lnTo>
                      <a:pt x="26103" y="44470"/>
                    </a:lnTo>
                    <a:lnTo>
                      <a:pt x="26579" y="43993"/>
                    </a:lnTo>
                    <a:lnTo>
                      <a:pt x="27019" y="43553"/>
                    </a:lnTo>
                    <a:lnTo>
                      <a:pt x="27496" y="42637"/>
                    </a:lnTo>
                    <a:lnTo>
                      <a:pt x="27496" y="41720"/>
                    </a:lnTo>
                    <a:lnTo>
                      <a:pt x="27936" y="41243"/>
                    </a:lnTo>
                    <a:lnTo>
                      <a:pt x="27936" y="41720"/>
                    </a:lnTo>
                    <a:lnTo>
                      <a:pt x="28412" y="41243"/>
                    </a:lnTo>
                    <a:lnTo>
                      <a:pt x="28852" y="40804"/>
                    </a:lnTo>
                    <a:lnTo>
                      <a:pt x="28412" y="40327"/>
                    </a:lnTo>
                    <a:lnTo>
                      <a:pt x="28852" y="39887"/>
                    </a:lnTo>
                    <a:lnTo>
                      <a:pt x="28412" y="38971"/>
                    </a:lnTo>
                    <a:lnTo>
                      <a:pt x="28852" y="38494"/>
                    </a:lnTo>
                    <a:lnTo>
                      <a:pt x="29329" y="38054"/>
                    </a:lnTo>
                    <a:lnTo>
                      <a:pt x="29329" y="37577"/>
                    </a:lnTo>
                    <a:lnTo>
                      <a:pt x="29769" y="36221"/>
                    </a:lnTo>
                    <a:lnTo>
                      <a:pt x="30685" y="35744"/>
                    </a:lnTo>
                    <a:lnTo>
                      <a:pt x="31162" y="34828"/>
                    </a:lnTo>
                    <a:lnTo>
                      <a:pt x="30685" y="33911"/>
                    </a:lnTo>
                    <a:lnTo>
                      <a:pt x="30245" y="33471"/>
                    </a:lnTo>
                    <a:lnTo>
                      <a:pt x="28852" y="32995"/>
                    </a:lnTo>
                    <a:lnTo>
                      <a:pt x="27019" y="32555"/>
                    </a:lnTo>
                    <a:lnTo>
                      <a:pt x="26579" y="32078"/>
                    </a:lnTo>
                    <a:lnTo>
                      <a:pt x="26103" y="31638"/>
                    </a:lnTo>
                    <a:lnTo>
                      <a:pt x="25663" y="31638"/>
                    </a:lnTo>
                    <a:lnTo>
                      <a:pt x="25186" y="30722"/>
                    </a:lnTo>
                    <a:lnTo>
                      <a:pt x="26103" y="30722"/>
                    </a:lnTo>
                    <a:lnTo>
                      <a:pt x="26579" y="30245"/>
                    </a:lnTo>
                    <a:lnTo>
                      <a:pt x="26579" y="29805"/>
                    </a:lnTo>
                    <a:lnTo>
                      <a:pt x="26579" y="29329"/>
                    </a:lnTo>
                    <a:lnTo>
                      <a:pt x="26103" y="28889"/>
                    </a:lnTo>
                    <a:lnTo>
                      <a:pt x="25663" y="28412"/>
                    </a:lnTo>
                    <a:lnTo>
                      <a:pt x="24746" y="28412"/>
                    </a:lnTo>
                    <a:lnTo>
                      <a:pt x="24746" y="27972"/>
                    </a:lnTo>
                    <a:lnTo>
                      <a:pt x="24746" y="27496"/>
                    </a:lnTo>
                    <a:lnTo>
                      <a:pt x="24270" y="27056"/>
                    </a:lnTo>
                    <a:lnTo>
                      <a:pt x="23830" y="27056"/>
                    </a:lnTo>
                    <a:lnTo>
                      <a:pt x="24746" y="26579"/>
                    </a:lnTo>
                    <a:lnTo>
                      <a:pt x="24270" y="26139"/>
                    </a:lnTo>
                    <a:lnTo>
                      <a:pt x="24270" y="25663"/>
                    </a:lnTo>
                    <a:lnTo>
                      <a:pt x="23830" y="26139"/>
                    </a:lnTo>
                    <a:lnTo>
                      <a:pt x="23353" y="25663"/>
                    </a:lnTo>
                    <a:lnTo>
                      <a:pt x="23353" y="25223"/>
                    </a:lnTo>
                    <a:lnTo>
                      <a:pt x="23353" y="24746"/>
                    </a:lnTo>
                    <a:lnTo>
                      <a:pt x="22913" y="24306"/>
                    </a:lnTo>
                    <a:lnTo>
                      <a:pt x="22913" y="23830"/>
                    </a:lnTo>
                    <a:lnTo>
                      <a:pt x="22437" y="23830"/>
                    </a:lnTo>
                    <a:lnTo>
                      <a:pt x="22437" y="23390"/>
                    </a:lnTo>
                    <a:lnTo>
                      <a:pt x="22437" y="22913"/>
                    </a:lnTo>
                    <a:lnTo>
                      <a:pt x="22913" y="22473"/>
                    </a:lnTo>
                    <a:lnTo>
                      <a:pt x="22437" y="21557"/>
                    </a:lnTo>
                    <a:lnTo>
                      <a:pt x="22913" y="21080"/>
                    </a:lnTo>
                    <a:lnTo>
                      <a:pt x="22913" y="20640"/>
                    </a:lnTo>
                    <a:lnTo>
                      <a:pt x="22913" y="20164"/>
                    </a:lnTo>
                    <a:lnTo>
                      <a:pt x="22437" y="19247"/>
                    </a:lnTo>
                    <a:lnTo>
                      <a:pt x="21520" y="18331"/>
                    </a:lnTo>
                    <a:lnTo>
                      <a:pt x="21080" y="17891"/>
                    </a:lnTo>
                    <a:lnTo>
                      <a:pt x="20164" y="17414"/>
                    </a:lnTo>
                    <a:lnTo>
                      <a:pt x="20164" y="16974"/>
                    </a:lnTo>
                    <a:lnTo>
                      <a:pt x="19687" y="16498"/>
                    </a:lnTo>
                    <a:lnTo>
                      <a:pt x="19247" y="15581"/>
                    </a:lnTo>
                    <a:lnTo>
                      <a:pt x="18771" y="14665"/>
                    </a:lnTo>
                    <a:lnTo>
                      <a:pt x="18771" y="14225"/>
                    </a:lnTo>
                    <a:lnTo>
                      <a:pt x="18771" y="13308"/>
                    </a:lnTo>
                    <a:lnTo>
                      <a:pt x="19247" y="12392"/>
                    </a:lnTo>
                    <a:lnTo>
                      <a:pt x="19247" y="11915"/>
                    </a:lnTo>
                    <a:lnTo>
                      <a:pt x="19247" y="10999"/>
                    </a:lnTo>
                    <a:lnTo>
                      <a:pt x="18331" y="10082"/>
                    </a:lnTo>
                    <a:lnTo>
                      <a:pt x="17414" y="9642"/>
                    </a:lnTo>
                    <a:lnTo>
                      <a:pt x="16938" y="9642"/>
                    </a:lnTo>
                    <a:lnTo>
                      <a:pt x="16938" y="9166"/>
                    </a:lnTo>
                    <a:lnTo>
                      <a:pt x="16498" y="8726"/>
                    </a:lnTo>
                    <a:lnTo>
                      <a:pt x="16021" y="8249"/>
                    </a:lnTo>
                    <a:lnTo>
                      <a:pt x="15581" y="7809"/>
                    </a:lnTo>
                    <a:lnTo>
                      <a:pt x="15581" y="7333"/>
                    </a:lnTo>
                    <a:lnTo>
                      <a:pt x="16021" y="6893"/>
                    </a:lnTo>
                    <a:lnTo>
                      <a:pt x="16021" y="6416"/>
                    </a:lnTo>
                    <a:lnTo>
                      <a:pt x="16498" y="5976"/>
                    </a:lnTo>
                    <a:lnTo>
                      <a:pt x="16021" y="5976"/>
                    </a:lnTo>
                    <a:lnTo>
                      <a:pt x="16021" y="5500"/>
                    </a:lnTo>
                    <a:lnTo>
                      <a:pt x="16021" y="5060"/>
                    </a:lnTo>
                    <a:lnTo>
                      <a:pt x="15581" y="4583"/>
                    </a:lnTo>
                    <a:lnTo>
                      <a:pt x="15581" y="3667"/>
                    </a:lnTo>
                    <a:lnTo>
                      <a:pt x="16021" y="2750"/>
                    </a:lnTo>
                    <a:lnTo>
                      <a:pt x="16021" y="2310"/>
                    </a:lnTo>
                    <a:lnTo>
                      <a:pt x="15581" y="1834"/>
                    </a:lnTo>
                    <a:lnTo>
                      <a:pt x="15105" y="1394"/>
                    </a:lnTo>
                    <a:lnTo>
                      <a:pt x="13272" y="1394"/>
                    </a:lnTo>
                    <a:lnTo>
                      <a:pt x="13748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56" name="Google Shape;1256;p42"/>
              <p:cNvSpPr/>
              <p:nvPr/>
            </p:nvSpPr>
            <p:spPr>
              <a:xfrm>
                <a:off x="3941500" y="4224925"/>
                <a:ext cx="641575" cy="412450"/>
              </a:xfrm>
              <a:custGeom>
                <a:avLst/>
                <a:gdLst/>
                <a:ahLst/>
                <a:cxnLst/>
                <a:rect l="l" t="t" r="r" b="b"/>
                <a:pathLst>
                  <a:path w="25663" h="16498" extrusionOk="0">
                    <a:moveTo>
                      <a:pt x="17854" y="0"/>
                    </a:moveTo>
                    <a:lnTo>
                      <a:pt x="16021" y="917"/>
                    </a:lnTo>
                    <a:lnTo>
                      <a:pt x="15581" y="917"/>
                    </a:lnTo>
                    <a:lnTo>
                      <a:pt x="15104" y="2310"/>
                    </a:lnTo>
                    <a:lnTo>
                      <a:pt x="13748" y="3226"/>
                    </a:lnTo>
                    <a:lnTo>
                      <a:pt x="12831" y="3666"/>
                    </a:lnTo>
                    <a:lnTo>
                      <a:pt x="12355" y="4143"/>
                    </a:lnTo>
                    <a:lnTo>
                      <a:pt x="11438" y="4583"/>
                    </a:lnTo>
                    <a:lnTo>
                      <a:pt x="10522" y="4143"/>
                    </a:lnTo>
                    <a:lnTo>
                      <a:pt x="7332" y="4143"/>
                    </a:lnTo>
                    <a:lnTo>
                      <a:pt x="6416" y="4583"/>
                    </a:lnTo>
                    <a:lnTo>
                      <a:pt x="5499" y="4143"/>
                    </a:lnTo>
                    <a:lnTo>
                      <a:pt x="2273" y="4143"/>
                    </a:lnTo>
                    <a:lnTo>
                      <a:pt x="2273" y="3666"/>
                    </a:lnTo>
                    <a:lnTo>
                      <a:pt x="2273" y="3226"/>
                    </a:lnTo>
                    <a:lnTo>
                      <a:pt x="2273" y="2750"/>
                    </a:lnTo>
                    <a:lnTo>
                      <a:pt x="1833" y="2310"/>
                    </a:lnTo>
                    <a:lnTo>
                      <a:pt x="917" y="2750"/>
                    </a:lnTo>
                    <a:lnTo>
                      <a:pt x="440" y="3666"/>
                    </a:lnTo>
                    <a:lnTo>
                      <a:pt x="0" y="3666"/>
                    </a:lnTo>
                    <a:lnTo>
                      <a:pt x="440" y="4583"/>
                    </a:lnTo>
                    <a:lnTo>
                      <a:pt x="917" y="5499"/>
                    </a:lnTo>
                    <a:lnTo>
                      <a:pt x="1357" y="5976"/>
                    </a:lnTo>
                    <a:lnTo>
                      <a:pt x="1357" y="6416"/>
                    </a:lnTo>
                    <a:lnTo>
                      <a:pt x="2273" y="6416"/>
                    </a:lnTo>
                    <a:lnTo>
                      <a:pt x="2750" y="6892"/>
                    </a:lnTo>
                    <a:lnTo>
                      <a:pt x="2273" y="7332"/>
                    </a:lnTo>
                    <a:lnTo>
                      <a:pt x="2273" y="7809"/>
                    </a:lnTo>
                    <a:lnTo>
                      <a:pt x="1357" y="8249"/>
                    </a:lnTo>
                    <a:lnTo>
                      <a:pt x="1357" y="8725"/>
                    </a:lnTo>
                    <a:lnTo>
                      <a:pt x="1357" y="9642"/>
                    </a:lnTo>
                    <a:lnTo>
                      <a:pt x="1357" y="10082"/>
                    </a:lnTo>
                    <a:lnTo>
                      <a:pt x="917" y="10082"/>
                    </a:lnTo>
                    <a:lnTo>
                      <a:pt x="917" y="10998"/>
                    </a:lnTo>
                    <a:lnTo>
                      <a:pt x="917" y="11475"/>
                    </a:lnTo>
                    <a:lnTo>
                      <a:pt x="1357" y="12391"/>
                    </a:lnTo>
                    <a:lnTo>
                      <a:pt x="2273" y="12831"/>
                    </a:lnTo>
                    <a:lnTo>
                      <a:pt x="2750" y="13308"/>
                    </a:lnTo>
                    <a:lnTo>
                      <a:pt x="3190" y="13748"/>
                    </a:lnTo>
                    <a:lnTo>
                      <a:pt x="3666" y="14224"/>
                    </a:lnTo>
                    <a:lnTo>
                      <a:pt x="4106" y="14664"/>
                    </a:lnTo>
                    <a:lnTo>
                      <a:pt x="4583" y="15141"/>
                    </a:lnTo>
                    <a:lnTo>
                      <a:pt x="4583" y="15581"/>
                    </a:lnTo>
                    <a:lnTo>
                      <a:pt x="4106" y="16057"/>
                    </a:lnTo>
                    <a:lnTo>
                      <a:pt x="5023" y="16497"/>
                    </a:lnTo>
                    <a:lnTo>
                      <a:pt x="6856" y="16497"/>
                    </a:lnTo>
                    <a:lnTo>
                      <a:pt x="7772" y="16057"/>
                    </a:lnTo>
                    <a:lnTo>
                      <a:pt x="8249" y="16497"/>
                    </a:lnTo>
                    <a:lnTo>
                      <a:pt x="9165" y="16057"/>
                    </a:lnTo>
                    <a:lnTo>
                      <a:pt x="8689" y="15581"/>
                    </a:lnTo>
                    <a:lnTo>
                      <a:pt x="9165" y="15581"/>
                    </a:lnTo>
                    <a:lnTo>
                      <a:pt x="10082" y="15141"/>
                    </a:lnTo>
                    <a:lnTo>
                      <a:pt x="10998" y="15141"/>
                    </a:lnTo>
                    <a:lnTo>
                      <a:pt x="11438" y="14664"/>
                    </a:lnTo>
                    <a:lnTo>
                      <a:pt x="11915" y="15581"/>
                    </a:lnTo>
                    <a:lnTo>
                      <a:pt x="13271" y="15581"/>
                    </a:lnTo>
                    <a:lnTo>
                      <a:pt x="13748" y="15141"/>
                    </a:lnTo>
                    <a:lnTo>
                      <a:pt x="15104" y="15141"/>
                    </a:lnTo>
                    <a:lnTo>
                      <a:pt x="15581" y="14664"/>
                    </a:lnTo>
                    <a:lnTo>
                      <a:pt x="17414" y="14664"/>
                    </a:lnTo>
                    <a:lnTo>
                      <a:pt x="17414" y="14224"/>
                    </a:lnTo>
                    <a:lnTo>
                      <a:pt x="16937" y="13748"/>
                    </a:lnTo>
                    <a:lnTo>
                      <a:pt x="16937" y="13308"/>
                    </a:lnTo>
                    <a:lnTo>
                      <a:pt x="17854" y="12831"/>
                    </a:lnTo>
                    <a:lnTo>
                      <a:pt x="18330" y="12831"/>
                    </a:lnTo>
                    <a:lnTo>
                      <a:pt x="18330" y="12391"/>
                    </a:lnTo>
                    <a:lnTo>
                      <a:pt x="18770" y="11915"/>
                    </a:lnTo>
                    <a:lnTo>
                      <a:pt x="18770" y="11475"/>
                    </a:lnTo>
                    <a:lnTo>
                      <a:pt x="19687" y="11475"/>
                    </a:lnTo>
                    <a:lnTo>
                      <a:pt x="20163" y="10998"/>
                    </a:lnTo>
                    <a:lnTo>
                      <a:pt x="21996" y="10998"/>
                    </a:lnTo>
                    <a:lnTo>
                      <a:pt x="21996" y="11475"/>
                    </a:lnTo>
                    <a:lnTo>
                      <a:pt x="23353" y="11475"/>
                    </a:lnTo>
                    <a:lnTo>
                      <a:pt x="24746" y="10998"/>
                    </a:lnTo>
                    <a:lnTo>
                      <a:pt x="24746" y="10558"/>
                    </a:lnTo>
                    <a:lnTo>
                      <a:pt x="24269" y="9642"/>
                    </a:lnTo>
                    <a:lnTo>
                      <a:pt x="23829" y="9642"/>
                    </a:lnTo>
                    <a:lnTo>
                      <a:pt x="23353" y="9165"/>
                    </a:lnTo>
                    <a:lnTo>
                      <a:pt x="23353" y="8725"/>
                    </a:lnTo>
                    <a:lnTo>
                      <a:pt x="22436" y="8725"/>
                    </a:lnTo>
                    <a:lnTo>
                      <a:pt x="21996" y="9642"/>
                    </a:lnTo>
                    <a:lnTo>
                      <a:pt x="21996" y="8249"/>
                    </a:lnTo>
                    <a:lnTo>
                      <a:pt x="21996" y="7809"/>
                    </a:lnTo>
                    <a:lnTo>
                      <a:pt x="22436" y="7332"/>
                    </a:lnTo>
                    <a:lnTo>
                      <a:pt x="22913" y="7332"/>
                    </a:lnTo>
                    <a:lnTo>
                      <a:pt x="22913" y="6892"/>
                    </a:lnTo>
                    <a:lnTo>
                      <a:pt x="23353" y="6416"/>
                    </a:lnTo>
                    <a:lnTo>
                      <a:pt x="22913" y="5976"/>
                    </a:lnTo>
                    <a:lnTo>
                      <a:pt x="22436" y="5059"/>
                    </a:lnTo>
                    <a:lnTo>
                      <a:pt x="23353" y="5059"/>
                    </a:lnTo>
                    <a:lnTo>
                      <a:pt x="22913" y="4143"/>
                    </a:lnTo>
                    <a:lnTo>
                      <a:pt x="22913" y="2750"/>
                    </a:lnTo>
                    <a:lnTo>
                      <a:pt x="25186" y="2750"/>
                    </a:lnTo>
                    <a:lnTo>
                      <a:pt x="25662" y="2310"/>
                    </a:lnTo>
                    <a:lnTo>
                      <a:pt x="25186" y="1393"/>
                    </a:lnTo>
                    <a:lnTo>
                      <a:pt x="22913" y="477"/>
                    </a:lnTo>
                    <a:lnTo>
                      <a:pt x="21520" y="477"/>
                    </a:lnTo>
                    <a:lnTo>
                      <a:pt x="20603" y="917"/>
                    </a:lnTo>
                    <a:lnTo>
                      <a:pt x="20163" y="477"/>
                    </a:lnTo>
                    <a:lnTo>
                      <a:pt x="18770" y="477"/>
                    </a:lnTo>
                    <a:lnTo>
                      <a:pt x="17854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57" name="Google Shape;1257;p42"/>
              <p:cNvSpPr/>
              <p:nvPr/>
            </p:nvSpPr>
            <p:spPr>
              <a:xfrm>
                <a:off x="4067050" y="46373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58" name="Google Shape;1258;p42"/>
              <p:cNvSpPr/>
              <p:nvPr/>
            </p:nvSpPr>
            <p:spPr>
              <a:xfrm>
                <a:off x="3758200" y="3675000"/>
                <a:ext cx="881700" cy="664500"/>
              </a:xfrm>
              <a:custGeom>
                <a:avLst/>
                <a:gdLst/>
                <a:ahLst/>
                <a:cxnLst/>
                <a:rect l="l" t="t" r="r" b="b"/>
                <a:pathLst>
                  <a:path w="35268" h="26580" extrusionOk="0">
                    <a:moveTo>
                      <a:pt x="19687" y="1"/>
                    </a:moveTo>
                    <a:lnTo>
                      <a:pt x="18330" y="478"/>
                    </a:lnTo>
                    <a:lnTo>
                      <a:pt x="18330" y="917"/>
                    </a:lnTo>
                    <a:lnTo>
                      <a:pt x="18330" y="1394"/>
                    </a:lnTo>
                    <a:lnTo>
                      <a:pt x="16021" y="1394"/>
                    </a:lnTo>
                    <a:lnTo>
                      <a:pt x="15104" y="2311"/>
                    </a:lnTo>
                    <a:lnTo>
                      <a:pt x="14664" y="2750"/>
                    </a:lnTo>
                    <a:lnTo>
                      <a:pt x="13271" y="2311"/>
                    </a:lnTo>
                    <a:lnTo>
                      <a:pt x="12831" y="2311"/>
                    </a:lnTo>
                    <a:lnTo>
                      <a:pt x="11915" y="2750"/>
                    </a:lnTo>
                    <a:lnTo>
                      <a:pt x="11438" y="3227"/>
                    </a:lnTo>
                    <a:lnTo>
                      <a:pt x="10522" y="3227"/>
                    </a:lnTo>
                    <a:lnTo>
                      <a:pt x="9605" y="2750"/>
                    </a:lnTo>
                    <a:lnTo>
                      <a:pt x="9165" y="2750"/>
                    </a:lnTo>
                    <a:lnTo>
                      <a:pt x="8249" y="2311"/>
                    </a:lnTo>
                    <a:lnTo>
                      <a:pt x="6856" y="2750"/>
                    </a:lnTo>
                    <a:lnTo>
                      <a:pt x="5939" y="2750"/>
                    </a:lnTo>
                    <a:lnTo>
                      <a:pt x="6856" y="4144"/>
                    </a:lnTo>
                    <a:lnTo>
                      <a:pt x="6856" y="4583"/>
                    </a:lnTo>
                    <a:lnTo>
                      <a:pt x="6416" y="5060"/>
                    </a:lnTo>
                    <a:lnTo>
                      <a:pt x="5939" y="5500"/>
                    </a:lnTo>
                    <a:lnTo>
                      <a:pt x="5499" y="5977"/>
                    </a:lnTo>
                    <a:lnTo>
                      <a:pt x="5023" y="5977"/>
                    </a:lnTo>
                    <a:lnTo>
                      <a:pt x="4583" y="6416"/>
                    </a:lnTo>
                    <a:lnTo>
                      <a:pt x="4106" y="6893"/>
                    </a:lnTo>
                    <a:lnTo>
                      <a:pt x="4106" y="8250"/>
                    </a:lnTo>
                    <a:lnTo>
                      <a:pt x="3666" y="8726"/>
                    </a:lnTo>
                    <a:lnTo>
                      <a:pt x="3666" y="10083"/>
                    </a:lnTo>
                    <a:lnTo>
                      <a:pt x="3190" y="10559"/>
                    </a:lnTo>
                    <a:lnTo>
                      <a:pt x="2750" y="10999"/>
                    </a:lnTo>
                    <a:lnTo>
                      <a:pt x="2273" y="10999"/>
                    </a:lnTo>
                    <a:lnTo>
                      <a:pt x="2273" y="11476"/>
                    </a:lnTo>
                    <a:lnTo>
                      <a:pt x="1833" y="12392"/>
                    </a:lnTo>
                    <a:lnTo>
                      <a:pt x="1357" y="12832"/>
                    </a:lnTo>
                    <a:lnTo>
                      <a:pt x="917" y="13309"/>
                    </a:lnTo>
                    <a:lnTo>
                      <a:pt x="440" y="13749"/>
                    </a:lnTo>
                    <a:lnTo>
                      <a:pt x="0" y="14665"/>
                    </a:lnTo>
                    <a:lnTo>
                      <a:pt x="0" y="15582"/>
                    </a:lnTo>
                    <a:lnTo>
                      <a:pt x="917" y="15582"/>
                    </a:lnTo>
                    <a:lnTo>
                      <a:pt x="917" y="16058"/>
                    </a:lnTo>
                    <a:lnTo>
                      <a:pt x="917" y="16975"/>
                    </a:lnTo>
                    <a:lnTo>
                      <a:pt x="917" y="17415"/>
                    </a:lnTo>
                    <a:lnTo>
                      <a:pt x="1357" y="17891"/>
                    </a:lnTo>
                    <a:lnTo>
                      <a:pt x="1357" y="19248"/>
                    </a:lnTo>
                    <a:lnTo>
                      <a:pt x="1833" y="19248"/>
                    </a:lnTo>
                    <a:lnTo>
                      <a:pt x="2273" y="18808"/>
                    </a:lnTo>
                    <a:lnTo>
                      <a:pt x="2750" y="18808"/>
                    </a:lnTo>
                    <a:lnTo>
                      <a:pt x="3190" y="19248"/>
                    </a:lnTo>
                    <a:lnTo>
                      <a:pt x="3666" y="19724"/>
                    </a:lnTo>
                    <a:lnTo>
                      <a:pt x="3666" y="20164"/>
                    </a:lnTo>
                    <a:lnTo>
                      <a:pt x="3190" y="21081"/>
                    </a:lnTo>
                    <a:lnTo>
                      <a:pt x="3190" y="21557"/>
                    </a:lnTo>
                    <a:lnTo>
                      <a:pt x="3190" y="21997"/>
                    </a:lnTo>
                    <a:lnTo>
                      <a:pt x="4583" y="21997"/>
                    </a:lnTo>
                    <a:lnTo>
                      <a:pt x="4583" y="21557"/>
                    </a:lnTo>
                    <a:lnTo>
                      <a:pt x="5023" y="21557"/>
                    </a:lnTo>
                    <a:lnTo>
                      <a:pt x="5499" y="21997"/>
                    </a:lnTo>
                    <a:lnTo>
                      <a:pt x="6856" y="22474"/>
                    </a:lnTo>
                    <a:lnTo>
                      <a:pt x="6856" y="21997"/>
                    </a:lnTo>
                    <a:lnTo>
                      <a:pt x="8249" y="21557"/>
                    </a:lnTo>
                    <a:lnTo>
                      <a:pt x="8689" y="21997"/>
                    </a:lnTo>
                    <a:lnTo>
                      <a:pt x="8249" y="22474"/>
                    </a:lnTo>
                    <a:lnTo>
                      <a:pt x="8249" y="22914"/>
                    </a:lnTo>
                    <a:lnTo>
                      <a:pt x="8689" y="22914"/>
                    </a:lnTo>
                    <a:lnTo>
                      <a:pt x="9165" y="23830"/>
                    </a:lnTo>
                    <a:lnTo>
                      <a:pt x="9165" y="24307"/>
                    </a:lnTo>
                    <a:lnTo>
                      <a:pt x="9605" y="24747"/>
                    </a:lnTo>
                    <a:lnTo>
                      <a:pt x="9605" y="25223"/>
                    </a:lnTo>
                    <a:lnTo>
                      <a:pt x="9605" y="25663"/>
                    </a:lnTo>
                    <a:lnTo>
                      <a:pt x="9605" y="26140"/>
                    </a:lnTo>
                    <a:lnTo>
                      <a:pt x="12831" y="26140"/>
                    </a:lnTo>
                    <a:lnTo>
                      <a:pt x="13748" y="26580"/>
                    </a:lnTo>
                    <a:lnTo>
                      <a:pt x="14664" y="26140"/>
                    </a:lnTo>
                    <a:lnTo>
                      <a:pt x="17854" y="26140"/>
                    </a:lnTo>
                    <a:lnTo>
                      <a:pt x="18770" y="26580"/>
                    </a:lnTo>
                    <a:lnTo>
                      <a:pt x="19687" y="26140"/>
                    </a:lnTo>
                    <a:lnTo>
                      <a:pt x="20163" y="25663"/>
                    </a:lnTo>
                    <a:lnTo>
                      <a:pt x="21080" y="25223"/>
                    </a:lnTo>
                    <a:lnTo>
                      <a:pt x="22436" y="24307"/>
                    </a:lnTo>
                    <a:lnTo>
                      <a:pt x="22913" y="22914"/>
                    </a:lnTo>
                    <a:lnTo>
                      <a:pt x="23353" y="22914"/>
                    </a:lnTo>
                    <a:lnTo>
                      <a:pt x="25186" y="21997"/>
                    </a:lnTo>
                    <a:lnTo>
                      <a:pt x="26102" y="22474"/>
                    </a:lnTo>
                    <a:lnTo>
                      <a:pt x="27495" y="22474"/>
                    </a:lnTo>
                    <a:lnTo>
                      <a:pt x="27935" y="22914"/>
                    </a:lnTo>
                    <a:lnTo>
                      <a:pt x="28852" y="22474"/>
                    </a:lnTo>
                    <a:lnTo>
                      <a:pt x="30245" y="22474"/>
                    </a:lnTo>
                    <a:lnTo>
                      <a:pt x="32518" y="23390"/>
                    </a:lnTo>
                    <a:lnTo>
                      <a:pt x="32518" y="22914"/>
                    </a:lnTo>
                    <a:lnTo>
                      <a:pt x="32518" y="21997"/>
                    </a:lnTo>
                    <a:lnTo>
                      <a:pt x="32078" y="21081"/>
                    </a:lnTo>
                    <a:lnTo>
                      <a:pt x="32078" y="20164"/>
                    </a:lnTo>
                    <a:lnTo>
                      <a:pt x="32078" y="19724"/>
                    </a:lnTo>
                    <a:lnTo>
                      <a:pt x="32518" y="19248"/>
                    </a:lnTo>
                    <a:lnTo>
                      <a:pt x="32994" y="18808"/>
                    </a:lnTo>
                    <a:lnTo>
                      <a:pt x="32078" y="18808"/>
                    </a:lnTo>
                    <a:lnTo>
                      <a:pt x="32078" y="18331"/>
                    </a:lnTo>
                    <a:lnTo>
                      <a:pt x="32518" y="17415"/>
                    </a:lnTo>
                    <a:lnTo>
                      <a:pt x="32518" y="16975"/>
                    </a:lnTo>
                    <a:lnTo>
                      <a:pt x="32994" y="16498"/>
                    </a:lnTo>
                    <a:lnTo>
                      <a:pt x="33434" y="16975"/>
                    </a:lnTo>
                    <a:lnTo>
                      <a:pt x="33434" y="17891"/>
                    </a:lnTo>
                    <a:lnTo>
                      <a:pt x="33911" y="17891"/>
                    </a:lnTo>
                    <a:lnTo>
                      <a:pt x="34351" y="17415"/>
                    </a:lnTo>
                    <a:lnTo>
                      <a:pt x="34351" y="16498"/>
                    </a:lnTo>
                    <a:lnTo>
                      <a:pt x="34827" y="16498"/>
                    </a:lnTo>
                    <a:lnTo>
                      <a:pt x="35267" y="15582"/>
                    </a:lnTo>
                    <a:lnTo>
                      <a:pt x="35267" y="13749"/>
                    </a:lnTo>
                    <a:lnTo>
                      <a:pt x="34827" y="14665"/>
                    </a:lnTo>
                    <a:lnTo>
                      <a:pt x="34351" y="13749"/>
                    </a:lnTo>
                    <a:lnTo>
                      <a:pt x="33911" y="13749"/>
                    </a:lnTo>
                    <a:lnTo>
                      <a:pt x="33911" y="13309"/>
                    </a:lnTo>
                    <a:lnTo>
                      <a:pt x="32518" y="13309"/>
                    </a:lnTo>
                    <a:lnTo>
                      <a:pt x="32078" y="13749"/>
                    </a:lnTo>
                    <a:lnTo>
                      <a:pt x="31601" y="14225"/>
                    </a:lnTo>
                    <a:lnTo>
                      <a:pt x="31161" y="13749"/>
                    </a:lnTo>
                    <a:lnTo>
                      <a:pt x="29768" y="13749"/>
                    </a:lnTo>
                    <a:lnTo>
                      <a:pt x="29328" y="13309"/>
                    </a:lnTo>
                    <a:lnTo>
                      <a:pt x="29328" y="12392"/>
                    </a:lnTo>
                    <a:lnTo>
                      <a:pt x="28852" y="10999"/>
                    </a:lnTo>
                    <a:lnTo>
                      <a:pt x="28852" y="10559"/>
                    </a:lnTo>
                    <a:lnTo>
                      <a:pt x="28412" y="10083"/>
                    </a:lnTo>
                    <a:lnTo>
                      <a:pt x="28412" y="9643"/>
                    </a:lnTo>
                    <a:lnTo>
                      <a:pt x="28412" y="9166"/>
                    </a:lnTo>
                    <a:lnTo>
                      <a:pt x="28852" y="9166"/>
                    </a:lnTo>
                    <a:lnTo>
                      <a:pt x="28852" y="8250"/>
                    </a:lnTo>
                    <a:lnTo>
                      <a:pt x="28852" y="7810"/>
                    </a:lnTo>
                    <a:lnTo>
                      <a:pt x="28412" y="6893"/>
                    </a:lnTo>
                    <a:lnTo>
                      <a:pt x="28412" y="6416"/>
                    </a:lnTo>
                    <a:lnTo>
                      <a:pt x="27019" y="5977"/>
                    </a:lnTo>
                    <a:lnTo>
                      <a:pt x="26579" y="5500"/>
                    </a:lnTo>
                    <a:lnTo>
                      <a:pt x="26102" y="5060"/>
                    </a:lnTo>
                    <a:lnTo>
                      <a:pt x="26102" y="4144"/>
                    </a:lnTo>
                    <a:lnTo>
                      <a:pt x="25186" y="3667"/>
                    </a:lnTo>
                    <a:lnTo>
                      <a:pt x="23829" y="3227"/>
                    </a:lnTo>
                    <a:lnTo>
                      <a:pt x="23829" y="1834"/>
                    </a:lnTo>
                    <a:lnTo>
                      <a:pt x="22436" y="917"/>
                    </a:lnTo>
                    <a:lnTo>
                      <a:pt x="21996" y="478"/>
                    </a:lnTo>
                    <a:lnTo>
                      <a:pt x="21520" y="478"/>
                    </a:lnTo>
                    <a:lnTo>
                      <a:pt x="20603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59" name="Google Shape;1259;p42"/>
              <p:cNvSpPr/>
              <p:nvPr/>
            </p:nvSpPr>
            <p:spPr>
              <a:xfrm>
                <a:off x="4387825" y="4499875"/>
                <a:ext cx="286900" cy="252050"/>
              </a:xfrm>
              <a:custGeom>
                <a:avLst/>
                <a:gdLst/>
                <a:ahLst/>
                <a:cxnLst/>
                <a:rect l="l" t="t" r="r" b="b"/>
                <a:pathLst>
                  <a:path w="11476" h="10082" extrusionOk="0">
                    <a:moveTo>
                      <a:pt x="2310" y="0"/>
                    </a:moveTo>
                    <a:lnTo>
                      <a:pt x="1834" y="477"/>
                    </a:lnTo>
                    <a:lnTo>
                      <a:pt x="917" y="477"/>
                    </a:lnTo>
                    <a:lnTo>
                      <a:pt x="917" y="917"/>
                    </a:lnTo>
                    <a:lnTo>
                      <a:pt x="477" y="1393"/>
                    </a:lnTo>
                    <a:lnTo>
                      <a:pt x="477" y="1833"/>
                    </a:lnTo>
                    <a:lnTo>
                      <a:pt x="917" y="1833"/>
                    </a:lnTo>
                    <a:lnTo>
                      <a:pt x="1394" y="2310"/>
                    </a:lnTo>
                    <a:lnTo>
                      <a:pt x="1834" y="2310"/>
                    </a:lnTo>
                    <a:lnTo>
                      <a:pt x="1834" y="2750"/>
                    </a:lnTo>
                    <a:lnTo>
                      <a:pt x="1834" y="3226"/>
                    </a:lnTo>
                    <a:lnTo>
                      <a:pt x="1834" y="3666"/>
                    </a:lnTo>
                    <a:lnTo>
                      <a:pt x="1394" y="4143"/>
                    </a:lnTo>
                    <a:lnTo>
                      <a:pt x="1394" y="4583"/>
                    </a:lnTo>
                    <a:lnTo>
                      <a:pt x="917" y="4583"/>
                    </a:lnTo>
                    <a:lnTo>
                      <a:pt x="917" y="5059"/>
                    </a:lnTo>
                    <a:lnTo>
                      <a:pt x="917" y="5976"/>
                    </a:lnTo>
                    <a:lnTo>
                      <a:pt x="917" y="6416"/>
                    </a:lnTo>
                    <a:lnTo>
                      <a:pt x="477" y="6416"/>
                    </a:lnTo>
                    <a:lnTo>
                      <a:pt x="477" y="6892"/>
                    </a:lnTo>
                    <a:lnTo>
                      <a:pt x="1" y="7332"/>
                    </a:lnTo>
                    <a:lnTo>
                      <a:pt x="477" y="7809"/>
                    </a:lnTo>
                    <a:lnTo>
                      <a:pt x="1834" y="7809"/>
                    </a:lnTo>
                    <a:lnTo>
                      <a:pt x="2310" y="7332"/>
                    </a:lnTo>
                    <a:lnTo>
                      <a:pt x="2310" y="7809"/>
                    </a:lnTo>
                    <a:lnTo>
                      <a:pt x="2310" y="8249"/>
                    </a:lnTo>
                    <a:lnTo>
                      <a:pt x="1834" y="8249"/>
                    </a:lnTo>
                    <a:lnTo>
                      <a:pt x="917" y="9642"/>
                    </a:lnTo>
                    <a:lnTo>
                      <a:pt x="1834" y="10082"/>
                    </a:lnTo>
                    <a:lnTo>
                      <a:pt x="2310" y="9165"/>
                    </a:lnTo>
                    <a:lnTo>
                      <a:pt x="3667" y="8725"/>
                    </a:lnTo>
                    <a:lnTo>
                      <a:pt x="4143" y="8249"/>
                    </a:lnTo>
                    <a:lnTo>
                      <a:pt x="5060" y="7809"/>
                    </a:lnTo>
                    <a:lnTo>
                      <a:pt x="5060" y="7332"/>
                    </a:lnTo>
                    <a:lnTo>
                      <a:pt x="5500" y="6892"/>
                    </a:lnTo>
                    <a:lnTo>
                      <a:pt x="6416" y="5976"/>
                    </a:lnTo>
                    <a:lnTo>
                      <a:pt x="6893" y="5499"/>
                    </a:lnTo>
                    <a:lnTo>
                      <a:pt x="7333" y="5059"/>
                    </a:lnTo>
                    <a:lnTo>
                      <a:pt x="8249" y="4583"/>
                    </a:lnTo>
                    <a:lnTo>
                      <a:pt x="9642" y="4583"/>
                    </a:lnTo>
                    <a:lnTo>
                      <a:pt x="10559" y="4143"/>
                    </a:lnTo>
                    <a:lnTo>
                      <a:pt x="10999" y="4143"/>
                    </a:lnTo>
                    <a:lnTo>
                      <a:pt x="11475" y="3666"/>
                    </a:lnTo>
                    <a:lnTo>
                      <a:pt x="11475" y="2750"/>
                    </a:lnTo>
                    <a:lnTo>
                      <a:pt x="10999" y="2750"/>
                    </a:lnTo>
                    <a:lnTo>
                      <a:pt x="10082" y="2310"/>
                    </a:lnTo>
                    <a:lnTo>
                      <a:pt x="9642" y="2310"/>
                    </a:lnTo>
                    <a:lnTo>
                      <a:pt x="8249" y="1393"/>
                    </a:lnTo>
                    <a:lnTo>
                      <a:pt x="7333" y="1393"/>
                    </a:lnTo>
                    <a:lnTo>
                      <a:pt x="7333" y="917"/>
                    </a:lnTo>
                    <a:lnTo>
                      <a:pt x="7333" y="477"/>
                    </a:lnTo>
                    <a:lnTo>
                      <a:pt x="6893" y="0"/>
                    </a:lnTo>
                    <a:lnTo>
                      <a:pt x="5500" y="477"/>
                    </a:lnTo>
                    <a:lnTo>
                      <a:pt x="4143" y="477"/>
                    </a:lnTo>
                    <a:lnTo>
                      <a:pt x="4143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60" name="Google Shape;1260;p42"/>
              <p:cNvSpPr/>
              <p:nvPr/>
            </p:nvSpPr>
            <p:spPr>
              <a:xfrm>
                <a:off x="4067050" y="46373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61" name="Google Shape;1261;p42"/>
              <p:cNvSpPr/>
              <p:nvPr/>
            </p:nvSpPr>
            <p:spPr>
              <a:xfrm>
                <a:off x="3769200" y="4545700"/>
                <a:ext cx="664475" cy="745125"/>
              </a:xfrm>
              <a:custGeom>
                <a:avLst/>
                <a:gdLst/>
                <a:ahLst/>
                <a:cxnLst/>
                <a:rect l="l" t="t" r="r" b="b"/>
                <a:pathLst>
                  <a:path w="26579" h="29805" extrusionOk="0">
                    <a:moveTo>
                      <a:pt x="24746" y="0"/>
                    </a:moveTo>
                    <a:lnTo>
                      <a:pt x="23829" y="477"/>
                    </a:lnTo>
                    <a:lnTo>
                      <a:pt x="23829" y="917"/>
                    </a:lnTo>
                    <a:lnTo>
                      <a:pt x="24306" y="1393"/>
                    </a:lnTo>
                    <a:lnTo>
                      <a:pt x="24306" y="1833"/>
                    </a:lnTo>
                    <a:lnTo>
                      <a:pt x="22473" y="1833"/>
                    </a:lnTo>
                    <a:lnTo>
                      <a:pt x="21996" y="2310"/>
                    </a:lnTo>
                    <a:lnTo>
                      <a:pt x="20640" y="2310"/>
                    </a:lnTo>
                    <a:lnTo>
                      <a:pt x="20163" y="2750"/>
                    </a:lnTo>
                    <a:lnTo>
                      <a:pt x="18807" y="2750"/>
                    </a:lnTo>
                    <a:lnTo>
                      <a:pt x="18330" y="1833"/>
                    </a:lnTo>
                    <a:lnTo>
                      <a:pt x="17890" y="2310"/>
                    </a:lnTo>
                    <a:lnTo>
                      <a:pt x="16974" y="2310"/>
                    </a:lnTo>
                    <a:lnTo>
                      <a:pt x="16057" y="2750"/>
                    </a:lnTo>
                    <a:lnTo>
                      <a:pt x="15581" y="2750"/>
                    </a:lnTo>
                    <a:lnTo>
                      <a:pt x="16057" y="3226"/>
                    </a:lnTo>
                    <a:lnTo>
                      <a:pt x="15141" y="3666"/>
                    </a:lnTo>
                    <a:lnTo>
                      <a:pt x="14664" y="3226"/>
                    </a:lnTo>
                    <a:lnTo>
                      <a:pt x="13748" y="3666"/>
                    </a:lnTo>
                    <a:lnTo>
                      <a:pt x="11915" y="3666"/>
                    </a:lnTo>
                    <a:lnTo>
                      <a:pt x="10998" y="4143"/>
                    </a:lnTo>
                    <a:lnTo>
                      <a:pt x="10558" y="4583"/>
                    </a:lnTo>
                    <a:lnTo>
                      <a:pt x="10082" y="5499"/>
                    </a:lnTo>
                    <a:lnTo>
                      <a:pt x="8725" y="5499"/>
                    </a:lnTo>
                    <a:lnTo>
                      <a:pt x="8249" y="5059"/>
                    </a:lnTo>
                    <a:lnTo>
                      <a:pt x="7809" y="5499"/>
                    </a:lnTo>
                    <a:lnTo>
                      <a:pt x="7809" y="5976"/>
                    </a:lnTo>
                    <a:lnTo>
                      <a:pt x="6416" y="5976"/>
                    </a:lnTo>
                    <a:lnTo>
                      <a:pt x="5499" y="6416"/>
                    </a:lnTo>
                    <a:lnTo>
                      <a:pt x="5059" y="6416"/>
                    </a:lnTo>
                    <a:lnTo>
                      <a:pt x="4143" y="6892"/>
                    </a:lnTo>
                    <a:lnTo>
                      <a:pt x="4143" y="6416"/>
                    </a:lnTo>
                    <a:lnTo>
                      <a:pt x="3666" y="6416"/>
                    </a:lnTo>
                    <a:lnTo>
                      <a:pt x="3666" y="6892"/>
                    </a:lnTo>
                    <a:lnTo>
                      <a:pt x="3226" y="6892"/>
                    </a:lnTo>
                    <a:lnTo>
                      <a:pt x="2750" y="7332"/>
                    </a:lnTo>
                    <a:lnTo>
                      <a:pt x="3226" y="7809"/>
                    </a:lnTo>
                    <a:lnTo>
                      <a:pt x="3666" y="8249"/>
                    </a:lnTo>
                    <a:lnTo>
                      <a:pt x="3666" y="8725"/>
                    </a:lnTo>
                    <a:lnTo>
                      <a:pt x="3666" y="9165"/>
                    </a:lnTo>
                    <a:lnTo>
                      <a:pt x="3226" y="9642"/>
                    </a:lnTo>
                    <a:lnTo>
                      <a:pt x="2750" y="10558"/>
                    </a:lnTo>
                    <a:lnTo>
                      <a:pt x="2310" y="10998"/>
                    </a:lnTo>
                    <a:lnTo>
                      <a:pt x="1833" y="10998"/>
                    </a:lnTo>
                    <a:lnTo>
                      <a:pt x="2750" y="11475"/>
                    </a:lnTo>
                    <a:lnTo>
                      <a:pt x="1833" y="12391"/>
                    </a:lnTo>
                    <a:lnTo>
                      <a:pt x="917" y="12391"/>
                    </a:lnTo>
                    <a:lnTo>
                      <a:pt x="477" y="12831"/>
                    </a:lnTo>
                    <a:lnTo>
                      <a:pt x="917" y="13308"/>
                    </a:lnTo>
                    <a:lnTo>
                      <a:pt x="917" y="13748"/>
                    </a:lnTo>
                    <a:lnTo>
                      <a:pt x="0" y="13748"/>
                    </a:lnTo>
                    <a:lnTo>
                      <a:pt x="917" y="14664"/>
                    </a:lnTo>
                    <a:lnTo>
                      <a:pt x="1393" y="15141"/>
                    </a:lnTo>
                    <a:lnTo>
                      <a:pt x="2310" y="15141"/>
                    </a:lnTo>
                    <a:lnTo>
                      <a:pt x="2310" y="15581"/>
                    </a:lnTo>
                    <a:lnTo>
                      <a:pt x="2310" y="16497"/>
                    </a:lnTo>
                    <a:lnTo>
                      <a:pt x="2750" y="16974"/>
                    </a:lnTo>
                    <a:lnTo>
                      <a:pt x="3226" y="16497"/>
                    </a:lnTo>
                    <a:lnTo>
                      <a:pt x="5059" y="16497"/>
                    </a:lnTo>
                    <a:lnTo>
                      <a:pt x="5059" y="16974"/>
                    </a:lnTo>
                    <a:lnTo>
                      <a:pt x="5059" y="17414"/>
                    </a:lnTo>
                    <a:lnTo>
                      <a:pt x="3226" y="17414"/>
                    </a:lnTo>
                    <a:lnTo>
                      <a:pt x="2750" y="17890"/>
                    </a:lnTo>
                    <a:lnTo>
                      <a:pt x="3226" y="18330"/>
                    </a:lnTo>
                    <a:lnTo>
                      <a:pt x="3666" y="18807"/>
                    </a:lnTo>
                    <a:lnTo>
                      <a:pt x="3666" y="19723"/>
                    </a:lnTo>
                    <a:lnTo>
                      <a:pt x="4143" y="19247"/>
                    </a:lnTo>
                    <a:lnTo>
                      <a:pt x="5059" y="19723"/>
                    </a:lnTo>
                    <a:lnTo>
                      <a:pt x="5499" y="19247"/>
                    </a:lnTo>
                    <a:lnTo>
                      <a:pt x="6416" y="19247"/>
                    </a:lnTo>
                    <a:lnTo>
                      <a:pt x="6416" y="19723"/>
                    </a:lnTo>
                    <a:lnTo>
                      <a:pt x="7332" y="19247"/>
                    </a:lnTo>
                    <a:lnTo>
                      <a:pt x="9642" y="19247"/>
                    </a:lnTo>
                    <a:lnTo>
                      <a:pt x="10082" y="19723"/>
                    </a:lnTo>
                    <a:lnTo>
                      <a:pt x="10558" y="19723"/>
                    </a:lnTo>
                    <a:lnTo>
                      <a:pt x="10558" y="19247"/>
                    </a:lnTo>
                    <a:lnTo>
                      <a:pt x="11475" y="19247"/>
                    </a:lnTo>
                    <a:lnTo>
                      <a:pt x="11915" y="19723"/>
                    </a:lnTo>
                    <a:lnTo>
                      <a:pt x="12391" y="20163"/>
                    </a:lnTo>
                    <a:lnTo>
                      <a:pt x="13308" y="20640"/>
                    </a:lnTo>
                    <a:lnTo>
                      <a:pt x="12831" y="21080"/>
                    </a:lnTo>
                    <a:lnTo>
                      <a:pt x="12391" y="21080"/>
                    </a:lnTo>
                    <a:lnTo>
                      <a:pt x="11915" y="21996"/>
                    </a:lnTo>
                    <a:lnTo>
                      <a:pt x="11475" y="21556"/>
                    </a:lnTo>
                    <a:lnTo>
                      <a:pt x="11475" y="20640"/>
                    </a:lnTo>
                    <a:lnTo>
                      <a:pt x="10998" y="20640"/>
                    </a:lnTo>
                    <a:lnTo>
                      <a:pt x="10082" y="21080"/>
                    </a:lnTo>
                    <a:lnTo>
                      <a:pt x="10082" y="20640"/>
                    </a:lnTo>
                    <a:lnTo>
                      <a:pt x="8249" y="20640"/>
                    </a:lnTo>
                    <a:lnTo>
                      <a:pt x="7809" y="21080"/>
                    </a:lnTo>
                    <a:lnTo>
                      <a:pt x="5499" y="21080"/>
                    </a:lnTo>
                    <a:lnTo>
                      <a:pt x="5059" y="21996"/>
                    </a:lnTo>
                    <a:lnTo>
                      <a:pt x="5059" y="22473"/>
                    </a:lnTo>
                    <a:lnTo>
                      <a:pt x="5976" y="23389"/>
                    </a:lnTo>
                    <a:lnTo>
                      <a:pt x="6416" y="23389"/>
                    </a:lnTo>
                    <a:lnTo>
                      <a:pt x="6892" y="23829"/>
                    </a:lnTo>
                    <a:lnTo>
                      <a:pt x="7332" y="24306"/>
                    </a:lnTo>
                    <a:lnTo>
                      <a:pt x="7332" y="24746"/>
                    </a:lnTo>
                    <a:lnTo>
                      <a:pt x="7332" y="25662"/>
                    </a:lnTo>
                    <a:lnTo>
                      <a:pt x="6892" y="26139"/>
                    </a:lnTo>
                    <a:lnTo>
                      <a:pt x="7332" y="26579"/>
                    </a:lnTo>
                    <a:lnTo>
                      <a:pt x="7332" y="27055"/>
                    </a:lnTo>
                    <a:lnTo>
                      <a:pt x="7332" y="27495"/>
                    </a:lnTo>
                    <a:lnTo>
                      <a:pt x="8249" y="28412"/>
                    </a:lnTo>
                    <a:lnTo>
                      <a:pt x="9165" y="28412"/>
                    </a:lnTo>
                    <a:lnTo>
                      <a:pt x="9642" y="27972"/>
                    </a:lnTo>
                    <a:lnTo>
                      <a:pt x="9165" y="27495"/>
                    </a:lnTo>
                    <a:lnTo>
                      <a:pt x="9165" y="27055"/>
                    </a:lnTo>
                    <a:lnTo>
                      <a:pt x="9642" y="26579"/>
                    </a:lnTo>
                    <a:lnTo>
                      <a:pt x="10082" y="27055"/>
                    </a:lnTo>
                    <a:lnTo>
                      <a:pt x="10082" y="27495"/>
                    </a:lnTo>
                    <a:lnTo>
                      <a:pt x="10082" y="27972"/>
                    </a:lnTo>
                    <a:lnTo>
                      <a:pt x="10082" y="28412"/>
                    </a:lnTo>
                    <a:lnTo>
                      <a:pt x="10558" y="28888"/>
                    </a:lnTo>
                    <a:lnTo>
                      <a:pt x="10998" y="28888"/>
                    </a:lnTo>
                    <a:lnTo>
                      <a:pt x="11475" y="29805"/>
                    </a:lnTo>
                    <a:lnTo>
                      <a:pt x="12391" y="29805"/>
                    </a:lnTo>
                    <a:lnTo>
                      <a:pt x="11915" y="28888"/>
                    </a:lnTo>
                    <a:lnTo>
                      <a:pt x="11915" y="28412"/>
                    </a:lnTo>
                    <a:lnTo>
                      <a:pt x="11915" y="27972"/>
                    </a:lnTo>
                    <a:lnTo>
                      <a:pt x="12391" y="27055"/>
                    </a:lnTo>
                    <a:lnTo>
                      <a:pt x="12391" y="28412"/>
                    </a:lnTo>
                    <a:lnTo>
                      <a:pt x="12831" y="27972"/>
                    </a:lnTo>
                    <a:lnTo>
                      <a:pt x="13308" y="29328"/>
                    </a:lnTo>
                    <a:lnTo>
                      <a:pt x="13748" y="28888"/>
                    </a:lnTo>
                    <a:lnTo>
                      <a:pt x="15581" y="28888"/>
                    </a:lnTo>
                    <a:lnTo>
                      <a:pt x="15581" y="28412"/>
                    </a:lnTo>
                    <a:lnTo>
                      <a:pt x="14664" y="27972"/>
                    </a:lnTo>
                    <a:lnTo>
                      <a:pt x="14664" y="27495"/>
                    </a:lnTo>
                    <a:lnTo>
                      <a:pt x="13748" y="27055"/>
                    </a:lnTo>
                    <a:lnTo>
                      <a:pt x="13748" y="26139"/>
                    </a:lnTo>
                    <a:lnTo>
                      <a:pt x="13308" y="26139"/>
                    </a:lnTo>
                    <a:lnTo>
                      <a:pt x="12831" y="25222"/>
                    </a:lnTo>
                    <a:lnTo>
                      <a:pt x="12391" y="24746"/>
                    </a:lnTo>
                    <a:lnTo>
                      <a:pt x="12391" y="23829"/>
                    </a:lnTo>
                    <a:lnTo>
                      <a:pt x="12831" y="23829"/>
                    </a:lnTo>
                    <a:lnTo>
                      <a:pt x="13308" y="24306"/>
                    </a:lnTo>
                    <a:lnTo>
                      <a:pt x="13308" y="24746"/>
                    </a:lnTo>
                    <a:lnTo>
                      <a:pt x="13748" y="25222"/>
                    </a:lnTo>
                    <a:lnTo>
                      <a:pt x="14224" y="25222"/>
                    </a:lnTo>
                    <a:lnTo>
                      <a:pt x="15141" y="24746"/>
                    </a:lnTo>
                    <a:lnTo>
                      <a:pt x="16057" y="23829"/>
                    </a:lnTo>
                    <a:lnTo>
                      <a:pt x="16057" y="22913"/>
                    </a:lnTo>
                    <a:lnTo>
                      <a:pt x="15141" y="23389"/>
                    </a:lnTo>
                    <a:lnTo>
                      <a:pt x="14664" y="23829"/>
                    </a:lnTo>
                    <a:lnTo>
                      <a:pt x="14224" y="22913"/>
                    </a:lnTo>
                    <a:lnTo>
                      <a:pt x="14224" y="22473"/>
                    </a:lnTo>
                    <a:lnTo>
                      <a:pt x="14664" y="21996"/>
                    </a:lnTo>
                    <a:lnTo>
                      <a:pt x="15581" y="21080"/>
                    </a:lnTo>
                    <a:lnTo>
                      <a:pt x="16057" y="21080"/>
                    </a:lnTo>
                    <a:lnTo>
                      <a:pt x="16497" y="21996"/>
                    </a:lnTo>
                    <a:lnTo>
                      <a:pt x="17414" y="22473"/>
                    </a:lnTo>
                    <a:lnTo>
                      <a:pt x="17414" y="21996"/>
                    </a:lnTo>
                    <a:lnTo>
                      <a:pt x="17414" y="21556"/>
                    </a:lnTo>
                    <a:lnTo>
                      <a:pt x="17414" y="20640"/>
                    </a:lnTo>
                    <a:lnTo>
                      <a:pt x="17414" y="19247"/>
                    </a:lnTo>
                    <a:lnTo>
                      <a:pt x="16057" y="19247"/>
                    </a:lnTo>
                    <a:lnTo>
                      <a:pt x="15141" y="18330"/>
                    </a:lnTo>
                    <a:lnTo>
                      <a:pt x="14664" y="18330"/>
                    </a:lnTo>
                    <a:lnTo>
                      <a:pt x="13748" y="17890"/>
                    </a:lnTo>
                    <a:lnTo>
                      <a:pt x="12831" y="17414"/>
                    </a:lnTo>
                    <a:lnTo>
                      <a:pt x="11915" y="17414"/>
                    </a:lnTo>
                    <a:lnTo>
                      <a:pt x="11475" y="16974"/>
                    </a:lnTo>
                    <a:lnTo>
                      <a:pt x="11475" y="16497"/>
                    </a:lnTo>
                    <a:lnTo>
                      <a:pt x="11915" y="16057"/>
                    </a:lnTo>
                    <a:lnTo>
                      <a:pt x="11915" y="15581"/>
                    </a:lnTo>
                    <a:lnTo>
                      <a:pt x="11475" y="15581"/>
                    </a:lnTo>
                    <a:lnTo>
                      <a:pt x="10998" y="14664"/>
                    </a:lnTo>
                    <a:lnTo>
                      <a:pt x="11475" y="13748"/>
                    </a:lnTo>
                    <a:lnTo>
                      <a:pt x="12831" y="13748"/>
                    </a:lnTo>
                    <a:lnTo>
                      <a:pt x="13748" y="14224"/>
                    </a:lnTo>
                    <a:lnTo>
                      <a:pt x="13748" y="14664"/>
                    </a:lnTo>
                    <a:lnTo>
                      <a:pt x="13748" y="15141"/>
                    </a:lnTo>
                    <a:lnTo>
                      <a:pt x="14224" y="15141"/>
                    </a:lnTo>
                    <a:lnTo>
                      <a:pt x="14664" y="14224"/>
                    </a:lnTo>
                    <a:lnTo>
                      <a:pt x="14224" y="14224"/>
                    </a:lnTo>
                    <a:lnTo>
                      <a:pt x="12391" y="12831"/>
                    </a:lnTo>
                    <a:lnTo>
                      <a:pt x="11915" y="11915"/>
                    </a:lnTo>
                    <a:lnTo>
                      <a:pt x="10998" y="11475"/>
                    </a:lnTo>
                    <a:lnTo>
                      <a:pt x="10558" y="10998"/>
                    </a:lnTo>
                    <a:lnTo>
                      <a:pt x="10082" y="10082"/>
                    </a:lnTo>
                    <a:lnTo>
                      <a:pt x="10082" y="9642"/>
                    </a:lnTo>
                    <a:lnTo>
                      <a:pt x="10082" y="9165"/>
                    </a:lnTo>
                    <a:lnTo>
                      <a:pt x="9642" y="8725"/>
                    </a:lnTo>
                    <a:lnTo>
                      <a:pt x="10082" y="8249"/>
                    </a:lnTo>
                    <a:lnTo>
                      <a:pt x="10998" y="7809"/>
                    </a:lnTo>
                    <a:lnTo>
                      <a:pt x="11475" y="7332"/>
                    </a:lnTo>
                    <a:lnTo>
                      <a:pt x="11475" y="8725"/>
                    </a:lnTo>
                    <a:lnTo>
                      <a:pt x="12391" y="9165"/>
                    </a:lnTo>
                    <a:lnTo>
                      <a:pt x="12831" y="10082"/>
                    </a:lnTo>
                    <a:lnTo>
                      <a:pt x="13308" y="10998"/>
                    </a:lnTo>
                    <a:lnTo>
                      <a:pt x="14224" y="11475"/>
                    </a:lnTo>
                    <a:lnTo>
                      <a:pt x="15141" y="11915"/>
                    </a:lnTo>
                    <a:lnTo>
                      <a:pt x="15141" y="11475"/>
                    </a:lnTo>
                    <a:lnTo>
                      <a:pt x="14224" y="10998"/>
                    </a:lnTo>
                    <a:lnTo>
                      <a:pt x="13748" y="10558"/>
                    </a:lnTo>
                    <a:lnTo>
                      <a:pt x="13748" y="10082"/>
                    </a:lnTo>
                    <a:lnTo>
                      <a:pt x="13748" y="9165"/>
                    </a:lnTo>
                    <a:lnTo>
                      <a:pt x="14224" y="10082"/>
                    </a:lnTo>
                    <a:lnTo>
                      <a:pt x="14664" y="10082"/>
                    </a:lnTo>
                    <a:lnTo>
                      <a:pt x="15141" y="10558"/>
                    </a:lnTo>
                    <a:lnTo>
                      <a:pt x="16974" y="10998"/>
                    </a:lnTo>
                    <a:lnTo>
                      <a:pt x="16974" y="10558"/>
                    </a:lnTo>
                    <a:lnTo>
                      <a:pt x="16057" y="10558"/>
                    </a:lnTo>
                    <a:lnTo>
                      <a:pt x="15581" y="9642"/>
                    </a:lnTo>
                    <a:lnTo>
                      <a:pt x="15141" y="9165"/>
                    </a:lnTo>
                    <a:lnTo>
                      <a:pt x="16057" y="9165"/>
                    </a:lnTo>
                    <a:lnTo>
                      <a:pt x="16057" y="10082"/>
                    </a:lnTo>
                    <a:lnTo>
                      <a:pt x="17414" y="10082"/>
                    </a:lnTo>
                    <a:lnTo>
                      <a:pt x="18330" y="9642"/>
                    </a:lnTo>
                    <a:lnTo>
                      <a:pt x="18807" y="9165"/>
                    </a:lnTo>
                    <a:lnTo>
                      <a:pt x="18330" y="9165"/>
                    </a:lnTo>
                    <a:lnTo>
                      <a:pt x="16974" y="8725"/>
                    </a:lnTo>
                    <a:lnTo>
                      <a:pt x="16057" y="8249"/>
                    </a:lnTo>
                    <a:lnTo>
                      <a:pt x="15581" y="7809"/>
                    </a:lnTo>
                    <a:lnTo>
                      <a:pt x="15141" y="7332"/>
                    </a:lnTo>
                    <a:lnTo>
                      <a:pt x="15141" y="6892"/>
                    </a:lnTo>
                    <a:lnTo>
                      <a:pt x="16974" y="6892"/>
                    </a:lnTo>
                    <a:lnTo>
                      <a:pt x="17414" y="6416"/>
                    </a:lnTo>
                    <a:lnTo>
                      <a:pt x="17414" y="5976"/>
                    </a:lnTo>
                    <a:lnTo>
                      <a:pt x="17414" y="5499"/>
                    </a:lnTo>
                    <a:lnTo>
                      <a:pt x="17890" y="5059"/>
                    </a:lnTo>
                    <a:lnTo>
                      <a:pt x="18330" y="5499"/>
                    </a:lnTo>
                    <a:lnTo>
                      <a:pt x="18807" y="5976"/>
                    </a:lnTo>
                    <a:lnTo>
                      <a:pt x="19723" y="5976"/>
                    </a:lnTo>
                    <a:lnTo>
                      <a:pt x="20163" y="5499"/>
                    </a:lnTo>
                    <a:lnTo>
                      <a:pt x="19723" y="5059"/>
                    </a:lnTo>
                    <a:lnTo>
                      <a:pt x="21080" y="5059"/>
                    </a:lnTo>
                    <a:lnTo>
                      <a:pt x="22473" y="5499"/>
                    </a:lnTo>
                    <a:lnTo>
                      <a:pt x="23829" y="5059"/>
                    </a:lnTo>
                    <a:lnTo>
                      <a:pt x="24306" y="5499"/>
                    </a:lnTo>
                    <a:lnTo>
                      <a:pt x="24746" y="5499"/>
                    </a:lnTo>
                    <a:lnTo>
                      <a:pt x="25222" y="5059"/>
                    </a:lnTo>
                    <a:lnTo>
                      <a:pt x="25222" y="4583"/>
                    </a:lnTo>
                    <a:lnTo>
                      <a:pt x="25662" y="4583"/>
                    </a:lnTo>
                    <a:lnTo>
                      <a:pt x="25662" y="4143"/>
                    </a:lnTo>
                    <a:lnTo>
                      <a:pt x="25662" y="3226"/>
                    </a:lnTo>
                    <a:lnTo>
                      <a:pt x="25662" y="2750"/>
                    </a:lnTo>
                    <a:lnTo>
                      <a:pt x="26139" y="2750"/>
                    </a:lnTo>
                    <a:lnTo>
                      <a:pt x="26139" y="2310"/>
                    </a:lnTo>
                    <a:lnTo>
                      <a:pt x="26579" y="1833"/>
                    </a:lnTo>
                    <a:lnTo>
                      <a:pt x="26579" y="1393"/>
                    </a:lnTo>
                    <a:lnTo>
                      <a:pt x="26579" y="917"/>
                    </a:lnTo>
                    <a:lnTo>
                      <a:pt x="26579" y="477"/>
                    </a:lnTo>
                    <a:lnTo>
                      <a:pt x="26139" y="477"/>
                    </a:lnTo>
                    <a:lnTo>
                      <a:pt x="25662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62" name="Google Shape;1262;p42"/>
              <p:cNvSpPr/>
              <p:nvPr/>
            </p:nvSpPr>
            <p:spPr>
              <a:xfrm>
                <a:off x="3689450" y="4522775"/>
                <a:ext cx="171425" cy="366625"/>
              </a:xfrm>
              <a:custGeom>
                <a:avLst/>
                <a:gdLst/>
                <a:ahLst/>
                <a:cxnLst/>
                <a:rect l="l" t="t" r="r" b="b"/>
                <a:pathLst>
                  <a:path w="6857" h="14665" extrusionOk="0">
                    <a:moveTo>
                      <a:pt x="1834" y="1"/>
                    </a:moveTo>
                    <a:lnTo>
                      <a:pt x="917" y="477"/>
                    </a:lnTo>
                    <a:lnTo>
                      <a:pt x="441" y="917"/>
                    </a:lnTo>
                    <a:lnTo>
                      <a:pt x="1" y="1394"/>
                    </a:lnTo>
                    <a:lnTo>
                      <a:pt x="1" y="1834"/>
                    </a:lnTo>
                    <a:lnTo>
                      <a:pt x="1" y="2310"/>
                    </a:lnTo>
                    <a:lnTo>
                      <a:pt x="1" y="2750"/>
                    </a:lnTo>
                    <a:lnTo>
                      <a:pt x="1" y="3667"/>
                    </a:lnTo>
                    <a:lnTo>
                      <a:pt x="917" y="4143"/>
                    </a:lnTo>
                    <a:lnTo>
                      <a:pt x="917" y="4583"/>
                    </a:lnTo>
                    <a:lnTo>
                      <a:pt x="917" y="5060"/>
                    </a:lnTo>
                    <a:lnTo>
                      <a:pt x="441" y="5060"/>
                    </a:lnTo>
                    <a:lnTo>
                      <a:pt x="441" y="5500"/>
                    </a:lnTo>
                    <a:lnTo>
                      <a:pt x="441" y="5976"/>
                    </a:lnTo>
                    <a:lnTo>
                      <a:pt x="441" y="6416"/>
                    </a:lnTo>
                    <a:lnTo>
                      <a:pt x="441" y="6893"/>
                    </a:lnTo>
                    <a:lnTo>
                      <a:pt x="441" y="7333"/>
                    </a:lnTo>
                    <a:lnTo>
                      <a:pt x="441" y="8726"/>
                    </a:lnTo>
                    <a:lnTo>
                      <a:pt x="1" y="9166"/>
                    </a:lnTo>
                    <a:lnTo>
                      <a:pt x="1" y="9642"/>
                    </a:lnTo>
                    <a:lnTo>
                      <a:pt x="1" y="10082"/>
                    </a:lnTo>
                    <a:lnTo>
                      <a:pt x="441" y="10559"/>
                    </a:lnTo>
                    <a:lnTo>
                      <a:pt x="1" y="10999"/>
                    </a:lnTo>
                    <a:lnTo>
                      <a:pt x="441" y="11475"/>
                    </a:lnTo>
                    <a:lnTo>
                      <a:pt x="917" y="11475"/>
                    </a:lnTo>
                    <a:lnTo>
                      <a:pt x="917" y="11915"/>
                    </a:lnTo>
                    <a:lnTo>
                      <a:pt x="441" y="11915"/>
                    </a:lnTo>
                    <a:lnTo>
                      <a:pt x="441" y="12832"/>
                    </a:lnTo>
                    <a:lnTo>
                      <a:pt x="1357" y="12832"/>
                    </a:lnTo>
                    <a:lnTo>
                      <a:pt x="1834" y="13308"/>
                    </a:lnTo>
                    <a:lnTo>
                      <a:pt x="2750" y="13308"/>
                    </a:lnTo>
                    <a:lnTo>
                      <a:pt x="2750" y="13748"/>
                    </a:lnTo>
                    <a:lnTo>
                      <a:pt x="3667" y="14665"/>
                    </a:lnTo>
                    <a:lnTo>
                      <a:pt x="4107" y="14665"/>
                    </a:lnTo>
                    <a:lnTo>
                      <a:pt x="4107" y="14225"/>
                    </a:lnTo>
                    <a:lnTo>
                      <a:pt x="3667" y="13748"/>
                    </a:lnTo>
                    <a:lnTo>
                      <a:pt x="4107" y="13308"/>
                    </a:lnTo>
                    <a:lnTo>
                      <a:pt x="5023" y="13308"/>
                    </a:lnTo>
                    <a:lnTo>
                      <a:pt x="5940" y="12392"/>
                    </a:lnTo>
                    <a:lnTo>
                      <a:pt x="5023" y="11915"/>
                    </a:lnTo>
                    <a:lnTo>
                      <a:pt x="5500" y="11915"/>
                    </a:lnTo>
                    <a:lnTo>
                      <a:pt x="5940" y="11475"/>
                    </a:lnTo>
                    <a:lnTo>
                      <a:pt x="6416" y="10559"/>
                    </a:lnTo>
                    <a:lnTo>
                      <a:pt x="6856" y="10082"/>
                    </a:lnTo>
                    <a:lnTo>
                      <a:pt x="6856" y="9642"/>
                    </a:lnTo>
                    <a:lnTo>
                      <a:pt x="6856" y="9166"/>
                    </a:lnTo>
                    <a:lnTo>
                      <a:pt x="6416" y="8726"/>
                    </a:lnTo>
                    <a:lnTo>
                      <a:pt x="5940" y="8249"/>
                    </a:lnTo>
                    <a:lnTo>
                      <a:pt x="5500" y="7809"/>
                    </a:lnTo>
                    <a:lnTo>
                      <a:pt x="5500" y="6893"/>
                    </a:lnTo>
                    <a:lnTo>
                      <a:pt x="5023" y="6893"/>
                    </a:lnTo>
                    <a:lnTo>
                      <a:pt x="4583" y="5976"/>
                    </a:lnTo>
                    <a:lnTo>
                      <a:pt x="4583" y="5500"/>
                    </a:lnTo>
                    <a:lnTo>
                      <a:pt x="4107" y="5060"/>
                    </a:lnTo>
                    <a:lnTo>
                      <a:pt x="4107" y="3667"/>
                    </a:lnTo>
                    <a:lnTo>
                      <a:pt x="4107" y="3227"/>
                    </a:lnTo>
                    <a:lnTo>
                      <a:pt x="4583" y="2750"/>
                    </a:lnTo>
                    <a:lnTo>
                      <a:pt x="4583" y="2310"/>
                    </a:lnTo>
                    <a:lnTo>
                      <a:pt x="4107" y="1394"/>
                    </a:lnTo>
                    <a:lnTo>
                      <a:pt x="4107" y="917"/>
                    </a:lnTo>
                    <a:lnTo>
                      <a:pt x="2750" y="917"/>
                    </a:lnTo>
                    <a:lnTo>
                      <a:pt x="2274" y="477"/>
                    </a:lnTo>
                    <a:lnTo>
                      <a:pt x="1834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63" name="Google Shape;1263;p42"/>
              <p:cNvSpPr/>
              <p:nvPr/>
            </p:nvSpPr>
            <p:spPr>
              <a:xfrm>
                <a:off x="3070825" y="3984800"/>
                <a:ext cx="996250" cy="744225"/>
              </a:xfrm>
              <a:custGeom>
                <a:avLst/>
                <a:gdLst/>
                <a:ahLst/>
                <a:cxnLst/>
                <a:rect l="l" t="t" r="r" b="b"/>
                <a:pathLst>
                  <a:path w="39850" h="29769" extrusionOk="0">
                    <a:moveTo>
                      <a:pt x="10522" y="0"/>
                    </a:moveTo>
                    <a:lnTo>
                      <a:pt x="9605" y="440"/>
                    </a:lnTo>
                    <a:lnTo>
                      <a:pt x="8689" y="440"/>
                    </a:lnTo>
                    <a:lnTo>
                      <a:pt x="8249" y="917"/>
                    </a:lnTo>
                    <a:lnTo>
                      <a:pt x="5939" y="917"/>
                    </a:lnTo>
                    <a:lnTo>
                      <a:pt x="5499" y="1833"/>
                    </a:lnTo>
                    <a:lnTo>
                      <a:pt x="4106" y="1833"/>
                    </a:lnTo>
                    <a:lnTo>
                      <a:pt x="4106" y="2273"/>
                    </a:lnTo>
                    <a:lnTo>
                      <a:pt x="3666" y="1833"/>
                    </a:lnTo>
                    <a:lnTo>
                      <a:pt x="3190" y="2273"/>
                    </a:lnTo>
                    <a:lnTo>
                      <a:pt x="2273" y="2273"/>
                    </a:lnTo>
                    <a:lnTo>
                      <a:pt x="1833" y="1357"/>
                    </a:lnTo>
                    <a:lnTo>
                      <a:pt x="1356" y="1357"/>
                    </a:lnTo>
                    <a:lnTo>
                      <a:pt x="440" y="1833"/>
                    </a:lnTo>
                    <a:lnTo>
                      <a:pt x="440" y="2273"/>
                    </a:lnTo>
                    <a:lnTo>
                      <a:pt x="440" y="2750"/>
                    </a:lnTo>
                    <a:lnTo>
                      <a:pt x="917" y="3190"/>
                    </a:lnTo>
                    <a:lnTo>
                      <a:pt x="917" y="3666"/>
                    </a:lnTo>
                    <a:lnTo>
                      <a:pt x="440" y="3666"/>
                    </a:lnTo>
                    <a:lnTo>
                      <a:pt x="0" y="4106"/>
                    </a:lnTo>
                    <a:lnTo>
                      <a:pt x="917" y="4583"/>
                    </a:lnTo>
                    <a:lnTo>
                      <a:pt x="917" y="5499"/>
                    </a:lnTo>
                    <a:lnTo>
                      <a:pt x="1356" y="5499"/>
                    </a:lnTo>
                    <a:lnTo>
                      <a:pt x="1833" y="5023"/>
                    </a:lnTo>
                    <a:lnTo>
                      <a:pt x="1833" y="5499"/>
                    </a:lnTo>
                    <a:lnTo>
                      <a:pt x="1833" y="5939"/>
                    </a:lnTo>
                    <a:lnTo>
                      <a:pt x="1833" y="6416"/>
                    </a:lnTo>
                    <a:lnTo>
                      <a:pt x="1356" y="7332"/>
                    </a:lnTo>
                    <a:lnTo>
                      <a:pt x="917" y="7332"/>
                    </a:lnTo>
                    <a:lnTo>
                      <a:pt x="440" y="7772"/>
                    </a:lnTo>
                    <a:lnTo>
                      <a:pt x="917" y="8249"/>
                    </a:lnTo>
                    <a:lnTo>
                      <a:pt x="917" y="8689"/>
                    </a:lnTo>
                    <a:lnTo>
                      <a:pt x="917" y="9605"/>
                    </a:lnTo>
                    <a:lnTo>
                      <a:pt x="1356" y="10082"/>
                    </a:lnTo>
                    <a:lnTo>
                      <a:pt x="1833" y="10522"/>
                    </a:lnTo>
                    <a:lnTo>
                      <a:pt x="2273" y="10998"/>
                    </a:lnTo>
                    <a:lnTo>
                      <a:pt x="2750" y="10082"/>
                    </a:lnTo>
                    <a:lnTo>
                      <a:pt x="3190" y="9605"/>
                    </a:lnTo>
                    <a:lnTo>
                      <a:pt x="3666" y="8689"/>
                    </a:lnTo>
                    <a:lnTo>
                      <a:pt x="3190" y="7772"/>
                    </a:lnTo>
                    <a:lnTo>
                      <a:pt x="4106" y="7772"/>
                    </a:lnTo>
                    <a:lnTo>
                      <a:pt x="4583" y="8249"/>
                    </a:lnTo>
                    <a:lnTo>
                      <a:pt x="5023" y="8689"/>
                    </a:lnTo>
                    <a:lnTo>
                      <a:pt x="5499" y="9165"/>
                    </a:lnTo>
                    <a:lnTo>
                      <a:pt x="5939" y="10082"/>
                    </a:lnTo>
                    <a:lnTo>
                      <a:pt x="5499" y="11438"/>
                    </a:lnTo>
                    <a:lnTo>
                      <a:pt x="5499" y="11915"/>
                    </a:lnTo>
                    <a:lnTo>
                      <a:pt x="5499" y="12831"/>
                    </a:lnTo>
                    <a:lnTo>
                      <a:pt x="6856" y="12831"/>
                    </a:lnTo>
                    <a:lnTo>
                      <a:pt x="6856" y="13271"/>
                    </a:lnTo>
                    <a:lnTo>
                      <a:pt x="7332" y="13271"/>
                    </a:lnTo>
                    <a:lnTo>
                      <a:pt x="7772" y="13748"/>
                    </a:lnTo>
                    <a:lnTo>
                      <a:pt x="8249" y="14188"/>
                    </a:lnTo>
                    <a:lnTo>
                      <a:pt x="6856" y="14188"/>
                    </a:lnTo>
                    <a:lnTo>
                      <a:pt x="7332" y="14664"/>
                    </a:lnTo>
                    <a:lnTo>
                      <a:pt x="7772" y="15104"/>
                    </a:lnTo>
                    <a:lnTo>
                      <a:pt x="8249" y="16021"/>
                    </a:lnTo>
                    <a:lnTo>
                      <a:pt x="8689" y="16021"/>
                    </a:lnTo>
                    <a:lnTo>
                      <a:pt x="10082" y="16937"/>
                    </a:lnTo>
                    <a:lnTo>
                      <a:pt x="10082" y="17414"/>
                    </a:lnTo>
                    <a:lnTo>
                      <a:pt x="10998" y="17854"/>
                    </a:lnTo>
                    <a:lnTo>
                      <a:pt x="11915" y="17414"/>
                    </a:lnTo>
                    <a:lnTo>
                      <a:pt x="12355" y="17414"/>
                    </a:lnTo>
                    <a:lnTo>
                      <a:pt x="13748" y="18330"/>
                    </a:lnTo>
                    <a:lnTo>
                      <a:pt x="14664" y="19247"/>
                    </a:lnTo>
                    <a:lnTo>
                      <a:pt x="15104" y="20163"/>
                    </a:lnTo>
                    <a:lnTo>
                      <a:pt x="16021" y="19687"/>
                    </a:lnTo>
                    <a:lnTo>
                      <a:pt x="16497" y="20603"/>
                    </a:lnTo>
                    <a:lnTo>
                      <a:pt x="17854" y="21080"/>
                    </a:lnTo>
                    <a:lnTo>
                      <a:pt x="18330" y="21080"/>
                    </a:lnTo>
                    <a:lnTo>
                      <a:pt x="18770" y="21996"/>
                    </a:lnTo>
                    <a:lnTo>
                      <a:pt x="19247" y="21996"/>
                    </a:lnTo>
                    <a:lnTo>
                      <a:pt x="19687" y="22436"/>
                    </a:lnTo>
                    <a:lnTo>
                      <a:pt x="21080" y="22436"/>
                    </a:lnTo>
                    <a:lnTo>
                      <a:pt x="21996" y="22913"/>
                    </a:lnTo>
                    <a:lnTo>
                      <a:pt x="21996" y="23353"/>
                    </a:lnTo>
                    <a:lnTo>
                      <a:pt x="22436" y="23829"/>
                    </a:lnTo>
                    <a:lnTo>
                      <a:pt x="22913" y="23829"/>
                    </a:lnTo>
                    <a:lnTo>
                      <a:pt x="22913" y="24746"/>
                    </a:lnTo>
                    <a:lnTo>
                      <a:pt x="23829" y="24746"/>
                    </a:lnTo>
                    <a:lnTo>
                      <a:pt x="23829" y="25186"/>
                    </a:lnTo>
                    <a:lnTo>
                      <a:pt x="24746" y="25186"/>
                    </a:lnTo>
                    <a:lnTo>
                      <a:pt x="24746" y="24269"/>
                    </a:lnTo>
                    <a:lnTo>
                      <a:pt x="24746" y="23829"/>
                    </a:lnTo>
                    <a:lnTo>
                      <a:pt x="24746" y="23353"/>
                    </a:lnTo>
                    <a:lnTo>
                      <a:pt x="24746" y="22913"/>
                    </a:lnTo>
                    <a:lnTo>
                      <a:pt x="25186" y="22436"/>
                    </a:lnTo>
                    <a:lnTo>
                      <a:pt x="25662" y="21996"/>
                    </a:lnTo>
                    <a:lnTo>
                      <a:pt x="26579" y="21520"/>
                    </a:lnTo>
                    <a:lnTo>
                      <a:pt x="27019" y="21996"/>
                    </a:lnTo>
                    <a:lnTo>
                      <a:pt x="27495" y="22436"/>
                    </a:lnTo>
                    <a:lnTo>
                      <a:pt x="28852" y="22436"/>
                    </a:lnTo>
                    <a:lnTo>
                      <a:pt x="28852" y="22913"/>
                    </a:lnTo>
                    <a:lnTo>
                      <a:pt x="29328" y="23829"/>
                    </a:lnTo>
                    <a:lnTo>
                      <a:pt x="29328" y="24269"/>
                    </a:lnTo>
                    <a:lnTo>
                      <a:pt x="28852" y="24746"/>
                    </a:lnTo>
                    <a:lnTo>
                      <a:pt x="28852" y="25186"/>
                    </a:lnTo>
                    <a:lnTo>
                      <a:pt x="28852" y="26579"/>
                    </a:lnTo>
                    <a:lnTo>
                      <a:pt x="29328" y="27019"/>
                    </a:lnTo>
                    <a:lnTo>
                      <a:pt x="29328" y="27495"/>
                    </a:lnTo>
                    <a:lnTo>
                      <a:pt x="29768" y="28412"/>
                    </a:lnTo>
                    <a:lnTo>
                      <a:pt x="30245" y="28412"/>
                    </a:lnTo>
                    <a:lnTo>
                      <a:pt x="30245" y="29328"/>
                    </a:lnTo>
                    <a:lnTo>
                      <a:pt x="30685" y="29768"/>
                    </a:lnTo>
                    <a:lnTo>
                      <a:pt x="31161" y="29328"/>
                    </a:lnTo>
                    <a:lnTo>
                      <a:pt x="31601" y="29328"/>
                    </a:lnTo>
                    <a:lnTo>
                      <a:pt x="31601" y="28852"/>
                    </a:lnTo>
                    <a:lnTo>
                      <a:pt x="31601" y="28412"/>
                    </a:lnTo>
                    <a:lnTo>
                      <a:pt x="32078" y="28852"/>
                    </a:lnTo>
                    <a:lnTo>
                      <a:pt x="32078" y="29328"/>
                    </a:lnTo>
                    <a:lnTo>
                      <a:pt x="32994" y="28852"/>
                    </a:lnTo>
                    <a:lnTo>
                      <a:pt x="33434" y="28852"/>
                    </a:lnTo>
                    <a:lnTo>
                      <a:pt x="34351" y="28412"/>
                    </a:lnTo>
                    <a:lnTo>
                      <a:pt x="35744" y="28412"/>
                    </a:lnTo>
                    <a:lnTo>
                      <a:pt x="35744" y="27935"/>
                    </a:lnTo>
                    <a:lnTo>
                      <a:pt x="36184" y="27495"/>
                    </a:lnTo>
                    <a:lnTo>
                      <a:pt x="36660" y="27935"/>
                    </a:lnTo>
                    <a:lnTo>
                      <a:pt x="38017" y="27935"/>
                    </a:lnTo>
                    <a:lnTo>
                      <a:pt x="38493" y="27019"/>
                    </a:lnTo>
                    <a:lnTo>
                      <a:pt x="38933" y="26579"/>
                    </a:lnTo>
                    <a:lnTo>
                      <a:pt x="39850" y="26102"/>
                    </a:lnTo>
                    <a:lnTo>
                      <a:pt x="38933" y="25662"/>
                    </a:lnTo>
                    <a:lnTo>
                      <a:pt x="39410" y="25186"/>
                    </a:lnTo>
                    <a:lnTo>
                      <a:pt x="39410" y="24746"/>
                    </a:lnTo>
                    <a:lnTo>
                      <a:pt x="38933" y="24269"/>
                    </a:lnTo>
                    <a:lnTo>
                      <a:pt x="38493" y="23829"/>
                    </a:lnTo>
                    <a:lnTo>
                      <a:pt x="38017" y="23353"/>
                    </a:lnTo>
                    <a:lnTo>
                      <a:pt x="37577" y="22913"/>
                    </a:lnTo>
                    <a:lnTo>
                      <a:pt x="37100" y="22436"/>
                    </a:lnTo>
                    <a:lnTo>
                      <a:pt x="36184" y="21996"/>
                    </a:lnTo>
                    <a:lnTo>
                      <a:pt x="35744" y="21080"/>
                    </a:lnTo>
                    <a:lnTo>
                      <a:pt x="35744" y="20603"/>
                    </a:lnTo>
                    <a:lnTo>
                      <a:pt x="35744" y="19687"/>
                    </a:lnTo>
                    <a:lnTo>
                      <a:pt x="36184" y="19247"/>
                    </a:lnTo>
                    <a:lnTo>
                      <a:pt x="36184" y="18330"/>
                    </a:lnTo>
                    <a:lnTo>
                      <a:pt x="36184" y="17854"/>
                    </a:lnTo>
                    <a:lnTo>
                      <a:pt x="37100" y="17414"/>
                    </a:lnTo>
                    <a:lnTo>
                      <a:pt x="37100" y="16937"/>
                    </a:lnTo>
                    <a:lnTo>
                      <a:pt x="37577" y="16497"/>
                    </a:lnTo>
                    <a:lnTo>
                      <a:pt x="37100" y="16021"/>
                    </a:lnTo>
                    <a:lnTo>
                      <a:pt x="36184" y="16021"/>
                    </a:lnTo>
                    <a:lnTo>
                      <a:pt x="36184" y="15581"/>
                    </a:lnTo>
                    <a:lnTo>
                      <a:pt x="35744" y="15104"/>
                    </a:lnTo>
                    <a:lnTo>
                      <a:pt x="35267" y="14188"/>
                    </a:lnTo>
                    <a:lnTo>
                      <a:pt x="34827" y="13271"/>
                    </a:lnTo>
                    <a:lnTo>
                      <a:pt x="35267" y="13271"/>
                    </a:lnTo>
                    <a:lnTo>
                      <a:pt x="35744" y="12355"/>
                    </a:lnTo>
                    <a:lnTo>
                      <a:pt x="36660" y="11915"/>
                    </a:lnTo>
                    <a:lnTo>
                      <a:pt x="36660" y="11438"/>
                    </a:lnTo>
                    <a:lnTo>
                      <a:pt x="36184" y="10522"/>
                    </a:lnTo>
                    <a:lnTo>
                      <a:pt x="35744" y="10522"/>
                    </a:lnTo>
                    <a:lnTo>
                      <a:pt x="35744" y="10082"/>
                    </a:lnTo>
                    <a:lnTo>
                      <a:pt x="36184" y="9605"/>
                    </a:lnTo>
                    <a:lnTo>
                      <a:pt x="35744" y="9165"/>
                    </a:lnTo>
                    <a:lnTo>
                      <a:pt x="34827" y="9605"/>
                    </a:lnTo>
                    <a:lnTo>
                      <a:pt x="34351" y="10082"/>
                    </a:lnTo>
                    <a:lnTo>
                      <a:pt x="32994" y="9605"/>
                    </a:lnTo>
                    <a:lnTo>
                      <a:pt x="32518" y="9165"/>
                    </a:lnTo>
                    <a:lnTo>
                      <a:pt x="32078" y="9165"/>
                    </a:lnTo>
                    <a:lnTo>
                      <a:pt x="32078" y="9605"/>
                    </a:lnTo>
                    <a:lnTo>
                      <a:pt x="30685" y="9605"/>
                    </a:lnTo>
                    <a:lnTo>
                      <a:pt x="30685" y="9165"/>
                    </a:lnTo>
                    <a:lnTo>
                      <a:pt x="30685" y="8689"/>
                    </a:lnTo>
                    <a:lnTo>
                      <a:pt x="31161" y="7772"/>
                    </a:lnTo>
                    <a:lnTo>
                      <a:pt x="31161" y="7332"/>
                    </a:lnTo>
                    <a:lnTo>
                      <a:pt x="30685" y="6856"/>
                    </a:lnTo>
                    <a:lnTo>
                      <a:pt x="30245" y="6416"/>
                    </a:lnTo>
                    <a:lnTo>
                      <a:pt x="29768" y="6416"/>
                    </a:lnTo>
                    <a:lnTo>
                      <a:pt x="28852" y="6856"/>
                    </a:lnTo>
                    <a:lnTo>
                      <a:pt x="28852" y="5499"/>
                    </a:lnTo>
                    <a:lnTo>
                      <a:pt x="28412" y="5023"/>
                    </a:lnTo>
                    <a:lnTo>
                      <a:pt x="28412" y="4583"/>
                    </a:lnTo>
                    <a:lnTo>
                      <a:pt x="28412" y="3666"/>
                    </a:lnTo>
                    <a:lnTo>
                      <a:pt x="28412" y="3190"/>
                    </a:lnTo>
                    <a:lnTo>
                      <a:pt x="27495" y="3190"/>
                    </a:lnTo>
                    <a:lnTo>
                      <a:pt x="27495" y="2273"/>
                    </a:lnTo>
                    <a:lnTo>
                      <a:pt x="27019" y="2273"/>
                    </a:lnTo>
                    <a:lnTo>
                      <a:pt x="26102" y="1833"/>
                    </a:lnTo>
                    <a:lnTo>
                      <a:pt x="25662" y="1833"/>
                    </a:lnTo>
                    <a:lnTo>
                      <a:pt x="25186" y="2273"/>
                    </a:lnTo>
                    <a:lnTo>
                      <a:pt x="24269" y="2750"/>
                    </a:lnTo>
                    <a:lnTo>
                      <a:pt x="23829" y="2273"/>
                    </a:lnTo>
                    <a:lnTo>
                      <a:pt x="22436" y="2750"/>
                    </a:lnTo>
                    <a:lnTo>
                      <a:pt x="21996" y="3190"/>
                    </a:lnTo>
                    <a:lnTo>
                      <a:pt x="21520" y="3666"/>
                    </a:lnTo>
                    <a:lnTo>
                      <a:pt x="20163" y="3666"/>
                    </a:lnTo>
                    <a:lnTo>
                      <a:pt x="19687" y="4583"/>
                    </a:lnTo>
                    <a:lnTo>
                      <a:pt x="19247" y="5023"/>
                    </a:lnTo>
                    <a:lnTo>
                      <a:pt x="16497" y="5023"/>
                    </a:lnTo>
                    <a:lnTo>
                      <a:pt x="16021" y="4583"/>
                    </a:lnTo>
                    <a:lnTo>
                      <a:pt x="15581" y="4583"/>
                    </a:lnTo>
                    <a:lnTo>
                      <a:pt x="15581" y="4106"/>
                    </a:lnTo>
                    <a:lnTo>
                      <a:pt x="15104" y="4106"/>
                    </a:lnTo>
                    <a:lnTo>
                      <a:pt x="14664" y="3666"/>
                    </a:lnTo>
                    <a:lnTo>
                      <a:pt x="13748" y="3190"/>
                    </a:lnTo>
                    <a:lnTo>
                      <a:pt x="13271" y="2750"/>
                    </a:lnTo>
                    <a:lnTo>
                      <a:pt x="12831" y="2273"/>
                    </a:lnTo>
                    <a:lnTo>
                      <a:pt x="12831" y="1833"/>
                    </a:lnTo>
                    <a:lnTo>
                      <a:pt x="12831" y="1357"/>
                    </a:lnTo>
                    <a:lnTo>
                      <a:pt x="12355" y="917"/>
                    </a:lnTo>
                    <a:lnTo>
                      <a:pt x="11915" y="440"/>
                    </a:lnTo>
                    <a:lnTo>
                      <a:pt x="11438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64" name="Google Shape;1264;p42"/>
              <p:cNvSpPr/>
              <p:nvPr/>
            </p:nvSpPr>
            <p:spPr>
              <a:xfrm>
                <a:off x="1856450" y="4443050"/>
                <a:ext cx="45850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1834" extrusionOk="0">
                    <a:moveTo>
                      <a:pt x="917" y="0"/>
                    </a:moveTo>
                    <a:lnTo>
                      <a:pt x="440" y="440"/>
                    </a:lnTo>
                    <a:lnTo>
                      <a:pt x="0" y="440"/>
                    </a:lnTo>
                    <a:lnTo>
                      <a:pt x="0" y="917"/>
                    </a:lnTo>
                    <a:lnTo>
                      <a:pt x="0" y="1833"/>
                    </a:lnTo>
                    <a:lnTo>
                      <a:pt x="1833" y="1833"/>
                    </a:lnTo>
                    <a:lnTo>
                      <a:pt x="1833" y="1357"/>
                    </a:lnTo>
                    <a:lnTo>
                      <a:pt x="1833" y="440"/>
                    </a:lnTo>
                    <a:lnTo>
                      <a:pt x="1357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65" name="Google Shape;1265;p42"/>
              <p:cNvSpPr/>
              <p:nvPr/>
            </p:nvSpPr>
            <p:spPr>
              <a:xfrm>
                <a:off x="2692300" y="3904150"/>
                <a:ext cx="34850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1834" extrusionOk="0">
                    <a:moveTo>
                      <a:pt x="477" y="0"/>
                    </a:moveTo>
                    <a:lnTo>
                      <a:pt x="477" y="477"/>
                    </a:lnTo>
                    <a:lnTo>
                      <a:pt x="0" y="477"/>
                    </a:lnTo>
                    <a:lnTo>
                      <a:pt x="0" y="1393"/>
                    </a:lnTo>
                    <a:lnTo>
                      <a:pt x="477" y="1833"/>
                    </a:lnTo>
                    <a:lnTo>
                      <a:pt x="1394" y="1833"/>
                    </a:lnTo>
                    <a:lnTo>
                      <a:pt x="1394" y="1393"/>
                    </a:lnTo>
                    <a:lnTo>
                      <a:pt x="1394" y="477"/>
                    </a:lnTo>
                    <a:lnTo>
                      <a:pt x="477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66" name="Google Shape;1266;p42"/>
              <p:cNvSpPr/>
              <p:nvPr/>
            </p:nvSpPr>
            <p:spPr>
              <a:xfrm>
                <a:off x="4181625" y="5313725"/>
                <a:ext cx="343700" cy="125575"/>
              </a:xfrm>
              <a:custGeom>
                <a:avLst/>
                <a:gdLst/>
                <a:ahLst/>
                <a:cxnLst/>
                <a:rect l="l" t="t" r="r" b="b"/>
                <a:pathLst>
                  <a:path w="13748" h="5023" extrusionOk="0">
                    <a:moveTo>
                      <a:pt x="917" y="0"/>
                    </a:moveTo>
                    <a:lnTo>
                      <a:pt x="0" y="440"/>
                    </a:lnTo>
                    <a:lnTo>
                      <a:pt x="0" y="1357"/>
                    </a:lnTo>
                    <a:lnTo>
                      <a:pt x="0" y="3190"/>
                    </a:lnTo>
                    <a:lnTo>
                      <a:pt x="1833" y="3190"/>
                    </a:lnTo>
                    <a:lnTo>
                      <a:pt x="4583" y="2750"/>
                    </a:lnTo>
                    <a:lnTo>
                      <a:pt x="6892" y="3190"/>
                    </a:lnTo>
                    <a:lnTo>
                      <a:pt x="6892" y="5023"/>
                    </a:lnTo>
                    <a:lnTo>
                      <a:pt x="10558" y="3190"/>
                    </a:lnTo>
                    <a:lnTo>
                      <a:pt x="13748" y="3190"/>
                    </a:lnTo>
                    <a:lnTo>
                      <a:pt x="13748" y="1833"/>
                    </a:lnTo>
                    <a:lnTo>
                      <a:pt x="12391" y="2273"/>
                    </a:lnTo>
                    <a:lnTo>
                      <a:pt x="10998" y="1357"/>
                    </a:lnTo>
                    <a:lnTo>
                      <a:pt x="10082" y="1833"/>
                    </a:lnTo>
                    <a:lnTo>
                      <a:pt x="7332" y="1833"/>
                    </a:lnTo>
                    <a:lnTo>
                      <a:pt x="7332" y="917"/>
                    </a:lnTo>
                    <a:lnTo>
                      <a:pt x="6416" y="917"/>
                    </a:lnTo>
                    <a:lnTo>
                      <a:pt x="4583" y="1357"/>
                    </a:lnTo>
                    <a:lnTo>
                      <a:pt x="3226" y="1357"/>
                    </a:lnTo>
                    <a:lnTo>
                      <a:pt x="3226" y="440"/>
                    </a:lnTo>
                    <a:lnTo>
                      <a:pt x="2750" y="440"/>
                    </a:lnTo>
                    <a:lnTo>
                      <a:pt x="2750" y="917"/>
                    </a:lnTo>
                    <a:lnTo>
                      <a:pt x="1393" y="917"/>
                    </a:lnTo>
                    <a:lnTo>
                      <a:pt x="917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67" name="Google Shape;1267;p42"/>
              <p:cNvSpPr/>
              <p:nvPr/>
            </p:nvSpPr>
            <p:spPr>
              <a:xfrm>
                <a:off x="3173475" y="5393450"/>
                <a:ext cx="458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1394" extrusionOk="0">
                    <a:moveTo>
                      <a:pt x="0" y="1"/>
                    </a:moveTo>
                    <a:lnTo>
                      <a:pt x="0" y="478"/>
                    </a:lnTo>
                    <a:lnTo>
                      <a:pt x="477" y="1394"/>
                    </a:lnTo>
                    <a:lnTo>
                      <a:pt x="1833" y="1394"/>
                    </a:lnTo>
                    <a:lnTo>
                      <a:pt x="1833" y="917"/>
                    </a:lnTo>
                    <a:lnTo>
                      <a:pt x="477" y="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68" name="Google Shape;1268;p42"/>
              <p:cNvSpPr/>
              <p:nvPr/>
            </p:nvSpPr>
            <p:spPr>
              <a:xfrm>
                <a:off x="3150550" y="5382475"/>
                <a:ext cx="11950" cy="11000"/>
              </a:xfrm>
              <a:custGeom>
                <a:avLst/>
                <a:gdLst/>
                <a:ahLst/>
                <a:cxnLst/>
                <a:rect l="l" t="t" r="r" b="b"/>
                <a:pathLst>
                  <a:path w="478" h="440" extrusionOk="0">
                    <a:moveTo>
                      <a:pt x="1" y="0"/>
                    </a:moveTo>
                    <a:lnTo>
                      <a:pt x="1" y="440"/>
                    </a:lnTo>
                    <a:lnTo>
                      <a:pt x="477" y="440"/>
                    </a:lnTo>
                    <a:lnTo>
                      <a:pt x="477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69" name="Google Shape;1269;p42"/>
              <p:cNvSpPr/>
              <p:nvPr/>
            </p:nvSpPr>
            <p:spPr>
              <a:xfrm>
                <a:off x="5098125" y="5233075"/>
                <a:ext cx="286900" cy="206225"/>
              </a:xfrm>
              <a:custGeom>
                <a:avLst/>
                <a:gdLst/>
                <a:ahLst/>
                <a:cxnLst/>
                <a:rect l="l" t="t" r="r" b="b"/>
                <a:pathLst>
                  <a:path w="11476" h="8249" extrusionOk="0">
                    <a:moveTo>
                      <a:pt x="11475" y="0"/>
                    </a:moveTo>
                    <a:lnTo>
                      <a:pt x="11475" y="0"/>
                    </a:lnTo>
                    <a:cubicBezTo>
                      <a:pt x="11475" y="0"/>
                      <a:pt x="9642" y="477"/>
                      <a:pt x="8726" y="1393"/>
                    </a:cubicBezTo>
                    <a:cubicBezTo>
                      <a:pt x="7809" y="2310"/>
                      <a:pt x="5059" y="3226"/>
                      <a:pt x="5059" y="3226"/>
                    </a:cubicBezTo>
                    <a:lnTo>
                      <a:pt x="2750" y="3226"/>
                    </a:lnTo>
                    <a:lnTo>
                      <a:pt x="2750" y="5059"/>
                    </a:lnTo>
                    <a:lnTo>
                      <a:pt x="1393" y="5059"/>
                    </a:lnTo>
                    <a:cubicBezTo>
                      <a:pt x="1393" y="5059"/>
                      <a:pt x="2310" y="5499"/>
                      <a:pt x="1393" y="5976"/>
                    </a:cubicBezTo>
                    <a:cubicBezTo>
                      <a:pt x="1235" y="6123"/>
                      <a:pt x="1027" y="6172"/>
                      <a:pt x="820" y="6172"/>
                    </a:cubicBezTo>
                    <a:cubicBezTo>
                      <a:pt x="408" y="6172"/>
                      <a:pt x="1" y="5976"/>
                      <a:pt x="0" y="5976"/>
                    </a:cubicBezTo>
                    <a:lnTo>
                      <a:pt x="0" y="5976"/>
                    </a:lnTo>
                    <a:cubicBezTo>
                      <a:pt x="496" y="7699"/>
                      <a:pt x="1398" y="8096"/>
                      <a:pt x="2122" y="8096"/>
                    </a:cubicBezTo>
                    <a:cubicBezTo>
                      <a:pt x="2739" y="8096"/>
                      <a:pt x="3226" y="7809"/>
                      <a:pt x="3226" y="7809"/>
                    </a:cubicBezTo>
                    <a:lnTo>
                      <a:pt x="4583" y="8249"/>
                    </a:lnTo>
                    <a:lnTo>
                      <a:pt x="6893" y="5976"/>
                    </a:lnTo>
                    <a:lnTo>
                      <a:pt x="6893" y="5059"/>
                    </a:lnTo>
                    <a:lnTo>
                      <a:pt x="9642" y="4583"/>
                    </a:lnTo>
                    <a:cubicBezTo>
                      <a:pt x="9642" y="4583"/>
                      <a:pt x="8726" y="4583"/>
                      <a:pt x="8249" y="3666"/>
                    </a:cubicBezTo>
                    <a:cubicBezTo>
                      <a:pt x="7809" y="2310"/>
                      <a:pt x="9165" y="1393"/>
                      <a:pt x="9165" y="1393"/>
                    </a:cubicBezTo>
                    <a:lnTo>
                      <a:pt x="11475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D9D9D9"/>
                  </a:solidFill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270" name="Google Shape;1270;p42"/>
            <p:cNvSpPr/>
            <p:nvPr/>
          </p:nvSpPr>
          <p:spPr>
            <a:xfrm>
              <a:off x="3867925" y="2349831"/>
              <a:ext cx="200421" cy="209681"/>
            </a:xfrm>
            <a:custGeom>
              <a:avLst/>
              <a:gdLst/>
              <a:ahLst/>
              <a:cxnLst/>
              <a:rect l="l" t="t" r="r" b="b"/>
              <a:pathLst>
                <a:path w="4718" h="4936" extrusionOk="0">
                  <a:moveTo>
                    <a:pt x="3009" y="1"/>
                  </a:moveTo>
                  <a:cubicBezTo>
                    <a:pt x="2924" y="1"/>
                    <a:pt x="2845" y="49"/>
                    <a:pt x="2779" y="109"/>
                  </a:cubicBezTo>
                  <a:cubicBezTo>
                    <a:pt x="2699" y="179"/>
                    <a:pt x="2628" y="249"/>
                    <a:pt x="2568" y="329"/>
                  </a:cubicBezTo>
                  <a:cubicBezTo>
                    <a:pt x="2289" y="648"/>
                    <a:pt x="2079" y="1018"/>
                    <a:pt x="1829" y="1378"/>
                  </a:cubicBezTo>
                  <a:cubicBezTo>
                    <a:pt x="1349" y="1268"/>
                    <a:pt x="860" y="1168"/>
                    <a:pt x="361" y="1148"/>
                  </a:cubicBezTo>
                  <a:cubicBezTo>
                    <a:pt x="350" y="1148"/>
                    <a:pt x="340" y="1147"/>
                    <a:pt x="330" y="1147"/>
                  </a:cubicBezTo>
                  <a:cubicBezTo>
                    <a:pt x="95" y="1147"/>
                    <a:pt x="25" y="1257"/>
                    <a:pt x="130" y="1488"/>
                  </a:cubicBezTo>
                  <a:cubicBezTo>
                    <a:pt x="170" y="1568"/>
                    <a:pt x="230" y="1638"/>
                    <a:pt x="281" y="1718"/>
                  </a:cubicBezTo>
                  <a:cubicBezTo>
                    <a:pt x="490" y="1987"/>
                    <a:pt x="690" y="2257"/>
                    <a:pt x="890" y="2527"/>
                  </a:cubicBezTo>
                  <a:cubicBezTo>
                    <a:pt x="630" y="2917"/>
                    <a:pt x="381" y="3286"/>
                    <a:pt x="141" y="3666"/>
                  </a:cubicBezTo>
                  <a:cubicBezTo>
                    <a:pt x="71" y="3756"/>
                    <a:pt x="1" y="3876"/>
                    <a:pt x="101" y="3996"/>
                  </a:cubicBezTo>
                  <a:cubicBezTo>
                    <a:pt x="151" y="4051"/>
                    <a:pt x="208" y="4068"/>
                    <a:pt x="267" y="4068"/>
                  </a:cubicBezTo>
                  <a:cubicBezTo>
                    <a:pt x="326" y="4068"/>
                    <a:pt x="385" y="4051"/>
                    <a:pt x="441" y="4036"/>
                  </a:cubicBezTo>
                  <a:cubicBezTo>
                    <a:pt x="600" y="3976"/>
                    <a:pt x="750" y="3906"/>
                    <a:pt x="890" y="3836"/>
                  </a:cubicBezTo>
                  <a:cubicBezTo>
                    <a:pt x="1160" y="3696"/>
                    <a:pt x="1409" y="3556"/>
                    <a:pt x="1720" y="3386"/>
                  </a:cubicBezTo>
                  <a:cubicBezTo>
                    <a:pt x="1799" y="3906"/>
                    <a:pt x="2049" y="4305"/>
                    <a:pt x="2219" y="4745"/>
                  </a:cubicBezTo>
                  <a:cubicBezTo>
                    <a:pt x="2257" y="4850"/>
                    <a:pt x="2313" y="4936"/>
                    <a:pt x="2439" y="4936"/>
                  </a:cubicBezTo>
                  <a:cubicBezTo>
                    <a:pt x="2445" y="4936"/>
                    <a:pt x="2452" y="4936"/>
                    <a:pt x="2459" y="4935"/>
                  </a:cubicBezTo>
                  <a:cubicBezTo>
                    <a:pt x="2588" y="4925"/>
                    <a:pt x="2608" y="4815"/>
                    <a:pt x="2628" y="4715"/>
                  </a:cubicBezTo>
                  <a:cubicBezTo>
                    <a:pt x="2719" y="4356"/>
                    <a:pt x="2748" y="3986"/>
                    <a:pt x="2719" y="3616"/>
                  </a:cubicBezTo>
                  <a:cubicBezTo>
                    <a:pt x="2708" y="3356"/>
                    <a:pt x="2808" y="3217"/>
                    <a:pt x="3058" y="3126"/>
                  </a:cubicBezTo>
                  <a:cubicBezTo>
                    <a:pt x="3518" y="2957"/>
                    <a:pt x="4007" y="2827"/>
                    <a:pt x="4447" y="2597"/>
                  </a:cubicBezTo>
                  <a:cubicBezTo>
                    <a:pt x="4557" y="2537"/>
                    <a:pt x="4707" y="2497"/>
                    <a:pt x="4707" y="2337"/>
                  </a:cubicBezTo>
                  <a:cubicBezTo>
                    <a:pt x="4717" y="2167"/>
                    <a:pt x="4547" y="2167"/>
                    <a:pt x="4437" y="2107"/>
                  </a:cubicBezTo>
                  <a:cubicBezTo>
                    <a:pt x="4038" y="1907"/>
                    <a:pt x="3598" y="1798"/>
                    <a:pt x="3168" y="1647"/>
                  </a:cubicBezTo>
                  <a:cubicBezTo>
                    <a:pt x="3248" y="1198"/>
                    <a:pt x="3308" y="759"/>
                    <a:pt x="3268" y="319"/>
                  </a:cubicBezTo>
                  <a:cubicBezTo>
                    <a:pt x="3268" y="189"/>
                    <a:pt x="3228" y="69"/>
                    <a:pt x="3098" y="19"/>
                  </a:cubicBezTo>
                  <a:cubicBezTo>
                    <a:pt x="3068" y="6"/>
                    <a:pt x="3038" y="1"/>
                    <a:pt x="3009" y="1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3F3F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42"/>
            <p:cNvSpPr/>
            <p:nvPr/>
          </p:nvSpPr>
          <p:spPr>
            <a:xfrm flipH="1">
              <a:off x="2488779" y="2550773"/>
              <a:ext cx="225971" cy="209697"/>
            </a:xfrm>
            <a:custGeom>
              <a:avLst/>
              <a:gdLst/>
              <a:ahLst/>
              <a:cxnLst/>
              <a:rect l="l" t="t" r="r" b="b"/>
              <a:pathLst>
                <a:path w="2969" h="2755" extrusionOk="0">
                  <a:moveTo>
                    <a:pt x="1263" y="1"/>
                  </a:moveTo>
                  <a:cubicBezTo>
                    <a:pt x="1247" y="1"/>
                    <a:pt x="1230" y="5"/>
                    <a:pt x="1210" y="14"/>
                  </a:cubicBezTo>
                  <a:cubicBezTo>
                    <a:pt x="1130" y="44"/>
                    <a:pt x="1099" y="74"/>
                    <a:pt x="1090" y="164"/>
                  </a:cubicBezTo>
                  <a:cubicBezTo>
                    <a:pt x="1090" y="314"/>
                    <a:pt x="1059" y="453"/>
                    <a:pt x="1059" y="604"/>
                  </a:cubicBezTo>
                  <a:cubicBezTo>
                    <a:pt x="1059" y="733"/>
                    <a:pt x="1010" y="773"/>
                    <a:pt x="910" y="804"/>
                  </a:cubicBezTo>
                  <a:cubicBezTo>
                    <a:pt x="660" y="893"/>
                    <a:pt x="430" y="1003"/>
                    <a:pt x="170" y="1053"/>
                  </a:cubicBezTo>
                  <a:cubicBezTo>
                    <a:pt x="90" y="1073"/>
                    <a:pt x="0" y="1103"/>
                    <a:pt x="0" y="1203"/>
                  </a:cubicBezTo>
                  <a:cubicBezTo>
                    <a:pt x="0" y="1293"/>
                    <a:pt x="80" y="1323"/>
                    <a:pt x="150" y="1353"/>
                  </a:cubicBezTo>
                  <a:cubicBezTo>
                    <a:pt x="390" y="1453"/>
                    <a:pt x="620" y="1543"/>
                    <a:pt x="859" y="1643"/>
                  </a:cubicBezTo>
                  <a:cubicBezTo>
                    <a:pt x="810" y="1923"/>
                    <a:pt x="760" y="2202"/>
                    <a:pt x="710" y="2472"/>
                  </a:cubicBezTo>
                  <a:cubicBezTo>
                    <a:pt x="690" y="2572"/>
                    <a:pt x="690" y="2672"/>
                    <a:pt x="790" y="2732"/>
                  </a:cubicBezTo>
                  <a:cubicBezTo>
                    <a:pt x="818" y="2747"/>
                    <a:pt x="847" y="2754"/>
                    <a:pt x="875" y="2754"/>
                  </a:cubicBezTo>
                  <a:cubicBezTo>
                    <a:pt x="939" y="2754"/>
                    <a:pt x="1001" y="2720"/>
                    <a:pt x="1050" y="2672"/>
                  </a:cubicBezTo>
                  <a:cubicBezTo>
                    <a:pt x="1199" y="2542"/>
                    <a:pt x="1349" y="2412"/>
                    <a:pt x="1489" y="2272"/>
                  </a:cubicBezTo>
                  <a:cubicBezTo>
                    <a:pt x="1560" y="2208"/>
                    <a:pt x="1621" y="2175"/>
                    <a:pt x="1697" y="2175"/>
                  </a:cubicBezTo>
                  <a:cubicBezTo>
                    <a:pt x="1728" y="2175"/>
                    <a:pt x="1761" y="2180"/>
                    <a:pt x="1799" y="2192"/>
                  </a:cubicBezTo>
                  <a:cubicBezTo>
                    <a:pt x="2109" y="2282"/>
                    <a:pt x="2418" y="2352"/>
                    <a:pt x="2738" y="2402"/>
                  </a:cubicBezTo>
                  <a:cubicBezTo>
                    <a:pt x="2776" y="2409"/>
                    <a:pt x="2809" y="2413"/>
                    <a:pt x="2836" y="2413"/>
                  </a:cubicBezTo>
                  <a:cubicBezTo>
                    <a:pt x="2958" y="2413"/>
                    <a:pt x="2968" y="2339"/>
                    <a:pt x="2878" y="2192"/>
                  </a:cubicBezTo>
                  <a:cubicBezTo>
                    <a:pt x="2738" y="1952"/>
                    <a:pt x="2588" y="1723"/>
                    <a:pt x="2429" y="1493"/>
                  </a:cubicBezTo>
                  <a:cubicBezTo>
                    <a:pt x="2349" y="1383"/>
                    <a:pt x="2338" y="1293"/>
                    <a:pt x="2418" y="1183"/>
                  </a:cubicBezTo>
                  <a:cubicBezTo>
                    <a:pt x="2548" y="983"/>
                    <a:pt x="2658" y="773"/>
                    <a:pt x="2778" y="564"/>
                  </a:cubicBezTo>
                  <a:cubicBezTo>
                    <a:pt x="2818" y="493"/>
                    <a:pt x="2848" y="424"/>
                    <a:pt x="2788" y="353"/>
                  </a:cubicBezTo>
                  <a:cubicBezTo>
                    <a:pt x="2762" y="327"/>
                    <a:pt x="2736" y="318"/>
                    <a:pt x="2708" y="318"/>
                  </a:cubicBezTo>
                  <a:cubicBezTo>
                    <a:pt x="2674" y="318"/>
                    <a:pt x="2637" y="333"/>
                    <a:pt x="2598" y="344"/>
                  </a:cubicBezTo>
                  <a:cubicBezTo>
                    <a:pt x="2508" y="373"/>
                    <a:pt x="2418" y="404"/>
                    <a:pt x="2329" y="424"/>
                  </a:cubicBezTo>
                  <a:cubicBezTo>
                    <a:pt x="2115" y="482"/>
                    <a:pt x="1979" y="518"/>
                    <a:pt x="1875" y="518"/>
                  </a:cubicBezTo>
                  <a:cubicBezTo>
                    <a:pt x="1691" y="518"/>
                    <a:pt x="1605" y="403"/>
                    <a:pt x="1369" y="84"/>
                  </a:cubicBezTo>
                  <a:cubicBezTo>
                    <a:pt x="1339" y="45"/>
                    <a:pt x="1313" y="1"/>
                    <a:pt x="1263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" name="Google Shape;1272;p42"/>
            <p:cNvSpPr/>
            <p:nvPr/>
          </p:nvSpPr>
          <p:spPr>
            <a:xfrm flipH="1">
              <a:off x="1245406" y="3998237"/>
              <a:ext cx="200421" cy="209681"/>
            </a:xfrm>
            <a:custGeom>
              <a:avLst/>
              <a:gdLst/>
              <a:ahLst/>
              <a:cxnLst/>
              <a:rect l="l" t="t" r="r" b="b"/>
              <a:pathLst>
                <a:path w="4718" h="4936" extrusionOk="0">
                  <a:moveTo>
                    <a:pt x="3009" y="1"/>
                  </a:moveTo>
                  <a:cubicBezTo>
                    <a:pt x="2924" y="1"/>
                    <a:pt x="2845" y="49"/>
                    <a:pt x="2779" y="109"/>
                  </a:cubicBezTo>
                  <a:cubicBezTo>
                    <a:pt x="2699" y="179"/>
                    <a:pt x="2628" y="249"/>
                    <a:pt x="2568" y="329"/>
                  </a:cubicBezTo>
                  <a:cubicBezTo>
                    <a:pt x="2289" y="648"/>
                    <a:pt x="2079" y="1018"/>
                    <a:pt x="1829" y="1378"/>
                  </a:cubicBezTo>
                  <a:cubicBezTo>
                    <a:pt x="1349" y="1268"/>
                    <a:pt x="860" y="1168"/>
                    <a:pt x="361" y="1148"/>
                  </a:cubicBezTo>
                  <a:cubicBezTo>
                    <a:pt x="350" y="1148"/>
                    <a:pt x="340" y="1147"/>
                    <a:pt x="330" y="1147"/>
                  </a:cubicBezTo>
                  <a:cubicBezTo>
                    <a:pt x="95" y="1147"/>
                    <a:pt x="25" y="1257"/>
                    <a:pt x="130" y="1488"/>
                  </a:cubicBezTo>
                  <a:cubicBezTo>
                    <a:pt x="170" y="1568"/>
                    <a:pt x="230" y="1638"/>
                    <a:pt x="281" y="1718"/>
                  </a:cubicBezTo>
                  <a:cubicBezTo>
                    <a:pt x="490" y="1987"/>
                    <a:pt x="690" y="2257"/>
                    <a:pt x="890" y="2527"/>
                  </a:cubicBezTo>
                  <a:cubicBezTo>
                    <a:pt x="630" y="2917"/>
                    <a:pt x="381" y="3286"/>
                    <a:pt x="141" y="3666"/>
                  </a:cubicBezTo>
                  <a:cubicBezTo>
                    <a:pt x="71" y="3756"/>
                    <a:pt x="1" y="3876"/>
                    <a:pt x="101" y="3996"/>
                  </a:cubicBezTo>
                  <a:cubicBezTo>
                    <a:pt x="151" y="4051"/>
                    <a:pt x="208" y="4068"/>
                    <a:pt x="267" y="4068"/>
                  </a:cubicBezTo>
                  <a:cubicBezTo>
                    <a:pt x="326" y="4068"/>
                    <a:pt x="385" y="4051"/>
                    <a:pt x="441" y="4036"/>
                  </a:cubicBezTo>
                  <a:cubicBezTo>
                    <a:pt x="600" y="3976"/>
                    <a:pt x="750" y="3906"/>
                    <a:pt x="890" y="3836"/>
                  </a:cubicBezTo>
                  <a:cubicBezTo>
                    <a:pt x="1160" y="3696"/>
                    <a:pt x="1409" y="3556"/>
                    <a:pt x="1720" y="3386"/>
                  </a:cubicBezTo>
                  <a:cubicBezTo>
                    <a:pt x="1799" y="3906"/>
                    <a:pt x="2049" y="4305"/>
                    <a:pt x="2219" y="4745"/>
                  </a:cubicBezTo>
                  <a:cubicBezTo>
                    <a:pt x="2257" y="4850"/>
                    <a:pt x="2313" y="4936"/>
                    <a:pt x="2439" y="4936"/>
                  </a:cubicBezTo>
                  <a:cubicBezTo>
                    <a:pt x="2445" y="4936"/>
                    <a:pt x="2452" y="4936"/>
                    <a:pt x="2459" y="4935"/>
                  </a:cubicBezTo>
                  <a:cubicBezTo>
                    <a:pt x="2588" y="4925"/>
                    <a:pt x="2608" y="4815"/>
                    <a:pt x="2628" y="4715"/>
                  </a:cubicBezTo>
                  <a:cubicBezTo>
                    <a:pt x="2719" y="4356"/>
                    <a:pt x="2748" y="3986"/>
                    <a:pt x="2719" y="3616"/>
                  </a:cubicBezTo>
                  <a:cubicBezTo>
                    <a:pt x="2708" y="3356"/>
                    <a:pt x="2808" y="3217"/>
                    <a:pt x="3058" y="3126"/>
                  </a:cubicBezTo>
                  <a:cubicBezTo>
                    <a:pt x="3518" y="2957"/>
                    <a:pt x="4007" y="2827"/>
                    <a:pt x="4447" y="2597"/>
                  </a:cubicBezTo>
                  <a:cubicBezTo>
                    <a:pt x="4557" y="2537"/>
                    <a:pt x="4707" y="2497"/>
                    <a:pt x="4707" y="2337"/>
                  </a:cubicBezTo>
                  <a:cubicBezTo>
                    <a:pt x="4717" y="2167"/>
                    <a:pt x="4547" y="2167"/>
                    <a:pt x="4437" y="2107"/>
                  </a:cubicBezTo>
                  <a:cubicBezTo>
                    <a:pt x="4038" y="1907"/>
                    <a:pt x="3598" y="1798"/>
                    <a:pt x="3168" y="1647"/>
                  </a:cubicBezTo>
                  <a:cubicBezTo>
                    <a:pt x="3248" y="1198"/>
                    <a:pt x="3308" y="759"/>
                    <a:pt x="3268" y="319"/>
                  </a:cubicBezTo>
                  <a:cubicBezTo>
                    <a:pt x="3268" y="189"/>
                    <a:pt x="3228" y="69"/>
                    <a:pt x="3098" y="19"/>
                  </a:cubicBezTo>
                  <a:cubicBezTo>
                    <a:pt x="3068" y="6"/>
                    <a:pt x="3038" y="1"/>
                    <a:pt x="3009" y="1"/>
                  </a:cubicBezTo>
                  <a:close/>
                </a:path>
              </a:pathLst>
            </a:custGeom>
            <a:solidFill>
              <a:srgbClr val="FF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" name="Google Shape;1273;p42"/>
            <p:cNvSpPr/>
            <p:nvPr/>
          </p:nvSpPr>
          <p:spPr>
            <a:xfrm flipH="1">
              <a:off x="1654231" y="2942562"/>
              <a:ext cx="200421" cy="209681"/>
            </a:xfrm>
            <a:custGeom>
              <a:avLst/>
              <a:gdLst/>
              <a:ahLst/>
              <a:cxnLst/>
              <a:rect l="l" t="t" r="r" b="b"/>
              <a:pathLst>
                <a:path w="4718" h="4936" extrusionOk="0">
                  <a:moveTo>
                    <a:pt x="3009" y="1"/>
                  </a:moveTo>
                  <a:cubicBezTo>
                    <a:pt x="2924" y="1"/>
                    <a:pt x="2845" y="49"/>
                    <a:pt x="2779" y="109"/>
                  </a:cubicBezTo>
                  <a:cubicBezTo>
                    <a:pt x="2699" y="179"/>
                    <a:pt x="2628" y="249"/>
                    <a:pt x="2568" y="329"/>
                  </a:cubicBezTo>
                  <a:cubicBezTo>
                    <a:pt x="2289" y="648"/>
                    <a:pt x="2079" y="1018"/>
                    <a:pt x="1829" y="1378"/>
                  </a:cubicBezTo>
                  <a:cubicBezTo>
                    <a:pt x="1349" y="1268"/>
                    <a:pt x="860" y="1168"/>
                    <a:pt x="361" y="1148"/>
                  </a:cubicBezTo>
                  <a:cubicBezTo>
                    <a:pt x="350" y="1148"/>
                    <a:pt x="340" y="1147"/>
                    <a:pt x="330" y="1147"/>
                  </a:cubicBezTo>
                  <a:cubicBezTo>
                    <a:pt x="95" y="1147"/>
                    <a:pt x="25" y="1257"/>
                    <a:pt x="130" y="1488"/>
                  </a:cubicBezTo>
                  <a:cubicBezTo>
                    <a:pt x="170" y="1568"/>
                    <a:pt x="230" y="1638"/>
                    <a:pt x="281" y="1718"/>
                  </a:cubicBezTo>
                  <a:cubicBezTo>
                    <a:pt x="490" y="1987"/>
                    <a:pt x="690" y="2257"/>
                    <a:pt x="890" y="2527"/>
                  </a:cubicBezTo>
                  <a:cubicBezTo>
                    <a:pt x="630" y="2917"/>
                    <a:pt x="381" y="3286"/>
                    <a:pt x="141" y="3666"/>
                  </a:cubicBezTo>
                  <a:cubicBezTo>
                    <a:pt x="71" y="3756"/>
                    <a:pt x="1" y="3876"/>
                    <a:pt x="101" y="3996"/>
                  </a:cubicBezTo>
                  <a:cubicBezTo>
                    <a:pt x="151" y="4051"/>
                    <a:pt x="208" y="4068"/>
                    <a:pt x="267" y="4068"/>
                  </a:cubicBezTo>
                  <a:cubicBezTo>
                    <a:pt x="326" y="4068"/>
                    <a:pt x="385" y="4051"/>
                    <a:pt x="441" y="4036"/>
                  </a:cubicBezTo>
                  <a:cubicBezTo>
                    <a:pt x="600" y="3976"/>
                    <a:pt x="750" y="3906"/>
                    <a:pt x="890" y="3836"/>
                  </a:cubicBezTo>
                  <a:cubicBezTo>
                    <a:pt x="1160" y="3696"/>
                    <a:pt x="1409" y="3556"/>
                    <a:pt x="1720" y="3386"/>
                  </a:cubicBezTo>
                  <a:cubicBezTo>
                    <a:pt x="1799" y="3906"/>
                    <a:pt x="2049" y="4305"/>
                    <a:pt x="2219" y="4745"/>
                  </a:cubicBezTo>
                  <a:cubicBezTo>
                    <a:pt x="2257" y="4850"/>
                    <a:pt x="2313" y="4936"/>
                    <a:pt x="2439" y="4936"/>
                  </a:cubicBezTo>
                  <a:cubicBezTo>
                    <a:pt x="2445" y="4936"/>
                    <a:pt x="2452" y="4936"/>
                    <a:pt x="2459" y="4935"/>
                  </a:cubicBezTo>
                  <a:cubicBezTo>
                    <a:pt x="2588" y="4925"/>
                    <a:pt x="2608" y="4815"/>
                    <a:pt x="2628" y="4715"/>
                  </a:cubicBezTo>
                  <a:cubicBezTo>
                    <a:pt x="2719" y="4356"/>
                    <a:pt x="2748" y="3986"/>
                    <a:pt x="2719" y="3616"/>
                  </a:cubicBezTo>
                  <a:cubicBezTo>
                    <a:pt x="2708" y="3356"/>
                    <a:pt x="2808" y="3217"/>
                    <a:pt x="3058" y="3126"/>
                  </a:cubicBezTo>
                  <a:cubicBezTo>
                    <a:pt x="3518" y="2957"/>
                    <a:pt x="4007" y="2827"/>
                    <a:pt x="4447" y="2597"/>
                  </a:cubicBezTo>
                  <a:cubicBezTo>
                    <a:pt x="4557" y="2537"/>
                    <a:pt x="4707" y="2497"/>
                    <a:pt x="4707" y="2337"/>
                  </a:cubicBezTo>
                  <a:cubicBezTo>
                    <a:pt x="4717" y="2167"/>
                    <a:pt x="4547" y="2167"/>
                    <a:pt x="4437" y="2107"/>
                  </a:cubicBezTo>
                  <a:cubicBezTo>
                    <a:pt x="4038" y="1907"/>
                    <a:pt x="3598" y="1798"/>
                    <a:pt x="3168" y="1647"/>
                  </a:cubicBezTo>
                  <a:cubicBezTo>
                    <a:pt x="3248" y="1198"/>
                    <a:pt x="3308" y="759"/>
                    <a:pt x="3268" y="319"/>
                  </a:cubicBezTo>
                  <a:cubicBezTo>
                    <a:pt x="3268" y="189"/>
                    <a:pt x="3228" y="69"/>
                    <a:pt x="3098" y="19"/>
                  </a:cubicBezTo>
                  <a:cubicBezTo>
                    <a:pt x="3068" y="6"/>
                    <a:pt x="3038" y="1"/>
                    <a:pt x="3009" y="1"/>
                  </a:cubicBezTo>
                  <a:close/>
                </a:path>
              </a:pathLst>
            </a:custGeom>
            <a:solidFill>
              <a:srgbClr val="FF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4" name="Google Shape;1274;p42"/>
            <p:cNvSpPr/>
            <p:nvPr/>
          </p:nvSpPr>
          <p:spPr>
            <a:xfrm flipH="1">
              <a:off x="3125906" y="2581262"/>
              <a:ext cx="200421" cy="209681"/>
            </a:xfrm>
            <a:custGeom>
              <a:avLst/>
              <a:gdLst/>
              <a:ahLst/>
              <a:cxnLst/>
              <a:rect l="l" t="t" r="r" b="b"/>
              <a:pathLst>
                <a:path w="4718" h="4936" extrusionOk="0">
                  <a:moveTo>
                    <a:pt x="3009" y="1"/>
                  </a:moveTo>
                  <a:cubicBezTo>
                    <a:pt x="2924" y="1"/>
                    <a:pt x="2845" y="49"/>
                    <a:pt x="2779" y="109"/>
                  </a:cubicBezTo>
                  <a:cubicBezTo>
                    <a:pt x="2699" y="179"/>
                    <a:pt x="2628" y="249"/>
                    <a:pt x="2568" y="329"/>
                  </a:cubicBezTo>
                  <a:cubicBezTo>
                    <a:pt x="2289" y="648"/>
                    <a:pt x="2079" y="1018"/>
                    <a:pt x="1829" y="1378"/>
                  </a:cubicBezTo>
                  <a:cubicBezTo>
                    <a:pt x="1349" y="1268"/>
                    <a:pt x="860" y="1168"/>
                    <a:pt x="361" y="1148"/>
                  </a:cubicBezTo>
                  <a:cubicBezTo>
                    <a:pt x="350" y="1148"/>
                    <a:pt x="340" y="1147"/>
                    <a:pt x="330" y="1147"/>
                  </a:cubicBezTo>
                  <a:cubicBezTo>
                    <a:pt x="95" y="1147"/>
                    <a:pt x="25" y="1257"/>
                    <a:pt x="130" y="1488"/>
                  </a:cubicBezTo>
                  <a:cubicBezTo>
                    <a:pt x="170" y="1568"/>
                    <a:pt x="230" y="1638"/>
                    <a:pt x="281" y="1718"/>
                  </a:cubicBezTo>
                  <a:cubicBezTo>
                    <a:pt x="490" y="1987"/>
                    <a:pt x="690" y="2257"/>
                    <a:pt x="890" y="2527"/>
                  </a:cubicBezTo>
                  <a:cubicBezTo>
                    <a:pt x="630" y="2917"/>
                    <a:pt x="381" y="3286"/>
                    <a:pt x="141" y="3666"/>
                  </a:cubicBezTo>
                  <a:cubicBezTo>
                    <a:pt x="71" y="3756"/>
                    <a:pt x="1" y="3876"/>
                    <a:pt x="101" y="3996"/>
                  </a:cubicBezTo>
                  <a:cubicBezTo>
                    <a:pt x="151" y="4051"/>
                    <a:pt x="208" y="4068"/>
                    <a:pt x="267" y="4068"/>
                  </a:cubicBezTo>
                  <a:cubicBezTo>
                    <a:pt x="326" y="4068"/>
                    <a:pt x="385" y="4051"/>
                    <a:pt x="441" y="4036"/>
                  </a:cubicBezTo>
                  <a:cubicBezTo>
                    <a:pt x="600" y="3976"/>
                    <a:pt x="750" y="3906"/>
                    <a:pt x="890" y="3836"/>
                  </a:cubicBezTo>
                  <a:cubicBezTo>
                    <a:pt x="1160" y="3696"/>
                    <a:pt x="1409" y="3556"/>
                    <a:pt x="1720" y="3386"/>
                  </a:cubicBezTo>
                  <a:cubicBezTo>
                    <a:pt x="1799" y="3906"/>
                    <a:pt x="2049" y="4305"/>
                    <a:pt x="2219" y="4745"/>
                  </a:cubicBezTo>
                  <a:cubicBezTo>
                    <a:pt x="2257" y="4850"/>
                    <a:pt x="2313" y="4936"/>
                    <a:pt x="2439" y="4936"/>
                  </a:cubicBezTo>
                  <a:cubicBezTo>
                    <a:pt x="2445" y="4936"/>
                    <a:pt x="2452" y="4936"/>
                    <a:pt x="2459" y="4935"/>
                  </a:cubicBezTo>
                  <a:cubicBezTo>
                    <a:pt x="2588" y="4925"/>
                    <a:pt x="2608" y="4815"/>
                    <a:pt x="2628" y="4715"/>
                  </a:cubicBezTo>
                  <a:cubicBezTo>
                    <a:pt x="2719" y="4356"/>
                    <a:pt x="2748" y="3986"/>
                    <a:pt x="2719" y="3616"/>
                  </a:cubicBezTo>
                  <a:cubicBezTo>
                    <a:pt x="2708" y="3356"/>
                    <a:pt x="2808" y="3217"/>
                    <a:pt x="3058" y="3126"/>
                  </a:cubicBezTo>
                  <a:cubicBezTo>
                    <a:pt x="3518" y="2957"/>
                    <a:pt x="4007" y="2827"/>
                    <a:pt x="4447" y="2597"/>
                  </a:cubicBezTo>
                  <a:cubicBezTo>
                    <a:pt x="4557" y="2537"/>
                    <a:pt x="4707" y="2497"/>
                    <a:pt x="4707" y="2337"/>
                  </a:cubicBezTo>
                  <a:cubicBezTo>
                    <a:pt x="4717" y="2167"/>
                    <a:pt x="4547" y="2167"/>
                    <a:pt x="4437" y="2107"/>
                  </a:cubicBezTo>
                  <a:cubicBezTo>
                    <a:pt x="4038" y="1907"/>
                    <a:pt x="3598" y="1798"/>
                    <a:pt x="3168" y="1647"/>
                  </a:cubicBezTo>
                  <a:cubicBezTo>
                    <a:pt x="3248" y="1198"/>
                    <a:pt x="3308" y="759"/>
                    <a:pt x="3268" y="319"/>
                  </a:cubicBezTo>
                  <a:cubicBezTo>
                    <a:pt x="3268" y="189"/>
                    <a:pt x="3228" y="69"/>
                    <a:pt x="3098" y="19"/>
                  </a:cubicBezTo>
                  <a:cubicBezTo>
                    <a:pt x="3068" y="6"/>
                    <a:pt x="3038" y="1"/>
                    <a:pt x="3009" y="1"/>
                  </a:cubicBezTo>
                  <a:close/>
                </a:path>
              </a:pathLst>
            </a:custGeom>
            <a:solidFill>
              <a:srgbClr val="FF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42"/>
            <p:cNvSpPr/>
            <p:nvPr/>
          </p:nvSpPr>
          <p:spPr>
            <a:xfrm flipH="1">
              <a:off x="1854654" y="3551848"/>
              <a:ext cx="225971" cy="209697"/>
            </a:xfrm>
            <a:custGeom>
              <a:avLst/>
              <a:gdLst/>
              <a:ahLst/>
              <a:cxnLst/>
              <a:rect l="l" t="t" r="r" b="b"/>
              <a:pathLst>
                <a:path w="2969" h="2755" extrusionOk="0">
                  <a:moveTo>
                    <a:pt x="1263" y="1"/>
                  </a:moveTo>
                  <a:cubicBezTo>
                    <a:pt x="1247" y="1"/>
                    <a:pt x="1230" y="5"/>
                    <a:pt x="1210" y="14"/>
                  </a:cubicBezTo>
                  <a:cubicBezTo>
                    <a:pt x="1130" y="44"/>
                    <a:pt x="1099" y="74"/>
                    <a:pt x="1090" y="164"/>
                  </a:cubicBezTo>
                  <a:cubicBezTo>
                    <a:pt x="1090" y="314"/>
                    <a:pt x="1059" y="453"/>
                    <a:pt x="1059" y="604"/>
                  </a:cubicBezTo>
                  <a:cubicBezTo>
                    <a:pt x="1059" y="733"/>
                    <a:pt x="1010" y="773"/>
                    <a:pt x="910" y="804"/>
                  </a:cubicBezTo>
                  <a:cubicBezTo>
                    <a:pt x="660" y="893"/>
                    <a:pt x="430" y="1003"/>
                    <a:pt x="170" y="1053"/>
                  </a:cubicBezTo>
                  <a:cubicBezTo>
                    <a:pt x="90" y="1073"/>
                    <a:pt x="0" y="1103"/>
                    <a:pt x="0" y="1203"/>
                  </a:cubicBezTo>
                  <a:cubicBezTo>
                    <a:pt x="0" y="1293"/>
                    <a:pt x="80" y="1323"/>
                    <a:pt x="150" y="1353"/>
                  </a:cubicBezTo>
                  <a:cubicBezTo>
                    <a:pt x="390" y="1453"/>
                    <a:pt x="620" y="1543"/>
                    <a:pt x="859" y="1643"/>
                  </a:cubicBezTo>
                  <a:cubicBezTo>
                    <a:pt x="810" y="1923"/>
                    <a:pt x="760" y="2202"/>
                    <a:pt x="710" y="2472"/>
                  </a:cubicBezTo>
                  <a:cubicBezTo>
                    <a:pt x="690" y="2572"/>
                    <a:pt x="690" y="2672"/>
                    <a:pt x="790" y="2732"/>
                  </a:cubicBezTo>
                  <a:cubicBezTo>
                    <a:pt x="818" y="2747"/>
                    <a:pt x="847" y="2754"/>
                    <a:pt x="875" y="2754"/>
                  </a:cubicBezTo>
                  <a:cubicBezTo>
                    <a:pt x="939" y="2754"/>
                    <a:pt x="1001" y="2720"/>
                    <a:pt x="1050" y="2672"/>
                  </a:cubicBezTo>
                  <a:cubicBezTo>
                    <a:pt x="1199" y="2542"/>
                    <a:pt x="1349" y="2412"/>
                    <a:pt x="1489" y="2272"/>
                  </a:cubicBezTo>
                  <a:cubicBezTo>
                    <a:pt x="1560" y="2208"/>
                    <a:pt x="1621" y="2175"/>
                    <a:pt x="1697" y="2175"/>
                  </a:cubicBezTo>
                  <a:cubicBezTo>
                    <a:pt x="1728" y="2175"/>
                    <a:pt x="1761" y="2180"/>
                    <a:pt x="1799" y="2192"/>
                  </a:cubicBezTo>
                  <a:cubicBezTo>
                    <a:pt x="2109" y="2282"/>
                    <a:pt x="2418" y="2352"/>
                    <a:pt x="2738" y="2402"/>
                  </a:cubicBezTo>
                  <a:cubicBezTo>
                    <a:pt x="2776" y="2409"/>
                    <a:pt x="2809" y="2413"/>
                    <a:pt x="2836" y="2413"/>
                  </a:cubicBezTo>
                  <a:cubicBezTo>
                    <a:pt x="2958" y="2413"/>
                    <a:pt x="2968" y="2339"/>
                    <a:pt x="2878" y="2192"/>
                  </a:cubicBezTo>
                  <a:cubicBezTo>
                    <a:pt x="2738" y="1952"/>
                    <a:pt x="2588" y="1723"/>
                    <a:pt x="2429" y="1493"/>
                  </a:cubicBezTo>
                  <a:cubicBezTo>
                    <a:pt x="2349" y="1383"/>
                    <a:pt x="2338" y="1293"/>
                    <a:pt x="2418" y="1183"/>
                  </a:cubicBezTo>
                  <a:cubicBezTo>
                    <a:pt x="2548" y="983"/>
                    <a:pt x="2658" y="773"/>
                    <a:pt x="2778" y="564"/>
                  </a:cubicBezTo>
                  <a:cubicBezTo>
                    <a:pt x="2818" y="493"/>
                    <a:pt x="2848" y="424"/>
                    <a:pt x="2788" y="353"/>
                  </a:cubicBezTo>
                  <a:cubicBezTo>
                    <a:pt x="2762" y="327"/>
                    <a:pt x="2736" y="318"/>
                    <a:pt x="2708" y="318"/>
                  </a:cubicBezTo>
                  <a:cubicBezTo>
                    <a:pt x="2674" y="318"/>
                    <a:pt x="2637" y="333"/>
                    <a:pt x="2598" y="344"/>
                  </a:cubicBezTo>
                  <a:cubicBezTo>
                    <a:pt x="2508" y="373"/>
                    <a:pt x="2418" y="404"/>
                    <a:pt x="2329" y="424"/>
                  </a:cubicBezTo>
                  <a:cubicBezTo>
                    <a:pt x="2115" y="482"/>
                    <a:pt x="1979" y="518"/>
                    <a:pt x="1875" y="518"/>
                  </a:cubicBezTo>
                  <a:cubicBezTo>
                    <a:pt x="1691" y="518"/>
                    <a:pt x="1605" y="403"/>
                    <a:pt x="1369" y="84"/>
                  </a:cubicBezTo>
                  <a:cubicBezTo>
                    <a:pt x="1339" y="45"/>
                    <a:pt x="1313" y="1"/>
                    <a:pt x="1263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42"/>
            <p:cNvSpPr/>
            <p:nvPr/>
          </p:nvSpPr>
          <p:spPr>
            <a:xfrm flipH="1">
              <a:off x="2540804" y="4059623"/>
              <a:ext cx="225971" cy="209697"/>
            </a:xfrm>
            <a:custGeom>
              <a:avLst/>
              <a:gdLst/>
              <a:ahLst/>
              <a:cxnLst/>
              <a:rect l="l" t="t" r="r" b="b"/>
              <a:pathLst>
                <a:path w="2969" h="2755" extrusionOk="0">
                  <a:moveTo>
                    <a:pt x="1263" y="1"/>
                  </a:moveTo>
                  <a:cubicBezTo>
                    <a:pt x="1247" y="1"/>
                    <a:pt x="1230" y="5"/>
                    <a:pt x="1210" y="14"/>
                  </a:cubicBezTo>
                  <a:cubicBezTo>
                    <a:pt x="1130" y="44"/>
                    <a:pt x="1099" y="74"/>
                    <a:pt x="1090" y="164"/>
                  </a:cubicBezTo>
                  <a:cubicBezTo>
                    <a:pt x="1090" y="314"/>
                    <a:pt x="1059" y="453"/>
                    <a:pt x="1059" y="604"/>
                  </a:cubicBezTo>
                  <a:cubicBezTo>
                    <a:pt x="1059" y="733"/>
                    <a:pt x="1010" y="773"/>
                    <a:pt x="910" y="804"/>
                  </a:cubicBezTo>
                  <a:cubicBezTo>
                    <a:pt x="660" y="893"/>
                    <a:pt x="430" y="1003"/>
                    <a:pt x="170" y="1053"/>
                  </a:cubicBezTo>
                  <a:cubicBezTo>
                    <a:pt x="90" y="1073"/>
                    <a:pt x="0" y="1103"/>
                    <a:pt x="0" y="1203"/>
                  </a:cubicBezTo>
                  <a:cubicBezTo>
                    <a:pt x="0" y="1293"/>
                    <a:pt x="80" y="1323"/>
                    <a:pt x="150" y="1353"/>
                  </a:cubicBezTo>
                  <a:cubicBezTo>
                    <a:pt x="390" y="1453"/>
                    <a:pt x="620" y="1543"/>
                    <a:pt x="859" y="1643"/>
                  </a:cubicBezTo>
                  <a:cubicBezTo>
                    <a:pt x="810" y="1923"/>
                    <a:pt x="760" y="2202"/>
                    <a:pt x="710" y="2472"/>
                  </a:cubicBezTo>
                  <a:cubicBezTo>
                    <a:pt x="690" y="2572"/>
                    <a:pt x="690" y="2672"/>
                    <a:pt x="790" y="2732"/>
                  </a:cubicBezTo>
                  <a:cubicBezTo>
                    <a:pt x="818" y="2747"/>
                    <a:pt x="847" y="2754"/>
                    <a:pt x="875" y="2754"/>
                  </a:cubicBezTo>
                  <a:cubicBezTo>
                    <a:pt x="939" y="2754"/>
                    <a:pt x="1001" y="2720"/>
                    <a:pt x="1050" y="2672"/>
                  </a:cubicBezTo>
                  <a:cubicBezTo>
                    <a:pt x="1199" y="2542"/>
                    <a:pt x="1349" y="2412"/>
                    <a:pt x="1489" y="2272"/>
                  </a:cubicBezTo>
                  <a:cubicBezTo>
                    <a:pt x="1560" y="2208"/>
                    <a:pt x="1621" y="2175"/>
                    <a:pt x="1697" y="2175"/>
                  </a:cubicBezTo>
                  <a:cubicBezTo>
                    <a:pt x="1728" y="2175"/>
                    <a:pt x="1761" y="2180"/>
                    <a:pt x="1799" y="2192"/>
                  </a:cubicBezTo>
                  <a:cubicBezTo>
                    <a:pt x="2109" y="2282"/>
                    <a:pt x="2418" y="2352"/>
                    <a:pt x="2738" y="2402"/>
                  </a:cubicBezTo>
                  <a:cubicBezTo>
                    <a:pt x="2776" y="2409"/>
                    <a:pt x="2809" y="2413"/>
                    <a:pt x="2836" y="2413"/>
                  </a:cubicBezTo>
                  <a:cubicBezTo>
                    <a:pt x="2958" y="2413"/>
                    <a:pt x="2968" y="2339"/>
                    <a:pt x="2878" y="2192"/>
                  </a:cubicBezTo>
                  <a:cubicBezTo>
                    <a:pt x="2738" y="1952"/>
                    <a:pt x="2588" y="1723"/>
                    <a:pt x="2429" y="1493"/>
                  </a:cubicBezTo>
                  <a:cubicBezTo>
                    <a:pt x="2349" y="1383"/>
                    <a:pt x="2338" y="1293"/>
                    <a:pt x="2418" y="1183"/>
                  </a:cubicBezTo>
                  <a:cubicBezTo>
                    <a:pt x="2548" y="983"/>
                    <a:pt x="2658" y="773"/>
                    <a:pt x="2778" y="564"/>
                  </a:cubicBezTo>
                  <a:cubicBezTo>
                    <a:pt x="2818" y="493"/>
                    <a:pt x="2848" y="424"/>
                    <a:pt x="2788" y="353"/>
                  </a:cubicBezTo>
                  <a:cubicBezTo>
                    <a:pt x="2762" y="327"/>
                    <a:pt x="2736" y="318"/>
                    <a:pt x="2708" y="318"/>
                  </a:cubicBezTo>
                  <a:cubicBezTo>
                    <a:pt x="2674" y="318"/>
                    <a:pt x="2637" y="333"/>
                    <a:pt x="2598" y="344"/>
                  </a:cubicBezTo>
                  <a:cubicBezTo>
                    <a:pt x="2508" y="373"/>
                    <a:pt x="2418" y="404"/>
                    <a:pt x="2329" y="424"/>
                  </a:cubicBezTo>
                  <a:cubicBezTo>
                    <a:pt x="2115" y="482"/>
                    <a:pt x="1979" y="518"/>
                    <a:pt x="1875" y="518"/>
                  </a:cubicBezTo>
                  <a:cubicBezTo>
                    <a:pt x="1691" y="518"/>
                    <a:pt x="1605" y="403"/>
                    <a:pt x="1369" y="84"/>
                  </a:cubicBezTo>
                  <a:cubicBezTo>
                    <a:pt x="1339" y="45"/>
                    <a:pt x="1313" y="1"/>
                    <a:pt x="1263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42"/>
            <p:cNvSpPr/>
            <p:nvPr/>
          </p:nvSpPr>
          <p:spPr>
            <a:xfrm>
              <a:off x="894800" y="4152006"/>
              <a:ext cx="200421" cy="209681"/>
            </a:xfrm>
            <a:custGeom>
              <a:avLst/>
              <a:gdLst/>
              <a:ahLst/>
              <a:cxnLst/>
              <a:rect l="l" t="t" r="r" b="b"/>
              <a:pathLst>
                <a:path w="4718" h="4936" extrusionOk="0">
                  <a:moveTo>
                    <a:pt x="3009" y="1"/>
                  </a:moveTo>
                  <a:cubicBezTo>
                    <a:pt x="2924" y="1"/>
                    <a:pt x="2845" y="49"/>
                    <a:pt x="2779" y="109"/>
                  </a:cubicBezTo>
                  <a:cubicBezTo>
                    <a:pt x="2699" y="179"/>
                    <a:pt x="2628" y="249"/>
                    <a:pt x="2568" y="329"/>
                  </a:cubicBezTo>
                  <a:cubicBezTo>
                    <a:pt x="2289" y="648"/>
                    <a:pt x="2079" y="1018"/>
                    <a:pt x="1829" y="1378"/>
                  </a:cubicBezTo>
                  <a:cubicBezTo>
                    <a:pt x="1349" y="1268"/>
                    <a:pt x="860" y="1168"/>
                    <a:pt x="361" y="1148"/>
                  </a:cubicBezTo>
                  <a:cubicBezTo>
                    <a:pt x="350" y="1148"/>
                    <a:pt x="340" y="1147"/>
                    <a:pt x="330" y="1147"/>
                  </a:cubicBezTo>
                  <a:cubicBezTo>
                    <a:pt x="95" y="1147"/>
                    <a:pt x="25" y="1257"/>
                    <a:pt x="130" y="1488"/>
                  </a:cubicBezTo>
                  <a:cubicBezTo>
                    <a:pt x="170" y="1568"/>
                    <a:pt x="230" y="1638"/>
                    <a:pt x="281" y="1718"/>
                  </a:cubicBezTo>
                  <a:cubicBezTo>
                    <a:pt x="490" y="1987"/>
                    <a:pt x="690" y="2257"/>
                    <a:pt x="890" y="2527"/>
                  </a:cubicBezTo>
                  <a:cubicBezTo>
                    <a:pt x="630" y="2917"/>
                    <a:pt x="381" y="3286"/>
                    <a:pt x="141" y="3666"/>
                  </a:cubicBezTo>
                  <a:cubicBezTo>
                    <a:pt x="71" y="3756"/>
                    <a:pt x="1" y="3876"/>
                    <a:pt x="101" y="3996"/>
                  </a:cubicBezTo>
                  <a:cubicBezTo>
                    <a:pt x="151" y="4051"/>
                    <a:pt x="208" y="4068"/>
                    <a:pt x="267" y="4068"/>
                  </a:cubicBezTo>
                  <a:cubicBezTo>
                    <a:pt x="326" y="4068"/>
                    <a:pt x="385" y="4051"/>
                    <a:pt x="441" y="4036"/>
                  </a:cubicBezTo>
                  <a:cubicBezTo>
                    <a:pt x="600" y="3976"/>
                    <a:pt x="750" y="3906"/>
                    <a:pt x="890" y="3836"/>
                  </a:cubicBezTo>
                  <a:cubicBezTo>
                    <a:pt x="1160" y="3696"/>
                    <a:pt x="1409" y="3556"/>
                    <a:pt x="1720" y="3386"/>
                  </a:cubicBezTo>
                  <a:cubicBezTo>
                    <a:pt x="1799" y="3906"/>
                    <a:pt x="2049" y="4305"/>
                    <a:pt x="2219" y="4745"/>
                  </a:cubicBezTo>
                  <a:cubicBezTo>
                    <a:pt x="2257" y="4850"/>
                    <a:pt x="2313" y="4936"/>
                    <a:pt x="2439" y="4936"/>
                  </a:cubicBezTo>
                  <a:cubicBezTo>
                    <a:pt x="2445" y="4936"/>
                    <a:pt x="2452" y="4936"/>
                    <a:pt x="2459" y="4935"/>
                  </a:cubicBezTo>
                  <a:cubicBezTo>
                    <a:pt x="2588" y="4925"/>
                    <a:pt x="2608" y="4815"/>
                    <a:pt x="2628" y="4715"/>
                  </a:cubicBezTo>
                  <a:cubicBezTo>
                    <a:pt x="2719" y="4356"/>
                    <a:pt x="2748" y="3986"/>
                    <a:pt x="2719" y="3616"/>
                  </a:cubicBezTo>
                  <a:cubicBezTo>
                    <a:pt x="2708" y="3356"/>
                    <a:pt x="2808" y="3217"/>
                    <a:pt x="3058" y="3126"/>
                  </a:cubicBezTo>
                  <a:cubicBezTo>
                    <a:pt x="3518" y="2957"/>
                    <a:pt x="4007" y="2827"/>
                    <a:pt x="4447" y="2597"/>
                  </a:cubicBezTo>
                  <a:cubicBezTo>
                    <a:pt x="4557" y="2537"/>
                    <a:pt x="4707" y="2497"/>
                    <a:pt x="4707" y="2337"/>
                  </a:cubicBezTo>
                  <a:cubicBezTo>
                    <a:pt x="4717" y="2167"/>
                    <a:pt x="4547" y="2167"/>
                    <a:pt x="4437" y="2107"/>
                  </a:cubicBezTo>
                  <a:cubicBezTo>
                    <a:pt x="4038" y="1907"/>
                    <a:pt x="3598" y="1798"/>
                    <a:pt x="3168" y="1647"/>
                  </a:cubicBezTo>
                  <a:cubicBezTo>
                    <a:pt x="3248" y="1198"/>
                    <a:pt x="3308" y="759"/>
                    <a:pt x="3268" y="319"/>
                  </a:cubicBezTo>
                  <a:cubicBezTo>
                    <a:pt x="3268" y="189"/>
                    <a:pt x="3228" y="69"/>
                    <a:pt x="3098" y="19"/>
                  </a:cubicBezTo>
                  <a:cubicBezTo>
                    <a:pt x="3068" y="6"/>
                    <a:pt x="3038" y="1"/>
                    <a:pt x="3009" y="1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3F3F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8" name="Google Shape;1278;p42"/>
            <p:cNvSpPr/>
            <p:nvPr/>
          </p:nvSpPr>
          <p:spPr>
            <a:xfrm>
              <a:off x="2288350" y="3152256"/>
              <a:ext cx="200421" cy="209681"/>
            </a:xfrm>
            <a:custGeom>
              <a:avLst/>
              <a:gdLst/>
              <a:ahLst/>
              <a:cxnLst/>
              <a:rect l="l" t="t" r="r" b="b"/>
              <a:pathLst>
                <a:path w="4718" h="4936" extrusionOk="0">
                  <a:moveTo>
                    <a:pt x="3009" y="1"/>
                  </a:moveTo>
                  <a:cubicBezTo>
                    <a:pt x="2924" y="1"/>
                    <a:pt x="2845" y="49"/>
                    <a:pt x="2779" y="109"/>
                  </a:cubicBezTo>
                  <a:cubicBezTo>
                    <a:pt x="2699" y="179"/>
                    <a:pt x="2628" y="249"/>
                    <a:pt x="2568" y="329"/>
                  </a:cubicBezTo>
                  <a:cubicBezTo>
                    <a:pt x="2289" y="648"/>
                    <a:pt x="2079" y="1018"/>
                    <a:pt x="1829" y="1378"/>
                  </a:cubicBezTo>
                  <a:cubicBezTo>
                    <a:pt x="1349" y="1268"/>
                    <a:pt x="860" y="1168"/>
                    <a:pt x="361" y="1148"/>
                  </a:cubicBezTo>
                  <a:cubicBezTo>
                    <a:pt x="350" y="1148"/>
                    <a:pt x="340" y="1147"/>
                    <a:pt x="330" y="1147"/>
                  </a:cubicBezTo>
                  <a:cubicBezTo>
                    <a:pt x="95" y="1147"/>
                    <a:pt x="25" y="1257"/>
                    <a:pt x="130" y="1488"/>
                  </a:cubicBezTo>
                  <a:cubicBezTo>
                    <a:pt x="170" y="1568"/>
                    <a:pt x="230" y="1638"/>
                    <a:pt x="281" y="1718"/>
                  </a:cubicBezTo>
                  <a:cubicBezTo>
                    <a:pt x="490" y="1987"/>
                    <a:pt x="690" y="2257"/>
                    <a:pt x="890" y="2527"/>
                  </a:cubicBezTo>
                  <a:cubicBezTo>
                    <a:pt x="630" y="2917"/>
                    <a:pt x="381" y="3286"/>
                    <a:pt x="141" y="3666"/>
                  </a:cubicBezTo>
                  <a:cubicBezTo>
                    <a:pt x="71" y="3756"/>
                    <a:pt x="1" y="3876"/>
                    <a:pt x="101" y="3996"/>
                  </a:cubicBezTo>
                  <a:cubicBezTo>
                    <a:pt x="151" y="4051"/>
                    <a:pt x="208" y="4068"/>
                    <a:pt x="267" y="4068"/>
                  </a:cubicBezTo>
                  <a:cubicBezTo>
                    <a:pt x="326" y="4068"/>
                    <a:pt x="385" y="4051"/>
                    <a:pt x="441" y="4036"/>
                  </a:cubicBezTo>
                  <a:cubicBezTo>
                    <a:pt x="600" y="3976"/>
                    <a:pt x="750" y="3906"/>
                    <a:pt x="890" y="3836"/>
                  </a:cubicBezTo>
                  <a:cubicBezTo>
                    <a:pt x="1160" y="3696"/>
                    <a:pt x="1409" y="3556"/>
                    <a:pt x="1720" y="3386"/>
                  </a:cubicBezTo>
                  <a:cubicBezTo>
                    <a:pt x="1799" y="3906"/>
                    <a:pt x="2049" y="4305"/>
                    <a:pt x="2219" y="4745"/>
                  </a:cubicBezTo>
                  <a:cubicBezTo>
                    <a:pt x="2257" y="4850"/>
                    <a:pt x="2313" y="4936"/>
                    <a:pt x="2439" y="4936"/>
                  </a:cubicBezTo>
                  <a:cubicBezTo>
                    <a:pt x="2445" y="4936"/>
                    <a:pt x="2452" y="4936"/>
                    <a:pt x="2459" y="4935"/>
                  </a:cubicBezTo>
                  <a:cubicBezTo>
                    <a:pt x="2588" y="4925"/>
                    <a:pt x="2608" y="4815"/>
                    <a:pt x="2628" y="4715"/>
                  </a:cubicBezTo>
                  <a:cubicBezTo>
                    <a:pt x="2719" y="4356"/>
                    <a:pt x="2748" y="3986"/>
                    <a:pt x="2719" y="3616"/>
                  </a:cubicBezTo>
                  <a:cubicBezTo>
                    <a:pt x="2708" y="3356"/>
                    <a:pt x="2808" y="3217"/>
                    <a:pt x="3058" y="3126"/>
                  </a:cubicBezTo>
                  <a:cubicBezTo>
                    <a:pt x="3518" y="2957"/>
                    <a:pt x="4007" y="2827"/>
                    <a:pt x="4447" y="2597"/>
                  </a:cubicBezTo>
                  <a:cubicBezTo>
                    <a:pt x="4557" y="2537"/>
                    <a:pt x="4707" y="2497"/>
                    <a:pt x="4707" y="2337"/>
                  </a:cubicBezTo>
                  <a:cubicBezTo>
                    <a:pt x="4717" y="2167"/>
                    <a:pt x="4547" y="2167"/>
                    <a:pt x="4437" y="2107"/>
                  </a:cubicBezTo>
                  <a:cubicBezTo>
                    <a:pt x="4038" y="1907"/>
                    <a:pt x="3598" y="1798"/>
                    <a:pt x="3168" y="1647"/>
                  </a:cubicBezTo>
                  <a:cubicBezTo>
                    <a:pt x="3248" y="1198"/>
                    <a:pt x="3308" y="759"/>
                    <a:pt x="3268" y="319"/>
                  </a:cubicBezTo>
                  <a:cubicBezTo>
                    <a:pt x="3268" y="189"/>
                    <a:pt x="3228" y="69"/>
                    <a:pt x="3098" y="19"/>
                  </a:cubicBezTo>
                  <a:cubicBezTo>
                    <a:pt x="3068" y="6"/>
                    <a:pt x="3038" y="1"/>
                    <a:pt x="3009" y="1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3F3F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9" name="Google Shape;1279;p42"/>
            <p:cNvSpPr/>
            <p:nvPr/>
          </p:nvSpPr>
          <p:spPr>
            <a:xfrm>
              <a:off x="2714750" y="3698606"/>
              <a:ext cx="200421" cy="209681"/>
            </a:xfrm>
            <a:custGeom>
              <a:avLst/>
              <a:gdLst/>
              <a:ahLst/>
              <a:cxnLst/>
              <a:rect l="l" t="t" r="r" b="b"/>
              <a:pathLst>
                <a:path w="4718" h="4936" extrusionOk="0">
                  <a:moveTo>
                    <a:pt x="3009" y="1"/>
                  </a:moveTo>
                  <a:cubicBezTo>
                    <a:pt x="2924" y="1"/>
                    <a:pt x="2845" y="49"/>
                    <a:pt x="2779" y="109"/>
                  </a:cubicBezTo>
                  <a:cubicBezTo>
                    <a:pt x="2699" y="179"/>
                    <a:pt x="2628" y="249"/>
                    <a:pt x="2568" y="329"/>
                  </a:cubicBezTo>
                  <a:cubicBezTo>
                    <a:pt x="2289" y="648"/>
                    <a:pt x="2079" y="1018"/>
                    <a:pt x="1829" y="1378"/>
                  </a:cubicBezTo>
                  <a:cubicBezTo>
                    <a:pt x="1349" y="1268"/>
                    <a:pt x="860" y="1168"/>
                    <a:pt x="361" y="1148"/>
                  </a:cubicBezTo>
                  <a:cubicBezTo>
                    <a:pt x="350" y="1148"/>
                    <a:pt x="340" y="1147"/>
                    <a:pt x="330" y="1147"/>
                  </a:cubicBezTo>
                  <a:cubicBezTo>
                    <a:pt x="95" y="1147"/>
                    <a:pt x="25" y="1257"/>
                    <a:pt x="130" y="1488"/>
                  </a:cubicBezTo>
                  <a:cubicBezTo>
                    <a:pt x="170" y="1568"/>
                    <a:pt x="230" y="1638"/>
                    <a:pt x="281" y="1718"/>
                  </a:cubicBezTo>
                  <a:cubicBezTo>
                    <a:pt x="490" y="1987"/>
                    <a:pt x="690" y="2257"/>
                    <a:pt x="890" y="2527"/>
                  </a:cubicBezTo>
                  <a:cubicBezTo>
                    <a:pt x="630" y="2917"/>
                    <a:pt x="381" y="3286"/>
                    <a:pt x="141" y="3666"/>
                  </a:cubicBezTo>
                  <a:cubicBezTo>
                    <a:pt x="71" y="3756"/>
                    <a:pt x="1" y="3876"/>
                    <a:pt x="101" y="3996"/>
                  </a:cubicBezTo>
                  <a:cubicBezTo>
                    <a:pt x="151" y="4051"/>
                    <a:pt x="208" y="4068"/>
                    <a:pt x="267" y="4068"/>
                  </a:cubicBezTo>
                  <a:cubicBezTo>
                    <a:pt x="326" y="4068"/>
                    <a:pt x="385" y="4051"/>
                    <a:pt x="441" y="4036"/>
                  </a:cubicBezTo>
                  <a:cubicBezTo>
                    <a:pt x="600" y="3976"/>
                    <a:pt x="750" y="3906"/>
                    <a:pt x="890" y="3836"/>
                  </a:cubicBezTo>
                  <a:cubicBezTo>
                    <a:pt x="1160" y="3696"/>
                    <a:pt x="1409" y="3556"/>
                    <a:pt x="1720" y="3386"/>
                  </a:cubicBezTo>
                  <a:cubicBezTo>
                    <a:pt x="1799" y="3906"/>
                    <a:pt x="2049" y="4305"/>
                    <a:pt x="2219" y="4745"/>
                  </a:cubicBezTo>
                  <a:cubicBezTo>
                    <a:pt x="2257" y="4850"/>
                    <a:pt x="2313" y="4936"/>
                    <a:pt x="2439" y="4936"/>
                  </a:cubicBezTo>
                  <a:cubicBezTo>
                    <a:pt x="2445" y="4936"/>
                    <a:pt x="2452" y="4936"/>
                    <a:pt x="2459" y="4935"/>
                  </a:cubicBezTo>
                  <a:cubicBezTo>
                    <a:pt x="2588" y="4925"/>
                    <a:pt x="2608" y="4815"/>
                    <a:pt x="2628" y="4715"/>
                  </a:cubicBezTo>
                  <a:cubicBezTo>
                    <a:pt x="2719" y="4356"/>
                    <a:pt x="2748" y="3986"/>
                    <a:pt x="2719" y="3616"/>
                  </a:cubicBezTo>
                  <a:cubicBezTo>
                    <a:pt x="2708" y="3356"/>
                    <a:pt x="2808" y="3217"/>
                    <a:pt x="3058" y="3126"/>
                  </a:cubicBezTo>
                  <a:cubicBezTo>
                    <a:pt x="3518" y="2957"/>
                    <a:pt x="4007" y="2827"/>
                    <a:pt x="4447" y="2597"/>
                  </a:cubicBezTo>
                  <a:cubicBezTo>
                    <a:pt x="4557" y="2537"/>
                    <a:pt x="4707" y="2497"/>
                    <a:pt x="4707" y="2337"/>
                  </a:cubicBezTo>
                  <a:cubicBezTo>
                    <a:pt x="4717" y="2167"/>
                    <a:pt x="4547" y="2167"/>
                    <a:pt x="4437" y="2107"/>
                  </a:cubicBezTo>
                  <a:cubicBezTo>
                    <a:pt x="4038" y="1907"/>
                    <a:pt x="3598" y="1798"/>
                    <a:pt x="3168" y="1647"/>
                  </a:cubicBezTo>
                  <a:cubicBezTo>
                    <a:pt x="3248" y="1198"/>
                    <a:pt x="3308" y="759"/>
                    <a:pt x="3268" y="319"/>
                  </a:cubicBezTo>
                  <a:cubicBezTo>
                    <a:pt x="3268" y="189"/>
                    <a:pt x="3228" y="69"/>
                    <a:pt x="3098" y="19"/>
                  </a:cubicBezTo>
                  <a:cubicBezTo>
                    <a:pt x="3068" y="6"/>
                    <a:pt x="3038" y="1"/>
                    <a:pt x="3009" y="1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3F3F3"/>
                </a:solidFill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" name="Google Shape;275;p25"/>
          <p:cNvSpPr txBox="1">
            <a:spLocks noGrp="1"/>
          </p:cNvSpPr>
          <p:nvPr>
            <p:ph type="title"/>
          </p:nvPr>
        </p:nvSpPr>
        <p:spPr>
          <a:xfrm>
            <a:off x="5720862" y="540000"/>
            <a:ext cx="2703138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محتویات این قالب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76" name="Google Shape;276;p25"/>
          <p:cNvSpPr txBox="1">
            <a:spLocks noGrp="1"/>
          </p:cNvSpPr>
          <p:nvPr>
            <p:ph type="body" idx="1"/>
          </p:nvPr>
        </p:nvSpPr>
        <p:spPr>
          <a:xfrm>
            <a:off x="720000" y="1213725"/>
            <a:ext cx="7704000" cy="3389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rgbClr val="180E44"/>
                </a:solidFill>
                <a:cs typeface="B Nazanin" panose="00000700000000000000" pitchFamily="2" charset="-78"/>
              </a:rPr>
              <a:t>Here’s what you’ll find in this </a:t>
            </a:r>
            <a:r>
              <a:rPr lang="en" b="1">
                <a:solidFill>
                  <a:srgbClr val="180E44"/>
                </a:solidFill>
                <a:uFill>
                  <a:noFill/>
                </a:uFill>
                <a:cs typeface="B Nazanin" panose="00000700000000000000" pitchFamily="2" charset="-78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b="1">
                <a:solidFill>
                  <a:srgbClr val="180E44"/>
                </a:solidFill>
                <a:cs typeface="B Nazanin" panose="00000700000000000000" pitchFamily="2" charset="-78"/>
              </a:rPr>
              <a:t> </a:t>
            </a:r>
            <a:r>
              <a:rPr lang="en">
                <a:solidFill>
                  <a:srgbClr val="180E44"/>
                </a:solidFill>
                <a:cs typeface="B Nazanin" panose="00000700000000000000" pitchFamily="2" charset="-78"/>
              </a:rPr>
              <a:t>template: </a:t>
            </a:r>
            <a:endParaRPr>
              <a:solidFill>
                <a:srgbClr val="180E44"/>
              </a:solidFill>
              <a:cs typeface="B Nazanin" panose="00000700000000000000" pitchFamily="2" charset="-78"/>
            </a:endParaRPr>
          </a:p>
          <a:p>
            <a:pPr marL="457200" lvl="0" indent="-304800" algn="l" rtl="0">
              <a:spcBef>
                <a:spcPts val="1600"/>
              </a:spcBef>
              <a:spcAft>
                <a:spcPts val="0"/>
              </a:spcAft>
              <a:buClr>
                <a:srgbClr val="180E44"/>
              </a:buClr>
              <a:buSzPts val="1200"/>
              <a:buAutoNum type="arabicPeriod"/>
            </a:pPr>
            <a:r>
              <a:rPr lang="en">
                <a:solidFill>
                  <a:srgbClr val="180E44"/>
                </a:solidFill>
                <a:cs typeface="B Nazanin" panose="00000700000000000000" pitchFamily="2" charset="-78"/>
              </a:rPr>
              <a:t>A slide structure based on a Lawyer Marketing Plan, which you can easily adapt to your needs. For more info on how to edit the template, please visit </a:t>
            </a:r>
            <a:r>
              <a:rPr lang="en" b="1">
                <a:solidFill>
                  <a:srgbClr val="180E44"/>
                </a:solidFill>
                <a:uFill>
                  <a:noFill/>
                </a:uFill>
                <a:cs typeface="B Nazanin" panose="00000700000000000000" pitchFamily="2" charset="-78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 School</a:t>
            </a:r>
            <a:r>
              <a:rPr lang="en">
                <a:solidFill>
                  <a:srgbClr val="180E44"/>
                </a:solidFill>
                <a:cs typeface="B Nazanin" panose="00000700000000000000" pitchFamily="2" charset="-78"/>
              </a:rPr>
              <a:t> or read our </a:t>
            </a:r>
            <a:r>
              <a:rPr lang="en" b="1">
                <a:solidFill>
                  <a:srgbClr val="180E44"/>
                </a:solidFill>
                <a:uFill>
                  <a:noFill/>
                </a:uFill>
                <a:cs typeface="B Nazanin" panose="00000700000000000000" pitchFamily="2" charset="-78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FAQs</a:t>
            </a:r>
            <a:r>
              <a:rPr lang="en">
                <a:solidFill>
                  <a:srgbClr val="180E44"/>
                </a:solidFill>
                <a:cs typeface="B Nazanin" panose="00000700000000000000" pitchFamily="2" charset="-78"/>
              </a:rPr>
              <a:t>.</a:t>
            </a:r>
            <a:endParaRPr>
              <a:solidFill>
                <a:srgbClr val="180E44"/>
              </a:solidFill>
              <a:cs typeface="B Nazanin" panose="00000700000000000000" pitchFamily="2" charset="-78"/>
            </a:endParaRPr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Clr>
                <a:srgbClr val="180E44"/>
              </a:buClr>
              <a:buSzPts val="1200"/>
              <a:buAutoNum type="arabicPeriod"/>
            </a:pPr>
            <a:r>
              <a:rPr lang="en">
                <a:solidFill>
                  <a:srgbClr val="180E44"/>
                </a:solidFill>
                <a:cs typeface="B Nazanin" panose="00000700000000000000" pitchFamily="2" charset="-78"/>
              </a:rPr>
              <a:t>An assortment of pictures/illustrations that are suitable for use in the presentation can be found in the </a:t>
            </a:r>
            <a:r>
              <a:rPr lang="en" b="1">
                <a:solidFill>
                  <a:srgbClr val="180E44"/>
                </a:solidFill>
                <a:cs typeface="B Nazanin" panose="00000700000000000000" pitchFamily="2" charset="-78"/>
              </a:rPr>
              <a:t>a</a:t>
            </a:r>
            <a:r>
              <a:rPr lang="en" b="1">
                <a:solidFill>
                  <a:srgbClr val="180E44"/>
                </a:solidFill>
                <a:uFill>
                  <a:noFill/>
                </a:uFill>
                <a:cs typeface="B Nazanin" panose="00000700000000000000" pitchFamily="2" charset="-78"/>
                <a:hlinkClick r:id="rId6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lternative resources</a:t>
            </a:r>
            <a:r>
              <a:rPr lang="en">
                <a:solidFill>
                  <a:srgbClr val="180E44"/>
                </a:solidFill>
                <a:cs typeface="B Nazanin" panose="00000700000000000000" pitchFamily="2" charset="-78"/>
              </a:rPr>
              <a:t> slide.</a:t>
            </a:r>
            <a:endParaRPr>
              <a:solidFill>
                <a:srgbClr val="180E44"/>
              </a:solidFill>
              <a:cs typeface="B Nazanin" panose="00000700000000000000" pitchFamily="2" charset="-78"/>
            </a:endParaRPr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Clr>
                <a:srgbClr val="180E44"/>
              </a:buClr>
              <a:buSzPts val="1200"/>
              <a:buAutoNum type="arabicPeriod"/>
            </a:pPr>
            <a:r>
              <a:rPr lang="en">
                <a:solidFill>
                  <a:srgbClr val="180E44"/>
                </a:solidFill>
                <a:cs typeface="B Nazanin" panose="00000700000000000000" pitchFamily="2" charset="-78"/>
              </a:rPr>
              <a:t>A </a:t>
            </a:r>
            <a:r>
              <a:rPr lang="en" b="1">
                <a:solidFill>
                  <a:srgbClr val="180E44"/>
                </a:solidFill>
                <a:uFill>
                  <a:noFill/>
                </a:uFill>
                <a:cs typeface="B Nazanin" panose="00000700000000000000" pitchFamily="2" charset="-78"/>
                <a:hlinkClick r:id="rId7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thanks</a:t>
            </a:r>
            <a:r>
              <a:rPr lang="en">
                <a:solidFill>
                  <a:srgbClr val="180E44"/>
                </a:solidFill>
                <a:uFill>
                  <a:noFill/>
                </a:uFill>
                <a:cs typeface="B Nazanin" panose="00000700000000000000" pitchFamily="2" charset="-78"/>
                <a:hlinkClick r:id="rId7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">
                <a:solidFill>
                  <a:srgbClr val="180E44"/>
                </a:solidFill>
                <a:cs typeface="B Nazanin" panose="00000700000000000000" pitchFamily="2" charset="-78"/>
              </a:rPr>
              <a:t>slide, which you must keep so that proper credits for our design are given.</a:t>
            </a:r>
            <a:endParaRPr>
              <a:solidFill>
                <a:srgbClr val="180E44"/>
              </a:solidFill>
              <a:cs typeface="B Nazanin" panose="00000700000000000000" pitchFamily="2" charset="-78"/>
            </a:endParaRPr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Clr>
                <a:srgbClr val="180E44"/>
              </a:buClr>
              <a:buSzPts val="1200"/>
              <a:buAutoNum type="arabicPeriod"/>
            </a:pPr>
            <a:r>
              <a:rPr lang="en">
                <a:solidFill>
                  <a:srgbClr val="180E44"/>
                </a:solidFill>
                <a:cs typeface="B Nazanin" panose="00000700000000000000" pitchFamily="2" charset="-78"/>
              </a:rPr>
              <a:t>A </a:t>
            </a:r>
            <a:r>
              <a:rPr lang="en" b="1">
                <a:solidFill>
                  <a:srgbClr val="180E44"/>
                </a:solidFill>
                <a:uFill>
                  <a:noFill/>
                </a:uFill>
                <a:cs typeface="B Nazanin" panose="00000700000000000000" pitchFamily="2" charset="-78"/>
                <a:hlinkClick r:id="rId8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resources</a:t>
            </a:r>
            <a:r>
              <a:rPr lang="en">
                <a:solidFill>
                  <a:srgbClr val="180E44"/>
                </a:solidFill>
                <a:uFill>
                  <a:noFill/>
                </a:uFill>
                <a:cs typeface="B Nazanin" panose="00000700000000000000" pitchFamily="2" charset="-78"/>
                <a:hlinkClick r:id="rId8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">
                <a:solidFill>
                  <a:srgbClr val="180E44"/>
                </a:solidFill>
                <a:cs typeface="B Nazanin" panose="00000700000000000000" pitchFamily="2" charset="-78"/>
              </a:rPr>
              <a:t>slide, where you’ll find links to all the elements used in the template.</a:t>
            </a:r>
            <a:endParaRPr>
              <a:solidFill>
                <a:srgbClr val="180E44"/>
              </a:solidFill>
              <a:cs typeface="B Nazanin" panose="00000700000000000000" pitchFamily="2" charset="-78"/>
            </a:endParaRPr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Clr>
                <a:srgbClr val="180E44"/>
              </a:buClr>
              <a:buSzPts val="1200"/>
              <a:buFont typeface="Source Sans Pro"/>
              <a:buAutoNum type="arabicPeriod"/>
            </a:pPr>
            <a:r>
              <a:rPr lang="en" b="1">
                <a:solidFill>
                  <a:srgbClr val="180E44"/>
                </a:solidFill>
                <a:uFill>
                  <a:noFill/>
                </a:uFill>
                <a:cs typeface="B Nazanin" panose="00000700000000000000" pitchFamily="2" charset="-78"/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Instructions for use</a:t>
            </a:r>
            <a:r>
              <a:rPr lang="en">
                <a:solidFill>
                  <a:srgbClr val="180E44"/>
                </a:solidFill>
                <a:cs typeface="B Nazanin" panose="00000700000000000000" pitchFamily="2" charset="-78"/>
              </a:rPr>
              <a:t>.</a:t>
            </a:r>
            <a:endParaRPr>
              <a:solidFill>
                <a:srgbClr val="180E44"/>
              </a:solidFill>
              <a:cs typeface="B Nazanin" panose="00000700000000000000" pitchFamily="2" charset="-78"/>
            </a:endParaRPr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Clr>
                <a:srgbClr val="180E44"/>
              </a:buClr>
              <a:buSzPts val="1200"/>
              <a:buFont typeface="Muli"/>
              <a:buAutoNum type="arabicPeriod"/>
            </a:pPr>
            <a:r>
              <a:rPr lang="en">
                <a:solidFill>
                  <a:srgbClr val="180E44"/>
                </a:solidFill>
                <a:cs typeface="B Nazanin" panose="00000700000000000000" pitchFamily="2" charset="-78"/>
              </a:rPr>
              <a:t>Final slides with: </a:t>
            </a:r>
            <a:endParaRPr>
              <a:solidFill>
                <a:srgbClr val="180E44"/>
              </a:solidFill>
              <a:cs typeface="B Nazanin" panose="00000700000000000000" pitchFamily="2" charset="-78"/>
            </a:endParaRPr>
          </a:p>
          <a:p>
            <a:pPr marL="914400" lvl="0" indent="-304800" algn="l" rtl="0">
              <a:spcBef>
                <a:spcPts val="0"/>
              </a:spcBef>
              <a:spcAft>
                <a:spcPts val="0"/>
              </a:spcAft>
              <a:buClr>
                <a:srgbClr val="180E44"/>
              </a:buClr>
              <a:buSzPts val="1200"/>
              <a:buAutoNum type="arabicPeriod"/>
            </a:pPr>
            <a:r>
              <a:rPr lang="en">
                <a:solidFill>
                  <a:srgbClr val="180E44"/>
                </a:solidFill>
                <a:cs typeface="B Nazanin" panose="00000700000000000000" pitchFamily="2" charset="-78"/>
              </a:rPr>
              <a:t>The</a:t>
            </a:r>
            <a:r>
              <a:rPr lang="en">
                <a:solidFill>
                  <a:srgbClr val="180E44"/>
                </a:solidFill>
                <a:uFill>
                  <a:noFill/>
                </a:uFill>
                <a:cs typeface="B Nazanin" panose="00000700000000000000" pitchFamily="2" charset="-78"/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" b="1">
                <a:solidFill>
                  <a:srgbClr val="180E44"/>
                </a:solidFill>
                <a:uFill>
                  <a:noFill/>
                </a:uFill>
                <a:cs typeface="B Nazanin" panose="00000700000000000000" pitchFamily="2" charset="-78"/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fonts and colors</a:t>
            </a:r>
            <a:r>
              <a:rPr lang="en">
                <a:solidFill>
                  <a:srgbClr val="180E44"/>
                </a:solidFill>
                <a:cs typeface="B Nazanin" panose="00000700000000000000" pitchFamily="2" charset="-78"/>
              </a:rPr>
              <a:t> used in the template.</a:t>
            </a:r>
            <a:endParaRPr>
              <a:solidFill>
                <a:srgbClr val="180E44"/>
              </a:solidFill>
              <a:cs typeface="B Nazanin" panose="00000700000000000000" pitchFamily="2" charset="-78"/>
            </a:endParaRPr>
          </a:p>
          <a:p>
            <a:pPr marL="914400" lvl="0" indent="-304800" algn="l" rtl="0">
              <a:spcBef>
                <a:spcPts val="0"/>
              </a:spcBef>
              <a:spcAft>
                <a:spcPts val="0"/>
              </a:spcAft>
              <a:buClr>
                <a:srgbClr val="180E44"/>
              </a:buClr>
              <a:buSzPts val="1200"/>
              <a:buAutoNum type="arabicPeriod"/>
            </a:pPr>
            <a:r>
              <a:rPr lang="en">
                <a:solidFill>
                  <a:srgbClr val="180E44"/>
                </a:solidFill>
                <a:cs typeface="B Nazanin" panose="00000700000000000000" pitchFamily="2" charset="-78"/>
              </a:rPr>
              <a:t>A selection of </a:t>
            </a:r>
            <a:r>
              <a:rPr lang="en" b="1">
                <a:solidFill>
                  <a:srgbClr val="180E44"/>
                </a:solidFill>
                <a:uFill>
                  <a:noFill/>
                </a:uFill>
                <a:cs typeface="B Nazanin" panose="00000700000000000000" pitchFamily="2" charset="-78"/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illustrations</a:t>
            </a:r>
            <a:r>
              <a:rPr lang="en">
                <a:solidFill>
                  <a:srgbClr val="180E44"/>
                </a:solidFill>
                <a:cs typeface="B Nazanin" panose="00000700000000000000" pitchFamily="2" charset="-78"/>
              </a:rPr>
              <a:t>. You can also customize and animate them as you wish with the online editor. Visit </a:t>
            </a:r>
            <a:r>
              <a:rPr lang="en" b="1">
                <a:solidFill>
                  <a:srgbClr val="180E44"/>
                </a:solidFill>
                <a:uFill>
                  <a:noFill/>
                </a:uFill>
                <a:cs typeface="B Nazanin" panose="00000700000000000000" pitchFamily="2" charset="-78"/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Stories by Freepik</a:t>
            </a:r>
            <a:r>
              <a:rPr lang="en">
                <a:solidFill>
                  <a:srgbClr val="180E44"/>
                </a:solidFill>
                <a:cs typeface="B Nazanin" panose="00000700000000000000" pitchFamily="2" charset="-78"/>
              </a:rPr>
              <a:t> to find more. </a:t>
            </a:r>
            <a:endParaRPr>
              <a:solidFill>
                <a:srgbClr val="180E44"/>
              </a:solidFill>
              <a:cs typeface="B Nazanin" panose="00000700000000000000" pitchFamily="2" charset="-78"/>
            </a:endParaRPr>
          </a:p>
          <a:p>
            <a:pPr marL="914400" lvl="0" indent="-304800" algn="l" rtl="0">
              <a:spcBef>
                <a:spcPts val="0"/>
              </a:spcBef>
              <a:spcAft>
                <a:spcPts val="0"/>
              </a:spcAft>
              <a:buClr>
                <a:srgbClr val="180E44"/>
              </a:buClr>
              <a:buSzPts val="1200"/>
              <a:buAutoNum type="arabicPeriod"/>
            </a:pPr>
            <a:r>
              <a:rPr lang="en">
                <a:solidFill>
                  <a:srgbClr val="180E44"/>
                </a:solidFill>
                <a:cs typeface="B Nazanin" panose="00000700000000000000" pitchFamily="2" charset="-78"/>
              </a:rPr>
              <a:t>More</a:t>
            </a:r>
            <a:r>
              <a:rPr lang="en">
                <a:solidFill>
                  <a:srgbClr val="180E44"/>
                </a:solidFill>
                <a:uFill>
                  <a:noFill/>
                </a:uFill>
                <a:cs typeface="B Nazanin" panose="00000700000000000000" pitchFamily="2" charset="-78"/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" b="1">
                <a:solidFill>
                  <a:srgbClr val="180E44"/>
                </a:solidFill>
                <a:uFill>
                  <a:noFill/>
                </a:uFill>
                <a:cs typeface="B Nazanin" panose="00000700000000000000" pitchFamily="2" charset="-78"/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infographic resources</a:t>
            </a:r>
            <a:r>
              <a:rPr lang="en">
                <a:solidFill>
                  <a:srgbClr val="180E44"/>
                </a:solidFill>
                <a:cs typeface="B Nazanin" panose="00000700000000000000" pitchFamily="2" charset="-78"/>
              </a:rPr>
              <a:t>, whose size and color can be edited. </a:t>
            </a:r>
            <a:endParaRPr>
              <a:solidFill>
                <a:srgbClr val="180E44"/>
              </a:solidFill>
              <a:cs typeface="B Nazanin" panose="00000700000000000000" pitchFamily="2" charset="-78"/>
            </a:endParaRPr>
          </a:p>
          <a:p>
            <a:pPr marL="914400" lvl="0" indent="-304800" algn="l" rtl="0">
              <a:spcBef>
                <a:spcPts val="0"/>
              </a:spcBef>
              <a:spcAft>
                <a:spcPts val="0"/>
              </a:spcAft>
              <a:buClr>
                <a:srgbClr val="180E44"/>
              </a:buClr>
              <a:buSzPts val="1200"/>
              <a:buAutoNum type="arabicPeriod"/>
            </a:pPr>
            <a:r>
              <a:rPr lang="en">
                <a:solidFill>
                  <a:srgbClr val="180E44"/>
                </a:solidFill>
                <a:cs typeface="B Nazanin" panose="00000700000000000000" pitchFamily="2" charset="-78"/>
              </a:rPr>
              <a:t>Sets of </a:t>
            </a:r>
            <a:r>
              <a:rPr lang="en" b="1">
                <a:solidFill>
                  <a:srgbClr val="180E44"/>
                </a:solidFill>
                <a:uFill>
                  <a:noFill/>
                </a:uFill>
                <a:cs typeface="B Nazanin" panose="00000700000000000000" pitchFamily="2" charset="-78"/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customizable icons</a:t>
            </a:r>
            <a:r>
              <a:rPr lang="en">
                <a:solidFill>
                  <a:srgbClr val="180E44"/>
                </a:solidFill>
                <a:cs typeface="B Nazanin" panose="00000700000000000000" pitchFamily="2" charset="-78"/>
              </a:rPr>
              <a:t> of the following themes: general, business, avatar, creative process, education, help &amp; support, medical, nature, performing arts, SEO &amp; marketing, and teamwork.</a:t>
            </a:r>
            <a:endParaRPr>
              <a:solidFill>
                <a:srgbClr val="180E44"/>
              </a:solidFill>
              <a:cs typeface="B Nazanin" panose="00000700000000000000" pitchFamily="2" charset="-78"/>
            </a:endParaRPr>
          </a:p>
          <a:p>
            <a:pPr marL="0" lvl="0" indent="0" algn="l" rtl="0">
              <a:spcBef>
                <a:spcPts val="1600"/>
              </a:spcBef>
              <a:spcAft>
                <a:spcPts val="0"/>
              </a:spcAft>
              <a:buNone/>
            </a:pPr>
            <a:r>
              <a:rPr lang="en">
                <a:solidFill>
                  <a:srgbClr val="180E44"/>
                </a:solidFill>
                <a:cs typeface="B Nazanin" panose="00000700000000000000" pitchFamily="2" charset="-78"/>
              </a:rPr>
              <a:t>You can delete this slide when you’re done editing the presentation.</a:t>
            </a:r>
            <a:endParaRPr>
              <a:solidFill>
                <a:srgbClr val="180E44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4" name="Google Shape;1284;p43"/>
          <p:cNvGrpSpPr/>
          <p:nvPr/>
        </p:nvGrpSpPr>
        <p:grpSpPr>
          <a:xfrm>
            <a:off x="684002" y="540010"/>
            <a:ext cx="7609796" cy="3514275"/>
            <a:chOff x="684002" y="540010"/>
            <a:chExt cx="7609796" cy="3514275"/>
          </a:xfrm>
        </p:grpSpPr>
        <p:sp>
          <p:nvSpPr>
            <p:cNvPr id="1285" name="Google Shape;1285;p43"/>
            <p:cNvSpPr/>
            <p:nvPr/>
          </p:nvSpPr>
          <p:spPr>
            <a:xfrm>
              <a:off x="7800625" y="3538338"/>
              <a:ext cx="493173" cy="515948"/>
            </a:xfrm>
            <a:custGeom>
              <a:avLst/>
              <a:gdLst/>
              <a:ahLst/>
              <a:cxnLst/>
              <a:rect l="l" t="t" r="r" b="b"/>
              <a:pathLst>
                <a:path w="4718" h="4936" extrusionOk="0">
                  <a:moveTo>
                    <a:pt x="3009" y="1"/>
                  </a:moveTo>
                  <a:cubicBezTo>
                    <a:pt x="2924" y="1"/>
                    <a:pt x="2845" y="49"/>
                    <a:pt x="2779" y="109"/>
                  </a:cubicBezTo>
                  <a:cubicBezTo>
                    <a:pt x="2699" y="179"/>
                    <a:pt x="2628" y="249"/>
                    <a:pt x="2568" y="329"/>
                  </a:cubicBezTo>
                  <a:cubicBezTo>
                    <a:pt x="2289" y="648"/>
                    <a:pt x="2079" y="1018"/>
                    <a:pt x="1829" y="1378"/>
                  </a:cubicBezTo>
                  <a:cubicBezTo>
                    <a:pt x="1349" y="1268"/>
                    <a:pt x="860" y="1168"/>
                    <a:pt x="361" y="1148"/>
                  </a:cubicBezTo>
                  <a:cubicBezTo>
                    <a:pt x="350" y="1148"/>
                    <a:pt x="340" y="1147"/>
                    <a:pt x="330" y="1147"/>
                  </a:cubicBezTo>
                  <a:cubicBezTo>
                    <a:pt x="95" y="1147"/>
                    <a:pt x="25" y="1257"/>
                    <a:pt x="130" y="1488"/>
                  </a:cubicBezTo>
                  <a:cubicBezTo>
                    <a:pt x="170" y="1568"/>
                    <a:pt x="230" y="1638"/>
                    <a:pt x="281" y="1718"/>
                  </a:cubicBezTo>
                  <a:cubicBezTo>
                    <a:pt x="490" y="1987"/>
                    <a:pt x="690" y="2257"/>
                    <a:pt x="890" y="2527"/>
                  </a:cubicBezTo>
                  <a:cubicBezTo>
                    <a:pt x="630" y="2917"/>
                    <a:pt x="381" y="3286"/>
                    <a:pt x="141" y="3666"/>
                  </a:cubicBezTo>
                  <a:cubicBezTo>
                    <a:pt x="71" y="3756"/>
                    <a:pt x="1" y="3876"/>
                    <a:pt x="101" y="3996"/>
                  </a:cubicBezTo>
                  <a:cubicBezTo>
                    <a:pt x="151" y="4051"/>
                    <a:pt x="208" y="4068"/>
                    <a:pt x="267" y="4068"/>
                  </a:cubicBezTo>
                  <a:cubicBezTo>
                    <a:pt x="326" y="4068"/>
                    <a:pt x="385" y="4051"/>
                    <a:pt x="441" y="4036"/>
                  </a:cubicBezTo>
                  <a:cubicBezTo>
                    <a:pt x="600" y="3976"/>
                    <a:pt x="750" y="3906"/>
                    <a:pt x="890" y="3836"/>
                  </a:cubicBezTo>
                  <a:cubicBezTo>
                    <a:pt x="1160" y="3696"/>
                    <a:pt x="1409" y="3556"/>
                    <a:pt x="1720" y="3386"/>
                  </a:cubicBezTo>
                  <a:cubicBezTo>
                    <a:pt x="1799" y="3906"/>
                    <a:pt x="2049" y="4305"/>
                    <a:pt x="2219" y="4745"/>
                  </a:cubicBezTo>
                  <a:cubicBezTo>
                    <a:pt x="2257" y="4850"/>
                    <a:pt x="2313" y="4936"/>
                    <a:pt x="2439" y="4936"/>
                  </a:cubicBezTo>
                  <a:cubicBezTo>
                    <a:pt x="2445" y="4936"/>
                    <a:pt x="2452" y="4936"/>
                    <a:pt x="2459" y="4935"/>
                  </a:cubicBezTo>
                  <a:cubicBezTo>
                    <a:pt x="2588" y="4925"/>
                    <a:pt x="2608" y="4815"/>
                    <a:pt x="2628" y="4715"/>
                  </a:cubicBezTo>
                  <a:cubicBezTo>
                    <a:pt x="2719" y="4356"/>
                    <a:pt x="2748" y="3986"/>
                    <a:pt x="2719" y="3616"/>
                  </a:cubicBezTo>
                  <a:cubicBezTo>
                    <a:pt x="2708" y="3356"/>
                    <a:pt x="2808" y="3217"/>
                    <a:pt x="3058" y="3126"/>
                  </a:cubicBezTo>
                  <a:cubicBezTo>
                    <a:pt x="3518" y="2957"/>
                    <a:pt x="4007" y="2827"/>
                    <a:pt x="4447" y="2597"/>
                  </a:cubicBezTo>
                  <a:cubicBezTo>
                    <a:pt x="4557" y="2537"/>
                    <a:pt x="4707" y="2497"/>
                    <a:pt x="4707" y="2337"/>
                  </a:cubicBezTo>
                  <a:cubicBezTo>
                    <a:pt x="4717" y="2167"/>
                    <a:pt x="4547" y="2167"/>
                    <a:pt x="4437" y="2107"/>
                  </a:cubicBezTo>
                  <a:cubicBezTo>
                    <a:pt x="4038" y="1907"/>
                    <a:pt x="3598" y="1798"/>
                    <a:pt x="3168" y="1647"/>
                  </a:cubicBezTo>
                  <a:cubicBezTo>
                    <a:pt x="3248" y="1198"/>
                    <a:pt x="3308" y="759"/>
                    <a:pt x="3268" y="319"/>
                  </a:cubicBezTo>
                  <a:cubicBezTo>
                    <a:pt x="3268" y="189"/>
                    <a:pt x="3228" y="69"/>
                    <a:pt x="3098" y="19"/>
                  </a:cubicBezTo>
                  <a:cubicBezTo>
                    <a:pt x="3068" y="6"/>
                    <a:pt x="3038" y="1"/>
                    <a:pt x="300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3F3F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6" name="Google Shape;1286;p43"/>
            <p:cNvSpPr/>
            <p:nvPr/>
          </p:nvSpPr>
          <p:spPr>
            <a:xfrm flipH="1">
              <a:off x="7503300" y="3787151"/>
              <a:ext cx="255350" cy="267124"/>
            </a:xfrm>
            <a:custGeom>
              <a:avLst/>
              <a:gdLst/>
              <a:ahLst/>
              <a:cxnLst/>
              <a:rect l="l" t="t" r="r" b="b"/>
              <a:pathLst>
                <a:path w="4718" h="4936" extrusionOk="0">
                  <a:moveTo>
                    <a:pt x="3009" y="1"/>
                  </a:moveTo>
                  <a:cubicBezTo>
                    <a:pt x="2924" y="1"/>
                    <a:pt x="2845" y="49"/>
                    <a:pt x="2779" y="109"/>
                  </a:cubicBezTo>
                  <a:cubicBezTo>
                    <a:pt x="2699" y="179"/>
                    <a:pt x="2628" y="249"/>
                    <a:pt x="2568" y="329"/>
                  </a:cubicBezTo>
                  <a:cubicBezTo>
                    <a:pt x="2289" y="648"/>
                    <a:pt x="2079" y="1018"/>
                    <a:pt x="1829" y="1378"/>
                  </a:cubicBezTo>
                  <a:cubicBezTo>
                    <a:pt x="1349" y="1268"/>
                    <a:pt x="860" y="1168"/>
                    <a:pt x="361" y="1148"/>
                  </a:cubicBezTo>
                  <a:cubicBezTo>
                    <a:pt x="350" y="1148"/>
                    <a:pt x="340" y="1147"/>
                    <a:pt x="330" y="1147"/>
                  </a:cubicBezTo>
                  <a:cubicBezTo>
                    <a:pt x="95" y="1147"/>
                    <a:pt x="25" y="1257"/>
                    <a:pt x="130" y="1488"/>
                  </a:cubicBezTo>
                  <a:cubicBezTo>
                    <a:pt x="170" y="1568"/>
                    <a:pt x="230" y="1638"/>
                    <a:pt x="281" y="1718"/>
                  </a:cubicBezTo>
                  <a:cubicBezTo>
                    <a:pt x="490" y="1987"/>
                    <a:pt x="690" y="2257"/>
                    <a:pt x="890" y="2527"/>
                  </a:cubicBezTo>
                  <a:cubicBezTo>
                    <a:pt x="630" y="2917"/>
                    <a:pt x="381" y="3286"/>
                    <a:pt x="141" y="3666"/>
                  </a:cubicBezTo>
                  <a:cubicBezTo>
                    <a:pt x="71" y="3756"/>
                    <a:pt x="1" y="3876"/>
                    <a:pt x="101" y="3996"/>
                  </a:cubicBezTo>
                  <a:cubicBezTo>
                    <a:pt x="151" y="4051"/>
                    <a:pt x="208" y="4068"/>
                    <a:pt x="267" y="4068"/>
                  </a:cubicBezTo>
                  <a:cubicBezTo>
                    <a:pt x="326" y="4068"/>
                    <a:pt x="385" y="4051"/>
                    <a:pt x="441" y="4036"/>
                  </a:cubicBezTo>
                  <a:cubicBezTo>
                    <a:pt x="600" y="3976"/>
                    <a:pt x="750" y="3906"/>
                    <a:pt x="890" y="3836"/>
                  </a:cubicBezTo>
                  <a:cubicBezTo>
                    <a:pt x="1160" y="3696"/>
                    <a:pt x="1409" y="3556"/>
                    <a:pt x="1720" y="3386"/>
                  </a:cubicBezTo>
                  <a:cubicBezTo>
                    <a:pt x="1799" y="3906"/>
                    <a:pt x="2049" y="4305"/>
                    <a:pt x="2219" y="4745"/>
                  </a:cubicBezTo>
                  <a:cubicBezTo>
                    <a:pt x="2257" y="4850"/>
                    <a:pt x="2313" y="4936"/>
                    <a:pt x="2439" y="4936"/>
                  </a:cubicBezTo>
                  <a:cubicBezTo>
                    <a:pt x="2445" y="4936"/>
                    <a:pt x="2452" y="4936"/>
                    <a:pt x="2459" y="4935"/>
                  </a:cubicBezTo>
                  <a:cubicBezTo>
                    <a:pt x="2588" y="4925"/>
                    <a:pt x="2608" y="4815"/>
                    <a:pt x="2628" y="4715"/>
                  </a:cubicBezTo>
                  <a:cubicBezTo>
                    <a:pt x="2719" y="4356"/>
                    <a:pt x="2748" y="3986"/>
                    <a:pt x="2719" y="3616"/>
                  </a:cubicBezTo>
                  <a:cubicBezTo>
                    <a:pt x="2708" y="3356"/>
                    <a:pt x="2808" y="3217"/>
                    <a:pt x="3058" y="3126"/>
                  </a:cubicBezTo>
                  <a:cubicBezTo>
                    <a:pt x="3518" y="2957"/>
                    <a:pt x="4007" y="2827"/>
                    <a:pt x="4447" y="2597"/>
                  </a:cubicBezTo>
                  <a:cubicBezTo>
                    <a:pt x="4557" y="2537"/>
                    <a:pt x="4707" y="2497"/>
                    <a:pt x="4707" y="2337"/>
                  </a:cubicBezTo>
                  <a:cubicBezTo>
                    <a:pt x="4717" y="2167"/>
                    <a:pt x="4547" y="2167"/>
                    <a:pt x="4437" y="2107"/>
                  </a:cubicBezTo>
                  <a:cubicBezTo>
                    <a:pt x="4038" y="1907"/>
                    <a:pt x="3598" y="1798"/>
                    <a:pt x="3168" y="1647"/>
                  </a:cubicBezTo>
                  <a:cubicBezTo>
                    <a:pt x="3248" y="1198"/>
                    <a:pt x="3308" y="759"/>
                    <a:pt x="3268" y="319"/>
                  </a:cubicBezTo>
                  <a:cubicBezTo>
                    <a:pt x="3268" y="189"/>
                    <a:pt x="3228" y="69"/>
                    <a:pt x="3098" y="19"/>
                  </a:cubicBezTo>
                  <a:cubicBezTo>
                    <a:pt x="3068" y="6"/>
                    <a:pt x="3038" y="1"/>
                    <a:pt x="300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3F3F3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287" name="Google Shape;1287;p43"/>
            <p:cNvGrpSpPr/>
            <p:nvPr/>
          </p:nvGrpSpPr>
          <p:grpSpPr>
            <a:xfrm>
              <a:off x="684002" y="540010"/>
              <a:ext cx="585823" cy="673561"/>
              <a:chOff x="684002" y="540010"/>
              <a:chExt cx="585823" cy="673561"/>
            </a:xfrm>
          </p:grpSpPr>
          <p:sp>
            <p:nvSpPr>
              <p:cNvPr id="1288" name="Google Shape;1288;p43"/>
              <p:cNvSpPr/>
              <p:nvPr/>
            </p:nvSpPr>
            <p:spPr>
              <a:xfrm flipH="1">
                <a:off x="684002" y="730448"/>
                <a:ext cx="461798" cy="483123"/>
              </a:xfrm>
              <a:custGeom>
                <a:avLst/>
                <a:gdLst/>
                <a:ahLst/>
                <a:cxnLst/>
                <a:rect l="l" t="t" r="r" b="b"/>
                <a:pathLst>
                  <a:path w="4718" h="4936" extrusionOk="0">
                    <a:moveTo>
                      <a:pt x="3009" y="1"/>
                    </a:moveTo>
                    <a:cubicBezTo>
                      <a:pt x="2924" y="1"/>
                      <a:pt x="2845" y="49"/>
                      <a:pt x="2779" y="109"/>
                    </a:cubicBezTo>
                    <a:cubicBezTo>
                      <a:pt x="2699" y="179"/>
                      <a:pt x="2628" y="249"/>
                      <a:pt x="2568" y="329"/>
                    </a:cubicBezTo>
                    <a:cubicBezTo>
                      <a:pt x="2289" y="648"/>
                      <a:pt x="2079" y="1018"/>
                      <a:pt x="1829" y="1378"/>
                    </a:cubicBezTo>
                    <a:cubicBezTo>
                      <a:pt x="1349" y="1268"/>
                      <a:pt x="860" y="1168"/>
                      <a:pt x="361" y="1148"/>
                    </a:cubicBezTo>
                    <a:cubicBezTo>
                      <a:pt x="350" y="1148"/>
                      <a:pt x="340" y="1147"/>
                      <a:pt x="330" y="1147"/>
                    </a:cubicBezTo>
                    <a:cubicBezTo>
                      <a:pt x="95" y="1147"/>
                      <a:pt x="25" y="1257"/>
                      <a:pt x="130" y="1488"/>
                    </a:cubicBezTo>
                    <a:cubicBezTo>
                      <a:pt x="170" y="1568"/>
                      <a:pt x="230" y="1638"/>
                      <a:pt x="281" y="1718"/>
                    </a:cubicBezTo>
                    <a:cubicBezTo>
                      <a:pt x="490" y="1987"/>
                      <a:pt x="690" y="2257"/>
                      <a:pt x="890" y="2527"/>
                    </a:cubicBezTo>
                    <a:cubicBezTo>
                      <a:pt x="630" y="2917"/>
                      <a:pt x="381" y="3286"/>
                      <a:pt x="141" y="3666"/>
                    </a:cubicBezTo>
                    <a:cubicBezTo>
                      <a:pt x="71" y="3756"/>
                      <a:pt x="1" y="3876"/>
                      <a:pt x="101" y="3996"/>
                    </a:cubicBezTo>
                    <a:cubicBezTo>
                      <a:pt x="151" y="4051"/>
                      <a:pt x="208" y="4068"/>
                      <a:pt x="267" y="4068"/>
                    </a:cubicBezTo>
                    <a:cubicBezTo>
                      <a:pt x="326" y="4068"/>
                      <a:pt x="385" y="4051"/>
                      <a:pt x="441" y="4036"/>
                    </a:cubicBezTo>
                    <a:cubicBezTo>
                      <a:pt x="600" y="3976"/>
                      <a:pt x="750" y="3906"/>
                      <a:pt x="890" y="3836"/>
                    </a:cubicBezTo>
                    <a:cubicBezTo>
                      <a:pt x="1160" y="3696"/>
                      <a:pt x="1409" y="3556"/>
                      <a:pt x="1720" y="3386"/>
                    </a:cubicBezTo>
                    <a:cubicBezTo>
                      <a:pt x="1799" y="3906"/>
                      <a:pt x="2049" y="4305"/>
                      <a:pt x="2219" y="4745"/>
                    </a:cubicBezTo>
                    <a:cubicBezTo>
                      <a:pt x="2257" y="4850"/>
                      <a:pt x="2313" y="4936"/>
                      <a:pt x="2439" y="4936"/>
                    </a:cubicBezTo>
                    <a:cubicBezTo>
                      <a:pt x="2445" y="4936"/>
                      <a:pt x="2452" y="4936"/>
                      <a:pt x="2459" y="4935"/>
                    </a:cubicBezTo>
                    <a:cubicBezTo>
                      <a:pt x="2588" y="4925"/>
                      <a:pt x="2608" y="4815"/>
                      <a:pt x="2628" y="4715"/>
                    </a:cubicBezTo>
                    <a:cubicBezTo>
                      <a:pt x="2719" y="4356"/>
                      <a:pt x="2748" y="3986"/>
                      <a:pt x="2719" y="3616"/>
                    </a:cubicBezTo>
                    <a:cubicBezTo>
                      <a:pt x="2708" y="3356"/>
                      <a:pt x="2808" y="3217"/>
                      <a:pt x="3058" y="3126"/>
                    </a:cubicBezTo>
                    <a:cubicBezTo>
                      <a:pt x="3518" y="2957"/>
                      <a:pt x="4007" y="2827"/>
                      <a:pt x="4447" y="2597"/>
                    </a:cubicBezTo>
                    <a:cubicBezTo>
                      <a:pt x="4557" y="2537"/>
                      <a:pt x="4707" y="2497"/>
                      <a:pt x="4707" y="2337"/>
                    </a:cubicBezTo>
                    <a:cubicBezTo>
                      <a:pt x="4717" y="2167"/>
                      <a:pt x="4547" y="2167"/>
                      <a:pt x="4437" y="2107"/>
                    </a:cubicBezTo>
                    <a:cubicBezTo>
                      <a:pt x="4038" y="1907"/>
                      <a:pt x="3598" y="1798"/>
                      <a:pt x="3168" y="1647"/>
                    </a:cubicBezTo>
                    <a:cubicBezTo>
                      <a:pt x="3248" y="1198"/>
                      <a:pt x="3308" y="759"/>
                      <a:pt x="3268" y="319"/>
                    </a:cubicBezTo>
                    <a:cubicBezTo>
                      <a:pt x="3268" y="189"/>
                      <a:pt x="3228" y="69"/>
                      <a:pt x="3098" y="19"/>
                    </a:cubicBezTo>
                    <a:cubicBezTo>
                      <a:pt x="3068" y="6"/>
                      <a:pt x="3038" y="1"/>
                      <a:pt x="3009" y="1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3F3F3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89" name="Google Shape;1289;p43"/>
              <p:cNvSpPr/>
              <p:nvPr/>
            </p:nvSpPr>
            <p:spPr>
              <a:xfrm>
                <a:off x="1014475" y="540010"/>
                <a:ext cx="255350" cy="267136"/>
              </a:xfrm>
              <a:custGeom>
                <a:avLst/>
                <a:gdLst/>
                <a:ahLst/>
                <a:cxnLst/>
                <a:rect l="l" t="t" r="r" b="b"/>
                <a:pathLst>
                  <a:path w="4718" h="4936" extrusionOk="0">
                    <a:moveTo>
                      <a:pt x="3009" y="1"/>
                    </a:moveTo>
                    <a:cubicBezTo>
                      <a:pt x="2924" y="1"/>
                      <a:pt x="2845" y="49"/>
                      <a:pt x="2779" y="109"/>
                    </a:cubicBezTo>
                    <a:cubicBezTo>
                      <a:pt x="2699" y="179"/>
                      <a:pt x="2628" y="249"/>
                      <a:pt x="2568" y="329"/>
                    </a:cubicBezTo>
                    <a:cubicBezTo>
                      <a:pt x="2289" y="648"/>
                      <a:pt x="2079" y="1018"/>
                      <a:pt x="1829" y="1378"/>
                    </a:cubicBezTo>
                    <a:cubicBezTo>
                      <a:pt x="1349" y="1268"/>
                      <a:pt x="860" y="1168"/>
                      <a:pt x="361" y="1148"/>
                    </a:cubicBezTo>
                    <a:cubicBezTo>
                      <a:pt x="350" y="1148"/>
                      <a:pt x="340" y="1147"/>
                      <a:pt x="330" y="1147"/>
                    </a:cubicBezTo>
                    <a:cubicBezTo>
                      <a:pt x="95" y="1147"/>
                      <a:pt x="25" y="1257"/>
                      <a:pt x="130" y="1488"/>
                    </a:cubicBezTo>
                    <a:cubicBezTo>
                      <a:pt x="170" y="1568"/>
                      <a:pt x="230" y="1638"/>
                      <a:pt x="281" y="1718"/>
                    </a:cubicBezTo>
                    <a:cubicBezTo>
                      <a:pt x="490" y="1987"/>
                      <a:pt x="690" y="2257"/>
                      <a:pt x="890" y="2527"/>
                    </a:cubicBezTo>
                    <a:cubicBezTo>
                      <a:pt x="630" y="2917"/>
                      <a:pt x="381" y="3286"/>
                      <a:pt x="141" y="3666"/>
                    </a:cubicBezTo>
                    <a:cubicBezTo>
                      <a:pt x="71" y="3756"/>
                      <a:pt x="1" y="3876"/>
                      <a:pt x="101" y="3996"/>
                    </a:cubicBezTo>
                    <a:cubicBezTo>
                      <a:pt x="151" y="4051"/>
                      <a:pt x="208" y="4068"/>
                      <a:pt x="267" y="4068"/>
                    </a:cubicBezTo>
                    <a:cubicBezTo>
                      <a:pt x="326" y="4068"/>
                      <a:pt x="385" y="4051"/>
                      <a:pt x="441" y="4036"/>
                    </a:cubicBezTo>
                    <a:cubicBezTo>
                      <a:pt x="600" y="3976"/>
                      <a:pt x="750" y="3906"/>
                      <a:pt x="890" y="3836"/>
                    </a:cubicBezTo>
                    <a:cubicBezTo>
                      <a:pt x="1160" y="3696"/>
                      <a:pt x="1409" y="3556"/>
                      <a:pt x="1720" y="3386"/>
                    </a:cubicBezTo>
                    <a:cubicBezTo>
                      <a:pt x="1799" y="3906"/>
                      <a:pt x="2049" y="4305"/>
                      <a:pt x="2219" y="4745"/>
                    </a:cubicBezTo>
                    <a:cubicBezTo>
                      <a:pt x="2257" y="4850"/>
                      <a:pt x="2313" y="4936"/>
                      <a:pt x="2439" y="4936"/>
                    </a:cubicBezTo>
                    <a:cubicBezTo>
                      <a:pt x="2445" y="4936"/>
                      <a:pt x="2452" y="4936"/>
                      <a:pt x="2459" y="4935"/>
                    </a:cubicBezTo>
                    <a:cubicBezTo>
                      <a:pt x="2588" y="4925"/>
                      <a:pt x="2608" y="4815"/>
                      <a:pt x="2628" y="4715"/>
                    </a:cubicBezTo>
                    <a:cubicBezTo>
                      <a:pt x="2719" y="4356"/>
                      <a:pt x="2748" y="3986"/>
                      <a:pt x="2719" y="3616"/>
                    </a:cubicBezTo>
                    <a:cubicBezTo>
                      <a:pt x="2708" y="3356"/>
                      <a:pt x="2808" y="3217"/>
                      <a:pt x="3058" y="3126"/>
                    </a:cubicBezTo>
                    <a:cubicBezTo>
                      <a:pt x="3518" y="2957"/>
                      <a:pt x="4007" y="2827"/>
                      <a:pt x="4447" y="2597"/>
                    </a:cubicBezTo>
                    <a:cubicBezTo>
                      <a:pt x="4557" y="2537"/>
                      <a:pt x="4707" y="2497"/>
                      <a:pt x="4707" y="2337"/>
                    </a:cubicBezTo>
                    <a:cubicBezTo>
                      <a:pt x="4717" y="2167"/>
                      <a:pt x="4547" y="2167"/>
                      <a:pt x="4437" y="2107"/>
                    </a:cubicBezTo>
                    <a:cubicBezTo>
                      <a:pt x="4038" y="1907"/>
                      <a:pt x="3598" y="1798"/>
                      <a:pt x="3168" y="1647"/>
                    </a:cubicBezTo>
                    <a:cubicBezTo>
                      <a:pt x="3248" y="1198"/>
                      <a:pt x="3308" y="759"/>
                      <a:pt x="3268" y="319"/>
                    </a:cubicBezTo>
                    <a:cubicBezTo>
                      <a:pt x="3268" y="189"/>
                      <a:pt x="3228" y="69"/>
                      <a:pt x="3098" y="19"/>
                    </a:cubicBezTo>
                    <a:cubicBezTo>
                      <a:pt x="3068" y="6"/>
                      <a:pt x="3038" y="1"/>
                      <a:pt x="3009" y="1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3F3F3"/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1290" name="Google Shape;1290;p43"/>
          <p:cNvSpPr txBox="1">
            <a:spLocks noGrp="1"/>
          </p:cNvSpPr>
          <p:nvPr>
            <p:ph type="title"/>
          </p:nvPr>
        </p:nvSpPr>
        <p:spPr>
          <a:xfrm>
            <a:off x="728350" y="2571550"/>
            <a:ext cx="4992512" cy="203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یک تصویر ارزش هزار کلمه است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5" name="Google Shape;1295;p44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اسنیک پیک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296" name="Google Shape;1296;p44"/>
          <p:cNvSpPr txBox="1">
            <a:spLocks noGrp="1"/>
          </p:cNvSpPr>
          <p:nvPr>
            <p:ph type="subTitle" idx="1"/>
          </p:nvPr>
        </p:nvSpPr>
        <p:spPr>
          <a:xfrm>
            <a:off x="729425" y="2013000"/>
            <a:ext cx="3291590" cy="169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81818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همچنین، این قالب حاوی گزینه های ویرایش پذیری است و شما می توانید آن را به صورتی که می خواهید ویرایش کنید.</a:t>
            </a:r>
            <a:endParaRPr sz="1200" dirty="0">
              <a:cs typeface="B Nazanin" panose="00000700000000000000" pitchFamily="2" charset="-78"/>
            </a:endParaRPr>
          </a:p>
        </p:txBody>
      </p:sp>
      <p:pic>
        <p:nvPicPr>
          <p:cNvPr id="1297" name="Google Shape;1297;p44"/>
          <p:cNvPicPr preferRelativeResize="0"/>
          <p:nvPr/>
        </p:nvPicPr>
        <p:blipFill rotWithShape="1">
          <a:blip r:embed="rId3">
            <a:alphaModFix/>
          </a:blip>
          <a:srcRect l="3253" t="-10620" r="1345" b="-10620"/>
          <a:stretch/>
        </p:blipFill>
        <p:spPr>
          <a:xfrm>
            <a:off x="5077100" y="1720613"/>
            <a:ext cx="2799900" cy="199922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98" name="Google Shape;1298;p44"/>
          <p:cNvGrpSpPr/>
          <p:nvPr/>
        </p:nvGrpSpPr>
        <p:grpSpPr>
          <a:xfrm>
            <a:off x="4736074" y="1294805"/>
            <a:ext cx="3612778" cy="3133979"/>
            <a:chOff x="4736074" y="1469318"/>
            <a:chExt cx="3612778" cy="3133979"/>
          </a:xfrm>
        </p:grpSpPr>
        <p:sp>
          <p:nvSpPr>
            <p:cNvPr id="1299" name="Google Shape;1299;p44"/>
            <p:cNvSpPr/>
            <p:nvPr/>
          </p:nvSpPr>
          <p:spPr>
            <a:xfrm>
              <a:off x="5787559" y="4471723"/>
              <a:ext cx="1298823" cy="111099"/>
            </a:xfrm>
            <a:custGeom>
              <a:avLst/>
              <a:gdLst/>
              <a:ahLst/>
              <a:cxnLst/>
              <a:rect l="l" t="t" r="r" b="b"/>
              <a:pathLst>
                <a:path w="59307" h="5073" extrusionOk="0">
                  <a:moveTo>
                    <a:pt x="2796" y="5073"/>
                  </a:moveTo>
                  <a:lnTo>
                    <a:pt x="58722" y="5008"/>
                  </a:lnTo>
                  <a:lnTo>
                    <a:pt x="59307" y="3642"/>
                  </a:lnTo>
                  <a:lnTo>
                    <a:pt x="58982" y="1171"/>
                  </a:lnTo>
                  <a:lnTo>
                    <a:pt x="57096" y="0"/>
                  </a:lnTo>
                  <a:lnTo>
                    <a:pt x="1300" y="65"/>
                  </a:lnTo>
                  <a:lnTo>
                    <a:pt x="130" y="1756"/>
                  </a:lnTo>
                  <a:lnTo>
                    <a:pt x="0" y="4032"/>
                  </a:lnTo>
                  <a:lnTo>
                    <a:pt x="0" y="5008"/>
                  </a:lnTo>
                  <a:close/>
                </a:path>
              </a:pathLst>
            </a:custGeom>
            <a:solidFill>
              <a:srgbClr val="FFC05C"/>
            </a:solidFill>
            <a:ln>
              <a:noFill/>
            </a:ln>
          </p:spPr>
          <p:txBody>
            <a:bodyPr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44"/>
            <p:cNvSpPr/>
            <p:nvPr/>
          </p:nvSpPr>
          <p:spPr>
            <a:xfrm>
              <a:off x="6387301" y="3968293"/>
              <a:ext cx="96466" cy="65309"/>
            </a:xfrm>
            <a:custGeom>
              <a:avLst/>
              <a:gdLst/>
              <a:ahLst/>
              <a:cxnLst/>
              <a:rect l="l" t="t" r="r" b="b"/>
              <a:pathLst>
                <a:path w="3059" h="2071" extrusionOk="0">
                  <a:moveTo>
                    <a:pt x="1554" y="0"/>
                  </a:moveTo>
                  <a:cubicBezTo>
                    <a:pt x="928" y="0"/>
                    <a:pt x="552" y="401"/>
                    <a:pt x="151" y="777"/>
                  </a:cubicBezTo>
                  <a:cubicBezTo>
                    <a:pt x="1" y="1203"/>
                    <a:pt x="101" y="1704"/>
                    <a:pt x="677" y="1905"/>
                  </a:cubicBezTo>
                  <a:cubicBezTo>
                    <a:pt x="950" y="1992"/>
                    <a:pt x="1332" y="2070"/>
                    <a:pt x="1700" y="2070"/>
                  </a:cubicBezTo>
                  <a:cubicBezTo>
                    <a:pt x="2176" y="2070"/>
                    <a:pt x="2627" y="1939"/>
                    <a:pt x="2783" y="1529"/>
                  </a:cubicBezTo>
                  <a:cubicBezTo>
                    <a:pt x="3058" y="752"/>
                    <a:pt x="2256" y="25"/>
                    <a:pt x="1554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44"/>
            <p:cNvSpPr/>
            <p:nvPr/>
          </p:nvSpPr>
          <p:spPr>
            <a:xfrm>
              <a:off x="6618869" y="3987056"/>
              <a:ext cx="64079" cy="46356"/>
            </a:xfrm>
            <a:custGeom>
              <a:avLst/>
              <a:gdLst/>
              <a:ahLst/>
              <a:cxnLst/>
              <a:rect l="l" t="t" r="r" b="b"/>
              <a:pathLst>
                <a:path w="2032" h="1470" extrusionOk="0">
                  <a:moveTo>
                    <a:pt x="1021" y="1"/>
                  </a:moveTo>
                  <a:cubicBezTo>
                    <a:pt x="717" y="1"/>
                    <a:pt x="393" y="140"/>
                    <a:pt x="151" y="307"/>
                  </a:cubicBezTo>
                  <a:cubicBezTo>
                    <a:pt x="1" y="558"/>
                    <a:pt x="1" y="834"/>
                    <a:pt x="277" y="1059"/>
                  </a:cubicBezTo>
                  <a:cubicBezTo>
                    <a:pt x="476" y="1242"/>
                    <a:pt x="952" y="1470"/>
                    <a:pt x="1330" y="1470"/>
                  </a:cubicBezTo>
                  <a:cubicBezTo>
                    <a:pt x="1522" y="1470"/>
                    <a:pt x="1688" y="1411"/>
                    <a:pt x="1780" y="1260"/>
                  </a:cubicBezTo>
                  <a:cubicBezTo>
                    <a:pt x="2031" y="859"/>
                    <a:pt x="1755" y="232"/>
                    <a:pt x="1329" y="57"/>
                  </a:cubicBezTo>
                  <a:cubicBezTo>
                    <a:pt x="1232" y="18"/>
                    <a:pt x="1128" y="1"/>
                    <a:pt x="1021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44"/>
            <p:cNvSpPr/>
            <p:nvPr/>
          </p:nvSpPr>
          <p:spPr>
            <a:xfrm>
              <a:off x="4874999" y="1796074"/>
              <a:ext cx="69850" cy="263506"/>
            </a:xfrm>
            <a:custGeom>
              <a:avLst/>
              <a:gdLst/>
              <a:ahLst/>
              <a:cxnLst/>
              <a:rect l="l" t="t" r="r" b="b"/>
              <a:pathLst>
                <a:path w="2215" h="8356" extrusionOk="0">
                  <a:moveTo>
                    <a:pt x="1996" y="0"/>
                  </a:moveTo>
                  <a:cubicBezTo>
                    <a:pt x="1942" y="0"/>
                    <a:pt x="1889" y="25"/>
                    <a:pt x="1855" y="84"/>
                  </a:cubicBezTo>
                  <a:cubicBezTo>
                    <a:pt x="552" y="2540"/>
                    <a:pt x="1" y="5497"/>
                    <a:pt x="427" y="8254"/>
                  </a:cubicBezTo>
                  <a:cubicBezTo>
                    <a:pt x="438" y="8323"/>
                    <a:pt x="503" y="8355"/>
                    <a:pt x="569" y="8355"/>
                  </a:cubicBezTo>
                  <a:cubicBezTo>
                    <a:pt x="647" y="8355"/>
                    <a:pt x="728" y="8311"/>
                    <a:pt x="728" y="8229"/>
                  </a:cubicBezTo>
                  <a:cubicBezTo>
                    <a:pt x="702" y="5372"/>
                    <a:pt x="1129" y="2866"/>
                    <a:pt x="2181" y="234"/>
                  </a:cubicBezTo>
                  <a:cubicBezTo>
                    <a:pt x="2215" y="101"/>
                    <a:pt x="2103" y="0"/>
                    <a:pt x="1996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3" name="Google Shape;1303;p44"/>
            <p:cNvSpPr/>
            <p:nvPr/>
          </p:nvSpPr>
          <p:spPr>
            <a:xfrm>
              <a:off x="6396794" y="3958958"/>
              <a:ext cx="95646" cy="82117"/>
            </a:xfrm>
            <a:custGeom>
              <a:avLst/>
              <a:gdLst/>
              <a:ahLst/>
              <a:cxnLst/>
              <a:rect l="l" t="t" r="r" b="b"/>
              <a:pathLst>
                <a:path w="3033" h="2604" extrusionOk="0">
                  <a:moveTo>
                    <a:pt x="1275" y="0"/>
                  </a:moveTo>
                  <a:cubicBezTo>
                    <a:pt x="871" y="0"/>
                    <a:pt x="477" y="232"/>
                    <a:pt x="251" y="597"/>
                  </a:cubicBezTo>
                  <a:cubicBezTo>
                    <a:pt x="251" y="622"/>
                    <a:pt x="226" y="647"/>
                    <a:pt x="226" y="647"/>
                  </a:cubicBezTo>
                  <a:cubicBezTo>
                    <a:pt x="126" y="772"/>
                    <a:pt x="50" y="923"/>
                    <a:pt x="50" y="1098"/>
                  </a:cubicBezTo>
                  <a:cubicBezTo>
                    <a:pt x="25" y="1148"/>
                    <a:pt x="25" y="1224"/>
                    <a:pt x="50" y="1274"/>
                  </a:cubicBezTo>
                  <a:cubicBezTo>
                    <a:pt x="0" y="1599"/>
                    <a:pt x="101" y="1950"/>
                    <a:pt x="351" y="2201"/>
                  </a:cubicBezTo>
                  <a:cubicBezTo>
                    <a:pt x="600" y="2479"/>
                    <a:pt x="952" y="2604"/>
                    <a:pt x="1312" y="2604"/>
                  </a:cubicBezTo>
                  <a:cubicBezTo>
                    <a:pt x="1567" y="2604"/>
                    <a:pt x="1827" y="2541"/>
                    <a:pt x="2055" y="2427"/>
                  </a:cubicBezTo>
                  <a:cubicBezTo>
                    <a:pt x="2707" y="2051"/>
                    <a:pt x="3033" y="1123"/>
                    <a:pt x="2507" y="522"/>
                  </a:cubicBezTo>
                  <a:cubicBezTo>
                    <a:pt x="2356" y="321"/>
                    <a:pt x="2131" y="221"/>
                    <a:pt x="1905" y="221"/>
                  </a:cubicBezTo>
                  <a:cubicBezTo>
                    <a:pt x="1880" y="196"/>
                    <a:pt x="1855" y="171"/>
                    <a:pt x="1805" y="146"/>
                  </a:cubicBezTo>
                  <a:cubicBezTo>
                    <a:pt x="1635" y="46"/>
                    <a:pt x="1454" y="0"/>
                    <a:pt x="1275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4" name="Google Shape;1304;p44"/>
            <p:cNvSpPr/>
            <p:nvPr/>
          </p:nvSpPr>
          <p:spPr>
            <a:xfrm>
              <a:off x="6613350" y="3958958"/>
              <a:ext cx="94889" cy="82117"/>
            </a:xfrm>
            <a:custGeom>
              <a:avLst/>
              <a:gdLst/>
              <a:ahLst/>
              <a:cxnLst/>
              <a:rect l="l" t="t" r="r" b="b"/>
              <a:pathLst>
                <a:path w="3009" h="2604" extrusionOk="0">
                  <a:moveTo>
                    <a:pt x="1250" y="0"/>
                  </a:moveTo>
                  <a:cubicBezTo>
                    <a:pt x="846" y="0"/>
                    <a:pt x="452" y="232"/>
                    <a:pt x="226" y="597"/>
                  </a:cubicBezTo>
                  <a:cubicBezTo>
                    <a:pt x="226" y="622"/>
                    <a:pt x="201" y="647"/>
                    <a:pt x="201" y="647"/>
                  </a:cubicBezTo>
                  <a:cubicBezTo>
                    <a:pt x="101" y="772"/>
                    <a:pt x="26" y="923"/>
                    <a:pt x="26" y="1098"/>
                  </a:cubicBezTo>
                  <a:cubicBezTo>
                    <a:pt x="1" y="1148"/>
                    <a:pt x="1" y="1224"/>
                    <a:pt x="26" y="1274"/>
                  </a:cubicBezTo>
                  <a:cubicBezTo>
                    <a:pt x="1" y="1599"/>
                    <a:pt x="76" y="1950"/>
                    <a:pt x="326" y="2201"/>
                  </a:cubicBezTo>
                  <a:cubicBezTo>
                    <a:pt x="575" y="2479"/>
                    <a:pt x="927" y="2604"/>
                    <a:pt x="1287" y="2604"/>
                  </a:cubicBezTo>
                  <a:cubicBezTo>
                    <a:pt x="1542" y="2604"/>
                    <a:pt x="1802" y="2541"/>
                    <a:pt x="2031" y="2427"/>
                  </a:cubicBezTo>
                  <a:cubicBezTo>
                    <a:pt x="2682" y="2051"/>
                    <a:pt x="3008" y="1123"/>
                    <a:pt x="2507" y="522"/>
                  </a:cubicBezTo>
                  <a:cubicBezTo>
                    <a:pt x="2331" y="321"/>
                    <a:pt x="2106" y="221"/>
                    <a:pt x="1880" y="221"/>
                  </a:cubicBezTo>
                  <a:cubicBezTo>
                    <a:pt x="1855" y="196"/>
                    <a:pt x="1830" y="171"/>
                    <a:pt x="1780" y="146"/>
                  </a:cubicBezTo>
                  <a:cubicBezTo>
                    <a:pt x="1611" y="46"/>
                    <a:pt x="1429" y="0"/>
                    <a:pt x="1250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44"/>
            <p:cNvSpPr/>
            <p:nvPr/>
          </p:nvSpPr>
          <p:spPr>
            <a:xfrm>
              <a:off x="6145453" y="3953912"/>
              <a:ext cx="95646" cy="81959"/>
            </a:xfrm>
            <a:custGeom>
              <a:avLst/>
              <a:gdLst/>
              <a:ahLst/>
              <a:cxnLst/>
              <a:rect l="l" t="t" r="r" b="b"/>
              <a:pathLst>
                <a:path w="3033" h="2599" extrusionOk="0">
                  <a:moveTo>
                    <a:pt x="1282" y="0"/>
                  </a:moveTo>
                  <a:cubicBezTo>
                    <a:pt x="868" y="0"/>
                    <a:pt x="473" y="229"/>
                    <a:pt x="226" y="582"/>
                  </a:cubicBezTo>
                  <a:cubicBezTo>
                    <a:pt x="226" y="607"/>
                    <a:pt x="226" y="632"/>
                    <a:pt x="201" y="657"/>
                  </a:cubicBezTo>
                  <a:cubicBezTo>
                    <a:pt x="101" y="757"/>
                    <a:pt x="50" y="907"/>
                    <a:pt x="25" y="1083"/>
                  </a:cubicBezTo>
                  <a:cubicBezTo>
                    <a:pt x="25" y="1133"/>
                    <a:pt x="25" y="1208"/>
                    <a:pt x="25" y="1258"/>
                  </a:cubicBezTo>
                  <a:cubicBezTo>
                    <a:pt x="0" y="1584"/>
                    <a:pt x="76" y="1935"/>
                    <a:pt x="326" y="2186"/>
                  </a:cubicBezTo>
                  <a:cubicBezTo>
                    <a:pt x="577" y="2466"/>
                    <a:pt x="942" y="2599"/>
                    <a:pt x="1306" y="2599"/>
                  </a:cubicBezTo>
                  <a:cubicBezTo>
                    <a:pt x="1560" y="2599"/>
                    <a:pt x="1814" y="2535"/>
                    <a:pt x="2030" y="2411"/>
                  </a:cubicBezTo>
                  <a:cubicBezTo>
                    <a:pt x="2682" y="2035"/>
                    <a:pt x="3033" y="1108"/>
                    <a:pt x="2507" y="506"/>
                  </a:cubicBezTo>
                  <a:cubicBezTo>
                    <a:pt x="2331" y="306"/>
                    <a:pt x="2106" y="206"/>
                    <a:pt x="1880" y="206"/>
                  </a:cubicBezTo>
                  <a:cubicBezTo>
                    <a:pt x="1855" y="181"/>
                    <a:pt x="1830" y="155"/>
                    <a:pt x="1805" y="130"/>
                  </a:cubicBezTo>
                  <a:cubicBezTo>
                    <a:pt x="1634" y="41"/>
                    <a:pt x="1456" y="0"/>
                    <a:pt x="1282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44"/>
            <p:cNvSpPr/>
            <p:nvPr/>
          </p:nvSpPr>
          <p:spPr>
            <a:xfrm>
              <a:off x="6449679" y="4282484"/>
              <a:ext cx="125635" cy="160829"/>
            </a:xfrm>
            <a:custGeom>
              <a:avLst/>
              <a:gdLst/>
              <a:ahLst/>
              <a:cxnLst/>
              <a:rect l="l" t="t" r="r" b="b"/>
              <a:pathLst>
                <a:path w="3984" h="5100" extrusionOk="0">
                  <a:moveTo>
                    <a:pt x="3776" y="0"/>
                  </a:moveTo>
                  <a:cubicBezTo>
                    <a:pt x="3733" y="0"/>
                    <a:pt x="3691" y="18"/>
                    <a:pt x="3662" y="62"/>
                  </a:cubicBezTo>
                  <a:cubicBezTo>
                    <a:pt x="2459" y="1566"/>
                    <a:pt x="930" y="3070"/>
                    <a:pt x="78" y="4799"/>
                  </a:cubicBezTo>
                  <a:cubicBezTo>
                    <a:pt x="1" y="4934"/>
                    <a:pt x="117" y="5099"/>
                    <a:pt x="254" y="5099"/>
                  </a:cubicBezTo>
                  <a:cubicBezTo>
                    <a:pt x="295" y="5099"/>
                    <a:pt x="338" y="5084"/>
                    <a:pt x="378" y="5050"/>
                  </a:cubicBezTo>
                  <a:cubicBezTo>
                    <a:pt x="1782" y="3696"/>
                    <a:pt x="2784" y="1792"/>
                    <a:pt x="3912" y="213"/>
                  </a:cubicBezTo>
                  <a:cubicBezTo>
                    <a:pt x="3983" y="106"/>
                    <a:pt x="3879" y="0"/>
                    <a:pt x="3776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44"/>
            <p:cNvSpPr/>
            <p:nvPr/>
          </p:nvSpPr>
          <p:spPr>
            <a:xfrm>
              <a:off x="6518490" y="4332941"/>
              <a:ext cx="74107" cy="95393"/>
            </a:xfrm>
            <a:custGeom>
              <a:avLst/>
              <a:gdLst/>
              <a:ahLst/>
              <a:cxnLst/>
              <a:rect l="l" t="t" r="r" b="b"/>
              <a:pathLst>
                <a:path w="2350" h="3025" extrusionOk="0">
                  <a:moveTo>
                    <a:pt x="2199" y="0"/>
                  </a:moveTo>
                  <a:cubicBezTo>
                    <a:pt x="2168" y="0"/>
                    <a:pt x="2135" y="13"/>
                    <a:pt x="2106" y="41"/>
                  </a:cubicBezTo>
                  <a:cubicBezTo>
                    <a:pt x="1680" y="467"/>
                    <a:pt x="1354" y="1044"/>
                    <a:pt x="1003" y="1520"/>
                  </a:cubicBezTo>
                  <a:cubicBezTo>
                    <a:pt x="703" y="1871"/>
                    <a:pt x="1" y="2397"/>
                    <a:pt x="51" y="2898"/>
                  </a:cubicBezTo>
                  <a:cubicBezTo>
                    <a:pt x="51" y="2974"/>
                    <a:pt x="101" y="3024"/>
                    <a:pt x="176" y="3024"/>
                  </a:cubicBezTo>
                  <a:cubicBezTo>
                    <a:pt x="185" y="3024"/>
                    <a:pt x="193" y="3024"/>
                    <a:pt x="202" y="3024"/>
                  </a:cubicBezTo>
                  <a:cubicBezTo>
                    <a:pt x="691" y="3024"/>
                    <a:pt x="1083" y="2316"/>
                    <a:pt x="1329" y="1946"/>
                  </a:cubicBezTo>
                  <a:cubicBezTo>
                    <a:pt x="1730" y="1420"/>
                    <a:pt x="2181" y="818"/>
                    <a:pt x="2332" y="167"/>
                  </a:cubicBezTo>
                  <a:cubicBezTo>
                    <a:pt x="2350" y="77"/>
                    <a:pt x="2278" y="0"/>
                    <a:pt x="2199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44"/>
            <p:cNvSpPr/>
            <p:nvPr/>
          </p:nvSpPr>
          <p:spPr>
            <a:xfrm>
              <a:off x="6557532" y="4373339"/>
              <a:ext cx="54051" cy="62155"/>
            </a:xfrm>
            <a:custGeom>
              <a:avLst/>
              <a:gdLst/>
              <a:ahLst/>
              <a:cxnLst/>
              <a:rect l="l" t="t" r="r" b="b"/>
              <a:pathLst>
                <a:path w="1714" h="1971" extrusionOk="0">
                  <a:moveTo>
                    <a:pt x="1428" y="1"/>
                  </a:moveTo>
                  <a:cubicBezTo>
                    <a:pt x="1380" y="1"/>
                    <a:pt x="1332" y="19"/>
                    <a:pt x="1294" y="64"/>
                  </a:cubicBezTo>
                  <a:cubicBezTo>
                    <a:pt x="868" y="540"/>
                    <a:pt x="267" y="1066"/>
                    <a:pt x="41" y="1693"/>
                  </a:cubicBezTo>
                  <a:cubicBezTo>
                    <a:pt x="0" y="1815"/>
                    <a:pt x="125" y="1970"/>
                    <a:pt x="254" y="1970"/>
                  </a:cubicBezTo>
                  <a:cubicBezTo>
                    <a:pt x="284" y="1970"/>
                    <a:pt x="314" y="1962"/>
                    <a:pt x="342" y="1943"/>
                  </a:cubicBezTo>
                  <a:cubicBezTo>
                    <a:pt x="893" y="1567"/>
                    <a:pt x="1244" y="841"/>
                    <a:pt x="1620" y="314"/>
                  </a:cubicBezTo>
                  <a:cubicBezTo>
                    <a:pt x="1714" y="164"/>
                    <a:pt x="1569" y="1"/>
                    <a:pt x="1428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44"/>
            <p:cNvSpPr/>
            <p:nvPr/>
          </p:nvSpPr>
          <p:spPr>
            <a:xfrm>
              <a:off x="4736074" y="1634700"/>
              <a:ext cx="3433036" cy="2457759"/>
            </a:xfrm>
            <a:custGeom>
              <a:avLst/>
              <a:gdLst/>
              <a:ahLst/>
              <a:cxnLst/>
              <a:rect l="l" t="t" r="r" b="b"/>
              <a:pathLst>
                <a:path w="97571" h="77685" extrusionOk="0">
                  <a:moveTo>
                    <a:pt x="88180" y="1"/>
                  </a:moveTo>
                  <a:cubicBezTo>
                    <a:pt x="83126" y="1"/>
                    <a:pt x="78050" y="159"/>
                    <a:pt x="73034" y="159"/>
                  </a:cubicBezTo>
                  <a:lnTo>
                    <a:pt x="13133" y="159"/>
                  </a:lnTo>
                  <a:cubicBezTo>
                    <a:pt x="10662" y="159"/>
                    <a:pt x="8116" y="29"/>
                    <a:pt x="5592" y="29"/>
                  </a:cubicBezTo>
                  <a:cubicBezTo>
                    <a:pt x="3970" y="29"/>
                    <a:pt x="2356" y="83"/>
                    <a:pt x="778" y="259"/>
                  </a:cubicBezTo>
                  <a:cubicBezTo>
                    <a:pt x="747" y="219"/>
                    <a:pt x="705" y="199"/>
                    <a:pt x="662" y="199"/>
                  </a:cubicBezTo>
                  <a:cubicBezTo>
                    <a:pt x="598" y="199"/>
                    <a:pt x="532" y="244"/>
                    <a:pt x="502" y="334"/>
                  </a:cubicBezTo>
                  <a:cubicBezTo>
                    <a:pt x="351" y="435"/>
                    <a:pt x="351" y="635"/>
                    <a:pt x="477" y="760"/>
                  </a:cubicBezTo>
                  <a:cubicBezTo>
                    <a:pt x="126" y="6750"/>
                    <a:pt x="326" y="12841"/>
                    <a:pt x="276" y="18831"/>
                  </a:cubicBezTo>
                  <a:cubicBezTo>
                    <a:pt x="251" y="24996"/>
                    <a:pt x="251" y="31136"/>
                    <a:pt x="251" y="37277"/>
                  </a:cubicBezTo>
                  <a:lnTo>
                    <a:pt x="251" y="55322"/>
                  </a:lnTo>
                  <a:cubicBezTo>
                    <a:pt x="251" y="61112"/>
                    <a:pt x="1" y="67001"/>
                    <a:pt x="377" y="72791"/>
                  </a:cubicBezTo>
                  <a:cubicBezTo>
                    <a:pt x="251" y="74370"/>
                    <a:pt x="176" y="75924"/>
                    <a:pt x="377" y="77478"/>
                  </a:cubicBezTo>
                  <a:cubicBezTo>
                    <a:pt x="402" y="77615"/>
                    <a:pt x="533" y="77684"/>
                    <a:pt x="662" y="77684"/>
                  </a:cubicBezTo>
                  <a:cubicBezTo>
                    <a:pt x="790" y="77684"/>
                    <a:pt x="915" y="77615"/>
                    <a:pt x="928" y="77478"/>
                  </a:cubicBezTo>
                  <a:cubicBezTo>
                    <a:pt x="1153" y="75924"/>
                    <a:pt x="1078" y="74370"/>
                    <a:pt x="953" y="72791"/>
                  </a:cubicBezTo>
                  <a:cubicBezTo>
                    <a:pt x="1329" y="67152"/>
                    <a:pt x="1078" y="61387"/>
                    <a:pt x="1078" y="55748"/>
                  </a:cubicBezTo>
                  <a:cubicBezTo>
                    <a:pt x="1078" y="49583"/>
                    <a:pt x="1078" y="43442"/>
                    <a:pt x="1078" y="37277"/>
                  </a:cubicBezTo>
                  <a:cubicBezTo>
                    <a:pt x="1053" y="31287"/>
                    <a:pt x="1078" y="25272"/>
                    <a:pt x="1053" y="19257"/>
                  </a:cubicBezTo>
                  <a:cubicBezTo>
                    <a:pt x="1003" y="13141"/>
                    <a:pt x="1204" y="6976"/>
                    <a:pt x="853" y="861"/>
                  </a:cubicBezTo>
                  <a:lnTo>
                    <a:pt x="853" y="861"/>
                  </a:lnTo>
                  <a:cubicBezTo>
                    <a:pt x="2438" y="1029"/>
                    <a:pt x="4059" y="1080"/>
                    <a:pt x="5688" y="1080"/>
                  </a:cubicBezTo>
                  <a:cubicBezTo>
                    <a:pt x="8181" y="1080"/>
                    <a:pt x="10694" y="961"/>
                    <a:pt x="13133" y="961"/>
                  </a:cubicBezTo>
                  <a:cubicBezTo>
                    <a:pt x="17018" y="936"/>
                    <a:pt x="20903" y="936"/>
                    <a:pt x="24788" y="936"/>
                  </a:cubicBezTo>
                  <a:lnTo>
                    <a:pt x="48898" y="936"/>
                  </a:lnTo>
                  <a:cubicBezTo>
                    <a:pt x="56943" y="961"/>
                    <a:pt x="64988" y="961"/>
                    <a:pt x="73034" y="961"/>
                  </a:cubicBezTo>
                  <a:cubicBezTo>
                    <a:pt x="77954" y="961"/>
                    <a:pt x="82931" y="1113"/>
                    <a:pt x="87889" y="1113"/>
                  </a:cubicBezTo>
                  <a:cubicBezTo>
                    <a:pt x="90987" y="1113"/>
                    <a:pt x="94079" y="1053"/>
                    <a:pt x="97144" y="861"/>
                  </a:cubicBezTo>
                  <a:cubicBezTo>
                    <a:pt x="97570" y="836"/>
                    <a:pt x="97570" y="259"/>
                    <a:pt x="97144" y="234"/>
                  </a:cubicBezTo>
                  <a:cubicBezTo>
                    <a:pt x="94175" y="57"/>
                    <a:pt x="91181" y="1"/>
                    <a:pt x="88180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44"/>
            <p:cNvSpPr/>
            <p:nvPr/>
          </p:nvSpPr>
          <p:spPr>
            <a:xfrm>
              <a:off x="8169200" y="1643976"/>
              <a:ext cx="46672" cy="2457838"/>
            </a:xfrm>
            <a:custGeom>
              <a:avLst/>
              <a:gdLst/>
              <a:ahLst/>
              <a:cxnLst/>
              <a:rect l="l" t="t" r="r" b="b"/>
              <a:pathLst>
                <a:path w="1480" h="77940" extrusionOk="0">
                  <a:moveTo>
                    <a:pt x="753" y="1"/>
                  </a:moveTo>
                  <a:cubicBezTo>
                    <a:pt x="634" y="1"/>
                    <a:pt x="515" y="82"/>
                    <a:pt x="502" y="245"/>
                  </a:cubicBezTo>
                  <a:cubicBezTo>
                    <a:pt x="327" y="3553"/>
                    <a:pt x="552" y="6912"/>
                    <a:pt x="427" y="10245"/>
                  </a:cubicBezTo>
                  <a:cubicBezTo>
                    <a:pt x="327" y="13303"/>
                    <a:pt x="201" y="16361"/>
                    <a:pt x="151" y="19418"/>
                  </a:cubicBezTo>
                  <a:cubicBezTo>
                    <a:pt x="1" y="25935"/>
                    <a:pt x="101" y="32476"/>
                    <a:pt x="101" y="39017"/>
                  </a:cubicBezTo>
                  <a:cubicBezTo>
                    <a:pt x="126" y="45408"/>
                    <a:pt x="176" y="51799"/>
                    <a:pt x="276" y="58190"/>
                  </a:cubicBezTo>
                  <a:cubicBezTo>
                    <a:pt x="352" y="64707"/>
                    <a:pt x="201" y="71273"/>
                    <a:pt x="602" y="77789"/>
                  </a:cubicBezTo>
                  <a:cubicBezTo>
                    <a:pt x="602" y="77890"/>
                    <a:pt x="671" y="77940"/>
                    <a:pt x="743" y="77940"/>
                  </a:cubicBezTo>
                  <a:cubicBezTo>
                    <a:pt x="815" y="77940"/>
                    <a:pt x="890" y="77890"/>
                    <a:pt x="903" y="77789"/>
                  </a:cubicBezTo>
                  <a:cubicBezTo>
                    <a:pt x="1304" y="71424"/>
                    <a:pt x="1154" y="64982"/>
                    <a:pt x="1229" y="58616"/>
                  </a:cubicBezTo>
                  <a:cubicBezTo>
                    <a:pt x="1279" y="52075"/>
                    <a:pt x="1379" y="45559"/>
                    <a:pt x="1404" y="39017"/>
                  </a:cubicBezTo>
                  <a:cubicBezTo>
                    <a:pt x="1404" y="32626"/>
                    <a:pt x="1479" y="26210"/>
                    <a:pt x="1354" y="19819"/>
                  </a:cubicBezTo>
                  <a:cubicBezTo>
                    <a:pt x="1304" y="16636"/>
                    <a:pt x="1179" y="13428"/>
                    <a:pt x="1078" y="10245"/>
                  </a:cubicBezTo>
                  <a:cubicBezTo>
                    <a:pt x="953" y="6912"/>
                    <a:pt x="1179" y="3553"/>
                    <a:pt x="1003" y="245"/>
                  </a:cubicBezTo>
                  <a:cubicBezTo>
                    <a:pt x="991" y="82"/>
                    <a:pt x="872" y="1"/>
                    <a:pt x="753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44"/>
            <p:cNvSpPr/>
            <p:nvPr/>
          </p:nvSpPr>
          <p:spPr>
            <a:xfrm>
              <a:off x="4764876" y="4070000"/>
              <a:ext cx="3433023" cy="36724"/>
            </a:xfrm>
            <a:custGeom>
              <a:avLst/>
              <a:gdLst/>
              <a:ahLst/>
              <a:cxnLst/>
              <a:rect l="l" t="t" r="r" b="b"/>
              <a:pathLst>
                <a:path w="97446" h="1165" extrusionOk="0">
                  <a:moveTo>
                    <a:pt x="45787" y="1"/>
                  </a:moveTo>
                  <a:cubicBezTo>
                    <a:pt x="30553" y="1"/>
                    <a:pt x="15321" y="107"/>
                    <a:pt x="101" y="510"/>
                  </a:cubicBezTo>
                  <a:cubicBezTo>
                    <a:pt x="1" y="510"/>
                    <a:pt x="1" y="635"/>
                    <a:pt x="101" y="635"/>
                  </a:cubicBezTo>
                  <a:cubicBezTo>
                    <a:pt x="15554" y="1055"/>
                    <a:pt x="31019" y="1165"/>
                    <a:pt x="46487" y="1165"/>
                  </a:cubicBezTo>
                  <a:cubicBezTo>
                    <a:pt x="63280" y="1165"/>
                    <a:pt x="80078" y="1036"/>
                    <a:pt x="96869" y="1036"/>
                  </a:cubicBezTo>
                  <a:cubicBezTo>
                    <a:pt x="97445" y="1036"/>
                    <a:pt x="97445" y="134"/>
                    <a:pt x="96869" y="134"/>
                  </a:cubicBezTo>
                  <a:cubicBezTo>
                    <a:pt x="79845" y="134"/>
                    <a:pt x="62814" y="1"/>
                    <a:pt x="45787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44"/>
            <p:cNvSpPr/>
            <p:nvPr/>
          </p:nvSpPr>
          <p:spPr>
            <a:xfrm>
              <a:off x="5072649" y="1895125"/>
              <a:ext cx="2855107" cy="1999227"/>
            </a:xfrm>
            <a:custGeom>
              <a:avLst/>
              <a:gdLst/>
              <a:ahLst/>
              <a:cxnLst/>
              <a:rect l="l" t="t" r="r" b="b"/>
              <a:pathLst>
                <a:path w="80352" h="63817" extrusionOk="0">
                  <a:moveTo>
                    <a:pt x="71798" y="1"/>
                  </a:moveTo>
                  <a:cubicBezTo>
                    <a:pt x="67685" y="1"/>
                    <a:pt x="63566" y="120"/>
                    <a:pt x="59474" y="120"/>
                  </a:cubicBezTo>
                  <a:cubicBezTo>
                    <a:pt x="52807" y="120"/>
                    <a:pt x="46166" y="120"/>
                    <a:pt x="39524" y="95"/>
                  </a:cubicBezTo>
                  <a:cubicBezTo>
                    <a:pt x="32857" y="95"/>
                    <a:pt x="26216" y="120"/>
                    <a:pt x="19574" y="120"/>
                  </a:cubicBezTo>
                  <a:cubicBezTo>
                    <a:pt x="16166" y="145"/>
                    <a:pt x="12782" y="145"/>
                    <a:pt x="9374" y="145"/>
                  </a:cubicBezTo>
                  <a:cubicBezTo>
                    <a:pt x="9280" y="146"/>
                    <a:pt x="9186" y="146"/>
                    <a:pt x="9091" y="146"/>
                  </a:cubicBezTo>
                  <a:cubicBezTo>
                    <a:pt x="7591" y="146"/>
                    <a:pt x="6005" y="53"/>
                    <a:pt x="4434" y="53"/>
                  </a:cubicBezTo>
                  <a:cubicBezTo>
                    <a:pt x="2930" y="53"/>
                    <a:pt x="1439" y="138"/>
                    <a:pt x="50" y="471"/>
                  </a:cubicBezTo>
                  <a:cubicBezTo>
                    <a:pt x="0" y="471"/>
                    <a:pt x="0" y="496"/>
                    <a:pt x="50" y="521"/>
                  </a:cubicBezTo>
                  <a:cubicBezTo>
                    <a:pt x="1439" y="841"/>
                    <a:pt x="2929" y="926"/>
                    <a:pt x="4433" y="926"/>
                  </a:cubicBezTo>
                  <a:cubicBezTo>
                    <a:pt x="6104" y="926"/>
                    <a:pt x="7791" y="822"/>
                    <a:pt x="9374" y="822"/>
                  </a:cubicBezTo>
                  <a:cubicBezTo>
                    <a:pt x="12782" y="822"/>
                    <a:pt x="16166" y="847"/>
                    <a:pt x="19574" y="847"/>
                  </a:cubicBezTo>
                  <a:cubicBezTo>
                    <a:pt x="26216" y="872"/>
                    <a:pt x="32857" y="872"/>
                    <a:pt x="39524" y="872"/>
                  </a:cubicBezTo>
                  <a:cubicBezTo>
                    <a:pt x="46166" y="872"/>
                    <a:pt x="52807" y="872"/>
                    <a:pt x="59474" y="847"/>
                  </a:cubicBezTo>
                  <a:cubicBezTo>
                    <a:pt x="63546" y="847"/>
                    <a:pt x="67665" y="960"/>
                    <a:pt x="71773" y="960"/>
                  </a:cubicBezTo>
                  <a:cubicBezTo>
                    <a:pt x="74341" y="960"/>
                    <a:pt x="76904" y="916"/>
                    <a:pt x="79449" y="771"/>
                  </a:cubicBezTo>
                  <a:lnTo>
                    <a:pt x="79449" y="771"/>
                  </a:lnTo>
                  <a:cubicBezTo>
                    <a:pt x="78823" y="5859"/>
                    <a:pt x="79224" y="11248"/>
                    <a:pt x="79224" y="16360"/>
                  </a:cubicBezTo>
                  <a:cubicBezTo>
                    <a:pt x="79198" y="21599"/>
                    <a:pt x="79198" y="26862"/>
                    <a:pt x="79173" y="32100"/>
                  </a:cubicBezTo>
                  <a:cubicBezTo>
                    <a:pt x="79148" y="42551"/>
                    <a:pt x="78747" y="53103"/>
                    <a:pt x="79299" y="63554"/>
                  </a:cubicBezTo>
                  <a:cubicBezTo>
                    <a:pt x="79299" y="63729"/>
                    <a:pt x="79424" y="63817"/>
                    <a:pt x="79549" y="63817"/>
                  </a:cubicBezTo>
                  <a:cubicBezTo>
                    <a:pt x="79675" y="63817"/>
                    <a:pt x="79800" y="63729"/>
                    <a:pt x="79800" y="63554"/>
                  </a:cubicBezTo>
                  <a:cubicBezTo>
                    <a:pt x="80351" y="53103"/>
                    <a:pt x="79950" y="42551"/>
                    <a:pt x="79925" y="32100"/>
                  </a:cubicBezTo>
                  <a:cubicBezTo>
                    <a:pt x="79900" y="26987"/>
                    <a:pt x="79900" y="21874"/>
                    <a:pt x="79875" y="16787"/>
                  </a:cubicBezTo>
                  <a:cubicBezTo>
                    <a:pt x="79875" y="11523"/>
                    <a:pt x="80276" y="5984"/>
                    <a:pt x="79650" y="771"/>
                  </a:cubicBezTo>
                  <a:cubicBezTo>
                    <a:pt x="79700" y="771"/>
                    <a:pt x="79775" y="771"/>
                    <a:pt x="79850" y="746"/>
                  </a:cubicBezTo>
                  <a:cubicBezTo>
                    <a:pt x="80201" y="721"/>
                    <a:pt x="80201" y="245"/>
                    <a:pt x="79850" y="220"/>
                  </a:cubicBezTo>
                  <a:cubicBezTo>
                    <a:pt x="77175" y="52"/>
                    <a:pt x="74488" y="1"/>
                    <a:pt x="71798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44"/>
            <p:cNvSpPr/>
            <p:nvPr/>
          </p:nvSpPr>
          <p:spPr>
            <a:xfrm>
              <a:off x="5077100" y="3869300"/>
              <a:ext cx="2799910" cy="33800"/>
            </a:xfrm>
            <a:custGeom>
              <a:avLst/>
              <a:gdLst/>
              <a:ahLst/>
              <a:cxnLst/>
              <a:rect l="l" t="t" r="r" b="b"/>
              <a:pathLst>
                <a:path w="80026" h="1072" extrusionOk="0">
                  <a:moveTo>
                    <a:pt x="16907" y="1"/>
                  </a:moveTo>
                  <a:cubicBezTo>
                    <a:pt x="11259" y="1"/>
                    <a:pt x="5618" y="74"/>
                    <a:pt x="0" y="332"/>
                  </a:cubicBezTo>
                  <a:cubicBezTo>
                    <a:pt x="25" y="483"/>
                    <a:pt x="51" y="608"/>
                    <a:pt x="76" y="758"/>
                  </a:cubicBezTo>
                  <a:cubicBezTo>
                    <a:pt x="5631" y="1003"/>
                    <a:pt x="11205" y="1071"/>
                    <a:pt x="16782" y="1071"/>
                  </a:cubicBezTo>
                  <a:cubicBezTo>
                    <a:pt x="23954" y="1071"/>
                    <a:pt x="31131" y="958"/>
                    <a:pt x="38280" y="958"/>
                  </a:cubicBezTo>
                  <a:cubicBezTo>
                    <a:pt x="38687" y="958"/>
                    <a:pt x="39093" y="958"/>
                    <a:pt x="39499" y="959"/>
                  </a:cubicBezTo>
                  <a:cubicBezTo>
                    <a:pt x="49023" y="959"/>
                    <a:pt x="58560" y="895"/>
                    <a:pt x="68091" y="895"/>
                  </a:cubicBezTo>
                  <a:cubicBezTo>
                    <a:pt x="71904" y="895"/>
                    <a:pt x="75715" y="905"/>
                    <a:pt x="79525" y="934"/>
                  </a:cubicBezTo>
                  <a:cubicBezTo>
                    <a:pt x="80026" y="934"/>
                    <a:pt x="80026" y="157"/>
                    <a:pt x="79525" y="157"/>
                  </a:cubicBezTo>
                  <a:cubicBezTo>
                    <a:pt x="75888" y="177"/>
                    <a:pt x="72250" y="185"/>
                    <a:pt x="68611" y="185"/>
                  </a:cubicBezTo>
                  <a:cubicBezTo>
                    <a:pt x="58907" y="185"/>
                    <a:pt x="49196" y="132"/>
                    <a:pt x="39499" y="132"/>
                  </a:cubicBezTo>
                  <a:cubicBezTo>
                    <a:pt x="31981" y="132"/>
                    <a:pt x="24437" y="1"/>
                    <a:pt x="16907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44"/>
            <p:cNvSpPr/>
            <p:nvPr/>
          </p:nvSpPr>
          <p:spPr>
            <a:xfrm>
              <a:off x="5032325" y="1895128"/>
              <a:ext cx="40333" cy="1999224"/>
            </a:xfrm>
            <a:custGeom>
              <a:avLst/>
              <a:gdLst/>
              <a:ahLst/>
              <a:cxnLst/>
              <a:rect l="l" t="t" r="r" b="b"/>
              <a:pathLst>
                <a:path w="1279" h="63397" extrusionOk="0">
                  <a:moveTo>
                    <a:pt x="652" y="1"/>
                  </a:moveTo>
                  <a:cubicBezTo>
                    <a:pt x="614" y="1"/>
                    <a:pt x="577" y="26"/>
                    <a:pt x="577" y="76"/>
                  </a:cubicBezTo>
                  <a:cubicBezTo>
                    <a:pt x="75" y="5264"/>
                    <a:pt x="326" y="10627"/>
                    <a:pt x="301" y="15840"/>
                  </a:cubicBezTo>
                  <a:cubicBezTo>
                    <a:pt x="276" y="21229"/>
                    <a:pt x="326" y="26617"/>
                    <a:pt x="251" y="32031"/>
                  </a:cubicBezTo>
                  <a:cubicBezTo>
                    <a:pt x="176" y="37269"/>
                    <a:pt x="176" y="42532"/>
                    <a:pt x="201" y="47795"/>
                  </a:cubicBezTo>
                  <a:cubicBezTo>
                    <a:pt x="226" y="50427"/>
                    <a:pt x="276" y="53033"/>
                    <a:pt x="276" y="55665"/>
                  </a:cubicBezTo>
                  <a:cubicBezTo>
                    <a:pt x="276" y="58171"/>
                    <a:pt x="0" y="60753"/>
                    <a:pt x="401" y="63209"/>
                  </a:cubicBezTo>
                  <a:cubicBezTo>
                    <a:pt x="414" y="63334"/>
                    <a:pt x="533" y="63397"/>
                    <a:pt x="652" y="63397"/>
                  </a:cubicBezTo>
                  <a:cubicBezTo>
                    <a:pt x="771" y="63397"/>
                    <a:pt x="890" y="63334"/>
                    <a:pt x="903" y="63209"/>
                  </a:cubicBezTo>
                  <a:cubicBezTo>
                    <a:pt x="1278" y="60878"/>
                    <a:pt x="1053" y="58447"/>
                    <a:pt x="1028" y="56091"/>
                  </a:cubicBezTo>
                  <a:cubicBezTo>
                    <a:pt x="1003" y="53459"/>
                    <a:pt x="1078" y="50828"/>
                    <a:pt x="1103" y="48196"/>
                  </a:cubicBezTo>
                  <a:cubicBezTo>
                    <a:pt x="1128" y="42808"/>
                    <a:pt x="1103" y="37419"/>
                    <a:pt x="1053" y="32031"/>
                  </a:cubicBezTo>
                  <a:cubicBezTo>
                    <a:pt x="978" y="26768"/>
                    <a:pt x="1003" y="21504"/>
                    <a:pt x="1003" y="16241"/>
                  </a:cubicBezTo>
                  <a:cubicBezTo>
                    <a:pt x="978" y="10903"/>
                    <a:pt x="1228" y="5414"/>
                    <a:pt x="727" y="76"/>
                  </a:cubicBezTo>
                  <a:cubicBezTo>
                    <a:pt x="727" y="26"/>
                    <a:pt x="689" y="1"/>
                    <a:pt x="652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44"/>
            <p:cNvSpPr/>
            <p:nvPr/>
          </p:nvSpPr>
          <p:spPr>
            <a:xfrm>
              <a:off x="6303511" y="4118466"/>
              <a:ext cx="2428" cy="1608"/>
            </a:xfrm>
            <a:custGeom>
              <a:avLst/>
              <a:gdLst/>
              <a:ahLst/>
              <a:cxnLst/>
              <a:rect l="l" t="t" r="r" b="b"/>
              <a:pathLst>
                <a:path w="77" h="51" extrusionOk="0">
                  <a:moveTo>
                    <a:pt x="26" y="0"/>
                  </a:moveTo>
                  <a:cubicBezTo>
                    <a:pt x="1" y="0"/>
                    <a:pt x="1" y="50"/>
                    <a:pt x="26" y="50"/>
                  </a:cubicBezTo>
                  <a:cubicBezTo>
                    <a:pt x="76" y="50"/>
                    <a:pt x="76" y="0"/>
                    <a:pt x="26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44"/>
            <p:cNvSpPr/>
            <p:nvPr/>
          </p:nvSpPr>
          <p:spPr>
            <a:xfrm>
              <a:off x="6202375" y="4086741"/>
              <a:ext cx="105295" cy="383182"/>
            </a:xfrm>
            <a:custGeom>
              <a:avLst/>
              <a:gdLst/>
              <a:ahLst/>
              <a:cxnLst/>
              <a:rect l="l" t="t" r="r" b="b"/>
              <a:pathLst>
                <a:path w="3339" h="12151" extrusionOk="0">
                  <a:moveTo>
                    <a:pt x="3129" y="0"/>
                  </a:moveTo>
                  <a:cubicBezTo>
                    <a:pt x="3058" y="0"/>
                    <a:pt x="2988" y="38"/>
                    <a:pt x="2957" y="129"/>
                  </a:cubicBezTo>
                  <a:cubicBezTo>
                    <a:pt x="1930" y="3913"/>
                    <a:pt x="1052" y="7773"/>
                    <a:pt x="75" y="11608"/>
                  </a:cubicBezTo>
                  <a:cubicBezTo>
                    <a:pt x="0" y="11938"/>
                    <a:pt x="275" y="12151"/>
                    <a:pt x="529" y="12151"/>
                  </a:cubicBezTo>
                  <a:cubicBezTo>
                    <a:pt x="700" y="12151"/>
                    <a:pt x="862" y="12055"/>
                    <a:pt x="902" y="11833"/>
                  </a:cubicBezTo>
                  <a:cubicBezTo>
                    <a:pt x="1704" y="7974"/>
                    <a:pt x="2606" y="4114"/>
                    <a:pt x="3308" y="204"/>
                  </a:cubicBezTo>
                  <a:cubicBezTo>
                    <a:pt x="3338" y="84"/>
                    <a:pt x="3234" y="0"/>
                    <a:pt x="3129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44"/>
            <p:cNvSpPr/>
            <p:nvPr/>
          </p:nvSpPr>
          <p:spPr>
            <a:xfrm>
              <a:off x="6575759" y="4086489"/>
              <a:ext cx="116333" cy="390750"/>
            </a:xfrm>
            <a:custGeom>
              <a:avLst/>
              <a:gdLst/>
              <a:ahLst/>
              <a:cxnLst/>
              <a:rect l="l" t="t" r="r" b="b"/>
              <a:pathLst>
                <a:path w="3689" h="12391" extrusionOk="0">
                  <a:moveTo>
                    <a:pt x="198" y="1"/>
                  </a:moveTo>
                  <a:cubicBezTo>
                    <a:pt x="99" y="1"/>
                    <a:pt x="1" y="64"/>
                    <a:pt x="15" y="187"/>
                  </a:cubicBezTo>
                  <a:cubicBezTo>
                    <a:pt x="792" y="3997"/>
                    <a:pt x="2195" y="8132"/>
                    <a:pt x="2897" y="12117"/>
                  </a:cubicBezTo>
                  <a:cubicBezTo>
                    <a:pt x="2937" y="12309"/>
                    <a:pt x="3083" y="12391"/>
                    <a:pt x="3234" y="12391"/>
                  </a:cubicBezTo>
                  <a:cubicBezTo>
                    <a:pt x="3456" y="12391"/>
                    <a:pt x="3688" y="12211"/>
                    <a:pt x="3599" y="11942"/>
                  </a:cubicBezTo>
                  <a:cubicBezTo>
                    <a:pt x="2446" y="8032"/>
                    <a:pt x="1644" y="3997"/>
                    <a:pt x="391" y="137"/>
                  </a:cubicBezTo>
                  <a:cubicBezTo>
                    <a:pt x="368" y="46"/>
                    <a:pt x="282" y="1"/>
                    <a:pt x="198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44"/>
            <p:cNvSpPr/>
            <p:nvPr/>
          </p:nvSpPr>
          <p:spPr>
            <a:xfrm>
              <a:off x="5799253" y="4456341"/>
              <a:ext cx="1258278" cy="37495"/>
            </a:xfrm>
            <a:custGeom>
              <a:avLst/>
              <a:gdLst/>
              <a:ahLst/>
              <a:cxnLst/>
              <a:rect l="l" t="t" r="r" b="b"/>
              <a:pathLst>
                <a:path w="39901" h="1189" extrusionOk="0">
                  <a:moveTo>
                    <a:pt x="35863" y="1"/>
                  </a:moveTo>
                  <a:cubicBezTo>
                    <a:pt x="33931" y="1"/>
                    <a:pt x="31961" y="163"/>
                    <a:pt x="30126" y="163"/>
                  </a:cubicBezTo>
                  <a:lnTo>
                    <a:pt x="19851" y="163"/>
                  </a:lnTo>
                  <a:cubicBezTo>
                    <a:pt x="16567" y="163"/>
                    <a:pt x="13284" y="163"/>
                    <a:pt x="10001" y="188"/>
                  </a:cubicBezTo>
                  <a:cubicBezTo>
                    <a:pt x="8238" y="188"/>
                    <a:pt x="6352" y="50"/>
                    <a:pt x="4492" y="50"/>
                  </a:cubicBezTo>
                  <a:cubicBezTo>
                    <a:pt x="2994" y="50"/>
                    <a:pt x="1513" y="140"/>
                    <a:pt x="126" y="464"/>
                  </a:cubicBezTo>
                  <a:cubicBezTo>
                    <a:pt x="1" y="489"/>
                    <a:pt x="1" y="690"/>
                    <a:pt x="126" y="715"/>
                  </a:cubicBezTo>
                  <a:cubicBezTo>
                    <a:pt x="1491" y="1024"/>
                    <a:pt x="2950" y="1108"/>
                    <a:pt x="4425" y="1108"/>
                  </a:cubicBezTo>
                  <a:cubicBezTo>
                    <a:pt x="6173" y="1108"/>
                    <a:pt x="7941" y="990"/>
                    <a:pt x="9600" y="990"/>
                  </a:cubicBezTo>
                  <a:lnTo>
                    <a:pt x="19851" y="990"/>
                  </a:lnTo>
                  <a:cubicBezTo>
                    <a:pt x="23134" y="990"/>
                    <a:pt x="26417" y="1016"/>
                    <a:pt x="29700" y="1016"/>
                  </a:cubicBezTo>
                  <a:cubicBezTo>
                    <a:pt x="31635" y="1016"/>
                    <a:pt x="33707" y="1189"/>
                    <a:pt x="35734" y="1189"/>
                  </a:cubicBezTo>
                  <a:cubicBezTo>
                    <a:pt x="37068" y="1189"/>
                    <a:pt x="38382" y="1114"/>
                    <a:pt x="39625" y="865"/>
                  </a:cubicBezTo>
                  <a:cubicBezTo>
                    <a:pt x="39901" y="790"/>
                    <a:pt x="39901" y="364"/>
                    <a:pt x="39625" y="314"/>
                  </a:cubicBezTo>
                  <a:cubicBezTo>
                    <a:pt x="38422" y="73"/>
                    <a:pt x="37151" y="1"/>
                    <a:pt x="35863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44"/>
            <p:cNvSpPr/>
            <p:nvPr/>
          </p:nvSpPr>
          <p:spPr>
            <a:xfrm>
              <a:off x="5766866" y="4462017"/>
              <a:ext cx="56038" cy="122198"/>
            </a:xfrm>
            <a:custGeom>
              <a:avLst/>
              <a:gdLst/>
              <a:ahLst/>
              <a:cxnLst/>
              <a:rect l="l" t="t" r="r" b="b"/>
              <a:pathLst>
                <a:path w="1777" h="3875" extrusionOk="0">
                  <a:moveTo>
                    <a:pt x="1423" y="1"/>
                  </a:moveTo>
                  <a:cubicBezTo>
                    <a:pt x="1345" y="1"/>
                    <a:pt x="1264" y="33"/>
                    <a:pt x="1203" y="109"/>
                  </a:cubicBezTo>
                  <a:cubicBezTo>
                    <a:pt x="552" y="1036"/>
                    <a:pt x="0" y="2565"/>
                    <a:pt x="376" y="3668"/>
                  </a:cubicBezTo>
                  <a:cubicBezTo>
                    <a:pt x="415" y="3799"/>
                    <a:pt x="544" y="3875"/>
                    <a:pt x="664" y="3875"/>
                  </a:cubicBezTo>
                  <a:cubicBezTo>
                    <a:pt x="775" y="3875"/>
                    <a:pt x="879" y="3811"/>
                    <a:pt x="903" y="3668"/>
                  </a:cubicBezTo>
                  <a:cubicBezTo>
                    <a:pt x="978" y="3141"/>
                    <a:pt x="928" y="2590"/>
                    <a:pt x="1028" y="2039"/>
                  </a:cubicBezTo>
                  <a:cubicBezTo>
                    <a:pt x="1153" y="1462"/>
                    <a:pt x="1379" y="911"/>
                    <a:pt x="1654" y="384"/>
                  </a:cubicBezTo>
                  <a:cubicBezTo>
                    <a:pt x="1777" y="174"/>
                    <a:pt x="1606" y="1"/>
                    <a:pt x="1423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44"/>
            <p:cNvSpPr/>
            <p:nvPr/>
          </p:nvSpPr>
          <p:spPr>
            <a:xfrm>
              <a:off x="5776358" y="4565549"/>
              <a:ext cx="1307252" cy="37747"/>
            </a:xfrm>
            <a:custGeom>
              <a:avLst/>
              <a:gdLst/>
              <a:ahLst/>
              <a:cxnLst/>
              <a:rect l="l" t="t" r="r" b="b"/>
              <a:pathLst>
                <a:path w="41454" h="1197" extrusionOk="0">
                  <a:moveTo>
                    <a:pt x="33496" y="0"/>
                  </a:moveTo>
                  <a:cubicBezTo>
                    <a:pt x="29201" y="0"/>
                    <a:pt x="24872" y="228"/>
                    <a:pt x="20652" y="259"/>
                  </a:cubicBezTo>
                  <a:cubicBezTo>
                    <a:pt x="20465" y="260"/>
                    <a:pt x="20279" y="260"/>
                    <a:pt x="20092" y="260"/>
                  </a:cubicBezTo>
                  <a:cubicBezTo>
                    <a:pt x="16311" y="260"/>
                    <a:pt x="12472" y="125"/>
                    <a:pt x="8648" y="125"/>
                  </a:cubicBezTo>
                  <a:cubicBezTo>
                    <a:pt x="5805" y="125"/>
                    <a:pt x="2971" y="200"/>
                    <a:pt x="175" y="460"/>
                  </a:cubicBezTo>
                  <a:cubicBezTo>
                    <a:pt x="0" y="460"/>
                    <a:pt x="0" y="736"/>
                    <a:pt x="175" y="761"/>
                  </a:cubicBezTo>
                  <a:cubicBezTo>
                    <a:pt x="2971" y="1020"/>
                    <a:pt x="5805" y="1095"/>
                    <a:pt x="8648" y="1095"/>
                  </a:cubicBezTo>
                  <a:cubicBezTo>
                    <a:pt x="12472" y="1095"/>
                    <a:pt x="16311" y="960"/>
                    <a:pt x="20092" y="960"/>
                  </a:cubicBezTo>
                  <a:cubicBezTo>
                    <a:pt x="20279" y="960"/>
                    <a:pt x="20465" y="960"/>
                    <a:pt x="20652" y="961"/>
                  </a:cubicBezTo>
                  <a:cubicBezTo>
                    <a:pt x="24852" y="977"/>
                    <a:pt x="29158" y="1197"/>
                    <a:pt x="33433" y="1197"/>
                  </a:cubicBezTo>
                  <a:cubicBezTo>
                    <a:pt x="36020" y="1197"/>
                    <a:pt x="38595" y="1116"/>
                    <a:pt x="41128" y="861"/>
                  </a:cubicBezTo>
                  <a:cubicBezTo>
                    <a:pt x="41454" y="836"/>
                    <a:pt x="41454" y="360"/>
                    <a:pt x="41128" y="335"/>
                  </a:cubicBezTo>
                  <a:cubicBezTo>
                    <a:pt x="38616" y="81"/>
                    <a:pt x="36062" y="0"/>
                    <a:pt x="33496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44"/>
            <p:cNvSpPr/>
            <p:nvPr/>
          </p:nvSpPr>
          <p:spPr>
            <a:xfrm>
              <a:off x="7032240" y="4473055"/>
              <a:ext cx="68021" cy="114661"/>
            </a:xfrm>
            <a:custGeom>
              <a:avLst/>
              <a:gdLst/>
              <a:ahLst/>
              <a:cxnLst/>
              <a:rect l="l" t="t" r="r" b="b"/>
              <a:pathLst>
                <a:path w="2157" h="3636" extrusionOk="0">
                  <a:moveTo>
                    <a:pt x="489" y="0"/>
                  </a:moveTo>
                  <a:cubicBezTo>
                    <a:pt x="338" y="0"/>
                    <a:pt x="182" y="41"/>
                    <a:pt x="26" y="135"/>
                  </a:cubicBezTo>
                  <a:cubicBezTo>
                    <a:pt x="1" y="135"/>
                    <a:pt x="1" y="160"/>
                    <a:pt x="26" y="185"/>
                  </a:cubicBezTo>
                  <a:cubicBezTo>
                    <a:pt x="527" y="460"/>
                    <a:pt x="1053" y="836"/>
                    <a:pt x="1229" y="1438"/>
                  </a:cubicBezTo>
                  <a:cubicBezTo>
                    <a:pt x="1429" y="2115"/>
                    <a:pt x="1104" y="2791"/>
                    <a:pt x="1254" y="3468"/>
                  </a:cubicBezTo>
                  <a:cubicBezTo>
                    <a:pt x="1281" y="3578"/>
                    <a:pt x="1385" y="3635"/>
                    <a:pt x="1489" y="3635"/>
                  </a:cubicBezTo>
                  <a:cubicBezTo>
                    <a:pt x="1574" y="3635"/>
                    <a:pt x="1660" y="3597"/>
                    <a:pt x="1705" y="3518"/>
                  </a:cubicBezTo>
                  <a:cubicBezTo>
                    <a:pt x="2156" y="2791"/>
                    <a:pt x="2056" y="1513"/>
                    <a:pt x="1605" y="786"/>
                  </a:cubicBezTo>
                  <a:cubicBezTo>
                    <a:pt x="1360" y="372"/>
                    <a:pt x="946" y="0"/>
                    <a:pt x="489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44"/>
            <p:cNvSpPr/>
            <p:nvPr/>
          </p:nvSpPr>
          <p:spPr>
            <a:xfrm>
              <a:off x="5605623" y="3530418"/>
              <a:ext cx="7947" cy="7947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0" y="0"/>
                  </a:moveTo>
                  <a:lnTo>
                    <a:pt x="0" y="0"/>
                  </a:lnTo>
                  <a:cubicBezTo>
                    <a:pt x="26" y="126"/>
                    <a:pt x="101" y="226"/>
                    <a:pt x="251" y="251"/>
                  </a:cubicBezTo>
                  <a:cubicBezTo>
                    <a:pt x="251" y="201"/>
                    <a:pt x="251" y="151"/>
                    <a:pt x="251" y="126"/>
                  </a:cubicBezTo>
                  <a:cubicBezTo>
                    <a:pt x="176" y="101"/>
                    <a:pt x="76" y="76"/>
                    <a:pt x="0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44"/>
            <p:cNvSpPr/>
            <p:nvPr/>
          </p:nvSpPr>
          <p:spPr>
            <a:xfrm>
              <a:off x="5525017" y="3468765"/>
              <a:ext cx="2397" cy="2397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75" y="1"/>
                  </a:moveTo>
                  <a:cubicBezTo>
                    <a:pt x="54" y="11"/>
                    <a:pt x="41" y="22"/>
                    <a:pt x="32" y="33"/>
                  </a:cubicBezTo>
                  <a:lnTo>
                    <a:pt x="32" y="33"/>
                  </a:lnTo>
                  <a:cubicBezTo>
                    <a:pt x="47" y="21"/>
                    <a:pt x="61" y="15"/>
                    <a:pt x="75" y="1"/>
                  </a:cubicBezTo>
                  <a:close/>
                  <a:moveTo>
                    <a:pt x="32" y="33"/>
                  </a:moveTo>
                  <a:cubicBezTo>
                    <a:pt x="22" y="42"/>
                    <a:pt x="11" y="54"/>
                    <a:pt x="0" y="76"/>
                  </a:cubicBezTo>
                  <a:cubicBezTo>
                    <a:pt x="14" y="61"/>
                    <a:pt x="20" y="47"/>
                    <a:pt x="32" y="33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44"/>
            <p:cNvSpPr/>
            <p:nvPr/>
          </p:nvSpPr>
          <p:spPr>
            <a:xfrm>
              <a:off x="5389066" y="4040194"/>
              <a:ext cx="4762" cy="11100"/>
            </a:xfrm>
            <a:custGeom>
              <a:avLst/>
              <a:gdLst/>
              <a:ahLst/>
              <a:cxnLst/>
              <a:rect l="l" t="t" r="r" b="b"/>
              <a:pathLst>
                <a:path w="151" h="352" extrusionOk="0">
                  <a:moveTo>
                    <a:pt x="151" y="1"/>
                  </a:moveTo>
                  <a:cubicBezTo>
                    <a:pt x="100" y="1"/>
                    <a:pt x="75" y="1"/>
                    <a:pt x="25" y="26"/>
                  </a:cubicBezTo>
                  <a:cubicBezTo>
                    <a:pt x="25" y="126"/>
                    <a:pt x="0" y="226"/>
                    <a:pt x="0" y="352"/>
                  </a:cubicBezTo>
                  <a:cubicBezTo>
                    <a:pt x="0" y="327"/>
                    <a:pt x="25" y="302"/>
                    <a:pt x="50" y="277"/>
                  </a:cubicBezTo>
                  <a:cubicBezTo>
                    <a:pt x="75" y="176"/>
                    <a:pt x="100" y="101"/>
                    <a:pt x="151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5" name="Google Shape;1325;p44"/>
            <p:cNvSpPr/>
            <p:nvPr/>
          </p:nvSpPr>
          <p:spPr>
            <a:xfrm>
              <a:off x="5374055" y="4031522"/>
              <a:ext cx="4762" cy="8704"/>
            </a:xfrm>
            <a:custGeom>
              <a:avLst/>
              <a:gdLst/>
              <a:ahLst/>
              <a:cxnLst/>
              <a:rect l="l" t="t" r="r" b="b"/>
              <a:pathLst>
                <a:path w="151" h="276" extrusionOk="0">
                  <a:moveTo>
                    <a:pt x="150" y="0"/>
                  </a:moveTo>
                  <a:lnTo>
                    <a:pt x="150" y="0"/>
                  </a:lnTo>
                  <a:cubicBezTo>
                    <a:pt x="125" y="25"/>
                    <a:pt x="100" y="25"/>
                    <a:pt x="75" y="50"/>
                  </a:cubicBezTo>
                  <a:cubicBezTo>
                    <a:pt x="0" y="126"/>
                    <a:pt x="25" y="226"/>
                    <a:pt x="100" y="276"/>
                  </a:cubicBezTo>
                  <a:cubicBezTo>
                    <a:pt x="125" y="176"/>
                    <a:pt x="150" y="75"/>
                    <a:pt x="150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6" name="Google Shape;1326;p44"/>
            <p:cNvSpPr/>
            <p:nvPr/>
          </p:nvSpPr>
          <p:spPr>
            <a:xfrm>
              <a:off x="5586638" y="4078132"/>
              <a:ext cx="3217" cy="21381"/>
            </a:xfrm>
            <a:custGeom>
              <a:avLst/>
              <a:gdLst/>
              <a:ahLst/>
              <a:cxnLst/>
              <a:rect l="l" t="t" r="r" b="b"/>
              <a:pathLst>
                <a:path w="102" h="678" extrusionOk="0">
                  <a:moveTo>
                    <a:pt x="76" y="1"/>
                  </a:moveTo>
                  <a:cubicBezTo>
                    <a:pt x="51" y="227"/>
                    <a:pt x="26" y="452"/>
                    <a:pt x="1" y="678"/>
                  </a:cubicBezTo>
                  <a:cubicBezTo>
                    <a:pt x="26" y="653"/>
                    <a:pt x="51" y="602"/>
                    <a:pt x="76" y="552"/>
                  </a:cubicBezTo>
                  <a:cubicBezTo>
                    <a:pt x="101" y="377"/>
                    <a:pt x="101" y="176"/>
                    <a:pt x="76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44"/>
            <p:cNvSpPr/>
            <p:nvPr/>
          </p:nvSpPr>
          <p:spPr>
            <a:xfrm>
              <a:off x="5586638" y="4069459"/>
              <a:ext cx="2428" cy="8704"/>
            </a:xfrm>
            <a:custGeom>
              <a:avLst/>
              <a:gdLst/>
              <a:ahLst/>
              <a:cxnLst/>
              <a:rect l="l" t="t" r="r" b="b"/>
              <a:pathLst>
                <a:path w="77" h="276" extrusionOk="0">
                  <a:moveTo>
                    <a:pt x="1" y="0"/>
                  </a:moveTo>
                  <a:cubicBezTo>
                    <a:pt x="26" y="101"/>
                    <a:pt x="51" y="176"/>
                    <a:pt x="76" y="276"/>
                  </a:cubicBezTo>
                  <a:cubicBezTo>
                    <a:pt x="76" y="151"/>
                    <a:pt x="51" y="75"/>
                    <a:pt x="1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44"/>
            <p:cNvSpPr/>
            <p:nvPr/>
          </p:nvSpPr>
          <p:spPr>
            <a:xfrm flipH="1">
              <a:off x="7927744" y="1469318"/>
              <a:ext cx="421108" cy="390749"/>
            </a:xfrm>
            <a:custGeom>
              <a:avLst/>
              <a:gdLst/>
              <a:ahLst/>
              <a:cxnLst/>
              <a:rect l="l" t="t" r="r" b="b"/>
              <a:pathLst>
                <a:path w="2969" h="2755" extrusionOk="0">
                  <a:moveTo>
                    <a:pt x="1263" y="1"/>
                  </a:moveTo>
                  <a:cubicBezTo>
                    <a:pt x="1247" y="1"/>
                    <a:pt x="1230" y="5"/>
                    <a:pt x="1210" y="14"/>
                  </a:cubicBezTo>
                  <a:cubicBezTo>
                    <a:pt x="1130" y="44"/>
                    <a:pt x="1099" y="74"/>
                    <a:pt x="1090" y="164"/>
                  </a:cubicBezTo>
                  <a:cubicBezTo>
                    <a:pt x="1090" y="314"/>
                    <a:pt x="1059" y="453"/>
                    <a:pt x="1059" y="604"/>
                  </a:cubicBezTo>
                  <a:cubicBezTo>
                    <a:pt x="1059" y="733"/>
                    <a:pt x="1010" y="773"/>
                    <a:pt x="910" y="804"/>
                  </a:cubicBezTo>
                  <a:cubicBezTo>
                    <a:pt x="660" y="893"/>
                    <a:pt x="430" y="1003"/>
                    <a:pt x="170" y="1053"/>
                  </a:cubicBezTo>
                  <a:cubicBezTo>
                    <a:pt x="90" y="1073"/>
                    <a:pt x="0" y="1103"/>
                    <a:pt x="0" y="1203"/>
                  </a:cubicBezTo>
                  <a:cubicBezTo>
                    <a:pt x="0" y="1293"/>
                    <a:pt x="80" y="1323"/>
                    <a:pt x="150" y="1353"/>
                  </a:cubicBezTo>
                  <a:cubicBezTo>
                    <a:pt x="390" y="1453"/>
                    <a:pt x="620" y="1543"/>
                    <a:pt x="859" y="1643"/>
                  </a:cubicBezTo>
                  <a:cubicBezTo>
                    <a:pt x="810" y="1923"/>
                    <a:pt x="760" y="2202"/>
                    <a:pt x="710" y="2472"/>
                  </a:cubicBezTo>
                  <a:cubicBezTo>
                    <a:pt x="690" y="2572"/>
                    <a:pt x="690" y="2672"/>
                    <a:pt x="790" y="2732"/>
                  </a:cubicBezTo>
                  <a:cubicBezTo>
                    <a:pt x="818" y="2747"/>
                    <a:pt x="847" y="2754"/>
                    <a:pt x="875" y="2754"/>
                  </a:cubicBezTo>
                  <a:cubicBezTo>
                    <a:pt x="939" y="2754"/>
                    <a:pt x="1001" y="2720"/>
                    <a:pt x="1050" y="2672"/>
                  </a:cubicBezTo>
                  <a:cubicBezTo>
                    <a:pt x="1199" y="2542"/>
                    <a:pt x="1349" y="2412"/>
                    <a:pt x="1489" y="2272"/>
                  </a:cubicBezTo>
                  <a:cubicBezTo>
                    <a:pt x="1560" y="2208"/>
                    <a:pt x="1621" y="2175"/>
                    <a:pt x="1697" y="2175"/>
                  </a:cubicBezTo>
                  <a:cubicBezTo>
                    <a:pt x="1728" y="2175"/>
                    <a:pt x="1761" y="2180"/>
                    <a:pt x="1799" y="2192"/>
                  </a:cubicBezTo>
                  <a:cubicBezTo>
                    <a:pt x="2109" y="2282"/>
                    <a:pt x="2418" y="2352"/>
                    <a:pt x="2738" y="2402"/>
                  </a:cubicBezTo>
                  <a:cubicBezTo>
                    <a:pt x="2776" y="2409"/>
                    <a:pt x="2809" y="2413"/>
                    <a:pt x="2836" y="2413"/>
                  </a:cubicBezTo>
                  <a:cubicBezTo>
                    <a:pt x="2958" y="2413"/>
                    <a:pt x="2968" y="2339"/>
                    <a:pt x="2878" y="2192"/>
                  </a:cubicBezTo>
                  <a:cubicBezTo>
                    <a:pt x="2738" y="1952"/>
                    <a:pt x="2588" y="1723"/>
                    <a:pt x="2429" y="1493"/>
                  </a:cubicBezTo>
                  <a:cubicBezTo>
                    <a:pt x="2349" y="1383"/>
                    <a:pt x="2338" y="1293"/>
                    <a:pt x="2418" y="1183"/>
                  </a:cubicBezTo>
                  <a:cubicBezTo>
                    <a:pt x="2548" y="983"/>
                    <a:pt x="2658" y="773"/>
                    <a:pt x="2778" y="564"/>
                  </a:cubicBezTo>
                  <a:cubicBezTo>
                    <a:pt x="2818" y="493"/>
                    <a:pt x="2848" y="424"/>
                    <a:pt x="2788" y="353"/>
                  </a:cubicBezTo>
                  <a:cubicBezTo>
                    <a:pt x="2762" y="327"/>
                    <a:pt x="2736" y="318"/>
                    <a:pt x="2708" y="318"/>
                  </a:cubicBezTo>
                  <a:cubicBezTo>
                    <a:pt x="2674" y="318"/>
                    <a:pt x="2637" y="333"/>
                    <a:pt x="2598" y="344"/>
                  </a:cubicBezTo>
                  <a:cubicBezTo>
                    <a:pt x="2508" y="373"/>
                    <a:pt x="2418" y="404"/>
                    <a:pt x="2329" y="424"/>
                  </a:cubicBezTo>
                  <a:cubicBezTo>
                    <a:pt x="2115" y="482"/>
                    <a:pt x="1979" y="518"/>
                    <a:pt x="1875" y="518"/>
                  </a:cubicBezTo>
                  <a:cubicBezTo>
                    <a:pt x="1691" y="518"/>
                    <a:pt x="1605" y="403"/>
                    <a:pt x="1369" y="84"/>
                  </a:cubicBezTo>
                  <a:cubicBezTo>
                    <a:pt x="1339" y="45"/>
                    <a:pt x="1313" y="1"/>
                    <a:pt x="1263" y="1"/>
                  </a:cubicBezTo>
                  <a:close/>
                </a:path>
              </a:pathLst>
            </a:custGeom>
            <a:solidFill>
              <a:srgbClr val="FF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3" name="Google Shape;1333;p45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موارد کلیدی اقدام</a:t>
            </a:r>
            <a:endParaRPr dirty="0">
              <a:cs typeface="B Nazanin" panose="00000700000000000000" pitchFamily="2" charset="-78"/>
            </a:endParaRPr>
          </a:p>
        </p:txBody>
      </p:sp>
      <p:graphicFrame>
        <p:nvGraphicFramePr>
          <p:cNvPr id="1334" name="Google Shape;1334;p45"/>
          <p:cNvGraphicFramePr/>
          <p:nvPr>
            <p:extLst>
              <p:ext uri="{D42A27DB-BD31-4B8C-83A1-F6EECF244321}">
                <p14:modId xmlns:p14="http://schemas.microsoft.com/office/powerpoint/2010/main" val="410652657"/>
              </p:ext>
            </p:extLst>
          </p:nvPr>
        </p:nvGraphicFramePr>
        <p:xfrm>
          <a:off x="720000" y="1638775"/>
          <a:ext cx="7704000" cy="2964700"/>
        </p:xfrm>
        <a:graphic>
          <a:graphicData uri="http://schemas.openxmlformats.org/drawingml/2006/table">
            <a:tbl>
              <a:tblPr>
                <a:noFill/>
                <a:tableStyleId>{BE811581-8D46-4C88-8BA1-9F6A61448FE3}</a:tableStyleId>
              </a:tblPr>
              <a:tblGrid>
                <a:gridCol w="2568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68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68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741175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2000" b="1" dirty="0">
                          <a:solidFill>
                            <a:srgbClr val="FFFFFF"/>
                          </a:solidFill>
                          <a:latin typeface="Glegoo"/>
                          <a:ea typeface="Glegoo"/>
                          <a:cs typeface="B Nazanin" panose="00000700000000000000" pitchFamily="2" charset="-78"/>
                          <a:sym typeface="Glegoo"/>
                        </a:rPr>
                        <a:t>اقدام کلیدی 1</a:t>
                      </a:r>
                      <a:endParaRPr sz="2000" b="1" dirty="0">
                        <a:solidFill>
                          <a:srgbClr val="FFFFFF"/>
                        </a:solidFill>
                        <a:latin typeface="Glegoo"/>
                        <a:ea typeface="Glegoo"/>
                        <a:cs typeface="B Nazanin" panose="00000700000000000000" pitchFamily="2" charset="-78"/>
                        <a:sym typeface="Glego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180E44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80E44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80E44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fa-IR" sz="2000" b="1" dirty="0">
                          <a:solidFill>
                            <a:srgbClr val="FFFFFF"/>
                          </a:solidFill>
                          <a:latin typeface="Glegoo"/>
                          <a:ea typeface="Glegoo"/>
                          <a:cs typeface="B Nazanin" panose="00000700000000000000" pitchFamily="2" charset="-78"/>
                          <a:sym typeface="Glegoo"/>
                        </a:rPr>
                        <a:t>اقدام کلیدی 2</a:t>
                      </a:r>
                      <a:endParaRPr sz="2000" b="1" dirty="0">
                        <a:solidFill>
                          <a:srgbClr val="FFFFFF"/>
                        </a:solidFill>
                        <a:latin typeface="Glegoo"/>
                        <a:ea typeface="Glegoo"/>
                        <a:cs typeface="B Nazanin" panose="00000700000000000000" pitchFamily="2" charset="-78"/>
                        <a:sym typeface="Glegoo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80E44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80E44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fa-IR" sz="2000" b="1" dirty="0">
                          <a:solidFill>
                            <a:srgbClr val="FFFFFF"/>
                          </a:solidFill>
                          <a:latin typeface="Glegoo"/>
                          <a:ea typeface="Glegoo"/>
                          <a:cs typeface="B Nazanin" panose="00000700000000000000" pitchFamily="2" charset="-78"/>
                          <a:sym typeface="Glegoo"/>
                        </a:rPr>
                        <a:t>اقدام کلیدی 3</a:t>
                      </a:r>
                      <a:endParaRPr sz="2000" b="1" dirty="0">
                        <a:solidFill>
                          <a:srgbClr val="FFFFFF"/>
                        </a:solidFill>
                        <a:latin typeface="Glegoo"/>
                        <a:ea typeface="Glegoo"/>
                        <a:cs typeface="B Nazanin" panose="00000700000000000000" pitchFamily="2" charset="-78"/>
                        <a:sym typeface="Glegoo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80E44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80E44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80E4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41175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dirty="0">
                          <a:solidFill>
                            <a:srgbClr val="180E44"/>
                          </a:solidFill>
                          <a:latin typeface="Muli"/>
                          <a:ea typeface="Muli"/>
                          <a:cs typeface="B Nazanin" panose="00000700000000000000" pitchFamily="2" charset="-78"/>
                          <a:sym typeface="Muli"/>
                        </a:rPr>
                        <a:t>Mercury is the </a:t>
                      </a:r>
                      <a:r>
                        <a:rPr lang="en" dirty="0">
                          <a:solidFill>
                            <a:srgbClr val="180E44"/>
                          </a:solidFill>
                          <a:highlight>
                            <a:srgbClr val="FFC05C"/>
                          </a:highlight>
                          <a:latin typeface="Muli"/>
                          <a:ea typeface="Muli"/>
                          <a:cs typeface="B Nazanin" panose="00000700000000000000" pitchFamily="2" charset="-78"/>
                          <a:sym typeface="Muli"/>
                        </a:rPr>
                        <a:t>closest planet </a:t>
                      </a:r>
                      <a:r>
                        <a:rPr lang="en" dirty="0">
                          <a:solidFill>
                            <a:srgbClr val="180E44"/>
                          </a:solidFill>
                          <a:latin typeface="Muli"/>
                          <a:ea typeface="Muli"/>
                          <a:cs typeface="B Nazanin" panose="00000700000000000000" pitchFamily="2" charset="-78"/>
                          <a:sym typeface="Muli"/>
                        </a:rPr>
                        <a:t>to the Sun</a:t>
                      </a:r>
                      <a:endParaRPr dirty="0">
                        <a:solidFill>
                          <a:srgbClr val="180E44"/>
                        </a:solidFill>
                        <a:latin typeface="Muli"/>
                        <a:ea typeface="Muli"/>
                        <a:cs typeface="B Nazanin" panose="00000700000000000000" pitchFamily="2" charset="-78"/>
                        <a:sym typeface="Muli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dirty="0">
                          <a:solidFill>
                            <a:srgbClr val="180E44"/>
                          </a:solidFill>
                          <a:latin typeface="Muli"/>
                          <a:ea typeface="Muli"/>
                          <a:cs typeface="B Nazanin" panose="00000700000000000000" pitchFamily="2" charset="-78"/>
                          <a:sym typeface="Muli"/>
                        </a:rPr>
                        <a:t>Venus has a beautiful name but it’s hot</a:t>
                      </a:r>
                      <a:endParaRPr dirty="0">
                        <a:solidFill>
                          <a:srgbClr val="180E44"/>
                        </a:solidFill>
                        <a:latin typeface="Muli"/>
                        <a:ea typeface="Muli"/>
                        <a:cs typeface="B Nazanin" panose="00000700000000000000" pitchFamily="2" charset="-78"/>
                        <a:sym typeface="Muli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dirty="0">
                          <a:solidFill>
                            <a:srgbClr val="180E44"/>
                          </a:solidFill>
                          <a:latin typeface="Muli"/>
                          <a:ea typeface="Muli"/>
                          <a:cs typeface="B Nazanin" panose="00000700000000000000" pitchFamily="2" charset="-78"/>
                          <a:sym typeface="Muli"/>
                        </a:rPr>
                        <a:t>Despite being red, Mars is actually a cold place</a:t>
                      </a:r>
                      <a:endParaRPr dirty="0">
                        <a:solidFill>
                          <a:srgbClr val="180E44"/>
                        </a:solidFill>
                        <a:latin typeface="Muli"/>
                        <a:ea typeface="Muli"/>
                        <a:cs typeface="B Nazanin" panose="00000700000000000000" pitchFamily="2" charset="-78"/>
                        <a:sym typeface="Muli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41175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rgbClr val="180E44"/>
                          </a:solidFill>
                          <a:latin typeface="Muli"/>
                          <a:ea typeface="Muli"/>
                          <a:cs typeface="B Nazanin" panose="00000700000000000000" pitchFamily="2" charset="-78"/>
                          <a:sym typeface="Muli"/>
                        </a:rPr>
                        <a:t>Jupiter is the biggest of them all</a:t>
                      </a:r>
                      <a:endParaRPr>
                        <a:solidFill>
                          <a:srgbClr val="180E44"/>
                        </a:solidFill>
                        <a:latin typeface="Muli"/>
                        <a:ea typeface="Muli"/>
                        <a:cs typeface="B Nazanin" panose="00000700000000000000" pitchFamily="2" charset="-78"/>
                        <a:sym typeface="Muli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rgbClr val="180E44"/>
                          </a:solidFill>
                          <a:latin typeface="Muli"/>
                          <a:ea typeface="Muli"/>
                          <a:cs typeface="B Nazanin" panose="00000700000000000000" pitchFamily="2" charset="-78"/>
                          <a:sym typeface="Muli"/>
                        </a:rPr>
                        <a:t>Earth is the </a:t>
                      </a:r>
                      <a:r>
                        <a:rPr lang="en">
                          <a:solidFill>
                            <a:srgbClr val="180E44"/>
                          </a:solidFill>
                          <a:highlight>
                            <a:srgbClr val="FFC05C"/>
                          </a:highlight>
                          <a:latin typeface="Muli"/>
                          <a:ea typeface="Muli"/>
                          <a:cs typeface="B Nazanin" panose="00000700000000000000" pitchFamily="2" charset="-78"/>
                          <a:sym typeface="Muli"/>
                        </a:rPr>
                        <a:t>beautiful planet</a:t>
                      </a:r>
                      <a:r>
                        <a:rPr lang="en">
                          <a:solidFill>
                            <a:srgbClr val="180E44"/>
                          </a:solidFill>
                          <a:latin typeface="Muli"/>
                          <a:ea typeface="Muli"/>
                          <a:cs typeface="B Nazanin" panose="00000700000000000000" pitchFamily="2" charset="-78"/>
                          <a:sym typeface="Muli"/>
                        </a:rPr>
                        <a:t> we all live in</a:t>
                      </a:r>
                      <a:endParaRPr>
                        <a:solidFill>
                          <a:srgbClr val="180E44"/>
                        </a:solidFill>
                        <a:latin typeface="Muli"/>
                        <a:ea typeface="Muli"/>
                        <a:cs typeface="B Nazanin" panose="00000700000000000000" pitchFamily="2" charset="-78"/>
                        <a:sym typeface="Muli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rgbClr val="180E44"/>
                          </a:solidFill>
                          <a:latin typeface="Muli"/>
                          <a:ea typeface="Muli"/>
                          <a:cs typeface="B Nazanin" panose="00000700000000000000" pitchFamily="2" charset="-78"/>
                          <a:sym typeface="Muli"/>
                        </a:rPr>
                        <a:t>Neptune is the farthest planet from the sun</a:t>
                      </a:r>
                      <a:endParaRPr>
                        <a:solidFill>
                          <a:srgbClr val="180E44"/>
                        </a:solidFill>
                        <a:latin typeface="Muli"/>
                        <a:ea typeface="Muli"/>
                        <a:cs typeface="B Nazanin" panose="00000700000000000000" pitchFamily="2" charset="-78"/>
                        <a:sym typeface="Muli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41175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rgbClr val="180E44"/>
                          </a:solidFill>
                          <a:latin typeface="Muli"/>
                          <a:ea typeface="Muli"/>
                          <a:cs typeface="B Nazanin" panose="00000700000000000000" pitchFamily="2" charset="-78"/>
                          <a:sym typeface="Muli"/>
                        </a:rPr>
                        <a:t>The Sun is at the center of them all</a:t>
                      </a:r>
                      <a:endParaRPr>
                        <a:solidFill>
                          <a:srgbClr val="180E44"/>
                        </a:solidFill>
                        <a:latin typeface="Muli"/>
                        <a:ea typeface="Muli"/>
                        <a:cs typeface="B Nazanin" panose="00000700000000000000" pitchFamily="2" charset="-78"/>
                        <a:sym typeface="Muli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rgbClr val="180E44"/>
                          </a:solidFill>
                          <a:latin typeface="Muli"/>
                          <a:ea typeface="Muli"/>
                          <a:cs typeface="B Nazanin" panose="00000700000000000000" pitchFamily="2" charset="-78"/>
                          <a:sym typeface="Muli"/>
                        </a:rPr>
                        <a:t>The moon orbits around the Earth. It is only one</a:t>
                      </a:r>
                      <a:endParaRPr>
                        <a:solidFill>
                          <a:srgbClr val="180E44"/>
                        </a:solidFill>
                        <a:latin typeface="Muli"/>
                        <a:ea typeface="Muli"/>
                        <a:cs typeface="B Nazanin" panose="00000700000000000000" pitchFamily="2" charset="-78"/>
                        <a:sym typeface="Muli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dirty="0">
                          <a:solidFill>
                            <a:srgbClr val="180E44"/>
                          </a:solidFill>
                          <a:latin typeface="Muli"/>
                          <a:ea typeface="Muli"/>
                          <a:cs typeface="B Nazanin" panose="00000700000000000000" pitchFamily="2" charset="-78"/>
                          <a:sym typeface="Muli"/>
                        </a:rPr>
                        <a:t>Saturn has many rings around it. It is a </a:t>
                      </a:r>
                      <a:r>
                        <a:rPr lang="en" dirty="0">
                          <a:solidFill>
                            <a:srgbClr val="180E44"/>
                          </a:solidFill>
                          <a:highlight>
                            <a:srgbClr val="FFC05C"/>
                          </a:highlight>
                          <a:latin typeface="Muli"/>
                          <a:ea typeface="Muli"/>
                          <a:cs typeface="B Nazanin" panose="00000700000000000000" pitchFamily="2" charset="-78"/>
                          <a:sym typeface="Muli"/>
                        </a:rPr>
                        <a:t>gas giant</a:t>
                      </a:r>
                      <a:endParaRPr dirty="0">
                        <a:solidFill>
                          <a:srgbClr val="180E44"/>
                        </a:solidFill>
                        <a:highlight>
                          <a:srgbClr val="FFC05C"/>
                        </a:highlight>
                        <a:latin typeface="Muli"/>
                        <a:ea typeface="Muli"/>
                        <a:cs typeface="B Nazanin" panose="00000700000000000000" pitchFamily="2" charset="-78"/>
                        <a:sym typeface="Muli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3F3F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1335" name="Google Shape;1335;p45"/>
          <p:cNvGrpSpPr/>
          <p:nvPr/>
        </p:nvGrpSpPr>
        <p:grpSpPr>
          <a:xfrm>
            <a:off x="8064529" y="1205132"/>
            <a:ext cx="563753" cy="670614"/>
            <a:chOff x="8064529" y="1205132"/>
            <a:chExt cx="563753" cy="670614"/>
          </a:xfrm>
        </p:grpSpPr>
        <p:sp>
          <p:nvSpPr>
            <p:cNvPr id="1336" name="Google Shape;1336;p45"/>
            <p:cNvSpPr/>
            <p:nvPr/>
          </p:nvSpPr>
          <p:spPr>
            <a:xfrm>
              <a:off x="8219727" y="1448350"/>
              <a:ext cx="408555" cy="427396"/>
            </a:xfrm>
            <a:custGeom>
              <a:avLst/>
              <a:gdLst/>
              <a:ahLst/>
              <a:cxnLst/>
              <a:rect l="l" t="t" r="r" b="b"/>
              <a:pathLst>
                <a:path w="4718" h="4936" extrusionOk="0">
                  <a:moveTo>
                    <a:pt x="3009" y="1"/>
                  </a:moveTo>
                  <a:cubicBezTo>
                    <a:pt x="2924" y="1"/>
                    <a:pt x="2845" y="49"/>
                    <a:pt x="2779" y="109"/>
                  </a:cubicBezTo>
                  <a:cubicBezTo>
                    <a:pt x="2699" y="179"/>
                    <a:pt x="2628" y="249"/>
                    <a:pt x="2568" y="329"/>
                  </a:cubicBezTo>
                  <a:cubicBezTo>
                    <a:pt x="2289" y="648"/>
                    <a:pt x="2079" y="1018"/>
                    <a:pt x="1829" y="1378"/>
                  </a:cubicBezTo>
                  <a:cubicBezTo>
                    <a:pt x="1349" y="1268"/>
                    <a:pt x="860" y="1168"/>
                    <a:pt x="361" y="1148"/>
                  </a:cubicBezTo>
                  <a:cubicBezTo>
                    <a:pt x="350" y="1148"/>
                    <a:pt x="340" y="1147"/>
                    <a:pt x="330" y="1147"/>
                  </a:cubicBezTo>
                  <a:cubicBezTo>
                    <a:pt x="95" y="1147"/>
                    <a:pt x="25" y="1257"/>
                    <a:pt x="130" y="1488"/>
                  </a:cubicBezTo>
                  <a:cubicBezTo>
                    <a:pt x="170" y="1568"/>
                    <a:pt x="230" y="1638"/>
                    <a:pt x="281" y="1718"/>
                  </a:cubicBezTo>
                  <a:cubicBezTo>
                    <a:pt x="490" y="1987"/>
                    <a:pt x="690" y="2257"/>
                    <a:pt x="890" y="2527"/>
                  </a:cubicBezTo>
                  <a:cubicBezTo>
                    <a:pt x="630" y="2917"/>
                    <a:pt x="381" y="3286"/>
                    <a:pt x="141" y="3666"/>
                  </a:cubicBezTo>
                  <a:cubicBezTo>
                    <a:pt x="71" y="3756"/>
                    <a:pt x="1" y="3876"/>
                    <a:pt x="101" y="3996"/>
                  </a:cubicBezTo>
                  <a:cubicBezTo>
                    <a:pt x="151" y="4051"/>
                    <a:pt x="208" y="4068"/>
                    <a:pt x="267" y="4068"/>
                  </a:cubicBezTo>
                  <a:cubicBezTo>
                    <a:pt x="326" y="4068"/>
                    <a:pt x="385" y="4051"/>
                    <a:pt x="441" y="4036"/>
                  </a:cubicBezTo>
                  <a:cubicBezTo>
                    <a:pt x="600" y="3976"/>
                    <a:pt x="750" y="3906"/>
                    <a:pt x="890" y="3836"/>
                  </a:cubicBezTo>
                  <a:cubicBezTo>
                    <a:pt x="1160" y="3696"/>
                    <a:pt x="1409" y="3556"/>
                    <a:pt x="1720" y="3386"/>
                  </a:cubicBezTo>
                  <a:cubicBezTo>
                    <a:pt x="1799" y="3906"/>
                    <a:pt x="2049" y="4305"/>
                    <a:pt x="2219" y="4745"/>
                  </a:cubicBezTo>
                  <a:cubicBezTo>
                    <a:pt x="2257" y="4850"/>
                    <a:pt x="2313" y="4936"/>
                    <a:pt x="2439" y="4936"/>
                  </a:cubicBezTo>
                  <a:cubicBezTo>
                    <a:pt x="2445" y="4936"/>
                    <a:pt x="2452" y="4936"/>
                    <a:pt x="2459" y="4935"/>
                  </a:cubicBezTo>
                  <a:cubicBezTo>
                    <a:pt x="2588" y="4925"/>
                    <a:pt x="2608" y="4815"/>
                    <a:pt x="2628" y="4715"/>
                  </a:cubicBezTo>
                  <a:cubicBezTo>
                    <a:pt x="2719" y="4356"/>
                    <a:pt x="2748" y="3986"/>
                    <a:pt x="2719" y="3616"/>
                  </a:cubicBezTo>
                  <a:cubicBezTo>
                    <a:pt x="2708" y="3356"/>
                    <a:pt x="2808" y="3217"/>
                    <a:pt x="3058" y="3126"/>
                  </a:cubicBezTo>
                  <a:cubicBezTo>
                    <a:pt x="3518" y="2957"/>
                    <a:pt x="4007" y="2827"/>
                    <a:pt x="4447" y="2597"/>
                  </a:cubicBezTo>
                  <a:cubicBezTo>
                    <a:pt x="4557" y="2537"/>
                    <a:pt x="4707" y="2497"/>
                    <a:pt x="4707" y="2337"/>
                  </a:cubicBezTo>
                  <a:cubicBezTo>
                    <a:pt x="4717" y="2167"/>
                    <a:pt x="4547" y="2167"/>
                    <a:pt x="4437" y="2107"/>
                  </a:cubicBezTo>
                  <a:cubicBezTo>
                    <a:pt x="4038" y="1907"/>
                    <a:pt x="3598" y="1798"/>
                    <a:pt x="3168" y="1647"/>
                  </a:cubicBezTo>
                  <a:cubicBezTo>
                    <a:pt x="3248" y="1198"/>
                    <a:pt x="3308" y="759"/>
                    <a:pt x="3268" y="319"/>
                  </a:cubicBezTo>
                  <a:cubicBezTo>
                    <a:pt x="3268" y="189"/>
                    <a:pt x="3228" y="69"/>
                    <a:pt x="3098" y="19"/>
                  </a:cubicBezTo>
                  <a:cubicBezTo>
                    <a:pt x="3068" y="6"/>
                    <a:pt x="3038" y="1"/>
                    <a:pt x="3009" y="1"/>
                  </a:cubicBezTo>
                  <a:close/>
                </a:path>
              </a:pathLst>
            </a:custGeom>
            <a:solidFill>
              <a:srgbClr val="FF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45"/>
            <p:cNvSpPr/>
            <p:nvPr/>
          </p:nvSpPr>
          <p:spPr>
            <a:xfrm rot="-1426794" flipH="1">
              <a:off x="8103935" y="1249326"/>
              <a:ext cx="272436" cy="252809"/>
            </a:xfrm>
            <a:custGeom>
              <a:avLst/>
              <a:gdLst/>
              <a:ahLst/>
              <a:cxnLst/>
              <a:rect l="l" t="t" r="r" b="b"/>
              <a:pathLst>
                <a:path w="2969" h="2755" extrusionOk="0">
                  <a:moveTo>
                    <a:pt x="1263" y="1"/>
                  </a:moveTo>
                  <a:cubicBezTo>
                    <a:pt x="1247" y="1"/>
                    <a:pt x="1230" y="5"/>
                    <a:pt x="1210" y="14"/>
                  </a:cubicBezTo>
                  <a:cubicBezTo>
                    <a:pt x="1130" y="44"/>
                    <a:pt x="1099" y="74"/>
                    <a:pt x="1090" y="164"/>
                  </a:cubicBezTo>
                  <a:cubicBezTo>
                    <a:pt x="1090" y="314"/>
                    <a:pt x="1059" y="453"/>
                    <a:pt x="1059" y="604"/>
                  </a:cubicBezTo>
                  <a:cubicBezTo>
                    <a:pt x="1059" y="733"/>
                    <a:pt x="1010" y="773"/>
                    <a:pt x="910" y="804"/>
                  </a:cubicBezTo>
                  <a:cubicBezTo>
                    <a:pt x="660" y="893"/>
                    <a:pt x="430" y="1003"/>
                    <a:pt x="170" y="1053"/>
                  </a:cubicBezTo>
                  <a:cubicBezTo>
                    <a:pt x="90" y="1073"/>
                    <a:pt x="0" y="1103"/>
                    <a:pt x="0" y="1203"/>
                  </a:cubicBezTo>
                  <a:cubicBezTo>
                    <a:pt x="0" y="1293"/>
                    <a:pt x="80" y="1323"/>
                    <a:pt x="150" y="1353"/>
                  </a:cubicBezTo>
                  <a:cubicBezTo>
                    <a:pt x="390" y="1453"/>
                    <a:pt x="620" y="1543"/>
                    <a:pt x="859" y="1643"/>
                  </a:cubicBezTo>
                  <a:cubicBezTo>
                    <a:pt x="810" y="1923"/>
                    <a:pt x="760" y="2202"/>
                    <a:pt x="710" y="2472"/>
                  </a:cubicBezTo>
                  <a:cubicBezTo>
                    <a:pt x="690" y="2572"/>
                    <a:pt x="690" y="2672"/>
                    <a:pt x="790" y="2732"/>
                  </a:cubicBezTo>
                  <a:cubicBezTo>
                    <a:pt x="818" y="2747"/>
                    <a:pt x="847" y="2754"/>
                    <a:pt x="875" y="2754"/>
                  </a:cubicBezTo>
                  <a:cubicBezTo>
                    <a:pt x="939" y="2754"/>
                    <a:pt x="1001" y="2720"/>
                    <a:pt x="1050" y="2672"/>
                  </a:cubicBezTo>
                  <a:cubicBezTo>
                    <a:pt x="1199" y="2542"/>
                    <a:pt x="1349" y="2412"/>
                    <a:pt x="1489" y="2272"/>
                  </a:cubicBezTo>
                  <a:cubicBezTo>
                    <a:pt x="1560" y="2208"/>
                    <a:pt x="1621" y="2175"/>
                    <a:pt x="1697" y="2175"/>
                  </a:cubicBezTo>
                  <a:cubicBezTo>
                    <a:pt x="1728" y="2175"/>
                    <a:pt x="1761" y="2180"/>
                    <a:pt x="1799" y="2192"/>
                  </a:cubicBezTo>
                  <a:cubicBezTo>
                    <a:pt x="2109" y="2282"/>
                    <a:pt x="2418" y="2352"/>
                    <a:pt x="2738" y="2402"/>
                  </a:cubicBezTo>
                  <a:cubicBezTo>
                    <a:pt x="2776" y="2409"/>
                    <a:pt x="2809" y="2413"/>
                    <a:pt x="2836" y="2413"/>
                  </a:cubicBezTo>
                  <a:cubicBezTo>
                    <a:pt x="2958" y="2413"/>
                    <a:pt x="2968" y="2339"/>
                    <a:pt x="2878" y="2192"/>
                  </a:cubicBezTo>
                  <a:cubicBezTo>
                    <a:pt x="2738" y="1952"/>
                    <a:pt x="2588" y="1723"/>
                    <a:pt x="2429" y="1493"/>
                  </a:cubicBezTo>
                  <a:cubicBezTo>
                    <a:pt x="2349" y="1383"/>
                    <a:pt x="2338" y="1293"/>
                    <a:pt x="2418" y="1183"/>
                  </a:cubicBezTo>
                  <a:cubicBezTo>
                    <a:pt x="2548" y="983"/>
                    <a:pt x="2658" y="773"/>
                    <a:pt x="2778" y="564"/>
                  </a:cubicBezTo>
                  <a:cubicBezTo>
                    <a:pt x="2818" y="493"/>
                    <a:pt x="2848" y="424"/>
                    <a:pt x="2788" y="353"/>
                  </a:cubicBezTo>
                  <a:cubicBezTo>
                    <a:pt x="2762" y="327"/>
                    <a:pt x="2736" y="318"/>
                    <a:pt x="2708" y="318"/>
                  </a:cubicBezTo>
                  <a:cubicBezTo>
                    <a:pt x="2674" y="318"/>
                    <a:pt x="2637" y="333"/>
                    <a:pt x="2598" y="344"/>
                  </a:cubicBezTo>
                  <a:cubicBezTo>
                    <a:pt x="2508" y="373"/>
                    <a:pt x="2418" y="404"/>
                    <a:pt x="2329" y="424"/>
                  </a:cubicBezTo>
                  <a:cubicBezTo>
                    <a:pt x="2115" y="482"/>
                    <a:pt x="1979" y="518"/>
                    <a:pt x="1875" y="518"/>
                  </a:cubicBezTo>
                  <a:cubicBezTo>
                    <a:pt x="1691" y="518"/>
                    <a:pt x="1605" y="403"/>
                    <a:pt x="1369" y="84"/>
                  </a:cubicBezTo>
                  <a:cubicBezTo>
                    <a:pt x="1339" y="45"/>
                    <a:pt x="1313" y="1"/>
                    <a:pt x="1263" y="1"/>
                  </a:cubicBezTo>
                  <a:close/>
                </a:path>
              </a:pathLst>
            </a:custGeom>
            <a:solidFill>
              <a:srgbClr val="FF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2" name="Google Shape;1342;p46"/>
          <p:cNvSpPr txBox="1">
            <a:spLocks noGrp="1"/>
          </p:cNvSpPr>
          <p:nvPr>
            <p:ph type="title"/>
          </p:nvPr>
        </p:nvSpPr>
        <p:spPr>
          <a:xfrm>
            <a:off x="720000" y="1435300"/>
            <a:ext cx="4638000" cy="243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کلمات عالی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1343" name="Google Shape;1343;p46"/>
          <p:cNvGrpSpPr/>
          <p:nvPr/>
        </p:nvGrpSpPr>
        <p:grpSpPr>
          <a:xfrm>
            <a:off x="5990557" y="773470"/>
            <a:ext cx="2577918" cy="3811175"/>
            <a:chOff x="5990557" y="773470"/>
            <a:chExt cx="2577918" cy="3811175"/>
          </a:xfrm>
        </p:grpSpPr>
        <p:grpSp>
          <p:nvGrpSpPr>
            <p:cNvPr id="1344" name="Google Shape;1344;p46"/>
            <p:cNvGrpSpPr/>
            <p:nvPr/>
          </p:nvGrpSpPr>
          <p:grpSpPr>
            <a:xfrm flipH="1">
              <a:off x="5990557" y="773470"/>
              <a:ext cx="2268296" cy="3811175"/>
              <a:chOff x="4451100" y="928900"/>
              <a:chExt cx="2065467" cy="3470384"/>
            </a:xfrm>
          </p:grpSpPr>
          <p:sp>
            <p:nvSpPr>
              <p:cNvPr id="1345" name="Google Shape;1345;p46"/>
              <p:cNvSpPr/>
              <p:nvPr/>
            </p:nvSpPr>
            <p:spPr>
              <a:xfrm>
                <a:off x="5734629" y="1347378"/>
                <a:ext cx="781938" cy="1000505"/>
              </a:xfrm>
              <a:custGeom>
                <a:avLst/>
                <a:gdLst/>
                <a:ahLst/>
                <a:cxnLst/>
                <a:rect l="l" t="t" r="r" b="b"/>
                <a:pathLst>
                  <a:path w="13330" h="17056" extrusionOk="0">
                    <a:moveTo>
                      <a:pt x="11152" y="2568"/>
                    </a:moveTo>
                    <a:lnTo>
                      <a:pt x="11152" y="2568"/>
                    </a:lnTo>
                    <a:cubicBezTo>
                      <a:pt x="11142" y="2578"/>
                      <a:pt x="11132" y="2588"/>
                      <a:pt x="11112" y="2598"/>
                    </a:cubicBezTo>
                    <a:cubicBezTo>
                      <a:pt x="11072" y="2628"/>
                      <a:pt x="11032" y="2658"/>
                      <a:pt x="10992" y="2698"/>
                    </a:cubicBezTo>
                    <a:cubicBezTo>
                      <a:pt x="10952" y="2728"/>
                      <a:pt x="10912" y="2758"/>
                      <a:pt x="10862" y="2788"/>
                    </a:cubicBezTo>
                    <a:lnTo>
                      <a:pt x="10772" y="2848"/>
                    </a:lnTo>
                    <a:cubicBezTo>
                      <a:pt x="10752" y="2868"/>
                      <a:pt x="10722" y="2878"/>
                      <a:pt x="10692" y="2898"/>
                    </a:cubicBezTo>
                    <a:cubicBezTo>
                      <a:pt x="10652" y="2928"/>
                      <a:pt x="10603" y="2948"/>
                      <a:pt x="10563" y="2968"/>
                    </a:cubicBezTo>
                    <a:cubicBezTo>
                      <a:pt x="10523" y="2978"/>
                      <a:pt x="10492" y="2998"/>
                      <a:pt x="10463" y="3008"/>
                    </a:cubicBezTo>
                    <a:cubicBezTo>
                      <a:pt x="10432" y="3018"/>
                      <a:pt x="10403" y="3028"/>
                      <a:pt x="10372" y="3047"/>
                    </a:cubicBezTo>
                    <a:cubicBezTo>
                      <a:pt x="10283" y="3078"/>
                      <a:pt x="10192" y="3098"/>
                      <a:pt x="10103" y="3118"/>
                    </a:cubicBezTo>
                    <a:cubicBezTo>
                      <a:pt x="10013" y="3129"/>
                      <a:pt x="9922" y="3133"/>
                      <a:pt x="9829" y="3133"/>
                    </a:cubicBezTo>
                    <a:cubicBezTo>
                      <a:pt x="9685" y="3133"/>
                      <a:pt x="9539" y="3124"/>
                      <a:pt x="9393" y="3118"/>
                    </a:cubicBezTo>
                    <a:lnTo>
                      <a:pt x="9033" y="3087"/>
                    </a:lnTo>
                    <a:lnTo>
                      <a:pt x="8724" y="3087"/>
                    </a:lnTo>
                    <a:cubicBezTo>
                      <a:pt x="8494" y="3098"/>
                      <a:pt x="8264" y="3118"/>
                      <a:pt x="8034" y="3147"/>
                    </a:cubicBezTo>
                    <a:cubicBezTo>
                      <a:pt x="7914" y="3158"/>
                      <a:pt x="7805" y="3178"/>
                      <a:pt x="7685" y="3207"/>
                    </a:cubicBezTo>
                    <a:cubicBezTo>
                      <a:pt x="7635" y="3227"/>
                      <a:pt x="7575" y="3238"/>
                      <a:pt x="7525" y="3258"/>
                    </a:cubicBezTo>
                    <a:cubicBezTo>
                      <a:pt x="7465" y="3278"/>
                      <a:pt x="7405" y="3298"/>
                      <a:pt x="7355" y="3318"/>
                    </a:cubicBezTo>
                    <a:cubicBezTo>
                      <a:pt x="7305" y="3338"/>
                      <a:pt x="7245" y="3358"/>
                      <a:pt x="7195" y="3378"/>
                    </a:cubicBezTo>
                    <a:cubicBezTo>
                      <a:pt x="7165" y="3387"/>
                      <a:pt x="7135" y="3398"/>
                      <a:pt x="7115" y="3407"/>
                    </a:cubicBezTo>
                    <a:cubicBezTo>
                      <a:pt x="7085" y="3418"/>
                      <a:pt x="7055" y="3438"/>
                      <a:pt x="7025" y="3447"/>
                    </a:cubicBezTo>
                    <a:cubicBezTo>
                      <a:pt x="6975" y="3478"/>
                      <a:pt x="6926" y="3498"/>
                      <a:pt x="6875" y="3527"/>
                    </a:cubicBezTo>
                    <a:cubicBezTo>
                      <a:pt x="6835" y="3547"/>
                      <a:pt x="6786" y="3577"/>
                      <a:pt x="6735" y="3597"/>
                    </a:cubicBezTo>
                    <a:cubicBezTo>
                      <a:pt x="6675" y="3637"/>
                      <a:pt x="6626" y="3677"/>
                      <a:pt x="6566" y="3707"/>
                    </a:cubicBezTo>
                    <a:cubicBezTo>
                      <a:pt x="6546" y="3717"/>
                      <a:pt x="6535" y="3727"/>
                      <a:pt x="6526" y="3737"/>
                    </a:cubicBezTo>
                    <a:cubicBezTo>
                      <a:pt x="6496" y="3757"/>
                      <a:pt x="6456" y="3787"/>
                      <a:pt x="6426" y="3807"/>
                    </a:cubicBezTo>
                    <a:cubicBezTo>
                      <a:pt x="6346" y="3867"/>
                      <a:pt x="6256" y="3927"/>
                      <a:pt x="6186" y="3987"/>
                    </a:cubicBezTo>
                    <a:cubicBezTo>
                      <a:pt x="6126" y="4027"/>
                      <a:pt x="6076" y="4067"/>
                      <a:pt x="6026" y="4117"/>
                    </a:cubicBezTo>
                    <a:cubicBezTo>
                      <a:pt x="5976" y="4157"/>
                      <a:pt x="5926" y="4197"/>
                      <a:pt x="5886" y="4237"/>
                    </a:cubicBezTo>
                    <a:cubicBezTo>
                      <a:pt x="5866" y="4246"/>
                      <a:pt x="5856" y="4266"/>
                      <a:pt x="5836" y="4286"/>
                    </a:cubicBezTo>
                    <a:lnTo>
                      <a:pt x="5767" y="4357"/>
                    </a:lnTo>
                    <a:cubicBezTo>
                      <a:pt x="5727" y="4397"/>
                      <a:pt x="5687" y="4446"/>
                      <a:pt x="5647" y="4486"/>
                    </a:cubicBezTo>
                    <a:cubicBezTo>
                      <a:pt x="5607" y="4526"/>
                      <a:pt x="5576" y="4566"/>
                      <a:pt x="5547" y="4606"/>
                    </a:cubicBezTo>
                    <a:cubicBezTo>
                      <a:pt x="5507" y="4657"/>
                      <a:pt x="5476" y="4697"/>
                      <a:pt x="5447" y="4736"/>
                    </a:cubicBezTo>
                    <a:cubicBezTo>
                      <a:pt x="5376" y="4816"/>
                      <a:pt x="5316" y="4906"/>
                      <a:pt x="5247" y="4986"/>
                    </a:cubicBezTo>
                    <a:cubicBezTo>
                      <a:pt x="5107" y="5166"/>
                      <a:pt x="4967" y="5346"/>
                      <a:pt x="4827" y="5516"/>
                    </a:cubicBezTo>
                    <a:cubicBezTo>
                      <a:pt x="4687" y="5696"/>
                      <a:pt x="4537" y="5865"/>
                      <a:pt x="4397" y="6035"/>
                    </a:cubicBezTo>
                    <a:cubicBezTo>
                      <a:pt x="4357" y="6085"/>
                      <a:pt x="4308" y="6135"/>
                      <a:pt x="4268" y="6175"/>
                    </a:cubicBezTo>
                    <a:cubicBezTo>
                      <a:pt x="4257" y="6195"/>
                      <a:pt x="4248" y="6205"/>
                      <a:pt x="4228" y="6215"/>
                    </a:cubicBezTo>
                    <a:cubicBezTo>
                      <a:pt x="4197" y="6245"/>
                      <a:pt x="4168" y="6285"/>
                      <a:pt x="4148" y="6315"/>
                    </a:cubicBezTo>
                    <a:cubicBezTo>
                      <a:pt x="4108" y="6345"/>
                      <a:pt x="4078" y="6375"/>
                      <a:pt x="4048" y="6405"/>
                    </a:cubicBezTo>
                    <a:cubicBezTo>
                      <a:pt x="3998" y="6455"/>
                      <a:pt x="3958" y="6495"/>
                      <a:pt x="3908" y="6535"/>
                    </a:cubicBezTo>
                    <a:cubicBezTo>
                      <a:pt x="3868" y="6585"/>
                      <a:pt x="3818" y="6625"/>
                      <a:pt x="3768" y="6664"/>
                    </a:cubicBezTo>
                    <a:cubicBezTo>
                      <a:pt x="3738" y="6695"/>
                      <a:pt x="3698" y="6724"/>
                      <a:pt x="3658" y="6755"/>
                    </a:cubicBezTo>
                    <a:lnTo>
                      <a:pt x="3388" y="6995"/>
                    </a:lnTo>
                    <a:cubicBezTo>
                      <a:pt x="3318" y="7044"/>
                      <a:pt x="3258" y="7104"/>
                      <a:pt x="3189" y="7154"/>
                    </a:cubicBezTo>
                    <a:cubicBezTo>
                      <a:pt x="3138" y="7194"/>
                      <a:pt x="3078" y="7234"/>
                      <a:pt x="3029" y="7274"/>
                    </a:cubicBezTo>
                    <a:cubicBezTo>
                      <a:pt x="2998" y="7294"/>
                      <a:pt x="2969" y="7324"/>
                      <a:pt x="2929" y="7344"/>
                    </a:cubicBezTo>
                    <a:cubicBezTo>
                      <a:pt x="2849" y="7394"/>
                      <a:pt x="2769" y="7454"/>
                      <a:pt x="2689" y="7494"/>
                    </a:cubicBezTo>
                    <a:cubicBezTo>
                      <a:pt x="2639" y="7514"/>
                      <a:pt x="2599" y="7544"/>
                      <a:pt x="2559" y="7564"/>
                    </a:cubicBezTo>
                    <a:cubicBezTo>
                      <a:pt x="2509" y="7584"/>
                      <a:pt x="2459" y="7614"/>
                      <a:pt x="2409" y="7634"/>
                    </a:cubicBezTo>
                    <a:cubicBezTo>
                      <a:pt x="2379" y="7654"/>
                      <a:pt x="2339" y="7664"/>
                      <a:pt x="2299" y="7684"/>
                    </a:cubicBezTo>
                    <a:cubicBezTo>
                      <a:pt x="2329" y="7664"/>
                      <a:pt x="2349" y="7654"/>
                      <a:pt x="2379" y="7644"/>
                    </a:cubicBezTo>
                    <a:cubicBezTo>
                      <a:pt x="2419" y="7614"/>
                      <a:pt x="2469" y="7574"/>
                      <a:pt x="2509" y="7544"/>
                    </a:cubicBezTo>
                    <a:cubicBezTo>
                      <a:pt x="2559" y="7504"/>
                      <a:pt x="2609" y="7464"/>
                      <a:pt x="2659" y="7414"/>
                    </a:cubicBezTo>
                    <a:cubicBezTo>
                      <a:pt x="2709" y="7384"/>
                      <a:pt x="2749" y="7344"/>
                      <a:pt x="2789" y="7304"/>
                    </a:cubicBezTo>
                    <a:cubicBezTo>
                      <a:pt x="2869" y="7234"/>
                      <a:pt x="2949" y="7164"/>
                      <a:pt x="3018" y="7084"/>
                    </a:cubicBezTo>
                    <a:cubicBezTo>
                      <a:pt x="3089" y="7004"/>
                      <a:pt x="3158" y="6935"/>
                      <a:pt x="3229" y="6855"/>
                    </a:cubicBezTo>
                    <a:cubicBezTo>
                      <a:pt x="3309" y="6764"/>
                      <a:pt x="3369" y="6664"/>
                      <a:pt x="3438" y="6565"/>
                    </a:cubicBezTo>
                    <a:cubicBezTo>
                      <a:pt x="3488" y="6485"/>
                      <a:pt x="3548" y="6395"/>
                      <a:pt x="3598" y="6295"/>
                    </a:cubicBezTo>
                    <a:cubicBezTo>
                      <a:pt x="3648" y="6205"/>
                      <a:pt x="3698" y="6105"/>
                      <a:pt x="3748" y="6005"/>
                    </a:cubicBezTo>
                    <a:cubicBezTo>
                      <a:pt x="3818" y="5845"/>
                      <a:pt x="3908" y="5696"/>
                      <a:pt x="3998" y="5545"/>
                    </a:cubicBezTo>
                    <a:cubicBezTo>
                      <a:pt x="4038" y="5476"/>
                      <a:pt x="4088" y="5396"/>
                      <a:pt x="4128" y="5326"/>
                    </a:cubicBezTo>
                    <a:cubicBezTo>
                      <a:pt x="4177" y="5256"/>
                      <a:pt x="4228" y="5176"/>
                      <a:pt x="4268" y="5106"/>
                    </a:cubicBezTo>
                    <a:cubicBezTo>
                      <a:pt x="4297" y="5066"/>
                      <a:pt x="4328" y="5026"/>
                      <a:pt x="4357" y="4996"/>
                    </a:cubicBezTo>
                    <a:cubicBezTo>
                      <a:pt x="4388" y="4956"/>
                      <a:pt x="4417" y="4916"/>
                      <a:pt x="4457" y="4876"/>
                    </a:cubicBezTo>
                    <a:cubicBezTo>
                      <a:pt x="4528" y="4786"/>
                      <a:pt x="4597" y="4697"/>
                      <a:pt x="4657" y="4617"/>
                    </a:cubicBezTo>
                    <a:cubicBezTo>
                      <a:pt x="4727" y="4526"/>
                      <a:pt x="4797" y="4446"/>
                      <a:pt x="4867" y="4366"/>
                    </a:cubicBezTo>
                    <a:cubicBezTo>
                      <a:pt x="4937" y="4286"/>
                      <a:pt x="5017" y="4207"/>
                      <a:pt x="5087" y="4127"/>
                    </a:cubicBezTo>
                    <a:cubicBezTo>
                      <a:pt x="5187" y="4037"/>
                      <a:pt x="5297" y="3947"/>
                      <a:pt x="5396" y="3847"/>
                    </a:cubicBezTo>
                    <a:cubicBezTo>
                      <a:pt x="5416" y="3827"/>
                      <a:pt x="5447" y="3807"/>
                      <a:pt x="5467" y="3787"/>
                    </a:cubicBezTo>
                    <a:cubicBezTo>
                      <a:pt x="5516" y="3747"/>
                      <a:pt x="5556" y="3717"/>
                      <a:pt x="5607" y="3687"/>
                    </a:cubicBezTo>
                    <a:cubicBezTo>
                      <a:pt x="5647" y="3667"/>
                      <a:pt x="5687" y="3637"/>
                      <a:pt x="5736" y="3617"/>
                    </a:cubicBezTo>
                    <a:cubicBezTo>
                      <a:pt x="5776" y="3587"/>
                      <a:pt x="5816" y="3567"/>
                      <a:pt x="5856" y="3537"/>
                    </a:cubicBezTo>
                    <a:cubicBezTo>
                      <a:pt x="5936" y="3487"/>
                      <a:pt x="6026" y="3447"/>
                      <a:pt x="6106" y="3398"/>
                    </a:cubicBezTo>
                    <a:cubicBezTo>
                      <a:pt x="6136" y="3387"/>
                      <a:pt x="6156" y="3367"/>
                      <a:pt x="6186" y="3358"/>
                    </a:cubicBezTo>
                    <a:cubicBezTo>
                      <a:pt x="6266" y="3318"/>
                      <a:pt x="6346" y="3298"/>
                      <a:pt x="6436" y="3258"/>
                    </a:cubicBezTo>
                    <a:cubicBezTo>
                      <a:pt x="6486" y="3247"/>
                      <a:pt x="6535" y="3227"/>
                      <a:pt x="6586" y="3207"/>
                    </a:cubicBezTo>
                    <a:cubicBezTo>
                      <a:pt x="6626" y="3198"/>
                      <a:pt x="6675" y="3178"/>
                      <a:pt x="6726" y="3167"/>
                    </a:cubicBezTo>
                    <a:cubicBezTo>
                      <a:pt x="6766" y="3147"/>
                      <a:pt x="6815" y="3127"/>
                      <a:pt x="6866" y="3118"/>
                    </a:cubicBezTo>
                    <a:cubicBezTo>
                      <a:pt x="6906" y="3098"/>
                      <a:pt x="6955" y="3087"/>
                      <a:pt x="6995" y="3067"/>
                    </a:cubicBezTo>
                    <a:cubicBezTo>
                      <a:pt x="7045" y="3047"/>
                      <a:pt x="7085" y="3038"/>
                      <a:pt x="7135" y="3018"/>
                    </a:cubicBezTo>
                    <a:cubicBezTo>
                      <a:pt x="7175" y="3008"/>
                      <a:pt x="7225" y="2998"/>
                      <a:pt x="7265" y="2988"/>
                    </a:cubicBezTo>
                    <a:cubicBezTo>
                      <a:pt x="7315" y="2968"/>
                      <a:pt x="7365" y="2958"/>
                      <a:pt x="7415" y="2948"/>
                    </a:cubicBezTo>
                    <a:cubicBezTo>
                      <a:pt x="7475" y="2938"/>
                      <a:pt x="7535" y="2938"/>
                      <a:pt x="7595" y="2928"/>
                    </a:cubicBezTo>
                    <a:cubicBezTo>
                      <a:pt x="7675" y="2918"/>
                      <a:pt x="7745" y="2898"/>
                      <a:pt x="7814" y="2888"/>
                    </a:cubicBezTo>
                    <a:cubicBezTo>
                      <a:pt x="7905" y="2878"/>
                      <a:pt x="8005" y="2868"/>
                      <a:pt x="8094" y="2858"/>
                    </a:cubicBezTo>
                    <a:cubicBezTo>
                      <a:pt x="8205" y="2858"/>
                      <a:pt x="8304" y="2868"/>
                      <a:pt x="8404" y="2868"/>
                    </a:cubicBezTo>
                    <a:cubicBezTo>
                      <a:pt x="8504" y="2878"/>
                      <a:pt x="8614" y="2878"/>
                      <a:pt x="8714" y="2878"/>
                    </a:cubicBezTo>
                    <a:lnTo>
                      <a:pt x="9024" y="2878"/>
                    </a:lnTo>
                    <a:cubicBezTo>
                      <a:pt x="9244" y="2878"/>
                      <a:pt x="9463" y="2878"/>
                      <a:pt x="9683" y="2858"/>
                    </a:cubicBezTo>
                    <a:cubicBezTo>
                      <a:pt x="9903" y="2838"/>
                      <a:pt x="10113" y="2788"/>
                      <a:pt x="10332" y="2748"/>
                    </a:cubicBezTo>
                    <a:cubicBezTo>
                      <a:pt x="10532" y="2708"/>
                      <a:pt x="10732" y="2658"/>
                      <a:pt x="10942" y="2618"/>
                    </a:cubicBezTo>
                    <a:cubicBezTo>
                      <a:pt x="11012" y="2598"/>
                      <a:pt x="11082" y="2588"/>
                      <a:pt x="11152" y="2568"/>
                    </a:cubicBezTo>
                    <a:close/>
                    <a:moveTo>
                      <a:pt x="10852" y="3178"/>
                    </a:moveTo>
                    <a:cubicBezTo>
                      <a:pt x="10852" y="3187"/>
                      <a:pt x="10862" y="3207"/>
                      <a:pt x="10862" y="3227"/>
                    </a:cubicBezTo>
                    <a:cubicBezTo>
                      <a:pt x="10882" y="3278"/>
                      <a:pt x="10892" y="3327"/>
                      <a:pt x="10912" y="3378"/>
                    </a:cubicBezTo>
                    <a:cubicBezTo>
                      <a:pt x="10942" y="3487"/>
                      <a:pt x="10982" y="3597"/>
                      <a:pt x="11022" y="3697"/>
                    </a:cubicBezTo>
                    <a:cubicBezTo>
                      <a:pt x="11062" y="3807"/>
                      <a:pt x="11102" y="3907"/>
                      <a:pt x="11152" y="4007"/>
                    </a:cubicBezTo>
                    <a:cubicBezTo>
                      <a:pt x="11192" y="4107"/>
                      <a:pt x="11242" y="4207"/>
                      <a:pt x="11282" y="4306"/>
                    </a:cubicBezTo>
                    <a:cubicBezTo>
                      <a:pt x="11322" y="4406"/>
                      <a:pt x="11371" y="4517"/>
                      <a:pt x="11411" y="4617"/>
                    </a:cubicBezTo>
                    <a:cubicBezTo>
                      <a:pt x="11442" y="4726"/>
                      <a:pt x="11482" y="4836"/>
                      <a:pt x="11511" y="4946"/>
                    </a:cubicBezTo>
                    <a:cubicBezTo>
                      <a:pt x="11542" y="5056"/>
                      <a:pt x="11571" y="5156"/>
                      <a:pt x="11602" y="5266"/>
                    </a:cubicBezTo>
                    <a:cubicBezTo>
                      <a:pt x="11631" y="5376"/>
                      <a:pt x="11671" y="5476"/>
                      <a:pt x="11702" y="5585"/>
                    </a:cubicBezTo>
                    <a:cubicBezTo>
                      <a:pt x="11731" y="5696"/>
                      <a:pt x="11762" y="5805"/>
                      <a:pt x="11791" y="5905"/>
                    </a:cubicBezTo>
                    <a:cubicBezTo>
                      <a:pt x="11822" y="6015"/>
                      <a:pt x="11851" y="6125"/>
                      <a:pt x="11871" y="6235"/>
                    </a:cubicBezTo>
                    <a:cubicBezTo>
                      <a:pt x="11901" y="6335"/>
                      <a:pt x="11931" y="6445"/>
                      <a:pt x="11961" y="6545"/>
                    </a:cubicBezTo>
                    <a:cubicBezTo>
                      <a:pt x="11991" y="6655"/>
                      <a:pt x="12011" y="6764"/>
                      <a:pt x="12041" y="6864"/>
                    </a:cubicBezTo>
                    <a:cubicBezTo>
                      <a:pt x="12071" y="6975"/>
                      <a:pt x="12101" y="7084"/>
                      <a:pt x="12121" y="7194"/>
                    </a:cubicBezTo>
                    <a:cubicBezTo>
                      <a:pt x="12151" y="7304"/>
                      <a:pt x="12191" y="7404"/>
                      <a:pt x="12221" y="7514"/>
                    </a:cubicBezTo>
                    <a:cubicBezTo>
                      <a:pt x="12251" y="7624"/>
                      <a:pt x="12281" y="7724"/>
                      <a:pt x="12311" y="7834"/>
                    </a:cubicBezTo>
                    <a:cubicBezTo>
                      <a:pt x="12341" y="7943"/>
                      <a:pt x="12361" y="8043"/>
                      <a:pt x="12381" y="8154"/>
                    </a:cubicBezTo>
                    <a:cubicBezTo>
                      <a:pt x="12441" y="8413"/>
                      <a:pt x="12491" y="8673"/>
                      <a:pt x="12541" y="8933"/>
                    </a:cubicBezTo>
                    <a:lnTo>
                      <a:pt x="12570" y="9113"/>
                    </a:lnTo>
                    <a:cubicBezTo>
                      <a:pt x="12590" y="9182"/>
                      <a:pt x="12601" y="9242"/>
                      <a:pt x="12621" y="9302"/>
                    </a:cubicBezTo>
                    <a:cubicBezTo>
                      <a:pt x="12621" y="9313"/>
                      <a:pt x="12621" y="9322"/>
                      <a:pt x="12630" y="9333"/>
                    </a:cubicBezTo>
                    <a:cubicBezTo>
                      <a:pt x="12570" y="9302"/>
                      <a:pt x="12521" y="9273"/>
                      <a:pt x="12461" y="9253"/>
                    </a:cubicBezTo>
                    <a:cubicBezTo>
                      <a:pt x="12341" y="9193"/>
                      <a:pt x="12211" y="9142"/>
                      <a:pt x="12081" y="9093"/>
                    </a:cubicBezTo>
                    <a:cubicBezTo>
                      <a:pt x="11971" y="9063"/>
                      <a:pt x="11841" y="9033"/>
                      <a:pt x="11722" y="9013"/>
                    </a:cubicBezTo>
                    <a:cubicBezTo>
                      <a:pt x="11602" y="8993"/>
                      <a:pt x="11471" y="8983"/>
                      <a:pt x="11351" y="8983"/>
                    </a:cubicBezTo>
                    <a:lnTo>
                      <a:pt x="11312" y="8983"/>
                    </a:lnTo>
                    <a:cubicBezTo>
                      <a:pt x="11182" y="8983"/>
                      <a:pt x="11062" y="8993"/>
                      <a:pt x="10942" y="9003"/>
                    </a:cubicBezTo>
                    <a:cubicBezTo>
                      <a:pt x="10722" y="9023"/>
                      <a:pt x="10503" y="9063"/>
                      <a:pt x="10292" y="9102"/>
                    </a:cubicBezTo>
                    <a:lnTo>
                      <a:pt x="10283" y="9102"/>
                    </a:lnTo>
                    <a:cubicBezTo>
                      <a:pt x="10271" y="9091"/>
                      <a:pt x="10260" y="9086"/>
                      <a:pt x="10246" y="9086"/>
                    </a:cubicBezTo>
                    <a:cubicBezTo>
                      <a:pt x="10236" y="9086"/>
                      <a:pt x="10225" y="9089"/>
                      <a:pt x="10212" y="9093"/>
                    </a:cubicBezTo>
                    <a:cubicBezTo>
                      <a:pt x="10133" y="9113"/>
                      <a:pt x="10053" y="9122"/>
                      <a:pt x="9973" y="9153"/>
                    </a:cubicBezTo>
                    <a:cubicBezTo>
                      <a:pt x="9903" y="9162"/>
                      <a:pt x="9833" y="9193"/>
                      <a:pt x="9773" y="9213"/>
                    </a:cubicBezTo>
                    <a:cubicBezTo>
                      <a:pt x="9703" y="9242"/>
                      <a:pt x="9633" y="9262"/>
                      <a:pt x="9573" y="9293"/>
                    </a:cubicBezTo>
                    <a:cubicBezTo>
                      <a:pt x="9543" y="9302"/>
                      <a:pt x="9513" y="9322"/>
                      <a:pt x="9493" y="9333"/>
                    </a:cubicBezTo>
                    <a:cubicBezTo>
                      <a:pt x="9463" y="9342"/>
                      <a:pt x="9433" y="9353"/>
                      <a:pt x="9404" y="9373"/>
                    </a:cubicBezTo>
                    <a:cubicBezTo>
                      <a:pt x="9353" y="9402"/>
                      <a:pt x="9304" y="9422"/>
                      <a:pt x="9244" y="9453"/>
                    </a:cubicBezTo>
                    <a:cubicBezTo>
                      <a:pt x="9193" y="9482"/>
                      <a:pt x="9133" y="9522"/>
                      <a:pt x="9073" y="9553"/>
                    </a:cubicBezTo>
                    <a:cubicBezTo>
                      <a:pt x="9013" y="9592"/>
                      <a:pt x="8964" y="9622"/>
                      <a:pt x="8904" y="9662"/>
                    </a:cubicBezTo>
                    <a:cubicBezTo>
                      <a:pt x="8874" y="9682"/>
                      <a:pt x="8834" y="9712"/>
                      <a:pt x="8804" y="9732"/>
                    </a:cubicBezTo>
                    <a:cubicBezTo>
                      <a:pt x="8814" y="9692"/>
                      <a:pt x="8834" y="9642"/>
                      <a:pt x="8854" y="9602"/>
                    </a:cubicBezTo>
                    <a:cubicBezTo>
                      <a:pt x="8874" y="9522"/>
                      <a:pt x="8904" y="9433"/>
                      <a:pt x="8933" y="9353"/>
                    </a:cubicBezTo>
                    <a:cubicBezTo>
                      <a:pt x="8964" y="9273"/>
                      <a:pt x="9004" y="9182"/>
                      <a:pt x="9033" y="9093"/>
                    </a:cubicBezTo>
                    <a:cubicBezTo>
                      <a:pt x="9053" y="9013"/>
                      <a:pt x="9084" y="8933"/>
                      <a:pt x="9113" y="8843"/>
                    </a:cubicBezTo>
                    <a:cubicBezTo>
                      <a:pt x="9133" y="8763"/>
                      <a:pt x="9164" y="8683"/>
                      <a:pt x="9193" y="8593"/>
                    </a:cubicBezTo>
                    <a:cubicBezTo>
                      <a:pt x="9224" y="8503"/>
                      <a:pt x="9244" y="8413"/>
                      <a:pt x="9284" y="8334"/>
                    </a:cubicBezTo>
                    <a:cubicBezTo>
                      <a:pt x="9313" y="8243"/>
                      <a:pt x="9344" y="8163"/>
                      <a:pt x="9373" y="8083"/>
                    </a:cubicBezTo>
                    <a:cubicBezTo>
                      <a:pt x="9413" y="7994"/>
                      <a:pt x="9443" y="7894"/>
                      <a:pt x="9473" y="7794"/>
                    </a:cubicBezTo>
                    <a:cubicBezTo>
                      <a:pt x="9493" y="7714"/>
                      <a:pt x="9523" y="7624"/>
                      <a:pt x="9543" y="7544"/>
                    </a:cubicBezTo>
                    <a:cubicBezTo>
                      <a:pt x="9573" y="7454"/>
                      <a:pt x="9603" y="7354"/>
                      <a:pt x="9623" y="7264"/>
                    </a:cubicBezTo>
                    <a:lnTo>
                      <a:pt x="9683" y="6995"/>
                    </a:lnTo>
                    <a:lnTo>
                      <a:pt x="9743" y="6724"/>
                    </a:lnTo>
                    <a:cubicBezTo>
                      <a:pt x="9783" y="6535"/>
                      <a:pt x="9823" y="6355"/>
                      <a:pt x="9863" y="6165"/>
                    </a:cubicBezTo>
                    <a:cubicBezTo>
                      <a:pt x="9883" y="6075"/>
                      <a:pt x="9913" y="5985"/>
                      <a:pt x="9933" y="5896"/>
                    </a:cubicBezTo>
                    <a:lnTo>
                      <a:pt x="9993" y="5625"/>
                    </a:lnTo>
                    <a:cubicBezTo>
                      <a:pt x="10033" y="5446"/>
                      <a:pt x="10083" y="5266"/>
                      <a:pt x="10133" y="5086"/>
                    </a:cubicBezTo>
                    <a:cubicBezTo>
                      <a:pt x="10192" y="4896"/>
                      <a:pt x="10252" y="4717"/>
                      <a:pt x="10303" y="4537"/>
                    </a:cubicBezTo>
                    <a:cubicBezTo>
                      <a:pt x="10332" y="4446"/>
                      <a:pt x="10352" y="4346"/>
                      <a:pt x="10372" y="4257"/>
                    </a:cubicBezTo>
                    <a:cubicBezTo>
                      <a:pt x="10403" y="4167"/>
                      <a:pt x="10423" y="4077"/>
                      <a:pt x="10452" y="3977"/>
                    </a:cubicBezTo>
                    <a:lnTo>
                      <a:pt x="10543" y="3617"/>
                    </a:lnTo>
                    <a:cubicBezTo>
                      <a:pt x="10572" y="3498"/>
                      <a:pt x="10603" y="3387"/>
                      <a:pt x="10642" y="3267"/>
                    </a:cubicBezTo>
                    <a:cubicBezTo>
                      <a:pt x="10652" y="3267"/>
                      <a:pt x="10652" y="3267"/>
                      <a:pt x="10662" y="3258"/>
                    </a:cubicBezTo>
                    <a:lnTo>
                      <a:pt x="10722" y="3227"/>
                    </a:lnTo>
                    <a:cubicBezTo>
                      <a:pt x="10762" y="3218"/>
                      <a:pt x="10792" y="3198"/>
                      <a:pt x="10832" y="3187"/>
                    </a:cubicBezTo>
                    <a:cubicBezTo>
                      <a:pt x="10832" y="3178"/>
                      <a:pt x="10842" y="3178"/>
                      <a:pt x="10852" y="3178"/>
                    </a:cubicBezTo>
                    <a:close/>
                    <a:moveTo>
                      <a:pt x="10762" y="9322"/>
                    </a:moveTo>
                    <a:cubicBezTo>
                      <a:pt x="10872" y="9322"/>
                      <a:pt x="10982" y="9322"/>
                      <a:pt x="11092" y="9333"/>
                    </a:cubicBezTo>
                    <a:cubicBezTo>
                      <a:pt x="11212" y="9333"/>
                      <a:pt x="11332" y="9333"/>
                      <a:pt x="11451" y="9342"/>
                    </a:cubicBezTo>
                    <a:cubicBezTo>
                      <a:pt x="11542" y="9353"/>
                      <a:pt x="11631" y="9362"/>
                      <a:pt x="11722" y="9382"/>
                    </a:cubicBezTo>
                    <a:cubicBezTo>
                      <a:pt x="11771" y="9393"/>
                      <a:pt x="11831" y="9402"/>
                      <a:pt x="11881" y="9422"/>
                    </a:cubicBezTo>
                    <a:cubicBezTo>
                      <a:pt x="11921" y="9433"/>
                      <a:pt x="11971" y="9453"/>
                      <a:pt x="12011" y="9462"/>
                    </a:cubicBezTo>
                    <a:cubicBezTo>
                      <a:pt x="12081" y="9493"/>
                      <a:pt x="12151" y="9522"/>
                      <a:pt x="12221" y="9562"/>
                    </a:cubicBezTo>
                    <a:cubicBezTo>
                      <a:pt x="12311" y="9602"/>
                      <a:pt x="12401" y="9642"/>
                      <a:pt x="12491" y="9702"/>
                    </a:cubicBezTo>
                    <a:cubicBezTo>
                      <a:pt x="12541" y="9742"/>
                      <a:pt x="12590" y="9782"/>
                      <a:pt x="12630" y="9832"/>
                    </a:cubicBezTo>
                    <a:cubicBezTo>
                      <a:pt x="12681" y="9862"/>
                      <a:pt x="12721" y="9902"/>
                      <a:pt x="12750" y="9952"/>
                    </a:cubicBezTo>
                    <a:cubicBezTo>
                      <a:pt x="12801" y="10002"/>
                      <a:pt x="12830" y="10062"/>
                      <a:pt x="12861" y="10122"/>
                    </a:cubicBezTo>
                    <a:cubicBezTo>
                      <a:pt x="12870" y="10132"/>
                      <a:pt x="12881" y="10152"/>
                      <a:pt x="12881" y="10162"/>
                    </a:cubicBezTo>
                    <a:cubicBezTo>
                      <a:pt x="12910" y="10242"/>
                      <a:pt x="12950" y="10321"/>
                      <a:pt x="12961" y="10401"/>
                    </a:cubicBezTo>
                    <a:cubicBezTo>
                      <a:pt x="12970" y="10472"/>
                      <a:pt x="12970" y="10541"/>
                      <a:pt x="12970" y="10612"/>
                    </a:cubicBezTo>
                    <a:lnTo>
                      <a:pt x="12970" y="10701"/>
                    </a:lnTo>
                    <a:cubicBezTo>
                      <a:pt x="12961" y="10781"/>
                      <a:pt x="12941" y="10861"/>
                      <a:pt x="12910" y="10941"/>
                    </a:cubicBezTo>
                    <a:cubicBezTo>
                      <a:pt x="12910" y="10961"/>
                      <a:pt x="12901" y="10991"/>
                      <a:pt x="12890" y="11021"/>
                    </a:cubicBezTo>
                    <a:lnTo>
                      <a:pt x="12801" y="11201"/>
                    </a:lnTo>
                    <a:lnTo>
                      <a:pt x="12741" y="11291"/>
                    </a:lnTo>
                    <a:cubicBezTo>
                      <a:pt x="12730" y="11311"/>
                      <a:pt x="12710" y="11341"/>
                      <a:pt x="12690" y="11361"/>
                    </a:cubicBezTo>
                    <a:cubicBezTo>
                      <a:pt x="12670" y="11391"/>
                      <a:pt x="12661" y="11411"/>
                      <a:pt x="12641" y="11431"/>
                    </a:cubicBezTo>
                    <a:cubicBezTo>
                      <a:pt x="12621" y="11461"/>
                      <a:pt x="12590" y="11491"/>
                      <a:pt x="12570" y="11520"/>
                    </a:cubicBezTo>
                    <a:cubicBezTo>
                      <a:pt x="12541" y="11551"/>
                      <a:pt x="12511" y="11571"/>
                      <a:pt x="12481" y="11600"/>
                    </a:cubicBezTo>
                    <a:lnTo>
                      <a:pt x="12421" y="11660"/>
                    </a:lnTo>
                    <a:cubicBezTo>
                      <a:pt x="12371" y="11700"/>
                      <a:pt x="12311" y="11751"/>
                      <a:pt x="12251" y="11780"/>
                    </a:cubicBezTo>
                    <a:cubicBezTo>
                      <a:pt x="12161" y="11840"/>
                      <a:pt x="12071" y="11900"/>
                      <a:pt x="11971" y="11951"/>
                    </a:cubicBezTo>
                    <a:cubicBezTo>
                      <a:pt x="11921" y="11971"/>
                      <a:pt x="11871" y="11990"/>
                      <a:pt x="11822" y="12000"/>
                    </a:cubicBezTo>
                    <a:cubicBezTo>
                      <a:pt x="11791" y="12020"/>
                      <a:pt x="11762" y="12030"/>
                      <a:pt x="11731" y="12040"/>
                    </a:cubicBezTo>
                    <a:cubicBezTo>
                      <a:pt x="11662" y="12050"/>
                      <a:pt x="11602" y="12070"/>
                      <a:pt x="11542" y="12080"/>
                    </a:cubicBezTo>
                    <a:cubicBezTo>
                      <a:pt x="11502" y="12090"/>
                      <a:pt x="11471" y="12090"/>
                      <a:pt x="11431" y="12100"/>
                    </a:cubicBezTo>
                    <a:cubicBezTo>
                      <a:pt x="11391" y="12110"/>
                      <a:pt x="11342" y="12110"/>
                      <a:pt x="11302" y="12120"/>
                    </a:cubicBezTo>
                    <a:cubicBezTo>
                      <a:pt x="11222" y="12130"/>
                      <a:pt x="11142" y="12130"/>
                      <a:pt x="11072" y="12130"/>
                    </a:cubicBezTo>
                    <a:cubicBezTo>
                      <a:pt x="10912" y="12130"/>
                      <a:pt x="10752" y="12120"/>
                      <a:pt x="10592" y="12110"/>
                    </a:cubicBezTo>
                    <a:cubicBezTo>
                      <a:pt x="10543" y="12110"/>
                      <a:pt x="10483" y="12100"/>
                      <a:pt x="10432" y="12090"/>
                    </a:cubicBezTo>
                    <a:cubicBezTo>
                      <a:pt x="10392" y="12080"/>
                      <a:pt x="10343" y="12080"/>
                      <a:pt x="10303" y="12070"/>
                    </a:cubicBezTo>
                    <a:cubicBezTo>
                      <a:pt x="10272" y="12060"/>
                      <a:pt x="10252" y="12060"/>
                      <a:pt x="10223" y="12050"/>
                    </a:cubicBezTo>
                    <a:cubicBezTo>
                      <a:pt x="10192" y="12040"/>
                      <a:pt x="10163" y="12030"/>
                      <a:pt x="10123" y="12020"/>
                    </a:cubicBezTo>
                    <a:cubicBezTo>
                      <a:pt x="10083" y="12010"/>
                      <a:pt x="10053" y="12000"/>
                      <a:pt x="10013" y="11990"/>
                    </a:cubicBezTo>
                    <a:cubicBezTo>
                      <a:pt x="9953" y="11971"/>
                      <a:pt x="9893" y="11940"/>
                      <a:pt x="9833" y="11920"/>
                    </a:cubicBezTo>
                    <a:cubicBezTo>
                      <a:pt x="9793" y="11911"/>
                      <a:pt x="9753" y="11891"/>
                      <a:pt x="9713" y="11871"/>
                    </a:cubicBezTo>
                    <a:cubicBezTo>
                      <a:pt x="9673" y="11860"/>
                      <a:pt x="9643" y="11840"/>
                      <a:pt x="9603" y="11831"/>
                    </a:cubicBezTo>
                    <a:cubicBezTo>
                      <a:pt x="9583" y="11820"/>
                      <a:pt x="9563" y="11800"/>
                      <a:pt x="9543" y="11791"/>
                    </a:cubicBezTo>
                    <a:cubicBezTo>
                      <a:pt x="9513" y="11780"/>
                      <a:pt x="9493" y="11771"/>
                      <a:pt x="9463" y="11751"/>
                    </a:cubicBezTo>
                    <a:lnTo>
                      <a:pt x="9373" y="11691"/>
                    </a:lnTo>
                    <a:cubicBezTo>
                      <a:pt x="9333" y="11671"/>
                      <a:pt x="9293" y="11640"/>
                      <a:pt x="9253" y="11620"/>
                    </a:cubicBezTo>
                    <a:cubicBezTo>
                      <a:pt x="9224" y="11591"/>
                      <a:pt x="9193" y="11571"/>
                      <a:pt x="9164" y="11540"/>
                    </a:cubicBezTo>
                    <a:cubicBezTo>
                      <a:pt x="9133" y="11520"/>
                      <a:pt x="9104" y="11501"/>
                      <a:pt x="9073" y="11471"/>
                    </a:cubicBezTo>
                    <a:cubicBezTo>
                      <a:pt x="9004" y="11411"/>
                      <a:pt x="8924" y="11341"/>
                      <a:pt x="8864" y="11261"/>
                    </a:cubicBezTo>
                    <a:cubicBezTo>
                      <a:pt x="8804" y="11191"/>
                      <a:pt x="8754" y="11111"/>
                      <a:pt x="8704" y="11041"/>
                    </a:cubicBezTo>
                    <a:cubicBezTo>
                      <a:pt x="8654" y="10961"/>
                      <a:pt x="8604" y="10891"/>
                      <a:pt x="8564" y="10811"/>
                    </a:cubicBezTo>
                    <a:cubicBezTo>
                      <a:pt x="8544" y="10741"/>
                      <a:pt x="8524" y="10681"/>
                      <a:pt x="8504" y="10612"/>
                    </a:cubicBezTo>
                    <a:cubicBezTo>
                      <a:pt x="8494" y="10552"/>
                      <a:pt x="8494" y="10501"/>
                      <a:pt x="8504" y="10441"/>
                    </a:cubicBezTo>
                    <a:lnTo>
                      <a:pt x="8504" y="10401"/>
                    </a:lnTo>
                    <a:lnTo>
                      <a:pt x="8524" y="10401"/>
                    </a:lnTo>
                    <a:cubicBezTo>
                      <a:pt x="8534" y="10392"/>
                      <a:pt x="8534" y="10392"/>
                      <a:pt x="8544" y="10392"/>
                    </a:cubicBezTo>
                    <a:cubicBezTo>
                      <a:pt x="8554" y="10381"/>
                      <a:pt x="8574" y="10372"/>
                      <a:pt x="8574" y="10352"/>
                    </a:cubicBezTo>
                    <a:lnTo>
                      <a:pt x="8584" y="10352"/>
                    </a:lnTo>
                    <a:cubicBezTo>
                      <a:pt x="8584" y="10341"/>
                      <a:pt x="8594" y="10332"/>
                      <a:pt x="8594" y="10321"/>
                    </a:cubicBezTo>
                    <a:cubicBezTo>
                      <a:pt x="8604" y="10312"/>
                      <a:pt x="8604" y="10301"/>
                      <a:pt x="8614" y="10301"/>
                    </a:cubicBezTo>
                    <a:cubicBezTo>
                      <a:pt x="8624" y="10272"/>
                      <a:pt x="8634" y="10242"/>
                      <a:pt x="8634" y="10222"/>
                    </a:cubicBezTo>
                    <a:cubicBezTo>
                      <a:pt x="8644" y="10202"/>
                      <a:pt x="8654" y="10172"/>
                      <a:pt x="8654" y="10152"/>
                    </a:cubicBezTo>
                    <a:cubicBezTo>
                      <a:pt x="8664" y="10152"/>
                      <a:pt x="8674" y="10142"/>
                      <a:pt x="8684" y="10132"/>
                    </a:cubicBezTo>
                    <a:lnTo>
                      <a:pt x="8774" y="10042"/>
                    </a:lnTo>
                    <a:cubicBezTo>
                      <a:pt x="8834" y="9992"/>
                      <a:pt x="8894" y="9932"/>
                      <a:pt x="8964" y="9872"/>
                    </a:cubicBezTo>
                    <a:cubicBezTo>
                      <a:pt x="9004" y="9842"/>
                      <a:pt x="9053" y="9802"/>
                      <a:pt x="9093" y="9772"/>
                    </a:cubicBezTo>
                    <a:cubicBezTo>
                      <a:pt x="9144" y="9742"/>
                      <a:pt x="9193" y="9712"/>
                      <a:pt x="9253" y="9682"/>
                    </a:cubicBezTo>
                    <a:cubicBezTo>
                      <a:pt x="9313" y="9662"/>
                      <a:pt x="9373" y="9632"/>
                      <a:pt x="9433" y="9602"/>
                    </a:cubicBezTo>
                    <a:cubicBezTo>
                      <a:pt x="9543" y="9553"/>
                      <a:pt x="9653" y="9513"/>
                      <a:pt x="9763" y="9482"/>
                    </a:cubicBezTo>
                    <a:cubicBezTo>
                      <a:pt x="9873" y="9442"/>
                      <a:pt x="9993" y="9413"/>
                      <a:pt x="10113" y="9393"/>
                    </a:cubicBezTo>
                    <a:cubicBezTo>
                      <a:pt x="10212" y="9382"/>
                      <a:pt x="10323" y="9362"/>
                      <a:pt x="10423" y="9353"/>
                    </a:cubicBezTo>
                    <a:cubicBezTo>
                      <a:pt x="10483" y="9342"/>
                      <a:pt x="10532" y="9342"/>
                      <a:pt x="10592" y="9333"/>
                    </a:cubicBezTo>
                    <a:cubicBezTo>
                      <a:pt x="10642" y="9333"/>
                      <a:pt x="10702" y="9322"/>
                      <a:pt x="10762" y="9322"/>
                    </a:cubicBezTo>
                    <a:close/>
                    <a:moveTo>
                      <a:pt x="2589" y="8003"/>
                    </a:moveTo>
                    <a:cubicBezTo>
                      <a:pt x="2599" y="8023"/>
                      <a:pt x="2599" y="8043"/>
                      <a:pt x="2599" y="8063"/>
                    </a:cubicBezTo>
                    <a:cubicBezTo>
                      <a:pt x="2619" y="8134"/>
                      <a:pt x="2629" y="8194"/>
                      <a:pt x="2649" y="8263"/>
                    </a:cubicBezTo>
                    <a:cubicBezTo>
                      <a:pt x="2659" y="8323"/>
                      <a:pt x="2679" y="8383"/>
                      <a:pt x="2699" y="8443"/>
                    </a:cubicBezTo>
                    <a:cubicBezTo>
                      <a:pt x="2719" y="8503"/>
                      <a:pt x="2739" y="8553"/>
                      <a:pt x="2759" y="8613"/>
                    </a:cubicBezTo>
                    <a:lnTo>
                      <a:pt x="2819" y="8793"/>
                    </a:lnTo>
                    <a:cubicBezTo>
                      <a:pt x="2859" y="8913"/>
                      <a:pt x="2898" y="9043"/>
                      <a:pt x="2929" y="9162"/>
                    </a:cubicBezTo>
                    <a:lnTo>
                      <a:pt x="3049" y="9493"/>
                    </a:lnTo>
                    <a:cubicBezTo>
                      <a:pt x="3078" y="9553"/>
                      <a:pt x="3098" y="9622"/>
                      <a:pt x="3129" y="9682"/>
                    </a:cubicBezTo>
                    <a:lnTo>
                      <a:pt x="3189" y="9862"/>
                    </a:lnTo>
                    <a:cubicBezTo>
                      <a:pt x="3229" y="9972"/>
                      <a:pt x="3258" y="10092"/>
                      <a:pt x="3298" y="10202"/>
                    </a:cubicBezTo>
                    <a:cubicBezTo>
                      <a:pt x="3309" y="10242"/>
                      <a:pt x="3318" y="10272"/>
                      <a:pt x="3329" y="10301"/>
                    </a:cubicBezTo>
                    <a:cubicBezTo>
                      <a:pt x="3349" y="10341"/>
                      <a:pt x="3358" y="10372"/>
                      <a:pt x="3378" y="10412"/>
                    </a:cubicBezTo>
                    <a:cubicBezTo>
                      <a:pt x="3398" y="10461"/>
                      <a:pt x="3418" y="10512"/>
                      <a:pt x="3448" y="10561"/>
                    </a:cubicBezTo>
                    <a:cubicBezTo>
                      <a:pt x="3468" y="10621"/>
                      <a:pt x="3498" y="10681"/>
                      <a:pt x="3528" y="10741"/>
                    </a:cubicBezTo>
                    <a:cubicBezTo>
                      <a:pt x="3548" y="10811"/>
                      <a:pt x="3578" y="10871"/>
                      <a:pt x="3598" y="10941"/>
                    </a:cubicBezTo>
                    <a:cubicBezTo>
                      <a:pt x="3638" y="11061"/>
                      <a:pt x="3668" y="11181"/>
                      <a:pt x="3708" y="11301"/>
                    </a:cubicBezTo>
                    <a:cubicBezTo>
                      <a:pt x="3738" y="11421"/>
                      <a:pt x="3768" y="11540"/>
                      <a:pt x="3798" y="11651"/>
                    </a:cubicBezTo>
                    <a:cubicBezTo>
                      <a:pt x="3838" y="11771"/>
                      <a:pt x="3868" y="11891"/>
                      <a:pt x="3898" y="12010"/>
                    </a:cubicBezTo>
                    <a:cubicBezTo>
                      <a:pt x="3938" y="12140"/>
                      <a:pt x="3968" y="12260"/>
                      <a:pt x="3998" y="12380"/>
                    </a:cubicBezTo>
                    <a:cubicBezTo>
                      <a:pt x="4028" y="12510"/>
                      <a:pt x="4058" y="12630"/>
                      <a:pt x="4088" y="12750"/>
                    </a:cubicBezTo>
                    <a:lnTo>
                      <a:pt x="4177" y="13139"/>
                    </a:lnTo>
                    <a:lnTo>
                      <a:pt x="4268" y="13499"/>
                    </a:lnTo>
                    <a:lnTo>
                      <a:pt x="4297" y="13619"/>
                    </a:lnTo>
                    <a:cubicBezTo>
                      <a:pt x="4317" y="13659"/>
                      <a:pt x="4328" y="13699"/>
                      <a:pt x="4337" y="13739"/>
                    </a:cubicBezTo>
                    <a:cubicBezTo>
                      <a:pt x="4368" y="13819"/>
                      <a:pt x="4397" y="13889"/>
                      <a:pt x="4428" y="13958"/>
                    </a:cubicBezTo>
                    <a:cubicBezTo>
                      <a:pt x="4428" y="13978"/>
                      <a:pt x="4437" y="13998"/>
                      <a:pt x="4437" y="14018"/>
                    </a:cubicBezTo>
                    <a:cubicBezTo>
                      <a:pt x="4377" y="13978"/>
                      <a:pt x="4317" y="13938"/>
                      <a:pt x="4257" y="13909"/>
                    </a:cubicBezTo>
                    <a:cubicBezTo>
                      <a:pt x="4168" y="13859"/>
                      <a:pt x="4088" y="13819"/>
                      <a:pt x="4008" y="13769"/>
                    </a:cubicBezTo>
                    <a:cubicBezTo>
                      <a:pt x="3928" y="13729"/>
                      <a:pt x="3838" y="13699"/>
                      <a:pt x="3748" y="13669"/>
                    </a:cubicBezTo>
                    <a:cubicBezTo>
                      <a:pt x="3638" y="13619"/>
                      <a:pt x="3528" y="13579"/>
                      <a:pt x="3418" y="13539"/>
                    </a:cubicBezTo>
                    <a:cubicBezTo>
                      <a:pt x="3369" y="13519"/>
                      <a:pt x="3318" y="13509"/>
                      <a:pt x="3269" y="13499"/>
                    </a:cubicBezTo>
                    <a:cubicBezTo>
                      <a:pt x="3209" y="13489"/>
                      <a:pt x="3158" y="13479"/>
                      <a:pt x="3109" y="13469"/>
                    </a:cubicBezTo>
                    <a:cubicBezTo>
                      <a:pt x="2989" y="13449"/>
                      <a:pt x="2879" y="13429"/>
                      <a:pt x="2759" y="13429"/>
                    </a:cubicBezTo>
                    <a:cubicBezTo>
                      <a:pt x="2726" y="13429"/>
                      <a:pt x="2692" y="13434"/>
                      <a:pt x="2662" y="13434"/>
                    </a:cubicBezTo>
                    <a:cubicBezTo>
                      <a:pt x="2647" y="13434"/>
                      <a:pt x="2632" y="13433"/>
                      <a:pt x="2619" y="13429"/>
                    </a:cubicBezTo>
                    <a:lnTo>
                      <a:pt x="2309" y="13429"/>
                    </a:lnTo>
                    <a:cubicBezTo>
                      <a:pt x="2259" y="13429"/>
                      <a:pt x="2209" y="13439"/>
                      <a:pt x="2159" y="13439"/>
                    </a:cubicBezTo>
                    <a:cubicBezTo>
                      <a:pt x="2059" y="13449"/>
                      <a:pt x="1950" y="13469"/>
                      <a:pt x="1850" y="13509"/>
                    </a:cubicBezTo>
                    <a:cubicBezTo>
                      <a:pt x="1810" y="13529"/>
                      <a:pt x="1759" y="13539"/>
                      <a:pt x="1710" y="13559"/>
                    </a:cubicBezTo>
                    <a:cubicBezTo>
                      <a:pt x="1670" y="13569"/>
                      <a:pt x="1620" y="13589"/>
                      <a:pt x="1570" y="13599"/>
                    </a:cubicBezTo>
                    <a:cubicBezTo>
                      <a:pt x="1480" y="13629"/>
                      <a:pt x="1390" y="13679"/>
                      <a:pt x="1300" y="13709"/>
                    </a:cubicBezTo>
                    <a:cubicBezTo>
                      <a:pt x="1250" y="13729"/>
                      <a:pt x="1210" y="13749"/>
                      <a:pt x="1160" y="13769"/>
                    </a:cubicBezTo>
                    <a:cubicBezTo>
                      <a:pt x="1150" y="13769"/>
                      <a:pt x="1150" y="13779"/>
                      <a:pt x="1140" y="13779"/>
                    </a:cubicBezTo>
                    <a:cubicBezTo>
                      <a:pt x="1120" y="13789"/>
                      <a:pt x="1100" y="13799"/>
                      <a:pt x="1070" y="13809"/>
                    </a:cubicBezTo>
                    <a:cubicBezTo>
                      <a:pt x="1030" y="13829"/>
                      <a:pt x="990" y="13849"/>
                      <a:pt x="940" y="13869"/>
                    </a:cubicBezTo>
                    <a:cubicBezTo>
                      <a:pt x="880" y="13899"/>
                      <a:pt x="831" y="13938"/>
                      <a:pt x="771" y="13978"/>
                    </a:cubicBezTo>
                    <a:cubicBezTo>
                      <a:pt x="780" y="13949"/>
                      <a:pt x="791" y="13929"/>
                      <a:pt x="800" y="13899"/>
                    </a:cubicBezTo>
                    <a:cubicBezTo>
                      <a:pt x="840" y="13789"/>
                      <a:pt x="880" y="13689"/>
                      <a:pt x="920" y="13569"/>
                    </a:cubicBezTo>
                    <a:cubicBezTo>
                      <a:pt x="951" y="13459"/>
                      <a:pt x="990" y="13339"/>
                      <a:pt x="1020" y="13219"/>
                    </a:cubicBezTo>
                    <a:cubicBezTo>
                      <a:pt x="1050" y="13110"/>
                      <a:pt x="1090" y="12999"/>
                      <a:pt x="1120" y="12890"/>
                    </a:cubicBezTo>
                    <a:cubicBezTo>
                      <a:pt x="1190" y="12650"/>
                      <a:pt x="1250" y="12410"/>
                      <a:pt x="1310" y="12170"/>
                    </a:cubicBezTo>
                    <a:cubicBezTo>
                      <a:pt x="1350" y="12050"/>
                      <a:pt x="1380" y="11920"/>
                      <a:pt x="1410" y="11800"/>
                    </a:cubicBezTo>
                    <a:cubicBezTo>
                      <a:pt x="1440" y="11680"/>
                      <a:pt x="1460" y="11551"/>
                      <a:pt x="1490" y="11431"/>
                    </a:cubicBezTo>
                    <a:cubicBezTo>
                      <a:pt x="1550" y="11191"/>
                      <a:pt x="1620" y="10961"/>
                      <a:pt x="1690" y="10732"/>
                    </a:cubicBezTo>
                    <a:cubicBezTo>
                      <a:pt x="1719" y="10612"/>
                      <a:pt x="1759" y="10501"/>
                      <a:pt x="1799" y="10381"/>
                    </a:cubicBezTo>
                    <a:cubicBezTo>
                      <a:pt x="1839" y="10262"/>
                      <a:pt x="1879" y="10132"/>
                      <a:pt x="1930" y="10012"/>
                    </a:cubicBezTo>
                    <a:lnTo>
                      <a:pt x="2050" y="9682"/>
                    </a:lnTo>
                    <a:cubicBezTo>
                      <a:pt x="2079" y="9562"/>
                      <a:pt x="2119" y="9453"/>
                      <a:pt x="2159" y="9333"/>
                    </a:cubicBezTo>
                    <a:cubicBezTo>
                      <a:pt x="2229" y="9093"/>
                      <a:pt x="2299" y="8853"/>
                      <a:pt x="2389" y="8623"/>
                    </a:cubicBezTo>
                    <a:cubicBezTo>
                      <a:pt x="2409" y="8553"/>
                      <a:pt x="2439" y="8483"/>
                      <a:pt x="2459" y="8413"/>
                    </a:cubicBezTo>
                    <a:cubicBezTo>
                      <a:pt x="2489" y="8334"/>
                      <a:pt x="2519" y="8254"/>
                      <a:pt x="2549" y="8163"/>
                    </a:cubicBezTo>
                    <a:cubicBezTo>
                      <a:pt x="2559" y="8114"/>
                      <a:pt x="2579" y="8063"/>
                      <a:pt x="2589" y="8003"/>
                    </a:cubicBezTo>
                    <a:close/>
                    <a:moveTo>
                      <a:pt x="2539" y="13679"/>
                    </a:moveTo>
                    <a:cubicBezTo>
                      <a:pt x="2589" y="13679"/>
                      <a:pt x="2649" y="13689"/>
                      <a:pt x="2699" y="13689"/>
                    </a:cubicBezTo>
                    <a:cubicBezTo>
                      <a:pt x="2749" y="13699"/>
                      <a:pt x="2799" y="13699"/>
                      <a:pt x="2849" y="13699"/>
                    </a:cubicBezTo>
                    <a:cubicBezTo>
                      <a:pt x="2889" y="13709"/>
                      <a:pt x="2938" y="13719"/>
                      <a:pt x="2989" y="13729"/>
                    </a:cubicBezTo>
                    <a:cubicBezTo>
                      <a:pt x="3029" y="13739"/>
                      <a:pt x="3069" y="13749"/>
                      <a:pt x="3118" y="13759"/>
                    </a:cubicBezTo>
                    <a:cubicBezTo>
                      <a:pt x="3169" y="13769"/>
                      <a:pt x="3218" y="13789"/>
                      <a:pt x="3269" y="13799"/>
                    </a:cubicBezTo>
                    <a:cubicBezTo>
                      <a:pt x="3318" y="13809"/>
                      <a:pt x="3358" y="13829"/>
                      <a:pt x="3398" y="13849"/>
                    </a:cubicBezTo>
                    <a:lnTo>
                      <a:pt x="3638" y="13938"/>
                    </a:lnTo>
                    <a:cubicBezTo>
                      <a:pt x="3718" y="13969"/>
                      <a:pt x="3798" y="13998"/>
                      <a:pt x="3878" y="14038"/>
                    </a:cubicBezTo>
                    <a:cubicBezTo>
                      <a:pt x="3948" y="14078"/>
                      <a:pt x="4028" y="14129"/>
                      <a:pt x="4098" y="14169"/>
                    </a:cubicBezTo>
                    <a:cubicBezTo>
                      <a:pt x="4168" y="14218"/>
                      <a:pt x="4248" y="14258"/>
                      <a:pt x="4317" y="14298"/>
                    </a:cubicBezTo>
                    <a:cubicBezTo>
                      <a:pt x="4337" y="14318"/>
                      <a:pt x="4357" y="14338"/>
                      <a:pt x="4388" y="14358"/>
                    </a:cubicBezTo>
                    <a:cubicBezTo>
                      <a:pt x="4408" y="14378"/>
                      <a:pt x="4428" y="14408"/>
                      <a:pt x="4448" y="14428"/>
                    </a:cubicBezTo>
                    <a:cubicBezTo>
                      <a:pt x="4477" y="14468"/>
                      <a:pt x="4508" y="14508"/>
                      <a:pt x="4537" y="14538"/>
                    </a:cubicBezTo>
                    <a:cubicBezTo>
                      <a:pt x="4568" y="14578"/>
                      <a:pt x="4587" y="14618"/>
                      <a:pt x="4607" y="14658"/>
                    </a:cubicBezTo>
                    <a:cubicBezTo>
                      <a:pt x="4627" y="14698"/>
                      <a:pt x="4647" y="14748"/>
                      <a:pt x="4657" y="14798"/>
                    </a:cubicBezTo>
                    <a:cubicBezTo>
                      <a:pt x="4677" y="14848"/>
                      <a:pt x="4687" y="14888"/>
                      <a:pt x="4697" y="14938"/>
                    </a:cubicBezTo>
                    <a:cubicBezTo>
                      <a:pt x="4707" y="15008"/>
                      <a:pt x="4707" y="15068"/>
                      <a:pt x="4717" y="15128"/>
                    </a:cubicBezTo>
                    <a:lnTo>
                      <a:pt x="4717" y="15317"/>
                    </a:lnTo>
                    <a:cubicBezTo>
                      <a:pt x="4707" y="15408"/>
                      <a:pt x="4667" y="15488"/>
                      <a:pt x="4637" y="15577"/>
                    </a:cubicBezTo>
                    <a:lnTo>
                      <a:pt x="4548" y="15787"/>
                    </a:lnTo>
                    <a:cubicBezTo>
                      <a:pt x="4508" y="15857"/>
                      <a:pt x="4468" y="15917"/>
                      <a:pt x="4428" y="15977"/>
                    </a:cubicBezTo>
                    <a:cubicBezTo>
                      <a:pt x="4408" y="15997"/>
                      <a:pt x="4397" y="16017"/>
                      <a:pt x="4377" y="16037"/>
                    </a:cubicBezTo>
                    <a:cubicBezTo>
                      <a:pt x="4357" y="16057"/>
                      <a:pt x="4337" y="16087"/>
                      <a:pt x="4317" y="16107"/>
                    </a:cubicBezTo>
                    <a:cubicBezTo>
                      <a:pt x="4277" y="16147"/>
                      <a:pt x="4237" y="16177"/>
                      <a:pt x="4197" y="16217"/>
                    </a:cubicBezTo>
                    <a:cubicBezTo>
                      <a:pt x="4148" y="16247"/>
                      <a:pt x="4108" y="16287"/>
                      <a:pt x="4068" y="16317"/>
                    </a:cubicBezTo>
                    <a:cubicBezTo>
                      <a:pt x="4018" y="16347"/>
                      <a:pt x="3968" y="16376"/>
                      <a:pt x="3928" y="16407"/>
                    </a:cubicBezTo>
                    <a:cubicBezTo>
                      <a:pt x="3808" y="16487"/>
                      <a:pt x="3688" y="16576"/>
                      <a:pt x="3548" y="16647"/>
                    </a:cubicBezTo>
                    <a:cubicBezTo>
                      <a:pt x="3498" y="16667"/>
                      <a:pt x="3448" y="16687"/>
                      <a:pt x="3398" y="16696"/>
                    </a:cubicBezTo>
                    <a:cubicBezTo>
                      <a:pt x="3369" y="16707"/>
                      <a:pt x="3338" y="16716"/>
                      <a:pt x="3309" y="16716"/>
                    </a:cubicBezTo>
                    <a:cubicBezTo>
                      <a:pt x="3258" y="16736"/>
                      <a:pt x="3209" y="16747"/>
                      <a:pt x="3158" y="16756"/>
                    </a:cubicBezTo>
                    <a:cubicBezTo>
                      <a:pt x="3078" y="16767"/>
                      <a:pt x="2998" y="16767"/>
                      <a:pt x="2918" y="16767"/>
                    </a:cubicBezTo>
                    <a:cubicBezTo>
                      <a:pt x="2889" y="16767"/>
                      <a:pt x="2859" y="16767"/>
                      <a:pt x="2819" y="16756"/>
                    </a:cubicBezTo>
                    <a:lnTo>
                      <a:pt x="2419" y="16756"/>
                    </a:lnTo>
                    <a:cubicBezTo>
                      <a:pt x="2379" y="16756"/>
                      <a:pt x="2349" y="16756"/>
                      <a:pt x="2309" y="16747"/>
                    </a:cubicBezTo>
                    <a:lnTo>
                      <a:pt x="2219" y="16747"/>
                    </a:lnTo>
                    <a:cubicBezTo>
                      <a:pt x="2150" y="16736"/>
                      <a:pt x="2090" y="16727"/>
                      <a:pt x="2019" y="16716"/>
                    </a:cubicBezTo>
                    <a:cubicBezTo>
                      <a:pt x="1950" y="16707"/>
                      <a:pt x="1870" y="16696"/>
                      <a:pt x="1790" y="16687"/>
                    </a:cubicBezTo>
                    <a:cubicBezTo>
                      <a:pt x="1710" y="16667"/>
                      <a:pt x="1630" y="16656"/>
                      <a:pt x="1550" y="16627"/>
                    </a:cubicBezTo>
                    <a:cubicBezTo>
                      <a:pt x="1480" y="16607"/>
                      <a:pt x="1420" y="16576"/>
                      <a:pt x="1360" y="16556"/>
                    </a:cubicBezTo>
                    <a:cubicBezTo>
                      <a:pt x="1300" y="16536"/>
                      <a:pt x="1240" y="16507"/>
                      <a:pt x="1190" y="16476"/>
                    </a:cubicBezTo>
                    <a:cubicBezTo>
                      <a:pt x="1120" y="16447"/>
                      <a:pt x="1070" y="16407"/>
                      <a:pt x="1010" y="16367"/>
                    </a:cubicBezTo>
                    <a:cubicBezTo>
                      <a:pt x="911" y="16307"/>
                      <a:pt x="820" y="16237"/>
                      <a:pt x="731" y="16157"/>
                    </a:cubicBezTo>
                    <a:cubicBezTo>
                      <a:pt x="640" y="16087"/>
                      <a:pt x="560" y="15997"/>
                      <a:pt x="491" y="15907"/>
                    </a:cubicBezTo>
                    <a:cubicBezTo>
                      <a:pt x="431" y="15837"/>
                      <a:pt x="381" y="15757"/>
                      <a:pt x="341" y="15677"/>
                    </a:cubicBezTo>
                    <a:cubicBezTo>
                      <a:pt x="291" y="15577"/>
                      <a:pt x="261" y="15468"/>
                      <a:pt x="241" y="15357"/>
                    </a:cubicBezTo>
                    <a:cubicBezTo>
                      <a:pt x="221" y="15248"/>
                      <a:pt x="221" y="15128"/>
                      <a:pt x="231" y="15018"/>
                    </a:cubicBezTo>
                    <a:cubicBezTo>
                      <a:pt x="231" y="14988"/>
                      <a:pt x="231" y="14958"/>
                      <a:pt x="241" y="14918"/>
                    </a:cubicBezTo>
                    <a:cubicBezTo>
                      <a:pt x="251" y="14888"/>
                      <a:pt x="261" y="14858"/>
                      <a:pt x="271" y="14818"/>
                    </a:cubicBezTo>
                    <a:cubicBezTo>
                      <a:pt x="321" y="14708"/>
                      <a:pt x="381" y="14588"/>
                      <a:pt x="451" y="14478"/>
                    </a:cubicBezTo>
                    <a:cubicBezTo>
                      <a:pt x="491" y="14428"/>
                      <a:pt x="540" y="14378"/>
                      <a:pt x="591" y="14329"/>
                    </a:cubicBezTo>
                    <a:cubicBezTo>
                      <a:pt x="600" y="14318"/>
                      <a:pt x="600" y="14309"/>
                      <a:pt x="611" y="14309"/>
                    </a:cubicBezTo>
                    <a:lnTo>
                      <a:pt x="620" y="14309"/>
                    </a:lnTo>
                    <a:cubicBezTo>
                      <a:pt x="640" y="14298"/>
                      <a:pt x="671" y="14278"/>
                      <a:pt x="671" y="14258"/>
                    </a:cubicBezTo>
                    <a:cubicBezTo>
                      <a:pt x="680" y="14258"/>
                      <a:pt x="680" y="14249"/>
                      <a:pt x="680" y="14249"/>
                    </a:cubicBezTo>
                    <a:cubicBezTo>
                      <a:pt x="700" y="14229"/>
                      <a:pt x="720" y="14209"/>
                      <a:pt x="740" y="14198"/>
                    </a:cubicBezTo>
                    <a:cubicBezTo>
                      <a:pt x="791" y="14149"/>
                      <a:pt x="840" y="14109"/>
                      <a:pt x="900" y="14069"/>
                    </a:cubicBezTo>
                    <a:cubicBezTo>
                      <a:pt x="931" y="14049"/>
                      <a:pt x="951" y="14029"/>
                      <a:pt x="980" y="14009"/>
                    </a:cubicBezTo>
                    <a:cubicBezTo>
                      <a:pt x="1020" y="13989"/>
                      <a:pt x="1060" y="13969"/>
                      <a:pt x="1110" y="13949"/>
                    </a:cubicBezTo>
                    <a:cubicBezTo>
                      <a:pt x="1110" y="13949"/>
                      <a:pt x="1120" y="13949"/>
                      <a:pt x="1130" y="13938"/>
                    </a:cubicBezTo>
                    <a:cubicBezTo>
                      <a:pt x="1170" y="13929"/>
                      <a:pt x="1210" y="13909"/>
                      <a:pt x="1250" y="13899"/>
                    </a:cubicBezTo>
                    <a:cubicBezTo>
                      <a:pt x="1320" y="13879"/>
                      <a:pt x="1390" y="13849"/>
                      <a:pt x="1460" y="13829"/>
                    </a:cubicBezTo>
                    <a:cubicBezTo>
                      <a:pt x="1600" y="13789"/>
                      <a:pt x="1739" y="13759"/>
                      <a:pt x="1879" y="13729"/>
                    </a:cubicBezTo>
                    <a:cubicBezTo>
                      <a:pt x="1979" y="13719"/>
                      <a:pt x="2079" y="13699"/>
                      <a:pt x="2179" y="13689"/>
                    </a:cubicBezTo>
                    <a:cubicBezTo>
                      <a:pt x="2229" y="13689"/>
                      <a:pt x="2279" y="13689"/>
                      <a:pt x="2339" y="13679"/>
                    </a:cubicBezTo>
                    <a:cubicBezTo>
                      <a:pt x="2389" y="13679"/>
                      <a:pt x="2429" y="13679"/>
                      <a:pt x="2479" y="13689"/>
                    </a:cubicBezTo>
                    <a:lnTo>
                      <a:pt x="2499" y="13689"/>
                    </a:lnTo>
                    <a:cubicBezTo>
                      <a:pt x="2509" y="13689"/>
                      <a:pt x="2529" y="13689"/>
                      <a:pt x="2539" y="13679"/>
                    </a:cubicBezTo>
                    <a:close/>
                    <a:moveTo>
                      <a:pt x="6366" y="0"/>
                    </a:moveTo>
                    <a:lnTo>
                      <a:pt x="6366" y="80"/>
                    </a:lnTo>
                    <a:cubicBezTo>
                      <a:pt x="6366" y="240"/>
                      <a:pt x="6356" y="410"/>
                      <a:pt x="6356" y="580"/>
                    </a:cubicBezTo>
                    <a:cubicBezTo>
                      <a:pt x="6346" y="740"/>
                      <a:pt x="6346" y="909"/>
                      <a:pt x="6346" y="1080"/>
                    </a:cubicBezTo>
                    <a:lnTo>
                      <a:pt x="6346" y="1579"/>
                    </a:lnTo>
                    <a:lnTo>
                      <a:pt x="6346" y="1809"/>
                    </a:lnTo>
                    <a:cubicBezTo>
                      <a:pt x="6346" y="1888"/>
                      <a:pt x="6356" y="1968"/>
                      <a:pt x="6346" y="2048"/>
                    </a:cubicBezTo>
                    <a:lnTo>
                      <a:pt x="6346" y="2538"/>
                    </a:lnTo>
                    <a:cubicBezTo>
                      <a:pt x="6346" y="2618"/>
                      <a:pt x="6336" y="2698"/>
                      <a:pt x="6336" y="2778"/>
                    </a:cubicBezTo>
                    <a:cubicBezTo>
                      <a:pt x="6336" y="2818"/>
                      <a:pt x="6336" y="2868"/>
                      <a:pt x="6346" y="2908"/>
                    </a:cubicBezTo>
                    <a:cubicBezTo>
                      <a:pt x="6346" y="2938"/>
                      <a:pt x="6356" y="2958"/>
                      <a:pt x="6366" y="2988"/>
                    </a:cubicBezTo>
                    <a:cubicBezTo>
                      <a:pt x="6336" y="2998"/>
                      <a:pt x="6296" y="3018"/>
                      <a:pt x="6256" y="3038"/>
                    </a:cubicBezTo>
                    <a:cubicBezTo>
                      <a:pt x="6216" y="3058"/>
                      <a:pt x="6166" y="3087"/>
                      <a:pt x="6126" y="3107"/>
                    </a:cubicBezTo>
                    <a:cubicBezTo>
                      <a:pt x="6076" y="3127"/>
                      <a:pt x="6026" y="3158"/>
                      <a:pt x="5976" y="3187"/>
                    </a:cubicBezTo>
                    <a:cubicBezTo>
                      <a:pt x="5926" y="3207"/>
                      <a:pt x="5886" y="3238"/>
                      <a:pt x="5836" y="3267"/>
                    </a:cubicBezTo>
                    <a:cubicBezTo>
                      <a:pt x="5787" y="3307"/>
                      <a:pt x="5747" y="3338"/>
                      <a:pt x="5696" y="3378"/>
                    </a:cubicBezTo>
                    <a:lnTo>
                      <a:pt x="5576" y="3467"/>
                    </a:lnTo>
                    <a:cubicBezTo>
                      <a:pt x="5487" y="3547"/>
                      <a:pt x="5396" y="3617"/>
                      <a:pt x="5316" y="3697"/>
                    </a:cubicBezTo>
                    <a:cubicBezTo>
                      <a:pt x="5227" y="3767"/>
                      <a:pt x="5147" y="3837"/>
                      <a:pt x="5067" y="3907"/>
                    </a:cubicBezTo>
                    <a:cubicBezTo>
                      <a:pt x="4977" y="3987"/>
                      <a:pt x="4897" y="4067"/>
                      <a:pt x="4817" y="4157"/>
                    </a:cubicBezTo>
                    <a:cubicBezTo>
                      <a:pt x="4747" y="4227"/>
                      <a:pt x="4677" y="4306"/>
                      <a:pt x="4607" y="4386"/>
                    </a:cubicBezTo>
                    <a:cubicBezTo>
                      <a:pt x="4537" y="4466"/>
                      <a:pt x="4468" y="4557"/>
                      <a:pt x="4397" y="4637"/>
                    </a:cubicBezTo>
                    <a:lnTo>
                      <a:pt x="4188" y="4876"/>
                    </a:lnTo>
                    <a:cubicBezTo>
                      <a:pt x="4157" y="4916"/>
                      <a:pt x="4117" y="4956"/>
                      <a:pt x="4088" y="5006"/>
                    </a:cubicBezTo>
                    <a:cubicBezTo>
                      <a:pt x="4048" y="5056"/>
                      <a:pt x="4018" y="5106"/>
                      <a:pt x="3978" y="5156"/>
                    </a:cubicBezTo>
                    <a:cubicBezTo>
                      <a:pt x="3918" y="5256"/>
                      <a:pt x="3848" y="5346"/>
                      <a:pt x="3788" y="5436"/>
                    </a:cubicBezTo>
                    <a:lnTo>
                      <a:pt x="3608" y="5705"/>
                    </a:lnTo>
                    <a:cubicBezTo>
                      <a:pt x="3518" y="5845"/>
                      <a:pt x="3448" y="5995"/>
                      <a:pt x="3358" y="6135"/>
                    </a:cubicBezTo>
                    <a:cubicBezTo>
                      <a:pt x="3309" y="6205"/>
                      <a:pt x="3269" y="6275"/>
                      <a:pt x="3218" y="6345"/>
                    </a:cubicBezTo>
                    <a:cubicBezTo>
                      <a:pt x="3178" y="6415"/>
                      <a:pt x="3138" y="6475"/>
                      <a:pt x="3098" y="6535"/>
                    </a:cubicBezTo>
                    <a:cubicBezTo>
                      <a:pt x="2998" y="6664"/>
                      <a:pt x="2889" y="6795"/>
                      <a:pt x="2779" y="6915"/>
                    </a:cubicBezTo>
                    <a:cubicBezTo>
                      <a:pt x="2719" y="6975"/>
                      <a:pt x="2649" y="7035"/>
                      <a:pt x="2589" y="7095"/>
                    </a:cubicBezTo>
                    <a:cubicBezTo>
                      <a:pt x="2529" y="7154"/>
                      <a:pt x="2469" y="7204"/>
                      <a:pt x="2409" y="7254"/>
                    </a:cubicBezTo>
                    <a:cubicBezTo>
                      <a:pt x="2369" y="7284"/>
                      <a:pt x="2319" y="7324"/>
                      <a:pt x="2269" y="7354"/>
                    </a:cubicBezTo>
                    <a:cubicBezTo>
                      <a:pt x="2239" y="7384"/>
                      <a:pt x="2209" y="7404"/>
                      <a:pt x="2179" y="7414"/>
                    </a:cubicBezTo>
                    <a:cubicBezTo>
                      <a:pt x="2159" y="7434"/>
                      <a:pt x="2130" y="7444"/>
                      <a:pt x="2110" y="7454"/>
                    </a:cubicBezTo>
                    <a:cubicBezTo>
                      <a:pt x="2099" y="7454"/>
                      <a:pt x="2079" y="7464"/>
                      <a:pt x="2070" y="7464"/>
                    </a:cubicBezTo>
                    <a:cubicBezTo>
                      <a:pt x="2039" y="7484"/>
                      <a:pt x="1999" y="7494"/>
                      <a:pt x="1970" y="7494"/>
                    </a:cubicBezTo>
                    <a:cubicBezTo>
                      <a:pt x="1910" y="7504"/>
                      <a:pt x="1850" y="7504"/>
                      <a:pt x="1790" y="7514"/>
                    </a:cubicBezTo>
                    <a:lnTo>
                      <a:pt x="1759" y="7514"/>
                    </a:lnTo>
                    <a:cubicBezTo>
                      <a:pt x="1739" y="7514"/>
                      <a:pt x="1719" y="7514"/>
                      <a:pt x="1710" y="7524"/>
                    </a:cubicBezTo>
                    <a:cubicBezTo>
                      <a:pt x="1690" y="7524"/>
                      <a:pt x="1660" y="7534"/>
                      <a:pt x="1640" y="7544"/>
                    </a:cubicBezTo>
                    <a:cubicBezTo>
                      <a:pt x="1620" y="7564"/>
                      <a:pt x="1600" y="7584"/>
                      <a:pt x="1590" y="7614"/>
                    </a:cubicBezTo>
                    <a:cubicBezTo>
                      <a:pt x="1570" y="7634"/>
                      <a:pt x="1570" y="7674"/>
                      <a:pt x="1570" y="7694"/>
                    </a:cubicBezTo>
                    <a:cubicBezTo>
                      <a:pt x="1570" y="7754"/>
                      <a:pt x="1610" y="7794"/>
                      <a:pt x="1640" y="7834"/>
                    </a:cubicBezTo>
                    <a:cubicBezTo>
                      <a:pt x="1660" y="7844"/>
                      <a:pt x="1680" y="7864"/>
                      <a:pt x="1699" y="7874"/>
                    </a:cubicBezTo>
                    <a:cubicBezTo>
                      <a:pt x="1710" y="7883"/>
                      <a:pt x="1719" y="7894"/>
                      <a:pt x="1730" y="7894"/>
                    </a:cubicBezTo>
                    <a:cubicBezTo>
                      <a:pt x="1750" y="7903"/>
                      <a:pt x="1759" y="7914"/>
                      <a:pt x="1779" y="7914"/>
                    </a:cubicBezTo>
                    <a:cubicBezTo>
                      <a:pt x="1799" y="7923"/>
                      <a:pt x="1810" y="7934"/>
                      <a:pt x="1830" y="7934"/>
                    </a:cubicBezTo>
                    <a:cubicBezTo>
                      <a:pt x="1870" y="7943"/>
                      <a:pt x="1910" y="7954"/>
                      <a:pt x="1950" y="7954"/>
                    </a:cubicBezTo>
                    <a:lnTo>
                      <a:pt x="2079" y="7954"/>
                    </a:lnTo>
                    <a:cubicBezTo>
                      <a:pt x="2150" y="7954"/>
                      <a:pt x="2229" y="7934"/>
                      <a:pt x="2299" y="7914"/>
                    </a:cubicBezTo>
                    <a:cubicBezTo>
                      <a:pt x="2349" y="7894"/>
                      <a:pt x="2409" y="7874"/>
                      <a:pt x="2459" y="7844"/>
                    </a:cubicBezTo>
                    <a:lnTo>
                      <a:pt x="2459" y="7844"/>
                    </a:lnTo>
                    <a:cubicBezTo>
                      <a:pt x="2449" y="7883"/>
                      <a:pt x="2439" y="7923"/>
                      <a:pt x="2419" y="7963"/>
                    </a:cubicBezTo>
                    <a:cubicBezTo>
                      <a:pt x="2399" y="8054"/>
                      <a:pt x="2369" y="8143"/>
                      <a:pt x="2329" y="8234"/>
                    </a:cubicBezTo>
                    <a:cubicBezTo>
                      <a:pt x="2289" y="8354"/>
                      <a:pt x="2239" y="8463"/>
                      <a:pt x="2199" y="8573"/>
                    </a:cubicBezTo>
                    <a:cubicBezTo>
                      <a:pt x="2150" y="8693"/>
                      <a:pt x="2110" y="8803"/>
                      <a:pt x="2070" y="8923"/>
                    </a:cubicBezTo>
                    <a:cubicBezTo>
                      <a:pt x="1990" y="9153"/>
                      <a:pt x="1899" y="9393"/>
                      <a:pt x="1810" y="9622"/>
                    </a:cubicBezTo>
                    <a:cubicBezTo>
                      <a:pt x="1810" y="9642"/>
                      <a:pt x="1810" y="9652"/>
                      <a:pt x="1799" y="9662"/>
                    </a:cubicBezTo>
                    <a:cubicBezTo>
                      <a:pt x="1710" y="9892"/>
                      <a:pt x="1610" y="10122"/>
                      <a:pt x="1540" y="10361"/>
                    </a:cubicBezTo>
                    <a:cubicBezTo>
                      <a:pt x="1460" y="10601"/>
                      <a:pt x="1380" y="10841"/>
                      <a:pt x="1300" y="11091"/>
                    </a:cubicBezTo>
                    <a:cubicBezTo>
                      <a:pt x="1240" y="11321"/>
                      <a:pt x="1180" y="11551"/>
                      <a:pt x="1120" y="11791"/>
                    </a:cubicBezTo>
                    <a:cubicBezTo>
                      <a:pt x="1060" y="12030"/>
                      <a:pt x="990" y="12260"/>
                      <a:pt x="931" y="12500"/>
                    </a:cubicBezTo>
                    <a:cubicBezTo>
                      <a:pt x="900" y="12620"/>
                      <a:pt x="860" y="12739"/>
                      <a:pt x="831" y="12859"/>
                    </a:cubicBezTo>
                    <a:cubicBezTo>
                      <a:pt x="800" y="12979"/>
                      <a:pt x="771" y="13090"/>
                      <a:pt x="740" y="13209"/>
                    </a:cubicBezTo>
                    <a:cubicBezTo>
                      <a:pt x="720" y="13269"/>
                      <a:pt x="711" y="13329"/>
                      <a:pt x="700" y="13389"/>
                    </a:cubicBezTo>
                    <a:cubicBezTo>
                      <a:pt x="691" y="13449"/>
                      <a:pt x="680" y="13509"/>
                      <a:pt x="660" y="13569"/>
                    </a:cubicBezTo>
                    <a:cubicBezTo>
                      <a:pt x="651" y="13629"/>
                      <a:pt x="651" y="13689"/>
                      <a:pt x="631" y="13739"/>
                    </a:cubicBezTo>
                    <a:cubicBezTo>
                      <a:pt x="611" y="13799"/>
                      <a:pt x="600" y="13849"/>
                      <a:pt x="580" y="13909"/>
                    </a:cubicBezTo>
                    <a:cubicBezTo>
                      <a:pt x="571" y="13949"/>
                      <a:pt x="560" y="13998"/>
                      <a:pt x="551" y="14038"/>
                    </a:cubicBezTo>
                    <a:cubicBezTo>
                      <a:pt x="531" y="14089"/>
                      <a:pt x="520" y="14138"/>
                      <a:pt x="500" y="14178"/>
                    </a:cubicBezTo>
                    <a:cubicBezTo>
                      <a:pt x="471" y="14209"/>
                      <a:pt x="441" y="14229"/>
                      <a:pt x="411" y="14258"/>
                    </a:cubicBezTo>
                    <a:cubicBezTo>
                      <a:pt x="381" y="14289"/>
                      <a:pt x="341" y="14329"/>
                      <a:pt x="311" y="14369"/>
                    </a:cubicBezTo>
                    <a:cubicBezTo>
                      <a:pt x="271" y="14418"/>
                      <a:pt x="241" y="14468"/>
                      <a:pt x="201" y="14518"/>
                    </a:cubicBezTo>
                    <a:cubicBezTo>
                      <a:pt x="151" y="14608"/>
                      <a:pt x="101" y="14698"/>
                      <a:pt x="61" y="14798"/>
                    </a:cubicBezTo>
                    <a:cubicBezTo>
                      <a:pt x="21" y="14908"/>
                      <a:pt x="11" y="15028"/>
                      <a:pt x="11" y="15148"/>
                    </a:cubicBezTo>
                    <a:cubicBezTo>
                      <a:pt x="1" y="15257"/>
                      <a:pt x="11" y="15368"/>
                      <a:pt x="31" y="15477"/>
                    </a:cubicBezTo>
                    <a:cubicBezTo>
                      <a:pt x="51" y="15528"/>
                      <a:pt x="61" y="15577"/>
                      <a:pt x="71" y="15637"/>
                    </a:cubicBezTo>
                    <a:cubicBezTo>
                      <a:pt x="91" y="15677"/>
                      <a:pt x="101" y="15727"/>
                      <a:pt x="121" y="15777"/>
                    </a:cubicBezTo>
                    <a:cubicBezTo>
                      <a:pt x="151" y="15837"/>
                      <a:pt x="181" y="15887"/>
                      <a:pt x="211" y="15947"/>
                    </a:cubicBezTo>
                    <a:lnTo>
                      <a:pt x="301" y="16067"/>
                    </a:lnTo>
                    <a:cubicBezTo>
                      <a:pt x="371" y="16157"/>
                      <a:pt x="441" y="16247"/>
                      <a:pt x="531" y="16327"/>
                    </a:cubicBezTo>
                    <a:cubicBezTo>
                      <a:pt x="600" y="16396"/>
                      <a:pt x="691" y="16456"/>
                      <a:pt x="771" y="16527"/>
                    </a:cubicBezTo>
                    <a:cubicBezTo>
                      <a:pt x="860" y="16596"/>
                      <a:pt x="951" y="16667"/>
                      <a:pt x="1050" y="16716"/>
                    </a:cubicBezTo>
                    <a:cubicBezTo>
                      <a:pt x="1140" y="16767"/>
                      <a:pt x="1240" y="16807"/>
                      <a:pt x="1330" y="16846"/>
                    </a:cubicBezTo>
                    <a:cubicBezTo>
                      <a:pt x="1390" y="16876"/>
                      <a:pt x="1450" y="16896"/>
                      <a:pt x="1510" y="16916"/>
                    </a:cubicBezTo>
                    <a:cubicBezTo>
                      <a:pt x="1560" y="16936"/>
                      <a:pt x="1620" y="16946"/>
                      <a:pt x="1680" y="16956"/>
                    </a:cubicBezTo>
                    <a:cubicBezTo>
                      <a:pt x="1779" y="16976"/>
                      <a:pt x="1890" y="16996"/>
                      <a:pt x="1999" y="17016"/>
                    </a:cubicBezTo>
                    <a:cubicBezTo>
                      <a:pt x="2119" y="17026"/>
                      <a:pt x="2249" y="17046"/>
                      <a:pt x="2369" y="17046"/>
                    </a:cubicBezTo>
                    <a:cubicBezTo>
                      <a:pt x="2393" y="17050"/>
                      <a:pt x="2417" y="17051"/>
                      <a:pt x="2442" y="17051"/>
                    </a:cubicBezTo>
                    <a:cubicBezTo>
                      <a:pt x="2491" y="17051"/>
                      <a:pt x="2542" y="17046"/>
                      <a:pt x="2589" y="17046"/>
                    </a:cubicBezTo>
                    <a:cubicBezTo>
                      <a:pt x="2629" y="17046"/>
                      <a:pt x="2679" y="17046"/>
                      <a:pt x="2719" y="17056"/>
                    </a:cubicBezTo>
                    <a:lnTo>
                      <a:pt x="3009" y="17056"/>
                    </a:lnTo>
                    <a:cubicBezTo>
                      <a:pt x="3098" y="17056"/>
                      <a:pt x="3189" y="17036"/>
                      <a:pt x="3278" y="17016"/>
                    </a:cubicBezTo>
                    <a:cubicBezTo>
                      <a:pt x="3329" y="17006"/>
                      <a:pt x="3378" y="16996"/>
                      <a:pt x="3428" y="16976"/>
                    </a:cubicBezTo>
                    <a:cubicBezTo>
                      <a:pt x="3468" y="16966"/>
                      <a:pt x="3508" y="16956"/>
                      <a:pt x="3548" y="16936"/>
                    </a:cubicBezTo>
                    <a:cubicBezTo>
                      <a:pt x="3638" y="16906"/>
                      <a:pt x="3718" y="16866"/>
                      <a:pt x="3788" y="16816"/>
                    </a:cubicBezTo>
                    <a:cubicBezTo>
                      <a:pt x="3838" y="16796"/>
                      <a:pt x="3878" y="16767"/>
                      <a:pt x="3928" y="16727"/>
                    </a:cubicBezTo>
                    <a:cubicBezTo>
                      <a:pt x="3978" y="16696"/>
                      <a:pt x="4028" y="16667"/>
                      <a:pt x="4068" y="16627"/>
                    </a:cubicBezTo>
                    <a:cubicBezTo>
                      <a:pt x="4117" y="16596"/>
                      <a:pt x="4157" y="16567"/>
                      <a:pt x="4208" y="16536"/>
                    </a:cubicBezTo>
                    <a:cubicBezTo>
                      <a:pt x="4248" y="16496"/>
                      <a:pt x="4297" y="16467"/>
                      <a:pt x="4348" y="16427"/>
                    </a:cubicBezTo>
                    <a:cubicBezTo>
                      <a:pt x="4397" y="16387"/>
                      <a:pt x="4437" y="16337"/>
                      <a:pt x="4488" y="16297"/>
                    </a:cubicBezTo>
                    <a:cubicBezTo>
                      <a:pt x="4528" y="16257"/>
                      <a:pt x="4557" y="16227"/>
                      <a:pt x="4587" y="16187"/>
                    </a:cubicBezTo>
                    <a:cubicBezTo>
                      <a:pt x="4667" y="16087"/>
                      <a:pt x="4727" y="15987"/>
                      <a:pt x="4787" y="15877"/>
                    </a:cubicBezTo>
                    <a:cubicBezTo>
                      <a:pt x="4847" y="15777"/>
                      <a:pt x="4887" y="15667"/>
                      <a:pt x="4927" y="15557"/>
                    </a:cubicBezTo>
                    <a:cubicBezTo>
                      <a:pt x="4947" y="15508"/>
                      <a:pt x="4967" y="15457"/>
                      <a:pt x="4977" y="15408"/>
                    </a:cubicBezTo>
                    <a:cubicBezTo>
                      <a:pt x="4987" y="15348"/>
                      <a:pt x="4997" y="15277"/>
                      <a:pt x="4997" y="15217"/>
                    </a:cubicBezTo>
                    <a:lnTo>
                      <a:pt x="4997" y="15058"/>
                    </a:lnTo>
                    <a:lnTo>
                      <a:pt x="4997" y="14908"/>
                    </a:lnTo>
                    <a:cubicBezTo>
                      <a:pt x="4987" y="14848"/>
                      <a:pt x="4977" y="14788"/>
                      <a:pt x="4957" y="14718"/>
                    </a:cubicBezTo>
                    <a:cubicBezTo>
                      <a:pt x="4937" y="14668"/>
                      <a:pt x="4927" y="14618"/>
                      <a:pt x="4907" y="14568"/>
                    </a:cubicBezTo>
                    <a:cubicBezTo>
                      <a:pt x="4887" y="14508"/>
                      <a:pt x="4857" y="14458"/>
                      <a:pt x="4827" y="14408"/>
                    </a:cubicBezTo>
                    <a:lnTo>
                      <a:pt x="4807" y="14389"/>
                    </a:lnTo>
                    <a:lnTo>
                      <a:pt x="4807" y="14369"/>
                    </a:lnTo>
                    <a:cubicBezTo>
                      <a:pt x="4807" y="14298"/>
                      <a:pt x="4787" y="14238"/>
                      <a:pt x="4767" y="14169"/>
                    </a:cubicBezTo>
                    <a:cubicBezTo>
                      <a:pt x="4757" y="14109"/>
                      <a:pt x="4737" y="14049"/>
                      <a:pt x="4717" y="13989"/>
                    </a:cubicBezTo>
                    <a:cubicBezTo>
                      <a:pt x="4697" y="13929"/>
                      <a:pt x="4677" y="13879"/>
                      <a:pt x="4657" y="13819"/>
                    </a:cubicBezTo>
                    <a:cubicBezTo>
                      <a:pt x="4637" y="13759"/>
                      <a:pt x="4607" y="13709"/>
                      <a:pt x="4587" y="13649"/>
                    </a:cubicBezTo>
                    <a:cubicBezTo>
                      <a:pt x="4568" y="13599"/>
                      <a:pt x="4548" y="13539"/>
                      <a:pt x="4537" y="13479"/>
                    </a:cubicBezTo>
                    <a:cubicBezTo>
                      <a:pt x="4517" y="13409"/>
                      <a:pt x="4497" y="13339"/>
                      <a:pt x="4488" y="13269"/>
                    </a:cubicBezTo>
                    <a:cubicBezTo>
                      <a:pt x="4457" y="13150"/>
                      <a:pt x="4417" y="13030"/>
                      <a:pt x="4388" y="12899"/>
                    </a:cubicBezTo>
                    <a:cubicBezTo>
                      <a:pt x="4357" y="12779"/>
                      <a:pt x="4337" y="12660"/>
                      <a:pt x="4308" y="12530"/>
                    </a:cubicBezTo>
                    <a:cubicBezTo>
                      <a:pt x="4277" y="12410"/>
                      <a:pt x="4248" y="12290"/>
                      <a:pt x="4208" y="12170"/>
                    </a:cubicBezTo>
                    <a:cubicBezTo>
                      <a:pt x="4177" y="12040"/>
                      <a:pt x="4148" y="11920"/>
                      <a:pt x="4117" y="11800"/>
                    </a:cubicBezTo>
                    <a:cubicBezTo>
                      <a:pt x="4088" y="11671"/>
                      <a:pt x="4048" y="11551"/>
                      <a:pt x="4008" y="11431"/>
                    </a:cubicBezTo>
                    <a:cubicBezTo>
                      <a:pt x="3988" y="11341"/>
                      <a:pt x="3958" y="11251"/>
                      <a:pt x="3928" y="11151"/>
                    </a:cubicBezTo>
                    <a:cubicBezTo>
                      <a:pt x="3908" y="11061"/>
                      <a:pt x="3878" y="10971"/>
                      <a:pt x="3848" y="10881"/>
                    </a:cubicBezTo>
                    <a:cubicBezTo>
                      <a:pt x="3788" y="10701"/>
                      <a:pt x="3708" y="10521"/>
                      <a:pt x="3618" y="10352"/>
                    </a:cubicBezTo>
                    <a:cubicBezTo>
                      <a:pt x="3598" y="10301"/>
                      <a:pt x="3578" y="10242"/>
                      <a:pt x="3558" y="10182"/>
                    </a:cubicBezTo>
                    <a:cubicBezTo>
                      <a:pt x="3528" y="10122"/>
                      <a:pt x="3508" y="10052"/>
                      <a:pt x="3488" y="9982"/>
                    </a:cubicBezTo>
                    <a:cubicBezTo>
                      <a:pt x="3448" y="9862"/>
                      <a:pt x="3418" y="9742"/>
                      <a:pt x="3369" y="9632"/>
                    </a:cubicBezTo>
                    <a:cubicBezTo>
                      <a:pt x="3329" y="9513"/>
                      <a:pt x="3278" y="9402"/>
                      <a:pt x="3238" y="9293"/>
                    </a:cubicBezTo>
                    <a:cubicBezTo>
                      <a:pt x="3198" y="9173"/>
                      <a:pt x="3158" y="9053"/>
                      <a:pt x="3118" y="8923"/>
                    </a:cubicBezTo>
                    <a:cubicBezTo>
                      <a:pt x="3089" y="8823"/>
                      <a:pt x="3049" y="8713"/>
                      <a:pt x="3018" y="8603"/>
                    </a:cubicBezTo>
                    <a:cubicBezTo>
                      <a:pt x="2978" y="8503"/>
                      <a:pt x="2929" y="8403"/>
                      <a:pt x="2898" y="8303"/>
                    </a:cubicBezTo>
                    <a:cubicBezTo>
                      <a:pt x="2859" y="8194"/>
                      <a:pt x="2829" y="8083"/>
                      <a:pt x="2799" y="7974"/>
                    </a:cubicBezTo>
                    <a:cubicBezTo>
                      <a:pt x="2779" y="7883"/>
                      <a:pt x="2759" y="7794"/>
                      <a:pt x="2729" y="7704"/>
                    </a:cubicBezTo>
                    <a:cubicBezTo>
                      <a:pt x="2729" y="7704"/>
                      <a:pt x="2739" y="7704"/>
                      <a:pt x="2739" y="7694"/>
                    </a:cubicBezTo>
                    <a:cubicBezTo>
                      <a:pt x="2759" y="7684"/>
                      <a:pt x="2789" y="7674"/>
                      <a:pt x="2809" y="7654"/>
                    </a:cubicBezTo>
                    <a:cubicBezTo>
                      <a:pt x="2859" y="7634"/>
                      <a:pt x="2898" y="7604"/>
                      <a:pt x="2949" y="7574"/>
                    </a:cubicBezTo>
                    <a:cubicBezTo>
                      <a:pt x="2998" y="7534"/>
                      <a:pt x="3049" y="7504"/>
                      <a:pt x="3109" y="7464"/>
                    </a:cubicBezTo>
                    <a:cubicBezTo>
                      <a:pt x="3118" y="7454"/>
                      <a:pt x="3138" y="7444"/>
                      <a:pt x="3149" y="7434"/>
                    </a:cubicBezTo>
                    <a:cubicBezTo>
                      <a:pt x="3178" y="7404"/>
                      <a:pt x="3218" y="7384"/>
                      <a:pt x="3249" y="7354"/>
                    </a:cubicBezTo>
                    <a:lnTo>
                      <a:pt x="3369" y="7264"/>
                    </a:lnTo>
                    <a:cubicBezTo>
                      <a:pt x="3418" y="7214"/>
                      <a:pt x="3468" y="7174"/>
                      <a:pt x="3518" y="7135"/>
                    </a:cubicBezTo>
                    <a:cubicBezTo>
                      <a:pt x="3568" y="7095"/>
                      <a:pt x="3608" y="7055"/>
                      <a:pt x="3658" y="7015"/>
                    </a:cubicBezTo>
                    <a:cubicBezTo>
                      <a:pt x="3738" y="6944"/>
                      <a:pt x="3808" y="6875"/>
                      <a:pt x="3888" y="6804"/>
                    </a:cubicBezTo>
                    <a:cubicBezTo>
                      <a:pt x="3938" y="6764"/>
                      <a:pt x="3988" y="6715"/>
                      <a:pt x="4038" y="6675"/>
                    </a:cubicBezTo>
                    <a:cubicBezTo>
                      <a:pt x="4078" y="6635"/>
                      <a:pt x="4108" y="6595"/>
                      <a:pt x="4148" y="6565"/>
                    </a:cubicBezTo>
                    <a:cubicBezTo>
                      <a:pt x="4468" y="6255"/>
                      <a:pt x="4737" y="5905"/>
                      <a:pt x="5017" y="5565"/>
                    </a:cubicBezTo>
                    <a:cubicBezTo>
                      <a:pt x="5167" y="5396"/>
                      <a:pt x="5316" y="5216"/>
                      <a:pt x="5456" y="5036"/>
                    </a:cubicBezTo>
                    <a:cubicBezTo>
                      <a:pt x="5527" y="4956"/>
                      <a:pt x="5596" y="4866"/>
                      <a:pt x="5676" y="4786"/>
                    </a:cubicBezTo>
                    <a:cubicBezTo>
                      <a:pt x="5696" y="4766"/>
                      <a:pt x="5727" y="4736"/>
                      <a:pt x="5747" y="4706"/>
                    </a:cubicBezTo>
                    <a:cubicBezTo>
                      <a:pt x="5767" y="4697"/>
                      <a:pt x="5776" y="4677"/>
                      <a:pt x="5796" y="4657"/>
                    </a:cubicBezTo>
                    <a:lnTo>
                      <a:pt x="5936" y="4517"/>
                    </a:lnTo>
                    <a:cubicBezTo>
                      <a:pt x="5966" y="4486"/>
                      <a:pt x="6006" y="4446"/>
                      <a:pt x="6046" y="4417"/>
                    </a:cubicBezTo>
                    <a:cubicBezTo>
                      <a:pt x="6086" y="4386"/>
                      <a:pt x="6126" y="4357"/>
                      <a:pt x="6176" y="4317"/>
                    </a:cubicBezTo>
                    <a:cubicBezTo>
                      <a:pt x="6206" y="4286"/>
                      <a:pt x="6246" y="4266"/>
                      <a:pt x="6286" y="4237"/>
                    </a:cubicBezTo>
                    <a:cubicBezTo>
                      <a:pt x="6366" y="4177"/>
                      <a:pt x="6456" y="4117"/>
                      <a:pt x="6535" y="4067"/>
                    </a:cubicBezTo>
                    <a:cubicBezTo>
                      <a:pt x="6586" y="4037"/>
                      <a:pt x="6635" y="3997"/>
                      <a:pt x="6686" y="3967"/>
                    </a:cubicBezTo>
                    <a:cubicBezTo>
                      <a:pt x="6715" y="3947"/>
                      <a:pt x="6755" y="3927"/>
                      <a:pt x="6795" y="3907"/>
                    </a:cubicBezTo>
                    <a:cubicBezTo>
                      <a:pt x="6835" y="3877"/>
                      <a:pt x="6875" y="3857"/>
                      <a:pt x="6915" y="3827"/>
                    </a:cubicBezTo>
                    <a:cubicBezTo>
                      <a:pt x="6966" y="3807"/>
                      <a:pt x="7015" y="3777"/>
                      <a:pt x="7065" y="3757"/>
                    </a:cubicBezTo>
                    <a:cubicBezTo>
                      <a:pt x="7135" y="3727"/>
                      <a:pt x="7195" y="3697"/>
                      <a:pt x="7265" y="3667"/>
                    </a:cubicBezTo>
                    <a:cubicBezTo>
                      <a:pt x="7355" y="3637"/>
                      <a:pt x="7435" y="3607"/>
                      <a:pt x="7515" y="3577"/>
                    </a:cubicBezTo>
                    <a:cubicBezTo>
                      <a:pt x="7565" y="3557"/>
                      <a:pt x="7605" y="3547"/>
                      <a:pt x="7655" y="3537"/>
                    </a:cubicBezTo>
                    <a:cubicBezTo>
                      <a:pt x="7695" y="3527"/>
                      <a:pt x="7725" y="3518"/>
                      <a:pt x="7765" y="3507"/>
                    </a:cubicBezTo>
                    <a:cubicBezTo>
                      <a:pt x="7805" y="3498"/>
                      <a:pt x="7834" y="3487"/>
                      <a:pt x="7874" y="3478"/>
                    </a:cubicBezTo>
                    <a:cubicBezTo>
                      <a:pt x="7914" y="3467"/>
                      <a:pt x="7965" y="3458"/>
                      <a:pt x="8005" y="3447"/>
                    </a:cubicBezTo>
                    <a:cubicBezTo>
                      <a:pt x="8054" y="3438"/>
                      <a:pt x="8105" y="3438"/>
                      <a:pt x="8154" y="3427"/>
                    </a:cubicBezTo>
                    <a:cubicBezTo>
                      <a:pt x="8214" y="3418"/>
                      <a:pt x="8274" y="3418"/>
                      <a:pt x="8324" y="3407"/>
                    </a:cubicBezTo>
                    <a:cubicBezTo>
                      <a:pt x="8434" y="3398"/>
                      <a:pt x="8534" y="3387"/>
                      <a:pt x="8634" y="3378"/>
                    </a:cubicBezTo>
                    <a:cubicBezTo>
                      <a:pt x="8694" y="3378"/>
                      <a:pt x="8754" y="3378"/>
                      <a:pt x="8814" y="3367"/>
                    </a:cubicBezTo>
                    <a:lnTo>
                      <a:pt x="8984" y="3367"/>
                    </a:lnTo>
                    <a:cubicBezTo>
                      <a:pt x="9093" y="3367"/>
                      <a:pt x="9193" y="3378"/>
                      <a:pt x="9304" y="3387"/>
                    </a:cubicBezTo>
                    <a:cubicBezTo>
                      <a:pt x="9423" y="3398"/>
                      <a:pt x="9533" y="3407"/>
                      <a:pt x="9653" y="3418"/>
                    </a:cubicBezTo>
                    <a:cubicBezTo>
                      <a:pt x="9703" y="3418"/>
                      <a:pt x="9763" y="3418"/>
                      <a:pt x="9813" y="3427"/>
                    </a:cubicBezTo>
                    <a:lnTo>
                      <a:pt x="9993" y="3427"/>
                    </a:lnTo>
                    <a:cubicBezTo>
                      <a:pt x="10053" y="3427"/>
                      <a:pt x="10103" y="3418"/>
                      <a:pt x="10152" y="3407"/>
                    </a:cubicBezTo>
                    <a:lnTo>
                      <a:pt x="10332" y="3378"/>
                    </a:lnTo>
                    <a:cubicBezTo>
                      <a:pt x="10352" y="3367"/>
                      <a:pt x="10383" y="3367"/>
                      <a:pt x="10412" y="3358"/>
                    </a:cubicBezTo>
                    <a:cubicBezTo>
                      <a:pt x="10432" y="3347"/>
                      <a:pt x="10463" y="3338"/>
                      <a:pt x="10492" y="3327"/>
                    </a:cubicBezTo>
                    <a:lnTo>
                      <a:pt x="10492" y="3327"/>
                    </a:lnTo>
                    <a:cubicBezTo>
                      <a:pt x="10492" y="3338"/>
                      <a:pt x="10483" y="3358"/>
                      <a:pt x="10483" y="3367"/>
                    </a:cubicBezTo>
                    <a:cubicBezTo>
                      <a:pt x="10452" y="3467"/>
                      <a:pt x="10432" y="3557"/>
                      <a:pt x="10403" y="3647"/>
                    </a:cubicBezTo>
                    <a:cubicBezTo>
                      <a:pt x="10363" y="3837"/>
                      <a:pt x="10312" y="4017"/>
                      <a:pt x="10263" y="4197"/>
                    </a:cubicBezTo>
                    <a:cubicBezTo>
                      <a:pt x="10212" y="4377"/>
                      <a:pt x="10163" y="4546"/>
                      <a:pt x="10113" y="4726"/>
                    </a:cubicBezTo>
                    <a:lnTo>
                      <a:pt x="10023" y="4996"/>
                    </a:lnTo>
                    <a:cubicBezTo>
                      <a:pt x="10003" y="5086"/>
                      <a:pt x="9963" y="5176"/>
                      <a:pt x="9943" y="5266"/>
                    </a:cubicBezTo>
                    <a:cubicBezTo>
                      <a:pt x="9913" y="5366"/>
                      <a:pt x="9893" y="5456"/>
                      <a:pt x="9863" y="5545"/>
                    </a:cubicBezTo>
                    <a:cubicBezTo>
                      <a:pt x="9843" y="5636"/>
                      <a:pt x="9823" y="5736"/>
                      <a:pt x="9803" y="5825"/>
                    </a:cubicBezTo>
                    <a:cubicBezTo>
                      <a:pt x="9753" y="6005"/>
                      <a:pt x="9703" y="6195"/>
                      <a:pt x="9653" y="6375"/>
                    </a:cubicBezTo>
                    <a:cubicBezTo>
                      <a:pt x="9603" y="6555"/>
                      <a:pt x="9563" y="6735"/>
                      <a:pt x="9523" y="6915"/>
                    </a:cubicBezTo>
                    <a:cubicBezTo>
                      <a:pt x="9503" y="7004"/>
                      <a:pt x="9483" y="7084"/>
                      <a:pt x="9453" y="7174"/>
                    </a:cubicBezTo>
                    <a:cubicBezTo>
                      <a:pt x="9433" y="7264"/>
                      <a:pt x="9404" y="7364"/>
                      <a:pt x="9373" y="7454"/>
                    </a:cubicBezTo>
                    <a:cubicBezTo>
                      <a:pt x="9324" y="7614"/>
                      <a:pt x="9273" y="7784"/>
                      <a:pt x="9213" y="7943"/>
                    </a:cubicBezTo>
                    <a:cubicBezTo>
                      <a:pt x="9184" y="8023"/>
                      <a:pt x="9153" y="8103"/>
                      <a:pt x="9113" y="8183"/>
                    </a:cubicBezTo>
                    <a:cubicBezTo>
                      <a:pt x="9073" y="8274"/>
                      <a:pt x="9044" y="8363"/>
                      <a:pt x="9013" y="8463"/>
                    </a:cubicBezTo>
                    <a:cubicBezTo>
                      <a:pt x="8984" y="8543"/>
                      <a:pt x="8953" y="8633"/>
                      <a:pt x="8924" y="8723"/>
                    </a:cubicBezTo>
                    <a:lnTo>
                      <a:pt x="8834" y="8963"/>
                    </a:lnTo>
                    <a:cubicBezTo>
                      <a:pt x="8784" y="9133"/>
                      <a:pt x="8714" y="9302"/>
                      <a:pt x="8654" y="9473"/>
                    </a:cubicBezTo>
                    <a:cubicBezTo>
                      <a:pt x="8624" y="9553"/>
                      <a:pt x="8604" y="9642"/>
                      <a:pt x="8574" y="9732"/>
                    </a:cubicBezTo>
                    <a:lnTo>
                      <a:pt x="8484" y="9972"/>
                    </a:lnTo>
                    <a:cubicBezTo>
                      <a:pt x="8464" y="10022"/>
                      <a:pt x="8454" y="10072"/>
                      <a:pt x="8444" y="10112"/>
                    </a:cubicBezTo>
                    <a:lnTo>
                      <a:pt x="8434" y="10122"/>
                    </a:lnTo>
                    <a:cubicBezTo>
                      <a:pt x="8394" y="10192"/>
                      <a:pt x="8364" y="10272"/>
                      <a:pt x="8344" y="10352"/>
                    </a:cubicBezTo>
                    <a:cubicBezTo>
                      <a:pt x="8294" y="10521"/>
                      <a:pt x="8304" y="10701"/>
                      <a:pt x="8364" y="10871"/>
                    </a:cubicBezTo>
                    <a:cubicBezTo>
                      <a:pt x="8384" y="10921"/>
                      <a:pt x="8414" y="10981"/>
                      <a:pt x="8434" y="11031"/>
                    </a:cubicBezTo>
                    <a:cubicBezTo>
                      <a:pt x="8454" y="11061"/>
                      <a:pt x="8464" y="11091"/>
                      <a:pt x="8484" y="11121"/>
                    </a:cubicBezTo>
                    <a:cubicBezTo>
                      <a:pt x="8504" y="11161"/>
                      <a:pt x="8524" y="11191"/>
                      <a:pt x="8534" y="11221"/>
                    </a:cubicBezTo>
                    <a:cubicBezTo>
                      <a:pt x="8554" y="11251"/>
                      <a:pt x="8574" y="11271"/>
                      <a:pt x="8584" y="11301"/>
                    </a:cubicBezTo>
                    <a:cubicBezTo>
                      <a:pt x="8654" y="11401"/>
                      <a:pt x="8724" y="11491"/>
                      <a:pt x="8814" y="11571"/>
                    </a:cubicBezTo>
                    <a:cubicBezTo>
                      <a:pt x="8834" y="11600"/>
                      <a:pt x="8854" y="11620"/>
                      <a:pt x="8884" y="11640"/>
                    </a:cubicBezTo>
                    <a:cubicBezTo>
                      <a:pt x="8914" y="11660"/>
                      <a:pt x="8933" y="11691"/>
                      <a:pt x="8964" y="11711"/>
                    </a:cubicBezTo>
                    <a:cubicBezTo>
                      <a:pt x="8984" y="11731"/>
                      <a:pt x="9004" y="11740"/>
                      <a:pt x="9024" y="11751"/>
                    </a:cubicBezTo>
                    <a:cubicBezTo>
                      <a:pt x="9053" y="11780"/>
                      <a:pt x="9084" y="11800"/>
                      <a:pt x="9113" y="11820"/>
                    </a:cubicBezTo>
                    <a:cubicBezTo>
                      <a:pt x="9173" y="11860"/>
                      <a:pt x="9224" y="11891"/>
                      <a:pt x="9284" y="11920"/>
                    </a:cubicBezTo>
                    <a:cubicBezTo>
                      <a:pt x="9304" y="11940"/>
                      <a:pt x="9333" y="11951"/>
                      <a:pt x="9364" y="11960"/>
                    </a:cubicBezTo>
                    <a:cubicBezTo>
                      <a:pt x="9393" y="11980"/>
                      <a:pt x="9433" y="12000"/>
                      <a:pt x="9463" y="12010"/>
                    </a:cubicBezTo>
                    <a:cubicBezTo>
                      <a:pt x="9493" y="12030"/>
                      <a:pt x="9523" y="12040"/>
                      <a:pt x="9553" y="12050"/>
                    </a:cubicBezTo>
                    <a:lnTo>
                      <a:pt x="9643" y="12080"/>
                    </a:lnTo>
                    <a:cubicBezTo>
                      <a:pt x="9703" y="12100"/>
                      <a:pt x="9763" y="12120"/>
                      <a:pt x="9813" y="12140"/>
                    </a:cubicBezTo>
                    <a:cubicBezTo>
                      <a:pt x="9883" y="12160"/>
                      <a:pt x="9943" y="12180"/>
                      <a:pt x="10013" y="12190"/>
                    </a:cubicBezTo>
                    <a:cubicBezTo>
                      <a:pt x="10073" y="12210"/>
                      <a:pt x="10133" y="12230"/>
                      <a:pt x="10203" y="12240"/>
                    </a:cubicBezTo>
                    <a:cubicBezTo>
                      <a:pt x="10323" y="12270"/>
                      <a:pt x="10443" y="12280"/>
                      <a:pt x="10572" y="12290"/>
                    </a:cubicBezTo>
                    <a:cubicBezTo>
                      <a:pt x="10692" y="12300"/>
                      <a:pt x="10812" y="12310"/>
                      <a:pt x="10942" y="12310"/>
                    </a:cubicBezTo>
                    <a:cubicBezTo>
                      <a:pt x="11002" y="12310"/>
                      <a:pt x="11072" y="12310"/>
                      <a:pt x="11142" y="12320"/>
                    </a:cubicBezTo>
                    <a:cubicBezTo>
                      <a:pt x="11172" y="12320"/>
                      <a:pt x="11192" y="12310"/>
                      <a:pt x="11222" y="12310"/>
                    </a:cubicBezTo>
                    <a:lnTo>
                      <a:pt x="11302" y="12310"/>
                    </a:lnTo>
                    <a:cubicBezTo>
                      <a:pt x="11362" y="12300"/>
                      <a:pt x="11431" y="12300"/>
                      <a:pt x="11491" y="12290"/>
                    </a:cubicBezTo>
                    <a:cubicBezTo>
                      <a:pt x="11562" y="12280"/>
                      <a:pt x="11631" y="12270"/>
                      <a:pt x="11691" y="12260"/>
                    </a:cubicBezTo>
                    <a:cubicBezTo>
                      <a:pt x="11731" y="12250"/>
                      <a:pt x="11762" y="12240"/>
                      <a:pt x="11791" y="12240"/>
                    </a:cubicBezTo>
                    <a:lnTo>
                      <a:pt x="11881" y="12210"/>
                    </a:lnTo>
                    <a:cubicBezTo>
                      <a:pt x="12001" y="12180"/>
                      <a:pt x="12111" y="12130"/>
                      <a:pt x="12221" y="12070"/>
                    </a:cubicBezTo>
                    <a:cubicBezTo>
                      <a:pt x="12271" y="12040"/>
                      <a:pt x="12331" y="12010"/>
                      <a:pt x="12391" y="11980"/>
                    </a:cubicBezTo>
                    <a:cubicBezTo>
                      <a:pt x="12441" y="11940"/>
                      <a:pt x="12501" y="11900"/>
                      <a:pt x="12551" y="11871"/>
                    </a:cubicBezTo>
                    <a:lnTo>
                      <a:pt x="12701" y="11751"/>
                    </a:lnTo>
                    <a:lnTo>
                      <a:pt x="12761" y="11691"/>
                    </a:lnTo>
                    <a:cubicBezTo>
                      <a:pt x="12781" y="11660"/>
                      <a:pt x="12810" y="11640"/>
                      <a:pt x="12830" y="11611"/>
                    </a:cubicBezTo>
                    <a:cubicBezTo>
                      <a:pt x="12861" y="11591"/>
                      <a:pt x="12881" y="11560"/>
                      <a:pt x="12901" y="11540"/>
                    </a:cubicBezTo>
                    <a:cubicBezTo>
                      <a:pt x="12921" y="11511"/>
                      <a:pt x="12941" y="11491"/>
                      <a:pt x="12961" y="11461"/>
                    </a:cubicBezTo>
                    <a:cubicBezTo>
                      <a:pt x="13001" y="11411"/>
                      <a:pt x="13040" y="11351"/>
                      <a:pt x="13070" y="11301"/>
                    </a:cubicBezTo>
                    <a:cubicBezTo>
                      <a:pt x="13100" y="11251"/>
                      <a:pt x="13140" y="11201"/>
                      <a:pt x="13160" y="11141"/>
                    </a:cubicBezTo>
                    <a:cubicBezTo>
                      <a:pt x="13200" y="11061"/>
                      <a:pt x="13240" y="10981"/>
                      <a:pt x="13260" y="10901"/>
                    </a:cubicBezTo>
                    <a:cubicBezTo>
                      <a:pt x="13290" y="10801"/>
                      <a:pt x="13310" y="10701"/>
                      <a:pt x="13320" y="10601"/>
                    </a:cubicBezTo>
                    <a:cubicBezTo>
                      <a:pt x="13320" y="10561"/>
                      <a:pt x="13330" y="10512"/>
                      <a:pt x="13330" y="10472"/>
                    </a:cubicBezTo>
                    <a:cubicBezTo>
                      <a:pt x="13330" y="10372"/>
                      <a:pt x="13320" y="10272"/>
                      <a:pt x="13290" y="10172"/>
                    </a:cubicBezTo>
                    <a:cubicBezTo>
                      <a:pt x="13270" y="10102"/>
                      <a:pt x="13240" y="10032"/>
                      <a:pt x="13210" y="9962"/>
                    </a:cubicBezTo>
                    <a:cubicBezTo>
                      <a:pt x="13180" y="9882"/>
                      <a:pt x="13140" y="9802"/>
                      <a:pt x="13080" y="9732"/>
                    </a:cubicBezTo>
                    <a:cubicBezTo>
                      <a:pt x="13040" y="9672"/>
                      <a:pt x="12990" y="9622"/>
                      <a:pt x="12930" y="9562"/>
                    </a:cubicBezTo>
                    <a:lnTo>
                      <a:pt x="12921" y="9553"/>
                    </a:lnTo>
                    <a:cubicBezTo>
                      <a:pt x="12910" y="9542"/>
                      <a:pt x="12910" y="9522"/>
                      <a:pt x="12910" y="9513"/>
                    </a:cubicBezTo>
                    <a:cubicBezTo>
                      <a:pt x="12901" y="9493"/>
                      <a:pt x="12890" y="9473"/>
                      <a:pt x="12890" y="9442"/>
                    </a:cubicBezTo>
                    <a:cubicBezTo>
                      <a:pt x="12881" y="9402"/>
                      <a:pt x="12861" y="9353"/>
                      <a:pt x="12850" y="9313"/>
                    </a:cubicBezTo>
                    <a:cubicBezTo>
                      <a:pt x="12821" y="9213"/>
                      <a:pt x="12790" y="9113"/>
                      <a:pt x="12770" y="9003"/>
                    </a:cubicBezTo>
                    <a:cubicBezTo>
                      <a:pt x="12750" y="8903"/>
                      <a:pt x="12730" y="8803"/>
                      <a:pt x="12710" y="8693"/>
                    </a:cubicBezTo>
                    <a:cubicBezTo>
                      <a:pt x="12690" y="8593"/>
                      <a:pt x="12670" y="8493"/>
                      <a:pt x="12650" y="8383"/>
                    </a:cubicBezTo>
                    <a:cubicBezTo>
                      <a:pt x="12601" y="8174"/>
                      <a:pt x="12561" y="7963"/>
                      <a:pt x="12511" y="7764"/>
                    </a:cubicBezTo>
                    <a:cubicBezTo>
                      <a:pt x="12481" y="7654"/>
                      <a:pt x="12441" y="7554"/>
                      <a:pt x="12411" y="7444"/>
                    </a:cubicBezTo>
                    <a:cubicBezTo>
                      <a:pt x="12381" y="7344"/>
                      <a:pt x="12351" y="7234"/>
                      <a:pt x="12321" y="7124"/>
                    </a:cubicBezTo>
                    <a:cubicBezTo>
                      <a:pt x="12261" y="6915"/>
                      <a:pt x="12211" y="6695"/>
                      <a:pt x="12151" y="6485"/>
                    </a:cubicBezTo>
                    <a:lnTo>
                      <a:pt x="12061" y="6155"/>
                    </a:lnTo>
                    <a:cubicBezTo>
                      <a:pt x="12031" y="6045"/>
                      <a:pt x="12011" y="5936"/>
                      <a:pt x="11981" y="5836"/>
                    </a:cubicBezTo>
                    <a:cubicBezTo>
                      <a:pt x="11921" y="5616"/>
                      <a:pt x="11851" y="5406"/>
                      <a:pt x="11791" y="5186"/>
                    </a:cubicBezTo>
                    <a:cubicBezTo>
                      <a:pt x="11731" y="4976"/>
                      <a:pt x="11671" y="4766"/>
                      <a:pt x="11591" y="4557"/>
                    </a:cubicBezTo>
                    <a:cubicBezTo>
                      <a:pt x="11511" y="4346"/>
                      <a:pt x="11422" y="4137"/>
                      <a:pt x="11332" y="3927"/>
                    </a:cubicBezTo>
                    <a:cubicBezTo>
                      <a:pt x="11282" y="3827"/>
                      <a:pt x="11242" y="3727"/>
                      <a:pt x="11202" y="3627"/>
                    </a:cubicBezTo>
                    <a:cubicBezTo>
                      <a:pt x="11162" y="3518"/>
                      <a:pt x="11122" y="3418"/>
                      <a:pt x="11092" y="3307"/>
                    </a:cubicBezTo>
                    <a:cubicBezTo>
                      <a:pt x="11082" y="3258"/>
                      <a:pt x="11062" y="3218"/>
                      <a:pt x="11052" y="3167"/>
                    </a:cubicBezTo>
                    <a:cubicBezTo>
                      <a:pt x="11042" y="3138"/>
                      <a:pt x="11032" y="3098"/>
                      <a:pt x="11022" y="3067"/>
                    </a:cubicBezTo>
                    <a:cubicBezTo>
                      <a:pt x="11032" y="3067"/>
                      <a:pt x="11042" y="3058"/>
                      <a:pt x="11052" y="3047"/>
                    </a:cubicBezTo>
                    <a:cubicBezTo>
                      <a:pt x="11122" y="2998"/>
                      <a:pt x="11192" y="2948"/>
                      <a:pt x="11262" y="2888"/>
                    </a:cubicBezTo>
                    <a:cubicBezTo>
                      <a:pt x="11292" y="2868"/>
                      <a:pt x="11322" y="2848"/>
                      <a:pt x="11342" y="2828"/>
                    </a:cubicBezTo>
                    <a:cubicBezTo>
                      <a:pt x="11382" y="2788"/>
                      <a:pt x="11411" y="2748"/>
                      <a:pt x="11442" y="2698"/>
                    </a:cubicBezTo>
                    <a:cubicBezTo>
                      <a:pt x="11471" y="2668"/>
                      <a:pt x="11491" y="2628"/>
                      <a:pt x="11511" y="2588"/>
                    </a:cubicBezTo>
                    <a:cubicBezTo>
                      <a:pt x="11531" y="2548"/>
                      <a:pt x="11551" y="2518"/>
                      <a:pt x="11562" y="2478"/>
                    </a:cubicBezTo>
                    <a:cubicBezTo>
                      <a:pt x="11571" y="2448"/>
                      <a:pt x="11582" y="2418"/>
                      <a:pt x="11591" y="2398"/>
                    </a:cubicBezTo>
                    <a:cubicBezTo>
                      <a:pt x="11591" y="2378"/>
                      <a:pt x="11591" y="2358"/>
                      <a:pt x="11602" y="2338"/>
                    </a:cubicBezTo>
                    <a:cubicBezTo>
                      <a:pt x="11602" y="2318"/>
                      <a:pt x="11591" y="2279"/>
                      <a:pt x="11571" y="2268"/>
                    </a:cubicBezTo>
                    <a:cubicBezTo>
                      <a:pt x="11562" y="2248"/>
                      <a:pt x="11551" y="2228"/>
                      <a:pt x="11531" y="2219"/>
                    </a:cubicBezTo>
                    <a:cubicBezTo>
                      <a:pt x="11511" y="2208"/>
                      <a:pt x="11491" y="2208"/>
                      <a:pt x="11462" y="2208"/>
                    </a:cubicBezTo>
                    <a:lnTo>
                      <a:pt x="11431" y="2208"/>
                    </a:lnTo>
                    <a:cubicBezTo>
                      <a:pt x="11422" y="2219"/>
                      <a:pt x="11411" y="2219"/>
                      <a:pt x="11402" y="2228"/>
                    </a:cubicBezTo>
                    <a:lnTo>
                      <a:pt x="11391" y="2228"/>
                    </a:lnTo>
                    <a:cubicBezTo>
                      <a:pt x="11391" y="2239"/>
                      <a:pt x="11382" y="2239"/>
                      <a:pt x="11382" y="2239"/>
                    </a:cubicBezTo>
                    <a:cubicBezTo>
                      <a:pt x="11371" y="2248"/>
                      <a:pt x="11351" y="2259"/>
                      <a:pt x="11342" y="2259"/>
                    </a:cubicBezTo>
                    <a:cubicBezTo>
                      <a:pt x="11322" y="2279"/>
                      <a:pt x="11312" y="2288"/>
                      <a:pt x="11292" y="2299"/>
                    </a:cubicBezTo>
                    <a:cubicBezTo>
                      <a:pt x="11102" y="2378"/>
                      <a:pt x="10892" y="2418"/>
                      <a:pt x="10692" y="2468"/>
                    </a:cubicBezTo>
                    <a:cubicBezTo>
                      <a:pt x="10483" y="2518"/>
                      <a:pt x="10272" y="2568"/>
                      <a:pt x="10053" y="2618"/>
                    </a:cubicBezTo>
                    <a:cubicBezTo>
                      <a:pt x="10003" y="2628"/>
                      <a:pt x="9943" y="2638"/>
                      <a:pt x="9893" y="2648"/>
                    </a:cubicBezTo>
                    <a:cubicBezTo>
                      <a:pt x="9683" y="2678"/>
                      <a:pt x="9473" y="2698"/>
                      <a:pt x="9264" y="2698"/>
                    </a:cubicBezTo>
                    <a:cubicBezTo>
                      <a:pt x="9053" y="2698"/>
                      <a:pt x="8844" y="2698"/>
                      <a:pt x="8624" y="2678"/>
                    </a:cubicBezTo>
                    <a:cubicBezTo>
                      <a:pt x="8534" y="2668"/>
                      <a:pt x="8434" y="2648"/>
                      <a:pt x="8334" y="2638"/>
                    </a:cubicBezTo>
                    <a:cubicBezTo>
                      <a:pt x="8254" y="2624"/>
                      <a:pt x="8174" y="2614"/>
                      <a:pt x="8097" y="2614"/>
                    </a:cubicBezTo>
                    <a:cubicBezTo>
                      <a:pt x="8069" y="2614"/>
                      <a:pt x="8041" y="2615"/>
                      <a:pt x="8014" y="2618"/>
                    </a:cubicBezTo>
                    <a:cubicBezTo>
                      <a:pt x="7905" y="2618"/>
                      <a:pt x="7805" y="2628"/>
                      <a:pt x="7705" y="2648"/>
                    </a:cubicBezTo>
                    <a:cubicBezTo>
                      <a:pt x="7655" y="2658"/>
                      <a:pt x="7595" y="2668"/>
                      <a:pt x="7545" y="2668"/>
                    </a:cubicBezTo>
                    <a:cubicBezTo>
                      <a:pt x="7495" y="2678"/>
                      <a:pt x="7445" y="2678"/>
                      <a:pt x="7395" y="2688"/>
                    </a:cubicBezTo>
                    <a:cubicBezTo>
                      <a:pt x="7315" y="2698"/>
                      <a:pt x="7235" y="2708"/>
                      <a:pt x="7155" y="2728"/>
                    </a:cubicBezTo>
                    <a:cubicBezTo>
                      <a:pt x="7095" y="2748"/>
                      <a:pt x="7025" y="2758"/>
                      <a:pt x="6966" y="2788"/>
                    </a:cubicBezTo>
                    <a:cubicBezTo>
                      <a:pt x="6946" y="2798"/>
                      <a:pt x="6926" y="2798"/>
                      <a:pt x="6915" y="2808"/>
                    </a:cubicBezTo>
                    <a:lnTo>
                      <a:pt x="6915" y="2718"/>
                    </a:lnTo>
                    <a:cubicBezTo>
                      <a:pt x="6915" y="2638"/>
                      <a:pt x="6906" y="2558"/>
                      <a:pt x="6906" y="2478"/>
                    </a:cubicBezTo>
                    <a:cubicBezTo>
                      <a:pt x="6895" y="2308"/>
                      <a:pt x="6895" y="2148"/>
                      <a:pt x="6875" y="1979"/>
                    </a:cubicBezTo>
                    <a:cubicBezTo>
                      <a:pt x="6875" y="1899"/>
                      <a:pt x="6866" y="1819"/>
                      <a:pt x="6855" y="1739"/>
                    </a:cubicBezTo>
                    <a:lnTo>
                      <a:pt x="6715" y="1749"/>
                    </a:lnTo>
                    <a:cubicBezTo>
                      <a:pt x="6715" y="1828"/>
                      <a:pt x="6726" y="1919"/>
                      <a:pt x="6726" y="1999"/>
                    </a:cubicBezTo>
                    <a:cubicBezTo>
                      <a:pt x="6735" y="2148"/>
                      <a:pt x="6735" y="2299"/>
                      <a:pt x="6746" y="2448"/>
                    </a:cubicBezTo>
                    <a:cubicBezTo>
                      <a:pt x="6746" y="2518"/>
                      <a:pt x="6755" y="2588"/>
                      <a:pt x="6755" y="2668"/>
                    </a:cubicBezTo>
                    <a:lnTo>
                      <a:pt x="6755" y="2778"/>
                    </a:lnTo>
                    <a:lnTo>
                      <a:pt x="6755" y="2868"/>
                    </a:lnTo>
                    <a:cubicBezTo>
                      <a:pt x="6746" y="2878"/>
                      <a:pt x="6746" y="2878"/>
                      <a:pt x="6735" y="2878"/>
                    </a:cubicBezTo>
                    <a:cubicBezTo>
                      <a:pt x="6735" y="2888"/>
                      <a:pt x="6735" y="2888"/>
                      <a:pt x="6726" y="2888"/>
                    </a:cubicBezTo>
                    <a:cubicBezTo>
                      <a:pt x="6715" y="2888"/>
                      <a:pt x="6706" y="2898"/>
                      <a:pt x="6695" y="2898"/>
                    </a:cubicBezTo>
                    <a:cubicBezTo>
                      <a:pt x="6666" y="2898"/>
                      <a:pt x="6635" y="2898"/>
                      <a:pt x="6606" y="2888"/>
                    </a:cubicBezTo>
                    <a:cubicBezTo>
                      <a:pt x="6586" y="2888"/>
                      <a:pt x="6566" y="2888"/>
                      <a:pt x="6546" y="2878"/>
                    </a:cubicBezTo>
                    <a:lnTo>
                      <a:pt x="6546" y="2798"/>
                    </a:lnTo>
                    <a:lnTo>
                      <a:pt x="6546" y="2688"/>
                    </a:lnTo>
                    <a:lnTo>
                      <a:pt x="6546" y="2438"/>
                    </a:lnTo>
                    <a:cubicBezTo>
                      <a:pt x="6535" y="2398"/>
                      <a:pt x="6535" y="2358"/>
                      <a:pt x="6535" y="2318"/>
                    </a:cubicBezTo>
                    <a:cubicBezTo>
                      <a:pt x="6535" y="2279"/>
                      <a:pt x="6526" y="2239"/>
                      <a:pt x="6526" y="2199"/>
                    </a:cubicBezTo>
                    <a:cubicBezTo>
                      <a:pt x="6526" y="2119"/>
                      <a:pt x="6515" y="2039"/>
                      <a:pt x="6515" y="1948"/>
                    </a:cubicBezTo>
                    <a:cubicBezTo>
                      <a:pt x="6506" y="1799"/>
                      <a:pt x="6506" y="1639"/>
                      <a:pt x="6496" y="1489"/>
                    </a:cubicBezTo>
                    <a:cubicBezTo>
                      <a:pt x="6496" y="1319"/>
                      <a:pt x="6486" y="1149"/>
                      <a:pt x="6486" y="989"/>
                    </a:cubicBezTo>
                    <a:lnTo>
                      <a:pt x="6486" y="480"/>
                    </a:lnTo>
                    <a:cubicBezTo>
                      <a:pt x="6476" y="320"/>
                      <a:pt x="6476" y="160"/>
                      <a:pt x="6476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46" name="Google Shape;1346;p46"/>
              <p:cNvSpPr/>
              <p:nvPr/>
            </p:nvSpPr>
            <p:spPr>
              <a:xfrm>
                <a:off x="6257462" y="1899483"/>
                <a:ext cx="227483" cy="124887"/>
              </a:xfrm>
              <a:custGeom>
                <a:avLst/>
                <a:gdLst/>
                <a:ahLst/>
                <a:cxnLst/>
                <a:rect l="l" t="t" r="r" b="b"/>
                <a:pathLst>
                  <a:path w="3878" h="2129" extrusionOk="0">
                    <a:moveTo>
                      <a:pt x="2229" y="150"/>
                    </a:moveTo>
                    <a:cubicBezTo>
                      <a:pt x="2269" y="150"/>
                      <a:pt x="2309" y="150"/>
                      <a:pt x="2339" y="160"/>
                    </a:cubicBezTo>
                    <a:cubicBezTo>
                      <a:pt x="2389" y="160"/>
                      <a:pt x="2438" y="170"/>
                      <a:pt x="2489" y="170"/>
                    </a:cubicBezTo>
                    <a:cubicBezTo>
                      <a:pt x="2549" y="180"/>
                      <a:pt x="2598" y="190"/>
                      <a:pt x="2658" y="210"/>
                    </a:cubicBezTo>
                    <a:cubicBezTo>
                      <a:pt x="2709" y="220"/>
                      <a:pt x="2758" y="240"/>
                      <a:pt x="2818" y="250"/>
                    </a:cubicBezTo>
                    <a:cubicBezTo>
                      <a:pt x="2838" y="260"/>
                      <a:pt x="2869" y="270"/>
                      <a:pt x="2898" y="270"/>
                    </a:cubicBezTo>
                    <a:cubicBezTo>
                      <a:pt x="2928" y="280"/>
                      <a:pt x="2948" y="290"/>
                      <a:pt x="2978" y="300"/>
                    </a:cubicBezTo>
                    <a:cubicBezTo>
                      <a:pt x="3018" y="310"/>
                      <a:pt x="3048" y="330"/>
                      <a:pt x="3088" y="350"/>
                    </a:cubicBezTo>
                    <a:cubicBezTo>
                      <a:pt x="3128" y="370"/>
                      <a:pt x="3178" y="390"/>
                      <a:pt x="3218" y="420"/>
                    </a:cubicBezTo>
                    <a:cubicBezTo>
                      <a:pt x="3258" y="440"/>
                      <a:pt x="3298" y="460"/>
                      <a:pt x="3338" y="490"/>
                    </a:cubicBezTo>
                    <a:cubicBezTo>
                      <a:pt x="3368" y="510"/>
                      <a:pt x="3408" y="530"/>
                      <a:pt x="3438" y="560"/>
                    </a:cubicBezTo>
                    <a:cubicBezTo>
                      <a:pt x="3488" y="600"/>
                      <a:pt x="3548" y="640"/>
                      <a:pt x="3588" y="690"/>
                    </a:cubicBezTo>
                    <a:cubicBezTo>
                      <a:pt x="3618" y="730"/>
                      <a:pt x="3638" y="760"/>
                      <a:pt x="3657" y="800"/>
                    </a:cubicBezTo>
                    <a:cubicBezTo>
                      <a:pt x="3667" y="827"/>
                      <a:pt x="3676" y="855"/>
                      <a:pt x="3685" y="890"/>
                    </a:cubicBezTo>
                    <a:lnTo>
                      <a:pt x="3685" y="890"/>
                    </a:lnTo>
                    <a:cubicBezTo>
                      <a:pt x="3682" y="883"/>
                      <a:pt x="3677" y="876"/>
                      <a:pt x="3677" y="870"/>
                    </a:cubicBezTo>
                    <a:cubicBezTo>
                      <a:pt x="3638" y="820"/>
                      <a:pt x="3588" y="770"/>
                      <a:pt x="3548" y="730"/>
                    </a:cubicBezTo>
                    <a:cubicBezTo>
                      <a:pt x="3498" y="680"/>
                      <a:pt x="3448" y="640"/>
                      <a:pt x="3388" y="610"/>
                    </a:cubicBezTo>
                    <a:cubicBezTo>
                      <a:pt x="3338" y="580"/>
                      <a:pt x="3278" y="550"/>
                      <a:pt x="3218" y="530"/>
                    </a:cubicBezTo>
                    <a:cubicBezTo>
                      <a:pt x="3188" y="510"/>
                      <a:pt x="3148" y="500"/>
                      <a:pt x="3118" y="490"/>
                    </a:cubicBezTo>
                    <a:cubicBezTo>
                      <a:pt x="3088" y="490"/>
                      <a:pt x="3058" y="480"/>
                      <a:pt x="3028" y="470"/>
                    </a:cubicBezTo>
                    <a:cubicBezTo>
                      <a:pt x="2998" y="470"/>
                      <a:pt x="2958" y="460"/>
                      <a:pt x="2928" y="450"/>
                    </a:cubicBezTo>
                    <a:lnTo>
                      <a:pt x="2878" y="450"/>
                    </a:lnTo>
                    <a:cubicBezTo>
                      <a:pt x="2858" y="440"/>
                      <a:pt x="2838" y="440"/>
                      <a:pt x="2818" y="440"/>
                    </a:cubicBezTo>
                    <a:cubicBezTo>
                      <a:pt x="2758" y="440"/>
                      <a:pt x="2698" y="430"/>
                      <a:pt x="2629" y="430"/>
                    </a:cubicBezTo>
                    <a:lnTo>
                      <a:pt x="2429" y="430"/>
                    </a:lnTo>
                    <a:cubicBezTo>
                      <a:pt x="2369" y="430"/>
                      <a:pt x="2299" y="440"/>
                      <a:pt x="2239" y="440"/>
                    </a:cubicBezTo>
                    <a:cubicBezTo>
                      <a:pt x="2179" y="450"/>
                      <a:pt x="2109" y="450"/>
                      <a:pt x="2049" y="450"/>
                    </a:cubicBezTo>
                    <a:cubicBezTo>
                      <a:pt x="1929" y="460"/>
                      <a:pt x="1799" y="470"/>
                      <a:pt x="1679" y="480"/>
                    </a:cubicBezTo>
                    <a:cubicBezTo>
                      <a:pt x="1550" y="490"/>
                      <a:pt x="1419" y="510"/>
                      <a:pt x="1279" y="530"/>
                    </a:cubicBezTo>
                    <a:cubicBezTo>
                      <a:pt x="1250" y="530"/>
                      <a:pt x="1220" y="540"/>
                      <a:pt x="1190" y="540"/>
                    </a:cubicBezTo>
                    <a:cubicBezTo>
                      <a:pt x="1160" y="550"/>
                      <a:pt x="1130" y="550"/>
                      <a:pt x="1100" y="560"/>
                    </a:cubicBezTo>
                    <a:cubicBezTo>
                      <a:pt x="1080" y="570"/>
                      <a:pt x="1060" y="570"/>
                      <a:pt x="1040" y="580"/>
                    </a:cubicBezTo>
                    <a:lnTo>
                      <a:pt x="1000" y="580"/>
                    </a:lnTo>
                    <a:cubicBezTo>
                      <a:pt x="980" y="590"/>
                      <a:pt x="960" y="600"/>
                      <a:pt x="940" y="600"/>
                    </a:cubicBezTo>
                    <a:cubicBezTo>
                      <a:pt x="930" y="600"/>
                      <a:pt x="920" y="610"/>
                      <a:pt x="910" y="610"/>
                    </a:cubicBezTo>
                    <a:cubicBezTo>
                      <a:pt x="880" y="630"/>
                      <a:pt x="840" y="640"/>
                      <a:pt x="810" y="650"/>
                    </a:cubicBezTo>
                    <a:cubicBezTo>
                      <a:pt x="780" y="660"/>
                      <a:pt x="760" y="680"/>
                      <a:pt x="730" y="690"/>
                    </a:cubicBezTo>
                    <a:cubicBezTo>
                      <a:pt x="700" y="700"/>
                      <a:pt x="670" y="720"/>
                      <a:pt x="640" y="740"/>
                    </a:cubicBezTo>
                    <a:cubicBezTo>
                      <a:pt x="620" y="750"/>
                      <a:pt x="590" y="760"/>
                      <a:pt x="570" y="780"/>
                    </a:cubicBezTo>
                    <a:cubicBezTo>
                      <a:pt x="550" y="790"/>
                      <a:pt x="520" y="810"/>
                      <a:pt x="500" y="830"/>
                    </a:cubicBezTo>
                    <a:cubicBezTo>
                      <a:pt x="451" y="860"/>
                      <a:pt x="411" y="900"/>
                      <a:pt x="371" y="940"/>
                    </a:cubicBezTo>
                    <a:cubicBezTo>
                      <a:pt x="340" y="969"/>
                      <a:pt x="311" y="1000"/>
                      <a:pt x="291" y="1029"/>
                    </a:cubicBezTo>
                    <a:cubicBezTo>
                      <a:pt x="260" y="1060"/>
                      <a:pt x="231" y="1100"/>
                      <a:pt x="211" y="1129"/>
                    </a:cubicBezTo>
                    <a:cubicBezTo>
                      <a:pt x="180" y="1169"/>
                      <a:pt x="160" y="1200"/>
                      <a:pt x="140" y="1240"/>
                    </a:cubicBezTo>
                    <a:lnTo>
                      <a:pt x="111" y="1149"/>
                    </a:lnTo>
                    <a:lnTo>
                      <a:pt x="111" y="1129"/>
                    </a:lnTo>
                    <a:lnTo>
                      <a:pt x="111" y="1109"/>
                    </a:lnTo>
                    <a:cubicBezTo>
                      <a:pt x="120" y="1080"/>
                      <a:pt x="120" y="1049"/>
                      <a:pt x="131" y="1020"/>
                    </a:cubicBezTo>
                    <a:cubicBezTo>
                      <a:pt x="140" y="980"/>
                      <a:pt x="151" y="949"/>
                      <a:pt x="160" y="920"/>
                    </a:cubicBezTo>
                    <a:cubicBezTo>
                      <a:pt x="171" y="880"/>
                      <a:pt x="191" y="850"/>
                      <a:pt x="211" y="820"/>
                    </a:cubicBezTo>
                    <a:cubicBezTo>
                      <a:pt x="220" y="780"/>
                      <a:pt x="240" y="750"/>
                      <a:pt x="271" y="720"/>
                    </a:cubicBezTo>
                    <a:cubicBezTo>
                      <a:pt x="280" y="700"/>
                      <a:pt x="300" y="680"/>
                      <a:pt x="320" y="660"/>
                    </a:cubicBezTo>
                    <a:cubicBezTo>
                      <a:pt x="340" y="640"/>
                      <a:pt x="351" y="620"/>
                      <a:pt x="371" y="610"/>
                    </a:cubicBezTo>
                    <a:cubicBezTo>
                      <a:pt x="411" y="580"/>
                      <a:pt x="460" y="550"/>
                      <a:pt x="500" y="520"/>
                    </a:cubicBezTo>
                    <a:cubicBezTo>
                      <a:pt x="550" y="490"/>
                      <a:pt x="600" y="470"/>
                      <a:pt x="640" y="450"/>
                    </a:cubicBezTo>
                    <a:cubicBezTo>
                      <a:pt x="700" y="420"/>
                      <a:pt x="760" y="400"/>
                      <a:pt x="810" y="380"/>
                    </a:cubicBezTo>
                    <a:cubicBezTo>
                      <a:pt x="830" y="370"/>
                      <a:pt x="840" y="370"/>
                      <a:pt x="850" y="360"/>
                    </a:cubicBezTo>
                    <a:cubicBezTo>
                      <a:pt x="970" y="330"/>
                      <a:pt x="1090" y="310"/>
                      <a:pt x="1210" y="280"/>
                    </a:cubicBezTo>
                    <a:cubicBezTo>
                      <a:pt x="1270" y="260"/>
                      <a:pt x="1330" y="250"/>
                      <a:pt x="1379" y="230"/>
                    </a:cubicBezTo>
                    <a:cubicBezTo>
                      <a:pt x="1410" y="230"/>
                      <a:pt x="1430" y="220"/>
                      <a:pt x="1459" y="220"/>
                    </a:cubicBezTo>
                    <a:cubicBezTo>
                      <a:pt x="1510" y="210"/>
                      <a:pt x="1570" y="200"/>
                      <a:pt x="1630" y="190"/>
                    </a:cubicBezTo>
                    <a:cubicBezTo>
                      <a:pt x="1699" y="180"/>
                      <a:pt x="1769" y="170"/>
                      <a:pt x="1839" y="170"/>
                    </a:cubicBezTo>
                    <a:cubicBezTo>
                      <a:pt x="1899" y="160"/>
                      <a:pt x="1959" y="160"/>
                      <a:pt x="2019" y="160"/>
                    </a:cubicBezTo>
                    <a:cubicBezTo>
                      <a:pt x="2089" y="150"/>
                      <a:pt x="2159" y="150"/>
                      <a:pt x="2229" y="150"/>
                    </a:cubicBezTo>
                    <a:close/>
                    <a:moveTo>
                      <a:pt x="2598" y="530"/>
                    </a:moveTo>
                    <a:cubicBezTo>
                      <a:pt x="2618" y="530"/>
                      <a:pt x="2638" y="540"/>
                      <a:pt x="2658" y="540"/>
                    </a:cubicBezTo>
                    <a:cubicBezTo>
                      <a:pt x="2698" y="540"/>
                      <a:pt x="2738" y="550"/>
                      <a:pt x="2778" y="550"/>
                    </a:cubicBezTo>
                    <a:cubicBezTo>
                      <a:pt x="2818" y="560"/>
                      <a:pt x="2858" y="570"/>
                      <a:pt x="2898" y="570"/>
                    </a:cubicBezTo>
                    <a:cubicBezTo>
                      <a:pt x="2918" y="580"/>
                      <a:pt x="2938" y="580"/>
                      <a:pt x="2958" y="590"/>
                    </a:cubicBezTo>
                    <a:cubicBezTo>
                      <a:pt x="2978" y="590"/>
                      <a:pt x="2998" y="600"/>
                      <a:pt x="3018" y="600"/>
                    </a:cubicBezTo>
                    <a:cubicBezTo>
                      <a:pt x="3048" y="620"/>
                      <a:pt x="3088" y="630"/>
                      <a:pt x="3128" y="640"/>
                    </a:cubicBezTo>
                    <a:cubicBezTo>
                      <a:pt x="3218" y="680"/>
                      <a:pt x="3298" y="720"/>
                      <a:pt x="3368" y="770"/>
                    </a:cubicBezTo>
                    <a:cubicBezTo>
                      <a:pt x="3428" y="820"/>
                      <a:pt x="3478" y="870"/>
                      <a:pt x="3528" y="929"/>
                    </a:cubicBezTo>
                    <a:cubicBezTo>
                      <a:pt x="3548" y="949"/>
                      <a:pt x="3568" y="969"/>
                      <a:pt x="3578" y="1000"/>
                    </a:cubicBezTo>
                    <a:cubicBezTo>
                      <a:pt x="3588" y="1020"/>
                      <a:pt x="3608" y="1029"/>
                      <a:pt x="3618" y="1049"/>
                    </a:cubicBezTo>
                    <a:cubicBezTo>
                      <a:pt x="3628" y="1069"/>
                      <a:pt x="3638" y="1089"/>
                      <a:pt x="3648" y="1100"/>
                    </a:cubicBezTo>
                    <a:cubicBezTo>
                      <a:pt x="3657" y="1120"/>
                      <a:pt x="3668" y="1120"/>
                      <a:pt x="3677" y="1129"/>
                    </a:cubicBezTo>
                    <a:cubicBezTo>
                      <a:pt x="3657" y="1180"/>
                      <a:pt x="3628" y="1220"/>
                      <a:pt x="3608" y="1269"/>
                    </a:cubicBezTo>
                    <a:cubicBezTo>
                      <a:pt x="3568" y="1309"/>
                      <a:pt x="3528" y="1360"/>
                      <a:pt x="3488" y="1399"/>
                    </a:cubicBezTo>
                    <a:lnTo>
                      <a:pt x="3428" y="1459"/>
                    </a:lnTo>
                    <a:cubicBezTo>
                      <a:pt x="3408" y="1479"/>
                      <a:pt x="3388" y="1489"/>
                      <a:pt x="3378" y="1499"/>
                    </a:cubicBezTo>
                    <a:cubicBezTo>
                      <a:pt x="3348" y="1529"/>
                      <a:pt x="3318" y="1549"/>
                      <a:pt x="3288" y="1569"/>
                    </a:cubicBezTo>
                    <a:cubicBezTo>
                      <a:pt x="3258" y="1589"/>
                      <a:pt x="3218" y="1619"/>
                      <a:pt x="3188" y="1639"/>
                    </a:cubicBezTo>
                    <a:cubicBezTo>
                      <a:pt x="3148" y="1659"/>
                      <a:pt x="3118" y="1679"/>
                      <a:pt x="3078" y="1699"/>
                    </a:cubicBezTo>
                    <a:cubicBezTo>
                      <a:pt x="3058" y="1719"/>
                      <a:pt x="3028" y="1729"/>
                      <a:pt x="2998" y="1739"/>
                    </a:cubicBezTo>
                    <a:cubicBezTo>
                      <a:pt x="2948" y="1769"/>
                      <a:pt x="2898" y="1789"/>
                      <a:pt x="2849" y="1799"/>
                    </a:cubicBezTo>
                    <a:lnTo>
                      <a:pt x="2669" y="1859"/>
                    </a:lnTo>
                    <a:cubicBezTo>
                      <a:pt x="2609" y="1879"/>
                      <a:pt x="2549" y="1899"/>
                      <a:pt x="2498" y="1909"/>
                    </a:cubicBezTo>
                    <a:cubicBezTo>
                      <a:pt x="2438" y="1919"/>
                      <a:pt x="2389" y="1929"/>
                      <a:pt x="2339" y="1939"/>
                    </a:cubicBezTo>
                    <a:lnTo>
                      <a:pt x="2159" y="1969"/>
                    </a:lnTo>
                    <a:cubicBezTo>
                      <a:pt x="2119" y="1969"/>
                      <a:pt x="2089" y="1979"/>
                      <a:pt x="2049" y="1979"/>
                    </a:cubicBezTo>
                    <a:cubicBezTo>
                      <a:pt x="2019" y="1979"/>
                      <a:pt x="1979" y="1989"/>
                      <a:pt x="1949" y="1989"/>
                    </a:cubicBezTo>
                    <a:lnTo>
                      <a:pt x="1749" y="1989"/>
                    </a:lnTo>
                    <a:cubicBezTo>
                      <a:pt x="1679" y="1989"/>
                      <a:pt x="1619" y="1979"/>
                      <a:pt x="1559" y="1979"/>
                    </a:cubicBezTo>
                    <a:cubicBezTo>
                      <a:pt x="1530" y="1979"/>
                      <a:pt x="1499" y="1969"/>
                      <a:pt x="1470" y="1969"/>
                    </a:cubicBezTo>
                    <a:cubicBezTo>
                      <a:pt x="1450" y="1969"/>
                      <a:pt x="1419" y="1959"/>
                      <a:pt x="1390" y="1959"/>
                    </a:cubicBezTo>
                    <a:cubicBezTo>
                      <a:pt x="1359" y="1959"/>
                      <a:pt x="1330" y="1949"/>
                      <a:pt x="1310" y="1949"/>
                    </a:cubicBezTo>
                    <a:cubicBezTo>
                      <a:pt x="1259" y="1939"/>
                      <a:pt x="1210" y="1919"/>
                      <a:pt x="1160" y="1909"/>
                    </a:cubicBezTo>
                    <a:cubicBezTo>
                      <a:pt x="1100" y="1899"/>
                      <a:pt x="1050" y="1879"/>
                      <a:pt x="1000" y="1869"/>
                    </a:cubicBezTo>
                    <a:cubicBezTo>
                      <a:pt x="970" y="1859"/>
                      <a:pt x="950" y="1849"/>
                      <a:pt x="920" y="1839"/>
                    </a:cubicBezTo>
                    <a:cubicBezTo>
                      <a:pt x="890" y="1829"/>
                      <a:pt x="870" y="1819"/>
                      <a:pt x="840" y="1809"/>
                    </a:cubicBezTo>
                    <a:cubicBezTo>
                      <a:pt x="810" y="1799"/>
                      <a:pt x="780" y="1789"/>
                      <a:pt x="750" y="1769"/>
                    </a:cubicBezTo>
                    <a:lnTo>
                      <a:pt x="690" y="1739"/>
                    </a:lnTo>
                    <a:lnTo>
                      <a:pt x="630" y="1709"/>
                    </a:lnTo>
                    <a:cubicBezTo>
                      <a:pt x="560" y="1669"/>
                      <a:pt x="500" y="1629"/>
                      <a:pt x="431" y="1589"/>
                    </a:cubicBezTo>
                    <a:cubicBezTo>
                      <a:pt x="400" y="1559"/>
                      <a:pt x="360" y="1529"/>
                      <a:pt x="331" y="1499"/>
                    </a:cubicBezTo>
                    <a:cubicBezTo>
                      <a:pt x="311" y="1489"/>
                      <a:pt x="291" y="1469"/>
                      <a:pt x="271" y="1449"/>
                    </a:cubicBezTo>
                    <a:cubicBezTo>
                      <a:pt x="251" y="1429"/>
                      <a:pt x="240" y="1409"/>
                      <a:pt x="231" y="1399"/>
                    </a:cubicBezTo>
                    <a:lnTo>
                      <a:pt x="200" y="1369"/>
                    </a:lnTo>
                    <a:cubicBezTo>
                      <a:pt x="211" y="1360"/>
                      <a:pt x="211" y="1340"/>
                      <a:pt x="220" y="1329"/>
                    </a:cubicBezTo>
                    <a:cubicBezTo>
                      <a:pt x="220" y="1309"/>
                      <a:pt x="231" y="1289"/>
                      <a:pt x="251" y="1269"/>
                    </a:cubicBezTo>
                    <a:cubicBezTo>
                      <a:pt x="260" y="1249"/>
                      <a:pt x="271" y="1229"/>
                      <a:pt x="291" y="1209"/>
                    </a:cubicBezTo>
                    <a:cubicBezTo>
                      <a:pt x="320" y="1160"/>
                      <a:pt x="351" y="1120"/>
                      <a:pt x="391" y="1080"/>
                    </a:cubicBezTo>
                    <a:cubicBezTo>
                      <a:pt x="420" y="1040"/>
                      <a:pt x="460" y="1000"/>
                      <a:pt x="500" y="969"/>
                    </a:cubicBezTo>
                    <a:cubicBezTo>
                      <a:pt x="530" y="940"/>
                      <a:pt x="570" y="909"/>
                      <a:pt x="610" y="889"/>
                    </a:cubicBezTo>
                    <a:cubicBezTo>
                      <a:pt x="620" y="880"/>
                      <a:pt x="630" y="870"/>
                      <a:pt x="640" y="870"/>
                    </a:cubicBezTo>
                    <a:cubicBezTo>
                      <a:pt x="660" y="860"/>
                      <a:pt x="670" y="840"/>
                      <a:pt x="690" y="830"/>
                    </a:cubicBezTo>
                    <a:cubicBezTo>
                      <a:pt x="700" y="830"/>
                      <a:pt x="720" y="820"/>
                      <a:pt x="730" y="810"/>
                    </a:cubicBezTo>
                    <a:cubicBezTo>
                      <a:pt x="750" y="800"/>
                      <a:pt x="760" y="790"/>
                      <a:pt x="780" y="780"/>
                    </a:cubicBezTo>
                    <a:cubicBezTo>
                      <a:pt x="810" y="770"/>
                      <a:pt x="840" y="760"/>
                      <a:pt x="860" y="740"/>
                    </a:cubicBezTo>
                    <a:cubicBezTo>
                      <a:pt x="880" y="740"/>
                      <a:pt x="890" y="730"/>
                      <a:pt x="910" y="720"/>
                    </a:cubicBezTo>
                    <a:cubicBezTo>
                      <a:pt x="920" y="720"/>
                      <a:pt x="930" y="710"/>
                      <a:pt x="940" y="710"/>
                    </a:cubicBezTo>
                    <a:cubicBezTo>
                      <a:pt x="960" y="700"/>
                      <a:pt x="980" y="690"/>
                      <a:pt x="1000" y="690"/>
                    </a:cubicBezTo>
                    <a:cubicBezTo>
                      <a:pt x="1010" y="680"/>
                      <a:pt x="1020" y="680"/>
                      <a:pt x="1040" y="680"/>
                    </a:cubicBezTo>
                    <a:lnTo>
                      <a:pt x="1130" y="650"/>
                    </a:lnTo>
                    <a:cubicBezTo>
                      <a:pt x="1170" y="640"/>
                      <a:pt x="1200" y="640"/>
                      <a:pt x="1239" y="630"/>
                    </a:cubicBezTo>
                    <a:cubicBezTo>
                      <a:pt x="1270" y="620"/>
                      <a:pt x="1310" y="620"/>
                      <a:pt x="1350" y="610"/>
                    </a:cubicBezTo>
                    <a:cubicBezTo>
                      <a:pt x="1470" y="590"/>
                      <a:pt x="1590" y="570"/>
                      <a:pt x="1719" y="560"/>
                    </a:cubicBezTo>
                    <a:cubicBezTo>
                      <a:pt x="1779" y="550"/>
                      <a:pt x="1839" y="550"/>
                      <a:pt x="1909" y="550"/>
                    </a:cubicBezTo>
                    <a:cubicBezTo>
                      <a:pt x="1979" y="540"/>
                      <a:pt x="2049" y="540"/>
                      <a:pt x="2119" y="540"/>
                    </a:cubicBezTo>
                    <a:cubicBezTo>
                      <a:pt x="2209" y="530"/>
                      <a:pt x="2299" y="530"/>
                      <a:pt x="2389" y="530"/>
                    </a:cubicBezTo>
                    <a:close/>
                    <a:moveTo>
                      <a:pt x="2199" y="1"/>
                    </a:moveTo>
                    <a:cubicBezTo>
                      <a:pt x="2139" y="1"/>
                      <a:pt x="2069" y="1"/>
                      <a:pt x="2009" y="10"/>
                    </a:cubicBezTo>
                    <a:cubicBezTo>
                      <a:pt x="1939" y="10"/>
                      <a:pt x="1879" y="10"/>
                      <a:pt x="1809" y="21"/>
                    </a:cubicBezTo>
                    <a:lnTo>
                      <a:pt x="1599" y="50"/>
                    </a:lnTo>
                    <a:cubicBezTo>
                      <a:pt x="1470" y="70"/>
                      <a:pt x="1339" y="101"/>
                      <a:pt x="1200" y="130"/>
                    </a:cubicBezTo>
                    <a:cubicBezTo>
                      <a:pt x="1140" y="141"/>
                      <a:pt x="1080" y="160"/>
                      <a:pt x="1020" y="170"/>
                    </a:cubicBezTo>
                    <a:lnTo>
                      <a:pt x="840" y="230"/>
                    </a:lnTo>
                    <a:cubicBezTo>
                      <a:pt x="770" y="250"/>
                      <a:pt x="710" y="280"/>
                      <a:pt x="650" y="300"/>
                    </a:cubicBezTo>
                    <a:cubicBezTo>
                      <a:pt x="590" y="330"/>
                      <a:pt x="530" y="360"/>
                      <a:pt x="471" y="400"/>
                    </a:cubicBezTo>
                    <a:cubicBezTo>
                      <a:pt x="440" y="410"/>
                      <a:pt x="420" y="430"/>
                      <a:pt x="391" y="450"/>
                    </a:cubicBezTo>
                    <a:cubicBezTo>
                      <a:pt x="380" y="460"/>
                      <a:pt x="371" y="460"/>
                      <a:pt x="351" y="470"/>
                    </a:cubicBezTo>
                    <a:cubicBezTo>
                      <a:pt x="340" y="480"/>
                      <a:pt x="320" y="490"/>
                      <a:pt x="300" y="500"/>
                    </a:cubicBezTo>
                    <a:cubicBezTo>
                      <a:pt x="280" y="510"/>
                      <a:pt x="251" y="520"/>
                      <a:pt x="231" y="540"/>
                    </a:cubicBezTo>
                    <a:cubicBezTo>
                      <a:pt x="191" y="560"/>
                      <a:pt x="151" y="590"/>
                      <a:pt x="120" y="620"/>
                    </a:cubicBezTo>
                    <a:cubicBezTo>
                      <a:pt x="80" y="680"/>
                      <a:pt x="51" y="740"/>
                      <a:pt x="31" y="810"/>
                    </a:cubicBezTo>
                    <a:cubicBezTo>
                      <a:pt x="31" y="850"/>
                      <a:pt x="20" y="880"/>
                      <a:pt x="20" y="909"/>
                    </a:cubicBezTo>
                    <a:cubicBezTo>
                      <a:pt x="11" y="949"/>
                      <a:pt x="11" y="989"/>
                      <a:pt x="1" y="1020"/>
                    </a:cubicBezTo>
                    <a:cubicBezTo>
                      <a:pt x="1" y="1069"/>
                      <a:pt x="1" y="1120"/>
                      <a:pt x="11" y="1169"/>
                    </a:cubicBezTo>
                    <a:lnTo>
                      <a:pt x="11" y="1189"/>
                    </a:lnTo>
                    <a:cubicBezTo>
                      <a:pt x="11" y="1220"/>
                      <a:pt x="20" y="1249"/>
                      <a:pt x="31" y="1289"/>
                    </a:cubicBezTo>
                    <a:cubicBezTo>
                      <a:pt x="40" y="1320"/>
                      <a:pt x="51" y="1340"/>
                      <a:pt x="71" y="1369"/>
                    </a:cubicBezTo>
                    <a:cubicBezTo>
                      <a:pt x="71" y="1379"/>
                      <a:pt x="80" y="1389"/>
                      <a:pt x="80" y="1389"/>
                    </a:cubicBezTo>
                    <a:cubicBezTo>
                      <a:pt x="91" y="1399"/>
                      <a:pt x="91" y="1399"/>
                      <a:pt x="100" y="1399"/>
                    </a:cubicBezTo>
                    <a:lnTo>
                      <a:pt x="100" y="1409"/>
                    </a:lnTo>
                    <a:cubicBezTo>
                      <a:pt x="111" y="1439"/>
                      <a:pt x="140" y="1459"/>
                      <a:pt x="160" y="1489"/>
                    </a:cubicBezTo>
                    <a:cubicBezTo>
                      <a:pt x="200" y="1539"/>
                      <a:pt x="251" y="1589"/>
                      <a:pt x="300" y="1629"/>
                    </a:cubicBezTo>
                    <a:cubicBezTo>
                      <a:pt x="351" y="1679"/>
                      <a:pt x="411" y="1709"/>
                      <a:pt x="471" y="1749"/>
                    </a:cubicBezTo>
                    <a:lnTo>
                      <a:pt x="560" y="1809"/>
                    </a:lnTo>
                    <a:cubicBezTo>
                      <a:pt x="580" y="1819"/>
                      <a:pt x="610" y="1829"/>
                      <a:pt x="630" y="1849"/>
                    </a:cubicBezTo>
                    <a:cubicBezTo>
                      <a:pt x="660" y="1859"/>
                      <a:pt x="690" y="1879"/>
                      <a:pt x="720" y="1889"/>
                    </a:cubicBezTo>
                    <a:cubicBezTo>
                      <a:pt x="750" y="1899"/>
                      <a:pt x="790" y="1919"/>
                      <a:pt x="820" y="1929"/>
                    </a:cubicBezTo>
                    <a:cubicBezTo>
                      <a:pt x="950" y="1979"/>
                      <a:pt x="1080" y="2019"/>
                      <a:pt x="1210" y="2049"/>
                    </a:cubicBezTo>
                    <a:cubicBezTo>
                      <a:pt x="1239" y="2059"/>
                      <a:pt x="1270" y="2069"/>
                      <a:pt x="1310" y="2079"/>
                    </a:cubicBezTo>
                    <a:cubicBezTo>
                      <a:pt x="1319" y="2079"/>
                      <a:pt x="1330" y="2079"/>
                      <a:pt x="1350" y="2089"/>
                    </a:cubicBezTo>
                    <a:lnTo>
                      <a:pt x="1399" y="2089"/>
                    </a:lnTo>
                    <a:cubicBezTo>
                      <a:pt x="1470" y="2099"/>
                      <a:pt x="1539" y="2108"/>
                      <a:pt x="1610" y="2108"/>
                    </a:cubicBezTo>
                    <a:cubicBezTo>
                      <a:pt x="1679" y="2119"/>
                      <a:pt x="1739" y="2119"/>
                      <a:pt x="1809" y="2128"/>
                    </a:cubicBezTo>
                    <a:lnTo>
                      <a:pt x="2009" y="2128"/>
                    </a:lnTo>
                    <a:cubicBezTo>
                      <a:pt x="2139" y="2119"/>
                      <a:pt x="2269" y="2099"/>
                      <a:pt x="2409" y="2079"/>
                    </a:cubicBezTo>
                    <a:cubicBezTo>
                      <a:pt x="2538" y="2059"/>
                      <a:pt x="2669" y="2019"/>
                      <a:pt x="2798" y="1979"/>
                    </a:cubicBezTo>
                    <a:lnTo>
                      <a:pt x="2889" y="1949"/>
                    </a:lnTo>
                    <a:cubicBezTo>
                      <a:pt x="2909" y="1949"/>
                      <a:pt x="2918" y="1939"/>
                      <a:pt x="2938" y="1939"/>
                    </a:cubicBezTo>
                    <a:cubicBezTo>
                      <a:pt x="2948" y="1929"/>
                      <a:pt x="2958" y="1929"/>
                      <a:pt x="2978" y="1919"/>
                    </a:cubicBezTo>
                    <a:cubicBezTo>
                      <a:pt x="3038" y="1889"/>
                      <a:pt x="3108" y="1869"/>
                      <a:pt x="3168" y="1829"/>
                    </a:cubicBezTo>
                    <a:cubicBezTo>
                      <a:pt x="3228" y="1799"/>
                      <a:pt x="3278" y="1769"/>
                      <a:pt x="3338" y="1729"/>
                    </a:cubicBezTo>
                    <a:cubicBezTo>
                      <a:pt x="3368" y="1709"/>
                      <a:pt x="3398" y="1689"/>
                      <a:pt x="3418" y="1669"/>
                    </a:cubicBezTo>
                    <a:cubicBezTo>
                      <a:pt x="3448" y="1649"/>
                      <a:pt x="3478" y="1619"/>
                      <a:pt x="3508" y="1599"/>
                    </a:cubicBezTo>
                    <a:cubicBezTo>
                      <a:pt x="3558" y="1559"/>
                      <a:pt x="3608" y="1509"/>
                      <a:pt x="3657" y="1459"/>
                    </a:cubicBezTo>
                    <a:cubicBezTo>
                      <a:pt x="3677" y="1439"/>
                      <a:pt x="3697" y="1409"/>
                      <a:pt x="3717" y="1379"/>
                    </a:cubicBezTo>
                    <a:cubicBezTo>
                      <a:pt x="3777" y="1309"/>
                      <a:pt x="3817" y="1229"/>
                      <a:pt x="3848" y="1140"/>
                    </a:cubicBezTo>
                    <a:cubicBezTo>
                      <a:pt x="3868" y="1100"/>
                      <a:pt x="3877" y="1049"/>
                      <a:pt x="3877" y="1000"/>
                    </a:cubicBezTo>
                    <a:cubicBezTo>
                      <a:pt x="3877" y="949"/>
                      <a:pt x="3868" y="900"/>
                      <a:pt x="3857" y="850"/>
                    </a:cubicBezTo>
                    <a:cubicBezTo>
                      <a:pt x="3837" y="760"/>
                      <a:pt x="3797" y="670"/>
                      <a:pt x="3737" y="600"/>
                    </a:cubicBezTo>
                    <a:cubicBezTo>
                      <a:pt x="3708" y="560"/>
                      <a:pt x="3677" y="520"/>
                      <a:pt x="3648" y="490"/>
                    </a:cubicBezTo>
                    <a:cubicBezTo>
                      <a:pt x="3628" y="480"/>
                      <a:pt x="3618" y="470"/>
                      <a:pt x="3598" y="460"/>
                    </a:cubicBezTo>
                    <a:lnTo>
                      <a:pt x="3508" y="400"/>
                    </a:lnTo>
                    <a:cubicBezTo>
                      <a:pt x="3458" y="360"/>
                      <a:pt x="3398" y="320"/>
                      <a:pt x="3338" y="290"/>
                    </a:cubicBezTo>
                    <a:cubicBezTo>
                      <a:pt x="3288" y="260"/>
                      <a:pt x="3228" y="230"/>
                      <a:pt x="3168" y="210"/>
                    </a:cubicBezTo>
                    <a:cubicBezTo>
                      <a:pt x="3138" y="190"/>
                      <a:pt x="3108" y="170"/>
                      <a:pt x="3068" y="160"/>
                    </a:cubicBezTo>
                    <a:cubicBezTo>
                      <a:pt x="3058" y="150"/>
                      <a:pt x="3038" y="150"/>
                      <a:pt x="3018" y="141"/>
                    </a:cubicBezTo>
                    <a:cubicBezTo>
                      <a:pt x="2998" y="130"/>
                      <a:pt x="2988" y="130"/>
                      <a:pt x="2968" y="130"/>
                    </a:cubicBezTo>
                    <a:cubicBezTo>
                      <a:pt x="2909" y="110"/>
                      <a:pt x="2849" y="101"/>
                      <a:pt x="2778" y="81"/>
                    </a:cubicBezTo>
                    <a:cubicBezTo>
                      <a:pt x="2718" y="61"/>
                      <a:pt x="2658" y="50"/>
                      <a:pt x="2598" y="30"/>
                    </a:cubicBezTo>
                    <a:cubicBezTo>
                      <a:pt x="2529" y="21"/>
                      <a:pt x="2458" y="10"/>
                      <a:pt x="2389" y="10"/>
                    </a:cubicBezTo>
                    <a:cubicBezTo>
                      <a:pt x="2339" y="1"/>
                      <a:pt x="2279" y="1"/>
                      <a:pt x="2219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47" name="Google Shape;1347;p46"/>
              <p:cNvSpPr/>
              <p:nvPr/>
            </p:nvSpPr>
            <p:spPr>
              <a:xfrm>
                <a:off x="6397541" y="1900070"/>
                <a:ext cx="1232" cy="59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extrusionOk="0">
                    <a:moveTo>
                      <a:pt x="2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48" name="Google Shape;1348;p46"/>
              <p:cNvSpPr/>
              <p:nvPr/>
            </p:nvSpPr>
            <p:spPr>
              <a:xfrm>
                <a:off x="6079313" y="947671"/>
                <a:ext cx="113742" cy="502306"/>
              </a:xfrm>
              <a:custGeom>
                <a:avLst/>
                <a:gdLst/>
                <a:ahLst/>
                <a:cxnLst/>
                <a:rect l="l" t="t" r="r" b="b"/>
                <a:pathLst>
                  <a:path w="1939" h="8563" extrusionOk="0">
                    <a:moveTo>
                      <a:pt x="1209" y="4242"/>
                    </a:moveTo>
                    <a:cubicBezTo>
                      <a:pt x="1233" y="4242"/>
                      <a:pt x="1256" y="4243"/>
                      <a:pt x="1279" y="4246"/>
                    </a:cubicBezTo>
                    <a:cubicBezTo>
                      <a:pt x="1309" y="4257"/>
                      <a:pt x="1339" y="4257"/>
                      <a:pt x="1379" y="4266"/>
                    </a:cubicBezTo>
                    <a:cubicBezTo>
                      <a:pt x="1419" y="4277"/>
                      <a:pt x="1459" y="4286"/>
                      <a:pt x="1499" y="4306"/>
                    </a:cubicBezTo>
                    <a:cubicBezTo>
                      <a:pt x="1529" y="4316"/>
                      <a:pt x="1559" y="4336"/>
                      <a:pt x="1589" y="4356"/>
                    </a:cubicBezTo>
                    <a:cubicBezTo>
                      <a:pt x="1629" y="4386"/>
                      <a:pt x="1659" y="4426"/>
                      <a:pt x="1689" y="4466"/>
                    </a:cubicBezTo>
                    <a:cubicBezTo>
                      <a:pt x="1709" y="4496"/>
                      <a:pt x="1729" y="4526"/>
                      <a:pt x="1749" y="4566"/>
                    </a:cubicBezTo>
                    <a:cubicBezTo>
                      <a:pt x="1759" y="4596"/>
                      <a:pt x="1769" y="4636"/>
                      <a:pt x="1779" y="4676"/>
                    </a:cubicBezTo>
                    <a:lnTo>
                      <a:pt x="1779" y="4756"/>
                    </a:lnTo>
                    <a:cubicBezTo>
                      <a:pt x="1779" y="4786"/>
                      <a:pt x="1769" y="4806"/>
                      <a:pt x="1759" y="4826"/>
                    </a:cubicBezTo>
                    <a:cubicBezTo>
                      <a:pt x="1749" y="4846"/>
                      <a:pt x="1739" y="4876"/>
                      <a:pt x="1719" y="4906"/>
                    </a:cubicBezTo>
                    <a:cubicBezTo>
                      <a:pt x="1709" y="4916"/>
                      <a:pt x="1699" y="4936"/>
                      <a:pt x="1689" y="4956"/>
                    </a:cubicBezTo>
                    <a:cubicBezTo>
                      <a:pt x="1679" y="4966"/>
                      <a:pt x="1679" y="4976"/>
                      <a:pt x="1669" y="4996"/>
                    </a:cubicBezTo>
                    <a:cubicBezTo>
                      <a:pt x="1669" y="5006"/>
                      <a:pt x="1659" y="5036"/>
                      <a:pt x="1659" y="5056"/>
                    </a:cubicBezTo>
                    <a:cubicBezTo>
                      <a:pt x="1659" y="5065"/>
                      <a:pt x="1659" y="5085"/>
                      <a:pt x="1669" y="5096"/>
                    </a:cubicBezTo>
                    <a:cubicBezTo>
                      <a:pt x="1659" y="5105"/>
                      <a:pt x="1649" y="5105"/>
                      <a:pt x="1649" y="5116"/>
                    </a:cubicBezTo>
                    <a:lnTo>
                      <a:pt x="1589" y="5176"/>
                    </a:lnTo>
                    <a:cubicBezTo>
                      <a:pt x="1529" y="5216"/>
                      <a:pt x="1469" y="5256"/>
                      <a:pt x="1409" y="5285"/>
                    </a:cubicBezTo>
                    <a:cubicBezTo>
                      <a:pt x="1369" y="5296"/>
                      <a:pt x="1329" y="5316"/>
                      <a:pt x="1289" y="5325"/>
                    </a:cubicBezTo>
                    <a:cubicBezTo>
                      <a:pt x="1249" y="5336"/>
                      <a:pt x="1209" y="5345"/>
                      <a:pt x="1159" y="5345"/>
                    </a:cubicBezTo>
                    <a:cubicBezTo>
                      <a:pt x="1139" y="5356"/>
                      <a:pt x="1119" y="5356"/>
                      <a:pt x="1099" y="5356"/>
                    </a:cubicBezTo>
                    <a:lnTo>
                      <a:pt x="999" y="5356"/>
                    </a:lnTo>
                    <a:cubicBezTo>
                      <a:pt x="979" y="5356"/>
                      <a:pt x="959" y="5345"/>
                      <a:pt x="939" y="5345"/>
                    </a:cubicBezTo>
                    <a:cubicBezTo>
                      <a:pt x="919" y="5345"/>
                      <a:pt x="899" y="5336"/>
                      <a:pt x="870" y="5336"/>
                    </a:cubicBezTo>
                    <a:cubicBezTo>
                      <a:pt x="859" y="5325"/>
                      <a:pt x="850" y="5316"/>
                      <a:pt x="830" y="5305"/>
                    </a:cubicBezTo>
                    <a:cubicBezTo>
                      <a:pt x="839" y="5296"/>
                      <a:pt x="839" y="5285"/>
                      <a:pt x="839" y="5285"/>
                    </a:cubicBezTo>
                    <a:cubicBezTo>
                      <a:pt x="850" y="5265"/>
                      <a:pt x="859" y="5256"/>
                      <a:pt x="859" y="5245"/>
                    </a:cubicBezTo>
                    <a:lnTo>
                      <a:pt x="890" y="5216"/>
                    </a:lnTo>
                    <a:cubicBezTo>
                      <a:pt x="910" y="5205"/>
                      <a:pt x="919" y="5196"/>
                      <a:pt x="930" y="5196"/>
                    </a:cubicBezTo>
                    <a:cubicBezTo>
                      <a:pt x="939" y="5185"/>
                      <a:pt x="950" y="5185"/>
                      <a:pt x="959" y="5185"/>
                    </a:cubicBezTo>
                    <a:cubicBezTo>
                      <a:pt x="973" y="5182"/>
                      <a:pt x="985" y="5181"/>
                      <a:pt x="997" y="5181"/>
                    </a:cubicBezTo>
                    <a:cubicBezTo>
                      <a:pt x="1021" y="5181"/>
                      <a:pt x="1043" y="5185"/>
                      <a:pt x="1070" y="5185"/>
                    </a:cubicBezTo>
                    <a:cubicBezTo>
                      <a:pt x="1099" y="5185"/>
                      <a:pt x="1129" y="5196"/>
                      <a:pt x="1159" y="5196"/>
                    </a:cubicBezTo>
                    <a:cubicBezTo>
                      <a:pt x="1178" y="5198"/>
                      <a:pt x="1196" y="5199"/>
                      <a:pt x="1213" y="5199"/>
                    </a:cubicBezTo>
                    <a:cubicBezTo>
                      <a:pt x="1261" y="5199"/>
                      <a:pt x="1305" y="5190"/>
                      <a:pt x="1349" y="5176"/>
                    </a:cubicBezTo>
                    <a:cubicBezTo>
                      <a:pt x="1419" y="5145"/>
                      <a:pt x="1479" y="5096"/>
                      <a:pt x="1499" y="5025"/>
                    </a:cubicBezTo>
                    <a:cubicBezTo>
                      <a:pt x="1519" y="4966"/>
                      <a:pt x="1529" y="4906"/>
                      <a:pt x="1529" y="4846"/>
                    </a:cubicBezTo>
                    <a:cubicBezTo>
                      <a:pt x="1529" y="4816"/>
                      <a:pt x="1529" y="4786"/>
                      <a:pt x="1519" y="4746"/>
                    </a:cubicBezTo>
                    <a:cubicBezTo>
                      <a:pt x="1519" y="4726"/>
                      <a:pt x="1509" y="4696"/>
                      <a:pt x="1499" y="4666"/>
                    </a:cubicBezTo>
                    <a:cubicBezTo>
                      <a:pt x="1489" y="4626"/>
                      <a:pt x="1469" y="4596"/>
                      <a:pt x="1449" y="4556"/>
                    </a:cubicBezTo>
                    <a:cubicBezTo>
                      <a:pt x="1419" y="4516"/>
                      <a:pt x="1389" y="4476"/>
                      <a:pt x="1339" y="4446"/>
                    </a:cubicBezTo>
                    <a:cubicBezTo>
                      <a:pt x="1299" y="4416"/>
                      <a:pt x="1259" y="4386"/>
                      <a:pt x="1209" y="4366"/>
                    </a:cubicBezTo>
                    <a:cubicBezTo>
                      <a:pt x="1169" y="4346"/>
                      <a:pt x="1129" y="4326"/>
                      <a:pt x="1090" y="4316"/>
                    </a:cubicBezTo>
                    <a:cubicBezTo>
                      <a:pt x="1030" y="4306"/>
                      <a:pt x="979" y="4286"/>
                      <a:pt x="930" y="4277"/>
                    </a:cubicBezTo>
                    <a:cubicBezTo>
                      <a:pt x="959" y="4266"/>
                      <a:pt x="999" y="4266"/>
                      <a:pt x="1039" y="4257"/>
                    </a:cubicBezTo>
                    <a:cubicBezTo>
                      <a:pt x="1096" y="4249"/>
                      <a:pt x="1153" y="4242"/>
                      <a:pt x="1209" y="4242"/>
                    </a:cubicBezTo>
                    <a:close/>
                    <a:moveTo>
                      <a:pt x="1699" y="5225"/>
                    </a:moveTo>
                    <a:cubicBezTo>
                      <a:pt x="1709" y="5236"/>
                      <a:pt x="1709" y="5256"/>
                      <a:pt x="1709" y="5265"/>
                    </a:cubicBezTo>
                    <a:lnTo>
                      <a:pt x="1709" y="5316"/>
                    </a:lnTo>
                    <a:cubicBezTo>
                      <a:pt x="1709" y="5336"/>
                      <a:pt x="1699" y="5356"/>
                      <a:pt x="1689" y="5376"/>
                    </a:cubicBezTo>
                    <a:cubicBezTo>
                      <a:pt x="1669" y="5445"/>
                      <a:pt x="1619" y="5495"/>
                      <a:pt x="1589" y="5555"/>
                    </a:cubicBezTo>
                    <a:cubicBezTo>
                      <a:pt x="1559" y="5585"/>
                      <a:pt x="1539" y="5615"/>
                      <a:pt x="1519" y="5645"/>
                    </a:cubicBezTo>
                    <a:cubicBezTo>
                      <a:pt x="1499" y="5665"/>
                      <a:pt x="1469" y="5675"/>
                      <a:pt x="1439" y="5685"/>
                    </a:cubicBezTo>
                    <a:cubicBezTo>
                      <a:pt x="1389" y="5705"/>
                      <a:pt x="1339" y="5715"/>
                      <a:pt x="1289" y="5725"/>
                    </a:cubicBezTo>
                    <a:cubicBezTo>
                      <a:pt x="1266" y="5728"/>
                      <a:pt x="1242" y="5729"/>
                      <a:pt x="1219" y="5729"/>
                    </a:cubicBezTo>
                    <a:cubicBezTo>
                      <a:pt x="1162" y="5729"/>
                      <a:pt x="1106" y="5722"/>
                      <a:pt x="1050" y="5715"/>
                    </a:cubicBezTo>
                    <a:cubicBezTo>
                      <a:pt x="1030" y="5715"/>
                      <a:pt x="1010" y="5705"/>
                      <a:pt x="999" y="5705"/>
                    </a:cubicBezTo>
                    <a:cubicBezTo>
                      <a:pt x="979" y="5705"/>
                      <a:pt x="959" y="5695"/>
                      <a:pt x="950" y="5685"/>
                    </a:cubicBezTo>
                    <a:cubicBezTo>
                      <a:pt x="930" y="5675"/>
                      <a:pt x="910" y="5675"/>
                      <a:pt x="879" y="5665"/>
                    </a:cubicBezTo>
                    <a:cubicBezTo>
                      <a:pt x="859" y="5645"/>
                      <a:pt x="830" y="5635"/>
                      <a:pt x="810" y="5625"/>
                    </a:cubicBezTo>
                    <a:cubicBezTo>
                      <a:pt x="790" y="5615"/>
                      <a:pt x="770" y="5595"/>
                      <a:pt x="750" y="5585"/>
                    </a:cubicBezTo>
                    <a:cubicBezTo>
                      <a:pt x="750" y="5575"/>
                      <a:pt x="750" y="5575"/>
                      <a:pt x="759" y="5575"/>
                    </a:cubicBezTo>
                    <a:cubicBezTo>
                      <a:pt x="770" y="5545"/>
                      <a:pt x="779" y="5515"/>
                      <a:pt x="790" y="5495"/>
                    </a:cubicBezTo>
                    <a:cubicBezTo>
                      <a:pt x="790" y="5456"/>
                      <a:pt x="799" y="5425"/>
                      <a:pt x="810" y="5385"/>
                    </a:cubicBezTo>
                    <a:cubicBezTo>
                      <a:pt x="810" y="5396"/>
                      <a:pt x="819" y="5396"/>
                      <a:pt x="819" y="5396"/>
                    </a:cubicBezTo>
                    <a:cubicBezTo>
                      <a:pt x="859" y="5425"/>
                      <a:pt x="910" y="5436"/>
                      <a:pt x="959" y="5445"/>
                    </a:cubicBezTo>
                    <a:lnTo>
                      <a:pt x="1019" y="5445"/>
                    </a:lnTo>
                    <a:cubicBezTo>
                      <a:pt x="1026" y="5449"/>
                      <a:pt x="1033" y="5450"/>
                      <a:pt x="1039" y="5450"/>
                    </a:cubicBezTo>
                    <a:cubicBezTo>
                      <a:pt x="1051" y="5450"/>
                      <a:pt x="1063" y="5445"/>
                      <a:pt x="1070" y="5445"/>
                    </a:cubicBezTo>
                    <a:cubicBezTo>
                      <a:pt x="1099" y="5445"/>
                      <a:pt x="1129" y="5445"/>
                      <a:pt x="1159" y="5436"/>
                    </a:cubicBezTo>
                    <a:lnTo>
                      <a:pt x="1309" y="5405"/>
                    </a:lnTo>
                    <a:cubicBezTo>
                      <a:pt x="1349" y="5385"/>
                      <a:pt x="1399" y="5376"/>
                      <a:pt x="1439" y="5365"/>
                    </a:cubicBezTo>
                    <a:cubicBezTo>
                      <a:pt x="1489" y="5345"/>
                      <a:pt x="1529" y="5325"/>
                      <a:pt x="1579" y="5305"/>
                    </a:cubicBezTo>
                    <a:cubicBezTo>
                      <a:pt x="1619" y="5276"/>
                      <a:pt x="1659" y="5256"/>
                      <a:pt x="1689" y="5225"/>
                    </a:cubicBezTo>
                    <a:close/>
                    <a:moveTo>
                      <a:pt x="819" y="5775"/>
                    </a:moveTo>
                    <a:cubicBezTo>
                      <a:pt x="830" y="5775"/>
                      <a:pt x="839" y="5775"/>
                      <a:pt x="850" y="5785"/>
                    </a:cubicBezTo>
                    <a:cubicBezTo>
                      <a:pt x="879" y="5795"/>
                      <a:pt x="910" y="5815"/>
                      <a:pt x="950" y="5825"/>
                    </a:cubicBezTo>
                    <a:cubicBezTo>
                      <a:pt x="979" y="5835"/>
                      <a:pt x="1010" y="5835"/>
                      <a:pt x="1050" y="5845"/>
                    </a:cubicBezTo>
                    <a:cubicBezTo>
                      <a:pt x="1079" y="5845"/>
                      <a:pt x="1110" y="5845"/>
                      <a:pt x="1139" y="5855"/>
                    </a:cubicBezTo>
                    <a:lnTo>
                      <a:pt x="1239" y="5855"/>
                    </a:lnTo>
                    <a:cubicBezTo>
                      <a:pt x="1269" y="5855"/>
                      <a:pt x="1299" y="5855"/>
                      <a:pt x="1339" y="5845"/>
                    </a:cubicBezTo>
                    <a:lnTo>
                      <a:pt x="1459" y="5815"/>
                    </a:lnTo>
                    <a:lnTo>
                      <a:pt x="1459" y="5825"/>
                    </a:lnTo>
                    <a:cubicBezTo>
                      <a:pt x="1449" y="5865"/>
                      <a:pt x="1449" y="5905"/>
                      <a:pt x="1429" y="5955"/>
                    </a:cubicBezTo>
                    <a:cubicBezTo>
                      <a:pt x="1419" y="5965"/>
                      <a:pt x="1409" y="5985"/>
                      <a:pt x="1399" y="6005"/>
                    </a:cubicBezTo>
                    <a:lnTo>
                      <a:pt x="1359" y="6045"/>
                    </a:lnTo>
                    <a:cubicBezTo>
                      <a:pt x="1349" y="6055"/>
                      <a:pt x="1339" y="6065"/>
                      <a:pt x="1319" y="6065"/>
                    </a:cubicBezTo>
                    <a:cubicBezTo>
                      <a:pt x="1299" y="6075"/>
                      <a:pt x="1279" y="6085"/>
                      <a:pt x="1259" y="6085"/>
                    </a:cubicBezTo>
                    <a:lnTo>
                      <a:pt x="1219" y="6085"/>
                    </a:lnTo>
                    <a:cubicBezTo>
                      <a:pt x="1199" y="6075"/>
                      <a:pt x="1179" y="6075"/>
                      <a:pt x="1159" y="6065"/>
                    </a:cubicBezTo>
                    <a:cubicBezTo>
                      <a:pt x="1110" y="6045"/>
                      <a:pt x="1070" y="6015"/>
                      <a:pt x="1039" y="5995"/>
                    </a:cubicBezTo>
                    <a:cubicBezTo>
                      <a:pt x="999" y="5975"/>
                      <a:pt x="970" y="5955"/>
                      <a:pt x="939" y="5925"/>
                    </a:cubicBezTo>
                    <a:cubicBezTo>
                      <a:pt x="919" y="5915"/>
                      <a:pt x="899" y="5895"/>
                      <a:pt x="879" y="5875"/>
                    </a:cubicBezTo>
                    <a:cubicBezTo>
                      <a:pt x="859" y="5845"/>
                      <a:pt x="839" y="5805"/>
                      <a:pt x="819" y="5775"/>
                    </a:cubicBezTo>
                    <a:close/>
                    <a:moveTo>
                      <a:pt x="1010" y="6275"/>
                    </a:moveTo>
                    <a:cubicBezTo>
                      <a:pt x="1039" y="6284"/>
                      <a:pt x="1059" y="6295"/>
                      <a:pt x="1079" y="6304"/>
                    </a:cubicBezTo>
                    <a:cubicBezTo>
                      <a:pt x="1119" y="6315"/>
                      <a:pt x="1159" y="6324"/>
                      <a:pt x="1199" y="6324"/>
                    </a:cubicBezTo>
                    <a:lnTo>
                      <a:pt x="1129" y="6395"/>
                    </a:lnTo>
                    <a:cubicBezTo>
                      <a:pt x="1119" y="6404"/>
                      <a:pt x="1099" y="6404"/>
                      <a:pt x="1090" y="6415"/>
                    </a:cubicBezTo>
                    <a:cubicBezTo>
                      <a:pt x="1079" y="6415"/>
                      <a:pt x="1070" y="6424"/>
                      <a:pt x="1059" y="6424"/>
                    </a:cubicBezTo>
                    <a:cubicBezTo>
                      <a:pt x="1050" y="6424"/>
                      <a:pt x="1039" y="6435"/>
                      <a:pt x="1030" y="6444"/>
                    </a:cubicBezTo>
                    <a:cubicBezTo>
                      <a:pt x="1019" y="6395"/>
                      <a:pt x="1019" y="6335"/>
                      <a:pt x="1010" y="6275"/>
                    </a:cubicBezTo>
                    <a:close/>
                    <a:moveTo>
                      <a:pt x="1070" y="0"/>
                    </a:moveTo>
                    <a:lnTo>
                      <a:pt x="990" y="20"/>
                    </a:lnTo>
                    <a:cubicBezTo>
                      <a:pt x="1010" y="189"/>
                      <a:pt x="1010" y="349"/>
                      <a:pt x="1010" y="520"/>
                    </a:cubicBezTo>
                    <a:lnTo>
                      <a:pt x="1010" y="759"/>
                    </a:lnTo>
                    <a:cubicBezTo>
                      <a:pt x="1010" y="849"/>
                      <a:pt x="1010" y="929"/>
                      <a:pt x="999" y="1009"/>
                    </a:cubicBezTo>
                    <a:cubicBezTo>
                      <a:pt x="990" y="1079"/>
                      <a:pt x="990" y="1139"/>
                      <a:pt x="979" y="1199"/>
                    </a:cubicBezTo>
                    <a:lnTo>
                      <a:pt x="979" y="1408"/>
                    </a:lnTo>
                    <a:cubicBezTo>
                      <a:pt x="970" y="1468"/>
                      <a:pt x="970" y="1528"/>
                      <a:pt x="959" y="1599"/>
                    </a:cubicBezTo>
                    <a:cubicBezTo>
                      <a:pt x="950" y="1659"/>
                      <a:pt x="950" y="1719"/>
                      <a:pt x="939" y="1779"/>
                    </a:cubicBezTo>
                    <a:cubicBezTo>
                      <a:pt x="930" y="1868"/>
                      <a:pt x="910" y="1948"/>
                      <a:pt x="899" y="2038"/>
                    </a:cubicBezTo>
                    <a:cubicBezTo>
                      <a:pt x="890" y="2118"/>
                      <a:pt x="879" y="2198"/>
                      <a:pt x="879" y="2278"/>
                    </a:cubicBezTo>
                    <a:cubicBezTo>
                      <a:pt x="859" y="2448"/>
                      <a:pt x="850" y="2607"/>
                      <a:pt x="839" y="2778"/>
                    </a:cubicBezTo>
                    <a:cubicBezTo>
                      <a:pt x="830" y="2858"/>
                      <a:pt x="830" y="2947"/>
                      <a:pt x="819" y="3027"/>
                    </a:cubicBezTo>
                    <a:lnTo>
                      <a:pt x="790" y="3267"/>
                    </a:lnTo>
                    <a:cubicBezTo>
                      <a:pt x="779" y="3427"/>
                      <a:pt x="759" y="3587"/>
                      <a:pt x="750" y="3747"/>
                    </a:cubicBezTo>
                    <a:cubicBezTo>
                      <a:pt x="739" y="3826"/>
                      <a:pt x="730" y="3917"/>
                      <a:pt x="719" y="3997"/>
                    </a:cubicBezTo>
                    <a:lnTo>
                      <a:pt x="719" y="4117"/>
                    </a:lnTo>
                    <a:lnTo>
                      <a:pt x="719" y="4186"/>
                    </a:lnTo>
                    <a:cubicBezTo>
                      <a:pt x="690" y="4197"/>
                      <a:pt x="670" y="4206"/>
                      <a:pt x="639" y="4226"/>
                    </a:cubicBezTo>
                    <a:cubicBezTo>
                      <a:pt x="630" y="4226"/>
                      <a:pt x="620" y="4237"/>
                      <a:pt x="610" y="4257"/>
                    </a:cubicBezTo>
                    <a:lnTo>
                      <a:pt x="610" y="4246"/>
                    </a:lnTo>
                    <a:lnTo>
                      <a:pt x="520" y="4266"/>
                    </a:lnTo>
                    <a:cubicBezTo>
                      <a:pt x="490" y="4277"/>
                      <a:pt x="460" y="4277"/>
                      <a:pt x="430" y="4286"/>
                    </a:cubicBezTo>
                    <a:lnTo>
                      <a:pt x="280" y="4316"/>
                    </a:lnTo>
                    <a:lnTo>
                      <a:pt x="310" y="4446"/>
                    </a:lnTo>
                    <a:cubicBezTo>
                      <a:pt x="350" y="4436"/>
                      <a:pt x="390" y="4426"/>
                      <a:pt x="420" y="4426"/>
                    </a:cubicBezTo>
                    <a:cubicBezTo>
                      <a:pt x="470" y="4416"/>
                      <a:pt x="520" y="4416"/>
                      <a:pt x="570" y="4416"/>
                    </a:cubicBezTo>
                    <a:lnTo>
                      <a:pt x="710" y="4416"/>
                    </a:lnTo>
                    <a:cubicBezTo>
                      <a:pt x="759" y="4426"/>
                      <a:pt x="799" y="4436"/>
                      <a:pt x="850" y="4446"/>
                    </a:cubicBezTo>
                    <a:cubicBezTo>
                      <a:pt x="899" y="4466"/>
                      <a:pt x="939" y="4476"/>
                      <a:pt x="990" y="4496"/>
                    </a:cubicBezTo>
                    <a:cubicBezTo>
                      <a:pt x="1010" y="4506"/>
                      <a:pt x="1039" y="4526"/>
                      <a:pt x="1070" y="4536"/>
                    </a:cubicBezTo>
                    <a:cubicBezTo>
                      <a:pt x="1090" y="4546"/>
                      <a:pt x="1110" y="4566"/>
                      <a:pt x="1139" y="4586"/>
                    </a:cubicBezTo>
                    <a:lnTo>
                      <a:pt x="1199" y="4646"/>
                    </a:lnTo>
                    <a:cubicBezTo>
                      <a:pt x="1219" y="4676"/>
                      <a:pt x="1239" y="4706"/>
                      <a:pt x="1249" y="4736"/>
                    </a:cubicBezTo>
                    <a:cubicBezTo>
                      <a:pt x="1269" y="4786"/>
                      <a:pt x="1279" y="4836"/>
                      <a:pt x="1289" y="4886"/>
                    </a:cubicBezTo>
                    <a:cubicBezTo>
                      <a:pt x="1299" y="4916"/>
                      <a:pt x="1299" y="4946"/>
                      <a:pt x="1289" y="4986"/>
                    </a:cubicBezTo>
                    <a:lnTo>
                      <a:pt x="1289" y="4996"/>
                    </a:lnTo>
                    <a:cubicBezTo>
                      <a:pt x="1279" y="5006"/>
                      <a:pt x="1269" y="5006"/>
                      <a:pt x="1259" y="5016"/>
                    </a:cubicBezTo>
                    <a:lnTo>
                      <a:pt x="1229" y="5016"/>
                    </a:lnTo>
                    <a:cubicBezTo>
                      <a:pt x="1209" y="5019"/>
                      <a:pt x="1189" y="5020"/>
                      <a:pt x="1169" y="5020"/>
                    </a:cubicBezTo>
                    <a:cubicBezTo>
                      <a:pt x="1128" y="5020"/>
                      <a:pt x="1086" y="5016"/>
                      <a:pt x="1039" y="5016"/>
                    </a:cubicBezTo>
                    <a:cubicBezTo>
                      <a:pt x="979" y="5016"/>
                      <a:pt x="919" y="5025"/>
                      <a:pt x="870" y="5045"/>
                    </a:cubicBezTo>
                    <a:cubicBezTo>
                      <a:pt x="839" y="5045"/>
                      <a:pt x="819" y="5056"/>
                      <a:pt x="799" y="5065"/>
                    </a:cubicBezTo>
                    <a:cubicBezTo>
                      <a:pt x="759" y="5076"/>
                      <a:pt x="730" y="5096"/>
                      <a:pt x="710" y="5116"/>
                    </a:cubicBezTo>
                    <a:cubicBezTo>
                      <a:pt x="679" y="5136"/>
                      <a:pt x="650" y="5165"/>
                      <a:pt x="630" y="5205"/>
                    </a:cubicBezTo>
                    <a:cubicBezTo>
                      <a:pt x="590" y="5285"/>
                      <a:pt x="570" y="5376"/>
                      <a:pt x="540" y="5465"/>
                    </a:cubicBezTo>
                    <a:cubicBezTo>
                      <a:pt x="530" y="5485"/>
                      <a:pt x="510" y="5505"/>
                      <a:pt x="500" y="5525"/>
                    </a:cubicBezTo>
                    <a:cubicBezTo>
                      <a:pt x="460" y="5575"/>
                      <a:pt x="420" y="5615"/>
                      <a:pt x="370" y="5655"/>
                    </a:cubicBezTo>
                    <a:cubicBezTo>
                      <a:pt x="310" y="5695"/>
                      <a:pt x="240" y="5735"/>
                      <a:pt x="180" y="5765"/>
                    </a:cubicBezTo>
                    <a:cubicBezTo>
                      <a:pt x="140" y="5795"/>
                      <a:pt x="90" y="5815"/>
                      <a:pt x="50" y="5835"/>
                    </a:cubicBezTo>
                    <a:cubicBezTo>
                      <a:pt x="20" y="5855"/>
                      <a:pt x="0" y="5905"/>
                      <a:pt x="10" y="5945"/>
                    </a:cubicBezTo>
                    <a:cubicBezTo>
                      <a:pt x="20" y="5965"/>
                      <a:pt x="30" y="5985"/>
                      <a:pt x="50" y="6005"/>
                    </a:cubicBezTo>
                    <a:cubicBezTo>
                      <a:pt x="70" y="6015"/>
                      <a:pt x="100" y="6015"/>
                      <a:pt x="120" y="6015"/>
                    </a:cubicBezTo>
                    <a:cubicBezTo>
                      <a:pt x="180" y="5985"/>
                      <a:pt x="240" y="5965"/>
                      <a:pt x="290" y="5945"/>
                    </a:cubicBezTo>
                    <a:cubicBezTo>
                      <a:pt x="320" y="5925"/>
                      <a:pt x="350" y="5915"/>
                      <a:pt x="380" y="5905"/>
                    </a:cubicBezTo>
                    <a:cubicBezTo>
                      <a:pt x="420" y="5885"/>
                      <a:pt x="450" y="5865"/>
                      <a:pt x="480" y="5845"/>
                    </a:cubicBezTo>
                    <a:cubicBezTo>
                      <a:pt x="490" y="5945"/>
                      <a:pt x="490" y="6035"/>
                      <a:pt x="490" y="6135"/>
                    </a:cubicBezTo>
                    <a:lnTo>
                      <a:pt x="600" y="6125"/>
                    </a:lnTo>
                    <a:cubicBezTo>
                      <a:pt x="590" y="6065"/>
                      <a:pt x="590" y="6005"/>
                      <a:pt x="590" y="5935"/>
                    </a:cubicBezTo>
                    <a:lnTo>
                      <a:pt x="590" y="5935"/>
                    </a:lnTo>
                    <a:cubicBezTo>
                      <a:pt x="620" y="5975"/>
                      <a:pt x="650" y="6025"/>
                      <a:pt x="679" y="6055"/>
                    </a:cubicBezTo>
                    <a:cubicBezTo>
                      <a:pt x="719" y="6105"/>
                      <a:pt x="770" y="6135"/>
                      <a:pt x="819" y="6175"/>
                    </a:cubicBezTo>
                    <a:cubicBezTo>
                      <a:pt x="819" y="6185"/>
                      <a:pt x="830" y="6195"/>
                      <a:pt x="830" y="6215"/>
                    </a:cubicBezTo>
                    <a:cubicBezTo>
                      <a:pt x="830" y="6244"/>
                      <a:pt x="839" y="6284"/>
                      <a:pt x="839" y="6324"/>
                    </a:cubicBezTo>
                    <a:cubicBezTo>
                      <a:pt x="839" y="6355"/>
                      <a:pt x="830" y="6395"/>
                      <a:pt x="830" y="6435"/>
                    </a:cubicBezTo>
                    <a:lnTo>
                      <a:pt x="830" y="6655"/>
                    </a:lnTo>
                    <a:lnTo>
                      <a:pt x="830" y="6894"/>
                    </a:lnTo>
                    <a:lnTo>
                      <a:pt x="830" y="7374"/>
                    </a:lnTo>
                    <a:cubicBezTo>
                      <a:pt x="819" y="7523"/>
                      <a:pt x="819" y="7683"/>
                      <a:pt x="819" y="7843"/>
                    </a:cubicBezTo>
                    <a:cubicBezTo>
                      <a:pt x="810" y="7923"/>
                      <a:pt x="819" y="8003"/>
                      <a:pt x="819" y="8083"/>
                    </a:cubicBezTo>
                    <a:lnTo>
                      <a:pt x="819" y="8323"/>
                    </a:lnTo>
                    <a:cubicBezTo>
                      <a:pt x="819" y="8403"/>
                      <a:pt x="830" y="8483"/>
                      <a:pt x="839" y="8563"/>
                    </a:cubicBezTo>
                    <a:lnTo>
                      <a:pt x="979" y="8553"/>
                    </a:lnTo>
                    <a:cubicBezTo>
                      <a:pt x="979" y="8463"/>
                      <a:pt x="970" y="8383"/>
                      <a:pt x="970" y="8303"/>
                    </a:cubicBezTo>
                    <a:cubicBezTo>
                      <a:pt x="970" y="8143"/>
                      <a:pt x="970" y="7983"/>
                      <a:pt x="979" y="7823"/>
                    </a:cubicBezTo>
                    <a:cubicBezTo>
                      <a:pt x="979" y="7743"/>
                      <a:pt x="979" y="7663"/>
                      <a:pt x="990" y="7583"/>
                    </a:cubicBezTo>
                    <a:cubicBezTo>
                      <a:pt x="990" y="7503"/>
                      <a:pt x="999" y="7424"/>
                      <a:pt x="999" y="7344"/>
                    </a:cubicBezTo>
                    <a:cubicBezTo>
                      <a:pt x="1010" y="7184"/>
                      <a:pt x="1010" y="7024"/>
                      <a:pt x="1019" y="6864"/>
                    </a:cubicBezTo>
                    <a:lnTo>
                      <a:pt x="1019" y="6695"/>
                    </a:lnTo>
                    <a:cubicBezTo>
                      <a:pt x="1039" y="6684"/>
                      <a:pt x="1050" y="6684"/>
                      <a:pt x="1059" y="6675"/>
                    </a:cubicBezTo>
                    <a:cubicBezTo>
                      <a:pt x="1099" y="6655"/>
                      <a:pt x="1139" y="6635"/>
                      <a:pt x="1179" y="6595"/>
                    </a:cubicBezTo>
                    <a:cubicBezTo>
                      <a:pt x="1209" y="6564"/>
                      <a:pt x="1239" y="6535"/>
                      <a:pt x="1259" y="6504"/>
                    </a:cubicBezTo>
                    <a:cubicBezTo>
                      <a:pt x="1289" y="6475"/>
                      <a:pt x="1319" y="6435"/>
                      <a:pt x="1339" y="6404"/>
                    </a:cubicBezTo>
                    <a:cubicBezTo>
                      <a:pt x="1359" y="6364"/>
                      <a:pt x="1389" y="6324"/>
                      <a:pt x="1409" y="6284"/>
                    </a:cubicBezTo>
                    <a:cubicBezTo>
                      <a:pt x="1419" y="6275"/>
                      <a:pt x="1429" y="6275"/>
                      <a:pt x="1449" y="6264"/>
                    </a:cubicBezTo>
                    <a:cubicBezTo>
                      <a:pt x="1509" y="6224"/>
                      <a:pt x="1549" y="6175"/>
                      <a:pt x="1589" y="6115"/>
                    </a:cubicBezTo>
                    <a:cubicBezTo>
                      <a:pt x="1619" y="6065"/>
                      <a:pt x="1639" y="6005"/>
                      <a:pt x="1649" y="5945"/>
                    </a:cubicBezTo>
                    <a:cubicBezTo>
                      <a:pt x="1659" y="5885"/>
                      <a:pt x="1669" y="5835"/>
                      <a:pt x="1689" y="5785"/>
                    </a:cubicBezTo>
                    <a:cubicBezTo>
                      <a:pt x="1709" y="5745"/>
                      <a:pt x="1729" y="5705"/>
                      <a:pt x="1759" y="5675"/>
                    </a:cubicBezTo>
                    <a:cubicBezTo>
                      <a:pt x="1789" y="5625"/>
                      <a:pt x="1819" y="5575"/>
                      <a:pt x="1849" y="5515"/>
                    </a:cubicBezTo>
                    <a:cubicBezTo>
                      <a:pt x="1869" y="5476"/>
                      <a:pt x="1889" y="5436"/>
                      <a:pt x="1898" y="5385"/>
                    </a:cubicBezTo>
                    <a:lnTo>
                      <a:pt x="1898" y="5325"/>
                    </a:lnTo>
                    <a:lnTo>
                      <a:pt x="1898" y="5236"/>
                    </a:lnTo>
                    <a:cubicBezTo>
                      <a:pt x="1889" y="5205"/>
                      <a:pt x="1869" y="5165"/>
                      <a:pt x="1858" y="5136"/>
                    </a:cubicBezTo>
                    <a:lnTo>
                      <a:pt x="1829" y="5076"/>
                    </a:lnTo>
                    <a:cubicBezTo>
                      <a:pt x="1829" y="5076"/>
                      <a:pt x="1819" y="5065"/>
                      <a:pt x="1819" y="5056"/>
                    </a:cubicBezTo>
                    <a:lnTo>
                      <a:pt x="1819" y="5045"/>
                    </a:lnTo>
                    <a:cubicBezTo>
                      <a:pt x="1819" y="5036"/>
                      <a:pt x="1819" y="5036"/>
                      <a:pt x="1829" y="5025"/>
                    </a:cubicBezTo>
                    <a:cubicBezTo>
                      <a:pt x="1869" y="4946"/>
                      <a:pt x="1918" y="4876"/>
                      <a:pt x="1929" y="4786"/>
                    </a:cubicBezTo>
                    <a:cubicBezTo>
                      <a:pt x="1938" y="4726"/>
                      <a:pt x="1938" y="4666"/>
                      <a:pt x="1929" y="4606"/>
                    </a:cubicBezTo>
                    <a:cubicBezTo>
                      <a:pt x="1909" y="4546"/>
                      <a:pt x="1889" y="4476"/>
                      <a:pt x="1858" y="4416"/>
                    </a:cubicBezTo>
                    <a:cubicBezTo>
                      <a:pt x="1829" y="4366"/>
                      <a:pt x="1779" y="4316"/>
                      <a:pt x="1739" y="4266"/>
                    </a:cubicBezTo>
                    <a:cubicBezTo>
                      <a:pt x="1689" y="4226"/>
                      <a:pt x="1639" y="4186"/>
                      <a:pt x="1589" y="4157"/>
                    </a:cubicBezTo>
                    <a:cubicBezTo>
                      <a:pt x="1549" y="4137"/>
                      <a:pt x="1509" y="4117"/>
                      <a:pt x="1459" y="4106"/>
                    </a:cubicBezTo>
                    <a:cubicBezTo>
                      <a:pt x="1439" y="4097"/>
                      <a:pt x="1409" y="4086"/>
                      <a:pt x="1389" y="4077"/>
                    </a:cubicBezTo>
                    <a:cubicBezTo>
                      <a:pt x="1339" y="4066"/>
                      <a:pt x="1289" y="4057"/>
                      <a:pt x="1249" y="4057"/>
                    </a:cubicBezTo>
                    <a:lnTo>
                      <a:pt x="1169" y="4057"/>
                    </a:lnTo>
                    <a:cubicBezTo>
                      <a:pt x="1119" y="4066"/>
                      <a:pt x="1059" y="4077"/>
                      <a:pt x="1010" y="4086"/>
                    </a:cubicBezTo>
                    <a:lnTo>
                      <a:pt x="890" y="4117"/>
                    </a:lnTo>
                    <a:lnTo>
                      <a:pt x="890" y="4057"/>
                    </a:lnTo>
                    <a:cubicBezTo>
                      <a:pt x="890" y="3986"/>
                      <a:pt x="899" y="3906"/>
                      <a:pt x="899" y="3837"/>
                    </a:cubicBezTo>
                    <a:cubicBezTo>
                      <a:pt x="910" y="3757"/>
                      <a:pt x="919" y="3677"/>
                      <a:pt x="919" y="3587"/>
                    </a:cubicBezTo>
                    <a:cubicBezTo>
                      <a:pt x="930" y="3517"/>
                      <a:pt x="939" y="3437"/>
                      <a:pt x="950" y="3367"/>
                    </a:cubicBezTo>
                    <a:cubicBezTo>
                      <a:pt x="970" y="3197"/>
                      <a:pt x="990" y="3038"/>
                      <a:pt x="999" y="2867"/>
                    </a:cubicBezTo>
                    <a:cubicBezTo>
                      <a:pt x="1019" y="2707"/>
                      <a:pt x="1019" y="2548"/>
                      <a:pt x="1030" y="2378"/>
                    </a:cubicBezTo>
                    <a:cubicBezTo>
                      <a:pt x="1039" y="2218"/>
                      <a:pt x="1050" y="2048"/>
                      <a:pt x="1070" y="1888"/>
                    </a:cubicBezTo>
                    <a:cubicBezTo>
                      <a:pt x="1070" y="1799"/>
                      <a:pt x="1079" y="1719"/>
                      <a:pt x="1090" y="1639"/>
                    </a:cubicBezTo>
                    <a:cubicBezTo>
                      <a:pt x="1099" y="1548"/>
                      <a:pt x="1099" y="1468"/>
                      <a:pt x="1099" y="1388"/>
                    </a:cubicBezTo>
                    <a:cubicBezTo>
                      <a:pt x="1090" y="1299"/>
                      <a:pt x="1090" y="1219"/>
                      <a:pt x="1099" y="1139"/>
                    </a:cubicBezTo>
                    <a:cubicBezTo>
                      <a:pt x="1099" y="1049"/>
                      <a:pt x="1099" y="969"/>
                      <a:pt x="1110" y="879"/>
                    </a:cubicBezTo>
                    <a:cubicBezTo>
                      <a:pt x="1110" y="799"/>
                      <a:pt x="1099" y="719"/>
                      <a:pt x="1099" y="640"/>
                    </a:cubicBezTo>
                    <a:cubicBezTo>
                      <a:pt x="1099" y="549"/>
                      <a:pt x="1099" y="469"/>
                      <a:pt x="1090" y="380"/>
                    </a:cubicBezTo>
                    <a:lnTo>
                      <a:pt x="1090" y="140"/>
                    </a:lnTo>
                    <a:cubicBezTo>
                      <a:pt x="1079" y="90"/>
                      <a:pt x="1079" y="50"/>
                      <a:pt x="1070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49" name="Google Shape;1349;p46"/>
              <p:cNvSpPr/>
              <p:nvPr/>
            </p:nvSpPr>
            <p:spPr>
              <a:xfrm>
                <a:off x="6083947" y="928900"/>
                <a:ext cx="58132" cy="269073"/>
              </a:xfrm>
              <a:custGeom>
                <a:avLst/>
                <a:gdLst/>
                <a:ahLst/>
                <a:cxnLst/>
                <a:rect l="l" t="t" r="r" b="b"/>
                <a:pathLst>
                  <a:path w="991" h="4587" extrusionOk="0">
                    <a:moveTo>
                      <a:pt x="501" y="0"/>
                    </a:moveTo>
                    <a:cubicBezTo>
                      <a:pt x="481" y="0"/>
                      <a:pt x="451" y="10"/>
                      <a:pt x="431" y="10"/>
                    </a:cubicBezTo>
                    <a:cubicBezTo>
                      <a:pt x="401" y="20"/>
                      <a:pt x="371" y="30"/>
                      <a:pt x="341" y="50"/>
                    </a:cubicBezTo>
                    <a:cubicBezTo>
                      <a:pt x="291" y="80"/>
                      <a:pt x="241" y="120"/>
                      <a:pt x="201" y="170"/>
                    </a:cubicBezTo>
                    <a:cubicBezTo>
                      <a:pt x="171" y="200"/>
                      <a:pt x="141" y="240"/>
                      <a:pt x="121" y="280"/>
                    </a:cubicBezTo>
                    <a:cubicBezTo>
                      <a:pt x="91" y="320"/>
                      <a:pt x="71" y="360"/>
                      <a:pt x="51" y="410"/>
                    </a:cubicBezTo>
                    <a:cubicBezTo>
                      <a:pt x="31" y="470"/>
                      <a:pt x="21" y="529"/>
                      <a:pt x="11" y="589"/>
                    </a:cubicBezTo>
                    <a:cubicBezTo>
                      <a:pt x="1" y="669"/>
                      <a:pt x="11" y="760"/>
                      <a:pt x="11" y="840"/>
                    </a:cubicBezTo>
                    <a:cubicBezTo>
                      <a:pt x="11" y="880"/>
                      <a:pt x="21" y="920"/>
                      <a:pt x="21" y="960"/>
                    </a:cubicBezTo>
                    <a:cubicBezTo>
                      <a:pt x="31" y="999"/>
                      <a:pt x="31" y="1039"/>
                      <a:pt x="31" y="1079"/>
                    </a:cubicBezTo>
                    <a:lnTo>
                      <a:pt x="61" y="1319"/>
                    </a:lnTo>
                    <a:lnTo>
                      <a:pt x="91" y="1559"/>
                    </a:lnTo>
                    <a:cubicBezTo>
                      <a:pt x="111" y="1669"/>
                      <a:pt x="121" y="1788"/>
                      <a:pt x="151" y="1908"/>
                    </a:cubicBezTo>
                    <a:cubicBezTo>
                      <a:pt x="161" y="1959"/>
                      <a:pt x="171" y="2019"/>
                      <a:pt x="181" y="2068"/>
                    </a:cubicBezTo>
                    <a:cubicBezTo>
                      <a:pt x="191" y="2119"/>
                      <a:pt x="201" y="2179"/>
                      <a:pt x="211" y="2228"/>
                    </a:cubicBezTo>
                    <a:cubicBezTo>
                      <a:pt x="221" y="2308"/>
                      <a:pt x="231" y="2398"/>
                      <a:pt x="241" y="2488"/>
                    </a:cubicBezTo>
                    <a:cubicBezTo>
                      <a:pt x="251" y="2578"/>
                      <a:pt x="261" y="2668"/>
                      <a:pt x="281" y="2768"/>
                    </a:cubicBezTo>
                    <a:cubicBezTo>
                      <a:pt x="301" y="2918"/>
                      <a:pt x="311" y="3078"/>
                      <a:pt x="321" y="3238"/>
                    </a:cubicBezTo>
                    <a:cubicBezTo>
                      <a:pt x="331" y="3397"/>
                      <a:pt x="331" y="3557"/>
                      <a:pt x="351" y="3727"/>
                    </a:cubicBezTo>
                    <a:cubicBezTo>
                      <a:pt x="361" y="3807"/>
                      <a:pt x="371" y="3877"/>
                      <a:pt x="371" y="3957"/>
                    </a:cubicBezTo>
                    <a:cubicBezTo>
                      <a:pt x="371" y="4037"/>
                      <a:pt x="381" y="4126"/>
                      <a:pt x="381" y="4206"/>
                    </a:cubicBezTo>
                    <a:cubicBezTo>
                      <a:pt x="381" y="4246"/>
                      <a:pt x="381" y="4286"/>
                      <a:pt x="391" y="4326"/>
                    </a:cubicBezTo>
                    <a:cubicBezTo>
                      <a:pt x="401" y="4366"/>
                      <a:pt x="401" y="4406"/>
                      <a:pt x="411" y="4446"/>
                    </a:cubicBezTo>
                    <a:cubicBezTo>
                      <a:pt x="421" y="4486"/>
                      <a:pt x="431" y="4537"/>
                      <a:pt x="441" y="4586"/>
                    </a:cubicBezTo>
                    <a:lnTo>
                      <a:pt x="531" y="4566"/>
                    </a:lnTo>
                    <a:cubicBezTo>
                      <a:pt x="531" y="4546"/>
                      <a:pt x="521" y="4517"/>
                      <a:pt x="521" y="4486"/>
                    </a:cubicBezTo>
                    <a:lnTo>
                      <a:pt x="491" y="4337"/>
                    </a:lnTo>
                    <a:cubicBezTo>
                      <a:pt x="481" y="4177"/>
                      <a:pt x="491" y="4017"/>
                      <a:pt x="481" y="3857"/>
                    </a:cubicBezTo>
                    <a:lnTo>
                      <a:pt x="481" y="3727"/>
                    </a:lnTo>
                    <a:cubicBezTo>
                      <a:pt x="471" y="3687"/>
                      <a:pt x="471" y="3647"/>
                      <a:pt x="471" y="3607"/>
                    </a:cubicBezTo>
                    <a:lnTo>
                      <a:pt x="471" y="3358"/>
                    </a:lnTo>
                    <a:lnTo>
                      <a:pt x="471" y="3118"/>
                    </a:lnTo>
                    <a:cubicBezTo>
                      <a:pt x="461" y="3038"/>
                      <a:pt x="461" y="2958"/>
                      <a:pt x="461" y="2868"/>
                    </a:cubicBezTo>
                    <a:cubicBezTo>
                      <a:pt x="451" y="2798"/>
                      <a:pt x="451" y="2718"/>
                      <a:pt x="441" y="2638"/>
                    </a:cubicBezTo>
                    <a:cubicBezTo>
                      <a:pt x="431" y="2558"/>
                      <a:pt x="421" y="2468"/>
                      <a:pt x="421" y="2378"/>
                    </a:cubicBezTo>
                    <a:cubicBezTo>
                      <a:pt x="411" y="2268"/>
                      <a:pt x="411" y="2168"/>
                      <a:pt x="391" y="2059"/>
                    </a:cubicBezTo>
                    <a:cubicBezTo>
                      <a:pt x="381" y="1968"/>
                      <a:pt x="361" y="1868"/>
                      <a:pt x="341" y="1779"/>
                    </a:cubicBezTo>
                    <a:cubicBezTo>
                      <a:pt x="331" y="1699"/>
                      <a:pt x="331" y="1619"/>
                      <a:pt x="321" y="1549"/>
                    </a:cubicBezTo>
                    <a:lnTo>
                      <a:pt x="291" y="1309"/>
                    </a:lnTo>
                    <a:cubicBezTo>
                      <a:pt x="281" y="1229"/>
                      <a:pt x="271" y="1139"/>
                      <a:pt x="271" y="1059"/>
                    </a:cubicBezTo>
                    <a:cubicBezTo>
                      <a:pt x="261" y="979"/>
                      <a:pt x="251" y="889"/>
                      <a:pt x="241" y="809"/>
                    </a:cubicBezTo>
                    <a:lnTo>
                      <a:pt x="241" y="649"/>
                    </a:lnTo>
                    <a:cubicBezTo>
                      <a:pt x="241" y="600"/>
                      <a:pt x="241" y="549"/>
                      <a:pt x="251" y="500"/>
                    </a:cubicBezTo>
                    <a:cubicBezTo>
                      <a:pt x="251" y="470"/>
                      <a:pt x="271" y="430"/>
                      <a:pt x="281" y="400"/>
                    </a:cubicBezTo>
                    <a:cubicBezTo>
                      <a:pt x="291" y="370"/>
                      <a:pt x="311" y="330"/>
                      <a:pt x="331" y="300"/>
                    </a:cubicBezTo>
                    <a:cubicBezTo>
                      <a:pt x="351" y="270"/>
                      <a:pt x="371" y="240"/>
                      <a:pt x="391" y="220"/>
                    </a:cubicBezTo>
                    <a:cubicBezTo>
                      <a:pt x="411" y="190"/>
                      <a:pt x="431" y="170"/>
                      <a:pt x="461" y="140"/>
                    </a:cubicBezTo>
                    <a:cubicBezTo>
                      <a:pt x="471" y="140"/>
                      <a:pt x="481" y="130"/>
                      <a:pt x="491" y="120"/>
                    </a:cubicBezTo>
                    <a:cubicBezTo>
                      <a:pt x="511" y="120"/>
                      <a:pt x="531" y="110"/>
                      <a:pt x="560" y="110"/>
                    </a:cubicBezTo>
                    <a:lnTo>
                      <a:pt x="660" y="110"/>
                    </a:lnTo>
                    <a:cubicBezTo>
                      <a:pt x="711" y="120"/>
                      <a:pt x="760" y="130"/>
                      <a:pt x="800" y="150"/>
                    </a:cubicBezTo>
                    <a:cubicBezTo>
                      <a:pt x="811" y="150"/>
                      <a:pt x="820" y="160"/>
                      <a:pt x="831" y="160"/>
                    </a:cubicBezTo>
                    <a:cubicBezTo>
                      <a:pt x="851" y="170"/>
                      <a:pt x="860" y="190"/>
                      <a:pt x="871" y="200"/>
                    </a:cubicBezTo>
                    <a:cubicBezTo>
                      <a:pt x="880" y="210"/>
                      <a:pt x="880" y="220"/>
                      <a:pt x="880" y="220"/>
                    </a:cubicBezTo>
                    <a:cubicBezTo>
                      <a:pt x="900" y="260"/>
                      <a:pt x="911" y="300"/>
                      <a:pt x="911" y="340"/>
                    </a:cubicBezTo>
                    <a:lnTo>
                      <a:pt x="991" y="320"/>
                    </a:lnTo>
                    <a:cubicBezTo>
                      <a:pt x="991" y="300"/>
                      <a:pt x="980" y="270"/>
                      <a:pt x="971" y="240"/>
                    </a:cubicBezTo>
                    <a:cubicBezTo>
                      <a:pt x="971" y="220"/>
                      <a:pt x="960" y="190"/>
                      <a:pt x="951" y="170"/>
                    </a:cubicBezTo>
                    <a:lnTo>
                      <a:pt x="920" y="140"/>
                    </a:lnTo>
                    <a:cubicBezTo>
                      <a:pt x="911" y="120"/>
                      <a:pt x="891" y="100"/>
                      <a:pt x="871" y="90"/>
                    </a:cubicBezTo>
                    <a:cubicBezTo>
                      <a:pt x="860" y="80"/>
                      <a:pt x="851" y="70"/>
                      <a:pt x="831" y="60"/>
                    </a:cubicBezTo>
                    <a:lnTo>
                      <a:pt x="740" y="30"/>
                    </a:lnTo>
                    <a:cubicBezTo>
                      <a:pt x="700" y="20"/>
                      <a:pt x="660" y="10"/>
                      <a:pt x="620" y="10"/>
                    </a:cubicBezTo>
                    <a:cubicBezTo>
                      <a:pt x="591" y="0"/>
                      <a:pt x="560" y="0"/>
                      <a:pt x="531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50" name="Google Shape;1350;p46"/>
              <p:cNvSpPr/>
              <p:nvPr/>
            </p:nvSpPr>
            <p:spPr>
              <a:xfrm>
                <a:off x="6001354" y="1306903"/>
                <a:ext cx="113742" cy="114915"/>
              </a:xfrm>
              <a:custGeom>
                <a:avLst/>
                <a:gdLst/>
                <a:ahLst/>
                <a:cxnLst/>
                <a:rect l="l" t="t" r="r" b="b"/>
                <a:pathLst>
                  <a:path w="1939" h="1959" extrusionOk="0">
                    <a:moveTo>
                      <a:pt x="1929" y="1"/>
                    </a:moveTo>
                    <a:lnTo>
                      <a:pt x="1819" y="11"/>
                    </a:lnTo>
                    <a:cubicBezTo>
                      <a:pt x="1829" y="91"/>
                      <a:pt x="1829" y="180"/>
                      <a:pt x="1829" y="260"/>
                    </a:cubicBezTo>
                    <a:lnTo>
                      <a:pt x="1829" y="420"/>
                    </a:lnTo>
                    <a:cubicBezTo>
                      <a:pt x="1809" y="411"/>
                      <a:pt x="1789" y="400"/>
                      <a:pt x="1769" y="400"/>
                    </a:cubicBezTo>
                    <a:lnTo>
                      <a:pt x="1739" y="400"/>
                    </a:lnTo>
                    <a:cubicBezTo>
                      <a:pt x="1709" y="400"/>
                      <a:pt x="1679" y="411"/>
                      <a:pt x="1649" y="411"/>
                    </a:cubicBezTo>
                    <a:lnTo>
                      <a:pt x="1539" y="411"/>
                    </a:lnTo>
                    <a:cubicBezTo>
                      <a:pt x="1489" y="420"/>
                      <a:pt x="1449" y="420"/>
                      <a:pt x="1409" y="420"/>
                    </a:cubicBezTo>
                    <a:cubicBezTo>
                      <a:pt x="1359" y="420"/>
                      <a:pt x="1319" y="431"/>
                      <a:pt x="1269" y="440"/>
                    </a:cubicBezTo>
                    <a:cubicBezTo>
                      <a:pt x="1220" y="451"/>
                      <a:pt x="1180" y="460"/>
                      <a:pt x="1140" y="480"/>
                    </a:cubicBezTo>
                    <a:cubicBezTo>
                      <a:pt x="1100" y="500"/>
                      <a:pt x="1060" y="531"/>
                      <a:pt x="1020" y="560"/>
                    </a:cubicBezTo>
                    <a:cubicBezTo>
                      <a:pt x="989" y="590"/>
                      <a:pt x="960" y="610"/>
                      <a:pt x="929" y="640"/>
                    </a:cubicBezTo>
                    <a:cubicBezTo>
                      <a:pt x="860" y="700"/>
                      <a:pt x="809" y="770"/>
                      <a:pt x="750" y="840"/>
                    </a:cubicBezTo>
                    <a:cubicBezTo>
                      <a:pt x="720" y="870"/>
                      <a:pt x="690" y="900"/>
                      <a:pt x="660" y="940"/>
                    </a:cubicBezTo>
                    <a:cubicBezTo>
                      <a:pt x="630" y="980"/>
                      <a:pt x="600" y="1010"/>
                      <a:pt x="570" y="1050"/>
                    </a:cubicBezTo>
                    <a:lnTo>
                      <a:pt x="420" y="1260"/>
                    </a:lnTo>
                    <a:cubicBezTo>
                      <a:pt x="360" y="1330"/>
                      <a:pt x="320" y="1410"/>
                      <a:pt x="270" y="1479"/>
                    </a:cubicBezTo>
                    <a:cubicBezTo>
                      <a:pt x="190" y="1610"/>
                      <a:pt x="100" y="1750"/>
                      <a:pt x="1" y="1879"/>
                    </a:cubicBezTo>
                    <a:lnTo>
                      <a:pt x="120" y="1959"/>
                    </a:lnTo>
                    <a:cubicBezTo>
                      <a:pt x="130" y="1939"/>
                      <a:pt x="140" y="1919"/>
                      <a:pt x="150" y="1909"/>
                    </a:cubicBezTo>
                    <a:cubicBezTo>
                      <a:pt x="170" y="1879"/>
                      <a:pt x="200" y="1839"/>
                      <a:pt x="220" y="1809"/>
                    </a:cubicBezTo>
                    <a:cubicBezTo>
                      <a:pt x="250" y="1779"/>
                      <a:pt x="280" y="1739"/>
                      <a:pt x="310" y="1699"/>
                    </a:cubicBezTo>
                    <a:cubicBezTo>
                      <a:pt x="330" y="1679"/>
                      <a:pt x="340" y="1650"/>
                      <a:pt x="360" y="1619"/>
                    </a:cubicBezTo>
                    <a:cubicBezTo>
                      <a:pt x="370" y="1610"/>
                      <a:pt x="370" y="1599"/>
                      <a:pt x="380" y="1590"/>
                    </a:cubicBezTo>
                    <a:cubicBezTo>
                      <a:pt x="430" y="1530"/>
                      <a:pt x="480" y="1470"/>
                      <a:pt x="520" y="1410"/>
                    </a:cubicBezTo>
                    <a:cubicBezTo>
                      <a:pt x="570" y="1350"/>
                      <a:pt x="620" y="1300"/>
                      <a:pt x="660" y="1240"/>
                    </a:cubicBezTo>
                    <a:cubicBezTo>
                      <a:pt x="700" y="1190"/>
                      <a:pt x="740" y="1130"/>
                      <a:pt x="780" y="1070"/>
                    </a:cubicBezTo>
                    <a:cubicBezTo>
                      <a:pt x="800" y="1040"/>
                      <a:pt x="829" y="1000"/>
                      <a:pt x="860" y="970"/>
                    </a:cubicBezTo>
                    <a:cubicBezTo>
                      <a:pt x="889" y="930"/>
                      <a:pt x="929" y="890"/>
                      <a:pt x="960" y="850"/>
                    </a:cubicBezTo>
                    <a:cubicBezTo>
                      <a:pt x="1000" y="790"/>
                      <a:pt x="1040" y="740"/>
                      <a:pt x="1100" y="700"/>
                    </a:cubicBezTo>
                    <a:cubicBezTo>
                      <a:pt x="1120" y="680"/>
                      <a:pt x="1149" y="660"/>
                      <a:pt x="1180" y="650"/>
                    </a:cubicBezTo>
                    <a:cubicBezTo>
                      <a:pt x="1200" y="640"/>
                      <a:pt x="1220" y="640"/>
                      <a:pt x="1249" y="630"/>
                    </a:cubicBezTo>
                    <a:lnTo>
                      <a:pt x="1399" y="630"/>
                    </a:lnTo>
                    <a:cubicBezTo>
                      <a:pt x="1449" y="640"/>
                      <a:pt x="1509" y="640"/>
                      <a:pt x="1569" y="640"/>
                    </a:cubicBezTo>
                    <a:cubicBezTo>
                      <a:pt x="1619" y="650"/>
                      <a:pt x="1659" y="650"/>
                      <a:pt x="1709" y="660"/>
                    </a:cubicBezTo>
                    <a:lnTo>
                      <a:pt x="1739" y="660"/>
                    </a:lnTo>
                    <a:cubicBezTo>
                      <a:pt x="1749" y="660"/>
                      <a:pt x="1759" y="670"/>
                      <a:pt x="1769" y="670"/>
                    </a:cubicBezTo>
                    <a:cubicBezTo>
                      <a:pt x="1779" y="680"/>
                      <a:pt x="1779" y="680"/>
                      <a:pt x="1789" y="680"/>
                    </a:cubicBezTo>
                    <a:lnTo>
                      <a:pt x="1789" y="690"/>
                    </a:lnTo>
                    <a:lnTo>
                      <a:pt x="1929" y="690"/>
                    </a:lnTo>
                    <a:lnTo>
                      <a:pt x="1929" y="660"/>
                    </a:lnTo>
                    <a:lnTo>
                      <a:pt x="1929" y="211"/>
                    </a:lnTo>
                    <a:cubicBezTo>
                      <a:pt x="1939" y="140"/>
                      <a:pt x="1929" y="71"/>
                      <a:pt x="1929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51" name="Google Shape;1351;p46"/>
              <p:cNvSpPr/>
              <p:nvPr/>
            </p:nvSpPr>
            <p:spPr>
              <a:xfrm>
                <a:off x="4451100" y="1029091"/>
                <a:ext cx="1646469" cy="3370193"/>
              </a:xfrm>
              <a:custGeom>
                <a:avLst/>
                <a:gdLst/>
                <a:ahLst/>
                <a:cxnLst/>
                <a:rect l="l" t="t" r="r" b="b"/>
                <a:pathLst>
                  <a:path w="28068" h="57453" extrusionOk="0">
                    <a:moveTo>
                      <a:pt x="10522" y="271"/>
                    </a:moveTo>
                    <a:cubicBezTo>
                      <a:pt x="10591" y="271"/>
                      <a:pt x="10662" y="271"/>
                      <a:pt x="10731" y="280"/>
                    </a:cubicBezTo>
                    <a:cubicBezTo>
                      <a:pt x="10791" y="280"/>
                      <a:pt x="10851" y="280"/>
                      <a:pt x="10901" y="291"/>
                    </a:cubicBezTo>
                    <a:cubicBezTo>
                      <a:pt x="11011" y="291"/>
                      <a:pt x="11111" y="300"/>
                      <a:pt x="11221" y="311"/>
                    </a:cubicBezTo>
                    <a:cubicBezTo>
                      <a:pt x="11321" y="311"/>
                      <a:pt x="11421" y="320"/>
                      <a:pt x="11521" y="331"/>
                    </a:cubicBezTo>
                    <a:cubicBezTo>
                      <a:pt x="11610" y="340"/>
                      <a:pt x="11710" y="340"/>
                      <a:pt x="11810" y="351"/>
                    </a:cubicBezTo>
                    <a:cubicBezTo>
                      <a:pt x="11841" y="351"/>
                      <a:pt x="11861" y="360"/>
                      <a:pt x="11890" y="371"/>
                    </a:cubicBezTo>
                    <a:cubicBezTo>
                      <a:pt x="11910" y="371"/>
                      <a:pt x="11941" y="371"/>
                      <a:pt x="11961" y="380"/>
                    </a:cubicBezTo>
                    <a:cubicBezTo>
                      <a:pt x="12010" y="391"/>
                      <a:pt x="12060" y="400"/>
                      <a:pt x="12100" y="420"/>
                    </a:cubicBezTo>
                    <a:cubicBezTo>
                      <a:pt x="12220" y="480"/>
                      <a:pt x="12330" y="550"/>
                      <a:pt x="12440" y="610"/>
                    </a:cubicBezTo>
                    <a:cubicBezTo>
                      <a:pt x="12540" y="680"/>
                      <a:pt x="12640" y="740"/>
                      <a:pt x="12740" y="810"/>
                    </a:cubicBezTo>
                    <a:cubicBezTo>
                      <a:pt x="12789" y="840"/>
                      <a:pt x="12829" y="870"/>
                      <a:pt x="12880" y="900"/>
                    </a:cubicBezTo>
                    <a:cubicBezTo>
                      <a:pt x="12920" y="930"/>
                      <a:pt x="12969" y="970"/>
                      <a:pt x="13020" y="1000"/>
                    </a:cubicBezTo>
                    <a:cubicBezTo>
                      <a:pt x="13080" y="1040"/>
                      <a:pt x="13129" y="1080"/>
                      <a:pt x="13189" y="1100"/>
                    </a:cubicBezTo>
                    <a:cubicBezTo>
                      <a:pt x="13269" y="1140"/>
                      <a:pt x="13349" y="1160"/>
                      <a:pt x="13439" y="1170"/>
                    </a:cubicBezTo>
                    <a:cubicBezTo>
                      <a:pt x="13459" y="1180"/>
                      <a:pt x="13479" y="1180"/>
                      <a:pt x="13509" y="1180"/>
                    </a:cubicBezTo>
                    <a:cubicBezTo>
                      <a:pt x="13539" y="1190"/>
                      <a:pt x="13569" y="1200"/>
                      <a:pt x="13609" y="1210"/>
                    </a:cubicBezTo>
                    <a:cubicBezTo>
                      <a:pt x="13669" y="1239"/>
                      <a:pt x="13719" y="1270"/>
                      <a:pt x="13779" y="1319"/>
                    </a:cubicBezTo>
                    <a:cubicBezTo>
                      <a:pt x="13829" y="1359"/>
                      <a:pt x="13879" y="1399"/>
                      <a:pt x="13919" y="1450"/>
                    </a:cubicBezTo>
                    <a:cubicBezTo>
                      <a:pt x="13968" y="1490"/>
                      <a:pt x="14008" y="1539"/>
                      <a:pt x="14048" y="1590"/>
                    </a:cubicBezTo>
                    <a:cubicBezTo>
                      <a:pt x="14119" y="1689"/>
                      <a:pt x="14179" y="1789"/>
                      <a:pt x="14219" y="1899"/>
                    </a:cubicBezTo>
                    <a:cubicBezTo>
                      <a:pt x="14239" y="1949"/>
                      <a:pt x="14259" y="1999"/>
                      <a:pt x="14288" y="2039"/>
                    </a:cubicBezTo>
                    <a:cubicBezTo>
                      <a:pt x="14308" y="2089"/>
                      <a:pt x="14328" y="2129"/>
                      <a:pt x="14348" y="2169"/>
                    </a:cubicBezTo>
                    <a:cubicBezTo>
                      <a:pt x="14359" y="2209"/>
                      <a:pt x="14379" y="2249"/>
                      <a:pt x="14388" y="2299"/>
                    </a:cubicBezTo>
                    <a:lnTo>
                      <a:pt x="14388" y="2418"/>
                    </a:lnTo>
                    <a:cubicBezTo>
                      <a:pt x="14379" y="2469"/>
                      <a:pt x="14379" y="2509"/>
                      <a:pt x="14368" y="2558"/>
                    </a:cubicBezTo>
                    <a:cubicBezTo>
                      <a:pt x="14368" y="2629"/>
                      <a:pt x="14359" y="2709"/>
                      <a:pt x="14359" y="2789"/>
                    </a:cubicBezTo>
                    <a:cubicBezTo>
                      <a:pt x="14348" y="2809"/>
                      <a:pt x="14359" y="2829"/>
                      <a:pt x="14359" y="2838"/>
                    </a:cubicBezTo>
                    <a:cubicBezTo>
                      <a:pt x="14359" y="2878"/>
                      <a:pt x="14359" y="2918"/>
                      <a:pt x="14379" y="2958"/>
                    </a:cubicBezTo>
                    <a:cubicBezTo>
                      <a:pt x="14368" y="2978"/>
                      <a:pt x="14359" y="2998"/>
                      <a:pt x="14339" y="3008"/>
                    </a:cubicBezTo>
                    <a:cubicBezTo>
                      <a:pt x="14339" y="3018"/>
                      <a:pt x="14328" y="3028"/>
                      <a:pt x="14319" y="3028"/>
                    </a:cubicBezTo>
                    <a:cubicBezTo>
                      <a:pt x="14288" y="3058"/>
                      <a:pt x="14248" y="3078"/>
                      <a:pt x="14219" y="3108"/>
                    </a:cubicBezTo>
                    <a:cubicBezTo>
                      <a:pt x="14199" y="3118"/>
                      <a:pt x="14179" y="3138"/>
                      <a:pt x="14148" y="3148"/>
                    </a:cubicBezTo>
                    <a:cubicBezTo>
                      <a:pt x="14128" y="3168"/>
                      <a:pt x="14099" y="3178"/>
                      <a:pt x="14079" y="3188"/>
                    </a:cubicBezTo>
                    <a:cubicBezTo>
                      <a:pt x="14028" y="3208"/>
                      <a:pt x="13988" y="3218"/>
                      <a:pt x="13948" y="3228"/>
                    </a:cubicBezTo>
                    <a:cubicBezTo>
                      <a:pt x="13902" y="3228"/>
                      <a:pt x="13855" y="3232"/>
                      <a:pt x="13809" y="3232"/>
                    </a:cubicBezTo>
                    <a:cubicBezTo>
                      <a:pt x="13785" y="3232"/>
                      <a:pt x="13762" y="3231"/>
                      <a:pt x="13739" y="3228"/>
                    </a:cubicBezTo>
                    <a:cubicBezTo>
                      <a:pt x="13729" y="3228"/>
                      <a:pt x="13709" y="3228"/>
                      <a:pt x="13699" y="3218"/>
                    </a:cubicBezTo>
                    <a:lnTo>
                      <a:pt x="13659" y="3358"/>
                    </a:lnTo>
                    <a:cubicBezTo>
                      <a:pt x="13669" y="3358"/>
                      <a:pt x="13689" y="3368"/>
                      <a:pt x="13699" y="3368"/>
                    </a:cubicBezTo>
                    <a:cubicBezTo>
                      <a:pt x="13746" y="3380"/>
                      <a:pt x="13792" y="3385"/>
                      <a:pt x="13840" y="3385"/>
                    </a:cubicBezTo>
                    <a:cubicBezTo>
                      <a:pt x="13875" y="3385"/>
                      <a:pt x="13911" y="3382"/>
                      <a:pt x="13948" y="3378"/>
                    </a:cubicBezTo>
                    <a:lnTo>
                      <a:pt x="14008" y="3378"/>
                    </a:lnTo>
                    <a:cubicBezTo>
                      <a:pt x="14048" y="3378"/>
                      <a:pt x="14088" y="3368"/>
                      <a:pt x="14128" y="3358"/>
                    </a:cubicBezTo>
                    <a:cubicBezTo>
                      <a:pt x="14159" y="3348"/>
                      <a:pt x="14199" y="3338"/>
                      <a:pt x="14228" y="3318"/>
                    </a:cubicBezTo>
                    <a:lnTo>
                      <a:pt x="14288" y="3288"/>
                    </a:lnTo>
                    <a:cubicBezTo>
                      <a:pt x="14328" y="3258"/>
                      <a:pt x="14368" y="3238"/>
                      <a:pt x="14408" y="3218"/>
                    </a:cubicBezTo>
                    <a:cubicBezTo>
                      <a:pt x="14438" y="3198"/>
                      <a:pt x="14468" y="3188"/>
                      <a:pt x="14488" y="3168"/>
                    </a:cubicBezTo>
                    <a:cubicBezTo>
                      <a:pt x="14498" y="3168"/>
                      <a:pt x="14498" y="3178"/>
                      <a:pt x="14508" y="3178"/>
                    </a:cubicBezTo>
                    <a:cubicBezTo>
                      <a:pt x="14528" y="3208"/>
                      <a:pt x="14558" y="3238"/>
                      <a:pt x="14578" y="3258"/>
                    </a:cubicBezTo>
                    <a:lnTo>
                      <a:pt x="14618" y="3298"/>
                    </a:lnTo>
                    <a:cubicBezTo>
                      <a:pt x="14548" y="3338"/>
                      <a:pt x="14468" y="3378"/>
                      <a:pt x="14388" y="3408"/>
                    </a:cubicBezTo>
                    <a:cubicBezTo>
                      <a:pt x="14348" y="3428"/>
                      <a:pt x="14308" y="3448"/>
                      <a:pt x="14259" y="3458"/>
                    </a:cubicBezTo>
                    <a:lnTo>
                      <a:pt x="14108" y="3518"/>
                    </a:lnTo>
                    <a:cubicBezTo>
                      <a:pt x="14008" y="3568"/>
                      <a:pt x="13908" y="3608"/>
                      <a:pt x="13809" y="3657"/>
                    </a:cubicBezTo>
                    <a:cubicBezTo>
                      <a:pt x="13709" y="3697"/>
                      <a:pt x="13619" y="3748"/>
                      <a:pt x="13519" y="3797"/>
                    </a:cubicBezTo>
                    <a:cubicBezTo>
                      <a:pt x="13429" y="3848"/>
                      <a:pt x="13329" y="3888"/>
                      <a:pt x="13229" y="3937"/>
                    </a:cubicBezTo>
                    <a:lnTo>
                      <a:pt x="13080" y="3997"/>
                    </a:lnTo>
                    <a:cubicBezTo>
                      <a:pt x="13029" y="4008"/>
                      <a:pt x="12980" y="4028"/>
                      <a:pt x="12920" y="4037"/>
                    </a:cubicBezTo>
                    <a:cubicBezTo>
                      <a:pt x="12880" y="4048"/>
                      <a:pt x="12849" y="4048"/>
                      <a:pt x="12809" y="4057"/>
                    </a:cubicBezTo>
                    <a:cubicBezTo>
                      <a:pt x="12769" y="4068"/>
                      <a:pt x="12729" y="4068"/>
                      <a:pt x="12690" y="4077"/>
                    </a:cubicBezTo>
                    <a:cubicBezTo>
                      <a:pt x="12660" y="4088"/>
                      <a:pt x="12620" y="4088"/>
                      <a:pt x="12590" y="4088"/>
                    </a:cubicBezTo>
                    <a:cubicBezTo>
                      <a:pt x="12480" y="4107"/>
                      <a:pt x="12370" y="4117"/>
                      <a:pt x="12260" y="4137"/>
                    </a:cubicBezTo>
                    <a:lnTo>
                      <a:pt x="11990" y="4167"/>
                    </a:lnTo>
                    <a:cubicBezTo>
                      <a:pt x="11890" y="4177"/>
                      <a:pt x="11790" y="4187"/>
                      <a:pt x="11690" y="4187"/>
                    </a:cubicBezTo>
                    <a:cubicBezTo>
                      <a:pt x="11641" y="4187"/>
                      <a:pt x="11590" y="4197"/>
                      <a:pt x="11541" y="4207"/>
                    </a:cubicBezTo>
                    <a:cubicBezTo>
                      <a:pt x="11490" y="4207"/>
                      <a:pt x="11441" y="4217"/>
                      <a:pt x="11401" y="4227"/>
                    </a:cubicBezTo>
                    <a:cubicBezTo>
                      <a:pt x="11301" y="4237"/>
                      <a:pt x="11191" y="4257"/>
                      <a:pt x="11091" y="4267"/>
                    </a:cubicBezTo>
                    <a:cubicBezTo>
                      <a:pt x="11001" y="4277"/>
                      <a:pt x="10901" y="4287"/>
                      <a:pt x="10801" y="4297"/>
                    </a:cubicBezTo>
                    <a:cubicBezTo>
                      <a:pt x="10711" y="4307"/>
                      <a:pt x="10611" y="4307"/>
                      <a:pt x="10511" y="4307"/>
                    </a:cubicBezTo>
                    <a:lnTo>
                      <a:pt x="10212" y="4337"/>
                    </a:lnTo>
                    <a:cubicBezTo>
                      <a:pt x="10162" y="4337"/>
                      <a:pt x="10112" y="4347"/>
                      <a:pt x="10062" y="4347"/>
                    </a:cubicBezTo>
                    <a:cubicBezTo>
                      <a:pt x="10022" y="4347"/>
                      <a:pt x="9972" y="4337"/>
                      <a:pt x="9932" y="4337"/>
                    </a:cubicBezTo>
                    <a:cubicBezTo>
                      <a:pt x="9872" y="4327"/>
                      <a:pt x="9812" y="4317"/>
                      <a:pt x="9762" y="4297"/>
                    </a:cubicBezTo>
                    <a:lnTo>
                      <a:pt x="9822" y="4297"/>
                    </a:lnTo>
                    <a:lnTo>
                      <a:pt x="9812" y="4157"/>
                    </a:lnTo>
                    <a:cubicBezTo>
                      <a:pt x="9734" y="4164"/>
                      <a:pt x="9661" y="4171"/>
                      <a:pt x="9586" y="4171"/>
                    </a:cubicBezTo>
                    <a:cubicBezTo>
                      <a:pt x="9555" y="4171"/>
                      <a:pt x="9524" y="4170"/>
                      <a:pt x="9492" y="4167"/>
                    </a:cubicBezTo>
                    <a:lnTo>
                      <a:pt x="9452" y="4167"/>
                    </a:lnTo>
                    <a:cubicBezTo>
                      <a:pt x="9443" y="4167"/>
                      <a:pt x="9432" y="4157"/>
                      <a:pt x="9423" y="4157"/>
                    </a:cubicBezTo>
                    <a:cubicBezTo>
                      <a:pt x="9332" y="4127"/>
                      <a:pt x="9232" y="4117"/>
                      <a:pt x="9143" y="4107"/>
                    </a:cubicBezTo>
                    <a:cubicBezTo>
                      <a:pt x="9083" y="4097"/>
                      <a:pt x="9013" y="4088"/>
                      <a:pt x="8953" y="4068"/>
                    </a:cubicBezTo>
                    <a:cubicBezTo>
                      <a:pt x="8883" y="4048"/>
                      <a:pt x="8823" y="4028"/>
                      <a:pt x="8763" y="3997"/>
                    </a:cubicBezTo>
                    <a:cubicBezTo>
                      <a:pt x="8723" y="3988"/>
                      <a:pt x="8683" y="3957"/>
                      <a:pt x="8643" y="3937"/>
                    </a:cubicBezTo>
                    <a:cubicBezTo>
                      <a:pt x="8613" y="3908"/>
                      <a:pt x="8583" y="3877"/>
                      <a:pt x="8563" y="3848"/>
                    </a:cubicBezTo>
                    <a:cubicBezTo>
                      <a:pt x="8533" y="3817"/>
                      <a:pt x="8513" y="3777"/>
                      <a:pt x="8483" y="3748"/>
                    </a:cubicBezTo>
                    <a:cubicBezTo>
                      <a:pt x="8443" y="3688"/>
                      <a:pt x="8403" y="3628"/>
                      <a:pt x="8353" y="3578"/>
                    </a:cubicBezTo>
                    <a:cubicBezTo>
                      <a:pt x="8333" y="3548"/>
                      <a:pt x="8304" y="3518"/>
                      <a:pt x="8273" y="3498"/>
                    </a:cubicBezTo>
                    <a:lnTo>
                      <a:pt x="8273" y="3458"/>
                    </a:lnTo>
                    <a:cubicBezTo>
                      <a:pt x="8284" y="3418"/>
                      <a:pt x="8293" y="3388"/>
                      <a:pt x="8293" y="3348"/>
                    </a:cubicBezTo>
                    <a:cubicBezTo>
                      <a:pt x="8304" y="3308"/>
                      <a:pt x="8324" y="3268"/>
                      <a:pt x="8333" y="3228"/>
                    </a:cubicBezTo>
                    <a:cubicBezTo>
                      <a:pt x="8353" y="3178"/>
                      <a:pt x="8373" y="3128"/>
                      <a:pt x="8403" y="3088"/>
                    </a:cubicBezTo>
                    <a:cubicBezTo>
                      <a:pt x="8433" y="3048"/>
                      <a:pt x="8453" y="3008"/>
                      <a:pt x="8483" y="2968"/>
                    </a:cubicBezTo>
                    <a:lnTo>
                      <a:pt x="8603" y="2818"/>
                    </a:lnTo>
                    <a:cubicBezTo>
                      <a:pt x="8623" y="2789"/>
                      <a:pt x="8633" y="2758"/>
                      <a:pt x="8643" y="2729"/>
                    </a:cubicBezTo>
                    <a:cubicBezTo>
                      <a:pt x="8653" y="2698"/>
                      <a:pt x="8663" y="2669"/>
                      <a:pt x="8663" y="2638"/>
                    </a:cubicBezTo>
                    <a:cubicBezTo>
                      <a:pt x="8663" y="2609"/>
                      <a:pt x="8663" y="2578"/>
                      <a:pt x="8653" y="2549"/>
                    </a:cubicBezTo>
                    <a:cubicBezTo>
                      <a:pt x="8653" y="2429"/>
                      <a:pt x="8643" y="2309"/>
                      <a:pt x="8653" y="2199"/>
                    </a:cubicBezTo>
                    <a:cubicBezTo>
                      <a:pt x="8673" y="2119"/>
                      <a:pt x="8693" y="2049"/>
                      <a:pt x="8723" y="1989"/>
                    </a:cubicBezTo>
                    <a:cubicBezTo>
                      <a:pt x="8753" y="1919"/>
                      <a:pt x="8783" y="1859"/>
                      <a:pt x="8823" y="1799"/>
                    </a:cubicBezTo>
                    <a:cubicBezTo>
                      <a:pt x="8843" y="1769"/>
                      <a:pt x="8873" y="1739"/>
                      <a:pt x="8893" y="1719"/>
                    </a:cubicBezTo>
                    <a:cubicBezTo>
                      <a:pt x="8943" y="1670"/>
                      <a:pt x="8983" y="1630"/>
                      <a:pt x="9033" y="1590"/>
                    </a:cubicBezTo>
                    <a:cubicBezTo>
                      <a:pt x="9183" y="1479"/>
                      <a:pt x="9352" y="1419"/>
                      <a:pt x="9523" y="1339"/>
                    </a:cubicBezTo>
                    <a:cubicBezTo>
                      <a:pt x="9612" y="1299"/>
                      <a:pt x="9682" y="1239"/>
                      <a:pt x="9752" y="1170"/>
                    </a:cubicBezTo>
                    <a:cubicBezTo>
                      <a:pt x="9822" y="1100"/>
                      <a:pt x="9872" y="1020"/>
                      <a:pt x="9902" y="920"/>
                    </a:cubicBezTo>
                    <a:cubicBezTo>
                      <a:pt x="9922" y="840"/>
                      <a:pt x="9942" y="760"/>
                      <a:pt x="9972" y="690"/>
                    </a:cubicBezTo>
                    <a:cubicBezTo>
                      <a:pt x="9982" y="650"/>
                      <a:pt x="10012" y="620"/>
                      <a:pt x="10032" y="580"/>
                    </a:cubicBezTo>
                    <a:cubicBezTo>
                      <a:pt x="10082" y="520"/>
                      <a:pt x="10142" y="471"/>
                      <a:pt x="10202" y="420"/>
                    </a:cubicBezTo>
                    <a:cubicBezTo>
                      <a:pt x="10252" y="380"/>
                      <a:pt x="10302" y="351"/>
                      <a:pt x="10362" y="320"/>
                    </a:cubicBezTo>
                    <a:cubicBezTo>
                      <a:pt x="10411" y="300"/>
                      <a:pt x="10462" y="280"/>
                      <a:pt x="10522" y="271"/>
                    </a:cubicBezTo>
                    <a:close/>
                    <a:moveTo>
                      <a:pt x="4496" y="30036"/>
                    </a:moveTo>
                    <a:cubicBezTo>
                      <a:pt x="4516" y="30046"/>
                      <a:pt x="4536" y="30046"/>
                      <a:pt x="4556" y="30046"/>
                    </a:cubicBezTo>
                    <a:cubicBezTo>
                      <a:pt x="4567" y="30046"/>
                      <a:pt x="4587" y="30056"/>
                      <a:pt x="4596" y="30056"/>
                    </a:cubicBezTo>
                    <a:cubicBezTo>
                      <a:pt x="4616" y="30056"/>
                      <a:pt x="4632" y="30060"/>
                      <a:pt x="4649" y="30060"/>
                    </a:cubicBezTo>
                    <a:cubicBezTo>
                      <a:pt x="4657" y="30060"/>
                      <a:pt x="4666" y="30059"/>
                      <a:pt x="4676" y="30056"/>
                    </a:cubicBezTo>
                    <a:cubicBezTo>
                      <a:pt x="4696" y="30056"/>
                      <a:pt x="4716" y="30056"/>
                      <a:pt x="4736" y="30046"/>
                    </a:cubicBezTo>
                    <a:lnTo>
                      <a:pt x="4746" y="30046"/>
                    </a:lnTo>
                    <a:cubicBezTo>
                      <a:pt x="4766" y="30076"/>
                      <a:pt x="4776" y="30106"/>
                      <a:pt x="4796" y="30136"/>
                    </a:cubicBezTo>
                    <a:cubicBezTo>
                      <a:pt x="4836" y="30196"/>
                      <a:pt x="4876" y="30275"/>
                      <a:pt x="4916" y="30346"/>
                    </a:cubicBezTo>
                    <a:cubicBezTo>
                      <a:pt x="4966" y="30435"/>
                      <a:pt x="5006" y="30526"/>
                      <a:pt x="5036" y="30615"/>
                    </a:cubicBezTo>
                    <a:cubicBezTo>
                      <a:pt x="5046" y="30655"/>
                      <a:pt x="5046" y="30695"/>
                      <a:pt x="5046" y="30735"/>
                    </a:cubicBezTo>
                    <a:cubicBezTo>
                      <a:pt x="5046" y="30765"/>
                      <a:pt x="5036" y="30805"/>
                      <a:pt x="5026" y="30845"/>
                    </a:cubicBezTo>
                    <a:cubicBezTo>
                      <a:pt x="5016" y="30875"/>
                      <a:pt x="5006" y="30905"/>
                      <a:pt x="4996" y="30925"/>
                    </a:cubicBezTo>
                    <a:cubicBezTo>
                      <a:pt x="4976" y="30945"/>
                      <a:pt x="4966" y="30965"/>
                      <a:pt x="4946" y="30985"/>
                    </a:cubicBezTo>
                    <a:cubicBezTo>
                      <a:pt x="4926" y="30995"/>
                      <a:pt x="4906" y="31015"/>
                      <a:pt x="4886" y="31025"/>
                    </a:cubicBezTo>
                    <a:cubicBezTo>
                      <a:pt x="4876" y="31035"/>
                      <a:pt x="4876" y="31035"/>
                      <a:pt x="4866" y="31035"/>
                    </a:cubicBezTo>
                    <a:lnTo>
                      <a:pt x="4856" y="31035"/>
                    </a:lnTo>
                    <a:cubicBezTo>
                      <a:pt x="4836" y="31035"/>
                      <a:pt x="4806" y="31025"/>
                      <a:pt x="4776" y="31025"/>
                    </a:cubicBezTo>
                    <a:cubicBezTo>
                      <a:pt x="4736" y="31005"/>
                      <a:pt x="4687" y="30985"/>
                      <a:pt x="4647" y="30965"/>
                    </a:cubicBezTo>
                    <a:cubicBezTo>
                      <a:pt x="4616" y="30945"/>
                      <a:pt x="4576" y="30925"/>
                      <a:pt x="4547" y="30915"/>
                    </a:cubicBezTo>
                    <a:cubicBezTo>
                      <a:pt x="4507" y="30885"/>
                      <a:pt x="4476" y="30865"/>
                      <a:pt x="4447" y="30835"/>
                    </a:cubicBezTo>
                    <a:lnTo>
                      <a:pt x="4376" y="30765"/>
                    </a:lnTo>
                    <a:cubicBezTo>
                      <a:pt x="4347" y="30725"/>
                      <a:pt x="4316" y="30695"/>
                      <a:pt x="4287" y="30646"/>
                    </a:cubicBezTo>
                    <a:cubicBezTo>
                      <a:pt x="4276" y="30626"/>
                      <a:pt x="4256" y="30606"/>
                      <a:pt x="4247" y="30586"/>
                    </a:cubicBezTo>
                    <a:cubicBezTo>
                      <a:pt x="4227" y="30555"/>
                      <a:pt x="4207" y="30535"/>
                      <a:pt x="4187" y="30506"/>
                    </a:cubicBezTo>
                    <a:lnTo>
                      <a:pt x="4157" y="30475"/>
                    </a:lnTo>
                    <a:lnTo>
                      <a:pt x="4187" y="30326"/>
                    </a:lnTo>
                    <a:cubicBezTo>
                      <a:pt x="4207" y="30275"/>
                      <a:pt x="4217" y="30226"/>
                      <a:pt x="4236" y="30176"/>
                    </a:cubicBezTo>
                    <a:cubicBezTo>
                      <a:pt x="4247" y="30156"/>
                      <a:pt x="4256" y="30146"/>
                      <a:pt x="4267" y="30126"/>
                    </a:cubicBezTo>
                    <a:cubicBezTo>
                      <a:pt x="4287" y="30106"/>
                      <a:pt x="4307" y="30096"/>
                      <a:pt x="4316" y="30076"/>
                    </a:cubicBezTo>
                    <a:cubicBezTo>
                      <a:pt x="4327" y="30066"/>
                      <a:pt x="4336" y="30066"/>
                      <a:pt x="4347" y="30056"/>
                    </a:cubicBezTo>
                    <a:cubicBezTo>
                      <a:pt x="4376" y="30046"/>
                      <a:pt x="4407" y="30046"/>
                      <a:pt x="4427" y="30036"/>
                    </a:cubicBezTo>
                    <a:close/>
                    <a:moveTo>
                      <a:pt x="7224" y="30236"/>
                    </a:moveTo>
                    <a:lnTo>
                      <a:pt x="7224" y="30236"/>
                    </a:lnTo>
                    <a:cubicBezTo>
                      <a:pt x="7174" y="30266"/>
                      <a:pt x="7125" y="30306"/>
                      <a:pt x="7065" y="30346"/>
                    </a:cubicBezTo>
                    <a:cubicBezTo>
                      <a:pt x="6965" y="30415"/>
                      <a:pt x="6865" y="30486"/>
                      <a:pt x="6754" y="30555"/>
                    </a:cubicBezTo>
                    <a:cubicBezTo>
                      <a:pt x="6665" y="30615"/>
                      <a:pt x="6575" y="30675"/>
                      <a:pt x="6475" y="30735"/>
                    </a:cubicBezTo>
                    <a:cubicBezTo>
                      <a:pt x="6415" y="30775"/>
                      <a:pt x="6345" y="30815"/>
                      <a:pt x="6285" y="30855"/>
                    </a:cubicBezTo>
                    <a:cubicBezTo>
                      <a:pt x="6215" y="30895"/>
                      <a:pt x="6145" y="30935"/>
                      <a:pt x="6085" y="30975"/>
                    </a:cubicBezTo>
                    <a:cubicBezTo>
                      <a:pt x="6015" y="31025"/>
                      <a:pt x="5955" y="31065"/>
                      <a:pt x="5895" y="31105"/>
                    </a:cubicBezTo>
                    <a:cubicBezTo>
                      <a:pt x="5866" y="31135"/>
                      <a:pt x="5835" y="31155"/>
                      <a:pt x="5806" y="31175"/>
                    </a:cubicBezTo>
                    <a:lnTo>
                      <a:pt x="5715" y="31235"/>
                    </a:lnTo>
                    <a:cubicBezTo>
                      <a:pt x="5526" y="31325"/>
                      <a:pt x="5336" y="31405"/>
                      <a:pt x="5136" y="31485"/>
                    </a:cubicBezTo>
                    <a:cubicBezTo>
                      <a:pt x="5036" y="31525"/>
                      <a:pt x="4926" y="31565"/>
                      <a:pt x="4826" y="31614"/>
                    </a:cubicBezTo>
                    <a:lnTo>
                      <a:pt x="4527" y="31765"/>
                    </a:lnTo>
                    <a:lnTo>
                      <a:pt x="4197" y="31944"/>
                    </a:lnTo>
                    <a:lnTo>
                      <a:pt x="3687" y="32214"/>
                    </a:lnTo>
                    <a:cubicBezTo>
                      <a:pt x="3637" y="32244"/>
                      <a:pt x="3587" y="32264"/>
                      <a:pt x="3537" y="32294"/>
                    </a:cubicBezTo>
                    <a:lnTo>
                      <a:pt x="3617" y="32214"/>
                    </a:lnTo>
                    <a:cubicBezTo>
                      <a:pt x="3697" y="32134"/>
                      <a:pt x="3767" y="32044"/>
                      <a:pt x="3847" y="31964"/>
                    </a:cubicBezTo>
                    <a:cubicBezTo>
                      <a:pt x="3887" y="31925"/>
                      <a:pt x="3937" y="31885"/>
                      <a:pt x="3977" y="31854"/>
                    </a:cubicBezTo>
                    <a:cubicBezTo>
                      <a:pt x="4017" y="31814"/>
                      <a:pt x="4067" y="31774"/>
                      <a:pt x="4117" y="31745"/>
                    </a:cubicBezTo>
                    <a:cubicBezTo>
                      <a:pt x="4197" y="31694"/>
                      <a:pt x="4267" y="31645"/>
                      <a:pt x="4347" y="31594"/>
                    </a:cubicBezTo>
                    <a:cubicBezTo>
                      <a:pt x="4427" y="31545"/>
                      <a:pt x="4496" y="31505"/>
                      <a:pt x="4576" y="31454"/>
                    </a:cubicBezTo>
                    <a:cubicBezTo>
                      <a:pt x="4616" y="31435"/>
                      <a:pt x="4667" y="31415"/>
                      <a:pt x="4707" y="31385"/>
                    </a:cubicBezTo>
                    <a:cubicBezTo>
                      <a:pt x="4756" y="31365"/>
                      <a:pt x="4806" y="31345"/>
                      <a:pt x="4856" y="31315"/>
                    </a:cubicBezTo>
                    <a:cubicBezTo>
                      <a:pt x="4866" y="31315"/>
                      <a:pt x="4866" y="31315"/>
                      <a:pt x="4876" y="31305"/>
                    </a:cubicBezTo>
                    <a:cubicBezTo>
                      <a:pt x="4926" y="31305"/>
                      <a:pt x="4966" y="31285"/>
                      <a:pt x="5006" y="31255"/>
                    </a:cubicBezTo>
                    <a:cubicBezTo>
                      <a:pt x="5046" y="31225"/>
                      <a:pt x="5076" y="31195"/>
                      <a:pt x="5106" y="31165"/>
                    </a:cubicBezTo>
                    <a:lnTo>
                      <a:pt x="5136" y="31135"/>
                    </a:lnTo>
                    <a:cubicBezTo>
                      <a:pt x="5146" y="31125"/>
                      <a:pt x="5156" y="31115"/>
                      <a:pt x="5176" y="31105"/>
                    </a:cubicBezTo>
                    <a:cubicBezTo>
                      <a:pt x="5186" y="31085"/>
                      <a:pt x="5196" y="31075"/>
                      <a:pt x="5206" y="31055"/>
                    </a:cubicBezTo>
                    <a:lnTo>
                      <a:pt x="5326" y="30965"/>
                    </a:lnTo>
                    <a:lnTo>
                      <a:pt x="5566" y="30815"/>
                    </a:lnTo>
                    <a:cubicBezTo>
                      <a:pt x="5655" y="30765"/>
                      <a:pt x="5755" y="30725"/>
                      <a:pt x="5855" y="30686"/>
                    </a:cubicBezTo>
                    <a:cubicBezTo>
                      <a:pt x="5955" y="30646"/>
                      <a:pt x="6055" y="30606"/>
                      <a:pt x="6165" y="30566"/>
                    </a:cubicBezTo>
                    <a:cubicBezTo>
                      <a:pt x="6385" y="30486"/>
                      <a:pt x="6605" y="30406"/>
                      <a:pt x="6825" y="30335"/>
                    </a:cubicBezTo>
                    <a:cubicBezTo>
                      <a:pt x="6905" y="30306"/>
                      <a:pt x="6994" y="30286"/>
                      <a:pt x="7085" y="30266"/>
                    </a:cubicBezTo>
                    <a:cubicBezTo>
                      <a:pt x="7134" y="30255"/>
                      <a:pt x="7174" y="30246"/>
                      <a:pt x="7224" y="30236"/>
                    </a:cubicBezTo>
                    <a:close/>
                    <a:moveTo>
                      <a:pt x="8643" y="15158"/>
                    </a:moveTo>
                    <a:cubicBezTo>
                      <a:pt x="8643" y="15168"/>
                      <a:pt x="8633" y="15178"/>
                      <a:pt x="8633" y="15198"/>
                    </a:cubicBezTo>
                    <a:cubicBezTo>
                      <a:pt x="8613" y="15268"/>
                      <a:pt x="8613" y="15348"/>
                      <a:pt x="8613" y="15428"/>
                    </a:cubicBezTo>
                    <a:cubicBezTo>
                      <a:pt x="8603" y="15578"/>
                      <a:pt x="8623" y="15738"/>
                      <a:pt x="8663" y="15878"/>
                    </a:cubicBezTo>
                    <a:cubicBezTo>
                      <a:pt x="8703" y="16038"/>
                      <a:pt x="8763" y="16187"/>
                      <a:pt x="8823" y="16327"/>
                    </a:cubicBezTo>
                    <a:cubicBezTo>
                      <a:pt x="8853" y="16397"/>
                      <a:pt x="8893" y="16467"/>
                      <a:pt x="8923" y="16527"/>
                    </a:cubicBezTo>
                    <a:cubicBezTo>
                      <a:pt x="8963" y="16597"/>
                      <a:pt x="8993" y="16657"/>
                      <a:pt x="9033" y="16717"/>
                    </a:cubicBezTo>
                    <a:cubicBezTo>
                      <a:pt x="9092" y="16827"/>
                      <a:pt x="9152" y="16927"/>
                      <a:pt x="9203" y="17026"/>
                    </a:cubicBezTo>
                    <a:cubicBezTo>
                      <a:pt x="9252" y="17126"/>
                      <a:pt x="9292" y="17217"/>
                      <a:pt x="9332" y="17317"/>
                    </a:cubicBezTo>
                    <a:cubicBezTo>
                      <a:pt x="9383" y="17436"/>
                      <a:pt x="9432" y="17566"/>
                      <a:pt x="9472" y="17686"/>
                    </a:cubicBezTo>
                    <a:cubicBezTo>
                      <a:pt x="9492" y="17756"/>
                      <a:pt x="9512" y="17826"/>
                      <a:pt x="9523" y="17896"/>
                    </a:cubicBezTo>
                    <a:cubicBezTo>
                      <a:pt x="9543" y="17946"/>
                      <a:pt x="9552" y="18006"/>
                      <a:pt x="9562" y="18066"/>
                    </a:cubicBezTo>
                    <a:cubicBezTo>
                      <a:pt x="9572" y="18205"/>
                      <a:pt x="9582" y="18356"/>
                      <a:pt x="9592" y="18505"/>
                    </a:cubicBezTo>
                    <a:cubicBezTo>
                      <a:pt x="9592" y="18576"/>
                      <a:pt x="9592" y="18645"/>
                      <a:pt x="9602" y="18715"/>
                    </a:cubicBezTo>
                    <a:cubicBezTo>
                      <a:pt x="9612" y="18805"/>
                      <a:pt x="9622" y="18905"/>
                      <a:pt x="9632" y="18995"/>
                    </a:cubicBezTo>
                    <a:cubicBezTo>
                      <a:pt x="9662" y="19135"/>
                      <a:pt x="9702" y="19285"/>
                      <a:pt x="9742" y="19424"/>
                    </a:cubicBezTo>
                    <a:cubicBezTo>
                      <a:pt x="9782" y="19564"/>
                      <a:pt x="9822" y="19704"/>
                      <a:pt x="9852" y="19854"/>
                    </a:cubicBezTo>
                    <a:cubicBezTo>
                      <a:pt x="9862" y="19884"/>
                      <a:pt x="9872" y="19914"/>
                      <a:pt x="9872" y="19944"/>
                    </a:cubicBezTo>
                    <a:cubicBezTo>
                      <a:pt x="9882" y="20004"/>
                      <a:pt x="9882" y="20064"/>
                      <a:pt x="9872" y="20124"/>
                    </a:cubicBezTo>
                    <a:cubicBezTo>
                      <a:pt x="9862" y="20224"/>
                      <a:pt x="9822" y="20314"/>
                      <a:pt x="9792" y="20414"/>
                    </a:cubicBezTo>
                    <a:lnTo>
                      <a:pt x="9762" y="20534"/>
                    </a:lnTo>
                    <a:cubicBezTo>
                      <a:pt x="9742" y="20603"/>
                      <a:pt x="9722" y="20683"/>
                      <a:pt x="9722" y="20754"/>
                    </a:cubicBezTo>
                    <a:cubicBezTo>
                      <a:pt x="9722" y="20803"/>
                      <a:pt x="9732" y="20854"/>
                      <a:pt x="9732" y="20903"/>
                    </a:cubicBezTo>
                    <a:cubicBezTo>
                      <a:pt x="9732" y="20963"/>
                      <a:pt x="9742" y="21023"/>
                      <a:pt x="9752" y="21083"/>
                    </a:cubicBezTo>
                    <a:cubicBezTo>
                      <a:pt x="9762" y="21113"/>
                      <a:pt x="9762" y="21143"/>
                      <a:pt x="9772" y="21183"/>
                    </a:cubicBezTo>
                    <a:cubicBezTo>
                      <a:pt x="9752" y="21203"/>
                      <a:pt x="9742" y="21233"/>
                      <a:pt x="9742" y="21263"/>
                    </a:cubicBezTo>
                    <a:lnTo>
                      <a:pt x="9652" y="21413"/>
                    </a:lnTo>
                    <a:cubicBezTo>
                      <a:pt x="9612" y="21473"/>
                      <a:pt x="9582" y="21543"/>
                      <a:pt x="9552" y="21613"/>
                    </a:cubicBezTo>
                    <a:cubicBezTo>
                      <a:pt x="9492" y="21743"/>
                      <a:pt x="9452" y="21882"/>
                      <a:pt x="9403" y="22013"/>
                    </a:cubicBezTo>
                    <a:cubicBezTo>
                      <a:pt x="9312" y="22272"/>
                      <a:pt x="9212" y="22522"/>
                      <a:pt x="9103" y="22782"/>
                    </a:cubicBezTo>
                    <a:cubicBezTo>
                      <a:pt x="9033" y="22942"/>
                      <a:pt x="8963" y="23101"/>
                      <a:pt x="8903" y="23261"/>
                    </a:cubicBezTo>
                    <a:cubicBezTo>
                      <a:pt x="8863" y="23352"/>
                      <a:pt x="8833" y="23432"/>
                      <a:pt x="8803" y="23511"/>
                    </a:cubicBezTo>
                    <a:cubicBezTo>
                      <a:pt x="8773" y="23591"/>
                      <a:pt x="8743" y="23671"/>
                      <a:pt x="8723" y="23751"/>
                    </a:cubicBezTo>
                    <a:cubicBezTo>
                      <a:pt x="8673" y="23921"/>
                      <a:pt x="8623" y="24091"/>
                      <a:pt x="8593" y="24271"/>
                    </a:cubicBezTo>
                    <a:cubicBezTo>
                      <a:pt x="8573" y="24371"/>
                      <a:pt x="8553" y="24471"/>
                      <a:pt x="8543" y="24580"/>
                    </a:cubicBezTo>
                    <a:cubicBezTo>
                      <a:pt x="8533" y="24671"/>
                      <a:pt x="8513" y="24760"/>
                      <a:pt x="8503" y="24850"/>
                    </a:cubicBezTo>
                    <a:cubicBezTo>
                      <a:pt x="8463" y="25210"/>
                      <a:pt x="8453" y="25559"/>
                      <a:pt x="8453" y="25909"/>
                    </a:cubicBezTo>
                    <a:cubicBezTo>
                      <a:pt x="8443" y="26069"/>
                      <a:pt x="8453" y="26229"/>
                      <a:pt x="8463" y="26389"/>
                    </a:cubicBezTo>
                    <a:cubicBezTo>
                      <a:pt x="8483" y="26589"/>
                      <a:pt x="8513" y="26778"/>
                      <a:pt x="8543" y="26978"/>
                    </a:cubicBezTo>
                    <a:cubicBezTo>
                      <a:pt x="8563" y="27138"/>
                      <a:pt x="8593" y="27298"/>
                      <a:pt x="8623" y="27448"/>
                    </a:cubicBezTo>
                    <a:cubicBezTo>
                      <a:pt x="8653" y="27618"/>
                      <a:pt x="8683" y="27788"/>
                      <a:pt x="8713" y="27948"/>
                    </a:cubicBezTo>
                    <a:cubicBezTo>
                      <a:pt x="8753" y="28128"/>
                      <a:pt x="8793" y="28297"/>
                      <a:pt x="8843" y="28467"/>
                    </a:cubicBezTo>
                    <a:cubicBezTo>
                      <a:pt x="8893" y="28627"/>
                      <a:pt x="8943" y="28777"/>
                      <a:pt x="8983" y="28937"/>
                    </a:cubicBezTo>
                    <a:cubicBezTo>
                      <a:pt x="9033" y="29107"/>
                      <a:pt x="9072" y="29287"/>
                      <a:pt x="9112" y="29467"/>
                    </a:cubicBezTo>
                    <a:cubicBezTo>
                      <a:pt x="9143" y="29656"/>
                      <a:pt x="9172" y="29836"/>
                      <a:pt x="9203" y="30016"/>
                    </a:cubicBezTo>
                    <a:cubicBezTo>
                      <a:pt x="9223" y="30216"/>
                      <a:pt x="9243" y="30406"/>
                      <a:pt x="9252" y="30606"/>
                    </a:cubicBezTo>
                    <a:cubicBezTo>
                      <a:pt x="9263" y="30715"/>
                      <a:pt x="9263" y="30815"/>
                      <a:pt x="9272" y="30925"/>
                    </a:cubicBezTo>
                    <a:cubicBezTo>
                      <a:pt x="9272" y="31025"/>
                      <a:pt x="9252" y="31115"/>
                      <a:pt x="9243" y="31205"/>
                    </a:cubicBezTo>
                    <a:cubicBezTo>
                      <a:pt x="9223" y="31365"/>
                      <a:pt x="9192" y="31525"/>
                      <a:pt x="9163" y="31674"/>
                    </a:cubicBezTo>
                    <a:cubicBezTo>
                      <a:pt x="9123" y="31845"/>
                      <a:pt x="9083" y="32014"/>
                      <a:pt x="9053" y="32184"/>
                    </a:cubicBezTo>
                    <a:cubicBezTo>
                      <a:pt x="8983" y="32524"/>
                      <a:pt x="8963" y="32873"/>
                      <a:pt x="8993" y="33213"/>
                    </a:cubicBezTo>
                    <a:cubicBezTo>
                      <a:pt x="9013" y="33493"/>
                      <a:pt x="9043" y="33773"/>
                      <a:pt x="9103" y="34043"/>
                    </a:cubicBezTo>
                    <a:cubicBezTo>
                      <a:pt x="9123" y="34163"/>
                      <a:pt x="9163" y="34283"/>
                      <a:pt x="9192" y="34392"/>
                    </a:cubicBezTo>
                    <a:cubicBezTo>
                      <a:pt x="9223" y="34512"/>
                      <a:pt x="9243" y="34622"/>
                      <a:pt x="9263" y="34732"/>
                    </a:cubicBezTo>
                    <a:cubicBezTo>
                      <a:pt x="9272" y="34852"/>
                      <a:pt x="9283" y="34972"/>
                      <a:pt x="9283" y="35091"/>
                    </a:cubicBezTo>
                    <a:cubicBezTo>
                      <a:pt x="9292" y="35231"/>
                      <a:pt x="9292" y="35371"/>
                      <a:pt x="9292" y="35511"/>
                    </a:cubicBezTo>
                    <a:cubicBezTo>
                      <a:pt x="9292" y="35651"/>
                      <a:pt x="9283" y="35791"/>
                      <a:pt x="9272" y="35931"/>
                    </a:cubicBezTo>
                    <a:cubicBezTo>
                      <a:pt x="9272" y="35951"/>
                      <a:pt x="9272" y="35971"/>
                      <a:pt x="9263" y="35991"/>
                    </a:cubicBezTo>
                    <a:cubicBezTo>
                      <a:pt x="9252" y="35981"/>
                      <a:pt x="9243" y="35961"/>
                      <a:pt x="9232" y="35951"/>
                    </a:cubicBezTo>
                    <a:cubicBezTo>
                      <a:pt x="9112" y="35801"/>
                      <a:pt x="9003" y="35651"/>
                      <a:pt x="8893" y="35502"/>
                    </a:cubicBezTo>
                    <a:cubicBezTo>
                      <a:pt x="8833" y="35431"/>
                      <a:pt x="8783" y="35362"/>
                      <a:pt x="8733" y="35291"/>
                    </a:cubicBezTo>
                    <a:cubicBezTo>
                      <a:pt x="8673" y="35211"/>
                      <a:pt x="8613" y="35142"/>
                      <a:pt x="8553" y="35072"/>
                    </a:cubicBezTo>
                    <a:cubicBezTo>
                      <a:pt x="8443" y="34932"/>
                      <a:pt x="8333" y="34792"/>
                      <a:pt x="8244" y="34642"/>
                    </a:cubicBezTo>
                    <a:cubicBezTo>
                      <a:pt x="8144" y="34482"/>
                      <a:pt x="8053" y="34323"/>
                      <a:pt x="7953" y="34163"/>
                    </a:cubicBezTo>
                    <a:cubicBezTo>
                      <a:pt x="7864" y="34012"/>
                      <a:pt x="7764" y="33863"/>
                      <a:pt x="7664" y="33713"/>
                    </a:cubicBezTo>
                    <a:cubicBezTo>
                      <a:pt x="7564" y="33563"/>
                      <a:pt x="7454" y="33413"/>
                      <a:pt x="7354" y="33263"/>
                    </a:cubicBezTo>
                    <a:cubicBezTo>
                      <a:pt x="7254" y="33113"/>
                      <a:pt x="7154" y="32964"/>
                      <a:pt x="7045" y="32824"/>
                    </a:cubicBezTo>
                    <a:cubicBezTo>
                      <a:pt x="6925" y="32673"/>
                      <a:pt x="6814" y="32534"/>
                      <a:pt x="6694" y="32384"/>
                    </a:cubicBezTo>
                    <a:cubicBezTo>
                      <a:pt x="6585" y="32244"/>
                      <a:pt x="6485" y="32094"/>
                      <a:pt x="6365" y="31964"/>
                    </a:cubicBezTo>
                    <a:cubicBezTo>
                      <a:pt x="6245" y="31814"/>
                      <a:pt x="6135" y="31685"/>
                      <a:pt x="6015" y="31534"/>
                    </a:cubicBezTo>
                    <a:lnTo>
                      <a:pt x="5925" y="31415"/>
                    </a:lnTo>
                    <a:cubicBezTo>
                      <a:pt x="5965" y="31395"/>
                      <a:pt x="5995" y="31365"/>
                      <a:pt x="6035" y="31345"/>
                    </a:cubicBezTo>
                    <a:cubicBezTo>
                      <a:pt x="6125" y="31275"/>
                      <a:pt x="6215" y="31205"/>
                      <a:pt x="6295" y="31135"/>
                    </a:cubicBezTo>
                    <a:cubicBezTo>
                      <a:pt x="6345" y="31105"/>
                      <a:pt x="6385" y="31065"/>
                      <a:pt x="6425" y="31025"/>
                    </a:cubicBezTo>
                    <a:cubicBezTo>
                      <a:pt x="6465" y="30995"/>
                      <a:pt x="6505" y="30955"/>
                      <a:pt x="6545" y="30925"/>
                    </a:cubicBezTo>
                    <a:cubicBezTo>
                      <a:pt x="6625" y="30845"/>
                      <a:pt x="6714" y="30785"/>
                      <a:pt x="6805" y="30715"/>
                    </a:cubicBezTo>
                    <a:cubicBezTo>
                      <a:pt x="6905" y="30646"/>
                      <a:pt x="7005" y="30586"/>
                      <a:pt x="7105" y="30526"/>
                    </a:cubicBezTo>
                    <a:cubicBezTo>
                      <a:pt x="7214" y="30446"/>
                      <a:pt x="7334" y="30375"/>
                      <a:pt x="7444" y="30306"/>
                    </a:cubicBezTo>
                    <a:cubicBezTo>
                      <a:pt x="7504" y="30266"/>
                      <a:pt x="7554" y="30236"/>
                      <a:pt x="7614" y="30206"/>
                    </a:cubicBezTo>
                    <a:cubicBezTo>
                      <a:pt x="7644" y="30186"/>
                      <a:pt x="7664" y="30176"/>
                      <a:pt x="7694" y="30166"/>
                    </a:cubicBezTo>
                    <a:cubicBezTo>
                      <a:pt x="7724" y="30136"/>
                      <a:pt x="7774" y="30116"/>
                      <a:pt x="7804" y="30086"/>
                    </a:cubicBezTo>
                    <a:cubicBezTo>
                      <a:pt x="7844" y="30056"/>
                      <a:pt x="7873" y="29996"/>
                      <a:pt x="7844" y="29946"/>
                    </a:cubicBezTo>
                    <a:cubicBezTo>
                      <a:pt x="7834" y="29926"/>
                      <a:pt x="7824" y="29906"/>
                      <a:pt x="7814" y="29896"/>
                    </a:cubicBezTo>
                    <a:cubicBezTo>
                      <a:pt x="7794" y="29876"/>
                      <a:pt x="7764" y="29866"/>
                      <a:pt x="7744" y="29866"/>
                    </a:cubicBezTo>
                    <a:cubicBezTo>
                      <a:pt x="7724" y="29856"/>
                      <a:pt x="7714" y="29856"/>
                      <a:pt x="7694" y="29856"/>
                    </a:cubicBezTo>
                    <a:lnTo>
                      <a:pt x="7674" y="29856"/>
                    </a:lnTo>
                    <a:cubicBezTo>
                      <a:pt x="7644" y="29866"/>
                      <a:pt x="7614" y="29866"/>
                      <a:pt x="7594" y="29876"/>
                    </a:cubicBezTo>
                    <a:cubicBezTo>
                      <a:pt x="7534" y="29876"/>
                      <a:pt x="7484" y="29896"/>
                      <a:pt x="7424" y="29906"/>
                    </a:cubicBezTo>
                    <a:cubicBezTo>
                      <a:pt x="7364" y="29916"/>
                      <a:pt x="7304" y="29936"/>
                      <a:pt x="7244" y="29946"/>
                    </a:cubicBezTo>
                    <a:cubicBezTo>
                      <a:pt x="7174" y="29956"/>
                      <a:pt x="7114" y="29976"/>
                      <a:pt x="7054" y="29996"/>
                    </a:cubicBezTo>
                    <a:cubicBezTo>
                      <a:pt x="6945" y="30026"/>
                      <a:pt x="6834" y="30056"/>
                      <a:pt x="6725" y="30096"/>
                    </a:cubicBezTo>
                    <a:cubicBezTo>
                      <a:pt x="6615" y="30136"/>
                      <a:pt x="6505" y="30176"/>
                      <a:pt x="6385" y="30216"/>
                    </a:cubicBezTo>
                    <a:cubicBezTo>
                      <a:pt x="6285" y="30255"/>
                      <a:pt x="6185" y="30295"/>
                      <a:pt x="6075" y="30346"/>
                    </a:cubicBezTo>
                    <a:cubicBezTo>
                      <a:pt x="5975" y="30386"/>
                      <a:pt x="5875" y="30435"/>
                      <a:pt x="5775" y="30486"/>
                    </a:cubicBezTo>
                    <a:cubicBezTo>
                      <a:pt x="5675" y="30535"/>
                      <a:pt x="5566" y="30586"/>
                      <a:pt x="5466" y="30646"/>
                    </a:cubicBezTo>
                    <a:cubicBezTo>
                      <a:pt x="5386" y="30686"/>
                      <a:pt x="5316" y="30745"/>
                      <a:pt x="5246" y="30795"/>
                    </a:cubicBezTo>
                    <a:lnTo>
                      <a:pt x="5246" y="30686"/>
                    </a:lnTo>
                    <a:cubicBezTo>
                      <a:pt x="5246" y="30635"/>
                      <a:pt x="5226" y="30595"/>
                      <a:pt x="5216" y="30546"/>
                    </a:cubicBezTo>
                    <a:cubicBezTo>
                      <a:pt x="5206" y="30515"/>
                      <a:pt x="5186" y="30475"/>
                      <a:pt x="5166" y="30435"/>
                    </a:cubicBezTo>
                    <a:cubicBezTo>
                      <a:pt x="5136" y="30375"/>
                      <a:pt x="5106" y="30306"/>
                      <a:pt x="5066" y="30246"/>
                    </a:cubicBezTo>
                    <a:cubicBezTo>
                      <a:pt x="5026" y="30176"/>
                      <a:pt x="4986" y="30106"/>
                      <a:pt x="4936" y="30036"/>
                    </a:cubicBezTo>
                    <a:cubicBezTo>
                      <a:pt x="4926" y="30016"/>
                      <a:pt x="4906" y="29986"/>
                      <a:pt x="4896" y="29966"/>
                    </a:cubicBezTo>
                    <a:cubicBezTo>
                      <a:pt x="4916" y="29956"/>
                      <a:pt x="4936" y="29936"/>
                      <a:pt x="4956" y="29916"/>
                    </a:cubicBezTo>
                    <a:cubicBezTo>
                      <a:pt x="4986" y="29876"/>
                      <a:pt x="4996" y="29846"/>
                      <a:pt x="5016" y="29816"/>
                    </a:cubicBezTo>
                    <a:cubicBezTo>
                      <a:pt x="5036" y="29746"/>
                      <a:pt x="5046" y="29676"/>
                      <a:pt x="5056" y="29606"/>
                    </a:cubicBezTo>
                    <a:cubicBezTo>
                      <a:pt x="5066" y="29556"/>
                      <a:pt x="5056" y="29496"/>
                      <a:pt x="5046" y="29447"/>
                    </a:cubicBezTo>
                    <a:cubicBezTo>
                      <a:pt x="5036" y="29396"/>
                      <a:pt x="5036" y="29347"/>
                      <a:pt x="5026" y="29287"/>
                    </a:cubicBezTo>
                    <a:cubicBezTo>
                      <a:pt x="5016" y="29196"/>
                      <a:pt x="5006" y="29107"/>
                      <a:pt x="5006" y="29017"/>
                    </a:cubicBezTo>
                    <a:cubicBezTo>
                      <a:pt x="4996" y="28927"/>
                      <a:pt x="4996" y="28837"/>
                      <a:pt x="4986" y="28747"/>
                    </a:cubicBezTo>
                    <a:cubicBezTo>
                      <a:pt x="4976" y="28697"/>
                      <a:pt x="4966" y="28657"/>
                      <a:pt x="4956" y="28607"/>
                    </a:cubicBezTo>
                    <a:cubicBezTo>
                      <a:pt x="4946" y="28557"/>
                      <a:pt x="4936" y="28517"/>
                      <a:pt x="4916" y="28467"/>
                    </a:cubicBezTo>
                    <a:cubicBezTo>
                      <a:pt x="4896" y="28397"/>
                      <a:pt x="4866" y="28327"/>
                      <a:pt x="4826" y="28257"/>
                    </a:cubicBezTo>
                    <a:cubicBezTo>
                      <a:pt x="4806" y="28217"/>
                      <a:pt x="4776" y="28168"/>
                      <a:pt x="4746" y="28128"/>
                    </a:cubicBezTo>
                    <a:cubicBezTo>
                      <a:pt x="4696" y="28048"/>
                      <a:pt x="4647" y="27977"/>
                      <a:pt x="4607" y="27897"/>
                    </a:cubicBezTo>
                    <a:cubicBezTo>
                      <a:pt x="4587" y="27868"/>
                      <a:pt x="4567" y="27837"/>
                      <a:pt x="4556" y="27798"/>
                    </a:cubicBezTo>
                    <a:cubicBezTo>
                      <a:pt x="4536" y="27768"/>
                      <a:pt x="4527" y="27738"/>
                      <a:pt x="4507" y="27708"/>
                    </a:cubicBezTo>
                    <a:cubicBezTo>
                      <a:pt x="4467" y="27608"/>
                      <a:pt x="4427" y="27498"/>
                      <a:pt x="4387" y="27388"/>
                    </a:cubicBezTo>
                    <a:cubicBezTo>
                      <a:pt x="4356" y="27288"/>
                      <a:pt x="4336" y="27178"/>
                      <a:pt x="4316" y="27069"/>
                    </a:cubicBezTo>
                    <a:cubicBezTo>
                      <a:pt x="4316" y="27018"/>
                      <a:pt x="4307" y="26978"/>
                      <a:pt x="4307" y="26929"/>
                    </a:cubicBezTo>
                    <a:lnTo>
                      <a:pt x="4307" y="26749"/>
                    </a:lnTo>
                    <a:cubicBezTo>
                      <a:pt x="4307" y="26649"/>
                      <a:pt x="4316" y="26549"/>
                      <a:pt x="4336" y="26449"/>
                    </a:cubicBezTo>
                    <a:cubicBezTo>
                      <a:pt x="4367" y="26249"/>
                      <a:pt x="4407" y="26059"/>
                      <a:pt x="4447" y="25870"/>
                    </a:cubicBezTo>
                    <a:cubicBezTo>
                      <a:pt x="4476" y="25690"/>
                      <a:pt x="4507" y="25510"/>
                      <a:pt x="4556" y="25330"/>
                    </a:cubicBezTo>
                    <a:cubicBezTo>
                      <a:pt x="4647" y="24950"/>
                      <a:pt x="4726" y="24560"/>
                      <a:pt x="4826" y="24181"/>
                    </a:cubicBezTo>
                    <a:cubicBezTo>
                      <a:pt x="4876" y="23981"/>
                      <a:pt x="4926" y="23791"/>
                      <a:pt x="4976" y="23591"/>
                    </a:cubicBezTo>
                    <a:cubicBezTo>
                      <a:pt x="4996" y="23501"/>
                      <a:pt x="5026" y="23412"/>
                      <a:pt x="5056" y="23312"/>
                    </a:cubicBezTo>
                    <a:cubicBezTo>
                      <a:pt x="5086" y="23221"/>
                      <a:pt x="5116" y="23132"/>
                      <a:pt x="5146" y="23032"/>
                    </a:cubicBezTo>
                    <a:cubicBezTo>
                      <a:pt x="5276" y="22672"/>
                      <a:pt x="5416" y="22312"/>
                      <a:pt x="5515" y="21953"/>
                    </a:cubicBezTo>
                    <a:cubicBezTo>
                      <a:pt x="5546" y="21862"/>
                      <a:pt x="5566" y="21773"/>
                      <a:pt x="5595" y="21683"/>
                    </a:cubicBezTo>
                    <a:cubicBezTo>
                      <a:pt x="5635" y="21583"/>
                      <a:pt x="5666" y="21473"/>
                      <a:pt x="5706" y="21373"/>
                    </a:cubicBezTo>
                    <a:cubicBezTo>
                      <a:pt x="5775" y="21193"/>
                      <a:pt x="5846" y="21003"/>
                      <a:pt x="5915" y="20823"/>
                    </a:cubicBezTo>
                    <a:cubicBezTo>
                      <a:pt x="6045" y="20454"/>
                      <a:pt x="6185" y="20094"/>
                      <a:pt x="6305" y="19724"/>
                    </a:cubicBezTo>
                    <a:cubicBezTo>
                      <a:pt x="6345" y="19575"/>
                      <a:pt x="6395" y="19424"/>
                      <a:pt x="6455" y="19275"/>
                    </a:cubicBezTo>
                    <a:cubicBezTo>
                      <a:pt x="6495" y="19135"/>
                      <a:pt x="6545" y="19005"/>
                      <a:pt x="6595" y="18865"/>
                    </a:cubicBezTo>
                    <a:lnTo>
                      <a:pt x="6745" y="18445"/>
                    </a:lnTo>
                    <a:cubicBezTo>
                      <a:pt x="6794" y="18305"/>
                      <a:pt x="6854" y="18165"/>
                      <a:pt x="6914" y="18026"/>
                    </a:cubicBezTo>
                    <a:cubicBezTo>
                      <a:pt x="6994" y="17846"/>
                      <a:pt x="7074" y="17666"/>
                      <a:pt x="7164" y="17486"/>
                    </a:cubicBezTo>
                    <a:cubicBezTo>
                      <a:pt x="7254" y="17317"/>
                      <a:pt x="7334" y="17146"/>
                      <a:pt x="7414" y="16977"/>
                    </a:cubicBezTo>
                    <a:cubicBezTo>
                      <a:pt x="7504" y="16807"/>
                      <a:pt x="7594" y="16647"/>
                      <a:pt x="7684" y="16487"/>
                    </a:cubicBezTo>
                    <a:cubicBezTo>
                      <a:pt x="7724" y="16397"/>
                      <a:pt x="7774" y="16317"/>
                      <a:pt x="7814" y="16237"/>
                    </a:cubicBezTo>
                    <a:cubicBezTo>
                      <a:pt x="7864" y="16158"/>
                      <a:pt x="7904" y="16078"/>
                      <a:pt x="7953" y="15998"/>
                    </a:cubicBezTo>
                    <a:cubicBezTo>
                      <a:pt x="8053" y="15838"/>
                      <a:pt x="8153" y="15678"/>
                      <a:pt x="8273" y="15518"/>
                    </a:cubicBezTo>
                    <a:cubicBezTo>
                      <a:pt x="8313" y="15468"/>
                      <a:pt x="8353" y="15418"/>
                      <a:pt x="8403" y="15368"/>
                    </a:cubicBezTo>
                    <a:cubicBezTo>
                      <a:pt x="8423" y="15338"/>
                      <a:pt x="8453" y="15308"/>
                      <a:pt x="8483" y="15278"/>
                    </a:cubicBezTo>
                    <a:lnTo>
                      <a:pt x="8543" y="15218"/>
                    </a:lnTo>
                    <a:cubicBezTo>
                      <a:pt x="8573" y="15198"/>
                      <a:pt x="8613" y="15178"/>
                      <a:pt x="8643" y="15158"/>
                    </a:cubicBezTo>
                    <a:close/>
                    <a:moveTo>
                      <a:pt x="17446" y="19994"/>
                    </a:moveTo>
                    <a:cubicBezTo>
                      <a:pt x="17466" y="20004"/>
                      <a:pt x="17486" y="20014"/>
                      <a:pt x="17496" y="20024"/>
                    </a:cubicBezTo>
                    <a:cubicBezTo>
                      <a:pt x="17525" y="20044"/>
                      <a:pt x="17545" y="20074"/>
                      <a:pt x="17565" y="20094"/>
                    </a:cubicBezTo>
                    <a:cubicBezTo>
                      <a:pt x="17616" y="20164"/>
                      <a:pt x="17656" y="20234"/>
                      <a:pt x="17685" y="20304"/>
                    </a:cubicBezTo>
                    <a:cubicBezTo>
                      <a:pt x="17705" y="20334"/>
                      <a:pt x="17716" y="20374"/>
                      <a:pt x="17725" y="20414"/>
                    </a:cubicBezTo>
                    <a:lnTo>
                      <a:pt x="17756" y="20534"/>
                    </a:lnTo>
                    <a:cubicBezTo>
                      <a:pt x="17765" y="20723"/>
                      <a:pt x="17776" y="20903"/>
                      <a:pt x="17785" y="21083"/>
                    </a:cubicBezTo>
                    <a:cubicBezTo>
                      <a:pt x="17796" y="21183"/>
                      <a:pt x="17796" y="21283"/>
                      <a:pt x="17816" y="21383"/>
                    </a:cubicBezTo>
                    <a:cubicBezTo>
                      <a:pt x="17825" y="21473"/>
                      <a:pt x="17825" y="21563"/>
                      <a:pt x="17845" y="21653"/>
                    </a:cubicBezTo>
                    <a:cubicBezTo>
                      <a:pt x="17865" y="21743"/>
                      <a:pt x="17885" y="21842"/>
                      <a:pt x="17905" y="21933"/>
                    </a:cubicBezTo>
                    <a:cubicBezTo>
                      <a:pt x="17936" y="22022"/>
                      <a:pt x="17976" y="22113"/>
                      <a:pt x="18015" y="22193"/>
                    </a:cubicBezTo>
                    <a:cubicBezTo>
                      <a:pt x="18065" y="22272"/>
                      <a:pt x="18105" y="22352"/>
                      <a:pt x="18155" y="22432"/>
                    </a:cubicBezTo>
                    <a:cubicBezTo>
                      <a:pt x="18185" y="22512"/>
                      <a:pt x="18225" y="22592"/>
                      <a:pt x="18265" y="22662"/>
                    </a:cubicBezTo>
                    <a:cubicBezTo>
                      <a:pt x="18295" y="22762"/>
                      <a:pt x="18335" y="22862"/>
                      <a:pt x="18355" y="22962"/>
                    </a:cubicBezTo>
                    <a:cubicBezTo>
                      <a:pt x="18385" y="23081"/>
                      <a:pt x="18415" y="23201"/>
                      <a:pt x="18445" y="23312"/>
                    </a:cubicBezTo>
                    <a:cubicBezTo>
                      <a:pt x="18475" y="23421"/>
                      <a:pt x="18515" y="23531"/>
                      <a:pt x="18545" y="23641"/>
                    </a:cubicBezTo>
                    <a:cubicBezTo>
                      <a:pt x="18565" y="23701"/>
                      <a:pt x="18585" y="23761"/>
                      <a:pt x="18595" y="23831"/>
                    </a:cubicBezTo>
                    <a:lnTo>
                      <a:pt x="18625" y="23981"/>
                    </a:lnTo>
                    <a:cubicBezTo>
                      <a:pt x="18635" y="24081"/>
                      <a:pt x="18645" y="24181"/>
                      <a:pt x="18645" y="24280"/>
                    </a:cubicBezTo>
                    <a:cubicBezTo>
                      <a:pt x="18655" y="24380"/>
                      <a:pt x="18655" y="24480"/>
                      <a:pt x="18665" y="24591"/>
                    </a:cubicBezTo>
                    <a:cubicBezTo>
                      <a:pt x="18675" y="24810"/>
                      <a:pt x="18715" y="25030"/>
                      <a:pt x="18744" y="25250"/>
                    </a:cubicBezTo>
                    <a:cubicBezTo>
                      <a:pt x="18764" y="25470"/>
                      <a:pt x="18784" y="25679"/>
                      <a:pt x="18815" y="25899"/>
                    </a:cubicBezTo>
                    <a:cubicBezTo>
                      <a:pt x="18824" y="26019"/>
                      <a:pt x="18844" y="26139"/>
                      <a:pt x="18864" y="26249"/>
                    </a:cubicBezTo>
                    <a:cubicBezTo>
                      <a:pt x="18884" y="26349"/>
                      <a:pt x="18895" y="26449"/>
                      <a:pt x="18904" y="26549"/>
                    </a:cubicBezTo>
                    <a:cubicBezTo>
                      <a:pt x="18935" y="26798"/>
                      <a:pt x="18955" y="27049"/>
                      <a:pt x="18964" y="27298"/>
                    </a:cubicBezTo>
                    <a:cubicBezTo>
                      <a:pt x="18975" y="27548"/>
                      <a:pt x="18964" y="27798"/>
                      <a:pt x="18964" y="28048"/>
                    </a:cubicBezTo>
                    <a:cubicBezTo>
                      <a:pt x="18955" y="28177"/>
                      <a:pt x="18955" y="28297"/>
                      <a:pt x="18955" y="28427"/>
                    </a:cubicBezTo>
                    <a:cubicBezTo>
                      <a:pt x="18955" y="28557"/>
                      <a:pt x="18955" y="28687"/>
                      <a:pt x="18975" y="28817"/>
                    </a:cubicBezTo>
                    <a:cubicBezTo>
                      <a:pt x="18984" y="28977"/>
                      <a:pt x="19004" y="29127"/>
                      <a:pt x="19035" y="29267"/>
                    </a:cubicBezTo>
                    <a:cubicBezTo>
                      <a:pt x="19064" y="29387"/>
                      <a:pt x="19095" y="29496"/>
                      <a:pt x="19124" y="29616"/>
                    </a:cubicBezTo>
                    <a:cubicBezTo>
                      <a:pt x="19135" y="29686"/>
                      <a:pt x="19155" y="29756"/>
                      <a:pt x="19175" y="29826"/>
                    </a:cubicBezTo>
                    <a:cubicBezTo>
                      <a:pt x="19195" y="29896"/>
                      <a:pt x="19204" y="29966"/>
                      <a:pt x="19214" y="30036"/>
                    </a:cubicBezTo>
                    <a:cubicBezTo>
                      <a:pt x="19244" y="30156"/>
                      <a:pt x="19254" y="30266"/>
                      <a:pt x="19274" y="30386"/>
                    </a:cubicBezTo>
                    <a:cubicBezTo>
                      <a:pt x="19334" y="30885"/>
                      <a:pt x="19354" y="31385"/>
                      <a:pt x="19404" y="31885"/>
                    </a:cubicBezTo>
                    <a:cubicBezTo>
                      <a:pt x="19434" y="32134"/>
                      <a:pt x="19454" y="32384"/>
                      <a:pt x="19454" y="32624"/>
                    </a:cubicBezTo>
                    <a:lnTo>
                      <a:pt x="19454" y="33013"/>
                    </a:lnTo>
                    <a:cubicBezTo>
                      <a:pt x="19464" y="33133"/>
                      <a:pt x="19464" y="33263"/>
                      <a:pt x="19474" y="33383"/>
                    </a:cubicBezTo>
                    <a:cubicBezTo>
                      <a:pt x="19484" y="33553"/>
                      <a:pt x="19514" y="33713"/>
                      <a:pt x="19524" y="33883"/>
                    </a:cubicBezTo>
                    <a:cubicBezTo>
                      <a:pt x="19534" y="34063"/>
                      <a:pt x="19524" y="34232"/>
                      <a:pt x="19514" y="34412"/>
                    </a:cubicBezTo>
                    <a:cubicBezTo>
                      <a:pt x="19504" y="34482"/>
                      <a:pt x="19494" y="34562"/>
                      <a:pt x="19494" y="34632"/>
                    </a:cubicBezTo>
                    <a:cubicBezTo>
                      <a:pt x="19484" y="34722"/>
                      <a:pt x="19484" y="34802"/>
                      <a:pt x="19484" y="34882"/>
                    </a:cubicBezTo>
                    <a:cubicBezTo>
                      <a:pt x="19504" y="35042"/>
                      <a:pt x="19504" y="35191"/>
                      <a:pt x="19494" y="35351"/>
                    </a:cubicBezTo>
                    <a:cubicBezTo>
                      <a:pt x="19484" y="35431"/>
                      <a:pt x="19474" y="35511"/>
                      <a:pt x="19454" y="35591"/>
                    </a:cubicBezTo>
                    <a:cubicBezTo>
                      <a:pt x="19444" y="35681"/>
                      <a:pt x="19424" y="35781"/>
                      <a:pt x="19404" y="35881"/>
                    </a:cubicBezTo>
                    <a:cubicBezTo>
                      <a:pt x="19384" y="35981"/>
                      <a:pt x="19354" y="36081"/>
                      <a:pt x="19324" y="36191"/>
                    </a:cubicBezTo>
                    <a:cubicBezTo>
                      <a:pt x="19294" y="36281"/>
                      <a:pt x="19254" y="36370"/>
                      <a:pt x="19224" y="36461"/>
                    </a:cubicBezTo>
                    <a:cubicBezTo>
                      <a:pt x="19184" y="36550"/>
                      <a:pt x="19144" y="36630"/>
                      <a:pt x="19104" y="36710"/>
                    </a:cubicBezTo>
                    <a:cubicBezTo>
                      <a:pt x="19055" y="36810"/>
                      <a:pt x="19015" y="36910"/>
                      <a:pt x="18964" y="37010"/>
                    </a:cubicBezTo>
                    <a:cubicBezTo>
                      <a:pt x="18875" y="37210"/>
                      <a:pt x="18795" y="37410"/>
                      <a:pt x="18695" y="37600"/>
                    </a:cubicBezTo>
                    <a:cubicBezTo>
                      <a:pt x="18595" y="37789"/>
                      <a:pt x="18485" y="37980"/>
                      <a:pt x="18375" y="38159"/>
                    </a:cubicBezTo>
                    <a:cubicBezTo>
                      <a:pt x="18275" y="38329"/>
                      <a:pt x="18165" y="38479"/>
                      <a:pt x="18045" y="38639"/>
                    </a:cubicBezTo>
                    <a:cubicBezTo>
                      <a:pt x="17985" y="38719"/>
                      <a:pt x="17916" y="38799"/>
                      <a:pt x="17836" y="38879"/>
                    </a:cubicBezTo>
                    <a:cubicBezTo>
                      <a:pt x="17756" y="38968"/>
                      <a:pt x="17676" y="39048"/>
                      <a:pt x="17585" y="39139"/>
                    </a:cubicBezTo>
                    <a:cubicBezTo>
                      <a:pt x="17426" y="39318"/>
                      <a:pt x="17256" y="39488"/>
                      <a:pt x="17086" y="39668"/>
                    </a:cubicBezTo>
                    <a:cubicBezTo>
                      <a:pt x="16916" y="39838"/>
                      <a:pt x="16746" y="40018"/>
                      <a:pt x="16577" y="40198"/>
                    </a:cubicBezTo>
                    <a:cubicBezTo>
                      <a:pt x="16406" y="40387"/>
                      <a:pt x="16237" y="40577"/>
                      <a:pt x="16087" y="40777"/>
                    </a:cubicBezTo>
                    <a:cubicBezTo>
                      <a:pt x="15937" y="40977"/>
                      <a:pt x="15797" y="41177"/>
                      <a:pt x="15647" y="41386"/>
                    </a:cubicBezTo>
                    <a:cubicBezTo>
                      <a:pt x="15578" y="41486"/>
                      <a:pt x="15507" y="41586"/>
                      <a:pt x="15458" y="41696"/>
                    </a:cubicBezTo>
                    <a:cubicBezTo>
                      <a:pt x="15398" y="41796"/>
                      <a:pt x="15347" y="41906"/>
                      <a:pt x="15298" y="42016"/>
                    </a:cubicBezTo>
                    <a:cubicBezTo>
                      <a:pt x="15247" y="42136"/>
                      <a:pt x="15198" y="42246"/>
                      <a:pt x="15147" y="42356"/>
                    </a:cubicBezTo>
                    <a:cubicBezTo>
                      <a:pt x="15118" y="42405"/>
                      <a:pt x="15088" y="42456"/>
                      <a:pt x="15068" y="42505"/>
                    </a:cubicBezTo>
                    <a:cubicBezTo>
                      <a:pt x="15038" y="42565"/>
                      <a:pt x="14998" y="42625"/>
                      <a:pt x="14968" y="42685"/>
                    </a:cubicBezTo>
                    <a:cubicBezTo>
                      <a:pt x="14838" y="42905"/>
                      <a:pt x="14708" y="43115"/>
                      <a:pt x="14578" y="43335"/>
                    </a:cubicBezTo>
                    <a:cubicBezTo>
                      <a:pt x="14538" y="43395"/>
                      <a:pt x="14508" y="43445"/>
                      <a:pt x="14478" y="43505"/>
                    </a:cubicBezTo>
                    <a:cubicBezTo>
                      <a:pt x="14428" y="43435"/>
                      <a:pt x="14388" y="43365"/>
                      <a:pt x="14339" y="43285"/>
                    </a:cubicBezTo>
                    <a:cubicBezTo>
                      <a:pt x="14299" y="43215"/>
                      <a:pt x="14259" y="43135"/>
                      <a:pt x="14208" y="43055"/>
                    </a:cubicBezTo>
                    <a:cubicBezTo>
                      <a:pt x="14119" y="42905"/>
                      <a:pt x="14028" y="42765"/>
                      <a:pt x="13948" y="42616"/>
                    </a:cubicBezTo>
                    <a:cubicBezTo>
                      <a:pt x="13859" y="42465"/>
                      <a:pt x="13769" y="42316"/>
                      <a:pt x="13669" y="42176"/>
                    </a:cubicBezTo>
                    <a:cubicBezTo>
                      <a:pt x="13559" y="42016"/>
                      <a:pt x="13449" y="41866"/>
                      <a:pt x="13339" y="41716"/>
                    </a:cubicBezTo>
                    <a:lnTo>
                      <a:pt x="13040" y="41266"/>
                    </a:lnTo>
                    <a:cubicBezTo>
                      <a:pt x="12840" y="40957"/>
                      <a:pt x="12650" y="40647"/>
                      <a:pt x="12450" y="40347"/>
                    </a:cubicBezTo>
                    <a:cubicBezTo>
                      <a:pt x="12340" y="40187"/>
                      <a:pt x="12230" y="40038"/>
                      <a:pt x="12120" y="39888"/>
                    </a:cubicBezTo>
                    <a:cubicBezTo>
                      <a:pt x="12010" y="39748"/>
                      <a:pt x="11890" y="39598"/>
                      <a:pt x="11781" y="39458"/>
                    </a:cubicBezTo>
                    <a:cubicBezTo>
                      <a:pt x="11670" y="39308"/>
                      <a:pt x="11561" y="39168"/>
                      <a:pt x="11441" y="39028"/>
                    </a:cubicBezTo>
                    <a:lnTo>
                      <a:pt x="11081" y="38579"/>
                    </a:lnTo>
                    <a:cubicBezTo>
                      <a:pt x="10971" y="38439"/>
                      <a:pt x="10861" y="38299"/>
                      <a:pt x="10742" y="38149"/>
                    </a:cubicBezTo>
                    <a:cubicBezTo>
                      <a:pt x="10631" y="38009"/>
                      <a:pt x="10511" y="37869"/>
                      <a:pt x="10411" y="37720"/>
                    </a:cubicBezTo>
                    <a:cubicBezTo>
                      <a:pt x="10311" y="37580"/>
                      <a:pt x="10222" y="37430"/>
                      <a:pt x="10122" y="37280"/>
                    </a:cubicBezTo>
                    <a:cubicBezTo>
                      <a:pt x="10022" y="37130"/>
                      <a:pt x="9922" y="36990"/>
                      <a:pt x="9832" y="36840"/>
                    </a:cubicBezTo>
                    <a:cubicBezTo>
                      <a:pt x="9742" y="36701"/>
                      <a:pt x="9662" y="36561"/>
                      <a:pt x="9582" y="36430"/>
                    </a:cubicBezTo>
                    <a:cubicBezTo>
                      <a:pt x="9582" y="36421"/>
                      <a:pt x="9592" y="36421"/>
                      <a:pt x="9592" y="36410"/>
                    </a:cubicBezTo>
                    <a:cubicBezTo>
                      <a:pt x="9682" y="36251"/>
                      <a:pt x="9702" y="36061"/>
                      <a:pt x="9722" y="35881"/>
                    </a:cubicBezTo>
                    <a:cubicBezTo>
                      <a:pt x="9742" y="35721"/>
                      <a:pt x="9752" y="35551"/>
                      <a:pt x="9752" y="35382"/>
                    </a:cubicBezTo>
                    <a:cubicBezTo>
                      <a:pt x="9742" y="35222"/>
                      <a:pt x="9732" y="35062"/>
                      <a:pt x="9712" y="34902"/>
                    </a:cubicBezTo>
                    <a:cubicBezTo>
                      <a:pt x="9702" y="34812"/>
                      <a:pt x="9692" y="34712"/>
                      <a:pt x="9672" y="34622"/>
                    </a:cubicBezTo>
                    <a:cubicBezTo>
                      <a:pt x="9652" y="34542"/>
                      <a:pt x="9632" y="34462"/>
                      <a:pt x="9612" y="34392"/>
                    </a:cubicBezTo>
                    <a:cubicBezTo>
                      <a:pt x="9582" y="34292"/>
                      <a:pt x="9552" y="34192"/>
                      <a:pt x="9523" y="34103"/>
                    </a:cubicBezTo>
                    <a:cubicBezTo>
                      <a:pt x="9492" y="33992"/>
                      <a:pt x="9463" y="33892"/>
                      <a:pt x="9443" y="33783"/>
                    </a:cubicBezTo>
                    <a:cubicBezTo>
                      <a:pt x="9392" y="33583"/>
                      <a:pt x="9363" y="33383"/>
                      <a:pt x="9332" y="33183"/>
                    </a:cubicBezTo>
                    <a:cubicBezTo>
                      <a:pt x="9323" y="33124"/>
                      <a:pt x="9312" y="33053"/>
                      <a:pt x="9312" y="32993"/>
                    </a:cubicBezTo>
                    <a:cubicBezTo>
                      <a:pt x="9303" y="32913"/>
                      <a:pt x="9303" y="32833"/>
                      <a:pt x="9303" y="32753"/>
                    </a:cubicBezTo>
                    <a:cubicBezTo>
                      <a:pt x="9303" y="32604"/>
                      <a:pt x="9312" y="32464"/>
                      <a:pt x="9323" y="32314"/>
                    </a:cubicBezTo>
                    <a:cubicBezTo>
                      <a:pt x="9352" y="32154"/>
                      <a:pt x="9383" y="32004"/>
                      <a:pt x="9423" y="31845"/>
                    </a:cubicBezTo>
                    <a:cubicBezTo>
                      <a:pt x="9452" y="31674"/>
                      <a:pt x="9492" y="31505"/>
                      <a:pt x="9512" y="31325"/>
                    </a:cubicBezTo>
                    <a:cubicBezTo>
                      <a:pt x="9543" y="31155"/>
                      <a:pt x="9562" y="30975"/>
                      <a:pt x="9562" y="30805"/>
                    </a:cubicBezTo>
                    <a:cubicBezTo>
                      <a:pt x="9552" y="30626"/>
                      <a:pt x="9552" y="30455"/>
                      <a:pt x="9532" y="30275"/>
                    </a:cubicBezTo>
                    <a:cubicBezTo>
                      <a:pt x="9512" y="29926"/>
                      <a:pt x="9463" y="29576"/>
                      <a:pt x="9412" y="29227"/>
                    </a:cubicBezTo>
                    <a:cubicBezTo>
                      <a:pt x="9383" y="29056"/>
                      <a:pt x="9352" y="28897"/>
                      <a:pt x="9312" y="28727"/>
                    </a:cubicBezTo>
                    <a:cubicBezTo>
                      <a:pt x="9283" y="28567"/>
                      <a:pt x="9243" y="28407"/>
                      <a:pt x="9212" y="28248"/>
                    </a:cubicBezTo>
                    <a:cubicBezTo>
                      <a:pt x="9183" y="28108"/>
                      <a:pt x="9163" y="27968"/>
                      <a:pt x="9143" y="27837"/>
                    </a:cubicBezTo>
                    <a:cubicBezTo>
                      <a:pt x="9123" y="27718"/>
                      <a:pt x="9103" y="27608"/>
                      <a:pt x="9083" y="27498"/>
                    </a:cubicBezTo>
                    <a:cubicBezTo>
                      <a:pt x="9072" y="27378"/>
                      <a:pt x="9053" y="27258"/>
                      <a:pt x="9043" y="27138"/>
                    </a:cubicBezTo>
                    <a:lnTo>
                      <a:pt x="8983" y="26749"/>
                    </a:lnTo>
                    <a:cubicBezTo>
                      <a:pt x="8963" y="26579"/>
                      <a:pt x="8953" y="26409"/>
                      <a:pt x="8933" y="26249"/>
                    </a:cubicBezTo>
                    <a:cubicBezTo>
                      <a:pt x="8923" y="26079"/>
                      <a:pt x="8933" y="25909"/>
                      <a:pt x="8933" y="25739"/>
                    </a:cubicBezTo>
                    <a:cubicBezTo>
                      <a:pt x="8933" y="25570"/>
                      <a:pt x="8933" y="25399"/>
                      <a:pt x="8943" y="25230"/>
                    </a:cubicBezTo>
                    <a:cubicBezTo>
                      <a:pt x="8953" y="25070"/>
                      <a:pt x="8953" y="24900"/>
                      <a:pt x="8973" y="24730"/>
                    </a:cubicBezTo>
                    <a:cubicBezTo>
                      <a:pt x="8983" y="24671"/>
                      <a:pt x="8983" y="24600"/>
                      <a:pt x="8993" y="24531"/>
                    </a:cubicBezTo>
                    <a:cubicBezTo>
                      <a:pt x="8993" y="24500"/>
                      <a:pt x="9003" y="24471"/>
                      <a:pt x="9003" y="24451"/>
                    </a:cubicBezTo>
                    <a:cubicBezTo>
                      <a:pt x="9013" y="24400"/>
                      <a:pt x="9013" y="24360"/>
                      <a:pt x="9023" y="24320"/>
                    </a:cubicBezTo>
                    <a:cubicBezTo>
                      <a:pt x="9043" y="24240"/>
                      <a:pt x="9053" y="24151"/>
                      <a:pt x="9072" y="24071"/>
                    </a:cubicBezTo>
                    <a:cubicBezTo>
                      <a:pt x="9092" y="23981"/>
                      <a:pt x="9112" y="23901"/>
                      <a:pt x="9143" y="23811"/>
                    </a:cubicBezTo>
                    <a:cubicBezTo>
                      <a:pt x="9163" y="23731"/>
                      <a:pt x="9192" y="23641"/>
                      <a:pt x="9223" y="23561"/>
                    </a:cubicBezTo>
                    <a:cubicBezTo>
                      <a:pt x="9283" y="23401"/>
                      <a:pt x="9343" y="23232"/>
                      <a:pt x="9412" y="23072"/>
                    </a:cubicBezTo>
                    <a:cubicBezTo>
                      <a:pt x="9472" y="22902"/>
                      <a:pt x="9543" y="22742"/>
                      <a:pt x="9602" y="22572"/>
                    </a:cubicBezTo>
                    <a:lnTo>
                      <a:pt x="9902" y="21733"/>
                    </a:lnTo>
                    <a:cubicBezTo>
                      <a:pt x="9922" y="21683"/>
                      <a:pt x="9952" y="21643"/>
                      <a:pt x="9982" y="21593"/>
                    </a:cubicBezTo>
                    <a:lnTo>
                      <a:pt x="9982" y="21583"/>
                    </a:lnTo>
                    <a:cubicBezTo>
                      <a:pt x="10022" y="21603"/>
                      <a:pt x="10062" y="21623"/>
                      <a:pt x="10102" y="21653"/>
                    </a:cubicBezTo>
                    <a:lnTo>
                      <a:pt x="10282" y="21743"/>
                    </a:lnTo>
                    <a:cubicBezTo>
                      <a:pt x="10482" y="21822"/>
                      <a:pt x="10682" y="21902"/>
                      <a:pt x="10891" y="21933"/>
                    </a:cubicBezTo>
                    <a:cubicBezTo>
                      <a:pt x="10981" y="21953"/>
                      <a:pt x="11061" y="21973"/>
                      <a:pt x="11151" y="21982"/>
                    </a:cubicBezTo>
                    <a:cubicBezTo>
                      <a:pt x="11241" y="21993"/>
                      <a:pt x="11341" y="22013"/>
                      <a:pt x="11441" y="22022"/>
                    </a:cubicBezTo>
                    <a:cubicBezTo>
                      <a:pt x="11621" y="22053"/>
                      <a:pt x="11801" y="22073"/>
                      <a:pt x="11980" y="22093"/>
                    </a:cubicBezTo>
                    <a:cubicBezTo>
                      <a:pt x="12010" y="22093"/>
                      <a:pt x="12050" y="22093"/>
                      <a:pt x="12090" y="22102"/>
                    </a:cubicBezTo>
                    <a:cubicBezTo>
                      <a:pt x="12140" y="22102"/>
                      <a:pt x="12200" y="22113"/>
                      <a:pt x="12260" y="22113"/>
                    </a:cubicBezTo>
                    <a:cubicBezTo>
                      <a:pt x="12290" y="22116"/>
                      <a:pt x="12319" y="22117"/>
                      <a:pt x="12347" y="22117"/>
                    </a:cubicBezTo>
                    <a:cubicBezTo>
                      <a:pt x="12404" y="22117"/>
                      <a:pt x="12460" y="22113"/>
                      <a:pt x="12520" y="22113"/>
                    </a:cubicBezTo>
                    <a:cubicBezTo>
                      <a:pt x="12550" y="22116"/>
                      <a:pt x="12579" y="22117"/>
                      <a:pt x="12607" y="22117"/>
                    </a:cubicBezTo>
                    <a:cubicBezTo>
                      <a:pt x="12664" y="22117"/>
                      <a:pt x="12720" y="22113"/>
                      <a:pt x="12780" y="22113"/>
                    </a:cubicBezTo>
                    <a:cubicBezTo>
                      <a:pt x="12860" y="22102"/>
                      <a:pt x="12949" y="22093"/>
                      <a:pt x="13040" y="22082"/>
                    </a:cubicBezTo>
                    <a:cubicBezTo>
                      <a:pt x="13129" y="22073"/>
                      <a:pt x="13229" y="22062"/>
                      <a:pt x="13319" y="22042"/>
                    </a:cubicBezTo>
                    <a:cubicBezTo>
                      <a:pt x="13409" y="22033"/>
                      <a:pt x="13489" y="22022"/>
                      <a:pt x="13579" y="22002"/>
                    </a:cubicBezTo>
                    <a:cubicBezTo>
                      <a:pt x="13908" y="21942"/>
                      <a:pt x="14248" y="21873"/>
                      <a:pt x="14568" y="21773"/>
                    </a:cubicBezTo>
                    <a:cubicBezTo>
                      <a:pt x="14878" y="21673"/>
                      <a:pt x="15187" y="21553"/>
                      <a:pt x="15487" y="21423"/>
                    </a:cubicBezTo>
                    <a:cubicBezTo>
                      <a:pt x="15567" y="21393"/>
                      <a:pt x="15647" y="21363"/>
                      <a:pt x="15727" y="21323"/>
                    </a:cubicBezTo>
                    <a:cubicBezTo>
                      <a:pt x="15797" y="21293"/>
                      <a:pt x="15877" y="21253"/>
                      <a:pt x="15957" y="21213"/>
                    </a:cubicBezTo>
                    <a:cubicBezTo>
                      <a:pt x="16097" y="21143"/>
                      <a:pt x="16237" y="21063"/>
                      <a:pt x="16366" y="20983"/>
                    </a:cubicBezTo>
                    <a:cubicBezTo>
                      <a:pt x="16517" y="20903"/>
                      <a:pt x="16646" y="20814"/>
                      <a:pt x="16777" y="20714"/>
                    </a:cubicBezTo>
                    <a:cubicBezTo>
                      <a:pt x="16836" y="20663"/>
                      <a:pt x="16896" y="20623"/>
                      <a:pt x="16966" y="20574"/>
                    </a:cubicBezTo>
                    <a:cubicBezTo>
                      <a:pt x="17036" y="20524"/>
                      <a:pt x="17106" y="20464"/>
                      <a:pt x="17176" y="20404"/>
                    </a:cubicBezTo>
                    <a:cubicBezTo>
                      <a:pt x="17236" y="20344"/>
                      <a:pt x="17296" y="20274"/>
                      <a:pt x="17346" y="20194"/>
                    </a:cubicBezTo>
                    <a:cubicBezTo>
                      <a:pt x="17386" y="20134"/>
                      <a:pt x="17416" y="20074"/>
                      <a:pt x="17446" y="20004"/>
                    </a:cubicBezTo>
                    <a:lnTo>
                      <a:pt x="17446" y="19994"/>
                    </a:lnTo>
                    <a:close/>
                    <a:moveTo>
                      <a:pt x="9023" y="37769"/>
                    </a:moveTo>
                    <a:lnTo>
                      <a:pt x="9083" y="37860"/>
                    </a:lnTo>
                    <a:cubicBezTo>
                      <a:pt x="9183" y="38009"/>
                      <a:pt x="9283" y="38149"/>
                      <a:pt x="9383" y="38299"/>
                    </a:cubicBezTo>
                    <a:cubicBezTo>
                      <a:pt x="9492" y="38459"/>
                      <a:pt x="9602" y="38609"/>
                      <a:pt x="9702" y="38768"/>
                    </a:cubicBezTo>
                    <a:cubicBezTo>
                      <a:pt x="9802" y="38919"/>
                      <a:pt x="9902" y="39068"/>
                      <a:pt x="10002" y="39208"/>
                    </a:cubicBezTo>
                    <a:lnTo>
                      <a:pt x="10302" y="39658"/>
                    </a:lnTo>
                    <a:cubicBezTo>
                      <a:pt x="10411" y="39818"/>
                      <a:pt x="10511" y="39967"/>
                      <a:pt x="10622" y="40127"/>
                    </a:cubicBezTo>
                    <a:cubicBezTo>
                      <a:pt x="10711" y="40278"/>
                      <a:pt x="10811" y="40427"/>
                      <a:pt x="10921" y="40567"/>
                    </a:cubicBezTo>
                    <a:lnTo>
                      <a:pt x="11581" y="41497"/>
                    </a:lnTo>
                    <a:cubicBezTo>
                      <a:pt x="11681" y="41656"/>
                      <a:pt x="11790" y="41806"/>
                      <a:pt x="11901" y="41956"/>
                    </a:cubicBezTo>
                    <a:cubicBezTo>
                      <a:pt x="12010" y="42106"/>
                      <a:pt x="12120" y="42246"/>
                      <a:pt x="12230" y="42396"/>
                    </a:cubicBezTo>
                    <a:cubicBezTo>
                      <a:pt x="12440" y="42696"/>
                      <a:pt x="12660" y="43005"/>
                      <a:pt x="12869" y="43315"/>
                    </a:cubicBezTo>
                    <a:lnTo>
                      <a:pt x="13199" y="43795"/>
                    </a:lnTo>
                    <a:cubicBezTo>
                      <a:pt x="13319" y="43955"/>
                      <a:pt x="13429" y="44114"/>
                      <a:pt x="13549" y="44284"/>
                    </a:cubicBezTo>
                    <a:cubicBezTo>
                      <a:pt x="13649" y="44434"/>
                      <a:pt x="13759" y="44574"/>
                      <a:pt x="13869" y="44724"/>
                    </a:cubicBezTo>
                    <a:cubicBezTo>
                      <a:pt x="13988" y="44894"/>
                      <a:pt x="14099" y="45054"/>
                      <a:pt x="14219" y="45214"/>
                    </a:cubicBezTo>
                    <a:cubicBezTo>
                      <a:pt x="14328" y="45353"/>
                      <a:pt x="14438" y="45493"/>
                      <a:pt x="14538" y="45633"/>
                    </a:cubicBezTo>
                    <a:lnTo>
                      <a:pt x="14598" y="45723"/>
                    </a:lnTo>
                    <a:cubicBezTo>
                      <a:pt x="14598" y="45733"/>
                      <a:pt x="14588" y="45733"/>
                      <a:pt x="14588" y="45743"/>
                    </a:cubicBezTo>
                    <a:cubicBezTo>
                      <a:pt x="14558" y="45763"/>
                      <a:pt x="14538" y="45803"/>
                      <a:pt x="14538" y="45843"/>
                    </a:cubicBezTo>
                    <a:lnTo>
                      <a:pt x="14538" y="45863"/>
                    </a:lnTo>
                    <a:cubicBezTo>
                      <a:pt x="14528" y="45883"/>
                      <a:pt x="14528" y="45903"/>
                      <a:pt x="14518" y="45913"/>
                    </a:cubicBezTo>
                    <a:cubicBezTo>
                      <a:pt x="14508" y="45943"/>
                      <a:pt x="14498" y="45973"/>
                      <a:pt x="14488" y="45993"/>
                    </a:cubicBezTo>
                    <a:cubicBezTo>
                      <a:pt x="14478" y="46022"/>
                      <a:pt x="14468" y="46053"/>
                      <a:pt x="14448" y="46073"/>
                    </a:cubicBezTo>
                    <a:cubicBezTo>
                      <a:pt x="14408" y="46122"/>
                      <a:pt x="14368" y="46162"/>
                      <a:pt x="14328" y="46193"/>
                    </a:cubicBezTo>
                    <a:cubicBezTo>
                      <a:pt x="14268" y="46233"/>
                      <a:pt x="14199" y="46262"/>
                      <a:pt x="14139" y="46293"/>
                    </a:cubicBezTo>
                    <a:cubicBezTo>
                      <a:pt x="14019" y="46342"/>
                      <a:pt x="13889" y="46382"/>
                      <a:pt x="13769" y="46393"/>
                    </a:cubicBezTo>
                    <a:cubicBezTo>
                      <a:pt x="13687" y="46404"/>
                      <a:pt x="13603" y="46409"/>
                      <a:pt x="13519" y="46409"/>
                    </a:cubicBezTo>
                    <a:cubicBezTo>
                      <a:pt x="13458" y="46409"/>
                      <a:pt x="13398" y="46406"/>
                      <a:pt x="13339" y="46402"/>
                    </a:cubicBezTo>
                    <a:lnTo>
                      <a:pt x="13129" y="46402"/>
                    </a:lnTo>
                    <a:cubicBezTo>
                      <a:pt x="13040" y="46402"/>
                      <a:pt x="12949" y="46413"/>
                      <a:pt x="12869" y="46422"/>
                    </a:cubicBezTo>
                    <a:cubicBezTo>
                      <a:pt x="12720" y="46442"/>
                      <a:pt x="12580" y="46492"/>
                      <a:pt x="12430" y="46532"/>
                    </a:cubicBezTo>
                    <a:cubicBezTo>
                      <a:pt x="12280" y="46572"/>
                      <a:pt x="12120" y="46612"/>
                      <a:pt x="11961" y="46632"/>
                    </a:cubicBezTo>
                    <a:cubicBezTo>
                      <a:pt x="11941" y="46642"/>
                      <a:pt x="11930" y="46642"/>
                      <a:pt x="11910" y="46642"/>
                    </a:cubicBezTo>
                    <a:cubicBezTo>
                      <a:pt x="11861" y="46642"/>
                      <a:pt x="11821" y="46642"/>
                      <a:pt x="11781" y="46652"/>
                    </a:cubicBezTo>
                    <a:cubicBezTo>
                      <a:pt x="11710" y="46652"/>
                      <a:pt x="11641" y="46642"/>
                      <a:pt x="11570" y="46632"/>
                    </a:cubicBezTo>
                    <a:cubicBezTo>
                      <a:pt x="11510" y="46622"/>
                      <a:pt x="11461" y="46612"/>
                      <a:pt x="11401" y="46602"/>
                    </a:cubicBezTo>
                    <a:cubicBezTo>
                      <a:pt x="11341" y="46582"/>
                      <a:pt x="11281" y="46562"/>
                      <a:pt x="11231" y="46542"/>
                    </a:cubicBezTo>
                    <a:lnTo>
                      <a:pt x="11221" y="46532"/>
                    </a:lnTo>
                    <a:cubicBezTo>
                      <a:pt x="11181" y="46472"/>
                      <a:pt x="11151" y="46422"/>
                      <a:pt x="11121" y="46362"/>
                    </a:cubicBezTo>
                    <a:cubicBezTo>
                      <a:pt x="11091" y="46313"/>
                      <a:pt x="11061" y="46262"/>
                      <a:pt x="11021" y="46213"/>
                    </a:cubicBezTo>
                    <a:cubicBezTo>
                      <a:pt x="10981" y="46162"/>
                      <a:pt x="10951" y="46102"/>
                      <a:pt x="10911" y="46053"/>
                    </a:cubicBezTo>
                    <a:cubicBezTo>
                      <a:pt x="10881" y="46002"/>
                      <a:pt x="10851" y="45943"/>
                      <a:pt x="10811" y="45893"/>
                    </a:cubicBezTo>
                    <a:cubicBezTo>
                      <a:pt x="10751" y="45773"/>
                      <a:pt x="10691" y="45663"/>
                      <a:pt x="10642" y="45543"/>
                    </a:cubicBezTo>
                    <a:cubicBezTo>
                      <a:pt x="10582" y="45433"/>
                      <a:pt x="10531" y="45323"/>
                      <a:pt x="10471" y="45214"/>
                    </a:cubicBezTo>
                    <a:cubicBezTo>
                      <a:pt x="10431" y="45134"/>
                      <a:pt x="10391" y="45063"/>
                      <a:pt x="10351" y="44983"/>
                    </a:cubicBezTo>
                    <a:cubicBezTo>
                      <a:pt x="10322" y="44934"/>
                      <a:pt x="10302" y="44894"/>
                      <a:pt x="10282" y="44854"/>
                    </a:cubicBezTo>
                    <a:cubicBezTo>
                      <a:pt x="10262" y="44823"/>
                      <a:pt x="10252" y="44794"/>
                      <a:pt x="10242" y="44754"/>
                    </a:cubicBezTo>
                    <a:lnTo>
                      <a:pt x="10182" y="44604"/>
                    </a:lnTo>
                    <a:cubicBezTo>
                      <a:pt x="10162" y="44544"/>
                      <a:pt x="10142" y="44484"/>
                      <a:pt x="10132" y="44424"/>
                    </a:cubicBezTo>
                    <a:cubicBezTo>
                      <a:pt x="10122" y="44394"/>
                      <a:pt x="10122" y="44364"/>
                      <a:pt x="10112" y="44334"/>
                    </a:cubicBezTo>
                    <a:cubicBezTo>
                      <a:pt x="10102" y="44304"/>
                      <a:pt x="10102" y="44284"/>
                      <a:pt x="10092" y="44254"/>
                    </a:cubicBezTo>
                    <a:cubicBezTo>
                      <a:pt x="10082" y="44204"/>
                      <a:pt x="10072" y="44144"/>
                      <a:pt x="10072" y="44084"/>
                    </a:cubicBezTo>
                    <a:cubicBezTo>
                      <a:pt x="10062" y="44024"/>
                      <a:pt x="10052" y="43964"/>
                      <a:pt x="10052" y="43904"/>
                    </a:cubicBezTo>
                    <a:cubicBezTo>
                      <a:pt x="10042" y="43844"/>
                      <a:pt x="10042" y="43775"/>
                      <a:pt x="10042" y="43715"/>
                    </a:cubicBezTo>
                    <a:cubicBezTo>
                      <a:pt x="10032" y="43584"/>
                      <a:pt x="10032" y="43455"/>
                      <a:pt x="10032" y="43325"/>
                    </a:cubicBezTo>
                    <a:cubicBezTo>
                      <a:pt x="10032" y="43075"/>
                      <a:pt x="10052" y="42835"/>
                      <a:pt x="10062" y="42585"/>
                    </a:cubicBezTo>
                    <a:cubicBezTo>
                      <a:pt x="10082" y="42365"/>
                      <a:pt x="10092" y="42156"/>
                      <a:pt x="10122" y="41936"/>
                    </a:cubicBezTo>
                    <a:cubicBezTo>
                      <a:pt x="10162" y="41726"/>
                      <a:pt x="10202" y="41517"/>
                      <a:pt x="10232" y="41306"/>
                    </a:cubicBezTo>
                    <a:cubicBezTo>
                      <a:pt x="10232" y="41277"/>
                      <a:pt x="10222" y="41246"/>
                      <a:pt x="10192" y="41237"/>
                    </a:cubicBezTo>
                    <a:lnTo>
                      <a:pt x="10182" y="41237"/>
                    </a:lnTo>
                    <a:cubicBezTo>
                      <a:pt x="10152" y="41237"/>
                      <a:pt x="10132" y="41246"/>
                      <a:pt x="10132" y="41277"/>
                    </a:cubicBezTo>
                    <a:cubicBezTo>
                      <a:pt x="10092" y="41406"/>
                      <a:pt x="10072" y="41537"/>
                      <a:pt x="10042" y="41666"/>
                    </a:cubicBezTo>
                    <a:cubicBezTo>
                      <a:pt x="10022" y="41786"/>
                      <a:pt x="9992" y="41906"/>
                      <a:pt x="9972" y="42026"/>
                    </a:cubicBezTo>
                    <a:cubicBezTo>
                      <a:pt x="9922" y="42286"/>
                      <a:pt x="9892" y="42545"/>
                      <a:pt x="9862" y="42805"/>
                    </a:cubicBezTo>
                    <a:cubicBezTo>
                      <a:pt x="9832" y="43055"/>
                      <a:pt x="9812" y="43305"/>
                      <a:pt x="9802" y="43555"/>
                    </a:cubicBezTo>
                    <a:cubicBezTo>
                      <a:pt x="9792" y="43675"/>
                      <a:pt x="9792" y="43804"/>
                      <a:pt x="9792" y="43924"/>
                    </a:cubicBezTo>
                    <a:lnTo>
                      <a:pt x="9792" y="44104"/>
                    </a:lnTo>
                    <a:cubicBezTo>
                      <a:pt x="9802" y="44174"/>
                      <a:pt x="9802" y="44244"/>
                      <a:pt x="9812" y="44314"/>
                    </a:cubicBezTo>
                    <a:cubicBezTo>
                      <a:pt x="9832" y="44454"/>
                      <a:pt x="9852" y="44584"/>
                      <a:pt x="9892" y="44714"/>
                    </a:cubicBezTo>
                    <a:cubicBezTo>
                      <a:pt x="9922" y="44834"/>
                      <a:pt x="9962" y="44943"/>
                      <a:pt x="10012" y="45054"/>
                    </a:cubicBezTo>
                    <a:cubicBezTo>
                      <a:pt x="10062" y="45183"/>
                      <a:pt x="10122" y="45303"/>
                      <a:pt x="10182" y="45433"/>
                    </a:cubicBezTo>
                    <a:cubicBezTo>
                      <a:pt x="10232" y="45543"/>
                      <a:pt x="10291" y="45663"/>
                      <a:pt x="10351" y="45773"/>
                    </a:cubicBezTo>
                    <a:cubicBezTo>
                      <a:pt x="10411" y="45893"/>
                      <a:pt x="10471" y="46002"/>
                      <a:pt x="10542" y="46113"/>
                    </a:cubicBezTo>
                    <a:cubicBezTo>
                      <a:pt x="10582" y="46182"/>
                      <a:pt x="10622" y="46242"/>
                      <a:pt x="10671" y="46302"/>
                    </a:cubicBezTo>
                    <a:cubicBezTo>
                      <a:pt x="10622" y="46293"/>
                      <a:pt x="10571" y="46273"/>
                      <a:pt x="10522" y="46262"/>
                    </a:cubicBezTo>
                    <a:cubicBezTo>
                      <a:pt x="10442" y="46242"/>
                      <a:pt x="10362" y="46222"/>
                      <a:pt x="10282" y="46213"/>
                    </a:cubicBezTo>
                    <a:cubicBezTo>
                      <a:pt x="10102" y="46182"/>
                      <a:pt x="9922" y="46153"/>
                      <a:pt x="9742" y="46142"/>
                    </a:cubicBezTo>
                    <a:cubicBezTo>
                      <a:pt x="9572" y="46133"/>
                      <a:pt x="9412" y="46122"/>
                      <a:pt x="9252" y="46113"/>
                    </a:cubicBezTo>
                    <a:cubicBezTo>
                      <a:pt x="9132" y="46102"/>
                      <a:pt x="9023" y="46093"/>
                      <a:pt x="8913" y="46082"/>
                    </a:cubicBezTo>
                    <a:cubicBezTo>
                      <a:pt x="8813" y="46073"/>
                      <a:pt x="8713" y="46053"/>
                      <a:pt x="8623" y="46042"/>
                    </a:cubicBezTo>
                    <a:cubicBezTo>
                      <a:pt x="8503" y="46013"/>
                      <a:pt x="8383" y="45993"/>
                      <a:pt x="8273" y="45953"/>
                    </a:cubicBezTo>
                    <a:cubicBezTo>
                      <a:pt x="8224" y="45933"/>
                      <a:pt x="8184" y="45903"/>
                      <a:pt x="8133" y="45873"/>
                    </a:cubicBezTo>
                    <a:cubicBezTo>
                      <a:pt x="8093" y="45843"/>
                      <a:pt x="8064" y="45803"/>
                      <a:pt x="8033" y="45763"/>
                    </a:cubicBezTo>
                    <a:cubicBezTo>
                      <a:pt x="8013" y="45743"/>
                      <a:pt x="8004" y="45723"/>
                      <a:pt x="7984" y="45703"/>
                    </a:cubicBezTo>
                    <a:cubicBezTo>
                      <a:pt x="7973" y="45673"/>
                      <a:pt x="7964" y="45653"/>
                      <a:pt x="7944" y="45623"/>
                    </a:cubicBezTo>
                    <a:cubicBezTo>
                      <a:pt x="7964" y="45603"/>
                      <a:pt x="7964" y="45573"/>
                      <a:pt x="7953" y="45553"/>
                    </a:cubicBezTo>
                    <a:lnTo>
                      <a:pt x="7924" y="45403"/>
                    </a:lnTo>
                    <a:cubicBezTo>
                      <a:pt x="7913" y="45353"/>
                      <a:pt x="7893" y="45293"/>
                      <a:pt x="7884" y="45234"/>
                    </a:cubicBezTo>
                    <a:cubicBezTo>
                      <a:pt x="7873" y="45143"/>
                      <a:pt x="7893" y="45063"/>
                      <a:pt x="7904" y="44974"/>
                    </a:cubicBezTo>
                    <a:lnTo>
                      <a:pt x="7904" y="44774"/>
                    </a:lnTo>
                    <a:cubicBezTo>
                      <a:pt x="7904" y="44694"/>
                      <a:pt x="7904" y="44624"/>
                      <a:pt x="7893" y="44544"/>
                    </a:cubicBezTo>
                    <a:cubicBezTo>
                      <a:pt x="7893" y="44474"/>
                      <a:pt x="7884" y="44404"/>
                      <a:pt x="7873" y="44334"/>
                    </a:cubicBezTo>
                    <a:cubicBezTo>
                      <a:pt x="7854" y="44194"/>
                      <a:pt x="7864" y="44064"/>
                      <a:pt x="7864" y="43924"/>
                    </a:cubicBezTo>
                    <a:lnTo>
                      <a:pt x="7864" y="43495"/>
                    </a:lnTo>
                    <a:cubicBezTo>
                      <a:pt x="7873" y="43205"/>
                      <a:pt x="7884" y="42915"/>
                      <a:pt x="7924" y="42625"/>
                    </a:cubicBezTo>
                    <a:cubicBezTo>
                      <a:pt x="7973" y="42345"/>
                      <a:pt x="8033" y="42076"/>
                      <a:pt x="8104" y="41796"/>
                    </a:cubicBezTo>
                    <a:cubicBezTo>
                      <a:pt x="8133" y="41656"/>
                      <a:pt x="8173" y="41517"/>
                      <a:pt x="8204" y="41377"/>
                    </a:cubicBezTo>
                    <a:cubicBezTo>
                      <a:pt x="8233" y="41237"/>
                      <a:pt x="8273" y="41107"/>
                      <a:pt x="8313" y="40967"/>
                    </a:cubicBezTo>
                    <a:cubicBezTo>
                      <a:pt x="8353" y="40827"/>
                      <a:pt x="8393" y="40677"/>
                      <a:pt x="8433" y="40527"/>
                    </a:cubicBezTo>
                    <a:cubicBezTo>
                      <a:pt x="8463" y="40398"/>
                      <a:pt x="8503" y="40267"/>
                      <a:pt x="8543" y="40127"/>
                    </a:cubicBezTo>
                    <a:cubicBezTo>
                      <a:pt x="8573" y="39998"/>
                      <a:pt x="8613" y="39858"/>
                      <a:pt x="8633" y="39728"/>
                    </a:cubicBezTo>
                    <a:cubicBezTo>
                      <a:pt x="8653" y="39658"/>
                      <a:pt x="8663" y="39598"/>
                      <a:pt x="8673" y="39528"/>
                    </a:cubicBezTo>
                    <a:cubicBezTo>
                      <a:pt x="8693" y="39468"/>
                      <a:pt x="8703" y="39398"/>
                      <a:pt x="8713" y="39338"/>
                    </a:cubicBezTo>
                    <a:cubicBezTo>
                      <a:pt x="8733" y="39228"/>
                      <a:pt x="8753" y="39119"/>
                      <a:pt x="8763" y="39008"/>
                    </a:cubicBezTo>
                    <a:cubicBezTo>
                      <a:pt x="8783" y="38888"/>
                      <a:pt x="8803" y="38779"/>
                      <a:pt x="8833" y="38659"/>
                    </a:cubicBezTo>
                    <a:cubicBezTo>
                      <a:pt x="8853" y="38539"/>
                      <a:pt x="8883" y="38419"/>
                      <a:pt x="8903" y="38309"/>
                    </a:cubicBezTo>
                    <a:cubicBezTo>
                      <a:pt x="8923" y="38199"/>
                      <a:pt x="8953" y="38089"/>
                      <a:pt x="8973" y="37980"/>
                    </a:cubicBezTo>
                    <a:cubicBezTo>
                      <a:pt x="8983" y="37920"/>
                      <a:pt x="9003" y="37849"/>
                      <a:pt x="9013" y="37789"/>
                    </a:cubicBezTo>
                    <a:cubicBezTo>
                      <a:pt x="9023" y="37780"/>
                      <a:pt x="9023" y="37769"/>
                      <a:pt x="9023" y="37769"/>
                    </a:cubicBezTo>
                    <a:close/>
                    <a:moveTo>
                      <a:pt x="5775" y="31485"/>
                    </a:moveTo>
                    <a:cubicBezTo>
                      <a:pt x="5826" y="31534"/>
                      <a:pt x="5866" y="31594"/>
                      <a:pt x="5906" y="31645"/>
                    </a:cubicBezTo>
                    <a:cubicBezTo>
                      <a:pt x="5955" y="31725"/>
                      <a:pt x="6015" y="31794"/>
                      <a:pt x="6075" y="31874"/>
                    </a:cubicBezTo>
                    <a:cubicBezTo>
                      <a:pt x="6185" y="32014"/>
                      <a:pt x="6295" y="32154"/>
                      <a:pt x="6405" y="32304"/>
                    </a:cubicBezTo>
                    <a:cubicBezTo>
                      <a:pt x="6505" y="32444"/>
                      <a:pt x="6605" y="32594"/>
                      <a:pt x="6714" y="32733"/>
                    </a:cubicBezTo>
                    <a:cubicBezTo>
                      <a:pt x="6825" y="32884"/>
                      <a:pt x="6945" y="33024"/>
                      <a:pt x="7045" y="33183"/>
                    </a:cubicBezTo>
                    <a:lnTo>
                      <a:pt x="7344" y="33633"/>
                    </a:lnTo>
                    <a:cubicBezTo>
                      <a:pt x="7444" y="33793"/>
                      <a:pt x="7544" y="33943"/>
                      <a:pt x="7644" y="34103"/>
                    </a:cubicBezTo>
                    <a:cubicBezTo>
                      <a:pt x="7734" y="34252"/>
                      <a:pt x="7824" y="34402"/>
                      <a:pt x="7904" y="34562"/>
                    </a:cubicBezTo>
                    <a:cubicBezTo>
                      <a:pt x="7953" y="34642"/>
                      <a:pt x="8004" y="34722"/>
                      <a:pt x="8053" y="34812"/>
                    </a:cubicBezTo>
                    <a:cubicBezTo>
                      <a:pt x="8104" y="34882"/>
                      <a:pt x="8153" y="34962"/>
                      <a:pt x="8204" y="35032"/>
                    </a:cubicBezTo>
                    <a:cubicBezTo>
                      <a:pt x="8313" y="35171"/>
                      <a:pt x="8423" y="35311"/>
                      <a:pt x="8523" y="35451"/>
                    </a:cubicBezTo>
                    <a:lnTo>
                      <a:pt x="8853" y="35901"/>
                    </a:lnTo>
                    <a:cubicBezTo>
                      <a:pt x="8963" y="36051"/>
                      <a:pt x="9083" y="36201"/>
                      <a:pt x="9192" y="36350"/>
                    </a:cubicBezTo>
                    <a:cubicBezTo>
                      <a:pt x="9292" y="36490"/>
                      <a:pt x="9372" y="36641"/>
                      <a:pt x="9472" y="36790"/>
                    </a:cubicBezTo>
                    <a:cubicBezTo>
                      <a:pt x="9562" y="36940"/>
                      <a:pt x="9662" y="37090"/>
                      <a:pt x="9762" y="37240"/>
                    </a:cubicBezTo>
                    <a:cubicBezTo>
                      <a:pt x="9862" y="37380"/>
                      <a:pt x="9962" y="37529"/>
                      <a:pt x="10052" y="37669"/>
                    </a:cubicBezTo>
                    <a:cubicBezTo>
                      <a:pt x="10152" y="37820"/>
                      <a:pt x="10262" y="37960"/>
                      <a:pt x="10371" y="38099"/>
                    </a:cubicBezTo>
                    <a:cubicBezTo>
                      <a:pt x="10491" y="38239"/>
                      <a:pt x="10611" y="38379"/>
                      <a:pt x="10722" y="38529"/>
                    </a:cubicBezTo>
                    <a:cubicBezTo>
                      <a:pt x="10831" y="38669"/>
                      <a:pt x="10951" y="38819"/>
                      <a:pt x="11061" y="38959"/>
                    </a:cubicBezTo>
                    <a:cubicBezTo>
                      <a:pt x="11181" y="39099"/>
                      <a:pt x="11301" y="39248"/>
                      <a:pt x="11411" y="39388"/>
                    </a:cubicBezTo>
                    <a:cubicBezTo>
                      <a:pt x="11530" y="39538"/>
                      <a:pt x="11641" y="39688"/>
                      <a:pt x="11750" y="39838"/>
                    </a:cubicBezTo>
                    <a:cubicBezTo>
                      <a:pt x="11870" y="39987"/>
                      <a:pt x="11980" y="40138"/>
                      <a:pt x="12090" y="40298"/>
                    </a:cubicBezTo>
                    <a:cubicBezTo>
                      <a:pt x="12140" y="40367"/>
                      <a:pt x="12190" y="40437"/>
                      <a:pt x="12240" y="40517"/>
                    </a:cubicBezTo>
                    <a:lnTo>
                      <a:pt x="12390" y="40757"/>
                    </a:lnTo>
                    <a:cubicBezTo>
                      <a:pt x="12490" y="40907"/>
                      <a:pt x="12580" y="41057"/>
                      <a:pt x="12670" y="41206"/>
                    </a:cubicBezTo>
                    <a:cubicBezTo>
                      <a:pt x="12769" y="41366"/>
                      <a:pt x="12869" y="41517"/>
                      <a:pt x="12969" y="41676"/>
                    </a:cubicBezTo>
                    <a:cubicBezTo>
                      <a:pt x="13020" y="41756"/>
                      <a:pt x="13069" y="41826"/>
                      <a:pt x="13120" y="41906"/>
                    </a:cubicBezTo>
                    <a:cubicBezTo>
                      <a:pt x="13169" y="41986"/>
                      <a:pt x="13229" y="42056"/>
                      <a:pt x="13279" y="42136"/>
                    </a:cubicBezTo>
                    <a:cubicBezTo>
                      <a:pt x="13329" y="42206"/>
                      <a:pt x="13389" y="42286"/>
                      <a:pt x="13439" y="42365"/>
                    </a:cubicBezTo>
                    <a:cubicBezTo>
                      <a:pt x="13489" y="42436"/>
                      <a:pt x="13529" y="42516"/>
                      <a:pt x="13569" y="42585"/>
                    </a:cubicBezTo>
                    <a:cubicBezTo>
                      <a:pt x="13609" y="42665"/>
                      <a:pt x="13649" y="42736"/>
                      <a:pt x="13689" y="42805"/>
                    </a:cubicBezTo>
                    <a:cubicBezTo>
                      <a:pt x="13739" y="42885"/>
                      <a:pt x="13779" y="42965"/>
                      <a:pt x="13829" y="43035"/>
                    </a:cubicBezTo>
                    <a:cubicBezTo>
                      <a:pt x="13919" y="43185"/>
                      <a:pt x="13999" y="43345"/>
                      <a:pt x="14088" y="43495"/>
                    </a:cubicBezTo>
                    <a:cubicBezTo>
                      <a:pt x="14179" y="43664"/>
                      <a:pt x="14288" y="43824"/>
                      <a:pt x="14388" y="43995"/>
                    </a:cubicBezTo>
                    <a:cubicBezTo>
                      <a:pt x="14458" y="44114"/>
                      <a:pt x="14528" y="44224"/>
                      <a:pt x="14598" y="44344"/>
                    </a:cubicBezTo>
                    <a:cubicBezTo>
                      <a:pt x="14608" y="44384"/>
                      <a:pt x="14628" y="44414"/>
                      <a:pt x="14648" y="44434"/>
                    </a:cubicBezTo>
                    <a:cubicBezTo>
                      <a:pt x="14658" y="44444"/>
                      <a:pt x="14668" y="44464"/>
                      <a:pt x="14668" y="44474"/>
                    </a:cubicBezTo>
                    <a:cubicBezTo>
                      <a:pt x="14768" y="44634"/>
                      <a:pt x="14858" y="44803"/>
                      <a:pt x="14958" y="44963"/>
                    </a:cubicBezTo>
                    <a:cubicBezTo>
                      <a:pt x="14998" y="45034"/>
                      <a:pt x="15048" y="45103"/>
                      <a:pt x="15088" y="45183"/>
                    </a:cubicBezTo>
                    <a:cubicBezTo>
                      <a:pt x="15138" y="45263"/>
                      <a:pt x="15198" y="45353"/>
                      <a:pt x="15247" y="45443"/>
                    </a:cubicBezTo>
                    <a:cubicBezTo>
                      <a:pt x="15338" y="45603"/>
                      <a:pt x="15427" y="45753"/>
                      <a:pt x="15518" y="45903"/>
                    </a:cubicBezTo>
                    <a:cubicBezTo>
                      <a:pt x="15717" y="46233"/>
                      <a:pt x="15917" y="46572"/>
                      <a:pt x="16107" y="46912"/>
                    </a:cubicBezTo>
                    <a:lnTo>
                      <a:pt x="16107" y="46922"/>
                    </a:lnTo>
                    <a:cubicBezTo>
                      <a:pt x="16077" y="46872"/>
                      <a:pt x="16037" y="46822"/>
                      <a:pt x="15997" y="46772"/>
                    </a:cubicBezTo>
                    <a:cubicBezTo>
                      <a:pt x="15947" y="46692"/>
                      <a:pt x="15887" y="46622"/>
                      <a:pt x="15827" y="46542"/>
                    </a:cubicBezTo>
                    <a:cubicBezTo>
                      <a:pt x="15777" y="46462"/>
                      <a:pt x="15717" y="46393"/>
                      <a:pt x="15667" y="46313"/>
                    </a:cubicBezTo>
                    <a:cubicBezTo>
                      <a:pt x="15567" y="46173"/>
                      <a:pt x="15458" y="46033"/>
                      <a:pt x="15358" y="45893"/>
                    </a:cubicBezTo>
                    <a:cubicBezTo>
                      <a:pt x="15258" y="45743"/>
                      <a:pt x="15147" y="45593"/>
                      <a:pt x="15048" y="45433"/>
                    </a:cubicBezTo>
                    <a:cubicBezTo>
                      <a:pt x="14998" y="45363"/>
                      <a:pt x="14948" y="45283"/>
                      <a:pt x="14908" y="45203"/>
                    </a:cubicBezTo>
                    <a:cubicBezTo>
                      <a:pt x="14858" y="45134"/>
                      <a:pt x="14808" y="45054"/>
                      <a:pt x="14768" y="44974"/>
                    </a:cubicBezTo>
                    <a:cubicBezTo>
                      <a:pt x="14748" y="44934"/>
                      <a:pt x="14718" y="44903"/>
                      <a:pt x="14698" y="44863"/>
                    </a:cubicBezTo>
                    <a:cubicBezTo>
                      <a:pt x="14678" y="44823"/>
                      <a:pt x="14648" y="44783"/>
                      <a:pt x="14628" y="44744"/>
                    </a:cubicBezTo>
                    <a:cubicBezTo>
                      <a:pt x="14568" y="44654"/>
                      <a:pt x="14518" y="44574"/>
                      <a:pt x="14468" y="44494"/>
                    </a:cubicBezTo>
                    <a:cubicBezTo>
                      <a:pt x="14368" y="44344"/>
                      <a:pt x="14279" y="44194"/>
                      <a:pt x="14179" y="44054"/>
                    </a:cubicBezTo>
                    <a:cubicBezTo>
                      <a:pt x="14159" y="44015"/>
                      <a:pt x="14128" y="43975"/>
                      <a:pt x="14099" y="43935"/>
                    </a:cubicBezTo>
                    <a:lnTo>
                      <a:pt x="14068" y="43875"/>
                    </a:lnTo>
                    <a:cubicBezTo>
                      <a:pt x="14048" y="43855"/>
                      <a:pt x="14039" y="43835"/>
                      <a:pt x="14028" y="43815"/>
                    </a:cubicBezTo>
                    <a:cubicBezTo>
                      <a:pt x="13999" y="43775"/>
                      <a:pt x="13979" y="43744"/>
                      <a:pt x="13959" y="43704"/>
                    </a:cubicBezTo>
                    <a:cubicBezTo>
                      <a:pt x="13928" y="43655"/>
                      <a:pt x="13899" y="43604"/>
                      <a:pt x="13879" y="43564"/>
                    </a:cubicBezTo>
                    <a:cubicBezTo>
                      <a:pt x="13859" y="43525"/>
                      <a:pt x="13839" y="43495"/>
                      <a:pt x="13819" y="43455"/>
                    </a:cubicBezTo>
                    <a:cubicBezTo>
                      <a:pt x="13799" y="43415"/>
                      <a:pt x="13779" y="43375"/>
                      <a:pt x="13749" y="43335"/>
                    </a:cubicBezTo>
                    <a:cubicBezTo>
                      <a:pt x="13709" y="43265"/>
                      <a:pt x="13669" y="43185"/>
                      <a:pt x="13619" y="43115"/>
                    </a:cubicBezTo>
                    <a:cubicBezTo>
                      <a:pt x="13579" y="43045"/>
                      <a:pt x="13529" y="42965"/>
                      <a:pt x="13489" y="42895"/>
                    </a:cubicBezTo>
                    <a:cubicBezTo>
                      <a:pt x="13449" y="42825"/>
                      <a:pt x="13399" y="42745"/>
                      <a:pt x="13359" y="42676"/>
                    </a:cubicBezTo>
                    <a:cubicBezTo>
                      <a:pt x="13269" y="42536"/>
                      <a:pt x="13179" y="42385"/>
                      <a:pt x="13089" y="42236"/>
                    </a:cubicBezTo>
                    <a:cubicBezTo>
                      <a:pt x="13040" y="42166"/>
                      <a:pt x="12989" y="42086"/>
                      <a:pt x="12949" y="42006"/>
                    </a:cubicBezTo>
                    <a:cubicBezTo>
                      <a:pt x="12900" y="41936"/>
                      <a:pt x="12849" y="41866"/>
                      <a:pt x="12809" y="41796"/>
                    </a:cubicBezTo>
                    <a:cubicBezTo>
                      <a:pt x="12709" y="41646"/>
                      <a:pt x="12620" y="41497"/>
                      <a:pt x="12530" y="41346"/>
                    </a:cubicBezTo>
                    <a:cubicBezTo>
                      <a:pt x="12480" y="41277"/>
                      <a:pt x="12430" y="41197"/>
                      <a:pt x="12380" y="41127"/>
                    </a:cubicBezTo>
                    <a:lnTo>
                      <a:pt x="12230" y="40917"/>
                    </a:lnTo>
                    <a:cubicBezTo>
                      <a:pt x="12180" y="40837"/>
                      <a:pt x="12130" y="40767"/>
                      <a:pt x="12080" y="40697"/>
                    </a:cubicBezTo>
                    <a:cubicBezTo>
                      <a:pt x="12030" y="40627"/>
                      <a:pt x="11970" y="40557"/>
                      <a:pt x="11921" y="40497"/>
                    </a:cubicBezTo>
                    <a:cubicBezTo>
                      <a:pt x="11801" y="40347"/>
                      <a:pt x="11681" y="40207"/>
                      <a:pt x="11550" y="40058"/>
                    </a:cubicBezTo>
                    <a:cubicBezTo>
                      <a:pt x="11530" y="40027"/>
                      <a:pt x="11510" y="39998"/>
                      <a:pt x="11490" y="39978"/>
                    </a:cubicBezTo>
                    <a:cubicBezTo>
                      <a:pt x="11461" y="39938"/>
                      <a:pt x="11431" y="39898"/>
                      <a:pt x="11401" y="39868"/>
                    </a:cubicBezTo>
                    <a:cubicBezTo>
                      <a:pt x="11351" y="39788"/>
                      <a:pt x="11291" y="39708"/>
                      <a:pt x="11231" y="39638"/>
                    </a:cubicBezTo>
                    <a:cubicBezTo>
                      <a:pt x="11171" y="39558"/>
                      <a:pt x="11121" y="39488"/>
                      <a:pt x="11061" y="39408"/>
                    </a:cubicBezTo>
                    <a:cubicBezTo>
                      <a:pt x="11011" y="39348"/>
                      <a:pt x="10961" y="39278"/>
                      <a:pt x="10911" y="39218"/>
                    </a:cubicBezTo>
                    <a:cubicBezTo>
                      <a:pt x="10801" y="39068"/>
                      <a:pt x="10691" y="38908"/>
                      <a:pt x="10582" y="38759"/>
                    </a:cubicBezTo>
                    <a:cubicBezTo>
                      <a:pt x="10531" y="38689"/>
                      <a:pt x="10482" y="38619"/>
                      <a:pt x="10431" y="38539"/>
                    </a:cubicBezTo>
                    <a:cubicBezTo>
                      <a:pt x="10382" y="38469"/>
                      <a:pt x="10331" y="38389"/>
                      <a:pt x="10282" y="38319"/>
                    </a:cubicBezTo>
                    <a:cubicBezTo>
                      <a:pt x="10262" y="38279"/>
                      <a:pt x="10242" y="38239"/>
                      <a:pt x="10222" y="38209"/>
                    </a:cubicBezTo>
                    <a:cubicBezTo>
                      <a:pt x="10192" y="38159"/>
                      <a:pt x="10162" y="38119"/>
                      <a:pt x="10132" y="38079"/>
                    </a:cubicBezTo>
                    <a:cubicBezTo>
                      <a:pt x="10092" y="37999"/>
                      <a:pt x="10042" y="37929"/>
                      <a:pt x="9982" y="37860"/>
                    </a:cubicBezTo>
                    <a:lnTo>
                      <a:pt x="9832" y="37649"/>
                    </a:lnTo>
                    <a:cubicBezTo>
                      <a:pt x="9782" y="37580"/>
                      <a:pt x="9732" y="37509"/>
                      <a:pt x="9682" y="37430"/>
                    </a:cubicBezTo>
                    <a:cubicBezTo>
                      <a:pt x="9652" y="37390"/>
                      <a:pt x="9632" y="37360"/>
                      <a:pt x="9602" y="37320"/>
                    </a:cubicBezTo>
                    <a:cubicBezTo>
                      <a:pt x="9572" y="37290"/>
                      <a:pt x="9552" y="37250"/>
                      <a:pt x="9523" y="37220"/>
                    </a:cubicBezTo>
                    <a:cubicBezTo>
                      <a:pt x="9472" y="37160"/>
                      <a:pt x="9423" y="37090"/>
                      <a:pt x="9363" y="37020"/>
                    </a:cubicBezTo>
                    <a:cubicBezTo>
                      <a:pt x="9312" y="36950"/>
                      <a:pt x="9252" y="36880"/>
                      <a:pt x="9203" y="36810"/>
                    </a:cubicBezTo>
                    <a:cubicBezTo>
                      <a:pt x="9152" y="36730"/>
                      <a:pt x="9103" y="36661"/>
                      <a:pt x="9053" y="36581"/>
                    </a:cubicBezTo>
                    <a:cubicBezTo>
                      <a:pt x="9003" y="36510"/>
                      <a:pt x="8953" y="36441"/>
                      <a:pt x="8893" y="36370"/>
                    </a:cubicBezTo>
                    <a:cubicBezTo>
                      <a:pt x="8843" y="36290"/>
                      <a:pt x="8783" y="36211"/>
                      <a:pt x="8723" y="36131"/>
                    </a:cubicBezTo>
                    <a:cubicBezTo>
                      <a:pt x="8683" y="36071"/>
                      <a:pt x="8633" y="36001"/>
                      <a:pt x="8583" y="35931"/>
                    </a:cubicBezTo>
                    <a:cubicBezTo>
                      <a:pt x="8533" y="35851"/>
                      <a:pt x="8473" y="35771"/>
                      <a:pt x="8423" y="35701"/>
                    </a:cubicBezTo>
                    <a:lnTo>
                      <a:pt x="8273" y="35491"/>
                    </a:lnTo>
                    <a:cubicBezTo>
                      <a:pt x="8224" y="35422"/>
                      <a:pt x="8173" y="35342"/>
                      <a:pt x="8124" y="35271"/>
                    </a:cubicBezTo>
                    <a:lnTo>
                      <a:pt x="7824" y="34822"/>
                    </a:lnTo>
                    <a:cubicBezTo>
                      <a:pt x="7774" y="34742"/>
                      <a:pt x="7734" y="34662"/>
                      <a:pt x="7684" y="34582"/>
                    </a:cubicBezTo>
                    <a:lnTo>
                      <a:pt x="7534" y="34343"/>
                    </a:lnTo>
                    <a:cubicBezTo>
                      <a:pt x="7504" y="34303"/>
                      <a:pt x="7484" y="34272"/>
                      <a:pt x="7454" y="34232"/>
                    </a:cubicBezTo>
                    <a:lnTo>
                      <a:pt x="7394" y="34143"/>
                    </a:lnTo>
                    <a:cubicBezTo>
                      <a:pt x="7344" y="34052"/>
                      <a:pt x="7284" y="33972"/>
                      <a:pt x="7234" y="33892"/>
                    </a:cubicBezTo>
                    <a:cubicBezTo>
                      <a:pt x="7204" y="33863"/>
                      <a:pt x="7184" y="33823"/>
                      <a:pt x="7164" y="33793"/>
                    </a:cubicBezTo>
                    <a:cubicBezTo>
                      <a:pt x="7134" y="33743"/>
                      <a:pt x="7105" y="33693"/>
                      <a:pt x="7065" y="33643"/>
                    </a:cubicBezTo>
                    <a:cubicBezTo>
                      <a:pt x="7054" y="33613"/>
                      <a:pt x="7034" y="33583"/>
                      <a:pt x="7014" y="33553"/>
                    </a:cubicBezTo>
                    <a:cubicBezTo>
                      <a:pt x="6985" y="33513"/>
                      <a:pt x="6965" y="33473"/>
                      <a:pt x="6934" y="33443"/>
                    </a:cubicBezTo>
                    <a:cubicBezTo>
                      <a:pt x="6874" y="33353"/>
                      <a:pt x="6825" y="33273"/>
                      <a:pt x="6765" y="33193"/>
                    </a:cubicBezTo>
                    <a:cubicBezTo>
                      <a:pt x="6705" y="33113"/>
                      <a:pt x="6654" y="33044"/>
                      <a:pt x="6605" y="32973"/>
                    </a:cubicBezTo>
                    <a:cubicBezTo>
                      <a:pt x="6505" y="32833"/>
                      <a:pt x="6395" y="32684"/>
                      <a:pt x="6275" y="32554"/>
                    </a:cubicBezTo>
                    <a:cubicBezTo>
                      <a:pt x="6145" y="32394"/>
                      <a:pt x="6015" y="32244"/>
                      <a:pt x="5895" y="32094"/>
                    </a:cubicBezTo>
                    <a:cubicBezTo>
                      <a:pt x="5835" y="32014"/>
                      <a:pt x="5775" y="31944"/>
                      <a:pt x="5706" y="31865"/>
                    </a:cubicBezTo>
                    <a:cubicBezTo>
                      <a:pt x="5646" y="31794"/>
                      <a:pt x="5586" y="31714"/>
                      <a:pt x="5515" y="31645"/>
                    </a:cubicBezTo>
                    <a:cubicBezTo>
                      <a:pt x="5506" y="31625"/>
                      <a:pt x="5486" y="31605"/>
                      <a:pt x="5475" y="31594"/>
                    </a:cubicBezTo>
                    <a:cubicBezTo>
                      <a:pt x="5566" y="31565"/>
                      <a:pt x="5646" y="31534"/>
                      <a:pt x="5735" y="31505"/>
                    </a:cubicBezTo>
                    <a:cubicBezTo>
                      <a:pt x="5755" y="31494"/>
                      <a:pt x="5766" y="31485"/>
                      <a:pt x="5775" y="31485"/>
                    </a:cubicBezTo>
                    <a:close/>
                    <a:moveTo>
                      <a:pt x="14368" y="46512"/>
                    </a:moveTo>
                    <a:cubicBezTo>
                      <a:pt x="14379" y="46542"/>
                      <a:pt x="14398" y="46572"/>
                      <a:pt x="14408" y="46612"/>
                    </a:cubicBezTo>
                    <a:cubicBezTo>
                      <a:pt x="14458" y="46702"/>
                      <a:pt x="14528" y="46772"/>
                      <a:pt x="14598" y="46842"/>
                    </a:cubicBezTo>
                    <a:cubicBezTo>
                      <a:pt x="14658" y="46902"/>
                      <a:pt x="14728" y="46962"/>
                      <a:pt x="14798" y="47022"/>
                    </a:cubicBezTo>
                    <a:cubicBezTo>
                      <a:pt x="14908" y="47122"/>
                      <a:pt x="15028" y="47201"/>
                      <a:pt x="15147" y="47272"/>
                    </a:cubicBezTo>
                    <a:cubicBezTo>
                      <a:pt x="15187" y="47292"/>
                      <a:pt x="15227" y="47321"/>
                      <a:pt x="15267" y="47341"/>
                    </a:cubicBezTo>
                    <a:lnTo>
                      <a:pt x="15358" y="47401"/>
                    </a:lnTo>
                    <a:cubicBezTo>
                      <a:pt x="15398" y="47432"/>
                      <a:pt x="15438" y="47472"/>
                      <a:pt x="15478" y="47501"/>
                    </a:cubicBezTo>
                    <a:cubicBezTo>
                      <a:pt x="15447" y="47512"/>
                      <a:pt x="15427" y="47532"/>
                      <a:pt x="15407" y="47541"/>
                    </a:cubicBezTo>
                    <a:cubicBezTo>
                      <a:pt x="15298" y="47581"/>
                      <a:pt x="15198" y="47612"/>
                      <a:pt x="15088" y="47632"/>
                    </a:cubicBezTo>
                    <a:cubicBezTo>
                      <a:pt x="15088" y="47621"/>
                      <a:pt x="15078" y="47612"/>
                      <a:pt x="15078" y="47592"/>
                    </a:cubicBezTo>
                    <a:cubicBezTo>
                      <a:pt x="15078" y="47581"/>
                      <a:pt x="15078" y="47561"/>
                      <a:pt x="15068" y="47541"/>
                    </a:cubicBezTo>
                    <a:cubicBezTo>
                      <a:pt x="15068" y="47501"/>
                      <a:pt x="15058" y="47461"/>
                      <a:pt x="15038" y="47432"/>
                    </a:cubicBezTo>
                    <a:cubicBezTo>
                      <a:pt x="15018" y="47401"/>
                      <a:pt x="14998" y="47392"/>
                      <a:pt x="14978" y="47381"/>
                    </a:cubicBezTo>
                    <a:cubicBezTo>
                      <a:pt x="14968" y="47372"/>
                      <a:pt x="14958" y="47361"/>
                      <a:pt x="14938" y="47352"/>
                    </a:cubicBezTo>
                    <a:cubicBezTo>
                      <a:pt x="14928" y="47341"/>
                      <a:pt x="14908" y="47332"/>
                      <a:pt x="14898" y="47332"/>
                    </a:cubicBezTo>
                    <a:cubicBezTo>
                      <a:pt x="14868" y="47312"/>
                      <a:pt x="14828" y="47292"/>
                      <a:pt x="14798" y="47281"/>
                    </a:cubicBezTo>
                    <a:cubicBezTo>
                      <a:pt x="14748" y="47261"/>
                      <a:pt x="14698" y="47241"/>
                      <a:pt x="14648" y="47212"/>
                    </a:cubicBezTo>
                    <a:lnTo>
                      <a:pt x="14598" y="47212"/>
                    </a:lnTo>
                    <a:cubicBezTo>
                      <a:pt x="14578" y="47212"/>
                      <a:pt x="14568" y="47221"/>
                      <a:pt x="14558" y="47241"/>
                    </a:cubicBezTo>
                    <a:cubicBezTo>
                      <a:pt x="14548" y="47252"/>
                      <a:pt x="14548" y="47272"/>
                      <a:pt x="14548" y="47292"/>
                    </a:cubicBezTo>
                    <a:cubicBezTo>
                      <a:pt x="14548" y="47301"/>
                      <a:pt x="14568" y="47321"/>
                      <a:pt x="14578" y="47332"/>
                    </a:cubicBezTo>
                    <a:cubicBezTo>
                      <a:pt x="14638" y="47361"/>
                      <a:pt x="14698" y="47381"/>
                      <a:pt x="14758" y="47412"/>
                    </a:cubicBezTo>
                    <a:cubicBezTo>
                      <a:pt x="14788" y="47421"/>
                      <a:pt x="14808" y="47432"/>
                      <a:pt x="14828" y="47441"/>
                    </a:cubicBezTo>
                    <a:cubicBezTo>
                      <a:pt x="14848" y="47452"/>
                      <a:pt x="14858" y="47452"/>
                      <a:pt x="14868" y="47461"/>
                    </a:cubicBezTo>
                    <a:cubicBezTo>
                      <a:pt x="14878" y="47472"/>
                      <a:pt x="14898" y="47481"/>
                      <a:pt x="14918" y="47492"/>
                    </a:cubicBezTo>
                    <a:cubicBezTo>
                      <a:pt x="14918" y="47501"/>
                      <a:pt x="14918" y="47501"/>
                      <a:pt x="14928" y="47501"/>
                    </a:cubicBezTo>
                    <a:cubicBezTo>
                      <a:pt x="14938" y="47541"/>
                      <a:pt x="14938" y="47572"/>
                      <a:pt x="14948" y="47601"/>
                    </a:cubicBezTo>
                    <a:cubicBezTo>
                      <a:pt x="14948" y="47621"/>
                      <a:pt x="14948" y="47641"/>
                      <a:pt x="14958" y="47661"/>
                    </a:cubicBezTo>
                    <a:lnTo>
                      <a:pt x="14778" y="47691"/>
                    </a:lnTo>
                    <a:cubicBezTo>
                      <a:pt x="14718" y="47701"/>
                      <a:pt x="14658" y="47701"/>
                      <a:pt x="14598" y="47711"/>
                    </a:cubicBezTo>
                    <a:cubicBezTo>
                      <a:pt x="14588" y="47671"/>
                      <a:pt x="14568" y="47632"/>
                      <a:pt x="14548" y="47592"/>
                    </a:cubicBezTo>
                    <a:cubicBezTo>
                      <a:pt x="14528" y="47532"/>
                      <a:pt x="14498" y="47492"/>
                      <a:pt x="14458" y="47452"/>
                    </a:cubicBezTo>
                    <a:cubicBezTo>
                      <a:pt x="14428" y="47421"/>
                      <a:pt x="14408" y="47412"/>
                      <a:pt x="14379" y="47392"/>
                    </a:cubicBezTo>
                    <a:cubicBezTo>
                      <a:pt x="14359" y="47381"/>
                      <a:pt x="14339" y="47372"/>
                      <a:pt x="14308" y="47352"/>
                    </a:cubicBezTo>
                    <a:cubicBezTo>
                      <a:pt x="14259" y="47332"/>
                      <a:pt x="14199" y="47312"/>
                      <a:pt x="14148" y="47292"/>
                    </a:cubicBezTo>
                    <a:cubicBezTo>
                      <a:pt x="14119" y="47281"/>
                      <a:pt x="14088" y="47272"/>
                      <a:pt x="14059" y="47252"/>
                    </a:cubicBezTo>
                    <a:lnTo>
                      <a:pt x="14039" y="47252"/>
                    </a:lnTo>
                    <a:cubicBezTo>
                      <a:pt x="14028" y="47252"/>
                      <a:pt x="14008" y="47261"/>
                      <a:pt x="13999" y="47272"/>
                    </a:cubicBezTo>
                    <a:cubicBezTo>
                      <a:pt x="13988" y="47292"/>
                      <a:pt x="13999" y="47321"/>
                      <a:pt x="14019" y="47332"/>
                    </a:cubicBezTo>
                    <a:cubicBezTo>
                      <a:pt x="14088" y="47372"/>
                      <a:pt x="14159" y="47401"/>
                      <a:pt x="14239" y="47432"/>
                    </a:cubicBezTo>
                    <a:lnTo>
                      <a:pt x="14299" y="47461"/>
                    </a:lnTo>
                    <a:cubicBezTo>
                      <a:pt x="14319" y="47472"/>
                      <a:pt x="14328" y="47481"/>
                      <a:pt x="14348" y="47492"/>
                    </a:cubicBezTo>
                    <a:lnTo>
                      <a:pt x="14379" y="47521"/>
                    </a:lnTo>
                    <a:cubicBezTo>
                      <a:pt x="14388" y="47521"/>
                      <a:pt x="14388" y="47532"/>
                      <a:pt x="14398" y="47541"/>
                    </a:cubicBezTo>
                    <a:cubicBezTo>
                      <a:pt x="14418" y="47561"/>
                      <a:pt x="14428" y="47581"/>
                      <a:pt x="14438" y="47612"/>
                    </a:cubicBezTo>
                    <a:cubicBezTo>
                      <a:pt x="14448" y="47632"/>
                      <a:pt x="14458" y="47661"/>
                      <a:pt x="14458" y="47691"/>
                    </a:cubicBezTo>
                    <a:cubicBezTo>
                      <a:pt x="14458" y="47701"/>
                      <a:pt x="14458" y="47711"/>
                      <a:pt x="14468" y="47721"/>
                    </a:cubicBezTo>
                    <a:cubicBezTo>
                      <a:pt x="14438" y="47731"/>
                      <a:pt x="14408" y="47731"/>
                      <a:pt x="14379" y="47731"/>
                    </a:cubicBezTo>
                    <a:lnTo>
                      <a:pt x="14299" y="47731"/>
                    </a:lnTo>
                    <a:cubicBezTo>
                      <a:pt x="14268" y="47731"/>
                      <a:pt x="14248" y="47741"/>
                      <a:pt x="14219" y="47741"/>
                    </a:cubicBezTo>
                    <a:cubicBezTo>
                      <a:pt x="14219" y="47741"/>
                      <a:pt x="14208" y="47751"/>
                      <a:pt x="14199" y="47751"/>
                    </a:cubicBezTo>
                    <a:lnTo>
                      <a:pt x="14099" y="47652"/>
                    </a:lnTo>
                    <a:cubicBezTo>
                      <a:pt x="14028" y="47581"/>
                      <a:pt x="13939" y="47521"/>
                      <a:pt x="13859" y="47461"/>
                    </a:cubicBezTo>
                    <a:cubicBezTo>
                      <a:pt x="13829" y="47432"/>
                      <a:pt x="13789" y="47401"/>
                      <a:pt x="13759" y="47372"/>
                    </a:cubicBezTo>
                    <a:cubicBezTo>
                      <a:pt x="13729" y="47341"/>
                      <a:pt x="13689" y="47301"/>
                      <a:pt x="13659" y="47261"/>
                    </a:cubicBezTo>
                    <a:cubicBezTo>
                      <a:pt x="13589" y="47192"/>
                      <a:pt x="13519" y="47132"/>
                      <a:pt x="13459" y="47062"/>
                    </a:cubicBezTo>
                    <a:cubicBezTo>
                      <a:pt x="13429" y="47002"/>
                      <a:pt x="13399" y="46942"/>
                      <a:pt x="13359" y="46882"/>
                    </a:cubicBezTo>
                    <a:cubicBezTo>
                      <a:pt x="13329" y="46832"/>
                      <a:pt x="13299" y="46792"/>
                      <a:pt x="13269" y="46732"/>
                    </a:cubicBezTo>
                    <a:cubicBezTo>
                      <a:pt x="13269" y="46722"/>
                      <a:pt x="13259" y="46702"/>
                      <a:pt x="13249" y="46682"/>
                    </a:cubicBezTo>
                    <a:lnTo>
                      <a:pt x="13539" y="46682"/>
                    </a:lnTo>
                    <a:cubicBezTo>
                      <a:pt x="13609" y="46682"/>
                      <a:pt x="13689" y="46682"/>
                      <a:pt x="13759" y="46672"/>
                    </a:cubicBezTo>
                    <a:cubicBezTo>
                      <a:pt x="13839" y="46672"/>
                      <a:pt x="13928" y="46652"/>
                      <a:pt x="14008" y="46632"/>
                    </a:cubicBezTo>
                    <a:cubicBezTo>
                      <a:pt x="14088" y="46622"/>
                      <a:pt x="14159" y="46592"/>
                      <a:pt x="14228" y="46572"/>
                    </a:cubicBezTo>
                    <a:cubicBezTo>
                      <a:pt x="14268" y="46552"/>
                      <a:pt x="14319" y="46532"/>
                      <a:pt x="14368" y="46512"/>
                    </a:cubicBezTo>
                    <a:close/>
                    <a:moveTo>
                      <a:pt x="5406" y="31614"/>
                    </a:moveTo>
                    <a:cubicBezTo>
                      <a:pt x="5426" y="31634"/>
                      <a:pt x="5446" y="31665"/>
                      <a:pt x="5466" y="31685"/>
                    </a:cubicBezTo>
                    <a:cubicBezTo>
                      <a:pt x="5586" y="31814"/>
                      <a:pt x="5695" y="31954"/>
                      <a:pt x="5806" y="32084"/>
                    </a:cubicBezTo>
                    <a:cubicBezTo>
                      <a:pt x="5925" y="32234"/>
                      <a:pt x="6035" y="32364"/>
                      <a:pt x="6155" y="32504"/>
                    </a:cubicBezTo>
                    <a:cubicBezTo>
                      <a:pt x="6185" y="32544"/>
                      <a:pt x="6215" y="32574"/>
                      <a:pt x="6245" y="32614"/>
                    </a:cubicBezTo>
                    <a:cubicBezTo>
                      <a:pt x="6275" y="32654"/>
                      <a:pt x="6305" y="32684"/>
                      <a:pt x="6335" y="32724"/>
                    </a:cubicBezTo>
                    <a:cubicBezTo>
                      <a:pt x="6385" y="32793"/>
                      <a:pt x="6435" y="32864"/>
                      <a:pt x="6495" y="32933"/>
                    </a:cubicBezTo>
                    <a:cubicBezTo>
                      <a:pt x="6545" y="33004"/>
                      <a:pt x="6595" y="33084"/>
                      <a:pt x="6654" y="33153"/>
                    </a:cubicBezTo>
                    <a:cubicBezTo>
                      <a:pt x="6705" y="33223"/>
                      <a:pt x="6745" y="33293"/>
                      <a:pt x="6794" y="33363"/>
                    </a:cubicBezTo>
                    <a:lnTo>
                      <a:pt x="6885" y="33483"/>
                    </a:lnTo>
                    <a:cubicBezTo>
                      <a:pt x="6894" y="33493"/>
                      <a:pt x="6905" y="33513"/>
                      <a:pt x="6914" y="33523"/>
                    </a:cubicBezTo>
                    <a:cubicBezTo>
                      <a:pt x="6934" y="33553"/>
                      <a:pt x="6954" y="33593"/>
                      <a:pt x="6974" y="33623"/>
                    </a:cubicBezTo>
                    <a:cubicBezTo>
                      <a:pt x="7014" y="33693"/>
                      <a:pt x="7065" y="33763"/>
                      <a:pt x="7114" y="33833"/>
                    </a:cubicBezTo>
                    <a:cubicBezTo>
                      <a:pt x="7134" y="33872"/>
                      <a:pt x="7164" y="33912"/>
                      <a:pt x="7194" y="33952"/>
                    </a:cubicBezTo>
                    <a:lnTo>
                      <a:pt x="7254" y="34043"/>
                    </a:lnTo>
                    <a:cubicBezTo>
                      <a:pt x="7314" y="34132"/>
                      <a:pt x="7374" y="34212"/>
                      <a:pt x="7424" y="34292"/>
                    </a:cubicBezTo>
                    <a:cubicBezTo>
                      <a:pt x="7454" y="34323"/>
                      <a:pt x="7474" y="34352"/>
                      <a:pt x="7494" y="34382"/>
                    </a:cubicBezTo>
                    <a:lnTo>
                      <a:pt x="7584" y="34532"/>
                    </a:lnTo>
                    <a:cubicBezTo>
                      <a:pt x="7634" y="34602"/>
                      <a:pt x="7674" y="34672"/>
                      <a:pt x="7724" y="34742"/>
                    </a:cubicBezTo>
                    <a:lnTo>
                      <a:pt x="8024" y="35191"/>
                    </a:lnTo>
                    <a:lnTo>
                      <a:pt x="8324" y="35641"/>
                    </a:lnTo>
                    <a:cubicBezTo>
                      <a:pt x="8373" y="35711"/>
                      <a:pt x="8423" y="35781"/>
                      <a:pt x="8463" y="35851"/>
                    </a:cubicBezTo>
                    <a:cubicBezTo>
                      <a:pt x="8523" y="35931"/>
                      <a:pt x="8583" y="36011"/>
                      <a:pt x="8643" y="36101"/>
                    </a:cubicBezTo>
                    <a:cubicBezTo>
                      <a:pt x="8683" y="36161"/>
                      <a:pt x="8733" y="36231"/>
                      <a:pt x="8783" y="36301"/>
                    </a:cubicBezTo>
                    <a:cubicBezTo>
                      <a:pt x="8833" y="36370"/>
                      <a:pt x="8893" y="36450"/>
                      <a:pt x="8943" y="36521"/>
                    </a:cubicBezTo>
                    <a:cubicBezTo>
                      <a:pt x="8993" y="36601"/>
                      <a:pt x="9043" y="36670"/>
                      <a:pt x="9092" y="36741"/>
                    </a:cubicBezTo>
                    <a:cubicBezTo>
                      <a:pt x="9132" y="36820"/>
                      <a:pt x="9183" y="36890"/>
                      <a:pt x="9232" y="36960"/>
                    </a:cubicBezTo>
                    <a:cubicBezTo>
                      <a:pt x="9292" y="37040"/>
                      <a:pt x="9343" y="37110"/>
                      <a:pt x="9403" y="37180"/>
                    </a:cubicBezTo>
                    <a:cubicBezTo>
                      <a:pt x="9452" y="37250"/>
                      <a:pt x="9503" y="37310"/>
                      <a:pt x="9552" y="37380"/>
                    </a:cubicBezTo>
                    <a:cubicBezTo>
                      <a:pt x="9602" y="37460"/>
                      <a:pt x="9652" y="37540"/>
                      <a:pt x="9702" y="37609"/>
                    </a:cubicBezTo>
                    <a:cubicBezTo>
                      <a:pt x="9752" y="37689"/>
                      <a:pt x="9802" y="37760"/>
                      <a:pt x="9852" y="37829"/>
                    </a:cubicBezTo>
                    <a:cubicBezTo>
                      <a:pt x="9902" y="37900"/>
                      <a:pt x="9952" y="37980"/>
                      <a:pt x="10002" y="38049"/>
                    </a:cubicBezTo>
                    <a:cubicBezTo>
                      <a:pt x="10052" y="38119"/>
                      <a:pt x="10102" y="38199"/>
                      <a:pt x="10152" y="38279"/>
                    </a:cubicBezTo>
                    <a:cubicBezTo>
                      <a:pt x="10202" y="38349"/>
                      <a:pt x="10242" y="38429"/>
                      <a:pt x="10291" y="38499"/>
                    </a:cubicBezTo>
                    <a:cubicBezTo>
                      <a:pt x="10342" y="38579"/>
                      <a:pt x="10391" y="38649"/>
                      <a:pt x="10442" y="38719"/>
                    </a:cubicBezTo>
                    <a:lnTo>
                      <a:pt x="10771" y="39168"/>
                    </a:lnTo>
                    <a:cubicBezTo>
                      <a:pt x="10881" y="39318"/>
                      <a:pt x="10991" y="39458"/>
                      <a:pt x="11101" y="39608"/>
                    </a:cubicBezTo>
                    <a:cubicBezTo>
                      <a:pt x="11151" y="39668"/>
                      <a:pt x="11201" y="39738"/>
                      <a:pt x="11251" y="39798"/>
                    </a:cubicBezTo>
                    <a:cubicBezTo>
                      <a:pt x="11311" y="39888"/>
                      <a:pt x="11371" y="39967"/>
                      <a:pt x="11441" y="40047"/>
                    </a:cubicBezTo>
                    <a:lnTo>
                      <a:pt x="11770" y="40467"/>
                    </a:lnTo>
                    <a:cubicBezTo>
                      <a:pt x="11821" y="40537"/>
                      <a:pt x="11881" y="40607"/>
                      <a:pt x="11921" y="40667"/>
                    </a:cubicBezTo>
                    <a:cubicBezTo>
                      <a:pt x="11970" y="40737"/>
                      <a:pt x="12020" y="40817"/>
                      <a:pt x="12070" y="40887"/>
                    </a:cubicBezTo>
                    <a:cubicBezTo>
                      <a:pt x="12120" y="40957"/>
                      <a:pt x="12170" y="41027"/>
                      <a:pt x="12210" y="41097"/>
                    </a:cubicBezTo>
                    <a:cubicBezTo>
                      <a:pt x="12260" y="41166"/>
                      <a:pt x="12310" y="41246"/>
                      <a:pt x="12360" y="41317"/>
                    </a:cubicBezTo>
                    <a:cubicBezTo>
                      <a:pt x="12410" y="41397"/>
                      <a:pt x="12460" y="41477"/>
                      <a:pt x="12500" y="41546"/>
                    </a:cubicBezTo>
                    <a:cubicBezTo>
                      <a:pt x="12550" y="41626"/>
                      <a:pt x="12600" y="41696"/>
                      <a:pt x="12650" y="41776"/>
                    </a:cubicBezTo>
                    <a:cubicBezTo>
                      <a:pt x="12690" y="41846"/>
                      <a:pt x="12740" y="41916"/>
                      <a:pt x="12780" y="41986"/>
                    </a:cubicBezTo>
                    <a:cubicBezTo>
                      <a:pt x="12840" y="42056"/>
                      <a:pt x="12880" y="42136"/>
                      <a:pt x="12929" y="42216"/>
                    </a:cubicBezTo>
                    <a:cubicBezTo>
                      <a:pt x="13020" y="42356"/>
                      <a:pt x="13109" y="42496"/>
                      <a:pt x="13199" y="42645"/>
                    </a:cubicBezTo>
                    <a:cubicBezTo>
                      <a:pt x="13249" y="42725"/>
                      <a:pt x="13299" y="42796"/>
                      <a:pt x="13339" y="42875"/>
                    </a:cubicBezTo>
                    <a:cubicBezTo>
                      <a:pt x="13389" y="42945"/>
                      <a:pt x="13429" y="43015"/>
                      <a:pt x="13469" y="43085"/>
                    </a:cubicBezTo>
                    <a:cubicBezTo>
                      <a:pt x="13509" y="43165"/>
                      <a:pt x="13559" y="43235"/>
                      <a:pt x="13609" y="43305"/>
                    </a:cubicBezTo>
                    <a:lnTo>
                      <a:pt x="13669" y="43425"/>
                    </a:lnTo>
                    <a:cubicBezTo>
                      <a:pt x="13689" y="43465"/>
                      <a:pt x="13709" y="43495"/>
                      <a:pt x="13729" y="43535"/>
                    </a:cubicBezTo>
                    <a:cubicBezTo>
                      <a:pt x="13769" y="43615"/>
                      <a:pt x="13819" y="43695"/>
                      <a:pt x="13859" y="43775"/>
                    </a:cubicBezTo>
                    <a:cubicBezTo>
                      <a:pt x="13908" y="43855"/>
                      <a:pt x="13959" y="43924"/>
                      <a:pt x="14008" y="44004"/>
                    </a:cubicBezTo>
                    <a:cubicBezTo>
                      <a:pt x="14059" y="44084"/>
                      <a:pt x="14119" y="44174"/>
                      <a:pt x="14168" y="44254"/>
                    </a:cubicBezTo>
                    <a:cubicBezTo>
                      <a:pt x="14219" y="44324"/>
                      <a:pt x="14259" y="44404"/>
                      <a:pt x="14308" y="44474"/>
                    </a:cubicBezTo>
                    <a:cubicBezTo>
                      <a:pt x="14328" y="44504"/>
                      <a:pt x="14348" y="44544"/>
                      <a:pt x="14368" y="44574"/>
                    </a:cubicBezTo>
                    <a:cubicBezTo>
                      <a:pt x="14398" y="44614"/>
                      <a:pt x="14428" y="44654"/>
                      <a:pt x="14448" y="44704"/>
                    </a:cubicBezTo>
                    <a:cubicBezTo>
                      <a:pt x="14478" y="44744"/>
                      <a:pt x="14498" y="44774"/>
                      <a:pt x="14528" y="44814"/>
                    </a:cubicBezTo>
                    <a:cubicBezTo>
                      <a:pt x="14548" y="44863"/>
                      <a:pt x="14578" y="44903"/>
                      <a:pt x="14598" y="44943"/>
                    </a:cubicBezTo>
                    <a:cubicBezTo>
                      <a:pt x="14638" y="45023"/>
                      <a:pt x="14678" y="45094"/>
                      <a:pt x="14728" y="45163"/>
                    </a:cubicBezTo>
                    <a:cubicBezTo>
                      <a:pt x="14748" y="45214"/>
                      <a:pt x="14768" y="45253"/>
                      <a:pt x="14798" y="45293"/>
                    </a:cubicBezTo>
                    <a:cubicBezTo>
                      <a:pt x="14818" y="45333"/>
                      <a:pt x="14848" y="45383"/>
                      <a:pt x="14878" y="45423"/>
                    </a:cubicBezTo>
                    <a:cubicBezTo>
                      <a:pt x="14898" y="45453"/>
                      <a:pt x="14918" y="45493"/>
                      <a:pt x="14948" y="45533"/>
                    </a:cubicBezTo>
                    <a:cubicBezTo>
                      <a:pt x="14968" y="45563"/>
                      <a:pt x="14998" y="45603"/>
                      <a:pt x="15018" y="45643"/>
                    </a:cubicBezTo>
                    <a:cubicBezTo>
                      <a:pt x="15068" y="45723"/>
                      <a:pt x="15118" y="45793"/>
                      <a:pt x="15167" y="45863"/>
                    </a:cubicBezTo>
                    <a:cubicBezTo>
                      <a:pt x="15218" y="45943"/>
                      <a:pt x="15278" y="46022"/>
                      <a:pt x="15327" y="46093"/>
                    </a:cubicBezTo>
                    <a:cubicBezTo>
                      <a:pt x="15378" y="46162"/>
                      <a:pt x="15427" y="46242"/>
                      <a:pt x="15487" y="46313"/>
                    </a:cubicBezTo>
                    <a:cubicBezTo>
                      <a:pt x="15538" y="46382"/>
                      <a:pt x="15587" y="46462"/>
                      <a:pt x="15647" y="46532"/>
                    </a:cubicBezTo>
                    <a:cubicBezTo>
                      <a:pt x="15707" y="46612"/>
                      <a:pt x="15757" y="46692"/>
                      <a:pt x="15817" y="46772"/>
                    </a:cubicBezTo>
                    <a:cubicBezTo>
                      <a:pt x="15877" y="46842"/>
                      <a:pt x="15927" y="46922"/>
                      <a:pt x="15977" y="46992"/>
                    </a:cubicBezTo>
                    <a:cubicBezTo>
                      <a:pt x="16027" y="47062"/>
                      <a:pt x="16077" y="47122"/>
                      <a:pt x="16127" y="47192"/>
                    </a:cubicBezTo>
                    <a:cubicBezTo>
                      <a:pt x="16157" y="47232"/>
                      <a:pt x="16177" y="47272"/>
                      <a:pt x="16207" y="47312"/>
                    </a:cubicBezTo>
                    <a:cubicBezTo>
                      <a:pt x="16227" y="47352"/>
                      <a:pt x="16257" y="47401"/>
                      <a:pt x="16277" y="47441"/>
                    </a:cubicBezTo>
                    <a:cubicBezTo>
                      <a:pt x="16326" y="47512"/>
                      <a:pt x="16366" y="47592"/>
                      <a:pt x="16417" y="47661"/>
                    </a:cubicBezTo>
                    <a:cubicBezTo>
                      <a:pt x="16466" y="47751"/>
                      <a:pt x="16506" y="47841"/>
                      <a:pt x="16557" y="47931"/>
                    </a:cubicBezTo>
                    <a:cubicBezTo>
                      <a:pt x="16597" y="48011"/>
                      <a:pt x="16646" y="48091"/>
                      <a:pt x="16697" y="48161"/>
                    </a:cubicBezTo>
                    <a:cubicBezTo>
                      <a:pt x="16666" y="48131"/>
                      <a:pt x="16626" y="48091"/>
                      <a:pt x="16597" y="48051"/>
                    </a:cubicBezTo>
                    <a:cubicBezTo>
                      <a:pt x="16357" y="47761"/>
                      <a:pt x="16117" y="47472"/>
                      <a:pt x="15907" y="47172"/>
                    </a:cubicBezTo>
                    <a:lnTo>
                      <a:pt x="15547" y="46692"/>
                    </a:lnTo>
                    <a:cubicBezTo>
                      <a:pt x="15447" y="46552"/>
                      <a:pt x="15338" y="46413"/>
                      <a:pt x="15238" y="46273"/>
                    </a:cubicBezTo>
                    <a:cubicBezTo>
                      <a:pt x="15118" y="46122"/>
                      <a:pt x="15008" y="45973"/>
                      <a:pt x="14908" y="45813"/>
                    </a:cubicBezTo>
                    <a:cubicBezTo>
                      <a:pt x="14788" y="45653"/>
                      <a:pt x="14678" y="45483"/>
                      <a:pt x="14558" y="45323"/>
                    </a:cubicBezTo>
                    <a:cubicBezTo>
                      <a:pt x="14458" y="45183"/>
                      <a:pt x="14348" y="45043"/>
                      <a:pt x="14248" y="44894"/>
                    </a:cubicBezTo>
                    <a:lnTo>
                      <a:pt x="13919" y="44414"/>
                    </a:lnTo>
                    <a:cubicBezTo>
                      <a:pt x="13869" y="44344"/>
                      <a:pt x="13809" y="44274"/>
                      <a:pt x="13759" y="44194"/>
                    </a:cubicBezTo>
                    <a:cubicBezTo>
                      <a:pt x="13709" y="44114"/>
                      <a:pt x="13649" y="44024"/>
                      <a:pt x="13589" y="43944"/>
                    </a:cubicBezTo>
                    <a:cubicBezTo>
                      <a:pt x="13479" y="43775"/>
                      <a:pt x="13369" y="43615"/>
                      <a:pt x="13259" y="43455"/>
                    </a:cubicBezTo>
                    <a:cubicBezTo>
                      <a:pt x="13060" y="43145"/>
                      <a:pt x="12860" y="42845"/>
                      <a:pt x="12660" y="42536"/>
                    </a:cubicBezTo>
                    <a:cubicBezTo>
                      <a:pt x="12600" y="42445"/>
                      <a:pt x="12540" y="42356"/>
                      <a:pt x="12480" y="42276"/>
                    </a:cubicBezTo>
                    <a:cubicBezTo>
                      <a:pt x="12430" y="42196"/>
                      <a:pt x="12370" y="42116"/>
                      <a:pt x="12320" y="42036"/>
                    </a:cubicBezTo>
                    <a:cubicBezTo>
                      <a:pt x="12210" y="41886"/>
                      <a:pt x="12100" y="41726"/>
                      <a:pt x="11990" y="41577"/>
                    </a:cubicBezTo>
                    <a:cubicBezTo>
                      <a:pt x="11790" y="41266"/>
                      <a:pt x="11581" y="40957"/>
                      <a:pt x="11371" y="40657"/>
                    </a:cubicBezTo>
                    <a:cubicBezTo>
                      <a:pt x="11261" y="40497"/>
                      <a:pt x="11151" y="40338"/>
                      <a:pt x="11041" y="40187"/>
                    </a:cubicBezTo>
                    <a:cubicBezTo>
                      <a:pt x="10951" y="40038"/>
                      <a:pt x="10851" y="39888"/>
                      <a:pt x="10751" y="39738"/>
                    </a:cubicBezTo>
                    <a:cubicBezTo>
                      <a:pt x="10651" y="39588"/>
                      <a:pt x="10542" y="39428"/>
                      <a:pt x="10442" y="39278"/>
                    </a:cubicBezTo>
                    <a:cubicBezTo>
                      <a:pt x="10342" y="39128"/>
                      <a:pt x="10242" y="38979"/>
                      <a:pt x="10142" y="38839"/>
                    </a:cubicBezTo>
                    <a:cubicBezTo>
                      <a:pt x="10052" y="38689"/>
                      <a:pt x="9952" y="38539"/>
                      <a:pt x="9852" y="38399"/>
                    </a:cubicBezTo>
                    <a:lnTo>
                      <a:pt x="9523" y="37920"/>
                    </a:lnTo>
                    <a:cubicBezTo>
                      <a:pt x="9312" y="37620"/>
                      <a:pt x="9103" y="37330"/>
                      <a:pt x="8883" y="37040"/>
                    </a:cubicBezTo>
                    <a:cubicBezTo>
                      <a:pt x="8773" y="36890"/>
                      <a:pt x="8653" y="36741"/>
                      <a:pt x="8543" y="36590"/>
                    </a:cubicBezTo>
                    <a:lnTo>
                      <a:pt x="8244" y="36171"/>
                    </a:lnTo>
                    <a:cubicBezTo>
                      <a:pt x="8133" y="36031"/>
                      <a:pt x="8013" y="35891"/>
                      <a:pt x="7904" y="35751"/>
                    </a:cubicBezTo>
                    <a:cubicBezTo>
                      <a:pt x="7784" y="35611"/>
                      <a:pt x="7674" y="35462"/>
                      <a:pt x="7554" y="35311"/>
                    </a:cubicBezTo>
                    <a:cubicBezTo>
                      <a:pt x="7494" y="35242"/>
                      <a:pt x="7434" y="35171"/>
                      <a:pt x="7374" y="35091"/>
                    </a:cubicBezTo>
                    <a:cubicBezTo>
                      <a:pt x="7314" y="35032"/>
                      <a:pt x="7264" y="34972"/>
                      <a:pt x="7204" y="34902"/>
                    </a:cubicBezTo>
                    <a:cubicBezTo>
                      <a:pt x="7094" y="34762"/>
                      <a:pt x="6994" y="34612"/>
                      <a:pt x="6894" y="34472"/>
                    </a:cubicBezTo>
                    <a:cubicBezTo>
                      <a:pt x="6834" y="34392"/>
                      <a:pt x="6785" y="34323"/>
                      <a:pt x="6725" y="34252"/>
                    </a:cubicBezTo>
                    <a:cubicBezTo>
                      <a:pt x="6674" y="34183"/>
                      <a:pt x="6615" y="34112"/>
                      <a:pt x="6575" y="34043"/>
                    </a:cubicBezTo>
                    <a:cubicBezTo>
                      <a:pt x="6475" y="33883"/>
                      <a:pt x="6385" y="33723"/>
                      <a:pt x="6285" y="33563"/>
                    </a:cubicBezTo>
                    <a:cubicBezTo>
                      <a:pt x="6195" y="33413"/>
                      <a:pt x="6095" y="33263"/>
                      <a:pt x="5995" y="33113"/>
                    </a:cubicBezTo>
                    <a:cubicBezTo>
                      <a:pt x="5945" y="33044"/>
                      <a:pt x="5906" y="32973"/>
                      <a:pt x="5855" y="32904"/>
                    </a:cubicBezTo>
                    <a:lnTo>
                      <a:pt x="5706" y="32693"/>
                    </a:lnTo>
                    <a:cubicBezTo>
                      <a:pt x="5606" y="32564"/>
                      <a:pt x="5515" y="32424"/>
                      <a:pt x="5416" y="32284"/>
                    </a:cubicBezTo>
                    <a:cubicBezTo>
                      <a:pt x="5366" y="32224"/>
                      <a:pt x="5326" y="32164"/>
                      <a:pt x="5286" y="32094"/>
                    </a:cubicBezTo>
                    <a:cubicBezTo>
                      <a:pt x="5256" y="32064"/>
                      <a:pt x="5236" y="32024"/>
                      <a:pt x="5206" y="31994"/>
                    </a:cubicBezTo>
                    <a:cubicBezTo>
                      <a:pt x="5196" y="31984"/>
                      <a:pt x="5186" y="31974"/>
                      <a:pt x="5176" y="31954"/>
                    </a:cubicBezTo>
                    <a:cubicBezTo>
                      <a:pt x="5156" y="31944"/>
                      <a:pt x="5146" y="31925"/>
                      <a:pt x="5136" y="31914"/>
                    </a:cubicBezTo>
                    <a:lnTo>
                      <a:pt x="5106" y="31885"/>
                    </a:lnTo>
                    <a:cubicBezTo>
                      <a:pt x="5086" y="31854"/>
                      <a:pt x="5056" y="31825"/>
                      <a:pt x="5036" y="31794"/>
                    </a:cubicBezTo>
                    <a:cubicBezTo>
                      <a:pt x="5026" y="31785"/>
                      <a:pt x="5026" y="31774"/>
                      <a:pt x="5016" y="31765"/>
                    </a:cubicBezTo>
                    <a:cubicBezTo>
                      <a:pt x="5056" y="31754"/>
                      <a:pt x="5086" y="31734"/>
                      <a:pt x="5116" y="31725"/>
                    </a:cubicBezTo>
                    <a:cubicBezTo>
                      <a:pt x="5216" y="31685"/>
                      <a:pt x="5306" y="31654"/>
                      <a:pt x="5406" y="31614"/>
                    </a:cubicBezTo>
                    <a:close/>
                    <a:moveTo>
                      <a:pt x="10402" y="46652"/>
                    </a:moveTo>
                    <a:cubicBezTo>
                      <a:pt x="10502" y="46672"/>
                      <a:pt x="10591" y="46702"/>
                      <a:pt x="10682" y="46742"/>
                    </a:cubicBezTo>
                    <a:cubicBezTo>
                      <a:pt x="10841" y="46812"/>
                      <a:pt x="10991" y="46902"/>
                      <a:pt x="11151" y="46972"/>
                    </a:cubicBezTo>
                    <a:cubicBezTo>
                      <a:pt x="11221" y="47002"/>
                      <a:pt x="11291" y="47022"/>
                      <a:pt x="11371" y="47042"/>
                    </a:cubicBezTo>
                    <a:cubicBezTo>
                      <a:pt x="11471" y="47062"/>
                      <a:pt x="11570" y="47072"/>
                      <a:pt x="11670" y="47072"/>
                    </a:cubicBezTo>
                    <a:cubicBezTo>
                      <a:pt x="11693" y="47073"/>
                      <a:pt x="11716" y="47074"/>
                      <a:pt x="11738" y="47074"/>
                    </a:cubicBezTo>
                    <a:cubicBezTo>
                      <a:pt x="11895" y="47074"/>
                      <a:pt x="12052" y="47046"/>
                      <a:pt x="12200" y="47002"/>
                    </a:cubicBezTo>
                    <a:cubicBezTo>
                      <a:pt x="12360" y="46962"/>
                      <a:pt x="12500" y="46902"/>
                      <a:pt x="12650" y="46842"/>
                    </a:cubicBezTo>
                    <a:lnTo>
                      <a:pt x="12709" y="46812"/>
                    </a:lnTo>
                    <a:cubicBezTo>
                      <a:pt x="12780" y="46792"/>
                      <a:pt x="12840" y="46762"/>
                      <a:pt x="12900" y="46742"/>
                    </a:cubicBezTo>
                    <a:cubicBezTo>
                      <a:pt x="12909" y="46762"/>
                      <a:pt x="12909" y="46792"/>
                      <a:pt x="12920" y="46812"/>
                    </a:cubicBezTo>
                    <a:cubicBezTo>
                      <a:pt x="12929" y="46852"/>
                      <a:pt x="12940" y="46902"/>
                      <a:pt x="12960" y="46942"/>
                    </a:cubicBezTo>
                    <a:cubicBezTo>
                      <a:pt x="12989" y="47002"/>
                      <a:pt x="13009" y="47052"/>
                      <a:pt x="13040" y="47112"/>
                    </a:cubicBezTo>
                    <a:cubicBezTo>
                      <a:pt x="13060" y="47152"/>
                      <a:pt x="13080" y="47192"/>
                      <a:pt x="13100" y="47241"/>
                    </a:cubicBezTo>
                    <a:cubicBezTo>
                      <a:pt x="13120" y="47292"/>
                      <a:pt x="13149" y="47332"/>
                      <a:pt x="13189" y="47381"/>
                    </a:cubicBezTo>
                    <a:lnTo>
                      <a:pt x="13279" y="47472"/>
                    </a:lnTo>
                    <a:cubicBezTo>
                      <a:pt x="13309" y="47501"/>
                      <a:pt x="13339" y="47532"/>
                      <a:pt x="13369" y="47572"/>
                    </a:cubicBezTo>
                    <a:cubicBezTo>
                      <a:pt x="13399" y="47601"/>
                      <a:pt x="13429" y="47621"/>
                      <a:pt x="13449" y="47652"/>
                    </a:cubicBezTo>
                    <a:cubicBezTo>
                      <a:pt x="13489" y="47691"/>
                      <a:pt x="13539" y="47731"/>
                      <a:pt x="13579" y="47761"/>
                    </a:cubicBezTo>
                    <a:cubicBezTo>
                      <a:pt x="13639" y="47811"/>
                      <a:pt x="13709" y="47851"/>
                      <a:pt x="13769" y="47891"/>
                    </a:cubicBezTo>
                    <a:cubicBezTo>
                      <a:pt x="13809" y="47921"/>
                      <a:pt x="13839" y="47951"/>
                      <a:pt x="13879" y="47991"/>
                    </a:cubicBezTo>
                    <a:cubicBezTo>
                      <a:pt x="13919" y="48031"/>
                      <a:pt x="13959" y="48071"/>
                      <a:pt x="14008" y="48101"/>
                    </a:cubicBezTo>
                    <a:cubicBezTo>
                      <a:pt x="14099" y="48181"/>
                      <a:pt x="14199" y="48241"/>
                      <a:pt x="14299" y="48311"/>
                    </a:cubicBezTo>
                    <a:cubicBezTo>
                      <a:pt x="14379" y="48371"/>
                      <a:pt x="14448" y="48440"/>
                      <a:pt x="14528" y="48500"/>
                    </a:cubicBezTo>
                    <a:cubicBezTo>
                      <a:pt x="14598" y="48551"/>
                      <a:pt x="14668" y="48591"/>
                      <a:pt x="14738" y="48651"/>
                    </a:cubicBezTo>
                    <a:cubicBezTo>
                      <a:pt x="14798" y="48700"/>
                      <a:pt x="14858" y="48751"/>
                      <a:pt x="14908" y="48800"/>
                    </a:cubicBezTo>
                    <a:cubicBezTo>
                      <a:pt x="14978" y="48860"/>
                      <a:pt x="15038" y="48910"/>
                      <a:pt x="15088" y="48970"/>
                    </a:cubicBezTo>
                    <a:cubicBezTo>
                      <a:pt x="15147" y="49030"/>
                      <a:pt x="15187" y="49090"/>
                      <a:pt x="15238" y="49150"/>
                    </a:cubicBezTo>
                    <a:cubicBezTo>
                      <a:pt x="15287" y="49210"/>
                      <a:pt x="15338" y="49260"/>
                      <a:pt x="15387" y="49320"/>
                    </a:cubicBezTo>
                    <a:cubicBezTo>
                      <a:pt x="15398" y="49340"/>
                      <a:pt x="15418" y="49370"/>
                      <a:pt x="15427" y="49400"/>
                    </a:cubicBezTo>
                    <a:cubicBezTo>
                      <a:pt x="15447" y="49430"/>
                      <a:pt x="15458" y="49470"/>
                      <a:pt x="15458" y="49510"/>
                    </a:cubicBezTo>
                    <a:lnTo>
                      <a:pt x="15458" y="49530"/>
                    </a:lnTo>
                    <a:cubicBezTo>
                      <a:pt x="15438" y="49540"/>
                      <a:pt x="15418" y="49540"/>
                      <a:pt x="15398" y="49550"/>
                    </a:cubicBezTo>
                    <a:cubicBezTo>
                      <a:pt x="15367" y="49550"/>
                      <a:pt x="15327" y="49560"/>
                      <a:pt x="15298" y="49560"/>
                    </a:cubicBezTo>
                    <a:cubicBezTo>
                      <a:pt x="15227" y="49570"/>
                      <a:pt x="15158" y="49590"/>
                      <a:pt x="15088" y="49599"/>
                    </a:cubicBezTo>
                    <a:lnTo>
                      <a:pt x="15038" y="49599"/>
                    </a:lnTo>
                    <a:cubicBezTo>
                      <a:pt x="15038" y="49590"/>
                      <a:pt x="15038" y="49570"/>
                      <a:pt x="15028" y="49560"/>
                    </a:cubicBezTo>
                    <a:cubicBezTo>
                      <a:pt x="15028" y="49530"/>
                      <a:pt x="15028" y="49500"/>
                      <a:pt x="15018" y="49470"/>
                    </a:cubicBezTo>
                    <a:cubicBezTo>
                      <a:pt x="15008" y="49440"/>
                      <a:pt x="14998" y="49420"/>
                      <a:pt x="14988" y="49390"/>
                    </a:cubicBezTo>
                    <a:cubicBezTo>
                      <a:pt x="14978" y="49360"/>
                      <a:pt x="14968" y="49330"/>
                      <a:pt x="14948" y="49300"/>
                    </a:cubicBezTo>
                    <a:cubicBezTo>
                      <a:pt x="14918" y="49240"/>
                      <a:pt x="14878" y="49200"/>
                      <a:pt x="14838" y="49160"/>
                    </a:cubicBezTo>
                    <a:lnTo>
                      <a:pt x="14778" y="49100"/>
                    </a:lnTo>
                    <a:cubicBezTo>
                      <a:pt x="14748" y="49080"/>
                      <a:pt x="14728" y="49060"/>
                      <a:pt x="14698" y="49050"/>
                    </a:cubicBezTo>
                    <a:cubicBezTo>
                      <a:pt x="14638" y="49020"/>
                      <a:pt x="14578" y="49000"/>
                      <a:pt x="14518" y="48980"/>
                    </a:cubicBezTo>
                    <a:lnTo>
                      <a:pt x="14508" y="48980"/>
                    </a:lnTo>
                    <a:cubicBezTo>
                      <a:pt x="14488" y="48980"/>
                      <a:pt x="14468" y="48990"/>
                      <a:pt x="14458" y="49010"/>
                    </a:cubicBezTo>
                    <a:cubicBezTo>
                      <a:pt x="14448" y="49040"/>
                      <a:pt x="14468" y="49060"/>
                      <a:pt x="14488" y="49070"/>
                    </a:cubicBezTo>
                    <a:cubicBezTo>
                      <a:pt x="14508" y="49070"/>
                      <a:pt x="14528" y="49080"/>
                      <a:pt x="14548" y="49090"/>
                    </a:cubicBezTo>
                    <a:cubicBezTo>
                      <a:pt x="14578" y="49100"/>
                      <a:pt x="14598" y="49110"/>
                      <a:pt x="14618" y="49120"/>
                    </a:cubicBezTo>
                    <a:cubicBezTo>
                      <a:pt x="14638" y="49130"/>
                      <a:pt x="14658" y="49140"/>
                      <a:pt x="14678" y="49160"/>
                    </a:cubicBezTo>
                    <a:cubicBezTo>
                      <a:pt x="14698" y="49170"/>
                      <a:pt x="14718" y="49190"/>
                      <a:pt x="14738" y="49210"/>
                    </a:cubicBezTo>
                    <a:cubicBezTo>
                      <a:pt x="14758" y="49230"/>
                      <a:pt x="14768" y="49250"/>
                      <a:pt x="14788" y="49270"/>
                    </a:cubicBezTo>
                    <a:cubicBezTo>
                      <a:pt x="14808" y="49300"/>
                      <a:pt x="14828" y="49330"/>
                      <a:pt x="14838" y="49370"/>
                    </a:cubicBezTo>
                    <a:cubicBezTo>
                      <a:pt x="14868" y="49420"/>
                      <a:pt x="14878" y="49490"/>
                      <a:pt x="14888" y="49550"/>
                    </a:cubicBezTo>
                    <a:cubicBezTo>
                      <a:pt x="14888" y="49560"/>
                      <a:pt x="14888" y="49580"/>
                      <a:pt x="14898" y="49599"/>
                    </a:cubicBezTo>
                    <a:cubicBezTo>
                      <a:pt x="14898" y="49599"/>
                      <a:pt x="14898" y="49610"/>
                      <a:pt x="14888" y="49619"/>
                    </a:cubicBezTo>
                    <a:cubicBezTo>
                      <a:pt x="14838" y="49630"/>
                      <a:pt x="14778" y="49630"/>
                      <a:pt x="14718" y="49639"/>
                    </a:cubicBezTo>
                    <a:cubicBezTo>
                      <a:pt x="14618" y="49650"/>
                      <a:pt x="14528" y="49670"/>
                      <a:pt x="14428" y="49679"/>
                    </a:cubicBezTo>
                    <a:lnTo>
                      <a:pt x="14428" y="49630"/>
                    </a:lnTo>
                    <a:cubicBezTo>
                      <a:pt x="14418" y="49590"/>
                      <a:pt x="14418" y="49560"/>
                      <a:pt x="14408" y="49530"/>
                    </a:cubicBezTo>
                    <a:cubicBezTo>
                      <a:pt x="14398" y="49500"/>
                      <a:pt x="14388" y="49470"/>
                      <a:pt x="14379" y="49450"/>
                    </a:cubicBezTo>
                    <a:cubicBezTo>
                      <a:pt x="14348" y="49390"/>
                      <a:pt x="14319" y="49340"/>
                      <a:pt x="14279" y="49300"/>
                    </a:cubicBezTo>
                    <a:cubicBezTo>
                      <a:pt x="14248" y="49250"/>
                      <a:pt x="14208" y="49210"/>
                      <a:pt x="14159" y="49180"/>
                    </a:cubicBezTo>
                    <a:cubicBezTo>
                      <a:pt x="14119" y="49150"/>
                      <a:pt x="14079" y="49130"/>
                      <a:pt x="14028" y="49110"/>
                    </a:cubicBezTo>
                    <a:cubicBezTo>
                      <a:pt x="14028" y="49100"/>
                      <a:pt x="14019" y="49100"/>
                      <a:pt x="14008" y="49100"/>
                    </a:cubicBezTo>
                    <a:cubicBezTo>
                      <a:pt x="13999" y="49100"/>
                      <a:pt x="13979" y="49110"/>
                      <a:pt x="13968" y="49120"/>
                    </a:cubicBezTo>
                    <a:cubicBezTo>
                      <a:pt x="13959" y="49140"/>
                      <a:pt x="13968" y="49170"/>
                      <a:pt x="13988" y="49180"/>
                    </a:cubicBezTo>
                    <a:cubicBezTo>
                      <a:pt x="14028" y="49200"/>
                      <a:pt x="14068" y="49220"/>
                      <a:pt x="14099" y="49250"/>
                    </a:cubicBezTo>
                    <a:cubicBezTo>
                      <a:pt x="14128" y="49270"/>
                      <a:pt x="14148" y="49290"/>
                      <a:pt x="14168" y="49320"/>
                    </a:cubicBezTo>
                    <a:cubicBezTo>
                      <a:pt x="14208" y="49370"/>
                      <a:pt x="14239" y="49430"/>
                      <a:pt x="14268" y="49500"/>
                    </a:cubicBezTo>
                    <a:cubicBezTo>
                      <a:pt x="14279" y="49520"/>
                      <a:pt x="14288" y="49550"/>
                      <a:pt x="14299" y="49580"/>
                    </a:cubicBezTo>
                    <a:lnTo>
                      <a:pt x="14299" y="49679"/>
                    </a:lnTo>
                    <a:lnTo>
                      <a:pt x="14299" y="49699"/>
                    </a:lnTo>
                    <a:cubicBezTo>
                      <a:pt x="14239" y="49710"/>
                      <a:pt x="14188" y="49710"/>
                      <a:pt x="14139" y="49719"/>
                    </a:cubicBezTo>
                    <a:lnTo>
                      <a:pt x="13908" y="49719"/>
                    </a:lnTo>
                    <a:cubicBezTo>
                      <a:pt x="13908" y="49699"/>
                      <a:pt x="13908" y="49690"/>
                      <a:pt x="13899" y="49670"/>
                    </a:cubicBezTo>
                    <a:cubicBezTo>
                      <a:pt x="13899" y="49650"/>
                      <a:pt x="13889" y="49619"/>
                      <a:pt x="13879" y="49599"/>
                    </a:cubicBezTo>
                    <a:cubicBezTo>
                      <a:pt x="13859" y="49550"/>
                      <a:pt x="13829" y="49510"/>
                      <a:pt x="13809" y="49470"/>
                    </a:cubicBezTo>
                    <a:cubicBezTo>
                      <a:pt x="13779" y="49430"/>
                      <a:pt x="13749" y="49390"/>
                      <a:pt x="13709" y="49350"/>
                    </a:cubicBezTo>
                    <a:cubicBezTo>
                      <a:pt x="13669" y="49310"/>
                      <a:pt x="13629" y="49270"/>
                      <a:pt x="13589" y="49240"/>
                    </a:cubicBezTo>
                    <a:cubicBezTo>
                      <a:pt x="13579" y="49230"/>
                      <a:pt x="13559" y="49220"/>
                      <a:pt x="13549" y="49220"/>
                    </a:cubicBezTo>
                    <a:cubicBezTo>
                      <a:pt x="13539" y="49220"/>
                      <a:pt x="13519" y="49230"/>
                      <a:pt x="13509" y="49240"/>
                    </a:cubicBezTo>
                    <a:cubicBezTo>
                      <a:pt x="13489" y="49260"/>
                      <a:pt x="13489" y="49290"/>
                      <a:pt x="13509" y="49310"/>
                    </a:cubicBezTo>
                    <a:cubicBezTo>
                      <a:pt x="13539" y="49340"/>
                      <a:pt x="13569" y="49360"/>
                      <a:pt x="13589" y="49390"/>
                    </a:cubicBezTo>
                    <a:cubicBezTo>
                      <a:pt x="13619" y="49410"/>
                      <a:pt x="13639" y="49430"/>
                      <a:pt x="13659" y="49460"/>
                    </a:cubicBezTo>
                    <a:cubicBezTo>
                      <a:pt x="13689" y="49510"/>
                      <a:pt x="13719" y="49560"/>
                      <a:pt x="13749" y="49619"/>
                    </a:cubicBezTo>
                    <a:cubicBezTo>
                      <a:pt x="13759" y="49650"/>
                      <a:pt x="13769" y="49679"/>
                      <a:pt x="13769" y="49710"/>
                    </a:cubicBezTo>
                    <a:cubicBezTo>
                      <a:pt x="13709" y="49710"/>
                      <a:pt x="13649" y="49710"/>
                      <a:pt x="13579" y="49699"/>
                    </a:cubicBezTo>
                    <a:cubicBezTo>
                      <a:pt x="13549" y="49690"/>
                      <a:pt x="13519" y="49690"/>
                      <a:pt x="13489" y="49679"/>
                    </a:cubicBezTo>
                    <a:cubicBezTo>
                      <a:pt x="13449" y="49670"/>
                      <a:pt x="13419" y="49659"/>
                      <a:pt x="13379" y="49650"/>
                    </a:cubicBezTo>
                    <a:cubicBezTo>
                      <a:pt x="13269" y="49599"/>
                      <a:pt x="13179" y="49520"/>
                      <a:pt x="13080" y="49460"/>
                    </a:cubicBezTo>
                    <a:cubicBezTo>
                      <a:pt x="12969" y="49390"/>
                      <a:pt x="12869" y="49320"/>
                      <a:pt x="12760" y="49250"/>
                    </a:cubicBezTo>
                    <a:cubicBezTo>
                      <a:pt x="12660" y="49180"/>
                      <a:pt x="12570" y="49100"/>
                      <a:pt x="12460" y="49030"/>
                    </a:cubicBezTo>
                    <a:cubicBezTo>
                      <a:pt x="12410" y="49000"/>
                      <a:pt x="12350" y="48960"/>
                      <a:pt x="12290" y="48920"/>
                    </a:cubicBezTo>
                    <a:cubicBezTo>
                      <a:pt x="12240" y="48890"/>
                      <a:pt x="12190" y="48851"/>
                      <a:pt x="12140" y="48820"/>
                    </a:cubicBezTo>
                    <a:cubicBezTo>
                      <a:pt x="12090" y="48780"/>
                      <a:pt x="12040" y="48731"/>
                      <a:pt x="12000" y="48691"/>
                    </a:cubicBezTo>
                    <a:cubicBezTo>
                      <a:pt x="11950" y="48640"/>
                      <a:pt x="11910" y="48591"/>
                      <a:pt x="11870" y="48551"/>
                    </a:cubicBezTo>
                    <a:cubicBezTo>
                      <a:pt x="11770" y="48451"/>
                      <a:pt x="11661" y="48361"/>
                      <a:pt x="11541" y="48291"/>
                    </a:cubicBezTo>
                    <a:cubicBezTo>
                      <a:pt x="11490" y="48251"/>
                      <a:pt x="11441" y="48221"/>
                      <a:pt x="11381" y="48181"/>
                    </a:cubicBezTo>
                    <a:cubicBezTo>
                      <a:pt x="11331" y="48151"/>
                      <a:pt x="11271" y="48111"/>
                      <a:pt x="11221" y="48071"/>
                    </a:cubicBezTo>
                    <a:cubicBezTo>
                      <a:pt x="11121" y="48001"/>
                      <a:pt x="11031" y="47931"/>
                      <a:pt x="10931" y="47861"/>
                    </a:cubicBezTo>
                    <a:cubicBezTo>
                      <a:pt x="10901" y="47831"/>
                      <a:pt x="10871" y="47811"/>
                      <a:pt x="10851" y="47781"/>
                    </a:cubicBezTo>
                    <a:cubicBezTo>
                      <a:pt x="10821" y="47761"/>
                      <a:pt x="10801" y="47731"/>
                      <a:pt x="10781" y="47711"/>
                    </a:cubicBezTo>
                    <a:cubicBezTo>
                      <a:pt x="10711" y="47612"/>
                      <a:pt x="10651" y="47501"/>
                      <a:pt x="10591" y="47392"/>
                    </a:cubicBezTo>
                    <a:cubicBezTo>
                      <a:pt x="10551" y="47292"/>
                      <a:pt x="10522" y="47192"/>
                      <a:pt x="10491" y="47092"/>
                    </a:cubicBezTo>
                    <a:cubicBezTo>
                      <a:pt x="10482" y="47042"/>
                      <a:pt x="10462" y="46992"/>
                      <a:pt x="10451" y="46932"/>
                    </a:cubicBezTo>
                    <a:cubicBezTo>
                      <a:pt x="10442" y="46882"/>
                      <a:pt x="10431" y="46822"/>
                      <a:pt x="10422" y="46772"/>
                    </a:cubicBezTo>
                    <a:cubicBezTo>
                      <a:pt x="10411" y="46732"/>
                      <a:pt x="10411" y="46692"/>
                      <a:pt x="10402" y="46652"/>
                    </a:cubicBezTo>
                    <a:close/>
                    <a:moveTo>
                      <a:pt x="15118" y="44564"/>
                    </a:moveTo>
                    <a:cubicBezTo>
                      <a:pt x="15267" y="44604"/>
                      <a:pt x="15407" y="44634"/>
                      <a:pt x="15558" y="44654"/>
                    </a:cubicBezTo>
                    <a:cubicBezTo>
                      <a:pt x="15707" y="44684"/>
                      <a:pt x="15857" y="44724"/>
                      <a:pt x="16017" y="44763"/>
                    </a:cubicBezTo>
                    <a:cubicBezTo>
                      <a:pt x="16167" y="44803"/>
                      <a:pt x="16317" y="44863"/>
                      <a:pt x="16466" y="44903"/>
                    </a:cubicBezTo>
                    <a:cubicBezTo>
                      <a:pt x="16557" y="44934"/>
                      <a:pt x="16646" y="44974"/>
                      <a:pt x="16737" y="45003"/>
                    </a:cubicBezTo>
                    <a:cubicBezTo>
                      <a:pt x="16836" y="45043"/>
                      <a:pt x="16926" y="45074"/>
                      <a:pt x="17026" y="45114"/>
                    </a:cubicBezTo>
                    <a:cubicBezTo>
                      <a:pt x="17216" y="45183"/>
                      <a:pt x="17406" y="45253"/>
                      <a:pt x="17596" y="45333"/>
                    </a:cubicBezTo>
                    <a:lnTo>
                      <a:pt x="17616" y="45333"/>
                    </a:lnTo>
                    <a:lnTo>
                      <a:pt x="17616" y="45343"/>
                    </a:lnTo>
                    <a:cubicBezTo>
                      <a:pt x="17685" y="45363"/>
                      <a:pt x="17756" y="45403"/>
                      <a:pt x="17825" y="45433"/>
                    </a:cubicBezTo>
                    <a:cubicBezTo>
                      <a:pt x="17885" y="45463"/>
                      <a:pt x="17945" y="45503"/>
                      <a:pt x="18005" y="45543"/>
                    </a:cubicBezTo>
                    <a:cubicBezTo>
                      <a:pt x="18135" y="45623"/>
                      <a:pt x="18255" y="45703"/>
                      <a:pt x="18375" y="45783"/>
                    </a:cubicBezTo>
                    <a:cubicBezTo>
                      <a:pt x="18435" y="45813"/>
                      <a:pt x="18505" y="45853"/>
                      <a:pt x="18565" y="45893"/>
                    </a:cubicBezTo>
                    <a:cubicBezTo>
                      <a:pt x="18625" y="45943"/>
                      <a:pt x="18685" y="45982"/>
                      <a:pt x="18744" y="46033"/>
                    </a:cubicBezTo>
                    <a:cubicBezTo>
                      <a:pt x="18864" y="46122"/>
                      <a:pt x="18984" y="46213"/>
                      <a:pt x="19104" y="46293"/>
                    </a:cubicBezTo>
                    <a:cubicBezTo>
                      <a:pt x="19175" y="46353"/>
                      <a:pt x="19254" y="46413"/>
                      <a:pt x="19324" y="46482"/>
                    </a:cubicBezTo>
                    <a:cubicBezTo>
                      <a:pt x="19404" y="46552"/>
                      <a:pt x="19474" y="46632"/>
                      <a:pt x="19534" y="46712"/>
                    </a:cubicBezTo>
                    <a:lnTo>
                      <a:pt x="19744" y="46982"/>
                    </a:lnTo>
                    <a:cubicBezTo>
                      <a:pt x="19814" y="47072"/>
                      <a:pt x="19874" y="47172"/>
                      <a:pt x="19924" y="47281"/>
                    </a:cubicBezTo>
                    <a:cubicBezTo>
                      <a:pt x="19943" y="47321"/>
                      <a:pt x="19963" y="47372"/>
                      <a:pt x="19974" y="47412"/>
                    </a:cubicBezTo>
                    <a:cubicBezTo>
                      <a:pt x="19974" y="47441"/>
                      <a:pt x="19974" y="47461"/>
                      <a:pt x="19963" y="47492"/>
                    </a:cubicBezTo>
                    <a:cubicBezTo>
                      <a:pt x="19963" y="47541"/>
                      <a:pt x="19954" y="47601"/>
                      <a:pt x="19943" y="47661"/>
                    </a:cubicBezTo>
                    <a:cubicBezTo>
                      <a:pt x="19934" y="47721"/>
                      <a:pt x="19924" y="47781"/>
                      <a:pt x="19914" y="47851"/>
                    </a:cubicBezTo>
                    <a:cubicBezTo>
                      <a:pt x="19894" y="47911"/>
                      <a:pt x="19884" y="47981"/>
                      <a:pt x="19874" y="48041"/>
                    </a:cubicBezTo>
                    <a:cubicBezTo>
                      <a:pt x="19864" y="48111"/>
                      <a:pt x="19854" y="48171"/>
                      <a:pt x="19834" y="48231"/>
                    </a:cubicBezTo>
                    <a:cubicBezTo>
                      <a:pt x="19804" y="48371"/>
                      <a:pt x="19744" y="48500"/>
                      <a:pt x="19704" y="48631"/>
                    </a:cubicBezTo>
                    <a:cubicBezTo>
                      <a:pt x="19674" y="48691"/>
                      <a:pt x="19664" y="48760"/>
                      <a:pt x="19644" y="48820"/>
                    </a:cubicBezTo>
                    <a:cubicBezTo>
                      <a:pt x="19614" y="48890"/>
                      <a:pt x="19594" y="48950"/>
                      <a:pt x="19564" y="49020"/>
                    </a:cubicBezTo>
                    <a:cubicBezTo>
                      <a:pt x="19554" y="49050"/>
                      <a:pt x="19534" y="49080"/>
                      <a:pt x="19524" y="49120"/>
                    </a:cubicBezTo>
                    <a:cubicBezTo>
                      <a:pt x="19524" y="49120"/>
                      <a:pt x="19514" y="49130"/>
                      <a:pt x="19514" y="49140"/>
                    </a:cubicBezTo>
                    <a:cubicBezTo>
                      <a:pt x="19494" y="49200"/>
                      <a:pt x="19464" y="49250"/>
                      <a:pt x="19434" y="49310"/>
                    </a:cubicBezTo>
                    <a:cubicBezTo>
                      <a:pt x="19404" y="49370"/>
                      <a:pt x="19364" y="49440"/>
                      <a:pt x="19324" y="49500"/>
                    </a:cubicBezTo>
                    <a:cubicBezTo>
                      <a:pt x="19284" y="49570"/>
                      <a:pt x="19244" y="49630"/>
                      <a:pt x="19204" y="49690"/>
                    </a:cubicBezTo>
                    <a:lnTo>
                      <a:pt x="19084" y="49870"/>
                    </a:lnTo>
                    <a:cubicBezTo>
                      <a:pt x="19015" y="49950"/>
                      <a:pt x="18955" y="50030"/>
                      <a:pt x="18884" y="50109"/>
                    </a:cubicBezTo>
                    <a:cubicBezTo>
                      <a:pt x="18804" y="50199"/>
                      <a:pt x="18725" y="50279"/>
                      <a:pt x="18645" y="50369"/>
                    </a:cubicBezTo>
                    <a:lnTo>
                      <a:pt x="18405" y="50609"/>
                    </a:lnTo>
                    <a:cubicBezTo>
                      <a:pt x="18315" y="50679"/>
                      <a:pt x="18225" y="50759"/>
                      <a:pt x="18135" y="50829"/>
                    </a:cubicBezTo>
                    <a:cubicBezTo>
                      <a:pt x="18035" y="50909"/>
                      <a:pt x="17916" y="50989"/>
                      <a:pt x="17805" y="51069"/>
                    </a:cubicBezTo>
                    <a:cubicBezTo>
                      <a:pt x="17685" y="51149"/>
                      <a:pt x="17565" y="51238"/>
                      <a:pt x="17446" y="51308"/>
                    </a:cubicBezTo>
                    <a:cubicBezTo>
                      <a:pt x="17326" y="51388"/>
                      <a:pt x="17206" y="51448"/>
                      <a:pt x="17076" y="51518"/>
                    </a:cubicBezTo>
                    <a:cubicBezTo>
                      <a:pt x="16946" y="51588"/>
                      <a:pt x="16816" y="51658"/>
                      <a:pt x="16686" y="51718"/>
                    </a:cubicBezTo>
                    <a:lnTo>
                      <a:pt x="16537" y="51778"/>
                    </a:lnTo>
                    <a:cubicBezTo>
                      <a:pt x="16267" y="51888"/>
                      <a:pt x="15997" y="51988"/>
                      <a:pt x="15717" y="52077"/>
                    </a:cubicBezTo>
                    <a:cubicBezTo>
                      <a:pt x="15587" y="52117"/>
                      <a:pt x="15447" y="52148"/>
                      <a:pt x="15298" y="52177"/>
                    </a:cubicBezTo>
                    <a:cubicBezTo>
                      <a:pt x="15158" y="52217"/>
                      <a:pt x="15008" y="52237"/>
                      <a:pt x="14858" y="52268"/>
                    </a:cubicBezTo>
                    <a:cubicBezTo>
                      <a:pt x="14668" y="52297"/>
                      <a:pt x="14478" y="52328"/>
                      <a:pt x="14279" y="52357"/>
                    </a:cubicBezTo>
                    <a:lnTo>
                      <a:pt x="14068" y="52388"/>
                    </a:lnTo>
                    <a:cubicBezTo>
                      <a:pt x="13999" y="52388"/>
                      <a:pt x="13919" y="52388"/>
                      <a:pt x="13839" y="52397"/>
                    </a:cubicBezTo>
                    <a:cubicBezTo>
                      <a:pt x="13689" y="52397"/>
                      <a:pt x="13539" y="52408"/>
                      <a:pt x="13389" y="52408"/>
                    </a:cubicBezTo>
                    <a:cubicBezTo>
                      <a:pt x="13089" y="52408"/>
                      <a:pt x="12789" y="52408"/>
                      <a:pt x="12500" y="52397"/>
                    </a:cubicBezTo>
                    <a:cubicBezTo>
                      <a:pt x="12290" y="52388"/>
                      <a:pt x="12090" y="52388"/>
                      <a:pt x="11890" y="52377"/>
                    </a:cubicBezTo>
                    <a:cubicBezTo>
                      <a:pt x="11790" y="52368"/>
                      <a:pt x="11690" y="52368"/>
                      <a:pt x="11590" y="52357"/>
                    </a:cubicBezTo>
                    <a:cubicBezTo>
                      <a:pt x="11481" y="52348"/>
                      <a:pt x="11381" y="52337"/>
                      <a:pt x="11281" y="52328"/>
                    </a:cubicBezTo>
                    <a:lnTo>
                      <a:pt x="10651" y="52237"/>
                    </a:lnTo>
                    <a:cubicBezTo>
                      <a:pt x="10542" y="52217"/>
                      <a:pt x="10431" y="52208"/>
                      <a:pt x="10331" y="52188"/>
                    </a:cubicBezTo>
                    <a:cubicBezTo>
                      <a:pt x="10232" y="52157"/>
                      <a:pt x="10132" y="52128"/>
                      <a:pt x="10042" y="52088"/>
                    </a:cubicBezTo>
                    <a:cubicBezTo>
                      <a:pt x="9942" y="52048"/>
                      <a:pt x="9842" y="51998"/>
                      <a:pt x="9742" y="51948"/>
                    </a:cubicBezTo>
                    <a:cubicBezTo>
                      <a:pt x="9642" y="51898"/>
                      <a:pt x="9532" y="51858"/>
                      <a:pt x="9423" y="51828"/>
                    </a:cubicBezTo>
                    <a:cubicBezTo>
                      <a:pt x="9212" y="51748"/>
                      <a:pt x="8993" y="51678"/>
                      <a:pt x="8783" y="51588"/>
                    </a:cubicBezTo>
                    <a:lnTo>
                      <a:pt x="8723" y="51558"/>
                    </a:lnTo>
                    <a:cubicBezTo>
                      <a:pt x="8373" y="51418"/>
                      <a:pt x="8044" y="51238"/>
                      <a:pt x="7744" y="51009"/>
                    </a:cubicBezTo>
                    <a:cubicBezTo>
                      <a:pt x="7634" y="50918"/>
                      <a:pt x="7534" y="50829"/>
                      <a:pt x="7434" y="50739"/>
                    </a:cubicBezTo>
                    <a:cubicBezTo>
                      <a:pt x="7334" y="50639"/>
                      <a:pt x="7234" y="50549"/>
                      <a:pt x="7134" y="50449"/>
                    </a:cubicBezTo>
                    <a:cubicBezTo>
                      <a:pt x="7034" y="50349"/>
                      <a:pt x="6945" y="50239"/>
                      <a:pt x="6854" y="50139"/>
                    </a:cubicBezTo>
                    <a:cubicBezTo>
                      <a:pt x="6765" y="50030"/>
                      <a:pt x="6685" y="49919"/>
                      <a:pt x="6595" y="49810"/>
                    </a:cubicBezTo>
                    <a:cubicBezTo>
                      <a:pt x="6545" y="49750"/>
                      <a:pt x="6505" y="49679"/>
                      <a:pt x="6465" y="49610"/>
                    </a:cubicBezTo>
                    <a:cubicBezTo>
                      <a:pt x="6425" y="49540"/>
                      <a:pt x="6385" y="49460"/>
                      <a:pt x="6355" y="49380"/>
                    </a:cubicBezTo>
                    <a:cubicBezTo>
                      <a:pt x="6315" y="49280"/>
                      <a:pt x="6275" y="49170"/>
                      <a:pt x="6235" y="49060"/>
                    </a:cubicBezTo>
                    <a:cubicBezTo>
                      <a:pt x="6215" y="49010"/>
                      <a:pt x="6195" y="48950"/>
                      <a:pt x="6175" y="48900"/>
                    </a:cubicBezTo>
                    <a:cubicBezTo>
                      <a:pt x="6165" y="48840"/>
                      <a:pt x="6155" y="48791"/>
                      <a:pt x="6145" y="48740"/>
                    </a:cubicBezTo>
                    <a:cubicBezTo>
                      <a:pt x="6145" y="48680"/>
                      <a:pt x="6135" y="48620"/>
                      <a:pt x="6135" y="48560"/>
                    </a:cubicBezTo>
                    <a:cubicBezTo>
                      <a:pt x="6125" y="48500"/>
                      <a:pt x="6125" y="48440"/>
                      <a:pt x="6125" y="48391"/>
                    </a:cubicBezTo>
                    <a:cubicBezTo>
                      <a:pt x="6135" y="48301"/>
                      <a:pt x="6165" y="48211"/>
                      <a:pt x="6185" y="48131"/>
                    </a:cubicBezTo>
                    <a:cubicBezTo>
                      <a:pt x="6235" y="47991"/>
                      <a:pt x="6285" y="47851"/>
                      <a:pt x="6345" y="47711"/>
                    </a:cubicBezTo>
                    <a:cubicBezTo>
                      <a:pt x="6385" y="47621"/>
                      <a:pt x="6425" y="47532"/>
                      <a:pt x="6465" y="47452"/>
                    </a:cubicBezTo>
                    <a:cubicBezTo>
                      <a:pt x="6515" y="47352"/>
                      <a:pt x="6575" y="47252"/>
                      <a:pt x="6635" y="47152"/>
                    </a:cubicBezTo>
                    <a:cubicBezTo>
                      <a:pt x="6734" y="46962"/>
                      <a:pt x="6854" y="46792"/>
                      <a:pt x="6985" y="46612"/>
                    </a:cubicBezTo>
                    <a:cubicBezTo>
                      <a:pt x="7114" y="46452"/>
                      <a:pt x="7244" y="46293"/>
                      <a:pt x="7384" y="46142"/>
                    </a:cubicBezTo>
                    <a:cubicBezTo>
                      <a:pt x="7504" y="46002"/>
                      <a:pt x="7644" y="45883"/>
                      <a:pt x="7774" y="45753"/>
                    </a:cubicBezTo>
                    <a:cubicBezTo>
                      <a:pt x="7794" y="45793"/>
                      <a:pt x="7804" y="45823"/>
                      <a:pt x="7824" y="45853"/>
                    </a:cubicBezTo>
                    <a:cubicBezTo>
                      <a:pt x="7844" y="45893"/>
                      <a:pt x="7864" y="45923"/>
                      <a:pt x="7893" y="45963"/>
                    </a:cubicBezTo>
                    <a:cubicBezTo>
                      <a:pt x="7944" y="46033"/>
                      <a:pt x="8004" y="46093"/>
                      <a:pt x="8084" y="46142"/>
                    </a:cubicBezTo>
                    <a:cubicBezTo>
                      <a:pt x="8104" y="46162"/>
                      <a:pt x="8124" y="46173"/>
                      <a:pt x="8153" y="46193"/>
                    </a:cubicBezTo>
                    <a:lnTo>
                      <a:pt x="8273" y="46253"/>
                    </a:lnTo>
                    <a:cubicBezTo>
                      <a:pt x="8433" y="46313"/>
                      <a:pt x="8593" y="46342"/>
                      <a:pt x="8753" y="46382"/>
                    </a:cubicBezTo>
                    <a:cubicBezTo>
                      <a:pt x="8923" y="46422"/>
                      <a:pt x="9092" y="46442"/>
                      <a:pt x="9263" y="46462"/>
                    </a:cubicBezTo>
                    <a:cubicBezTo>
                      <a:pt x="9452" y="46482"/>
                      <a:pt x="9632" y="46502"/>
                      <a:pt x="9812" y="46522"/>
                    </a:cubicBezTo>
                    <a:cubicBezTo>
                      <a:pt x="9952" y="46542"/>
                      <a:pt x="10082" y="46562"/>
                      <a:pt x="10222" y="46602"/>
                    </a:cubicBezTo>
                    <a:lnTo>
                      <a:pt x="10222" y="46642"/>
                    </a:lnTo>
                    <a:cubicBezTo>
                      <a:pt x="10232" y="46722"/>
                      <a:pt x="10242" y="46792"/>
                      <a:pt x="10252" y="46872"/>
                    </a:cubicBezTo>
                    <a:cubicBezTo>
                      <a:pt x="10262" y="46942"/>
                      <a:pt x="10282" y="47012"/>
                      <a:pt x="10291" y="47082"/>
                    </a:cubicBezTo>
                    <a:cubicBezTo>
                      <a:pt x="10331" y="47221"/>
                      <a:pt x="10362" y="47361"/>
                      <a:pt x="10411" y="47492"/>
                    </a:cubicBezTo>
                    <a:cubicBezTo>
                      <a:pt x="10462" y="47632"/>
                      <a:pt x="10531" y="47761"/>
                      <a:pt x="10611" y="47881"/>
                    </a:cubicBezTo>
                    <a:cubicBezTo>
                      <a:pt x="10702" y="48011"/>
                      <a:pt x="10821" y="48111"/>
                      <a:pt x="10941" y="48211"/>
                    </a:cubicBezTo>
                    <a:cubicBezTo>
                      <a:pt x="11041" y="48291"/>
                      <a:pt x="11151" y="48381"/>
                      <a:pt x="11261" y="48451"/>
                    </a:cubicBezTo>
                    <a:cubicBezTo>
                      <a:pt x="11321" y="48480"/>
                      <a:pt x="11381" y="48520"/>
                      <a:pt x="11431" y="48551"/>
                    </a:cubicBezTo>
                    <a:cubicBezTo>
                      <a:pt x="11481" y="48580"/>
                      <a:pt x="11530" y="48611"/>
                      <a:pt x="11581" y="48651"/>
                    </a:cubicBezTo>
                    <a:cubicBezTo>
                      <a:pt x="11650" y="48700"/>
                      <a:pt x="11710" y="48760"/>
                      <a:pt x="11770" y="48820"/>
                    </a:cubicBezTo>
                    <a:cubicBezTo>
                      <a:pt x="11850" y="48890"/>
                      <a:pt x="11921" y="48950"/>
                      <a:pt x="12000" y="49010"/>
                    </a:cubicBezTo>
                    <a:cubicBezTo>
                      <a:pt x="12070" y="49060"/>
                      <a:pt x="12160" y="49100"/>
                      <a:pt x="12240" y="49150"/>
                    </a:cubicBezTo>
                    <a:cubicBezTo>
                      <a:pt x="12310" y="49190"/>
                      <a:pt x="12380" y="49230"/>
                      <a:pt x="12450" y="49280"/>
                    </a:cubicBezTo>
                    <a:cubicBezTo>
                      <a:pt x="12560" y="49360"/>
                      <a:pt x="12660" y="49450"/>
                      <a:pt x="12760" y="49530"/>
                    </a:cubicBezTo>
                    <a:cubicBezTo>
                      <a:pt x="12869" y="49619"/>
                      <a:pt x="12980" y="49719"/>
                      <a:pt x="13089" y="49810"/>
                    </a:cubicBezTo>
                    <a:cubicBezTo>
                      <a:pt x="13149" y="49859"/>
                      <a:pt x="13209" y="49899"/>
                      <a:pt x="13279" y="49930"/>
                    </a:cubicBezTo>
                    <a:cubicBezTo>
                      <a:pt x="13329" y="49950"/>
                      <a:pt x="13369" y="49970"/>
                      <a:pt x="13409" y="49979"/>
                    </a:cubicBezTo>
                    <a:cubicBezTo>
                      <a:pt x="13449" y="49990"/>
                      <a:pt x="13479" y="49999"/>
                      <a:pt x="13509" y="49999"/>
                    </a:cubicBezTo>
                    <a:cubicBezTo>
                      <a:pt x="13589" y="50010"/>
                      <a:pt x="13669" y="50019"/>
                      <a:pt x="13759" y="50019"/>
                    </a:cubicBezTo>
                    <a:lnTo>
                      <a:pt x="13979" y="50019"/>
                    </a:lnTo>
                    <a:cubicBezTo>
                      <a:pt x="14139" y="50010"/>
                      <a:pt x="14299" y="49979"/>
                      <a:pt x="14448" y="49950"/>
                    </a:cubicBezTo>
                    <a:cubicBezTo>
                      <a:pt x="14598" y="49919"/>
                      <a:pt x="14738" y="49870"/>
                      <a:pt x="14878" y="49839"/>
                    </a:cubicBezTo>
                    <a:cubicBezTo>
                      <a:pt x="15018" y="49810"/>
                      <a:pt x="15158" y="49779"/>
                      <a:pt x="15287" y="49739"/>
                    </a:cubicBezTo>
                    <a:cubicBezTo>
                      <a:pt x="15358" y="49719"/>
                      <a:pt x="15418" y="49699"/>
                      <a:pt x="15487" y="49679"/>
                    </a:cubicBezTo>
                    <a:cubicBezTo>
                      <a:pt x="15518" y="49670"/>
                      <a:pt x="15558" y="49659"/>
                      <a:pt x="15587" y="49630"/>
                    </a:cubicBezTo>
                    <a:cubicBezTo>
                      <a:pt x="15617" y="49610"/>
                      <a:pt x="15627" y="49570"/>
                      <a:pt x="15637" y="49540"/>
                    </a:cubicBezTo>
                    <a:cubicBezTo>
                      <a:pt x="15637" y="49530"/>
                      <a:pt x="15647" y="49510"/>
                      <a:pt x="15647" y="49490"/>
                    </a:cubicBezTo>
                    <a:cubicBezTo>
                      <a:pt x="15667" y="49420"/>
                      <a:pt x="15657" y="49340"/>
                      <a:pt x="15627" y="49270"/>
                    </a:cubicBezTo>
                    <a:cubicBezTo>
                      <a:pt x="15607" y="49240"/>
                      <a:pt x="15597" y="49210"/>
                      <a:pt x="15578" y="49180"/>
                    </a:cubicBezTo>
                    <a:cubicBezTo>
                      <a:pt x="15567" y="49160"/>
                      <a:pt x="15547" y="49130"/>
                      <a:pt x="15527" y="49110"/>
                    </a:cubicBezTo>
                    <a:cubicBezTo>
                      <a:pt x="15498" y="49060"/>
                      <a:pt x="15458" y="49010"/>
                      <a:pt x="15427" y="48960"/>
                    </a:cubicBezTo>
                    <a:cubicBezTo>
                      <a:pt x="15398" y="48910"/>
                      <a:pt x="15358" y="48851"/>
                      <a:pt x="15327" y="48800"/>
                    </a:cubicBezTo>
                    <a:cubicBezTo>
                      <a:pt x="15287" y="48740"/>
                      <a:pt x="15247" y="48691"/>
                      <a:pt x="15198" y="48640"/>
                    </a:cubicBezTo>
                    <a:cubicBezTo>
                      <a:pt x="15167" y="48600"/>
                      <a:pt x="15127" y="48560"/>
                      <a:pt x="15088" y="48511"/>
                    </a:cubicBezTo>
                    <a:lnTo>
                      <a:pt x="14958" y="48381"/>
                    </a:lnTo>
                    <a:cubicBezTo>
                      <a:pt x="14918" y="48351"/>
                      <a:pt x="14888" y="48321"/>
                      <a:pt x="14848" y="48291"/>
                    </a:cubicBezTo>
                    <a:cubicBezTo>
                      <a:pt x="14828" y="48281"/>
                      <a:pt x="14818" y="48271"/>
                      <a:pt x="14798" y="48261"/>
                    </a:cubicBezTo>
                    <a:cubicBezTo>
                      <a:pt x="14718" y="48191"/>
                      <a:pt x="14648" y="48131"/>
                      <a:pt x="14578" y="48061"/>
                    </a:cubicBezTo>
                    <a:cubicBezTo>
                      <a:pt x="14558" y="48041"/>
                      <a:pt x="14548" y="48031"/>
                      <a:pt x="14528" y="48021"/>
                    </a:cubicBezTo>
                    <a:cubicBezTo>
                      <a:pt x="14588" y="48011"/>
                      <a:pt x="14638" y="48001"/>
                      <a:pt x="14698" y="47991"/>
                    </a:cubicBezTo>
                    <a:cubicBezTo>
                      <a:pt x="14838" y="47971"/>
                      <a:pt x="14968" y="47941"/>
                      <a:pt x="15107" y="47911"/>
                    </a:cubicBezTo>
                    <a:lnTo>
                      <a:pt x="15318" y="47851"/>
                    </a:lnTo>
                    <a:cubicBezTo>
                      <a:pt x="15358" y="47841"/>
                      <a:pt x="15387" y="47821"/>
                      <a:pt x="15418" y="47811"/>
                    </a:cubicBezTo>
                    <a:cubicBezTo>
                      <a:pt x="15458" y="47801"/>
                      <a:pt x="15507" y="47781"/>
                      <a:pt x="15547" y="47751"/>
                    </a:cubicBezTo>
                    <a:cubicBezTo>
                      <a:pt x="15597" y="47731"/>
                      <a:pt x="15637" y="47701"/>
                      <a:pt x="15667" y="47671"/>
                    </a:cubicBezTo>
                    <a:cubicBezTo>
                      <a:pt x="15707" y="47641"/>
                      <a:pt x="15727" y="47601"/>
                      <a:pt x="15737" y="47552"/>
                    </a:cubicBezTo>
                    <a:cubicBezTo>
                      <a:pt x="15757" y="47512"/>
                      <a:pt x="15737" y="47452"/>
                      <a:pt x="15717" y="47412"/>
                    </a:cubicBezTo>
                    <a:lnTo>
                      <a:pt x="15707" y="47401"/>
                    </a:lnTo>
                    <a:cubicBezTo>
                      <a:pt x="15687" y="47372"/>
                      <a:pt x="15647" y="47341"/>
                      <a:pt x="15617" y="47312"/>
                    </a:cubicBezTo>
                    <a:cubicBezTo>
                      <a:pt x="15567" y="47272"/>
                      <a:pt x="15507" y="47221"/>
                      <a:pt x="15438" y="47181"/>
                    </a:cubicBezTo>
                    <a:cubicBezTo>
                      <a:pt x="15418" y="47162"/>
                      <a:pt x="15387" y="47142"/>
                      <a:pt x="15358" y="47132"/>
                    </a:cubicBezTo>
                    <a:cubicBezTo>
                      <a:pt x="15318" y="47112"/>
                      <a:pt x="15287" y="47092"/>
                      <a:pt x="15258" y="47072"/>
                    </a:cubicBezTo>
                    <a:cubicBezTo>
                      <a:pt x="15167" y="47022"/>
                      <a:pt x="15078" y="46972"/>
                      <a:pt x="14998" y="46912"/>
                    </a:cubicBezTo>
                    <a:cubicBezTo>
                      <a:pt x="14938" y="46862"/>
                      <a:pt x="14888" y="46812"/>
                      <a:pt x="14828" y="46762"/>
                    </a:cubicBezTo>
                    <a:cubicBezTo>
                      <a:pt x="14758" y="46702"/>
                      <a:pt x="14698" y="46652"/>
                      <a:pt x="14638" y="46582"/>
                    </a:cubicBezTo>
                    <a:cubicBezTo>
                      <a:pt x="14608" y="46532"/>
                      <a:pt x="14578" y="46492"/>
                      <a:pt x="14558" y="46442"/>
                    </a:cubicBezTo>
                    <a:cubicBezTo>
                      <a:pt x="14558" y="46433"/>
                      <a:pt x="14548" y="46413"/>
                      <a:pt x="14548" y="46402"/>
                    </a:cubicBezTo>
                    <a:lnTo>
                      <a:pt x="14638" y="46313"/>
                    </a:lnTo>
                    <a:cubicBezTo>
                      <a:pt x="14678" y="46282"/>
                      <a:pt x="14708" y="46242"/>
                      <a:pt x="14738" y="46202"/>
                    </a:cubicBezTo>
                    <a:cubicBezTo>
                      <a:pt x="14758" y="46162"/>
                      <a:pt x="14778" y="46133"/>
                      <a:pt x="14788" y="46093"/>
                    </a:cubicBezTo>
                    <a:lnTo>
                      <a:pt x="14818" y="46033"/>
                    </a:lnTo>
                    <a:cubicBezTo>
                      <a:pt x="14838" y="46062"/>
                      <a:pt x="14858" y="46093"/>
                      <a:pt x="14888" y="46122"/>
                    </a:cubicBezTo>
                    <a:lnTo>
                      <a:pt x="15218" y="46572"/>
                    </a:lnTo>
                    <a:cubicBezTo>
                      <a:pt x="15327" y="46712"/>
                      <a:pt x="15438" y="46852"/>
                      <a:pt x="15547" y="47002"/>
                    </a:cubicBezTo>
                    <a:cubicBezTo>
                      <a:pt x="15627" y="47112"/>
                      <a:pt x="15707" y="47221"/>
                      <a:pt x="15787" y="47341"/>
                    </a:cubicBezTo>
                    <a:cubicBezTo>
                      <a:pt x="15817" y="47381"/>
                      <a:pt x="15857" y="47421"/>
                      <a:pt x="15887" y="47472"/>
                    </a:cubicBezTo>
                    <a:cubicBezTo>
                      <a:pt x="16007" y="47621"/>
                      <a:pt x="16127" y="47781"/>
                      <a:pt x="16247" y="47931"/>
                    </a:cubicBezTo>
                    <a:cubicBezTo>
                      <a:pt x="16357" y="48071"/>
                      <a:pt x="16466" y="48211"/>
                      <a:pt x="16577" y="48341"/>
                    </a:cubicBezTo>
                    <a:cubicBezTo>
                      <a:pt x="16637" y="48420"/>
                      <a:pt x="16706" y="48500"/>
                      <a:pt x="16766" y="48580"/>
                    </a:cubicBezTo>
                    <a:cubicBezTo>
                      <a:pt x="16806" y="48631"/>
                      <a:pt x="16856" y="48680"/>
                      <a:pt x="16896" y="48731"/>
                    </a:cubicBezTo>
                    <a:cubicBezTo>
                      <a:pt x="16976" y="48820"/>
                      <a:pt x="17076" y="48920"/>
                      <a:pt x="17186" y="48970"/>
                    </a:cubicBezTo>
                    <a:cubicBezTo>
                      <a:pt x="17218" y="48987"/>
                      <a:pt x="17257" y="49003"/>
                      <a:pt x="17298" y="49003"/>
                    </a:cubicBezTo>
                    <a:cubicBezTo>
                      <a:pt x="17307" y="49003"/>
                      <a:pt x="17316" y="49002"/>
                      <a:pt x="17326" y="49000"/>
                    </a:cubicBezTo>
                    <a:cubicBezTo>
                      <a:pt x="17386" y="48990"/>
                      <a:pt x="17436" y="48960"/>
                      <a:pt x="17456" y="48900"/>
                    </a:cubicBezTo>
                    <a:cubicBezTo>
                      <a:pt x="17466" y="48890"/>
                      <a:pt x="17466" y="48870"/>
                      <a:pt x="17476" y="48860"/>
                    </a:cubicBezTo>
                    <a:lnTo>
                      <a:pt x="17476" y="48800"/>
                    </a:lnTo>
                    <a:cubicBezTo>
                      <a:pt x="17476" y="48791"/>
                      <a:pt x="17476" y="48791"/>
                      <a:pt x="17466" y="48780"/>
                    </a:cubicBezTo>
                    <a:cubicBezTo>
                      <a:pt x="17466" y="48740"/>
                      <a:pt x="17456" y="48700"/>
                      <a:pt x="17446" y="48671"/>
                    </a:cubicBezTo>
                    <a:cubicBezTo>
                      <a:pt x="17436" y="48631"/>
                      <a:pt x="17416" y="48591"/>
                      <a:pt x="17396" y="48551"/>
                    </a:cubicBezTo>
                    <a:cubicBezTo>
                      <a:pt x="17376" y="48500"/>
                      <a:pt x="17356" y="48451"/>
                      <a:pt x="17326" y="48391"/>
                    </a:cubicBezTo>
                    <a:cubicBezTo>
                      <a:pt x="17246" y="48231"/>
                      <a:pt x="17156" y="48061"/>
                      <a:pt x="17066" y="47891"/>
                    </a:cubicBezTo>
                    <a:cubicBezTo>
                      <a:pt x="16976" y="47721"/>
                      <a:pt x="16886" y="47552"/>
                      <a:pt x="16806" y="47381"/>
                    </a:cubicBezTo>
                    <a:cubicBezTo>
                      <a:pt x="16717" y="47232"/>
                      <a:pt x="16637" y="47082"/>
                      <a:pt x="16546" y="46922"/>
                    </a:cubicBezTo>
                    <a:cubicBezTo>
                      <a:pt x="16446" y="46752"/>
                      <a:pt x="16346" y="46572"/>
                      <a:pt x="16247" y="46402"/>
                    </a:cubicBezTo>
                    <a:cubicBezTo>
                      <a:pt x="16157" y="46242"/>
                      <a:pt x="16057" y="46082"/>
                      <a:pt x="15957" y="45923"/>
                    </a:cubicBezTo>
                    <a:cubicBezTo>
                      <a:pt x="15867" y="45773"/>
                      <a:pt x="15777" y="45623"/>
                      <a:pt x="15677" y="45473"/>
                    </a:cubicBezTo>
                    <a:cubicBezTo>
                      <a:pt x="15578" y="45303"/>
                      <a:pt x="15467" y="45123"/>
                      <a:pt x="15367" y="44954"/>
                    </a:cubicBezTo>
                    <a:cubicBezTo>
                      <a:pt x="15287" y="44823"/>
                      <a:pt x="15198" y="44694"/>
                      <a:pt x="15118" y="44564"/>
                    </a:cubicBezTo>
                    <a:close/>
                    <a:moveTo>
                      <a:pt x="20143" y="48131"/>
                    </a:moveTo>
                    <a:lnTo>
                      <a:pt x="20143" y="48151"/>
                    </a:lnTo>
                    <a:cubicBezTo>
                      <a:pt x="20154" y="48201"/>
                      <a:pt x="20154" y="48241"/>
                      <a:pt x="20154" y="48291"/>
                    </a:cubicBezTo>
                    <a:lnTo>
                      <a:pt x="20154" y="48440"/>
                    </a:lnTo>
                    <a:cubicBezTo>
                      <a:pt x="20143" y="48551"/>
                      <a:pt x="20123" y="48660"/>
                      <a:pt x="20114" y="48760"/>
                    </a:cubicBezTo>
                    <a:cubicBezTo>
                      <a:pt x="20083" y="48960"/>
                      <a:pt x="20083" y="49170"/>
                      <a:pt x="20063" y="49370"/>
                    </a:cubicBezTo>
                    <a:lnTo>
                      <a:pt x="20034" y="49550"/>
                    </a:lnTo>
                    <a:cubicBezTo>
                      <a:pt x="20014" y="49630"/>
                      <a:pt x="20003" y="49710"/>
                      <a:pt x="19983" y="49779"/>
                    </a:cubicBezTo>
                    <a:cubicBezTo>
                      <a:pt x="19943" y="49939"/>
                      <a:pt x="19904" y="50079"/>
                      <a:pt x="19844" y="50229"/>
                    </a:cubicBezTo>
                    <a:cubicBezTo>
                      <a:pt x="19794" y="50329"/>
                      <a:pt x="19744" y="50429"/>
                      <a:pt x="19684" y="50529"/>
                    </a:cubicBezTo>
                    <a:cubicBezTo>
                      <a:pt x="19624" y="50639"/>
                      <a:pt x="19564" y="50739"/>
                      <a:pt x="19504" y="50838"/>
                    </a:cubicBezTo>
                    <a:cubicBezTo>
                      <a:pt x="19444" y="50938"/>
                      <a:pt x="19384" y="51049"/>
                      <a:pt x="19314" y="51158"/>
                    </a:cubicBezTo>
                    <a:cubicBezTo>
                      <a:pt x="19254" y="51249"/>
                      <a:pt x="19184" y="51348"/>
                      <a:pt x="19115" y="51448"/>
                    </a:cubicBezTo>
                    <a:cubicBezTo>
                      <a:pt x="19055" y="51518"/>
                      <a:pt x="19004" y="51588"/>
                      <a:pt x="18944" y="51658"/>
                    </a:cubicBezTo>
                    <a:cubicBezTo>
                      <a:pt x="18875" y="51738"/>
                      <a:pt x="18795" y="51818"/>
                      <a:pt x="18715" y="51888"/>
                    </a:cubicBezTo>
                    <a:cubicBezTo>
                      <a:pt x="18565" y="52028"/>
                      <a:pt x="18415" y="52157"/>
                      <a:pt x="18255" y="52277"/>
                    </a:cubicBezTo>
                    <a:lnTo>
                      <a:pt x="17925" y="52517"/>
                    </a:lnTo>
                    <a:cubicBezTo>
                      <a:pt x="17805" y="52587"/>
                      <a:pt x="17676" y="52667"/>
                      <a:pt x="17545" y="52727"/>
                    </a:cubicBezTo>
                    <a:cubicBezTo>
                      <a:pt x="17426" y="52787"/>
                      <a:pt x="17306" y="52847"/>
                      <a:pt x="17186" y="52897"/>
                    </a:cubicBezTo>
                    <a:cubicBezTo>
                      <a:pt x="17066" y="52957"/>
                      <a:pt x="16946" y="53017"/>
                      <a:pt x="16826" y="53067"/>
                    </a:cubicBezTo>
                    <a:cubicBezTo>
                      <a:pt x="16677" y="53127"/>
                      <a:pt x="16526" y="53177"/>
                      <a:pt x="16366" y="53227"/>
                    </a:cubicBezTo>
                    <a:cubicBezTo>
                      <a:pt x="16217" y="53267"/>
                      <a:pt x="16057" y="53307"/>
                      <a:pt x="15897" y="53347"/>
                    </a:cubicBezTo>
                    <a:cubicBezTo>
                      <a:pt x="15737" y="53387"/>
                      <a:pt x="15567" y="53416"/>
                      <a:pt x="15407" y="53447"/>
                    </a:cubicBezTo>
                    <a:cubicBezTo>
                      <a:pt x="15238" y="53467"/>
                      <a:pt x="15078" y="53496"/>
                      <a:pt x="14918" y="53516"/>
                    </a:cubicBezTo>
                    <a:cubicBezTo>
                      <a:pt x="14878" y="53527"/>
                      <a:pt x="14838" y="53527"/>
                      <a:pt x="14788" y="53536"/>
                    </a:cubicBezTo>
                    <a:cubicBezTo>
                      <a:pt x="14638" y="53556"/>
                      <a:pt x="14488" y="53567"/>
                      <a:pt x="14339" y="53576"/>
                    </a:cubicBezTo>
                    <a:cubicBezTo>
                      <a:pt x="14179" y="53587"/>
                      <a:pt x="14008" y="53587"/>
                      <a:pt x="13849" y="53587"/>
                    </a:cubicBezTo>
                    <a:cubicBezTo>
                      <a:pt x="13689" y="53587"/>
                      <a:pt x="13519" y="53587"/>
                      <a:pt x="13359" y="53576"/>
                    </a:cubicBezTo>
                    <a:cubicBezTo>
                      <a:pt x="13189" y="53567"/>
                      <a:pt x="13029" y="53556"/>
                      <a:pt x="12860" y="53547"/>
                    </a:cubicBezTo>
                    <a:cubicBezTo>
                      <a:pt x="12720" y="53536"/>
                      <a:pt x="12570" y="53536"/>
                      <a:pt x="12420" y="53536"/>
                    </a:cubicBezTo>
                    <a:cubicBezTo>
                      <a:pt x="12350" y="53527"/>
                      <a:pt x="12280" y="53527"/>
                      <a:pt x="12210" y="53527"/>
                    </a:cubicBezTo>
                    <a:cubicBezTo>
                      <a:pt x="12140" y="53516"/>
                      <a:pt x="12070" y="53516"/>
                      <a:pt x="12000" y="53507"/>
                    </a:cubicBezTo>
                    <a:cubicBezTo>
                      <a:pt x="11921" y="53496"/>
                      <a:pt x="11841" y="53476"/>
                      <a:pt x="11761" y="53456"/>
                    </a:cubicBezTo>
                    <a:cubicBezTo>
                      <a:pt x="11681" y="53447"/>
                      <a:pt x="11601" y="53416"/>
                      <a:pt x="11530" y="53407"/>
                    </a:cubicBezTo>
                    <a:cubicBezTo>
                      <a:pt x="11371" y="53367"/>
                      <a:pt x="11211" y="53327"/>
                      <a:pt x="11041" y="53296"/>
                    </a:cubicBezTo>
                    <a:cubicBezTo>
                      <a:pt x="10871" y="53267"/>
                      <a:pt x="10691" y="53247"/>
                      <a:pt x="10522" y="53217"/>
                    </a:cubicBezTo>
                    <a:cubicBezTo>
                      <a:pt x="10351" y="53177"/>
                      <a:pt x="10192" y="53137"/>
                      <a:pt x="10032" y="53097"/>
                    </a:cubicBezTo>
                    <a:cubicBezTo>
                      <a:pt x="9932" y="53067"/>
                      <a:pt x="9832" y="53047"/>
                      <a:pt x="9732" y="53017"/>
                    </a:cubicBezTo>
                    <a:cubicBezTo>
                      <a:pt x="9632" y="52997"/>
                      <a:pt x="9543" y="52977"/>
                      <a:pt x="9443" y="52957"/>
                    </a:cubicBezTo>
                    <a:lnTo>
                      <a:pt x="9143" y="52867"/>
                    </a:lnTo>
                    <a:cubicBezTo>
                      <a:pt x="9033" y="52827"/>
                      <a:pt x="8933" y="52787"/>
                      <a:pt x="8823" y="52737"/>
                    </a:cubicBezTo>
                    <a:cubicBezTo>
                      <a:pt x="8623" y="52657"/>
                      <a:pt x="8423" y="52567"/>
                      <a:pt x="8233" y="52468"/>
                    </a:cubicBezTo>
                    <a:cubicBezTo>
                      <a:pt x="8033" y="52357"/>
                      <a:pt x="7844" y="52228"/>
                      <a:pt x="7654" y="52077"/>
                    </a:cubicBezTo>
                    <a:cubicBezTo>
                      <a:pt x="7594" y="52037"/>
                      <a:pt x="7544" y="51988"/>
                      <a:pt x="7484" y="51948"/>
                    </a:cubicBezTo>
                    <a:cubicBezTo>
                      <a:pt x="7424" y="51898"/>
                      <a:pt x="7364" y="51848"/>
                      <a:pt x="7314" y="51798"/>
                    </a:cubicBezTo>
                    <a:cubicBezTo>
                      <a:pt x="7254" y="51738"/>
                      <a:pt x="7204" y="51678"/>
                      <a:pt x="7144" y="51618"/>
                    </a:cubicBezTo>
                    <a:cubicBezTo>
                      <a:pt x="7094" y="51558"/>
                      <a:pt x="7034" y="51498"/>
                      <a:pt x="6974" y="51448"/>
                    </a:cubicBezTo>
                    <a:cubicBezTo>
                      <a:pt x="6925" y="51378"/>
                      <a:pt x="6865" y="51318"/>
                      <a:pt x="6805" y="51249"/>
                    </a:cubicBezTo>
                    <a:cubicBezTo>
                      <a:pt x="6725" y="51138"/>
                      <a:pt x="6645" y="51029"/>
                      <a:pt x="6575" y="50918"/>
                    </a:cubicBezTo>
                    <a:cubicBezTo>
                      <a:pt x="6505" y="50799"/>
                      <a:pt x="6445" y="50679"/>
                      <a:pt x="6385" y="50559"/>
                    </a:cubicBezTo>
                    <a:cubicBezTo>
                      <a:pt x="6325" y="50409"/>
                      <a:pt x="6275" y="50259"/>
                      <a:pt x="6235" y="50109"/>
                    </a:cubicBezTo>
                    <a:cubicBezTo>
                      <a:pt x="6185" y="49939"/>
                      <a:pt x="6145" y="49779"/>
                      <a:pt x="6125" y="49610"/>
                    </a:cubicBezTo>
                    <a:cubicBezTo>
                      <a:pt x="6095" y="49430"/>
                      <a:pt x="6075" y="49250"/>
                      <a:pt x="6075" y="49070"/>
                    </a:cubicBezTo>
                    <a:lnTo>
                      <a:pt x="6075" y="48950"/>
                    </a:lnTo>
                    <a:lnTo>
                      <a:pt x="6105" y="49040"/>
                    </a:lnTo>
                    <a:cubicBezTo>
                      <a:pt x="6125" y="49100"/>
                      <a:pt x="6145" y="49170"/>
                      <a:pt x="6175" y="49240"/>
                    </a:cubicBezTo>
                    <a:cubicBezTo>
                      <a:pt x="6195" y="49300"/>
                      <a:pt x="6225" y="49370"/>
                      <a:pt x="6255" y="49440"/>
                    </a:cubicBezTo>
                    <a:cubicBezTo>
                      <a:pt x="6285" y="49510"/>
                      <a:pt x="6305" y="49580"/>
                      <a:pt x="6345" y="49650"/>
                    </a:cubicBezTo>
                    <a:cubicBezTo>
                      <a:pt x="6375" y="49710"/>
                      <a:pt x="6415" y="49779"/>
                      <a:pt x="6455" y="49839"/>
                    </a:cubicBezTo>
                    <a:cubicBezTo>
                      <a:pt x="6495" y="49899"/>
                      <a:pt x="6535" y="49950"/>
                      <a:pt x="6575" y="50010"/>
                    </a:cubicBezTo>
                    <a:cubicBezTo>
                      <a:pt x="6665" y="50129"/>
                      <a:pt x="6754" y="50259"/>
                      <a:pt x="6854" y="50379"/>
                    </a:cubicBezTo>
                    <a:cubicBezTo>
                      <a:pt x="6945" y="50489"/>
                      <a:pt x="7034" y="50599"/>
                      <a:pt x="7134" y="50709"/>
                    </a:cubicBezTo>
                    <a:cubicBezTo>
                      <a:pt x="7184" y="50759"/>
                      <a:pt x="7234" y="50818"/>
                      <a:pt x="7284" y="50869"/>
                    </a:cubicBezTo>
                    <a:lnTo>
                      <a:pt x="7434" y="51018"/>
                    </a:lnTo>
                    <a:cubicBezTo>
                      <a:pt x="7484" y="51069"/>
                      <a:pt x="7534" y="51118"/>
                      <a:pt x="7594" y="51169"/>
                    </a:cubicBezTo>
                    <a:cubicBezTo>
                      <a:pt x="7654" y="51229"/>
                      <a:pt x="7724" y="51278"/>
                      <a:pt x="7784" y="51328"/>
                    </a:cubicBezTo>
                    <a:cubicBezTo>
                      <a:pt x="7904" y="51408"/>
                      <a:pt x="8013" y="51498"/>
                      <a:pt x="8144" y="51568"/>
                    </a:cubicBezTo>
                    <a:lnTo>
                      <a:pt x="8533" y="51778"/>
                    </a:lnTo>
                    <a:cubicBezTo>
                      <a:pt x="8683" y="51838"/>
                      <a:pt x="8823" y="51908"/>
                      <a:pt x="8973" y="51958"/>
                    </a:cubicBezTo>
                    <a:cubicBezTo>
                      <a:pt x="9092" y="52008"/>
                      <a:pt x="9223" y="52048"/>
                      <a:pt x="9343" y="52088"/>
                    </a:cubicBezTo>
                    <a:lnTo>
                      <a:pt x="9523" y="52148"/>
                    </a:lnTo>
                    <a:cubicBezTo>
                      <a:pt x="9572" y="52157"/>
                      <a:pt x="9622" y="52188"/>
                      <a:pt x="9672" y="52208"/>
                    </a:cubicBezTo>
                    <a:cubicBezTo>
                      <a:pt x="9772" y="52248"/>
                      <a:pt x="9872" y="52297"/>
                      <a:pt x="9972" y="52328"/>
                    </a:cubicBezTo>
                    <a:cubicBezTo>
                      <a:pt x="10082" y="52368"/>
                      <a:pt x="10182" y="52397"/>
                      <a:pt x="10291" y="52408"/>
                    </a:cubicBezTo>
                    <a:cubicBezTo>
                      <a:pt x="10511" y="52448"/>
                      <a:pt x="10742" y="52468"/>
                      <a:pt x="10961" y="52497"/>
                    </a:cubicBezTo>
                    <a:lnTo>
                      <a:pt x="11001" y="52497"/>
                    </a:lnTo>
                    <a:cubicBezTo>
                      <a:pt x="11001" y="52497"/>
                      <a:pt x="11011" y="52497"/>
                      <a:pt x="11021" y="52507"/>
                    </a:cubicBezTo>
                    <a:lnTo>
                      <a:pt x="11061" y="52507"/>
                    </a:lnTo>
                    <a:cubicBezTo>
                      <a:pt x="11211" y="52527"/>
                      <a:pt x="11351" y="52547"/>
                      <a:pt x="11490" y="52557"/>
                    </a:cubicBezTo>
                    <a:cubicBezTo>
                      <a:pt x="11641" y="52567"/>
                      <a:pt x="11790" y="52567"/>
                      <a:pt x="11941" y="52577"/>
                    </a:cubicBezTo>
                    <a:cubicBezTo>
                      <a:pt x="12240" y="52587"/>
                      <a:pt x="12540" y="52597"/>
                      <a:pt x="12840" y="52597"/>
                    </a:cubicBezTo>
                    <a:cubicBezTo>
                      <a:pt x="13140" y="52597"/>
                      <a:pt x="13439" y="52597"/>
                      <a:pt x="13739" y="52587"/>
                    </a:cubicBezTo>
                    <a:cubicBezTo>
                      <a:pt x="13889" y="52577"/>
                      <a:pt x="14048" y="52567"/>
                      <a:pt x="14199" y="52557"/>
                    </a:cubicBezTo>
                    <a:cubicBezTo>
                      <a:pt x="14348" y="52537"/>
                      <a:pt x="14498" y="52507"/>
                      <a:pt x="14648" y="52488"/>
                    </a:cubicBezTo>
                    <a:cubicBezTo>
                      <a:pt x="14788" y="52457"/>
                      <a:pt x="14938" y="52437"/>
                      <a:pt x="15078" y="52417"/>
                    </a:cubicBezTo>
                    <a:cubicBezTo>
                      <a:pt x="15227" y="52397"/>
                      <a:pt x="15367" y="52377"/>
                      <a:pt x="15518" y="52348"/>
                    </a:cubicBezTo>
                    <a:cubicBezTo>
                      <a:pt x="15807" y="52288"/>
                      <a:pt x="16097" y="52217"/>
                      <a:pt x="16386" y="52137"/>
                    </a:cubicBezTo>
                    <a:cubicBezTo>
                      <a:pt x="16526" y="52108"/>
                      <a:pt x="16657" y="52068"/>
                      <a:pt x="16797" y="52017"/>
                    </a:cubicBezTo>
                    <a:lnTo>
                      <a:pt x="17216" y="51838"/>
                    </a:lnTo>
                    <a:cubicBezTo>
                      <a:pt x="17346" y="51778"/>
                      <a:pt x="17476" y="51718"/>
                      <a:pt x="17596" y="51648"/>
                    </a:cubicBezTo>
                    <a:cubicBezTo>
                      <a:pt x="17665" y="51618"/>
                      <a:pt x="17725" y="51578"/>
                      <a:pt x="17785" y="51538"/>
                    </a:cubicBezTo>
                    <a:lnTo>
                      <a:pt x="17965" y="51418"/>
                    </a:lnTo>
                    <a:cubicBezTo>
                      <a:pt x="18025" y="51378"/>
                      <a:pt x="18085" y="51328"/>
                      <a:pt x="18145" y="51289"/>
                    </a:cubicBezTo>
                    <a:cubicBezTo>
                      <a:pt x="18215" y="51238"/>
                      <a:pt x="18285" y="51178"/>
                      <a:pt x="18345" y="51129"/>
                    </a:cubicBezTo>
                    <a:cubicBezTo>
                      <a:pt x="18455" y="51029"/>
                      <a:pt x="18555" y="50918"/>
                      <a:pt x="18665" y="50809"/>
                    </a:cubicBezTo>
                    <a:cubicBezTo>
                      <a:pt x="18764" y="50699"/>
                      <a:pt x="18855" y="50589"/>
                      <a:pt x="18955" y="50479"/>
                    </a:cubicBezTo>
                    <a:cubicBezTo>
                      <a:pt x="19004" y="50429"/>
                      <a:pt x="19044" y="50369"/>
                      <a:pt x="19095" y="50319"/>
                    </a:cubicBezTo>
                    <a:cubicBezTo>
                      <a:pt x="19144" y="50259"/>
                      <a:pt x="19195" y="50189"/>
                      <a:pt x="19244" y="50129"/>
                    </a:cubicBezTo>
                    <a:cubicBezTo>
                      <a:pt x="19334" y="50010"/>
                      <a:pt x="19414" y="49890"/>
                      <a:pt x="19484" y="49770"/>
                    </a:cubicBezTo>
                    <a:cubicBezTo>
                      <a:pt x="19524" y="49710"/>
                      <a:pt x="19554" y="49650"/>
                      <a:pt x="19594" y="49580"/>
                    </a:cubicBezTo>
                    <a:lnTo>
                      <a:pt x="19684" y="49400"/>
                    </a:lnTo>
                    <a:cubicBezTo>
                      <a:pt x="19704" y="49370"/>
                      <a:pt x="19714" y="49330"/>
                      <a:pt x="19734" y="49300"/>
                    </a:cubicBezTo>
                    <a:cubicBezTo>
                      <a:pt x="19734" y="49290"/>
                      <a:pt x="19744" y="49270"/>
                      <a:pt x="19754" y="49260"/>
                    </a:cubicBezTo>
                    <a:lnTo>
                      <a:pt x="19754" y="49240"/>
                    </a:lnTo>
                    <a:cubicBezTo>
                      <a:pt x="19774" y="49220"/>
                      <a:pt x="19774" y="49200"/>
                      <a:pt x="19784" y="49180"/>
                    </a:cubicBezTo>
                    <a:cubicBezTo>
                      <a:pt x="19844" y="49050"/>
                      <a:pt x="19894" y="48920"/>
                      <a:pt x="19943" y="48791"/>
                    </a:cubicBezTo>
                    <a:cubicBezTo>
                      <a:pt x="19983" y="48651"/>
                      <a:pt x="20043" y="48531"/>
                      <a:pt x="20083" y="48400"/>
                    </a:cubicBezTo>
                    <a:cubicBezTo>
                      <a:pt x="20103" y="48331"/>
                      <a:pt x="20123" y="48271"/>
                      <a:pt x="20134" y="48201"/>
                    </a:cubicBezTo>
                    <a:cubicBezTo>
                      <a:pt x="20134" y="48181"/>
                      <a:pt x="20143" y="48161"/>
                      <a:pt x="20143" y="48131"/>
                    </a:cubicBezTo>
                    <a:close/>
                    <a:moveTo>
                      <a:pt x="5935" y="47921"/>
                    </a:moveTo>
                    <a:lnTo>
                      <a:pt x="5875" y="48131"/>
                    </a:lnTo>
                    <a:cubicBezTo>
                      <a:pt x="5866" y="48171"/>
                      <a:pt x="5855" y="48211"/>
                      <a:pt x="5855" y="48261"/>
                    </a:cubicBezTo>
                    <a:cubicBezTo>
                      <a:pt x="5846" y="48311"/>
                      <a:pt x="5835" y="48361"/>
                      <a:pt x="5835" y="48411"/>
                    </a:cubicBezTo>
                    <a:cubicBezTo>
                      <a:pt x="5826" y="48480"/>
                      <a:pt x="5826" y="48560"/>
                      <a:pt x="5826" y="48631"/>
                    </a:cubicBezTo>
                    <a:cubicBezTo>
                      <a:pt x="5826" y="48720"/>
                      <a:pt x="5826" y="48800"/>
                      <a:pt x="5835" y="48890"/>
                    </a:cubicBezTo>
                    <a:cubicBezTo>
                      <a:pt x="5835" y="49050"/>
                      <a:pt x="5855" y="49210"/>
                      <a:pt x="5886" y="49370"/>
                    </a:cubicBezTo>
                    <a:cubicBezTo>
                      <a:pt x="5906" y="49540"/>
                      <a:pt x="5925" y="49699"/>
                      <a:pt x="5965" y="49859"/>
                    </a:cubicBezTo>
                    <a:cubicBezTo>
                      <a:pt x="6005" y="50019"/>
                      <a:pt x="6045" y="50179"/>
                      <a:pt x="6085" y="50329"/>
                    </a:cubicBezTo>
                    <a:cubicBezTo>
                      <a:pt x="6135" y="50489"/>
                      <a:pt x="6185" y="50649"/>
                      <a:pt x="6255" y="50799"/>
                    </a:cubicBezTo>
                    <a:cubicBezTo>
                      <a:pt x="6325" y="50949"/>
                      <a:pt x="6405" y="51098"/>
                      <a:pt x="6495" y="51238"/>
                    </a:cubicBezTo>
                    <a:lnTo>
                      <a:pt x="6645" y="51448"/>
                    </a:lnTo>
                    <a:cubicBezTo>
                      <a:pt x="6694" y="51518"/>
                      <a:pt x="6754" y="51588"/>
                      <a:pt x="6814" y="51658"/>
                    </a:cubicBezTo>
                    <a:lnTo>
                      <a:pt x="7114" y="52017"/>
                    </a:lnTo>
                    <a:cubicBezTo>
                      <a:pt x="7224" y="52137"/>
                      <a:pt x="7354" y="52237"/>
                      <a:pt x="7474" y="52337"/>
                    </a:cubicBezTo>
                    <a:cubicBezTo>
                      <a:pt x="7604" y="52448"/>
                      <a:pt x="7744" y="52547"/>
                      <a:pt x="7884" y="52647"/>
                    </a:cubicBezTo>
                    <a:cubicBezTo>
                      <a:pt x="7944" y="52687"/>
                      <a:pt x="8013" y="52737"/>
                      <a:pt x="8084" y="52777"/>
                    </a:cubicBezTo>
                    <a:cubicBezTo>
                      <a:pt x="8164" y="52817"/>
                      <a:pt x="8233" y="52857"/>
                      <a:pt x="8313" y="52897"/>
                    </a:cubicBezTo>
                    <a:cubicBezTo>
                      <a:pt x="8453" y="52977"/>
                      <a:pt x="8603" y="53047"/>
                      <a:pt x="8753" y="53107"/>
                    </a:cubicBezTo>
                    <a:cubicBezTo>
                      <a:pt x="8853" y="53157"/>
                      <a:pt x="8943" y="53187"/>
                      <a:pt x="9043" y="53227"/>
                    </a:cubicBezTo>
                    <a:cubicBezTo>
                      <a:pt x="9112" y="53256"/>
                      <a:pt x="9183" y="53276"/>
                      <a:pt x="9252" y="53296"/>
                    </a:cubicBezTo>
                    <a:cubicBezTo>
                      <a:pt x="9512" y="53367"/>
                      <a:pt x="9772" y="53427"/>
                      <a:pt x="10022" y="53487"/>
                    </a:cubicBezTo>
                    <a:cubicBezTo>
                      <a:pt x="10162" y="53527"/>
                      <a:pt x="10311" y="53556"/>
                      <a:pt x="10451" y="53576"/>
                    </a:cubicBezTo>
                    <a:lnTo>
                      <a:pt x="10901" y="53636"/>
                    </a:lnTo>
                    <a:cubicBezTo>
                      <a:pt x="11061" y="53656"/>
                      <a:pt x="11221" y="53687"/>
                      <a:pt x="11381" y="53716"/>
                    </a:cubicBezTo>
                    <a:cubicBezTo>
                      <a:pt x="11541" y="53746"/>
                      <a:pt x="11710" y="53786"/>
                      <a:pt x="11881" y="53806"/>
                    </a:cubicBezTo>
                    <a:cubicBezTo>
                      <a:pt x="11961" y="53816"/>
                      <a:pt x="12050" y="53826"/>
                      <a:pt x="12130" y="53826"/>
                    </a:cubicBezTo>
                    <a:lnTo>
                      <a:pt x="12380" y="53826"/>
                    </a:lnTo>
                    <a:cubicBezTo>
                      <a:pt x="12493" y="53826"/>
                      <a:pt x="12606" y="53822"/>
                      <a:pt x="12720" y="53822"/>
                    </a:cubicBezTo>
                    <a:cubicBezTo>
                      <a:pt x="12776" y="53822"/>
                      <a:pt x="12833" y="53823"/>
                      <a:pt x="12889" y="53826"/>
                    </a:cubicBezTo>
                    <a:cubicBezTo>
                      <a:pt x="13051" y="53826"/>
                      <a:pt x="13213" y="53829"/>
                      <a:pt x="13373" y="53829"/>
                    </a:cubicBezTo>
                    <a:cubicBezTo>
                      <a:pt x="13540" y="53829"/>
                      <a:pt x="13705" y="53826"/>
                      <a:pt x="13869" y="53816"/>
                    </a:cubicBezTo>
                    <a:cubicBezTo>
                      <a:pt x="14039" y="53816"/>
                      <a:pt x="14199" y="53806"/>
                      <a:pt x="14368" y="53796"/>
                    </a:cubicBezTo>
                    <a:cubicBezTo>
                      <a:pt x="14528" y="53786"/>
                      <a:pt x="14688" y="53766"/>
                      <a:pt x="14838" y="53736"/>
                    </a:cubicBezTo>
                    <a:cubicBezTo>
                      <a:pt x="14998" y="53716"/>
                      <a:pt x="15158" y="53687"/>
                      <a:pt x="15318" y="53667"/>
                    </a:cubicBezTo>
                    <a:cubicBezTo>
                      <a:pt x="15487" y="53636"/>
                      <a:pt x="15647" y="53616"/>
                      <a:pt x="15817" y="53576"/>
                    </a:cubicBezTo>
                    <a:cubicBezTo>
                      <a:pt x="15977" y="53547"/>
                      <a:pt x="16137" y="53516"/>
                      <a:pt x="16287" y="53476"/>
                    </a:cubicBezTo>
                    <a:lnTo>
                      <a:pt x="16526" y="53416"/>
                    </a:lnTo>
                    <a:cubicBezTo>
                      <a:pt x="16606" y="53396"/>
                      <a:pt x="16697" y="53367"/>
                      <a:pt x="16777" y="53336"/>
                    </a:cubicBezTo>
                    <a:cubicBezTo>
                      <a:pt x="16926" y="53287"/>
                      <a:pt x="17076" y="53217"/>
                      <a:pt x="17226" y="53157"/>
                    </a:cubicBezTo>
                    <a:cubicBezTo>
                      <a:pt x="17376" y="53087"/>
                      <a:pt x="17516" y="53037"/>
                      <a:pt x="17665" y="52967"/>
                    </a:cubicBezTo>
                    <a:cubicBezTo>
                      <a:pt x="17736" y="52937"/>
                      <a:pt x="17816" y="52897"/>
                      <a:pt x="17885" y="52857"/>
                    </a:cubicBezTo>
                    <a:cubicBezTo>
                      <a:pt x="17956" y="52817"/>
                      <a:pt x="18025" y="52777"/>
                      <a:pt x="18095" y="52727"/>
                    </a:cubicBezTo>
                    <a:cubicBezTo>
                      <a:pt x="18165" y="52687"/>
                      <a:pt x="18235" y="52647"/>
                      <a:pt x="18295" y="52607"/>
                    </a:cubicBezTo>
                    <a:cubicBezTo>
                      <a:pt x="18365" y="52557"/>
                      <a:pt x="18435" y="52507"/>
                      <a:pt x="18505" y="52468"/>
                    </a:cubicBezTo>
                    <a:cubicBezTo>
                      <a:pt x="18645" y="52368"/>
                      <a:pt x="18775" y="52268"/>
                      <a:pt x="18904" y="52168"/>
                    </a:cubicBezTo>
                    <a:cubicBezTo>
                      <a:pt x="18975" y="52108"/>
                      <a:pt x="19035" y="52057"/>
                      <a:pt x="19104" y="52008"/>
                    </a:cubicBezTo>
                    <a:lnTo>
                      <a:pt x="19264" y="51848"/>
                    </a:lnTo>
                    <a:cubicBezTo>
                      <a:pt x="19374" y="51718"/>
                      <a:pt x="19494" y="51578"/>
                      <a:pt x="19594" y="51438"/>
                    </a:cubicBezTo>
                    <a:cubicBezTo>
                      <a:pt x="19644" y="51378"/>
                      <a:pt x="19694" y="51318"/>
                      <a:pt x="19734" y="51249"/>
                    </a:cubicBezTo>
                    <a:cubicBezTo>
                      <a:pt x="19784" y="51178"/>
                      <a:pt x="19824" y="51109"/>
                      <a:pt x="19864" y="51038"/>
                    </a:cubicBezTo>
                    <a:cubicBezTo>
                      <a:pt x="19943" y="50898"/>
                      <a:pt x="20023" y="50769"/>
                      <a:pt x="20094" y="50629"/>
                    </a:cubicBezTo>
                    <a:cubicBezTo>
                      <a:pt x="20174" y="50469"/>
                      <a:pt x="20243" y="50299"/>
                      <a:pt x="20283" y="50129"/>
                    </a:cubicBezTo>
                    <a:cubicBezTo>
                      <a:pt x="20334" y="49959"/>
                      <a:pt x="20354" y="49779"/>
                      <a:pt x="20374" y="49610"/>
                    </a:cubicBezTo>
                    <a:cubicBezTo>
                      <a:pt x="20383" y="49450"/>
                      <a:pt x="20394" y="49300"/>
                      <a:pt x="20394" y="49140"/>
                    </a:cubicBezTo>
                    <a:cubicBezTo>
                      <a:pt x="20394" y="48980"/>
                      <a:pt x="20403" y="48831"/>
                      <a:pt x="20423" y="48671"/>
                    </a:cubicBezTo>
                    <a:cubicBezTo>
                      <a:pt x="20433" y="48591"/>
                      <a:pt x="20433" y="48511"/>
                      <a:pt x="20433" y="48420"/>
                    </a:cubicBezTo>
                    <a:cubicBezTo>
                      <a:pt x="20443" y="48341"/>
                      <a:pt x="20433" y="48271"/>
                      <a:pt x="20423" y="48191"/>
                    </a:cubicBezTo>
                    <a:lnTo>
                      <a:pt x="20423" y="48171"/>
                    </a:lnTo>
                    <a:cubicBezTo>
                      <a:pt x="20473" y="48201"/>
                      <a:pt x="20513" y="48221"/>
                      <a:pt x="20563" y="48241"/>
                    </a:cubicBezTo>
                    <a:cubicBezTo>
                      <a:pt x="20683" y="48291"/>
                      <a:pt x="20793" y="48361"/>
                      <a:pt x="20893" y="48440"/>
                    </a:cubicBezTo>
                    <a:cubicBezTo>
                      <a:pt x="20943" y="48480"/>
                      <a:pt x="20993" y="48520"/>
                      <a:pt x="21043" y="48571"/>
                    </a:cubicBezTo>
                    <a:lnTo>
                      <a:pt x="21162" y="48720"/>
                    </a:lnTo>
                    <a:cubicBezTo>
                      <a:pt x="21193" y="48771"/>
                      <a:pt x="21233" y="48820"/>
                      <a:pt x="21262" y="48880"/>
                    </a:cubicBezTo>
                    <a:cubicBezTo>
                      <a:pt x="21282" y="48930"/>
                      <a:pt x="21313" y="48980"/>
                      <a:pt x="21333" y="49030"/>
                    </a:cubicBezTo>
                    <a:cubicBezTo>
                      <a:pt x="21373" y="49130"/>
                      <a:pt x="21413" y="49220"/>
                      <a:pt x="21442" y="49320"/>
                    </a:cubicBezTo>
                    <a:cubicBezTo>
                      <a:pt x="21462" y="49380"/>
                      <a:pt x="21473" y="49430"/>
                      <a:pt x="21482" y="49480"/>
                    </a:cubicBezTo>
                    <a:cubicBezTo>
                      <a:pt x="21493" y="49530"/>
                      <a:pt x="21502" y="49580"/>
                      <a:pt x="21513" y="49619"/>
                    </a:cubicBezTo>
                    <a:cubicBezTo>
                      <a:pt x="21513" y="49659"/>
                      <a:pt x="21522" y="49690"/>
                      <a:pt x="21522" y="49719"/>
                    </a:cubicBezTo>
                    <a:lnTo>
                      <a:pt x="21522" y="49859"/>
                    </a:lnTo>
                    <a:cubicBezTo>
                      <a:pt x="21513" y="49910"/>
                      <a:pt x="21513" y="49970"/>
                      <a:pt x="21502" y="50030"/>
                    </a:cubicBezTo>
                    <a:cubicBezTo>
                      <a:pt x="21493" y="50089"/>
                      <a:pt x="21482" y="50159"/>
                      <a:pt x="21473" y="50219"/>
                    </a:cubicBezTo>
                    <a:cubicBezTo>
                      <a:pt x="21453" y="50289"/>
                      <a:pt x="21433" y="50349"/>
                      <a:pt x="21402" y="50409"/>
                    </a:cubicBezTo>
                    <a:cubicBezTo>
                      <a:pt x="21373" y="50489"/>
                      <a:pt x="21333" y="50569"/>
                      <a:pt x="21302" y="50649"/>
                    </a:cubicBezTo>
                    <a:cubicBezTo>
                      <a:pt x="21282" y="50719"/>
                      <a:pt x="21262" y="50779"/>
                      <a:pt x="21233" y="50849"/>
                    </a:cubicBezTo>
                    <a:cubicBezTo>
                      <a:pt x="21162" y="51009"/>
                      <a:pt x="21063" y="51169"/>
                      <a:pt x="20963" y="51318"/>
                    </a:cubicBezTo>
                    <a:lnTo>
                      <a:pt x="20603" y="51798"/>
                    </a:lnTo>
                    <a:cubicBezTo>
                      <a:pt x="20543" y="51878"/>
                      <a:pt x="20473" y="51968"/>
                      <a:pt x="20414" y="52048"/>
                    </a:cubicBezTo>
                    <a:cubicBezTo>
                      <a:pt x="20354" y="52128"/>
                      <a:pt x="20294" y="52197"/>
                      <a:pt x="20234" y="52277"/>
                    </a:cubicBezTo>
                    <a:cubicBezTo>
                      <a:pt x="20194" y="52337"/>
                      <a:pt x="20143" y="52397"/>
                      <a:pt x="20094" y="52457"/>
                    </a:cubicBezTo>
                    <a:cubicBezTo>
                      <a:pt x="20034" y="52517"/>
                      <a:pt x="19983" y="52577"/>
                      <a:pt x="19934" y="52637"/>
                    </a:cubicBezTo>
                    <a:lnTo>
                      <a:pt x="19604" y="53027"/>
                    </a:lnTo>
                    <a:cubicBezTo>
                      <a:pt x="19544" y="53087"/>
                      <a:pt x="19494" y="53147"/>
                      <a:pt x="19434" y="53207"/>
                    </a:cubicBezTo>
                    <a:cubicBezTo>
                      <a:pt x="19374" y="53267"/>
                      <a:pt x="19304" y="53327"/>
                      <a:pt x="19234" y="53387"/>
                    </a:cubicBezTo>
                    <a:cubicBezTo>
                      <a:pt x="19175" y="53436"/>
                      <a:pt x="19115" y="53496"/>
                      <a:pt x="19055" y="53547"/>
                    </a:cubicBezTo>
                    <a:cubicBezTo>
                      <a:pt x="18995" y="53607"/>
                      <a:pt x="18924" y="53656"/>
                      <a:pt x="18864" y="53707"/>
                    </a:cubicBezTo>
                    <a:cubicBezTo>
                      <a:pt x="18804" y="53756"/>
                      <a:pt x="18744" y="53796"/>
                      <a:pt x="18685" y="53846"/>
                    </a:cubicBezTo>
                    <a:cubicBezTo>
                      <a:pt x="18525" y="53966"/>
                      <a:pt x="18355" y="54076"/>
                      <a:pt x="18185" y="54176"/>
                    </a:cubicBezTo>
                    <a:lnTo>
                      <a:pt x="17916" y="54326"/>
                    </a:lnTo>
                    <a:cubicBezTo>
                      <a:pt x="17825" y="54376"/>
                      <a:pt x="17745" y="54416"/>
                      <a:pt x="17656" y="54455"/>
                    </a:cubicBezTo>
                    <a:cubicBezTo>
                      <a:pt x="17506" y="54515"/>
                      <a:pt x="17346" y="54575"/>
                      <a:pt x="17196" y="54626"/>
                    </a:cubicBezTo>
                    <a:cubicBezTo>
                      <a:pt x="17026" y="54666"/>
                      <a:pt x="16846" y="54695"/>
                      <a:pt x="16677" y="54715"/>
                    </a:cubicBezTo>
                    <a:cubicBezTo>
                      <a:pt x="16506" y="54746"/>
                      <a:pt x="16346" y="54775"/>
                      <a:pt x="16177" y="54806"/>
                    </a:cubicBezTo>
                    <a:cubicBezTo>
                      <a:pt x="16007" y="54846"/>
                      <a:pt x="15847" y="54875"/>
                      <a:pt x="15677" y="54925"/>
                    </a:cubicBezTo>
                    <a:cubicBezTo>
                      <a:pt x="15518" y="54965"/>
                      <a:pt x="15358" y="55025"/>
                      <a:pt x="15198" y="55085"/>
                    </a:cubicBezTo>
                    <a:cubicBezTo>
                      <a:pt x="15038" y="55135"/>
                      <a:pt x="14878" y="55185"/>
                      <a:pt x="14718" y="55225"/>
                    </a:cubicBezTo>
                    <a:cubicBezTo>
                      <a:pt x="14548" y="55265"/>
                      <a:pt x="14388" y="55295"/>
                      <a:pt x="14219" y="55335"/>
                    </a:cubicBezTo>
                    <a:cubicBezTo>
                      <a:pt x="14048" y="55375"/>
                      <a:pt x="13889" y="55415"/>
                      <a:pt x="13719" y="55445"/>
                    </a:cubicBezTo>
                    <a:cubicBezTo>
                      <a:pt x="13669" y="55455"/>
                      <a:pt x="13619" y="55465"/>
                      <a:pt x="13559" y="55475"/>
                    </a:cubicBezTo>
                    <a:cubicBezTo>
                      <a:pt x="13459" y="55485"/>
                      <a:pt x="13359" y="55495"/>
                      <a:pt x="13249" y="55495"/>
                    </a:cubicBezTo>
                    <a:lnTo>
                      <a:pt x="12920" y="55495"/>
                    </a:lnTo>
                    <a:cubicBezTo>
                      <a:pt x="12709" y="55485"/>
                      <a:pt x="12500" y="55475"/>
                      <a:pt x="12290" y="55445"/>
                    </a:cubicBezTo>
                    <a:cubicBezTo>
                      <a:pt x="12160" y="55425"/>
                      <a:pt x="12040" y="55405"/>
                      <a:pt x="11910" y="55395"/>
                    </a:cubicBezTo>
                    <a:cubicBezTo>
                      <a:pt x="11901" y="55385"/>
                      <a:pt x="11890" y="55385"/>
                      <a:pt x="11881" y="55385"/>
                    </a:cubicBezTo>
                    <a:lnTo>
                      <a:pt x="11850" y="55385"/>
                    </a:lnTo>
                    <a:cubicBezTo>
                      <a:pt x="11830" y="55375"/>
                      <a:pt x="11821" y="55375"/>
                      <a:pt x="11801" y="55375"/>
                    </a:cubicBezTo>
                    <a:lnTo>
                      <a:pt x="11830" y="55375"/>
                    </a:lnTo>
                    <a:cubicBezTo>
                      <a:pt x="11681" y="55355"/>
                      <a:pt x="11521" y="55345"/>
                      <a:pt x="11361" y="55325"/>
                    </a:cubicBezTo>
                    <a:cubicBezTo>
                      <a:pt x="11221" y="55295"/>
                      <a:pt x="11071" y="55275"/>
                      <a:pt x="10921" y="55235"/>
                    </a:cubicBezTo>
                    <a:cubicBezTo>
                      <a:pt x="10771" y="55205"/>
                      <a:pt x="10631" y="55165"/>
                      <a:pt x="10482" y="55125"/>
                    </a:cubicBezTo>
                    <a:cubicBezTo>
                      <a:pt x="10331" y="55095"/>
                      <a:pt x="10192" y="55055"/>
                      <a:pt x="10042" y="55015"/>
                    </a:cubicBezTo>
                    <a:cubicBezTo>
                      <a:pt x="9972" y="54995"/>
                      <a:pt x="9902" y="54985"/>
                      <a:pt x="9832" y="54965"/>
                    </a:cubicBezTo>
                    <a:cubicBezTo>
                      <a:pt x="9762" y="54935"/>
                      <a:pt x="9692" y="54915"/>
                      <a:pt x="9622" y="54886"/>
                    </a:cubicBezTo>
                    <a:cubicBezTo>
                      <a:pt x="9602" y="54875"/>
                      <a:pt x="9582" y="54875"/>
                      <a:pt x="9562" y="54866"/>
                    </a:cubicBezTo>
                    <a:lnTo>
                      <a:pt x="9523" y="54975"/>
                    </a:lnTo>
                    <a:cubicBezTo>
                      <a:pt x="9543" y="54985"/>
                      <a:pt x="9552" y="54985"/>
                      <a:pt x="9572" y="54995"/>
                    </a:cubicBezTo>
                    <a:cubicBezTo>
                      <a:pt x="9732" y="55065"/>
                      <a:pt x="9902" y="55105"/>
                      <a:pt x="10062" y="55155"/>
                    </a:cubicBezTo>
                    <a:cubicBezTo>
                      <a:pt x="10232" y="55195"/>
                      <a:pt x="10402" y="55245"/>
                      <a:pt x="10562" y="55305"/>
                    </a:cubicBezTo>
                    <a:cubicBezTo>
                      <a:pt x="10642" y="55335"/>
                      <a:pt x="10731" y="55355"/>
                      <a:pt x="10811" y="55375"/>
                    </a:cubicBezTo>
                    <a:cubicBezTo>
                      <a:pt x="10891" y="55405"/>
                      <a:pt x="10971" y="55425"/>
                      <a:pt x="11051" y="55445"/>
                    </a:cubicBezTo>
                    <a:cubicBezTo>
                      <a:pt x="11221" y="55485"/>
                      <a:pt x="11391" y="55515"/>
                      <a:pt x="11561" y="55545"/>
                    </a:cubicBezTo>
                    <a:cubicBezTo>
                      <a:pt x="11730" y="55565"/>
                      <a:pt x="11890" y="55595"/>
                      <a:pt x="12060" y="55635"/>
                    </a:cubicBezTo>
                    <a:cubicBezTo>
                      <a:pt x="12150" y="55645"/>
                      <a:pt x="12230" y="55665"/>
                      <a:pt x="12320" y="55685"/>
                    </a:cubicBezTo>
                    <a:cubicBezTo>
                      <a:pt x="12410" y="55694"/>
                      <a:pt x="12510" y="55714"/>
                      <a:pt x="12600" y="55725"/>
                    </a:cubicBezTo>
                    <a:cubicBezTo>
                      <a:pt x="12680" y="55734"/>
                      <a:pt x="12749" y="55734"/>
                      <a:pt x="12829" y="55745"/>
                    </a:cubicBezTo>
                    <a:cubicBezTo>
                      <a:pt x="12909" y="55745"/>
                      <a:pt x="12989" y="55754"/>
                      <a:pt x="13069" y="55754"/>
                    </a:cubicBezTo>
                    <a:cubicBezTo>
                      <a:pt x="13159" y="55760"/>
                      <a:pt x="13247" y="55762"/>
                      <a:pt x="13333" y="55762"/>
                    </a:cubicBezTo>
                    <a:cubicBezTo>
                      <a:pt x="13419" y="55762"/>
                      <a:pt x="13504" y="55760"/>
                      <a:pt x="13589" y="55754"/>
                    </a:cubicBezTo>
                    <a:cubicBezTo>
                      <a:pt x="13689" y="55745"/>
                      <a:pt x="13779" y="55734"/>
                      <a:pt x="13869" y="55714"/>
                    </a:cubicBezTo>
                    <a:cubicBezTo>
                      <a:pt x="13959" y="55705"/>
                      <a:pt x="14048" y="55685"/>
                      <a:pt x="14139" y="55665"/>
                    </a:cubicBezTo>
                    <a:cubicBezTo>
                      <a:pt x="14308" y="55635"/>
                      <a:pt x="14468" y="55605"/>
                      <a:pt x="14628" y="55585"/>
                    </a:cubicBezTo>
                    <a:cubicBezTo>
                      <a:pt x="14798" y="55555"/>
                      <a:pt x="14958" y="55515"/>
                      <a:pt x="15118" y="55475"/>
                    </a:cubicBezTo>
                    <a:lnTo>
                      <a:pt x="15627" y="55325"/>
                    </a:lnTo>
                    <a:cubicBezTo>
                      <a:pt x="15777" y="55275"/>
                      <a:pt x="15947" y="55245"/>
                      <a:pt x="16107" y="55205"/>
                    </a:cubicBezTo>
                    <a:cubicBezTo>
                      <a:pt x="16277" y="55165"/>
                      <a:pt x="16437" y="55125"/>
                      <a:pt x="16606" y="55085"/>
                    </a:cubicBezTo>
                    <a:lnTo>
                      <a:pt x="16846" y="55025"/>
                    </a:lnTo>
                    <a:cubicBezTo>
                      <a:pt x="16926" y="55005"/>
                      <a:pt x="17016" y="54975"/>
                      <a:pt x="17096" y="54945"/>
                    </a:cubicBezTo>
                    <a:cubicBezTo>
                      <a:pt x="17266" y="54886"/>
                      <a:pt x="17436" y="54815"/>
                      <a:pt x="17596" y="54735"/>
                    </a:cubicBezTo>
                    <a:cubicBezTo>
                      <a:pt x="17665" y="54695"/>
                      <a:pt x="17745" y="54666"/>
                      <a:pt x="17816" y="54626"/>
                    </a:cubicBezTo>
                    <a:lnTo>
                      <a:pt x="18025" y="54506"/>
                    </a:lnTo>
                    <a:cubicBezTo>
                      <a:pt x="18175" y="54426"/>
                      <a:pt x="18305" y="54336"/>
                      <a:pt x="18445" y="54246"/>
                    </a:cubicBezTo>
                    <a:cubicBezTo>
                      <a:pt x="18515" y="54206"/>
                      <a:pt x="18585" y="54156"/>
                      <a:pt x="18655" y="54106"/>
                    </a:cubicBezTo>
                    <a:cubicBezTo>
                      <a:pt x="18725" y="54056"/>
                      <a:pt x="18795" y="54006"/>
                      <a:pt x="18855" y="53946"/>
                    </a:cubicBezTo>
                    <a:cubicBezTo>
                      <a:pt x="18924" y="53896"/>
                      <a:pt x="18995" y="53846"/>
                      <a:pt x="19055" y="53786"/>
                    </a:cubicBezTo>
                    <a:cubicBezTo>
                      <a:pt x="19135" y="53736"/>
                      <a:pt x="19195" y="53676"/>
                      <a:pt x="19264" y="53616"/>
                    </a:cubicBezTo>
                    <a:cubicBezTo>
                      <a:pt x="19394" y="53507"/>
                      <a:pt x="19524" y="53396"/>
                      <a:pt x="19644" y="53276"/>
                    </a:cubicBezTo>
                    <a:cubicBezTo>
                      <a:pt x="19704" y="53217"/>
                      <a:pt x="19754" y="53157"/>
                      <a:pt x="19814" y="53097"/>
                    </a:cubicBezTo>
                    <a:lnTo>
                      <a:pt x="19994" y="52917"/>
                    </a:lnTo>
                    <a:cubicBezTo>
                      <a:pt x="20043" y="52857"/>
                      <a:pt x="20103" y="52797"/>
                      <a:pt x="20154" y="52747"/>
                    </a:cubicBezTo>
                    <a:cubicBezTo>
                      <a:pt x="20214" y="52687"/>
                      <a:pt x="20274" y="52627"/>
                      <a:pt x="20323" y="52567"/>
                    </a:cubicBezTo>
                    <a:cubicBezTo>
                      <a:pt x="20383" y="52507"/>
                      <a:pt x="20433" y="52448"/>
                      <a:pt x="20483" y="52388"/>
                    </a:cubicBezTo>
                    <a:cubicBezTo>
                      <a:pt x="20543" y="52308"/>
                      <a:pt x="20593" y="52237"/>
                      <a:pt x="20653" y="52168"/>
                    </a:cubicBezTo>
                    <a:cubicBezTo>
                      <a:pt x="20713" y="52108"/>
                      <a:pt x="20763" y="52048"/>
                      <a:pt x="20813" y="51978"/>
                    </a:cubicBezTo>
                    <a:cubicBezTo>
                      <a:pt x="20873" y="51918"/>
                      <a:pt x="20923" y="51848"/>
                      <a:pt x="20983" y="51778"/>
                    </a:cubicBezTo>
                    <a:cubicBezTo>
                      <a:pt x="21083" y="51638"/>
                      <a:pt x="21193" y="51498"/>
                      <a:pt x="21293" y="51348"/>
                    </a:cubicBezTo>
                    <a:cubicBezTo>
                      <a:pt x="21333" y="51289"/>
                      <a:pt x="21382" y="51218"/>
                      <a:pt x="21413" y="51138"/>
                    </a:cubicBezTo>
                    <a:cubicBezTo>
                      <a:pt x="21453" y="51058"/>
                      <a:pt x="21493" y="50978"/>
                      <a:pt x="21522" y="50898"/>
                    </a:cubicBezTo>
                    <a:cubicBezTo>
                      <a:pt x="21533" y="50878"/>
                      <a:pt x="21533" y="50849"/>
                      <a:pt x="21542" y="50829"/>
                    </a:cubicBezTo>
                    <a:lnTo>
                      <a:pt x="21542" y="50829"/>
                    </a:lnTo>
                    <a:cubicBezTo>
                      <a:pt x="21533" y="50918"/>
                      <a:pt x="21533" y="51009"/>
                      <a:pt x="21522" y="51109"/>
                    </a:cubicBezTo>
                    <a:cubicBezTo>
                      <a:pt x="21502" y="51278"/>
                      <a:pt x="21482" y="51448"/>
                      <a:pt x="21473" y="51628"/>
                    </a:cubicBezTo>
                    <a:cubicBezTo>
                      <a:pt x="21462" y="51778"/>
                      <a:pt x="21453" y="51938"/>
                      <a:pt x="21433" y="52088"/>
                    </a:cubicBezTo>
                    <a:cubicBezTo>
                      <a:pt x="21413" y="52257"/>
                      <a:pt x="21382" y="52417"/>
                      <a:pt x="21333" y="52577"/>
                    </a:cubicBezTo>
                    <a:cubicBezTo>
                      <a:pt x="21313" y="52667"/>
                      <a:pt x="21273" y="52757"/>
                      <a:pt x="21242" y="52847"/>
                    </a:cubicBezTo>
                    <a:cubicBezTo>
                      <a:pt x="21213" y="52927"/>
                      <a:pt x="21182" y="53007"/>
                      <a:pt x="21153" y="53077"/>
                    </a:cubicBezTo>
                    <a:cubicBezTo>
                      <a:pt x="21043" y="53336"/>
                      <a:pt x="20903" y="53576"/>
                      <a:pt x="20763" y="53806"/>
                    </a:cubicBezTo>
                    <a:lnTo>
                      <a:pt x="20523" y="54166"/>
                    </a:lnTo>
                    <a:cubicBezTo>
                      <a:pt x="20443" y="54276"/>
                      <a:pt x="20363" y="54396"/>
                      <a:pt x="20283" y="54506"/>
                    </a:cubicBezTo>
                    <a:cubicBezTo>
                      <a:pt x="20194" y="54615"/>
                      <a:pt x="20103" y="54715"/>
                      <a:pt x="20014" y="54826"/>
                    </a:cubicBezTo>
                    <a:cubicBezTo>
                      <a:pt x="19924" y="54925"/>
                      <a:pt x="19834" y="55035"/>
                      <a:pt x="19734" y="55135"/>
                    </a:cubicBezTo>
                    <a:cubicBezTo>
                      <a:pt x="19564" y="55315"/>
                      <a:pt x="19364" y="55475"/>
                      <a:pt x="19175" y="55625"/>
                    </a:cubicBezTo>
                    <a:cubicBezTo>
                      <a:pt x="19164" y="55635"/>
                      <a:pt x="19164" y="55635"/>
                      <a:pt x="19155" y="55635"/>
                    </a:cubicBezTo>
                    <a:cubicBezTo>
                      <a:pt x="19135" y="55654"/>
                      <a:pt x="19115" y="55674"/>
                      <a:pt x="19084" y="55694"/>
                    </a:cubicBezTo>
                    <a:cubicBezTo>
                      <a:pt x="18995" y="55765"/>
                      <a:pt x="18895" y="55834"/>
                      <a:pt x="18795" y="55894"/>
                    </a:cubicBezTo>
                    <a:cubicBezTo>
                      <a:pt x="18675" y="55965"/>
                      <a:pt x="18565" y="56034"/>
                      <a:pt x="18445" y="56094"/>
                    </a:cubicBezTo>
                    <a:cubicBezTo>
                      <a:pt x="18235" y="56214"/>
                      <a:pt x="18025" y="56314"/>
                      <a:pt x="17805" y="56414"/>
                    </a:cubicBezTo>
                    <a:cubicBezTo>
                      <a:pt x="17656" y="56464"/>
                      <a:pt x="17496" y="56514"/>
                      <a:pt x="17346" y="56564"/>
                    </a:cubicBezTo>
                    <a:cubicBezTo>
                      <a:pt x="17196" y="56604"/>
                      <a:pt x="17056" y="56644"/>
                      <a:pt x="16906" y="56684"/>
                    </a:cubicBezTo>
                    <a:cubicBezTo>
                      <a:pt x="16757" y="56734"/>
                      <a:pt x="16597" y="56764"/>
                      <a:pt x="16446" y="56804"/>
                    </a:cubicBezTo>
                    <a:cubicBezTo>
                      <a:pt x="16287" y="56844"/>
                      <a:pt x="16137" y="56873"/>
                      <a:pt x="15977" y="56893"/>
                    </a:cubicBezTo>
                    <a:cubicBezTo>
                      <a:pt x="15807" y="56913"/>
                      <a:pt x="15637" y="56924"/>
                      <a:pt x="15467" y="56944"/>
                    </a:cubicBezTo>
                    <a:cubicBezTo>
                      <a:pt x="15287" y="56953"/>
                      <a:pt x="15118" y="56984"/>
                      <a:pt x="14938" y="57004"/>
                    </a:cubicBezTo>
                    <a:cubicBezTo>
                      <a:pt x="14858" y="57013"/>
                      <a:pt x="14768" y="57024"/>
                      <a:pt x="14678" y="57024"/>
                    </a:cubicBezTo>
                    <a:cubicBezTo>
                      <a:pt x="14598" y="57024"/>
                      <a:pt x="14508" y="57013"/>
                      <a:pt x="14428" y="57013"/>
                    </a:cubicBezTo>
                    <a:cubicBezTo>
                      <a:pt x="14248" y="56993"/>
                      <a:pt x="14059" y="56984"/>
                      <a:pt x="13879" y="56973"/>
                    </a:cubicBezTo>
                    <a:cubicBezTo>
                      <a:pt x="13729" y="56973"/>
                      <a:pt x="13569" y="56964"/>
                      <a:pt x="13419" y="56964"/>
                    </a:cubicBezTo>
                    <a:cubicBezTo>
                      <a:pt x="13269" y="56953"/>
                      <a:pt x="13109" y="56933"/>
                      <a:pt x="12960" y="56924"/>
                    </a:cubicBezTo>
                    <a:cubicBezTo>
                      <a:pt x="12800" y="56904"/>
                      <a:pt x="12650" y="56884"/>
                      <a:pt x="12500" y="56873"/>
                    </a:cubicBezTo>
                    <a:cubicBezTo>
                      <a:pt x="12340" y="56854"/>
                      <a:pt x="12190" y="56844"/>
                      <a:pt x="12030" y="56834"/>
                    </a:cubicBezTo>
                    <a:cubicBezTo>
                      <a:pt x="11861" y="56804"/>
                      <a:pt x="11690" y="56764"/>
                      <a:pt x="11530" y="56724"/>
                    </a:cubicBezTo>
                    <a:cubicBezTo>
                      <a:pt x="11361" y="56684"/>
                      <a:pt x="11191" y="56644"/>
                      <a:pt x="11011" y="56614"/>
                    </a:cubicBezTo>
                    <a:cubicBezTo>
                      <a:pt x="10931" y="56604"/>
                      <a:pt x="10851" y="56594"/>
                      <a:pt x="10771" y="56574"/>
                    </a:cubicBezTo>
                    <a:cubicBezTo>
                      <a:pt x="10682" y="56554"/>
                      <a:pt x="10591" y="56534"/>
                      <a:pt x="10502" y="56504"/>
                    </a:cubicBezTo>
                    <a:cubicBezTo>
                      <a:pt x="10331" y="56464"/>
                      <a:pt x="10172" y="56404"/>
                      <a:pt x="10012" y="56354"/>
                    </a:cubicBezTo>
                    <a:cubicBezTo>
                      <a:pt x="9782" y="56274"/>
                      <a:pt x="9543" y="56214"/>
                      <a:pt x="9323" y="56125"/>
                    </a:cubicBezTo>
                    <a:cubicBezTo>
                      <a:pt x="9212" y="56085"/>
                      <a:pt x="9103" y="56034"/>
                      <a:pt x="8993" y="55994"/>
                    </a:cubicBezTo>
                    <a:cubicBezTo>
                      <a:pt x="8883" y="55954"/>
                      <a:pt x="8773" y="55905"/>
                      <a:pt x="8663" y="55865"/>
                    </a:cubicBezTo>
                    <a:cubicBezTo>
                      <a:pt x="8513" y="55794"/>
                      <a:pt x="8353" y="55725"/>
                      <a:pt x="8204" y="55635"/>
                    </a:cubicBezTo>
                    <a:cubicBezTo>
                      <a:pt x="8044" y="55545"/>
                      <a:pt x="7893" y="55445"/>
                      <a:pt x="7744" y="55345"/>
                    </a:cubicBezTo>
                    <a:cubicBezTo>
                      <a:pt x="7594" y="55255"/>
                      <a:pt x="7444" y="55155"/>
                      <a:pt x="7294" y="55055"/>
                    </a:cubicBezTo>
                    <a:cubicBezTo>
                      <a:pt x="7224" y="55005"/>
                      <a:pt x="7144" y="54945"/>
                      <a:pt x="7065" y="54895"/>
                    </a:cubicBezTo>
                    <a:cubicBezTo>
                      <a:pt x="6985" y="54846"/>
                      <a:pt x="6914" y="54795"/>
                      <a:pt x="6845" y="54746"/>
                    </a:cubicBezTo>
                    <a:cubicBezTo>
                      <a:pt x="6814" y="54726"/>
                      <a:pt x="6785" y="54695"/>
                      <a:pt x="6754" y="54675"/>
                    </a:cubicBezTo>
                    <a:cubicBezTo>
                      <a:pt x="6645" y="54586"/>
                      <a:pt x="6525" y="54506"/>
                      <a:pt x="6425" y="54416"/>
                    </a:cubicBezTo>
                    <a:cubicBezTo>
                      <a:pt x="6305" y="54316"/>
                      <a:pt x="6195" y="54226"/>
                      <a:pt x="6085" y="54126"/>
                    </a:cubicBezTo>
                    <a:cubicBezTo>
                      <a:pt x="5975" y="54036"/>
                      <a:pt x="5875" y="53926"/>
                      <a:pt x="5775" y="53826"/>
                    </a:cubicBezTo>
                    <a:cubicBezTo>
                      <a:pt x="5686" y="53716"/>
                      <a:pt x="5586" y="53616"/>
                      <a:pt x="5506" y="53507"/>
                    </a:cubicBezTo>
                    <a:lnTo>
                      <a:pt x="5495" y="53507"/>
                    </a:lnTo>
                    <a:cubicBezTo>
                      <a:pt x="5495" y="53496"/>
                      <a:pt x="5495" y="53496"/>
                      <a:pt x="5486" y="53487"/>
                    </a:cubicBezTo>
                    <a:cubicBezTo>
                      <a:pt x="5475" y="53476"/>
                      <a:pt x="5466" y="53456"/>
                      <a:pt x="5455" y="53447"/>
                    </a:cubicBezTo>
                    <a:cubicBezTo>
                      <a:pt x="5396" y="53367"/>
                      <a:pt x="5336" y="53287"/>
                      <a:pt x="5276" y="53217"/>
                    </a:cubicBezTo>
                    <a:cubicBezTo>
                      <a:pt x="5116" y="53007"/>
                      <a:pt x="4976" y="52797"/>
                      <a:pt x="4866" y="52557"/>
                    </a:cubicBezTo>
                    <a:cubicBezTo>
                      <a:pt x="4846" y="52507"/>
                      <a:pt x="4826" y="52457"/>
                      <a:pt x="4806" y="52397"/>
                    </a:cubicBezTo>
                    <a:cubicBezTo>
                      <a:pt x="4786" y="52328"/>
                      <a:pt x="4766" y="52257"/>
                      <a:pt x="4756" y="52177"/>
                    </a:cubicBezTo>
                    <a:cubicBezTo>
                      <a:pt x="4716" y="52048"/>
                      <a:pt x="4687" y="51928"/>
                      <a:pt x="4667" y="51798"/>
                    </a:cubicBezTo>
                    <a:cubicBezTo>
                      <a:pt x="4667" y="51728"/>
                      <a:pt x="4656" y="51668"/>
                      <a:pt x="4656" y="51598"/>
                    </a:cubicBezTo>
                    <a:lnTo>
                      <a:pt x="4656" y="51408"/>
                    </a:lnTo>
                    <a:cubicBezTo>
                      <a:pt x="4656" y="51258"/>
                      <a:pt x="4667" y="51109"/>
                      <a:pt x="4667" y="50958"/>
                    </a:cubicBezTo>
                    <a:cubicBezTo>
                      <a:pt x="4676" y="50679"/>
                      <a:pt x="4696" y="50399"/>
                      <a:pt x="4726" y="50129"/>
                    </a:cubicBezTo>
                    <a:cubicBezTo>
                      <a:pt x="4746" y="49990"/>
                      <a:pt x="4766" y="49859"/>
                      <a:pt x="4786" y="49730"/>
                    </a:cubicBezTo>
                    <a:cubicBezTo>
                      <a:pt x="4796" y="49650"/>
                      <a:pt x="4816" y="49580"/>
                      <a:pt x="4836" y="49510"/>
                    </a:cubicBezTo>
                    <a:cubicBezTo>
                      <a:pt x="4856" y="49440"/>
                      <a:pt x="4876" y="49380"/>
                      <a:pt x="4906" y="49310"/>
                    </a:cubicBezTo>
                    <a:cubicBezTo>
                      <a:pt x="4976" y="49170"/>
                      <a:pt x="5036" y="49030"/>
                      <a:pt x="5106" y="48890"/>
                    </a:cubicBezTo>
                    <a:cubicBezTo>
                      <a:pt x="5136" y="48811"/>
                      <a:pt x="5186" y="48740"/>
                      <a:pt x="5226" y="48671"/>
                    </a:cubicBezTo>
                    <a:cubicBezTo>
                      <a:pt x="5266" y="48600"/>
                      <a:pt x="5316" y="48540"/>
                      <a:pt x="5356" y="48480"/>
                    </a:cubicBezTo>
                    <a:lnTo>
                      <a:pt x="5396" y="48440"/>
                    </a:lnTo>
                    <a:lnTo>
                      <a:pt x="5386" y="48451"/>
                    </a:lnTo>
                    <a:lnTo>
                      <a:pt x="5455" y="48480"/>
                    </a:lnTo>
                    <a:cubicBezTo>
                      <a:pt x="5475" y="48451"/>
                      <a:pt x="5486" y="48420"/>
                      <a:pt x="5506" y="48381"/>
                    </a:cubicBezTo>
                    <a:lnTo>
                      <a:pt x="5515" y="48381"/>
                    </a:lnTo>
                    <a:cubicBezTo>
                      <a:pt x="5575" y="48301"/>
                      <a:pt x="5635" y="48241"/>
                      <a:pt x="5695" y="48171"/>
                    </a:cubicBezTo>
                    <a:cubicBezTo>
                      <a:pt x="5766" y="48101"/>
                      <a:pt x="5846" y="48031"/>
                      <a:pt x="5906" y="47961"/>
                    </a:cubicBezTo>
                    <a:cubicBezTo>
                      <a:pt x="5915" y="47951"/>
                      <a:pt x="5925" y="47931"/>
                      <a:pt x="5935" y="47921"/>
                    </a:cubicBezTo>
                    <a:close/>
                    <a:moveTo>
                      <a:pt x="10551" y="0"/>
                    </a:moveTo>
                    <a:cubicBezTo>
                      <a:pt x="10502" y="0"/>
                      <a:pt x="10462" y="0"/>
                      <a:pt x="10422" y="11"/>
                    </a:cubicBezTo>
                    <a:cubicBezTo>
                      <a:pt x="10351" y="20"/>
                      <a:pt x="10282" y="40"/>
                      <a:pt x="10222" y="60"/>
                    </a:cubicBezTo>
                    <a:cubicBezTo>
                      <a:pt x="10072" y="120"/>
                      <a:pt x="9942" y="211"/>
                      <a:pt x="9822" y="320"/>
                    </a:cubicBezTo>
                    <a:cubicBezTo>
                      <a:pt x="9772" y="371"/>
                      <a:pt x="9722" y="431"/>
                      <a:pt x="9682" y="490"/>
                    </a:cubicBezTo>
                    <a:cubicBezTo>
                      <a:pt x="9662" y="520"/>
                      <a:pt x="9642" y="550"/>
                      <a:pt x="9632" y="580"/>
                    </a:cubicBezTo>
                    <a:lnTo>
                      <a:pt x="9602" y="670"/>
                    </a:lnTo>
                    <a:cubicBezTo>
                      <a:pt x="9582" y="730"/>
                      <a:pt x="9562" y="780"/>
                      <a:pt x="9543" y="830"/>
                    </a:cubicBezTo>
                    <a:cubicBezTo>
                      <a:pt x="9532" y="860"/>
                      <a:pt x="9512" y="880"/>
                      <a:pt x="9503" y="900"/>
                    </a:cubicBezTo>
                    <a:cubicBezTo>
                      <a:pt x="9472" y="940"/>
                      <a:pt x="9443" y="970"/>
                      <a:pt x="9412" y="1000"/>
                    </a:cubicBezTo>
                    <a:cubicBezTo>
                      <a:pt x="9332" y="1050"/>
                      <a:pt x="9252" y="1090"/>
                      <a:pt x="9172" y="1120"/>
                    </a:cubicBezTo>
                    <a:cubicBezTo>
                      <a:pt x="9112" y="1150"/>
                      <a:pt x="9063" y="1190"/>
                      <a:pt x="9003" y="1219"/>
                    </a:cubicBezTo>
                    <a:cubicBezTo>
                      <a:pt x="8923" y="1259"/>
                      <a:pt x="8853" y="1319"/>
                      <a:pt x="8793" y="1379"/>
                    </a:cubicBezTo>
                    <a:cubicBezTo>
                      <a:pt x="8743" y="1430"/>
                      <a:pt x="8693" y="1490"/>
                      <a:pt x="8653" y="1550"/>
                    </a:cubicBezTo>
                    <a:cubicBezTo>
                      <a:pt x="8613" y="1590"/>
                      <a:pt x="8583" y="1639"/>
                      <a:pt x="8553" y="1689"/>
                    </a:cubicBezTo>
                    <a:cubicBezTo>
                      <a:pt x="8533" y="1739"/>
                      <a:pt x="8503" y="1789"/>
                      <a:pt x="8483" y="1849"/>
                    </a:cubicBezTo>
                    <a:cubicBezTo>
                      <a:pt x="8433" y="1979"/>
                      <a:pt x="8403" y="2109"/>
                      <a:pt x="8393" y="2249"/>
                    </a:cubicBezTo>
                    <a:cubicBezTo>
                      <a:pt x="8393" y="2319"/>
                      <a:pt x="8393" y="2379"/>
                      <a:pt x="8383" y="2438"/>
                    </a:cubicBezTo>
                    <a:cubicBezTo>
                      <a:pt x="8383" y="2498"/>
                      <a:pt x="8393" y="2549"/>
                      <a:pt x="8383" y="2598"/>
                    </a:cubicBezTo>
                    <a:lnTo>
                      <a:pt x="8383" y="2618"/>
                    </a:lnTo>
                    <a:cubicBezTo>
                      <a:pt x="8373" y="2629"/>
                      <a:pt x="8363" y="2649"/>
                      <a:pt x="8363" y="2658"/>
                    </a:cubicBezTo>
                    <a:cubicBezTo>
                      <a:pt x="8313" y="2718"/>
                      <a:pt x="8253" y="2769"/>
                      <a:pt x="8204" y="2829"/>
                    </a:cubicBezTo>
                    <a:cubicBezTo>
                      <a:pt x="8173" y="2878"/>
                      <a:pt x="8144" y="2918"/>
                      <a:pt x="8124" y="2968"/>
                    </a:cubicBezTo>
                    <a:cubicBezTo>
                      <a:pt x="8093" y="3018"/>
                      <a:pt x="8073" y="3068"/>
                      <a:pt x="8053" y="3128"/>
                    </a:cubicBezTo>
                    <a:cubicBezTo>
                      <a:pt x="8024" y="3208"/>
                      <a:pt x="8013" y="3288"/>
                      <a:pt x="8004" y="3368"/>
                    </a:cubicBezTo>
                    <a:cubicBezTo>
                      <a:pt x="7973" y="3368"/>
                      <a:pt x="7944" y="3378"/>
                      <a:pt x="7913" y="3388"/>
                    </a:cubicBezTo>
                    <a:cubicBezTo>
                      <a:pt x="7834" y="3408"/>
                      <a:pt x="7784" y="3468"/>
                      <a:pt x="7754" y="3538"/>
                    </a:cubicBezTo>
                    <a:cubicBezTo>
                      <a:pt x="7724" y="3598"/>
                      <a:pt x="7714" y="3668"/>
                      <a:pt x="7694" y="3728"/>
                    </a:cubicBezTo>
                    <a:cubicBezTo>
                      <a:pt x="7694" y="3788"/>
                      <a:pt x="7684" y="3848"/>
                      <a:pt x="7684" y="3897"/>
                    </a:cubicBezTo>
                    <a:cubicBezTo>
                      <a:pt x="7684" y="3968"/>
                      <a:pt x="7714" y="4037"/>
                      <a:pt x="7744" y="4097"/>
                    </a:cubicBezTo>
                    <a:cubicBezTo>
                      <a:pt x="7764" y="4147"/>
                      <a:pt x="7794" y="4187"/>
                      <a:pt x="7834" y="4227"/>
                    </a:cubicBezTo>
                    <a:cubicBezTo>
                      <a:pt x="7873" y="4277"/>
                      <a:pt x="7913" y="4327"/>
                      <a:pt x="7953" y="4367"/>
                    </a:cubicBezTo>
                    <a:cubicBezTo>
                      <a:pt x="7964" y="4387"/>
                      <a:pt x="7984" y="4407"/>
                      <a:pt x="7993" y="4427"/>
                    </a:cubicBezTo>
                    <a:lnTo>
                      <a:pt x="8084" y="4377"/>
                    </a:lnTo>
                    <a:cubicBezTo>
                      <a:pt x="8064" y="4357"/>
                      <a:pt x="8044" y="4327"/>
                      <a:pt x="8024" y="4297"/>
                    </a:cubicBezTo>
                    <a:cubicBezTo>
                      <a:pt x="7984" y="4247"/>
                      <a:pt x="7944" y="4207"/>
                      <a:pt x="7904" y="4157"/>
                    </a:cubicBezTo>
                    <a:cubicBezTo>
                      <a:pt x="7873" y="4117"/>
                      <a:pt x="7854" y="4077"/>
                      <a:pt x="7834" y="4037"/>
                    </a:cubicBezTo>
                    <a:cubicBezTo>
                      <a:pt x="7824" y="4008"/>
                      <a:pt x="7814" y="3977"/>
                      <a:pt x="7814" y="3948"/>
                    </a:cubicBezTo>
                    <a:cubicBezTo>
                      <a:pt x="7804" y="3937"/>
                      <a:pt x="7814" y="3928"/>
                      <a:pt x="7814" y="3908"/>
                    </a:cubicBezTo>
                    <a:cubicBezTo>
                      <a:pt x="7824" y="3857"/>
                      <a:pt x="7834" y="3808"/>
                      <a:pt x="7854" y="3757"/>
                    </a:cubicBezTo>
                    <a:cubicBezTo>
                      <a:pt x="7864" y="3748"/>
                      <a:pt x="7864" y="3728"/>
                      <a:pt x="7873" y="3717"/>
                    </a:cubicBezTo>
                    <a:cubicBezTo>
                      <a:pt x="7884" y="3708"/>
                      <a:pt x="7893" y="3688"/>
                      <a:pt x="7893" y="3677"/>
                    </a:cubicBezTo>
                    <a:cubicBezTo>
                      <a:pt x="7913" y="3668"/>
                      <a:pt x="7924" y="3648"/>
                      <a:pt x="7933" y="3637"/>
                    </a:cubicBezTo>
                    <a:lnTo>
                      <a:pt x="7953" y="3637"/>
                    </a:lnTo>
                    <a:cubicBezTo>
                      <a:pt x="7964" y="3637"/>
                      <a:pt x="7973" y="3648"/>
                      <a:pt x="7973" y="3648"/>
                    </a:cubicBezTo>
                    <a:cubicBezTo>
                      <a:pt x="8004" y="3668"/>
                      <a:pt x="8024" y="3697"/>
                      <a:pt x="8044" y="3728"/>
                    </a:cubicBezTo>
                    <a:cubicBezTo>
                      <a:pt x="8084" y="3777"/>
                      <a:pt x="8113" y="3828"/>
                      <a:pt x="8144" y="3888"/>
                    </a:cubicBezTo>
                    <a:cubicBezTo>
                      <a:pt x="8173" y="3937"/>
                      <a:pt x="8204" y="3988"/>
                      <a:pt x="8233" y="4028"/>
                    </a:cubicBezTo>
                    <a:cubicBezTo>
                      <a:pt x="8253" y="4057"/>
                      <a:pt x="8284" y="4097"/>
                      <a:pt x="8304" y="4127"/>
                    </a:cubicBezTo>
                    <a:cubicBezTo>
                      <a:pt x="8333" y="4147"/>
                      <a:pt x="8363" y="4177"/>
                      <a:pt x="8403" y="4197"/>
                    </a:cubicBezTo>
                    <a:cubicBezTo>
                      <a:pt x="8413" y="4207"/>
                      <a:pt x="8433" y="4217"/>
                      <a:pt x="8453" y="4227"/>
                    </a:cubicBezTo>
                    <a:lnTo>
                      <a:pt x="8513" y="4257"/>
                    </a:lnTo>
                    <a:cubicBezTo>
                      <a:pt x="8543" y="4287"/>
                      <a:pt x="8583" y="4317"/>
                      <a:pt x="8613" y="4347"/>
                    </a:cubicBezTo>
                    <a:cubicBezTo>
                      <a:pt x="8703" y="4407"/>
                      <a:pt x="8793" y="4467"/>
                      <a:pt x="8873" y="4527"/>
                    </a:cubicBezTo>
                    <a:lnTo>
                      <a:pt x="8993" y="4617"/>
                    </a:lnTo>
                    <a:cubicBezTo>
                      <a:pt x="9033" y="4637"/>
                      <a:pt x="9072" y="4667"/>
                      <a:pt x="9112" y="4697"/>
                    </a:cubicBezTo>
                    <a:cubicBezTo>
                      <a:pt x="9152" y="4727"/>
                      <a:pt x="9203" y="4757"/>
                      <a:pt x="9243" y="4777"/>
                    </a:cubicBezTo>
                    <a:cubicBezTo>
                      <a:pt x="9292" y="4807"/>
                      <a:pt x="9343" y="4827"/>
                      <a:pt x="9392" y="4856"/>
                    </a:cubicBezTo>
                    <a:cubicBezTo>
                      <a:pt x="9483" y="4896"/>
                      <a:pt x="9572" y="4947"/>
                      <a:pt x="9672" y="4987"/>
                    </a:cubicBezTo>
                    <a:cubicBezTo>
                      <a:pt x="9762" y="5036"/>
                      <a:pt x="9862" y="5076"/>
                      <a:pt x="9962" y="5116"/>
                    </a:cubicBezTo>
                    <a:cubicBezTo>
                      <a:pt x="10062" y="5156"/>
                      <a:pt x="10162" y="5196"/>
                      <a:pt x="10262" y="5227"/>
                    </a:cubicBezTo>
                    <a:cubicBezTo>
                      <a:pt x="10351" y="5256"/>
                      <a:pt x="10442" y="5287"/>
                      <a:pt x="10542" y="5316"/>
                    </a:cubicBezTo>
                    <a:cubicBezTo>
                      <a:pt x="10591" y="5326"/>
                      <a:pt x="10651" y="5336"/>
                      <a:pt x="10702" y="5356"/>
                    </a:cubicBezTo>
                    <a:cubicBezTo>
                      <a:pt x="10751" y="5366"/>
                      <a:pt x="10801" y="5376"/>
                      <a:pt x="10841" y="5386"/>
                    </a:cubicBezTo>
                    <a:cubicBezTo>
                      <a:pt x="10871" y="5386"/>
                      <a:pt x="10901" y="5396"/>
                      <a:pt x="10931" y="5396"/>
                    </a:cubicBezTo>
                    <a:cubicBezTo>
                      <a:pt x="10951" y="5396"/>
                      <a:pt x="10971" y="5406"/>
                      <a:pt x="10991" y="5406"/>
                    </a:cubicBezTo>
                    <a:cubicBezTo>
                      <a:pt x="11041" y="5416"/>
                      <a:pt x="11101" y="5416"/>
                      <a:pt x="11151" y="5426"/>
                    </a:cubicBezTo>
                    <a:cubicBezTo>
                      <a:pt x="11201" y="5426"/>
                      <a:pt x="11251" y="5436"/>
                      <a:pt x="11301" y="5436"/>
                    </a:cubicBezTo>
                    <a:lnTo>
                      <a:pt x="11471" y="5436"/>
                    </a:lnTo>
                    <a:cubicBezTo>
                      <a:pt x="11501" y="5439"/>
                      <a:pt x="11530" y="5441"/>
                      <a:pt x="11558" y="5441"/>
                    </a:cubicBezTo>
                    <a:cubicBezTo>
                      <a:pt x="11615" y="5441"/>
                      <a:pt x="11671" y="5436"/>
                      <a:pt x="11730" y="5436"/>
                    </a:cubicBezTo>
                    <a:lnTo>
                      <a:pt x="11990" y="5436"/>
                    </a:lnTo>
                    <a:cubicBezTo>
                      <a:pt x="12020" y="5436"/>
                      <a:pt x="12030" y="5416"/>
                      <a:pt x="12030" y="5396"/>
                    </a:cubicBezTo>
                    <a:cubicBezTo>
                      <a:pt x="12030" y="5376"/>
                      <a:pt x="12020" y="5356"/>
                      <a:pt x="11990" y="5356"/>
                    </a:cubicBezTo>
                    <a:lnTo>
                      <a:pt x="11941" y="5356"/>
                    </a:lnTo>
                    <a:cubicBezTo>
                      <a:pt x="11750" y="5356"/>
                      <a:pt x="11570" y="5356"/>
                      <a:pt x="11381" y="5346"/>
                    </a:cubicBezTo>
                    <a:cubicBezTo>
                      <a:pt x="11341" y="5336"/>
                      <a:pt x="11291" y="5336"/>
                      <a:pt x="11251" y="5336"/>
                    </a:cubicBezTo>
                    <a:cubicBezTo>
                      <a:pt x="11211" y="5326"/>
                      <a:pt x="11161" y="5326"/>
                      <a:pt x="11111" y="5316"/>
                    </a:cubicBezTo>
                    <a:cubicBezTo>
                      <a:pt x="11071" y="5316"/>
                      <a:pt x="11031" y="5307"/>
                      <a:pt x="10981" y="5307"/>
                    </a:cubicBezTo>
                    <a:cubicBezTo>
                      <a:pt x="10781" y="5267"/>
                      <a:pt x="10582" y="5216"/>
                      <a:pt x="10382" y="5156"/>
                    </a:cubicBezTo>
                    <a:cubicBezTo>
                      <a:pt x="10302" y="5127"/>
                      <a:pt x="10222" y="5096"/>
                      <a:pt x="10142" y="5076"/>
                    </a:cubicBezTo>
                    <a:cubicBezTo>
                      <a:pt x="10072" y="5047"/>
                      <a:pt x="9992" y="5016"/>
                      <a:pt x="9912" y="4976"/>
                    </a:cubicBezTo>
                    <a:cubicBezTo>
                      <a:pt x="9822" y="4936"/>
                      <a:pt x="9732" y="4907"/>
                      <a:pt x="9652" y="4867"/>
                    </a:cubicBezTo>
                    <a:cubicBezTo>
                      <a:pt x="9552" y="4817"/>
                      <a:pt x="9452" y="4777"/>
                      <a:pt x="9363" y="4727"/>
                    </a:cubicBezTo>
                    <a:cubicBezTo>
                      <a:pt x="9272" y="4677"/>
                      <a:pt x="9183" y="4637"/>
                      <a:pt x="9103" y="4577"/>
                    </a:cubicBezTo>
                    <a:cubicBezTo>
                      <a:pt x="9063" y="4547"/>
                      <a:pt x="9013" y="4517"/>
                      <a:pt x="8973" y="4487"/>
                    </a:cubicBezTo>
                    <a:cubicBezTo>
                      <a:pt x="8933" y="4457"/>
                      <a:pt x="8883" y="4427"/>
                      <a:pt x="8843" y="4397"/>
                    </a:cubicBezTo>
                    <a:cubicBezTo>
                      <a:pt x="8813" y="4377"/>
                      <a:pt x="8783" y="4357"/>
                      <a:pt x="8743" y="4337"/>
                    </a:cubicBezTo>
                    <a:cubicBezTo>
                      <a:pt x="8743" y="4327"/>
                      <a:pt x="8733" y="4327"/>
                      <a:pt x="8723" y="4317"/>
                    </a:cubicBezTo>
                    <a:lnTo>
                      <a:pt x="8723" y="4317"/>
                    </a:lnTo>
                    <a:cubicBezTo>
                      <a:pt x="8773" y="4337"/>
                      <a:pt x="8823" y="4347"/>
                      <a:pt x="8873" y="4367"/>
                    </a:cubicBezTo>
                    <a:cubicBezTo>
                      <a:pt x="8923" y="4377"/>
                      <a:pt x="8983" y="4397"/>
                      <a:pt x="9033" y="4407"/>
                    </a:cubicBezTo>
                    <a:cubicBezTo>
                      <a:pt x="9092" y="4417"/>
                      <a:pt x="9152" y="4417"/>
                      <a:pt x="9212" y="4427"/>
                    </a:cubicBezTo>
                    <a:cubicBezTo>
                      <a:pt x="9263" y="4437"/>
                      <a:pt x="9303" y="4447"/>
                      <a:pt x="9343" y="4447"/>
                    </a:cubicBezTo>
                    <a:cubicBezTo>
                      <a:pt x="9392" y="4457"/>
                      <a:pt x="9432" y="4467"/>
                      <a:pt x="9483" y="4467"/>
                    </a:cubicBezTo>
                    <a:cubicBezTo>
                      <a:pt x="9572" y="4477"/>
                      <a:pt x="9652" y="4487"/>
                      <a:pt x="9732" y="4497"/>
                    </a:cubicBezTo>
                    <a:cubicBezTo>
                      <a:pt x="9822" y="4517"/>
                      <a:pt x="9902" y="4527"/>
                      <a:pt x="9992" y="4537"/>
                    </a:cubicBezTo>
                    <a:cubicBezTo>
                      <a:pt x="9992" y="4537"/>
                      <a:pt x="10002" y="4537"/>
                      <a:pt x="10002" y="4547"/>
                    </a:cubicBezTo>
                    <a:cubicBezTo>
                      <a:pt x="10122" y="4557"/>
                      <a:pt x="10242" y="4557"/>
                      <a:pt x="10362" y="4557"/>
                    </a:cubicBezTo>
                    <a:cubicBezTo>
                      <a:pt x="10402" y="4554"/>
                      <a:pt x="10442" y="4552"/>
                      <a:pt x="10482" y="4552"/>
                    </a:cubicBezTo>
                    <a:cubicBezTo>
                      <a:pt x="10562" y="4552"/>
                      <a:pt x="10642" y="4557"/>
                      <a:pt x="10722" y="4557"/>
                    </a:cubicBezTo>
                    <a:cubicBezTo>
                      <a:pt x="10799" y="4564"/>
                      <a:pt x="10877" y="4571"/>
                      <a:pt x="10959" y="4571"/>
                    </a:cubicBezTo>
                    <a:cubicBezTo>
                      <a:pt x="10992" y="4571"/>
                      <a:pt x="11026" y="4570"/>
                      <a:pt x="11061" y="4567"/>
                    </a:cubicBezTo>
                    <a:cubicBezTo>
                      <a:pt x="11181" y="4557"/>
                      <a:pt x="11311" y="4537"/>
                      <a:pt x="11441" y="4517"/>
                    </a:cubicBezTo>
                    <a:cubicBezTo>
                      <a:pt x="11661" y="4477"/>
                      <a:pt x="11890" y="4437"/>
                      <a:pt x="12110" y="4377"/>
                    </a:cubicBezTo>
                    <a:cubicBezTo>
                      <a:pt x="12230" y="4347"/>
                      <a:pt x="12340" y="4317"/>
                      <a:pt x="12460" y="4277"/>
                    </a:cubicBezTo>
                    <a:cubicBezTo>
                      <a:pt x="12520" y="4267"/>
                      <a:pt x="12570" y="4257"/>
                      <a:pt x="12630" y="4237"/>
                    </a:cubicBezTo>
                    <a:cubicBezTo>
                      <a:pt x="12650" y="4237"/>
                      <a:pt x="12670" y="4237"/>
                      <a:pt x="12700" y="4227"/>
                    </a:cubicBezTo>
                    <a:cubicBezTo>
                      <a:pt x="12809" y="4207"/>
                      <a:pt x="12920" y="4197"/>
                      <a:pt x="13029" y="4167"/>
                    </a:cubicBezTo>
                    <a:cubicBezTo>
                      <a:pt x="13149" y="4147"/>
                      <a:pt x="13249" y="4097"/>
                      <a:pt x="13359" y="4057"/>
                    </a:cubicBezTo>
                    <a:lnTo>
                      <a:pt x="13369" y="4048"/>
                    </a:lnTo>
                    <a:cubicBezTo>
                      <a:pt x="13399" y="4037"/>
                      <a:pt x="13439" y="4028"/>
                      <a:pt x="13469" y="4017"/>
                    </a:cubicBezTo>
                    <a:cubicBezTo>
                      <a:pt x="13579" y="3988"/>
                      <a:pt x="13689" y="3957"/>
                      <a:pt x="13799" y="3917"/>
                    </a:cubicBezTo>
                    <a:cubicBezTo>
                      <a:pt x="13919" y="3877"/>
                      <a:pt x="14028" y="3837"/>
                      <a:pt x="14139" y="3788"/>
                    </a:cubicBezTo>
                    <a:cubicBezTo>
                      <a:pt x="14208" y="3757"/>
                      <a:pt x="14268" y="3717"/>
                      <a:pt x="14339" y="3688"/>
                    </a:cubicBezTo>
                    <a:cubicBezTo>
                      <a:pt x="14408" y="3648"/>
                      <a:pt x="14478" y="3618"/>
                      <a:pt x="14548" y="3578"/>
                    </a:cubicBezTo>
                    <a:cubicBezTo>
                      <a:pt x="14608" y="3538"/>
                      <a:pt x="14668" y="3508"/>
                      <a:pt x="14718" y="3468"/>
                    </a:cubicBezTo>
                    <a:lnTo>
                      <a:pt x="14728" y="3468"/>
                    </a:lnTo>
                    <a:cubicBezTo>
                      <a:pt x="14768" y="3448"/>
                      <a:pt x="14808" y="3438"/>
                      <a:pt x="14848" y="3418"/>
                    </a:cubicBezTo>
                    <a:cubicBezTo>
                      <a:pt x="14878" y="3408"/>
                      <a:pt x="14918" y="3388"/>
                      <a:pt x="14948" y="3388"/>
                    </a:cubicBezTo>
                    <a:lnTo>
                      <a:pt x="14958" y="3388"/>
                    </a:lnTo>
                    <a:lnTo>
                      <a:pt x="14958" y="3398"/>
                    </a:lnTo>
                    <a:cubicBezTo>
                      <a:pt x="14968" y="3418"/>
                      <a:pt x="14958" y="3448"/>
                      <a:pt x="14958" y="3468"/>
                    </a:cubicBezTo>
                    <a:cubicBezTo>
                      <a:pt x="14948" y="3508"/>
                      <a:pt x="14948" y="3558"/>
                      <a:pt x="14938" y="3598"/>
                    </a:cubicBezTo>
                    <a:cubicBezTo>
                      <a:pt x="14928" y="3637"/>
                      <a:pt x="14928" y="3677"/>
                      <a:pt x="14918" y="3717"/>
                    </a:cubicBezTo>
                    <a:cubicBezTo>
                      <a:pt x="14918" y="3757"/>
                      <a:pt x="14928" y="3797"/>
                      <a:pt x="14928" y="3828"/>
                    </a:cubicBezTo>
                    <a:cubicBezTo>
                      <a:pt x="14938" y="3848"/>
                      <a:pt x="14938" y="3868"/>
                      <a:pt x="14948" y="3888"/>
                    </a:cubicBezTo>
                    <a:cubicBezTo>
                      <a:pt x="14908" y="3908"/>
                      <a:pt x="14858" y="3937"/>
                      <a:pt x="14818" y="3957"/>
                    </a:cubicBezTo>
                    <a:cubicBezTo>
                      <a:pt x="14748" y="3997"/>
                      <a:pt x="14668" y="4037"/>
                      <a:pt x="14588" y="4077"/>
                    </a:cubicBezTo>
                    <a:lnTo>
                      <a:pt x="14438" y="4167"/>
                    </a:lnTo>
                    <a:cubicBezTo>
                      <a:pt x="14418" y="4177"/>
                      <a:pt x="14388" y="4187"/>
                      <a:pt x="14368" y="4197"/>
                    </a:cubicBezTo>
                    <a:cubicBezTo>
                      <a:pt x="14339" y="4207"/>
                      <a:pt x="14308" y="4217"/>
                      <a:pt x="14288" y="4237"/>
                    </a:cubicBezTo>
                    <a:cubicBezTo>
                      <a:pt x="14239" y="4247"/>
                      <a:pt x="14199" y="4267"/>
                      <a:pt x="14159" y="4287"/>
                    </a:cubicBezTo>
                    <a:cubicBezTo>
                      <a:pt x="14119" y="4297"/>
                      <a:pt x="14079" y="4317"/>
                      <a:pt x="14048" y="4327"/>
                    </a:cubicBezTo>
                    <a:cubicBezTo>
                      <a:pt x="13968" y="4357"/>
                      <a:pt x="13899" y="4377"/>
                      <a:pt x="13819" y="4407"/>
                    </a:cubicBezTo>
                    <a:cubicBezTo>
                      <a:pt x="13739" y="4427"/>
                      <a:pt x="13649" y="4457"/>
                      <a:pt x="13569" y="4477"/>
                    </a:cubicBezTo>
                    <a:cubicBezTo>
                      <a:pt x="13489" y="4497"/>
                      <a:pt x="13409" y="4527"/>
                      <a:pt x="13319" y="4547"/>
                    </a:cubicBezTo>
                    <a:lnTo>
                      <a:pt x="13199" y="4577"/>
                    </a:lnTo>
                    <a:cubicBezTo>
                      <a:pt x="13149" y="4587"/>
                      <a:pt x="13089" y="4607"/>
                      <a:pt x="13040" y="4617"/>
                    </a:cubicBezTo>
                    <a:cubicBezTo>
                      <a:pt x="12960" y="4637"/>
                      <a:pt x="12880" y="4647"/>
                      <a:pt x="12800" y="4667"/>
                    </a:cubicBezTo>
                    <a:lnTo>
                      <a:pt x="12680" y="4697"/>
                    </a:lnTo>
                    <a:cubicBezTo>
                      <a:pt x="12640" y="4697"/>
                      <a:pt x="12600" y="4707"/>
                      <a:pt x="12570" y="4717"/>
                    </a:cubicBezTo>
                    <a:cubicBezTo>
                      <a:pt x="12530" y="4717"/>
                      <a:pt x="12490" y="4727"/>
                      <a:pt x="12460" y="4737"/>
                    </a:cubicBezTo>
                    <a:cubicBezTo>
                      <a:pt x="12410" y="4737"/>
                      <a:pt x="12370" y="4747"/>
                      <a:pt x="12320" y="4757"/>
                    </a:cubicBezTo>
                    <a:cubicBezTo>
                      <a:pt x="12290" y="4757"/>
                      <a:pt x="12250" y="4757"/>
                      <a:pt x="12220" y="4767"/>
                    </a:cubicBezTo>
                    <a:cubicBezTo>
                      <a:pt x="12190" y="4767"/>
                      <a:pt x="12160" y="4777"/>
                      <a:pt x="12130" y="4777"/>
                    </a:cubicBezTo>
                    <a:cubicBezTo>
                      <a:pt x="12050" y="4787"/>
                      <a:pt x="11961" y="4797"/>
                      <a:pt x="11881" y="4807"/>
                    </a:cubicBezTo>
                    <a:cubicBezTo>
                      <a:pt x="11870" y="4817"/>
                      <a:pt x="11861" y="4827"/>
                      <a:pt x="11861" y="4836"/>
                    </a:cubicBezTo>
                    <a:cubicBezTo>
                      <a:pt x="11861" y="4856"/>
                      <a:pt x="11870" y="4867"/>
                      <a:pt x="11890" y="4867"/>
                    </a:cubicBezTo>
                    <a:cubicBezTo>
                      <a:pt x="11970" y="4856"/>
                      <a:pt x="12050" y="4847"/>
                      <a:pt x="12130" y="4847"/>
                    </a:cubicBezTo>
                    <a:cubicBezTo>
                      <a:pt x="12160" y="4836"/>
                      <a:pt x="12190" y="4836"/>
                      <a:pt x="12220" y="4827"/>
                    </a:cubicBezTo>
                    <a:cubicBezTo>
                      <a:pt x="12250" y="4827"/>
                      <a:pt x="12290" y="4827"/>
                      <a:pt x="12330" y="4817"/>
                    </a:cubicBezTo>
                    <a:cubicBezTo>
                      <a:pt x="12380" y="4817"/>
                      <a:pt x="12430" y="4807"/>
                      <a:pt x="12480" y="4797"/>
                    </a:cubicBezTo>
                    <a:cubicBezTo>
                      <a:pt x="12520" y="4797"/>
                      <a:pt x="12560" y="4787"/>
                      <a:pt x="12600" y="4787"/>
                    </a:cubicBezTo>
                    <a:cubicBezTo>
                      <a:pt x="12640" y="4777"/>
                      <a:pt x="12680" y="4767"/>
                      <a:pt x="12720" y="4767"/>
                    </a:cubicBezTo>
                    <a:cubicBezTo>
                      <a:pt x="12760" y="4757"/>
                      <a:pt x="12789" y="4747"/>
                      <a:pt x="12829" y="4747"/>
                    </a:cubicBezTo>
                    <a:cubicBezTo>
                      <a:pt x="12920" y="4727"/>
                      <a:pt x="13009" y="4707"/>
                      <a:pt x="13089" y="4687"/>
                    </a:cubicBezTo>
                    <a:cubicBezTo>
                      <a:pt x="13140" y="4677"/>
                      <a:pt x="13189" y="4667"/>
                      <a:pt x="13229" y="4657"/>
                    </a:cubicBezTo>
                    <a:cubicBezTo>
                      <a:pt x="13279" y="4647"/>
                      <a:pt x="13319" y="4637"/>
                      <a:pt x="13359" y="4627"/>
                    </a:cubicBezTo>
                    <a:lnTo>
                      <a:pt x="13599" y="4567"/>
                    </a:lnTo>
                    <a:cubicBezTo>
                      <a:pt x="13689" y="4537"/>
                      <a:pt x="13779" y="4517"/>
                      <a:pt x="13859" y="4487"/>
                    </a:cubicBezTo>
                    <a:cubicBezTo>
                      <a:pt x="13908" y="4477"/>
                      <a:pt x="13948" y="4467"/>
                      <a:pt x="13988" y="4447"/>
                    </a:cubicBezTo>
                    <a:cubicBezTo>
                      <a:pt x="14028" y="4437"/>
                      <a:pt x="14068" y="4427"/>
                      <a:pt x="14108" y="4407"/>
                    </a:cubicBezTo>
                    <a:cubicBezTo>
                      <a:pt x="14128" y="4407"/>
                      <a:pt x="14148" y="4397"/>
                      <a:pt x="14168" y="4387"/>
                    </a:cubicBezTo>
                    <a:cubicBezTo>
                      <a:pt x="14179" y="4387"/>
                      <a:pt x="14199" y="4377"/>
                      <a:pt x="14208" y="4367"/>
                    </a:cubicBezTo>
                    <a:lnTo>
                      <a:pt x="14299" y="4337"/>
                    </a:lnTo>
                    <a:cubicBezTo>
                      <a:pt x="14308" y="4327"/>
                      <a:pt x="14328" y="4327"/>
                      <a:pt x="14339" y="4317"/>
                    </a:cubicBezTo>
                    <a:cubicBezTo>
                      <a:pt x="14379" y="4297"/>
                      <a:pt x="14428" y="4277"/>
                      <a:pt x="14468" y="4257"/>
                    </a:cubicBezTo>
                    <a:lnTo>
                      <a:pt x="14528" y="4227"/>
                    </a:lnTo>
                    <a:cubicBezTo>
                      <a:pt x="14548" y="4217"/>
                      <a:pt x="14558" y="4207"/>
                      <a:pt x="14578" y="4197"/>
                    </a:cubicBezTo>
                    <a:cubicBezTo>
                      <a:pt x="14658" y="4157"/>
                      <a:pt x="14728" y="4117"/>
                      <a:pt x="14808" y="4077"/>
                    </a:cubicBezTo>
                    <a:cubicBezTo>
                      <a:pt x="14858" y="4048"/>
                      <a:pt x="14918" y="4017"/>
                      <a:pt x="14968" y="3988"/>
                    </a:cubicBezTo>
                    <a:cubicBezTo>
                      <a:pt x="14988" y="4028"/>
                      <a:pt x="14998" y="4068"/>
                      <a:pt x="15008" y="4117"/>
                    </a:cubicBezTo>
                    <a:lnTo>
                      <a:pt x="15008" y="4217"/>
                    </a:lnTo>
                    <a:cubicBezTo>
                      <a:pt x="15008" y="4257"/>
                      <a:pt x="14998" y="4297"/>
                      <a:pt x="14998" y="4337"/>
                    </a:cubicBezTo>
                    <a:cubicBezTo>
                      <a:pt x="14998" y="4377"/>
                      <a:pt x="15008" y="4427"/>
                      <a:pt x="15018" y="4477"/>
                    </a:cubicBezTo>
                    <a:cubicBezTo>
                      <a:pt x="15028" y="4507"/>
                      <a:pt x="15038" y="4537"/>
                      <a:pt x="15038" y="4577"/>
                    </a:cubicBezTo>
                    <a:cubicBezTo>
                      <a:pt x="15048" y="4607"/>
                      <a:pt x="15048" y="4627"/>
                      <a:pt x="15048" y="4657"/>
                    </a:cubicBezTo>
                    <a:cubicBezTo>
                      <a:pt x="15048" y="4657"/>
                      <a:pt x="15048" y="4667"/>
                      <a:pt x="15038" y="4667"/>
                    </a:cubicBezTo>
                    <a:cubicBezTo>
                      <a:pt x="15038" y="4697"/>
                      <a:pt x="15028" y="4717"/>
                      <a:pt x="15028" y="4737"/>
                    </a:cubicBezTo>
                    <a:cubicBezTo>
                      <a:pt x="15008" y="4767"/>
                      <a:pt x="14988" y="4797"/>
                      <a:pt x="14968" y="4836"/>
                    </a:cubicBezTo>
                    <a:cubicBezTo>
                      <a:pt x="14948" y="4847"/>
                      <a:pt x="14938" y="4867"/>
                      <a:pt x="14918" y="4887"/>
                    </a:cubicBezTo>
                    <a:cubicBezTo>
                      <a:pt x="14908" y="4907"/>
                      <a:pt x="14888" y="4927"/>
                      <a:pt x="14878" y="4947"/>
                    </a:cubicBezTo>
                    <a:cubicBezTo>
                      <a:pt x="14858" y="4987"/>
                      <a:pt x="14838" y="5016"/>
                      <a:pt x="14828" y="5056"/>
                    </a:cubicBezTo>
                    <a:cubicBezTo>
                      <a:pt x="14818" y="5107"/>
                      <a:pt x="14818" y="5156"/>
                      <a:pt x="14818" y="5196"/>
                    </a:cubicBezTo>
                    <a:cubicBezTo>
                      <a:pt x="14798" y="5207"/>
                      <a:pt x="14778" y="5207"/>
                      <a:pt x="14758" y="5216"/>
                    </a:cubicBezTo>
                    <a:cubicBezTo>
                      <a:pt x="14728" y="5227"/>
                      <a:pt x="14698" y="5227"/>
                      <a:pt x="14668" y="5236"/>
                    </a:cubicBezTo>
                    <a:cubicBezTo>
                      <a:pt x="14628" y="5247"/>
                      <a:pt x="14598" y="5256"/>
                      <a:pt x="14558" y="5267"/>
                    </a:cubicBezTo>
                    <a:lnTo>
                      <a:pt x="14438" y="5296"/>
                    </a:lnTo>
                    <a:lnTo>
                      <a:pt x="14288" y="5326"/>
                    </a:lnTo>
                    <a:cubicBezTo>
                      <a:pt x="14239" y="5336"/>
                      <a:pt x="14188" y="5346"/>
                      <a:pt x="14148" y="5346"/>
                    </a:cubicBezTo>
                    <a:cubicBezTo>
                      <a:pt x="14108" y="5356"/>
                      <a:pt x="14068" y="5366"/>
                      <a:pt x="14028" y="5366"/>
                    </a:cubicBezTo>
                    <a:cubicBezTo>
                      <a:pt x="13859" y="5396"/>
                      <a:pt x="13679" y="5426"/>
                      <a:pt x="13509" y="5456"/>
                    </a:cubicBezTo>
                    <a:cubicBezTo>
                      <a:pt x="13429" y="5476"/>
                      <a:pt x="13349" y="5486"/>
                      <a:pt x="13269" y="5496"/>
                    </a:cubicBezTo>
                    <a:cubicBezTo>
                      <a:pt x="13249" y="5506"/>
                      <a:pt x="13229" y="5526"/>
                      <a:pt x="13239" y="5546"/>
                    </a:cubicBezTo>
                    <a:cubicBezTo>
                      <a:pt x="13239" y="5556"/>
                      <a:pt x="13249" y="5566"/>
                      <a:pt x="13259" y="5566"/>
                    </a:cubicBezTo>
                    <a:cubicBezTo>
                      <a:pt x="13269" y="5576"/>
                      <a:pt x="13269" y="5576"/>
                      <a:pt x="13279" y="5576"/>
                    </a:cubicBezTo>
                    <a:cubicBezTo>
                      <a:pt x="13459" y="5546"/>
                      <a:pt x="13629" y="5516"/>
                      <a:pt x="13809" y="5486"/>
                    </a:cubicBezTo>
                    <a:cubicBezTo>
                      <a:pt x="13908" y="5476"/>
                      <a:pt x="14008" y="5456"/>
                      <a:pt x="14108" y="5446"/>
                    </a:cubicBezTo>
                    <a:cubicBezTo>
                      <a:pt x="14148" y="5436"/>
                      <a:pt x="14188" y="5426"/>
                      <a:pt x="14228" y="5426"/>
                    </a:cubicBezTo>
                    <a:cubicBezTo>
                      <a:pt x="14268" y="5416"/>
                      <a:pt x="14299" y="5406"/>
                      <a:pt x="14339" y="5396"/>
                    </a:cubicBezTo>
                    <a:cubicBezTo>
                      <a:pt x="14368" y="5396"/>
                      <a:pt x="14408" y="5386"/>
                      <a:pt x="14438" y="5386"/>
                    </a:cubicBezTo>
                    <a:cubicBezTo>
                      <a:pt x="14448" y="5376"/>
                      <a:pt x="14468" y="5376"/>
                      <a:pt x="14488" y="5376"/>
                    </a:cubicBezTo>
                    <a:cubicBezTo>
                      <a:pt x="14538" y="5356"/>
                      <a:pt x="14588" y="5346"/>
                      <a:pt x="14638" y="5336"/>
                    </a:cubicBezTo>
                    <a:cubicBezTo>
                      <a:pt x="14678" y="5326"/>
                      <a:pt x="14708" y="5316"/>
                      <a:pt x="14748" y="5307"/>
                    </a:cubicBezTo>
                    <a:cubicBezTo>
                      <a:pt x="14778" y="5296"/>
                      <a:pt x="14808" y="5296"/>
                      <a:pt x="14828" y="5287"/>
                    </a:cubicBezTo>
                    <a:cubicBezTo>
                      <a:pt x="14838" y="5296"/>
                      <a:pt x="14838" y="5307"/>
                      <a:pt x="14838" y="5326"/>
                    </a:cubicBezTo>
                    <a:lnTo>
                      <a:pt x="14838" y="5396"/>
                    </a:lnTo>
                    <a:lnTo>
                      <a:pt x="14838" y="5416"/>
                    </a:lnTo>
                    <a:cubicBezTo>
                      <a:pt x="14838" y="5416"/>
                      <a:pt x="14828" y="5416"/>
                      <a:pt x="14828" y="5426"/>
                    </a:cubicBezTo>
                    <a:cubicBezTo>
                      <a:pt x="14828" y="5426"/>
                      <a:pt x="14818" y="5436"/>
                      <a:pt x="14808" y="5436"/>
                    </a:cubicBezTo>
                    <a:cubicBezTo>
                      <a:pt x="14738" y="5496"/>
                      <a:pt x="14648" y="5536"/>
                      <a:pt x="14568" y="5576"/>
                    </a:cubicBezTo>
                    <a:cubicBezTo>
                      <a:pt x="14478" y="5616"/>
                      <a:pt x="14388" y="5636"/>
                      <a:pt x="14299" y="5666"/>
                    </a:cubicBezTo>
                    <a:cubicBezTo>
                      <a:pt x="14248" y="5676"/>
                      <a:pt x="14188" y="5696"/>
                      <a:pt x="14139" y="5706"/>
                    </a:cubicBezTo>
                    <a:cubicBezTo>
                      <a:pt x="14088" y="5716"/>
                      <a:pt x="14048" y="5726"/>
                      <a:pt x="13999" y="5726"/>
                    </a:cubicBezTo>
                    <a:lnTo>
                      <a:pt x="13489" y="5786"/>
                    </a:lnTo>
                    <a:cubicBezTo>
                      <a:pt x="13329" y="5816"/>
                      <a:pt x="13169" y="5846"/>
                      <a:pt x="13009" y="5866"/>
                    </a:cubicBezTo>
                    <a:cubicBezTo>
                      <a:pt x="12869" y="5886"/>
                      <a:pt x="12720" y="5896"/>
                      <a:pt x="12580" y="5896"/>
                    </a:cubicBezTo>
                    <a:cubicBezTo>
                      <a:pt x="12510" y="5901"/>
                      <a:pt x="12440" y="5903"/>
                      <a:pt x="12370" y="5903"/>
                    </a:cubicBezTo>
                    <a:cubicBezTo>
                      <a:pt x="12300" y="5903"/>
                      <a:pt x="12230" y="5901"/>
                      <a:pt x="12160" y="5896"/>
                    </a:cubicBezTo>
                    <a:cubicBezTo>
                      <a:pt x="12090" y="5886"/>
                      <a:pt x="12030" y="5866"/>
                      <a:pt x="11961" y="5856"/>
                    </a:cubicBezTo>
                    <a:cubicBezTo>
                      <a:pt x="11910" y="5846"/>
                      <a:pt x="11861" y="5836"/>
                      <a:pt x="11801" y="5836"/>
                    </a:cubicBezTo>
                    <a:lnTo>
                      <a:pt x="11790" y="5966"/>
                    </a:lnTo>
                    <a:lnTo>
                      <a:pt x="11830" y="5966"/>
                    </a:lnTo>
                    <a:cubicBezTo>
                      <a:pt x="11890" y="5976"/>
                      <a:pt x="11941" y="5986"/>
                      <a:pt x="11990" y="5996"/>
                    </a:cubicBezTo>
                    <a:cubicBezTo>
                      <a:pt x="12050" y="6006"/>
                      <a:pt x="12100" y="6026"/>
                      <a:pt x="12160" y="6036"/>
                    </a:cubicBezTo>
                    <a:cubicBezTo>
                      <a:pt x="12220" y="6046"/>
                      <a:pt x="12270" y="6046"/>
                      <a:pt x="12330" y="6055"/>
                    </a:cubicBezTo>
                    <a:cubicBezTo>
                      <a:pt x="12390" y="6055"/>
                      <a:pt x="12440" y="6066"/>
                      <a:pt x="12500" y="6066"/>
                    </a:cubicBezTo>
                    <a:cubicBezTo>
                      <a:pt x="12620" y="6075"/>
                      <a:pt x="12729" y="6075"/>
                      <a:pt x="12849" y="6086"/>
                    </a:cubicBezTo>
                    <a:cubicBezTo>
                      <a:pt x="12909" y="6086"/>
                      <a:pt x="12960" y="6075"/>
                      <a:pt x="13020" y="6075"/>
                    </a:cubicBezTo>
                    <a:cubicBezTo>
                      <a:pt x="13080" y="6075"/>
                      <a:pt x="13129" y="6066"/>
                      <a:pt x="13189" y="6066"/>
                    </a:cubicBezTo>
                    <a:cubicBezTo>
                      <a:pt x="13309" y="6055"/>
                      <a:pt x="13429" y="6036"/>
                      <a:pt x="13539" y="6026"/>
                    </a:cubicBezTo>
                    <a:cubicBezTo>
                      <a:pt x="13659" y="6016"/>
                      <a:pt x="13779" y="6006"/>
                      <a:pt x="13889" y="5996"/>
                    </a:cubicBezTo>
                    <a:cubicBezTo>
                      <a:pt x="14008" y="5986"/>
                      <a:pt x="14128" y="5966"/>
                      <a:pt x="14248" y="5936"/>
                    </a:cubicBezTo>
                    <a:cubicBezTo>
                      <a:pt x="14299" y="5926"/>
                      <a:pt x="14359" y="5906"/>
                      <a:pt x="14418" y="5886"/>
                    </a:cubicBezTo>
                    <a:cubicBezTo>
                      <a:pt x="14468" y="5866"/>
                      <a:pt x="14528" y="5856"/>
                      <a:pt x="14578" y="5836"/>
                    </a:cubicBezTo>
                    <a:cubicBezTo>
                      <a:pt x="14588" y="5836"/>
                      <a:pt x="14598" y="5826"/>
                      <a:pt x="14598" y="5826"/>
                    </a:cubicBezTo>
                    <a:lnTo>
                      <a:pt x="14598" y="5826"/>
                    </a:lnTo>
                    <a:cubicBezTo>
                      <a:pt x="14588" y="5866"/>
                      <a:pt x="14568" y="5906"/>
                      <a:pt x="14558" y="5946"/>
                    </a:cubicBezTo>
                    <a:cubicBezTo>
                      <a:pt x="14538" y="6006"/>
                      <a:pt x="14508" y="6055"/>
                      <a:pt x="14488" y="6115"/>
                    </a:cubicBezTo>
                    <a:cubicBezTo>
                      <a:pt x="14468" y="6166"/>
                      <a:pt x="14448" y="6226"/>
                      <a:pt x="14428" y="6286"/>
                    </a:cubicBezTo>
                    <a:cubicBezTo>
                      <a:pt x="14398" y="6395"/>
                      <a:pt x="14359" y="6506"/>
                      <a:pt x="14319" y="6615"/>
                    </a:cubicBezTo>
                    <a:cubicBezTo>
                      <a:pt x="14279" y="6715"/>
                      <a:pt x="14239" y="6825"/>
                      <a:pt x="14199" y="6925"/>
                    </a:cubicBezTo>
                    <a:cubicBezTo>
                      <a:pt x="14168" y="6995"/>
                      <a:pt x="14139" y="7055"/>
                      <a:pt x="14108" y="7125"/>
                    </a:cubicBezTo>
                    <a:cubicBezTo>
                      <a:pt x="14079" y="7195"/>
                      <a:pt x="14048" y="7265"/>
                      <a:pt x="13999" y="7334"/>
                    </a:cubicBezTo>
                    <a:cubicBezTo>
                      <a:pt x="13939" y="7405"/>
                      <a:pt x="13879" y="7465"/>
                      <a:pt x="13799" y="7525"/>
                    </a:cubicBezTo>
                    <a:cubicBezTo>
                      <a:pt x="13779" y="7545"/>
                      <a:pt x="13759" y="7565"/>
                      <a:pt x="13729" y="7574"/>
                    </a:cubicBezTo>
                    <a:cubicBezTo>
                      <a:pt x="13729" y="7574"/>
                      <a:pt x="13719" y="7574"/>
                      <a:pt x="13709" y="7585"/>
                    </a:cubicBezTo>
                    <a:cubicBezTo>
                      <a:pt x="13689" y="7585"/>
                      <a:pt x="13669" y="7574"/>
                      <a:pt x="13649" y="7574"/>
                    </a:cubicBezTo>
                    <a:cubicBezTo>
                      <a:pt x="13569" y="7565"/>
                      <a:pt x="13489" y="7545"/>
                      <a:pt x="13409" y="7534"/>
                    </a:cubicBezTo>
                    <a:cubicBezTo>
                      <a:pt x="13329" y="7514"/>
                      <a:pt x="13239" y="7494"/>
                      <a:pt x="13160" y="7474"/>
                    </a:cubicBezTo>
                    <a:cubicBezTo>
                      <a:pt x="13069" y="7445"/>
                      <a:pt x="12989" y="7414"/>
                      <a:pt x="12900" y="7394"/>
                    </a:cubicBezTo>
                    <a:cubicBezTo>
                      <a:pt x="12820" y="7374"/>
                      <a:pt x="12740" y="7345"/>
                      <a:pt x="12660" y="7314"/>
                    </a:cubicBezTo>
                    <a:cubicBezTo>
                      <a:pt x="12600" y="7285"/>
                      <a:pt x="12550" y="7254"/>
                      <a:pt x="12490" y="7235"/>
                    </a:cubicBezTo>
                    <a:cubicBezTo>
                      <a:pt x="12430" y="7205"/>
                      <a:pt x="12380" y="7175"/>
                      <a:pt x="12320" y="7145"/>
                    </a:cubicBezTo>
                    <a:cubicBezTo>
                      <a:pt x="12260" y="7125"/>
                      <a:pt x="12210" y="7095"/>
                      <a:pt x="12150" y="7065"/>
                    </a:cubicBezTo>
                    <a:cubicBezTo>
                      <a:pt x="12090" y="7035"/>
                      <a:pt x="12040" y="7005"/>
                      <a:pt x="11980" y="6975"/>
                    </a:cubicBezTo>
                    <a:cubicBezTo>
                      <a:pt x="11870" y="6915"/>
                      <a:pt x="11750" y="6855"/>
                      <a:pt x="11641" y="6785"/>
                    </a:cubicBezTo>
                    <a:cubicBezTo>
                      <a:pt x="11590" y="6755"/>
                      <a:pt x="11541" y="6715"/>
                      <a:pt x="11490" y="6685"/>
                    </a:cubicBezTo>
                    <a:cubicBezTo>
                      <a:pt x="11431" y="6655"/>
                      <a:pt x="11381" y="6625"/>
                      <a:pt x="11321" y="6595"/>
                    </a:cubicBezTo>
                    <a:cubicBezTo>
                      <a:pt x="11291" y="6575"/>
                      <a:pt x="11261" y="6545"/>
                      <a:pt x="11231" y="6535"/>
                    </a:cubicBezTo>
                    <a:cubicBezTo>
                      <a:pt x="11211" y="6515"/>
                      <a:pt x="11191" y="6506"/>
                      <a:pt x="11171" y="6495"/>
                    </a:cubicBezTo>
                    <a:cubicBezTo>
                      <a:pt x="11141" y="6486"/>
                      <a:pt x="11111" y="6466"/>
                      <a:pt x="11081" y="6446"/>
                    </a:cubicBezTo>
                    <a:cubicBezTo>
                      <a:pt x="11061" y="6435"/>
                      <a:pt x="11051" y="6415"/>
                      <a:pt x="11031" y="6406"/>
                    </a:cubicBezTo>
                    <a:cubicBezTo>
                      <a:pt x="11021" y="6395"/>
                      <a:pt x="11011" y="6386"/>
                      <a:pt x="11001" y="6386"/>
                    </a:cubicBezTo>
                    <a:cubicBezTo>
                      <a:pt x="10981" y="6366"/>
                      <a:pt x="10961" y="6366"/>
                      <a:pt x="10931" y="6366"/>
                    </a:cubicBezTo>
                    <a:cubicBezTo>
                      <a:pt x="10901" y="6366"/>
                      <a:pt x="10871" y="6375"/>
                      <a:pt x="10841" y="6406"/>
                    </a:cubicBezTo>
                    <a:cubicBezTo>
                      <a:pt x="10791" y="6455"/>
                      <a:pt x="10791" y="6535"/>
                      <a:pt x="10841" y="6585"/>
                    </a:cubicBezTo>
                    <a:cubicBezTo>
                      <a:pt x="10901" y="6645"/>
                      <a:pt x="10951" y="6705"/>
                      <a:pt x="11021" y="6745"/>
                    </a:cubicBezTo>
                    <a:cubicBezTo>
                      <a:pt x="11061" y="6775"/>
                      <a:pt x="11111" y="6795"/>
                      <a:pt x="11161" y="6825"/>
                    </a:cubicBezTo>
                    <a:cubicBezTo>
                      <a:pt x="11261" y="6875"/>
                      <a:pt x="11361" y="6915"/>
                      <a:pt x="11461" y="6955"/>
                    </a:cubicBezTo>
                    <a:cubicBezTo>
                      <a:pt x="11530" y="6975"/>
                      <a:pt x="11590" y="7005"/>
                      <a:pt x="11661" y="7035"/>
                    </a:cubicBezTo>
                    <a:cubicBezTo>
                      <a:pt x="11730" y="7065"/>
                      <a:pt x="11801" y="7095"/>
                      <a:pt x="11881" y="7125"/>
                    </a:cubicBezTo>
                    <a:cubicBezTo>
                      <a:pt x="11950" y="7155"/>
                      <a:pt x="12030" y="7195"/>
                      <a:pt x="12100" y="7235"/>
                    </a:cubicBezTo>
                    <a:cubicBezTo>
                      <a:pt x="12180" y="7265"/>
                      <a:pt x="12250" y="7294"/>
                      <a:pt x="12320" y="7325"/>
                    </a:cubicBezTo>
                    <a:cubicBezTo>
                      <a:pt x="12400" y="7365"/>
                      <a:pt x="12470" y="7405"/>
                      <a:pt x="12540" y="7454"/>
                    </a:cubicBezTo>
                    <a:cubicBezTo>
                      <a:pt x="12620" y="7494"/>
                      <a:pt x="12700" y="7525"/>
                      <a:pt x="12780" y="7554"/>
                    </a:cubicBezTo>
                    <a:cubicBezTo>
                      <a:pt x="12829" y="7585"/>
                      <a:pt x="12880" y="7605"/>
                      <a:pt x="12940" y="7634"/>
                    </a:cubicBezTo>
                    <a:lnTo>
                      <a:pt x="13120" y="7725"/>
                    </a:lnTo>
                    <a:cubicBezTo>
                      <a:pt x="13189" y="7754"/>
                      <a:pt x="13259" y="7784"/>
                      <a:pt x="13329" y="7804"/>
                    </a:cubicBezTo>
                    <a:cubicBezTo>
                      <a:pt x="13389" y="7834"/>
                      <a:pt x="13449" y="7854"/>
                      <a:pt x="13509" y="7874"/>
                    </a:cubicBezTo>
                    <a:cubicBezTo>
                      <a:pt x="13539" y="7894"/>
                      <a:pt x="13569" y="7904"/>
                      <a:pt x="13599" y="7914"/>
                    </a:cubicBezTo>
                    <a:cubicBezTo>
                      <a:pt x="13638" y="7922"/>
                      <a:pt x="13678" y="7926"/>
                      <a:pt x="13718" y="7926"/>
                    </a:cubicBezTo>
                    <a:cubicBezTo>
                      <a:pt x="13781" y="7926"/>
                      <a:pt x="13844" y="7915"/>
                      <a:pt x="13899" y="7884"/>
                    </a:cubicBezTo>
                    <a:cubicBezTo>
                      <a:pt x="13908" y="7874"/>
                      <a:pt x="13919" y="7874"/>
                      <a:pt x="13939" y="7864"/>
                    </a:cubicBezTo>
                    <a:lnTo>
                      <a:pt x="14019" y="7864"/>
                    </a:lnTo>
                    <a:lnTo>
                      <a:pt x="14019" y="7854"/>
                    </a:lnTo>
                    <a:lnTo>
                      <a:pt x="14019" y="7804"/>
                    </a:lnTo>
                    <a:cubicBezTo>
                      <a:pt x="14039" y="7784"/>
                      <a:pt x="14068" y="7764"/>
                      <a:pt x="14088" y="7744"/>
                    </a:cubicBezTo>
                    <a:lnTo>
                      <a:pt x="14239" y="7565"/>
                    </a:lnTo>
                    <a:cubicBezTo>
                      <a:pt x="14259" y="7534"/>
                      <a:pt x="14279" y="7514"/>
                      <a:pt x="14288" y="7485"/>
                    </a:cubicBezTo>
                    <a:cubicBezTo>
                      <a:pt x="14308" y="7454"/>
                      <a:pt x="14319" y="7414"/>
                      <a:pt x="14339" y="7385"/>
                    </a:cubicBezTo>
                    <a:cubicBezTo>
                      <a:pt x="14348" y="7365"/>
                      <a:pt x="14359" y="7334"/>
                      <a:pt x="14368" y="7314"/>
                    </a:cubicBezTo>
                    <a:lnTo>
                      <a:pt x="14488" y="7294"/>
                    </a:lnTo>
                    <a:cubicBezTo>
                      <a:pt x="14478" y="7265"/>
                      <a:pt x="14478" y="7245"/>
                      <a:pt x="14478" y="7215"/>
                    </a:cubicBezTo>
                    <a:cubicBezTo>
                      <a:pt x="14468" y="7145"/>
                      <a:pt x="14468" y="7085"/>
                      <a:pt x="14458" y="7015"/>
                    </a:cubicBezTo>
                    <a:cubicBezTo>
                      <a:pt x="14468" y="7005"/>
                      <a:pt x="14468" y="7005"/>
                      <a:pt x="14468" y="6995"/>
                    </a:cubicBezTo>
                    <a:cubicBezTo>
                      <a:pt x="14478" y="6975"/>
                      <a:pt x="14478" y="6955"/>
                      <a:pt x="14488" y="6935"/>
                    </a:cubicBezTo>
                    <a:cubicBezTo>
                      <a:pt x="14518" y="6925"/>
                      <a:pt x="14538" y="6925"/>
                      <a:pt x="14558" y="6925"/>
                    </a:cubicBezTo>
                    <a:cubicBezTo>
                      <a:pt x="14568" y="6935"/>
                      <a:pt x="14568" y="6935"/>
                      <a:pt x="14578" y="6935"/>
                    </a:cubicBezTo>
                    <a:cubicBezTo>
                      <a:pt x="14588" y="6935"/>
                      <a:pt x="14598" y="6945"/>
                      <a:pt x="14608" y="6945"/>
                    </a:cubicBezTo>
                    <a:cubicBezTo>
                      <a:pt x="14618" y="6965"/>
                      <a:pt x="14638" y="6985"/>
                      <a:pt x="14658" y="7005"/>
                    </a:cubicBezTo>
                    <a:lnTo>
                      <a:pt x="14688" y="7065"/>
                    </a:lnTo>
                    <a:cubicBezTo>
                      <a:pt x="14728" y="7145"/>
                      <a:pt x="14748" y="7235"/>
                      <a:pt x="14778" y="7325"/>
                    </a:cubicBezTo>
                    <a:cubicBezTo>
                      <a:pt x="14818" y="7414"/>
                      <a:pt x="14848" y="7505"/>
                      <a:pt x="14888" y="7594"/>
                    </a:cubicBezTo>
                    <a:cubicBezTo>
                      <a:pt x="14918" y="7694"/>
                      <a:pt x="14958" y="7774"/>
                      <a:pt x="15018" y="7854"/>
                    </a:cubicBezTo>
                    <a:cubicBezTo>
                      <a:pt x="15048" y="7894"/>
                      <a:pt x="15078" y="7934"/>
                      <a:pt x="15118" y="7974"/>
                    </a:cubicBezTo>
                    <a:cubicBezTo>
                      <a:pt x="15147" y="8004"/>
                      <a:pt x="15178" y="8044"/>
                      <a:pt x="15207" y="8074"/>
                    </a:cubicBezTo>
                    <a:cubicBezTo>
                      <a:pt x="15238" y="8114"/>
                      <a:pt x="15258" y="8144"/>
                      <a:pt x="15267" y="8174"/>
                    </a:cubicBezTo>
                    <a:cubicBezTo>
                      <a:pt x="15298" y="8224"/>
                      <a:pt x="15318" y="8264"/>
                      <a:pt x="15327" y="8314"/>
                    </a:cubicBezTo>
                    <a:cubicBezTo>
                      <a:pt x="15367" y="8394"/>
                      <a:pt x="15418" y="8473"/>
                      <a:pt x="15447" y="8553"/>
                    </a:cubicBezTo>
                    <a:cubicBezTo>
                      <a:pt x="15467" y="8604"/>
                      <a:pt x="15487" y="8653"/>
                      <a:pt x="15498" y="8713"/>
                    </a:cubicBezTo>
                    <a:lnTo>
                      <a:pt x="15527" y="8893"/>
                    </a:lnTo>
                    <a:cubicBezTo>
                      <a:pt x="15558" y="9013"/>
                      <a:pt x="15587" y="9143"/>
                      <a:pt x="15617" y="9263"/>
                    </a:cubicBezTo>
                    <a:cubicBezTo>
                      <a:pt x="15637" y="9323"/>
                      <a:pt x="15647" y="9383"/>
                      <a:pt x="15657" y="9443"/>
                    </a:cubicBezTo>
                    <a:cubicBezTo>
                      <a:pt x="15667" y="9503"/>
                      <a:pt x="15687" y="9573"/>
                      <a:pt x="15707" y="9633"/>
                    </a:cubicBezTo>
                    <a:cubicBezTo>
                      <a:pt x="15737" y="9763"/>
                      <a:pt x="15797" y="9883"/>
                      <a:pt x="15847" y="10012"/>
                    </a:cubicBezTo>
                    <a:cubicBezTo>
                      <a:pt x="15907" y="10162"/>
                      <a:pt x="15967" y="10312"/>
                      <a:pt x="16037" y="10462"/>
                    </a:cubicBezTo>
                    <a:lnTo>
                      <a:pt x="16157" y="10672"/>
                    </a:lnTo>
                    <a:cubicBezTo>
                      <a:pt x="16197" y="10742"/>
                      <a:pt x="16247" y="10812"/>
                      <a:pt x="16287" y="10872"/>
                    </a:cubicBezTo>
                    <a:cubicBezTo>
                      <a:pt x="16326" y="10942"/>
                      <a:pt x="16377" y="11011"/>
                      <a:pt x="16417" y="11071"/>
                    </a:cubicBezTo>
                    <a:cubicBezTo>
                      <a:pt x="16466" y="11142"/>
                      <a:pt x="16517" y="11211"/>
                      <a:pt x="16566" y="11271"/>
                    </a:cubicBezTo>
                    <a:cubicBezTo>
                      <a:pt x="16666" y="11411"/>
                      <a:pt x="16777" y="11551"/>
                      <a:pt x="16886" y="11681"/>
                    </a:cubicBezTo>
                    <a:cubicBezTo>
                      <a:pt x="16946" y="11741"/>
                      <a:pt x="17006" y="11811"/>
                      <a:pt x="17056" y="11881"/>
                    </a:cubicBezTo>
                    <a:cubicBezTo>
                      <a:pt x="17116" y="11941"/>
                      <a:pt x="17166" y="12001"/>
                      <a:pt x="17216" y="12071"/>
                    </a:cubicBezTo>
                    <a:lnTo>
                      <a:pt x="17396" y="12281"/>
                    </a:lnTo>
                    <a:lnTo>
                      <a:pt x="17545" y="12461"/>
                    </a:lnTo>
                    <a:cubicBezTo>
                      <a:pt x="17596" y="12530"/>
                      <a:pt x="17645" y="12590"/>
                      <a:pt x="17685" y="12660"/>
                    </a:cubicBezTo>
                    <a:cubicBezTo>
                      <a:pt x="17716" y="12690"/>
                      <a:pt x="17736" y="12730"/>
                      <a:pt x="17756" y="12760"/>
                    </a:cubicBezTo>
                    <a:cubicBezTo>
                      <a:pt x="17776" y="12790"/>
                      <a:pt x="17796" y="12830"/>
                      <a:pt x="17805" y="12860"/>
                    </a:cubicBezTo>
                    <a:cubicBezTo>
                      <a:pt x="17865" y="13000"/>
                      <a:pt x="17905" y="13160"/>
                      <a:pt x="17925" y="13309"/>
                    </a:cubicBezTo>
                    <a:cubicBezTo>
                      <a:pt x="17936" y="13360"/>
                      <a:pt x="17936" y="13400"/>
                      <a:pt x="17936" y="13440"/>
                    </a:cubicBezTo>
                    <a:lnTo>
                      <a:pt x="17936" y="13540"/>
                    </a:lnTo>
                    <a:cubicBezTo>
                      <a:pt x="17936" y="13560"/>
                      <a:pt x="17936" y="13589"/>
                      <a:pt x="17925" y="13609"/>
                    </a:cubicBezTo>
                    <a:cubicBezTo>
                      <a:pt x="17916" y="13720"/>
                      <a:pt x="17885" y="13829"/>
                      <a:pt x="17865" y="13939"/>
                    </a:cubicBezTo>
                    <a:cubicBezTo>
                      <a:pt x="17836" y="14059"/>
                      <a:pt x="17805" y="14189"/>
                      <a:pt x="17765" y="14299"/>
                    </a:cubicBezTo>
                    <a:cubicBezTo>
                      <a:pt x="17705" y="14439"/>
                      <a:pt x="17636" y="14559"/>
                      <a:pt x="17556" y="14688"/>
                    </a:cubicBezTo>
                    <a:cubicBezTo>
                      <a:pt x="17466" y="14828"/>
                      <a:pt x="17376" y="14959"/>
                      <a:pt x="17286" y="15108"/>
                    </a:cubicBezTo>
                    <a:cubicBezTo>
                      <a:pt x="17266" y="15128"/>
                      <a:pt x="17246" y="15158"/>
                      <a:pt x="17226" y="15188"/>
                    </a:cubicBezTo>
                    <a:cubicBezTo>
                      <a:pt x="17206" y="15198"/>
                      <a:pt x="17176" y="15218"/>
                      <a:pt x="17166" y="15248"/>
                    </a:cubicBezTo>
                    <a:cubicBezTo>
                      <a:pt x="17066" y="15388"/>
                      <a:pt x="16976" y="15528"/>
                      <a:pt x="16896" y="15678"/>
                    </a:cubicBezTo>
                    <a:cubicBezTo>
                      <a:pt x="16856" y="15747"/>
                      <a:pt x="16816" y="15827"/>
                      <a:pt x="16766" y="15907"/>
                    </a:cubicBezTo>
                    <a:cubicBezTo>
                      <a:pt x="16737" y="15967"/>
                      <a:pt x="16706" y="16027"/>
                      <a:pt x="16686" y="16087"/>
                    </a:cubicBezTo>
                    <a:cubicBezTo>
                      <a:pt x="16666" y="16138"/>
                      <a:pt x="16646" y="16198"/>
                      <a:pt x="16637" y="16257"/>
                    </a:cubicBezTo>
                    <a:cubicBezTo>
                      <a:pt x="16597" y="16427"/>
                      <a:pt x="16606" y="16607"/>
                      <a:pt x="16597" y="16777"/>
                    </a:cubicBezTo>
                    <a:cubicBezTo>
                      <a:pt x="16597" y="16957"/>
                      <a:pt x="16606" y="17146"/>
                      <a:pt x="16657" y="17326"/>
                    </a:cubicBezTo>
                    <a:cubicBezTo>
                      <a:pt x="16697" y="17496"/>
                      <a:pt x="16737" y="17656"/>
                      <a:pt x="16786" y="17816"/>
                    </a:cubicBezTo>
                    <a:lnTo>
                      <a:pt x="16906" y="18296"/>
                    </a:lnTo>
                    <a:cubicBezTo>
                      <a:pt x="16926" y="18376"/>
                      <a:pt x="16956" y="18465"/>
                      <a:pt x="16976" y="18545"/>
                    </a:cubicBezTo>
                    <a:cubicBezTo>
                      <a:pt x="17006" y="18625"/>
                      <a:pt x="17036" y="18705"/>
                      <a:pt x="17046" y="18785"/>
                    </a:cubicBezTo>
                    <a:cubicBezTo>
                      <a:pt x="17066" y="18865"/>
                      <a:pt x="17086" y="18955"/>
                      <a:pt x="17106" y="19045"/>
                    </a:cubicBezTo>
                    <a:lnTo>
                      <a:pt x="17166" y="19285"/>
                    </a:lnTo>
                    <a:cubicBezTo>
                      <a:pt x="17176" y="19325"/>
                      <a:pt x="17186" y="19355"/>
                      <a:pt x="17196" y="19395"/>
                    </a:cubicBezTo>
                    <a:cubicBezTo>
                      <a:pt x="17206" y="19484"/>
                      <a:pt x="17196" y="19584"/>
                      <a:pt x="17186" y="19675"/>
                    </a:cubicBezTo>
                    <a:cubicBezTo>
                      <a:pt x="17176" y="19735"/>
                      <a:pt x="17166" y="19784"/>
                      <a:pt x="17146" y="19834"/>
                    </a:cubicBezTo>
                    <a:cubicBezTo>
                      <a:pt x="17136" y="19864"/>
                      <a:pt x="17116" y="19894"/>
                      <a:pt x="17106" y="19934"/>
                    </a:cubicBezTo>
                    <a:cubicBezTo>
                      <a:pt x="17086" y="19964"/>
                      <a:pt x="17066" y="19994"/>
                      <a:pt x="17036" y="20024"/>
                    </a:cubicBezTo>
                    <a:cubicBezTo>
                      <a:pt x="16986" y="20084"/>
                      <a:pt x="16936" y="20144"/>
                      <a:pt x="16866" y="20184"/>
                    </a:cubicBezTo>
                    <a:cubicBezTo>
                      <a:pt x="16797" y="20244"/>
                      <a:pt x="16706" y="20304"/>
                      <a:pt x="16637" y="20374"/>
                    </a:cubicBezTo>
                    <a:cubicBezTo>
                      <a:pt x="16566" y="20424"/>
                      <a:pt x="16506" y="20484"/>
                      <a:pt x="16437" y="20544"/>
                    </a:cubicBezTo>
                    <a:cubicBezTo>
                      <a:pt x="16307" y="20634"/>
                      <a:pt x="16187" y="20723"/>
                      <a:pt x="16057" y="20814"/>
                    </a:cubicBezTo>
                    <a:cubicBezTo>
                      <a:pt x="15937" y="20903"/>
                      <a:pt x="15807" y="20994"/>
                      <a:pt x="15667" y="21073"/>
                    </a:cubicBezTo>
                    <a:cubicBezTo>
                      <a:pt x="15527" y="21153"/>
                      <a:pt x="15378" y="21223"/>
                      <a:pt x="15238" y="21303"/>
                    </a:cubicBezTo>
                    <a:cubicBezTo>
                      <a:pt x="15088" y="21373"/>
                      <a:pt x="14948" y="21433"/>
                      <a:pt x="14798" y="21503"/>
                    </a:cubicBezTo>
                    <a:cubicBezTo>
                      <a:pt x="14678" y="21553"/>
                      <a:pt x="14548" y="21593"/>
                      <a:pt x="14418" y="21623"/>
                    </a:cubicBezTo>
                    <a:cubicBezTo>
                      <a:pt x="14279" y="21663"/>
                      <a:pt x="14128" y="21683"/>
                      <a:pt x="13988" y="21703"/>
                    </a:cubicBezTo>
                    <a:cubicBezTo>
                      <a:pt x="13639" y="21743"/>
                      <a:pt x="13299" y="21793"/>
                      <a:pt x="12960" y="21802"/>
                    </a:cubicBezTo>
                    <a:cubicBezTo>
                      <a:pt x="12909" y="21802"/>
                      <a:pt x="12860" y="21802"/>
                      <a:pt x="12809" y="21813"/>
                    </a:cubicBezTo>
                    <a:cubicBezTo>
                      <a:pt x="12769" y="21813"/>
                      <a:pt x="12729" y="21802"/>
                      <a:pt x="12700" y="21802"/>
                    </a:cubicBezTo>
                    <a:lnTo>
                      <a:pt x="12550" y="21802"/>
                    </a:lnTo>
                    <a:cubicBezTo>
                      <a:pt x="12510" y="21802"/>
                      <a:pt x="12480" y="21802"/>
                      <a:pt x="12440" y="21793"/>
                    </a:cubicBezTo>
                    <a:cubicBezTo>
                      <a:pt x="12270" y="21782"/>
                      <a:pt x="12110" y="21773"/>
                      <a:pt x="11941" y="21753"/>
                    </a:cubicBezTo>
                    <a:cubicBezTo>
                      <a:pt x="11770" y="21733"/>
                      <a:pt x="11601" y="21703"/>
                      <a:pt x="11421" y="21683"/>
                    </a:cubicBezTo>
                    <a:cubicBezTo>
                      <a:pt x="11321" y="21673"/>
                      <a:pt x="11221" y="21653"/>
                      <a:pt x="11121" y="21643"/>
                    </a:cubicBezTo>
                    <a:cubicBezTo>
                      <a:pt x="11051" y="21623"/>
                      <a:pt x="10971" y="21613"/>
                      <a:pt x="10891" y="21593"/>
                    </a:cubicBezTo>
                    <a:cubicBezTo>
                      <a:pt x="10731" y="21563"/>
                      <a:pt x="10582" y="21513"/>
                      <a:pt x="10431" y="21453"/>
                    </a:cubicBezTo>
                    <a:cubicBezTo>
                      <a:pt x="10342" y="21413"/>
                      <a:pt x="10252" y="21373"/>
                      <a:pt x="10172" y="21313"/>
                    </a:cubicBezTo>
                    <a:cubicBezTo>
                      <a:pt x="10162" y="21203"/>
                      <a:pt x="10142" y="21093"/>
                      <a:pt x="10132" y="20983"/>
                    </a:cubicBezTo>
                    <a:cubicBezTo>
                      <a:pt x="10132" y="20934"/>
                      <a:pt x="10122" y="20874"/>
                      <a:pt x="10122" y="20823"/>
                    </a:cubicBezTo>
                    <a:cubicBezTo>
                      <a:pt x="10122" y="20783"/>
                      <a:pt x="10112" y="20743"/>
                      <a:pt x="10112" y="20703"/>
                    </a:cubicBezTo>
                    <a:cubicBezTo>
                      <a:pt x="10122" y="20674"/>
                      <a:pt x="10122" y="20643"/>
                      <a:pt x="10122" y="20614"/>
                    </a:cubicBezTo>
                    <a:cubicBezTo>
                      <a:pt x="10142" y="20524"/>
                      <a:pt x="10162" y="20434"/>
                      <a:pt x="10172" y="20344"/>
                    </a:cubicBezTo>
                    <a:cubicBezTo>
                      <a:pt x="10192" y="20244"/>
                      <a:pt x="10202" y="20144"/>
                      <a:pt x="10182" y="20044"/>
                    </a:cubicBezTo>
                    <a:cubicBezTo>
                      <a:pt x="10172" y="19994"/>
                      <a:pt x="10162" y="19934"/>
                      <a:pt x="10142" y="19884"/>
                    </a:cubicBezTo>
                    <a:cubicBezTo>
                      <a:pt x="10132" y="19834"/>
                      <a:pt x="10122" y="19795"/>
                      <a:pt x="10102" y="19744"/>
                    </a:cubicBezTo>
                    <a:cubicBezTo>
                      <a:pt x="10092" y="19695"/>
                      <a:pt x="10072" y="19644"/>
                      <a:pt x="10062" y="19595"/>
                    </a:cubicBezTo>
                    <a:cubicBezTo>
                      <a:pt x="10042" y="19495"/>
                      <a:pt x="10022" y="19404"/>
                      <a:pt x="10002" y="19305"/>
                    </a:cubicBezTo>
                    <a:cubicBezTo>
                      <a:pt x="9992" y="19245"/>
                      <a:pt x="9992" y="19185"/>
                      <a:pt x="9982" y="19125"/>
                    </a:cubicBezTo>
                    <a:lnTo>
                      <a:pt x="9982" y="18895"/>
                    </a:lnTo>
                    <a:lnTo>
                      <a:pt x="9982" y="18425"/>
                    </a:lnTo>
                    <a:cubicBezTo>
                      <a:pt x="9982" y="18265"/>
                      <a:pt x="9972" y="18096"/>
                      <a:pt x="9942" y="17936"/>
                    </a:cubicBezTo>
                    <a:cubicBezTo>
                      <a:pt x="9912" y="17766"/>
                      <a:pt x="9842" y="17616"/>
                      <a:pt x="9782" y="17466"/>
                    </a:cubicBezTo>
                    <a:cubicBezTo>
                      <a:pt x="9662" y="17197"/>
                      <a:pt x="9523" y="16937"/>
                      <a:pt x="9363" y="16697"/>
                    </a:cubicBezTo>
                    <a:cubicBezTo>
                      <a:pt x="9272" y="16577"/>
                      <a:pt x="9192" y="16457"/>
                      <a:pt x="9112" y="16337"/>
                    </a:cubicBezTo>
                    <a:cubicBezTo>
                      <a:pt x="9043" y="16227"/>
                      <a:pt x="8983" y="16107"/>
                      <a:pt x="8923" y="15987"/>
                    </a:cubicBezTo>
                    <a:cubicBezTo>
                      <a:pt x="8873" y="15858"/>
                      <a:pt x="8833" y="15727"/>
                      <a:pt x="8813" y="15598"/>
                    </a:cubicBezTo>
                    <a:cubicBezTo>
                      <a:pt x="8803" y="15488"/>
                      <a:pt x="8803" y="15378"/>
                      <a:pt x="8813" y="15278"/>
                    </a:cubicBezTo>
                    <a:lnTo>
                      <a:pt x="8813" y="15258"/>
                    </a:lnTo>
                    <a:cubicBezTo>
                      <a:pt x="8833" y="15248"/>
                      <a:pt x="8843" y="15238"/>
                      <a:pt x="8863" y="15228"/>
                    </a:cubicBezTo>
                    <a:cubicBezTo>
                      <a:pt x="8903" y="15178"/>
                      <a:pt x="8943" y="15138"/>
                      <a:pt x="8983" y="15098"/>
                    </a:cubicBezTo>
                    <a:cubicBezTo>
                      <a:pt x="9003" y="15078"/>
                      <a:pt x="9033" y="15058"/>
                      <a:pt x="9053" y="15048"/>
                    </a:cubicBezTo>
                    <a:cubicBezTo>
                      <a:pt x="9072" y="15038"/>
                      <a:pt x="9103" y="15028"/>
                      <a:pt x="9123" y="15018"/>
                    </a:cubicBezTo>
                    <a:cubicBezTo>
                      <a:pt x="9172" y="14998"/>
                      <a:pt x="9232" y="14979"/>
                      <a:pt x="9283" y="14968"/>
                    </a:cubicBezTo>
                    <a:cubicBezTo>
                      <a:pt x="9343" y="14948"/>
                      <a:pt x="9392" y="14939"/>
                      <a:pt x="9452" y="14919"/>
                    </a:cubicBezTo>
                    <a:cubicBezTo>
                      <a:pt x="9512" y="14899"/>
                      <a:pt x="9572" y="14888"/>
                      <a:pt x="9642" y="14868"/>
                    </a:cubicBezTo>
                    <a:cubicBezTo>
                      <a:pt x="9692" y="14859"/>
                      <a:pt x="9752" y="14848"/>
                      <a:pt x="9812" y="14828"/>
                    </a:cubicBezTo>
                    <a:cubicBezTo>
                      <a:pt x="9942" y="14799"/>
                      <a:pt x="10062" y="14739"/>
                      <a:pt x="10182" y="14679"/>
                    </a:cubicBezTo>
                    <a:cubicBezTo>
                      <a:pt x="10242" y="14648"/>
                      <a:pt x="10302" y="14628"/>
                      <a:pt x="10362" y="14599"/>
                    </a:cubicBezTo>
                    <a:cubicBezTo>
                      <a:pt x="10411" y="14579"/>
                      <a:pt x="10471" y="14548"/>
                      <a:pt x="10522" y="14519"/>
                    </a:cubicBezTo>
                    <a:cubicBezTo>
                      <a:pt x="10582" y="14489"/>
                      <a:pt x="10631" y="14459"/>
                      <a:pt x="10691" y="14419"/>
                    </a:cubicBezTo>
                    <a:cubicBezTo>
                      <a:pt x="10742" y="14389"/>
                      <a:pt x="10781" y="14349"/>
                      <a:pt x="10831" y="14319"/>
                    </a:cubicBezTo>
                    <a:cubicBezTo>
                      <a:pt x="10861" y="14299"/>
                      <a:pt x="10891" y="14269"/>
                      <a:pt x="10921" y="14249"/>
                    </a:cubicBezTo>
                    <a:cubicBezTo>
                      <a:pt x="10951" y="14229"/>
                      <a:pt x="10971" y="14209"/>
                      <a:pt x="10991" y="14189"/>
                    </a:cubicBezTo>
                    <a:cubicBezTo>
                      <a:pt x="11031" y="14149"/>
                      <a:pt x="11071" y="14099"/>
                      <a:pt x="11111" y="14059"/>
                    </a:cubicBezTo>
                    <a:cubicBezTo>
                      <a:pt x="11161" y="14019"/>
                      <a:pt x="11201" y="13969"/>
                      <a:pt x="11241" y="13929"/>
                    </a:cubicBezTo>
                    <a:cubicBezTo>
                      <a:pt x="11281" y="13879"/>
                      <a:pt x="11321" y="13839"/>
                      <a:pt x="11361" y="13799"/>
                    </a:cubicBezTo>
                    <a:cubicBezTo>
                      <a:pt x="11401" y="13760"/>
                      <a:pt x="11451" y="13720"/>
                      <a:pt x="11501" y="13680"/>
                    </a:cubicBezTo>
                    <a:lnTo>
                      <a:pt x="11401" y="13580"/>
                    </a:lnTo>
                    <a:cubicBezTo>
                      <a:pt x="11321" y="13660"/>
                      <a:pt x="11231" y="13740"/>
                      <a:pt x="11151" y="13809"/>
                    </a:cubicBezTo>
                    <a:cubicBezTo>
                      <a:pt x="11111" y="13849"/>
                      <a:pt x="11071" y="13879"/>
                      <a:pt x="11031" y="13919"/>
                    </a:cubicBezTo>
                    <a:cubicBezTo>
                      <a:pt x="10861" y="14039"/>
                      <a:pt x="10682" y="14129"/>
                      <a:pt x="10491" y="14219"/>
                    </a:cubicBezTo>
                    <a:lnTo>
                      <a:pt x="10311" y="14279"/>
                    </a:lnTo>
                    <a:cubicBezTo>
                      <a:pt x="10262" y="14289"/>
                      <a:pt x="10202" y="14309"/>
                      <a:pt x="10142" y="14329"/>
                    </a:cubicBezTo>
                    <a:cubicBezTo>
                      <a:pt x="10022" y="14359"/>
                      <a:pt x="9912" y="14409"/>
                      <a:pt x="9792" y="14439"/>
                    </a:cubicBezTo>
                    <a:cubicBezTo>
                      <a:pt x="9732" y="14459"/>
                      <a:pt x="9662" y="14469"/>
                      <a:pt x="9602" y="14479"/>
                    </a:cubicBezTo>
                    <a:cubicBezTo>
                      <a:pt x="9543" y="14489"/>
                      <a:pt x="9492" y="14509"/>
                      <a:pt x="9432" y="14528"/>
                    </a:cubicBezTo>
                    <a:cubicBezTo>
                      <a:pt x="9303" y="14568"/>
                      <a:pt x="9183" y="14608"/>
                      <a:pt x="9063" y="14668"/>
                    </a:cubicBezTo>
                    <a:cubicBezTo>
                      <a:pt x="9013" y="14699"/>
                      <a:pt x="8973" y="14719"/>
                      <a:pt x="8933" y="14759"/>
                    </a:cubicBezTo>
                    <a:cubicBezTo>
                      <a:pt x="8923" y="14759"/>
                      <a:pt x="8923" y="14759"/>
                      <a:pt x="8913" y="14768"/>
                    </a:cubicBezTo>
                    <a:cubicBezTo>
                      <a:pt x="8883" y="14759"/>
                      <a:pt x="8863" y="14759"/>
                      <a:pt x="8823" y="14759"/>
                    </a:cubicBezTo>
                    <a:cubicBezTo>
                      <a:pt x="8803" y="14759"/>
                      <a:pt x="8783" y="14768"/>
                      <a:pt x="8763" y="14768"/>
                    </a:cubicBezTo>
                    <a:cubicBezTo>
                      <a:pt x="8743" y="14779"/>
                      <a:pt x="8723" y="14788"/>
                      <a:pt x="8713" y="14788"/>
                    </a:cubicBezTo>
                    <a:cubicBezTo>
                      <a:pt x="8653" y="14808"/>
                      <a:pt x="8603" y="14828"/>
                      <a:pt x="8553" y="14848"/>
                    </a:cubicBezTo>
                    <a:cubicBezTo>
                      <a:pt x="8473" y="14879"/>
                      <a:pt x="8403" y="14919"/>
                      <a:pt x="8324" y="14968"/>
                    </a:cubicBezTo>
                    <a:cubicBezTo>
                      <a:pt x="8164" y="15078"/>
                      <a:pt x="8033" y="15218"/>
                      <a:pt x="7913" y="15368"/>
                    </a:cubicBezTo>
                    <a:cubicBezTo>
                      <a:pt x="7844" y="15448"/>
                      <a:pt x="7794" y="15528"/>
                      <a:pt x="7734" y="15608"/>
                    </a:cubicBezTo>
                    <a:cubicBezTo>
                      <a:pt x="7684" y="15688"/>
                      <a:pt x="7624" y="15767"/>
                      <a:pt x="7574" y="15847"/>
                    </a:cubicBezTo>
                    <a:lnTo>
                      <a:pt x="7304" y="16327"/>
                    </a:lnTo>
                    <a:cubicBezTo>
                      <a:pt x="7204" y="16497"/>
                      <a:pt x="7114" y="16667"/>
                      <a:pt x="7025" y="16847"/>
                    </a:cubicBezTo>
                    <a:cubicBezTo>
                      <a:pt x="6985" y="16937"/>
                      <a:pt x="6945" y="17026"/>
                      <a:pt x="6905" y="17106"/>
                    </a:cubicBezTo>
                    <a:cubicBezTo>
                      <a:pt x="6865" y="17197"/>
                      <a:pt x="6825" y="17286"/>
                      <a:pt x="6774" y="17377"/>
                    </a:cubicBezTo>
                    <a:cubicBezTo>
                      <a:pt x="6694" y="17556"/>
                      <a:pt x="6615" y="17746"/>
                      <a:pt x="6545" y="17926"/>
                    </a:cubicBezTo>
                    <a:cubicBezTo>
                      <a:pt x="6505" y="18026"/>
                      <a:pt x="6475" y="18126"/>
                      <a:pt x="6435" y="18225"/>
                    </a:cubicBezTo>
                    <a:cubicBezTo>
                      <a:pt x="6405" y="18316"/>
                      <a:pt x="6375" y="18405"/>
                      <a:pt x="6355" y="18505"/>
                    </a:cubicBezTo>
                    <a:cubicBezTo>
                      <a:pt x="6295" y="18675"/>
                      <a:pt x="6245" y="18855"/>
                      <a:pt x="6195" y="19025"/>
                    </a:cubicBezTo>
                    <a:cubicBezTo>
                      <a:pt x="6135" y="19215"/>
                      <a:pt x="6085" y="19404"/>
                      <a:pt x="6025" y="19595"/>
                    </a:cubicBezTo>
                    <a:cubicBezTo>
                      <a:pt x="5975" y="19784"/>
                      <a:pt x="5925" y="19974"/>
                      <a:pt x="5866" y="20164"/>
                    </a:cubicBezTo>
                    <a:cubicBezTo>
                      <a:pt x="5815" y="20344"/>
                      <a:pt x="5755" y="20534"/>
                      <a:pt x="5686" y="20723"/>
                    </a:cubicBezTo>
                    <a:cubicBezTo>
                      <a:pt x="5626" y="20914"/>
                      <a:pt x="5566" y="21093"/>
                      <a:pt x="5495" y="21283"/>
                    </a:cubicBezTo>
                    <a:cubicBezTo>
                      <a:pt x="5466" y="21383"/>
                      <a:pt x="5426" y="21483"/>
                      <a:pt x="5396" y="21593"/>
                    </a:cubicBezTo>
                    <a:cubicBezTo>
                      <a:pt x="5366" y="21673"/>
                      <a:pt x="5346" y="21753"/>
                      <a:pt x="5316" y="21842"/>
                    </a:cubicBezTo>
                    <a:cubicBezTo>
                      <a:pt x="5296" y="21933"/>
                      <a:pt x="5266" y="22022"/>
                      <a:pt x="5236" y="22122"/>
                    </a:cubicBezTo>
                    <a:cubicBezTo>
                      <a:pt x="5206" y="22222"/>
                      <a:pt x="5166" y="22322"/>
                      <a:pt x="5136" y="22422"/>
                    </a:cubicBezTo>
                    <a:cubicBezTo>
                      <a:pt x="5076" y="22592"/>
                      <a:pt x="5016" y="22772"/>
                      <a:pt x="4946" y="22942"/>
                    </a:cubicBezTo>
                    <a:cubicBezTo>
                      <a:pt x="4886" y="23121"/>
                      <a:pt x="4816" y="23301"/>
                      <a:pt x="4756" y="23491"/>
                    </a:cubicBezTo>
                    <a:cubicBezTo>
                      <a:pt x="4687" y="23691"/>
                      <a:pt x="4627" y="23881"/>
                      <a:pt x="4556" y="24081"/>
                    </a:cubicBezTo>
                    <a:cubicBezTo>
                      <a:pt x="4527" y="24161"/>
                      <a:pt x="4507" y="24251"/>
                      <a:pt x="4476" y="24331"/>
                    </a:cubicBezTo>
                    <a:cubicBezTo>
                      <a:pt x="4447" y="24431"/>
                      <a:pt x="4407" y="24520"/>
                      <a:pt x="4376" y="24611"/>
                    </a:cubicBezTo>
                    <a:cubicBezTo>
                      <a:pt x="4316" y="24810"/>
                      <a:pt x="4256" y="25000"/>
                      <a:pt x="4207" y="25190"/>
                    </a:cubicBezTo>
                    <a:cubicBezTo>
                      <a:pt x="4187" y="25280"/>
                      <a:pt x="4167" y="25370"/>
                      <a:pt x="4147" y="25450"/>
                    </a:cubicBezTo>
                    <a:cubicBezTo>
                      <a:pt x="4127" y="25559"/>
                      <a:pt x="4107" y="25659"/>
                      <a:pt x="4097" y="25770"/>
                    </a:cubicBezTo>
                    <a:cubicBezTo>
                      <a:pt x="4067" y="25969"/>
                      <a:pt x="4047" y="26169"/>
                      <a:pt x="4027" y="26369"/>
                    </a:cubicBezTo>
                    <a:cubicBezTo>
                      <a:pt x="4017" y="26469"/>
                      <a:pt x="4007" y="26559"/>
                      <a:pt x="4007" y="26658"/>
                    </a:cubicBezTo>
                    <a:cubicBezTo>
                      <a:pt x="4007" y="26749"/>
                      <a:pt x="4007" y="26849"/>
                      <a:pt x="4017" y="26938"/>
                    </a:cubicBezTo>
                    <a:cubicBezTo>
                      <a:pt x="4017" y="26989"/>
                      <a:pt x="4027" y="27029"/>
                      <a:pt x="4037" y="27069"/>
                    </a:cubicBezTo>
                    <a:cubicBezTo>
                      <a:pt x="4037" y="27118"/>
                      <a:pt x="4047" y="27178"/>
                      <a:pt x="4057" y="27218"/>
                    </a:cubicBezTo>
                    <a:cubicBezTo>
                      <a:pt x="4077" y="27268"/>
                      <a:pt x="4087" y="27318"/>
                      <a:pt x="4097" y="27368"/>
                    </a:cubicBezTo>
                    <a:cubicBezTo>
                      <a:pt x="4117" y="27408"/>
                      <a:pt x="4127" y="27458"/>
                      <a:pt x="4147" y="27508"/>
                    </a:cubicBezTo>
                    <a:lnTo>
                      <a:pt x="4236" y="27718"/>
                    </a:lnTo>
                    <a:lnTo>
                      <a:pt x="4327" y="27897"/>
                    </a:lnTo>
                    <a:cubicBezTo>
                      <a:pt x="4396" y="28017"/>
                      <a:pt x="4467" y="28117"/>
                      <a:pt x="4547" y="28217"/>
                    </a:cubicBezTo>
                    <a:cubicBezTo>
                      <a:pt x="4616" y="28297"/>
                      <a:pt x="4676" y="28377"/>
                      <a:pt x="4716" y="28467"/>
                    </a:cubicBezTo>
                    <a:cubicBezTo>
                      <a:pt x="4746" y="28537"/>
                      <a:pt x="4766" y="28607"/>
                      <a:pt x="4776" y="28677"/>
                    </a:cubicBezTo>
                    <a:cubicBezTo>
                      <a:pt x="4786" y="28817"/>
                      <a:pt x="4776" y="28947"/>
                      <a:pt x="4776" y="29087"/>
                    </a:cubicBezTo>
                    <a:cubicBezTo>
                      <a:pt x="4766" y="29156"/>
                      <a:pt x="4766" y="29227"/>
                      <a:pt x="4766" y="29287"/>
                    </a:cubicBezTo>
                    <a:cubicBezTo>
                      <a:pt x="4766" y="29367"/>
                      <a:pt x="4766" y="29436"/>
                      <a:pt x="4756" y="29507"/>
                    </a:cubicBezTo>
                    <a:cubicBezTo>
                      <a:pt x="4756" y="29536"/>
                      <a:pt x="4746" y="29566"/>
                      <a:pt x="4736" y="29596"/>
                    </a:cubicBezTo>
                    <a:cubicBezTo>
                      <a:pt x="4726" y="29616"/>
                      <a:pt x="4716" y="29646"/>
                      <a:pt x="4707" y="29676"/>
                    </a:cubicBezTo>
                    <a:lnTo>
                      <a:pt x="4696" y="29686"/>
                    </a:lnTo>
                    <a:lnTo>
                      <a:pt x="4676" y="29706"/>
                    </a:lnTo>
                    <a:lnTo>
                      <a:pt x="4616" y="29736"/>
                    </a:lnTo>
                    <a:cubicBezTo>
                      <a:pt x="4596" y="29746"/>
                      <a:pt x="4576" y="29756"/>
                      <a:pt x="4556" y="29756"/>
                    </a:cubicBezTo>
                    <a:lnTo>
                      <a:pt x="4467" y="29786"/>
                    </a:lnTo>
                    <a:cubicBezTo>
                      <a:pt x="4456" y="29796"/>
                      <a:pt x="4436" y="29806"/>
                      <a:pt x="4427" y="29816"/>
                    </a:cubicBezTo>
                    <a:cubicBezTo>
                      <a:pt x="4407" y="29826"/>
                      <a:pt x="4376" y="29836"/>
                      <a:pt x="4356" y="29846"/>
                    </a:cubicBezTo>
                    <a:cubicBezTo>
                      <a:pt x="4296" y="29876"/>
                      <a:pt x="4247" y="29896"/>
                      <a:pt x="4197" y="29936"/>
                    </a:cubicBezTo>
                    <a:cubicBezTo>
                      <a:pt x="4157" y="29966"/>
                      <a:pt x="4127" y="30006"/>
                      <a:pt x="4097" y="30036"/>
                    </a:cubicBezTo>
                    <a:cubicBezTo>
                      <a:pt x="4077" y="30066"/>
                      <a:pt x="4057" y="30086"/>
                      <a:pt x="4047" y="30116"/>
                    </a:cubicBezTo>
                    <a:cubicBezTo>
                      <a:pt x="4017" y="30166"/>
                      <a:pt x="3987" y="30206"/>
                      <a:pt x="3967" y="30255"/>
                    </a:cubicBezTo>
                    <a:cubicBezTo>
                      <a:pt x="3937" y="30306"/>
                      <a:pt x="3917" y="30366"/>
                      <a:pt x="3887" y="30415"/>
                    </a:cubicBezTo>
                    <a:cubicBezTo>
                      <a:pt x="3877" y="30466"/>
                      <a:pt x="3857" y="30506"/>
                      <a:pt x="3827" y="30546"/>
                    </a:cubicBezTo>
                    <a:cubicBezTo>
                      <a:pt x="3817" y="30566"/>
                      <a:pt x="3807" y="30586"/>
                      <a:pt x="3797" y="30595"/>
                    </a:cubicBezTo>
                    <a:cubicBezTo>
                      <a:pt x="3777" y="30626"/>
                      <a:pt x="3757" y="30655"/>
                      <a:pt x="3737" y="30675"/>
                    </a:cubicBezTo>
                    <a:cubicBezTo>
                      <a:pt x="3727" y="30695"/>
                      <a:pt x="3717" y="30706"/>
                      <a:pt x="3707" y="30715"/>
                    </a:cubicBezTo>
                    <a:lnTo>
                      <a:pt x="3667" y="30715"/>
                    </a:lnTo>
                    <a:cubicBezTo>
                      <a:pt x="3617" y="30706"/>
                      <a:pt x="3577" y="30686"/>
                      <a:pt x="3537" y="30666"/>
                    </a:cubicBezTo>
                    <a:cubicBezTo>
                      <a:pt x="3488" y="30646"/>
                      <a:pt x="3448" y="30626"/>
                      <a:pt x="3408" y="30595"/>
                    </a:cubicBezTo>
                    <a:lnTo>
                      <a:pt x="3317" y="30506"/>
                    </a:lnTo>
                    <a:cubicBezTo>
                      <a:pt x="3257" y="30415"/>
                      <a:pt x="3188" y="30326"/>
                      <a:pt x="3108" y="30255"/>
                    </a:cubicBezTo>
                    <a:cubicBezTo>
                      <a:pt x="3037" y="30196"/>
                      <a:pt x="2958" y="30146"/>
                      <a:pt x="2878" y="30096"/>
                    </a:cubicBezTo>
                    <a:cubicBezTo>
                      <a:pt x="2828" y="30046"/>
                      <a:pt x="2778" y="30006"/>
                      <a:pt x="2738" y="29946"/>
                    </a:cubicBezTo>
                    <a:cubicBezTo>
                      <a:pt x="2708" y="29916"/>
                      <a:pt x="2698" y="29886"/>
                      <a:pt x="2678" y="29856"/>
                    </a:cubicBezTo>
                    <a:cubicBezTo>
                      <a:pt x="2658" y="29806"/>
                      <a:pt x="2648" y="29766"/>
                      <a:pt x="2648" y="29716"/>
                    </a:cubicBezTo>
                    <a:cubicBezTo>
                      <a:pt x="2638" y="29696"/>
                      <a:pt x="2638" y="29676"/>
                      <a:pt x="2638" y="29656"/>
                    </a:cubicBezTo>
                    <a:cubicBezTo>
                      <a:pt x="2628" y="29626"/>
                      <a:pt x="2628" y="29606"/>
                      <a:pt x="2618" y="29576"/>
                    </a:cubicBezTo>
                    <a:cubicBezTo>
                      <a:pt x="2608" y="29516"/>
                      <a:pt x="2588" y="29447"/>
                      <a:pt x="2558" y="29387"/>
                    </a:cubicBezTo>
                    <a:cubicBezTo>
                      <a:pt x="2548" y="29356"/>
                      <a:pt x="2528" y="29336"/>
                      <a:pt x="2508" y="29316"/>
                    </a:cubicBezTo>
                    <a:cubicBezTo>
                      <a:pt x="2498" y="29296"/>
                      <a:pt x="2478" y="29276"/>
                      <a:pt x="2468" y="29256"/>
                    </a:cubicBezTo>
                    <a:cubicBezTo>
                      <a:pt x="2428" y="29216"/>
                      <a:pt x="2388" y="29176"/>
                      <a:pt x="2348" y="29147"/>
                    </a:cubicBezTo>
                    <a:cubicBezTo>
                      <a:pt x="2308" y="29107"/>
                      <a:pt x="2258" y="29076"/>
                      <a:pt x="2218" y="29047"/>
                    </a:cubicBezTo>
                    <a:cubicBezTo>
                      <a:pt x="2198" y="29027"/>
                      <a:pt x="2189" y="29017"/>
                      <a:pt x="2169" y="29007"/>
                    </a:cubicBezTo>
                    <a:cubicBezTo>
                      <a:pt x="2138" y="28977"/>
                      <a:pt x="2109" y="28937"/>
                      <a:pt x="2078" y="28907"/>
                    </a:cubicBezTo>
                    <a:cubicBezTo>
                      <a:pt x="2049" y="28857"/>
                      <a:pt x="2018" y="28817"/>
                      <a:pt x="1998" y="28767"/>
                    </a:cubicBezTo>
                    <a:cubicBezTo>
                      <a:pt x="1989" y="28747"/>
                      <a:pt x="1978" y="28717"/>
                      <a:pt x="1978" y="28697"/>
                    </a:cubicBezTo>
                    <a:lnTo>
                      <a:pt x="1978" y="28607"/>
                    </a:lnTo>
                    <a:cubicBezTo>
                      <a:pt x="1989" y="28547"/>
                      <a:pt x="1998" y="28497"/>
                      <a:pt x="2018" y="28447"/>
                    </a:cubicBezTo>
                    <a:cubicBezTo>
                      <a:pt x="2018" y="28437"/>
                      <a:pt x="2029" y="28417"/>
                      <a:pt x="2038" y="28407"/>
                    </a:cubicBezTo>
                    <a:cubicBezTo>
                      <a:pt x="2098" y="28277"/>
                      <a:pt x="2158" y="28157"/>
                      <a:pt x="2218" y="28037"/>
                    </a:cubicBezTo>
                    <a:cubicBezTo>
                      <a:pt x="2249" y="27977"/>
                      <a:pt x="2278" y="27928"/>
                      <a:pt x="2308" y="27877"/>
                    </a:cubicBezTo>
                    <a:lnTo>
                      <a:pt x="2368" y="27788"/>
                    </a:lnTo>
                    <a:lnTo>
                      <a:pt x="2428" y="27698"/>
                    </a:lnTo>
                    <a:cubicBezTo>
                      <a:pt x="2488" y="27628"/>
                      <a:pt x="2538" y="27558"/>
                      <a:pt x="2588" y="27478"/>
                    </a:cubicBezTo>
                    <a:cubicBezTo>
                      <a:pt x="2618" y="27448"/>
                      <a:pt x="2638" y="27408"/>
                      <a:pt x="2658" y="27368"/>
                    </a:cubicBezTo>
                    <a:cubicBezTo>
                      <a:pt x="2688" y="27318"/>
                      <a:pt x="2708" y="27268"/>
                      <a:pt x="2738" y="27218"/>
                    </a:cubicBezTo>
                    <a:cubicBezTo>
                      <a:pt x="2778" y="27128"/>
                      <a:pt x="2828" y="27029"/>
                      <a:pt x="2868" y="26929"/>
                    </a:cubicBezTo>
                    <a:lnTo>
                      <a:pt x="2958" y="26658"/>
                    </a:lnTo>
                    <a:cubicBezTo>
                      <a:pt x="3008" y="26459"/>
                      <a:pt x="3037" y="26259"/>
                      <a:pt x="3068" y="26049"/>
                    </a:cubicBezTo>
                    <a:cubicBezTo>
                      <a:pt x="3088" y="25859"/>
                      <a:pt x="3108" y="25659"/>
                      <a:pt x="3128" y="25470"/>
                    </a:cubicBezTo>
                    <a:cubicBezTo>
                      <a:pt x="3157" y="25090"/>
                      <a:pt x="3168" y="24710"/>
                      <a:pt x="3188" y="24331"/>
                    </a:cubicBezTo>
                    <a:cubicBezTo>
                      <a:pt x="3217" y="23941"/>
                      <a:pt x="3248" y="23551"/>
                      <a:pt x="3288" y="23161"/>
                    </a:cubicBezTo>
                    <a:cubicBezTo>
                      <a:pt x="3317" y="22872"/>
                      <a:pt x="3337" y="22582"/>
                      <a:pt x="3357" y="22292"/>
                    </a:cubicBezTo>
                    <a:cubicBezTo>
                      <a:pt x="3368" y="22142"/>
                      <a:pt x="3368" y="21993"/>
                      <a:pt x="3377" y="21842"/>
                    </a:cubicBezTo>
                    <a:cubicBezTo>
                      <a:pt x="3388" y="21713"/>
                      <a:pt x="3408" y="21583"/>
                      <a:pt x="3417" y="21453"/>
                    </a:cubicBezTo>
                    <a:cubicBezTo>
                      <a:pt x="3437" y="21353"/>
                      <a:pt x="3448" y="21253"/>
                      <a:pt x="3477" y="21153"/>
                    </a:cubicBezTo>
                    <a:cubicBezTo>
                      <a:pt x="3497" y="21063"/>
                      <a:pt x="3527" y="20963"/>
                      <a:pt x="3557" y="20874"/>
                    </a:cubicBezTo>
                    <a:cubicBezTo>
                      <a:pt x="3587" y="20774"/>
                      <a:pt x="3617" y="20674"/>
                      <a:pt x="3657" y="20583"/>
                    </a:cubicBezTo>
                    <a:cubicBezTo>
                      <a:pt x="3687" y="20494"/>
                      <a:pt x="3727" y="20404"/>
                      <a:pt x="3757" y="20314"/>
                    </a:cubicBezTo>
                    <a:cubicBezTo>
                      <a:pt x="3827" y="20174"/>
                      <a:pt x="3887" y="20024"/>
                      <a:pt x="3957" y="19884"/>
                    </a:cubicBezTo>
                    <a:cubicBezTo>
                      <a:pt x="4027" y="19724"/>
                      <a:pt x="4107" y="19564"/>
                      <a:pt x="4177" y="19404"/>
                    </a:cubicBezTo>
                    <a:lnTo>
                      <a:pt x="4416" y="18895"/>
                    </a:lnTo>
                    <a:cubicBezTo>
                      <a:pt x="4476" y="18735"/>
                      <a:pt x="4547" y="18576"/>
                      <a:pt x="4616" y="18416"/>
                    </a:cubicBezTo>
                    <a:lnTo>
                      <a:pt x="4616" y="18396"/>
                    </a:lnTo>
                    <a:cubicBezTo>
                      <a:pt x="4636" y="18365"/>
                      <a:pt x="4647" y="18336"/>
                      <a:pt x="4656" y="18305"/>
                    </a:cubicBezTo>
                    <a:cubicBezTo>
                      <a:pt x="4736" y="18116"/>
                      <a:pt x="4816" y="17926"/>
                      <a:pt x="4886" y="17726"/>
                    </a:cubicBezTo>
                    <a:cubicBezTo>
                      <a:pt x="4916" y="17646"/>
                      <a:pt x="4946" y="17556"/>
                      <a:pt x="4966" y="17466"/>
                    </a:cubicBezTo>
                    <a:lnTo>
                      <a:pt x="5056" y="17197"/>
                    </a:lnTo>
                    <a:cubicBezTo>
                      <a:pt x="5166" y="16837"/>
                      <a:pt x="5276" y="16467"/>
                      <a:pt x="5386" y="16107"/>
                    </a:cubicBezTo>
                    <a:cubicBezTo>
                      <a:pt x="5436" y="15938"/>
                      <a:pt x="5486" y="15758"/>
                      <a:pt x="5546" y="15578"/>
                    </a:cubicBezTo>
                    <a:cubicBezTo>
                      <a:pt x="5595" y="15408"/>
                      <a:pt x="5655" y="15228"/>
                      <a:pt x="5706" y="15058"/>
                    </a:cubicBezTo>
                    <a:cubicBezTo>
                      <a:pt x="5735" y="14968"/>
                      <a:pt x="5755" y="14888"/>
                      <a:pt x="5775" y="14799"/>
                    </a:cubicBezTo>
                    <a:lnTo>
                      <a:pt x="5835" y="14559"/>
                    </a:lnTo>
                    <a:lnTo>
                      <a:pt x="5866" y="14439"/>
                    </a:lnTo>
                    <a:cubicBezTo>
                      <a:pt x="5866" y="14419"/>
                      <a:pt x="5875" y="14409"/>
                      <a:pt x="5886" y="14389"/>
                    </a:cubicBezTo>
                    <a:cubicBezTo>
                      <a:pt x="5915" y="14289"/>
                      <a:pt x="5955" y="14189"/>
                      <a:pt x="5995" y="14089"/>
                    </a:cubicBezTo>
                    <a:cubicBezTo>
                      <a:pt x="6005" y="14069"/>
                      <a:pt x="6005" y="14039"/>
                      <a:pt x="6015" y="14019"/>
                    </a:cubicBezTo>
                    <a:cubicBezTo>
                      <a:pt x="6045" y="13919"/>
                      <a:pt x="6085" y="13809"/>
                      <a:pt x="6115" y="13709"/>
                    </a:cubicBezTo>
                    <a:cubicBezTo>
                      <a:pt x="6145" y="13600"/>
                      <a:pt x="6175" y="13489"/>
                      <a:pt x="6215" y="13380"/>
                    </a:cubicBezTo>
                    <a:cubicBezTo>
                      <a:pt x="6245" y="13290"/>
                      <a:pt x="6275" y="13190"/>
                      <a:pt x="6315" y="13100"/>
                    </a:cubicBezTo>
                    <a:lnTo>
                      <a:pt x="6435" y="12830"/>
                    </a:lnTo>
                    <a:cubicBezTo>
                      <a:pt x="6465" y="12750"/>
                      <a:pt x="6495" y="12670"/>
                      <a:pt x="6525" y="12600"/>
                    </a:cubicBezTo>
                    <a:cubicBezTo>
                      <a:pt x="6585" y="12470"/>
                      <a:pt x="6635" y="12341"/>
                      <a:pt x="6685" y="12210"/>
                    </a:cubicBezTo>
                    <a:cubicBezTo>
                      <a:pt x="6734" y="12090"/>
                      <a:pt x="6785" y="11971"/>
                      <a:pt x="6825" y="11861"/>
                    </a:cubicBezTo>
                    <a:cubicBezTo>
                      <a:pt x="6874" y="11751"/>
                      <a:pt x="6925" y="11641"/>
                      <a:pt x="6974" y="11541"/>
                    </a:cubicBezTo>
                    <a:cubicBezTo>
                      <a:pt x="7034" y="11431"/>
                      <a:pt x="7094" y="11322"/>
                      <a:pt x="7144" y="11211"/>
                    </a:cubicBezTo>
                    <a:cubicBezTo>
                      <a:pt x="7194" y="11111"/>
                      <a:pt x="7254" y="11002"/>
                      <a:pt x="7314" y="10902"/>
                    </a:cubicBezTo>
                    <a:cubicBezTo>
                      <a:pt x="7364" y="10802"/>
                      <a:pt x="7434" y="10712"/>
                      <a:pt x="7504" y="10612"/>
                    </a:cubicBezTo>
                    <a:cubicBezTo>
                      <a:pt x="7514" y="10592"/>
                      <a:pt x="7534" y="10572"/>
                      <a:pt x="7544" y="10552"/>
                    </a:cubicBezTo>
                    <a:cubicBezTo>
                      <a:pt x="7614" y="10472"/>
                      <a:pt x="7694" y="10382"/>
                      <a:pt x="7764" y="10302"/>
                    </a:cubicBezTo>
                    <a:cubicBezTo>
                      <a:pt x="7844" y="10212"/>
                      <a:pt x="7913" y="10123"/>
                      <a:pt x="7993" y="10032"/>
                    </a:cubicBezTo>
                    <a:cubicBezTo>
                      <a:pt x="8153" y="9852"/>
                      <a:pt x="8313" y="9663"/>
                      <a:pt x="8483" y="9493"/>
                    </a:cubicBezTo>
                    <a:cubicBezTo>
                      <a:pt x="8643" y="9313"/>
                      <a:pt x="8803" y="9133"/>
                      <a:pt x="8953" y="8953"/>
                    </a:cubicBezTo>
                    <a:cubicBezTo>
                      <a:pt x="9033" y="8864"/>
                      <a:pt x="9123" y="8764"/>
                      <a:pt x="9192" y="8664"/>
                    </a:cubicBezTo>
                    <a:cubicBezTo>
                      <a:pt x="9272" y="8564"/>
                      <a:pt x="9343" y="8464"/>
                      <a:pt x="9412" y="8354"/>
                    </a:cubicBezTo>
                    <a:cubicBezTo>
                      <a:pt x="9483" y="8264"/>
                      <a:pt x="9543" y="8154"/>
                      <a:pt x="9592" y="8054"/>
                    </a:cubicBezTo>
                    <a:cubicBezTo>
                      <a:pt x="9652" y="7944"/>
                      <a:pt x="9712" y="7844"/>
                      <a:pt x="9772" y="7734"/>
                    </a:cubicBezTo>
                    <a:cubicBezTo>
                      <a:pt x="9832" y="7614"/>
                      <a:pt x="9882" y="7494"/>
                      <a:pt x="9922" y="7365"/>
                    </a:cubicBezTo>
                    <a:cubicBezTo>
                      <a:pt x="9952" y="7254"/>
                      <a:pt x="9982" y="7135"/>
                      <a:pt x="10002" y="7015"/>
                    </a:cubicBezTo>
                    <a:lnTo>
                      <a:pt x="10032" y="6865"/>
                    </a:lnTo>
                    <a:cubicBezTo>
                      <a:pt x="10042" y="6795"/>
                      <a:pt x="10052" y="6735"/>
                      <a:pt x="10052" y="6665"/>
                    </a:cubicBezTo>
                    <a:cubicBezTo>
                      <a:pt x="10062" y="6615"/>
                      <a:pt x="10062" y="6565"/>
                      <a:pt x="10062" y="6515"/>
                    </a:cubicBezTo>
                    <a:lnTo>
                      <a:pt x="10062" y="6355"/>
                    </a:lnTo>
                    <a:cubicBezTo>
                      <a:pt x="10072" y="6246"/>
                      <a:pt x="10072" y="6126"/>
                      <a:pt x="10062" y="6016"/>
                    </a:cubicBezTo>
                    <a:lnTo>
                      <a:pt x="10062" y="5886"/>
                    </a:lnTo>
                    <a:lnTo>
                      <a:pt x="9922" y="5896"/>
                    </a:lnTo>
                    <a:cubicBezTo>
                      <a:pt x="9922" y="5956"/>
                      <a:pt x="9932" y="6016"/>
                      <a:pt x="9932" y="6086"/>
                    </a:cubicBezTo>
                    <a:cubicBezTo>
                      <a:pt x="9932" y="6155"/>
                      <a:pt x="9922" y="6215"/>
                      <a:pt x="9922" y="6286"/>
                    </a:cubicBezTo>
                    <a:cubicBezTo>
                      <a:pt x="9912" y="6355"/>
                      <a:pt x="9912" y="6415"/>
                      <a:pt x="9902" y="6486"/>
                    </a:cubicBezTo>
                    <a:cubicBezTo>
                      <a:pt x="9872" y="6655"/>
                      <a:pt x="9822" y="6815"/>
                      <a:pt x="9762" y="6985"/>
                    </a:cubicBezTo>
                    <a:cubicBezTo>
                      <a:pt x="9732" y="7065"/>
                      <a:pt x="9702" y="7155"/>
                      <a:pt x="9672" y="7245"/>
                    </a:cubicBezTo>
                    <a:cubicBezTo>
                      <a:pt x="9642" y="7325"/>
                      <a:pt x="9612" y="7394"/>
                      <a:pt x="9572" y="7474"/>
                    </a:cubicBezTo>
                    <a:cubicBezTo>
                      <a:pt x="9532" y="7585"/>
                      <a:pt x="9483" y="7685"/>
                      <a:pt x="9432" y="7794"/>
                    </a:cubicBezTo>
                    <a:cubicBezTo>
                      <a:pt x="9372" y="7904"/>
                      <a:pt x="9323" y="8024"/>
                      <a:pt x="9263" y="8134"/>
                    </a:cubicBezTo>
                    <a:cubicBezTo>
                      <a:pt x="9232" y="8184"/>
                      <a:pt x="9203" y="8244"/>
                      <a:pt x="9172" y="8294"/>
                    </a:cubicBezTo>
                    <a:lnTo>
                      <a:pt x="9083" y="8444"/>
                    </a:lnTo>
                    <a:cubicBezTo>
                      <a:pt x="9023" y="8544"/>
                      <a:pt x="8953" y="8644"/>
                      <a:pt x="8883" y="8744"/>
                    </a:cubicBezTo>
                    <a:lnTo>
                      <a:pt x="8853" y="8773"/>
                    </a:lnTo>
                    <a:lnTo>
                      <a:pt x="8643" y="9043"/>
                    </a:lnTo>
                    <a:cubicBezTo>
                      <a:pt x="8563" y="9143"/>
                      <a:pt x="8493" y="9233"/>
                      <a:pt x="8403" y="9323"/>
                    </a:cubicBezTo>
                    <a:cubicBezTo>
                      <a:pt x="8324" y="9413"/>
                      <a:pt x="8244" y="9503"/>
                      <a:pt x="8153" y="9593"/>
                    </a:cubicBezTo>
                    <a:lnTo>
                      <a:pt x="7913" y="9863"/>
                    </a:lnTo>
                    <a:cubicBezTo>
                      <a:pt x="7754" y="10032"/>
                      <a:pt x="7574" y="10192"/>
                      <a:pt x="7424" y="10362"/>
                    </a:cubicBezTo>
                    <a:cubicBezTo>
                      <a:pt x="7344" y="10452"/>
                      <a:pt x="7264" y="10542"/>
                      <a:pt x="7194" y="10632"/>
                    </a:cubicBezTo>
                    <a:cubicBezTo>
                      <a:pt x="7154" y="10682"/>
                      <a:pt x="7125" y="10732"/>
                      <a:pt x="7085" y="10782"/>
                    </a:cubicBezTo>
                    <a:cubicBezTo>
                      <a:pt x="7054" y="10832"/>
                      <a:pt x="7014" y="10882"/>
                      <a:pt x="6994" y="10931"/>
                    </a:cubicBezTo>
                    <a:cubicBezTo>
                      <a:pt x="6925" y="11031"/>
                      <a:pt x="6865" y="11142"/>
                      <a:pt x="6805" y="11251"/>
                    </a:cubicBezTo>
                    <a:cubicBezTo>
                      <a:pt x="6745" y="11351"/>
                      <a:pt x="6685" y="11451"/>
                      <a:pt x="6625" y="11561"/>
                    </a:cubicBezTo>
                    <a:lnTo>
                      <a:pt x="6475" y="11891"/>
                    </a:lnTo>
                    <a:lnTo>
                      <a:pt x="6325" y="12250"/>
                    </a:lnTo>
                    <a:cubicBezTo>
                      <a:pt x="6285" y="12361"/>
                      <a:pt x="6235" y="12470"/>
                      <a:pt x="6195" y="12580"/>
                    </a:cubicBezTo>
                    <a:cubicBezTo>
                      <a:pt x="6155" y="12690"/>
                      <a:pt x="6125" y="12810"/>
                      <a:pt x="6085" y="12920"/>
                    </a:cubicBezTo>
                    <a:cubicBezTo>
                      <a:pt x="6045" y="13030"/>
                      <a:pt x="6005" y="13150"/>
                      <a:pt x="5965" y="13270"/>
                    </a:cubicBezTo>
                    <a:cubicBezTo>
                      <a:pt x="5935" y="13380"/>
                      <a:pt x="5915" y="13489"/>
                      <a:pt x="5886" y="13609"/>
                    </a:cubicBezTo>
                    <a:cubicBezTo>
                      <a:pt x="5855" y="13729"/>
                      <a:pt x="5826" y="13839"/>
                      <a:pt x="5795" y="13959"/>
                    </a:cubicBezTo>
                    <a:cubicBezTo>
                      <a:pt x="5775" y="14059"/>
                      <a:pt x="5755" y="14149"/>
                      <a:pt x="5735" y="14249"/>
                    </a:cubicBezTo>
                    <a:cubicBezTo>
                      <a:pt x="5726" y="14299"/>
                      <a:pt x="5715" y="14349"/>
                      <a:pt x="5695" y="14399"/>
                    </a:cubicBezTo>
                    <a:cubicBezTo>
                      <a:pt x="5646" y="14559"/>
                      <a:pt x="5595" y="14728"/>
                      <a:pt x="5546" y="14888"/>
                    </a:cubicBezTo>
                    <a:cubicBezTo>
                      <a:pt x="5486" y="15058"/>
                      <a:pt x="5416" y="15228"/>
                      <a:pt x="5356" y="15398"/>
                    </a:cubicBezTo>
                    <a:cubicBezTo>
                      <a:pt x="5286" y="15578"/>
                      <a:pt x="5226" y="15747"/>
                      <a:pt x="5166" y="15927"/>
                    </a:cubicBezTo>
                    <a:cubicBezTo>
                      <a:pt x="5036" y="16277"/>
                      <a:pt x="4906" y="16627"/>
                      <a:pt x="4786" y="16986"/>
                    </a:cubicBezTo>
                    <a:cubicBezTo>
                      <a:pt x="4736" y="17146"/>
                      <a:pt x="4687" y="17306"/>
                      <a:pt x="4636" y="17476"/>
                    </a:cubicBezTo>
                    <a:cubicBezTo>
                      <a:pt x="4576" y="17636"/>
                      <a:pt x="4527" y="17806"/>
                      <a:pt x="4456" y="17976"/>
                    </a:cubicBezTo>
                    <a:cubicBezTo>
                      <a:pt x="4396" y="18145"/>
                      <a:pt x="4327" y="18316"/>
                      <a:pt x="4256" y="18496"/>
                    </a:cubicBezTo>
                    <a:cubicBezTo>
                      <a:pt x="4227" y="18565"/>
                      <a:pt x="4207" y="18635"/>
                      <a:pt x="4177" y="18715"/>
                    </a:cubicBezTo>
                    <a:cubicBezTo>
                      <a:pt x="4147" y="18795"/>
                      <a:pt x="4117" y="18865"/>
                      <a:pt x="4077" y="18945"/>
                    </a:cubicBezTo>
                    <a:cubicBezTo>
                      <a:pt x="3997" y="19125"/>
                      <a:pt x="3917" y="19305"/>
                      <a:pt x="3837" y="19475"/>
                    </a:cubicBezTo>
                    <a:cubicBezTo>
                      <a:pt x="3747" y="19644"/>
                      <a:pt x="3667" y="19824"/>
                      <a:pt x="3587" y="19994"/>
                    </a:cubicBezTo>
                    <a:cubicBezTo>
                      <a:pt x="3428" y="20344"/>
                      <a:pt x="3268" y="20703"/>
                      <a:pt x="3177" y="21073"/>
                    </a:cubicBezTo>
                    <a:cubicBezTo>
                      <a:pt x="3148" y="21193"/>
                      <a:pt x="3128" y="21313"/>
                      <a:pt x="3108" y="21433"/>
                    </a:cubicBezTo>
                    <a:cubicBezTo>
                      <a:pt x="3097" y="21463"/>
                      <a:pt x="3097" y="21493"/>
                      <a:pt x="3097" y="21523"/>
                    </a:cubicBezTo>
                    <a:cubicBezTo>
                      <a:pt x="3077" y="21623"/>
                      <a:pt x="3068" y="21733"/>
                      <a:pt x="3057" y="21833"/>
                    </a:cubicBezTo>
                    <a:cubicBezTo>
                      <a:pt x="3048" y="21933"/>
                      <a:pt x="3048" y="22033"/>
                      <a:pt x="3048" y="22133"/>
                    </a:cubicBezTo>
                    <a:cubicBezTo>
                      <a:pt x="3037" y="22322"/>
                      <a:pt x="3028" y="22502"/>
                      <a:pt x="3008" y="22692"/>
                    </a:cubicBezTo>
                    <a:cubicBezTo>
                      <a:pt x="2988" y="22882"/>
                      <a:pt x="2968" y="23072"/>
                      <a:pt x="2938" y="23272"/>
                    </a:cubicBezTo>
                    <a:cubicBezTo>
                      <a:pt x="2908" y="23461"/>
                      <a:pt x="2888" y="23651"/>
                      <a:pt x="2868" y="23841"/>
                    </a:cubicBezTo>
                    <a:cubicBezTo>
                      <a:pt x="2848" y="24041"/>
                      <a:pt x="2818" y="24231"/>
                      <a:pt x="2798" y="24431"/>
                    </a:cubicBezTo>
                    <a:cubicBezTo>
                      <a:pt x="2788" y="24620"/>
                      <a:pt x="2768" y="24810"/>
                      <a:pt x="2758" y="25000"/>
                    </a:cubicBezTo>
                    <a:cubicBezTo>
                      <a:pt x="2738" y="25190"/>
                      <a:pt x="2728" y="25380"/>
                      <a:pt x="2708" y="25570"/>
                    </a:cubicBezTo>
                    <a:cubicBezTo>
                      <a:pt x="2698" y="25759"/>
                      <a:pt x="2678" y="25949"/>
                      <a:pt x="2648" y="26139"/>
                    </a:cubicBezTo>
                    <a:cubicBezTo>
                      <a:pt x="2628" y="26279"/>
                      <a:pt x="2608" y="26409"/>
                      <a:pt x="2578" y="26539"/>
                    </a:cubicBezTo>
                    <a:cubicBezTo>
                      <a:pt x="2548" y="26638"/>
                      <a:pt x="2518" y="26738"/>
                      <a:pt x="2478" y="26838"/>
                    </a:cubicBezTo>
                    <a:lnTo>
                      <a:pt x="2338" y="26838"/>
                    </a:lnTo>
                    <a:cubicBezTo>
                      <a:pt x="2368" y="26878"/>
                      <a:pt x="2398" y="26909"/>
                      <a:pt x="2428" y="26949"/>
                    </a:cubicBezTo>
                    <a:cubicBezTo>
                      <a:pt x="2398" y="27018"/>
                      <a:pt x="2378" y="27078"/>
                      <a:pt x="2348" y="27138"/>
                    </a:cubicBezTo>
                    <a:cubicBezTo>
                      <a:pt x="2298" y="27228"/>
                      <a:pt x="2258" y="27308"/>
                      <a:pt x="2209" y="27388"/>
                    </a:cubicBezTo>
                    <a:cubicBezTo>
                      <a:pt x="2198" y="27398"/>
                      <a:pt x="2198" y="27408"/>
                      <a:pt x="2189" y="27418"/>
                    </a:cubicBezTo>
                    <a:cubicBezTo>
                      <a:pt x="2178" y="27408"/>
                      <a:pt x="2178" y="27408"/>
                      <a:pt x="2178" y="27398"/>
                    </a:cubicBezTo>
                    <a:cubicBezTo>
                      <a:pt x="2149" y="27358"/>
                      <a:pt x="2129" y="27328"/>
                      <a:pt x="2109" y="27288"/>
                    </a:cubicBezTo>
                    <a:cubicBezTo>
                      <a:pt x="2049" y="27198"/>
                      <a:pt x="2009" y="27108"/>
                      <a:pt x="1958" y="27018"/>
                    </a:cubicBezTo>
                    <a:cubicBezTo>
                      <a:pt x="1898" y="26929"/>
                      <a:pt x="1849" y="26838"/>
                      <a:pt x="1789" y="26738"/>
                    </a:cubicBezTo>
                    <a:cubicBezTo>
                      <a:pt x="1739" y="26658"/>
                      <a:pt x="1689" y="26569"/>
                      <a:pt x="1629" y="26489"/>
                    </a:cubicBezTo>
                    <a:cubicBezTo>
                      <a:pt x="1579" y="26399"/>
                      <a:pt x="1519" y="26309"/>
                      <a:pt x="1459" y="26219"/>
                    </a:cubicBezTo>
                    <a:cubicBezTo>
                      <a:pt x="1389" y="26129"/>
                      <a:pt x="1329" y="26039"/>
                      <a:pt x="1269" y="25949"/>
                    </a:cubicBezTo>
                    <a:cubicBezTo>
                      <a:pt x="1239" y="25899"/>
                      <a:pt x="1209" y="25859"/>
                      <a:pt x="1179" y="25810"/>
                    </a:cubicBezTo>
                    <a:lnTo>
                      <a:pt x="1090" y="25690"/>
                    </a:lnTo>
                    <a:cubicBezTo>
                      <a:pt x="1030" y="25610"/>
                      <a:pt x="970" y="25519"/>
                      <a:pt x="910" y="25439"/>
                    </a:cubicBezTo>
                    <a:cubicBezTo>
                      <a:pt x="879" y="25399"/>
                      <a:pt x="850" y="25360"/>
                      <a:pt x="810" y="25320"/>
                    </a:cubicBezTo>
                    <a:cubicBezTo>
                      <a:pt x="779" y="25280"/>
                      <a:pt x="739" y="25250"/>
                      <a:pt x="690" y="25220"/>
                    </a:cubicBezTo>
                    <a:cubicBezTo>
                      <a:pt x="610" y="25170"/>
                      <a:pt x="530" y="25130"/>
                      <a:pt x="460" y="25080"/>
                    </a:cubicBezTo>
                    <a:cubicBezTo>
                      <a:pt x="400" y="25040"/>
                      <a:pt x="350" y="25000"/>
                      <a:pt x="310" y="24960"/>
                    </a:cubicBezTo>
                    <a:cubicBezTo>
                      <a:pt x="290" y="24920"/>
                      <a:pt x="260" y="24890"/>
                      <a:pt x="240" y="24850"/>
                    </a:cubicBezTo>
                    <a:cubicBezTo>
                      <a:pt x="220" y="24810"/>
                      <a:pt x="210" y="24760"/>
                      <a:pt x="190" y="24720"/>
                    </a:cubicBezTo>
                    <a:cubicBezTo>
                      <a:pt x="170" y="24671"/>
                      <a:pt x="150" y="24611"/>
                      <a:pt x="130" y="24560"/>
                    </a:cubicBezTo>
                    <a:lnTo>
                      <a:pt x="130" y="24480"/>
                    </a:lnTo>
                    <a:lnTo>
                      <a:pt x="10" y="24460"/>
                    </a:lnTo>
                    <a:cubicBezTo>
                      <a:pt x="0" y="24491"/>
                      <a:pt x="0" y="24511"/>
                      <a:pt x="0" y="24531"/>
                    </a:cubicBezTo>
                    <a:cubicBezTo>
                      <a:pt x="0" y="24591"/>
                      <a:pt x="20" y="24651"/>
                      <a:pt x="40" y="24710"/>
                    </a:cubicBezTo>
                    <a:cubicBezTo>
                      <a:pt x="60" y="24760"/>
                      <a:pt x="70" y="24800"/>
                      <a:pt x="90" y="24840"/>
                    </a:cubicBezTo>
                    <a:cubicBezTo>
                      <a:pt x="120" y="24920"/>
                      <a:pt x="150" y="25000"/>
                      <a:pt x="210" y="25070"/>
                    </a:cubicBezTo>
                    <a:cubicBezTo>
                      <a:pt x="330" y="25190"/>
                      <a:pt x="480" y="25270"/>
                      <a:pt x="619" y="25360"/>
                    </a:cubicBezTo>
                    <a:cubicBezTo>
                      <a:pt x="659" y="25390"/>
                      <a:pt x="690" y="25419"/>
                      <a:pt x="719" y="25459"/>
                    </a:cubicBezTo>
                    <a:cubicBezTo>
                      <a:pt x="779" y="25530"/>
                      <a:pt x="839" y="25610"/>
                      <a:pt x="890" y="25690"/>
                    </a:cubicBezTo>
                    <a:cubicBezTo>
                      <a:pt x="939" y="25779"/>
                      <a:pt x="999" y="25870"/>
                      <a:pt x="1050" y="25959"/>
                    </a:cubicBezTo>
                    <a:cubicBezTo>
                      <a:pt x="1159" y="26149"/>
                      <a:pt x="1279" y="26329"/>
                      <a:pt x="1389" y="26529"/>
                    </a:cubicBezTo>
                    <a:cubicBezTo>
                      <a:pt x="1439" y="26609"/>
                      <a:pt x="1489" y="26698"/>
                      <a:pt x="1539" y="26789"/>
                    </a:cubicBezTo>
                    <a:cubicBezTo>
                      <a:pt x="1589" y="26878"/>
                      <a:pt x="1639" y="26969"/>
                      <a:pt x="1699" y="27049"/>
                    </a:cubicBezTo>
                    <a:cubicBezTo>
                      <a:pt x="1719" y="27098"/>
                      <a:pt x="1749" y="27138"/>
                      <a:pt x="1779" y="27188"/>
                    </a:cubicBezTo>
                    <a:cubicBezTo>
                      <a:pt x="1809" y="27238"/>
                      <a:pt x="1829" y="27278"/>
                      <a:pt x="1858" y="27328"/>
                    </a:cubicBezTo>
                    <a:cubicBezTo>
                      <a:pt x="1898" y="27408"/>
                      <a:pt x="1949" y="27478"/>
                      <a:pt x="1998" y="27558"/>
                    </a:cubicBezTo>
                    <a:cubicBezTo>
                      <a:pt x="2009" y="27578"/>
                      <a:pt x="2029" y="27588"/>
                      <a:pt x="2038" y="27608"/>
                    </a:cubicBezTo>
                    <a:lnTo>
                      <a:pt x="2058" y="27628"/>
                    </a:lnTo>
                    <a:cubicBezTo>
                      <a:pt x="2049" y="27638"/>
                      <a:pt x="2038" y="27658"/>
                      <a:pt x="2029" y="27678"/>
                    </a:cubicBezTo>
                    <a:cubicBezTo>
                      <a:pt x="2018" y="27688"/>
                      <a:pt x="2009" y="27708"/>
                      <a:pt x="1998" y="27728"/>
                    </a:cubicBezTo>
                    <a:cubicBezTo>
                      <a:pt x="1978" y="27778"/>
                      <a:pt x="1949" y="27837"/>
                      <a:pt x="1929" y="27888"/>
                    </a:cubicBezTo>
                    <a:cubicBezTo>
                      <a:pt x="1889" y="27977"/>
                      <a:pt x="1858" y="28068"/>
                      <a:pt x="1829" y="28148"/>
                    </a:cubicBezTo>
                    <a:cubicBezTo>
                      <a:pt x="1789" y="28237"/>
                      <a:pt x="1759" y="28337"/>
                      <a:pt x="1739" y="28427"/>
                    </a:cubicBezTo>
                    <a:cubicBezTo>
                      <a:pt x="1729" y="28477"/>
                      <a:pt x="1719" y="28537"/>
                      <a:pt x="1719" y="28587"/>
                    </a:cubicBezTo>
                    <a:cubicBezTo>
                      <a:pt x="1709" y="28657"/>
                      <a:pt x="1719" y="28717"/>
                      <a:pt x="1739" y="28787"/>
                    </a:cubicBezTo>
                    <a:cubicBezTo>
                      <a:pt x="1749" y="28847"/>
                      <a:pt x="1779" y="28907"/>
                      <a:pt x="1799" y="28967"/>
                    </a:cubicBezTo>
                    <a:lnTo>
                      <a:pt x="1889" y="29116"/>
                    </a:lnTo>
                    <a:cubicBezTo>
                      <a:pt x="1929" y="29167"/>
                      <a:pt x="1969" y="29216"/>
                      <a:pt x="2018" y="29267"/>
                    </a:cubicBezTo>
                    <a:cubicBezTo>
                      <a:pt x="2058" y="29316"/>
                      <a:pt x="2109" y="29356"/>
                      <a:pt x="2149" y="29407"/>
                    </a:cubicBezTo>
                    <a:cubicBezTo>
                      <a:pt x="2178" y="29447"/>
                      <a:pt x="2198" y="29487"/>
                      <a:pt x="2218" y="29526"/>
                    </a:cubicBezTo>
                    <a:cubicBezTo>
                      <a:pt x="2249" y="29606"/>
                      <a:pt x="2258" y="29686"/>
                      <a:pt x="2269" y="29766"/>
                    </a:cubicBezTo>
                    <a:lnTo>
                      <a:pt x="2298" y="29916"/>
                    </a:lnTo>
                    <a:cubicBezTo>
                      <a:pt x="2308" y="29956"/>
                      <a:pt x="2338" y="30006"/>
                      <a:pt x="2358" y="30046"/>
                    </a:cubicBezTo>
                    <a:lnTo>
                      <a:pt x="2418" y="30136"/>
                    </a:lnTo>
                    <a:cubicBezTo>
                      <a:pt x="2498" y="30236"/>
                      <a:pt x="2588" y="30335"/>
                      <a:pt x="2698" y="30406"/>
                    </a:cubicBezTo>
                    <a:cubicBezTo>
                      <a:pt x="2738" y="30435"/>
                      <a:pt x="2778" y="30466"/>
                      <a:pt x="2828" y="30495"/>
                    </a:cubicBezTo>
                    <a:cubicBezTo>
                      <a:pt x="2848" y="30515"/>
                      <a:pt x="2868" y="30546"/>
                      <a:pt x="2898" y="30566"/>
                    </a:cubicBezTo>
                    <a:cubicBezTo>
                      <a:pt x="2928" y="30615"/>
                      <a:pt x="2958" y="30666"/>
                      <a:pt x="2988" y="30725"/>
                    </a:cubicBezTo>
                    <a:cubicBezTo>
                      <a:pt x="3008" y="30755"/>
                      <a:pt x="3028" y="30795"/>
                      <a:pt x="3048" y="30825"/>
                    </a:cubicBezTo>
                    <a:cubicBezTo>
                      <a:pt x="3077" y="30865"/>
                      <a:pt x="3108" y="30895"/>
                      <a:pt x="3148" y="30935"/>
                    </a:cubicBezTo>
                    <a:lnTo>
                      <a:pt x="3268" y="31025"/>
                    </a:lnTo>
                    <a:cubicBezTo>
                      <a:pt x="3317" y="31055"/>
                      <a:pt x="3368" y="31075"/>
                      <a:pt x="3417" y="31095"/>
                    </a:cubicBezTo>
                    <a:cubicBezTo>
                      <a:pt x="3448" y="31105"/>
                      <a:pt x="3477" y="31115"/>
                      <a:pt x="3497" y="31125"/>
                    </a:cubicBezTo>
                    <a:cubicBezTo>
                      <a:pt x="3533" y="31139"/>
                      <a:pt x="3574" y="31144"/>
                      <a:pt x="3614" y="31144"/>
                    </a:cubicBezTo>
                    <a:cubicBezTo>
                      <a:pt x="3663" y="31144"/>
                      <a:pt x="3713" y="31136"/>
                      <a:pt x="3757" y="31125"/>
                    </a:cubicBezTo>
                    <a:cubicBezTo>
                      <a:pt x="3777" y="31115"/>
                      <a:pt x="3807" y="31105"/>
                      <a:pt x="3827" y="31095"/>
                    </a:cubicBezTo>
                    <a:cubicBezTo>
                      <a:pt x="3847" y="31085"/>
                      <a:pt x="3857" y="31075"/>
                      <a:pt x="3877" y="31065"/>
                    </a:cubicBezTo>
                    <a:cubicBezTo>
                      <a:pt x="3897" y="31055"/>
                      <a:pt x="3907" y="31035"/>
                      <a:pt x="3927" y="31025"/>
                    </a:cubicBezTo>
                    <a:cubicBezTo>
                      <a:pt x="3947" y="30995"/>
                      <a:pt x="3967" y="30965"/>
                      <a:pt x="3987" y="30945"/>
                    </a:cubicBezTo>
                    <a:lnTo>
                      <a:pt x="4017" y="30885"/>
                    </a:lnTo>
                    <a:cubicBezTo>
                      <a:pt x="4017" y="30895"/>
                      <a:pt x="4017" y="30895"/>
                      <a:pt x="4027" y="30895"/>
                    </a:cubicBezTo>
                    <a:cubicBezTo>
                      <a:pt x="4067" y="30955"/>
                      <a:pt x="4127" y="31005"/>
                      <a:pt x="4187" y="31055"/>
                    </a:cubicBezTo>
                    <a:cubicBezTo>
                      <a:pt x="4247" y="31105"/>
                      <a:pt x="4316" y="31145"/>
                      <a:pt x="4376" y="31185"/>
                    </a:cubicBezTo>
                    <a:cubicBezTo>
                      <a:pt x="4427" y="31205"/>
                      <a:pt x="4467" y="31225"/>
                      <a:pt x="4507" y="31245"/>
                    </a:cubicBezTo>
                    <a:cubicBezTo>
                      <a:pt x="4507" y="31245"/>
                      <a:pt x="4496" y="31245"/>
                      <a:pt x="4496" y="31255"/>
                    </a:cubicBezTo>
                    <a:cubicBezTo>
                      <a:pt x="4447" y="31275"/>
                      <a:pt x="4396" y="31305"/>
                      <a:pt x="4347" y="31335"/>
                    </a:cubicBezTo>
                    <a:cubicBezTo>
                      <a:pt x="4256" y="31405"/>
                      <a:pt x="4177" y="31465"/>
                      <a:pt x="4077" y="31534"/>
                    </a:cubicBezTo>
                    <a:cubicBezTo>
                      <a:pt x="4037" y="31565"/>
                      <a:pt x="3987" y="31585"/>
                      <a:pt x="3947" y="31614"/>
                    </a:cubicBezTo>
                    <a:cubicBezTo>
                      <a:pt x="3907" y="31654"/>
                      <a:pt x="3867" y="31685"/>
                      <a:pt x="3827" y="31725"/>
                    </a:cubicBezTo>
                    <a:cubicBezTo>
                      <a:pt x="3727" y="31805"/>
                      <a:pt x="3637" y="31885"/>
                      <a:pt x="3547" y="31974"/>
                    </a:cubicBezTo>
                    <a:cubicBezTo>
                      <a:pt x="3477" y="32034"/>
                      <a:pt x="3417" y="32094"/>
                      <a:pt x="3348" y="32154"/>
                    </a:cubicBezTo>
                    <a:cubicBezTo>
                      <a:pt x="3308" y="32194"/>
                      <a:pt x="3268" y="32234"/>
                      <a:pt x="3237" y="32274"/>
                    </a:cubicBezTo>
                    <a:cubicBezTo>
                      <a:pt x="3188" y="32334"/>
                      <a:pt x="3148" y="32404"/>
                      <a:pt x="3108" y="32464"/>
                    </a:cubicBezTo>
                    <a:cubicBezTo>
                      <a:pt x="3097" y="32504"/>
                      <a:pt x="3077" y="32544"/>
                      <a:pt x="3077" y="32594"/>
                    </a:cubicBezTo>
                    <a:cubicBezTo>
                      <a:pt x="3088" y="32634"/>
                      <a:pt x="3117" y="32684"/>
                      <a:pt x="3168" y="32704"/>
                    </a:cubicBezTo>
                    <a:cubicBezTo>
                      <a:pt x="3182" y="32710"/>
                      <a:pt x="3198" y="32712"/>
                      <a:pt x="3214" y="32712"/>
                    </a:cubicBezTo>
                    <a:cubicBezTo>
                      <a:pt x="3252" y="32712"/>
                      <a:pt x="3292" y="32698"/>
                      <a:pt x="3328" y="32684"/>
                    </a:cubicBezTo>
                    <a:cubicBezTo>
                      <a:pt x="3377" y="32664"/>
                      <a:pt x="3428" y="32644"/>
                      <a:pt x="3468" y="32624"/>
                    </a:cubicBezTo>
                    <a:cubicBezTo>
                      <a:pt x="3527" y="32594"/>
                      <a:pt x="3577" y="32574"/>
                      <a:pt x="3627" y="32554"/>
                    </a:cubicBezTo>
                    <a:cubicBezTo>
                      <a:pt x="3677" y="32524"/>
                      <a:pt x="3737" y="32494"/>
                      <a:pt x="3787" y="32464"/>
                    </a:cubicBezTo>
                    <a:cubicBezTo>
                      <a:pt x="3887" y="32404"/>
                      <a:pt x="3987" y="32354"/>
                      <a:pt x="4077" y="32294"/>
                    </a:cubicBezTo>
                    <a:cubicBezTo>
                      <a:pt x="4087" y="32294"/>
                      <a:pt x="4097" y="32284"/>
                      <a:pt x="4107" y="32284"/>
                    </a:cubicBezTo>
                    <a:cubicBezTo>
                      <a:pt x="4236" y="32214"/>
                      <a:pt x="4356" y="32144"/>
                      <a:pt x="4476" y="32064"/>
                    </a:cubicBezTo>
                    <a:cubicBezTo>
                      <a:pt x="4567" y="32014"/>
                      <a:pt x="4667" y="31954"/>
                      <a:pt x="4756" y="31905"/>
                    </a:cubicBezTo>
                    <a:cubicBezTo>
                      <a:pt x="4766" y="31925"/>
                      <a:pt x="4776" y="31934"/>
                      <a:pt x="4796" y="31954"/>
                    </a:cubicBezTo>
                    <a:cubicBezTo>
                      <a:pt x="4816" y="31984"/>
                      <a:pt x="4846" y="32014"/>
                      <a:pt x="4866" y="32044"/>
                    </a:cubicBezTo>
                    <a:cubicBezTo>
                      <a:pt x="4886" y="32064"/>
                      <a:pt x="4896" y="32074"/>
                      <a:pt x="4906" y="32094"/>
                    </a:cubicBezTo>
                    <a:lnTo>
                      <a:pt x="4936" y="32124"/>
                    </a:lnTo>
                    <a:cubicBezTo>
                      <a:pt x="4966" y="32154"/>
                      <a:pt x="4996" y="32194"/>
                      <a:pt x="5016" y="32234"/>
                    </a:cubicBezTo>
                    <a:cubicBezTo>
                      <a:pt x="5066" y="32294"/>
                      <a:pt x="5106" y="32364"/>
                      <a:pt x="5156" y="32434"/>
                    </a:cubicBezTo>
                    <a:cubicBezTo>
                      <a:pt x="5206" y="32494"/>
                      <a:pt x="5256" y="32564"/>
                      <a:pt x="5296" y="32634"/>
                    </a:cubicBezTo>
                    <a:cubicBezTo>
                      <a:pt x="5346" y="32704"/>
                      <a:pt x="5396" y="32773"/>
                      <a:pt x="5446" y="32833"/>
                    </a:cubicBezTo>
                    <a:cubicBezTo>
                      <a:pt x="5495" y="32904"/>
                      <a:pt x="5546" y="32964"/>
                      <a:pt x="5595" y="33033"/>
                    </a:cubicBezTo>
                    <a:cubicBezTo>
                      <a:pt x="5695" y="33173"/>
                      <a:pt x="5795" y="33333"/>
                      <a:pt x="5895" y="33473"/>
                    </a:cubicBezTo>
                    <a:cubicBezTo>
                      <a:pt x="5945" y="33553"/>
                      <a:pt x="5995" y="33623"/>
                      <a:pt x="6045" y="33693"/>
                    </a:cubicBezTo>
                    <a:cubicBezTo>
                      <a:pt x="6095" y="33773"/>
                      <a:pt x="6145" y="33853"/>
                      <a:pt x="6185" y="33932"/>
                    </a:cubicBezTo>
                    <a:cubicBezTo>
                      <a:pt x="6235" y="34003"/>
                      <a:pt x="6275" y="34083"/>
                      <a:pt x="6325" y="34152"/>
                    </a:cubicBezTo>
                    <a:cubicBezTo>
                      <a:pt x="6375" y="34223"/>
                      <a:pt x="6425" y="34292"/>
                      <a:pt x="6485" y="34362"/>
                    </a:cubicBezTo>
                    <a:cubicBezTo>
                      <a:pt x="6535" y="34432"/>
                      <a:pt x="6595" y="34502"/>
                      <a:pt x="6645" y="34572"/>
                    </a:cubicBezTo>
                    <a:cubicBezTo>
                      <a:pt x="6694" y="34642"/>
                      <a:pt x="6745" y="34722"/>
                      <a:pt x="6805" y="34792"/>
                    </a:cubicBezTo>
                    <a:cubicBezTo>
                      <a:pt x="6854" y="34862"/>
                      <a:pt x="6914" y="34942"/>
                      <a:pt x="6965" y="35012"/>
                    </a:cubicBezTo>
                    <a:lnTo>
                      <a:pt x="7144" y="35222"/>
                    </a:lnTo>
                    <a:cubicBezTo>
                      <a:pt x="7384" y="35502"/>
                      <a:pt x="7604" y="35801"/>
                      <a:pt x="7824" y="36081"/>
                    </a:cubicBezTo>
                    <a:cubicBezTo>
                      <a:pt x="7944" y="36221"/>
                      <a:pt x="8044" y="36370"/>
                      <a:pt x="8153" y="36521"/>
                    </a:cubicBezTo>
                    <a:cubicBezTo>
                      <a:pt x="8204" y="36590"/>
                      <a:pt x="8244" y="36661"/>
                      <a:pt x="8293" y="36730"/>
                    </a:cubicBezTo>
                    <a:cubicBezTo>
                      <a:pt x="8343" y="36800"/>
                      <a:pt x="8403" y="36880"/>
                      <a:pt x="8453" y="36950"/>
                    </a:cubicBezTo>
                    <a:cubicBezTo>
                      <a:pt x="8563" y="37100"/>
                      <a:pt x="8663" y="37240"/>
                      <a:pt x="8773" y="37390"/>
                    </a:cubicBezTo>
                    <a:cubicBezTo>
                      <a:pt x="8813" y="37460"/>
                      <a:pt x="8863" y="37520"/>
                      <a:pt x="8903" y="37589"/>
                    </a:cubicBezTo>
                    <a:cubicBezTo>
                      <a:pt x="8883" y="37649"/>
                      <a:pt x="8863" y="37709"/>
                      <a:pt x="8853" y="37769"/>
                    </a:cubicBezTo>
                    <a:cubicBezTo>
                      <a:pt x="8833" y="37840"/>
                      <a:pt x="8823" y="37909"/>
                      <a:pt x="8803" y="37980"/>
                    </a:cubicBezTo>
                    <a:cubicBezTo>
                      <a:pt x="8793" y="38039"/>
                      <a:pt x="8773" y="38099"/>
                      <a:pt x="8753" y="38159"/>
                    </a:cubicBezTo>
                    <a:cubicBezTo>
                      <a:pt x="8743" y="38219"/>
                      <a:pt x="8723" y="38279"/>
                      <a:pt x="8713" y="38349"/>
                    </a:cubicBezTo>
                    <a:cubicBezTo>
                      <a:pt x="8693" y="38419"/>
                      <a:pt x="8683" y="38479"/>
                      <a:pt x="8663" y="38549"/>
                    </a:cubicBezTo>
                    <a:cubicBezTo>
                      <a:pt x="8643" y="38619"/>
                      <a:pt x="8623" y="38679"/>
                      <a:pt x="8613" y="38748"/>
                    </a:cubicBezTo>
                    <a:cubicBezTo>
                      <a:pt x="8583" y="38879"/>
                      <a:pt x="8553" y="39019"/>
                      <a:pt x="8523" y="39148"/>
                    </a:cubicBezTo>
                    <a:cubicBezTo>
                      <a:pt x="8503" y="39278"/>
                      <a:pt x="8463" y="39408"/>
                      <a:pt x="8423" y="39528"/>
                    </a:cubicBezTo>
                    <a:cubicBezTo>
                      <a:pt x="8383" y="39658"/>
                      <a:pt x="8353" y="39798"/>
                      <a:pt x="8304" y="39927"/>
                    </a:cubicBezTo>
                    <a:cubicBezTo>
                      <a:pt x="8264" y="40058"/>
                      <a:pt x="8213" y="40187"/>
                      <a:pt x="8173" y="40318"/>
                    </a:cubicBezTo>
                    <a:cubicBezTo>
                      <a:pt x="8133" y="40457"/>
                      <a:pt x="8084" y="40597"/>
                      <a:pt x="8033" y="40737"/>
                    </a:cubicBezTo>
                    <a:cubicBezTo>
                      <a:pt x="7993" y="40867"/>
                      <a:pt x="7944" y="41007"/>
                      <a:pt x="7904" y="41146"/>
                    </a:cubicBezTo>
                    <a:cubicBezTo>
                      <a:pt x="7854" y="41286"/>
                      <a:pt x="7814" y="41426"/>
                      <a:pt x="7784" y="41577"/>
                    </a:cubicBezTo>
                    <a:cubicBezTo>
                      <a:pt x="7744" y="41706"/>
                      <a:pt x="7714" y="41846"/>
                      <a:pt x="7684" y="41976"/>
                    </a:cubicBezTo>
                    <a:cubicBezTo>
                      <a:pt x="7654" y="42126"/>
                      <a:pt x="7624" y="42266"/>
                      <a:pt x="7594" y="42416"/>
                    </a:cubicBezTo>
                    <a:cubicBezTo>
                      <a:pt x="7564" y="42565"/>
                      <a:pt x="7554" y="42716"/>
                      <a:pt x="7544" y="42865"/>
                    </a:cubicBezTo>
                    <a:cubicBezTo>
                      <a:pt x="7524" y="43005"/>
                      <a:pt x="7514" y="43145"/>
                      <a:pt x="7514" y="43285"/>
                    </a:cubicBezTo>
                    <a:cubicBezTo>
                      <a:pt x="7504" y="43425"/>
                      <a:pt x="7494" y="43564"/>
                      <a:pt x="7504" y="43695"/>
                    </a:cubicBezTo>
                    <a:cubicBezTo>
                      <a:pt x="7504" y="43844"/>
                      <a:pt x="7504" y="43984"/>
                      <a:pt x="7514" y="44124"/>
                    </a:cubicBezTo>
                    <a:cubicBezTo>
                      <a:pt x="7524" y="44194"/>
                      <a:pt x="7534" y="44264"/>
                      <a:pt x="7544" y="44324"/>
                    </a:cubicBezTo>
                    <a:cubicBezTo>
                      <a:pt x="7554" y="44374"/>
                      <a:pt x="7574" y="44424"/>
                      <a:pt x="7584" y="44474"/>
                    </a:cubicBezTo>
                    <a:cubicBezTo>
                      <a:pt x="7604" y="44584"/>
                      <a:pt x="7624" y="44694"/>
                      <a:pt x="7634" y="44803"/>
                    </a:cubicBezTo>
                    <a:cubicBezTo>
                      <a:pt x="7644" y="44843"/>
                      <a:pt x="7654" y="44883"/>
                      <a:pt x="7654" y="44934"/>
                    </a:cubicBezTo>
                    <a:lnTo>
                      <a:pt x="7654" y="45114"/>
                    </a:lnTo>
                    <a:cubicBezTo>
                      <a:pt x="7654" y="45143"/>
                      <a:pt x="7654" y="45163"/>
                      <a:pt x="7664" y="45183"/>
                    </a:cubicBezTo>
                    <a:cubicBezTo>
                      <a:pt x="7644" y="45203"/>
                      <a:pt x="7644" y="45234"/>
                      <a:pt x="7644" y="45263"/>
                    </a:cubicBezTo>
                    <a:cubicBezTo>
                      <a:pt x="7664" y="45343"/>
                      <a:pt x="7674" y="45423"/>
                      <a:pt x="7694" y="45503"/>
                    </a:cubicBezTo>
                    <a:cubicBezTo>
                      <a:pt x="7704" y="45533"/>
                      <a:pt x="7704" y="45553"/>
                      <a:pt x="7714" y="45583"/>
                    </a:cubicBezTo>
                    <a:cubicBezTo>
                      <a:pt x="7594" y="45683"/>
                      <a:pt x="7484" y="45783"/>
                      <a:pt x="7364" y="45893"/>
                    </a:cubicBezTo>
                    <a:cubicBezTo>
                      <a:pt x="7254" y="45993"/>
                      <a:pt x="7144" y="46113"/>
                      <a:pt x="7034" y="46233"/>
                    </a:cubicBezTo>
                    <a:cubicBezTo>
                      <a:pt x="6925" y="46342"/>
                      <a:pt x="6814" y="46462"/>
                      <a:pt x="6714" y="46582"/>
                    </a:cubicBezTo>
                    <a:cubicBezTo>
                      <a:pt x="6605" y="46722"/>
                      <a:pt x="6495" y="46852"/>
                      <a:pt x="6395" y="47002"/>
                    </a:cubicBezTo>
                    <a:cubicBezTo>
                      <a:pt x="6315" y="47122"/>
                      <a:pt x="6235" y="47252"/>
                      <a:pt x="6165" y="47381"/>
                    </a:cubicBezTo>
                    <a:lnTo>
                      <a:pt x="6155" y="47392"/>
                    </a:lnTo>
                    <a:cubicBezTo>
                      <a:pt x="6085" y="47441"/>
                      <a:pt x="6005" y="47492"/>
                      <a:pt x="5945" y="47552"/>
                    </a:cubicBezTo>
                    <a:cubicBezTo>
                      <a:pt x="5875" y="47621"/>
                      <a:pt x="5806" y="47681"/>
                      <a:pt x="5735" y="47751"/>
                    </a:cubicBezTo>
                    <a:cubicBezTo>
                      <a:pt x="5615" y="47881"/>
                      <a:pt x="5495" y="48021"/>
                      <a:pt x="5386" y="48161"/>
                    </a:cubicBezTo>
                    <a:cubicBezTo>
                      <a:pt x="5266" y="48301"/>
                      <a:pt x="5146" y="48440"/>
                      <a:pt x="5046" y="48600"/>
                    </a:cubicBezTo>
                    <a:cubicBezTo>
                      <a:pt x="4956" y="48751"/>
                      <a:pt x="4876" y="48910"/>
                      <a:pt x="4786" y="49070"/>
                    </a:cubicBezTo>
                    <a:lnTo>
                      <a:pt x="4667" y="49310"/>
                    </a:lnTo>
                    <a:cubicBezTo>
                      <a:pt x="4627" y="49400"/>
                      <a:pt x="4587" y="49490"/>
                      <a:pt x="4556" y="49590"/>
                    </a:cubicBezTo>
                    <a:cubicBezTo>
                      <a:pt x="4547" y="49630"/>
                      <a:pt x="4536" y="49670"/>
                      <a:pt x="4516" y="49719"/>
                    </a:cubicBezTo>
                    <a:cubicBezTo>
                      <a:pt x="4507" y="49759"/>
                      <a:pt x="4496" y="49790"/>
                      <a:pt x="4487" y="49830"/>
                    </a:cubicBezTo>
                    <a:lnTo>
                      <a:pt x="4427" y="50099"/>
                    </a:lnTo>
                    <a:cubicBezTo>
                      <a:pt x="4356" y="50469"/>
                      <a:pt x="4327" y="50838"/>
                      <a:pt x="4316" y="51218"/>
                    </a:cubicBezTo>
                    <a:cubicBezTo>
                      <a:pt x="4307" y="51298"/>
                      <a:pt x="4307" y="51388"/>
                      <a:pt x="4307" y="51478"/>
                    </a:cubicBezTo>
                    <a:cubicBezTo>
                      <a:pt x="4307" y="51568"/>
                      <a:pt x="4307" y="51648"/>
                      <a:pt x="4316" y="51738"/>
                    </a:cubicBezTo>
                    <a:cubicBezTo>
                      <a:pt x="4336" y="51938"/>
                      <a:pt x="4396" y="52117"/>
                      <a:pt x="4456" y="52308"/>
                    </a:cubicBezTo>
                    <a:cubicBezTo>
                      <a:pt x="4516" y="52488"/>
                      <a:pt x="4596" y="52657"/>
                      <a:pt x="4696" y="52807"/>
                    </a:cubicBezTo>
                    <a:cubicBezTo>
                      <a:pt x="4736" y="52877"/>
                      <a:pt x="4786" y="52947"/>
                      <a:pt x="4846" y="53017"/>
                    </a:cubicBezTo>
                    <a:cubicBezTo>
                      <a:pt x="4896" y="53087"/>
                      <a:pt x="4956" y="53167"/>
                      <a:pt x="5016" y="53236"/>
                    </a:cubicBezTo>
                    <a:cubicBezTo>
                      <a:pt x="5076" y="53307"/>
                      <a:pt x="5146" y="53376"/>
                      <a:pt x="5206" y="53447"/>
                    </a:cubicBezTo>
                    <a:cubicBezTo>
                      <a:pt x="5266" y="53507"/>
                      <a:pt x="5316" y="53576"/>
                      <a:pt x="5376" y="53647"/>
                    </a:cubicBezTo>
                    <a:cubicBezTo>
                      <a:pt x="5495" y="53776"/>
                      <a:pt x="5626" y="53906"/>
                      <a:pt x="5746" y="54036"/>
                    </a:cubicBezTo>
                    <a:cubicBezTo>
                      <a:pt x="5815" y="54106"/>
                      <a:pt x="5875" y="54176"/>
                      <a:pt x="5945" y="54236"/>
                    </a:cubicBezTo>
                    <a:cubicBezTo>
                      <a:pt x="6005" y="54296"/>
                      <a:pt x="6075" y="54356"/>
                      <a:pt x="6135" y="54416"/>
                    </a:cubicBezTo>
                    <a:cubicBezTo>
                      <a:pt x="6205" y="54475"/>
                      <a:pt x="6265" y="54535"/>
                      <a:pt x="6335" y="54595"/>
                    </a:cubicBezTo>
                    <a:lnTo>
                      <a:pt x="6545" y="54775"/>
                    </a:lnTo>
                    <a:cubicBezTo>
                      <a:pt x="6625" y="54835"/>
                      <a:pt x="6694" y="54906"/>
                      <a:pt x="6774" y="54965"/>
                    </a:cubicBezTo>
                    <a:cubicBezTo>
                      <a:pt x="6854" y="55015"/>
                      <a:pt x="6925" y="55075"/>
                      <a:pt x="6994" y="55125"/>
                    </a:cubicBezTo>
                    <a:cubicBezTo>
                      <a:pt x="7074" y="55185"/>
                      <a:pt x="7144" y="55235"/>
                      <a:pt x="7214" y="55295"/>
                    </a:cubicBezTo>
                    <a:cubicBezTo>
                      <a:pt x="7294" y="55345"/>
                      <a:pt x="7364" y="55405"/>
                      <a:pt x="7434" y="55455"/>
                    </a:cubicBezTo>
                    <a:cubicBezTo>
                      <a:pt x="7574" y="55565"/>
                      <a:pt x="7724" y="55654"/>
                      <a:pt x="7864" y="55754"/>
                    </a:cubicBezTo>
                    <a:cubicBezTo>
                      <a:pt x="7944" y="55814"/>
                      <a:pt x="8013" y="55865"/>
                      <a:pt x="8093" y="55914"/>
                    </a:cubicBezTo>
                    <a:cubicBezTo>
                      <a:pt x="8173" y="55965"/>
                      <a:pt x="8253" y="56005"/>
                      <a:pt x="8333" y="56045"/>
                    </a:cubicBezTo>
                    <a:cubicBezTo>
                      <a:pt x="8493" y="56134"/>
                      <a:pt x="8653" y="56204"/>
                      <a:pt x="8803" y="56274"/>
                    </a:cubicBezTo>
                    <a:cubicBezTo>
                      <a:pt x="8973" y="56354"/>
                      <a:pt x="9143" y="56424"/>
                      <a:pt x="9312" y="56494"/>
                    </a:cubicBezTo>
                    <a:cubicBezTo>
                      <a:pt x="9312" y="56494"/>
                      <a:pt x="9312" y="56504"/>
                      <a:pt x="9323" y="56504"/>
                    </a:cubicBezTo>
                    <a:cubicBezTo>
                      <a:pt x="9492" y="56574"/>
                      <a:pt x="9672" y="56634"/>
                      <a:pt x="9842" y="56694"/>
                    </a:cubicBezTo>
                    <a:cubicBezTo>
                      <a:pt x="10012" y="56754"/>
                      <a:pt x="10172" y="56824"/>
                      <a:pt x="10342" y="56873"/>
                    </a:cubicBezTo>
                    <a:cubicBezTo>
                      <a:pt x="10431" y="56904"/>
                      <a:pt x="10511" y="56933"/>
                      <a:pt x="10602" y="56953"/>
                    </a:cubicBezTo>
                    <a:cubicBezTo>
                      <a:pt x="10682" y="56973"/>
                      <a:pt x="10771" y="56993"/>
                      <a:pt x="10851" y="57013"/>
                    </a:cubicBezTo>
                    <a:cubicBezTo>
                      <a:pt x="11021" y="57044"/>
                      <a:pt x="11191" y="57084"/>
                      <a:pt x="11361" y="57124"/>
                    </a:cubicBezTo>
                    <a:cubicBezTo>
                      <a:pt x="11530" y="57173"/>
                      <a:pt x="11701" y="57213"/>
                      <a:pt x="11870" y="57244"/>
                    </a:cubicBezTo>
                    <a:cubicBezTo>
                      <a:pt x="11980" y="57264"/>
                      <a:pt x="12080" y="57273"/>
                      <a:pt x="12190" y="57284"/>
                    </a:cubicBezTo>
                    <a:cubicBezTo>
                      <a:pt x="12280" y="57293"/>
                      <a:pt x="12370" y="57304"/>
                      <a:pt x="12450" y="57313"/>
                    </a:cubicBezTo>
                    <a:cubicBezTo>
                      <a:pt x="12800" y="57353"/>
                      <a:pt x="13140" y="57413"/>
                      <a:pt x="13479" y="57423"/>
                    </a:cubicBezTo>
                    <a:cubicBezTo>
                      <a:pt x="13659" y="57433"/>
                      <a:pt x="13839" y="57433"/>
                      <a:pt x="14008" y="57433"/>
                    </a:cubicBezTo>
                    <a:cubicBezTo>
                      <a:pt x="14188" y="57443"/>
                      <a:pt x="14368" y="57453"/>
                      <a:pt x="14548" y="57453"/>
                    </a:cubicBezTo>
                    <a:cubicBezTo>
                      <a:pt x="14738" y="57453"/>
                      <a:pt x="14928" y="57423"/>
                      <a:pt x="15118" y="57383"/>
                    </a:cubicBezTo>
                    <a:cubicBezTo>
                      <a:pt x="15207" y="57373"/>
                      <a:pt x="15298" y="57353"/>
                      <a:pt x="15378" y="57333"/>
                    </a:cubicBezTo>
                    <a:cubicBezTo>
                      <a:pt x="15467" y="57324"/>
                      <a:pt x="15547" y="57313"/>
                      <a:pt x="15627" y="57293"/>
                    </a:cubicBezTo>
                    <a:cubicBezTo>
                      <a:pt x="15807" y="57273"/>
                      <a:pt x="15987" y="57244"/>
                      <a:pt x="16167" y="57204"/>
                    </a:cubicBezTo>
                    <a:cubicBezTo>
                      <a:pt x="16346" y="57153"/>
                      <a:pt x="16517" y="57104"/>
                      <a:pt x="16697" y="57044"/>
                    </a:cubicBezTo>
                    <a:cubicBezTo>
                      <a:pt x="17036" y="56924"/>
                      <a:pt x="17376" y="56824"/>
                      <a:pt x="17716" y="56694"/>
                    </a:cubicBezTo>
                    <a:cubicBezTo>
                      <a:pt x="17856" y="56644"/>
                      <a:pt x="17985" y="56574"/>
                      <a:pt x="18125" y="56504"/>
                    </a:cubicBezTo>
                    <a:cubicBezTo>
                      <a:pt x="18255" y="56434"/>
                      <a:pt x="18385" y="56364"/>
                      <a:pt x="18525" y="56294"/>
                    </a:cubicBezTo>
                    <a:cubicBezTo>
                      <a:pt x="18645" y="56224"/>
                      <a:pt x="18775" y="56144"/>
                      <a:pt x="18895" y="56074"/>
                    </a:cubicBezTo>
                    <a:cubicBezTo>
                      <a:pt x="19024" y="55994"/>
                      <a:pt x="19144" y="55914"/>
                      <a:pt x="19264" y="55825"/>
                    </a:cubicBezTo>
                    <a:cubicBezTo>
                      <a:pt x="19274" y="55825"/>
                      <a:pt x="19274" y="55814"/>
                      <a:pt x="19284" y="55814"/>
                    </a:cubicBezTo>
                    <a:cubicBezTo>
                      <a:pt x="19284" y="55805"/>
                      <a:pt x="19284" y="55805"/>
                      <a:pt x="19294" y="55805"/>
                    </a:cubicBezTo>
                    <a:cubicBezTo>
                      <a:pt x="19304" y="55794"/>
                      <a:pt x="19324" y="55785"/>
                      <a:pt x="19334" y="55774"/>
                    </a:cubicBezTo>
                    <a:lnTo>
                      <a:pt x="19364" y="55745"/>
                    </a:lnTo>
                    <a:lnTo>
                      <a:pt x="19754" y="55445"/>
                    </a:lnTo>
                    <a:cubicBezTo>
                      <a:pt x="19874" y="55335"/>
                      <a:pt x="19994" y="55225"/>
                      <a:pt x="20114" y="55105"/>
                    </a:cubicBezTo>
                    <a:cubicBezTo>
                      <a:pt x="20223" y="54985"/>
                      <a:pt x="20343" y="54866"/>
                      <a:pt x="20453" y="54755"/>
                    </a:cubicBezTo>
                    <a:cubicBezTo>
                      <a:pt x="20563" y="54626"/>
                      <a:pt x="20663" y="54495"/>
                      <a:pt x="20763" y="54356"/>
                    </a:cubicBezTo>
                    <a:lnTo>
                      <a:pt x="21093" y="53936"/>
                    </a:lnTo>
                    <a:lnTo>
                      <a:pt x="21242" y="53726"/>
                    </a:lnTo>
                    <a:cubicBezTo>
                      <a:pt x="21302" y="53656"/>
                      <a:pt x="21353" y="53576"/>
                      <a:pt x="21393" y="53496"/>
                    </a:cubicBezTo>
                    <a:cubicBezTo>
                      <a:pt x="21482" y="53356"/>
                      <a:pt x="21553" y="53197"/>
                      <a:pt x="21622" y="53047"/>
                    </a:cubicBezTo>
                    <a:cubicBezTo>
                      <a:pt x="21702" y="52877"/>
                      <a:pt x="21772" y="52697"/>
                      <a:pt x="21822" y="52517"/>
                    </a:cubicBezTo>
                    <a:cubicBezTo>
                      <a:pt x="21902" y="52168"/>
                      <a:pt x="21932" y="51818"/>
                      <a:pt x="21952" y="51458"/>
                    </a:cubicBezTo>
                    <a:cubicBezTo>
                      <a:pt x="21952" y="51289"/>
                      <a:pt x="21962" y="51118"/>
                      <a:pt x="21972" y="50949"/>
                    </a:cubicBezTo>
                    <a:cubicBezTo>
                      <a:pt x="21972" y="50779"/>
                      <a:pt x="21952" y="50609"/>
                      <a:pt x="21942" y="50439"/>
                    </a:cubicBezTo>
                    <a:cubicBezTo>
                      <a:pt x="21922" y="50269"/>
                      <a:pt x="21912" y="50089"/>
                      <a:pt x="21882" y="49910"/>
                    </a:cubicBezTo>
                    <a:cubicBezTo>
                      <a:pt x="21862" y="49830"/>
                      <a:pt x="21852" y="49750"/>
                      <a:pt x="21832" y="49670"/>
                    </a:cubicBezTo>
                    <a:cubicBezTo>
                      <a:pt x="21822" y="49590"/>
                      <a:pt x="21802" y="49510"/>
                      <a:pt x="21782" y="49430"/>
                    </a:cubicBezTo>
                    <a:cubicBezTo>
                      <a:pt x="21742" y="49260"/>
                      <a:pt x="21672" y="49100"/>
                      <a:pt x="21613" y="48940"/>
                    </a:cubicBezTo>
                    <a:cubicBezTo>
                      <a:pt x="21573" y="48851"/>
                      <a:pt x="21542" y="48771"/>
                      <a:pt x="21502" y="48691"/>
                    </a:cubicBezTo>
                    <a:cubicBezTo>
                      <a:pt x="21462" y="48620"/>
                      <a:pt x="21413" y="48551"/>
                      <a:pt x="21373" y="48491"/>
                    </a:cubicBezTo>
                    <a:cubicBezTo>
                      <a:pt x="21302" y="48400"/>
                      <a:pt x="21233" y="48301"/>
                      <a:pt x="21143" y="48231"/>
                    </a:cubicBezTo>
                    <a:cubicBezTo>
                      <a:pt x="21103" y="48181"/>
                      <a:pt x="21043" y="48141"/>
                      <a:pt x="20993" y="48101"/>
                    </a:cubicBezTo>
                    <a:cubicBezTo>
                      <a:pt x="20953" y="48071"/>
                      <a:pt x="20903" y="48041"/>
                      <a:pt x="20863" y="48021"/>
                    </a:cubicBezTo>
                    <a:cubicBezTo>
                      <a:pt x="20793" y="47971"/>
                      <a:pt x="20723" y="47941"/>
                      <a:pt x="20643" y="47901"/>
                    </a:cubicBezTo>
                    <a:cubicBezTo>
                      <a:pt x="20623" y="47891"/>
                      <a:pt x="20603" y="47871"/>
                      <a:pt x="20573" y="47861"/>
                    </a:cubicBezTo>
                    <a:cubicBezTo>
                      <a:pt x="20573" y="47861"/>
                      <a:pt x="20563" y="47851"/>
                      <a:pt x="20553" y="47851"/>
                    </a:cubicBezTo>
                    <a:cubicBezTo>
                      <a:pt x="20523" y="47831"/>
                      <a:pt x="20503" y="47831"/>
                      <a:pt x="20473" y="47821"/>
                    </a:cubicBezTo>
                    <a:cubicBezTo>
                      <a:pt x="20461" y="47817"/>
                      <a:pt x="20447" y="47815"/>
                      <a:pt x="20433" y="47815"/>
                    </a:cubicBezTo>
                    <a:cubicBezTo>
                      <a:pt x="20412" y="47815"/>
                      <a:pt x="20391" y="47820"/>
                      <a:pt x="20374" y="47831"/>
                    </a:cubicBezTo>
                    <a:cubicBezTo>
                      <a:pt x="20363" y="47791"/>
                      <a:pt x="20354" y="47761"/>
                      <a:pt x="20354" y="47721"/>
                    </a:cubicBezTo>
                    <a:cubicBezTo>
                      <a:pt x="20334" y="47641"/>
                      <a:pt x="20314" y="47572"/>
                      <a:pt x="20294" y="47501"/>
                    </a:cubicBezTo>
                    <a:cubicBezTo>
                      <a:pt x="20283" y="47432"/>
                      <a:pt x="20263" y="47352"/>
                      <a:pt x="20243" y="47281"/>
                    </a:cubicBezTo>
                    <a:lnTo>
                      <a:pt x="20214" y="47192"/>
                    </a:lnTo>
                    <a:cubicBezTo>
                      <a:pt x="20214" y="47162"/>
                      <a:pt x="20203" y="47132"/>
                      <a:pt x="20203" y="47112"/>
                    </a:cubicBezTo>
                    <a:cubicBezTo>
                      <a:pt x="20203" y="47082"/>
                      <a:pt x="20194" y="47052"/>
                      <a:pt x="20174" y="47032"/>
                    </a:cubicBezTo>
                    <a:cubicBezTo>
                      <a:pt x="20163" y="47032"/>
                      <a:pt x="20154" y="47022"/>
                      <a:pt x="20143" y="47012"/>
                    </a:cubicBezTo>
                    <a:cubicBezTo>
                      <a:pt x="20114" y="46952"/>
                      <a:pt x="20074" y="46882"/>
                      <a:pt x="20034" y="46822"/>
                    </a:cubicBezTo>
                    <a:cubicBezTo>
                      <a:pt x="19994" y="46752"/>
                      <a:pt x="19943" y="46692"/>
                      <a:pt x="19904" y="46622"/>
                    </a:cubicBezTo>
                    <a:cubicBezTo>
                      <a:pt x="19854" y="46552"/>
                      <a:pt x="19814" y="46482"/>
                      <a:pt x="19764" y="46413"/>
                    </a:cubicBezTo>
                    <a:cubicBezTo>
                      <a:pt x="19734" y="46373"/>
                      <a:pt x="19694" y="46333"/>
                      <a:pt x="19664" y="46302"/>
                    </a:cubicBezTo>
                    <a:cubicBezTo>
                      <a:pt x="19634" y="46262"/>
                      <a:pt x="19604" y="46233"/>
                      <a:pt x="19574" y="46193"/>
                    </a:cubicBezTo>
                    <a:cubicBezTo>
                      <a:pt x="19514" y="46142"/>
                      <a:pt x="19454" y="46093"/>
                      <a:pt x="19394" y="46033"/>
                    </a:cubicBezTo>
                    <a:cubicBezTo>
                      <a:pt x="19264" y="45923"/>
                      <a:pt x="19135" y="45823"/>
                      <a:pt x="19004" y="45713"/>
                    </a:cubicBezTo>
                    <a:cubicBezTo>
                      <a:pt x="18935" y="45653"/>
                      <a:pt x="18864" y="45593"/>
                      <a:pt x="18784" y="45543"/>
                    </a:cubicBezTo>
                    <a:cubicBezTo>
                      <a:pt x="18715" y="45493"/>
                      <a:pt x="18645" y="45443"/>
                      <a:pt x="18575" y="45403"/>
                    </a:cubicBezTo>
                    <a:cubicBezTo>
                      <a:pt x="18445" y="45313"/>
                      <a:pt x="18325" y="45223"/>
                      <a:pt x="18185" y="45143"/>
                    </a:cubicBezTo>
                    <a:cubicBezTo>
                      <a:pt x="18125" y="45094"/>
                      <a:pt x="18055" y="45054"/>
                      <a:pt x="17985" y="45023"/>
                    </a:cubicBezTo>
                    <a:cubicBezTo>
                      <a:pt x="17905" y="44983"/>
                      <a:pt x="17825" y="44954"/>
                      <a:pt x="17745" y="44914"/>
                    </a:cubicBezTo>
                    <a:cubicBezTo>
                      <a:pt x="17585" y="44843"/>
                      <a:pt x="17416" y="44774"/>
                      <a:pt x="17246" y="44714"/>
                    </a:cubicBezTo>
                    <a:cubicBezTo>
                      <a:pt x="17086" y="44654"/>
                      <a:pt x="16936" y="44604"/>
                      <a:pt x="16777" y="44544"/>
                    </a:cubicBezTo>
                    <a:cubicBezTo>
                      <a:pt x="16637" y="44484"/>
                      <a:pt x="16497" y="44444"/>
                      <a:pt x="16346" y="44394"/>
                    </a:cubicBezTo>
                    <a:cubicBezTo>
                      <a:pt x="16197" y="44334"/>
                      <a:pt x="16037" y="44294"/>
                      <a:pt x="15877" y="44254"/>
                    </a:cubicBezTo>
                    <a:cubicBezTo>
                      <a:pt x="15727" y="44214"/>
                      <a:pt x="15578" y="44194"/>
                      <a:pt x="15427" y="44164"/>
                    </a:cubicBezTo>
                    <a:cubicBezTo>
                      <a:pt x="15327" y="44134"/>
                      <a:pt x="15227" y="44114"/>
                      <a:pt x="15118" y="44104"/>
                    </a:cubicBezTo>
                    <a:cubicBezTo>
                      <a:pt x="15028" y="44084"/>
                      <a:pt x="14928" y="44074"/>
                      <a:pt x="14828" y="44074"/>
                    </a:cubicBezTo>
                    <a:cubicBezTo>
                      <a:pt x="14818" y="44054"/>
                      <a:pt x="14798" y="44024"/>
                      <a:pt x="14788" y="44004"/>
                    </a:cubicBezTo>
                    <a:cubicBezTo>
                      <a:pt x="14768" y="43964"/>
                      <a:pt x="14738" y="43935"/>
                      <a:pt x="14718" y="43895"/>
                    </a:cubicBezTo>
                    <a:cubicBezTo>
                      <a:pt x="14858" y="43684"/>
                      <a:pt x="14998" y="43475"/>
                      <a:pt x="15127" y="43265"/>
                    </a:cubicBezTo>
                    <a:cubicBezTo>
                      <a:pt x="15207" y="43145"/>
                      <a:pt x="15278" y="43025"/>
                      <a:pt x="15358" y="42905"/>
                    </a:cubicBezTo>
                    <a:cubicBezTo>
                      <a:pt x="15418" y="42805"/>
                      <a:pt x="15487" y="42696"/>
                      <a:pt x="15538" y="42585"/>
                    </a:cubicBezTo>
                    <a:cubicBezTo>
                      <a:pt x="15597" y="42476"/>
                      <a:pt x="15647" y="42365"/>
                      <a:pt x="15697" y="42256"/>
                    </a:cubicBezTo>
                    <a:lnTo>
                      <a:pt x="15847" y="41926"/>
                    </a:lnTo>
                    <a:cubicBezTo>
                      <a:pt x="15907" y="41816"/>
                      <a:pt x="15977" y="41716"/>
                      <a:pt x="16047" y="41616"/>
                    </a:cubicBezTo>
                    <a:cubicBezTo>
                      <a:pt x="16117" y="41517"/>
                      <a:pt x="16177" y="41406"/>
                      <a:pt x="16247" y="41306"/>
                    </a:cubicBezTo>
                    <a:cubicBezTo>
                      <a:pt x="16366" y="41127"/>
                      <a:pt x="16486" y="40937"/>
                      <a:pt x="16626" y="40767"/>
                    </a:cubicBezTo>
                    <a:cubicBezTo>
                      <a:pt x="16766" y="40577"/>
                      <a:pt x="16916" y="40398"/>
                      <a:pt x="17066" y="40218"/>
                    </a:cubicBezTo>
                    <a:cubicBezTo>
                      <a:pt x="17226" y="40018"/>
                      <a:pt x="17396" y="39838"/>
                      <a:pt x="17545" y="39638"/>
                    </a:cubicBezTo>
                    <a:cubicBezTo>
                      <a:pt x="17625" y="39548"/>
                      <a:pt x="17705" y="39458"/>
                      <a:pt x="17785" y="39358"/>
                    </a:cubicBezTo>
                    <a:lnTo>
                      <a:pt x="18025" y="39088"/>
                    </a:lnTo>
                    <a:cubicBezTo>
                      <a:pt x="18175" y="38908"/>
                      <a:pt x="18305" y="38719"/>
                      <a:pt x="18435" y="38519"/>
                    </a:cubicBezTo>
                    <a:cubicBezTo>
                      <a:pt x="18505" y="38429"/>
                      <a:pt x="18575" y="38329"/>
                      <a:pt x="18645" y="38229"/>
                    </a:cubicBezTo>
                    <a:cubicBezTo>
                      <a:pt x="18715" y="38129"/>
                      <a:pt x="18784" y="38029"/>
                      <a:pt x="18855" y="37920"/>
                    </a:cubicBezTo>
                    <a:cubicBezTo>
                      <a:pt x="18924" y="37820"/>
                      <a:pt x="18995" y="37709"/>
                      <a:pt x="19055" y="37609"/>
                    </a:cubicBezTo>
                    <a:cubicBezTo>
                      <a:pt x="19124" y="37500"/>
                      <a:pt x="19184" y="37390"/>
                      <a:pt x="19244" y="37280"/>
                    </a:cubicBezTo>
                    <a:cubicBezTo>
                      <a:pt x="19304" y="37170"/>
                      <a:pt x="19374" y="37060"/>
                      <a:pt x="19444" y="36960"/>
                    </a:cubicBezTo>
                    <a:cubicBezTo>
                      <a:pt x="19504" y="36860"/>
                      <a:pt x="19574" y="36761"/>
                      <a:pt x="19634" y="36661"/>
                    </a:cubicBezTo>
                    <a:cubicBezTo>
                      <a:pt x="19754" y="36430"/>
                      <a:pt x="19864" y="36191"/>
                      <a:pt x="19934" y="35931"/>
                    </a:cubicBezTo>
                    <a:cubicBezTo>
                      <a:pt x="19994" y="35721"/>
                      <a:pt x="20054" y="35502"/>
                      <a:pt x="20074" y="35271"/>
                    </a:cubicBezTo>
                    <a:cubicBezTo>
                      <a:pt x="20094" y="35062"/>
                      <a:pt x="20063" y="34862"/>
                      <a:pt x="20063" y="34652"/>
                    </a:cubicBezTo>
                    <a:cubicBezTo>
                      <a:pt x="20063" y="34442"/>
                      <a:pt x="20074" y="34232"/>
                      <a:pt x="20054" y="34032"/>
                    </a:cubicBezTo>
                    <a:cubicBezTo>
                      <a:pt x="20043" y="33892"/>
                      <a:pt x="20023" y="33763"/>
                      <a:pt x="20003" y="33633"/>
                    </a:cubicBezTo>
                    <a:cubicBezTo>
                      <a:pt x="19994" y="33543"/>
                      <a:pt x="19974" y="33453"/>
                      <a:pt x="19963" y="33353"/>
                    </a:cubicBezTo>
                    <a:cubicBezTo>
                      <a:pt x="19943" y="33243"/>
                      <a:pt x="19934" y="33124"/>
                      <a:pt x="19934" y="33013"/>
                    </a:cubicBezTo>
                    <a:cubicBezTo>
                      <a:pt x="19924" y="32884"/>
                      <a:pt x="19924" y="32753"/>
                      <a:pt x="19924" y="32624"/>
                    </a:cubicBezTo>
                    <a:cubicBezTo>
                      <a:pt x="19924" y="32384"/>
                      <a:pt x="19904" y="32134"/>
                      <a:pt x="19894" y="31885"/>
                    </a:cubicBezTo>
                    <a:cubicBezTo>
                      <a:pt x="19884" y="31634"/>
                      <a:pt x="19874" y="31385"/>
                      <a:pt x="19874" y="31135"/>
                    </a:cubicBezTo>
                    <a:cubicBezTo>
                      <a:pt x="19874" y="30885"/>
                      <a:pt x="19864" y="30626"/>
                      <a:pt x="19844" y="30375"/>
                    </a:cubicBezTo>
                    <a:cubicBezTo>
                      <a:pt x="19834" y="30226"/>
                      <a:pt x="19804" y="30076"/>
                      <a:pt x="19784" y="29926"/>
                    </a:cubicBezTo>
                    <a:cubicBezTo>
                      <a:pt x="19774" y="29806"/>
                      <a:pt x="19744" y="29686"/>
                      <a:pt x="19714" y="29566"/>
                    </a:cubicBezTo>
                    <a:cubicBezTo>
                      <a:pt x="19694" y="29456"/>
                      <a:pt x="19664" y="29336"/>
                      <a:pt x="19634" y="29216"/>
                    </a:cubicBezTo>
                    <a:cubicBezTo>
                      <a:pt x="19604" y="29107"/>
                      <a:pt x="19584" y="28987"/>
                      <a:pt x="19564" y="28867"/>
                    </a:cubicBezTo>
                    <a:cubicBezTo>
                      <a:pt x="19564" y="28827"/>
                      <a:pt x="19554" y="28787"/>
                      <a:pt x="19554" y="28737"/>
                    </a:cubicBezTo>
                    <a:cubicBezTo>
                      <a:pt x="19544" y="28677"/>
                      <a:pt x="19544" y="28607"/>
                      <a:pt x="19534" y="28547"/>
                    </a:cubicBezTo>
                    <a:lnTo>
                      <a:pt x="19534" y="28377"/>
                    </a:lnTo>
                    <a:cubicBezTo>
                      <a:pt x="19524" y="28297"/>
                      <a:pt x="19524" y="28217"/>
                      <a:pt x="19524" y="28148"/>
                    </a:cubicBezTo>
                    <a:cubicBezTo>
                      <a:pt x="19514" y="27888"/>
                      <a:pt x="19504" y="27638"/>
                      <a:pt x="19484" y="27388"/>
                    </a:cubicBezTo>
                    <a:cubicBezTo>
                      <a:pt x="19474" y="27248"/>
                      <a:pt x="19454" y="27118"/>
                      <a:pt x="19434" y="26978"/>
                    </a:cubicBezTo>
                    <a:cubicBezTo>
                      <a:pt x="19424" y="26918"/>
                      <a:pt x="19414" y="26849"/>
                      <a:pt x="19404" y="26789"/>
                    </a:cubicBezTo>
                    <a:cubicBezTo>
                      <a:pt x="19394" y="26718"/>
                      <a:pt x="19374" y="26658"/>
                      <a:pt x="19364" y="26599"/>
                    </a:cubicBezTo>
                    <a:cubicBezTo>
                      <a:pt x="19304" y="26349"/>
                      <a:pt x="19224" y="26099"/>
                      <a:pt x="19155" y="25859"/>
                    </a:cubicBezTo>
                    <a:cubicBezTo>
                      <a:pt x="19095" y="25670"/>
                      <a:pt x="19055" y="25479"/>
                      <a:pt x="19015" y="25290"/>
                    </a:cubicBezTo>
                    <a:cubicBezTo>
                      <a:pt x="18975" y="25100"/>
                      <a:pt x="18944" y="24920"/>
                      <a:pt x="18904" y="24730"/>
                    </a:cubicBezTo>
                    <a:cubicBezTo>
                      <a:pt x="18895" y="24620"/>
                      <a:pt x="18884" y="24500"/>
                      <a:pt x="18884" y="24391"/>
                    </a:cubicBezTo>
                    <a:cubicBezTo>
                      <a:pt x="18884" y="24271"/>
                      <a:pt x="18884" y="24141"/>
                      <a:pt x="18875" y="24021"/>
                    </a:cubicBezTo>
                    <a:cubicBezTo>
                      <a:pt x="18875" y="23951"/>
                      <a:pt x="18864" y="23891"/>
                      <a:pt x="18864" y="23831"/>
                    </a:cubicBezTo>
                    <a:cubicBezTo>
                      <a:pt x="18864" y="23801"/>
                      <a:pt x="18855" y="23771"/>
                      <a:pt x="18855" y="23741"/>
                    </a:cubicBezTo>
                    <a:cubicBezTo>
                      <a:pt x="18844" y="23701"/>
                      <a:pt x="18844" y="23671"/>
                      <a:pt x="18835" y="23631"/>
                    </a:cubicBezTo>
                    <a:cubicBezTo>
                      <a:pt x="18815" y="23511"/>
                      <a:pt x="18784" y="23392"/>
                      <a:pt x="18764" y="23272"/>
                    </a:cubicBezTo>
                    <a:cubicBezTo>
                      <a:pt x="18735" y="23141"/>
                      <a:pt x="18715" y="23012"/>
                      <a:pt x="18685" y="22892"/>
                    </a:cubicBezTo>
                    <a:cubicBezTo>
                      <a:pt x="18665" y="22772"/>
                      <a:pt x="18635" y="22652"/>
                      <a:pt x="18595" y="22552"/>
                    </a:cubicBezTo>
                    <a:cubicBezTo>
                      <a:pt x="18535" y="22422"/>
                      <a:pt x="18475" y="22292"/>
                      <a:pt x="18415" y="22173"/>
                    </a:cubicBezTo>
                    <a:cubicBezTo>
                      <a:pt x="18365" y="22082"/>
                      <a:pt x="18305" y="21993"/>
                      <a:pt x="18265" y="21893"/>
                    </a:cubicBezTo>
                    <a:cubicBezTo>
                      <a:pt x="18175" y="21663"/>
                      <a:pt x="18125" y="21403"/>
                      <a:pt x="18085" y="21153"/>
                    </a:cubicBezTo>
                    <a:cubicBezTo>
                      <a:pt x="18065" y="21034"/>
                      <a:pt x="18055" y="20903"/>
                      <a:pt x="18045" y="20774"/>
                    </a:cubicBezTo>
                    <a:cubicBezTo>
                      <a:pt x="18035" y="20634"/>
                      <a:pt x="18015" y="20494"/>
                      <a:pt x="17976" y="20364"/>
                    </a:cubicBezTo>
                    <a:cubicBezTo>
                      <a:pt x="17945" y="20244"/>
                      <a:pt x="17885" y="20144"/>
                      <a:pt x="17816" y="20044"/>
                    </a:cubicBezTo>
                    <a:cubicBezTo>
                      <a:pt x="17756" y="19934"/>
                      <a:pt x="17676" y="19854"/>
                      <a:pt x="17565" y="19795"/>
                    </a:cubicBezTo>
                    <a:cubicBezTo>
                      <a:pt x="17545" y="19784"/>
                      <a:pt x="17536" y="19775"/>
                      <a:pt x="17516" y="19764"/>
                    </a:cubicBezTo>
                    <a:lnTo>
                      <a:pt x="17516" y="19744"/>
                    </a:lnTo>
                    <a:cubicBezTo>
                      <a:pt x="17545" y="19615"/>
                      <a:pt x="17545" y="19484"/>
                      <a:pt x="17545" y="19364"/>
                    </a:cubicBezTo>
                    <a:cubicBezTo>
                      <a:pt x="17536" y="19265"/>
                      <a:pt x="17516" y="19165"/>
                      <a:pt x="17496" y="19065"/>
                    </a:cubicBezTo>
                    <a:cubicBezTo>
                      <a:pt x="17496" y="19015"/>
                      <a:pt x="17486" y="18955"/>
                      <a:pt x="17476" y="18905"/>
                    </a:cubicBezTo>
                    <a:cubicBezTo>
                      <a:pt x="17466" y="18855"/>
                      <a:pt x="17466" y="18815"/>
                      <a:pt x="17456" y="18765"/>
                    </a:cubicBezTo>
                    <a:cubicBezTo>
                      <a:pt x="17456" y="18735"/>
                      <a:pt x="17446" y="18695"/>
                      <a:pt x="17446" y="18655"/>
                    </a:cubicBezTo>
                    <a:cubicBezTo>
                      <a:pt x="17426" y="18576"/>
                      <a:pt x="17406" y="18496"/>
                      <a:pt x="17386" y="18405"/>
                    </a:cubicBezTo>
                    <a:cubicBezTo>
                      <a:pt x="17346" y="18256"/>
                      <a:pt x="17306" y="18096"/>
                      <a:pt x="17276" y="17946"/>
                    </a:cubicBezTo>
                    <a:cubicBezTo>
                      <a:pt x="17246" y="17796"/>
                      <a:pt x="17216" y="17636"/>
                      <a:pt x="17176" y="17486"/>
                    </a:cubicBezTo>
                    <a:cubicBezTo>
                      <a:pt x="17146" y="17346"/>
                      <a:pt x="17106" y="17206"/>
                      <a:pt x="17086" y="17066"/>
                    </a:cubicBezTo>
                    <a:cubicBezTo>
                      <a:pt x="17066" y="16937"/>
                      <a:pt x="17066" y="16807"/>
                      <a:pt x="17056" y="16677"/>
                    </a:cubicBezTo>
                    <a:cubicBezTo>
                      <a:pt x="17056" y="16607"/>
                      <a:pt x="17046" y="16537"/>
                      <a:pt x="17046" y="16467"/>
                    </a:cubicBezTo>
                    <a:cubicBezTo>
                      <a:pt x="17046" y="16407"/>
                      <a:pt x="17056" y="16357"/>
                      <a:pt x="17056" y="16297"/>
                    </a:cubicBezTo>
                    <a:lnTo>
                      <a:pt x="17086" y="16178"/>
                    </a:lnTo>
                    <a:lnTo>
                      <a:pt x="17116" y="16087"/>
                    </a:lnTo>
                    <a:cubicBezTo>
                      <a:pt x="17126" y="16078"/>
                      <a:pt x="17126" y="16067"/>
                      <a:pt x="17136" y="16058"/>
                    </a:cubicBezTo>
                    <a:cubicBezTo>
                      <a:pt x="17166" y="15967"/>
                      <a:pt x="17206" y="15878"/>
                      <a:pt x="17236" y="15787"/>
                    </a:cubicBezTo>
                    <a:cubicBezTo>
                      <a:pt x="17256" y="15747"/>
                      <a:pt x="17276" y="15708"/>
                      <a:pt x="17296" y="15678"/>
                    </a:cubicBezTo>
                    <a:cubicBezTo>
                      <a:pt x="17316" y="15638"/>
                      <a:pt x="17326" y="15608"/>
                      <a:pt x="17346" y="15578"/>
                    </a:cubicBezTo>
                    <a:cubicBezTo>
                      <a:pt x="17366" y="15548"/>
                      <a:pt x="17396" y="15508"/>
                      <a:pt x="17416" y="15478"/>
                    </a:cubicBezTo>
                    <a:cubicBezTo>
                      <a:pt x="17516" y="15358"/>
                      <a:pt x="17616" y="15238"/>
                      <a:pt x="17705" y="15118"/>
                    </a:cubicBezTo>
                    <a:cubicBezTo>
                      <a:pt x="17816" y="14979"/>
                      <a:pt x="17925" y="14839"/>
                      <a:pt x="18015" y="14688"/>
                    </a:cubicBezTo>
                    <a:cubicBezTo>
                      <a:pt x="18105" y="14539"/>
                      <a:pt x="18175" y="14389"/>
                      <a:pt x="18225" y="14219"/>
                    </a:cubicBezTo>
                    <a:cubicBezTo>
                      <a:pt x="18255" y="14149"/>
                      <a:pt x="18275" y="14069"/>
                      <a:pt x="18295" y="13999"/>
                    </a:cubicBezTo>
                    <a:cubicBezTo>
                      <a:pt x="18315" y="13919"/>
                      <a:pt x="18335" y="13849"/>
                      <a:pt x="18355" y="13769"/>
                    </a:cubicBezTo>
                    <a:cubicBezTo>
                      <a:pt x="18375" y="13680"/>
                      <a:pt x="18385" y="13580"/>
                      <a:pt x="18395" y="13489"/>
                    </a:cubicBezTo>
                    <a:cubicBezTo>
                      <a:pt x="18395" y="13389"/>
                      <a:pt x="18385" y="13300"/>
                      <a:pt x="18375" y="13200"/>
                    </a:cubicBezTo>
                    <a:cubicBezTo>
                      <a:pt x="18365" y="13120"/>
                      <a:pt x="18345" y="13050"/>
                      <a:pt x="18325" y="12970"/>
                    </a:cubicBezTo>
                    <a:cubicBezTo>
                      <a:pt x="18305" y="12900"/>
                      <a:pt x="18285" y="12820"/>
                      <a:pt x="18255" y="12750"/>
                    </a:cubicBezTo>
                    <a:cubicBezTo>
                      <a:pt x="18235" y="12700"/>
                      <a:pt x="18215" y="12650"/>
                      <a:pt x="18185" y="12600"/>
                    </a:cubicBezTo>
                    <a:cubicBezTo>
                      <a:pt x="18155" y="12550"/>
                      <a:pt x="18125" y="12510"/>
                      <a:pt x="18085" y="12470"/>
                    </a:cubicBezTo>
                    <a:lnTo>
                      <a:pt x="17936" y="12290"/>
                    </a:lnTo>
                    <a:cubicBezTo>
                      <a:pt x="17885" y="12230"/>
                      <a:pt x="17825" y="12170"/>
                      <a:pt x="17765" y="12110"/>
                    </a:cubicBezTo>
                    <a:cubicBezTo>
                      <a:pt x="17705" y="12051"/>
                      <a:pt x="17636" y="12001"/>
                      <a:pt x="17576" y="11941"/>
                    </a:cubicBezTo>
                    <a:cubicBezTo>
                      <a:pt x="17486" y="11861"/>
                      <a:pt x="17406" y="11761"/>
                      <a:pt x="17316" y="11681"/>
                    </a:cubicBezTo>
                    <a:cubicBezTo>
                      <a:pt x="17226" y="11591"/>
                      <a:pt x="17126" y="11501"/>
                      <a:pt x="17036" y="11411"/>
                    </a:cubicBezTo>
                    <a:cubicBezTo>
                      <a:pt x="16936" y="11322"/>
                      <a:pt x="16846" y="11231"/>
                      <a:pt x="16766" y="11131"/>
                    </a:cubicBezTo>
                    <a:cubicBezTo>
                      <a:pt x="16686" y="11042"/>
                      <a:pt x="16606" y="10951"/>
                      <a:pt x="16526" y="10852"/>
                    </a:cubicBezTo>
                    <a:cubicBezTo>
                      <a:pt x="16437" y="10742"/>
                      <a:pt x="16357" y="10632"/>
                      <a:pt x="16287" y="10512"/>
                    </a:cubicBezTo>
                    <a:cubicBezTo>
                      <a:pt x="16237" y="10452"/>
                      <a:pt x="16207" y="10392"/>
                      <a:pt x="16167" y="10332"/>
                    </a:cubicBezTo>
                    <a:cubicBezTo>
                      <a:pt x="16137" y="10272"/>
                      <a:pt x="16107" y="10202"/>
                      <a:pt x="16087" y="10143"/>
                    </a:cubicBezTo>
                    <a:cubicBezTo>
                      <a:pt x="16077" y="10112"/>
                      <a:pt x="16057" y="10092"/>
                      <a:pt x="16047" y="10063"/>
                    </a:cubicBezTo>
                    <a:cubicBezTo>
                      <a:pt x="16057" y="10052"/>
                      <a:pt x="16077" y="10052"/>
                      <a:pt x="16087" y="10043"/>
                    </a:cubicBezTo>
                    <a:cubicBezTo>
                      <a:pt x="16127" y="10012"/>
                      <a:pt x="16177" y="9983"/>
                      <a:pt x="16227" y="9963"/>
                    </a:cubicBezTo>
                    <a:cubicBezTo>
                      <a:pt x="16247" y="9952"/>
                      <a:pt x="16277" y="9943"/>
                      <a:pt x="16297" y="9943"/>
                    </a:cubicBezTo>
                    <a:cubicBezTo>
                      <a:pt x="16337" y="9932"/>
                      <a:pt x="16366" y="9923"/>
                      <a:pt x="16397" y="9912"/>
                    </a:cubicBezTo>
                    <a:cubicBezTo>
                      <a:pt x="16446" y="9892"/>
                      <a:pt x="16506" y="9883"/>
                      <a:pt x="16566" y="9872"/>
                    </a:cubicBezTo>
                    <a:cubicBezTo>
                      <a:pt x="16816" y="9843"/>
                      <a:pt x="17056" y="9843"/>
                      <a:pt x="17306" y="9843"/>
                    </a:cubicBezTo>
                    <a:cubicBezTo>
                      <a:pt x="17436" y="9852"/>
                      <a:pt x="17556" y="9852"/>
                      <a:pt x="17685" y="9863"/>
                    </a:cubicBezTo>
                    <a:cubicBezTo>
                      <a:pt x="17816" y="9883"/>
                      <a:pt x="17945" y="9892"/>
                      <a:pt x="18075" y="9892"/>
                    </a:cubicBezTo>
                    <a:cubicBezTo>
                      <a:pt x="18205" y="9903"/>
                      <a:pt x="18335" y="9903"/>
                      <a:pt x="18465" y="9912"/>
                    </a:cubicBezTo>
                    <a:cubicBezTo>
                      <a:pt x="18605" y="9923"/>
                      <a:pt x="18735" y="9932"/>
                      <a:pt x="18864" y="9943"/>
                    </a:cubicBezTo>
                    <a:lnTo>
                      <a:pt x="19284" y="9972"/>
                    </a:lnTo>
                    <a:cubicBezTo>
                      <a:pt x="19414" y="9983"/>
                      <a:pt x="19534" y="10003"/>
                      <a:pt x="19664" y="10012"/>
                    </a:cubicBezTo>
                    <a:cubicBezTo>
                      <a:pt x="19814" y="10032"/>
                      <a:pt x="19974" y="10052"/>
                      <a:pt x="20134" y="10072"/>
                    </a:cubicBezTo>
                    <a:cubicBezTo>
                      <a:pt x="20263" y="10092"/>
                      <a:pt x="20403" y="10112"/>
                      <a:pt x="20533" y="10143"/>
                    </a:cubicBezTo>
                    <a:cubicBezTo>
                      <a:pt x="20653" y="10162"/>
                      <a:pt x="20783" y="10182"/>
                      <a:pt x="20903" y="10212"/>
                    </a:cubicBezTo>
                    <a:cubicBezTo>
                      <a:pt x="20973" y="10222"/>
                      <a:pt x="21043" y="10242"/>
                      <a:pt x="21113" y="10242"/>
                    </a:cubicBezTo>
                    <a:cubicBezTo>
                      <a:pt x="21182" y="10252"/>
                      <a:pt x="21242" y="10252"/>
                      <a:pt x="21313" y="10262"/>
                    </a:cubicBezTo>
                    <a:lnTo>
                      <a:pt x="21702" y="10262"/>
                    </a:lnTo>
                    <a:cubicBezTo>
                      <a:pt x="21782" y="10252"/>
                      <a:pt x="21852" y="10242"/>
                      <a:pt x="21932" y="10232"/>
                    </a:cubicBezTo>
                    <a:cubicBezTo>
                      <a:pt x="21992" y="10222"/>
                      <a:pt x="22052" y="10212"/>
                      <a:pt x="22122" y="10202"/>
                    </a:cubicBezTo>
                    <a:cubicBezTo>
                      <a:pt x="22182" y="10192"/>
                      <a:pt x="22252" y="10182"/>
                      <a:pt x="22322" y="10172"/>
                    </a:cubicBezTo>
                    <a:cubicBezTo>
                      <a:pt x="22392" y="10162"/>
                      <a:pt x="22452" y="10143"/>
                      <a:pt x="22521" y="10123"/>
                    </a:cubicBezTo>
                    <a:cubicBezTo>
                      <a:pt x="22581" y="10112"/>
                      <a:pt x="22641" y="10092"/>
                      <a:pt x="22701" y="10072"/>
                    </a:cubicBezTo>
                    <a:cubicBezTo>
                      <a:pt x="22761" y="10043"/>
                      <a:pt x="22821" y="10023"/>
                      <a:pt x="22891" y="10003"/>
                    </a:cubicBezTo>
                    <a:cubicBezTo>
                      <a:pt x="22951" y="9972"/>
                      <a:pt x="23011" y="9952"/>
                      <a:pt x="23071" y="9923"/>
                    </a:cubicBezTo>
                    <a:cubicBezTo>
                      <a:pt x="23101" y="9912"/>
                      <a:pt x="23141" y="9903"/>
                      <a:pt x="23171" y="9883"/>
                    </a:cubicBezTo>
                    <a:cubicBezTo>
                      <a:pt x="23201" y="9872"/>
                      <a:pt x="23241" y="9852"/>
                      <a:pt x="23271" y="9843"/>
                    </a:cubicBezTo>
                    <a:cubicBezTo>
                      <a:pt x="23301" y="9823"/>
                      <a:pt x="23331" y="9803"/>
                      <a:pt x="23371" y="9792"/>
                    </a:cubicBezTo>
                    <a:cubicBezTo>
                      <a:pt x="23401" y="9772"/>
                      <a:pt x="23431" y="9752"/>
                      <a:pt x="23461" y="9743"/>
                    </a:cubicBezTo>
                    <a:cubicBezTo>
                      <a:pt x="23501" y="9712"/>
                      <a:pt x="23551" y="9683"/>
                      <a:pt x="23600" y="9653"/>
                    </a:cubicBezTo>
                    <a:cubicBezTo>
                      <a:pt x="23720" y="9573"/>
                      <a:pt x="23831" y="9493"/>
                      <a:pt x="23940" y="9413"/>
                    </a:cubicBezTo>
                    <a:cubicBezTo>
                      <a:pt x="23991" y="9383"/>
                      <a:pt x="24040" y="9343"/>
                      <a:pt x="24090" y="9303"/>
                    </a:cubicBezTo>
                    <a:cubicBezTo>
                      <a:pt x="24140" y="9263"/>
                      <a:pt x="24200" y="9213"/>
                      <a:pt x="24260" y="9163"/>
                    </a:cubicBezTo>
                    <a:cubicBezTo>
                      <a:pt x="24360" y="9083"/>
                      <a:pt x="24460" y="8993"/>
                      <a:pt x="24550" y="8893"/>
                    </a:cubicBezTo>
                    <a:cubicBezTo>
                      <a:pt x="24750" y="8713"/>
                      <a:pt x="24939" y="8533"/>
                      <a:pt x="25139" y="8354"/>
                    </a:cubicBezTo>
                    <a:cubicBezTo>
                      <a:pt x="25230" y="8274"/>
                      <a:pt x="25319" y="8184"/>
                      <a:pt x="25409" y="8094"/>
                    </a:cubicBezTo>
                    <a:cubicBezTo>
                      <a:pt x="25479" y="8024"/>
                      <a:pt x="25559" y="7944"/>
                      <a:pt x="25629" y="7864"/>
                    </a:cubicBezTo>
                    <a:cubicBezTo>
                      <a:pt x="25629" y="7854"/>
                      <a:pt x="25629" y="7854"/>
                      <a:pt x="25639" y="7844"/>
                    </a:cubicBezTo>
                    <a:cubicBezTo>
                      <a:pt x="25649" y="7834"/>
                      <a:pt x="25659" y="7834"/>
                      <a:pt x="25669" y="7824"/>
                    </a:cubicBezTo>
                    <a:cubicBezTo>
                      <a:pt x="25699" y="7794"/>
                      <a:pt x="25729" y="7754"/>
                      <a:pt x="25759" y="7725"/>
                    </a:cubicBezTo>
                    <a:cubicBezTo>
                      <a:pt x="25789" y="7685"/>
                      <a:pt x="25819" y="7654"/>
                      <a:pt x="25849" y="7614"/>
                    </a:cubicBezTo>
                    <a:cubicBezTo>
                      <a:pt x="25859" y="7594"/>
                      <a:pt x="25869" y="7585"/>
                      <a:pt x="25879" y="7565"/>
                    </a:cubicBezTo>
                    <a:cubicBezTo>
                      <a:pt x="25909" y="7534"/>
                      <a:pt x="25929" y="7505"/>
                      <a:pt x="25959" y="7474"/>
                    </a:cubicBezTo>
                    <a:cubicBezTo>
                      <a:pt x="25989" y="7434"/>
                      <a:pt x="26018" y="7394"/>
                      <a:pt x="26049" y="7365"/>
                    </a:cubicBezTo>
                    <a:cubicBezTo>
                      <a:pt x="26098" y="7294"/>
                      <a:pt x="26138" y="7225"/>
                      <a:pt x="26189" y="7165"/>
                    </a:cubicBezTo>
                    <a:cubicBezTo>
                      <a:pt x="26218" y="7125"/>
                      <a:pt x="26238" y="7095"/>
                      <a:pt x="26269" y="7065"/>
                    </a:cubicBezTo>
                    <a:cubicBezTo>
                      <a:pt x="26289" y="7035"/>
                      <a:pt x="26318" y="7005"/>
                      <a:pt x="26349" y="6975"/>
                    </a:cubicBezTo>
                    <a:lnTo>
                      <a:pt x="26438" y="6855"/>
                    </a:lnTo>
                    <a:cubicBezTo>
                      <a:pt x="26468" y="6815"/>
                      <a:pt x="26488" y="6785"/>
                      <a:pt x="26518" y="6745"/>
                    </a:cubicBezTo>
                    <a:cubicBezTo>
                      <a:pt x="26528" y="6725"/>
                      <a:pt x="26538" y="6705"/>
                      <a:pt x="26548" y="6695"/>
                    </a:cubicBezTo>
                    <a:lnTo>
                      <a:pt x="26429" y="6615"/>
                    </a:lnTo>
                    <a:lnTo>
                      <a:pt x="26338" y="6735"/>
                    </a:lnTo>
                    <a:cubicBezTo>
                      <a:pt x="26298" y="6785"/>
                      <a:pt x="26258" y="6825"/>
                      <a:pt x="26229" y="6875"/>
                    </a:cubicBezTo>
                    <a:cubicBezTo>
                      <a:pt x="26189" y="6925"/>
                      <a:pt x="26149" y="6975"/>
                      <a:pt x="26118" y="7015"/>
                    </a:cubicBezTo>
                    <a:cubicBezTo>
                      <a:pt x="26109" y="7035"/>
                      <a:pt x="26089" y="7045"/>
                      <a:pt x="26078" y="7055"/>
                    </a:cubicBezTo>
                    <a:cubicBezTo>
                      <a:pt x="25998" y="7155"/>
                      <a:pt x="25909" y="7245"/>
                      <a:pt x="25819" y="7334"/>
                    </a:cubicBezTo>
                    <a:cubicBezTo>
                      <a:pt x="25729" y="7434"/>
                      <a:pt x="25629" y="7525"/>
                      <a:pt x="25539" y="7614"/>
                    </a:cubicBezTo>
                    <a:cubicBezTo>
                      <a:pt x="25439" y="7705"/>
                      <a:pt x="25349" y="7794"/>
                      <a:pt x="25259" y="7884"/>
                    </a:cubicBezTo>
                    <a:cubicBezTo>
                      <a:pt x="25070" y="8064"/>
                      <a:pt x="24870" y="8234"/>
                      <a:pt x="24680" y="8404"/>
                    </a:cubicBezTo>
                    <a:cubicBezTo>
                      <a:pt x="24570" y="8513"/>
                      <a:pt x="24460" y="8613"/>
                      <a:pt x="24350" y="8724"/>
                    </a:cubicBezTo>
                    <a:cubicBezTo>
                      <a:pt x="24290" y="8773"/>
                      <a:pt x="24230" y="8833"/>
                      <a:pt x="24170" y="8884"/>
                    </a:cubicBezTo>
                    <a:cubicBezTo>
                      <a:pt x="24120" y="8933"/>
                      <a:pt x="24060" y="8983"/>
                      <a:pt x="24000" y="9023"/>
                    </a:cubicBezTo>
                    <a:cubicBezTo>
                      <a:pt x="23900" y="9103"/>
                      <a:pt x="23811" y="9173"/>
                      <a:pt x="23711" y="9243"/>
                    </a:cubicBezTo>
                    <a:cubicBezTo>
                      <a:pt x="23600" y="9323"/>
                      <a:pt x="23491" y="9393"/>
                      <a:pt x="23381" y="9463"/>
                    </a:cubicBezTo>
                    <a:cubicBezTo>
                      <a:pt x="23261" y="9543"/>
                      <a:pt x="23151" y="9603"/>
                      <a:pt x="23031" y="9663"/>
                    </a:cubicBezTo>
                    <a:cubicBezTo>
                      <a:pt x="22981" y="9692"/>
                      <a:pt x="22921" y="9723"/>
                      <a:pt x="22861" y="9743"/>
                    </a:cubicBezTo>
                    <a:cubicBezTo>
                      <a:pt x="22812" y="9772"/>
                      <a:pt x="22752" y="9792"/>
                      <a:pt x="22692" y="9823"/>
                    </a:cubicBezTo>
                    <a:cubicBezTo>
                      <a:pt x="22621" y="9852"/>
                      <a:pt x="22552" y="9872"/>
                      <a:pt x="22481" y="9903"/>
                    </a:cubicBezTo>
                    <a:cubicBezTo>
                      <a:pt x="22441" y="9912"/>
                      <a:pt x="22412" y="9923"/>
                      <a:pt x="22372" y="9943"/>
                    </a:cubicBezTo>
                    <a:cubicBezTo>
                      <a:pt x="22352" y="9943"/>
                      <a:pt x="22332" y="9952"/>
                      <a:pt x="22322" y="9952"/>
                    </a:cubicBezTo>
                    <a:cubicBezTo>
                      <a:pt x="22302" y="9952"/>
                      <a:pt x="22282" y="9963"/>
                      <a:pt x="22262" y="9963"/>
                    </a:cubicBezTo>
                    <a:cubicBezTo>
                      <a:pt x="22102" y="9992"/>
                      <a:pt x="21952" y="10023"/>
                      <a:pt x="21792" y="10043"/>
                    </a:cubicBezTo>
                    <a:cubicBezTo>
                      <a:pt x="21732" y="10052"/>
                      <a:pt x="21672" y="10063"/>
                      <a:pt x="21622" y="10063"/>
                    </a:cubicBezTo>
                    <a:cubicBezTo>
                      <a:pt x="21602" y="10066"/>
                      <a:pt x="21582" y="10067"/>
                      <a:pt x="21562" y="10067"/>
                    </a:cubicBezTo>
                    <a:cubicBezTo>
                      <a:pt x="21522" y="10067"/>
                      <a:pt x="21482" y="10063"/>
                      <a:pt x="21442" y="10063"/>
                    </a:cubicBezTo>
                    <a:lnTo>
                      <a:pt x="21262" y="10063"/>
                    </a:lnTo>
                    <a:cubicBezTo>
                      <a:pt x="21202" y="10063"/>
                      <a:pt x="21153" y="10063"/>
                      <a:pt x="21103" y="10052"/>
                    </a:cubicBezTo>
                    <a:cubicBezTo>
                      <a:pt x="21043" y="10043"/>
                      <a:pt x="20983" y="10032"/>
                      <a:pt x="20933" y="10012"/>
                    </a:cubicBezTo>
                    <a:cubicBezTo>
                      <a:pt x="20863" y="10003"/>
                      <a:pt x="20793" y="9983"/>
                      <a:pt x="20723" y="9963"/>
                    </a:cubicBezTo>
                    <a:cubicBezTo>
                      <a:pt x="20593" y="9932"/>
                      <a:pt x="20473" y="9903"/>
                      <a:pt x="20343" y="9872"/>
                    </a:cubicBezTo>
                    <a:cubicBezTo>
                      <a:pt x="20223" y="9843"/>
                      <a:pt x="20094" y="9823"/>
                      <a:pt x="19963" y="9803"/>
                    </a:cubicBezTo>
                    <a:cubicBezTo>
                      <a:pt x="19824" y="9783"/>
                      <a:pt x="19694" y="9763"/>
                      <a:pt x="19554" y="9743"/>
                    </a:cubicBezTo>
                    <a:cubicBezTo>
                      <a:pt x="19484" y="9723"/>
                      <a:pt x="19404" y="9712"/>
                      <a:pt x="19324" y="9703"/>
                    </a:cubicBezTo>
                    <a:cubicBezTo>
                      <a:pt x="19195" y="9683"/>
                      <a:pt x="19064" y="9672"/>
                      <a:pt x="18935" y="9653"/>
                    </a:cubicBezTo>
                    <a:cubicBezTo>
                      <a:pt x="18804" y="9643"/>
                      <a:pt x="18665" y="9623"/>
                      <a:pt x="18535" y="9603"/>
                    </a:cubicBezTo>
                    <a:lnTo>
                      <a:pt x="18145" y="9573"/>
                    </a:lnTo>
                    <a:cubicBezTo>
                      <a:pt x="18015" y="9563"/>
                      <a:pt x="17885" y="9563"/>
                      <a:pt x="17756" y="9543"/>
                    </a:cubicBezTo>
                    <a:cubicBezTo>
                      <a:pt x="17696" y="9543"/>
                      <a:pt x="17636" y="9533"/>
                      <a:pt x="17565" y="9523"/>
                    </a:cubicBezTo>
                    <a:cubicBezTo>
                      <a:pt x="17506" y="9523"/>
                      <a:pt x="17436" y="9523"/>
                      <a:pt x="17366" y="9513"/>
                    </a:cubicBezTo>
                    <a:lnTo>
                      <a:pt x="16976" y="9513"/>
                    </a:lnTo>
                    <a:cubicBezTo>
                      <a:pt x="16836" y="9523"/>
                      <a:pt x="16697" y="9533"/>
                      <a:pt x="16557" y="9553"/>
                    </a:cubicBezTo>
                    <a:cubicBezTo>
                      <a:pt x="16526" y="9553"/>
                      <a:pt x="16497" y="9563"/>
                      <a:pt x="16466" y="9563"/>
                    </a:cubicBezTo>
                    <a:cubicBezTo>
                      <a:pt x="16426" y="9573"/>
                      <a:pt x="16397" y="9583"/>
                      <a:pt x="16357" y="9593"/>
                    </a:cubicBezTo>
                    <a:cubicBezTo>
                      <a:pt x="16287" y="9613"/>
                      <a:pt x="16217" y="9643"/>
                      <a:pt x="16147" y="9672"/>
                    </a:cubicBezTo>
                    <a:lnTo>
                      <a:pt x="16057" y="9732"/>
                    </a:lnTo>
                    <a:lnTo>
                      <a:pt x="16017" y="9772"/>
                    </a:lnTo>
                    <a:lnTo>
                      <a:pt x="15957" y="9832"/>
                    </a:lnTo>
                    <a:cubicBezTo>
                      <a:pt x="15947" y="9812"/>
                      <a:pt x="15937" y="9792"/>
                      <a:pt x="15937" y="9772"/>
                    </a:cubicBezTo>
                    <a:cubicBezTo>
                      <a:pt x="15897" y="9643"/>
                      <a:pt x="15867" y="9513"/>
                      <a:pt x="15847" y="9373"/>
                    </a:cubicBezTo>
                    <a:cubicBezTo>
                      <a:pt x="15827" y="9273"/>
                      <a:pt x="15817" y="9173"/>
                      <a:pt x="15807" y="9073"/>
                    </a:cubicBezTo>
                    <a:cubicBezTo>
                      <a:pt x="15797" y="9013"/>
                      <a:pt x="15787" y="8953"/>
                      <a:pt x="15787" y="8893"/>
                    </a:cubicBezTo>
                    <a:cubicBezTo>
                      <a:pt x="15777" y="8813"/>
                      <a:pt x="15777" y="8744"/>
                      <a:pt x="15767" y="8673"/>
                    </a:cubicBezTo>
                    <a:cubicBezTo>
                      <a:pt x="15757" y="8604"/>
                      <a:pt x="15747" y="8533"/>
                      <a:pt x="15727" y="8464"/>
                    </a:cubicBezTo>
                    <a:lnTo>
                      <a:pt x="15697" y="8374"/>
                    </a:lnTo>
                    <a:cubicBezTo>
                      <a:pt x="15677" y="8334"/>
                      <a:pt x="15657" y="8294"/>
                      <a:pt x="15647" y="8254"/>
                    </a:cubicBezTo>
                    <a:cubicBezTo>
                      <a:pt x="15617" y="8194"/>
                      <a:pt x="15597" y="8134"/>
                      <a:pt x="15567" y="8084"/>
                    </a:cubicBezTo>
                    <a:cubicBezTo>
                      <a:pt x="15538" y="8014"/>
                      <a:pt x="15487" y="7954"/>
                      <a:pt x="15438" y="7904"/>
                    </a:cubicBezTo>
                    <a:cubicBezTo>
                      <a:pt x="15398" y="7854"/>
                      <a:pt x="15347" y="7814"/>
                      <a:pt x="15298" y="7764"/>
                    </a:cubicBezTo>
                    <a:cubicBezTo>
                      <a:pt x="15247" y="7734"/>
                      <a:pt x="15207" y="7694"/>
                      <a:pt x="15178" y="7645"/>
                    </a:cubicBezTo>
                    <a:cubicBezTo>
                      <a:pt x="15098" y="7525"/>
                      <a:pt x="15028" y="7394"/>
                      <a:pt x="14978" y="7265"/>
                    </a:cubicBezTo>
                    <a:cubicBezTo>
                      <a:pt x="14958" y="7215"/>
                      <a:pt x="14938" y="7175"/>
                      <a:pt x="14928" y="7135"/>
                    </a:cubicBezTo>
                    <a:cubicBezTo>
                      <a:pt x="14978" y="7105"/>
                      <a:pt x="15028" y="7075"/>
                      <a:pt x="15088" y="7055"/>
                    </a:cubicBezTo>
                    <a:cubicBezTo>
                      <a:pt x="15218" y="7005"/>
                      <a:pt x="15367" y="6975"/>
                      <a:pt x="15507" y="6945"/>
                    </a:cubicBezTo>
                    <a:cubicBezTo>
                      <a:pt x="15578" y="6935"/>
                      <a:pt x="15647" y="6925"/>
                      <a:pt x="15727" y="6915"/>
                    </a:cubicBezTo>
                    <a:cubicBezTo>
                      <a:pt x="15787" y="6905"/>
                      <a:pt x="15847" y="6895"/>
                      <a:pt x="15917" y="6895"/>
                    </a:cubicBezTo>
                    <a:cubicBezTo>
                      <a:pt x="15957" y="6895"/>
                      <a:pt x="15997" y="6895"/>
                      <a:pt x="16047" y="6885"/>
                    </a:cubicBezTo>
                    <a:cubicBezTo>
                      <a:pt x="16087" y="6885"/>
                      <a:pt x="16127" y="6895"/>
                      <a:pt x="16167" y="6895"/>
                    </a:cubicBezTo>
                    <a:lnTo>
                      <a:pt x="16277" y="6895"/>
                    </a:lnTo>
                    <a:cubicBezTo>
                      <a:pt x="16307" y="6905"/>
                      <a:pt x="16337" y="6905"/>
                      <a:pt x="16377" y="6905"/>
                    </a:cubicBezTo>
                    <a:cubicBezTo>
                      <a:pt x="16437" y="6915"/>
                      <a:pt x="16506" y="6925"/>
                      <a:pt x="16566" y="6935"/>
                    </a:cubicBezTo>
                    <a:cubicBezTo>
                      <a:pt x="16606" y="6935"/>
                      <a:pt x="16646" y="6945"/>
                      <a:pt x="16686" y="6955"/>
                    </a:cubicBezTo>
                    <a:cubicBezTo>
                      <a:pt x="16726" y="6955"/>
                      <a:pt x="16757" y="6965"/>
                      <a:pt x="16797" y="6975"/>
                    </a:cubicBezTo>
                    <a:cubicBezTo>
                      <a:pt x="16866" y="6995"/>
                      <a:pt x="16946" y="7015"/>
                      <a:pt x="17026" y="7035"/>
                    </a:cubicBezTo>
                    <a:cubicBezTo>
                      <a:pt x="17096" y="7055"/>
                      <a:pt x="17166" y="7075"/>
                      <a:pt x="17246" y="7105"/>
                    </a:cubicBezTo>
                    <a:cubicBezTo>
                      <a:pt x="17316" y="7125"/>
                      <a:pt x="17396" y="7155"/>
                      <a:pt x="17476" y="7175"/>
                    </a:cubicBezTo>
                    <a:cubicBezTo>
                      <a:pt x="17765" y="7274"/>
                      <a:pt x="18065" y="7354"/>
                      <a:pt x="18355" y="7434"/>
                    </a:cubicBezTo>
                    <a:cubicBezTo>
                      <a:pt x="18505" y="7474"/>
                      <a:pt x="18645" y="7514"/>
                      <a:pt x="18784" y="7554"/>
                    </a:cubicBezTo>
                    <a:cubicBezTo>
                      <a:pt x="18935" y="7594"/>
                      <a:pt x="19075" y="7634"/>
                      <a:pt x="19224" y="7685"/>
                    </a:cubicBezTo>
                    <a:cubicBezTo>
                      <a:pt x="19364" y="7725"/>
                      <a:pt x="19514" y="7764"/>
                      <a:pt x="19654" y="7794"/>
                    </a:cubicBezTo>
                    <a:cubicBezTo>
                      <a:pt x="19744" y="7814"/>
                      <a:pt x="19824" y="7824"/>
                      <a:pt x="19904" y="7844"/>
                    </a:cubicBezTo>
                    <a:cubicBezTo>
                      <a:pt x="19954" y="7844"/>
                      <a:pt x="20003" y="7854"/>
                      <a:pt x="20054" y="7864"/>
                    </a:cubicBezTo>
                    <a:cubicBezTo>
                      <a:pt x="20094" y="7864"/>
                      <a:pt x="20134" y="7874"/>
                      <a:pt x="20174" y="7874"/>
                    </a:cubicBezTo>
                    <a:cubicBezTo>
                      <a:pt x="20243" y="7874"/>
                      <a:pt x="20314" y="7884"/>
                      <a:pt x="20383" y="7884"/>
                    </a:cubicBezTo>
                    <a:lnTo>
                      <a:pt x="20493" y="7884"/>
                    </a:lnTo>
                    <a:cubicBezTo>
                      <a:pt x="20543" y="7884"/>
                      <a:pt x="20583" y="7874"/>
                      <a:pt x="20633" y="7874"/>
                    </a:cubicBezTo>
                    <a:cubicBezTo>
                      <a:pt x="20803" y="7864"/>
                      <a:pt x="20963" y="7844"/>
                      <a:pt x="21123" y="7814"/>
                    </a:cubicBezTo>
                    <a:cubicBezTo>
                      <a:pt x="21273" y="7784"/>
                      <a:pt x="21413" y="7754"/>
                      <a:pt x="21553" y="7705"/>
                    </a:cubicBezTo>
                    <a:cubicBezTo>
                      <a:pt x="21702" y="7654"/>
                      <a:pt x="21852" y="7594"/>
                      <a:pt x="22002" y="7545"/>
                    </a:cubicBezTo>
                    <a:cubicBezTo>
                      <a:pt x="22142" y="7494"/>
                      <a:pt x="22282" y="7445"/>
                      <a:pt x="22412" y="7394"/>
                    </a:cubicBezTo>
                    <a:cubicBezTo>
                      <a:pt x="22572" y="7325"/>
                      <a:pt x="22721" y="7254"/>
                      <a:pt x="22881" y="7185"/>
                    </a:cubicBezTo>
                    <a:cubicBezTo>
                      <a:pt x="23021" y="7125"/>
                      <a:pt x="23151" y="7045"/>
                      <a:pt x="23291" y="6965"/>
                    </a:cubicBezTo>
                    <a:cubicBezTo>
                      <a:pt x="23421" y="6895"/>
                      <a:pt x="23551" y="6805"/>
                      <a:pt x="23671" y="6715"/>
                    </a:cubicBezTo>
                    <a:cubicBezTo>
                      <a:pt x="23791" y="6635"/>
                      <a:pt x="23900" y="6545"/>
                      <a:pt x="24000" y="6466"/>
                    </a:cubicBezTo>
                    <a:cubicBezTo>
                      <a:pt x="24110" y="6375"/>
                      <a:pt x="24220" y="6295"/>
                      <a:pt x="24320" y="6215"/>
                    </a:cubicBezTo>
                    <a:cubicBezTo>
                      <a:pt x="24380" y="6166"/>
                      <a:pt x="24440" y="6126"/>
                      <a:pt x="24500" y="6075"/>
                    </a:cubicBezTo>
                    <a:cubicBezTo>
                      <a:pt x="24560" y="6036"/>
                      <a:pt x="24620" y="5996"/>
                      <a:pt x="24680" y="5946"/>
                    </a:cubicBezTo>
                    <a:cubicBezTo>
                      <a:pt x="24750" y="5906"/>
                      <a:pt x="24810" y="5856"/>
                      <a:pt x="24879" y="5816"/>
                    </a:cubicBezTo>
                    <a:cubicBezTo>
                      <a:pt x="24939" y="5766"/>
                      <a:pt x="24999" y="5726"/>
                      <a:pt x="25059" y="5686"/>
                    </a:cubicBezTo>
                    <a:cubicBezTo>
                      <a:pt x="25179" y="5596"/>
                      <a:pt x="25299" y="5506"/>
                      <a:pt x="25429" y="5416"/>
                    </a:cubicBezTo>
                    <a:cubicBezTo>
                      <a:pt x="25559" y="5326"/>
                      <a:pt x="25699" y="5247"/>
                      <a:pt x="25839" y="5156"/>
                    </a:cubicBezTo>
                    <a:cubicBezTo>
                      <a:pt x="25959" y="5076"/>
                      <a:pt x="26089" y="4996"/>
                      <a:pt x="26209" y="4907"/>
                    </a:cubicBezTo>
                    <a:cubicBezTo>
                      <a:pt x="26349" y="4817"/>
                      <a:pt x="26478" y="4727"/>
                      <a:pt x="26598" y="4617"/>
                    </a:cubicBezTo>
                    <a:cubicBezTo>
                      <a:pt x="26718" y="4517"/>
                      <a:pt x="26838" y="4407"/>
                      <a:pt x="26958" y="4297"/>
                    </a:cubicBezTo>
                    <a:cubicBezTo>
                      <a:pt x="27018" y="4247"/>
                      <a:pt x="27068" y="4197"/>
                      <a:pt x="27118" y="4147"/>
                    </a:cubicBezTo>
                    <a:cubicBezTo>
                      <a:pt x="27178" y="4088"/>
                      <a:pt x="27228" y="4037"/>
                      <a:pt x="27268" y="3977"/>
                    </a:cubicBezTo>
                    <a:cubicBezTo>
                      <a:pt x="27388" y="3837"/>
                      <a:pt x="27488" y="3688"/>
                      <a:pt x="27588" y="3538"/>
                    </a:cubicBezTo>
                    <a:cubicBezTo>
                      <a:pt x="27628" y="3478"/>
                      <a:pt x="27668" y="3408"/>
                      <a:pt x="27717" y="3348"/>
                    </a:cubicBezTo>
                    <a:cubicBezTo>
                      <a:pt x="27757" y="3278"/>
                      <a:pt x="27807" y="3218"/>
                      <a:pt x="27857" y="3148"/>
                    </a:cubicBezTo>
                    <a:lnTo>
                      <a:pt x="27877" y="3128"/>
                    </a:lnTo>
                    <a:lnTo>
                      <a:pt x="27937" y="3098"/>
                    </a:lnTo>
                    <a:cubicBezTo>
                      <a:pt x="27977" y="3078"/>
                      <a:pt x="28017" y="3068"/>
                      <a:pt x="28067" y="3058"/>
                    </a:cubicBezTo>
                    <a:lnTo>
                      <a:pt x="28037" y="2928"/>
                    </a:lnTo>
                    <a:cubicBezTo>
                      <a:pt x="28017" y="2928"/>
                      <a:pt x="27997" y="2938"/>
                      <a:pt x="27977" y="2938"/>
                    </a:cubicBezTo>
                    <a:cubicBezTo>
                      <a:pt x="27947" y="2948"/>
                      <a:pt x="27927" y="2958"/>
                      <a:pt x="27897" y="2968"/>
                    </a:cubicBezTo>
                    <a:cubicBezTo>
                      <a:pt x="27847" y="2988"/>
                      <a:pt x="27797" y="3008"/>
                      <a:pt x="27757" y="3038"/>
                    </a:cubicBezTo>
                    <a:cubicBezTo>
                      <a:pt x="27707" y="3078"/>
                      <a:pt x="27668" y="3128"/>
                      <a:pt x="27628" y="3168"/>
                    </a:cubicBezTo>
                    <a:cubicBezTo>
                      <a:pt x="27548" y="3248"/>
                      <a:pt x="27488" y="3328"/>
                      <a:pt x="27417" y="3418"/>
                    </a:cubicBezTo>
                    <a:cubicBezTo>
                      <a:pt x="27348" y="3498"/>
                      <a:pt x="27277" y="3588"/>
                      <a:pt x="27197" y="3668"/>
                    </a:cubicBezTo>
                    <a:cubicBezTo>
                      <a:pt x="27158" y="3708"/>
                      <a:pt x="27118" y="3757"/>
                      <a:pt x="27078" y="3797"/>
                    </a:cubicBezTo>
                    <a:cubicBezTo>
                      <a:pt x="27038" y="3837"/>
                      <a:pt x="26998" y="3868"/>
                      <a:pt x="26948" y="3908"/>
                    </a:cubicBezTo>
                    <a:cubicBezTo>
                      <a:pt x="26848" y="3988"/>
                      <a:pt x="26738" y="4068"/>
                      <a:pt x="26628" y="4147"/>
                    </a:cubicBezTo>
                    <a:cubicBezTo>
                      <a:pt x="26498" y="4237"/>
                      <a:pt x="26378" y="4337"/>
                      <a:pt x="26258" y="4427"/>
                    </a:cubicBezTo>
                    <a:cubicBezTo>
                      <a:pt x="26138" y="4517"/>
                      <a:pt x="26029" y="4597"/>
                      <a:pt x="25919" y="4687"/>
                    </a:cubicBezTo>
                    <a:lnTo>
                      <a:pt x="25559" y="4956"/>
                    </a:lnTo>
                    <a:cubicBezTo>
                      <a:pt x="25289" y="5147"/>
                      <a:pt x="25039" y="5356"/>
                      <a:pt x="24790" y="5566"/>
                    </a:cubicBezTo>
                    <a:cubicBezTo>
                      <a:pt x="24700" y="5646"/>
                      <a:pt x="24600" y="5716"/>
                      <a:pt x="24500" y="5796"/>
                    </a:cubicBezTo>
                    <a:cubicBezTo>
                      <a:pt x="24400" y="5886"/>
                      <a:pt x="24300" y="5976"/>
                      <a:pt x="24190" y="6066"/>
                    </a:cubicBezTo>
                    <a:cubicBezTo>
                      <a:pt x="24090" y="6146"/>
                      <a:pt x="24000" y="6235"/>
                      <a:pt x="23900" y="6315"/>
                    </a:cubicBezTo>
                    <a:cubicBezTo>
                      <a:pt x="23800" y="6395"/>
                      <a:pt x="23691" y="6486"/>
                      <a:pt x="23591" y="6565"/>
                    </a:cubicBezTo>
                    <a:cubicBezTo>
                      <a:pt x="23561" y="6595"/>
                      <a:pt x="23521" y="6615"/>
                      <a:pt x="23491" y="6645"/>
                    </a:cubicBezTo>
                    <a:cubicBezTo>
                      <a:pt x="23451" y="6665"/>
                      <a:pt x="23411" y="6695"/>
                      <a:pt x="23381" y="6715"/>
                    </a:cubicBezTo>
                    <a:cubicBezTo>
                      <a:pt x="23311" y="6765"/>
                      <a:pt x="23241" y="6805"/>
                      <a:pt x="23171" y="6835"/>
                    </a:cubicBezTo>
                    <a:cubicBezTo>
                      <a:pt x="23091" y="6885"/>
                      <a:pt x="23011" y="6925"/>
                      <a:pt x="22931" y="6965"/>
                    </a:cubicBezTo>
                    <a:cubicBezTo>
                      <a:pt x="22891" y="6985"/>
                      <a:pt x="22861" y="7005"/>
                      <a:pt x="22821" y="7015"/>
                    </a:cubicBezTo>
                    <a:cubicBezTo>
                      <a:pt x="22781" y="7035"/>
                      <a:pt x="22752" y="7045"/>
                      <a:pt x="22712" y="7065"/>
                    </a:cubicBezTo>
                    <a:cubicBezTo>
                      <a:pt x="22581" y="7115"/>
                      <a:pt x="22461" y="7165"/>
                      <a:pt x="22332" y="7205"/>
                    </a:cubicBezTo>
                    <a:cubicBezTo>
                      <a:pt x="22202" y="7254"/>
                      <a:pt x="22072" y="7294"/>
                      <a:pt x="21942" y="7334"/>
                    </a:cubicBezTo>
                    <a:cubicBezTo>
                      <a:pt x="21822" y="7374"/>
                      <a:pt x="21692" y="7414"/>
                      <a:pt x="21562" y="7454"/>
                    </a:cubicBezTo>
                    <a:cubicBezTo>
                      <a:pt x="21502" y="7465"/>
                      <a:pt x="21442" y="7485"/>
                      <a:pt x="21382" y="7494"/>
                    </a:cubicBezTo>
                    <a:cubicBezTo>
                      <a:pt x="21353" y="7505"/>
                      <a:pt x="21322" y="7514"/>
                      <a:pt x="21282" y="7514"/>
                    </a:cubicBezTo>
                    <a:cubicBezTo>
                      <a:pt x="21262" y="7514"/>
                      <a:pt x="21233" y="7525"/>
                      <a:pt x="21202" y="7525"/>
                    </a:cubicBezTo>
                    <a:cubicBezTo>
                      <a:pt x="21162" y="7534"/>
                      <a:pt x="21113" y="7534"/>
                      <a:pt x="21063" y="7534"/>
                    </a:cubicBezTo>
                    <a:cubicBezTo>
                      <a:pt x="21003" y="7545"/>
                      <a:pt x="20943" y="7545"/>
                      <a:pt x="20883" y="7545"/>
                    </a:cubicBezTo>
                    <a:cubicBezTo>
                      <a:pt x="20783" y="7554"/>
                      <a:pt x="20673" y="7554"/>
                      <a:pt x="20573" y="7565"/>
                    </a:cubicBezTo>
                    <a:lnTo>
                      <a:pt x="20423" y="7565"/>
                    </a:lnTo>
                    <a:cubicBezTo>
                      <a:pt x="20363" y="7565"/>
                      <a:pt x="20314" y="7554"/>
                      <a:pt x="20263" y="7554"/>
                    </a:cubicBezTo>
                    <a:cubicBezTo>
                      <a:pt x="20154" y="7554"/>
                      <a:pt x="20054" y="7545"/>
                      <a:pt x="19954" y="7534"/>
                    </a:cubicBezTo>
                    <a:cubicBezTo>
                      <a:pt x="19884" y="7525"/>
                      <a:pt x="19814" y="7514"/>
                      <a:pt x="19744" y="7494"/>
                    </a:cubicBezTo>
                    <a:cubicBezTo>
                      <a:pt x="19674" y="7485"/>
                      <a:pt x="19604" y="7474"/>
                      <a:pt x="19534" y="7454"/>
                    </a:cubicBezTo>
                    <a:cubicBezTo>
                      <a:pt x="19374" y="7425"/>
                      <a:pt x="19214" y="7394"/>
                      <a:pt x="19064" y="7354"/>
                    </a:cubicBezTo>
                    <a:lnTo>
                      <a:pt x="18615" y="7265"/>
                    </a:lnTo>
                    <a:lnTo>
                      <a:pt x="18165" y="7175"/>
                    </a:lnTo>
                    <a:cubicBezTo>
                      <a:pt x="17876" y="7105"/>
                      <a:pt x="17576" y="7025"/>
                      <a:pt x="17286" y="6925"/>
                    </a:cubicBezTo>
                    <a:cubicBezTo>
                      <a:pt x="17136" y="6885"/>
                      <a:pt x="16986" y="6835"/>
                      <a:pt x="16836" y="6805"/>
                    </a:cubicBezTo>
                    <a:cubicBezTo>
                      <a:pt x="16806" y="6795"/>
                      <a:pt x="16777" y="6785"/>
                      <a:pt x="16737" y="6785"/>
                    </a:cubicBezTo>
                    <a:cubicBezTo>
                      <a:pt x="16697" y="6775"/>
                      <a:pt x="16657" y="6775"/>
                      <a:pt x="16617" y="6765"/>
                    </a:cubicBezTo>
                    <a:lnTo>
                      <a:pt x="16377" y="6735"/>
                    </a:lnTo>
                    <a:cubicBezTo>
                      <a:pt x="16326" y="6725"/>
                      <a:pt x="16277" y="6725"/>
                      <a:pt x="16227" y="6725"/>
                    </a:cubicBezTo>
                    <a:cubicBezTo>
                      <a:pt x="16177" y="6715"/>
                      <a:pt x="16117" y="6715"/>
                      <a:pt x="16067" y="6715"/>
                    </a:cubicBezTo>
                    <a:cubicBezTo>
                      <a:pt x="15967" y="6715"/>
                      <a:pt x="15867" y="6725"/>
                      <a:pt x="15757" y="6735"/>
                    </a:cubicBezTo>
                    <a:cubicBezTo>
                      <a:pt x="15657" y="6745"/>
                      <a:pt x="15558" y="6765"/>
                      <a:pt x="15447" y="6785"/>
                    </a:cubicBezTo>
                    <a:cubicBezTo>
                      <a:pt x="15378" y="6795"/>
                      <a:pt x="15298" y="6815"/>
                      <a:pt x="15227" y="6835"/>
                    </a:cubicBezTo>
                    <a:cubicBezTo>
                      <a:pt x="15098" y="6865"/>
                      <a:pt x="14978" y="6915"/>
                      <a:pt x="14858" y="6975"/>
                    </a:cubicBezTo>
                    <a:cubicBezTo>
                      <a:pt x="14858" y="6965"/>
                      <a:pt x="14848" y="6955"/>
                      <a:pt x="14848" y="6955"/>
                    </a:cubicBezTo>
                    <a:cubicBezTo>
                      <a:pt x="14828" y="6915"/>
                      <a:pt x="14808" y="6895"/>
                      <a:pt x="14788" y="6865"/>
                    </a:cubicBezTo>
                    <a:cubicBezTo>
                      <a:pt x="14748" y="6825"/>
                      <a:pt x="14708" y="6785"/>
                      <a:pt x="14648" y="6765"/>
                    </a:cubicBezTo>
                    <a:cubicBezTo>
                      <a:pt x="14618" y="6745"/>
                      <a:pt x="14588" y="6745"/>
                      <a:pt x="14548" y="6745"/>
                    </a:cubicBezTo>
                    <a:lnTo>
                      <a:pt x="14538" y="6745"/>
                    </a:lnTo>
                    <a:cubicBezTo>
                      <a:pt x="14548" y="6705"/>
                      <a:pt x="14568" y="6665"/>
                      <a:pt x="14578" y="6625"/>
                    </a:cubicBezTo>
                    <a:cubicBezTo>
                      <a:pt x="14598" y="6565"/>
                      <a:pt x="14618" y="6506"/>
                      <a:pt x="14638" y="6435"/>
                    </a:cubicBezTo>
                    <a:cubicBezTo>
                      <a:pt x="14658" y="6375"/>
                      <a:pt x="14678" y="6306"/>
                      <a:pt x="14698" y="6246"/>
                    </a:cubicBezTo>
                    <a:cubicBezTo>
                      <a:pt x="14708" y="6186"/>
                      <a:pt x="14738" y="6126"/>
                      <a:pt x="14758" y="6055"/>
                    </a:cubicBezTo>
                    <a:cubicBezTo>
                      <a:pt x="14788" y="5996"/>
                      <a:pt x="14808" y="5936"/>
                      <a:pt x="14828" y="5866"/>
                    </a:cubicBezTo>
                    <a:cubicBezTo>
                      <a:pt x="14828" y="5856"/>
                      <a:pt x="14838" y="5846"/>
                      <a:pt x="14838" y="5826"/>
                    </a:cubicBezTo>
                    <a:cubicBezTo>
                      <a:pt x="14858" y="5796"/>
                      <a:pt x="14878" y="5766"/>
                      <a:pt x="14898" y="5726"/>
                    </a:cubicBezTo>
                    <a:lnTo>
                      <a:pt x="14908" y="5716"/>
                    </a:lnTo>
                    <a:cubicBezTo>
                      <a:pt x="14928" y="5706"/>
                      <a:pt x="14948" y="5696"/>
                      <a:pt x="14958" y="5686"/>
                    </a:cubicBezTo>
                    <a:cubicBezTo>
                      <a:pt x="14978" y="5686"/>
                      <a:pt x="14988" y="5676"/>
                      <a:pt x="14998" y="5666"/>
                    </a:cubicBezTo>
                    <a:cubicBezTo>
                      <a:pt x="15038" y="5646"/>
                      <a:pt x="15068" y="5616"/>
                      <a:pt x="15098" y="5576"/>
                    </a:cubicBezTo>
                    <a:cubicBezTo>
                      <a:pt x="15118" y="5546"/>
                      <a:pt x="15138" y="5506"/>
                      <a:pt x="15147" y="5466"/>
                    </a:cubicBezTo>
                    <a:cubicBezTo>
                      <a:pt x="15158" y="5426"/>
                      <a:pt x="15167" y="5376"/>
                      <a:pt x="15158" y="5326"/>
                    </a:cubicBezTo>
                    <a:cubicBezTo>
                      <a:pt x="15158" y="5287"/>
                      <a:pt x="15147" y="5247"/>
                      <a:pt x="15138" y="5196"/>
                    </a:cubicBezTo>
                    <a:lnTo>
                      <a:pt x="15138" y="5176"/>
                    </a:lnTo>
                    <a:cubicBezTo>
                      <a:pt x="15147" y="5167"/>
                      <a:pt x="15147" y="5156"/>
                      <a:pt x="15147" y="5136"/>
                    </a:cubicBezTo>
                    <a:cubicBezTo>
                      <a:pt x="15138" y="5127"/>
                      <a:pt x="15127" y="5116"/>
                      <a:pt x="15118" y="5116"/>
                    </a:cubicBezTo>
                    <a:lnTo>
                      <a:pt x="15118" y="5107"/>
                    </a:lnTo>
                    <a:lnTo>
                      <a:pt x="15118" y="5096"/>
                    </a:lnTo>
                    <a:cubicBezTo>
                      <a:pt x="15118" y="5087"/>
                      <a:pt x="15118" y="5076"/>
                      <a:pt x="15127" y="5067"/>
                    </a:cubicBezTo>
                    <a:cubicBezTo>
                      <a:pt x="15138" y="5047"/>
                      <a:pt x="15138" y="5036"/>
                      <a:pt x="15147" y="5016"/>
                    </a:cubicBezTo>
                    <a:cubicBezTo>
                      <a:pt x="15167" y="4996"/>
                      <a:pt x="15178" y="4967"/>
                      <a:pt x="15198" y="4947"/>
                    </a:cubicBezTo>
                    <a:cubicBezTo>
                      <a:pt x="15227" y="4896"/>
                      <a:pt x="15247" y="4847"/>
                      <a:pt x="15267" y="4787"/>
                    </a:cubicBezTo>
                    <a:cubicBezTo>
                      <a:pt x="15287" y="4737"/>
                      <a:pt x="15287" y="4687"/>
                      <a:pt x="15287" y="4627"/>
                    </a:cubicBezTo>
                    <a:cubicBezTo>
                      <a:pt x="15287" y="4597"/>
                      <a:pt x="15287" y="4567"/>
                      <a:pt x="15278" y="4527"/>
                    </a:cubicBezTo>
                    <a:cubicBezTo>
                      <a:pt x="15267" y="4487"/>
                      <a:pt x="15258" y="4447"/>
                      <a:pt x="15258" y="4407"/>
                    </a:cubicBezTo>
                    <a:cubicBezTo>
                      <a:pt x="15247" y="4377"/>
                      <a:pt x="15247" y="4347"/>
                      <a:pt x="15258" y="4317"/>
                    </a:cubicBezTo>
                    <a:cubicBezTo>
                      <a:pt x="15258" y="4277"/>
                      <a:pt x="15267" y="4247"/>
                      <a:pt x="15278" y="4207"/>
                    </a:cubicBezTo>
                    <a:cubicBezTo>
                      <a:pt x="15287" y="4157"/>
                      <a:pt x="15298" y="4097"/>
                      <a:pt x="15298" y="4037"/>
                    </a:cubicBezTo>
                    <a:cubicBezTo>
                      <a:pt x="15298" y="3948"/>
                      <a:pt x="15267" y="3868"/>
                      <a:pt x="15258" y="3788"/>
                    </a:cubicBezTo>
                    <a:lnTo>
                      <a:pt x="15258" y="3708"/>
                    </a:lnTo>
                    <a:cubicBezTo>
                      <a:pt x="15267" y="3668"/>
                      <a:pt x="15267" y="3637"/>
                      <a:pt x="15278" y="3598"/>
                    </a:cubicBezTo>
                    <a:cubicBezTo>
                      <a:pt x="15287" y="3548"/>
                      <a:pt x="15298" y="3488"/>
                      <a:pt x="15298" y="3438"/>
                    </a:cubicBezTo>
                    <a:cubicBezTo>
                      <a:pt x="15298" y="3398"/>
                      <a:pt x="15287" y="3368"/>
                      <a:pt x="15287" y="3328"/>
                    </a:cubicBezTo>
                    <a:cubicBezTo>
                      <a:pt x="15278" y="3278"/>
                      <a:pt x="15247" y="3238"/>
                      <a:pt x="15207" y="3198"/>
                    </a:cubicBezTo>
                    <a:cubicBezTo>
                      <a:pt x="15187" y="3178"/>
                      <a:pt x="15167" y="3158"/>
                      <a:pt x="15138" y="3148"/>
                    </a:cubicBezTo>
                    <a:cubicBezTo>
                      <a:pt x="15127" y="3138"/>
                      <a:pt x="15107" y="3138"/>
                      <a:pt x="15088" y="3128"/>
                    </a:cubicBezTo>
                    <a:cubicBezTo>
                      <a:pt x="15068" y="3118"/>
                      <a:pt x="15048" y="3118"/>
                      <a:pt x="15018" y="3118"/>
                    </a:cubicBezTo>
                    <a:lnTo>
                      <a:pt x="14998" y="3118"/>
                    </a:lnTo>
                    <a:cubicBezTo>
                      <a:pt x="14978" y="3118"/>
                      <a:pt x="14948" y="3118"/>
                      <a:pt x="14928" y="3128"/>
                    </a:cubicBezTo>
                    <a:cubicBezTo>
                      <a:pt x="14898" y="3138"/>
                      <a:pt x="14868" y="3148"/>
                      <a:pt x="14838" y="3168"/>
                    </a:cubicBezTo>
                    <a:cubicBezTo>
                      <a:pt x="14798" y="3098"/>
                      <a:pt x="14758" y="3038"/>
                      <a:pt x="14728" y="2968"/>
                    </a:cubicBezTo>
                    <a:cubicBezTo>
                      <a:pt x="14718" y="2948"/>
                      <a:pt x="14718" y="2928"/>
                      <a:pt x="14708" y="2898"/>
                    </a:cubicBezTo>
                    <a:cubicBezTo>
                      <a:pt x="14708" y="2818"/>
                      <a:pt x="14718" y="2738"/>
                      <a:pt x="14708" y="2669"/>
                    </a:cubicBezTo>
                    <a:cubicBezTo>
                      <a:pt x="14708" y="2578"/>
                      <a:pt x="14698" y="2489"/>
                      <a:pt x="14678" y="2409"/>
                    </a:cubicBezTo>
                    <a:cubicBezTo>
                      <a:pt x="14668" y="2369"/>
                      <a:pt x="14668" y="2339"/>
                      <a:pt x="14648" y="2299"/>
                    </a:cubicBezTo>
                    <a:cubicBezTo>
                      <a:pt x="14628" y="2229"/>
                      <a:pt x="14598" y="2159"/>
                      <a:pt x="14558" y="2089"/>
                    </a:cubicBezTo>
                    <a:cubicBezTo>
                      <a:pt x="14538" y="2059"/>
                      <a:pt x="14508" y="2029"/>
                      <a:pt x="14488" y="1999"/>
                    </a:cubicBezTo>
                    <a:cubicBezTo>
                      <a:pt x="14478" y="1969"/>
                      <a:pt x="14458" y="1939"/>
                      <a:pt x="14438" y="1909"/>
                    </a:cubicBezTo>
                    <a:cubicBezTo>
                      <a:pt x="14398" y="1799"/>
                      <a:pt x="14359" y="1699"/>
                      <a:pt x="14319" y="1599"/>
                    </a:cubicBezTo>
                    <a:cubicBezTo>
                      <a:pt x="14299" y="1559"/>
                      <a:pt x="14268" y="1510"/>
                      <a:pt x="14239" y="1470"/>
                    </a:cubicBezTo>
                    <a:cubicBezTo>
                      <a:pt x="14208" y="1410"/>
                      <a:pt x="14168" y="1359"/>
                      <a:pt x="14128" y="1310"/>
                    </a:cubicBezTo>
                    <a:cubicBezTo>
                      <a:pt x="14068" y="1230"/>
                      <a:pt x="13988" y="1150"/>
                      <a:pt x="13908" y="1080"/>
                    </a:cubicBezTo>
                    <a:cubicBezTo>
                      <a:pt x="13879" y="1060"/>
                      <a:pt x="13849" y="1040"/>
                      <a:pt x="13829" y="1020"/>
                    </a:cubicBezTo>
                    <a:cubicBezTo>
                      <a:pt x="13789" y="990"/>
                      <a:pt x="13759" y="970"/>
                      <a:pt x="13729" y="950"/>
                    </a:cubicBezTo>
                    <a:cubicBezTo>
                      <a:pt x="13689" y="930"/>
                      <a:pt x="13649" y="920"/>
                      <a:pt x="13609" y="900"/>
                    </a:cubicBezTo>
                    <a:cubicBezTo>
                      <a:pt x="13589" y="890"/>
                      <a:pt x="13559" y="880"/>
                      <a:pt x="13539" y="880"/>
                    </a:cubicBezTo>
                    <a:cubicBezTo>
                      <a:pt x="13489" y="870"/>
                      <a:pt x="13449" y="860"/>
                      <a:pt x="13409" y="840"/>
                    </a:cubicBezTo>
                    <a:cubicBezTo>
                      <a:pt x="13339" y="810"/>
                      <a:pt x="13279" y="760"/>
                      <a:pt x="13209" y="720"/>
                    </a:cubicBezTo>
                    <a:cubicBezTo>
                      <a:pt x="13089" y="620"/>
                      <a:pt x="12969" y="530"/>
                      <a:pt x="12840" y="451"/>
                    </a:cubicBezTo>
                    <a:cubicBezTo>
                      <a:pt x="12700" y="371"/>
                      <a:pt x="12560" y="291"/>
                      <a:pt x="12420" y="220"/>
                    </a:cubicBezTo>
                    <a:cubicBezTo>
                      <a:pt x="12390" y="211"/>
                      <a:pt x="12360" y="191"/>
                      <a:pt x="12330" y="180"/>
                    </a:cubicBezTo>
                    <a:lnTo>
                      <a:pt x="12180" y="120"/>
                    </a:lnTo>
                    <a:cubicBezTo>
                      <a:pt x="12120" y="100"/>
                      <a:pt x="12060" y="100"/>
                      <a:pt x="12000" y="91"/>
                    </a:cubicBezTo>
                    <a:cubicBezTo>
                      <a:pt x="11921" y="80"/>
                      <a:pt x="11841" y="80"/>
                      <a:pt x="11770" y="80"/>
                    </a:cubicBezTo>
                    <a:lnTo>
                      <a:pt x="11541" y="80"/>
                    </a:lnTo>
                    <a:cubicBezTo>
                      <a:pt x="11471" y="71"/>
                      <a:pt x="11401" y="60"/>
                      <a:pt x="11331" y="60"/>
                    </a:cubicBezTo>
                    <a:cubicBezTo>
                      <a:pt x="11221" y="51"/>
                      <a:pt x="11101" y="51"/>
                      <a:pt x="10991" y="40"/>
                    </a:cubicBezTo>
                    <a:cubicBezTo>
                      <a:pt x="10871" y="31"/>
                      <a:pt x="10761" y="20"/>
                      <a:pt x="10642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52" name="Google Shape;1352;p46"/>
              <p:cNvSpPr/>
              <p:nvPr/>
            </p:nvSpPr>
            <p:spPr>
              <a:xfrm>
                <a:off x="5766305" y="2156765"/>
                <a:ext cx="240389" cy="147178"/>
              </a:xfrm>
              <a:custGeom>
                <a:avLst/>
                <a:gdLst/>
                <a:ahLst/>
                <a:cxnLst/>
                <a:rect l="l" t="t" r="r" b="b"/>
                <a:pathLst>
                  <a:path w="4098" h="2509" extrusionOk="0">
                    <a:moveTo>
                      <a:pt x="2099" y="171"/>
                    </a:moveTo>
                    <a:cubicBezTo>
                      <a:pt x="2149" y="171"/>
                      <a:pt x="2199" y="171"/>
                      <a:pt x="2249" y="180"/>
                    </a:cubicBezTo>
                    <a:cubicBezTo>
                      <a:pt x="2309" y="180"/>
                      <a:pt x="2358" y="191"/>
                      <a:pt x="2409" y="200"/>
                    </a:cubicBezTo>
                    <a:cubicBezTo>
                      <a:pt x="2469" y="211"/>
                      <a:pt x="2518" y="220"/>
                      <a:pt x="2578" y="231"/>
                    </a:cubicBezTo>
                    <a:cubicBezTo>
                      <a:pt x="2638" y="240"/>
                      <a:pt x="2698" y="251"/>
                      <a:pt x="2749" y="271"/>
                    </a:cubicBezTo>
                    <a:cubicBezTo>
                      <a:pt x="2778" y="280"/>
                      <a:pt x="2809" y="291"/>
                      <a:pt x="2838" y="291"/>
                    </a:cubicBezTo>
                    <a:cubicBezTo>
                      <a:pt x="2868" y="300"/>
                      <a:pt x="2888" y="311"/>
                      <a:pt x="2918" y="320"/>
                    </a:cubicBezTo>
                    <a:cubicBezTo>
                      <a:pt x="2938" y="331"/>
                      <a:pt x="2968" y="340"/>
                      <a:pt x="2988" y="351"/>
                    </a:cubicBezTo>
                    <a:cubicBezTo>
                      <a:pt x="3018" y="360"/>
                      <a:pt x="3038" y="371"/>
                      <a:pt x="3068" y="380"/>
                    </a:cubicBezTo>
                    <a:cubicBezTo>
                      <a:pt x="3128" y="411"/>
                      <a:pt x="3178" y="431"/>
                      <a:pt x="3238" y="460"/>
                    </a:cubicBezTo>
                    <a:cubicBezTo>
                      <a:pt x="3288" y="491"/>
                      <a:pt x="3348" y="520"/>
                      <a:pt x="3398" y="551"/>
                    </a:cubicBezTo>
                    <a:cubicBezTo>
                      <a:pt x="3428" y="560"/>
                      <a:pt x="3458" y="580"/>
                      <a:pt x="3488" y="600"/>
                    </a:cubicBezTo>
                    <a:cubicBezTo>
                      <a:pt x="3508" y="610"/>
                      <a:pt x="3528" y="630"/>
                      <a:pt x="3548" y="640"/>
                    </a:cubicBezTo>
                    <a:cubicBezTo>
                      <a:pt x="3558" y="650"/>
                      <a:pt x="3577" y="670"/>
                      <a:pt x="3597" y="680"/>
                    </a:cubicBezTo>
                    <a:cubicBezTo>
                      <a:pt x="3608" y="690"/>
                      <a:pt x="3628" y="700"/>
                      <a:pt x="3648" y="720"/>
                    </a:cubicBezTo>
                    <a:lnTo>
                      <a:pt x="3768" y="840"/>
                    </a:lnTo>
                    <a:cubicBezTo>
                      <a:pt x="3797" y="880"/>
                      <a:pt x="3828" y="930"/>
                      <a:pt x="3848" y="970"/>
                    </a:cubicBezTo>
                    <a:lnTo>
                      <a:pt x="3877" y="1030"/>
                    </a:lnTo>
                    <a:cubicBezTo>
                      <a:pt x="3888" y="1080"/>
                      <a:pt x="3908" y="1120"/>
                      <a:pt x="3917" y="1170"/>
                    </a:cubicBezTo>
                    <a:cubicBezTo>
                      <a:pt x="3917" y="1210"/>
                      <a:pt x="3928" y="1240"/>
                      <a:pt x="3928" y="1280"/>
                    </a:cubicBezTo>
                    <a:cubicBezTo>
                      <a:pt x="3917" y="1300"/>
                      <a:pt x="3917" y="1310"/>
                      <a:pt x="3917" y="1330"/>
                    </a:cubicBezTo>
                    <a:cubicBezTo>
                      <a:pt x="3908" y="1300"/>
                      <a:pt x="3897" y="1280"/>
                      <a:pt x="3888" y="1260"/>
                    </a:cubicBezTo>
                    <a:cubicBezTo>
                      <a:pt x="3877" y="1230"/>
                      <a:pt x="3868" y="1200"/>
                      <a:pt x="3848" y="1170"/>
                    </a:cubicBezTo>
                    <a:cubicBezTo>
                      <a:pt x="3837" y="1140"/>
                      <a:pt x="3817" y="1120"/>
                      <a:pt x="3797" y="1090"/>
                    </a:cubicBezTo>
                    <a:cubicBezTo>
                      <a:pt x="3777" y="1080"/>
                      <a:pt x="3768" y="1060"/>
                      <a:pt x="3748" y="1040"/>
                    </a:cubicBezTo>
                    <a:cubicBezTo>
                      <a:pt x="3717" y="1000"/>
                      <a:pt x="3677" y="960"/>
                      <a:pt x="3648" y="930"/>
                    </a:cubicBezTo>
                    <a:cubicBezTo>
                      <a:pt x="3558" y="860"/>
                      <a:pt x="3468" y="800"/>
                      <a:pt x="3378" y="740"/>
                    </a:cubicBezTo>
                    <a:cubicBezTo>
                      <a:pt x="3328" y="710"/>
                      <a:pt x="3278" y="680"/>
                      <a:pt x="3228" y="660"/>
                    </a:cubicBezTo>
                    <a:cubicBezTo>
                      <a:pt x="3178" y="640"/>
                      <a:pt x="3128" y="620"/>
                      <a:pt x="3078" y="591"/>
                    </a:cubicBezTo>
                    <a:cubicBezTo>
                      <a:pt x="3028" y="571"/>
                      <a:pt x="2978" y="540"/>
                      <a:pt x="2928" y="520"/>
                    </a:cubicBezTo>
                    <a:cubicBezTo>
                      <a:pt x="2878" y="500"/>
                      <a:pt x="2818" y="491"/>
                      <a:pt x="2758" y="471"/>
                    </a:cubicBezTo>
                    <a:cubicBezTo>
                      <a:pt x="2709" y="460"/>
                      <a:pt x="2649" y="451"/>
                      <a:pt x="2598" y="440"/>
                    </a:cubicBezTo>
                    <a:cubicBezTo>
                      <a:pt x="2569" y="440"/>
                      <a:pt x="2538" y="431"/>
                      <a:pt x="2518" y="431"/>
                    </a:cubicBezTo>
                    <a:cubicBezTo>
                      <a:pt x="2489" y="420"/>
                      <a:pt x="2458" y="420"/>
                      <a:pt x="2429" y="411"/>
                    </a:cubicBezTo>
                    <a:lnTo>
                      <a:pt x="2089" y="411"/>
                    </a:lnTo>
                    <a:cubicBezTo>
                      <a:pt x="1969" y="420"/>
                      <a:pt x="1859" y="420"/>
                      <a:pt x="1749" y="431"/>
                    </a:cubicBezTo>
                    <a:cubicBezTo>
                      <a:pt x="1689" y="440"/>
                      <a:pt x="1639" y="440"/>
                      <a:pt x="1579" y="451"/>
                    </a:cubicBezTo>
                    <a:cubicBezTo>
                      <a:pt x="1519" y="460"/>
                      <a:pt x="1459" y="471"/>
                      <a:pt x="1399" y="491"/>
                    </a:cubicBezTo>
                    <a:cubicBezTo>
                      <a:pt x="1290" y="511"/>
                      <a:pt x="1179" y="540"/>
                      <a:pt x="1070" y="571"/>
                    </a:cubicBezTo>
                    <a:cubicBezTo>
                      <a:pt x="1010" y="580"/>
                      <a:pt x="950" y="600"/>
                      <a:pt x="890" y="620"/>
                    </a:cubicBezTo>
                    <a:cubicBezTo>
                      <a:pt x="840" y="640"/>
                      <a:pt x="780" y="660"/>
                      <a:pt x="730" y="680"/>
                    </a:cubicBezTo>
                    <a:cubicBezTo>
                      <a:pt x="620" y="730"/>
                      <a:pt x="530" y="800"/>
                      <a:pt x="440" y="870"/>
                    </a:cubicBezTo>
                    <a:cubicBezTo>
                      <a:pt x="391" y="900"/>
                      <a:pt x="340" y="940"/>
                      <a:pt x="300" y="990"/>
                    </a:cubicBezTo>
                    <a:cubicBezTo>
                      <a:pt x="260" y="1030"/>
                      <a:pt x="231" y="1080"/>
                      <a:pt x="200" y="1130"/>
                    </a:cubicBezTo>
                    <a:cubicBezTo>
                      <a:pt x="180" y="1150"/>
                      <a:pt x="171" y="1180"/>
                      <a:pt x="160" y="1200"/>
                    </a:cubicBezTo>
                    <a:cubicBezTo>
                      <a:pt x="151" y="1230"/>
                      <a:pt x="131" y="1260"/>
                      <a:pt x="120" y="1290"/>
                    </a:cubicBezTo>
                    <a:cubicBezTo>
                      <a:pt x="120" y="1310"/>
                      <a:pt x="111" y="1330"/>
                      <a:pt x="100" y="1350"/>
                    </a:cubicBezTo>
                    <a:lnTo>
                      <a:pt x="100" y="1200"/>
                    </a:lnTo>
                    <a:cubicBezTo>
                      <a:pt x="111" y="1120"/>
                      <a:pt x="131" y="1040"/>
                      <a:pt x="160" y="960"/>
                    </a:cubicBezTo>
                    <a:cubicBezTo>
                      <a:pt x="180" y="910"/>
                      <a:pt x="211" y="850"/>
                      <a:pt x="240" y="800"/>
                    </a:cubicBezTo>
                    <a:lnTo>
                      <a:pt x="331" y="650"/>
                    </a:lnTo>
                    <a:lnTo>
                      <a:pt x="360" y="620"/>
                    </a:lnTo>
                    <a:cubicBezTo>
                      <a:pt x="371" y="600"/>
                      <a:pt x="391" y="591"/>
                      <a:pt x="400" y="571"/>
                    </a:cubicBezTo>
                    <a:cubicBezTo>
                      <a:pt x="440" y="551"/>
                      <a:pt x="480" y="520"/>
                      <a:pt x="510" y="500"/>
                    </a:cubicBezTo>
                    <a:cubicBezTo>
                      <a:pt x="550" y="471"/>
                      <a:pt x="600" y="460"/>
                      <a:pt x="640" y="440"/>
                    </a:cubicBezTo>
                    <a:cubicBezTo>
                      <a:pt x="690" y="411"/>
                      <a:pt x="740" y="391"/>
                      <a:pt x="800" y="371"/>
                    </a:cubicBezTo>
                    <a:cubicBezTo>
                      <a:pt x="830" y="360"/>
                      <a:pt x="860" y="340"/>
                      <a:pt x="890" y="331"/>
                    </a:cubicBezTo>
                    <a:lnTo>
                      <a:pt x="980" y="300"/>
                    </a:lnTo>
                    <a:cubicBezTo>
                      <a:pt x="1040" y="280"/>
                      <a:pt x="1100" y="260"/>
                      <a:pt x="1150" y="251"/>
                    </a:cubicBezTo>
                    <a:cubicBezTo>
                      <a:pt x="1210" y="231"/>
                      <a:pt x="1270" y="220"/>
                      <a:pt x="1330" y="211"/>
                    </a:cubicBezTo>
                    <a:cubicBezTo>
                      <a:pt x="1359" y="200"/>
                      <a:pt x="1390" y="200"/>
                      <a:pt x="1419" y="191"/>
                    </a:cubicBezTo>
                    <a:lnTo>
                      <a:pt x="1519" y="191"/>
                    </a:lnTo>
                    <a:cubicBezTo>
                      <a:pt x="1579" y="180"/>
                      <a:pt x="1649" y="180"/>
                      <a:pt x="1709" y="180"/>
                    </a:cubicBezTo>
                    <a:cubicBezTo>
                      <a:pt x="1839" y="171"/>
                      <a:pt x="1969" y="171"/>
                      <a:pt x="2099" y="171"/>
                    </a:cubicBezTo>
                    <a:close/>
                    <a:moveTo>
                      <a:pt x="2438" y="491"/>
                    </a:moveTo>
                    <a:cubicBezTo>
                      <a:pt x="2518" y="500"/>
                      <a:pt x="2589" y="520"/>
                      <a:pt x="2658" y="531"/>
                    </a:cubicBezTo>
                    <a:cubicBezTo>
                      <a:pt x="2698" y="540"/>
                      <a:pt x="2729" y="540"/>
                      <a:pt x="2769" y="551"/>
                    </a:cubicBezTo>
                    <a:cubicBezTo>
                      <a:pt x="2798" y="560"/>
                      <a:pt x="2838" y="571"/>
                      <a:pt x="2868" y="580"/>
                    </a:cubicBezTo>
                    <a:cubicBezTo>
                      <a:pt x="2918" y="600"/>
                      <a:pt x="2968" y="630"/>
                      <a:pt x="3008" y="650"/>
                    </a:cubicBezTo>
                    <a:cubicBezTo>
                      <a:pt x="3058" y="680"/>
                      <a:pt x="3098" y="700"/>
                      <a:pt x="3148" y="730"/>
                    </a:cubicBezTo>
                    <a:cubicBezTo>
                      <a:pt x="3198" y="750"/>
                      <a:pt x="3238" y="780"/>
                      <a:pt x="3288" y="810"/>
                    </a:cubicBezTo>
                    <a:cubicBezTo>
                      <a:pt x="3328" y="840"/>
                      <a:pt x="3368" y="860"/>
                      <a:pt x="3408" y="890"/>
                    </a:cubicBezTo>
                    <a:lnTo>
                      <a:pt x="3558" y="1010"/>
                    </a:lnTo>
                    <a:cubicBezTo>
                      <a:pt x="3597" y="1050"/>
                      <a:pt x="3637" y="1100"/>
                      <a:pt x="3677" y="1150"/>
                    </a:cubicBezTo>
                    <a:cubicBezTo>
                      <a:pt x="3697" y="1160"/>
                      <a:pt x="3708" y="1180"/>
                      <a:pt x="3717" y="1190"/>
                    </a:cubicBezTo>
                    <a:lnTo>
                      <a:pt x="3748" y="1250"/>
                    </a:lnTo>
                    <a:cubicBezTo>
                      <a:pt x="3757" y="1270"/>
                      <a:pt x="3768" y="1300"/>
                      <a:pt x="3777" y="1320"/>
                    </a:cubicBezTo>
                    <a:cubicBezTo>
                      <a:pt x="3788" y="1350"/>
                      <a:pt x="3797" y="1370"/>
                      <a:pt x="3797" y="1399"/>
                    </a:cubicBezTo>
                    <a:cubicBezTo>
                      <a:pt x="3808" y="1419"/>
                      <a:pt x="3808" y="1439"/>
                      <a:pt x="3808" y="1459"/>
                    </a:cubicBezTo>
                    <a:cubicBezTo>
                      <a:pt x="3808" y="1479"/>
                      <a:pt x="3808" y="1499"/>
                      <a:pt x="3817" y="1519"/>
                    </a:cubicBezTo>
                    <a:cubicBezTo>
                      <a:pt x="3817" y="1530"/>
                      <a:pt x="3828" y="1550"/>
                      <a:pt x="3837" y="1570"/>
                    </a:cubicBezTo>
                    <a:lnTo>
                      <a:pt x="3848" y="1579"/>
                    </a:lnTo>
                    <a:cubicBezTo>
                      <a:pt x="3837" y="1599"/>
                      <a:pt x="3828" y="1619"/>
                      <a:pt x="3817" y="1630"/>
                    </a:cubicBezTo>
                    <a:cubicBezTo>
                      <a:pt x="3768" y="1699"/>
                      <a:pt x="3717" y="1750"/>
                      <a:pt x="3657" y="1799"/>
                    </a:cubicBezTo>
                    <a:cubicBezTo>
                      <a:pt x="3628" y="1829"/>
                      <a:pt x="3597" y="1849"/>
                      <a:pt x="3568" y="1869"/>
                    </a:cubicBezTo>
                    <a:cubicBezTo>
                      <a:pt x="3548" y="1889"/>
                      <a:pt x="3528" y="1899"/>
                      <a:pt x="3498" y="1919"/>
                    </a:cubicBezTo>
                    <a:cubicBezTo>
                      <a:pt x="3488" y="1929"/>
                      <a:pt x="3468" y="1939"/>
                      <a:pt x="3458" y="1949"/>
                    </a:cubicBezTo>
                    <a:cubicBezTo>
                      <a:pt x="3438" y="1959"/>
                      <a:pt x="3418" y="1979"/>
                      <a:pt x="3398" y="1989"/>
                    </a:cubicBezTo>
                    <a:cubicBezTo>
                      <a:pt x="3378" y="1999"/>
                      <a:pt x="3348" y="2009"/>
                      <a:pt x="3328" y="2029"/>
                    </a:cubicBezTo>
                    <a:cubicBezTo>
                      <a:pt x="3288" y="2049"/>
                      <a:pt x="3258" y="2059"/>
                      <a:pt x="3218" y="2079"/>
                    </a:cubicBezTo>
                    <a:cubicBezTo>
                      <a:pt x="3128" y="2119"/>
                      <a:pt x="3028" y="2159"/>
                      <a:pt x="2938" y="2209"/>
                    </a:cubicBezTo>
                    <a:cubicBezTo>
                      <a:pt x="2848" y="2239"/>
                      <a:pt x="2758" y="2279"/>
                      <a:pt x="2669" y="2299"/>
                    </a:cubicBezTo>
                    <a:lnTo>
                      <a:pt x="2518" y="2329"/>
                    </a:lnTo>
                    <a:cubicBezTo>
                      <a:pt x="2458" y="2329"/>
                      <a:pt x="2409" y="2339"/>
                      <a:pt x="2349" y="2349"/>
                    </a:cubicBezTo>
                    <a:cubicBezTo>
                      <a:pt x="2299" y="2359"/>
                      <a:pt x="2239" y="2359"/>
                      <a:pt x="2189" y="2369"/>
                    </a:cubicBezTo>
                    <a:lnTo>
                      <a:pt x="1949" y="2369"/>
                    </a:lnTo>
                    <a:cubicBezTo>
                      <a:pt x="1919" y="2369"/>
                      <a:pt x="1889" y="2359"/>
                      <a:pt x="1849" y="2359"/>
                    </a:cubicBezTo>
                    <a:cubicBezTo>
                      <a:pt x="1729" y="2349"/>
                      <a:pt x="1599" y="2339"/>
                      <a:pt x="1470" y="2319"/>
                    </a:cubicBezTo>
                    <a:cubicBezTo>
                      <a:pt x="1439" y="2319"/>
                      <a:pt x="1410" y="2309"/>
                      <a:pt x="1379" y="2309"/>
                    </a:cubicBezTo>
                    <a:cubicBezTo>
                      <a:pt x="1350" y="2299"/>
                      <a:pt x="1319" y="2299"/>
                      <a:pt x="1290" y="2289"/>
                    </a:cubicBezTo>
                    <a:cubicBezTo>
                      <a:pt x="1270" y="2289"/>
                      <a:pt x="1250" y="2279"/>
                      <a:pt x="1230" y="2279"/>
                    </a:cubicBezTo>
                    <a:cubicBezTo>
                      <a:pt x="1219" y="2279"/>
                      <a:pt x="1199" y="2269"/>
                      <a:pt x="1190" y="2269"/>
                    </a:cubicBezTo>
                    <a:lnTo>
                      <a:pt x="1100" y="2239"/>
                    </a:lnTo>
                    <a:cubicBezTo>
                      <a:pt x="1060" y="2229"/>
                      <a:pt x="1030" y="2219"/>
                      <a:pt x="990" y="2209"/>
                    </a:cubicBezTo>
                    <a:cubicBezTo>
                      <a:pt x="960" y="2199"/>
                      <a:pt x="930" y="2189"/>
                      <a:pt x="900" y="2169"/>
                    </a:cubicBezTo>
                    <a:cubicBezTo>
                      <a:pt x="870" y="2159"/>
                      <a:pt x="830" y="2149"/>
                      <a:pt x="800" y="2129"/>
                    </a:cubicBezTo>
                    <a:cubicBezTo>
                      <a:pt x="780" y="2119"/>
                      <a:pt x="760" y="2119"/>
                      <a:pt x="750" y="2109"/>
                    </a:cubicBezTo>
                    <a:cubicBezTo>
                      <a:pt x="730" y="2089"/>
                      <a:pt x="700" y="2079"/>
                      <a:pt x="680" y="2069"/>
                    </a:cubicBezTo>
                    <a:cubicBezTo>
                      <a:pt x="670" y="2059"/>
                      <a:pt x="650" y="2049"/>
                      <a:pt x="630" y="2039"/>
                    </a:cubicBezTo>
                    <a:cubicBezTo>
                      <a:pt x="620" y="2029"/>
                      <a:pt x="600" y="2019"/>
                      <a:pt x="590" y="2009"/>
                    </a:cubicBezTo>
                    <a:cubicBezTo>
                      <a:pt x="550" y="1989"/>
                      <a:pt x="520" y="1969"/>
                      <a:pt x="490" y="1949"/>
                    </a:cubicBezTo>
                    <a:cubicBezTo>
                      <a:pt x="470" y="1929"/>
                      <a:pt x="450" y="1909"/>
                      <a:pt x="430" y="1899"/>
                    </a:cubicBezTo>
                    <a:cubicBezTo>
                      <a:pt x="411" y="1879"/>
                      <a:pt x="391" y="1859"/>
                      <a:pt x="371" y="1849"/>
                    </a:cubicBezTo>
                    <a:cubicBezTo>
                      <a:pt x="351" y="1829"/>
                      <a:pt x="340" y="1810"/>
                      <a:pt x="320" y="1790"/>
                    </a:cubicBezTo>
                    <a:cubicBezTo>
                      <a:pt x="300" y="1779"/>
                      <a:pt x="291" y="1759"/>
                      <a:pt x="280" y="1739"/>
                    </a:cubicBezTo>
                    <a:cubicBezTo>
                      <a:pt x="260" y="1719"/>
                      <a:pt x="231" y="1690"/>
                      <a:pt x="220" y="1659"/>
                    </a:cubicBezTo>
                    <a:cubicBezTo>
                      <a:pt x="191" y="1630"/>
                      <a:pt x="171" y="1590"/>
                      <a:pt x="151" y="1559"/>
                    </a:cubicBezTo>
                    <a:lnTo>
                      <a:pt x="151" y="1490"/>
                    </a:lnTo>
                    <a:cubicBezTo>
                      <a:pt x="160" y="1470"/>
                      <a:pt x="160" y="1439"/>
                      <a:pt x="171" y="1419"/>
                    </a:cubicBezTo>
                    <a:cubicBezTo>
                      <a:pt x="180" y="1390"/>
                      <a:pt x="191" y="1370"/>
                      <a:pt x="191" y="1350"/>
                    </a:cubicBezTo>
                    <a:cubicBezTo>
                      <a:pt x="211" y="1310"/>
                      <a:pt x="220" y="1280"/>
                      <a:pt x="240" y="1240"/>
                    </a:cubicBezTo>
                    <a:cubicBezTo>
                      <a:pt x="260" y="1210"/>
                      <a:pt x="280" y="1180"/>
                      <a:pt x="300" y="1140"/>
                    </a:cubicBezTo>
                    <a:cubicBezTo>
                      <a:pt x="320" y="1120"/>
                      <a:pt x="331" y="1090"/>
                      <a:pt x="360" y="1070"/>
                    </a:cubicBezTo>
                    <a:lnTo>
                      <a:pt x="430" y="1000"/>
                    </a:lnTo>
                    <a:cubicBezTo>
                      <a:pt x="480" y="960"/>
                      <a:pt x="530" y="920"/>
                      <a:pt x="590" y="890"/>
                    </a:cubicBezTo>
                    <a:cubicBezTo>
                      <a:pt x="610" y="870"/>
                      <a:pt x="640" y="850"/>
                      <a:pt x="670" y="840"/>
                    </a:cubicBezTo>
                    <a:cubicBezTo>
                      <a:pt x="700" y="820"/>
                      <a:pt x="730" y="800"/>
                      <a:pt x="760" y="790"/>
                    </a:cubicBezTo>
                    <a:cubicBezTo>
                      <a:pt x="780" y="780"/>
                      <a:pt x="810" y="770"/>
                      <a:pt x="830" y="760"/>
                    </a:cubicBezTo>
                    <a:cubicBezTo>
                      <a:pt x="860" y="750"/>
                      <a:pt x="890" y="740"/>
                      <a:pt x="910" y="730"/>
                    </a:cubicBezTo>
                    <a:cubicBezTo>
                      <a:pt x="970" y="710"/>
                      <a:pt x="1020" y="700"/>
                      <a:pt x="1070" y="690"/>
                    </a:cubicBezTo>
                    <a:cubicBezTo>
                      <a:pt x="1179" y="660"/>
                      <a:pt x="1290" y="630"/>
                      <a:pt x="1410" y="600"/>
                    </a:cubicBezTo>
                    <a:cubicBezTo>
                      <a:pt x="1479" y="591"/>
                      <a:pt x="1550" y="571"/>
                      <a:pt x="1619" y="551"/>
                    </a:cubicBezTo>
                    <a:cubicBezTo>
                      <a:pt x="1669" y="551"/>
                      <a:pt x="1729" y="540"/>
                      <a:pt x="1779" y="531"/>
                    </a:cubicBezTo>
                    <a:cubicBezTo>
                      <a:pt x="1839" y="531"/>
                      <a:pt x="1889" y="520"/>
                      <a:pt x="1949" y="520"/>
                    </a:cubicBezTo>
                    <a:cubicBezTo>
                      <a:pt x="2059" y="511"/>
                      <a:pt x="2169" y="500"/>
                      <a:pt x="2289" y="491"/>
                    </a:cubicBezTo>
                    <a:close/>
                    <a:moveTo>
                      <a:pt x="2149" y="1"/>
                    </a:moveTo>
                    <a:cubicBezTo>
                      <a:pt x="2119" y="1"/>
                      <a:pt x="2099" y="11"/>
                      <a:pt x="2069" y="11"/>
                    </a:cubicBezTo>
                    <a:cubicBezTo>
                      <a:pt x="1939" y="11"/>
                      <a:pt x="1819" y="11"/>
                      <a:pt x="1689" y="21"/>
                    </a:cubicBezTo>
                    <a:cubicBezTo>
                      <a:pt x="1619" y="21"/>
                      <a:pt x="1559" y="31"/>
                      <a:pt x="1490" y="31"/>
                    </a:cubicBezTo>
                    <a:cubicBezTo>
                      <a:pt x="1419" y="31"/>
                      <a:pt x="1359" y="51"/>
                      <a:pt x="1290" y="61"/>
                    </a:cubicBezTo>
                    <a:cubicBezTo>
                      <a:pt x="1230" y="71"/>
                      <a:pt x="1179" y="81"/>
                      <a:pt x="1120" y="101"/>
                    </a:cubicBezTo>
                    <a:cubicBezTo>
                      <a:pt x="1070" y="111"/>
                      <a:pt x="1020" y="131"/>
                      <a:pt x="960" y="151"/>
                    </a:cubicBezTo>
                    <a:lnTo>
                      <a:pt x="810" y="211"/>
                    </a:lnTo>
                    <a:cubicBezTo>
                      <a:pt x="750" y="240"/>
                      <a:pt x="700" y="260"/>
                      <a:pt x="640" y="291"/>
                    </a:cubicBezTo>
                    <a:lnTo>
                      <a:pt x="630" y="291"/>
                    </a:lnTo>
                    <a:lnTo>
                      <a:pt x="630" y="300"/>
                    </a:lnTo>
                    <a:cubicBezTo>
                      <a:pt x="590" y="320"/>
                      <a:pt x="550" y="331"/>
                      <a:pt x="510" y="351"/>
                    </a:cubicBezTo>
                    <a:cubicBezTo>
                      <a:pt x="490" y="360"/>
                      <a:pt x="470" y="380"/>
                      <a:pt x="450" y="391"/>
                    </a:cubicBezTo>
                    <a:cubicBezTo>
                      <a:pt x="420" y="400"/>
                      <a:pt x="391" y="420"/>
                      <a:pt x="360" y="440"/>
                    </a:cubicBezTo>
                    <a:cubicBezTo>
                      <a:pt x="300" y="480"/>
                      <a:pt x="240" y="540"/>
                      <a:pt x="191" y="600"/>
                    </a:cubicBezTo>
                    <a:cubicBezTo>
                      <a:pt x="131" y="670"/>
                      <a:pt x="100" y="750"/>
                      <a:pt x="80" y="830"/>
                    </a:cubicBezTo>
                    <a:lnTo>
                      <a:pt x="51" y="920"/>
                    </a:lnTo>
                    <a:cubicBezTo>
                      <a:pt x="31" y="990"/>
                      <a:pt x="20" y="1050"/>
                      <a:pt x="11" y="1110"/>
                    </a:cubicBezTo>
                    <a:lnTo>
                      <a:pt x="11" y="1170"/>
                    </a:lnTo>
                    <a:cubicBezTo>
                      <a:pt x="11" y="1190"/>
                      <a:pt x="0" y="1220"/>
                      <a:pt x="0" y="1240"/>
                    </a:cubicBezTo>
                    <a:cubicBezTo>
                      <a:pt x="0" y="1300"/>
                      <a:pt x="0" y="1359"/>
                      <a:pt x="11" y="1419"/>
                    </a:cubicBezTo>
                    <a:cubicBezTo>
                      <a:pt x="11" y="1459"/>
                      <a:pt x="11" y="1490"/>
                      <a:pt x="20" y="1519"/>
                    </a:cubicBezTo>
                    <a:cubicBezTo>
                      <a:pt x="31" y="1550"/>
                      <a:pt x="40" y="1579"/>
                      <a:pt x="51" y="1619"/>
                    </a:cubicBezTo>
                    <a:cubicBezTo>
                      <a:pt x="71" y="1639"/>
                      <a:pt x="80" y="1659"/>
                      <a:pt x="100" y="1690"/>
                    </a:cubicBezTo>
                    <a:cubicBezTo>
                      <a:pt x="111" y="1710"/>
                      <a:pt x="131" y="1730"/>
                      <a:pt x="151" y="1750"/>
                    </a:cubicBezTo>
                    <a:cubicBezTo>
                      <a:pt x="171" y="1770"/>
                      <a:pt x="180" y="1790"/>
                      <a:pt x="200" y="1799"/>
                    </a:cubicBezTo>
                    <a:cubicBezTo>
                      <a:pt x="200" y="1810"/>
                      <a:pt x="211" y="1819"/>
                      <a:pt x="220" y="1829"/>
                    </a:cubicBezTo>
                    <a:cubicBezTo>
                      <a:pt x="231" y="1839"/>
                      <a:pt x="240" y="1849"/>
                      <a:pt x="251" y="1869"/>
                    </a:cubicBezTo>
                    <a:cubicBezTo>
                      <a:pt x="271" y="1889"/>
                      <a:pt x="291" y="1909"/>
                      <a:pt x="320" y="1929"/>
                    </a:cubicBezTo>
                    <a:cubicBezTo>
                      <a:pt x="331" y="1939"/>
                      <a:pt x="340" y="1959"/>
                      <a:pt x="360" y="1969"/>
                    </a:cubicBezTo>
                    <a:cubicBezTo>
                      <a:pt x="371" y="1979"/>
                      <a:pt x="380" y="1989"/>
                      <a:pt x="400" y="1999"/>
                    </a:cubicBezTo>
                    <a:cubicBezTo>
                      <a:pt x="450" y="2039"/>
                      <a:pt x="510" y="2079"/>
                      <a:pt x="570" y="2119"/>
                    </a:cubicBezTo>
                    <a:cubicBezTo>
                      <a:pt x="620" y="2159"/>
                      <a:pt x="670" y="2189"/>
                      <a:pt x="730" y="2219"/>
                    </a:cubicBezTo>
                    <a:cubicBezTo>
                      <a:pt x="740" y="2219"/>
                      <a:pt x="760" y="2229"/>
                      <a:pt x="770" y="2239"/>
                    </a:cubicBezTo>
                    <a:cubicBezTo>
                      <a:pt x="790" y="2239"/>
                      <a:pt x="800" y="2249"/>
                      <a:pt x="820" y="2259"/>
                    </a:cubicBezTo>
                    <a:lnTo>
                      <a:pt x="910" y="2289"/>
                    </a:lnTo>
                    <a:cubicBezTo>
                      <a:pt x="970" y="2319"/>
                      <a:pt x="1030" y="2339"/>
                      <a:pt x="1090" y="2359"/>
                    </a:cubicBezTo>
                    <a:lnTo>
                      <a:pt x="1179" y="2389"/>
                    </a:lnTo>
                    <a:cubicBezTo>
                      <a:pt x="1210" y="2389"/>
                      <a:pt x="1239" y="2399"/>
                      <a:pt x="1279" y="2409"/>
                    </a:cubicBezTo>
                    <a:cubicBezTo>
                      <a:pt x="1310" y="2419"/>
                      <a:pt x="1350" y="2419"/>
                      <a:pt x="1390" y="2429"/>
                    </a:cubicBezTo>
                    <a:cubicBezTo>
                      <a:pt x="1419" y="2439"/>
                      <a:pt x="1459" y="2439"/>
                      <a:pt x="1490" y="2439"/>
                    </a:cubicBezTo>
                    <a:lnTo>
                      <a:pt x="1669" y="2469"/>
                    </a:lnTo>
                    <a:cubicBezTo>
                      <a:pt x="1739" y="2479"/>
                      <a:pt x="1799" y="2479"/>
                      <a:pt x="1869" y="2489"/>
                    </a:cubicBezTo>
                    <a:cubicBezTo>
                      <a:pt x="1899" y="2489"/>
                      <a:pt x="1939" y="2499"/>
                      <a:pt x="1969" y="2499"/>
                    </a:cubicBezTo>
                    <a:lnTo>
                      <a:pt x="2029" y="2499"/>
                    </a:lnTo>
                    <a:cubicBezTo>
                      <a:pt x="2039" y="2499"/>
                      <a:pt x="2059" y="2509"/>
                      <a:pt x="2069" y="2509"/>
                    </a:cubicBezTo>
                    <a:cubicBezTo>
                      <a:pt x="2109" y="2499"/>
                      <a:pt x="2149" y="2499"/>
                      <a:pt x="2189" y="2499"/>
                    </a:cubicBezTo>
                    <a:lnTo>
                      <a:pt x="2279" y="2499"/>
                    </a:lnTo>
                    <a:cubicBezTo>
                      <a:pt x="2339" y="2489"/>
                      <a:pt x="2398" y="2479"/>
                      <a:pt x="2458" y="2479"/>
                    </a:cubicBezTo>
                    <a:cubicBezTo>
                      <a:pt x="2529" y="2469"/>
                      <a:pt x="2598" y="2459"/>
                      <a:pt x="2669" y="2439"/>
                    </a:cubicBezTo>
                    <a:cubicBezTo>
                      <a:pt x="2718" y="2429"/>
                      <a:pt x="2778" y="2419"/>
                      <a:pt x="2829" y="2399"/>
                    </a:cubicBezTo>
                    <a:cubicBezTo>
                      <a:pt x="2888" y="2389"/>
                      <a:pt x="2938" y="2369"/>
                      <a:pt x="2988" y="2339"/>
                    </a:cubicBezTo>
                    <a:cubicBezTo>
                      <a:pt x="3048" y="2319"/>
                      <a:pt x="3108" y="2299"/>
                      <a:pt x="3168" y="2269"/>
                    </a:cubicBezTo>
                    <a:cubicBezTo>
                      <a:pt x="3198" y="2259"/>
                      <a:pt x="3238" y="2239"/>
                      <a:pt x="3268" y="2219"/>
                    </a:cubicBezTo>
                    <a:cubicBezTo>
                      <a:pt x="3308" y="2209"/>
                      <a:pt x="3338" y="2189"/>
                      <a:pt x="3368" y="2179"/>
                    </a:cubicBezTo>
                    <a:cubicBezTo>
                      <a:pt x="3398" y="2159"/>
                      <a:pt x="3428" y="2149"/>
                      <a:pt x="3458" y="2129"/>
                    </a:cubicBezTo>
                    <a:cubicBezTo>
                      <a:pt x="3468" y="2129"/>
                      <a:pt x="3478" y="2119"/>
                      <a:pt x="3488" y="2119"/>
                    </a:cubicBezTo>
                    <a:cubicBezTo>
                      <a:pt x="3508" y="2109"/>
                      <a:pt x="3518" y="2099"/>
                      <a:pt x="3538" y="2089"/>
                    </a:cubicBezTo>
                    <a:cubicBezTo>
                      <a:pt x="3548" y="2079"/>
                      <a:pt x="3568" y="2069"/>
                      <a:pt x="3577" y="2059"/>
                    </a:cubicBezTo>
                    <a:cubicBezTo>
                      <a:pt x="3588" y="2049"/>
                      <a:pt x="3597" y="2049"/>
                      <a:pt x="3617" y="2039"/>
                    </a:cubicBezTo>
                    <a:cubicBezTo>
                      <a:pt x="3637" y="2019"/>
                      <a:pt x="3668" y="1999"/>
                      <a:pt x="3688" y="1979"/>
                    </a:cubicBezTo>
                    <a:cubicBezTo>
                      <a:pt x="3757" y="1929"/>
                      <a:pt x="3828" y="1869"/>
                      <a:pt x="3888" y="1810"/>
                    </a:cubicBezTo>
                    <a:cubicBezTo>
                      <a:pt x="3948" y="1739"/>
                      <a:pt x="4008" y="1659"/>
                      <a:pt x="4037" y="1579"/>
                    </a:cubicBezTo>
                    <a:cubicBezTo>
                      <a:pt x="4047" y="1539"/>
                      <a:pt x="4067" y="1499"/>
                      <a:pt x="4067" y="1470"/>
                    </a:cubicBezTo>
                    <a:cubicBezTo>
                      <a:pt x="4077" y="1450"/>
                      <a:pt x="4077" y="1430"/>
                      <a:pt x="4077" y="1410"/>
                    </a:cubicBezTo>
                    <a:cubicBezTo>
                      <a:pt x="4087" y="1390"/>
                      <a:pt x="4087" y="1379"/>
                      <a:pt x="4087" y="1359"/>
                    </a:cubicBezTo>
                    <a:cubicBezTo>
                      <a:pt x="4087" y="1339"/>
                      <a:pt x="4097" y="1320"/>
                      <a:pt x="4097" y="1290"/>
                    </a:cubicBezTo>
                    <a:cubicBezTo>
                      <a:pt x="4097" y="1210"/>
                      <a:pt x="4087" y="1130"/>
                      <a:pt x="4067" y="1050"/>
                    </a:cubicBezTo>
                    <a:cubicBezTo>
                      <a:pt x="4057" y="1020"/>
                      <a:pt x="4047" y="980"/>
                      <a:pt x="4028" y="950"/>
                    </a:cubicBezTo>
                    <a:cubicBezTo>
                      <a:pt x="3997" y="880"/>
                      <a:pt x="3968" y="820"/>
                      <a:pt x="3928" y="760"/>
                    </a:cubicBezTo>
                    <a:cubicBezTo>
                      <a:pt x="3888" y="710"/>
                      <a:pt x="3848" y="660"/>
                      <a:pt x="3797" y="620"/>
                    </a:cubicBezTo>
                    <a:cubicBezTo>
                      <a:pt x="3768" y="600"/>
                      <a:pt x="3748" y="580"/>
                      <a:pt x="3717" y="560"/>
                    </a:cubicBezTo>
                    <a:lnTo>
                      <a:pt x="3688" y="531"/>
                    </a:lnTo>
                    <a:cubicBezTo>
                      <a:pt x="3677" y="520"/>
                      <a:pt x="3657" y="511"/>
                      <a:pt x="3637" y="491"/>
                    </a:cubicBezTo>
                    <a:cubicBezTo>
                      <a:pt x="3608" y="480"/>
                      <a:pt x="3588" y="460"/>
                      <a:pt x="3558" y="440"/>
                    </a:cubicBezTo>
                    <a:cubicBezTo>
                      <a:pt x="3498" y="411"/>
                      <a:pt x="3448" y="380"/>
                      <a:pt x="3388" y="351"/>
                    </a:cubicBezTo>
                    <a:cubicBezTo>
                      <a:pt x="3338" y="320"/>
                      <a:pt x="3278" y="291"/>
                      <a:pt x="3218" y="260"/>
                    </a:cubicBezTo>
                    <a:cubicBezTo>
                      <a:pt x="3158" y="240"/>
                      <a:pt x="3098" y="211"/>
                      <a:pt x="3038" y="180"/>
                    </a:cubicBezTo>
                    <a:cubicBezTo>
                      <a:pt x="2978" y="160"/>
                      <a:pt x="2908" y="140"/>
                      <a:pt x="2838" y="121"/>
                    </a:cubicBezTo>
                    <a:cubicBezTo>
                      <a:pt x="2778" y="101"/>
                      <a:pt x="2718" y="91"/>
                      <a:pt x="2658" y="71"/>
                    </a:cubicBezTo>
                    <a:cubicBezTo>
                      <a:pt x="2598" y="61"/>
                      <a:pt x="2538" y="51"/>
                      <a:pt x="2469" y="41"/>
                    </a:cubicBezTo>
                    <a:cubicBezTo>
                      <a:pt x="2409" y="31"/>
                      <a:pt x="2349" y="21"/>
                      <a:pt x="2279" y="11"/>
                    </a:cubicBezTo>
                    <a:cubicBezTo>
                      <a:pt x="2239" y="11"/>
                      <a:pt x="2189" y="1"/>
                      <a:pt x="2149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53" name="Google Shape;1353;p46"/>
              <p:cNvSpPr/>
              <p:nvPr/>
            </p:nvSpPr>
            <p:spPr>
              <a:xfrm>
                <a:off x="5932195" y="1453435"/>
                <a:ext cx="13492" cy="10266"/>
              </a:xfrm>
              <a:custGeom>
                <a:avLst/>
                <a:gdLst/>
                <a:ahLst/>
                <a:cxnLst/>
                <a:rect l="l" t="t" r="r" b="b"/>
                <a:pathLst>
                  <a:path w="230" h="175" extrusionOk="0">
                    <a:moveTo>
                      <a:pt x="20" y="1"/>
                    </a:moveTo>
                    <a:cubicBezTo>
                      <a:pt x="10" y="1"/>
                      <a:pt x="10" y="1"/>
                      <a:pt x="1" y="11"/>
                    </a:cubicBezTo>
                    <a:cubicBezTo>
                      <a:pt x="1" y="20"/>
                      <a:pt x="1" y="31"/>
                      <a:pt x="10" y="40"/>
                    </a:cubicBezTo>
                    <a:cubicBezTo>
                      <a:pt x="70" y="80"/>
                      <a:pt x="130" y="131"/>
                      <a:pt x="190" y="171"/>
                    </a:cubicBezTo>
                    <a:cubicBezTo>
                      <a:pt x="193" y="174"/>
                      <a:pt x="197" y="175"/>
                      <a:pt x="201" y="175"/>
                    </a:cubicBezTo>
                    <a:cubicBezTo>
                      <a:pt x="210" y="175"/>
                      <a:pt x="220" y="168"/>
                      <a:pt x="220" y="160"/>
                    </a:cubicBezTo>
                    <a:cubicBezTo>
                      <a:pt x="230" y="160"/>
                      <a:pt x="230" y="151"/>
                      <a:pt x="230" y="140"/>
                    </a:cubicBezTo>
                    <a:lnTo>
                      <a:pt x="220" y="131"/>
                    </a:lnTo>
                    <a:cubicBezTo>
                      <a:pt x="160" y="91"/>
                      <a:pt x="90" y="40"/>
                      <a:pt x="3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54" name="Google Shape;1354;p46"/>
              <p:cNvSpPr/>
              <p:nvPr/>
            </p:nvSpPr>
            <p:spPr>
              <a:xfrm>
                <a:off x="5911077" y="1465754"/>
                <a:ext cx="21176" cy="11791"/>
              </a:xfrm>
              <a:custGeom>
                <a:avLst/>
                <a:gdLst/>
                <a:ahLst/>
                <a:cxnLst/>
                <a:rect l="l" t="t" r="r" b="b"/>
                <a:pathLst>
                  <a:path w="361" h="201" extrusionOk="0">
                    <a:moveTo>
                      <a:pt x="41" y="1"/>
                    </a:moveTo>
                    <a:cubicBezTo>
                      <a:pt x="41" y="1"/>
                      <a:pt x="30" y="1"/>
                      <a:pt x="21" y="10"/>
                    </a:cubicBezTo>
                    <a:cubicBezTo>
                      <a:pt x="10" y="10"/>
                      <a:pt x="1" y="21"/>
                      <a:pt x="1" y="30"/>
                    </a:cubicBezTo>
                    <a:cubicBezTo>
                      <a:pt x="1" y="50"/>
                      <a:pt x="1" y="61"/>
                      <a:pt x="10" y="70"/>
                    </a:cubicBezTo>
                    <a:cubicBezTo>
                      <a:pt x="10" y="81"/>
                      <a:pt x="21" y="81"/>
                      <a:pt x="30" y="90"/>
                    </a:cubicBezTo>
                    <a:cubicBezTo>
                      <a:pt x="121" y="130"/>
                      <a:pt x="221" y="161"/>
                      <a:pt x="310" y="201"/>
                    </a:cubicBezTo>
                    <a:lnTo>
                      <a:pt x="330" y="201"/>
                    </a:lnTo>
                    <a:cubicBezTo>
                      <a:pt x="341" y="201"/>
                      <a:pt x="350" y="190"/>
                      <a:pt x="361" y="181"/>
                    </a:cubicBezTo>
                    <a:lnTo>
                      <a:pt x="361" y="150"/>
                    </a:lnTo>
                    <a:cubicBezTo>
                      <a:pt x="361" y="141"/>
                      <a:pt x="350" y="130"/>
                      <a:pt x="341" y="130"/>
                    </a:cubicBezTo>
                    <a:cubicBezTo>
                      <a:pt x="250" y="81"/>
                      <a:pt x="150" y="41"/>
                      <a:pt x="61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55" name="Google Shape;1355;p46"/>
              <p:cNvSpPr/>
              <p:nvPr/>
            </p:nvSpPr>
            <p:spPr>
              <a:xfrm>
                <a:off x="5728235" y="1591755"/>
                <a:ext cx="22349" cy="12553"/>
              </a:xfrm>
              <a:custGeom>
                <a:avLst/>
                <a:gdLst/>
                <a:ahLst/>
                <a:cxnLst/>
                <a:rect l="l" t="t" r="r" b="b"/>
                <a:pathLst>
                  <a:path w="381" h="214" extrusionOk="0">
                    <a:moveTo>
                      <a:pt x="40" y="1"/>
                    </a:moveTo>
                    <a:cubicBezTo>
                      <a:pt x="30" y="1"/>
                      <a:pt x="20" y="11"/>
                      <a:pt x="10" y="21"/>
                    </a:cubicBezTo>
                    <a:cubicBezTo>
                      <a:pt x="0" y="31"/>
                      <a:pt x="0" y="51"/>
                      <a:pt x="10" y="61"/>
                    </a:cubicBezTo>
                    <a:cubicBezTo>
                      <a:pt x="10" y="71"/>
                      <a:pt x="20" y="80"/>
                      <a:pt x="30" y="91"/>
                    </a:cubicBezTo>
                    <a:cubicBezTo>
                      <a:pt x="120" y="131"/>
                      <a:pt x="220" y="171"/>
                      <a:pt x="320" y="211"/>
                    </a:cubicBezTo>
                    <a:cubicBezTo>
                      <a:pt x="325" y="212"/>
                      <a:pt x="330" y="213"/>
                      <a:pt x="335" y="213"/>
                    </a:cubicBezTo>
                    <a:cubicBezTo>
                      <a:pt x="356" y="213"/>
                      <a:pt x="371" y="195"/>
                      <a:pt x="380" y="171"/>
                    </a:cubicBezTo>
                    <a:lnTo>
                      <a:pt x="380" y="140"/>
                    </a:lnTo>
                    <a:cubicBezTo>
                      <a:pt x="370" y="131"/>
                      <a:pt x="360" y="120"/>
                      <a:pt x="350" y="120"/>
                    </a:cubicBezTo>
                    <a:cubicBezTo>
                      <a:pt x="300" y="100"/>
                      <a:pt x="260" y="80"/>
                      <a:pt x="210" y="61"/>
                    </a:cubicBezTo>
                    <a:cubicBezTo>
                      <a:pt x="170" y="41"/>
                      <a:pt x="120" y="21"/>
                      <a:pt x="8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56" name="Google Shape;1356;p46"/>
              <p:cNvSpPr/>
              <p:nvPr/>
            </p:nvSpPr>
            <p:spPr>
              <a:xfrm>
                <a:off x="5708291" y="1592928"/>
                <a:ext cx="18185" cy="13961"/>
              </a:xfrm>
              <a:custGeom>
                <a:avLst/>
                <a:gdLst/>
                <a:ahLst/>
                <a:cxnLst/>
                <a:rect l="l" t="t" r="r" b="b"/>
                <a:pathLst>
                  <a:path w="310" h="238" extrusionOk="0">
                    <a:moveTo>
                      <a:pt x="41" y="1"/>
                    </a:moveTo>
                    <a:cubicBezTo>
                      <a:pt x="30" y="1"/>
                      <a:pt x="21" y="1"/>
                      <a:pt x="10" y="11"/>
                    </a:cubicBezTo>
                    <a:cubicBezTo>
                      <a:pt x="1" y="21"/>
                      <a:pt x="1" y="51"/>
                      <a:pt x="10" y="60"/>
                    </a:cubicBezTo>
                    <a:cubicBezTo>
                      <a:pt x="61" y="111"/>
                      <a:pt x="110" y="151"/>
                      <a:pt x="161" y="180"/>
                    </a:cubicBezTo>
                    <a:cubicBezTo>
                      <a:pt x="181" y="191"/>
                      <a:pt x="190" y="200"/>
                      <a:pt x="200" y="211"/>
                    </a:cubicBezTo>
                    <a:cubicBezTo>
                      <a:pt x="220" y="211"/>
                      <a:pt x="230" y="220"/>
                      <a:pt x="250" y="231"/>
                    </a:cubicBezTo>
                    <a:cubicBezTo>
                      <a:pt x="255" y="236"/>
                      <a:pt x="260" y="238"/>
                      <a:pt x="265" y="238"/>
                    </a:cubicBezTo>
                    <a:cubicBezTo>
                      <a:pt x="270" y="238"/>
                      <a:pt x="275" y="236"/>
                      <a:pt x="280" y="231"/>
                    </a:cubicBezTo>
                    <a:cubicBezTo>
                      <a:pt x="290" y="231"/>
                      <a:pt x="290" y="231"/>
                      <a:pt x="300" y="220"/>
                    </a:cubicBezTo>
                    <a:cubicBezTo>
                      <a:pt x="310" y="200"/>
                      <a:pt x="300" y="180"/>
                      <a:pt x="290" y="171"/>
                    </a:cubicBezTo>
                    <a:lnTo>
                      <a:pt x="230" y="140"/>
                    </a:lnTo>
                    <a:cubicBezTo>
                      <a:pt x="200" y="120"/>
                      <a:pt x="181" y="100"/>
                      <a:pt x="150" y="80"/>
                    </a:cubicBezTo>
                    <a:cubicBezTo>
                      <a:pt x="121" y="60"/>
                      <a:pt x="90" y="31"/>
                      <a:pt x="70" y="11"/>
                    </a:cubicBezTo>
                    <a:cubicBezTo>
                      <a:pt x="61" y="1"/>
                      <a:pt x="50" y="1"/>
                      <a:pt x="41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57" name="Google Shape;1357;p46"/>
              <p:cNvSpPr/>
              <p:nvPr/>
            </p:nvSpPr>
            <p:spPr>
              <a:xfrm>
                <a:off x="5691866" y="1593514"/>
                <a:ext cx="18243" cy="15721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68" extrusionOk="0">
                    <a:moveTo>
                      <a:pt x="50" y="1"/>
                    </a:moveTo>
                    <a:cubicBezTo>
                      <a:pt x="41" y="1"/>
                      <a:pt x="30" y="11"/>
                      <a:pt x="21" y="11"/>
                    </a:cubicBezTo>
                    <a:cubicBezTo>
                      <a:pt x="10" y="31"/>
                      <a:pt x="1" y="50"/>
                      <a:pt x="21" y="70"/>
                    </a:cubicBezTo>
                    <a:cubicBezTo>
                      <a:pt x="101" y="141"/>
                      <a:pt x="170" y="210"/>
                      <a:pt x="261" y="261"/>
                    </a:cubicBezTo>
                    <a:cubicBezTo>
                      <a:pt x="265" y="266"/>
                      <a:pt x="273" y="268"/>
                      <a:pt x="280" y="268"/>
                    </a:cubicBezTo>
                    <a:cubicBezTo>
                      <a:pt x="288" y="268"/>
                      <a:pt x="295" y="266"/>
                      <a:pt x="301" y="261"/>
                    </a:cubicBezTo>
                    <a:cubicBezTo>
                      <a:pt x="310" y="250"/>
                      <a:pt x="310" y="230"/>
                      <a:pt x="301" y="210"/>
                    </a:cubicBezTo>
                    <a:cubicBezTo>
                      <a:pt x="261" y="181"/>
                      <a:pt x="230" y="150"/>
                      <a:pt x="190" y="121"/>
                    </a:cubicBezTo>
                    <a:cubicBezTo>
                      <a:pt x="150" y="90"/>
                      <a:pt x="110" y="50"/>
                      <a:pt x="70" y="11"/>
                    </a:cubicBezTo>
                    <a:cubicBezTo>
                      <a:pt x="61" y="11"/>
                      <a:pt x="61" y="1"/>
                      <a:pt x="5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58" name="Google Shape;1358;p46"/>
              <p:cNvSpPr/>
              <p:nvPr/>
            </p:nvSpPr>
            <p:spPr>
              <a:xfrm>
                <a:off x="5678375" y="1591755"/>
                <a:ext cx="15310" cy="18537"/>
              </a:xfrm>
              <a:custGeom>
                <a:avLst/>
                <a:gdLst/>
                <a:ahLst/>
                <a:cxnLst/>
                <a:rect l="l" t="t" r="r" b="b"/>
                <a:pathLst>
                  <a:path w="261" h="316" extrusionOk="0">
                    <a:moveTo>
                      <a:pt x="21" y="1"/>
                    </a:moveTo>
                    <a:cubicBezTo>
                      <a:pt x="11" y="11"/>
                      <a:pt x="1" y="21"/>
                      <a:pt x="1" y="31"/>
                    </a:cubicBezTo>
                    <a:lnTo>
                      <a:pt x="1" y="61"/>
                    </a:lnTo>
                    <a:cubicBezTo>
                      <a:pt x="41" y="100"/>
                      <a:pt x="61" y="140"/>
                      <a:pt x="91" y="191"/>
                    </a:cubicBezTo>
                    <a:cubicBezTo>
                      <a:pt x="101" y="200"/>
                      <a:pt x="111" y="220"/>
                      <a:pt x="131" y="231"/>
                    </a:cubicBezTo>
                    <a:cubicBezTo>
                      <a:pt x="131" y="240"/>
                      <a:pt x="141" y="260"/>
                      <a:pt x="151" y="271"/>
                    </a:cubicBezTo>
                    <a:cubicBezTo>
                      <a:pt x="161" y="280"/>
                      <a:pt x="171" y="291"/>
                      <a:pt x="191" y="300"/>
                    </a:cubicBezTo>
                    <a:cubicBezTo>
                      <a:pt x="196" y="310"/>
                      <a:pt x="206" y="315"/>
                      <a:pt x="216" y="315"/>
                    </a:cubicBezTo>
                    <a:cubicBezTo>
                      <a:pt x="226" y="315"/>
                      <a:pt x="236" y="310"/>
                      <a:pt x="240" y="300"/>
                    </a:cubicBezTo>
                    <a:cubicBezTo>
                      <a:pt x="251" y="291"/>
                      <a:pt x="260" y="280"/>
                      <a:pt x="260" y="271"/>
                    </a:cubicBezTo>
                    <a:cubicBezTo>
                      <a:pt x="260" y="260"/>
                      <a:pt x="251" y="251"/>
                      <a:pt x="240" y="240"/>
                    </a:cubicBezTo>
                    <a:cubicBezTo>
                      <a:pt x="240" y="240"/>
                      <a:pt x="240" y="231"/>
                      <a:pt x="231" y="231"/>
                    </a:cubicBezTo>
                    <a:lnTo>
                      <a:pt x="171" y="140"/>
                    </a:lnTo>
                    <a:lnTo>
                      <a:pt x="81" y="21"/>
                    </a:lnTo>
                    <a:cubicBezTo>
                      <a:pt x="81" y="11"/>
                      <a:pt x="71" y="1"/>
                      <a:pt x="61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59" name="Google Shape;1359;p46"/>
              <p:cNvSpPr/>
              <p:nvPr/>
            </p:nvSpPr>
            <p:spPr>
              <a:xfrm>
                <a:off x="5388831" y="1561252"/>
                <a:ext cx="143717" cy="20003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341" extrusionOk="0">
                    <a:moveTo>
                      <a:pt x="920" y="1"/>
                    </a:moveTo>
                    <a:cubicBezTo>
                      <a:pt x="890" y="11"/>
                      <a:pt x="870" y="11"/>
                      <a:pt x="840" y="11"/>
                    </a:cubicBezTo>
                    <a:cubicBezTo>
                      <a:pt x="800" y="21"/>
                      <a:pt x="760" y="21"/>
                      <a:pt x="720" y="31"/>
                    </a:cubicBezTo>
                    <a:cubicBezTo>
                      <a:pt x="671" y="31"/>
                      <a:pt x="620" y="41"/>
                      <a:pt x="571" y="41"/>
                    </a:cubicBezTo>
                    <a:cubicBezTo>
                      <a:pt x="531" y="41"/>
                      <a:pt x="480" y="51"/>
                      <a:pt x="440" y="51"/>
                    </a:cubicBezTo>
                    <a:cubicBezTo>
                      <a:pt x="400" y="51"/>
                      <a:pt x="360" y="61"/>
                      <a:pt x="321" y="61"/>
                    </a:cubicBezTo>
                    <a:cubicBezTo>
                      <a:pt x="281" y="71"/>
                      <a:pt x="241" y="71"/>
                      <a:pt x="201" y="81"/>
                    </a:cubicBezTo>
                    <a:cubicBezTo>
                      <a:pt x="141" y="91"/>
                      <a:pt x="91" y="101"/>
                      <a:pt x="31" y="111"/>
                    </a:cubicBezTo>
                    <a:cubicBezTo>
                      <a:pt x="11" y="111"/>
                      <a:pt x="1" y="131"/>
                      <a:pt x="11" y="141"/>
                    </a:cubicBezTo>
                    <a:cubicBezTo>
                      <a:pt x="11" y="161"/>
                      <a:pt x="31" y="171"/>
                      <a:pt x="41" y="171"/>
                    </a:cubicBezTo>
                    <a:cubicBezTo>
                      <a:pt x="111" y="151"/>
                      <a:pt x="171" y="141"/>
                      <a:pt x="241" y="131"/>
                    </a:cubicBezTo>
                    <a:cubicBezTo>
                      <a:pt x="281" y="131"/>
                      <a:pt x="331" y="121"/>
                      <a:pt x="380" y="121"/>
                    </a:cubicBezTo>
                    <a:cubicBezTo>
                      <a:pt x="420" y="121"/>
                      <a:pt x="460" y="111"/>
                      <a:pt x="500" y="111"/>
                    </a:cubicBezTo>
                    <a:cubicBezTo>
                      <a:pt x="591" y="111"/>
                      <a:pt x="680" y="101"/>
                      <a:pt x="760" y="91"/>
                    </a:cubicBezTo>
                    <a:lnTo>
                      <a:pt x="890" y="91"/>
                    </a:lnTo>
                    <a:cubicBezTo>
                      <a:pt x="910" y="91"/>
                      <a:pt x="930" y="81"/>
                      <a:pt x="950" y="81"/>
                    </a:cubicBezTo>
                    <a:lnTo>
                      <a:pt x="1010" y="81"/>
                    </a:lnTo>
                    <a:cubicBezTo>
                      <a:pt x="1040" y="81"/>
                      <a:pt x="1070" y="81"/>
                      <a:pt x="1090" y="91"/>
                    </a:cubicBezTo>
                    <a:lnTo>
                      <a:pt x="1160" y="91"/>
                    </a:lnTo>
                    <a:cubicBezTo>
                      <a:pt x="1200" y="91"/>
                      <a:pt x="1240" y="91"/>
                      <a:pt x="1290" y="101"/>
                    </a:cubicBezTo>
                    <a:cubicBezTo>
                      <a:pt x="1320" y="101"/>
                      <a:pt x="1350" y="101"/>
                      <a:pt x="1380" y="111"/>
                    </a:cubicBezTo>
                    <a:lnTo>
                      <a:pt x="1370" y="111"/>
                    </a:lnTo>
                    <a:cubicBezTo>
                      <a:pt x="1390" y="111"/>
                      <a:pt x="1420" y="111"/>
                      <a:pt x="1450" y="121"/>
                    </a:cubicBezTo>
                    <a:cubicBezTo>
                      <a:pt x="1460" y="121"/>
                      <a:pt x="1480" y="121"/>
                      <a:pt x="1500" y="131"/>
                    </a:cubicBezTo>
                    <a:cubicBezTo>
                      <a:pt x="1539" y="131"/>
                      <a:pt x="1579" y="141"/>
                      <a:pt x="1619" y="151"/>
                    </a:cubicBezTo>
                    <a:cubicBezTo>
                      <a:pt x="1670" y="161"/>
                      <a:pt x="1710" y="171"/>
                      <a:pt x="1750" y="191"/>
                    </a:cubicBezTo>
                    <a:cubicBezTo>
                      <a:pt x="1799" y="201"/>
                      <a:pt x="1839" y="221"/>
                      <a:pt x="1890" y="231"/>
                    </a:cubicBezTo>
                    <a:lnTo>
                      <a:pt x="2010" y="261"/>
                    </a:lnTo>
                    <a:cubicBezTo>
                      <a:pt x="2029" y="271"/>
                      <a:pt x="2049" y="271"/>
                      <a:pt x="2069" y="281"/>
                    </a:cubicBezTo>
                    <a:cubicBezTo>
                      <a:pt x="2089" y="281"/>
                      <a:pt x="2109" y="281"/>
                      <a:pt x="2119" y="291"/>
                    </a:cubicBezTo>
                    <a:cubicBezTo>
                      <a:pt x="2209" y="311"/>
                      <a:pt x="2309" y="321"/>
                      <a:pt x="2399" y="341"/>
                    </a:cubicBezTo>
                    <a:lnTo>
                      <a:pt x="2429" y="341"/>
                    </a:lnTo>
                    <a:cubicBezTo>
                      <a:pt x="2429" y="331"/>
                      <a:pt x="2439" y="321"/>
                      <a:pt x="2439" y="311"/>
                    </a:cubicBezTo>
                    <a:cubicBezTo>
                      <a:pt x="2449" y="291"/>
                      <a:pt x="2439" y="271"/>
                      <a:pt x="2419" y="271"/>
                    </a:cubicBezTo>
                    <a:cubicBezTo>
                      <a:pt x="2329" y="241"/>
                      <a:pt x="2229" y="221"/>
                      <a:pt x="2139" y="201"/>
                    </a:cubicBezTo>
                    <a:cubicBezTo>
                      <a:pt x="2059" y="181"/>
                      <a:pt x="1979" y="151"/>
                      <a:pt x="1899" y="131"/>
                    </a:cubicBezTo>
                    <a:cubicBezTo>
                      <a:pt x="1859" y="121"/>
                      <a:pt x="1819" y="101"/>
                      <a:pt x="1779" y="91"/>
                    </a:cubicBezTo>
                    <a:cubicBezTo>
                      <a:pt x="1750" y="81"/>
                      <a:pt x="1730" y="81"/>
                      <a:pt x="1710" y="71"/>
                    </a:cubicBezTo>
                    <a:cubicBezTo>
                      <a:pt x="1690" y="71"/>
                      <a:pt x="1670" y="61"/>
                      <a:pt x="1639" y="61"/>
                    </a:cubicBezTo>
                    <a:cubicBezTo>
                      <a:pt x="1619" y="51"/>
                      <a:pt x="1599" y="51"/>
                      <a:pt x="1579" y="41"/>
                    </a:cubicBezTo>
                    <a:cubicBezTo>
                      <a:pt x="1550" y="41"/>
                      <a:pt x="1530" y="31"/>
                      <a:pt x="1510" y="31"/>
                    </a:cubicBezTo>
                    <a:cubicBezTo>
                      <a:pt x="1490" y="31"/>
                      <a:pt x="1470" y="21"/>
                      <a:pt x="1450" y="21"/>
                    </a:cubicBezTo>
                    <a:cubicBezTo>
                      <a:pt x="1430" y="21"/>
                      <a:pt x="1400" y="21"/>
                      <a:pt x="1380" y="11"/>
                    </a:cubicBezTo>
                    <a:cubicBezTo>
                      <a:pt x="1340" y="11"/>
                      <a:pt x="1290" y="11"/>
                      <a:pt x="125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60" name="Google Shape;1360;p46"/>
              <p:cNvSpPr/>
              <p:nvPr/>
            </p:nvSpPr>
            <p:spPr>
              <a:xfrm>
                <a:off x="5483214" y="4301950"/>
                <a:ext cx="7098" cy="10031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71" extrusionOk="0">
                    <a:moveTo>
                      <a:pt x="30" y="0"/>
                    </a:moveTo>
                    <a:cubicBezTo>
                      <a:pt x="21" y="0"/>
                      <a:pt x="21" y="11"/>
                      <a:pt x="10" y="11"/>
                    </a:cubicBezTo>
                    <a:cubicBezTo>
                      <a:pt x="10" y="20"/>
                      <a:pt x="1" y="31"/>
                      <a:pt x="10" y="40"/>
                    </a:cubicBezTo>
                    <a:cubicBezTo>
                      <a:pt x="21" y="71"/>
                      <a:pt x="41" y="111"/>
                      <a:pt x="50" y="151"/>
                    </a:cubicBezTo>
                    <a:lnTo>
                      <a:pt x="70" y="171"/>
                    </a:lnTo>
                    <a:lnTo>
                      <a:pt x="90" y="171"/>
                    </a:lnTo>
                    <a:cubicBezTo>
                      <a:pt x="110" y="171"/>
                      <a:pt x="121" y="151"/>
                      <a:pt x="110" y="131"/>
                    </a:cubicBezTo>
                    <a:cubicBezTo>
                      <a:pt x="101" y="100"/>
                      <a:pt x="81" y="60"/>
                      <a:pt x="70" y="20"/>
                    </a:cubicBez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61" name="Google Shape;1361;p46"/>
              <p:cNvSpPr/>
              <p:nvPr/>
            </p:nvSpPr>
            <p:spPr>
              <a:xfrm>
                <a:off x="5357800" y="2422317"/>
                <a:ext cx="128993" cy="180555"/>
              </a:xfrm>
              <a:custGeom>
                <a:avLst/>
                <a:gdLst/>
                <a:ahLst/>
                <a:cxnLst/>
                <a:rect l="l" t="t" r="r" b="b"/>
                <a:pathLst>
                  <a:path w="2199" h="3078" extrusionOk="0">
                    <a:moveTo>
                      <a:pt x="2108" y="0"/>
                    </a:moveTo>
                    <a:cubicBezTo>
                      <a:pt x="2079" y="0"/>
                      <a:pt x="2029" y="20"/>
                      <a:pt x="2029" y="60"/>
                    </a:cubicBezTo>
                    <a:cubicBezTo>
                      <a:pt x="1999" y="200"/>
                      <a:pt x="1969" y="330"/>
                      <a:pt x="1929" y="460"/>
                    </a:cubicBezTo>
                    <a:cubicBezTo>
                      <a:pt x="1909" y="529"/>
                      <a:pt x="1889" y="589"/>
                      <a:pt x="1869" y="649"/>
                    </a:cubicBezTo>
                    <a:cubicBezTo>
                      <a:pt x="1839" y="720"/>
                      <a:pt x="1809" y="789"/>
                      <a:pt x="1789" y="849"/>
                    </a:cubicBezTo>
                    <a:cubicBezTo>
                      <a:pt x="1769" y="889"/>
                      <a:pt x="1759" y="920"/>
                      <a:pt x="1739" y="949"/>
                    </a:cubicBezTo>
                    <a:cubicBezTo>
                      <a:pt x="1729" y="989"/>
                      <a:pt x="1709" y="1029"/>
                      <a:pt x="1689" y="1069"/>
                    </a:cubicBezTo>
                    <a:lnTo>
                      <a:pt x="1629" y="1189"/>
                    </a:lnTo>
                    <a:cubicBezTo>
                      <a:pt x="1609" y="1219"/>
                      <a:pt x="1599" y="1249"/>
                      <a:pt x="1579" y="1279"/>
                    </a:cubicBezTo>
                    <a:cubicBezTo>
                      <a:pt x="1549" y="1319"/>
                      <a:pt x="1529" y="1369"/>
                      <a:pt x="1499" y="1409"/>
                    </a:cubicBezTo>
                    <a:lnTo>
                      <a:pt x="1439" y="1499"/>
                    </a:lnTo>
                    <a:cubicBezTo>
                      <a:pt x="1389" y="1569"/>
                      <a:pt x="1340" y="1648"/>
                      <a:pt x="1289" y="1719"/>
                    </a:cubicBezTo>
                    <a:cubicBezTo>
                      <a:pt x="1260" y="1748"/>
                      <a:pt x="1229" y="1788"/>
                      <a:pt x="1200" y="1828"/>
                    </a:cubicBezTo>
                    <a:cubicBezTo>
                      <a:pt x="1180" y="1859"/>
                      <a:pt x="1160" y="1888"/>
                      <a:pt x="1129" y="1919"/>
                    </a:cubicBezTo>
                    <a:cubicBezTo>
                      <a:pt x="1060" y="1988"/>
                      <a:pt x="1000" y="2068"/>
                      <a:pt x="929" y="2138"/>
                    </a:cubicBezTo>
                    <a:cubicBezTo>
                      <a:pt x="889" y="2178"/>
                      <a:pt x="840" y="2218"/>
                      <a:pt x="800" y="2268"/>
                    </a:cubicBezTo>
                    <a:cubicBezTo>
                      <a:pt x="770" y="2298"/>
                      <a:pt x="730" y="2328"/>
                      <a:pt x="690" y="2368"/>
                    </a:cubicBezTo>
                    <a:cubicBezTo>
                      <a:pt x="660" y="2398"/>
                      <a:pt x="630" y="2428"/>
                      <a:pt x="590" y="2458"/>
                    </a:cubicBezTo>
                    <a:cubicBezTo>
                      <a:pt x="560" y="2488"/>
                      <a:pt x="530" y="2508"/>
                      <a:pt x="500" y="2538"/>
                    </a:cubicBezTo>
                    <a:cubicBezTo>
                      <a:pt x="340" y="2668"/>
                      <a:pt x="190" y="2808"/>
                      <a:pt x="30" y="2938"/>
                    </a:cubicBezTo>
                    <a:cubicBezTo>
                      <a:pt x="1" y="2967"/>
                      <a:pt x="1" y="3027"/>
                      <a:pt x="30" y="3058"/>
                    </a:cubicBezTo>
                    <a:cubicBezTo>
                      <a:pt x="50" y="3067"/>
                      <a:pt x="70" y="3078"/>
                      <a:pt x="90" y="3078"/>
                    </a:cubicBezTo>
                    <a:cubicBezTo>
                      <a:pt x="121" y="3078"/>
                      <a:pt x="130" y="3067"/>
                      <a:pt x="150" y="3058"/>
                    </a:cubicBezTo>
                    <a:lnTo>
                      <a:pt x="630" y="2668"/>
                    </a:lnTo>
                    <a:cubicBezTo>
                      <a:pt x="660" y="2638"/>
                      <a:pt x="700" y="2608"/>
                      <a:pt x="740" y="2578"/>
                    </a:cubicBezTo>
                    <a:lnTo>
                      <a:pt x="830" y="2488"/>
                    </a:lnTo>
                    <a:cubicBezTo>
                      <a:pt x="869" y="2458"/>
                      <a:pt x="900" y="2428"/>
                      <a:pt x="940" y="2398"/>
                    </a:cubicBezTo>
                    <a:cubicBezTo>
                      <a:pt x="980" y="2348"/>
                      <a:pt x="1029" y="2308"/>
                      <a:pt x="1069" y="2258"/>
                    </a:cubicBezTo>
                    <a:cubicBezTo>
                      <a:pt x="1100" y="2238"/>
                      <a:pt x="1120" y="2208"/>
                      <a:pt x="1149" y="2178"/>
                    </a:cubicBezTo>
                    <a:cubicBezTo>
                      <a:pt x="1189" y="2138"/>
                      <a:pt x="1229" y="2088"/>
                      <a:pt x="1269" y="2048"/>
                    </a:cubicBezTo>
                    <a:cubicBezTo>
                      <a:pt x="1280" y="2039"/>
                      <a:pt x="1280" y="2028"/>
                      <a:pt x="1289" y="2028"/>
                    </a:cubicBezTo>
                    <a:cubicBezTo>
                      <a:pt x="1309" y="1999"/>
                      <a:pt x="1329" y="1968"/>
                      <a:pt x="1349" y="1948"/>
                    </a:cubicBezTo>
                    <a:cubicBezTo>
                      <a:pt x="1369" y="1919"/>
                      <a:pt x="1389" y="1899"/>
                      <a:pt x="1409" y="1868"/>
                    </a:cubicBezTo>
                    <a:cubicBezTo>
                      <a:pt x="1419" y="1848"/>
                      <a:pt x="1439" y="1839"/>
                      <a:pt x="1449" y="1819"/>
                    </a:cubicBezTo>
                    <a:cubicBezTo>
                      <a:pt x="1479" y="1779"/>
                      <a:pt x="1509" y="1728"/>
                      <a:pt x="1539" y="1688"/>
                    </a:cubicBezTo>
                    <a:cubicBezTo>
                      <a:pt x="1569" y="1648"/>
                      <a:pt x="1589" y="1619"/>
                      <a:pt x="1609" y="1589"/>
                    </a:cubicBezTo>
                    <a:cubicBezTo>
                      <a:pt x="1639" y="1539"/>
                      <a:pt x="1669" y="1479"/>
                      <a:pt x="1709" y="1429"/>
                    </a:cubicBezTo>
                    <a:cubicBezTo>
                      <a:pt x="1719" y="1399"/>
                      <a:pt x="1739" y="1369"/>
                      <a:pt x="1759" y="1339"/>
                    </a:cubicBezTo>
                    <a:cubicBezTo>
                      <a:pt x="1789" y="1279"/>
                      <a:pt x="1819" y="1229"/>
                      <a:pt x="1849" y="1169"/>
                    </a:cubicBezTo>
                    <a:cubicBezTo>
                      <a:pt x="1859" y="1129"/>
                      <a:pt x="1879" y="1089"/>
                      <a:pt x="1899" y="1059"/>
                    </a:cubicBezTo>
                    <a:lnTo>
                      <a:pt x="1959" y="909"/>
                    </a:lnTo>
                    <a:cubicBezTo>
                      <a:pt x="1979" y="860"/>
                      <a:pt x="1999" y="800"/>
                      <a:pt x="2019" y="749"/>
                    </a:cubicBezTo>
                    <a:cubicBezTo>
                      <a:pt x="2039" y="709"/>
                      <a:pt x="2049" y="680"/>
                      <a:pt x="2059" y="640"/>
                    </a:cubicBezTo>
                    <a:cubicBezTo>
                      <a:pt x="2079" y="580"/>
                      <a:pt x="2099" y="529"/>
                      <a:pt x="2108" y="469"/>
                    </a:cubicBezTo>
                    <a:cubicBezTo>
                      <a:pt x="2119" y="460"/>
                      <a:pt x="2119" y="440"/>
                      <a:pt x="2128" y="420"/>
                    </a:cubicBezTo>
                    <a:cubicBezTo>
                      <a:pt x="2139" y="390"/>
                      <a:pt x="2139" y="350"/>
                      <a:pt x="2148" y="320"/>
                    </a:cubicBezTo>
                    <a:cubicBezTo>
                      <a:pt x="2168" y="270"/>
                      <a:pt x="2179" y="230"/>
                      <a:pt x="2188" y="180"/>
                    </a:cubicBezTo>
                    <a:cubicBezTo>
                      <a:pt x="2188" y="160"/>
                      <a:pt x="2199" y="130"/>
                      <a:pt x="2199" y="110"/>
                    </a:cubicBezTo>
                    <a:cubicBezTo>
                      <a:pt x="2199" y="90"/>
                      <a:pt x="2199" y="60"/>
                      <a:pt x="2188" y="40"/>
                    </a:cubicBezTo>
                    <a:cubicBezTo>
                      <a:pt x="2179" y="20"/>
                      <a:pt x="2159" y="10"/>
                      <a:pt x="2139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62" name="Google Shape;1362;p46"/>
              <p:cNvSpPr/>
              <p:nvPr/>
            </p:nvSpPr>
            <p:spPr>
              <a:xfrm>
                <a:off x="5483801" y="3688311"/>
                <a:ext cx="645" cy="59"/>
              </a:xfrm>
              <a:custGeom>
                <a:avLst/>
                <a:gdLst/>
                <a:ahLst/>
                <a:cxnLst/>
                <a:rect l="l" t="t" r="r" b="b"/>
                <a:pathLst>
                  <a:path w="11" h="1" extrusionOk="0">
                    <a:moveTo>
                      <a:pt x="11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63" name="Google Shape;1363;p46"/>
              <p:cNvSpPr/>
              <p:nvPr/>
            </p:nvSpPr>
            <p:spPr>
              <a:xfrm>
                <a:off x="5468550" y="4306643"/>
                <a:ext cx="1877" cy="14137"/>
              </a:xfrm>
              <a:custGeom>
                <a:avLst/>
                <a:gdLst/>
                <a:ahLst/>
                <a:cxnLst/>
                <a:rect l="l" t="t" r="r" b="b"/>
                <a:pathLst>
                  <a:path w="32" h="241" extrusionOk="0">
                    <a:moveTo>
                      <a:pt x="11" y="0"/>
                    </a:moveTo>
                    <a:cubicBezTo>
                      <a:pt x="11" y="0"/>
                      <a:pt x="1" y="11"/>
                      <a:pt x="1" y="20"/>
                    </a:cubicBezTo>
                    <a:lnTo>
                      <a:pt x="1" y="80"/>
                    </a:lnTo>
                    <a:cubicBezTo>
                      <a:pt x="11" y="91"/>
                      <a:pt x="11" y="111"/>
                      <a:pt x="11" y="120"/>
                    </a:cubicBezTo>
                    <a:lnTo>
                      <a:pt x="11" y="171"/>
                    </a:lnTo>
                    <a:lnTo>
                      <a:pt x="11" y="231"/>
                    </a:lnTo>
                    <a:cubicBezTo>
                      <a:pt x="11" y="240"/>
                      <a:pt x="11" y="240"/>
                      <a:pt x="21" y="240"/>
                    </a:cubicBezTo>
                    <a:cubicBezTo>
                      <a:pt x="31" y="240"/>
                      <a:pt x="31" y="240"/>
                      <a:pt x="31" y="231"/>
                    </a:cubicBezTo>
                    <a:lnTo>
                      <a:pt x="31" y="171"/>
                    </a:lnTo>
                    <a:lnTo>
                      <a:pt x="31" y="151"/>
                    </a:lnTo>
                    <a:lnTo>
                      <a:pt x="31" y="120"/>
                    </a:lnTo>
                    <a:lnTo>
                      <a:pt x="31" y="80"/>
                    </a:lnTo>
                    <a:cubicBezTo>
                      <a:pt x="31" y="60"/>
                      <a:pt x="31" y="40"/>
                      <a:pt x="21" y="20"/>
                    </a:cubicBezTo>
                    <a:lnTo>
                      <a:pt x="21" y="11"/>
                    </a:lnTo>
                    <a:cubicBezTo>
                      <a:pt x="21" y="0"/>
                      <a:pt x="21" y="0"/>
                      <a:pt x="11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64" name="Google Shape;1364;p46"/>
              <p:cNvSpPr/>
              <p:nvPr/>
            </p:nvSpPr>
            <p:spPr>
              <a:xfrm>
                <a:off x="5298613" y="2314442"/>
                <a:ext cx="171815" cy="261272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4454" extrusionOk="0">
                    <a:moveTo>
                      <a:pt x="2848" y="1"/>
                    </a:moveTo>
                    <a:cubicBezTo>
                      <a:pt x="2838" y="1"/>
                      <a:pt x="2828" y="1"/>
                      <a:pt x="2808" y="10"/>
                    </a:cubicBezTo>
                    <a:cubicBezTo>
                      <a:pt x="2798" y="21"/>
                      <a:pt x="2778" y="30"/>
                      <a:pt x="2778" y="50"/>
                    </a:cubicBezTo>
                    <a:cubicBezTo>
                      <a:pt x="2738" y="290"/>
                      <a:pt x="2708" y="520"/>
                      <a:pt x="2668" y="750"/>
                    </a:cubicBezTo>
                    <a:cubicBezTo>
                      <a:pt x="2648" y="870"/>
                      <a:pt x="2638" y="990"/>
                      <a:pt x="2608" y="1100"/>
                    </a:cubicBezTo>
                    <a:cubicBezTo>
                      <a:pt x="2588" y="1160"/>
                      <a:pt x="2578" y="1220"/>
                      <a:pt x="2558" y="1269"/>
                    </a:cubicBezTo>
                    <a:cubicBezTo>
                      <a:pt x="2548" y="1300"/>
                      <a:pt x="2538" y="1329"/>
                      <a:pt x="2538" y="1369"/>
                    </a:cubicBezTo>
                    <a:cubicBezTo>
                      <a:pt x="2528" y="1389"/>
                      <a:pt x="2508" y="1420"/>
                      <a:pt x="2498" y="1449"/>
                    </a:cubicBezTo>
                    <a:cubicBezTo>
                      <a:pt x="2498" y="1469"/>
                      <a:pt x="2488" y="1489"/>
                      <a:pt x="2478" y="1509"/>
                    </a:cubicBezTo>
                    <a:lnTo>
                      <a:pt x="2358" y="1779"/>
                    </a:lnTo>
                    <a:cubicBezTo>
                      <a:pt x="2329" y="1829"/>
                      <a:pt x="2309" y="1869"/>
                      <a:pt x="2278" y="1919"/>
                    </a:cubicBezTo>
                    <a:cubicBezTo>
                      <a:pt x="2238" y="1979"/>
                      <a:pt x="2198" y="2049"/>
                      <a:pt x="2169" y="2109"/>
                    </a:cubicBezTo>
                    <a:cubicBezTo>
                      <a:pt x="2149" y="2139"/>
                      <a:pt x="2118" y="2179"/>
                      <a:pt x="2098" y="2209"/>
                    </a:cubicBezTo>
                    <a:cubicBezTo>
                      <a:pt x="2058" y="2269"/>
                      <a:pt x="2029" y="2319"/>
                      <a:pt x="1989" y="2379"/>
                    </a:cubicBezTo>
                    <a:lnTo>
                      <a:pt x="1898" y="2499"/>
                    </a:lnTo>
                    <a:cubicBezTo>
                      <a:pt x="1869" y="2539"/>
                      <a:pt x="1839" y="2579"/>
                      <a:pt x="1799" y="2628"/>
                    </a:cubicBezTo>
                    <a:cubicBezTo>
                      <a:pt x="1729" y="2719"/>
                      <a:pt x="1659" y="2798"/>
                      <a:pt x="1589" y="2888"/>
                    </a:cubicBezTo>
                    <a:lnTo>
                      <a:pt x="1349" y="3158"/>
                    </a:lnTo>
                    <a:cubicBezTo>
                      <a:pt x="1279" y="3248"/>
                      <a:pt x="1199" y="3328"/>
                      <a:pt x="1110" y="3408"/>
                    </a:cubicBezTo>
                    <a:cubicBezTo>
                      <a:pt x="1030" y="3478"/>
                      <a:pt x="950" y="3558"/>
                      <a:pt x="870" y="3627"/>
                    </a:cubicBezTo>
                    <a:lnTo>
                      <a:pt x="600" y="3867"/>
                    </a:lnTo>
                    <a:cubicBezTo>
                      <a:pt x="560" y="3898"/>
                      <a:pt x="510" y="3927"/>
                      <a:pt x="470" y="3958"/>
                    </a:cubicBezTo>
                    <a:cubicBezTo>
                      <a:pt x="430" y="3997"/>
                      <a:pt x="380" y="4027"/>
                      <a:pt x="330" y="4057"/>
                    </a:cubicBezTo>
                    <a:cubicBezTo>
                      <a:pt x="240" y="4117"/>
                      <a:pt x="150" y="4187"/>
                      <a:pt x="70" y="4247"/>
                    </a:cubicBezTo>
                    <a:cubicBezTo>
                      <a:pt x="40" y="4257"/>
                      <a:pt x="20" y="4277"/>
                      <a:pt x="10" y="4307"/>
                    </a:cubicBezTo>
                    <a:cubicBezTo>
                      <a:pt x="0" y="4337"/>
                      <a:pt x="10" y="4377"/>
                      <a:pt x="20" y="4397"/>
                    </a:cubicBezTo>
                    <a:cubicBezTo>
                      <a:pt x="46" y="4436"/>
                      <a:pt x="84" y="4453"/>
                      <a:pt x="121" y="4453"/>
                    </a:cubicBezTo>
                    <a:cubicBezTo>
                      <a:pt x="142" y="4453"/>
                      <a:pt x="162" y="4448"/>
                      <a:pt x="180" y="4437"/>
                    </a:cubicBezTo>
                    <a:lnTo>
                      <a:pt x="480" y="4257"/>
                    </a:lnTo>
                    <a:cubicBezTo>
                      <a:pt x="580" y="4187"/>
                      <a:pt x="690" y="4117"/>
                      <a:pt x="790" y="4037"/>
                    </a:cubicBezTo>
                    <a:cubicBezTo>
                      <a:pt x="839" y="4007"/>
                      <a:pt x="879" y="3967"/>
                      <a:pt x="930" y="3938"/>
                    </a:cubicBezTo>
                    <a:cubicBezTo>
                      <a:pt x="970" y="3898"/>
                      <a:pt x="1019" y="3858"/>
                      <a:pt x="1070" y="3807"/>
                    </a:cubicBezTo>
                    <a:cubicBezTo>
                      <a:pt x="1119" y="3767"/>
                      <a:pt x="1169" y="3718"/>
                      <a:pt x="1219" y="3678"/>
                    </a:cubicBezTo>
                    <a:cubicBezTo>
                      <a:pt x="1269" y="3638"/>
                      <a:pt x="1309" y="3598"/>
                      <a:pt x="1349" y="3558"/>
                    </a:cubicBezTo>
                    <a:cubicBezTo>
                      <a:pt x="1439" y="3468"/>
                      <a:pt x="1529" y="3378"/>
                      <a:pt x="1619" y="3278"/>
                    </a:cubicBezTo>
                    <a:cubicBezTo>
                      <a:pt x="1689" y="3188"/>
                      <a:pt x="1769" y="3098"/>
                      <a:pt x="1839" y="3008"/>
                    </a:cubicBezTo>
                    <a:cubicBezTo>
                      <a:pt x="1839" y="2998"/>
                      <a:pt x="1849" y="2998"/>
                      <a:pt x="1849" y="2988"/>
                    </a:cubicBezTo>
                    <a:cubicBezTo>
                      <a:pt x="1859" y="2988"/>
                      <a:pt x="1859" y="2978"/>
                      <a:pt x="1859" y="2978"/>
                    </a:cubicBezTo>
                    <a:cubicBezTo>
                      <a:pt x="1878" y="2958"/>
                      <a:pt x="1889" y="2938"/>
                      <a:pt x="1909" y="2918"/>
                    </a:cubicBezTo>
                    <a:cubicBezTo>
                      <a:pt x="1938" y="2878"/>
                      <a:pt x="1969" y="2838"/>
                      <a:pt x="1998" y="2808"/>
                    </a:cubicBezTo>
                    <a:lnTo>
                      <a:pt x="1989" y="2808"/>
                    </a:lnTo>
                    <a:cubicBezTo>
                      <a:pt x="1989" y="2808"/>
                      <a:pt x="1998" y="2808"/>
                      <a:pt x="1998" y="2798"/>
                    </a:cubicBezTo>
                    <a:lnTo>
                      <a:pt x="2009" y="2788"/>
                    </a:lnTo>
                    <a:cubicBezTo>
                      <a:pt x="2049" y="2739"/>
                      <a:pt x="2078" y="2688"/>
                      <a:pt x="2118" y="2639"/>
                    </a:cubicBezTo>
                    <a:lnTo>
                      <a:pt x="2178" y="2548"/>
                    </a:lnTo>
                    <a:cubicBezTo>
                      <a:pt x="2189" y="2539"/>
                      <a:pt x="2198" y="2519"/>
                      <a:pt x="2209" y="2508"/>
                    </a:cubicBezTo>
                    <a:cubicBezTo>
                      <a:pt x="2269" y="2408"/>
                      <a:pt x="2338" y="2319"/>
                      <a:pt x="2388" y="2219"/>
                    </a:cubicBezTo>
                    <a:cubicBezTo>
                      <a:pt x="2428" y="2149"/>
                      <a:pt x="2458" y="2089"/>
                      <a:pt x="2498" y="2029"/>
                    </a:cubicBezTo>
                    <a:lnTo>
                      <a:pt x="2528" y="1969"/>
                    </a:lnTo>
                    <a:cubicBezTo>
                      <a:pt x="2538" y="1939"/>
                      <a:pt x="2558" y="1909"/>
                      <a:pt x="2568" y="1879"/>
                    </a:cubicBezTo>
                    <a:cubicBezTo>
                      <a:pt x="2588" y="1849"/>
                      <a:pt x="2598" y="1809"/>
                      <a:pt x="2608" y="1779"/>
                    </a:cubicBezTo>
                    <a:cubicBezTo>
                      <a:pt x="2618" y="1759"/>
                      <a:pt x="2628" y="1729"/>
                      <a:pt x="2638" y="1709"/>
                    </a:cubicBezTo>
                    <a:cubicBezTo>
                      <a:pt x="2658" y="1659"/>
                      <a:pt x="2678" y="1599"/>
                      <a:pt x="2698" y="1540"/>
                    </a:cubicBezTo>
                    <a:cubicBezTo>
                      <a:pt x="2708" y="1500"/>
                      <a:pt x="2728" y="1449"/>
                      <a:pt x="2738" y="1409"/>
                    </a:cubicBezTo>
                    <a:cubicBezTo>
                      <a:pt x="2748" y="1360"/>
                      <a:pt x="2768" y="1309"/>
                      <a:pt x="2768" y="1260"/>
                    </a:cubicBezTo>
                    <a:cubicBezTo>
                      <a:pt x="2788" y="1209"/>
                      <a:pt x="2798" y="1149"/>
                      <a:pt x="2808" y="1100"/>
                    </a:cubicBezTo>
                    <a:lnTo>
                      <a:pt x="2808" y="1030"/>
                    </a:lnTo>
                    <a:cubicBezTo>
                      <a:pt x="2818" y="1000"/>
                      <a:pt x="2818" y="960"/>
                      <a:pt x="2828" y="930"/>
                    </a:cubicBezTo>
                    <a:cubicBezTo>
                      <a:pt x="2838" y="840"/>
                      <a:pt x="2848" y="740"/>
                      <a:pt x="2848" y="650"/>
                    </a:cubicBezTo>
                    <a:cubicBezTo>
                      <a:pt x="2858" y="560"/>
                      <a:pt x="2878" y="470"/>
                      <a:pt x="2888" y="370"/>
                    </a:cubicBezTo>
                    <a:cubicBezTo>
                      <a:pt x="2898" y="281"/>
                      <a:pt x="2908" y="190"/>
                      <a:pt x="2928" y="90"/>
                    </a:cubicBezTo>
                    <a:cubicBezTo>
                      <a:pt x="2928" y="70"/>
                      <a:pt x="2928" y="50"/>
                      <a:pt x="2918" y="30"/>
                    </a:cubicBezTo>
                    <a:cubicBezTo>
                      <a:pt x="2908" y="21"/>
                      <a:pt x="2888" y="1"/>
                      <a:pt x="2868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65" name="Google Shape;1365;p46"/>
              <p:cNvSpPr/>
              <p:nvPr/>
            </p:nvSpPr>
            <p:spPr>
              <a:xfrm>
                <a:off x="5322663" y="2594014"/>
                <a:ext cx="140080" cy="774664"/>
              </a:xfrm>
              <a:custGeom>
                <a:avLst/>
                <a:gdLst/>
                <a:ahLst/>
                <a:cxnLst/>
                <a:rect l="l" t="t" r="r" b="b"/>
                <a:pathLst>
                  <a:path w="2388" h="13206" extrusionOk="0">
                    <a:moveTo>
                      <a:pt x="2088" y="0"/>
                    </a:moveTo>
                    <a:cubicBezTo>
                      <a:pt x="2048" y="0"/>
                      <a:pt x="2018" y="31"/>
                      <a:pt x="2008" y="60"/>
                    </a:cubicBezTo>
                    <a:cubicBezTo>
                      <a:pt x="1968" y="180"/>
                      <a:pt x="1939" y="311"/>
                      <a:pt x="1899" y="430"/>
                    </a:cubicBezTo>
                    <a:cubicBezTo>
                      <a:pt x="1879" y="510"/>
                      <a:pt x="1859" y="590"/>
                      <a:pt x="1828" y="670"/>
                    </a:cubicBezTo>
                    <a:cubicBezTo>
                      <a:pt x="1788" y="830"/>
                      <a:pt x="1768" y="990"/>
                      <a:pt x="1739" y="1150"/>
                    </a:cubicBezTo>
                    <a:cubicBezTo>
                      <a:pt x="1688" y="1510"/>
                      <a:pt x="1639" y="1869"/>
                      <a:pt x="1608" y="2229"/>
                    </a:cubicBezTo>
                    <a:cubicBezTo>
                      <a:pt x="1568" y="2569"/>
                      <a:pt x="1539" y="2918"/>
                      <a:pt x="1519" y="3258"/>
                    </a:cubicBezTo>
                    <a:cubicBezTo>
                      <a:pt x="1508" y="3438"/>
                      <a:pt x="1499" y="3608"/>
                      <a:pt x="1488" y="3788"/>
                    </a:cubicBezTo>
                    <a:lnTo>
                      <a:pt x="1488" y="4017"/>
                    </a:lnTo>
                    <a:lnTo>
                      <a:pt x="1488" y="4157"/>
                    </a:lnTo>
                    <a:cubicBezTo>
                      <a:pt x="1488" y="4207"/>
                      <a:pt x="1499" y="4257"/>
                      <a:pt x="1499" y="4307"/>
                    </a:cubicBezTo>
                    <a:cubicBezTo>
                      <a:pt x="1508" y="4477"/>
                      <a:pt x="1539" y="4647"/>
                      <a:pt x="1568" y="4807"/>
                    </a:cubicBezTo>
                    <a:cubicBezTo>
                      <a:pt x="1579" y="4836"/>
                      <a:pt x="1579" y="4867"/>
                      <a:pt x="1588" y="4907"/>
                    </a:cubicBezTo>
                    <a:cubicBezTo>
                      <a:pt x="1599" y="4936"/>
                      <a:pt x="1608" y="4987"/>
                      <a:pt x="1619" y="5016"/>
                    </a:cubicBezTo>
                    <a:lnTo>
                      <a:pt x="1679" y="5256"/>
                    </a:lnTo>
                    <a:cubicBezTo>
                      <a:pt x="1728" y="5426"/>
                      <a:pt x="1779" y="5586"/>
                      <a:pt x="1819" y="5756"/>
                    </a:cubicBezTo>
                    <a:lnTo>
                      <a:pt x="1879" y="5966"/>
                    </a:lnTo>
                    <a:cubicBezTo>
                      <a:pt x="1888" y="6035"/>
                      <a:pt x="1908" y="6115"/>
                      <a:pt x="1919" y="6186"/>
                    </a:cubicBezTo>
                    <a:cubicBezTo>
                      <a:pt x="1919" y="6235"/>
                      <a:pt x="1928" y="6286"/>
                      <a:pt x="1928" y="6335"/>
                    </a:cubicBezTo>
                    <a:cubicBezTo>
                      <a:pt x="1939" y="6406"/>
                      <a:pt x="1939" y="6465"/>
                      <a:pt x="1939" y="6535"/>
                    </a:cubicBezTo>
                    <a:cubicBezTo>
                      <a:pt x="1939" y="6645"/>
                      <a:pt x="1928" y="6755"/>
                      <a:pt x="1919" y="6875"/>
                    </a:cubicBezTo>
                    <a:cubicBezTo>
                      <a:pt x="1908" y="6915"/>
                      <a:pt x="1908" y="6955"/>
                      <a:pt x="1899" y="6995"/>
                    </a:cubicBezTo>
                    <a:cubicBezTo>
                      <a:pt x="1888" y="7045"/>
                      <a:pt x="1879" y="7085"/>
                      <a:pt x="1868" y="7135"/>
                    </a:cubicBezTo>
                    <a:cubicBezTo>
                      <a:pt x="1859" y="7225"/>
                      <a:pt x="1828" y="7314"/>
                      <a:pt x="1808" y="7394"/>
                    </a:cubicBezTo>
                    <a:lnTo>
                      <a:pt x="1719" y="7694"/>
                    </a:lnTo>
                    <a:cubicBezTo>
                      <a:pt x="1688" y="7794"/>
                      <a:pt x="1659" y="7884"/>
                      <a:pt x="1619" y="7974"/>
                    </a:cubicBezTo>
                    <a:cubicBezTo>
                      <a:pt x="1588" y="8034"/>
                      <a:pt x="1559" y="8104"/>
                      <a:pt x="1528" y="8164"/>
                    </a:cubicBezTo>
                    <a:cubicBezTo>
                      <a:pt x="1499" y="8244"/>
                      <a:pt x="1459" y="8324"/>
                      <a:pt x="1409" y="8404"/>
                    </a:cubicBezTo>
                    <a:cubicBezTo>
                      <a:pt x="1379" y="8473"/>
                      <a:pt x="1339" y="8544"/>
                      <a:pt x="1299" y="8613"/>
                    </a:cubicBezTo>
                    <a:cubicBezTo>
                      <a:pt x="1249" y="8684"/>
                      <a:pt x="1199" y="8764"/>
                      <a:pt x="1159" y="8844"/>
                    </a:cubicBezTo>
                    <a:cubicBezTo>
                      <a:pt x="1069" y="9003"/>
                      <a:pt x="989" y="9163"/>
                      <a:pt x="899" y="9333"/>
                    </a:cubicBezTo>
                    <a:cubicBezTo>
                      <a:pt x="829" y="9483"/>
                      <a:pt x="759" y="9623"/>
                      <a:pt x="689" y="9772"/>
                    </a:cubicBezTo>
                    <a:lnTo>
                      <a:pt x="569" y="10043"/>
                    </a:lnTo>
                    <a:cubicBezTo>
                      <a:pt x="540" y="10122"/>
                      <a:pt x="500" y="10202"/>
                      <a:pt x="469" y="10292"/>
                    </a:cubicBezTo>
                    <a:cubicBezTo>
                      <a:pt x="429" y="10382"/>
                      <a:pt x="400" y="10472"/>
                      <a:pt x="369" y="10562"/>
                    </a:cubicBezTo>
                    <a:cubicBezTo>
                      <a:pt x="329" y="10642"/>
                      <a:pt x="309" y="10732"/>
                      <a:pt x="280" y="10812"/>
                    </a:cubicBezTo>
                    <a:cubicBezTo>
                      <a:pt x="230" y="10971"/>
                      <a:pt x="180" y="11142"/>
                      <a:pt x="140" y="11302"/>
                    </a:cubicBezTo>
                    <a:cubicBezTo>
                      <a:pt x="120" y="11391"/>
                      <a:pt x="100" y="11471"/>
                      <a:pt x="80" y="11561"/>
                    </a:cubicBezTo>
                    <a:cubicBezTo>
                      <a:pt x="60" y="11641"/>
                      <a:pt x="50" y="11721"/>
                      <a:pt x="40" y="11801"/>
                    </a:cubicBezTo>
                    <a:cubicBezTo>
                      <a:pt x="20" y="11901"/>
                      <a:pt x="20" y="12001"/>
                      <a:pt x="10" y="12101"/>
                    </a:cubicBezTo>
                    <a:cubicBezTo>
                      <a:pt x="0" y="12241"/>
                      <a:pt x="10" y="12381"/>
                      <a:pt x="30" y="12510"/>
                    </a:cubicBezTo>
                    <a:lnTo>
                      <a:pt x="90" y="12840"/>
                    </a:lnTo>
                    <a:cubicBezTo>
                      <a:pt x="110" y="12930"/>
                      <a:pt x="130" y="13030"/>
                      <a:pt x="150" y="13130"/>
                    </a:cubicBezTo>
                    <a:cubicBezTo>
                      <a:pt x="166" y="13171"/>
                      <a:pt x="209" y="13205"/>
                      <a:pt x="252" y="13205"/>
                    </a:cubicBezTo>
                    <a:cubicBezTo>
                      <a:pt x="261" y="13205"/>
                      <a:pt x="271" y="13204"/>
                      <a:pt x="280" y="13200"/>
                    </a:cubicBezTo>
                    <a:cubicBezTo>
                      <a:pt x="300" y="13190"/>
                      <a:pt x="329" y="13180"/>
                      <a:pt x="340" y="13150"/>
                    </a:cubicBezTo>
                    <a:cubicBezTo>
                      <a:pt x="349" y="13130"/>
                      <a:pt x="360" y="13100"/>
                      <a:pt x="349" y="13080"/>
                    </a:cubicBezTo>
                    <a:cubicBezTo>
                      <a:pt x="320" y="12910"/>
                      <a:pt x="300" y="12740"/>
                      <a:pt x="269" y="12570"/>
                    </a:cubicBezTo>
                    <a:cubicBezTo>
                      <a:pt x="260" y="12520"/>
                      <a:pt x="260" y="12481"/>
                      <a:pt x="260" y="12430"/>
                    </a:cubicBezTo>
                    <a:cubicBezTo>
                      <a:pt x="249" y="12370"/>
                      <a:pt x="260" y="12321"/>
                      <a:pt x="260" y="12270"/>
                    </a:cubicBezTo>
                    <a:cubicBezTo>
                      <a:pt x="260" y="12230"/>
                      <a:pt x="269" y="12190"/>
                      <a:pt x="269" y="12150"/>
                    </a:cubicBezTo>
                    <a:cubicBezTo>
                      <a:pt x="289" y="12030"/>
                      <a:pt x="309" y="11911"/>
                      <a:pt x="340" y="11791"/>
                    </a:cubicBezTo>
                    <a:cubicBezTo>
                      <a:pt x="369" y="11671"/>
                      <a:pt x="400" y="11551"/>
                      <a:pt x="440" y="11431"/>
                    </a:cubicBezTo>
                    <a:cubicBezTo>
                      <a:pt x="460" y="11361"/>
                      <a:pt x="480" y="11282"/>
                      <a:pt x="509" y="11211"/>
                    </a:cubicBezTo>
                    <a:cubicBezTo>
                      <a:pt x="529" y="11151"/>
                      <a:pt x="549" y="11082"/>
                      <a:pt x="569" y="11022"/>
                    </a:cubicBezTo>
                    <a:cubicBezTo>
                      <a:pt x="609" y="10902"/>
                      <a:pt x="660" y="10792"/>
                      <a:pt x="709" y="10672"/>
                    </a:cubicBezTo>
                    <a:cubicBezTo>
                      <a:pt x="739" y="10602"/>
                      <a:pt x="769" y="10522"/>
                      <a:pt x="799" y="10442"/>
                    </a:cubicBezTo>
                    <a:cubicBezTo>
                      <a:pt x="839" y="10362"/>
                      <a:pt x="879" y="10292"/>
                      <a:pt x="909" y="10212"/>
                    </a:cubicBezTo>
                    <a:cubicBezTo>
                      <a:pt x="949" y="10142"/>
                      <a:pt x="989" y="10063"/>
                      <a:pt x="1029" y="9992"/>
                    </a:cubicBezTo>
                    <a:lnTo>
                      <a:pt x="1149" y="9752"/>
                    </a:lnTo>
                    <a:cubicBezTo>
                      <a:pt x="1229" y="9612"/>
                      <a:pt x="1309" y="9473"/>
                      <a:pt x="1389" y="9343"/>
                    </a:cubicBezTo>
                    <a:cubicBezTo>
                      <a:pt x="1488" y="9173"/>
                      <a:pt x="1579" y="9023"/>
                      <a:pt x="1679" y="8864"/>
                    </a:cubicBezTo>
                    <a:cubicBezTo>
                      <a:pt x="1768" y="8724"/>
                      <a:pt x="1848" y="8584"/>
                      <a:pt x="1928" y="8433"/>
                    </a:cubicBezTo>
                    <a:cubicBezTo>
                      <a:pt x="2008" y="8264"/>
                      <a:pt x="2088" y="8084"/>
                      <a:pt x="2158" y="7904"/>
                    </a:cubicBezTo>
                    <a:cubicBezTo>
                      <a:pt x="2208" y="7744"/>
                      <a:pt x="2258" y="7585"/>
                      <a:pt x="2298" y="7414"/>
                    </a:cubicBezTo>
                    <a:cubicBezTo>
                      <a:pt x="2318" y="7325"/>
                      <a:pt x="2328" y="7234"/>
                      <a:pt x="2348" y="7145"/>
                    </a:cubicBezTo>
                    <a:cubicBezTo>
                      <a:pt x="2358" y="7095"/>
                      <a:pt x="2358" y="7035"/>
                      <a:pt x="2368" y="6985"/>
                    </a:cubicBezTo>
                    <a:cubicBezTo>
                      <a:pt x="2368" y="6945"/>
                      <a:pt x="2378" y="6905"/>
                      <a:pt x="2378" y="6865"/>
                    </a:cubicBezTo>
                    <a:cubicBezTo>
                      <a:pt x="2378" y="6815"/>
                      <a:pt x="2388" y="6765"/>
                      <a:pt x="2388" y="6715"/>
                    </a:cubicBezTo>
                    <a:lnTo>
                      <a:pt x="2388" y="6575"/>
                    </a:lnTo>
                    <a:cubicBezTo>
                      <a:pt x="2378" y="6485"/>
                      <a:pt x="2368" y="6386"/>
                      <a:pt x="2358" y="6295"/>
                    </a:cubicBezTo>
                    <a:cubicBezTo>
                      <a:pt x="2338" y="6206"/>
                      <a:pt x="2318" y="6126"/>
                      <a:pt x="2298" y="6046"/>
                    </a:cubicBezTo>
                    <a:cubicBezTo>
                      <a:pt x="2278" y="5966"/>
                      <a:pt x="2248" y="5886"/>
                      <a:pt x="2218" y="5806"/>
                    </a:cubicBezTo>
                    <a:cubicBezTo>
                      <a:pt x="2168" y="5636"/>
                      <a:pt x="2098" y="5476"/>
                      <a:pt x="2038" y="5316"/>
                    </a:cubicBezTo>
                    <a:cubicBezTo>
                      <a:pt x="1978" y="5147"/>
                      <a:pt x="1919" y="4976"/>
                      <a:pt x="1868" y="4807"/>
                    </a:cubicBezTo>
                    <a:cubicBezTo>
                      <a:pt x="1839" y="4707"/>
                      <a:pt x="1808" y="4597"/>
                      <a:pt x="1788" y="4487"/>
                    </a:cubicBezTo>
                    <a:cubicBezTo>
                      <a:pt x="1779" y="4427"/>
                      <a:pt x="1759" y="4377"/>
                      <a:pt x="1748" y="4317"/>
                    </a:cubicBezTo>
                    <a:cubicBezTo>
                      <a:pt x="1748" y="4267"/>
                      <a:pt x="1739" y="4207"/>
                      <a:pt x="1728" y="4157"/>
                    </a:cubicBezTo>
                    <a:cubicBezTo>
                      <a:pt x="1728" y="4077"/>
                      <a:pt x="1719" y="3988"/>
                      <a:pt x="1719" y="3908"/>
                    </a:cubicBezTo>
                    <a:cubicBezTo>
                      <a:pt x="1708" y="3808"/>
                      <a:pt x="1708" y="3708"/>
                      <a:pt x="1708" y="3617"/>
                    </a:cubicBezTo>
                    <a:cubicBezTo>
                      <a:pt x="1708" y="3448"/>
                      <a:pt x="1699" y="3288"/>
                      <a:pt x="1708" y="3118"/>
                    </a:cubicBezTo>
                    <a:cubicBezTo>
                      <a:pt x="1719" y="2948"/>
                      <a:pt x="1728" y="2778"/>
                      <a:pt x="1739" y="2598"/>
                    </a:cubicBezTo>
                    <a:cubicBezTo>
                      <a:pt x="1748" y="2418"/>
                      <a:pt x="1768" y="2229"/>
                      <a:pt x="1788" y="2039"/>
                    </a:cubicBezTo>
                    <a:cubicBezTo>
                      <a:pt x="1808" y="1819"/>
                      <a:pt x="1839" y="1599"/>
                      <a:pt x="1868" y="1379"/>
                    </a:cubicBezTo>
                    <a:cubicBezTo>
                      <a:pt x="1879" y="1290"/>
                      <a:pt x="1899" y="1190"/>
                      <a:pt x="1908" y="1090"/>
                    </a:cubicBezTo>
                    <a:cubicBezTo>
                      <a:pt x="1928" y="990"/>
                      <a:pt x="1948" y="880"/>
                      <a:pt x="1978" y="780"/>
                    </a:cubicBezTo>
                    <a:cubicBezTo>
                      <a:pt x="2028" y="550"/>
                      <a:pt x="2098" y="331"/>
                      <a:pt x="2168" y="111"/>
                    </a:cubicBezTo>
                    <a:cubicBezTo>
                      <a:pt x="2178" y="60"/>
                      <a:pt x="2148" y="20"/>
                      <a:pt x="2108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66" name="Google Shape;1366;p46"/>
              <p:cNvSpPr/>
              <p:nvPr/>
            </p:nvSpPr>
            <p:spPr>
              <a:xfrm>
                <a:off x="5451597" y="4312509"/>
                <a:ext cx="4106" cy="19944"/>
              </a:xfrm>
              <a:custGeom>
                <a:avLst/>
                <a:gdLst/>
                <a:ahLst/>
                <a:cxnLst/>
                <a:rect l="l" t="t" r="r" b="b"/>
                <a:pathLst>
                  <a:path w="70" h="340" extrusionOk="0">
                    <a:moveTo>
                      <a:pt x="30" y="0"/>
                    </a:moveTo>
                    <a:cubicBezTo>
                      <a:pt x="10" y="0"/>
                      <a:pt x="0" y="11"/>
                      <a:pt x="0" y="20"/>
                    </a:cubicBezTo>
                    <a:cubicBezTo>
                      <a:pt x="0" y="120"/>
                      <a:pt x="10" y="220"/>
                      <a:pt x="20" y="320"/>
                    </a:cubicBezTo>
                    <a:cubicBezTo>
                      <a:pt x="20" y="320"/>
                      <a:pt x="20" y="330"/>
                      <a:pt x="30" y="330"/>
                    </a:cubicBezTo>
                    <a:cubicBezTo>
                      <a:pt x="30" y="340"/>
                      <a:pt x="40" y="340"/>
                      <a:pt x="40" y="340"/>
                    </a:cubicBezTo>
                    <a:cubicBezTo>
                      <a:pt x="50" y="340"/>
                      <a:pt x="70" y="330"/>
                      <a:pt x="60" y="320"/>
                    </a:cubicBezTo>
                    <a:cubicBezTo>
                      <a:pt x="50" y="220"/>
                      <a:pt x="50" y="120"/>
                      <a:pt x="50" y="20"/>
                    </a:cubicBezTo>
                    <a:cubicBezTo>
                      <a:pt x="50" y="11"/>
                      <a:pt x="40" y="0"/>
                      <a:pt x="30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67" name="Google Shape;1367;p46"/>
              <p:cNvSpPr/>
              <p:nvPr/>
            </p:nvSpPr>
            <p:spPr>
              <a:xfrm>
                <a:off x="5215375" y="1660328"/>
                <a:ext cx="165949" cy="253294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4318" extrusionOk="0">
                    <a:moveTo>
                      <a:pt x="2728" y="1"/>
                    </a:moveTo>
                    <a:cubicBezTo>
                      <a:pt x="2688" y="1"/>
                      <a:pt x="2658" y="31"/>
                      <a:pt x="2648" y="71"/>
                    </a:cubicBezTo>
                    <a:cubicBezTo>
                      <a:pt x="2618" y="170"/>
                      <a:pt x="2588" y="270"/>
                      <a:pt x="2568" y="381"/>
                    </a:cubicBezTo>
                    <a:cubicBezTo>
                      <a:pt x="2558" y="481"/>
                      <a:pt x="2529" y="590"/>
                      <a:pt x="2509" y="700"/>
                    </a:cubicBezTo>
                    <a:cubicBezTo>
                      <a:pt x="2489" y="800"/>
                      <a:pt x="2458" y="910"/>
                      <a:pt x="2438" y="1010"/>
                    </a:cubicBezTo>
                    <a:cubicBezTo>
                      <a:pt x="2409" y="1120"/>
                      <a:pt x="2378" y="1220"/>
                      <a:pt x="2349" y="1320"/>
                    </a:cubicBezTo>
                    <a:cubicBezTo>
                      <a:pt x="2298" y="1469"/>
                      <a:pt x="2238" y="1620"/>
                      <a:pt x="2189" y="1769"/>
                    </a:cubicBezTo>
                    <a:cubicBezTo>
                      <a:pt x="2169" y="1809"/>
                      <a:pt x="2149" y="1849"/>
                      <a:pt x="2138" y="1889"/>
                    </a:cubicBezTo>
                    <a:cubicBezTo>
                      <a:pt x="2118" y="1929"/>
                      <a:pt x="2098" y="1959"/>
                      <a:pt x="2078" y="1999"/>
                    </a:cubicBezTo>
                    <a:cubicBezTo>
                      <a:pt x="2049" y="2069"/>
                      <a:pt x="2009" y="2139"/>
                      <a:pt x="1969" y="2199"/>
                    </a:cubicBezTo>
                    <a:cubicBezTo>
                      <a:pt x="1929" y="2279"/>
                      <a:pt x="1879" y="2359"/>
                      <a:pt x="1829" y="2429"/>
                    </a:cubicBezTo>
                    <a:cubicBezTo>
                      <a:pt x="1789" y="2499"/>
                      <a:pt x="1739" y="2568"/>
                      <a:pt x="1699" y="2628"/>
                    </a:cubicBezTo>
                    <a:cubicBezTo>
                      <a:pt x="1569" y="2788"/>
                      <a:pt x="1439" y="2948"/>
                      <a:pt x="1299" y="3098"/>
                    </a:cubicBezTo>
                    <a:cubicBezTo>
                      <a:pt x="1230" y="3178"/>
                      <a:pt x="1150" y="3248"/>
                      <a:pt x="1079" y="3328"/>
                    </a:cubicBezTo>
                    <a:cubicBezTo>
                      <a:pt x="1039" y="3358"/>
                      <a:pt x="1010" y="3398"/>
                      <a:pt x="970" y="3428"/>
                    </a:cubicBezTo>
                    <a:cubicBezTo>
                      <a:pt x="930" y="3458"/>
                      <a:pt x="899" y="3498"/>
                      <a:pt x="860" y="3528"/>
                    </a:cubicBezTo>
                    <a:cubicBezTo>
                      <a:pt x="810" y="3568"/>
                      <a:pt x="760" y="3618"/>
                      <a:pt x="720" y="3658"/>
                    </a:cubicBezTo>
                    <a:lnTo>
                      <a:pt x="390" y="3898"/>
                    </a:lnTo>
                    <a:lnTo>
                      <a:pt x="31" y="4167"/>
                    </a:lnTo>
                    <a:cubicBezTo>
                      <a:pt x="20" y="4178"/>
                      <a:pt x="11" y="4187"/>
                      <a:pt x="11" y="4207"/>
                    </a:cubicBezTo>
                    <a:cubicBezTo>
                      <a:pt x="0" y="4227"/>
                      <a:pt x="11" y="4257"/>
                      <a:pt x="20" y="4277"/>
                    </a:cubicBezTo>
                    <a:cubicBezTo>
                      <a:pt x="33" y="4304"/>
                      <a:pt x="64" y="4317"/>
                      <a:pt x="95" y="4317"/>
                    </a:cubicBezTo>
                    <a:cubicBezTo>
                      <a:pt x="111" y="4317"/>
                      <a:pt x="127" y="4314"/>
                      <a:pt x="140" y="4307"/>
                    </a:cubicBezTo>
                    <a:lnTo>
                      <a:pt x="410" y="4127"/>
                    </a:lnTo>
                    <a:cubicBezTo>
                      <a:pt x="490" y="4067"/>
                      <a:pt x="570" y="4007"/>
                      <a:pt x="650" y="3958"/>
                    </a:cubicBezTo>
                    <a:cubicBezTo>
                      <a:pt x="710" y="3907"/>
                      <a:pt x="770" y="3867"/>
                      <a:pt x="820" y="3827"/>
                    </a:cubicBezTo>
                    <a:cubicBezTo>
                      <a:pt x="870" y="3798"/>
                      <a:pt x="910" y="3767"/>
                      <a:pt x="950" y="3738"/>
                    </a:cubicBezTo>
                    <a:cubicBezTo>
                      <a:pt x="979" y="3708"/>
                      <a:pt x="1019" y="3678"/>
                      <a:pt x="1059" y="3638"/>
                    </a:cubicBezTo>
                    <a:cubicBezTo>
                      <a:pt x="1099" y="3608"/>
                      <a:pt x="1139" y="3568"/>
                      <a:pt x="1179" y="3528"/>
                    </a:cubicBezTo>
                    <a:cubicBezTo>
                      <a:pt x="1339" y="3388"/>
                      <a:pt x="1489" y="3238"/>
                      <a:pt x="1629" y="3078"/>
                    </a:cubicBezTo>
                    <a:cubicBezTo>
                      <a:pt x="1699" y="2988"/>
                      <a:pt x="1769" y="2908"/>
                      <a:pt x="1839" y="2808"/>
                    </a:cubicBezTo>
                    <a:cubicBezTo>
                      <a:pt x="1909" y="2728"/>
                      <a:pt x="1969" y="2639"/>
                      <a:pt x="2019" y="2548"/>
                    </a:cubicBezTo>
                    <a:cubicBezTo>
                      <a:pt x="2078" y="2459"/>
                      <a:pt x="2129" y="2369"/>
                      <a:pt x="2178" y="2269"/>
                    </a:cubicBezTo>
                    <a:cubicBezTo>
                      <a:pt x="2198" y="2219"/>
                      <a:pt x="2218" y="2169"/>
                      <a:pt x="2249" y="2119"/>
                    </a:cubicBezTo>
                    <a:lnTo>
                      <a:pt x="2309" y="1969"/>
                    </a:lnTo>
                    <a:cubicBezTo>
                      <a:pt x="2349" y="1869"/>
                      <a:pt x="2389" y="1769"/>
                      <a:pt x="2418" y="1660"/>
                    </a:cubicBezTo>
                    <a:lnTo>
                      <a:pt x="2509" y="1360"/>
                    </a:lnTo>
                    <a:cubicBezTo>
                      <a:pt x="2538" y="1260"/>
                      <a:pt x="2568" y="1160"/>
                      <a:pt x="2588" y="1060"/>
                    </a:cubicBezTo>
                    <a:cubicBezTo>
                      <a:pt x="2618" y="950"/>
                      <a:pt x="2648" y="850"/>
                      <a:pt x="2668" y="740"/>
                    </a:cubicBezTo>
                    <a:cubicBezTo>
                      <a:pt x="2708" y="530"/>
                      <a:pt x="2758" y="321"/>
                      <a:pt x="2818" y="111"/>
                    </a:cubicBezTo>
                    <a:cubicBezTo>
                      <a:pt x="2828" y="71"/>
                      <a:pt x="2798" y="21"/>
                      <a:pt x="2758" y="11"/>
                    </a:cubicBezTo>
                    <a:cubicBezTo>
                      <a:pt x="2748" y="1"/>
                      <a:pt x="2738" y="1"/>
                      <a:pt x="2728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68" name="Google Shape;1368;p46"/>
              <p:cNvSpPr/>
              <p:nvPr/>
            </p:nvSpPr>
            <p:spPr>
              <a:xfrm>
                <a:off x="5166746" y="1456955"/>
                <a:ext cx="164131" cy="421120"/>
              </a:xfrm>
              <a:custGeom>
                <a:avLst/>
                <a:gdLst/>
                <a:ahLst/>
                <a:cxnLst/>
                <a:rect l="l" t="t" r="r" b="b"/>
                <a:pathLst>
                  <a:path w="2798" h="7179" extrusionOk="0">
                    <a:moveTo>
                      <a:pt x="2288" y="0"/>
                    </a:moveTo>
                    <a:lnTo>
                      <a:pt x="2168" y="20"/>
                    </a:lnTo>
                    <a:cubicBezTo>
                      <a:pt x="2179" y="91"/>
                      <a:pt x="2188" y="171"/>
                      <a:pt x="2198" y="240"/>
                    </a:cubicBezTo>
                    <a:cubicBezTo>
                      <a:pt x="2228" y="440"/>
                      <a:pt x="2268" y="640"/>
                      <a:pt x="2288" y="840"/>
                    </a:cubicBezTo>
                    <a:lnTo>
                      <a:pt x="2288" y="820"/>
                    </a:lnTo>
                    <a:cubicBezTo>
                      <a:pt x="2298" y="850"/>
                      <a:pt x="2298" y="880"/>
                      <a:pt x="2298" y="910"/>
                    </a:cubicBezTo>
                    <a:cubicBezTo>
                      <a:pt x="2308" y="940"/>
                      <a:pt x="2308" y="970"/>
                      <a:pt x="2318" y="1000"/>
                    </a:cubicBezTo>
                    <a:lnTo>
                      <a:pt x="2318" y="1070"/>
                    </a:lnTo>
                    <a:cubicBezTo>
                      <a:pt x="2328" y="1070"/>
                      <a:pt x="2328" y="1070"/>
                      <a:pt x="2328" y="1080"/>
                    </a:cubicBezTo>
                    <a:lnTo>
                      <a:pt x="2328" y="1090"/>
                    </a:lnTo>
                    <a:cubicBezTo>
                      <a:pt x="2338" y="1210"/>
                      <a:pt x="2358" y="1339"/>
                      <a:pt x="2368" y="1470"/>
                    </a:cubicBezTo>
                    <a:cubicBezTo>
                      <a:pt x="2388" y="1599"/>
                      <a:pt x="2388" y="1719"/>
                      <a:pt x="2398" y="1849"/>
                    </a:cubicBezTo>
                    <a:cubicBezTo>
                      <a:pt x="2408" y="1969"/>
                      <a:pt x="2418" y="2089"/>
                      <a:pt x="2418" y="2219"/>
                    </a:cubicBezTo>
                    <a:cubicBezTo>
                      <a:pt x="2418" y="2349"/>
                      <a:pt x="2428" y="2489"/>
                      <a:pt x="2428" y="2618"/>
                    </a:cubicBezTo>
                    <a:lnTo>
                      <a:pt x="2428" y="2928"/>
                    </a:lnTo>
                    <a:cubicBezTo>
                      <a:pt x="2428" y="3028"/>
                      <a:pt x="2418" y="3128"/>
                      <a:pt x="2408" y="3228"/>
                    </a:cubicBezTo>
                    <a:cubicBezTo>
                      <a:pt x="2408" y="3278"/>
                      <a:pt x="2398" y="3328"/>
                      <a:pt x="2388" y="3378"/>
                    </a:cubicBezTo>
                    <a:cubicBezTo>
                      <a:pt x="2378" y="3438"/>
                      <a:pt x="2358" y="3508"/>
                      <a:pt x="2348" y="3578"/>
                    </a:cubicBezTo>
                    <a:cubicBezTo>
                      <a:pt x="2328" y="3637"/>
                      <a:pt x="2308" y="3697"/>
                      <a:pt x="2298" y="3757"/>
                    </a:cubicBezTo>
                    <a:cubicBezTo>
                      <a:pt x="2278" y="3828"/>
                      <a:pt x="2248" y="3897"/>
                      <a:pt x="2228" y="3968"/>
                    </a:cubicBezTo>
                    <a:cubicBezTo>
                      <a:pt x="2198" y="4077"/>
                      <a:pt x="2168" y="4197"/>
                      <a:pt x="2148" y="4317"/>
                    </a:cubicBezTo>
                    <a:cubicBezTo>
                      <a:pt x="2128" y="4377"/>
                      <a:pt x="2119" y="4447"/>
                      <a:pt x="2099" y="4507"/>
                    </a:cubicBezTo>
                    <a:cubicBezTo>
                      <a:pt x="2088" y="4547"/>
                      <a:pt x="2079" y="4577"/>
                      <a:pt x="2068" y="4617"/>
                    </a:cubicBezTo>
                    <a:lnTo>
                      <a:pt x="2039" y="4707"/>
                    </a:lnTo>
                    <a:cubicBezTo>
                      <a:pt x="2019" y="4747"/>
                      <a:pt x="2008" y="4787"/>
                      <a:pt x="1988" y="4816"/>
                    </a:cubicBezTo>
                    <a:cubicBezTo>
                      <a:pt x="1919" y="4967"/>
                      <a:pt x="1848" y="5116"/>
                      <a:pt x="1768" y="5267"/>
                    </a:cubicBezTo>
                    <a:cubicBezTo>
                      <a:pt x="1728" y="5336"/>
                      <a:pt x="1689" y="5396"/>
                      <a:pt x="1649" y="5466"/>
                    </a:cubicBezTo>
                    <a:cubicBezTo>
                      <a:pt x="1609" y="5536"/>
                      <a:pt x="1559" y="5606"/>
                      <a:pt x="1509" y="5666"/>
                    </a:cubicBezTo>
                    <a:cubicBezTo>
                      <a:pt x="1439" y="5766"/>
                      <a:pt x="1359" y="5866"/>
                      <a:pt x="1279" y="5956"/>
                    </a:cubicBezTo>
                    <a:cubicBezTo>
                      <a:pt x="1199" y="6055"/>
                      <a:pt x="1109" y="6146"/>
                      <a:pt x="1029" y="6226"/>
                    </a:cubicBezTo>
                    <a:cubicBezTo>
                      <a:pt x="989" y="6275"/>
                      <a:pt x="949" y="6315"/>
                      <a:pt x="900" y="6355"/>
                    </a:cubicBezTo>
                    <a:cubicBezTo>
                      <a:pt x="860" y="6406"/>
                      <a:pt x="809" y="6446"/>
                      <a:pt x="760" y="6495"/>
                    </a:cubicBezTo>
                    <a:cubicBezTo>
                      <a:pt x="720" y="6535"/>
                      <a:pt x="669" y="6575"/>
                      <a:pt x="629" y="6615"/>
                    </a:cubicBezTo>
                    <a:cubicBezTo>
                      <a:pt x="569" y="6655"/>
                      <a:pt x="520" y="6695"/>
                      <a:pt x="470" y="6735"/>
                    </a:cubicBezTo>
                    <a:cubicBezTo>
                      <a:pt x="470" y="6745"/>
                      <a:pt x="460" y="6745"/>
                      <a:pt x="460" y="6745"/>
                    </a:cubicBezTo>
                    <a:cubicBezTo>
                      <a:pt x="400" y="6795"/>
                      <a:pt x="330" y="6845"/>
                      <a:pt x="270" y="6895"/>
                    </a:cubicBezTo>
                    <a:cubicBezTo>
                      <a:pt x="190" y="6955"/>
                      <a:pt x="100" y="7025"/>
                      <a:pt x="10" y="7095"/>
                    </a:cubicBezTo>
                    <a:cubicBezTo>
                      <a:pt x="0" y="7105"/>
                      <a:pt x="0" y="7135"/>
                      <a:pt x="10" y="7155"/>
                    </a:cubicBezTo>
                    <a:cubicBezTo>
                      <a:pt x="17" y="7169"/>
                      <a:pt x="41" y="7179"/>
                      <a:pt x="61" y="7179"/>
                    </a:cubicBezTo>
                    <a:cubicBezTo>
                      <a:pt x="68" y="7179"/>
                      <a:pt x="75" y="7177"/>
                      <a:pt x="80" y="7175"/>
                    </a:cubicBezTo>
                    <a:cubicBezTo>
                      <a:pt x="180" y="7105"/>
                      <a:pt x="280" y="7025"/>
                      <a:pt x="380" y="6955"/>
                    </a:cubicBezTo>
                    <a:cubicBezTo>
                      <a:pt x="500" y="6865"/>
                      <a:pt x="609" y="6785"/>
                      <a:pt x="729" y="6695"/>
                    </a:cubicBezTo>
                    <a:lnTo>
                      <a:pt x="880" y="6575"/>
                    </a:lnTo>
                    <a:cubicBezTo>
                      <a:pt x="929" y="6535"/>
                      <a:pt x="969" y="6495"/>
                      <a:pt x="1019" y="6455"/>
                    </a:cubicBezTo>
                    <a:cubicBezTo>
                      <a:pt x="1119" y="6366"/>
                      <a:pt x="1209" y="6275"/>
                      <a:pt x="1309" y="6175"/>
                    </a:cubicBezTo>
                    <a:cubicBezTo>
                      <a:pt x="1399" y="6086"/>
                      <a:pt x="1489" y="5996"/>
                      <a:pt x="1579" y="5896"/>
                    </a:cubicBezTo>
                    <a:cubicBezTo>
                      <a:pt x="1659" y="5806"/>
                      <a:pt x="1739" y="5716"/>
                      <a:pt x="1819" y="5616"/>
                    </a:cubicBezTo>
                    <a:cubicBezTo>
                      <a:pt x="1899" y="5506"/>
                      <a:pt x="1979" y="5406"/>
                      <a:pt x="2048" y="5296"/>
                    </a:cubicBezTo>
                    <a:cubicBezTo>
                      <a:pt x="2088" y="5236"/>
                      <a:pt x="2128" y="5176"/>
                      <a:pt x="2159" y="5107"/>
                    </a:cubicBezTo>
                    <a:lnTo>
                      <a:pt x="2248" y="4956"/>
                    </a:lnTo>
                    <a:cubicBezTo>
                      <a:pt x="2258" y="4927"/>
                      <a:pt x="2278" y="4887"/>
                      <a:pt x="2298" y="4856"/>
                    </a:cubicBezTo>
                    <a:cubicBezTo>
                      <a:pt x="2308" y="4827"/>
                      <a:pt x="2328" y="4796"/>
                      <a:pt x="2338" y="4767"/>
                    </a:cubicBezTo>
                    <a:cubicBezTo>
                      <a:pt x="2368" y="4707"/>
                      <a:pt x="2388" y="4637"/>
                      <a:pt x="2418" y="4567"/>
                    </a:cubicBezTo>
                    <a:cubicBezTo>
                      <a:pt x="2458" y="4437"/>
                      <a:pt x="2498" y="4317"/>
                      <a:pt x="2548" y="4187"/>
                    </a:cubicBezTo>
                    <a:cubicBezTo>
                      <a:pt x="2588" y="4068"/>
                      <a:pt x="2628" y="3937"/>
                      <a:pt x="2668" y="3817"/>
                    </a:cubicBezTo>
                    <a:cubicBezTo>
                      <a:pt x="2688" y="3757"/>
                      <a:pt x="2708" y="3697"/>
                      <a:pt x="2718" y="3637"/>
                    </a:cubicBezTo>
                    <a:cubicBezTo>
                      <a:pt x="2728" y="3608"/>
                      <a:pt x="2738" y="3578"/>
                      <a:pt x="2738" y="3548"/>
                    </a:cubicBezTo>
                    <a:lnTo>
                      <a:pt x="2768" y="3428"/>
                    </a:lnTo>
                    <a:cubicBezTo>
                      <a:pt x="2768" y="3388"/>
                      <a:pt x="2778" y="3348"/>
                      <a:pt x="2778" y="3308"/>
                    </a:cubicBezTo>
                    <a:cubicBezTo>
                      <a:pt x="2778" y="3278"/>
                      <a:pt x="2788" y="3248"/>
                      <a:pt x="2788" y="3218"/>
                    </a:cubicBezTo>
                    <a:cubicBezTo>
                      <a:pt x="2788" y="3178"/>
                      <a:pt x="2798" y="3138"/>
                      <a:pt x="2798" y="3098"/>
                    </a:cubicBezTo>
                    <a:lnTo>
                      <a:pt x="2798" y="2998"/>
                    </a:lnTo>
                    <a:cubicBezTo>
                      <a:pt x="2798" y="2878"/>
                      <a:pt x="2788" y="2749"/>
                      <a:pt x="2778" y="2618"/>
                    </a:cubicBezTo>
                    <a:cubicBezTo>
                      <a:pt x="2758" y="2489"/>
                      <a:pt x="2748" y="2349"/>
                      <a:pt x="2728" y="2219"/>
                    </a:cubicBezTo>
                    <a:cubicBezTo>
                      <a:pt x="2718" y="2159"/>
                      <a:pt x="2718" y="2089"/>
                      <a:pt x="2708" y="2029"/>
                    </a:cubicBezTo>
                    <a:cubicBezTo>
                      <a:pt x="2698" y="1989"/>
                      <a:pt x="2698" y="1959"/>
                      <a:pt x="2688" y="1919"/>
                    </a:cubicBezTo>
                    <a:cubicBezTo>
                      <a:pt x="2688" y="1879"/>
                      <a:pt x="2688" y="1849"/>
                      <a:pt x="2678" y="1809"/>
                    </a:cubicBezTo>
                    <a:cubicBezTo>
                      <a:pt x="2658" y="1689"/>
                      <a:pt x="2628" y="1570"/>
                      <a:pt x="2598" y="1450"/>
                    </a:cubicBezTo>
                    <a:cubicBezTo>
                      <a:pt x="2568" y="1319"/>
                      <a:pt x="2538" y="1179"/>
                      <a:pt x="2508" y="1050"/>
                    </a:cubicBezTo>
                    <a:cubicBezTo>
                      <a:pt x="2468" y="860"/>
                      <a:pt x="2418" y="680"/>
                      <a:pt x="2378" y="490"/>
                    </a:cubicBezTo>
                    <a:cubicBezTo>
                      <a:pt x="2338" y="331"/>
                      <a:pt x="2308" y="160"/>
                      <a:pt x="2288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69" name="Google Shape;1369;p46"/>
              <p:cNvSpPr/>
              <p:nvPr/>
            </p:nvSpPr>
            <p:spPr>
              <a:xfrm>
                <a:off x="5150908" y="1301037"/>
                <a:ext cx="176508" cy="37601"/>
              </a:xfrm>
              <a:custGeom>
                <a:avLst/>
                <a:gdLst/>
                <a:ahLst/>
                <a:cxnLst/>
                <a:rect l="l" t="t" r="r" b="b"/>
                <a:pathLst>
                  <a:path w="3009" h="641" extrusionOk="0">
                    <a:moveTo>
                      <a:pt x="2988" y="1"/>
                    </a:moveTo>
                    <a:cubicBezTo>
                      <a:pt x="2948" y="21"/>
                      <a:pt x="2898" y="41"/>
                      <a:pt x="2858" y="61"/>
                    </a:cubicBezTo>
                    <a:cubicBezTo>
                      <a:pt x="2828" y="71"/>
                      <a:pt x="2808" y="81"/>
                      <a:pt x="2778" y="91"/>
                    </a:cubicBezTo>
                    <a:cubicBezTo>
                      <a:pt x="2748" y="111"/>
                      <a:pt x="2708" y="121"/>
                      <a:pt x="2668" y="131"/>
                    </a:cubicBezTo>
                    <a:cubicBezTo>
                      <a:pt x="2658" y="141"/>
                      <a:pt x="2648" y="141"/>
                      <a:pt x="2638" y="141"/>
                    </a:cubicBezTo>
                    <a:cubicBezTo>
                      <a:pt x="2618" y="151"/>
                      <a:pt x="2598" y="161"/>
                      <a:pt x="2568" y="171"/>
                    </a:cubicBezTo>
                    <a:cubicBezTo>
                      <a:pt x="2508" y="191"/>
                      <a:pt x="2438" y="211"/>
                      <a:pt x="2369" y="231"/>
                    </a:cubicBezTo>
                    <a:cubicBezTo>
                      <a:pt x="2309" y="251"/>
                      <a:pt x="2238" y="271"/>
                      <a:pt x="2169" y="291"/>
                    </a:cubicBezTo>
                    <a:cubicBezTo>
                      <a:pt x="2109" y="300"/>
                      <a:pt x="2049" y="320"/>
                      <a:pt x="1978" y="331"/>
                    </a:cubicBezTo>
                    <a:lnTo>
                      <a:pt x="1769" y="391"/>
                    </a:lnTo>
                    <a:cubicBezTo>
                      <a:pt x="1749" y="391"/>
                      <a:pt x="1729" y="391"/>
                      <a:pt x="1709" y="400"/>
                    </a:cubicBezTo>
                    <a:cubicBezTo>
                      <a:pt x="1699" y="400"/>
                      <a:pt x="1679" y="400"/>
                      <a:pt x="1669" y="411"/>
                    </a:cubicBezTo>
                    <a:cubicBezTo>
                      <a:pt x="1629" y="411"/>
                      <a:pt x="1589" y="420"/>
                      <a:pt x="1549" y="431"/>
                    </a:cubicBezTo>
                    <a:cubicBezTo>
                      <a:pt x="1529" y="440"/>
                      <a:pt x="1499" y="440"/>
                      <a:pt x="1479" y="451"/>
                    </a:cubicBezTo>
                    <a:cubicBezTo>
                      <a:pt x="1429" y="451"/>
                      <a:pt x="1379" y="460"/>
                      <a:pt x="1339" y="471"/>
                    </a:cubicBezTo>
                    <a:cubicBezTo>
                      <a:pt x="1309" y="471"/>
                      <a:pt x="1289" y="480"/>
                      <a:pt x="1269" y="480"/>
                    </a:cubicBezTo>
                    <a:cubicBezTo>
                      <a:pt x="1219" y="491"/>
                      <a:pt x="1170" y="500"/>
                      <a:pt x="1130" y="500"/>
                    </a:cubicBezTo>
                    <a:cubicBezTo>
                      <a:pt x="1110" y="511"/>
                      <a:pt x="1099" y="511"/>
                      <a:pt x="1090" y="511"/>
                    </a:cubicBezTo>
                    <a:lnTo>
                      <a:pt x="1079" y="511"/>
                    </a:lnTo>
                    <a:cubicBezTo>
                      <a:pt x="1050" y="511"/>
                      <a:pt x="1010" y="520"/>
                      <a:pt x="979" y="520"/>
                    </a:cubicBezTo>
                    <a:cubicBezTo>
                      <a:pt x="950" y="531"/>
                      <a:pt x="930" y="531"/>
                      <a:pt x="910" y="531"/>
                    </a:cubicBezTo>
                    <a:lnTo>
                      <a:pt x="890" y="531"/>
                    </a:lnTo>
                    <a:cubicBezTo>
                      <a:pt x="810" y="540"/>
                      <a:pt x="720" y="551"/>
                      <a:pt x="640" y="560"/>
                    </a:cubicBezTo>
                    <a:cubicBezTo>
                      <a:pt x="570" y="560"/>
                      <a:pt x="500" y="571"/>
                      <a:pt x="440" y="571"/>
                    </a:cubicBezTo>
                    <a:cubicBezTo>
                      <a:pt x="370" y="580"/>
                      <a:pt x="300" y="580"/>
                      <a:pt x="230" y="591"/>
                    </a:cubicBezTo>
                    <a:cubicBezTo>
                      <a:pt x="160" y="591"/>
                      <a:pt x="90" y="600"/>
                      <a:pt x="11" y="600"/>
                    </a:cubicBezTo>
                    <a:cubicBezTo>
                      <a:pt x="0" y="600"/>
                      <a:pt x="0" y="611"/>
                      <a:pt x="0" y="620"/>
                    </a:cubicBezTo>
                    <a:cubicBezTo>
                      <a:pt x="0" y="631"/>
                      <a:pt x="0" y="640"/>
                      <a:pt x="11" y="640"/>
                    </a:cubicBezTo>
                    <a:cubicBezTo>
                      <a:pt x="80" y="640"/>
                      <a:pt x="150" y="631"/>
                      <a:pt x="220" y="631"/>
                    </a:cubicBezTo>
                    <a:cubicBezTo>
                      <a:pt x="290" y="620"/>
                      <a:pt x="360" y="620"/>
                      <a:pt x="430" y="611"/>
                    </a:cubicBezTo>
                    <a:cubicBezTo>
                      <a:pt x="500" y="611"/>
                      <a:pt x="570" y="600"/>
                      <a:pt x="630" y="600"/>
                    </a:cubicBezTo>
                    <a:cubicBezTo>
                      <a:pt x="720" y="591"/>
                      <a:pt x="799" y="580"/>
                      <a:pt x="890" y="580"/>
                    </a:cubicBezTo>
                    <a:lnTo>
                      <a:pt x="910" y="580"/>
                    </a:lnTo>
                    <a:cubicBezTo>
                      <a:pt x="930" y="571"/>
                      <a:pt x="950" y="571"/>
                      <a:pt x="970" y="571"/>
                    </a:cubicBezTo>
                    <a:cubicBezTo>
                      <a:pt x="1010" y="560"/>
                      <a:pt x="1050" y="560"/>
                      <a:pt x="1090" y="551"/>
                    </a:cubicBezTo>
                    <a:lnTo>
                      <a:pt x="1119" y="551"/>
                    </a:lnTo>
                    <a:cubicBezTo>
                      <a:pt x="1139" y="551"/>
                      <a:pt x="1159" y="540"/>
                      <a:pt x="1190" y="540"/>
                    </a:cubicBezTo>
                    <a:cubicBezTo>
                      <a:pt x="1219" y="531"/>
                      <a:pt x="1259" y="531"/>
                      <a:pt x="1289" y="520"/>
                    </a:cubicBezTo>
                    <a:lnTo>
                      <a:pt x="1329" y="520"/>
                    </a:lnTo>
                    <a:cubicBezTo>
                      <a:pt x="1349" y="511"/>
                      <a:pt x="1369" y="511"/>
                      <a:pt x="1399" y="500"/>
                    </a:cubicBezTo>
                    <a:cubicBezTo>
                      <a:pt x="1429" y="500"/>
                      <a:pt x="1469" y="491"/>
                      <a:pt x="1509" y="480"/>
                    </a:cubicBezTo>
                    <a:lnTo>
                      <a:pt x="1539" y="480"/>
                    </a:lnTo>
                    <a:cubicBezTo>
                      <a:pt x="1559" y="471"/>
                      <a:pt x="1589" y="471"/>
                      <a:pt x="1609" y="460"/>
                    </a:cubicBezTo>
                    <a:cubicBezTo>
                      <a:pt x="1639" y="460"/>
                      <a:pt x="1669" y="451"/>
                      <a:pt x="1699" y="440"/>
                    </a:cubicBezTo>
                    <a:cubicBezTo>
                      <a:pt x="1739" y="440"/>
                      <a:pt x="1769" y="431"/>
                      <a:pt x="1799" y="420"/>
                    </a:cubicBezTo>
                    <a:cubicBezTo>
                      <a:pt x="1839" y="411"/>
                      <a:pt x="1869" y="400"/>
                      <a:pt x="1899" y="400"/>
                    </a:cubicBezTo>
                    <a:lnTo>
                      <a:pt x="2018" y="371"/>
                    </a:lnTo>
                    <a:cubicBezTo>
                      <a:pt x="2058" y="360"/>
                      <a:pt x="2098" y="351"/>
                      <a:pt x="2129" y="340"/>
                    </a:cubicBezTo>
                    <a:cubicBezTo>
                      <a:pt x="2198" y="320"/>
                      <a:pt x="2258" y="300"/>
                      <a:pt x="2329" y="280"/>
                    </a:cubicBezTo>
                    <a:lnTo>
                      <a:pt x="2538" y="220"/>
                    </a:lnTo>
                    <a:cubicBezTo>
                      <a:pt x="2568" y="200"/>
                      <a:pt x="2598" y="191"/>
                      <a:pt x="2628" y="181"/>
                    </a:cubicBezTo>
                    <a:cubicBezTo>
                      <a:pt x="2648" y="181"/>
                      <a:pt x="2658" y="171"/>
                      <a:pt x="2678" y="171"/>
                    </a:cubicBezTo>
                    <a:cubicBezTo>
                      <a:pt x="2688" y="161"/>
                      <a:pt x="2708" y="151"/>
                      <a:pt x="2718" y="151"/>
                    </a:cubicBezTo>
                    <a:lnTo>
                      <a:pt x="2778" y="121"/>
                    </a:lnTo>
                    <a:cubicBezTo>
                      <a:pt x="2798" y="121"/>
                      <a:pt x="2808" y="121"/>
                      <a:pt x="2818" y="111"/>
                    </a:cubicBezTo>
                    <a:cubicBezTo>
                      <a:pt x="2858" y="91"/>
                      <a:pt x="2888" y="81"/>
                      <a:pt x="2928" y="61"/>
                    </a:cubicBezTo>
                    <a:cubicBezTo>
                      <a:pt x="2948" y="51"/>
                      <a:pt x="2978" y="41"/>
                      <a:pt x="2998" y="31"/>
                    </a:cubicBezTo>
                    <a:cubicBezTo>
                      <a:pt x="3008" y="31"/>
                      <a:pt x="3008" y="21"/>
                      <a:pt x="3008" y="21"/>
                    </a:cubicBezTo>
                    <a:lnTo>
                      <a:pt x="3008" y="11"/>
                    </a:lnTo>
                    <a:cubicBezTo>
                      <a:pt x="3008" y="1"/>
                      <a:pt x="3008" y="1"/>
                      <a:pt x="2998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70" name="Google Shape;1370;p46"/>
              <p:cNvSpPr/>
              <p:nvPr/>
            </p:nvSpPr>
            <p:spPr>
              <a:xfrm>
                <a:off x="5053592" y="2391228"/>
                <a:ext cx="258573" cy="795547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3562" extrusionOk="0">
                    <a:moveTo>
                      <a:pt x="80" y="0"/>
                    </a:moveTo>
                    <a:cubicBezTo>
                      <a:pt x="60" y="0"/>
                      <a:pt x="31" y="11"/>
                      <a:pt x="20" y="40"/>
                    </a:cubicBezTo>
                    <a:cubicBezTo>
                      <a:pt x="1" y="71"/>
                      <a:pt x="11" y="111"/>
                      <a:pt x="51" y="131"/>
                    </a:cubicBezTo>
                    <a:cubicBezTo>
                      <a:pt x="131" y="171"/>
                      <a:pt x="220" y="211"/>
                      <a:pt x="311" y="250"/>
                    </a:cubicBezTo>
                    <a:cubicBezTo>
                      <a:pt x="380" y="290"/>
                      <a:pt x="451" y="320"/>
                      <a:pt x="520" y="370"/>
                    </a:cubicBezTo>
                    <a:cubicBezTo>
                      <a:pt x="560" y="390"/>
                      <a:pt x="610" y="420"/>
                      <a:pt x="650" y="450"/>
                    </a:cubicBezTo>
                    <a:cubicBezTo>
                      <a:pt x="690" y="470"/>
                      <a:pt x="720" y="490"/>
                      <a:pt x="760" y="520"/>
                    </a:cubicBezTo>
                    <a:cubicBezTo>
                      <a:pt x="820" y="560"/>
                      <a:pt x="880" y="610"/>
                      <a:pt x="950" y="660"/>
                    </a:cubicBezTo>
                    <a:cubicBezTo>
                      <a:pt x="1010" y="720"/>
                      <a:pt x="1080" y="780"/>
                      <a:pt x="1150" y="840"/>
                    </a:cubicBezTo>
                    <a:cubicBezTo>
                      <a:pt x="1230" y="910"/>
                      <a:pt x="1310" y="990"/>
                      <a:pt x="1379" y="1070"/>
                    </a:cubicBezTo>
                    <a:cubicBezTo>
                      <a:pt x="1459" y="1139"/>
                      <a:pt x="1530" y="1219"/>
                      <a:pt x="1599" y="1299"/>
                    </a:cubicBezTo>
                    <a:cubicBezTo>
                      <a:pt x="1670" y="1379"/>
                      <a:pt x="1749" y="1459"/>
                      <a:pt x="1819" y="1549"/>
                    </a:cubicBezTo>
                    <a:cubicBezTo>
                      <a:pt x="1869" y="1619"/>
                      <a:pt x="1909" y="1679"/>
                      <a:pt x="1949" y="1749"/>
                    </a:cubicBezTo>
                    <a:cubicBezTo>
                      <a:pt x="1969" y="1789"/>
                      <a:pt x="1999" y="1829"/>
                      <a:pt x="2019" y="1869"/>
                    </a:cubicBezTo>
                    <a:lnTo>
                      <a:pt x="2079" y="1989"/>
                    </a:lnTo>
                    <a:cubicBezTo>
                      <a:pt x="2099" y="2029"/>
                      <a:pt x="2109" y="2069"/>
                      <a:pt x="2129" y="2099"/>
                    </a:cubicBezTo>
                    <a:cubicBezTo>
                      <a:pt x="2149" y="2169"/>
                      <a:pt x="2179" y="2229"/>
                      <a:pt x="2199" y="2289"/>
                    </a:cubicBezTo>
                    <a:cubicBezTo>
                      <a:pt x="2219" y="2369"/>
                      <a:pt x="2249" y="2438"/>
                      <a:pt x="2269" y="2518"/>
                    </a:cubicBezTo>
                    <a:cubicBezTo>
                      <a:pt x="2309" y="2649"/>
                      <a:pt x="2339" y="2788"/>
                      <a:pt x="2369" y="2918"/>
                    </a:cubicBezTo>
                    <a:cubicBezTo>
                      <a:pt x="2399" y="3068"/>
                      <a:pt x="2429" y="3218"/>
                      <a:pt x="2449" y="3358"/>
                    </a:cubicBezTo>
                    <a:cubicBezTo>
                      <a:pt x="2478" y="3488"/>
                      <a:pt x="2489" y="3608"/>
                      <a:pt x="2509" y="3737"/>
                    </a:cubicBezTo>
                    <a:cubicBezTo>
                      <a:pt x="2549" y="4057"/>
                      <a:pt x="2578" y="4377"/>
                      <a:pt x="2618" y="4696"/>
                    </a:cubicBezTo>
                    <a:cubicBezTo>
                      <a:pt x="2629" y="4787"/>
                      <a:pt x="2649" y="4876"/>
                      <a:pt x="2658" y="4976"/>
                    </a:cubicBezTo>
                    <a:cubicBezTo>
                      <a:pt x="2669" y="5047"/>
                      <a:pt x="2678" y="5116"/>
                      <a:pt x="2689" y="5176"/>
                    </a:cubicBezTo>
                    <a:cubicBezTo>
                      <a:pt x="2729" y="5336"/>
                      <a:pt x="2758" y="5496"/>
                      <a:pt x="2809" y="5656"/>
                    </a:cubicBezTo>
                    <a:cubicBezTo>
                      <a:pt x="2849" y="5815"/>
                      <a:pt x="2898" y="5975"/>
                      <a:pt x="2948" y="6135"/>
                    </a:cubicBezTo>
                    <a:cubicBezTo>
                      <a:pt x="2998" y="6275"/>
                      <a:pt x="3048" y="6425"/>
                      <a:pt x="3108" y="6565"/>
                    </a:cubicBezTo>
                    <a:cubicBezTo>
                      <a:pt x="3138" y="6635"/>
                      <a:pt x="3168" y="6705"/>
                      <a:pt x="3188" y="6765"/>
                    </a:cubicBezTo>
                    <a:lnTo>
                      <a:pt x="3308" y="7034"/>
                    </a:lnTo>
                    <a:cubicBezTo>
                      <a:pt x="3368" y="7185"/>
                      <a:pt x="3428" y="7325"/>
                      <a:pt x="3488" y="7465"/>
                    </a:cubicBezTo>
                    <a:cubicBezTo>
                      <a:pt x="3548" y="7604"/>
                      <a:pt x="3608" y="7744"/>
                      <a:pt x="3668" y="7894"/>
                    </a:cubicBezTo>
                    <a:cubicBezTo>
                      <a:pt x="3708" y="7984"/>
                      <a:pt x="3748" y="8074"/>
                      <a:pt x="3777" y="8174"/>
                    </a:cubicBezTo>
                    <a:cubicBezTo>
                      <a:pt x="3817" y="8264"/>
                      <a:pt x="3848" y="8353"/>
                      <a:pt x="3877" y="8444"/>
                    </a:cubicBezTo>
                    <a:cubicBezTo>
                      <a:pt x="3888" y="8493"/>
                      <a:pt x="3908" y="8533"/>
                      <a:pt x="3917" y="8584"/>
                    </a:cubicBezTo>
                    <a:cubicBezTo>
                      <a:pt x="3937" y="8633"/>
                      <a:pt x="3948" y="8684"/>
                      <a:pt x="3957" y="8733"/>
                    </a:cubicBezTo>
                    <a:cubicBezTo>
                      <a:pt x="3968" y="8813"/>
                      <a:pt x="3977" y="8893"/>
                      <a:pt x="3997" y="8973"/>
                    </a:cubicBezTo>
                    <a:cubicBezTo>
                      <a:pt x="3997" y="9053"/>
                      <a:pt x="4008" y="9133"/>
                      <a:pt x="4017" y="9223"/>
                    </a:cubicBezTo>
                    <a:cubicBezTo>
                      <a:pt x="4028" y="9303"/>
                      <a:pt x="4028" y="9383"/>
                      <a:pt x="4037" y="9463"/>
                    </a:cubicBezTo>
                    <a:cubicBezTo>
                      <a:pt x="4048" y="9623"/>
                      <a:pt x="4048" y="9783"/>
                      <a:pt x="4057" y="9942"/>
                    </a:cubicBezTo>
                    <a:cubicBezTo>
                      <a:pt x="4068" y="10082"/>
                      <a:pt x="4068" y="10232"/>
                      <a:pt x="4068" y="10382"/>
                    </a:cubicBezTo>
                    <a:cubicBezTo>
                      <a:pt x="4077" y="10462"/>
                      <a:pt x="4077" y="10552"/>
                      <a:pt x="4077" y="10632"/>
                    </a:cubicBezTo>
                    <a:lnTo>
                      <a:pt x="4077" y="10851"/>
                    </a:lnTo>
                    <a:cubicBezTo>
                      <a:pt x="4068" y="10922"/>
                      <a:pt x="4068" y="10991"/>
                      <a:pt x="4057" y="11062"/>
                    </a:cubicBezTo>
                    <a:cubicBezTo>
                      <a:pt x="4057" y="11141"/>
                      <a:pt x="4048" y="11221"/>
                      <a:pt x="4037" y="11311"/>
                    </a:cubicBezTo>
                    <a:cubicBezTo>
                      <a:pt x="3997" y="11611"/>
                      <a:pt x="3957" y="11921"/>
                      <a:pt x="3888" y="12210"/>
                    </a:cubicBezTo>
                    <a:cubicBezTo>
                      <a:pt x="3817" y="12540"/>
                      <a:pt x="3717" y="12860"/>
                      <a:pt x="3628" y="13180"/>
                    </a:cubicBezTo>
                    <a:cubicBezTo>
                      <a:pt x="3608" y="13269"/>
                      <a:pt x="3588" y="13349"/>
                      <a:pt x="3568" y="13440"/>
                    </a:cubicBezTo>
                    <a:cubicBezTo>
                      <a:pt x="3548" y="13489"/>
                      <a:pt x="3578" y="13540"/>
                      <a:pt x="3637" y="13559"/>
                    </a:cubicBezTo>
                    <a:cubicBezTo>
                      <a:pt x="3644" y="13561"/>
                      <a:pt x="3650" y="13561"/>
                      <a:pt x="3656" y="13561"/>
                    </a:cubicBezTo>
                    <a:cubicBezTo>
                      <a:pt x="3700" y="13561"/>
                      <a:pt x="3740" y="13533"/>
                      <a:pt x="3757" y="13489"/>
                    </a:cubicBezTo>
                    <a:cubicBezTo>
                      <a:pt x="3797" y="13340"/>
                      <a:pt x="3848" y="13189"/>
                      <a:pt x="3888" y="13050"/>
                    </a:cubicBezTo>
                    <a:cubicBezTo>
                      <a:pt x="3937" y="12880"/>
                      <a:pt x="3988" y="12720"/>
                      <a:pt x="4037" y="12560"/>
                    </a:cubicBezTo>
                    <a:cubicBezTo>
                      <a:pt x="4077" y="12400"/>
                      <a:pt x="4127" y="12241"/>
                      <a:pt x="4167" y="12081"/>
                    </a:cubicBezTo>
                    <a:cubicBezTo>
                      <a:pt x="4187" y="12010"/>
                      <a:pt x="4197" y="11950"/>
                      <a:pt x="4217" y="11881"/>
                    </a:cubicBezTo>
                    <a:cubicBezTo>
                      <a:pt x="4227" y="11801"/>
                      <a:pt x="4247" y="11731"/>
                      <a:pt x="4257" y="11651"/>
                    </a:cubicBezTo>
                    <a:cubicBezTo>
                      <a:pt x="4277" y="11551"/>
                      <a:pt x="4287" y="11461"/>
                      <a:pt x="4307" y="11361"/>
                    </a:cubicBezTo>
                    <a:cubicBezTo>
                      <a:pt x="4317" y="11281"/>
                      <a:pt x="4327" y="11191"/>
                      <a:pt x="4337" y="11102"/>
                    </a:cubicBezTo>
                    <a:cubicBezTo>
                      <a:pt x="4357" y="10962"/>
                      <a:pt x="4377" y="10811"/>
                      <a:pt x="4377" y="10662"/>
                    </a:cubicBezTo>
                    <a:cubicBezTo>
                      <a:pt x="4387" y="10502"/>
                      <a:pt x="4397" y="10342"/>
                      <a:pt x="4397" y="10182"/>
                    </a:cubicBezTo>
                    <a:cubicBezTo>
                      <a:pt x="4407" y="10022"/>
                      <a:pt x="4407" y="9863"/>
                      <a:pt x="4407" y="9712"/>
                    </a:cubicBezTo>
                    <a:lnTo>
                      <a:pt x="4407" y="9472"/>
                    </a:lnTo>
                    <a:cubicBezTo>
                      <a:pt x="4407" y="9393"/>
                      <a:pt x="4407" y="9313"/>
                      <a:pt x="4397" y="9233"/>
                    </a:cubicBezTo>
                    <a:cubicBezTo>
                      <a:pt x="4387" y="9143"/>
                      <a:pt x="4387" y="9053"/>
                      <a:pt x="4377" y="8963"/>
                    </a:cubicBezTo>
                    <a:cubicBezTo>
                      <a:pt x="4377" y="8933"/>
                      <a:pt x="4377" y="8903"/>
                      <a:pt x="4367" y="8883"/>
                    </a:cubicBezTo>
                    <a:cubicBezTo>
                      <a:pt x="4367" y="8823"/>
                      <a:pt x="4357" y="8773"/>
                      <a:pt x="4347" y="8723"/>
                    </a:cubicBezTo>
                    <a:cubicBezTo>
                      <a:pt x="4317" y="8393"/>
                      <a:pt x="4207" y="8084"/>
                      <a:pt x="4088" y="7784"/>
                    </a:cubicBezTo>
                    <a:cubicBezTo>
                      <a:pt x="3997" y="7534"/>
                      <a:pt x="3897" y="7294"/>
                      <a:pt x="3797" y="7054"/>
                    </a:cubicBezTo>
                    <a:cubicBezTo>
                      <a:pt x="3748" y="6945"/>
                      <a:pt x="3697" y="6825"/>
                      <a:pt x="3648" y="6715"/>
                    </a:cubicBezTo>
                    <a:cubicBezTo>
                      <a:pt x="3608" y="6615"/>
                      <a:pt x="3568" y="6525"/>
                      <a:pt x="3518" y="6425"/>
                    </a:cubicBezTo>
                    <a:lnTo>
                      <a:pt x="3518" y="6415"/>
                    </a:lnTo>
                    <a:cubicBezTo>
                      <a:pt x="3518" y="6405"/>
                      <a:pt x="3518" y="6405"/>
                      <a:pt x="3508" y="6395"/>
                    </a:cubicBezTo>
                    <a:cubicBezTo>
                      <a:pt x="3488" y="6345"/>
                      <a:pt x="3468" y="6295"/>
                      <a:pt x="3448" y="6255"/>
                    </a:cubicBezTo>
                    <a:cubicBezTo>
                      <a:pt x="3398" y="6106"/>
                      <a:pt x="3338" y="5966"/>
                      <a:pt x="3288" y="5826"/>
                    </a:cubicBezTo>
                    <a:lnTo>
                      <a:pt x="3138" y="5346"/>
                    </a:lnTo>
                    <a:cubicBezTo>
                      <a:pt x="3098" y="5196"/>
                      <a:pt x="3048" y="5056"/>
                      <a:pt x="3018" y="4896"/>
                    </a:cubicBezTo>
                    <a:lnTo>
                      <a:pt x="2928" y="4447"/>
                    </a:lnTo>
                    <a:cubicBezTo>
                      <a:pt x="2908" y="4267"/>
                      <a:pt x="2878" y="4097"/>
                      <a:pt x="2849" y="3917"/>
                    </a:cubicBezTo>
                    <a:cubicBezTo>
                      <a:pt x="2829" y="3777"/>
                      <a:pt x="2798" y="3628"/>
                      <a:pt x="2769" y="3488"/>
                    </a:cubicBezTo>
                    <a:cubicBezTo>
                      <a:pt x="2738" y="3338"/>
                      <a:pt x="2698" y="3178"/>
                      <a:pt x="2658" y="3028"/>
                    </a:cubicBezTo>
                    <a:lnTo>
                      <a:pt x="2598" y="2788"/>
                    </a:lnTo>
                    <a:cubicBezTo>
                      <a:pt x="2569" y="2698"/>
                      <a:pt x="2549" y="2618"/>
                      <a:pt x="2518" y="2538"/>
                    </a:cubicBezTo>
                    <a:cubicBezTo>
                      <a:pt x="2469" y="2389"/>
                      <a:pt x="2419" y="2238"/>
                      <a:pt x="2349" y="2089"/>
                    </a:cubicBezTo>
                    <a:cubicBezTo>
                      <a:pt x="2339" y="2059"/>
                      <a:pt x="2319" y="2029"/>
                      <a:pt x="2309" y="1999"/>
                    </a:cubicBezTo>
                    <a:lnTo>
                      <a:pt x="2249" y="1879"/>
                    </a:lnTo>
                    <a:cubicBezTo>
                      <a:pt x="2199" y="1809"/>
                      <a:pt x="2159" y="1729"/>
                      <a:pt x="2109" y="1659"/>
                    </a:cubicBezTo>
                    <a:cubicBezTo>
                      <a:pt x="2079" y="1599"/>
                      <a:pt x="2039" y="1549"/>
                      <a:pt x="1999" y="1489"/>
                    </a:cubicBezTo>
                    <a:cubicBezTo>
                      <a:pt x="1949" y="1430"/>
                      <a:pt x="1899" y="1379"/>
                      <a:pt x="1849" y="1319"/>
                    </a:cubicBezTo>
                    <a:cubicBezTo>
                      <a:pt x="1789" y="1270"/>
                      <a:pt x="1739" y="1210"/>
                      <a:pt x="1679" y="1150"/>
                    </a:cubicBezTo>
                    <a:cubicBezTo>
                      <a:pt x="1570" y="1030"/>
                      <a:pt x="1450" y="920"/>
                      <a:pt x="1330" y="810"/>
                    </a:cubicBezTo>
                    <a:cubicBezTo>
                      <a:pt x="1290" y="770"/>
                      <a:pt x="1259" y="730"/>
                      <a:pt x="1210" y="700"/>
                    </a:cubicBezTo>
                    <a:cubicBezTo>
                      <a:pt x="1160" y="650"/>
                      <a:pt x="1110" y="600"/>
                      <a:pt x="1050" y="560"/>
                    </a:cubicBezTo>
                    <a:cubicBezTo>
                      <a:pt x="1030" y="540"/>
                      <a:pt x="1010" y="530"/>
                      <a:pt x="990" y="510"/>
                    </a:cubicBezTo>
                    <a:cubicBezTo>
                      <a:pt x="960" y="490"/>
                      <a:pt x="930" y="470"/>
                      <a:pt x="900" y="440"/>
                    </a:cubicBezTo>
                    <a:cubicBezTo>
                      <a:pt x="850" y="410"/>
                      <a:pt x="800" y="380"/>
                      <a:pt x="750" y="340"/>
                    </a:cubicBezTo>
                    <a:cubicBezTo>
                      <a:pt x="550" y="211"/>
                      <a:pt x="331" y="111"/>
                      <a:pt x="120" y="11"/>
                    </a:cubicBezTo>
                    <a:cubicBezTo>
                      <a:pt x="100" y="11"/>
                      <a:pt x="91" y="0"/>
                      <a:pt x="80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71" name="Google Shape;1371;p46"/>
              <p:cNvSpPr/>
              <p:nvPr/>
            </p:nvSpPr>
            <p:spPr>
              <a:xfrm>
                <a:off x="5055352" y="1944065"/>
                <a:ext cx="242148" cy="103535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765" extrusionOk="0">
                    <a:moveTo>
                      <a:pt x="30" y="0"/>
                    </a:moveTo>
                    <a:cubicBezTo>
                      <a:pt x="21" y="0"/>
                      <a:pt x="21" y="0"/>
                      <a:pt x="10" y="10"/>
                    </a:cubicBezTo>
                    <a:cubicBezTo>
                      <a:pt x="1" y="10"/>
                      <a:pt x="1" y="30"/>
                      <a:pt x="1" y="40"/>
                    </a:cubicBezTo>
                    <a:cubicBezTo>
                      <a:pt x="21" y="90"/>
                      <a:pt x="41" y="140"/>
                      <a:pt x="70" y="189"/>
                    </a:cubicBezTo>
                    <a:cubicBezTo>
                      <a:pt x="90" y="229"/>
                      <a:pt x="110" y="280"/>
                      <a:pt x="130" y="320"/>
                    </a:cubicBezTo>
                    <a:cubicBezTo>
                      <a:pt x="161" y="369"/>
                      <a:pt x="181" y="409"/>
                      <a:pt x="210" y="460"/>
                    </a:cubicBezTo>
                    <a:cubicBezTo>
                      <a:pt x="230" y="500"/>
                      <a:pt x="261" y="540"/>
                      <a:pt x="281" y="580"/>
                    </a:cubicBezTo>
                    <a:cubicBezTo>
                      <a:pt x="341" y="669"/>
                      <a:pt x="401" y="749"/>
                      <a:pt x="460" y="839"/>
                    </a:cubicBezTo>
                    <a:cubicBezTo>
                      <a:pt x="520" y="929"/>
                      <a:pt x="590" y="1009"/>
                      <a:pt x="670" y="1089"/>
                    </a:cubicBezTo>
                    <a:cubicBezTo>
                      <a:pt x="700" y="1119"/>
                      <a:pt x="730" y="1159"/>
                      <a:pt x="760" y="1189"/>
                    </a:cubicBezTo>
                    <a:lnTo>
                      <a:pt x="870" y="1299"/>
                    </a:lnTo>
                    <a:cubicBezTo>
                      <a:pt x="920" y="1339"/>
                      <a:pt x="960" y="1368"/>
                      <a:pt x="1010" y="1408"/>
                    </a:cubicBezTo>
                    <a:cubicBezTo>
                      <a:pt x="1060" y="1439"/>
                      <a:pt x="1100" y="1468"/>
                      <a:pt x="1150" y="1488"/>
                    </a:cubicBezTo>
                    <a:cubicBezTo>
                      <a:pt x="1329" y="1588"/>
                      <a:pt x="1540" y="1668"/>
                      <a:pt x="1749" y="1699"/>
                    </a:cubicBezTo>
                    <a:cubicBezTo>
                      <a:pt x="1969" y="1728"/>
                      <a:pt x="2189" y="1759"/>
                      <a:pt x="2408" y="1759"/>
                    </a:cubicBezTo>
                    <a:cubicBezTo>
                      <a:pt x="2458" y="1762"/>
                      <a:pt x="2507" y="1765"/>
                      <a:pt x="2556" y="1765"/>
                    </a:cubicBezTo>
                    <a:cubicBezTo>
                      <a:pt x="2627" y="1765"/>
                      <a:pt x="2697" y="1760"/>
                      <a:pt x="2768" y="1748"/>
                    </a:cubicBezTo>
                    <a:cubicBezTo>
                      <a:pt x="2928" y="1739"/>
                      <a:pt x="3098" y="1688"/>
                      <a:pt x="3248" y="1628"/>
                    </a:cubicBezTo>
                    <a:cubicBezTo>
                      <a:pt x="3288" y="1608"/>
                      <a:pt x="3318" y="1588"/>
                      <a:pt x="3358" y="1579"/>
                    </a:cubicBezTo>
                    <a:cubicBezTo>
                      <a:pt x="3398" y="1559"/>
                      <a:pt x="3428" y="1539"/>
                      <a:pt x="3468" y="1519"/>
                    </a:cubicBezTo>
                    <a:cubicBezTo>
                      <a:pt x="3508" y="1508"/>
                      <a:pt x="3548" y="1479"/>
                      <a:pt x="3578" y="1459"/>
                    </a:cubicBezTo>
                    <a:cubicBezTo>
                      <a:pt x="3618" y="1439"/>
                      <a:pt x="3647" y="1419"/>
                      <a:pt x="3687" y="1399"/>
                    </a:cubicBezTo>
                    <a:cubicBezTo>
                      <a:pt x="3747" y="1359"/>
                      <a:pt x="3818" y="1309"/>
                      <a:pt x="3878" y="1269"/>
                    </a:cubicBezTo>
                    <a:cubicBezTo>
                      <a:pt x="3958" y="1219"/>
                      <a:pt x="4027" y="1169"/>
                      <a:pt x="4097" y="1119"/>
                    </a:cubicBezTo>
                    <a:cubicBezTo>
                      <a:pt x="4107" y="1099"/>
                      <a:pt x="4117" y="1089"/>
                      <a:pt x="4117" y="1069"/>
                    </a:cubicBezTo>
                    <a:cubicBezTo>
                      <a:pt x="4127" y="1039"/>
                      <a:pt x="4117" y="1019"/>
                      <a:pt x="4107" y="989"/>
                    </a:cubicBezTo>
                    <a:cubicBezTo>
                      <a:pt x="4087" y="962"/>
                      <a:pt x="4054" y="944"/>
                      <a:pt x="4020" y="944"/>
                    </a:cubicBezTo>
                    <a:cubicBezTo>
                      <a:pt x="4002" y="944"/>
                      <a:pt x="3984" y="949"/>
                      <a:pt x="3967" y="959"/>
                    </a:cubicBezTo>
                    <a:cubicBezTo>
                      <a:pt x="3867" y="1019"/>
                      <a:pt x="3758" y="1079"/>
                      <a:pt x="3647" y="1149"/>
                    </a:cubicBezTo>
                    <a:cubicBezTo>
                      <a:pt x="3598" y="1179"/>
                      <a:pt x="3548" y="1199"/>
                      <a:pt x="3498" y="1229"/>
                    </a:cubicBezTo>
                    <a:cubicBezTo>
                      <a:pt x="3448" y="1259"/>
                      <a:pt x="3408" y="1269"/>
                      <a:pt x="3358" y="1289"/>
                    </a:cubicBezTo>
                    <a:cubicBezTo>
                      <a:pt x="3328" y="1309"/>
                      <a:pt x="3288" y="1319"/>
                      <a:pt x="3258" y="1339"/>
                    </a:cubicBezTo>
                    <a:cubicBezTo>
                      <a:pt x="3218" y="1348"/>
                      <a:pt x="3178" y="1359"/>
                      <a:pt x="3138" y="1379"/>
                    </a:cubicBezTo>
                    <a:cubicBezTo>
                      <a:pt x="3118" y="1379"/>
                      <a:pt x="3098" y="1388"/>
                      <a:pt x="3078" y="1388"/>
                    </a:cubicBezTo>
                    <a:cubicBezTo>
                      <a:pt x="3058" y="1399"/>
                      <a:pt x="3048" y="1399"/>
                      <a:pt x="3028" y="1399"/>
                    </a:cubicBezTo>
                    <a:cubicBezTo>
                      <a:pt x="2968" y="1419"/>
                      <a:pt x="2908" y="1428"/>
                      <a:pt x="2848" y="1439"/>
                    </a:cubicBezTo>
                    <a:cubicBezTo>
                      <a:pt x="2779" y="1448"/>
                      <a:pt x="2699" y="1448"/>
                      <a:pt x="2628" y="1448"/>
                    </a:cubicBezTo>
                    <a:cubicBezTo>
                      <a:pt x="2588" y="1448"/>
                      <a:pt x="2539" y="1448"/>
                      <a:pt x="2499" y="1439"/>
                    </a:cubicBezTo>
                    <a:cubicBezTo>
                      <a:pt x="2408" y="1439"/>
                      <a:pt x="2319" y="1428"/>
                      <a:pt x="2229" y="1419"/>
                    </a:cubicBezTo>
                    <a:cubicBezTo>
                      <a:pt x="2069" y="1408"/>
                      <a:pt x="1899" y="1399"/>
                      <a:pt x="1729" y="1379"/>
                    </a:cubicBezTo>
                    <a:lnTo>
                      <a:pt x="1609" y="1348"/>
                    </a:lnTo>
                    <a:cubicBezTo>
                      <a:pt x="1560" y="1339"/>
                      <a:pt x="1509" y="1329"/>
                      <a:pt x="1469" y="1319"/>
                    </a:cubicBezTo>
                    <a:cubicBezTo>
                      <a:pt x="1429" y="1309"/>
                      <a:pt x="1380" y="1299"/>
                      <a:pt x="1340" y="1279"/>
                    </a:cubicBezTo>
                    <a:cubicBezTo>
                      <a:pt x="1300" y="1269"/>
                      <a:pt x="1260" y="1249"/>
                      <a:pt x="1220" y="1239"/>
                    </a:cubicBezTo>
                    <a:cubicBezTo>
                      <a:pt x="1189" y="1219"/>
                      <a:pt x="1160" y="1209"/>
                      <a:pt x="1120" y="1189"/>
                    </a:cubicBezTo>
                    <a:cubicBezTo>
                      <a:pt x="1090" y="1169"/>
                      <a:pt x="1050" y="1149"/>
                      <a:pt x="1020" y="1129"/>
                    </a:cubicBezTo>
                    <a:lnTo>
                      <a:pt x="840" y="1009"/>
                    </a:lnTo>
                    <a:cubicBezTo>
                      <a:pt x="790" y="969"/>
                      <a:pt x="750" y="929"/>
                      <a:pt x="700" y="889"/>
                    </a:cubicBezTo>
                    <a:lnTo>
                      <a:pt x="570" y="759"/>
                    </a:lnTo>
                    <a:cubicBezTo>
                      <a:pt x="480" y="669"/>
                      <a:pt x="401" y="580"/>
                      <a:pt x="321" y="480"/>
                    </a:cubicBezTo>
                    <a:cubicBezTo>
                      <a:pt x="270" y="409"/>
                      <a:pt x="221" y="329"/>
                      <a:pt x="170" y="249"/>
                    </a:cubicBezTo>
                    <a:cubicBezTo>
                      <a:pt x="121" y="169"/>
                      <a:pt x="90" y="90"/>
                      <a:pt x="50" y="10"/>
                    </a:cubicBezTo>
                    <a:cubicBezTo>
                      <a:pt x="50" y="10"/>
                      <a:pt x="41" y="0"/>
                      <a:pt x="30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72" name="Google Shape;1372;p46"/>
              <p:cNvSpPr/>
              <p:nvPr/>
            </p:nvSpPr>
            <p:spPr>
              <a:xfrm>
                <a:off x="5119819" y="1490391"/>
                <a:ext cx="157737" cy="341167"/>
              </a:xfrm>
              <a:custGeom>
                <a:avLst/>
                <a:gdLst/>
                <a:ahLst/>
                <a:cxnLst/>
                <a:rect l="l" t="t" r="r" b="b"/>
                <a:pathLst>
                  <a:path w="2689" h="5816" extrusionOk="0">
                    <a:moveTo>
                      <a:pt x="2539" y="0"/>
                    </a:moveTo>
                    <a:cubicBezTo>
                      <a:pt x="2528" y="60"/>
                      <a:pt x="2528" y="130"/>
                      <a:pt x="2528" y="190"/>
                    </a:cubicBezTo>
                    <a:lnTo>
                      <a:pt x="2528" y="570"/>
                    </a:lnTo>
                    <a:cubicBezTo>
                      <a:pt x="2519" y="689"/>
                      <a:pt x="2519" y="820"/>
                      <a:pt x="2519" y="949"/>
                    </a:cubicBezTo>
                    <a:cubicBezTo>
                      <a:pt x="2519" y="1069"/>
                      <a:pt x="2539" y="1199"/>
                      <a:pt x="2548" y="1329"/>
                    </a:cubicBezTo>
                    <a:cubicBezTo>
                      <a:pt x="2548" y="1429"/>
                      <a:pt x="2559" y="1539"/>
                      <a:pt x="2559" y="1649"/>
                    </a:cubicBezTo>
                    <a:lnTo>
                      <a:pt x="2559" y="1819"/>
                    </a:lnTo>
                    <a:cubicBezTo>
                      <a:pt x="2559" y="1868"/>
                      <a:pt x="2548" y="1919"/>
                      <a:pt x="2539" y="1968"/>
                    </a:cubicBezTo>
                    <a:cubicBezTo>
                      <a:pt x="2528" y="2048"/>
                      <a:pt x="2508" y="2139"/>
                      <a:pt x="2489" y="2228"/>
                    </a:cubicBezTo>
                    <a:cubicBezTo>
                      <a:pt x="2469" y="2308"/>
                      <a:pt x="2439" y="2388"/>
                      <a:pt x="2419" y="2468"/>
                    </a:cubicBezTo>
                    <a:cubicBezTo>
                      <a:pt x="2389" y="2558"/>
                      <a:pt x="2369" y="2638"/>
                      <a:pt x="2339" y="2728"/>
                    </a:cubicBezTo>
                    <a:cubicBezTo>
                      <a:pt x="2309" y="2808"/>
                      <a:pt x="2279" y="2878"/>
                      <a:pt x="2249" y="2958"/>
                    </a:cubicBezTo>
                    <a:cubicBezTo>
                      <a:pt x="2179" y="3107"/>
                      <a:pt x="2109" y="3247"/>
                      <a:pt x="2029" y="3387"/>
                    </a:cubicBezTo>
                    <a:cubicBezTo>
                      <a:pt x="1989" y="3458"/>
                      <a:pt x="1949" y="3517"/>
                      <a:pt x="1899" y="3587"/>
                    </a:cubicBezTo>
                    <a:cubicBezTo>
                      <a:pt x="1859" y="3657"/>
                      <a:pt x="1809" y="3727"/>
                      <a:pt x="1760" y="3797"/>
                    </a:cubicBezTo>
                    <a:cubicBezTo>
                      <a:pt x="1620" y="3987"/>
                      <a:pt x="1469" y="4177"/>
                      <a:pt x="1320" y="4357"/>
                    </a:cubicBezTo>
                    <a:cubicBezTo>
                      <a:pt x="1230" y="4446"/>
                      <a:pt x="1150" y="4546"/>
                      <a:pt x="1070" y="4657"/>
                    </a:cubicBezTo>
                    <a:cubicBezTo>
                      <a:pt x="990" y="4756"/>
                      <a:pt x="890" y="4846"/>
                      <a:pt x="810" y="4936"/>
                    </a:cubicBezTo>
                    <a:cubicBezTo>
                      <a:pt x="720" y="5026"/>
                      <a:pt x="640" y="5116"/>
                      <a:pt x="550" y="5196"/>
                    </a:cubicBezTo>
                    <a:cubicBezTo>
                      <a:pt x="461" y="5286"/>
                      <a:pt x="361" y="5376"/>
                      <a:pt x="270" y="5465"/>
                    </a:cubicBezTo>
                    <a:cubicBezTo>
                      <a:pt x="190" y="5545"/>
                      <a:pt x="90" y="5636"/>
                      <a:pt x="1" y="5716"/>
                    </a:cubicBezTo>
                    <a:lnTo>
                      <a:pt x="101" y="5816"/>
                    </a:lnTo>
                    <a:cubicBezTo>
                      <a:pt x="150" y="5776"/>
                      <a:pt x="190" y="5736"/>
                      <a:pt x="241" y="5696"/>
                    </a:cubicBezTo>
                    <a:cubicBezTo>
                      <a:pt x="370" y="5596"/>
                      <a:pt x="490" y="5496"/>
                      <a:pt x="610" y="5396"/>
                    </a:cubicBezTo>
                    <a:cubicBezTo>
                      <a:pt x="710" y="5316"/>
                      <a:pt x="800" y="5246"/>
                      <a:pt x="900" y="5176"/>
                    </a:cubicBezTo>
                    <a:lnTo>
                      <a:pt x="1200" y="4906"/>
                    </a:lnTo>
                    <a:cubicBezTo>
                      <a:pt x="1290" y="4826"/>
                      <a:pt x="1380" y="4736"/>
                      <a:pt x="1469" y="4646"/>
                    </a:cubicBezTo>
                    <a:cubicBezTo>
                      <a:pt x="1560" y="4557"/>
                      <a:pt x="1660" y="4477"/>
                      <a:pt x="1740" y="4377"/>
                    </a:cubicBezTo>
                    <a:cubicBezTo>
                      <a:pt x="1789" y="4337"/>
                      <a:pt x="1829" y="4286"/>
                      <a:pt x="1869" y="4237"/>
                    </a:cubicBezTo>
                    <a:cubicBezTo>
                      <a:pt x="1909" y="4197"/>
                      <a:pt x="1939" y="4147"/>
                      <a:pt x="1979" y="4107"/>
                    </a:cubicBezTo>
                    <a:lnTo>
                      <a:pt x="2039" y="4017"/>
                    </a:lnTo>
                    <a:cubicBezTo>
                      <a:pt x="2069" y="3987"/>
                      <a:pt x="2099" y="3947"/>
                      <a:pt x="2129" y="3907"/>
                    </a:cubicBezTo>
                    <a:cubicBezTo>
                      <a:pt x="2159" y="3857"/>
                      <a:pt x="2189" y="3797"/>
                      <a:pt x="2219" y="3737"/>
                    </a:cubicBezTo>
                    <a:cubicBezTo>
                      <a:pt x="2289" y="3617"/>
                      <a:pt x="2339" y="3487"/>
                      <a:pt x="2399" y="3367"/>
                    </a:cubicBezTo>
                    <a:cubicBezTo>
                      <a:pt x="2439" y="3247"/>
                      <a:pt x="2479" y="3138"/>
                      <a:pt x="2508" y="3018"/>
                    </a:cubicBezTo>
                    <a:cubicBezTo>
                      <a:pt x="2539" y="2898"/>
                      <a:pt x="2559" y="2778"/>
                      <a:pt x="2579" y="2648"/>
                    </a:cubicBezTo>
                    <a:cubicBezTo>
                      <a:pt x="2599" y="2518"/>
                      <a:pt x="2628" y="2398"/>
                      <a:pt x="2648" y="2268"/>
                    </a:cubicBezTo>
                    <a:cubicBezTo>
                      <a:pt x="2659" y="2208"/>
                      <a:pt x="2668" y="2139"/>
                      <a:pt x="2668" y="2068"/>
                    </a:cubicBezTo>
                    <a:cubicBezTo>
                      <a:pt x="2679" y="2008"/>
                      <a:pt x="2688" y="1948"/>
                      <a:pt x="2688" y="1888"/>
                    </a:cubicBezTo>
                    <a:cubicBezTo>
                      <a:pt x="2688" y="1828"/>
                      <a:pt x="2688" y="1759"/>
                      <a:pt x="2679" y="1699"/>
                    </a:cubicBezTo>
                    <a:cubicBezTo>
                      <a:pt x="2679" y="1629"/>
                      <a:pt x="2668" y="1569"/>
                      <a:pt x="2668" y="1499"/>
                    </a:cubicBezTo>
                    <a:cubicBezTo>
                      <a:pt x="2659" y="1369"/>
                      <a:pt x="2639" y="1239"/>
                      <a:pt x="2628" y="1109"/>
                    </a:cubicBezTo>
                    <a:cubicBezTo>
                      <a:pt x="2619" y="989"/>
                      <a:pt x="2619" y="860"/>
                      <a:pt x="2619" y="729"/>
                    </a:cubicBezTo>
                    <a:lnTo>
                      <a:pt x="2619" y="0"/>
                    </a:ln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73" name="Google Shape;1373;p46"/>
              <p:cNvSpPr/>
              <p:nvPr/>
            </p:nvSpPr>
            <p:spPr>
              <a:xfrm>
                <a:off x="5026609" y="1201785"/>
                <a:ext cx="228129" cy="79367"/>
              </a:xfrm>
              <a:custGeom>
                <a:avLst/>
                <a:gdLst/>
                <a:ahLst/>
                <a:cxnLst/>
                <a:rect l="l" t="t" r="r" b="b"/>
                <a:pathLst>
                  <a:path w="3889" h="1353" extrusionOk="0">
                    <a:moveTo>
                      <a:pt x="3357" y="0"/>
                    </a:moveTo>
                    <a:cubicBezTo>
                      <a:pt x="3341" y="0"/>
                      <a:pt x="3325" y="2"/>
                      <a:pt x="3309" y="4"/>
                    </a:cubicBezTo>
                    <a:cubicBezTo>
                      <a:pt x="3238" y="4"/>
                      <a:pt x="3169" y="24"/>
                      <a:pt x="3098" y="54"/>
                    </a:cubicBezTo>
                    <a:cubicBezTo>
                      <a:pt x="3018" y="74"/>
                      <a:pt x="2938" y="114"/>
                      <a:pt x="2869" y="144"/>
                    </a:cubicBezTo>
                    <a:cubicBezTo>
                      <a:pt x="2829" y="164"/>
                      <a:pt x="2789" y="184"/>
                      <a:pt x="2759" y="194"/>
                    </a:cubicBezTo>
                    <a:cubicBezTo>
                      <a:pt x="2659" y="234"/>
                      <a:pt x="2559" y="274"/>
                      <a:pt x="2459" y="294"/>
                    </a:cubicBezTo>
                    <a:cubicBezTo>
                      <a:pt x="2349" y="304"/>
                      <a:pt x="2239" y="304"/>
                      <a:pt x="2130" y="304"/>
                    </a:cubicBezTo>
                    <a:cubicBezTo>
                      <a:pt x="2059" y="304"/>
                      <a:pt x="1990" y="294"/>
                      <a:pt x="1919" y="284"/>
                    </a:cubicBezTo>
                    <a:cubicBezTo>
                      <a:pt x="1859" y="274"/>
                      <a:pt x="1810" y="264"/>
                      <a:pt x="1759" y="254"/>
                    </a:cubicBezTo>
                    <a:cubicBezTo>
                      <a:pt x="1710" y="244"/>
                      <a:pt x="1670" y="234"/>
                      <a:pt x="1620" y="224"/>
                    </a:cubicBezTo>
                    <a:cubicBezTo>
                      <a:pt x="1580" y="214"/>
                      <a:pt x="1540" y="204"/>
                      <a:pt x="1490" y="204"/>
                    </a:cubicBezTo>
                    <a:cubicBezTo>
                      <a:pt x="1470" y="204"/>
                      <a:pt x="1440" y="204"/>
                      <a:pt x="1420" y="214"/>
                    </a:cubicBezTo>
                    <a:cubicBezTo>
                      <a:pt x="1390" y="214"/>
                      <a:pt x="1370" y="224"/>
                      <a:pt x="1350" y="224"/>
                    </a:cubicBezTo>
                    <a:cubicBezTo>
                      <a:pt x="1310" y="244"/>
                      <a:pt x="1280" y="264"/>
                      <a:pt x="1240" y="294"/>
                    </a:cubicBezTo>
                    <a:cubicBezTo>
                      <a:pt x="1200" y="324"/>
                      <a:pt x="1160" y="354"/>
                      <a:pt x="1130" y="394"/>
                    </a:cubicBezTo>
                    <a:cubicBezTo>
                      <a:pt x="1000" y="514"/>
                      <a:pt x="911" y="664"/>
                      <a:pt x="800" y="813"/>
                    </a:cubicBezTo>
                    <a:cubicBezTo>
                      <a:pt x="751" y="873"/>
                      <a:pt x="700" y="924"/>
                      <a:pt x="640" y="973"/>
                    </a:cubicBezTo>
                    <a:cubicBezTo>
                      <a:pt x="571" y="1024"/>
                      <a:pt x="500" y="1064"/>
                      <a:pt x="431" y="1093"/>
                    </a:cubicBezTo>
                    <a:cubicBezTo>
                      <a:pt x="291" y="1153"/>
                      <a:pt x="151" y="1193"/>
                      <a:pt x="1" y="1213"/>
                    </a:cubicBezTo>
                    <a:lnTo>
                      <a:pt x="11" y="1353"/>
                    </a:lnTo>
                    <a:lnTo>
                      <a:pt x="31" y="1353"/>
                    </a:lnTo>
                    <a:cubicBezTo>
                      <a:pt x="141" y="1333"/>
                      <a:pt x="251" y="1313"/>
                      <a:pt x="361" y="1283"/>
                    </a:cubicBezTo>
                    <a:cubicBezTo>
                      <a:pt x="471" y="1243"/>
                      <a:pt x="580" y="1203"/>
                      <a:pt x="680" y="1144"/>
                    </a:cubicBezTo>
                    <a:cubicBezTo>
                      <a:pt x="820" y="1064"/>
                      <a:pt x="931" y="933"/>
                      <a:pt x="1040" y="804"/>
                    </a:cubicBezTo>
                    <a:cubicBezTo>
                      <a:pt x="1120" y="713"/>
                      <a:pt x="1200" y="624"/>
                      <a:pt x="1300" y="554"/>
                    </a:cubicBezTo>
                    <a:cubicBezTo>
                      <a:pt x="1330" y="524"/>
                      <a:pt x="1370" y="504"/>
                      <a:pt x="1400" y="484"/>
                    </a:cubicBezTo>
                    <a:lnTo>
                      <a:pt x="1430" y="484"/>
                    </a:lnTo>
                    <a:cubicBezTo>
                      <a:pt x="1440" y="479"/>
                      <a:pt x="1447" y="476"/>
                      <a:pt x="1455" y="476"/>
                    </a:cubicBezTo>
                    <a:cubicBezTo>
                      <a:pt x="1462" y="476"/>
                      <a:pt x="1470" y="479"/>
                      <a:pt x="1480" y="484"/>
                    </a:cubicBezTo>
                    <a:cubicBezTo>
                      <a:pt x="1550" y="494"/>
                      <a:pt x="1620" y="524"/>
                      <a:pt x="1699" y="544"/>
                    </a:cubicBezTo>
                    <a:cubicBezTo>
                      <a:pt x="1790" y="584"/>
                      <a:pt x="1899" y="604"/>
                      <a:pt x="1999" y="614"/>
                    </a:cubicBezTo>
                    <a:cubicBezTo>
                      <a:pt x="2039" y="614"/>
                      <a:pt x="2090" y="624"/>
                      <a:pt x="2130" y="624"/>
                    </a:cubicBezTo>
                    <a:lnTo>
                      <a:pt x="2359" y="624"/>
                    </a:lnTo>
                    <a:cubicBezTo>
                      <a:pt x="2429" y="624"/>
                      <a:pt x="2499" y="624"/>
                      <a:pt x="2559" y="604"/>
                    </a:cubicBezTo>
                    <a:cubicBezTo>
                      <a:pt x="2639" y="584"/>
                      <a:pt x="2699" y="554"/>
                      <a:pt x="2769" y="524"/>
                    </a:cubicBezTo>
                    <a:cubicBezTo>
                      <a:pt x="2819" y="504"/>
                      <a:pt x="2869" y="474"/>
                      <a:pt x="2909" y="454"/>
                    </a:cubicBezTo>
                    <a:cubicBezTo>
                      <a:pt x="3038" y="374"/>
                      <a:pt x="3158" y="294"/>
                      <a:pt x="3289" y="234"/>
                    </a:cubicBezTo>
                    <a:cubicBezTo>
                      <a:pt x="3298" y="234"/>
                      <a:pt x="3298" y="234"/>
                      <a:pt x="3309" y="224"/>
                    </a:cubicBezTo>
                    <a:cubicBezTo>
                      <a:pt x="3338" y="214"/>
                      <a:pt x="3358" y="214"/>
                      <a:pt x="3378" y="204"/>
                    </a:cubicBezTo>
                    <a:lnTo>
                      <a:pt x="3438" y="204"/>
                    </a:lnTo>
                    <a:cubicBezTo>
                      <a:pt x="3458" y="214"/>
                      <a:pt x="3478" y="214"/>
                      <a:pt x="3498" y="224"/>
                    </a:cubicBezTo>
                    <a:cubicBezTo>
                      <a:pt x="3548" y="244"/>
                      <a:pt x="3588" y="284"/>
                      <a:pt x="3638" y="314"/>
                    </a:cubicBezTo>
                    <a:cubicBezTo>
                      <a:pt x="3668" y="334"/>
                      <a:pt x="3698" y="354"/>
                      <a:pt x="3728" y="364"/>
                    </a:cubicBezTo>
                    <a:cubicBezTo>
                      <a:pt x="3768" y="384"/>
                      <a:pt x="3808" y="404"/>
                      <a:pt x="3848" y="414"/>
                    </a:cubicBezTo>
                    <a:lnTo>
                      <a:pt x="3888" y="274"/>
                    </a:lnTo>
                    <a:cubicBezTo>
                      <a:pt x="3868" y="274"/>
                      <a:pt x="3848" y="264"/>
                      <a:pt x="3838" y="264"/>
                    </a:cubicBezTo>
                    <a:cubicBezTo>
                      <a:pt x="3808" y="244"/>
                      <a:pt x="3778" y="234"/>
                      <a:pt x="3748" y="214"/>
                    </a:cubicBezTo>
                    <a:cubicBezTo>
                      <a:pt x="3728" y="204"/>
                      <a:pt x="3718" y="194"/>
                      <a:pt x="3698" y="184"/>
                    </a:cubicBezTo>
                    <a:cubicBezTo>
                      <a:pt x="3688" y="164"/>
                      <a:pt x="3668" y="144"/>
                      <a:pt x="3648" y="134"/>
                    </a:cubicBezTo>
                    <a:cubicBezTo>
                      <a:pt x="3628" y="114"/>
                      <a:pt x="3598" y="84"/>
                      <a:pt x="3568" y="64"/>
                    </a:cubicBezTo>
                    <a:cubicBezTo>
                      <a:pt x="3548" y="54"/>
                      <a:pt x="3518" y="34"/>
                      <a:pt x="3488" y="24"/>
                    </a:cubicBezTo>
                    <a:cubicBezTo>
                      <a:pt x="3445" y="10"/>
                      <a:pt x="3401" y="0"/>
                      <a:pt x="3357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74" name="Google Shape;1374;p46"/>
              <p:cNvSpPr/>
              <p:nvPr/>
            </p:nvSpPr>
            <p:spPr>
              <a:xfrm>
                <a:off x="5206576" y="4071007"/>
                <a:ext cx="2992" cy="13550"/>
              </a:xfrm>
              <a:custGeom>
                <a:avLst/>
                <a:gdLst/>
                <a:ahLst/>
                <a:cxnLst/>
                <a:rect l="l" t="t" r="r" b="b"/>
                <a:pathLst>
                  <a:path w="51" h="231" extrusionOk="0">
                    <a:moveTo>
                      <a:pt x="30" y="1"/>
                    </a:moveTo>
                    <a:cubicBezTo>
                      <a:pt x="21" y="1"/>
                      <a:pt x="10" y="11"/>
                      <a:pt x="10" y="21"/>
                    </a:cubicBezTo>
                    <a:cubicBezTo>
                      <a:pt x="10" y="81"/>
                      <a:pt x="1" y="141"/>
                      <a:pt x="1" y="211"/>
                    </a:cubicBezTo>
                    <a:cubicBezTo>
                      <a:pt x="1" y="220"/>
                      <a:pt x="10" y="231"/>
                      <a:pt x="21" y="231"/>
                    </a:cubicBezTo>
                    <a:cubicBezTo>
                      <a:pt x="30" y="231"/>
                      <a:pt x="41" y="220"/>
                      <a:pt x="41" y="211"/>
                    </a:cubicBezTo>
                    <a:cubicBezTo>
                      <a:pt x="50" y="141"/>
                      <a:pt x="50" y="81"/>
                      <a:pt x="50" y="21"/>
                    </a:cubicBezTo>
                    <a:cubicBezTo>
                      <a:pt x="50" y="11"/>
                      <a:pt x="41" y="1"/>
                      <a:pt x="3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75" name="Google Shape;1375;p46"/>
              <p:cNvSpPr/>
              <p:nvPr/>
            </p:nvSpPr>
            <p:spPr>
              <a:xfrm>
                <a:off x="5148562" y="1176796"/>
                <a:ext cx="44582" cy="25282"/>
              </a:xfrm>
              <a:custGeom>
                <a:avLst/>
                <a:gdLst/>
                <a:ahLst/>
                <a:cxnLst/>
                <a:rect l="l" t="t" r="r" b="b"/>
                <a:pathLst>
                  <a:path w="760" h="431" extrusionOk="0">
                    <a:moveTo>
                      <a:pt x="250" y="0"/>
                    </a:moveTo>
                    <a:cubicBezTo>
                      <a:pt x="230" y="0"/>
                      <a:pt x="220" y="0"/>
                      <a:pt x="210" y="11"/>
                    </a:cubicBezTo>
                    <a:cubicBezTo>
                      <a:pt x="200" y="31"/>
                      <a:pt x="190" y="40"/>
                      <a:pt x="190" y="60"/>
                    </a:cubicBezTo>
                    <a:cubicBezTo>
                      <a:pt x="180" y="80"/>
                      <a:pt x="170" y="100"/>
                      <a:pt x="170" y="120"/>
                    </a:cubicBezTo>
                    <a:cubicBezTo>
                      <a:pt x="160" y="140"/>
                      <a:pt x="160" y="151"/>
                      <a:pt x="160" y="171"/>
                    </a:cubicBezTo>
                    <a:cubicBezTo>
                      <a:pt x="160" y="200"/>
                      <a:pt x="160" y="220"/>
                      <a:pt x="170" y="240"/>
                    </a:cubicBezTo>
                    <a:cubicBezTo>
                      <a:pt x="170" y="260"/>
                      <a:pt x="180" y="280"/>
                      <a:pt x="190" y="291"/>
                    </a:cubicBezTo>
                    <a:cubicBezTo>
                      <a:pt x="190" y="311"/>
                      <a:pt x="210" y="320"/>
                      <a:pt x="220" y="331"/>
                    </a:cubicBezTo>
                    <a:lnTo>
                      <a:pt x="140" y="331"/>
                    </a:lnTo>
                    <a:cubicBezTo>
                      <a:pt x="140" y="320"/>
                      <a:pt x="130" y="320"/>
                      <a:pt x="120" y="311"/>
                    </a:cubicBezTo>
                    <a:lnTo>
                      <a:pt x="100" y="291"/>
                    </a:lnTo>
                    <a:lnTo>
                      <a:pt x="71" y="231"/>
                    </a:lnTo>
                    <a:cubicBezTo>
                      <a:pt x="60" y="220"/>
                      <a:pt x="60" y="200"/>
                      <a:pt x="60" y="191"/>
                    </a:cubicBezTo>
                    <a:cubicBezTo>
                      <a:pt x="51" y="171"/>
                      <a:pt x="51" y="160"/>
                      <a:pt x="51" y="151"/>
                    </a:cubicBezTo>
                    <a:cubicBezTo>
                      <a:pt x="51" y="140"/>
                      <a:pt x="60" y="131"/>
                      <a:pt x="60" y="120"/>
                    </a:cubicBezTo>
                    <a:cubicBezTo>
                      <a:pt x="60" y="91"/>
                      <a:pt x="71" y="60"/>
                      <a:pt x="71" y="40"/>
                    </a:cubicBezTo>
                    <a:cubicBezTo>
                      <a:pt x="80" y="20"/>
                      <a:pt x="71" y="11"/>
                      <a:pt x="60" y="11"/>
                    </a:cubicBezTo>
                    <a:lnTo>
                      <a:pt x="51" y="11"/>
                    </a:lnTo>
                    <a:cubicBezTo>
                      <a:pt x="40" y="11"/>
                      <a:pt x="31" y="11"/>
                      <a:pt x="31" y="20"/>
                    </a:cubicBezTo>
                    <a:cubicBezTo>
                      <a:pt x="20" y="40"/>
                      <a:pt x="20" y="60"/>
                      <a:pt x="11" y="80"/>
                    </a:cubicBezTo>
                    <a:lnTo>
                      <a:pt x="11" y="151"/>
                    </a:lnTo>
                    <a:cubicBezTo>
                      <a:pt x="0" y="171"/>
                      <a:pt x="11" y="200"/>
                      <a:pt x="11" y="220"/>
                    </a:cubicBezTo>
                    <a:cubicBezTo>
                      <a:pt x="11" y="240"/>
                      <a:pt x="20" y="260"/>
                      <a:pt x="31" y="280"/>
                    </a:cubicBezTo>
                    <a:cubicBezTo>
                      <a:pt x="31" y="291"/>
                      <a:pt x="40" y="291"/>
                      <a:pt x="40" y="300"/>
                    </a:cubicBezTo>
                    <a:cubicBezTo>
                      <a:pt x="51" y="311"/>
                      <a:pt x="51" y="320"/>
                      <a:pt x="60" y="331"/>
                    </a:cubicBezTo>
                    <a:cubicBezTo>
                      <a:pt x="60" y="340"/>
                      <a:pt x="71" y="340"/>
                      <a:pt x="80" y="351"/>
                    </a:cubicBezTo>
                    <a:cubicBezTo>
                      <a:pt x="90" y="360"/>
                      <a:pt x="100" y="371"/>
                      <a:pt x="110" y="371"/>
                    </a:cubicBezTo>
                    <a:cubicBezTo>
                      <a:pt x="120" y="390"/>
                      <a:pt x="140" y="390"/>
                      <a:pt x="160" y="390"/>
                    </a:cubicBezTo>
                    <a:cubicBezTo>
                      <a:pt x="180" y="390"/>
                      <a:pt x="210" y="390"/>
                      <a:pt x="230" y="400"/>
                    </a:cubicBezTo>
                    <a:cubicBezTo>
                      <a:pt x="240" y="400"/>
                      <a:pt x="260" y="380"/>
                      <a:pt x="260" y="371"/>
                    </a:cubicBezTo>
                    <a:cubicBezTo>
                      <a:pt x="280" y="380"/>
                      <a:pt x="310" y="400"/>
                      <a:pt x="330" y="410"/>
                    </a:cubicBezTo>
                    <a:cubicBezTo>
                      <a:pt x="370" y="420"/>
                      <a:pt x="420" y="430"/>
                      <a:pt x="460" y="430"/>
                    </a:cubicBezTo>
                    <a:cubicBezTo>
                      <a:pt x="500" y="430"/>
                      <a:pt x="540" y="420"/>
                      <a:pt x="580" y="410"/>
                    </a:cubicBezTo>
                    <a:cubicBezTo>
                      <a:pt x="620" y="400"/>
                      <a:pt x="650" y="380"/>
                      <a:pt x="680" y="371"/>
                    </a:cubicBezTo>
                    <a:cubicBezTo>
                      <a:pt x="700" y="351"/>
                      <a:pt x="720" y="340"/>
                      <a:pt x="740" y="331"/>
                    </a:cubicBezTo>
                    <a:cubicBezTo>
                      <a:pt x="750" y="320"/>
                      <a:pt x="760" y="300"/>
                      <a:pt x="750" y="280"/>
                    </a:cubicBezTo>
                    <a:cubicBezTo>
                      <a:pt x="744" y="269"/>
                      <a:pt x="735" y="264"/>
                      <a:pt x="724" y="264"/>
                    </a:cubicBezTo>
                    <a:cubicBezTo>
                      <a:pt x="716" y="264"/>
                      <a:pt x="708" y="266"/>
                      <a:pt x="700" y="271"/>
                    </a:cubicBezTo>
                    <a:cubicBezTo>
                      <a:pt x="680" y="280"/>
                      <a:pt x="670" y="280"/>
                      <a:pt x="650" y="291"/>
                    </a:cubicBezTo>
                    <a:cubicBezTo>
                      <a:pt x="630" y="300"/>
                      <a:pt x="610" y="320"/>
                      <a:pt x="590" y="331"/>
                    </a:cubicBezTo>
                    <a:cubicBezTo>
                      <a:pt x="570" y="331"/>
                      <a:pt x="540" y="340"/>
                      <a:pt x="520" y="340"/>
                    </a:cubicBezTo>
                    <a:cubicBezTo>
                      <a:pt x="500" y="345"/>
                      <a:pt x="482" y="348"/>
                      <a:pt x="465" y="348"/>
                    </a:cubicBezTo>
                    <a:cubicBezTo>
                      <a:pt x="448" y="348"/>
                      <a:pt x="430" y="345"/>
                      <a:pt x="410" y="340"/>
                    </a:cubicBezTo>
                    <a:cubicBezTo>
                      <a:pt x="390" y="340"/>
                      <a:pt x="370" y="331"/>
                      <a:pt x="350" y="331"/>
                    </a:cubicBezTo>
                    <a:cubicBezTo>
                      <a:pt x="330" y="320"/>
                      <a:pt x="310" y="311"/>
                      <a:pt x="290" y="291"/>
                    </a:cubicBezTo>
                    <a:cubicBezTo>
                      <a:pt x="280" y="280"/>
                      <a:pt x="270" y="280"/>
                      <a:pt x="270" y="260"/>
                    </a:cubicBezTo>
                    <a:cubicBezTo>
                      <a:pt x="260" y="251"/>
                      <a:pt x="250" y="240"/>
                      <a:pt x="250" y="231"/>
                    </a:cubicBezTo>
                    <a:cubicBezTo>
                      <a:pt x="240" y="220"/>
                      <a:pt x="240" y="211"/>
                      <a:pt x="240" y="191"/>
                    </a:cubicBezTo>
                    <a:lnTo>
                      <a:pt x="240" y="160"/>
                    </a:lnTo>
                    <a:cubicBezTo>
                      <a:pt x="240" y="140"/>
                      <a:pt x="250" y="120"/>
                      <a:pt x="250" y="100"/>
                    </a:cubicBezTo>
                    <a:cubicBezTo>
                      <a:pt x="260" y="80"/>
                      <a:pt x="270" y="71"/>
                      <a:pt x="280" y="51"/>
                    </a:cubicBezTo>
                    <a:cubicBezTo>
                      <a:pt x="290" y="40"/>
                      <a:pt x="280" y="11"/>
                      <a:pt x="260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76" name="Google Shape;1376;p46"/>
              <p:cNvSpPr/>
              <p:nvPr/>
            </p:nvSpPr>
            <p:spPr>
              <a:xfrm>
                <a:off x="5188978" y="4250388"/>
                <a:ext cx="2992" cy="18243"/>
              </a:xfrm>
              <a:custGeom>
                <a:avLst/>
                <a:gdLst/>
                <a:ahLst/>
                <a:cxnLst/>
                <a:rect l="l" t="t" r="r" b="b"/>
                <a:pathLst>
                  <a:path w="51" h="311" extrusionOk="0">
                    <a:moveTo>
                      <a:pt x="41" y="0"/>
                    </a:moveTo>
                    <a:cubicBezTo>
                      <a:pt x="31" y="0"/>
                      <a:pt x="31" y="0"/>
                      <a:pt x="31" y="10"/>
                    </a:cubicBezTo>
                    <a:lnTo>
                      <a:pt x="31" y="70"/>
                    </a:lnTo>
                    <a:cubicBezTo>
                      <a:pt x="31" y="90"/>
                      <a:pt x="31" y="120"/>
                      <a:pt x="21" y="140"/>
                    </a:cubicBezTo>
                    <a:cubicBezTo>
                      <a:pt x="21" y="160"/>
                      <a:pt x="21" y="180"/>
                      <a:pt x="11" y="210"/>
                    </a:cubicBezTo>
                    <a:cubicBezTo>
                      <a:pt x="11" y="240"/>
                      <a:pt x="1" y="270"/>
                      <a:pt x="1" y="300"/>
                    </a:cubicBezTo>
                    <a:lnTo>
                      <a:pt x="1" y="310"/>
                    </a:lnTo>
                    <a:cubicBezTo>
                      <a:pt x="11" y="310"/>
                      <a:pt x="21" y="310"/>
                      <a:pt x="21" y="300"/>
                    </a:cubicBezTo>
                    <a:cubicBezTo>
                      <a:pt x="21" y="270"/>
                      <a:pt x="31" y="240"/>
                      <a:pt x="41" y="200"/>
                    </a:cubicBezTo>
                    <a:cubicBezTo>
                      <a:pt x="41" y="180"/>
                      <a:pt x="41" y="160"/>
                      <a:pt x="51" y="140"/>
                    </a:cubicBezTo>
                    <a:lnTo>
                      <a:pt x="51" y="110"/>
                    </a:lnTo>
                    <a:lnTo>
                      <a:pt x="51" y="80"/>
                    </a:lnTo>
                    <a:lnTo>
                      <a:pt x="51" y="40"/>
                    </a:lnTo>
                    <a:lnTo>
                      <a:pt x="51" y="10"/>
                    </a:lnTo>
                    <a:cubicBezTo>
                      <a:pt x="51" y="0"/>
                      <a:pt x="51" y="0"/>
                      <a:pt x="41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77" name="Google Shape;1377;p46"/>
              <p:cNvSpPr/>
              <p:nvPr/>
            </p:nvSpPr>
            <p:spPr>
              <a:xfrm>
                <a:off x="5188392" y="4071652"/>
                <a:ext cx="2992" cy="11145"/>
              </a:xfrm>
              <a:custGeom>
                <a:avLst/>
                <a:gdLst/>
                <a:ahLst/>
                <a:cxnLst/>
                <a:rect l="l" t="t" r="r" b="b"/>
                <a:pathLst>
                  <a:path w="51" h="190" extrusionOk="0">
                    <a:moveTo>
                      <a:pt x="21" y="0"/>
                    </a:moveTo>
                    <a:cubicBezTo>
                      <a:pt x="21" y="0"/>
                      <a:pt x="11" y="0"/>
                      <a:pt x="11" y="10"/>
                    </a:cubicBezTo>
                    <a:cubicBezTo>
                      <a:pt x="1" y="10"/>
                      <a:pt x="1" y="20"/>
                      <a:pt x="1" y="20"/>
                    </a:cubicBezTo>
                    <a:cubicBezTo>
                      <a:pt x="1" y="50"/>
                      <a:pt x="1" y="70"/>
                      <a:pt x="11" y="90"/>
                    </a:cubicBezTo>
                    <a:lnTo>
                      <a:pt x="11" y="169"/>
                    </a:lnTo>
                    <a:cubicBezTo>
                      <a:pt x="1" y="180"/>
                      <a:pt x="21" y="189"/>
                      <a:pt x="31" y="189"/>
                    </a:cubicBezTo>
                    <a:cubicBezTo>
                      <a:pt x="41" y="189"/>
                      <a:pt x="51" y="180"/>
                      <a:pt x="51" y="169"/>
                    </a:cubicBezTo>
                    <a:lnTo>
                      <a:pt x="51" y="130"/>
                    </a:lnTo>
                    <a:lnTo>
                      <a:pt x="51" y="90"/>
                    </a:lnTo>
                    <a:cubicBezTo>
                      <a:pt x="51" y="70"/>
                      <a:pt x="51" y="50"/>
                      <a:pt x="41" y="20"/>
                    </a:cubicBezTo>
                    <a:lnTo>
                      <a:pt x="41" y="10"/>
                    </a:lnTo>
                    <a:cubicBezTo>
                      <a:pt x="31" y="0"/>
                      <a:pt x="31" y="0"/>
                      <a:pt x="21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78" name="Google Shape;1378;p46"/>
              <p:cNvSpPr/>
              <p:nvPr/>
            </p:nvSpPr>
            <p:spPr>
              <a:xfrm>
                <a:off x="5063564" y="1465754"/>
                <a:ext cx="128407" cy="134683"/>
              </a:xfrm>
              <a:custGeom>
                <a:avLst/>
                <a:gdLst/>
                <a:ahLst/>
                <a:cxnLst/>
                <a:rect l="l" t="t" r="r" b="b"/>
                <a:pathLst>
                  <a:path w="2189" h="2296" extrusionOk="0">
                    <a:moveTo>
                      <a:pt x="70" y="1"/>
                    </a:moveTo>
                    <a:cubicBezTo>
                      <a:pt x="30" y="21"/>
                      <a:pt x="1" y="70"/>
                      <a:pt x="10" y="110"/>
                    </a:cubicBezTo>
                    <a:cubicBezTo>
                      <a:pt x="30" y="170"/>
                      <a:pt x="50" y="230"/>
                      <a:pt x="81" y="281"/>
                    </a:cubicBezTo>
                    <a:cubicBezTo>
                      <a:pt x="101" y="330"/>
                      <a:pt x="130" y="380"/>
                      <a:pt x="150" y="430"/>
                    </a:cubicBezTo>
                    <a:cubicBezTo>
                      <a:pt x="210" y="520"/>
                      <a:pt x="261" y="610"/>
                      <a:pt x="310" y="710"/>
                    </a:cubicBezTo>
                    <a:cubicBezTo>
                      <a:pt x="360" y="810"/>
                      <a:pt x="420" y="910"/>
                      <a:pt x="470" y="1010"/>
                    </a:cubicBezTo>
                    <a:cubicBezTo>
                      <a:pt x="520" y="1100"/>
                      <a:pt x="580" y="1200"/>
                      <a:pt x="640" y="1289"/>
                    </a:cubicBezTo>
                    <a:cubicBezTo>
                      <a:pt x="670" y="1340"/>
                      <a:pt x="700" y="1389"/>
                      <a:pt x="730" y="1429"/>
                    </a:cubicBezTo>
                    <a:cubicBezTo>
                      <a:pt x="740" y="1460"/>
                      <a:pt x="760" y="1480"/>
                      <a:pt x="780" y="1500"/>
                    </a:cubicBezTo>
                    <a:cubicBezTo>
                      <a:pt x="800" y="1529"/>
                      <a:pt x="820" y="1549"/>
                      <a:pt x="840" y="1569"/>
                    </a:cubicBezTo>
                    <a:cubicBezTo>
                      <a:pt x="870" y="1609"/>
                      <a:pt x="910" y="1649"/>
                      <a:pt x="950" y="1679"/>
                    </a:cubicBezTo>
                    <a:cubicBezTo>
                      <a:pt x="990" y="1719"/>
                      <a:pt x="1030" y="1759"/>
                      <a:pt x="1069" y="1789"/>
                    </a:cubicBezTo>
                    <a:lnTo>
                      <a:pt x="1189" y="1909"/>
                    </a:lnTo>
                    <a:lnTo>
                      <a:pt x="1340" y="2029"/>
                    </a:lnTo>
                    <a:cubicBezTo>
                      <a:pt x="1440" y="2099"/>
                      <a:pt x="1539" y="2159"/>
                      <a:pt x="1659" y="2199"/>
                    </a:cubicBezTo>
                    <a:cubicBezTo>
                      <a:pt x="1709" y="2219"/>
                      <a:pt x="1769" y="2228"/>
                      <a:pt x="1819" y="2248"/>
                    </a:cubicBezTo>
                    <a:cubicBezTo>
                      <a:pt x="1889" y="2259"/>
                      <a:pt x="1959" y="2279"/>
                      <a:pt x="2019" y="2288"/>
                    </a:cubicBezTo>
                    <a:cubicBezTo>
                      <a:pt x="2036" y="2293"/>
                      <a:pt x="2051" y="2295"/>
                      <a:pt x="2065" y="2295"/>
                    </a:cubicBezTo>
                    <a:cubicBezTo>
                      <a:pt x="2084" y="2295"/>
                      <a:pt x="2101" y="2290"/>
                      <a:pt x="2119" y="2279"/>
                    </a:cubicBezTo>
                    <a:cubicBezTo>
                      <a:pt x="2149" y="2259"/>
                      <a:pt x="2169" y="2239"/>
                      <a:pt x="2179" y="2199"/>
                    </a:cubicBezTo>
                    <a:cubicBezTo>
                      <a:pt x="2189" y="2139"/>
                      <a:pt x="2149" y="2069"/>
                      <a:pt x="2089" y="2049"/>
                    </a:cubicBezTo>
                    <a:cubicBezTo>
                      <a:pt x="2029" y="2029"/>
                      <a:pt x="1969" y="2009"/>
                      <a:pt x="1909" y="1999"/>
                    </a:cubicBezTo>
                    <a:cubicBezTo>
                      <a:pt x="1859" y="1979"/>
                      <a:pt x="1809" y="1969"/>
                      <a:pt x="1769" y="1949"/>
                    </a:cubicBezTo>
                    <a:cubicBezTo>
                      <a:pt x="1699" y="1919"/>
                      <a:pt x="1639" y="1879"/>
                      <a:pt x="1569" y="1849"/>
                    </a:cubicBezTo>
                    <a:cubicBezTo>
                      <a:pt x="1500" y="1799"/>
                      <a:pt x="1440" y="1759"/>
                      <a:pt x="1369" y="1709"/>
                    </a:cubicBezTo>
                    <a:cubicBezTo>
                      <a:pt x="1309" y="1669"/>
                      <a:pt x="1249" y="1619"/>
                      <a:pt x="1180" y="1569"/>
                    </a:cubicBezTo>
                    <a:cubicBezTo>
                      <a:pt x="1120" y="1529"/>
                      <a:pt x="1060" y="1489"/>
                      <a:pt x="1000" y="1440"/>
                    </a:cubicBezTo>
                    <a:cubicBezTo>
                      <a:pt x="960" y="1420"/>
                      <a:pt x="930" y="1389"/>
                      <a:pt x="900" y="1360"/>
                    </a:cubicBezTo>
                    <a:cubicBezTo>
                      <a:pt x="870" y="1320"/>
                      <a:pt x="830" y="1280"/>
                      <a:pt x="800" y="1240"/>
                    </a:cubicBezTo>
                    <a:cubicBezTo>
                      <a:pt x="750" y="1169"/>
                      <a:pt x="690" y="1089"/>
                      <a:pt x="640" y="1020"/>
                    </a:cubicBezTo>
                    <a:cubicBezTo>
                      <a:pt x="590" y="930"/>
                      <a:pt x="540" y="850"/>
                      <a:pt x="500" y="760"/>
                    </a:cubicBezTo>
                    <a:cubicBezTo>
                      <a:pt x="450" y="680"/>
                      <a:pt x="410" y="600"/>
                      <a:pt x="370" y="510"/>
                    </a:cubicBezTo>
                    <a:cubicBezTo>
                      <a:pt x="330" y="430"/>
                      <a:pt x="290" y="340"/>
                      <a:pt x="250" y="250"/>
                    </a:cubicBezTo>
                    <a:cubicBezTo>
                      <a:pt x="230" y="190"/>
                      <a:pt x="210" y="130"/>
                      <a:pt x="181" y="70"/>
                    </a:cubicBezTo>
                    <a:cubicBezTo>
                      <a:pt x="181" y="41"/>
                      <a:pt x="161" y="21"/>
                      <a:pt x="141" y="10"/>
                    </a:cubicBezTo>
                    <a:cubicBezTo>
                      <a:pt x="130" y="1"/>
                      <a:pt x="110" y="1"/>
                      <a:pt x="101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79" name="Google Shape;1379;p46"/>
              <p:cNvSpPr/>
              <p:nvPr/>
            </p:nvSpPr>
            <p:spPr>
              <a:xfrm>
                <a:off x="5170794" y="4069306"/>
                <a:ext cx="7743" cy="19944"/>
              </a:xfrm>
              <a:custGeom>
                <a:avLst/>
                <a:gdLst/>
                <a:ahLst/>
                <a:cxnLst/>
                <a:rect l="l" t="t" r="r" b="b"/>
                <a:pathLst>
                  <a:path w="132" h="340" extrusionOk="0">
                    <a:moveTo>
                      <a:pt x="51" y="0"/>
                    </a:moveTo>
                    <a:cubicBezTo>
                      <a:pt x="31" y="0"/>
                      <a:pt x="21" y="10"/>
                      <a:pt x="11" y="20"/>
                    </a:cubicBezTo>
                    <a:cubicBezTo>
                      <a:pt x="1" y="20"/>
                      <a:pt x="1" y="40"/>
                      <a:pt x="1" y="50"/>
                    </a:cubicBezTo>
                    <a:cubicBezTo>
                      <a:pt x="1" y="90"/>
                      <a:pt x="11" y="130"/>
                      <a:pt x="11" y="170"/>
                    </a:cubicBezTo>
                    <a:lnTo>
                      <a:pt x="11" y="229"/>
                    </a:lnTo>
                    <a:cubicBezTo>
                      <a:pt x="21" y="249"/>
                      <a:pt x="21" y="280"/>
                      <a:pt x="31" y="300"/>
                    </a:cubicBezTo>
                    <a:cubicBezTo>
                      <a:pt x="31" y="320"/>
                      <a:pt x="41" y="320"/>
                      <a:pt x="51" y="329"/>
                    </a:cubicBezTo>
                    <a:cubicBezTo>
                      <a:pt x="61" y="340"/>
                      <a:pt x="71" y="340"/>
                      <a:pt x="91" y="340"/>
                    </a:cubicBezTo>
                    <a:cubicBezTo>
                      <a:pt x="111" y="329"/>
                      <a:pt x="131" y="300"/>
                      <a:pt x="121" y="280"/>
                    </a:cubicBezTo>
                    <a:lnTo>
                      <a:pt x="121" y="269"/>
                    </a:lnTo>
                    <a:cubicBezTo>
                      <a:pt x="111" y="229"/>
                      <a:pt x="111" y="200"/>
                      <a:pt x="111" y="170"/>
                    </a:cubicBezTo>
                    <a:cubicBezTo>
                      <a:pt x="111" y="130"/>
                      <a:pt x="101" y="90"/>
                      <a:pt x="101" y="50"/>
                    </a:cubicBezTo>
                    <a:cubicBezTo>
                      <a:pt x="101" y="40"/>
                      <a:pt x="91" y="30"/>
                      <a:pt x="81" y="20"/>
                    </a:cubicBezTo>
                    <a:cubicBezTo>
                      <a:pt x="71" y="10"/>
                      <a:pt x="61" y="0"/>
                      <a:pt x="51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80" name="Google Shape;1380;p46"/>
              <p:cNvSpPr/>
              <p:nvPr/>
            </p:nvSpPr>
            <p:spPr>
              <a:xfrm>
                <a:off x="5173140" y="4248042"/>
                <a:ext cx="2405" cy="12905"/>
              </a:xfrm>
              <a:custGeom>
                <a:avLst/>
                <a:gdLst/>
                <a:ahLst/>
                <a:cxnLst/>
                <a:rect l="l" t="t" r="r" b="b"/>
                <a:pathLst>
                  <a:path w="41" h="220" extrusionOk="0">
                    <a:moveTo>
                      <a:pt x="21" y="0"/>
                    </a:moveTo>
                    <a:cubicBezTo>
                      <a:pt x="11" y="0"/>
                      <a:pt x="1" y="11"/>
                      <a:pt x="1" y="20"/>
                    </a:cubicBezTo>
                    <a:lnTo>
                      <a:pt x="1" y="110"/>
                    </a:lnTo>
                    <a:lnTo>
                      <a:pt x="1" y="200"/>
                    </a:lnTo>
                    <a:cubicBezTo>
                      <a:pt x="1" y="210"/>
                      <a:pt x="11" y="220"/>
                      <a:pt x="21" y="220"/>
                    </a:cubicBezTo>
                    <a:cubicBezTo>
                      <a:pt x="31" y="220"/>
                      <a:pt x="31" y="210"/>
                      <a:pt x="41" y="200"/>
                    </a:cubicBezTo>
                    <a:lnTo>
                      <a:pt x="41" y="110"/>
                    </a:lnTo>
                    <a:lnTo>
                      <a:pt x="41" y="20"/>
                    </a:lnTo>
                    <a:cubicBezTo>
                      <a:pt x="41" y="11"/>
                      <a:pt x="31" y="0"/>
                      <a:pt x="21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81" name="Google Shape;1381;p46"/>
              <p:cNvSpPr/>
              <p:nvPr/>
            </p:nvSpPr>
            <p:spPr>
              <a:xfrm>
                <a:off x="5159121" y="4066314"/>
                <a:ext cx="4165" cy="25282"/>
              </a:xfrm>
              <a:custGeom>
                <a:avLst/>
                <a:gdLst/>
                <a:ahLst/>
                <a:cxnLst/>
                <a:rect l="l" t="t" r="r" b="b"/>
                <a:pathLst>
                  <a:path w="71" h="431" extrusionOk="0">
                    <a:moveTo>
                      <a:pt x="40" y="1"/>
                    </a:moveTo>
                    <a:cubicBezTo>
                      <a:pt x="20" y="1"/>
                      <a:pt x="10" y="11"/>
                      <a:pt x="10" y="21"/>
                    </a:cubicBezTo>
                    <a:cubicBezTo>
                      <a:pt x="10" y="91"/>
                      <a:pt x="0" y="151"/>
                      <a:pt x="0" y="211"/>
                    </a:cubicBezTo>
                    <a:lnTo>
                      <a:pt x="0" y="300"/>
                    </a:lnTo>
                    <a:lnTo>
                      <a:pt x="0" y="331"/>
                    </a:lnTo>
                    <a:lnTo>
                      <a:pt x="0" y="360"/>
                    </a:lnTo>
                    <a:cubicBezTo>
                      <a:pt x="0" y="380"/>
                      <a:pt x="10" y="400"/>
                      <a:pt x="20" y="411"/>
                    </a:cubicBezTo>
                    <a:cubicBezTo>
                      <a:pt x="20" y="420"/>
                      <a:pt x="30" y="420"/>
                      <a:pt x="30" y="431"/>
                    </a:cubicBezTo>
                    <a:cubicBezTo>
                      <a:pt x="40" y="431"/>
                      <a:pt x="50" y="431"/>
                      <a:pt x="50" y="420"/>
                    </a:cubicBezTo>
                    <a:cubicBezTo>
                      <a:pt x="70" y="420"/>
                      <a:pt x="70" y="400"/>
                      <a:pt x="60" y="391"/>
                    </a:cubicBezTo>
                    <a:lnTo>
                      <a:pt x="60" y="380"/>
                    </a:lnTo>
                    <a:lnTo>
                      <a:pt x="60" y="371"/>
                    </a:lnTo>
                    <a:cubicBezTo>
                      <a:pt x="50" y="340"/>
                      <a:pt x="50" y="311"/>
                      <a:pt x="60" y="280"/>
                    </a:cubicBezTo>
                    <a:lnTo>
                      <a:pt x="60" y="201"/>
                    </a:lnTo>
                    <a:lnTo>
                      <a:pt x="60" y="21"/>
                    </a:lnTo>
                    <a:cubicBezTo>
                      <a:pt x="70" y="11"/>
                      <a:pt x="50" y="1"/>
                      <a:pt x="4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82" name="Google Shape;1382;p46"/>
              <p:cNvSpPr/>
              <p:nvPr/>
            </p:nvSpPr>
            <p:spPr>
              <a:xfrm>
                <a:off x="5157947" y="4245109"/>
                <a:ext cx="4693" cy="21704"/>
              </a:xfrm>
              <a:custGeom>
                <a:avLst/>
                <a:gdLst/>
                <a:ahLst/>
                <a:cxnLst/>
                <a:rect l="l" t="t" r="r" b="b"/>
                <a:pathLst>
                  <a:path w="80" h="370" extrusionOk="0">
                    <a:moveTo>
                      <a:pt x="20" y="1"/>
                    </a:moveTo>
                    <a:cubicBezTo>
                      <a:pt x="20" y="10"/>
                      <a:pt x="10" y="10"/>
                      <a:pt x="10" y="21"/>
                    </a:cubicBezTo>
                    <a:cubicBezTo>
                      <a:pt x="0" y="21"/>
                      <a:pt x="0" y="30"/>
                      <a:pt x="0" y="41"/>
                    </a:cubicBezTo>
                    <a:cubicBezTo>
                      <a:pt x="10" y="70"/>
                      <a:pt x="10" y="100"/>
                      <a:pt x="20" y="120"/>
                    </a:cubicBezTo>
                    <a:lnTo>
                      <a:pt x="20" y="220"/>
                    </a:lnTo>
                    <a:lnTo>
                      <a:pt x="20" y="270"/>
                    </a:lnTo>
                    <a:lnTo>
                      <a:pt x="20" y="340"/>
                    </a:lnTo>
                    <a:cubicBezTo>
                      <a:pt x="20" y="360"/>
                      <a:pt x="30" y="370"/>
                      <a:pt x="40" y="370"/>
                    </a:cubicBezTo>
                    <a:cubicBezTo>
                      <a:pt x="50" y="370"/>
                      <a:pt x="60" y="360"/>
                      <a:pt x="60" y="360"/>
                    </a:cubicBezTo>
                    <a:cubicBezTo>
                      <a:pt x="70" y="350"/>
                      <a:pt x="70" y="350"/>
                      <a:pt x="70" y="340"/>
                    </a:cubicBezTo>
                    <a:cubicBezTo>
                      <a:pt x="70" y="300"/>
                      <a:pt x="80" y="250"/>
                      <a:pt x="80" y="210"/>
                    </a:cubicBezTo>
                    <a:cubicBezTo>
                      <a:pt x="80" y="170"/>
                      <a:pt x="70" y="140"/>
                      <a:pt x="70" y="100"/>
                    </a:cubicBezTo>
                    <a:cubicBezTo>
                      <a:pt x="60" y="81"/>
                      <a:pt x="60" y="50"/>
                      <a:pt x="60" y="21"/>
                    </a:cubicBezTo>
                    <a:cubicBezTo>
                      <a:pt x="60" y="21"/>
                      <a:pt x="50" y="10"/>
                      <a:pt x="40" y="10"/>
                    </a:cubicBezTo>
                    <a:cubicBezTo>
                      <a:pt x="40" y="1"/>
                      <a:pt x="40" y="1"/>
                      <a:pt x="3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83" name="Google Shape;1383;p46"/>
              <p:cNvSpPr/>
              <p:nvPr/>
            </p:nvSpPr>
            <p:spPr>
              <a:xfrm>
                <a:off x="5112193" y="3033023"/>
                <a:ext cx="49274" cy="27593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4704" extrusionOk="0">
                    <a:moveTo>
                      <a:pt x="540" y="1"/>
                    </a:moveTo>
                    <a:cubicBezTo>
                      <a:pt x="531" y="1"/>
                      <a:pt x="531" y="1"/>
                      <a:pt x="520" y="10"/>
                    </a:cubicBezTo>
                    <a:cubicBezTo>
                      <a:pt x="500" y="10"/>
                      <a:pt x="480" y="30"/>
                      <a:pt x="471" y="50"/>
                    </a:cubicBezTo>
                    <a:cubicBezTo>
                      <a:pt x="451" y="70"/>
                      <a:pt x="451" y="90"/>
                      <a:pt x="460" y="110"/>
                    </a:cubicBezTo>
                    <a:cubicBezTo>
                      <a:pt x="471" y="181"/>
                      <a:pt x="480" y="240"/>
                      <a:pt x="491" y="300"/>
                    </a:cubicBezTo>
                    <a:lnTo>
                      <a:pt x="520" y="480"/>
                    </a:lnTo>
                    <a:cubicBezTo>
                      <a:pt x="531" y="620"/>
                      <a:pt x="551" y="770"/>
                      <a:pt x="580" y="920"/>
                    </a:cubicBezTo>
                    <a:cubicBezTo>
                      <a:pt x="600" y="1060"/>
                      <a:pt x="620" y="1189"/>
                      <a:pt x="640" y="1340"/>
                    </a:cubicBezTo>
                    <a:cubicBezTo>
                      <a:pt x="660" y="1429"/>
                      <a:pt x="671" y="1519"/>
                      <a:pt x="671" y="1609"/>
                    </a:cubicBezTo>
                    <a:cubicBezTo>
                      <a:pt x="680" y="1709"/>
                      <a:pt x="680" y="1809"/>
                      <a:pt x="680" y="1909"/>
                    </a:cubicBezTo>
                    <a:lnTo>
                      <a:pt x="680" y="2208"/>
                    </a:lnTo>
                    <a:cubicBezTo>
                      <a:pt x="671" y="2308"/>
                      <a:pt x="671" y="2399"/>
                      <a:pt x="660" y="2499"/>
                    </a:cubicBezTo>
                    <a:cubicBezTo>
                      <a:pt x="651" y="2539"/>
                      <a:pt x="651" y="2579"/>
                      <a:pt x="640" y="2618"/>
                    </a:cubicBezTo>
                    <a:cubicBezTo>
                      <a:pt x="631" y="2678"/>
                      <a:pt x="620" y="2728"/>
                      <a:pt x="611" y="2788"/>
                    </a:cubicBezTo>
                    <a:cubicBezTo>
                      <a:pt x="580" y="2888"/>
                      <a:pt x="560" y="2988"/>
                      <a:pt x="531" y="3088"/>
                    </a:cubicBezTo>
                    <a:cubicBezTo>
                      <a:pt x="480" y="3288"/>
                      <a:pt x="420" y="3478"/>
                      <a:pt x="351" y="3667"/>
                    </a:cubicBezTo>
                    <a:cubicBezTo>
                      <a:pt x="300" y="3818"/>
                      <a:pt x="251" y="3957"/>
                      <a:pt x="191" y="4097"/>
                    </a:cubicBezTo>
                    <a:cubicBezTo>
                      <a:pt x="131" y="4257"/>
                      <a:pt x="61" y="4417"/>
                      <a:pt x="1" y="4566"/>
                    </a:cubicBezTo>
                    <a:lnTo>
                      <a:pt x="1" y="4626"/>
                    </a:lnTo>
                    <a:cubicBezTo>
                      <a:pt x="11" y="4657"/>
                      <a:pt x="31" y="4677"/>
                      <a:pt x="51" y="4686"/>
                    </a:cubicBezTo>
                    <a:cubicBezTo>
                      <a:pt x="69" y="4698"/>
                      <a:pt x="86" y="4703"/>
                      <a:pt x="102" y="4703"/>
                    </a:cubicBezTo>
                    <a:cubicBezTo>
                      <a:pt x="113" y="4703"/>
                      <a:pt x="123" y="4701"/>
                      <a:pt x="131" y="4697"/>
                    </a:cubicBezTo>
                    <a:cubicBezTo>
                      <a:pt x="161" y="4697"/>
                      <a:pt x="191" y="4677"/>
                      <a:pt x="201" y="4657"/>
                    </a:cubicBezTo>
                    <a:lnTo>
                      <a:pt x="231" y="4566"/>
                    </a:lnTo>
                    <a:cubicBezTo>
                      <a:pt x="320" y="4377"/>
                      <a:pt x="400" y="4187"/>
                      <a:pt x="471" y="3987"/>
                    </a:cubicBezTo>
                    <a:cubicBezTo>
                      <a:pt x="511" y="3897"/>
                      <a:pt x="551" y="3798"/>
                      <a:pt x="580" y="3707"/>
                    </a:cubicBezTo>
                    <a:cubicBezTo>
                      <a:pt x="600" y="3647"/>
                      <a:pt x="620" y="3598"/>
                      <a:pt x="631" y="3547"/>
                    </a:cubicBezTo>
                    <a:cubicBezTo>
                      <a:pt x="651" y="3498"/>
                      <a:pt x="660" y="3447"/>
                      <a:pt x="671" y="3398"/>
                    </a:cubicBezTo>
                    <a:cubicBezTo>
                      <a:pt x="700" y="3298"/>
                      <a:pt x="720" y="3208"/>
                      <a:pt x="740" y="3108"/>
                    </a:cubicBezTo>
                    <a:cubicBezTo>
                      <a:pt x="760" y="3008"/>
                      <a:pt x="780" y="2898"/>
                      <a:pt x="800" y="2788"/>
                    </a:cubicBezTo>
                    <a:cubicBezTo>
                      <a:pt x="810" y="2688"/>
                      <a:pt x="830" y="2588"/>
                      <a:pt x="830" y="2479"/>
                    </a:cubicBezTo>
                    <a:cubicBezTo>
                      <a:pt x="840" y="2379"/>
                      <a:pt x="840" y="2268"/>
                      <a:pt x="840" y="2159"/>
                    </a:cubicBezTo>
                    <a:cubicBezTo>
                      <a:pt x="830" y="1969"/>
                      <a:pt x="830" y="1769"/>
                      <a:pt x="820" y="1579"/>
                    </a:cubicBezTo>
                    <a:cubicBezTo>
                      <a:pt x="810" y="1380"/>
                      <a:pt x="780" y="1189"/>
                      <a:pt x="760" y="1000"/>
                    </a:cubicBezTo>
                    <a:cubicBezTo>
                      <a:pt x="730" y="800"/>
                      <a:pt x="710" y="600"/>
                      <a:pt x="680" y="400"/>
                    </a:cubicBezTo>
                    <a:cubicBezTo>
                      <a:pt x="671" y="290"/>
                      <a:pt x="651" y="181"/>
                      <a:pt x="631" y="70"/>
                    </a:cubicBezTo>
                    <a:cubicBezTo>
                      <a:pt x="620" y="50"/>
                      <a:pt x="600" y="21"/>
                      <a:pt x="591" y="10"/>
                    </a:cubicBezTo>
                    <a:cubicBezTo>
                      <a:pt x="571" y="10"/>
                      <a:pt x="560" y="1"/>
                      <a:pt x="54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84" name="Google Shape;1384;p46"/>
              <p:cNvSpPr/>
              <p:nvPr/>
            </p:nvSpPr>
            <p:spPr>
              <a:xfrm>
                <a:off x="5126858" y="1174450"/>
                <a:ext cx="25869" cy="27629"/>
              </a:xfrm>
              <a:custGeom>
                <a:avLst/>
                <a:gdLst/>
                <a:ahLst/>
                <a:cxnLst/>
                <a:rect l="l" t="t" r="r" b="b"/>
                <a:pathLst>
                  <a:path w="441" h="471" extrusionOk="0">
                    <a:moveTo>
                      <a:pt x="130" y="0"/>
                    </a:moveTo>
                    <a:cubicBezTo>
                      <a:pt x="121" y="20"/>
                      <a:pt x="101" y="31"/>
                      <a:pt x="90" y="51"/>
                    </a:cubicBezTo>
                    <a:cubicBezTo>
                      <a:pt x="70" y="71"/>
                      <a:pt x="50" y="100"/>
                      <a:pt x="41" y="131"/>
                    </a:cubicBezTo>
                    <a:cubicBezTo>
                      <a:pt x="30" y="151"/>
                      <a:pt x="21" y="171"/>
                      <a:pt x="21" y="180"/>
                    </a:cubicBezTo>
                    <a:cubicBezTo>
                      <a:pt x="10" y="200"/>
                      <a:pt x="10" y="220"/>
                      <a:pt x="1" y="240"/>
                    </a:cubicBezTo>
                    <a:lnTo>
                      <a:pt x="1" y="271"/>
                    </a:lnTo>
                    <a:cubicBezTo>
                      <a:pt x="1" y="280"/>
                      <a:pt x="1" y="291"/>
                      <a:pt x="10" y="300"/>
                    </a:cubicBezTo>
                    <a:cubicBezTo>
                      <a:pt x="10" y="320"/>
                      <a:pt x="21" y="340"/>
                      <a:pt x="30" y="360"/>
                    </a:cubicBezTo>
                    <a:cubicBezTo>
                      <a:pt x="50" y="391"/>
                      <a:pt x="90" y="411"/>
                      <a:pt x="121" y="430"/>
                    </a:cubicBezTo>
                    <a:cubicBezTo>
                      <a:pt x="161" y="450"/>
                      <a:pt x="201" y="470"/>
                      <a:pt x="241" y="470"/>
                    </a:cubicBezTo>
                    <a:cubicBezTo>
                      <a:pt x="281" y="470"/>
                      <a:pt x="321" y="470"/>
                      <a:pt x="361" y="460"/>
                    </a:cubicBezTo>
                    <a:cubicBezTo>
                      <a:pt x="381" y="460"/>
                      <a:pt x="401" y="460"/>
                      <a:pt x="421" y="450"/>
                    </a:cubicBezTo>
                    <a:cubicBezTo>
                      <a:pt x="430" y="450"/>
                      <a:pt x="430" y="440"/>
                      <a:pt x="441" y="440"/>
                    </a:cubicBezTo>
                    <a:lnTo>
                      <a:pt x="441" y="411"/>
                    </a:lnTo>
                    <a:lnTo>
                      <a:pt x="430" y="400"/>
                    </a:lnTo>
                    <a:cubicBezTo>
                      <a:pt x="421" y="391"/>
                      <a:pt x="410" y="391"/>
                      <a:pt x="401" y="391"/>
                    </a:cubicBezTo>
                    <a:cubicBezTo>
                      <a:pt x="390" y="391"/>
                      <a:pt x="390" y="400"/>
                      <a:pt x="381" y="400"/>
                    </a:cubicBezTo>
                    <a:cubicBezTo>
                      <a:pt x="330" y="400"/>
                      <a:pt x="281" y="411"/>
                      <a:pt x="230" y="411"/>
                    </a:cubicBezTo>
                    <a:cubicBezTo>
                      <a:pt x="210" y="400"/>
                      <a:pt x="181" y="400"/>
                      <a:pt x="161" y="391"/>
                    </a:cubicBezTo>
                    <a:cubicBezTo>
                      <a:pt x="141" y="380"/>
                      <a:pt x="121" y="371"/>
                      <a:pt x="101" y="351"/>
                    </a:cubicBezTo>
                    <a:cubicBezTo>
                      <a:pt x="90" y="351"/>
                      <a:pt x="81" y="340"/>
                      <a:pt x="81" y="331"/>
                    </a:cubicBezTo>
                    <a:cubicBezTo>
                      <a:pt x="70" y="320"/>
                      <a:pt x="70" y="311"/>
                      <a:pt x="61" y="300"/>
                    </a:cubicBezTo>
                    <a:lnTo>
                      <a:pt x="61" y="291"/>
                    </a:lnTo>
                    <a:lnTo>
                      <a:pt x="61" y="231"/>
                    </a:lnTo>
                    <a:cubicBezTo>
                      <a:pt x="61" y="211"/>
                      <a:pt x="61" y="200"/>
                      <a:pt x="70" y="191"/>
                    </a:cubicBezTo>
                    <a:lnTo>
                      <a:pt x="101" y="131"/>
                    </a:lnTo>
                    <a:cubicBezTo>
                      <a:pt x="110" y="111"/>
                      <a:pt x="121" y="100"/>
                      <a:pt x="130" y="80"/>
                    </a:cubicBezTo>
                    <a:cubicBezTo>
                      <a:pt x="141" y="71"/>
                      <a:pt x="150" y="51"/>
                      <a:pt x="161" y="40"/>
                    </a:cubicBezTo>
                    <a:cubicBezTo>
                      <a:pt x="170" y="31"/>
                      <a:pt x="170" y="31"/>
                      <a:pt x="170" y="20"/>
                    </a:cubicBezTo>
                    <a:cubicBezTo>
                      <a:pt x="170" y="11"/>
                      <a:pt x="170" y="11"/>
                      <a:pt x="161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85" name="Google Shape;1385;p46"/>
              <p:cNvSpPr/>
              <p:nvPr/>
            </p:nvSpPr>
            <p:spPr>
              <a:xfrm>
                <a:off x="5152081" y="3055842"/>
                <a:ext cx="59" cy="704"/>
              </a:xfrm>
              <a:custGeom>
                <a:avLst/>
                <a:gdLst/>
                <a:ahLst/>
                <a:cxnLst/>
                <a:rect l="l" t="t" r="r" b="b"/>
                <a:pathLst>
                  <a:path w="1" h="12" extrusionOk="0">
                    <a:moveTo>
                      <a:pt x="0" y="1"/>
                    </a:moveTo>
                    <a:lnTo>
                      <a:pt x="0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86" name="Google Shape;1386;p46"/>
              <p:cNvSpPr/>
              <p:nvPr/>
            </p:nvSpPr>
            <p:spPr>
              <a:xfrm>
                <a:off x="5142696" y="4243936"/>
                <a:ext cx="5925" cy="21939"/>
              </a:xfrm>
              <a:custGeom>
                <a:avLst/>
                <a:gdLst/>
                <a:ahLst/>
                <a:cxnLst/>
                <a:rect l="l" t="t" r="r" b="b"/>
                <a:pathLst>
                  <a:path w="101" h="374" extrusionOk="0">
                    <a:moveTo>
                      <a:pt x="31" y="1"/>
                    </a:moveTo>
                    <a:cubicBezTo>
                      <a:pt x="20" y="1"/>
                      <a:pt x="0" y="21"/>
                      <a:pt x="0" y="30"/>
                    </a:cubicBezTo>
                    <a:cubicBezTo>
                      <a:pt x="0" y="70"/>
                      <a:pt x="11" y="101"/>
                      <a:pt x="11" y="140"/>
                    </a:cubicBezTo>
                    <a:cubicBezTo>
                      <a:pt x="11" y="160"/>
                      <a:pt x="11" y="190"/>
                      <a:pt x="20" y="210"/>
                    </a:cubicBezTo>
                    <a:lnTo>
                      <a:pt x="20" y="220"/>
                    </a:lnTo>
                    <a:cubicBezTo>
                      <a:pt x="20" y="240"/>
                      <a:pt x="20" y="260"/>
                      <a:pt x="31" y="270"/>
                    </a:cubicBezTo>
                    <a:lnTo>
                      <a:pt x="31" y="280"/>
                    </a:lnTo>
                    <a:cubicBezTo>
                      <a:pt x="31" y="310"/>
                      <a:pt x="40" y="330"/>
                      <a:pt x="40" y="350"/>
                    </a:cubicBezTo>
                    <a:cubicBezTo>
                      <a:pt x="48" y="365"/>
                      <a:pt x="55" y="374"/>
                      <a:pt x="66" y="374"/>
                    </a:cubicBezTo>
                    <a:cubicBezTo>
                      <a:pt x="70" y="374"/>
                      <a:pt x="75" y="373"/>
                      <a:pt x="80" y="370"/>
                    </a:cubicBezTo>
                    <a:cubicBezTo>
                      <a:pt x="91" y="370"/>
                      <a:pt x="100" y="350"/>
                      <a:pt x="100" y="340"/>
                    </a:cubicBezTo>
                    <a:cubicBezTo>
                      <a:pt x="91" y="320"/>
                      <a:pt x="91" y="300"/>
                      <a:pt x="91" y="270"/>
                    </a:cubicBezTo>
                    <a:lnTo>
                      <a:pt x="60" y="30"/>
                    </a:lnTo>
                    <a:cubicBezTo>
                      <a:pt x="60" y="30"/>
                      <a:pt x="60" y="21"/>
                      <a:pt x="51" y="10"/>
                    </a:cubicBezTo>
                    <a:cubicBezTo>
                      <a:pt x="51" y="10"/>
                      <a:pt x="40" y="1"/>
                      <a:pt x="31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87" name="Google Shape;1387;p46"/>
              <p:cNvSpPr/>
              <p:nvPr/>
            </p:nvSpPr>
            <p:spPr>
              <a:xfrm>
                <a:off x="5143869" y="4256841"/>
                <a:ext cx="59" cy="5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88" name="Google Shape;1388;p46"/>
              <p:cNvSpPr/>
              <p:nvPr/>
            </p:nvSpPr>
            <p:spPr>
              <a:xfrm>
                <a:off x="5143869" y="4256841"/>
                <a:ext cx="59" cy="5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89" name="Google Shape;1389;p46"/>
              <p:cNvSpPr/>
              <p:nvPr/>
            </p:nvSpPr>
            <p:spPr>
              <a:xfrm>
                <a:off x="5143869" y="4256841"/>
                <a:ext cx="59" cy="5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90" name="Google Shape;1390;p46"/>
              <p:cNvSpPr/>
              <p:nvPr/>
            </p:nvSpPr>
            <p:spPr>
              <a:xfrm>
                <a:off x="5143869" y="4256254"/>
                <a:ext cx="59" cy="5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91" name="Google Shape;1391;p46"/>
              <p:cNvSpPr/>
              <p:nvPr/>
            </p:nvSpPr>
            <p:spPr>
              <a:xfrm>
                <a:off x="4919966" y="1285786"/>
                <a:ext cx="223377" cy="95616"/>
              </a:xfrm>
              <a:custGeom>
                <a:avLst/>
                <a:gdLst/>
                <a:ahLst/>
                <a:cxnLst/>
                <a:rect l="l" t="t" r="r" b="b"/>
                <a:pathLst>
                  <a:path w="3808" h="1630" extrusionOk="0">
                    <a:moveTo>
                      <a:pt x="690" y="651"/>
                    </a:moveTo>
                    <a:lnTo>
                      <a:pt x="780" y="711"/>
                    </a:lnTo>
                    <a:cubicBezTo>
                      <a:pt x="880" y="771"/>
                      <a:pt x="980" y="820"/>
                      <a:pt x="1079" y="880"/>
                    </a:cubicBezTo>
                    <a:cubicBezTo>
                      <a:pt x="1190" y="940"/>
                      <a:pt x="1290" y="1000"/>
                      <a:pt x="1390" y="1060"/>
                    </a:cubicBezTo>
                    <a:cubicBezTo>
                      <a:pt x="1490" y="1130"/>
                      <a:pt x="1599" y="1170"/>
                      <a:pt x="1709" y="1220"/>
                    </a:cubicBezTo>
                    <a:cubicBezTo>
                      <a:pt x="1719" y="1220"/>
                      <a:pt x="1729" y="1230"/>
                      <a:pt x="1729" y="1230"/>
                    </a:cubicBezTo>
                    <a:lnTo>
                      <a:pt x="1709" y="1250"/>
                    </a:lnTo>
                    <a:cubicBezTo>
                      <a:pt x="1679" y="1270"/>
                      <a:pt x="1659" y="1290"/>
                      <a:pt x="1629" y="1320"/>
                    </a:cubicBezTo>
                    <a:cubicBezTo>
                      <a:pt x="1619" y="1330"/>
                      <a:pt x="1609" y="1330"/>
                      <a:pt x="1599" y="1340"/>
                    </a:cubicBezTo>
                    <a:cubicBezTo>
                      <a:pt x="1579" y="1350"/>
                      <a:pt x="1550" y="1350"/>
                      <a:pt x="1530" y="1360"/>
                    </a:cubicBezTo>
                    <a:lnTo>
                      <a:pt x="1450" y="1360"/>
                    </a:lnTo>
                    <a:lnTo>
                      <a:pt x="1359" y="1330"/>
                    </a:lnTo>
                    <a:cubicBezTo>
                      <a:pt x="1299" y="1300"/>
                      <a:pt x="1239" y="1270"/>
                      <a:pt x="1179" y="1230"/>
                    </a:cubicBezTo>
                    <a:cubicBezTo>
                      <a:pt x="1170" y="1210"/>
                      <a:pt x="1150" y="1200"/>
                      <a:pt x="1139" y="1180"/>
                    </a:cubicBezTo>
                    <a:cubicBezTo>
                      <a:pt x="1119" y="1160"/>
                      <a:pt x="1099" y="1130"/>
                      <a:pt x="1090" y="1100"/>
                    </a:cubicBezTo>
                    <a:lnTo>
                      <a:pt x="1060" y="1040"/>
                    </a:lnTo>
                    <a:cubicBezTo>
                      <a:pt x="1040" y="1010"/>
                      <a:pt x="1010" y="990"/>
                      <a:pt x="990" y="970"/>
                    </a:cubicBezTo>
                    <a:cubicBezTo>
                      <a:pt x="930" y="931"/>
                      <a:pt x="860" y="900"/>
                      <a:pt x="800" y="880"/>
                    </a:cubicBezTo>
                    <a:cubicBezTo>
                      <a:pt x="770" y="871"/>
                      <a:pt x="750" y="860"/>
                      <a:pt x="730" y="851"/>
                    </a:cubicBezTo>
                    <a:cubicBezTo>
                      <a:pt x="720" y="831"/>
                      <a:pt x="710" y="820"/>
                      <a:pt x="700" y="811"/>
                    </a:cubicBezTo>
                    <a:cubicBezTo>
                      <a:pt x="690" y="811"/>
                      <a:pt x="690" y="800"/>
                      <a:pt x="690" y="800"/>
                    </a:cubicBezTo>
                    <a:cubicBezTo>
                      <a:pt x="680" y="791"/>
                      <a:pt x="680" y="771"/>
                      <a:pt x="680" y="760"/>
                    </a:cubicBezTo>
                    <a:lnTo>
                      <a:pt x="680" y="671"/>
                    </a:lnTo>
                    <a:cubicBezTo>
                      <a:pt x="680" y="671"/>
                      <a:pt x="680" y="660"/>
                      <a:pt x="690" y="651"/>
                    </a:cubicBezTo>
                    <a:close/>
                    <a:moveTo>
                      <a:pt x="91" y="1"/>
                    </a:moveTo>
                    <a:lnTo>
                      <a:pt x="0" y="51"/>
                    </a:lnTo>
                    <a:cubicBezTo>
                      <a:pt x="20" y="81"/>
                      <a:pt x="31" y="101"/>
                      <a:pt x="51" y="121"/>
                    </a:cubicBezTo>
                    <a:cubicBezTo>
                      <a:pt x="80" y="161"/>
                      <a:pt x="120" y="211"/>
                      <a:pt x="151" y="261"/>
                    </a:cubicBezTo>
                    <a:lnTo>
                      <a:pt x="211" y="321"/>
                    </a:lnTo>
                    <a:cubicBezTo>
                      <a:pt x="220" y="341"/>
                      <a:pt x="240" y="351"/>
                      <a:pt x="251" y="371"/>
                    </a:cubicBezTo>
                    <a:cubicBezTo>
                      <a:pt x="271" y="401"/>
                      <a:pt x="311" y="421"/>
                      <a:pt x="340" y="441"/>
                    </a:cubicBezTo>
                    <a:cubicBezTo>
                      <a:pt x="390" y="480"/>
                      <a:pt x="440" y="511"/>
                      <a:pt x="500" y="540"/>
                    </a:cubicBezTo>
                    <a:cubicBezTo>
                      <a:pt x="530" y="560"/>
                      <a:pt x="560" y="571"/>
                      <a:pt x="590" y="591"/>
                    </a:cubicBezTo>
                    <a:cubicBezTo>
                      <a:pt x="580" y="611"/>
                      <a:pt x="570" y="631"/>
                      <a:pt x="570" y="651"/>
                    </a:cubicBezTo>
                    <a:cubicBezTo>
                      <a:pt x="560" y="700"/>
                      <a:pt x="560" y="751"/>
                      <a:pt x="570" y="800"/>
                    </a:cubicBezTo>
                    <a:cubicBezTo>
                      <a:pt x="580" y="851"/>
                      <a:pt x="610" y="880"/>
                      <a:pt x="640" y="911"/>
                    </a:cubicBezTo>
                    <a:cubicBezTo>
                      <a:pt x="660" y="940"/>
                      <a:pt x="690" y="960"/>
                      <a:pt x="730" y="980"/>
                    </a:cubicBezTo>
                    <a:cubicBezTo>
                      <a:pt x="790" y="1020"/>
                      <a:pt x="860" y="1050"/>
                      <a:pt x="930" y="1090"/>
                    </a:cubicBezTo>
                    <a:cubicBezTo>
                      <a:pt x="930" y="1100"/>
                      <a:pt x="940" y="1100"/>
                      <a:pt x="940" y="1100"/>
                    </a:cubicBezTo>
                    <a:cubicBezTo>
                      <a:pt x="940" y="1110"/>
                      <a:pt x="950" y="1120"/>
                      <a:pt x="950" y="1120"/>
                    </a:cubicBezTo>
                    <a:cubicBezTo>
                      <a:pt x="970" y="1180"/>
                      <a:pt x="980" y="1230"/>
                      <a:pt x="1010" y="1280"/>
                    </a:cubicBezTo>
                    <a:cubicBezTo>
                      <a:pt x="1020" y="1300"/>
                      <a:pt x="1040" y="1320"/>
                      <a:pt x="1050" y="1340"/>
                    </a:cubicBezTo>
                    <a:lnTo>
                      <a:pt x="1079" y="1370"/>
                    </a:lnTo>
                    <a:cubicBezTo>
                      <a:pt x="1090" y="1390"/>
                      <a:pt x="1110" y="1410"/>
                      <a:pt x="1130" y="1420"/>
                    </a:cubicBezTo>
                    <a:cubicBezTo>
                      <a:pt x="1170" y="1460"/>
                      <a:pt x="1219" y="1500"/>
                      <a:pt x="1259" y="1530"/>
                    </a:cubicBezTo>
                    <a:cubicBezTo>
                      <a:pt x="1299" y="1560"/>
                      <a:pt x="1339" y="1570"/>
                      <a:pt x="1370" y="1590"/>
                    </a:cubicBezTo>
                    <a:cubicBezTo>
                      <a:pt x="1399" y="1600"/>
                      <a:pt x="1419" y="1610"/>
                      <a:pt x="1450" y="1610"/>
                    </a:cubicBezTo>
                    <a:cubicBezTo>
                      <a:pt x="1479" y="1620"/>
                      <a:pt x="1519" y="1630"/>
                      <a:pt x="1550" y="1630"/>
                    </a:cubicBezTo>
                    <a:lnTo>
                      <a:pt x="1629" y="1630"/>
                    </a:lnTo>
                    <a:cubicBezTo>
                      <a:pt x="1659" y="1630"/>
                      <a:pt x="1689" y="1620"/>
                      <a:pt x="1729" y="1620"/>
                    </a:cubicBezTo>
                    <a:cubicBezTo>
                      <a:pt x="1759" y="1610"/>
                      <a:pt x="1799" y="1590"/>
                      <a:pt x="1829" y="1570"/>
                    </a:cubicBezTo>
                    <a:cubicBezTo>
                      <a:pt x="1849" y="1560"/>
                      <a:pt x="1869" y="1550"/>
                      <a:pt x="1879" y="1540"/>
                    </a:cubicBezTo>
                    <a:cubicBezTo>
                      <a:pt x="1899" y="1530"/>
                      <a:pt x="1909" y="1520"/>
                      <a:pt x="1929" y="1510"/>
                    </a:cubicBezTo>
                    <a:lnTo>
                      <a:pt x="1929" y="1520"/>
                    </a:lnTo>
                    <a:lnTo>
                      <a:pt x="2069" y="1510"/>
                    </a:lnTo>
                    <a:cubicBezTo>
                      <a:pt x="2069" y="1460"/>
                      <a:pt x="2059" y="1410"/>
                      <a:pt x="2059" y="1360"/>
                    </a:cubicBezTo>
                    <a:lnTo>
                      <a:pt x="2059" y="1360"/>
                    </a:lnTo>
                    <a:cubicBezTo>
                      <a:pt x="2159" y="1390"/>
                      <a:pt x="2269" y="1410"/>
                      <a:pt x="2369" y="1430"/>
                    </a:cubicBezTo>
                    <a:cubicBezTo>
                      <a:pt x="2489" y="1450"/>
                      <a:pt x="2598" y="1480"/>
                      <a:pt x="2718" y="1490"/>
                    </a:cubicBezTo>
                    <a:cubicBezTo>
                      <a:pt x="2828" y="1510"/>
                      <a:pt x="2948" y="1510"/>
                      <a:pt x="3058" y="1520"/>
                    </a:cubicBezTo>
                    <a:cubicBezTo>
                      <a:pt x="3188" y="1540"/>
                      <a:pt x="3318" y="1560"/>
                      <a:pt x="3448" y="1570"/>
                    </a:cubicBezTo>
                    <a:cubicBezTo>
                      <a:pt x="3517" y="1570"/>
                      <a:pt x="3588" y="1570"/>
                      <a:pt x="3657" y="1580"/>
                    </a:cubicBezTo>
                    <a:cubicBezTo>
                      <a:pt x="3708" y="1580"/>
                      <a:pt x="3748" y="1580"/>
                      <a:pt x="3797" y="1590"/>
                    </a:cubicBezTo>
                    <a:lnTo>
                      <a:pt x="3808" y="1460"/>
                    </a:lnTo>
                    <a:cubicBezTo>
                      <a:pt x="3788" y="1450"/>
                      <a:pt x="3757" y="1450"/>
                      <a:pt x="3737" y="1450"/>
                    </a:cubicBezTo>
                    <a:cubicBezTo>
                      <a:pt x="3668" y="1440"/>
                      <a:pt x="3597" y="1440"/>
                      <a:pt x="3537" y="1440"/>
                    </a:cubicBezTo>
                    <a:cubicBezTo>
                      <a:pt x="3468" y="1430"/>
                      <a:pt x="3398" y="1420"/>
                      <a:pt x="3328" y="1420"/>
                    </a:cubicBezTo>
                    <a:cubicBezTo>
                      <a:pt x="3238" y="1400"/>
                      <a:pt x="3138" y="1390"/>
                      <a:pt x="3048" y="1380"/>
                    </a:cubicBezTo>
                    <a:cubicBezTo>
                      <a:pt x="2958" y="1360"/>
                      <a:pt x="2868" y="1360"/>
                      <a:pt x="2788" y="1350"/>
                    </a:cubicBezTo>
                    <a:cubicBezTo>
                      <a:pt x="2718" y="1340"/>
                      <a:pt x="2649" y="1320"/>
                      <a:pt x="2589" y="1310"/>
                    </a:cubicBezTo>
                    <a:cubicBezTo>
                      <a:pt x="2518" y="1290"/>
                      <a:pt x="2449" y="1270"/>
                      <a:pt x="2378" y="1260"/>
                    </a:cubicBezTo>
                    <a:cubicBezTo>
                      <a:pt x="2309" y="1240"/>
                      <a:pt x="2249" y="1220"/>
                      <a:pt x="2179" y="1210"/>
                    </a:cubicBezTo>
                    <a:cubicBezTo>
                      <a:pt x="2139" y="1190"/>
                      <a:pt x="2109" y="1180"/>
                      <a:pt x="2069" y="1170"/>
                    </a:cubicBezTo>
                    <a:cubicBezTo>
                      <a:pt x="2039" y="1160"/>
                      <a:pt x="2009" y="1150"/>
                      <a:pt x="1989" y="1140"/>
                    </a:cubicBezTo>
                    <a:cubicBezTo>
                      <a:pt x="1889" y="1100"/>
                      <a:pt x="1789" y="1050"/>
                      <a:pt x="1689" y="1010"/>
                    </a:cubicBezTo>
                    <a:cubicBezTo>
                      <a:pt x="1629" y="990"/>
                      <a:pt x="1579" y="970"/>
                      <a:pt x="1530" y="940"/>
                    </a:cubicBezTo>
                    <a:cubicBezTo>
                      <a:pt x="1479" y="911"/>
                      <a:pt x="1439" y="891"/>
                      <a:pt x="1390" y="860"/>
                    </a:cubicBezTo>
                    <a:cubicBezTo>
                      <a:pt x="1290" y="800"/>
                      <a:pt x="1190" y="751"/>
                      <a:pt x="1079" y="700"/>
                    </a:cubicBezTo>
                    <a:cubicBezTo>
                      <a:pt x="980" y="651"/>
                      <a:pt x="890" y="600"/>
                      <a:pt x="790" y="540"/>
                    </a:cubicBezTo>
                    <a:lnTo>
                      <a:pt x="490" y="391"/>
                    </a:lnTo>
                    <a:cubicBezTo>
                      <a:pt x="440" y="371"/>
                      <a:pt x="390" y="341"/>
                      <a:pt x="350" y="311"/>
                    </a:cubicBezTo>
                    <a:cubicBezTo>
                      <a:pt x="271" y="241"/>
                      <a:pt x="211" y="161"/>
                      <a:pt x="151" y="81"/>
                    </a:cubicBezTo>
                    <a:cubicBezTo>
                      <a:pt x="131" y="61"/>
                      <a:pt x="111" y="31"/>
                      <a:pt x="91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92" name="Google Shape;1392;p46"/>
              <p:cNvSpPr/>
              <p:nvPr/>
            </p:nvSpPr>
            <p:spPr>
              <a:xfrm>
                <a:off x="5109847" y="2098750"/>
                <a:ext cx="32908" cy="155684"/>
              </a:xfrm>
              <a:custGeom>
                <a:avLst/>
                <a:gdLst/>
                <a:ahLst/>
                <a:cxnLst/>
                <a:rect l="l" t="t" r="r" b="b"/>
                <a:pathLst>
                  <a:path w="561" h="2654" extrusionOk="0">
                    <a:moveTo>
                      <a:pt x="480" y="1"/>
                    </a:moveTo>
                    <a:cubicBezTo>
                      <a:pt x="440" y="1"/>
                      <a:pt x="411" y="30"/>
                      <a:pt x="411" y="70"/>
                    </a:cubicBezTo>
                    <a:cubicBezTo>
                      <a:pt x="400" y="170"/>
                      <a:pt x="391" y="261"/>
                      <a:pt x="380" y="350"/>
                    </a:cubicBezTo>
                    <a:cubicBezTo>
                      <a:pt x="371" y="400"/>
                      <a:pt x="371" y="450"/>
                      <a:pt x="360" y="500"/>
                    </a:cubicBezTo>
                    <a:cubicBezTo>
                      <a:pt x="340" y="550"/>
                      <a:pt x="331" y="610"/>
                      <a:pt x="320" y="670"/>
                    </a:cubicBezTo>
                    <a:cubicBezTo>
                      <a:pt x="291" y="770"/>
                      <a:pt x="251" y="870"/>
                      <a:pt x="221" y="970"/>
                    </a:cubicBezTo>
                    <a:cubicBezTo>
                      <a:pt x="161" y="1169"/>
                      <a:pt x="91" y="1369"/>
                      <a:pt x="61" y="1569"/>
                    </a:cubicBezTo>
                    <a:cubicBezTo>
                      <a:pt x="31" y="1709"/>
                      <a:pt x="11" y="1849"/>
                      <a:pt x="11" y="1989"/>
                    </a:cubicBezTo>
                    <a:cubicBezTo>
                      <a:pt x="11" y="2029"/>
                      <a:pt x="1" y="2069"/>
                      <a:pt x="1" y="2099"/>
                    </a:cubicBezTo>
                    <a:cubicBezTo>
                      <a:pt x="1" y="2189"/>
                      <a:pt x="11" y="2279"/>
                      <a:pt x="21" y="2359"/>
                    </a:cubicBezTo>
                    <a:cubicBezTo>
                      <a:pt x="31" y="2428"/>
                      <a:pt x="51" y="2499"/>
                      <a:pt x="61" y="2568"/>
                    </a:cubicBezTo>
                    <a:cubicBezTo>
                      <a:pt x="77" y="2618"/>
                      <a:pt x="121" y="2653"/>
                      <a:pt x="169" y="2653"/>
                    </a:cubicBezTo>
                    <a:cubicBezTo>
                      <a:pt x="179" y="2653"/>
                      <a:pt x="190" y="2652"/>
                      <a:pt x="201" y="2648"/>
                    </a:cubicBezTo>
                    <a:cubicBezTo>
                      <a:pt x="231" y="2639"/>
                      <a:pt x="260" y="2619"/>
                      <a:pt x="271" y="2599"/>
                    </a:cubicBezTo>
                    <a:cubicBezTo>
                      <a:pt x="291" y="2568"/>
                      <a:pt x="291" y="2539"/>
                      <a:pt x="280" y="2508"/>
                    </a:cubicBezTo>
                    <a:lnTo>
                      <a:pt x="251" y="2299"/>
                    </a:lnTo>
                    <a:cubicBezTo>
                      <a:pt x="241" y="2229"/>
                      <a:pt x="241" y="2159"/>
                      <a:pt x="241" y="2079"/>
                    </a:cubicBezTo>
                    <a:lnTo>
                      <a:pt x="241" y="1959"/>
                    </a:lnTo>
                    <a:cubicBezTo>
                      <a:pt x="241" y="1919"/>
                      <a:pt x="251" y="1869"/>
                      <a:pt x="251" y="1829"/>
                    </a:cubicBezTo>
                    <a:cubicBezTo>
                      <a:pt x="251" y="1789"/>
                      <a:pt x="260" y="1749"/>
                      <a:pt x="260" y="1709"/>
                    </a:cubicBezTo>
                    <a:cubicBezTo>
                      <a:pt x="271" y="1669"/>
                      <a:pt x="271" y="1639"/>
                      <a:pt x="280" y="1609"/>
                    </a:cubicBezTo>
                    <a:lnTo>
                      <a:pt x="280" y="1599"/>
                    </a:lnTo>
                    <a:cubicBezTo>
                      <a:pt x="291" y="1500"/>
                      <a:pt x="311" y="1400"/>
                      <a:pt x="331" y="1300"/>
                    </a:cubicBezTo>
                    <a:cubicBezTo>
                      <a:pt x="351" y="1200"/>
                      <a:pt x="380" y="1100"/>
                      <a:pt x="411" y="1000"/>
                    </a:cubicBezTo>
                    <a:cubicBezTo>
                      <a:pt x="460" y="790"/>
                      <a:pt x="520" y="580"/>
                      <a:pt x="540" y="361"/>
                    </a:cubicBezTo>
                    <a:cubicBezTo>
                      <a:pt x="551" y="261"/>
                      <a:pt x="560" y="170"/>
                      <a:pt x="560" y="70"/>
                    </a:cubicBezTo>
                    <a:cubicBezTo>
                      <a:pt x="560" y="30"/>
                      <a:pt x="520" y="1"/>
                      <a:pt x="48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93" name="Google Shape;1393;p46"/>
              <p:cNvSpPr/>
              <p:nvPr/>
            </p:nvSpPr>
            <p:spPr>
              <a:xfrm>
                <a:off x="5136830" y="3709428"/>
                <a:ext cx="5338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91" h="101" extrusionOk="0">
                    <a:moveTo>
                      <a:pt x="40" y="0"/>
                    </a:moveTo>
                    <a:cubicBezTo>
                      <a:pt x="20" y="0"/>
                      <a:pt x="0" y="20"/>
                      <a:pt x="0" y="50"/>
                    </a:cubicBezTo>
                    <a:cubicBezTo>
                      <a:pt x="0" y="70"/>
                      <a:pt x="20" y="100"/>
                      <a:pt x="40" y="100"/>
                    </a:cubicBezTo>
                    <a:cubicBezTo>
                      <a:pt x="71" y="100"/>
                      <a:pt x="91" y="70"/>
                      <a:pt x="91" y="50"/>
                    </a:cubicBezTo>
                    <a:cubicBezTo>
                      <a:pt x="91" y="20"/>
                      <a:pt x="71" y="0"/>
                      <a:pt x="40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94" name="Google Shape;1394;p46"/>
              <p:cNvSpPr/>
              <p:nvPr/>
            </p:nvSpPr>
            <p:spPr>
              <a:xfrm>
                <a:off x="5123925" y="3695350"/>
                <a:ext cx="7684" cy="28157"/>
              </a:xfrm>
              <a:custGeom>
                <a:avLst/>
                <a:gdLst/>
                <a:ahLst/>
                <a:cxnLst/>
                <a:rect l="l" t="t" r="r" b="b"/>
                <a:pathLst>
                  <a:path w="131" h="480" extrusionOk="0">
                    <a:moveTo>
                      <a:pt x="100" y="0"/>
                    </a:moveTo>
                    <a:cubicBezTo>
                      <a:pt x="91" y="0"/>
                      <a:pt x="80" y="0"/>
                      <a:pt x="71" y="10"/>
                    </a:cubicBezTo>
                    <a:cubicBezTo>
                      <a:pt x="60" y="20"/>
                      <a:pt x="60" y="20"/>
                      <a:pt x="60" y="30"/>
                    </a:cubicBezTo>
                    <a:cubicBezTo>
                      <a:pt x="60" y="60"/>
                      <a:pt x="60" y="80"/>
                      <a:pt x="51" y="100"/>
                    </a:cubicBezTo>
                    <a:cubicBezTo>
                      <a:pt x="51" y="150"/>
                      <a:pt x="40" y="200"/>
                      <a:pt x="31" y="250"/>
                    </a:cubicBezTo>
                    <a:cubicBezTo>
                      <a:pt x="20" y="310"/>
                      <a:pt x="11" y="370"/>
                      <a:pt x="1" y="440"/>
                    </a:cubicBezTo>
                    <a:cubicBezTo>
                      <a:pt x="1" y="450"/>
                      <a:pt x="1" y="450"/>
                      <a:pt x="11" y="460"/>
                    </a:cubicBezTo>
                    <a:cubicBezTo>
                      <a:pt x="11" y="470"/>
                      <a:pt x="20" y="480"/>
                      <a:pt x="31" y="480"/>
                    </a:cubicBezTo>
                    <a:lnTo>
                      <a:pt x="51" y="480"/>
                    </a:lnTo>
                    <a:cubicBezTo>
                      <a:pt x="60" y="470"/>
                      <a:pt x="71" y="460"/>
                      <a:pt x="71" y="450"/>
                    </a:cubicBezTo>
                    <a:cubicBezTo>
                      <a:pt x="80" y="390"/>
                      <a:pt x="91" y="320"/>
                      <a:pt x="111" y="250"/>
                    </a:cubicBezTo>
                    <a:cubicBezTo>
                      <a:pt x="111" y="220"/>
                      <a:pt x="120" y="190"/>
                      <a:pt x="120" y="150"/>
                    </a:cubicBezTo>
                    <a:cubicBezTo>
                      <a:pt x="120" y="140"/>
                      <a:pt x="131" y="120"/>
                      <a:pt x="131" y="100"/>
                    </a:cubicBezTo>
                    <a:lnTo>
                      <a:pt x="131" y="30"/>
                    </a:lnTo>
                    <a:cubicBezTo>
                      <a:pt x="131" y="20"/>
                      <a:pt x="120" y="0"/>
                      <a:pt x="100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95" name="Google Shape;1395;p46"/>
              <p:cNvSpPr/>
              <p:nvPr/>
            </p:nvSpPr>
            <p:spPr>
              <a:xfrm>
                <a:off x="5031301" y="1304557"/>
                <a:ext cx="99135" cy="25282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431" extrusionOk="0">
                    <a:moveTo>
                      <a:pt x="11" y="1"/>
                    </a:moveTo>
                    <a:cubicBezTo>
                      <a:pt x="1" y="11"/>
                      <a:pt x="1" y="11"/>
                      <a:pt x="11" y="21"/>
                    </a:cubicBezTo>
                    <a:cubicBezTo>
                      <a:pt x="31" y="31"/>
                      <a:pt x="51" y="41"/>
                      <a:pt x="71" y="41"/>
                    </a:cubicBezTo>
                    <a:cubicBezTo>
                      <a:pt x="81" y="51"/>
                      <a:pt x="81" y="51"/>
                      <a:pt x="91" y="51"/>
                    </a:cubicBezTo>
                    <a:cubicBezTo>
                      <a:pt x="101" y="61"/>
                      <a:pt x="111" y="61"/>
                      <a:pt x="121" y="61"/>
                    </a:cubicBezTo>
                    <a:cubicBezTo>
                      <a:pt x="131" y="71"/>
                      <a:pt x="141" y="71"/>
                      <a:pt x="151" y="71"/>
                    </a:cubicBezTo>
                    <a:cubicBezTo>
                      <a:pt x="151" y="71"/>
                      <a:pt x="151" y="81"/>
                      <a:pt x="161" y="81"/>
                    </a:cubicBezTo>
                    <a:cubicBezTo>
                      <a:pt x="181" y="81"/>
                      <a:pt x="211" y="91"/>
                      <a:pt x="231" y="101"/>
                    </a:cubicBezTo>
                    <a:cubicBezTo>
                      <a:pt x="241" y="101"/>
                      <a:pt x="251" y="111"/>
                      <a:pt x="261" y="111"/>
                    </a:cubicBezTo>
                    <a:cubicBezTo>
                      <a:pt x="281" y="111"/>
                      <a:pt x="301" y="121"/>
                      <a:pt x="321" y="131"/>
                    </a:cubicBezTo>
                    <a:cubicBezTo>
                      <a:pt x="341" y="131"/>
                      <a:pt x="361" y="140"/>
                      <a:pt x="381" y="140"/>
                    </a:cubicBezTo>
                    <a:cubicBezTo>
                      <a:pt x="391" y="140"/>
                      <a:pt x="400" y="151"/>
                      <a:pt x="411" y="151"/>
                    </a:cubicBezTo>
                    <a:cubicBezTo>
                      <a:pt x="451" y="160"/>
                      <a:pt x="480" y="160"/>
                      <a:pt x="520" y="171"/>
                    </a:cubicBezTo>
                    <a:cubicBezTo>
                      <a:pt x="560" y="180"/>
                      <a:pt x="600" y="191"/>
                      <a:pt x="651" y="200"/>
                    </a:cubicBezTo>
                    <a:cubicBezTo>
                      <a:pt x="711" y="220"/>
                      <a:pt x="771" y="231"/>
                      <a:pt x="840" y="251"/>
                    </a:cubicBezTo>
                    <a:cubicBezTo>
                      <a:pt x="980" y="280"/>
                      <a:pt x="1120" y="311"/>
                      <a:pt x="1270" y="340"/>
                    </a:cubicBezTo>
                    <a:cubicBezTo>
                      <a:pt x="1330" y="351"/>
                      <a:pt x="1390" y="371"/>
                      <a:pt x="1450" y="380"/>
                    </a:cubicBezTo>
                    <a:cubicBezTo>
                      <a:pt x="1520" y="400"/>
                      <a:pt x="1599" y="411"/>
                      <a:pt x="1670" y="431"/>
                    </a:cubicBezTo>
                    <a:cubicBezTo>
                      <a:pt x="1679" y="431"/>
                      <a:pt x="1679" y="431"/>
                      <a:pt x="1690" y="420"/>
                    </a:cubicBezTo>
                    <a:cubicBezTo>
                      <a:pt x="1690" y="411"/>
                      <a:pt x="1679" y="411"/>
                      <a:pt x="1679" y="411"/>
                    </a:cubicBezTo>
                    <a:cubicBezTo>
                      <a:pt x="1540" y="380"/>
                      <a:pt x="1410" y="351"/>
                      <a:pt x="1270" y="320"/>
                    </a:cubicBezTo>
                    <a:cubicBezTo>
                      <a:pt x="1190" y="300"/>
                      <a:pt x="1120" y="280"/>
                      <a:pt x="1040" y="271"/>
                    </a:cubicBezTo>
                    <a:cubicBezTo>
                      <a:pt x="1010" y="260"/>
                      <a:pt x="980" y="251"/>
                      <a:pt x="950" y="251"/>
                    </a:cubicBezTo>
                    <a:cubicBezTo>
                      <a:pt x="920" y="240"/>
                      <a:pt x="880" y="231"/>
                      <a:pt x="840" y="220"/>
                    </a:cubicBezTo>
                    <a:cubicBezTo>
                      <a:pt x="780" y="211"/>
                      <a:pt x="711" y="191"/>
                      <a:pt x="651" y="180"/>
                    </a:cubicBezTo>
                    <a:cubicBezTo>
                      <a:pt x="600" y="171"/>
                      <a:pt x="560" y="160"/>
                      <a:pt x="520" y="151"/>
                    </a:cubicBezTo>
                    <a:cubicBezTo>
                      <a:pt x="511" y="151"/>
                      <a:pt x="500" y="140"/>
                      <a:pt x="491" y="140"/>
                    </a:cubicBezTo>
                    <a:cubicBezTo>
                      <a:pt x="460" y="140"/>
                      <a:pt x="440" y="131"/>
                      <a:pt x="411" y="121"/>
                    </a:cubicBezTo>
                    <a:lnTo>
                      <a:pt x="391" y="121"/>
                    </a:lnTo>
                    <a:cubicBezTo>
                      <a:pt x="371" y="111"/>
                      <a:pt x="361" y="111"/>
                      <a:pt x="351" y="111"/>
                    </a:cubicBezTo>
                    <a:cubicBezTo>
                      <a:pt x="331" y="101"/>
                      <a:pt x="311" y="101"/>
                      <a:pt x="291" y="91"/>
                    </a:cubicBezTo>
                    <a:lnTo>
                      <a:pt x="271" y="91"/>
                    </a:lnTo>
                    <a:cubicBezTo>
                      <a:pt x="261" y="91"/>
                      <a:pt x="261" y="81"/>
                      <a:pt x="261" y="81"/>
                    </a:cubicBezTo>
                    <a:cubicBezTo>
                      <a:pt x="231" y="71"/>
                      <a:pt x="191" y="61"/>
                      <a:pt x="161" y="51"/>
                    </a:cubicBezTo>
                    <a:lnTo>
                      <a:pt x="151" y="51"/>
                    </a:lnTo>
                    <a:cubicBezTo>
                      <a:pt x="141" y="51"/>
                      <a:pt x="141" y="51"/>
                      <a:pt x="131" y="41"/>
                    </a:cubicBezTo>
                    <a:cubicBezTo>
                      <a:pt x="121" y="41"/>
                      <a:pt x="101" y="31"/>
                      <a:pt x="91" y="31"/>
                    </a:cubicBezTo>
                    <a:cubicBezTo>
                      <a:pt x="61" y="21"/>
                      <a:pt x="41" y="11"/>
                      <a:pt x="21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96" name="Google Shape;1396;p46"/>
              <p:cNvSpPr/>
              <p:nvPr/>
            </p:nvSpPr>
            <p:spPr>
              <a:xfrm>
                <a:off x="5126271" y="2191374"/>
                <a:ext cx="59" cy="1818"/>
              </a:xfrm>
              <a:custGeom>
                <a:avLst/>
                <a:gdLst/>
                <a:ahLst/>
                <a:cxnLst/>
                <a:rect l="l" t="t" r="r" b="b"/>
                <a:pathLst>
                  <a:path w="1" h="31" extrusionOk="0">
                    <a:moveTo>
                      <a:pt x="0" y="1"/>
                    </a:moveTo>
                    <a:lnTo>
                      <a:pt x="0" y="2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97" name="Google Shape;1397;p46"/>
              <p:cNvSpPr/>
              <p:nvPr/>
            </p:nvSpPr>
            <p:spPr>
              <a:xfrm>
                <a:off x="5111665" y="3690657"/>
                <a:ext cx="11732" cy="24813"/>
              </a:xfrm>
              <a:custGeom>
                <a:avLst/>
                <a:gdLst/>
                <a:ahLst/>
                <a:cxnLst/>
                <a:rect l="l" t="t" r="r" b="b"/>
                <a:pathLst>
                  <a:path w="200" h="423" extrusionOk="0">
                    <a:moveTo>
                      <a:pt x="150" y="0"/>
                    </a:moveTo>
                    <a:cubicBezTo>
                      <a:pt x="130" y="0"/>
                      <a:pt x="110" y="20"/>
                      <a:pt x="100" y="40"/>
                    </a:cubicBezTo>
                    <a:cubicBezTo>
                      <a:pt x="80" y="90"/>
                      <a:pt x="60" y="150"/>
                      <a:pt x="50" y="210"/>
                    </a:cubicBezTo>
                    <a:cubicBezTo>
                      <a:pt x="30" y="260"/>
                      <a:pt x="10" y="310"/>
                      <a:pt x="0" y="370"/>
                    </a:cubicBezTo>
                    <a:cubicBezTo>
                      <a:pt x="0" y="390"/>
                      <a:pt x="10" y="410"/>
                      <a:pt x="30" y="420"/>
                    </a:cubicBezTo>
                    <a:cubicBezTo>
                      <a:pt x="35" y="422"/>
                      <a:pt x="40" y="423"/>
                      <a:pt x="45" y="423"/>
                    </a:cubicBezTo>
                    <a:cubicBezTo>
                      <a:pt x="67" y="423"/>
                      <a:pt x="80" y="406"/>
                      <a:pt x="80" y="390"/>
                    </a:cubicBezTo>
                    <a:lnTo>
                      <a:pt x="140" y="240"/>
                    </a:lnTo>
                    <a:cubicBezTo>
                      <a:pt x="160" y="180"/>
                      <a:pt x="170" y="120"/>
                      <a:pt x="190" y="60"/>
                    </a:cubicBezTo>
                    <a:cubicBezTo>
                      <a:pt x="200" y="40"/>
                      <a:pt x="180" y="10"/>
                      <a:pt x="160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98" name="Google Shape;1398;p46"/>
              <p:cNvSpPr/>
              <p:nvPr/>
            </p:nvSpPr>
            <p:spPr>
              <a:xfrm>
                <a:off x="5104626" y="3684205"/>
                <a:ext cx="9972" cy="21763"/>
              </a:xfrm>
              <a:custGeom>
                <a:avLst/>
                <a:gdLst/>
                <a:ahLst/>
                <a:cxnLst/>
                <a:rect l="l" t="t" r="r" b="b"/>
                <a:pathLst>
                  <a:path w="170" h="371" extrusionOk="0">
                    <a:moveTo>
                      <a:pt x="130" y="0"/>
                    </a:moveTo>
                    <a:lnTo>
                      <a:pt x="120" y="10"/>
                    </a:lnTo>
                    <a:cubicBezTo>
                      <a:pt x="100" y="50"/>
                      <a:pt x="90" y="80"/>
                      <a:pt x="70" y="110"/>
                    </a:cubicBezTo>
                    <a:cubicBezTo>
                      <a:pt x="60" y="140"/>
                      <a:pt x="50" y="160"/>
                      <a:pt x="40" y="190"/>
                    </a:cubicBezTo>
                    <a:cubicBezTo>
                      <a:pt x="30" y="210"/>
                      <a:pt x="20" y="230"/>
                      <a:pt x="20" y="260"/>
                    </a:cubicBezTo>
                    <a:cubicBezTo>
                      <a:pt x="10" y="290"/>
                      <a:pt x="0" y="320"/>
                      <a:pt x="0" y="350"/>
                    </a:cubicBezTo>
                    <a:cubicBezTo>
                      <a:pt x="0" y="350"/>
                      <a:pt x="0" y="360"/>
                      <a:pt x="10" y="370"/>
                    </a:cubicBezTo>
                    <a:lnTo>
                      <a:pt x="50" y="370"/>
                    </a:lnTo>
                    <a:lnTo>
                      <a:pt x="50" y="350"/>
                    </a:lnTo>
                    <a:cubicBezTo>
                      <a:pt x="50" y="340"/>
                      <a:pt x="50" y="340"/>
                      <a:pt x="60" y="340"/>
                    </a:cubicBezTo>
                    <a:cubicBezTo>
                      <a:pt x="60" y="320"/>
                      <a:pt x="60" y="290"/>
                      <a:pt x="70" y="270"/>
                    </a:cubicBezTo>
                    <a:cubicBezTo>
                      <a:pt x="80" y="250"/>
                      <a:pt x="80" y="230"/>
                      <a:pt x="90" y="210"/>
                    </a:cubicBezTo>
                    <a:lnTo>
                      <a:pt x="90" y="200"/>
                    </a:lnTo>
                    <a:cubicBezTo>
                      <a:pt x="100" y="190"/>
                      <a:pt x="110" y="170"/>
                      <a:pt x="110" y="160"/>
                    </a:cubicBezTo>
                    <a:lnTo>
                      <a:pt x="170" y="40"/>
                    </a:lnTo>
                    <a:lnTo>
                      <a:pt x="170" y="20"/>
                    </a:lnTo>
                    <a:cubicBezTo>
                      <a:pt x="170" y="10"/>
                      <a:pt x="160" y="10"/>
                      <a:pt x="160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99" name="Google Shape;1399;p46"/>
              <p:cNvSpPr/>
              <p:nvPr/>
            </p:nvSpPr>
            <p:spPr>
              <a:xfrm>
                <a:off x="5094595" y="1077778"/>
                <a:ext cx="14782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0" extrusionOk="0">
                    <a:moveTo>
                      <a:pt x="81" y="0"/>
                    </a:moveTo>
                    <a:cubicBezTo>
                      <a:pt x="61" y="0"/>
                      <a:pt x="41" y="10"/>
                      <a:pt x="31" y="40"/>
                    </a:cubicBezTo>
                    <a:cubicBezTo>
                      <a:pt x="31" y="60"/>
                      <a:pt x="21" y="80"/>
                      <a:pt x="21" y="100"/>
                    </a:cubicBezTo>
                    <a:cubicBezTo>
                      <a:pt x="11" y="140"/>
                      <a:pt x="1" y="180"/>
                      <a:pt x="11" y="220"/>
                    </a:cubicBezTo>
                    <a:cubicBezTo>
                      <a:pt x="21" y="240"/>
                      <a:pt x="31" y="260"/>
                      <a:pt x="51" y="270"/>
                    </a:cubicBezTo>
                    <a:cubicBezTo>
                      <a:pt x="71" y="290"/>
                      <a:pt x="91" y="300"/>
                      <a:pt x="111" y="310"/>
                    </a:cubicBezTo>
                    <a:cubicBezTo>
                      <a:pt x="141" y="320"/>
                      <a:pt x="171" y="330"/>
                      <a:pt x="201" y="350"/>
                    </a:cubicBezTo>
                    <a:cubicBezTo>
                      <a:pt x="211" y="350"/>
                      <a:pt x="241" y="340"/>
                      <a:pt x="241" y="330"/>
                    </a:cubicBezTo>
                    <a:cubicBezTo>
                      <a:pt x="251" y="320"/>
                      <a:pt x="251" y="300"/>
                      <a:pt x="251" y="290"/>
                    </a:cubicBezTo>
                    <a:cubicBezTo>
                      <a:pt x="251" y="280"/>
                      <a:pt x="241" y="270"/>
                      <a:pt x="231" y="270"/>
                    </a:cubicBezTo>
                    <a:cubicBezTo>
                      <a:pt x="211" y="260"/>
                      <a:pt x="201" y="250"/>
                      <a:pt x="181" y="240"/>
                    </a:cubicBezTo>
                    <a:cubicBezTo>
                      <a:pt x="171" y="240"/>
                      <a:pt x="161" y="230"/>
                      <a:pt x="151" y="230"/>
                    </a:cubicBezTo>
                    <a:cubicBezTo>
                      <a:pt x="141" y="220"/>
                      <a:pt x="131" y="220"/>
                      <a:pt x="121" y="210"/>
                    </a:cubicBezTo>
                    <a:lnTo>
                      <a:pt x="111" y="200"/>
                    </a:lnTo>
                    <a:lnTo>
                      <a:pt x="111" y="190"/>
                    </a:lnTo>
                    <a:cubicBezTo>
                      <a:pt x="101" y="190"/>
                      <a:pt x="101" y="180"/>
                      <a:pt x="101" y="180"/>
                    </a:cubicBezTo>
                    <a:lnTo>
                      <a:pt x="101" y="160"/>
                    </a:lnTo>
                    <a:cubicBezTo>
                      <a:pt x="101" y="140"/>
                      <a:pt x="111" y="130"/>
                      <a:pt x="111" y="110"/>
                    </a:cubicBezTo>
                    <a:cubicBezTo>
                      <a:pt x="121" y="90"/>
                      <a:pt x="121" y="80"/>
                      <a:pt x="121" y="60"/>
                    </a:cubicBezTo>
                    <a:cubicBezTo>
                      <a:pt x="131" y="40"/>
                      <a:pt x="121" y="10"/>
                      <a:pt x="91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00" name="Google Shape;1400;p46"/>
              <p:cNvSpPr/>
              <p:nvPr/>
            </p:nvSpPr>
            <p:spPr>
              <a:xfrm>
                <a:off x="5078229" y="1068393"/>
                <a:ext cx="13550" cy="2757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470" extrusionOk="0">
                    <a:moveTo>
                      <a:pt x="140" y="0"/>
                    </a:moveTo>
                    <a:cubicBezTo>
                      <a:pt x="130" y="0"/>
                      <a:pt x="120" y="0"/>
                      <a:pt x="110" y="10"/>
                    </a:cubicBezTo>
                    <a:cubicBezTo>
                      <a:pt x="90" y="20"/>
                      <a:pt x="70" y="30"/>
                      <a:pt x="51" y="50"/>
                    </a:cubicBezTo>
                    <a:cubicBezTo>
                      <a:pt x="40" y="70"/>
                      <a:pt x="20" y="100"/>
                      <a:pt x="20" y="120"/>
                    </a:cubicBezTo>
                    <a:cubicBezTo>
                      <a:pt x="11" y="150"/>
                      <a:pt x="0" y="170"/>
                      <a:pt x="0" y="200"/>
                    </a:cubicBezTo>
                    <a:cubicBezTo>
                      <a:pt x="0" y="230"/>
                      <a:pt x="0" y="250"/>
                      <a:pt x="11" y="280"/>
                    </a:cubicBezTo>
                    <a:lnTo>
                      <a:pt x="40" y="340"/>
                    </a:lnTo>
                    <a:cubicBezTo>
                      <a:pt x="60" y="360"/>
                      <a:pt x="80" y="380"/>
                      <a:pt x="90" y="400"/>
                    </a:cubicBezTo>
                    <a:cubicBezTo>
                      <a:pt x="120" y="420"/>
                      <a:pt x="140" y="440"/>
                      <a:pt x="160" y="460"/>
                    </a:cubicBezTo>
                    <a:cubicBezTo>
                      <a:pt x="170" y="460"/>
                      <a:pt x="180" y="470"/>
                      <a:pt x="190" y="470"/>
                    </a:cubicBezTo>
                    <a:cubicBezTo>
                      <a:pt x="200" y="470"/>
                      <a:pt x="210" y="460"/>
                      <a:pt x="220" y="460"/>
                    </a:cubicBezTo>
                    <a:cubicBezTo>
                      <a:pt x="230" y="440"/>
                      <a:pt x="230" y="410"/>
                      <a:pt x="220" y="400"/>
                    </a:cubicBezTo>
                    <a:lnTo>
                      <a:pt x="180" y="360"/>
                    </a:lnTo>
                    <a:lnTo>
                      <a:pt x="120" y="300"/>
                    </a:lnTo>
                    <a:cubicBezTo>
                      <a:pt x="110" y="290"/>
                      <a:pt x="110" y="280"/>
                      <a:pt x="100" y="270"/>
                    </a:cubicBezTo>
                    <a:cubicBezTo>
                      <a:pt x="90" y="250"/>
                      <a:pt x="90" y="240"/>
                      <a:pt x="90" y="220"/>
                    </a:cubicBezTo>
                    <a:cubicBezTo>
                      <a:pt x="80" y="210"/>
                      <a:pt x="80" y="200"/>
                      <a:pt x="90" y="190"/>
                    </a:cubicBezTo>
                    <a:cubicBezTo>
                      <a:pt x="90" y="170"/>
                      <a:pt x="90" y="160"/>
                      <a:pt x="100" y="140"/>
                    </a:cubicBezTo>
                    <a:cubicBezTo>
                      <a:pt x="100" y="130"/>
                      <a:pt x="110" y="120"/>
                      <a:pt x="120" y="110"/>
                    </a:cubicBezTo>
                    <a:cubicBezTo>
                      <a:pt x="120" y="110"/>
                      <a:pt x="120" y="100"/>
                      <a:pt x="130" y="100"/>
                    </a:cubicBezTo>
                    <a:cubicBezTo>
                      <a:pt x="140" y="90"/>
                      <a:pt x="150" y="90"/>
                      <a:pt x="160" y="80"/>
                    </a:cubicBezTo>
                    <a:cubicBezTo>
                      <a:pt x="180" y="70"/>
                      <a:pt x="180" y="40"/>
                      <a:pt x="170" y="20"/>
                    </a:cubicBezTo>
                    <a:cubicBezTo>
                      <a:pt x="160" y="10"/>
                      <a:pt x="150" y="0"/>
                      <a:pt x="140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01" name="Google Shape;1401;p46"/>
              <p:cNvSpPr/>
              <p:nvPr/>
            </p:nvSpPr>
            <p:spPr>
              <a:xfrm>
                <a:off x="5048899" y="2054814"/>
                <a:ext cx="41062" cy="183137"/>
              </a:xfrm>
              <a:custGeom>
                <a:avLst/>
                <a:gdLst/>
                <a:ahLst/>
                <a:cxnLst/>
                <a:rect l="l" t="t" r="r" b="b"/>
                <a:pathLst>
                  <a:path w="700" h="3122" extrusionOk="0">
                    <a:moveTo>
                      <a:pt x="220" y="0"/>
                    </a:moveTo>
                    <a:cubicBezTo>
                      <a:pt x="220" y="0"/>
                      <a:pt x="211" y="0"/>
                      <a:pt x="200" y="10"/>
                    </a:cubicBezTo>
                    <a:cubicBezTo>
                      <a:pt x="171" y="20"/>
                      <a:pt x="171" y="50"/>
                      <a:pt x="180" y="80"/>
                    </a:cubicBezTo>
                    <a:lnTo>
                      <a:pt x="300" y="290"/>
                    </a:lnTo>
                    <a:cubicBezTo>
                      <a:pt x="331" y="360"/>
                      <a:pt x="360" y="430"/>
                      <a:pt x="400" y="500"/>
                    </a:cubicBezTo>
                    <a:cubicBezTo>
                      <a:pt x="420" y="570"/>
                      <a:pt x="451" y="650"/>
                      <a:pt x="471" y="719"/>
                    </a:cubicBezTo>
                    <a:lnTo>
                      <a:pt x="500" y="839"/>
                    </a:lnTo>
                    <a:cubicBezTo>
                      <a:pt x="500" y="870"/>
                      <a:pt x="511" y="890"/>
                      <a:pt x="511" y="919"/>
                    </a:cubicBezTo>
                    <a:cubicBezTo>
                      <a:pt x="520" y="939"/>
                      <a:pt x="520" y="950"/>
                      <a:pt x="520" y="970"/>
                    </a:cubicBezTo>
                    <a:cubicBezTo>
                      <a:pt x="531" y="979"/>
                      <a:pt x="531" y="999"/>
                      <a:pt x="531" y="1010"/>
                    </a:cubicBezTo>
                    <a:cubicBezTo>
                      <a:pt x="531" y="1030"/>
                      <a:pt x="540" y="1050"/>
                      <a:pt x="540" y="1070"/>
                    </a:cubicBezTo>
                    <a:lnTo>
                      <a:pt x="540" y="1090"/>
                    </a:lnTo>
                    <a:cubicBezTo>
                      <a:pt x="540" y="1119"/>
                      <a:pt x="540" y="1139"/>
                      <a:pt x="551" y="1159"/>
                    </a:cubicBezTo>
                    <a:lnTo>
                      <a:pt x="551" y="1219"/>
                    </a:lnTo>
                    <a:cubicBezTo>
                      <a:pt x="551" y="1269"/>
                      <a:pt x="560" y="1319"/>
                      <a:pt x="560" y="1369"/>
                    </a:cubicBezTo>
                    <a:lnTo>
                      <a:pt x="560" y="1519"/>
                    </a:lnTo>
                    <a:cubicBezTo>
                      <a:pt x="560" y="1609"/>
                      <a:pt x="560" y="1689"/>
                      <a:pt x="551" y="1769"/>
                    </a:cubicBezTo>
                    <a:cubicBezTo>
                      <a:pt x="540" y="1799"/>
                      <a:pt x="531" y="1839"/>
                      <a:pt x="531" y="1878"/>
                    </a:cubicBezTo>
                    <a:cubicBezTo>
                      <a:pt x="520" y="1898"/>
                      <a:pt x="520" y="1929"/>
                      <a:pt x="511" y="1958"/>
                    </a:cubicBezTo>
                    <a:cubicBezTo>
                      <a:pt x="491" y="2009"/>
                      <a:pt x="480" y="2058"/>
                      <a:pt x="460" y="2118"/>
                    </a:cubicBezTo>
                    <a:cubicBezTo>
                      <a:pt x="460" y="2138"/>
                      <a:pt x="451" y="2169"/>
                      <a:pt x="440" y="2189"/>
                    </a:cubicBezTo>
                    <a:lnTo>
                      <a:pt x="411" y="2278"/>
                    </a:lnTo>
                    <a:lnTo>
                      <a:pt x="380" y="2338"/>
                    </a:lnTo>
                    <a:cubicBezTo>
                      <a:pt x="371" y="2368"/>
                      <a:pt x="360" y="2388"/>
                      <a:pt x="351" y="2418"/>
                    </a:cubicBezTo>
                    <a:cubicBezTo>
                      <a:pt x="340" y="2458"/>
                      <a:pt x="320" y="2508"/>
                      <a:pt x="300" y="2548"/>
                    </a:cubicBezTo>
                    <a:cubicBezTo>
                      <a:pt x="280" y="2578"/>
                      <a:pt x="271" y="2608"/>
                      <a:pt x="251" y="2638"/>
                    </a:cubicBezTo>
                    <a:cubicBezTo>
                      <a:pt x="251" y="2648"/>
                      <a:pt x="240" y="2658"/>
                      <a:pt x="240" y="2668"/>
                    </a:cubicBezTo>
                    <a:cubicBezTo>
                      <a:pt x="231" y="2678"/>
                      <a:pt x="220" y="2698"/>
                      <a:pt x="211" y="2718"/>
                    </a:cubicBezTo>
                    <a:lnTo>
                      <a:pt x="120" y="2868"/>
                    </a:lnTo>
                    <a:cubicBezTo>
                      <a:pt x="81" y="2918"/>
                      <a:pt x="51" y="2968"/>
                      <a:pt x="21" y="3018"/>
                    </a:cubicBezTo>
                    <a:cubicBezTo>
                      <a:pt x="1" y="3048"/>
                      <a:pt x="11" y="3097"/>
                      <a:pt x="51" y="3108"/>
                    </a:cubicBezTo>
                    <a:cubicBezTo>
                      <a:pt x="58" y="3115"/>
                      <a:pt x="70" y="3122"/>
                      <a:pt x="83" y="3122"/>
                    </a:cubicBezTo>
                    <a:cubicBezTo>
                      <a:pt x="89" y="3122"/>
                      <a:pt x="95" y="3121"/>
                      <a:pt x="100" y="3117"/>
                    </a:cubicBezTo>
                    <a:cubicBezTo>
                      <a:pt x="120" y="3117"/>
                      <a:pt x="131" y="3108"/>
                      <a:pt x="140" y="3088"/>
                    </a:cubicBezTo>
                    <a:cubicBezTo>
                      <a:pt x="180" y="3028"/>
                      <a:pt x="231" y="2958"/>
                      <a:pt x="271" y="2898"/>
                    </a:cubicBezTo>
                    <a:cubicBezTo>
                      <a:pt x="291" y="2868"/>
                      <a:pt x="311" y="2848"/>
                      <a:pt x="320" y="2818"/>
                    </a:cubicBezTo>
                    <a:cubicBezTo>
                      <a:pt x="340" y="2798"/>
                      <a:pt x="351" y="2778"/>
                      <a:pt x="360" y="2758"/>
                    </a:cubicBezTo>
                    <a:cubicBezTo>
                      <a:pt x="371" y="2748"/>
                      <a:pt x="380" y="2728"/>
                      <a:pt x="391" y="2718"/>
                    </a:cubicBezTo>
                    <a:cubicBezTo>
                      <a:pt x="400" y="2688"/>
                      <a:pt x="420" y="2648"/>
                      <a:pt x="440" y="2618"/>
                    </a:cubicBezTo>
                    <a:cubicBezTo>
                      <a:pt x="440" y="2608"/>
                      <a:pt x="451" y="2598"/>
                      <a:pt x="451" y="2588"/>
                    </a:cubicBezTo>
                    <a:cubicBezTo>
                      <a:pt x="460" y="2558"/>
                      <a:pt x="480" y="2538"/>
                      <a:pt x="491" y="2508"/>
                    </a:cubicBezTo>
                    <a:cubicBezTo>
                      <a:pt x="500" y="2478"/>
                      <a:pt x="511" y="2448"/>
                      <a:pt x="531" y="2418"/>
                    </a:cubicBezTo>
                    <a:cubicBezTo>
                      <a:pt x="540" y="2388"/>
                      <a:pt x="551" y="2358"/>
                      <a:pt x="560" y="2318"/>
                    </a:cubicBezTo>
                    <a:cubicBezTo>
                      <a:pt x="590" y="2258"/>
                      <a:pt x="610" y="2189"/>
                      <a:pt x="630" y="2129"/>
                    </a:cubicBezTo>
                    <a:cubicBezTo>
                      <a:pt x="640" y="2078"/>
                      <a:pt x="650" y="2038"/>
                      <a:pt x="660" y="1998"/>
                    </a:cubicBezTo>
                    <a:cubicBezTo>
                      <a:pt x="660" y="1989"/>
                      <a:pt x="660" y="1978"/>
                      <a:pt x="670" y="1969"/>
                    </a:cubicBezTo>
                    <a:cubicBezTo>
                      <a:pt x="670" y="1938"/>
                      <a:pt x="680" y="1918"/>
                      <a:pt x="680" y="1889"/>
                    </a:cubicBezTo>
                    <a:cubicBezTo>
                      <a:pt x="690" y="1819"/>
                      <a:pt x="700" y="1739"/>
                      <a:pt x="700" y="1669"/>
                    </a:cubicBezTo>
                    <a:lnTo>
                      <a:pt x="700" y="1529"/>
                    </a:lnTo>
                    <a:lnTo>
                      <a:pt x="700" y="1449"/>
                    </a:lnTo>
                    <a:cubicBezTo>
                      <a:pt x="690" y="1409"/>
                      <a:pt x="690" y="1379"/>
                      <a:pt x="690" y="1339"/>
                    </a:cubicBezTo>
                    <a:cubicBezTo>
                      <a:pt x="690" y="1299"/>
                      <a:pt x="680" y="1259"/>
                      <a:pt x="680" y="1219"/>
                    </a:cubicBezTo>
                    <a:cubicBezTo>
                      <a:pt x="670" y="1179"/>
                      <a:pt x="670" y="1139"/>
                      <a:pt x="660" y="1099"/>
                    </a:cubicBezTo>
                    <a:cubicBezTo>
                      <a:pt x="650" y="1059"/>
                      <a:pt x="650" y="1030"/>
                      <a:pt x="640" y="999"/>
                    </a:cubicBezTo>
                    <a:cubicBezTo>
                      <a:pt x="640" y="970"/>
                      <a:pt x="630" y="939"/>
                      <a:pt x="620" y="910"/>
                    </a:cubicBezTo>
                    <a:cubicBezTo>
                      <a:pt x="610" y="870"/>
                      <a:pt x="610" y="830"/>
                      <a:pt x="600" y="799"/>
                    </a:cubicBezTo>
                    <a:cubicBezTo>
                      <a:pt x="590" y="759"/>
                      <a:pt x="580" y="719"/>
                      <a:pt x="560" y="679"/>
                    </a:cubicBezTo>
                    <a:lnTo>
                      <a:pt x="531" y="590"/>
                    </a:lnTo>
                    <a:cubicBezTo>
                      <a:pt x="520" y="550"/>
                      <a:pt x="511" y="520"/>
                      <a:pt x="491" y="480"/>
                    </a:cubicBezTo>
                    <a:cubicBezTo>
                      <a:pt x="460" y="400"/>
                      <a:pt x="431" y="330"/>
                      <a:pt x="391" y="250"/>
                    </a:cubicBezTo>
                    <a:cubicBezTo>
                      <a:pt x="360" y="170"/>
                      <a:pt x="311" y="100"/>
                      <a:pt x="271" y="20"/>
                    </a:cubicBezTo>
                    <a:cubicBezTo>
                      <a:pt x="260" y="10"/>
                      <a:pt x="240" y="0"/>
                      <a:pt x="220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02" name="Google Shape;1402;p46"/>
              <p:cNvSpPr/>
              <p:nvPr/>
            </p:nvSpPr>
            <p:spPr>
              <a:xfrm>
                <a:off x="5058285" y="1059007"/>
                <a:ext cx="21763" cy="33671"/>
              </a:xfrm>
              <a:custGeom>
                <a:avLst/>
                <a:gdLst/>
                <a:ahLst/>
                <a:cxnLst/>
                <a:rect l="l" t="t" r="r" b="b"/>
                <a:pathLst>
                  <a:path w="371" h="574" extrusionOk="0">
                    <a:moveTo>
                      <a:pt x="220" y="0"/>
                    </a:moveTo>
                    <a:cubicBezTo>
                      <a:pt x="220" y="0"/>
                      <a:pt x="211" y="0"/>
                      <a:pt x="200" y="10"/>
                    </a:cubicBezTo>
                    <a:cubicBezTo>
                      <a:pt x="180" y="10"/>
                      <a:pt x="171" y="20"/>
                      <a:pt x="151" y="30"/>
                    </a:cubicBezTo>
                    <a:cubicBezTo>
                      <a:pt x="111" y="50"/>
                      <a:pt x="80" y="90"/>
                      <a:pt x="60" y="120"/>
                    </a:cubicBezTo>
                    <a:cubicBezTo>
                      <a:pt x="40" y="140"/>
                      <a:pt x="40" y="160"/>
                      <a:pt x="31" y="180"/>
                    </a:cubicBezTo>
                    <a:cubicBezTo>
                      <a:pt x="20" y="200"/>
                      <a:pt x="20" y="220"/>
                      <a:pt x="11" y="230"/>
                    </a:cubicBezTo>
                    <a:cubicBezTo>
                      <a:pt x="11" y="260"/>
                      <a:pt x="0" y="280"/>
                      <a:pt x="11" y="300"/>
                    </a:cubicBezTo>
                    <a:cubicBezTo>
                      <a:pt x="11" y="330"/>
                      <a:pt x="11" y="350"/>
                      <a:pt x="20" y="370"/>
                    </a:cubicBezTo>
                    <a:cubicBezTo>
                      <a:pt x="31" y="390"/>
                      <a:pt x="40" y="410"/>
                      <a:pt x="51" y="420"/>
                    </a:cubicBezTo>
                    <a:cubicBezTo>
                      <a:pt x="60" y="440"/>
                      <a:pt x="71" y="460"/>
                      <a:pt x="91" y="470"/>
                    </a:cubicBezTo>
                    <a:cubicBezTo>
                      <a:pt x="131" y="500"/>
                      <a:pt x="160" y="510"/>
                      <a:pt x="200" y="530"/>
                    </a:cubicBezTo>
                    <a:cubicBezTo>
                      <a:pt x="231" y="550"/>
                      <a:pt x="271" y="560"/>
                      <a:pt x="300" y="570"/>
                    </a:cubicBezTo>
                    <a:cubicBezTo>
                      <a:pt x="306" y="572"/>
                      <a:pt x="312" y="574"/>
                      <a:pt x="318" y="574"/>
                    </a:cubicBezTo>
                    <a:cubicBezTo>
                      <a:pt x="335" y="574"/>
                      <a:pt x="353" y="564"/>
                      <a:pt x="360" y="550"/>
                    </a:cubicBezTo>
                    <a:cubicBezTo>
                      <a:pt x="360" y="540"/>
                      <a:pt x="371" y="530"/>
                      <a:pt x="360" y="520"/>
                    </a:cubicBezTo>
                    <a:cubicBezTo>
                      <a:pt x="360" y="500"/>
                      <a:pt x="351" y="490"/>
                      <a:pt x="340" y="490"/>
                    </a:cubicBezTo>
                    <a:cubicBezTo>
                      <a:pt x="320" y="480"/>
                      <a:pt x="291" y="470"/>
                      <a:pt x="271" y="450"/>
                    </a:cubicBezTo>
                    <a:cubicBezTo>
                      <a:pt x="231" y="430"/>
                      <a:pt x="191" y="420"/>
                      <a:pt x="160" y="390"/>
                    </a:cubicBezTo>
                    <a:cubicBezTo>
                      <a:pt x="151" y="390"/>
                      <a:pt x="151" y="380"/>
                      <a:pt x="140" y="380"/>
                    </a:cubicBezTo>
                    <a:cubicBezTo>
                      <a:pt x="140" y="370"/>
                      <a:pt x="131" y="360"/>
                      <a:pt x="120" y="340"/>
                    </a:cubicBezTo>
                    <a:cubicBezTo>
                      <a:pt x="120" y="330"/>
                      <a:pt x="111" y="310"/>
                      <a:pt x="111" y="300"/>
                    </a:cubicBezTo>
                    <a:lnTo>
                      <a:pt x="111" y="280"/>
                    </a:lnTo>
                    <a:cubicBezTo>
                      <a:pt x="120" y="250"/>
                      <a:pt x="120" y="230"/>
                      <a:pt x="131" y="200"/>
                    </a:cubicBezTo>
                    <a:cubicBezTo>
                      <a:pt x="140" y="190"/>
                      <a:pt x="140" y="180"/>
                      <a:pt x="151" y="170"/>
                    </a:cubicBezTo>
                    <a:cubicBezTo>
                      <a:pt x="160" y="150"/>
                      <a:pt x="180" y="130"/>
                      <a:pt x="200" y="120"/>
                    </a:cubicBezTo>
                    <a:lnTo>
                      <a:pt x="220" y="100"/>
                    </a:lnTo>
                    <a:cubicBezTo>
                      <a:pt x="231" y="100"/>
                      <a:pt x="231" y="100"/>
                      <a:pt x="240" y="110"/>
                    </a:cubicBezTo>
                    <a:lnTo>
                      <a:pt x="260" y="110"/>
                    </a:lnTo>
                    <a:cubicBezTo>
                      <a:pt x="271" y="110"/>
                      <a:pt x="280" y="100"/>
                      <a:pt x="291" y="90"/>
                    </a:cubicBezTo>
                    <a:cubicBezTo>
                      <a:pt x="300" y="80"/>
                      <a:pt x="311" y="70"/>
                      <a:pt x="311" y="60"/>
                    </a:cubicBezTo>
                    <a:cubicBezTo>
                      <a:pt x="311" y="40"/>
                      <a:pt x="300" y="30"/>
                      <a:pt x="291" y="20"/>
                    </a:cubicBezTo>
                    <a:cubicBezTo>
                      <a:pt x="280" y="10"/>
                      <a:pt x="271" y="10"/>
                      <a:pt x="260" y="10"/>
                    </a:cubicBezTo>
                    <a:cubicBezTo>
                      <a:pt x="251" y="10"/>
                      <a:pt x="231" y="0"/>
                      <a:pt x="220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03" name="Google Shape;1403;p46"/>
              <p:cNvSpPr/>
              <p:nvPr/>
            </p:nvSpPr>
            <p:spPr>
              <a:xfrm>
                <a:off x="5025435" y="1151631"/>
                <a:ext cx="13609" cy="24520"/>
              </a:xfrm>
              <a:custGeom>
                <a:avLst/>
                <a:gdLst/>
                <a:ahLst/>
                <a:cxnLst/>
                <a:rect l="l" t="t" r="r" b="b"/>
                <a:pathLst>
                  <a:path w="232" h="418" extrusionOk="0">
                    <a:moveTo>
                      <a:pt x="111" y="0"/>
                    </a:moveTo>
                    <a:cubicBezTo>
                      <a:pt x="101" y="0"/>
                      <a:pt x="101" y="10"/>
                      <a:pt x="91" y="10"/>
                    </a:cubicBezTo>
                    <a:cubicBezTo>
                      <a:pt x="81" y="20"/>
                      <a:pt x="71" y="30"/>
                      <a:pt x="61" y="30"/>
                    </a:cubicBezTo>
                    <a:cubicBezTo>
                      <a:pt x="51" y="40"/>
                      <a:pt x="41" y="60"/>
                      <a:pt x="31" y="70"/>
                    </a:cubicBezTo>
                    <a:cubicBezTo>
                      <a:pt x="11" y="100"/>
                      <a:pt x="1" y="130"/>
                      <a:pt x="1" y="160"/>
                    </a:cubicBezTo>
                    <a:cubicBezTo>
                      <a:pt x="11" y="190"/>
                      <a:pt x="21" y="220"/>
                      <a:pt x="41" y="250"/>
                    </a:cubicBezTo>
                    <a:lnTo>
                      <a:pt x="71" y="280"/>
                    </a:lnTo>
                    <a:cubicBezTo>
                      <a:pt x="81" y="300"/>
                      <a:pt x="101" y="320"/>
                      <a:pt x="111" y="340"/>
                    </a:cubicBezTo>
                    <a:cubicBezTo>
                      <a:pt x="131" y="360"/>
                      <a:pt x="151" y="380"/>
                      <a:pt x="171" y="409"/>
                    </a:cubicBezTo>
                    <a:cubicBezTo>
                      <a:pt x="176" y="415"/>
                      <a:pt x="183" y="417"/>
                      <a:pt x="191" y="417"/>
                    </a:cubicBezTo>
                    <a:cubicBezTo>
                      <a:pt x="198" y="417"/>
                      <a:pt x="206" y="415"/>
                      <a:pt x="211" y="409"/>
                    </a:cubicBezTo>
                    <a:cubicBezTo>
                      <a:pt x="221" y="409"/>
                      <a:pt x="231" y="400"/>
                      <a:pt x="231" y="389"/>
                    </a:cubicBezTo>
                    <a:lnTo>
                      <a:pt x="231" y="360"/>
                    </a:lnTo>
                    <a:lnTo>
                      <a:pt x="141" y="240"/>
                    </a:lnTo>
                    <a:cubicBezTo>
                      <a:pt x="121" y="220"/>
                      <a:pt x="101" y="200"/>
                      <a:pt x="91" y="170"/>
                    </a:cubicBezTo>
                    <a:lnTo>
                      <a:pt x="91" y="150"/>
                    </a:lnTo>
                    <a:lnTo>
                      <a:pt x="91" y="140"/>
                    </a:lnTo>
                    <a:lnTo>
                      <a:pt x="91" y="130"/>
                    </a:lnTo>
                    <a:cubicBezTo>
                      <a:pt x="91" y="120"/>
                      <a:pt x="101" y="110"/>
                      <a:pt x="101" y="110"/>
                    </a:cubicBezTo>
                    <a:cubicBezTo>
                      <a:pt x="111" y="100"/>
                      <a:pt x="111" y="90"/>
                      <a:pt x="121" y="90"/>
                    </a:cubicBezTo>
                    <a:cubicBezTo>
                      <a:pt x="121" y="80"/>
                      <a:pt x="131" y="80"/>
                      <a:pt x="131" y="80"/>
                    </a:cubicBezTo>
                    <a:cubicBezTo>
                      <a:pt x="141" y="70"/>
                      <a:pt x="151" y="70"/>
                      <a:pt x="151" y="60"/>
                    </a:cubicBezTo>
                    <a:lnTo>
                      <a:pt x="151" y="20"/>
                    </a:lnTo>
                    <a:cubicBezTo>
                      <a:pt x="141" y="10"/>
                      <a:pt x="121" y="0"/>
                      <a:pt x="111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04" name="Google Shape;1404;p46"/>
              <p:cNvSpPr/>
              <p:nvPr/>
            </p:nvSpPr>
            <p:spPr>
              <a:xfrm>
                <a:off x="5035994" y="1295171"/>
                <a:ext cx="1232" cy="59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extrusionOk="0">
                    <a:moveTo>
                      <a:pt x="2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05" name="Google Shape;1405;p46"/>
              <p:cNvSpPr/>
              <p:nvPr/>
            </p:nvSpPr>
            <p:spPr>
              <a:xfrm>
                <a:off x="5027254" y="1819765"/>
                <a:ext cx="7626" cy="24344"/>
              </a:xfrm>
              <a:custGeom>
                <a:avLst/>
                <a:gdLst/>
                <a:ahLst/>
                <a:cxnLst/>
                <a:rect l="l" t="t" r="r" b="b"/>
                <a:pathLst>
                  <a:path w="130" h="415" extrusionOk="0">
                    <a:moveTo>
                      <a:pt x="120" y="1"/>
                    </a:moveTo>
                    <a:cubicBezTo>
                      <a:pt x="110" y="1"/>
                      <a:pt x="100" y="1"/>
                      <a:pt x="100" y="10"/>
                    </a:cubicBezTo>
                    <a:cubicBezTo>
                      <a:pt x="90" y="50"/>
                      <a:pt x="80" y="90"/>
                      <a:pt x="80" y="121"/>
                    </a:cubicBezTo>
                    <a:cubicBezTo>
                      <a:pt x="70" y="141"/>
                      <a:pt x="70" y="150"/>
                      <a:pt x="70" y="161"/>
                    </a:cubicBezTo>
                    <a:cubicBezTo>
                      <a:pt x="60" y="170"/>
                      <a:pt x="60" y="190"/>
                      <a:pt x="60" y="201"/>
                    </a:cubicBezTo>
                    <a:lnTo>
                      <a:pt x="30" y="290"/>
                    </a:lnTo>
                    <a:cubicBezTo>
                      <a:pt x="20" y="330"/>
                      <a:pt x="10" y="360"/>
                      <a:pt x="0" y="400"/>
                    </a:cubicBezTo>
                    <a:lnTo>
                      <a:pt x="10" y="410"/>
                    </a:lnTo>
                    <a:cubicBezTo>
                      <a:pt x="13" y="413"/>
                      <a:pt x="16" y="414"/>
                      <a:pt x="19" y="414"/>
                    </a:cubicBezTo>
                    <a:cubicBezTo>
                      <a:pt x="25" y="414"/>
                      <a:pt x="30" y="407"/>
                      <a:pt x="30" y="400"/>
                    </a:cubicBezTo>
                    <a:cubicBezTo>
                      <a:pt x="50" y="340"/>
                      <a:pt x="70" y="281"/>
                      <a:pt x="90" y="210"/>
                    </a:cubicBezTo>
                    <a:cubicBezTo>
                      <a:pt x="90" y="201"/>
                      <a:pt x="90" y="190"/>
                      <a:pt x="100" y="170"/>
                    </a:cubicBezTo>
                    <a:lnTo>
                      <a:pt x="100" y="130"/>
                    </a:lnTo>
                    <a:cubicBezTo>
                      <a:pt x="110" y="90"/>
                      <a:pt x="120" y="61"/>
                      <a:pt x="130" y="21"/>
                    </a:cubicBezTo>
                    <a:cubicBezTo>
                      <a:pt x="130" y="10"/>
                      <a:pt x="130" y="1"/>
                      <a:pt x="12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06" name="Google Shape;1406;p46"/>
              <p:cNvSpPr/>
              <p:nvPr/>
            </p:nvSpPr>
            <p:spPr>
              <a:xfrm>
                <a:off x="5020215" y="1215453"/>
                <a:ext cx="8799" cy="16132"/>
              </a:xfrm>
              <a:custGeom>
                <a:avLst/>
                <a:gdLst/>
                <a:ahLst/>
                <a:cxnLst/>
                <a:rect l="l" t="t" r="r" b="b"/>
                <a:pathLst>
                  <a:path w="150" h="275" extrusionOk="0">
                    <a:moveTo>
                      <a:pt x="50" y="1"/>
                    </a:moveTo>
                    <a:cubicBezTo>
                      <a:pt x="20" y="1"/>
                      <a:pt x="0" y="21"/>
                      <a:pt x="0" y="51"/>
                    </a:cubicBezTo>
                    <a:lnTo>
                      <a:pt x="0" y="101"/>
                    </a:lnTo>
                    <a:cubicBezTo>
                      <a:pt x="0" y="121"/>
                      <a:pt x="0" y="131"/>
                      <a:pt x="10" y="151"/>
                    </a:cubicBezTo>
                    <a:cubicBezTo>
                      <a:pt x="10" y="171"/>
                      <a:pt x="20" y="191"/>
                      <a:pt x="30" y="201"/>
                    </a:cubicBezTo>
                    <a:cubicBezTo>
                      <a:pt x="30" y="221"/>
                      <a:pt x="40" y="231"/>
                      <a:pt x="50" y="251"/>
                    </a:cubicBezTo>
                    <a:cubicBezTo>
                      <a:pt x="58" y="266"/>
                      <a:pt x="81" y="275"/>
                      <a:pt x="101" y="275"/>
                    </a:cubicBezTo>
                    <a:cubicBezTo>
                      <a:pt x="108" y="275"/>
                      <a:pt x="115" y="274"/>
                      <a:pt x="120" y="271"/>
                    </a:cubicBezTo>
                    <a:cubicBezTo>
                      <a:pt x="140" y="251"/>
                      <a:pt x="150" y="221"/>
                      <a:pt x="140" y="201"/>
                    </a:cubicBezTo>
                    <a:cubicBezTo>
                      <a:pt x="130" y="181"/>
                      <a:pt x="120" y="171"/>
                      <a:pt x="110" y="151"/>
                    </a:cubicBezTo>
                    <a:cubicBezTo>
                      <a:pt x="110" y="141"/>
                      <a:pt x="100" y="131"/>
                      <a:pt x="100" y="121"/>
                    </a:cubicBezTo>
                    <a:lnTo>
                      <a:pt x="100" y="51"/>
                    </a:lnTo>
                    <a:cubicBezTo>
                      <a:pt x="100" y="21"/>
                      <a:pt x="80" y="1"/>
                      <a:pt x="5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07" name="Google Shape;1407;p46"/>
              <p:cNvSpPr/>
              <p:nvPr/>
            </p:nvSpPr>
            <p:spPr>
              <a:xfrm>
                <a:off x="4968008" y="1143419"/>
                <a:ext cx="59833" cy="48512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827" extrusionOk="0">
                    <a:moveTo>
                      <a:pt x="291" y="0"/>
                    </a:moveTo>
                    <a:cubicBezTo>
                      <a:pt x="280" y="0"/>
                      <a:pt x="280" y="10"/>
                      <a:pt x="271" y="10"/>
                    </a:cubicBezTo>
                    <a:cubicBezTo>
                      <a:pt x="251" y="20"/>
                      <a:pt x="231" y="40"/>
                      <a:pt x="201" y="50"/>
                    </a:cubicBezTo>
                    <a:cubicBezTo>
                      <a:pt x="181" y="70"/>
                      <a:pt x="161" y="90"/>
                      <a:pt x="151" y="110"/>
                    </a:cubicBezTo>
                    <a:cubicBezTo>
                      <a:pt x="111" y="160"/>
                      <a:pt x="81" y="210"/>
                      <a:pt x="51" y="270"/>
                    </a:cubicBezTo>
                    <a:cubicBezTo>
                      <a:pt x="31" y="320"/>
                      <a:pt x="21" y="370"/>
                      <a:pt x="11" y="430"/>
                    </a:cubicBezTo>
                    <a:cubicBezTo>
                      <a:pt x="1" y="460"/>
                      <a:pt x="1" y="489"/>
                      <a:pt x="11" y="520"/>
                    </a:cubicBezTo>
                    <a:cubicBezTo>
                      <a:pt x="11" y="540"/>
                      <a:pt x="11" y="549"/>
                      <a:pt x="21" y="560"/>
                    </a:cubicBezTo>
                    <a:cubicBezTo>
                      <a:pt x="21" y="580"/>
                      <a:pt x="31" y="589"/>
                      <a:pt x="41" y="609"/>
                    </a:cubicBezTo>
                    <a:cubicBezTo>
                      <a:pt x="61" y="629"/>
                      <a:pt x="91" y="649"/>
                      <a:pt x="111" y="660"/>
                    </a:cubicBezTo>
                    <a:lnTo>
                      <a:pt x="201" y="689"/>
                    </a:lnTo>
                    <a:cubicBezTo>
                      <a:pt x="221" y="700"/>
                      <a:pt x="241" y="700"/>
                      <a:pt x="260" y="709"/>
                    </a:cubicBezTo>
                    <a:cubicBezTo>
                      <a:pt x="280" y="709"/>
                      <a:pt x="300" y="720"/>
                      <a:pt x="320" y="720"/>
                    </a:cubicBezTo>
                    <a:cubicBezTo>
                      <a:pt x="320" y="729"/>
                      <a:pt x="331" y="740"/>
                      <a:pt x="331" y="749"/>
                    </a:cubicBezTo>
                    <a:cubicBezTo>
                      <a:pt x="340" y="769"/>
                      <a:pt x="371" y="780"/>
                      <a:pt x="391" y="800"/>
                    </a:cubicBezTo>
                    <a:cubicBezTo>
                      <a:pt x="411" y="809"/>
                      <a:pt x="431" y="809"/>
                      <a:pt x="460" y="820"/>
                    </a:cubicBezTo>
                    <a:cubicBezTo>
                      <a:pt x="486" y="824"/>
                      <a:pt x="510" y="827"/>
                      <a:pt x="535" y="827"/>
                    </a:cubicBezTo>
                    <a:cubicBezTo>
                      <a:pt x="560" y="827"/>
                      <a:pt x="585" y="824"/>
                      <a:pt x="611" y="820"/>
                    </a:cubicBezTo>
                    <a:cubicBezTo>
                      <a:pt x="660" y="820"/>
                      <a:pt x="711" y="809"/>
                      <a:pt x="760" y="800"/>
                    </a:cubicBezTo>
                    <a:cubicBezTo>
                      <a:pt x="790" y="800"/>
                      <a:pt x="800" y="769"/>
                      <a:pt x="800" y="749"/>
                    </a:cubicBezTo>
                    <a:lnTo>
                      <a:pt x="800" y="740"/>
                    </a:lnTo>
                    <a:cubicBezTo>
                      <a:pt x="820" y="740"/>
                      <a:pt x="840" y="729"/>
                      <a:pt x="850" y="729"/>
                    </a:cubicBezTo>
                    <a:cubicBezTo>
                      <a:pt x="880" y="729"/>
                      <a:pt x="900" y="720"/>
                      <a:pt x="920" y="709"/>
                    </a:cubicBezTo>
                    <a:cubicBezTo>
                      <a:pt x="940" y="709"/>
                      <a:pt x="960" y="700"/>
                      <a:pt x="980" y="700"/>
                    </a:cubicBezTo>
                    <a:cubicBezTo>
                      <a:pt x="1000" y="689"/>
                      <a:pt x="1020" y="660"/>
                      <a:pt x="1010" y="640"/>
                    </a:cubicBezTo>
                    <a:cubicBezTo>
                      <a:pt x="1010" y="609"/>
                      <a:pt x="980" y="600"/>
                      <a:pt x="950" y="600"/>
                    </a:cubicBezTo>
                    <a:cubicBezTo>
                      <a:pt x="930" y="609"/>
                      <a:pt x="920" y="609"/>
                      <a:pt x="900" y="620"/>
                    </a:cubicBezTo>
                    <a:cubicBezTo>
                      <a:pt x="870" y="620"/>
                      <a:pt x="850" y="629"/>
                      <a:pt x="820" y="629"/>
                    </a:cubicBezTo>
                    <a:lnTo>
                      <a:pt x="780" y="629"/>
                    </a:lnTo>
                    <a:cubicBezTo>
                      <a:pt x="770" y="629"/>
                      <a:pt x="750" y="629"/>
                      <a:pt x="740" y="620"/>
                    </a:cubicBezTo>
                    <a:lnTo>
                      <a:pt x="731" y="620"/>
                    </a:lnTo>
                    <a:cubicBezTo>
                      <a:pt x="731" y="609"/>
                      <a:pt x="720" y="609"/>
                      <a:pt x="720" y="600"/>
                    </a:cubicBezTo>
                    <a:cubicBezTo>
                      <a:pt x="711" y="600"/>
                      <a:pt x="711" y="589"/>
                      <a:pt x="711" y="580"/>
                    </a:cubicBezTo>
                    <a:cubicBezTo>
                      <a:pt x="700" y="580"/>
                      <a:pt x="700" y="569"/>
                      <a:pt x="700" y="560"/>
                    </a:cubicBezTo>
                    <a:lnTo>
                      <a:pt x="700" y="540"/>
                    </a:lnTo>
                    <a:cubicBezTo>
                      <a:pt x="700" y="540"/>
                      <a:pt x="700" y="529"/>
                      <a:pt x="711" y="520"/>
                    </a:cubicBezTo>
                    <a:cubicBezTo>
                      <a:pt x="720" y="500"/>
                      <a:pt x="731" y="469"/>
                      <a:pt x="750" y="450"/>
                    </a:cubicBezTo>
                    <a:cubicBezTo>
                      <a:pt x="760" y="430"/>
                      <a:pt x="780" y="410"/>
                      <a:pt x="800" y="390"/>
                    </a:cubicBezTo>
                    <a:cubicBezTo>
                      <a:pt x="810" y="390"/>
                      <a:pt x="820" y="370"/>
                      <a:pt x="820" y="360"/>
                    </a:cubicBezTo>
                    <a:cubicBezTo>
                      <a:pt x="820" y="350"/>
                      <a:pt x="810" y="340"/>
                      <a:pt x="800" y="330"/>
                    </a:cubicBezTo>
                    <a:cubicBezTo>
                      <a:pt x="790" y="320"/>
                      <a:pt x="780" y="320"/>
                      <a:pt x="770" y="320"/>
                    </a:cubicBezTo>
                    <a:cubicBezTo>
                      <a:pt x="760" y="320"/>
                      <a:pt x="750" y="320"/>
                      <a:pt x="740" y="330"/>
                    </a:cubicBezTo>
                    <a:cubicBezTo>
                      <a:pt x="711" y="350"/>
                      <a:pt x="691" y="370"/>
                      <a:pt x="671" y="400"/>
                    </a:cubicBezTo>
                    <a:cubicBezTo>
                      <a:pt x="651" y="420"/>
                      <a:pt x="640" y="450"/>
                      <a:pt x="620" y="480"/>
                    </a:cubicBezTo>
                    <a:cubicBezTo>
                      <a:pt x="611" y="509"/>
                      <a:pt x="600" y="540"/>
                      <a:pt x="611" y="580"/>
                    </a:cubicBezTo>
                    <a:cubicBezTo>
                      <a:pt x="611" y="620"/>
                      <a:pt x="631" y="649"/>
                      <a:pt x="651" y="680"/>
                    </a:cubicBezTo>
                    <a:lnTo>
                      <a:pt x="671" y="700"/>
                    </a:lnTo>
                    <a:cubicBezTo>
                      <a:pt x="620" y="709"/>
                      <a:pt x="560" y="709"/>
                      <a:pt x="511" y="709"/>
                    </a:cubicBezTo>
                    <a:cubicBezTo>
                      <a:pt x="491" y="700"/>
                      <a:pt x="471" y="700"/>
                      <a:pt x="451" y="689"/>
                    </a:cubicBezTo>
                    <a:cubicBezTo>
                      <a:pt x="451" y="680"/>
                      <a:pt x="440" y="669"/>
                      <a:pt x="431" y="660"/>
                    </a:cubicBezTo>
                    <a:lnTo>
                      <a:pt x="431" y="640"/>
                    </a:lnTo>
                    <a:cubicBezTo>
                      <a:pt x="431" y="620"/>
                      <a:pt x="440" y="609"/>
                      <a:pt x="440" y="589"/>
                    </a:cubicBezTo>
                    <a:cubicBezTo>
                      <a:pt x="451" y="569"/>
                      <a:pt x="451" y="549"/>
                      <a:pt x="460" y="529"/>
                    </a:cubicBezTo>
                    <a:cubicBezTo>
                      <a:pt x="491" y="469"/>
                      <a:pt x="520" y="420"/>
                      <a:pt x="560" y="360"/>
                    </a:cubicBezTo>
                    <a:cubicBezTo>
                      <a:pt x="580" y="340"/>
                      <a:pt x="571" y="300"/>
                      <a:pt x="540" y="290"/>
                    </a:cubicBezTo>
                    <a:cubicBezTo>
                      <a:pt x="531" y="280"/>
                      <a:pt x="520" y="280"/>
                      <a:pt x="511" y="280"/>
                    </a:cubicBezTo>
                    <a:lnTo>
                      <a:pt x="500" y="280"/>
                    </a:lnTo>
                    <a:cubicBezTo>
                      <a:pt x="480" y="280"/>
                      <a:pt x="471" y="290"/>
                      <a:pt x="460" y="310"/>
                    </a:cubicBezTo>
                    <a:cubicBezTo>
                      <a:pt x="411" y="380"/>
                      <a:pt x="360" y="450"/>
                      <a:pt x="340" y="540"/>
                    </a:cubicBezTo>
                    <a:cubicBezTo>
                      <a:pt x="331" y="560"/>
                      <a:pt x="320" y="580"/>
                      <a:pt x="320" y="600"/>
                    </a:cubicBezTo>
                    <a:cubicBezTo>
                      <a:pt x="311" y="609"/>
                      <a:pt x="311" y="620"/>
                      <a:pt x="311" y="629"/>
                    </a:cubicBezTo>
                    <a:cubicBezTo>
                      <a:pt x="291" y="620"/>
                      <a:pt x="280" y="620"/>
                      <a:pt x="260" y="609"/>
                    </a:cubicBezTo>
                    <a:lnTo>
                      <a:pt x="171" y="580"/>
                    </a:lnTo>
                    <a:cubicBezTo>
                      <a:pt x="161" y="580"/>
                      <a:pt x="141" y="569"/>
                      <a:pt x="121" y="560"/>
                    </a:cubicBezTo>
                    <a:cubicBezTo>
                      <a:pt x="121" y="549"/>
                      <a:pt x="121" y="549"/>
                      <a:pt x="111" y="549"/>
                    </a:cubicBezTo>
                    <a:cubicBezTo>
                      <a:pt x="111" y="540"/>
                      <a:pt x="101" y="529"/>
                      <a:pt x="101" y="529"/>
                    </a:cubicBezTo>
                    <a:cubicBezTo>
                      <a:pt x="101" y="520"/>
                      <a:pt x="91" y="500"/>
                      <a:pt x="91" y="489"/>
                    </a:cubicBezTo>
                    <a:lnTo>
                      <a:pt x="91" y="440"/>
                    </a:lnTo>
                    <a:cubicBezTo>
                      <a:pt x="101" y="390"/>
                      <a:pt x="111" y="330"/>
                      <a:pt x="131" y="280"/>
                    </a:cubicBezTo>
                    <a:cubicBezTo>
                      <a:pt x="151" y="240"/>
                      <a:pt x="171" y="210"/>
                      <a:pt x="201" y="170"/>
                    </a:cubicBezTo>
                    <a:lnTo>
                      <a:pt x="260" y="110"/>
                    </a:lnTo>
                    <a:cubicBezTo>
                      <a:pt x="280" y="100"/>
                      <a:pt x="291" y="90"/>
                      <a:pt x="311" y="80"/>
                    </a:cubicBezTo>
                    <a:cubicBezTo>
                      <a:pt x="331" y="70"/>
                      <a:pt x="340" y="40"/>
                      <a:pt x="320" y="20"/>
                    </a:cubicBezTo>
                    <a:cubicBezTo>
                      <a:pt x="320" y="10"/>
                      <a:pt x="300" y="0"/>
                      <a:pt x="291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08" name="Google Shape;1408;p46"/>
              <p:cNvSpPr/>
              <p:nvPr/>
            </p:nvSpPr>
            <p:spPr>
              <a:xfrm>
                <a:off x="5013176" y="1804513"/>
                <a:ext cx="11145" cy="29975"/>
              </a:xfrm>
              <a:custGeom>
                <a:avLst/>
                <a:gdLst/>
                <a:ahLst/>
                <a:cxnLst/>
                <a:rect l="l" t="t" r="r" b="b"/>
                <a:pathLst>
                  <a:path w="190" h="511" extrusionOk="0">
                    <a:moveTo>
                      <a:pt x="160" y="1"/>
                    </a:moveTo>
                    <a:cubicBezTo>
                      <a:pt x="160" y="1"/>
                      <a:pt x="150" y="1"/>
                      <a:pt x="150" y="11"/>
                    </a:cubicBezTo>
                    <a:cubicBezTo>
                      <a:pt x="140" y="11"/>
                      <a:pt x="130" y="21"/>
                      <a:pt x="130" y="21"/>
                    </a:cubicBezTo>
                    <a:cubicBezTo>
                      <a:pt x="130" y="51"/>
                      <a:pt x="120" y="71"/>
                      <a:pt x="120" y="90"/>
                    </a:cubicBezTo>
                    <a:cubicBezTo>
                      <a:pt x="120" y="110"/>
                      <a:pt x="110" y="130"/>
                      <a:pt x="110" y="141"/>
                    </a:cubicBezTo>
                    <a:cubicBezTo>
                      <a:pt x="100" y="181"/>
                      <a:pt x="90" y="210"/>
                      <a:pt x="80" y="250"/>
                    </a:cubicBezTo>
                    <a:cubicBezTo>
                      <a:pt x="60" y="321"/>
                      <a:pt x="30" y="390"/>
                      <a:pt x="0" y="470"/>
                    </a:cubicBezTo>
                    <a:cubicBezTo>
                      <a:pt x="0" y="481"/>
                      <a:pt x="10" y="501"/>
                      <a:pt x="30" y="510"/>
                    </a:cubicBezTo>
                    <a:cubicBezTo>
                      <a:pt x="30" y="510"/>
                      <a:pt x="40" y="510"/>
                      <a:pt x="50" y="501"/>
                    </a:cubicBezTo>
                    <a:cubicBezTo>
                      <a:pt x="60" y="501"/>
                      <a:pt x="60" y="490"/>
                      <a:pt x="60" y="481"/>
                    </a:cubicBezTo>
                    <a:cubicBezTo>
                      <a:pt x="80" y="441"/>
                      <a:pt x="90" y="401"/>
                      <a:pt x="110" y="361"/>
                    </a:cubicBezTo>
                    <a:cubicBezTo>
                      <a:pt x="120" y="330"/>
                      <a:pt x="130" y="301"/>
                      <a:pt x="140" y="261"/>
                    </a:cubicBezTo>
                    <a:cubicBezTo>
                      <a:pt x="150" y="250"/>
                      <a:pt x="150" y="241"/>
                      <a:pt x="150" y="221"/>
                    </a:cubicBezTo>
                    <a:cubicBezTo>
                      <a:pt x="160" y="201"/>
                      <a:pt x="170" y="181"/>
                      <a:pt x="170" y="161"/>
                    </a:cubicBezTo>
                    <a:cubicBezTo>
                      <a:pt x="180" y="141"/>
                      <a:pt x="180" y="130"/>
                      <a:pt x="180" y="110"/>
                    </a:cubicBezTo>
                    <a:cubicBezTo>
                      <a:pt x="180" y="90"/>
                      <a:pt x="190" y="61"/>
                      <a:pt x="190" y="41"/>
                    </a:cubicBezTo>
                    <a:lnTo>
                      <a:pt x="190" y="21"/>
                    </a:lnTo>
                    <a:cubicBezTo>
                      <a:pt x="190" y="11"/>
                      <a:pt x="180" y="1"/>
                      <a:pt x="17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09" name="Google Shape;1409;p46"/>
              <p:cNvSpPr/>
              <p:nvPr/>
            </p:nvSpPr>
            <p:spPr>
              <a:xfrm>
                <a:off x="5004377" y="1216626"/>
                <a:ext cx="9444" cy="1707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291" extrusionOk="0">
                    <a:moveTo>
                      <a:pt x="100" y="1"/>
                    </a:moveTo>
                    <a:cubicBezTo>
                      <a:pt x="80" y="11"/>
                      <a:pt x="71" y="21"/>
                      <a:pt x="60" y="31"/>
                    </a:cubicBezTo>
                    <a:cubicBezTo>
                      <a:pt x="40" y="41"/>
                      <a:pt x="31" y="51"/>
                      <a:pt x="31" y="71"/>
                    </a:cubicBezTo>
                    <a:cubicBezTo>
                      <a:pt x="20" y="81"/>
                      <a:pt x="11" y="101"/>
                      <a:pt x="11" y="111"/>
                    </a:cubicBezTo>
                    <a:cubicBezTo>
                      <a:pt x="0" y="131"/>
                      <a:pt x="0" y="151"/>
                      <a:pt x="0" y="161"/>
                    </a:cubicBezTo>
                    <a:cubicBezTo>
                      <a:pt x="0" y="181"/>
                      <a:pt x="0" y="201"/>
                      <a:pt x="11" y="211"/>
                    </a:cubicBezTo>
                    <a:cubicBezTo>
                      <a:pt x="11" y="231"/>
                      <a:pt x="20" y="241"/>
                      <a:pt x="31" y="251"/>
                    </a:cubicBezTo>
                    <a:cubicBezTo>
                      <a:pt x="51" y="261"/>
                      <a:pt x="60" y="271"/>
                      <a:pt x="80" y="281"/>
                    </a:cubicBezTo>
                    <a:lnTo>
                      <a:pt x="100" y="281"/>
                    </a:lnTo>
                    <a:cubicBezTo>
                      <a:pt x="111" y="281"/>
                      <a:pt x="120" y="291"/>
                      <a:pt x="130" y="291"/>
                    </a:cubicBezTo>
                    <a:cubicBezTo>
                      <a:pt x="140" y="291"/>
                      <a:pt x="140" y="291"/>
                      <a:pt x="150" y="281"/>
                    </a:cubicBezTo>
                    <a:cubicBezTo>
                      <a:pt x="160" y="281"/>
                      <a:pt x="160" y="281"/>
                      <a:pt x="160" y="271"/>
                    </a:cubicBezTo>
                    <a:cubicBezTo>
                      <a:pt x="160" y="261"/>
                      <a:pt x="160" y="251"/>
                      <a:pt x="150" y="251"/>
                    </a:cubicBezTo>
                    <a:cubicBezTo>
                      <a:pt x="130" y="241"/>
                      <a:pt x="120" y="241"/>
                      <a:pt x="111" y="241"/>
                    </a:cubicBezTo>
                    <a:cubicBezTo>
                      <a:pt x="100" y="241"/>
                      <a:pt x="91" y="231"/>
                      <a:pt x="80" y="231"/>
                    </a:cubicBezTo>
                    <a:cubicBezTo>
                      <a:pt x="80" y="231"/>
                      <a:pt x="71" y="231"/>
                      <a:pt x="71" y="221"/>
                    </a:cubicBezTo>
                    <a:cubicBezTo>
                      <a:pt x="60" y="221"/>
                      <a:pt x="60" y="211"/>
                      <a:pt x="60" y="211"/>
                    </a:cubicBezTo>
                    <a:cubicBezTo>
                      <a:pt x="51" y="201"/>
                      <a:pt x="51" y="201"/>
                      <a:pt x="51" y="191"/>
                    </a:cubicBezTo>
                    <a:cubicBezTo>
                      <a:pt x="40" y="191"/>
                      <a:pt x="40" y="191"/>
                      <a:pt x="40" y="181"/>
                    </a:cubicBezTo>
                    <a:lnTo>
                      <a:pt x="40" y="151"/>
                    </a:lnTo>
                    <a:cubicBezTo>
                      <a:pt x="40" y="131"/>
                      <a:pt x="51" y="121"/>
                      <a:pt x="51" y="111"/>
                    </a:cubicBezTo>
                    <a:cubicBezTo>
                      <a:pt x="60" y="101"/>
                      <a:pt x="60" y="91"/>
                      <a:pt x="71" y="81"/>
                    </a:cubicBezTo>
                    <a:cubicBezTo>
                      <a:pt x="80" y="71"/>
                      <a:pt x="80" y="61"/>
                      <a:pt x="91" y="61"/>
                    </a:cubicBezTo>
                    <a:cubicBezTo>
                      <a:pt x="100" y="51"/>
                      <a:pt x="111" y="41"/>
                      <a:pt x="120" y="41"/>
                    </a:cubicBezTo>
                    <a:cubicBezTo>
                      <a:pt x="130" y="31"/>
                      <a:pt x="130" y="21"/>
                      <a:pt x="130" y="11"/>
                    </a:cubicBezTo>
                    <a:cubicBezTo>
                      <a:pt x="120" y="1"/>
                      <a:pt x="120" y="1"/>
                      <a:pt x="111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10" name="Google Shape;1410;p46"/>
              <p:cNvSpPr/>
              <p:nvPr/>
            </p:nvSpPr>
            <p:spPr>
              <a:xfrm>
                <a:off x="4754135" y="3871153"/>
                <a:ext cx="257928" cy="382815"/>
              </a:xfrm>
              <a:custGeom>
                <a:avLst/>
                <a:gdLst/>
                <a:ahLst/>
                <a:cxnLst/>
                <a:rect l="l" t="t" r="r" b="b"/>
                <a:pathLst>
                  <a:path w="4397" h="6526" extrusionOk="0">
                    <a:moveTo>
                      <a:pt x="220" y="1"/>
                    </a:moveTo>
                    <a:cubicBezTo>
                      <a:pt x="190" y="70"/>
                      <a:pt x="160" y="130"/>
                      <a:pt x="140" y="201"/>
                    </a:cubicBezTo>
                    <a:cubicBezTo>
                      <a:pt x="120" y="290"/>
                      <a:pt x="100" y="370"/>
                      <a:pt x="90" y="450"/>
                    </a:cubicBezTo>
                    <a:cubicBezTo>
                      <a:pt x="80" y="540"/>
                      <a:pt x="70" y="630"/>
                      <a:pt x="70" y="710"/>
                    </a:cubicBezTo>
                    <a:cubicBezTo>
                      <a:pt x="60" y="800"/>
                      <a:pt x="60" y="880"/>
                      <a:pt x="50" y="970"/>
                    </a:cubicBezTo>
                    <a:cubicBezTo>
                      <a:pt x="40" y="1050"/>
                      <a:pt x="30" y="1140"/>
                      <a:pt x="20" y="1220"/>
                    </a:cubicBezTo>
                    <a:cubicBezTo>
                      <a:pt x="10" y="1300"/>
                      <a:pt x="0" y="1380"/>
                      <a:pt x="0" y="1460"/>
                    </a:cubicBezTo>
                    <a:cubicBezTo>
                      <a:pt x="0" y="1549"/>
                      <a:pt x="10" y="1629"/>
                      <a:pt x="20" y="1709"/>
                    </a:cubicBezTo>
                    <a:cubicBezTo>
                      <a:pt x="30" y="1799"/>
                      <a:pt x="40" y="1879"/>
                      <a:pt x="60" y="1969"/>
                    </a:cubicBezTo>
                    <a:cubicBezTo>
                      <a:pt x="70" y="2049"/>
                      <a:pt x="80" y="2119"/>
                      <a:pt x="100" y="2199"/>
                    </a:cubicBezTo>
                    <a:cubicBezTo>
                      <a:pt x="140" y="2368"/>
                      <a:pt x="180" y="2528"/>
                      <a:pt x="210" y="2688"/>
                    </a:cubicBezTo>
                    <a:cubicBezTo>
                      <a:pt x="250" y="2858"/>
                      <a:pt x="289" y="3018"/>
                      <a:pt x="349" y="3178"/>
                    </a:cubicBezTo>
                    <a:cubicBezTo>
                      <a:pt x="380" y="3268"/>
                      <a:pt x="420" y="3358"/>
                      <a:pt x="460" y="3438"/>
                    </a:cubicBezTo>
                    <a:lnTo>
                      <a:pt x="580" y="3678"/>
                    </a:lnTo>
                    <a:cubicBezTo>
                      <a:pt x="649" y="3827"/>
                      <a:pt x="740" y="3978"/>
                      <a:pt x="839" y="4107"/>
                    </a:cubicBezTo>
                    <a:cubicBezTo>
                      <a:pt x="949" y="4257"/>
                      <a:pt x="1059" y="4397"/>
                      <a:pt x="1169" y="4537"/>
                    </a:cubicBezTo>
                    <a:cubicBezTo>
                      <a:pt x="1289" y="4667"/>
                      <a:pt x="1409" y="4797"/>
                      <a:pt x="1539" y="4906"/>
                    </a:cubicBezTo>
                    <a:cubicBezTo>
                      <a:pt x="1599" y="4966"/>
                      <a:pt x="1668" y="5017"/>
                      <a:pt x="1739" y="5077"/>
                    </a:cubicBezTo>
                    <a:cubicBezTo>
                      <a:pt x="1819" y="5137"/>
                      <a:pt x="1888" y="5197"/>
                      <a:pt x="1968" y="5257"/>
                    </a:cubicBezTo>
                    <a:cubicBezTo>
                      <a:pt x="2038" y="5306"/>
                      <a:pt x="2118" y="5346"/>
                      <a:pt x="2188" y="5386"/>
                    </a:cubicBezTo>
                    <a:cubicBezTo>
                      <a:pt x="2258" y="5436"/>
                      <a:pt x="2328" y="5476"/>
                      <a:pt x="2398" y="5526"/>
                    </a:cubicBezTo>
                    <a:cubicBezTo>
                      <a:pt x="2538" y="5616"/>
                      <a:pt x="2688" y="5696"/>
                      <a:pt x="2838" y="5766"/>
                    </a:cubicBezTo>
                    <a:cubicBezTo>
                      <a:pt x="2918" y="5806"/>
                      <a:pt x="2987" y="5836"/>
                      <a:pt x="3058" y="5866"/>
                    </a:cubicBezTo>
                    <a:cubicBezTo>
                      <a:pt x="3138" y="5906"/>
                      <a:pt x="3207" y="5956"/>
                      <a:pt x="3277" y="6005"/>
                    </a:cubicBezTo>
                    <a:cubicBezTo>
                      <a:pt x="3347" y="6045"/>
                      <a:pt x="3417" y="6096"/>
                      <a:pt x="3487" y="6136"/>
                    </a:cubicBezTo>
                    <a:cubicBezTo>
                      <a:pt x="3557" y="6176"/>
                      <a:pt x="3637" y="6205"/>
                      <a:pt x="3717" y="6245"/>
                    </a:cubicBezTo>
                    <a:cubicBezTo>
                      <a:pt x="3787" y="6276"/>
                      <a:pt x="3867" y="6305"/>
                      <a:pt x="3946" y="6336"/>
                    </a:cubicBezTo>
                    <a:cubicBezTo>
                      <a:pt x="4017" y="6365"/>
                      <a:pt x="4097" y="6405"/>
                      <a:pt x="4166" y="6436"/>
                    </a:cubicBezTo>
                    <a:cubicBezTo>
                      <a:pt x="4226" y="6465"/>
                      <a:pt x="4297" y="6495"/>
                      <a:pt x="4357" y="6525"/>
                    </a:cubicBezTo>
                    <a:lnTo>
                      <a:pt x="4396" y="6416"/>
                    </a:lnTo>
                    <a:cubicBezTo>
                      <a:pt x="4386" y="6405"/>
                      <a:pt x="4366" y="6396"/>
                      <a:pt x="4346" y="6385"/>
                    </a:cubicBezTo>
                    <a:cubicBezTo>
                      <a:pt x="4306" y="6376"/>
                      <a:pt x="4266" y="6356"/>
                      <a:pt x="4237" y="6336"/>
                    </a:cubicBezTo>
                    <a:cubicBezTo>
                      <a:pt x="4157" y="6296"/>
                      <a:pt x="4077" y="6245"/>
                      <a:pt x="3997" y="6205"/>
                    </a:cubicBezTo>
                    <a:cubicBezTo>
                      <a:pt x="3917" y="6176"/>
                      <a:pt x="3837" y="6136"/>
                      <a:pt x="3757" y="6096"/>
                    </a:cubicBezTo>
                    <a:cubicBezTo>
                      <a:pt x="3717" y="6065"/>
                      <a:pt x="3687" y="6045"/>
                      <a:pt x="3647" y="6016"/>
                    </a:cubicBezTo>
                    <a:cubicBezTo>
                      <a:pt x="3607" y="5996"/>
                      <a:pt x="3577" y="5966"/>
                      <a:pt x="3537" y="5946"/>
                    </a:cubicBezTo>
                    <a:cubicBezTo>
                      <a:pt x="3487" y="5896"/>
                      <a:pt x="3427" y="5856"/>
                      <a:pt x="3377" y="5806"/>
                    </a:cubicBezTo>
                    <a:cubicBezTo>
                      <a:pt x="3337" y="5776"/>
                      <a:pt x="3307" y="5756"/>
                      <a:pt x="3267" y="5726"/>
                    </a:cubicBezTo>
                    <a:cubicBezTo>
                      <a:pt x="3237" y="5696"/>
                      <a:pt x="3197" y="5676"/>
                      <a:pt x="3158" y="5656"/>
                    </a:cubicBezTo>
                    <a:cubicBezTo>
                      <a:pt x="3127" y="5626"/>
                      <a:pt x="3087" y="5616"/>
                      <a:pt x="3058" y="5596"/>
                    </a:cubicBezTo>
                    <a:cubicBezTo>
                      <a:pt x="3018" y="5576"/>
                      <a:pt x="2978" y="5546"/>
                      <a:pt x="2938" y="5526"/>
                    </a:cubicBezTo>
                    <a:cubicBezTo>
                      <a:pt x="2867" y="5486"/>
                      <a:pt x="2798" y="5436"/>
                      <a:pt x="2718" y="5386"/>
                    </a:cubicBezTo>
                    <a:cubicBezTo>
                      <a:pt x="2578" y="5296"/>
                      <a:pt x="2448" y="5206"/>
                      <a:pt x="2308" y="5106"/>
                    </a:cubicBezTo>
                    <a:cubicBezTo>
                      <a:pt x="2238" y="5066"/>
                      <a:pt x="2168" y="5026"/>
                      <a:pt x="2108" y="4977"/>
                    </a:cubicBezTo>
                    <a:cubicBezTo>
                      <a:pt x="2038" y="4926"/>
                      <a:pt x="1968" y="4877"/>
                      <a:pt x="1908" y="4826"/>
                    </a:cubicBezTo>
                    <a:cubicBezTo>
                      <a:pt x="1819" y="4757"/>
                      <a:pt x="1728" y="4687"/>
                      <a:pt x="1639" y="4607"/>
                    </a:cubicBezTo>
                    <a:cubicBezTo>
                      <a:pt x="1548" y="4527"/>
                      <a:pt x="1469" y="4437"/>
                      <a:pt x="1379" y="4357"/>
                    </a:cubicBezTo>
                    <a:cubicBezTo>
                      <a:pt x="1299" y="4267"/>
                      <a:pt x="1229" y="4187"/>
                      <a:pt x="1149" y="4097"/>
                    </a:cubicBezTo>
                    <a:cubicBezTo>
                      <a:pt x="1079" y="4007"/>
                      <a:pt x="1009" y="3927"/>
                      <a:pt x="939" y="3838"/>
                    </a:cubicBezTo>
                    <a:cubicBezTo>
                      <a:pt x="899" y="3778"/>
                      <a:pt x="859" y="3727"/>
                      <a:pt x="819" y="3667"/>
                    </a:cubicBezTo>
                    <a:cubicBezTo>
                      <a:pt x="779" y="3607"/>
                      <a:pt x="740" y="3538"/>
                      <a:pt x="700" y="3478"/>
                    </a:cubicBezTo>
                    <a:cubicBezTo>
                      <a:pt x="669" y="3418"/>
                      <a:pt x="629" y="3358"/>
                      <a:pt x="600" y="3298"/>
                    </a:cubicBezTo>
                    <a:cubicBezTo>
                      <a:pt x="560" y="3228"/>
                      <a:pt x="529" y="3158"/>
                      <a:pt x="500" y="3088"/>
                    </a:cubicBezTo>
                    <a:cubicBezTo>
                      <a:pt x="449" y="2978"/>
                      <a:pt x="409" y="2868"/>
                      <a:pt x="380" y="2748"/>
                    </a:cubicBezTo>
                    <a:cubicBezTo>
                      <a:pt x="340" y="2639"/>
                      <a:pt x="309" y="2528"/>
                      <a:pt x="270" y="2419"/>
                    </a:cubicBezTo>
                    <a:cubicBezTo>
                      <a:pt x="240" y="2299"/>
                      <a:pt x="200" y="2179"/>
                      <a:pt x="180" y="2059"/>
                    </a:cubicBezTo>
                    <a:cubicBezTo>
                      <a:pt x="150" y="1949"/>
                      <a:pt x="130" y="1829"/>
                      <a:pt x="110" y="1709"/>
                    </a:cubicBezTo>
                    <a:cubicBezTo>
                      <a:pt x="100" y="1659"/>
                      <a:pt x="100" y="1609"/>
                      <a:pt x="100" y="1560"/>
                    </a:cubicBezTo>
                    <a:cubicBezTo>
                      <a:pt x="90" y="1509"/>
                      <a:pt x="90" y="1460"/>
                      <a:pt x="100" y="1409"/>
                    </a:cubicBezTo>
                    <a:cubicBezTo>
                      <a:pt x="100" y="1300"/>
                      <a:pt x="120" y="1189"/>
                      <a:pt x="130" y="1080"/>
                    </a:cubicBezTo>
                    <a:cubicBezTo>
                      <a:pt x="140" y="970"/>
                      <a:pt x="150" y="870"/>
                      <a:pt x="160" y="760"/>
                    </a:cubicBezTo>
                    <a:cubicBezTo>
                      <a:pt x="160" y="660"/>
                      <a:pt x="160" y="550"/>
                      <a:pt x="180" y="450"/>
                    </a:cubicBezTo>
                    <a:cubicBezTo>
                      <a:pt x="190" y="390"/>
                      <a:pt x="200" y="321"/>
                      <a:pt x="210" y="270"/>
                    </a:cubicBezTo>
                    <a:cubicBezTo>
                      <a:pt x="220" y="230"/>
                      <a:pt x="230" y="190"/>
                      <a:pt x="250" y="150"/>
                    </a:cubicBezTo>
                    <a:cubicBezTo>
                      <a:pt x="260" y="121"/>
                      <a:pt x="270" y="101"/>
                      <a:pt x="280" y="70"/>
                    </a:cubicBezTo>
                    <a:cubicBezTo>
                      <a:pt x="280" y="61"/>
                      <a:pt x="289" y="50"/>
                      <a:pt x="289" y="30"/>
                    </a:cubicBezTo>
                    <a:lnTo>
                      <a:pt x="220" y="1"/>
                    </a:ln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11" name="Google Shape;1411;p46"/>
              <p:cNvSpPr/>
              <p:nvPr/>
            </p:nvSpPr>
            <p:spPr>
              <a:xfrm>
                <a:off x="5001444" y="1799234"/>
                <a:ext cx="10617" cy="27042"/>
              </a:xfrm>
              <a:custGeom>
                <a:avLst/>
                <a:gdLst/>
                <a:ahLst/>
                <a:cxnLst/>
                <a:rect l="l" t="t" r="r" b="b"/>
                <a:pathLst>
                  <a:path w="181" h="461" extrusionOk="0">
                    <a:moveTo>
                      <a:pt x="161" y="1"/>
                    </a:moveTo>
                    <a:cubicBezTo>
                      <a:pt x="161" y="1"/>
                      <a:pt x="150" y="1"/>
                      <a:pt x="150" y="11"/>
                    </a:cubicBezTo>
                    <a:cubicBezTo>
                      <a:pt x="101" y="151"/>
                      <a:pt x="50" y="291"/>
                      <a:pt x="10" y="431"/>
                    </a:cubicBezTo>
                    <a:cubicBezTo>
                      <a:pt x="1" y="440"/>
                      <a:pt x="10" y="451"/>
                      <a:pt x="21" y="460"/>
                    </a:cubicBezTo>
                    <a:cubicBezTo>
                      <a:pt x="30" y="460"/>
                      <a:pt x="41" y="451"/>
                      <a:pt x="41" y="440"/>
                    </a:cubicBezTo>
                    <a:cubicBezTo>
                      <a:pt x="90" y="300"/>
                      <a:pt x="130" y="161"/>
                      <a:pt x="180" y="21"/>
                    </a:cubicBezTo>
                    <a:cubicBezTo>
                      <a:pt x="180" y="11"/>
                      <a:pt x="180" y="1"/>
                      <a:pt x="17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12" name="Google Shape;1412;p46"/>
              <p:cNvSpPr/>
              <p:nvPr/>
            </p:nvSpPr>
            <p:spPr>
              <a:xfrm>
                <a:off x="4967480" y="3398767"/>
                <a:ext cx="45168" cy="241562"/>
              </a:xfrm>
              <a:custGeom>
                <a:avLst/>
                <a:gdLst/>
                <a:ahLst/>
                <a:cxnLst/>
                <a:rect l="l" t="t" r="r" b="b"/>
                <a:pathLst>
                  <a:path w="770" h="4118" extrusionOk="0">
                    <a:moveTo>
                      <a:pt x="680" y="1"/>
                    </a:moveTo>
                    <a:cubicBezTo>
                      <a:pt x="669" y="1"/>
                      <a:pt x="649" y="1"/>
                      <a:pt x="640" y="10"/>
                    </a:cubicBezTo>
                    <a:cubicBezTo>
                      <a:pt x="629" y="10"/>
                      <a:pt x="629" y="20"/>
                      <a:pt x="620" y="20"/>
                    </a:cubicBezTo>
                    <a:cubicBezTo>
                      <a:pt x="609" y="30"/>
                      <a:pt x="609" y="50"/>
                      <a:pt x="600" y="60"/>
                    </a:cubicBezTo>
                    <a:lnTo>
                      <a:pt x="540" y="210"/>
                    </a:lnTo>
                    <a:cubicBezTo>
                      <a:pt x="529" y="240"/>
                      <a:pt x="520" y="280"/>
                      <a:pt x="509" y="310"/>
                    </a:cubicBezTo>
                    <a:cubicBezTo>
                      <a:pt x="480" y="400"/>
                      <a:pt x="449" y="480"/>
                      <a:pt x="420" y="560"/>
                    </a:cubicBezTo>
                    <a:cubicBezTo>
                      <a:pt x="380" y="700"/>
                      <a:pt x="329" y="849"/>
                      <a:pt x="289" y="989"/>
                    </a:cubicBezTo>
                    <a:cubicBezTo>
                      <a:pt x="269" y="1069"/>
                      <a:pt x="240" y="1149"/>
                      <a:pt x="220" y="1239"/>
                    </a:cubicBezTo>
                    <a:cubicBezTo>
                      <a:pt x="200" y="1319"/>
                      <a:pt x="180" y="1409"/>
                      <a:pt x="160" y="1489"/>
                    </a:cubicBezTo>
                    <a:cubicBezTo>
                      <a:pt x="150" y="1529"/>
                      <a:pt x="140" y="1559"/>
                      <a:pt x="140" y="1599"/>
                    </a:cubicBezTo>
                    <a:cubicBezTo>
                      <a:pt x="130" y="1629"/>
                      <a:pt x="120" y="1669"/>
                      <a:pt x="120" y="1699"/>
                    </a:cubicBezTo>
                    <a:cubicBezTo>
                      <a:pt x="110" y="1749"/>
                      <a:pt x="100" y="1799"/>
                      <a:pt x="90" y="1839"/>
                    </a:cubicBezTo>
                    <a:cubicBezTo>
                      <a:pt x="80" y="1889"/>
                      <a:pt x="80" y="1939"/>
                      <a:pt x="70" y="1979"/>
                    </a:cubicBezTo>
                    <a:cubicBezTo>
                      <a:pt x="50" y="2128"/>
                      <a:pt x="40" y="2288"/>
                      <a:pt x="30" y="2438"/>
                    </a:cubicBezTo>
                    <a:lnTo>
                      <a:pt x="0" y="2948"/>
                    </a:lnTo>
                    <a:lnTo>
                      <a:pt x="0" y="3407"/>
                    </a:lnTo>
                    <a:lnTo>
                      <a:pt x="0" y="3897"/>
                    </a:lnTo>
                    <a:lnTo>
                      <a:pt x="0" y="4047"/>
                    </a:lnTo>
                    <a:cubicBezTo>
                      <a:pt x="0" y="4087"/>
                      <a:pt x="30" y="4117"/>
                      <a:pt x="70" y="4117"/>
                    </a:cubicBezTo>
                    <a:cubicBezTo>
                      <a:pt x="100" y="4117"/>
                      <a:pt x="130" y="4087"/>
                      <a:pt x="130" y="4047"/>
                    </a:cubicBezTo>
                    <a:cubicBezTo>
                      <a:pt x="140" y="3877"/>
                      <a:pt x="140" y="3707"/>
                      <a:pt x="140" y="3547"/>
                    </a:cubicBezTo>
                    <a:cubicBezTo>
                      <a:pt x="140" y="3387"/>
                      <a:pt x="140" y="3227"/>
                      <a:pt x="150" y="3068"/>
                    </a:cubicBezTo>
                    <a:cubicBezTo>
                      <a:pt x="160" y="2898"/>
                      <a:pt x="160" y="2728"/>
                      <a:pt x="170" y="2568"/>
                    </a:cubicBezTo>
                    <a:cubicBezTo>
                      <a:pt x="180" y="2408"/>
                      <a:pt x="190" y="2248"/>
                      <a:pt x="210" y="2088"/>
                    </a:cubicBezTo>
                    <a:cubicBezTo>
                      <a:pt x="210" y="2019"/>
                      <a:pt x="220" y="1948"/>
                      <a:pt x="230" y="1879"/>
                    </a:cubicBezTo>
                    <a:cubicBezTo>
                      <a:pt x="240" y="1799"/>
                      <a:pt x="260" y="1729"/>
                      <a:pt x="269" y="1649"/>
                    </a:cubicBezTo>
                    <a:cubicBezTo>
                      <a:pt x="280" y="1609"/>
                      <a:pt x="289" y="1579"/>
                      <a:pt x="300" y="1539"/>
                    </a:cubicBezTo>
                    <a:lnTo>
                      <a:pt x="329" y="1389"/>
                    </a:lnTo>
                    <a:cubicBezTo>
                      <a:pt x="340" y="1359"/>
                      <a:pt x="349" y="1319"/>
                      <a:pt x="360" y="1289"/>
                    </a:cubicBezTo>
                    <a:cubicBezTo>
                      <a:pt x="369" y="1259"/>
                      <a:pt x="380" y="1219"/>
                      <a:pt x="389" y="1189"/>
                    </a:cubicBezTo>
                    <a:cubicBezTo>
                      <a:pt x="409" y="1109"/>
                      <a:pt x="440" y="1029"/>
                      <a:pt x="460" y="949"/>
                    </a:cubicBezTo>
                    <a:cubicBezTo>
                      <a:pt x="509" y="809"/>
                      <a:pt x="549" y="670"/>
                      <a:pt x="600" y="530"/>
                    </a:cubicBezTo>
                    <a:cubicBezTo>
                      <a:pt x="620" y="460"/>
                      <a:pt x="649" y="390"/>
                      <a:pt x="669" y="320"/>
                    </a:cubicBezTo>
                    <a:cubicBezTo>
                      <a:pt x="700" y="250"/>
                      <a:pt x="729" y="180"/>
                      <a:pt x="759" y="100"/>
                    </a:cubicBezTo>
                    <a:cubicBezTo>
                      <a:pt x="769" y="80"/>
                      <a:pt x="759" y="60"/>
                      <a:pt x="749" y="40"/>
                    </a:cubicBezTo>
                    <a:cubicBezTo>
                      <a:pt x="740" y="20"/>
                      <a:pt x="720" y="10"/>
                      <a:pt x="70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13" name="Google Shape;1413;p46"/>
              <p:cNvSpPr/>
              <p:nvPr/>
            </p:nvSpPr>
            <p:spPr>
              <a:xfrm>
                <a:off x="4986779" y="1217271"/>
                <a:ext cx="20003" cy="25224"/>
              </a:xfrm>
              <a:custGeom>
                <a:avLst/>
                <a:gdLst/>
                <a:ahLst/>
                <a:cxnLst/>
                <a:rect l="l" t="t" r="r" b="b"/>
                <a:pathLst>
                  <a:path w="341" h="430" extrusionOk="0">
                    <a:moveTo>
                      <a:pt x="171" y="0"/>
                    </a:moveTo>
                    <a:cubicBezTo>
                      <a:pt x="160" y="0"/>
                      <a:pt x="160" y="0"/>
                      <a:pt x="151" y="10"/>
                    </a:cubicBezTo>
                    <a:cubicBezTo>
                      <a:pt x="120" y="20"/>
                      <a:pt x="100" y="40"/>
                      <a:pt x="80" y="50"/>
                    </a:cubicBezTo>
                    <a:cubicBezTo>
                      <a:pt x="71" y="60"/>
                      <a:pt x="60" y="80"/>
                      <a:pt x="51" y="90"/>
                    </a:cubicBezTo>
                    <a:cubicBezTo>
                      <a:pt x="40" y="100"/>
                      <a:pt x="40" y="120"/>
                      <a:pt x="31" y="140"/>
                    </a:cubicBezTo>
                    <a:cubicBezTo>
                      <a:pt x="20" y="160"/>
                      <a:pt x="20" y="190"/>
                      <a:pt x="11" y="220"/>
                    </a:cubicBezTo>
                    <a:cubicBezTo>
                      <a:pt x="0" y="250"/>
                      <a:pt x="0" y="290"/>
                      <a:pt x="20" y="320"/>
                    </a:cubicBezTo>
                    <a:cubicBezTo>
                      <a:pt x="20" y="340"/>
                      <a:pt x="31" y="350"/>
                      <a:pt x="40" y="360"/>
                    </a:cubicBezTo>
                    <a:cubicBezTo>
                      <a:pt x="51" y="370"/>
                      <a:pt x="60" y="380"/>
                      <a:pt x="80" y="390"/>
                    </a:cubicBezTo>
                    <a:cubicBezTo>
                      <a:pt x="100" y="410"/>
                      <a:pt x="140" y="420"/>
                      <a:pt x="171" y="429"/>
                    </a:cubicBezTo>
                    <a:lnTo>
                      <a:pt x="300" y="429"/>
                    </a:lnTo>
                    <a:cubicBezTo>
                      <a:pt x="320" y="429"/>
                      <a:pt x="340" y="410"/>
                      <a:pt x="340" y="390"/>
                    </a:cubicBezTo>
                    <a:cubicBezTo>
                      <a:pt x="340" y="360"/>
                      <a:pt x="320" y="340"/>
                      <a:pt x="300" y="340"/>
                    </a:cubicBezTo>
                    <a:lnTo>
                      <a:pt x="200" y="340"/>
                    </a:lnTo>
                    <a:cubicBezTo>
                      <a:pt x="180" y="340"/>
                      <a:pt x="171" y="330"/>
                      <a:pt x="151" y="330"/>
                    </a:cubicBezTo>
                    <a:cubicBezTo>
                      <a:pt x="151" y="320"/>
                      <a:pt x="140" y="320"/>
                      <a:pt x="131" y="310"/>
                    </a:cubicBezTo>
                    <a:cubicBezTo>
                      <a:pt x="120" y="310"/>
                      <a:pt x="120" y="300"/>
                      <a:pt x="111" y="300"/>
                    </a:cubicBezTo>
                    <a:lnTo>
                      <a:pt x="111" y="290"/>
                    </a:lnTo>
                    <a:cubicBezTo>
                      <a:pt x="111" y="280"/>
                      <a:pt x="100" y="280"/>
                      <a:pt x="100" y="270"/>
                    </a:cubicBezTo>
                    <a:lnTo>
                      <a:pt x="100" y="240"/>
                    </a:lnTo>
                    <a:cubicBezTo>
                      <a:pt x="111" y="210"/>
                      <a:pt x="120" y="180"/>
                      <a:pt x="131" y="160"/>
                    </a:cubicBezTo>
                    <a:cubicBezTo>
                      <a:pt x="131" y="150"/>
                      <a:pt x="131" y="140"/>
                      <a:pt x="140" y="130"/>
                    </a:cubicBezTo>
                    <a:cubicBezTo>
                      <a:pt x="151" y="120"/>
                      <a:pt x="160" y="120"/>
                      <a:pt x="171" y="110"/>
                    </a:cubicBezTo>
                    <a:cubicBezTo>
                      <a:pt x="180" y="100"/>
                      <a:pt x="191" y="90"/>
                      <a:pt x="200" y="90"/>
                    </a:cubicBezTo>
                    <a:cubicBezTo>
                      <a:pt x="220" y="80"/>
                      <a:pt x="231" y="50"/>
                      <a:pt x="211" y="20"/>
                    </a:cubicBezTo>
                    <a:cubicBezTo>
                      <a:pt x="200" y="10"/>
                      <a:pt x="191" y="0"/>
                      <a:pt x="171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14" name="Google Shape;1414;p46"/>
              <p:cNvSpPr/>
              <p:nvPr/>
            </p:nvSpPr>
            <p:spPr>
              <a:xfrm>
                <a:off x="4914686" y="1869039"/>
                <a:ext cx="82124" cy="29037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495" extrusionOk="0">
                    <a:moveTo>
                      <a:pt x="1340" y="0"/>
                    </a:moveTo>
                    <a:cubicBezTo>
                      <a:pt x="1209" y="10"/>
                      <a:pt x="1070" y="20"/>
                      <a:pt x="930" y="30"/>
                    </a:cubicBezTo>
                    <a:lnTo>
                      <a:pt x="830" y="30"/>
                    </a:lnTo>
                    <a:cubicBezTo>
                      <a:pt x="790" y="40"/>
                      <a:pt x="760" y="40"/>
                      <a:pt x="720" y="40"/>
                    </a:cubicBezTo>
                    <a:cubicBezTo>
                      <a:pt x="640" y="50"/>
                      <a:pt x="570" y="70"/>
                      <a:pt x="490" y="90"/>
                    </a:cubicBezTo>
                    <a:cubicBezTo>
                      <a:pt x="460" y="100"/>
                      <a:pt x="440" y="110"/>
                      <a:pt x="410" y="120"/>
                    </a:cubicBezTo>
                    <a:cubicBezTo>
                      <a:pt x="390" y="130"/>
                      <a:pt x="381" y="140"/>
                      <a:pt x="361" y="150"/>
                    </a:cubicBezTo>
                    <a:cubicBezTo>
                      <a:pt x="310" y="170"/>
                      <a:pt x="250" y="200"/>
                      <a:pt x="201" y="229"/>
                    </a:cubicBezTo>
                    <a:cubicBezTo>
                      <a:pt x="141" y="269"/>
                      <a:pt x="81" y="329"/>
                      <a:pt x="30" y="389"/>
                    </a:cubicBezTo>
                    <a:cubicBezTo>
                      <a:pt x="1" y="409"/>
                      <a:pt x="1" y="449"/>
                      <a:pt x="30" y="480"/>
                    </a:cubicBezTo>
                    <a:cubicBezTo>
                      <a:pt x="40" y="490"/>
                      <a:pt x="55" y="495"/>
                      <a:pt x="72" y="495"/>
                    </a:cubicBezTo>
                    <a:cubicBezTo>
                      <a:pt x="88" y="495"/>
                      <a:pt x="106" y="490"/>
                      <a:pt x="121" y="480"/>
                    </a:cubicBezTo>
                    <a:cubicBezTo>
                      <a:pt x="150" y="440"/>
                      <a:pt x="190" y="400"/>
                      <a:pt x="230" y="369"/>
                    </a:cubicBezTo>
                    <a:cubicBezTo>
                      <a:pt x="310" y="309"/>
                      <a:pt x="401" y="269"/>
                      <a:pt x="480" y="229"/>
                    </a:cubicBezTo>
                    <a:cubicBezTo>
                      <a:pt x="520" y="220"/>
                      <a:pt x="550" y="209"/>
                      <a:pt x="590" y="200"/>
                    </a:cubicBezTo>
                    <a:cubicBezTo>
                      <a:pt x="630" y="190"/>
                      <a:pt x="670" y="180"/>
                      <a:pt x="720" y="170"/>
                    </a:cubicBezTo>
                    <a:cubicBezTo>
                      <a:pt x="760" y="170"/>
                      <a:pt x="810" y="160"/>
                      <a:pt x="850" y="160"/>
                    </a:cubicBezTo>
                    <a:cubicBezTo>
                      <a:pt x="900" y="150"/>
                      <a:pt x="950" y="150"/>
                      <a:pt x="1000" y="150"/>
                    </a:cubicBezTo>
                    <a:cubicBezTo>
                      <a:pt x="1120" y="140"/>
                      <a:pt x="1229" y="130"/>
                      <a:pt x="1340" y="120"/>
                    </a:cubicBezTo>
                    <a:cubicBezTo>
                      <a:pt x="1360" y="120"/>
                      <a:pt x="1369" y="120"/>
                      <a:pt x="1380" y="110"/>
                    </a:cubicBezTo>
                    <a:cubicBezTo>
                      <a:pt x="1389" y="90"/>
                      <a:pt x="1400" y="80"/>
                      <a:pt x="1400" y="60"/>
                    </a:cubicBezTo>
                    <a:cubicBezTo>
                      <a:pt x="1400" y="30"/>
                      <a:pt x="1380" y="0"/>
                      <a:pt x="1340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15" name="Google Shape;1415;p46"/>
              <p:cNvSpPr/>
              <p:nvPr/>
            </p:nvSpPr>
            <p:spPr>
              <a:xfrm>
                <a:off x="4989712" y="1792195"/>
                <a:ext cx="5338" cy="25869"/>
              </a:xfrm>
              <a:custGeom>
                <a:avLst/>
                <a:gdLst/>
                <a:ahLst/>
                <a:cxnLst/>
                <a:rect l="l" t="t" r="r" b="b"/>
                <a:pathLst>
                  <a:path w="91" h="441" extrusionOk="0">
                    <a:moveTo>
                      <a:pt x="61" y="1"/>
                    </a:moveTo>
                    <a:cubicBezTo>
                      <a:pt x="50" y="1"/>
                      <a:pt x="41" y="11"/>
                      <a:pt x="41" y="31"/>
                    </a:cubicBezTo>
                    <a:cubicBezTo>
                      <a:pt x="30" y="91"/>
                      <a:pt x="30" y="161"/>
                      <a:pt x="21" y="221"/>
                    </a:cubicBezTo>
                    <a:cubicBezTo>
                      <a:pt x="21" y="291"/>
                      <a:pt x="10" y="351"/>
                      <a:pt x="1" y="411"/>
                    </a:cubicBezTo>
                    <a:cubicBezTo>
                      <a:pt x="1" y="431"/>
                      <a:pt x="10" y="440"/>
                      <a:pt x="21" y="440"/>
                    </a:cubicBezTo>
                    <a:lnTo>
                      <a:pt x="41" y="440"/>
                    </a:lnTo>
                    <a:cubicBezTo>
                      <a:pt x="41" y="431"/>
                      <a:pt x="50" y="431"/>
                      <a:pt x="50" y="420"/>
                    </a:cubicBezTo>
                    <a:cubicBezTo>
                      <a:pt x="50" y="400"/>
                      <a:pt x="50" y="380"/>
                      <a:pt x="61" y="360"/>
                    </a:cubicBezTo>
                    <a:lnTo>
                      <a:pt x="61" y="351"/>
                    </a:lnTo>
                    <a:lnTo>
                      <a:pt x="61" y="340"/>
                    </a:lnTo>
                    <a:lnTo>
                      <a:pt x="61" y="331"/>
                    </a:lnTo>
                    <a:lnTo>
                      <a:pt x="61" y="320"/>
                    </a:lnTo>
                    <a:lnTo>
                      <a:pt x="61" y="311"/>
                    </a:lnTo>
                    <a:cubicBezTo>
                      <a:pt x="70" y="271"/>
                      <a:pt x="70" y="231"/>
                      <a:pt x="81" y="191"/>
                    </a:cubicBezTo>
                    <a:cubicBezTo>
                      <a:pt x="81" y="141"/>
                      <a:pt x="81" y="81"/>
                      <a:pt x="90" y="31"/>
                    </a:cubicBezTo>
                    <a:cubicBezTo>
                      <a:pt x="90" y="11"/>
                      <a:pt x="70" y="1"/>
                      <a:pt x="61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16" name="Google Shape;1416;p46"/>
              <p:cNvSpPr/>
              <p:nvPr/>
            </p:nvSpPr>
            <p:spPr>
              <a:xfrm>
                <a:off x="4966835" y="1204366"/>
                <a:ext cx="25869" cy="37718"/>
              </a:xfrm>
              <a:custGeom>
                <a:avLst/>
                <a:gdLst/>
                <a:ahLst/>
                <a:cxnLst/>
                <a:rect l="l" t="t" r="r" b="b"/>
                <a:pathLst>
                  <a:path w="441" h="643" extrusionOk="0">
                    <a:moveTo>
                      <a:pt x="320" y="0"/>
                    </a:moveTo>
                    <a:cubicBezTo>
                      <a:pt x="300" y="0"/>
                      <a:pt x="280" y="0"/>
                      <a:pt x="251" y="10"/>
                    </a:cubicBezTo>
                    <a:lnTo>
                      <a:pt x="221" y="10"/>
                    </a:lnTo>
                    <a:cubicBezTo>
                      <a:pt x="211" y="20"/>
                      <a:pt x="191" y="20"/>
                      <a:pt x="181" y="30"/>
                    </a:cubicBezTo>
                    <a:cubicBezTo>
                      <a:pt x="161" y="40"/>
                      <a:pt x="151" y="50"/>
                      <a:pt x="131" y="70"/>
                    </a:cubicBezTo>
                    <a:cubicBezTo>
                      <a:pt x="111" y="80"/>
                      <a:pt x="101" y="100"/>
                      <a:pt x="91" y="120"/>
                    </a:cubicBezTo>
                    <a:cubicBezTo>
                      <a:pt x="71" y="140"/>
                      <a:pt x="61" y="160"/>
                      <a:pt x="51" y="180"/>
                    </a:cubicBezTo>
                    <a:cubicBezTo>
                      <a:pt x="41" y="220"/>
                      <a:pt x="21" y="260"/>
                      <a:pt x="11" y="310"/>
                    </a:cubicBezTo>
                    <a:cubicBezTo>
                      <a:pt x="11" y="330"/>
                      <a:pt x="1" y="360"/>
                      <a:pt x="11" y="380"/>
                    </a:cubicBezTo>
                    <a:cubicBezTo>
                      <a:pt x="11" y="400"/>
                      <a:pt x="11" y="430"/>
                      <a:pt x="21" y="450"/>
                    </a:cubicBezTo>
                    <a:cubicBezTo>
                      <a:pt x="31" y="500"/>
                      <a:pt x="51" y="540"/>
                      <a:pt x="91" y="560"/>
                    </a:cubicBezTo>
                    <a:cubicBezTo>
                      <a:pt x="121" y="590"/>
                      <a:pt x="171" y="600"/>
                      <a:pt x="201" y="620"/>
                    </a:cubicBezTo>
                    <a:cubicBezTo>
                      <a:pt x="231" y="630"/>
                      <a:pt x="251" y="630"/>
                      <a:pt x="271" y="640"/>
                    </a:cubicBezTo>
                    <a:cubicBezTo>
                      <a:pt x="274" y="642"/>
                      <a:pt x="278" y="642"/>
                      <a:pt x="282" y="642"/>
                    </a:cubicBezTo>
                    <a:cubicBezTo>
                      <a:pt x="300" y="642"/>
                      <a:pt x="320" y="626"/>
                      <a:pt x="320" y="610"/>
                    </a:cubicBezTo>
                    <a:cubicBezTo>
                      <a:pt x="331" y="600"/>
                      <a:pt x="320" y="590"/>
                      <a:pt x="320" y="580"/>
                    </a:cubicBezTo>
                    <a:cubicBezTo>
                      <a:pt x="311" y="570"/>
                      <a:pt x="300" y="560"/>
                      <a:pt x="291" y="560"/>
                    </a:cubicBezTo>
                    <a:cubicBezTo>
                      <a:pt x="280" y="550"/>
                      <a:pt x="280" y="550"/>
                      <a:pt x="271" y="550"/>
                    </a:cubicBezTo>
                    <a:lnTo>
                      <a:pt x="151" y="490"/>
                    </a:lnTo>
                    <a:cubicBezTo>
                      <a:pt x="151" y="480"/>
                      <a:pt x="141" y="480"/>
                      <a:pt x="141" y="480"/>
                    </a:cubicBezTo>
                    <a:cubicBezTo>
                      <a:pt x="131" y="470"/>
                      <a:pt x="121" y="460"/>
                      <a:pt x="121" y="450"/>
                    </a:cubicBezTo>
                    <a:cubicBezTo>
                      <a:pt x="111" y="430"/>
                      <a:pt x="111" y="420"/>
                      <a:pt x="111" y="400"/>
                    </a:cubicBezTo>
                    <a:lnTo>
                      <a:pt x="111" y="350"/>
                    </a:lnTo>
                    <a:lnTo>
                      <a:pt x="141" y="230"/>
                    </a:lnTo>
                    <a:cubicBezTo>
                      <a:pt x="151" y="210"/>
                      <a:pt x="161" y="190"/>
                      <a:pt x="181" y="170"/>
                    </a:cubicBezTo>
                    <a:cubicBezTo>
                      <a:pt x="191" y="150"/>
                      <a:pt x="201" y="140"/>
                      <a:pt x="211" y="130"/>
                    </a:cubicBezTo>
                    <a:cubicBezTo>
                      <a:pt x="231" y="120"/>
                      <a:pt x="241" y="120"/>
                      <a:pt x="251" y="110"/>
                    </a:cubicBezTo>
                    <a:cubicBezTo>
                      <a:pt x="251" y="110"/>
                      <a:pt x="261" y="110"/>
                      <a:pt x="271" y="100"/>
                    </a:cubicBezTo>
                    <a:lnTo>
                      <a:pt x="391" y="100"/>
                    </a:lnTo>
                    <a:cubicBezTo>
                      <a:pt x="411" y="100"/>
                      <a:pt x="440" y="80"/>
                      <a:pt x="440" y="50"/>
                    </a:cubicBezTo>
                    <a:cubicBezTo>
                      <a:pt x="440" y="20"/>
                      <a:pt x="411" y="0"/>
                      <a:pt x="391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17" name="Google Shape;1417;p46"/>
              <p:cNvSpPr/>
              <p:nvPr/>
            </p:nvSpPr>
            <p:spPr>
              <a:xfrm>
                <a:off x="4842007" y="3894617"/>
                <a:ext cx="8271" cy="21704"/>
              </a:xfrm>
              <a:custGeom>
                <a:avLst/>
                <a:gdLst/>
                <a:ahLst/>
                <a:cxnLst/>
                <a:rect l="l" t="t" r="r" b="b"/>
                <a:pathLst>
                  <a:path w="141" h="370" extrusionOk="0">
                    <a:moveTo>
                      <a:pt x="110" y="1"/>
                    </a:moveTo>
                    <a:cubicBezTo>
                      <a:pt x="101" y="1"/>
                      <a:pt x="101" y="1"/>
                      <a:pt x="90" y="10"/>
                    </a:cubicBezTo>
                    <a:cubicBezTo>
                      <a:pt x="81" y="10"/>
                      <a:pt x="81" y="20"/>
                      <a:pt x="81" y="20"/>
                    </a:cubicBezTo>
                    <a:cubicBezTo>
                      <a:pt x="70" y="50"/>
                      <a:pt x="61" y="70"/>
                      <a:pt x="50" y="90"/>
                    </a:cubicBezTo>
                    <a:lnTo>
                      <a:pt x="21" y="210"/>
                    </a:lnTo>
                    <a:cubicBezTo>
                      <a:pt x="10" y="250"/>
                      <a:pt x="1" y="290"/>
                      <a:pt x="1" y="340"/>
                    </a:cubicBezTo>
                    <a:lnTo>
                      <a:pt x="1" y="360"/>
                    </a:lnTo>
                    <a:cubicBezTo>
                      <a:pt x="1" y="360"/>
                      <a:pt x="10" y="370"/>
                      <a:pt x="21" y="370"/>
                    </a:cubicBezTo>
                    <a:lnTo>
                      <a:pt x="41" y="370"/>
                    </a:lnTo>
                    <a:cubicBezTo>
                      <a:pt x="41" y="360"/>
                      <a:pt x="50" y="360"/>
                      <a:pt x="50" y="350"/>
                    </a:cubicBezTo>
                    <a:cubicBezTo>
                      <a:pt x="61" y="310"/>
                      <a:pt x="70" y="270"/>
                      <a:pt x="70" y="220"/>
                    </a:cubicBezTo>
                    <a:lnTo>
                      <a:pt x="130" y="40"/>
                    </a:lnTo>
                    <a:cubicBezTo>
                      <a:pt x="141" y="30"/>
                      <a:pt x="141" y="20"/>
                      <a:pt x="130" y="20"/>
                    </a:cubicBezTo>
                    <a:cubicBezTo>
                      <a:pt x="130" y="10"/>
                      <a:pt x="121" y="10"/>
                      <a:pt x="11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18" name="Google Shape;1418;p46"/>
              <p:cNvSpPr/>
              <p:nvPr/>
            </p:nvSpPr>
            <p:spPr>
              <a:xfrm>
                <a:off x="4832035" y="3881712"/>
                <a:ext cx="1120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191" h="350" extrusionOk="0">
                    <a:moveTo>
                      <a:pt x="171" y="1"/>
                    </a:moveTo>
                    <a:cubicBezTo>
                      <a:pt x="171" y="1"/>
                      <a:pt x="160" y="1"/>
                      <a:pt x="160" y="10"/>
                    </a:cubicBezTo>
                    <a:lnTo>
                      <a:pt x="101" y="101"/>
                    </a:lnTo>
                    <a:cubicBezTo>
                      <a:pt x="101" y="110"/>
                      <a:pt x="91" y="121"/>
                      <a:pt x="91" y="130"/>
                    </a:cubicBezTo>
                    <a:cubicBezTo>
                      <a:pt x="81" y="141"/>
                      <a:pt x="81" y="161"/>
                      <a:pt x="71" y="170"/>
                    </a:cubicBezTo>
                    <a:cubicBezTo>
                      <a:pt x="61" y="190"/>
                      <a:pt x="51" y="221"/>
                      <a:pt x="41" y="240"/>
                    </a:cubicBezTo>
                    <a:cubicBezTo>
                      <a:pt x="21" y="270"/>
                      <a:pt x="11" y="300"/>
                      <a:pt x="1" y="330"/>
                    </a:cubicBezTo>
                    <a:lnTo>
                      <a:pt x="1" y="340"/>
                    </a:lnTo>
                    <a:lnTo>
                      <a:pt x="1" y="350"/>
                    </a:lnTo>
                    <a:cubicBezTo>
                      <a:pt x="11" y="350"/>
                      <a:pt x="21" y="350"/>
                      <a:pt x="21" y="340"/>
                    </a:cubicBezTo>
                    <a:cubicBezTo>
                      <a:pt x="51" y="290"/>
                      <a:pt x="81" y="240"/>
                      <a:pt x="101" y="181"/>
                    </a:cubicBezTo>
                    <a:cubicBezTo>
                      <a:pt x="131" y="130"/>
                      <a:pt x="160" y="81"/>
                      <a:pt x="191" y="21"/>
                    </a:cubicBezTo>
                    <a:cubicBezTo>
                      <a:pt x="191" y="10"/>
                      <a:pt x="191" y="1"/>
                      <a:pt x="18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19" name="Google Shape;1419;p46"/>
              <p:cNvSpPr/>
              <p:nvPr/>
            </p:nvSpPr>
            <p:spPr>
              <a:xfrm>
                <a:off x="4826169" y="3869980"/>
                <a:ext cx="12964" cy="21176"/>
              </a:xfrm>
              <a:custGeom>
                <a:avLst/>
                <a:gdLst/>
                <a:ahLst/>
                <a:cxnLst/>
                <a:rect l="l" t="t" r="r" b="b"/>
                <a:pathLst>
                  <a:path w="221" h="361" extrusionOk="0">
                    <a:moveTo>
                      <a:pt x="201" y="1"/>
                    </a:moveTo>
                    <a:cubicBezTo>
                      <a:pt x="191" y="1"/>
                      <a:pt x="191" y="1"/>
                      <a:pt x="181" y="10"/>
                    </a:cubicBezTo>
                    <a:cubicBezTo>
                      <a:pt x="151" y="70"/>
                      <a:pt x="121" y="121"/>
                      <a:pt x="81" y="181"/>
                    </a:cubicBezTo>
                    <a:cubicBezTo>
                      <a:pt x="71" y="210"/>
                      <a:pt x="51" y="230"/>
                      <a:pt x="41" y="250"/>
                    </a:cubicBezTo>
                    <a:cubicBezTo>
                      <a:pt x="41" y="261"/>
                      <a:pt x="31" y="270"/>
                      <a:pt x="31" y="281"/>
                    </a:cubicBezTo>
                    <a:cubicBezTo>
                      <a:pt x="21" y="290"/>
                      <a:pt x="21" y="290"/>
                      <a:pt x="21" y="301"/>
                    </a:cubicBezTo>
                    <a:cubicBezTo>
                      <a:pt x="11" y="310"/>
                      <a:pt x="1" y="321"/>
                      <a:pt x="1" y="330"/>
                    </a:cubicBezTo>
                    <a:lnTo>
                      <a:pt x="1" y="350"/>
                    </a:lnTo>
                    <a:lnTo>
                      <a:pt x="11" y="361"/>
                    </a:lnTo>
                    <a:cubicBezTo>
                      <a:pt x="11" y="361"/>
                      <a:pt x="21" y="361"/>
                      <a:pt x="31" y="350"/>
                    </a:cubicBezTo>
                    <a:cubicBezTo>
                      <a:pt x="61" y="301"/>
                      <a:pt x="91" y="250"/>
                      <a:pt x="111" y="201"/>
                    </a:cubicBezTo>
                    <a:cubicBezTo>
                      <a:pt x="151" y="141"/>
                      <a:pt x="181" y="81"/>
                      <a:pt x="221" y="30"/>
                    </a:cubicBezTo>
                    <a:cubicBezTo>
                      <a:pt x="221" y="21"/>
                      <a:pt x="221" y="10"/>
                      <a:pt x="211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20" name="Google Shape;1420;p46"/>
              <p:cNvSpPr/>
              <p:nvPr/>
            </p:nvSpPr>
            <p:spPr>
              <a:xfrm>
                <a:off x="4822649" y="3851796"/>
                <a:ext cx="14724" cy="21176"/>
              </a:xfrm>
              <a:custGeom>
                <a:avLst/>
                <a:gdLst/>
                <a:ahLst/>
                <a:cxnLst/>
                <a:rect l="l" t="t" r="r" b="b"/>
                <a:pathLst>
                  <a:path w="251" h="361" extrusionOk="0">
                    <a:moveTo>
                      <a:pt x="211" y="1"/>
                    </a:moveTo>
                    <a:cubicBezTo>
                      <a:pt x="201" y="1"/>
                      <a:pt x="191" y="11"/>
                      <a:pt x="181" y="11"/>
                    </a:cubicBezTo>
                    <a:cubicBezTo>
                      <a:pt x="171" y="31"/>
                      <a:pt x="161" y="51"/>
                      <a:pt x="151" y="61"/>
                    </a:cubicBezTo>
                    <a:cubicBezTo>
                      <a:pt x="141" y="81"/>
                      <a:pt x="131" y="91"/>
                      <a:pt x="121" y="111"/>
                    </a:cubicBezTo>
                    <a:cubicBezTo>
                      <a:pt x="121" y="121"/>
                      <a:pt x="111" y="131"/>
                      <a:pt x="101" y="141"/>
                    </a:cubicBezTo>
                    <a:cubicBezTo>
                      <a:pt x="101" y="151"/>
                      <a:pt x="91" y="161"/>
                      <a:pt x="91" y="171"/>
                    </a:cubicBezTo>
                    <a:cubicBezTo>
                      <a:pt x="71" y="191"/>
                      <a:pt x="61" y="211"/>
                      <a:pt x="51" y="241"/>
                    </a:cubicBezTo>
                    <a:cubicBezTo>
                      <a:pt x="31" y="271"/>
                      <a:pt x="21" y="300"/>
                      <a:pt x="11" y="331"/>
                    </a:cubicBezTo>
                    <a:cubicBezTo>
                      <a:pt x="1" y="340"/>
                      <a:pt x="11" y="351"/>
                      <a:pt x="21" y="360"/>
                    </a:cubicBezTo>
                    <a:cubicBezTo>
                      <a:pt x="31" y="360"/>
                      <a:pt x="51" y="360"/>
                      <a:pt x="61" y="351"/>
                    </a:cubicBezTo>
                    <a:cubicBezTo>
                      <a:pt x="91" y="300"/>
                      <a:pt x="111" y="251"/>
                      <a:pt x="141" y="201"/>
                    </a:cubicBezTo>
                    <a:cubicBezTo>
                      <a:pt x="171" y="151"/>
                      <a:pt x="211" y="101"/>
                      <a:pt x="241" y="51"/>
                    </a:cubicBezTo>
                    <a:cubicBezTo>
                      <a:pt x="251" y="41"/>
                      <a:pt x="251" y="31"/>
                      <a:pt x="251" y="21"/>
                    </a:cubicBezTo>
                    <a:cubicBezTo>
                      <a:pt x="251" y="11"/>
                      <a:pt x="241" y="11"/>
                      <a:pt x="231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21" name="Google Shape;1421;p46"/>
              <p:cNvSpPr/>
              <p:nvPr/>
            </p:nvSpPr>
            <p:spPr>
              <a:xfrm>
                <a:off x="4775194" y="4121396"/>
                <a:ext cx="6511" cy="34668"/>
              </a:xfrm>
              <a:custGeom>
                <a:avLst/>
                <a:gdLst/>
                <a:ahLst/>
                <a:cxnLst/>
                <a:rect l="l" t="t" r="r" b="b"/>
                <a:pathLst>
                  <a:path w="111" h="591" extrusionOk="0">
                    <a:moveTo>
                      <a:pt x="81" y="1"/>
                    </a:moveTo>
                    <a:cubicBezTo>
                      <a:pt x="70" y="1"/>
                      <a:pt x="70" y="1"/>
                      <a:pt x="61" y="11"/>
                    </a:cubicBezTo>
                    <a:cubicBezTo>
                      <a:pt x="61" y="11"/>
                      <a:pt x="50" y="21"/>
                      <a:pt x="50" y="31"/>
                    </a:cubicBezTo>
                    <a:cubicBezTo>
                      <a:pt x="50" y="71"/>
                      <a:pt x="41" y="111"/>
                      <a:pt x="41" y="141"/>
                    </a:cubicBezTo>
                    <a:cubicBezTo>
                      <a:pt x="30" y="181"/>
                      <a:pt x="30" y="211"/>
                      <a:pt x="21" y="251"/>
                    </a:cubicBezTo>
                    <a:cubicBezTo>
                      <a:pt x="21" y="291"/>
                      <a:pt x="10" y="321"/>
                      <a:pt x="10" y="361"/>
                    </a:cubicBezTo>
                    <a:cubicBezTo>
                      <a:pt x="10" y="391"/>
                      <a:pt x="10" y="421"/>
                      <a:pt x="1" y="451"/>
                    </a:cubicBezTo>
                    <a:lnTo>
                      <a:pt x="1" y="571"/>
                    </a:lnTo>
                    <a:cubicBezTo>
                      <a:pt x="1" y="580"/>
                      <a:pt x="10" y="591"/>
                      <a:pt x="21" y="591"/>
                    </a:cubicBezTo>
                    <a:cubicBezTo>
                      <a:pt x="30" y="591"/>
                      <a:pt x="41" y="580"/>
                      <a:pt x="41" y="571"/>
                    </a:cubicBezTo>
                    <a:cubicBezTo>
                      <a:pt x="50" y="520"/>
                      <a:pt x="50" y="461"/>
                      <a:pt x="61" y="411"/>
                    </a:cubicBezTo>
                    <a:cubicBezTo>
                      <a:pt x="61" y="361"/>
                      <a:pt x="70" y="311"/>
                      <a:pt x="70" y="271"/>
                    </a:cubicBezTo>
                    <a:cubicBezTo>
                      <a:pt x="81" y="231"/>
                      <a:pt x="81" y="201"/>
                      <a:pt x="90" y="161"/>
                    </a:cubicBezTo>
                    <a:cubicBezTo>
                      <a:pt x="90" y="121"/>
                      <a:pt x="101" y="71"/>
                      <a:pt x="110" y="31"/>
                    </a:cubicBezTo>
                    <a:cubicBezTo>
                      <a:pt x="110" y="21"/>
                      <a:pt x="101" y="11"/>
                      <a:pt x="101" y="11"/>
                    </a:cubicBezTo>
                    <a:cubicBezTo>
                      <a:pt x="90" y="1"/>
                      <a:pt x="90" y="1"/>
                      <a:pt x="81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22" name="Google Shape;1422;p46"/>
              <p:cNvSpPr/>
              <p:nvPr/>
            </p:nvSpPr>
            <p:spPr>
              <a:xfrm>
                <a:off x="4765222" y="4103270"/>
                <a:ext cx="6511" cy="29389"/>
              </a:xfrm>
              <a:custGeom>
                <a:avLst/>
                <a:gdLst/>
                <a:ahLst/>
                <a:cxnLst/>
                <a:rect l="l" t="t" r="r" b="b"/>
                <a:pathLst>
                  <a:path w="111" h="501" extrusionOk="0">
                    <a:moveTo>
                      <a:pt x="91" y="1"/>
                    </a:moveTo>
                    <a:cubicBezTo>
                      <a:pt x="81" y="1"/>
                      <a:pt x="81" y="1"/>
                      <a:pt x="71" y="10"/>
                    </a:cubicBezTo>
                    <a:cubicBezTo>
                      <a:pt x="61" y="50"/>
                      <a:pt x="61" y="81"/>
                      <a:pt x="51" y="120"/>
                    </a:cubicBezTo>
                    <a:cubicBezTo>
                      <a:pt x="41" y="150"/>
                      <a:pt x="31" y="190"/>
                      <a:pt x="21" y="220"/>
                    </a:cubicBezTo>
                    <a:cubicBezTo>
                      <a:pt x="21" y="240"/>
                      <a:pt x="21" y="250"/>
                      <a:pt x="11" y="270"/>
                    </a:cubicBezTo>
                    <a:lnTo>
                      <a:pt x="11" y="300"/>
                    </a:lnTo>
                    <a:lnTo>
                      <a:pt x="11" y="320"/>
                    </a:lnTo>
                    <a:cubicBezTo>
                      <a:pt x="1" y="340"/>
                      <a:pt x="1" y="360"/>
                      <a:pt x="1" y="380"/>
                    </a:cubicBezTo>
                    <a:lnTo>
                      <a:pt x="1" y="410"/>
                    </a:lnTo>
                    <a:lnTo>
                      <a:pt x="1" y="440"/>
                    </a:lnTo>
                    <a:lnTo>
                      <a:pt x="1" y="480"/>
                    </a:lnTo>
                    <a:cubicBezTo>
                      <a:pt x="11" y="490"/>
                      <a:pt x="21" y="500"/>
                      <a:pt x="31" y="500"/>
                    </a:cubicBezTo>
                    <a:cubicBezTo>
                      <a:pt x="31" y="490"/>
                      <a:pt x="41" y="490"/>
                      <a:pt x="41" y="490"/>
                    </a:cubicBezTo>
                    <a:cubicBezTo>
                      <a:pt x="51" y="480"/>
                      <a:pt x="41" y="480"/>
                      <a:pt x="41" y="470"/>
                    </a:cubicBezTo>
                    <a:lnTo>
                      <a:pt x="41" y="460"/>
                    </a:lnTo>
                    <a:lnTo>
                      <a:pt x="41" y="370"/>
                    </a:lnTo>
                    <a:cubicBezTo>
                      <a:pt x="51" y="350"/>
                      <a:pt x="51" y="340"/>
                      <a:pt x="51" y="320"/>
                    </a:cubicBezTo>
                    <a:lnTo>
                      <a:pt x="51" y="290"/>
                    </a:lnTo>
                    <a:cubicBezTo>
                      <a:pt x="61" y="270"/>
                      <a:pt x="61" y="260"/>
                      <a:pt x="61" y="250"/>
                    </a:cubicBezTo>
                    <a:cubicBezTo>
                      <a:pt x="61" y="230"/>
                      <a:pt x="71" y="200"/>
                      <a:pt x="71" y="180"/>
                    </a:cubicBezTo>
                    <a:cubicBezTo>
                      <a:pt x="91" y="130"/>
                      <a:pt x="100" y="81"/>
                      <a:pt x="111" y="21"/>
                    </a:cubicBezTo>
                    <a:cubicBezTo>
                      <a:pt x="111" y="10"/>
                      <a:pt x="111" y="1"/>
                      <a:pt x="10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23" name="Google Shape;1423;p46"/>
              <p:cNvSpPr/>
              <p:nvPr/>
            </p:nvSpPr>
            <p:spPr>
              <a:xfrm>
                <a:off x="4758828" y="2239416"/>
                <a:ext cx="11732" cy="20590"/>
              </a:xfrm>
              <a:custGeom>
                <a:avLst/>
                <a:gdLst/>
                <a:ahLst/>
                <a:cxnLst/>
                <a:rect l="l" t="t" r="r" b="b"/>
                <a:pathLst>
                  <a:path w="200" h="351" extrusionOk="0">
                    <a:moveTo>
                      <a:pt x="20" y="1"/>
                    </a:moveTo>
                    <a:cubicBezTo>
                      <a:pt x="0" y="21"/>
                      <a:pt x="0" y="41"/>
                      <a:pt x="10" y="61"/>
                    </a:cubicBezTo>
                    <a:cubicBezTo>
                      <a:pt x="20" y="90"/>
                      <a:pt x="40" y="121"/>
                      <a:pt x="50" y="141"/>
                    </a:cubicBezTo>
                    <a:cubicBezTo>
                      <a:pt x="70" y="201"/>
                      <a:pt x="100" y="261"/>
                      <a:pt x="120" y="321"/>
                    </a:cubicBezTo>
                    <a:cubicBezTo>
                      <a:pt x="130" y="341"/>
                      <a:pt x="150" y="350"/>
                      <a:pt x="170" y="350"/>
                    </a:cubicBezTo>
                    <a:cubicBezTo>
                      <a:pt x="190" y="341"/>
                      <a:pt x="200" y="321"/>
                      <a:pt x="190" y="301"/>
                    </a:cubicBezTo>
                    <a:cubicBezTo>
                      <a:pt x="180" y="261"/>
                      <a:pt x="160" y="210"/>
                      <a:pt x="140" y="161"/>
                    </a:cubicBezTo>
                    <a:cubicBezTo>
                      <a:pt x="120" y="110"/>
                      <a:pt x="100" y="70"/>
                      <a:pt x="80" y="21"/>
                    </a:cubicBezTo>
                    <a:cubicBezTo>
                      <a:pt x="70" y="10"/>
                      <a:pt x="60" y="1"/>
                      <a:pt x="4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24" name="Google Shape;1424;p46"/>
              <p:cNvSpPr/>
              <p:nvPr/>
            </p:nvSpPr>
            <p:spPr>
              <a:xfrm>
                <a:off x="4754135" y="4093298"/>
                <a:ext cx="9972" cy="22291"/>
              </a:xfrm>
              <a:custGeom>
                <a:avLst/>
                <a:gdLst/>
                <a:ahLst/>
                <a:cxnLst/>
                <a:rect l="l" t="t" r="r" b="b"/>
                <a:pathLst>
                  <a:path w="170" h="380" extrusionOk="0">
                    <a:moveTo>
                      <a:pt x="150" y="0"/>
                    </a:moveTo>
                    <a:cubicBezTo>
                      <a:pt x="140" y="0"/>
                      <a:pt x="130" y="11"/>
                      <a:pt x="130" y="11"/>
                    </a:cubicBezTo>
                    <a:cubicBezTo>
                      <a:pt x="110" y="51"/>
                      <a:pt x="100" y="80"/>
                      <a:pt x="80" y="111"/>
                    </a:cubicBezTo>
                    <a:lnTo>
                      <a:pt x="50" y="171"/>
                    </a:lnTo>
                    <a:cubicBezTo>
                      <a:pt x="40" y="200"/>
                      <a:pt x="30" y="220"/>
                      <a:pt x="20" y="251"/>
                    </a:cubicBezTo>
                    <a:cubicBezTo>
                      <a:pt x="20" y="270"/>
                      <a:pt x="10" y="290"/>
                      <a:pt x="10" y="300"/>
                    </a:cubicBezTo>
                    <a:cubicBezTo>
                      <a:pt x="10" y="320"/>
                      <a:pt x="10" y="340"/>
                      <a:pt x="0" y="360"/>
                    </a:cubicBezTo>
                    <a:cubicBezTo>
                      <a:pt x="0" y="370"/>
                      <a:pt x="10" y="380"/>
                      <a:pt x="30" y="380"/>
                    </a:cubicBezTo>
                    <a:cubicBezTo>
                      <a:pt x="30" y="380"/>
                      <a:pt x="40" y="380"/>
                      <a:pt x="40" y="370"/>
                    </a:cubicBezTo>
                    <a:cubicBezTo>
                      <a:pt x="50" y="370"/>
                      <a:pt x="50" y="360"/>
                      <a:pt x="50" y="360"/>
                    </a:cubicBezTo>
                    <a:lnTo>
                      <a:pt x="50" y="340"/>
                    </a:lnTo>
                    <a:lnTo>
                      <a:pt x="50" y="320"/>
                    </a:lnTo>
                    <a:lnTo>
                      <a:pt x="50" y="310"/>
                    </a:lnTo>
                    <a:cubicBezTo>
                      <a:pt x="50" y="300"/>
                      <a:pt x="60" y="300"/>
                      <a:pt x="60" y="290"/>
                    </a:cubicBezTo>
                    <a:cubicBezTo>
                      <a:pt x="60" y="270"/>
                      <a:pt x="70" y="251"/>
                      <a:pt x="70" y="231"/>
                    </a:cubicBezTo>
                    <a:cubicBezTo>
                      <a:pt x="80" y="211"/>
                      <a:pt x="90" y="200"/>
                      <a:pt x="90" y="180"/>
                    </a:cubicBezTo>
                    <a:cubicBezTo>
                      <a:pt x="120" y="131"/>
                      <a:pt x="140" y="80"/>
                      <a:pt x="160" y="40"/>
                    </a:cubicBezTo>
                    <a:cubicBezTo>
                      <a:pt x="170" y="31"/>
                      <a:pt x="170" y="11"/>
                      <a:pt x="160" y="11"/>
                    </a:cubicBezTo>
                    <a:lnTo>
                      <a:pt x="150" y="0"/>
                    </a:ln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25" name="Google Shape;1425;p46"/>
              <p:cNvSpPr/>
              <p:nvPr/>
            </p:nvSpPr>
            <p:spPr>
              <a:xfrm>
                <a:off x="4753490" y="2259361"/>
                <a:ext cx="8916" cy="24285"/>
              </a:xfrm>
              <a:custGeom>
                <a:avLst/>
                <a:gdLst/>
                <a:ahLst/>
                <a:cxnLst/>
                <a:rect l="l" t="t" r="r" b="b"/>
                <a:pathLst>
                  <a:path w="152" h="414" extrusionOk="0">
                    <a:moveTo>
                      <a:pt x="31" y="1"/>
                    </a:moveTo>
                    <a:cubicBezTo>
                      <a:pt x="21" y="1"/>
                      <a:pt x="11" y="10"/>
                      <a:pt x="11" y="21"/>
                    </a:cubicBezTo>
                    <a:cubicBezTo>
                      <a:pt x="1" y="30"/>
                      <a:pt x="1" y="41"/>
                      <a:pt x="1" y="50"/>
                    </a:cubicBezTo>
                    <a:cubicBezTo>
                      <a:pt x="11" y="110"/>
                      <a:pt x="31" y="170"/>
                      <a:pt x="41" y="230"/>
                    </a:cubicBezTo>
                    <a:cubicBezTo>
                      <a:pt x="41" y="250"/>
                      <a:pt x="51" y="270"/>
                      <a:pt x="51" y="300"/>
                    </a:cubicBezTo>
                    <a:lnTo>
                      <a:pt x="81" y="390"/>
                    </a:lnTo>
                    <a:cubicBezTo>
                      <a:pt x="81" y="404"/>
                      <a:pt x="91" y="414"/>
                      <a:pt x="105" y="414"/>
                    </a:cubicBezTo>
                    <a:cubicBezTo>
                      <a:pt x="110" y="414"/>
                      <a:pt x="115" y="413"/>
                      <a:pt x="121" y="410"/>
                    </a:cubicBezTo>
                    <a:cubicBezTo>
                      <a:pt x="141" y="410"/>
                      <a:pt x="151" y="390"/>
                      <a:pt x="141" y="370"/>
                    </a:cubicBezTo>
                    <a:cubicBezTo>
                      <a:pt x="121" y="260"/>
                      <a:pt x="101" y="140"/>
                      <a:pt x="81" y="30"/>
                    </a:cubicBezTo>
                    <a:cubicBezTo>
                      <a:pt x="71" y="10"/>
                      <a:pt x="61" y="1"/>
                      <a:pt x="41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26" name="Google Shape;1426;p46"/>
              <p:cNvSpPr/>
              <p:nvPr/>
            </p:nvSpPr>
            <p:spPr>
              <a:xfrm>
                <a:off x="4746451" y="4077459"/>
                <a:ext cx="9444" cy="22936"/>
              </a:xfrm>
              <a:custGeom>
                <a:avLst/>
                <a:gdLst/>
                <a:ahLst/>
                <a:cxnLst/>
                <a:rect l="l" t="t" r="r" b="b"/>
                <a:pathLst>
                  <a:path w="161" h="391" extrusionOk="0">
                    <a:moveTo>
                      <a:pt x="131" y="1"/>
                    </a:moveTo>
                    <a:cubicBezTo>
                      <a:pt x="131" y="1"/>
                      <a:pt x="121" y="1"/>
                      <a:pt x="121" y="11"/>
                    </a:cubicBezTo>
                    <a:cubicBezTo>
                      <a:pt x="111" y="21"/>
                      <a:pt x="111" y="41"/>
                      <a:pt x="101" y="61"/>
                    </a:cubicBezTo>
                    <a:cubicBezTo>
                      <a:pt x="91" y="81"/>
                      <a:pt x="81" y="101"/>
                      <a:pt x="81" y="121"/>
                    </a:cubicBezTo>
                    <a:cubicBezTo>
                      <a:pt x="71" y="121"/>
                      <a:pt x="71" y="130"/>
                      <a:pt x="71" y="141"/>
                    </a:cubicBezTo>
                    <a:cubicBezTo>
                      <a:pt x="61" y="161"/>
                      <a:pt x="51" y="181"/>
                      <a:pt x="51" y="190"/>
                    </a:cubicBezTo>
                    <a:cubicBezTo>
                      <a:pt x="41" y="221"/>
                      <a:pt x="31" y="241"/>
                      <a:pt x="21" y="270"/>
                    </a:cubicBezTo>
                    <a:cubicBezTo>
                      <a:pt x="21" y="281"/>
                      <a:pt x="21" y="301"/>
                      <a:pt x="11" y="310"/>
                    </a:cubicBezTo>
                    <a:lnTo>
                      <a:pt x="11" y="330"/>
                    </a:lnTo>
                    <a:cubicBezTo>
                      <a:pt x="11" y="341"/>
                      <a:pt x="1" y="361"/>
                      <a:pt x="1" y="370"/>
                    </a:cubicBezTo>
                    <a:lnTo>
                      <a:pt x="1" y="381"/>
                    </a:lnTo>
                    <a:lnTo>
                      <a:pt x="11" y="390"/>
                    </a:lnTo>
                    <a:lnTo>
                      <a:pt x="31" y="390"/>
                    </a:lnTo>
                    <a:lnTo>
                      <a:pt x="41" y="381"/>
                    </a:lnTo>
                    <a:lnTo>
                      <a:pt x="41" y="341"/>
                    </a:lnTo>
                    <a:cubicBezTo>
                      <a:pt x="41" y="341"/>
                      <a:pt x="51" y="330"/>
                      <a:pt x="51" y="321"/>
                    </a:cubicBezTo>
                    <a:lnTo>
                      <a:pt x="51" y="310"/>
                    </a:lnTo>
                    <a:cubicBezTo>
                      <a:pt x="51" y="301"/>
                      <a:pt x="61" y="290"/>
                      <a:pt x="61" y="281"/>
                    </a:cubicBezTo>
                    <a:cubicBezTo>
                      <a:pt x="61" y="270"/>
                      <a:pt x="71" y="250"/>
                      <a:pt x="71" y="241"/>
                    </a:cubicBezTo>
                    <a:cubicBezTo>
                      <a:pt x="71" y="230"/>
                      <a:pt x="81" y="221"/>
                      <a:pt x="81" y="221"/>
                    </a:cubicBezTo>
                    <a:cubicBezTo>
                      <a:pt x="81" y="201"/>
                      <a:pt x="91" y="181"/>
                      <a:pt x="101" y="161"/>
                    </a:cubicBezTo>
                    <a:cubicBezTo>
                      <a:pt x="101" y="161"/>
                      <a:pt x="101" y="150"/>
                      <a:pt x="111" y="141"/>
                    </a:cubicBezTo>
                    <a:cubicBezTo>
                      <a:pt x="121" y="110"/>
                      <a:pt x="131" y="81"/>
                      <a:pt x="141" y="61"/>
                    </a:cubicBezTo>
                    <a:cubicBezTo>
                      <a:pt x="141" y="50"/>
                      <a:pt x="151" y="31"/>
                      <a:pt x="151" y="21"/>
                    </a:cubicBezTo>
                    <a:cubicBezTo>
                      <a:pt x="161" y="21"/>
                      <a:pt x="161" y="11"/>
                      <a:pt x="161" y="11"/>
                    </a:cubicBezTo>
                    <a:cubicBezTo>
                      <a:pt x="151" y="11"/>
                      <a:pt x="151" y="1"/>
                      <a:pt x="151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27" name="Google Shape;1427;p46"/>
              <p:cNvSpPr/>
              <p:nvPr/>
            </p:nvSpPr>
            <p:spPr>
              <a:xfrm>
                <a:off x="4743576" y="2285699"/>
                <a:ext cx="7626" cy="21176"/>
              </a:xfrm>
              <a:custGeom>
                <a:avLst/>
                <a:gdLst/>
                <a:ahLst/>
                <a:cxnLst/>
                <a:rect l="l" t="t" r="r" b="b"/>
                <a:pathLst>
                  <a:path w="130" h="361" extrusionOk="0">
                    <a:moveTo>
                      <a:pt x="30" y="1"/>
                    </a:moveTo>
                    <a:cubicBezTo>
                      <a:pt x="10" y="1"/>
                      <a:pt x="0" y="31"/>
                      <a:pt x="0" y="51"/>
                    </a:cubicBezTo>
                    <a:cubicBezTo>
                      <a:pt x="10" y="81"/>
                      <a:pt x="20" y="111"/>
                      <a:pt x="30" y="151"/>
                    </a:cubicBezTo>
                    <a:cubicBezTo>
                      <a:pt x="40" y="181"/>
                      <a:pt x="40" y="201"/>
                      <a:pt x="40" y="231"/>
                    </a:cubicBezTo>
                    <a:cubicBezTo>
                      <a:pt x="50" y="261"/>
                      <a:pt x="50" y="291"/>
                      <a:pt x="50" y="321"/>
                    </a:cubicBezTo>
                    <a:cubicBezTo>
                      <a:pt x="60" y="331"/>
                      <a:pt x="60" y="341"/>
                      <a:pt x="70" y="351"/>
                    </a:cubicBezTo>
                    <a:cubicBezTo>
                      <a:pt x="70" y="351"/>
                      <a:pt x="80" y="360"/>
                      <a:pt x="90" y="360"/>
                    </a:cubicBezTo>
                    <a:cubicBezTo>
                      <a:pt x="110" y="360"/>
                      <a:pt x="130" y="341"/>
                      <a:pt x="130" y="321"/>
                    </a:cubicBezTo>
                    <a:cubicBezTo>
                      <a:pt x="130" y="271"/>
                      <a:pt x="120" y="221"/>
                      <a:pt x="120" y="171"/>
                    </a:cubicBezTo>
                    <a:cubicBezTo>
                      <a:pt x="110" y="121"/>
                      <a:pt x="100" y="71"/>
                      <a:pt x="80" y="31"/>
                    </a:cubicBezTo>
                    <a:cubicBezTo>
                      <a:pt x="80" y="11"/>
                      <a:pt x="60" y="1"/>
                      <a:pt x="4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28" name="Google Shape;1428;p46"/>
              <p:cNvSpPr/>
              <p:nvPr/>
            </p:nvSpPr>
            <p:spPr>
              <a:xfrm>
                <a:off x="4735364" y="2312682"/>
                <a:ext cx="5925" cy="28157"/>
              </a:xfrm>
              <a:custGeom>
                <a:avLst/>
                <a:gdLst/>
                <a:ahLst/>
                <a:cxnLst/>
                <a:rect l="l" t="t" r="r" b="b"/>
                <a:pathLst>
                  <a:path w="101" h="480" extrusionOk="0">
                    <a:moveTo>
                      <a:pt x="70" y="0"/>
                    </a:moveTo>
                    <a:cubicBezTo>
                      <a:pt x="60" y="0"/>
                      <a:pt x="60" y="11"/>
                      <a:pt x="50" y="11"/>
                    </a:cubicBezTo>
                    <a:cubicBezTo>
                      <a:pt x="40" y="20"/>
                      <a:pt x="40" y="31"/>
                      <a:pt x="40" y="40"/>
                    </a:cubicBezTo>
                    <a:cubicBezTo>
                      <a:pt x="20" y="171"/>
                      <a:pt x="10" y="311"/>
                      <a:pt x="0" y="450"/>
                    </a:cubicBezTo>
                    <a:cubicBezTo>
                      <a:pt x="0" y="470"/>
                      <a:pt x="10" y="480"/>
                      <a:pt x="30" y="480"/>
                    </a:cubicBezTo>
                    <a:cubicBezTo>
                      <a:pt x="40" y="480"/>
                      <a:pt x="40" y="480"/>
                      <a:pt x="50" y="470"/>
                    </a:cubicBezTo>
                    <a:cubicBezTo>
                      <a:pt x="50" y="470"/>
                      <a:pt x="60" y="460"/>
                      <a:pt x="60" y="450"/>
                    </a:cubicBezTo>
                    <a:cubicBezTo>
                      <a:pt x="70" y="311"/>
                      <a:pt x="90" y="171"/>
                      <a:pt x="100" y="40"/>
                    </a:cubicBezTo>
                    <a:cubicBezTo>
                      <a:pt x="100" y="31"/>
                      <a:pt x="100" y="20"/>
                      <a:pt x="90" y="11"/>
                    </a:cubicBezTo>
                    <a:cubicBezTo>
                      <a:pt x="90" y="11"/>
                      <a:pt x="80" y="0"/>
                      <a:pt x="70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29" name="Google Shape;1429;p46"/>
              <p:cNvSpPr/>
              <p:nvPr/>
            </p:nvSpPr>
            <p:spPr>
              <a:xfrm>
                <a:off x="4648607" y="2760490"/>
                <a:ext cx="10031" cy="17891"/>
              </a:xfrm>
              <a:custGeom>
                <a:avLst/>
                <a:gdLst/>
                <a:ahLst/>
                <a:cxnLst/>
                <a:rect l="l" t="t" r="r" b="b"/>
                <a:pathLst>
                  <a:path w="171" h="305" extrusionOk="0">
                    <a:moveTo>
                      <a:pt x="61" y="0"/>
                    </a:moveTo>
                    <a:cubicBezTo>
                      <a:pt x="30" y="0"/>
                      <a:pt x="1" y="40"/>
                      <a:pt x="1" y="70"/>
                    </a:cubicBezTo>
                    <a:lnTo>
                      <a:pt x="1" y="150"/>
                    </a:lnTo>
                    <a:cubicBezTo>
                      <a:pt x="1" y="170"/>
                      <a:pt x="1" y="190"/>
                      <a:pt x="10" y="210"/>
                    </a:cubicBezTo>
                    <a:cubicBezTo>
                      <a:pt x="10" y="230"/>
                      <a:pt x="21" y="240"/>
                      <a:pt x="21" y="250"/>
                    </a:cubicBezTo>
                    <a:lnTo>
                      <a:pt x="50" y="280"/>
                    </a:lnTo>
                    <a:cubicBezTo>
                      <a:pt x="61" y="297"/>
                      <a:pt x="78" y="304"/>
                      <a:pt x="95" y="304"/>
                    </a:cubicBezTo>
                    <a:cubicBezTo>
                      <a:pt x="108" y="304"/>
                      <a:pt x="121" y="299"/>
                      <a:pt x="130" y="290"/>
                    </a:cubicBezTo>
                    <a:cubicBezTo>
                      <a:pt x="150" y="290"/>
                      <a:pt x="160" y="270"/>
                      <a:pt x="160" y="260"/>
                    </a:cubicBezTo>
                    <a:cubicBezTo>
                      <a:pt x="170" y="240"/>
                      <a:pt x="170" y="220"/>
                      <a:pt x="160" y="200"/>
                    </a:cubicBezTo>
                    <a:lnTo>
                      <a:pt x="130" y="170"/>
                    </a:lnTo>
                    <a:lnTo>
                      <a:pt x="130" y="70"/>
                    </a:lnTo>
                    <a:cubicBezTo>
                      <a:pt x="130" y="40"/>
                      <a:pt x="101" y="0"/>
                      <a:pt x="61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30" name="Google Shape;1430;p46"/>
              <p:cNvSpPr/>
              <p:nvPr/>
            </p:nvSpPr>
            <p:spPr>
              <a:xfrm>
                <a:off x="4628076" y="2732920"/>
                <a:ext cx="8858" cy="20648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52" extrusionOk="0">
                    <a:moveTo>
                      <a:pt x="71" y="1"/>
                    </a:moveTo>
                    <a:cubicBezTo>
                      <a:pt x="51" y="1"/>
                      <a:pt x="40" y="1"/>
                      <a:pt x="31" y="10"/>
                    </a:cubicBezTo>
                    <a:cubicBezTo>
                      <a:pt x="20" y="21"/>
                      <a:pt x="20" y="30"/>
                      <a:pt x="20" y="50"/>
                    </a:cubicBezTo>
                    <a:cubicBezTo>
                      <a:pt x="11" y="81"/>
                      <a:pt x="11" y="110"/>
                      <a:pt x="11" y="141"/>
                    </a:cubicBezTo>
                    <a:cubicBezTo>
                      <a:pt x="1" y="170"/>
                      <a:pt x="1" y="201"/>
                      <a:pt x="11" y="230"/>
                    </a:cubicBezTo>
                    <a:cubicBezTo>
                      <a:pt x="11" y="270"/>
                      <a:pt x="31" y="301"/>
                      <a:pt x="51" y="330"/>
                    </a:cubicBezTo>
                    <a:cubicBezTo>
                      <a:pt x="57" y="343"/>
                      <a:pt x="71" y="351"/>
                      <a:pt x="88" y="351"/>
                    </a:cubicBezTo>
                    <a:cubicBezTo>
                      <a:pt x="98" y="351"/>
                      <a:pt x="109" y="348"/>
                      <a:pt x="120" y="341"/>
                    </a:cubicBezTo>
                    <a:cubicBezTo>
                      <a:pt x="140" y="330"/>
                      <a:pt x="151" y="301"/>
                      <a:pt x="131" y="281"/>
                    </a:cubicBezTo>
                    <a:cubicBezTo>
                      <a:pt x="131" y="270"/>
                      <a:pt x="120" y="250"/>
                      <a:pt x="111" y="241"/>
                    </a:cubicBezTo>
                    <a:lnTo>
                      <a:pt x="111" y="210"/>
                    </a:lnTo>
                    <a:cubicBezTo>
                      <a:pt x="100" y="181"/>
                      <a:pt x="111" y="150"/>
                      <a:pt x="111" y="130"/>
                    </a:cubicBezTo>
                    <a:cubicBezTo>
                      <a:pt x="111" y="101"/>
                      <a:pt x="111" y="70"/>
                      <a:pt x="120" y="50"/>
                    </a:cubicBezTo>
                    <a:cubicBezTo>
                      <a:pt x="120" y="30"/>
                      <a:pt x="111" y="21"/>
                      <a:pt x="100" y="10"/>
                    </a:cubicBezTo>
                    <a:cubicBezTo>
                      <a:pt x="91" y="1"/>
                      <a:pt x="80" y="1"/>
                      <a:pt x="71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31" name="Google Shape;1431;p46"/>
              <p:cNvSpPr/>
              <p:nvPr/>
            </p:nvSpPr>
            <p:spPr>
              <a:xfrm>
                <a:off x="4599919" y="2704822"/>
                <a:ext cx="11791" cy="23347"/>
              </a:xfrm>
              <a:custGeom>
                <a:avLst/>
                <a:gdLst/>
                <a:ahLst/>
                <a:cxnLst/>
                <a:rect l="l" t="t" r="r" b="b"/>
                <a:pathLst>
                  <a:path w="201" h="398" extrusionOk="0">
                    <a:moveTo>
                      <a:pt x="41" y="0"/>
                    </a:moveTo>
                    <a:cubicBezTo>
                      <a:pt x="21" y="0"/>
                      <a:pt x="1" y="20"/>
                      <a:pt x="1" y="40"/>
                    </a:cubicBezTo>
                    <a:lnTo>
                      <a:pt x="1" y="100"/>
                    </a:lnTo>
                    <a:cubicBezTo>
                      <a:pt x="1" y="120"/>
                      <a:pt x="11" y="130"/>
                      <a:pt x="11" y="150"/>
                    </a:cubicBezTo>
                    <a:cubicBezTo>
                      <a:pt x="11" y="170"/>
                      <a:pt x="11" y="190"/>
                      <a:pt x="21" y="200"/>
                    </a:cubicBezTo>
                    <a:cubicBezTo>
                      <a:pt x="21" y="230"/>
                      <a:pt x="31" y="250"/>
                      <a:pt x="41" y="270"/>
                    </a:cubicBezTo>
                    <a:cubicBezTo>
                      <a:pt x="51" y="290"/>
                      <a:pt x="61" y="310"/>
                      <a:pt x="81" y="330"/>
                    </a:cubicBezTo>
                    <a:cubicBezTo>
                      <a:pt x="91" y="350"/>
                      <a:pt x="111" y="370"/>
                      <a:pt x="131" y="390"/>
                    </a:cubicBezTo>
                    <a:cubicBezTo>
                      <a:pt x="136" y="395"/>
                      <a:pt x="146" y="397"/>
                      <a:pt x="156" y="397"/>
                    </a:cubicBezTo>
                    <a:cubicBezTo>
                      <a:pt x="166" y="397"/>
                      <a:pt x="176" y="395"/>
                      <a:pt x="181" y="390"/>
                    </a:cubicBezTo>
                    <a:cubicBezTo>
                      <a:pt x="201" y="370"/>
                      <a:pt x="201" y="350"/>
                      <a:pt x="181" y="340"/>
                    </a:cubicBezTo>
                    <a:cubicBezTo>
                      <a:pt x="171" y="320"/>
                      <a:pt x="151" y="300"/>
                      <a:pt x="131" y="280"/>
                    </a:cubicBezTo>
                    <a:lnTo>
                      <a:pt x="101" y="220"/>
                    </a:lnTo>
                    <a:cubicBezTo>
                      <a:pt x="91" y="200"/>
                      <a:pt x="81" y="170"/>
                      <a:pt x="81" y="150"/>
                    </a:cubicBezTo>
                    <a:cubicBezTo>
                      <a:pt x="81" y="110"/>
                      <a:pt x="71" y="70"/>
                      <a:pt x="71" y="40"/>
                    </a:cubicBezTo>
                    <a:cubicBezTo>
                      <a:pt x="71" y="20"/>
                      <a:pt x="61" y="0"/>
                      <a:pt x="41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32" name="Google Shape;1432;p46"/>
              <p:cNvSpPr/>
              <p:nvPr/>
            </p:nvSpPr>
            <p:spPr>
              <a:xfrm>
                <a:off x="4451687" y="2438742"/>
                <a:ext cx="144773" cy="164717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2808" extrusionOk="0">
                    <a:moveTo>
                      <a:pt x="540" y="0"/>
                    </a:moveTo>
                    <a:cubicBezTo>
                      <a:pt x="500" y="0"/>
                      <a:pt x="460" y="0"/>
                      <a:pt x="420" y="10"/>
                    </a:cubicBezTo>
                    <a:cubicBezTo>
                      <a:pt x="390" y="10"/>
                      <a:pt x="360" y="20"/>
                      <a:pt x="320" y="30"/>
                    </a:cubicBezTo>
                    <a:cubicBezTo>
                      <a:pt x="300" y="40"/>
                      <a:pt x="270" y="60"/>
                      <a:pt x="240" y="70"/>
                    </a:cubicBezTo>
                    <a:cubicBezTo>
                      <a:pt x="200" y="90"/>
                      <a:pt x="160" y="120"/>
                      <a:pt x="120" y="160"/>
                    </a:cubicBezTo>
                    <a:cubicBezTo>
                      <a:pt x="100" y="180"/>
                      <a:pt x="80" y="209"/>
                      <a:pt x="60" y="240"/>
                    </a:cubicBezTo>
                    <a:cubicBezTo>
                      <a:pt x="50" y="260"/>
                      <a:pt x="40" y="289"/>
                      <a:pt x="20" y="320"/>
                    </a:cubicBezTo>
                    <a:cubicBezTo>
                      <a:pt x="10" y="360"/>
                      <a:pt x="0" y="389"/>
                      <a:pt x="0" y="429"/>
                    </a:cubicBezTo>
                    <a:lnTo>
                      <a:pt x="120" y="449"/>
                    </a:lnTo>
                    <a:cubicBezTo>
                      <a:pt x="120" y="420"/>
                      <a:pt x="130" y="389"/>
                      <a:pt x="140" y="369"/>
                    </a:cubicBezTo>
                    <a:cubicBezTo>
                      <a:pt x="150" y="340"/>
                      <a:pt x="160" y="320"/>
                      <a:pt x="170" y="289"/>
                    </a:cubicBezTo>
                    <a:cubicBezTo>
                      <a:pt x="190" y="269"/>
                      <a:pt x="200" y="249"/>
                      <a:pt x="220" y="240"/>
                    </a:cubicBezTo>
                    <a:cubicBezTo>
                      <a:pt x="240" y="220"/>
                      <a:pt x="260" y="209"/>
                      <a:pt x="290" y="189"/>
                    </a:cubicBezTo>
                    <a:cubicBezTo>
                      <a:pt x="320" y="180"/>
                      <a:pt x="340" y="169"/>
                      <a:pt x="370" y="160"/>
                    </a:cubicBezTo>
                    <a:lnTo>
                      <a:pt x="470" y="160"/>
                    </a:lnTo>
                    <a:cubicBezTo>
                      <a:pt x="510" y="160"/>
                      <a:pt x="540" y="169"/>
                      <a:pt x="580" y="180"/>
                    </a:cubicBezTo>
                    <a:cubicBezTo>
                      <a:pt x="590" y="180"/>
                      <a:pt x="609" y="189"/>
                      <a:pt x="620" y="189"/>
                    </a:cubicBezTo>
                    <a:cubicBezTo>
                      <a:pt x="640" y="200"/>
                      <a:pt x="649" y="209"/>
                      <a:pt x="669" y="220"/>
                    </a:cubicBezTo>
                    <a:cubicBezTo>
                      <a:pt x="709" y="249"/>
                      <a:pt x="740" y="280"/>
                      <a:pt x="780" y="309"/>
                    </a:cubicBezTo>
                    <a:cubicBezTo>
                      <a:pt x="789" y="320"/>
                      <a:pt x="800" y="340"/>
                      <a:pt x="800" y="349"/>
                    </a:cubicBezTo>
                    <a:cubicBezTo>
                      <a:pt x="820" y="389"/>
                      <a:pt x="829" y="440"/>
                      <a:pt x="840" y="480"/>
                    </a:cubicBezTo>
                    <a:cubicBezTo>
                      <a:pt x="849" y="529"/>
                      <a:pt x="849" y="580"/>
                      <a:pt x="849" y="629"/>
                    </a:cubicBezTo>
                    <a:lnTo>
                      <a:pt x="849" y="709"/>
                    </a:lnTo>
                    <a:cubicBezTo>
                      <a:pt x="849" y="749"/>
                      <a:pt x="869" y="799"/>
                      <a:pt x="880" y="849"/>
                    </a:cubicBezTo>
                    <a:cubicBezTo>
                      <a:pt x="909" y="899"/>
                      <a:pt x="940" y="959"/>
                      <a:pt x="969" y="1009"/>
                    </a:cubicBezTo>
                    <a:cubicBezTo>
                      <a:pt x="1000" y="1049"/>
                      <a:pt x="1020" y="1099"/>
                      <a:pt x="1049" y="1139"/>
                    </a:cubicBezTo>
                    <a:cubicBezTo>
                      <a:pt x="1119" y="1229"/>
                      <a:pt x="1189" y="1319"/>
                      <a:pt x="1259" y="1399"/>
                    </a:cubicBezTo>
                    <a:cubicBezTo>
                      <a:pt x="1329" y="1488"/>
                      <a:pt x="1389" y="1579"/>
                      <a:pt x="1459" y="1668"/>
                    </a:cubicBezTo>
                    <a:cubicBezTo>
                      <a:pt x="1519" y="1759"/>
                      <a:pt x="1589" y="1848"/>
                      <a:pt x="1659" y="1928"/>
                    </a:cubicBezTo>
                    <a:cubicBezTo>
                      <a:pt x="1719" y="2018"/>
                      <a:pt x="1789" y="2108"/>
                      <a:pt x="1848" y="2198"/>
                    </a:cubicBezTo>
                    <a:cubicBezTo>
                      <a:pt x="1979" y="2368"/>
                      <a:pt x="2108" y="2528"/>
                      <a:pt x="2239" y="2687"/>
                    </a:cubicBezTo>
                    <a:lnTo>
                      <a:pt x="2328" y="2807"/>
                    </a:lnTo>
                    <a:lnTo>
                      <a:pt x="2468" y="2807"/>
                    </a:lnTo>
                    <a:cubicBezTo>
                      <a:pt x="2438" y="2758"/>
                      <a:pt x="2408" y="2718"/>
                      <a:pt x="2378" y="2678"/>
                    </a:cubicBezTo>
                    <a:cubicBezTo>
                      <a:pt x="2328" y="2587"/>
                      <a:pt x="2268" y="2498"/>
                      <a:pt x="2208" y="2408"/>
                    </a:cubicBezTo>
                    <a:cubicBezTo>
                      <a:pt x="2148" y="2328"/>
                      <a:pt x="2079" y="2238"/>
                      <a:pt x="2028" y="2148"/>
                    </a:cubicBezTo>
                    <a:cubicBezTo>
                      <a:pt x="1968" y="2058"/>
                      <a:pt x="1919" y="1958"/>
                      <a:pt x="1868" y="1868"/>
                    </a:cubicBezTo>
                    <a:cubicBezTo>
                      <a:pt x="1808" y="1788"/>
                      <a:pt x="1759" y="1708"/>
                      <a:pt x="1699" y="1628"/>
                    </a:cubicBezTo>
                    <a:cubicBezTo>
                      <a:pt x="1649" y="1559"/>
                      <a:pt x="1599" y="1479"/>
                      <a:pt x="1549" y="1399"/>
                    </a:cubicBezTo>
                    <a:cubicBezTo>
                      <a:pt x="1509" y="1319"/>
                      <a:pt x="1459" y="1239"/>
                      <a:pt x="1399" y="1159"/>
                    </a:cubicBezTo>
                    <a:cubicBezTo>
                      <a:pt x="1369" y="1129"/>
                      <a:pt x="1349" y="1089"/>
                      <a:pt x="1319" y="1049"/>
                    </a:cubicBezTo>
                    <a:cubicBezTo>
                      <a:pt x="1299" y="1009"/>
                      <a:pt x="1279" y="979"/>
                      <a:pt x="1259" y="939"/>
                    </a:cubicBezTo>
                    <a:cubicBezTo>
                      <a:pt x="1249" y="909"/>
                      <a:pt x="1229" y="869"/>
                      <a:pt x="1209" y="829"/>
                    </a:cubicBezTo>
                    <a:cubicBezTo>
                      <a:pt x="1189" y="789"/>
                      <a:pt x="1169" y="749"/>
                      <a:pt x="1159" y="709"/>
                    </a:cubicBezTo>
                    <a:lnTo>
                      <a:pt x="1159" y="560"/>
                    </a:lnTo>
                    <a:cubicBezTo>
                      <a:pt x="1159" y="529"/>
                      <a:pt x="1159" y="509"/>
                      <a:pt x="1149" y="480"/>
                    </a:cubicBezTo>
                    <a:cubicBezTo>
                      <a:pt x="1149" y="449"/>
                      <a:pt x="1139" y="409"/>
                      <a:pt x="1129" y="380"/>
                    </a:cubicBezTo>
                    <a:cubicBezTo>
                      <a:pt x="1109" y="349"/>
                      <a:pt x="1099" y="309"/>
                      <a:pt x="1080" y="280"/>
                    </a:cubicBezTo>
                    <a:cubicBezTo>
                      <a:pt x="1049" y="229"/>
                      <a:pt x="1009" y="180"/>
                      <a:pt x="969" y="150"/>
                    </a:cubicBezTo>
                    <a:cubicBezTo>
                      <a:pt x="909" y="100"/>
                      <a:pt x="840" y="60"/>
                      <a:pt x="769" y="40"/>
                    </a:cubicBezTo>
                    <a:cubicBezTo>
                      <a:pt x="689" y="10"/>
                      <a:pt x="620" y="0"/>
                      <a:pt x="540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433" name="Google Shape;1433;p46"/>
            <p:cNvSpPr/>
            <p:nvPr/>
          </p:nvSpPr>
          <p:spPr>
            <a:xfrm>
              <a:off x="7986262" y="1103824"/>
              <a:ext cx="582213" cy="609102"/>
            </a:xfrm>
            <a:custGeom>
              <a:avLst/>
              <a:gdLst/>
              <a:ahLst/>
              <a:cxnLst/>
              <a:rect l="l" t="t" r="r" b="b"/>
              <a:pathLst>
                <a:path w="4718" h="4936" extrusionOk="0">
                  <a:moveTo>
                    <a:pt x="3009" y="1"/>
                  </a:moveTo>
                  <a:cubicBezTo>
                    <a:pt x="2924" y="1"/>
                    <a:pt x="2845" y="49"/>
                    <a:pt x="2779" y="109"/>
                  </a:cubicBezTo>
                  <a:cubicBezTo>
                    <a:pt x="2699" y="179"/>
                    <a:pt x="2628" y="249"/>
                    <a:pt x="2568" y="329"/>
                  </a:cubicBezTo>
                  <a:cubicBezTo>
                    <a:pt x="2289" y="648"/>
                    <a:pt x="2079" y="1018"/>
                    <a:pt x="1829" y="1378"/>
                  </a:cubicBezTo>
                  <a:cubicBezTo>
                    <a:pt x="1349" y="1268"/>
                    <a:pt x="860" y="1168"/>
                    <a:pt x="361" y="1148"/>
                  </a:cubicBezTo>
                  <a:cubicBezTo>
                    <a:pt x="350" y="1148"/>
                    <a:pt x="340" y="1147"/>
                    <a:pt x="330" y="1147"/>
                  </a:cubicBezTo>
                  <a:cubicBezTo>
                    <a:pt x="95" y="1147"/>
                    <a:pt x="25" y="1257"/>
                    <a:pt x="130" y="1488"/>
                  </a:cubicBezTo>
                  <a:cubicBezTo>
                    <a:pt x="170" y="1568"/>
                    <a:pt x="230" y="1638"/>
                    <a:pt x="281" y="1718"/>
                  </a:cubicBezTo>
                  <a:cubicBezTo>
                    <a:pt x="490" y="1987"/>
                    <a:pt x="690" y="2257"/>
                    <a:pt x="890" y="2527"/>
                  </a:cubicBezTo>
                  <a:cubicBezTo>
                    <a:pt x="630" y="2917"/>
                    <a:pt x="381" y="3286"/>
                    <a:pt x="141" y="3666"/>
                  </a:cubicBezTo>
                  <a:cubicBezTo>
                    <a:pt x="71" y="3756"/>
                    <a:pt x="1" y="3876"/>
                    <a:pt x="101" y="3996"/>
                  </a:cubicBezTo>
                  <a:cubicBezTo>
                    <a:pt x="151" y="4051"/>
                    <a:pt x="208" y="4068"/>
                    <a:pt x="267" y="4068"/>
                  </a:cubicBezTo>
                  <a:cubicBezTo>
                    <a:pt x="326" y="4068"/>
                    <a:pt x="385" y="4051"/>
                    <a:pt x="441" y="4036"/>
                  </a:cubicBezTo>
                  <a:cubicBezTo>
                    <a:pt x="600" y="3976"/>
                    <a:pt x="750" y="3906"/>
                    <a:pt x="890" y="3836"/>
                  </a:cubicBezTo>
                  <a:cubicBezTo>
                    <a:pt x="1160" y="3696"/>
                    <a:pt x="1409" y="3556"/>
                    <a:pt x="1720" y="3386"/>
                  </a:cubicBezTo>
                  <a:cubicBezTo>
                    <a:pt x="1799" y="3906"/>
                    <a:pt x="2049" y="4305"/>
                    <a:pt x="2219" y="4745"/>
                  </a:cubicBezTo>
                  <a:cubicBezTo>
                    <a:pt x="2257" y="4850"/>
                    <a:pt x="2313" y="4936"/>
                    <a:pt x="2439" y="4936"/>
                  </a:cubicBezTo>
                  <a:cubicBezTo>
                    <a:pt x="2445" y="4936"/>
                    <a:pt x="2452" y="4936"/>
                    <a:pt x="2459" y="4935"/>
                  </a:cubicBezTo>
                  <a:cubicBezTo>
                    <a:pt x="2588" y="4925"/>
                    <a:pt x="2608" y="4815"/>
                    <a:pt x="2628" y="4715"/>
                  </a:cubicBezTo>
                  <a:cubicBezTo>
                    <a:pt x="2719" y="4356"/>
                    <a:pt x="2748" y="3986"/>
                    <a:pt x="2719" y="3616"/>
                  </a:cubicBezTo>
                  <a:cubicBezTo>
                    <a:pt x="2708" y="3356"/>
                    <a:pt x="2808" y="3217"/>
                    <a:pt x="3058" y="3126"/>
                  </a:cubicBezTo>
                  <a:cubicBezTo>
                    <a:pt x="3518" y="2957"/>
                    <a:pt x="4007" y="2827"/>
                    <a:pt x="4447" y="2597"/>
                  </a:cubicBezTo>
                  <a:cubicBezTo>
                    <a:pt x="4557" y="2537"/>
                    <a:pt x="4707" y="2497"/>
                    <a:pt x="4707" y="2337"/>
                  </a:cubicBezTo>
                  <a:cubicBezTo>
                    <a:pt x="4717" y="2167"/>
                    <a:pt x="4547" y="2167"/>
                    <a:pt x="4437" y="2107"/>
                  </a:cubicBezTo>
                  <a:cubicBezTo>
                    <a:pt x="4038" y="1907"/>
                    <a:pt x="3598" y="1798"/>
                    <a:pt x="3168" y="1647"/>
                  </a:cubicBezTo>
                  <a:cubicBezTo>
                    <a:pt x="3248" y="1198"/>
                    <a:pt x="3308" y="759"/>
                    <a:pt x="3268" y="319"/>
                  </a:cubicBezTo>
                  <a:cubicBezTo>
                    <a:pt x="3268" y="189"/>
                    <a:pt x="3228" y="69"/>
                    <a:pt x="3098" y="19"/>
                  </a:cubicBezTo>
                  <a:cubicBezTo>
                    <a:pt x="3068" y="6"/>
                    <a:pt x="3038" y="1"/>
                    <a:pt x="3009" y="1"/>
                  </a:cubicBezTo>
                  <a:close/>
                </a:path>
              </a:pathLst>
            </a:custGeom>
            <a:solidFill>
              <a:srgbClr val="FF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46"/>
            <p:cNvSpPr/>
            <p:nvPr/>
          </p:nvSpPr>
          <p:spPr>
            <a:xfrm>
              <a:off x="6069355" y="3341153"/>
              <a:ext cx="406768" cy="377442"/>
            </a:xfrm>
            <a:custGeom>
              <a:avLst/>
              <a:gdLst/>
              <a:ahLst/>
              <a:cxnLst/>
              <a:rect l="l" t="t" r="r" b="b"/>
              <a:pathLst>
                <a:path w="2969" h="2755" extrusionOk="0">
                  <a:moveTo>
                    <a:pt x="1263" y="1"/>
                  </a:moveTo>
                  <a:cubicBezTo>
                    <a:pt x="1247" y="1"/>
                    <a:pt x="1230" y="5"/>
                    <a:pt x="1210" y="14"/>
                  </a:cubicBezTo>
                  <a:cubicBezTo>
                    <a:pt x="1130" y="44"/>
                    <a:pt x="1099" y="74"/>
                    <a:pt x="1090" y="164"/>
                  </a:cubicBezTo>
                  <a:cubicBezTo>
                    <a:pt x="1090" y="314"/>
                    <a:pt x="1059" y="453"/>
                    <a:pt x="1059" y="604"/>
                  </a:cubicBezTo>
                  <a:cubicBezTo>
                    <a:pt x="1059" y="733"/>
                    <a:pt x="1010" y="773"/>
                    <a:pt x="910" y="804"/>
                  </a:cubicBezTo>
                  <a:cubicBezTo>
                    <a:pt x="660" y="893"/>
                    <a:pt x="430" y="1003"/>
                    <a:pt x="170" y="1053"/>
                  </a:cubicBezTo>
                  <a:cubicBezTo>
                    <a:pt x="90" y="1073"/>
                    <a:pt x="0" y="1103"/>
                    <a:pt x="0" y="1203"/>
                  </a:cubicBezTo>
                  <a:cubicBezTo>
                    <a:pt x="0" y="1293"/>
                    <a:pt x="80" y="1323"/>
                    <a:pt x="150" y="1353"/>
                  </a:cubicBezTo>
                  <a:cubicBezTo>
                    <a:pt x="390" y="1453"/>
                    <a:pt x="620" y="1543"/>
                    <a:pt x="859" y="1643"/>
                  </a:cubicBezTo>
                  <a:cubicBezTo>
                    <a:pt x="810" y="1923"/>
                    <a:pt x="760" y="2202"/>
                    <a:pt x="710" y="2472"/>
                  </a:cubicBezTo>
                  <a:cubicBezTo>
                    <a:pt x="690" y="2572"/>
                    <a:pt x="690" y="2672"/>
                    <a:pt x="790" y="2732"/>
                  </a:cubicBezTo>
                  <a:cubicBezTo>
                    <a:pt x="818" y="2747"/>
                    <a:pt x="847" y="2754"/>
                    <a:pt x="875" y="2754"/>
                  </a:cubicBezTo>
                  <a:cubicBezTo>
                    <a:pt x="939" y="2754"/>
                    <a:pt x="1001" y="2720"/>
                    <a:pt x="1050" y="2672"/>
                  </a:cubicBezTo>
                  <a:cubicBezTo>
                    <a:pt x="1199" y="2542"/>
                    <a:pt x="1349" y="2412"/>
                    <a:pt x="1489" y="2272"/>
                  </a:cubicBezTo>
                  <a:cubicBezTo>
                    <a:pt x="1560" y="2208"/>
                    <a:pt x="1621" y="2175"/>
                    <a:pt x="1697" y="2175"/>
                  </a:cubicBezTo>
                  <a:cubicBezTo>
                    <a:pt x="1728" y="2175"/>
                    <a:pt x="1761" y="2180"/>
                    <a:pt x="1799" y="2192"/>
                  </a:cubicBezTo>
                  <a:cubicBezTo>
                    <a:pt x="2109" y="2282"/>
                    <a:pt x="2418" y="2352"/>
                    <a:pt x="2738" y="2402"/>
                  </a:cubicBezTo>
                  <a:cubicBezTo>
                    <a:pt x="2776" y="2409"/>
                    <a:pt x="2809" y="2413"/>
                    <a:pt x="2836" y="2413"/>
                  </a:cubicBezTo>
                  <a:cubicBezTo>
                    <a:pt x="2958" y="2413"/>
                    <a:pt x="2968" y="2339"/>
                    <a:pt x="2878" y="2192"/>
                  </a:cubicBezTo>
                  <a:cubicBezTo>
                    <a:pt x="2738" y="1952"/>
                    <a:pt x="2588" y="1723"/>
                    <a:pt x="2429" y="1493"/>
                  </a:cubicBezTo>
                  <a:cubicBezTo>
                    <a:pt x="2349" y="1383"/>
                    <a:pt x="2338" y="1293"/>
                    <a:pt x="2418" y="1183"/>
                  </a:cubicBezTo>
                  <a:cubicBezTo>
                    <a:pt x="2548" y="983"/>
                    <a:pt x="2658" y="773"/>
                    <a:pt x="2778" y="564"/>
                  </a:cubicBezTo>
                  <a:cubicBezTo>
                    <a:pt x="2818" y="493"/>
                    <a:pt x="2848" y="424"/>
                    <a:pt x="2788" y="353"/>
                  </a:cubicBezTo>
                  <a:cubicBezTo>
                    <a:pt x="2762" y="327"/>
                    <a:pt x="2736" y="318"/>
                    <a:pt x="2708" y="318"/>
                  </a:cubicBezTo>
                  <a:cubicBezTo>
                    <a:pt x="2674" y="318"/>
                    <a:pt x="2637" y="333"/>
                    <a:pt x="2598" y="344"/>
                  </a:cubicBezTo>
                  <a:cubicBezTo>
                    <a:pt x="2508" y="373"/>
                    <a:pt x="2418" y="404"/>
                    <a:pt x="2329" y="424"/>
                  </a:cubicBezTo>
                  <a:cubicBezTo>
                    <a:pt x="2115" y="482"/>
                    <a:pt x="1979" y="518"/>
                    <a:pt x="1875" y="518"/>
                  </a:cubicBezTo>
                  <a:cubicBezTo>
                    <a:pt x="1691" y="518"/>
                    <a:pt x="1605" y="403"/>
                    <a:pt x="1369" y="84"/>
                  </a:cubicBezTo>
                  <a:cubicBezTo>
                    <a:pt x="1339" y="45"/>
                    <a:pt x="1313" y="1"/>
                    <a:pt x="1263" y="1"/>
                  </a:cubicBezTo>
                  <a:close/>
                </a:path>
              </a:pathLst>
            </a:custGeom>
            <a:solidFill>
              <a:srgbClr val="FF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46"/>
            <p:cNvSpPr/>
            <p:nvPr/>
          </p:nvSpPr>
          <p:spPr>
            <a:xfrm flipH="1">
              <a:off x="8207988" y="3259190"/>
              <a:ext cx="272435" cy="252813"/>
            </a:xfrm>
            <a:custGeom>
              <a:avLst/>
              <a:gdLst/>
              <a:ahLst/>
              <a:cxnLst/>
              <a:rect l="l" t="t" r="r" b="b"/>
              <a:pathLst>
                <a:path w="2969" h="2755" extrusionOk="0">
                  <a:moveTo>
                    <a:pt x="1263" y="1"/>
                  </a:moveTo>
                  <a:cubicBezTo>
                    <a:pt x="1247" y="1"/>
                    <a:pt x="1230" y="5"/>
                    <a:pt x="1210" y="14"/>
                  </a:cubicBezTo>
                  <a:cubicBezTo>
                    <a:pt x="1130" y="44"/>
                    <a:pt x="1099" y="74"/>
                    <a:pt x="1090" y="164"/>
                  </a:cubicBezTo>
                  <a:cubicBezTo>
                    <a:pt x="1090" y="314"/>
                    <a:pt x="1059" y="453"/>
                    <a:pt x="1059" y="604"/>
                  </a:cubicBezTo>
                  <a:cubicBezTo>
                    <a:pt x="1059" y="733"/>
                    <a:pt x="1010" y="773"/>
                    <a:pt x="910" y="804"/>
                  </a:cubicBezTo>
                  <a:cubicBezTo>
                    <a:pt x="660" y="893"/>
                    <a:pt x="430" y="1003"/>
                    <a:pt x="170" y="1053"/>
                  </a:cubicBezTo>
                  <a:cubicBezTo>
                    <a:pt x="90" y="1073"/>
                    <a:pt x="0" y="1103"/>
                    <a:pt x="0" y="1203"/>
                  </a:cubicBezTo>
                  <a:cubicBezTo>
                    <a:pt x="0" y="1293"/>
                    <a:pt x="80" y="1323"/>
                    <a:pt x="150" y="1353"/>
                  </a:cubicBezTo>
                  <a:cubicBezTo>
                    <a:pt x="390" y="1453"/>
                    <a:pt x="620" y="1543"/>
                    <a:pt x="859" y="1643"/>
                  </a:cubicBezTo>
                  <a:cubicBezTo>
                    <a:pt x="810" y="1923"/>
                    <a:pt x="760" y="2202"/>
                    <a:pt x="710" y="2472"/>
                  </a:cubicBezTo>
                  <a:cubicBezTo>
                    <a:pt x="690" y="2572"/>
                    <a:pt x="690" y="2672"/>
                    <a:pt x="790" y="2732"/>
                  </a:cubicBezTo>
                  <a:cubicBezTo>
                    <a:pt x="818" y="2747"/>
                    <a:pt x="847" y="2754"/>
                    <a:pt x="875" y="2754"/>
                  </a:cubicBezTo>
                  <a:cubicBezTo>
                    <a:pt x="939" y="2754"/>
                    <a:pt x="1001" y="2720"/>
                    <a:pt x="1050" y="2672"/>
                  </a:cubicBezTo>
                  <a:cubicBezTo>
                    <a:pt x="1199" y="2542"/>
                    <a:pt x="1349" y="2412"/>
                    <a:pt x="1489" y="2272"/>
                  </a:cubicBezTo>
                  <a:cubicBezTo>
                    <a:pt x="1560" y="2208"/>
                    <a:pt x="1621" y="2175"/>
                    <a:pt x="1697" y="2175"/>
                  </a:cubicBezTo>
                  <a:cubicBezTo>
                    <a:pt x="1728" y="2175"/>
                    <a:pt x="1761" y="2180"/>
                    <a:pt x="1799" y="2192"/>
                  </a:cubicBezTo>
                  <a:cubicBezTo>
                    <a:pt x="2109" y="2282"/>
                    <a:pt x="2418" y="2352"/>
                    <a:pt x="2738" y="2402"/>
                  </a:cubicBezTo>
                  <a:cubicBezTo>
                    <a:pt x="2776" y="2409"/>
                    <a:pt x="2809" y="2413"/>
                    <a:pt x="2836" y="2413"/>
                  </a:cubicBezTo>
                  <a:cubicBezTo>
                    <a:pt x="2958" y="2413"/>
                    <a:pt x="2968" y="2339"/>
                    <a:pt x="2878" y="2192"/>
                  </a:cubicBezTo>
                  <a:cubicBezTo>
                    <a:pt x="2738" y="1952"/>
                    <a:pt x="2588" y="1723"/>
                    <a:pt x="2429" y="1493"/>
                  </a:cubicBezTo>
                  <a:cubicBezTo>
                    <a:pt x="2349" y="1383"/>
                    <a:pt x="2338" y="1293"/>
                    <a:pt x="2418" y="1183"/>
                  </a:cubicBezTo>
                  <a:cubicBezTo>
                    <a:pt x="2548" y="983"/>
                    <a:pt x="2658" y="773"/>
                    <a:pt x="2778" y="564"/>
                  </a:cubicBezTo>
                  <a:cubicBezTo>
                    <a:pt x="2818" y="493"/>
                    <a:pt x="2848" y="424"/>
                    <a:pt x="2788" y="353"/>
                  </a:cubicBezTo>
                  <a:cubicBezTo>
                    <a:pt x="2762" y="327"/>
                    <a:pt x="2736" y="318"/>
                    <a:pt x="2708" y="318"/>
                  </a:cubicBezTo>
                  <a:cubicBezTo>
                    <a:pt x="2674" y="318"/>
                    <a:pt x="2637" y="333"/>
                    <a:pt x="2598" y="344"/>
                  </a:cubicBezTo>
                  <a:cubicBezTo>
                    <a:pt x="2508" y="373"/>
                    <a:pt x="2418" y="404"/>
                    <a:pt x="2329" y="424"/>
                  </a:cubicBezTo>
                  <a:cubicBezTo>
                    <a:pt x="2115" y="482"/>
                    <a:pt x="1979" y="518"/>
                    <a:pt x="1875" y="518"/>
                  </a:cubicBezTo>
                  <a:cubicBezTo>
                    <a:pt x="1691" y="518"/>
                    <a:pt x="1605" y="403"/>
                    <a:pt x="1369" y="84"/>
                  </a:cubicBezTo>
                  <a:cubicBezTo>
                    <a:pt x="1339" y="45"/>
                    <a:pt x="1313" y="1"/>
                    <a:pt x="1263" y="1"/>
                  </a:cubicBezTo>
                  <a:close/>
                </a:path>
              </a:pathLst>
            </a:custGeom>
            <a:solidFill>
              <a:srgbClr val="FF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0" name="Google Shape;1440;p47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نمای کلی </a:t>
            </a:r>
            <a:r>
              <a:rPr lang="en-US" dirty="0">
                <a:cs typeface="B Nazanin" panose="00000700000000000000" pitchFamily="2" charset="-78"/>
              </a:rPr>
              <a:t>KPI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441" name="Google Shape;1441;p47"/>
          <p:cNvSpPr txBox="1"/>
          <p:nvPr/>
        </p:nvSpPr>
        <p:spPr>
          <a:xfrm>
            <a:off x="5589825" y="1895448"/>
            <a:ext cx="2295300" cy="45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180E44"/>
                </a:solidFill>
                <a:latin typeface="Muli"/>
                <a:ea typeface="Muli"/>
                <a:cs typeface="B Nazanin" panose="00000700000000000000" pitchFamily="2" charset="-78"/>
                <a:sym typeface="Muli"/>
              </a:rPr>
              <a:t>قالب پاورپوینت حقوق قابل ویرایش می باشد</a:t>
            </a:r>
            <a:endParaRPr dirty="0">
              <a:solidFill>
                <a:srgbClr val="180E44"/>
              </a:solidFill>
              <a:latin typeface="Muli"/>
              <a:ea typeface="Muli"/>
              <a:cs typeface="B Nazanin" panose="00000700000000000000" pitchFamily="2" charset="-78"/>
              <a:sym typeface="Muli"/>
            </a:endParaRPr>
          </a:p>
        </p:txBody>
      </p:sp>
      <p:sp>
        <p:nvSpPr>
          <p:cNvPr id="1442" name="Google Shape;1442;p47"/>
          <p:cNvSpPr txBox="1"/>
          <p:nvPr/>
        </p:nvSpPr>
        <p:spPr>
          <a:xfrm>
            <a:off x="5589825" y="1495100"/>
            <a:ext cx="2295300" cy="39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highlight>
                  <a:srgbClr val="FFC05C"/>
                </a:highlight>
                <a:latin typeface="Glegoo"/>
                <a:ea typeface="Glegoo"/>
                <a:cs typeface="B Nazanin" panose="00000700000000000000" pitchFamily="2" charset="-78"/>
                <a:sym typeface="Glegoo"/>
              </a:rPr>
              <a:t>عنوان</a:t>
            </a:r>
            <a:endParaRPr sz="2000" b="1" dirty="0">
              <a:highlight>
                <a:srgbClr val="FFC05C"/>
              </a:highlight>
              <a:latin typeface="Glegoo"/>
              <a:ea typeface="Glegoo"/>
              <a:cs typeface="B Nazanin" panose="00000700000000000000" pitchFamily="2" charset="-78"/>
              <a:sym typeface="Glegoo"/>
            </a:endParaRPr>
          </a:p>
        </p:txBody>
      </p:sp>
      <p:sp>
        <p:nvSpPr>
          <p:cNvPr id="1443" name="Google Shape;1443;p47"/>
          <p:cNvSpPr txBox="1"/>
          <p:nvPr/>
        </p:nvSpPr>
        <p:spPr>
          <a:xfrm>
            <a:off x="5589825" y="3037495"/>
            <a:ext cx="2295300" cy="45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180E44"/>
                </a:solidFill>
                <a:latin typeface="Muli"/>
                <a:ea typeface="Muli"/>
                <a:cs typeface="B Nazanin" panose="00000700000000000000" pitchFamily="2" charset="-78"/>
                <a:sym typeface="Muli"/>
              </a:rPr>
              <a:t>قالب پاورپوینت حقوق قابل ویرایش می باشد</a:t>
            </a:r>
            <a:endParaRPr dirty="0">
              <a:solidFill>
                <a:srgbClr val="180E44"/>
              </a:solidFill>
              <a:latin typeface="Muli"/>
              <a:ea typeface="Muli"/>
              <a:cs typeface="B Nazanin" panose="00000700000000000000" pitchFamily="2" charset="-78"/>
              <a:sym typeface="Muli"/>
            </a:endParaRPr>
          </a:p>
        </p:txBody>
      </p:sp>
      <p:sp>
        <p:nvSpPr>
          <p:cNvPr id="1444" name="Google Shape;1444;p47"/>
          <p:cNvSpPr txBox="1"/>
          <p:nvPr/>
        </p:nvSpPr>
        <p:spPr>
          <a:xfrm>
            <a:off x="5589825" y="2637146"/>
            <a:ext cx="2295300" cy="39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highlight>
                  <a:srgbClr val="FFC05C"/>
                </a:highlight>
                <a:latin typeface="Glegoo"/>
                <a:ea typeface="Glegoo"/>
                <a:cs typeface="B Nazanin" panose="00000700000000000000" pitchFamily="2" charset="-78"/>
                <a:sym typeface="Glegoo"/>
              </a:rPr>
              <a:t>عنوان</a:t>
            </a:r>
          </a:p>
        </p:txBody>
      </p:sp>
      <p:sp>
        <p:nvSpPr>
          <p:cNvPr id="1445" name="Google Shape;1445;p47"/>
          <p:cNvSpPr txBox="1"/>
          <p:nvPr/>
        </p:nvSpPr>
        <p:spPr>
          <a:xfrm>
            <a:off x="5589825" y="4179555"/>
            <a:ext cx="2295300" cy="45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180E44"/>
                </a:solidFill>
                <a:latin typeface="Muli"/>
                <a:ea typeface="Muli"/>
                <a:cs typeface="B Nazanin" panose="00000700000000000000" pitchFamily="2" charset="-78"/>
                <a:sym typeface="Muli"/>
              </a:rPr>
              <a:t>قالب پاورپوینت حقوق قابل ویرایش می باشد</a:t>
            </a:r>
            <a:endParaRPr dirty="0">
              <a:solidFill>
                <a:srgbClr val="180E44"/>
              </a:solidFill>
              <a:latin typeface="Muli"/>
              <a:ea typeface="Muli"/>
              <a:cs typeface="B Nazanin" panose="00000700000000000000" pitchFamily="2" charset="-78"/>
              <a:sym typeface="Muli"/>
            </a:endParaRPr>
          </a:p>
        </p:txBody>
      </p:sp>
      <p:sp>
        <p:nvSpPr>
          <p:cNvPr id="1446" name="Google Shape;1446;p47"/>
          <p:cNvSpPr txBox="1"/>
          <p:nvPr/>
        </p:nvSpPr>
        <p:spPr>
          <a:xfrm>
            <a:off x="5589825" y="3779206"/>
            <a:ext cx="2295300" cy="39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highlight>
                  <a:srgbClr val="FFC05C"/>
                </a:highlight>
                <a:latin typeface="Glegoo"/>
                <a:ea typeface="Glegoo"/>
                <a:cs typeface="B Nazanin" panose="00000700000000000000" pitchFamily="2" charset="-78"/>
                <a:sym typeface="Glegoo"/>
              </a:rPr>
              <a:t>عنوان</a:t>
            </a:r>
          </a:p>
        </p:txBody>
      </p:sp>
      <p:pic>
        <p:nvPicPr>
          <p:cNvPr id="1447" name="Google Shape;1447;p47" title="Gráfico">
            <a:hlinkClick r:id="rId3"/>
          </p:cNvPr>
          <p:cNvPicPr preferRelativeResize="0"/>
          <p:nvPr/>
        </p:nvPicPr>
        <p:blipFill rotWithShape="1">
          <a:blip r:embed="rId4">
            <a:alphaModFix/>
          </a:blip>
          <a:srcRect l="14770" r="8735" b="7655"/>
          <a:stretch/>
        </p:blipFill>
        <p:spPr>
          <a:xfrm>
            <a:off x="890725" y="1361550"/>
            <a:ext cx="3553999" cy="2343349"/>
          </a:xfrm>
          <a:prstGeom prst="rect">
            <a:avLst/>
          </a:prstGeom>
          <a:noFill/>
          <a:ln>
            <a:noFill/>
          </a:ln>
        </p:spPr>
      </p:pic>
      <p:sp>
        <p:nvSpPr>
          <p:cNvPr id="1448" name="Google Shape;1448;p47"/>
          <p:cNvSpPr txBox="1"/>
          <p:nvPr/>
        </p:nvSpPr>
        <p:spPr>
          <a:xfrm>
            <a:off x="1115425" y="3823925"/>
            <a:ext cx="882900" cy="39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solidFill>
                  <a:srgbClr val="180E44"/>
                </a:solidFill>
                <a:latin typeface="Glegoo"/>
                <a:ea typeface="Glegoo"/>
                <a:cs typeface="B Nazanin" panose="00000700000000000000" pitchFamily="2" charset="-78"/>
                <a:sym typeface="Glegoo"/>
              </a:rPr>
              <a:t>2020</a:t>
            </a:r>
            <a:endParaRPr sz="2000" b="1">
              <a:solidFill>
                <a:srgbClr val="180E44"/>
              </a:solidFill>
              <a:latin typeface="Glegoo"/>
              <a:ea typeface="Glegoo"/>
              <a:cs typeface="B Nazanin" panose="00000700000000000000" pitchFamily="2" charset="-78"/>
              <a:sym typeface="Glegoo"/>
            </a:endParaRPr>
          </a:p>
        </p:txBody>
      </p:sp>
      <p:sp>
        <p:nvSpPr>
          <p:cNvPr id="1449" name="Google Shape;1449;p47"/>
          <p:cNvSpPr txBox="1"/>
          <p:nvPr/>
        </p:nvSpPr>
        <p:spPr>
          <a:xfrm>
            <a:off x="2263437" y="3823925"/>
            <a:ext cx="882900" cy="39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solidFill>
                  <a:srgbClr val="180E44"/>
                </a:solidFill>
                <a:latin typeface="Glegoo"/>
                <a:ea typeface="Glegoo"/>
                <a:cs typeface="B Nazanin" panose="00000700000000000000" pitchFamily="2" charset="-78"/>
                <a:sym typeface="Glegoo"/>
              </a:rPr>
              <a:t>2021</a:t>
            </a:r>
            <a:endParaRPr sz="2000" b="1">
              <a:solidFill>
                <a:srgbClr val="180E44"/>
              </a:solidFill>
              <a:latin typeface="Glegoo"/>
              <a:ea typeface="Glegoo"/>
              <a:cs typeface="B Nazanin" panose="00000700000000000000" pitchFamily="2" charset="-78"/>
              <a:sym typeface="Glegoo"/>
            </a:endParaRPr>
          </a:p>
        </p:txBody>
      </p:sp>
      <p:sp>
        <p:nvSpPr>
          <p:cNvPr id="1450" name="Google Shape;1450;p47"/>
          <p:cNvSpPr txBox="1"/>
          <p:nvPr/>
        </p:nvSpPr>
        <p:spPr>
          <a:xfrm>
            <a:off x="3448612" y="3823925"/>
            <a:ext cx="882900" cy="39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solidFill>
                  <a:srgbClr val="180E44"/>
                </a:solidFill>
                <a:latin typeface="Glegoo"/>
                <a:ea typeface="Glegoo"/>
                <a:cs typeface="B Nazanin" panose="00000700000000000000" pitchFamily="2" charset="-78"/>
                <a:sym typeface="Glegoo"/>
              </a:rPr>
              <a:t>2022</a:t>
            </a:r>
            <a:endParaRPr sz="2000" b="1">
              <a:solidFill>
                <a:srgbClr val="180E44"/>
              </a:solidFill>
              <a:latin typeface="Glegoo"/>
              <a:ea typeface="Glegoo"/>
              <a:cs typeface="B Nazanin" panose="00000700000000000000" pitchFamily="2" charset="-78"/>
              <a:sym typeface="Glegoo"/>
            </a:endParaRPr>
          </a:p>
        </p:txBody>
      </p:sp>
      <p:sp>
        <p:nvSpPr>
          <p:cNvPr id="1451" name="Google Shape;1451;p47"/>
          <p:cNvSpPr/>
          <p:nvPr/>
        </p:nvSpPr>
        <p:spPr>
          <a:xfrm>
            <a:off x="966971" y="3473522"/>
            <a:ext cx="285232" cy="264673"/>
          </a:xfrm>
          <a:custGeom>
            <a:avLst/>
            <a:gdLst/>
            <a:ahLst/>
            <a:cxnLst/>
            <a:rect l="l" t="t" r="r" b="b"/>
            <a:pathLst>
              <a:path w="2969" h="2755" extrusionOk="0">
                <a:moveTo>
                  <a:pt x="1263" y="1"/>
                </a:moveTo>
                <a:cubicBezTo>
                  <a:pt x="1247" y="1"/>
                  <a:pt x="1230" y="5"/>
                  <a:pt x="1210" y="14"/>
                </a:cubicBezTo>
                <a:cubicBezTo>
                  <a:pt x="1130" y="44"/>
                  <a:pt x="1099" y="74"/>
                  <a:pt x="1090" y="164"/>
                </a:cubicBezTo>
                <a:cubicBezTo>
                  <a:pt x="1090" y="314"/>
                  <a:pt x="1059" y="453"/>
                  <a:pt x="1059" y="604"/>
                </a:cubicBezTo>
                <a:cubicBezTo>
                  <a:pt x="1059" y="733"/>
                  <a:pt x="1010" y="773"/>
                  <a:pt x="910" y="804"/>
                </a:cubicBezTo>
                <a:cubicBezTo>
                  <a:pt x="660" y="893"/>
                  <a:pt x="430" y="1003"/>
                  <a:pt x="170" y="1053"/>
                </a:cubicBezTo>
                <a:cubicBezTo>
                  <a:pt x="90" y="1073"/>
                  <a:pt x="0" y="1103"/>
                  <a:pt x="0" y="1203"/>
                </a:cubicBezTo>
                <a:cubicBezTo>
                  <a:pt x="0" y="1293"/>
                  <a:pt x="80" y="1323"/>
                  <a:pt x="150" y="1353"/>
                </a:cubicBezTo>
                <a:cubicBezTo>
                  <a:pt x="390" y="1453"/>
                  <a:pt x="620" y="1543"/>
                  <a:pt x="859" y="1643"/>
                </a:cubicBezTo>
                <a:cubicBezTo>
                  <a:pt x="810" y="1923"/>
                  <a:pt x="760" y="2202"/>
                  <a:pt x="710" y="2472"/>
                </a:cubicBezTo>
                <a:cubicBezTo>
                  <a:pt x="690" y="2572"/>
                  <a:pt x="690" y="2672"/>
                  <a:pt x="790" y="2732"/>
                </a:cubicBezTo>
                <a:cubicBezTo>
                  <a:pt x="818" y="2747"/>
                  <a:pt x="847" y="2754"/>
                  <a:pt x="875" y="2754"/>
                </a:cubicBezTo>
                <a:cubicBezTo>
                  <a:pt x="939" y="2754"/>
                  <a:pt x="1001" y="2720"/>
                  <a:pt x="1050" y="2672"/>
                </a:cubicBezTo>
                <a:cubicBezTo>
                  <a:pt x="1199" y="2542"/>
                  <a:pt x="1349" y="2412"/>
                  <a:pt x="1489" y="2272"/>
                </a:cubicBezTo>
                <a:cubicBezTo>
                  <a:pt x="1560" y="2208"/>
                  <a:pt x="1621" y="2175"/>
                  <a:pt x="1697" y="2175"/>
                </a:cubicBezTo>
                <a:cubicBezTo>
                  <a:pt x="1728" y="2175"/>
                  <a:pt x="1761" y="2180"/>
                  <a:pt x="1799" y="2192"/>
                </a:cubicBezTo>
                <a:cubicBezTo>
                  <a:pt x="2109" y="2282"/>
                  <a:pt x="2418" y="2352"/>
                  <a:pt x="2738" y="2402"/>
                </a:cubicBezTo>
                <a:cubicBezTo>
                  <a:pt x="2776" y="2409"/>
                  <a:pt x="2809" y="2413"/>
                  <a:pt x="2836" y="2413"/>
                </a:cubicBezTo>
                <a:cubicBezTo>
                  <a:pt x="2958" y="2413"/>
                  <a:pt x="2968" y="2339"/>
                  <a:pt x="2878" y="2192"/>
                </a:cubicBezTo>
                <a:cubicBezTo>
                  <a:pt x="2738" y="1952"/>
                  <a:pt x="2588" y="1723"/>
                  <a:pt x="2429" y="1493"/>
                </a:cubicBezTo>
                <a:cubicBezTo>
                  <a:pt x="2349" y="1383"/>
                  <a:pt x="2338" y="1293"/>
                  <a:pt x="2418" y="1183"/>
                </a:cubicBezTo>
                <a:cubicBezTo>
                  <a:pt x="2548" y="983"/>
                  <a:pt x="2658" y="773"/>
                  <a:pt x="2778" y="564"/>
                </a:cubicBezTo>
                <a:cubicBezTo>
                  <a:pt x="2818" y="493"/>
                  <a:pt x="2848" y="424"/>
                  <a:pt x="2788" y="353"/>
                </a:cubicBezTo>
                <a:cubicBezTo>
                  <a:pt x="2762" y="327"/>
                  <a:pt x="2736" y="318"/>
                  <a:pt x="2708" y="318"/>
                </a:cubicBezTo>
                <a:cubicBezTo>
                  <a:pt x="2674" y="318"/>
                  <a:pt x="2637" y="333"/>
                  <a:pt x="2598" y="344"/>
                </a:cubicBezTo>
                <a:cubicBezTo>
                  <a:pt x="2508" y="373"/>
                  <a:pt x="2418" y="404"/>
                  <a:pt x="2329" y="424"/>
                </a:cubicBezTo>
                <a:cubicBezTo>
                  <a:pt x="2115" y="482"/>
                  <a:pt x="1979" y="518"/>
                  <a:pt x="1875" y="518"/>
                </a:cubicBezTo>
                <a:cubicBezTo>
                  <a:pt x="1691" y="518"/>
                  <a:pt x="1605" y="403"/>
                  <a:pt x="1369" y="84"/>
                </a:cubicBezTo>
                <a:cubicBezTo>
                  <a:pt x="1339" y="45"/>
                  <a:pt x="1313" y="1"/>
                  <a:pt x="1263" y="1"/>
                </a:cubicBezTo>
                <a:close/>
              </a:path>
            </a:pathLst>
          </a:custGeom>
          <a:solidFill>
            <a:srgbClr val="FFC0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52" name="Google Shape;1452;p47"/>
          <p:cNvSpPr/>
          <p:nvPr/>
        </p:nvSpPr>
        <p:spPr>
          <a:xfrm>
            <a:off x="2138616" y="3430479"/>
            <a:ext cx="335320" cy="350802"/>
          </a:xfrm>
          <a:custGeom>
            <a:avLst/>
            <a:gdLst/>
            <a:ahLst/>
            <a:cxnLst/>
            <a:rect l="l" t="t" r="r" b="b"/>
            <a:pathLst>
              <a:path w="4718" h="4936" extrusionOk="0">
                <a:moveTo>
                  <a:pt x="3009" y="1"/>
                </a:moveTo>
                <a:cubicBezTo>
                  <a:pt x="2924" y="1"/>
                  <a:pt x="2845" y="49"/>
                  <a:pt x="2779" y="109"/>
                </a:cubicBezTo>
                <a:cubicBezTo>
                  <a:pt x="2699" y="179"/>
                  <a:pt x="2628" y="249"/>
                  <a:pt x="2568" y="329"/>
                </a:cubicBezTo>
                <a:cubicBezTo>
                  <a:pt x="2289" y="648"/>
                  <a:pt x="2079" y="1018"/>
                  <a:pt x="1829" y="1378"/>
                </a:cubicBezTo>
                <a:cubicBezTo>
                  <a:pt x="1349" y="1268"/>
                  <a:pt x="860" y="1168"/>
                  <a:pt x="361" y="1148"/>
                </a:cubicBezTo>
                <a:cubicBezTo>
                  <a:pt x="350" y="1148"/>
                  <a:pt x="340" y="1147"/>
                  <a:pt x="330" y="1147"/>
                </a:cubicBezTo>
                <a:cubicBezTo>
                  <a:pt x="95" y="1147"/>
                  <a:pt x="25" y="1257"/>
                  <a:pt x="130" y="1488"/>
                </a:cubicBezTo>
                <a:cubicBezTo>
                  <a:pt x="170" y="1568"/>
                  <a:pt x="230" y="1638"/>
                  <a:pt x="281" y="1718"/>
                </a:cubicBezTo>
                <a:cubicBezTo>
                  <a:pt x="490" y="1987"/>
                  <a:pt x="690" y="2257"/>
                  <a:pt x="890" y="2527"/>
                </a:cubicBezTo>
                <a:cubicBezTo>
                  <a:pt x="630" y="2917"/>
                  <a:pt x="381" y="3286"/>
                  <a:pt x="141" y="3666"/>
                </a:cubicBezTo>
                <a:cubicBezTo>
                  <a:pt x="71" y="3756"/>
                  <a:pt x="1" y="3876"/>
                  <a:pt x="101" y="3996"/>
                </a:cubicBezTo>
                <a:cubicBezTo>
                  <a:pt x="151" y="4051"/>
                  <a:pt x="208" y="4068"/>
                  <a:pt x="267" y="4068"/>
                </a:cubicBezTo>
                <a:cubicBezTo>
                  <a:pt x="326" y="4068"/>
                  <a:pt x="385" y="4051"/>
                  <a:pt x="441" y="4036"/>
                </a:cubicBezTo>
                <a:cubicBezTo>
                  <a:pt x="600" y="3976"/>
                  <a:pt x="750" y="3906"/>
                  <a:pt x="890" y="3836"/>
                </a:cubicBezTo>
                <a:cubicBezTo>
                  <a:pt x="1160" y="3696"/>
                  <a:pt x="1409" y="3556"/>
                  <a:pt x="1720" y="3386"/>
                </a:cubicBezTo>
                <a:cubicBezTo>
                  <a:pt x="1799" y="3906"/>
                  <a:pt x="2049" y="4305"/>
                  <a:pt x="2219" y="4745"/>
                </a:cubicBezTo>
                <a:cubicBezTo>
                  <a:pt x="2257" y="4850"/>
                  <a:pt x="2313" y="4936"/>
                  <a:pt x="2439" y="4936"/>
                </a:cubicBezTo>
                <a:cubicBezTo>
                  <a:pt x="2445" y="4936"/>
                  <a:pt x="2452" y="4936"/>
                  <a:pt x="2459" y="4935"/>
                </a:cubicBezTo>
                <a:cubicBezTo>
                  <a:pt x="2588" y="4925"/>
                  <a:pt x="2608" y="4815"/>
                  <a:pt x="2628" y="4715"/>
                </a:cubicBezTo>
                <a:cubicBezTo>
                  <a:pt x="2719" y="4356"/>
                  <a:pt x="2748" y="3986"/>
                  <a:pt x="2719" y="3616"/>
                </a:cubicBezTo>
                <a:cubicBezTo>
                  <a:pt x="2708" y="3356"/>
                  <a:pt x="2808" y="3217"/>
                  <a:pt x="3058" y="3126"/>
                </a:cubicBezTo>
                <a:cubicBezTo>
                  <a:pt x="3518" y="2957"/>
                  <a:pt x="4007" y="2827"/>
                  <a:pt x="4447" y="2597"/>
                </a:cubicBezTo>
                <a:cubicBezTo>
                  <a:pt x="4557" y="2537"/>
                  <a:pt x="4707" y="2497"/>
                  <a:pt x="4707" y="2337"/>
                </a:cubicBezTo>
                <a:cubicBezTo>
                  <a:pt x="4717" y="2167"/>
                  <a:pt x="4547" y="2167"/>
                  <a:pt x="4437" y="2107"/>
                </a:cubicBezTo>
                <a:cubicBezTo>
                  <a:pt x="4038" y="1907"/>
                  <a:pt x="3598" y="1798"/>
                  <a:pt x="3168" y="1647"/>
                </a:cubicBezTo>
                <a:cubicBezTo>
                  <a:pt x="3248" y="1198"/>
                  <a:pt x="3308" y="759"/>
                  <a:pt x="3268" y="319"/>
                </a:cubicBezTo>
                <a:cubicBezTo>
                  <a:pt x="3268" y="189"/>
                  <a:pt x="3228" y="69"/>
                  <a:pt x="3098" y="19"/>
                </a:cubicBezTo>
                <a:cubicBezTo>
                  <a:pt x="3068" y="6"/>
                  <a:pt x="3038" y="1"/>
                  <a:pt x="3009" y="1"/>
                </a:cubicBezTo>
                <a:close/>
              </a:path>
            </a:pathLst>
          </a:custGeom>
          <a:solidFill>
            <a:srgbClr val="FFC0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3F3F3"/>
              </a:solidFill>
              <a:cs typeface="B Nazanin" panose="00000700000000000000" pitchFamily="2" charset="-78"/>
            </a:endParaRPr>
          </a:p>
        </p:txBody>
      </p:sp>
      <p:sp>
        <p:nvSpPr>
          <p:cNvPr id="1453" name="Google Shape;1453;p47"/>
          <p:cNvSpPr/>
          <p:nvPr/>
        </p:nvSpPr>
        <p:spPr>
          <a:xfrm>
            <a:off x="3360346" y="3473522"/>
            <a:ext cx="285232" cy="264673"/>
          </a:xfrm>
          <a:custGeom>
            <a:avLst/>
            <a:gdLst/>
            <a:ahLst/>
            <a:cxnLst/>
            <a:rect l="l" t="t" r="r" b="b"/>
            <a:pathLst>
              <a:path w="2969" h="2755" extrusionOk="0">
                <a:moveTo>
                  <a:pt x="1263" y="1"/>
                </a:moveTo>
                <a:cubicBezTo>
                  <a:pt x="1247" y="1"/>
                  <a:pt x="1230" y="5"/>
                  <a:pt x="1210" y="14"/>
                </a:cubicBezTo>
                <a:cubicBezTo>
                  <a:pt x="1130" y="44"/>
                  <a:pt x="1099" y="74"/>
                  <a:pt x="1090" y="164"/>
                </a:cubicBezTo>
                <a:cubicBezTo>
                  <a:pt x="1090" y="314"/>
                  <a:pt x="1059" y="453"/>
                  <a:pt x="1059" y="604"/>
                </a:cubicBezTo>
                <a:cubicBezTo>
                  <a:pt x="1059" y="733"/>
                  <a:pt x="1010" y="773"/>
                  <a:pt x="910" y="804"/>
                </a:cubicBezTo>
                <a:cubicBezTo>
                  <a:pt x="660" y="893"/>
                  <a:pt x="430" y="1003"/>
                  <a:pt x="170" y="1053"/>
                </a:cubicBezTo>
                <a:cubicBezTo>
                  <a:pt x="90" y="1073"/>
                  <a:pt x="0" y="1103"/>
                  <a:pt x="0" y="1203"/>
                </a:cubicBezTo>
                <a:cubicBezTo>
                  <a:pt x="0" y="1293"/>
                  <a:pt x="80" y="1323"/>
                  <a:pt x="150" y="1353"/>
                </a:cubicBezTo>
                <a:cubicBezTo>
                  <a:pt x="390" y="1453"/>
                  <a:pt x="620" y="1543"/>
                  <a:pt x="859" y="1643"/>
                </a:cubicBezTo>
                <a:cubicBezTo>
                  <a:pt x="810" y="1923"/>
                  <a:pt x="760" y="2202"/>
                  <a:pt x="710" y="2472"/>
                </a:cubicBezTo>
                <a:cubicBezTo>
                  <a:pt x="690" y="2572"/>
                  <a:pt x="690" y="2672"/>
                  <a:pt x="790" y="2732"/>
                </a:cubicBezTo>
                <a:cubicBezTo>
                  <a:pt x="818" y="2747"/>
                  <a:pt x="847" y="2754"/>
                  <a:pt x="875" y="2754"/>
                </a:cubicBezTo>
                <a:cubicBezTo>
                  <a:pt x="939" y="2754"/>
                  <a:pt x="1001" y="2720"/>
                  <a:pt x="1050" y="2672"/>
                </a:cubicBezTo>
                <a:cubicBezTo>
                  <a:pt x="1199" y="2542"/>
                  <a:pt x="1349" y="2412"/>
                  <a:pt x="1489" y="2272"/>
                </a:cubicBezTo>
                <a:cubicBezTo>
                  <a:pt x="1560" y="2208"/>
                  <a:pt x="1621" y="2175"/>
                  <a:pt x="1697" y="2175"/>
                </a:cubicBezTo>
                <a:cubicBezTo>
                  <a:pt x="1728" y="2175"/>
                  <a:pt x="1761" y="2180"/>
                  <a:pt x="1799" y="2192"/>
                </a:cubicBezTo>
                <a:cubicBezTo>
                  <a:pt x="2109" y="2282"/>
                  <a:pt x="2418" y="2352"/>
                  <a:pt x="2738" y="2402"/>
                </a:cubicBezTo>
                <a:cubicBezTo>
                  <a:pt x="2776" y="2409"/>
                  <a:pt x="2809" y="2413"/>
                  <a:pt x="2836" y="2413"/>
                </a:cubicBezTo>
                <a:cubicBezTo>
                  <a:pt x="2958" y="2413"/>
                  <a:pt x="2968" y="2339"/>
                  <a:pt x="2878" y="2192"/>
                </a:cubicBezTo>
                <a:cubicBezTo>
                  <a:pt x="2738" y="1952"/>
                  <a:pt x="2588" y="1723"/>
                  <a:pt x="2429" y="1493"/>
                </a:cubicBezTo>
                <a:cubicBezTo>
                  <a:pt x="2349" y="1383"/>
                  <a:pt x="2338" y="1293"/>
                  <a:pt x="2418" y="1183"/>
                </a:cubicBezTo>
                <a:cubicBezTo>
                  <a:pt x="2548" y="983"/>
                  <a:pt x="2658" y="773"/>
                  <a:pt x="2778" y="564"/>
                </a:cubicBezTo>
                <a:cubicBezTo>
                  <a:pt x="2818" y="493"/>
                  <a:pt x="2848" y="424"/>
                  <a:pt x="2788" y="353"/>
                </a:cubicBezTo>
                <a:cubicBezTo>
                  <a:pt x="2762" y="327"/>
                  <a:pt x="2736" y="318"/>
                  <a:pt x="2708" y="318"/>
                </a:cubicBezTo>
                <a:cubicBezTo>
                  <a:pt x="2674" y="318"/>
                  <a:pt x="2637" y="333"/>
                  <a:pt x="2598" y="344"/>
                </a:cubicBezTo>
                <a:cubicBezTo>
                  <a:pt x="2508" y="373"/>
                  <a:pt x="2418" y="404"/>
                  <a:pt x="2329" y="424"/>
                </a:cubicBezTo>
                <a:cubicBezTo>
                  <a:pt x="2115" y="482"/>
                  <a:pt x="1979" y="518"/>
                  <a:pt x="1875" y="518"/>
                </a:cubicBezTo>
                <a:cubicBezTo>
                  <a:pt x="1691" y="518"/>
                  <a:pt x="1605" y="403"/>
                  <a:pt x="1369" y="84"/>
                </a:cubicBezTo>
                <a:cubicBezTo>
                  <a:pt x="1339" y="45"/>
                  <a:pt x="1313" y="1"/>
                  <a:pt x="1263" y="1"/>
                </a:cubicBezTo>
                <a:close/>
              </a:path>
            </a:pathLst>
          </a:custGeom>
          <a:solidFill>
            <a:srgbClr val="FFC0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cxnSp>
        <p:nvCxnSpPr>
          <p:cNvPr id="1454" name="Google Shape;1454;p47"/>
          <p:cNvCxnSpPr/>
          <p:nvPr/>
        </p:nvCxnSpPr>
        <p:spPr>
          <a:xfrm>
            <a:off x="4949050" y="1518350"/>
            <a:ext cx="0" cy="3084600"/>
          </a:xfrm>
          <a:prstGeom prst="straightConnector1">
            <a:avLst/>
          </a:prstGeom>
          <a:noFill/>
          <a:ln w="19050" cap="flat" cmpd="sng">
            <a:solidFill>
              <a:srgbClr val="DDDDDD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455" name="Google Shape;1455;p47"/>
          <p:cNvSpPr txBox="1"/>
          <p:nvPr/>
        </p:nvSpPr>
        <p:spPr>
          <a:xfrm>
            <a:off x="1428275" y="4217825"/>
            <a:ext cx="2880000" cy="41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rgbClr val="180E44"/>
                </a:solidFill>
                <a:latin typeface="Muli"/>
                <a:ea typeface="Muli"/>
                <a:cs typeface="B Nazanin" panose="00000700000000000000" pitchFamily="2" charset="-78"/>
                <a:sym typeface="Muli"/>
              </a:rPr>
              <a:t>برای اصلاح این نمودار، پیوند را دنبال کنید، داده ها را تغییر دهید و آن را جایگزین کنید</a:t>
            </a:r>
            <a:endParaRPr sz="1200" dirty="0">
              <a:solidFill>
                <a:srgbClr val="180E44"/>
              </a:solidFill>
              <a:latin typeface="Muli"/>
              <a:ea typeface="Muli"/>
              <a:cs typeface="B Nazanin" panose="00000700000000000000" pitchFamily="2" charset="-78"/>
              <a:sym typeface="Muli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460" name="Google Shape;1460;p48"/>
          <p:cNvCxnSpPr>
            <a:stCxn id="1461" idx="3"/>
            <a:endCxn id="1462" idx="1"/>
          </p:cNvCxnSpPr>
          <p:nvPr/>
        </p:nvCxnSpPr>
        <p:spPr>
          <a:xfrm>
            <a:off x="4179699" y="2955025"/>
            <a:ext cx="776700" cy="0"/>
          </a:xfrm>
          <a:prstGeom prst="straightConnector1">
            <a:avLst/>
          </a:prstGeom>
          <a:noFill/>
          <a:ln w="19050" cap="flat" cmpd="sng">
            <a:solidFill>
              <a:srgbClr val="180E44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463" name="Google Shape;1463;p48"/>
          <p:cNvCxnSpPr>
            <a:stCxn id="1462" idx="3"/>
            <a:endCxn id="1464" idx="1"/>
          </p:cNvCxnSpPr>
          <p:nvPr/>
        </p:nvCxnSpPr>
        <p:spPr>
          <a:xfrm>
            <a:off x="6078774" y="2955025"/>
            <a:ext cx="776700" cy="0"/>
          </a:xfrm>
          <a:prstGeom prst="straightConnector1">
            <a:avLst/>
          </a:prstGeom>
          <a:noFill/>
          <a:ln w="19050" cap="flat" cmpd="sng">
            <a:solidFill>
              <a:srgbClr val="180E44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465" name="Google Shape;1465;p48"/>
          <p:cNvCxnSpPr>
            <a:stCxn id="1466" idx="3"/>
            <a:endCxn id="1461" idx="1"/>
          </p:cNvCxnSpPr>
          <p:nvPr/>
        </p:nvCxnSpPr>
        <p:spPr>
          <a:xfrm>
            <a:off x="2280624" y="2955025"/>
            <a:ext cx="776700" cy="0"/>
          </a:xfrm>
          <a:prstGeom prst="straightConnector1">
            <a:avLst/>
          </a:prstGeom>
          <a:noFill/>
          <a:ln w="19050" cap="flat" cmpd="sng">
            <a:solidFill>
              <a:srgbClr val="180E4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467" name="Google Shape;1467;p48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جدول زمانی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468" name="Google Shape;1468;p48"/>
          <p:cNvSpPr txBox="1"/>
          <p:nvPr/>
        </p:nvSpPr>
        <p:spPr>
          <a:xfrm>
            <a:off x="636025" y="3622400"/>
            <a:ext cx="2166900" cy="39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highlight>
                  <a:srgbClr val="FFC05C"/>
                </a:highlight>
                <a:latin typeface="Glegoo"/>
                <a:ea typeface="Glegoo"/>
                <a:cs typeface="B Nazanin" panose="00000700000000000000" pitchFamily="2" charset="-78"/>
                <a:sym typeface="Glegoo"/>
              </a:rPr>
              <a:t>عنوان</a:t>
            </a:r>
          </a:p>
        </p:txBody>
      </p:sp>
      <p:sp>
        <p:nvSpPr>
          <p:cNvPr id="1469" name="Google Shape;1469;p48"/>
          <p:cNvSpPr txBox="1"/>
          <p:nvPr/>
        </p:nvSpPr>
        <p:spPr>
          <a:xfrm>
            <a:off x="636025" y="4075800"/>
            <a:ext cx="2166900" cy="45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Muli"/>
                <a:ea typeface="Muli"/>
                <a:cs typeface="B Nazanin" panose="00000700000000000000" pitchFamily="2" charset="-78"/>
                <a:sym typeface="Muli"/>
              </a:rPr>
              <a:t>قالب پاورپوینت حقوق قابل ویرایش می باشد</a:t>
            </a:r>
            <a:endParaRPr dirty="0">
              <a:latin typeface="Muli"/>
              <a:ea typeface="Muli"/>
              <a:cs typeface="B Nazanin" panose="00000700000000000000" pitchFamily="2" charset="-78"/>
              <a:sym typeface="Muli"/>
            </a:endParaRPr>
          </a:p>
        </p:txBody>
      </p:sp>
      <p:sp>
        <p:nvSpPr>
          <p:cNvPr id="1466" name="Google Shape;1466;p48"/>
          <p:cNvSpPr txBox="1">
            <a:spLocks noGrp="1"/>
          </p:cNvSpPr>
          <p:nvPr>
            <p:ph type="title" idx="4294967295"/>
          </p:nvPr>
        </p:nvSpPr>
        <p:spPr>
          <a:xfrm>
            <a:off x="1158324" y="2361625"/>
            <a:ext cx="1122300" cy="118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>
                <a:cs typeface="B Nazanin" panose="00000700000000000000" pitchFamily="2" charset="-78"/>
              </a:rPr>
              <a:t>01</a:t>
            </a:r>
            <a:endParaRPr sz="6000">
              <a:cs typeface="B Nazanin" panose="00000700000000000000" pitchFamily="2" charset="-78"/>
            </a:endParaRPr>
          </a:p>
        </p:txBody>
      </p:sp>
      <p:sp>
        <p:nvSpPr>
          <p:cNvPr id="1461" name="Google Shape;1461;p48"/>
          <p:cNvSpPr txBox="1">
            <a:spLocks noGrp="1"/>
          </p:cNvSpPr>
          <p:nvPr>
            <p:ph type="title" idx="4294967295"/>
          </p:nvPr>
        </p:nvSpPr>
        <p:spPr>
          <a:xfrm>
            <a:off x="3057399" y="2361625"/>
            <a:ext cx="1122300" cy="118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>
                <a:cs typeface="B Nazanin" panose="00000700000000000000" pitchFamily="2" charset="-78"/>
              </a:rPr>
              <a:t>02</a:t>
            </a:r>
            <a:endParaRPr sz="6000">
              <a:cs typeface="B Nazanin" panose="00000700000000000000" pitchFamily="2" charset="-78"/>
            </a:endParaRPr>
          </a:p>
        </p:txBody>
      </p:sp>
      <p:sp>
        <p:nvSpPr>
          <p:cNvPr id="1462" name="Google Shape;1462;p48"/>
          <p:cNvSpPr txBox="1">
            <a:spLocks noGrp="1"/>
          </p:cNvSpPr>
          <p:nvPr>
            <p:ph type="title" idx="4294967295"/>
          </p:nvPr>
        </p:nvSpPr>
        <p:spPr>
          <a:xfrm>
            <a:off x="4956474" y="2361625"/>
            <a:ext cx="1122300" cy="118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>
                <a:cs typeface="B Nazanin" panose="00000700000000000000" pitchFamily="2" charset="-78"/>
              </a:rPr>
              <a:t>03</a:t>
            </a:r>
            <a:endParaRPr sz="6000">
              <a:cs typeface="B Nazanin" panose="00000700000000000000" pitchFamily="2" charset="-78"/>
            </a:endParaRPr>
          </a:p>
        </p:txBody>
      </p:sp>
      <p:sp>
        <p:nvSpPr>
          <p:cNvPr id="1464" name="Google Shape;1464;p48"/>
          <p:cNvSpPr txBox="1">
            <a:spLocks noGrp="1"/>
          </p:cNvSpPr>
          <p:nvPr>
            <p:ph type="title" idx="4294967295"/>
          </p:nvPr>
        </p:nvSpPr>
        <p:spPr>
          <a:xfrm>
            <a:off x="6855549" y="2361625"/>
            <a:ext cx="1122300" cy="118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>
                <a:cs typeface="B Nazanin" panose="00000700000000000000" pitchFamily="2" charset="-78"/>
              </a:rPr>
              <a:t>04</a:t>
            </a:r>
            <a:endParaRPr sz="6000">
              <a:cs typeface="B Nazanin" panose="00000700000000000000" pitchFamily="2" charset="-78"/>
            </a:endParaRPr>
          </a:p>
        </p:txBody>
      </p:sp>
      <p:sp>
        <p:nvSpPr>
          <p:cNvPr id="1470" name="Google Shape;1470;p48"/>
          <p:cNvSpPr txBox="1"/>
          <p:nvPr/>
        </p:nvSpPr>
        <p:spPr>
          <a:xfrm>
            <a:off x="2535100" y="1360913"/>
            <a:ext cx="2166900" cy="39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highlight>
                  <a:srgbClr val="FFC05C"/>
                </a:highlight>
                <a:latin typeface="Glegoo"/>
                <a:ea typeface="Glegoo"/>
                <a:cs typeface="B Nazanin" panose="00000700000000000000" pitchFamily="2" charset="-78"/>
                <a:sym typeface="Glegoo"/>
              </a:rPr>
              <a:t>عنوان</a:t>
            </a:r>
            <a:endParaRPr sz="2000" b="1" dirty="0">
              <a:highlight>
                <a:srgbClr val="FFC05C"/>
              </a:highlight>
              <a:latin typeface="Glegoo"/>
              <a:ea typeface="Glegoo"/>
              <a:cs typeface="B Nazanin" panose="00000700000000000000" pitchFamily="2" charset="-78"/>
              <a:sym typeface="Glegoo"/>
            </a:endParaRPr>
          </a:p>
        </p:txBody>
      </p:sp>
      <p:sp>
        <p:nvSpPr>
          <p:cNvPr id="1471" name="Google Shape;1471;p48"/>
          <p:cNvSpPr txBox="1"/>
          <p:nvPr/>
        </p:nvSpPr>
        <p:spPr>
          <a:xfrm>
            <a:off x="2535100" y="1814313"/>
            <a:ext cx="2166900" cy="45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Muli"/>
                <a:ea typeface="Muli"/>
                <a:cs typeface="B Nazanin" panose="00000700000000000000" pitchFamily="2" charset="-78"/>
                <a:sym typeface="Muli"/>
              </a:rPr>
              <a:t>قالب پاورپوینت حقوق قابل ویرایش می باشد</a:t>
            </a:r>
            <a:endParaRPr dirty="0">
              <a:latin typeface="Muli"/>
              <a:ea typeface="Muli"/>
              <a:cs typeface="B Nazanin" panose="00000700000000000000" pitchFamily="2" charset="-78"/>
              <a:sym typeface="Muli"/>
            </a:endParaRPr>
          </a:p>
        </p:txBody>
      </p:sp>
      <p:sp>
        <p:nvSpPr>
          <p:cNvPr id="1472" name="Google Shape;1472;p48"/>
          <p:cNvSpPr txBox="1"/>
          <p:nvPr/>
        </p:nvSpPr>
        <p:spPr>
          <a:xfrm>
            <a:off x="4437975" y="3622400"/>
            <a:ext cx="2166900" cy="39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highlight>
                  <a:srgbClr val="FFC05C"/>
                </a:highlight>
                <a:latin typeface="Glegoo"/>
                <a:ea typeface="Glegoo"/>
                <a:cs typeface="B Nazanin" panose="00000700000000000000" pitchFamily="2" charset="-78"/>
                <a:sym typeface="Glegoo"/>
              </a:rPr>
              <a:t>عنوان</a:t>
            </a:r>
          </a:p>
        </p:txBody>
      </p:sp>
      <p:sp>
        <p:nvSpPr>
          <p:cNvPr id="1473" name="Google Shape;1473;p48"/>
          <p:cNvSpPr txBox="1"/>
          <p:nvPr/>
        </p:nvSpPr>
        <p:spPr>
          <a:xfrm>
            <a:off x="4437975" y="4075800"/>
            <a:ext cx="2166900" cy="45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Muli"/>
                <a:ea typeface="Muli"/>
                <a:cs typeface="B Nazanin" panose="00000700000000000000" pitchFamily="2" charset="-78"/>
                <a:sym typeface="Muli"/>
              </a:rPr>
              <a:t>قالب پاورپوینت حقوق قابل ویرایش می باشد</a:t>
            </a:r>
            <a:endParaRPr dirty="0">
              <a:latin typeface="Muli"/>
              <a:ea typeface="Muli"/>
              <a:cs typeface="B Nazanin" panose="00000700000000000000" pitchFamily="2" charset="-78"/>
              <a:sym typeface="Muli"/>
            </a:endParaRPr>
          </a:p>
        </p:txBody>
      </p:sp>
      <p:sp>
        <p:nvSpPr>
          <p:cNvPr id="1474" name="Google Shape;1474;p48"/>
          <p:cNvSpPr txBox="1"/>
          <p:nvPr/>
        </p:nvSpPr>
        <p:spPr>
          <a:xfrm>
            <a:off x="6337000" y="1360913"/>
            <a:ext cx="2166900" cy="39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highlight>
                  <a:srgbClr val="FFC05C"/>
                </a:highlight>
                <a:latin typeface="Glegoo"/>
                <a:ea typeface="Glegoo"/>
                <a:cs typeface="B Nazanin" panose="00000700000000000000" pitchFamily="2" charset="-78"/>
                <a:sym typeface="Glegoo"/>
              </a:rPr>
              <a:t>عنوان</a:t>
            </a:r>
          </a:p>
        </p:txBody>
      </p:sp>
      <p:sp>
        <p:nvSpPr>
          <p:cNvPr id="1475" name="Google Shape;1475;p48"/>
          <p:cNvSpPr txBox="1"/>
          <p:nvPr/>
        </p:nvSpPr>
        <p:spPr>
          <a:xfrm>
            <a:off x="6337000" y="1814313"/>
            <a:ext cx="2166900" cy="45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Muli"/>
                <a:ea typeface="Muli"/>
                <a:cs typeface="B Nazanin" panose="00000700000000000000" pitchFamily="2" charset="-78"/>
                <a:sym typeface="Muli"/>
              </a:rPr>
              <a:t>قالب پاورپوینت حقوق قابل ویرایش می باشد</a:t>
            </a:r>
            <a:endParaRPr dirty="0">
              <a:latin typeface="Muli"/>
              <a:ea typeface="Muli"/>
              <a:cs typeface="B Nazanin" panose="00000700000000000000" pitchFamily="2" charset="-78"/>
              <a:sym typeface="Muli"/>
            </a:endParaRPr>
          </a:p>
        </p:txBody>
      </p:sp>
      <p:cxnSp>
        <p:nvCxnSpPr>
          <p:cNvPr id="1476" name="Google Shape;1476;p48"/>
          <p:cNvCxnSpPr>
            <a:stCxn id="1466" idx="1"/>
          </p:cNvCxnSpPr>
          <p:nvPr/>
        </p:nvCxnSpPr>
        <p:spPr>
          <a:xfrm rot="10800000">
            <a:off x="712224" y="2955025"/>
            <a:ext cx="446100" cy="0"/>
          </a:xfrm>
          <a:prstGeom prst="straightConnector1">
            <a:avLst/>
          </a:prstGeom>
          <a:noFill/>
          <a:ln w="19050" cap="flat" cmpd="sng">
            <a:solidFill>
              <a:srgbClr val="180E44"/>
            </a:solidFill>
            <a:prstDash val="dash"/>
            <a:round/>
            <a:headEnd type="none" w="med" len="med"/>
            <a:tailEnd type="oval" w="med" len="med"/>
          </a:ln>
        </p:spPr>
      </p:cxnSp>
      <p:cxnSp>
        <p:nvCxnSpPr>
          <p:cNvPr id="1477" name="Google Shape;1477;p48"/>
          <p:cNvCxnSpPr>
            <a:stCxn id="1464" idx="3"/>
          </p:cNvCxnSpPr>
          <p:nvPr/>
        </p:nvCxnSpPr>
        <p:spPr>
          <a:xfrm>
            <a:off x="7977849" y="2955025"/>
            <a:ext cx="449700" cy="0"/>
          </a:xfrm>
          <a:prstGeom prst="straightConnector1">
            <a:avLst/>
          </a:prstGeom>
          <a:noFill/>
          <a:ln w="19050" cap="flat" cmpd="sng">
            <a:solidFill>
              <a:srgbClr val="180E44"/>
            </a:solidFill>
            <a:prstDash val="dash"/>
            <a:round/>
            <a:headEnd type="none" w="med" len="med"/>
            <a:tailEnd type="oval" w="med" len="med"/>
          </a:ln>
        </p:spPr>
      </p:cxnSp>
      <p:sp>
        <p:nvSpPr>
          <p:cNvPr id="1478" name="Google Shape;1478;p48"/>
          <p:cNvSpPr/>
          <p:nvPr/>
        </p:nvSpPr>
        <p:spPr>
          <a:xfrm>
            <a:off x="1635895" y="3393323"/>
            <a:ext cx="167162" cy="155113"/>
          </a:xfrm>
          <a:custGeom>
            <a:avLst/>
            <a:gdLst/>
            <a:ahLst/>
            <a:cxnLst/>
            <a:rect l="l" t="t" r="r" b="b"/>
            <a:pathLst>
              <a:path w="2969" h="2755" extrusionOk="0">
                <a:moveTo>
                  <a:pt x="1263" y="1"/>
                </a:moveTo>
                <a:cubicBezTo>
                  <a:pt x="1247" y="1"/>
                  <a:pt x="1230" y="5"/>
                  <a:pt x="1210" y="14"/>
                </a:cubicBezTo>
                <a:cubicBezTo>
                  <a:pt x="1130" y="44"/>
                  <a:pt x="1099" y="74"/>
                  <a:pt x="1090" y="164"/>
                </a:cubicBezTo>
                <a:cubicBezTo>
                  <a:pt x="1090" y="314"/>
                  <a:pt x="1059" y="453"/>
                  <a:pt x="1059" y="604"/>
                </a:cubicBezTo>
                <a:cubicBezTo>
                  <a:pt x="1059" y="733"/>
                  <a:pt x="1010" y="773"/>
                  <a:pt x="910" y="804"/>
                </a:cubicBezTo>
                <a:cubicBezTo>
                  <a:pt x="660" y="893"/>
                  <a:pt x="430" y="1003"/>
                  <a:pt x="170" y="1053"/>
                </a:cubicBezTo>
                <a:cubicBezTo>
                  <a:pt x="90" y="1073"/>
                  <a:pt x="0" y="1103"/>
                  <a:pt x="0" y="1203"/>
                </a:cubicBezTo>
                <a:cubicBezTo>
                  <a:pt x="0" y="1293"/>
                  <a:pt x="80" y="1323"/>
                  <a:pt x="150" y="1353"/>
                </a:cubicBezTo>
                <a:cubicBezTo>
                  <a:pt x="390" y="1453"/>
                  <a:pt x="620" y="1543"/>
                  <a:pt x="859" y="1643"/>
                </a:cubicBezTo>
                <a:cubicBezTo>
                  <a:pt x="810" y="1923"/>
                  <a:pt x="760" y="2202"/>
                  <a:pt x="710" y="2472"/>
                </a:cubicBezTo>
                <a:cubicBezTo>
                  <a:pt x="690" y="2572"/>
                  <a:pt x="690" y="2672"/>
                  <a:pt x="790" y="2732"/>
                </a:cubicBezTo>
                <a:cubicBezTo>
                  <a:pt x="818" y="2747"/>
                  <a:pt x="847" y="2754"/>
                  <a:pt x="875" y="2754"/>
                </a:cubicBezTo>
                <a:cubicBezTo>
                  <a:pt x="939" y="2754"/>
                  <a:pt x="1001" y="2720"/>
                  <a:pt x="1050" y="2672"/>
                </a:cubicBezTo>
                <a:cubicBezTo>
                  <a:pt x="1199" y="2542"/>
                  <a:pt x="1349" y="2412"/>
                  <a:pt x="1489" y="2272"/>
                </a:cubicBezTo>
                <a:cubicBezTo>
                  <a:pt x="1560" y="2208"/>
                  <a:pt x="1621" y="2175"/>
                  <a:pt x="1697" y="2175"/>
                </a:cubicBezTo>
                <a:cubicBezTo>
                  <a:pt x="1728" y="2175"/>
                  <a:pt x="1761" y="2180"/>
                  <a:pt x="1799" y="2192"/>
                </a:cubicBezTo>
                <a:cubicBezTo>
                  <a:pt x="2109" y="2282"/>
                  <a:pt x="2418" y="2352"/>
                  <a:pt x="2738" y="2402"/>
                </a:cubicBezTo>
                <a:cubicBezTo>
                  <a:pt x="2776" y="2409"/>
                  <a:pt x="2809" y="2413"/>
                  <a:pt x="2836" y="2413"/>
                </a:cubicBezTo>
                <a:cubicBezTo>
                  <a:pt x="2958" y="2413"/>
                  <a:pt x="2968" y="2339"/>
                  <a:pt x="2878" y="2192"/>
                </a:cubicBezTo>
                <a:cubicBezTo>
                  <a:pt x="2738" y="1952"/>
                  <a:pt x="2588" y="1723"/>
                  <a:pt x="2429" y="1493"/>
                </a:cubicBezTo>
                <a:cubicBezTo>
                  <a:pt x="2349" y="1383"/>
                  <a:pt x="2338" y="1293"/>
                  <a:pt x="2418" y="1183"/>
                </a:cubicBezTo>
                <a:cubicBezTo>
                  <a:pt x="2548" y="983"/>
                  <a:pt x="2658" y="773"/>
                  <a:pt x="2778" y="564"/>
                </a:cubicBezTo>
                <a:cubicBezTo>
                  <a:pt x="2818" y="493"/>
                  <a:pt x="2848" y="424"/>
                  <a:pt x="2788" y="353"/>
                </a:cubicBezTo>
                <a:cubicBezTo>
                  <a:pt x="2762" y="327"/>
                  <a:pt x="2736" y="318"/>
                  <a:pt x="2708" y="318"/>
                </a:cubicBezTo>
                <a:cubicBezTo>
                  <a:pt x="2674" y="318"/>
                  <a:pt x="2637" y="333"/>
                  <a:pt x="2598" y="344"/>
                </a:cubicBezTo>
                <a:cubicBezTo>
                  <a:pt x="2508" y="373"/>
                  <a:pt x="2418" y="404"/>
                  <a:pt x="2329" y="424"/>
                </a:cubicBezTo>
                <a:cubicBezTo>
                  <a:pt x="2115" y="482"/>
                  <a:pt x="1979" y="518"/>
                  <a:pt x="1875" y="518"/>
                </a:cubicBezTo>
                <a:cubicBezTo>
                  <a:pt x="1691" y="518"/>
                  <a:pt x="1605" y="403"/>
                  <a:pt x="1369" y="84"/>
                </a:cubicBezTo>
                <a:cubicBezTo>
                  <a:pt x="1339" y="45"/>
                  <a:pt x="1313" y="1"/>
                  <a:pt x="1263" y="1"/>
                </a:cubicBezTo>
                <a:close/>
              </a:path>
            </a:pathLst>
          </a:custGeom>
          <a:solidFill>
            <a:srgbClr val="FFC0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79" name="Google Shape;1479;p48"/>
          <p:cNvSpPr/>
          <p:nvPr/>
        </p:nvSpPr>
        <p:spPr>
          <a:xfrm>
            <a:off x="7334995" y="2361623"/>
            <a:ext cx="167162" cy="155113"/>
          </a:xfrm>
          <a:custGeom>
            <a:avLst/>
            <a:gdLst/>
            <a:ahLst/>
            <a:cxnLst/>
            <a:rect l="l" t="t" r="r" b="b"/>
            <a:pathLst>
              <a:path w="2969" h="2755" extrusionOk="0">
                <a:moveTo>
                  <a:pt x="1263" y="1"/>
                </a:moveTo>
                <a:cubicBezTo>
                  <a:pt x="1247" y="1"/>
                  <a:pt x="1230" y="5"/>
                  <a:pt x="1210" y="14"/>
                </a:cubicBezTo>
                <a:cubicBezTo>
                  <a:pt x="1130" y="44"/>
                  <a:pt x="1099" y="74"/>
                  <a:pt x="1090" y="164"/>
                </a:cubicBezTo>
                <a:cubicBezTo>
                  <a:pt x="1090" y="314"/>
                  <a:pt x="1059" y="453"/>
                  <a:pt x="1059" y="604"/>
                </a:cubicBezTo>
                <a:cubicBezTo>
                  <a:pt x="1059" y="733"/>
                  <a:pt x="1010" y="773"/>
                  <a:pt x="910" y="804"/>
                </a:cubicBezTo>
                <a:cubicBezTo>
                  <a:pt x="660" y="893"/>
                  <a:pt x="430" y="1003"/>
                  <a:pt x="170" y="1053"/>
                </a:cubicBezTo>
                <a:cubicBezTo>
                  <a:pt x="90" y="1073"/>
                  <a:pt x="0" y="1103"/>
                  <a:pt x="0" y="1203"/>
                </a:cubicBezTo>
                <a:cubicBezTo>
                  <a:pt x="0" y="1293"/>
                  <a:pt x="80" y="1323"/>
                  <a:pt x="150" y="1353"/>
                </a:cubicBezTo>
                <a:cubicBezTo>
                  <a:pt x="390" y="1453"/>
                  <a:pt x="620" y="1543"/>
                  <a:pt x="859" y="1643"/>
                </a:cubicBezTo>
                <a:cubicBezTo>
                  <a:pt x="810" y="1923"/>
                  <a:pt x="760" y="2202"/>
                  <a:pt x="710" y="2472"/>
                </a:cubicBezTo>
                <a:cubicBezTo>
                  <a:pt x="690" y="2572"/>
                  <a:pt x="690" y="2672"/>
                  <a:pt x="790" y="2732"/>
                </a:cubicBezTo>
                <a:cubicBezTo>
                  <a:pt x="818" y="2747"/>
                  <a:pt x="847" y="2754"/>
                  <a:pt x="875" y="2754"/>
                </a:cubicBezTo>
                <a:cubicBezTo>
                  <a:pt x="939" y="2754"/>
                  <a:pt x="1001" y="2720"/>
                  <a:pt x="1050" y="2672"/>
                </a:cubicBezTo>
                <a:cubicBezTo>
                  <a:pt x="1199" y="2542"/>
                  <a:pt x="1349" y="2412"/>
                  <a:pt x="1489" y="2272"/>
                </a:cubicBezTo>
                <a:cubicBezTo>
                  <a:pt x="1560" y="2208"/>
                  <a:pt x="1621" y="2175"/>
                  <a:pt x="1697" y="2175"/>
                </a:cubicBezTo>
                <a:cubicBezTo>
                  <a:pt x="1728" y="2175"/>
                  <a:pt x="1761" y="2180"/>
                  <a:pt x="1799" y="2192"/>
                </a:cubicBezTo>
                <a:cubicBezTo>
                  <a:pt x="2109" y="2282"/>
                  <a:pt x="2418" y="2352"/>
                  <a:pt x="2738" y="2402"/>
                </a:cubicBezTo>
                <a:cubicBezTo>
                  <a:pt x="2776" y="2409"/>
                  <a:pt x="2809" y="2413"/>
                  <a:pt x="2836" y="2413"/>
                </a:cubicBezTo>
                <a:cubicBezTo>
                  <a:pt x="2958" y="2413"/>
                  <a:pt x="2968" y="2339"/>
                  <a:pt x="2878" y="2192"/>
                </a:cubicBezTo>
                <a:cubicBezTo>
                  <a:pt x="2738" y="1952"/>
                  <a:pt x="2588" y="1723"/>
                  <a:pt x="2429" y="1493"/>
                </a:cubicBezTo>
                <a:cubicBezTo>
                  <a:pt x="2349" y="1383"/>
                  <a:pt x="2338" y="1293"/>
                  <a:pt x="2418" y="1183"/>
                </a:cubicBezTo>
                <a:cubicBezTo>
                  <a:pt x="2548" y="983"/>
                  <a:pt x="2658" y="773"/>
                  <a:pt x="2778" y="564"/>
                </a:cubicBezTo>
                <a:cubicBezTo>
                  <a:pt x="2818" y="493"/>
                  <a:pt x="2848" y="424"/>
                  <a:pt x="2788" y="353"/>
                </a:cubicBezTo>
                <a:cubicBezTo>
                  <a:pt x="2762" y="327"/>
                  <a:pt x="2736" y="318"/>
                  <a:pt x="2708" y="318"/>
                </a:cubicBezTo>
                <a:cubicBezTo>
                  <a:pt x="2674" y="318"/>
                  <a:pt x="2637" y="333"/>
                  <a:pt x="2598" y="344"/>
                </a:cubicBezTo>
                <a:cubicBezTo>
                  <a:pt x="2508" y="373"/>
                  <a:pt x="2418" y="404"/>
                  <a:pt x="2329" y="424"/>
                </a:cubicBezTo>
                <a:cubicBezTo>
                  <a:pt x="2115" y="482"/>
                  <a:pt x="1979" y="518"/>
                  <a:pt x="1875" y="518"/>
                </a:cubicBezTo>
                <a:cubicBezTo>
                  <a:pt x="1691" y="518"/>
                  <a:pt x="1605" y="403"/>
                  <a:pt x="1369" y="84"/>
                </a:cubicBezTo>
                <a:cubicBezTo>
                  <a:pt x="1339" y="45"/>
                  <a:pt x="1313" y="1"/>
                  <a:pt x="1263" y="1"/>
                </a:cubicBezTo>
                <a:close/>
              </a:path>
            </a:pathLst>
          </a:custGeom>
          <a:solidFill>
            <a:srgbClr val="FFC0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80" name="Google Shape;1480;p48"/>
          <p:cNvSpPr/>
          <p:nvPr/>
        </p:nvSpPr>
        <p:spPr>
          <a:xfrm flipH="1">
            <a:off x="3533095" y="2325323"/>
            <a:ext cx="167162" cy="155113"/>
          </a:xfrm>
          <a:custGeom>
            <a:avLst/>
            <a:gdLst/>
            <a:ahLst/>
            <a:cxnLst/>
            <a:rect l="l" t="t" r="r" b="b"/>
            <a:pathLst>
              <a:path w="2969" h="2755" extrusionOk="0">
                <a:moveTo>
                  <a:pt x="1263" y="1"/>
                </a:moveTo>
                <a:cubicBezTo>
                  <a:pt x="1247" y="1"/>
                  <a:pt x="1230" y="5"/>
                  <a:pt x="1210" y="14"/>
                </a:cubicBezTo>
                <a:cubicBezTo>
                  <a:pt x="1130" y="44"/>
                  <a:pt x="1099" y="74"/>
                  <a:pt x="1090" y="164"/>
                </a:cubicBezTo>
                <a:cubicBezTo>
                  <a:pt x="1090" y="314"/>
                  <a:pt x="1059" y="453"/>
                  <a:pt x="1059" y="604"/>
                </a:cubicBezTo>
                <a:cubicBezTo>
                  <a:pt x="1059" y="733"/>
                  <a:pt x="1010" y="773"/>
                  <a:pt x="910" y="804"/>
                </a:cubicBezTo>
                <a:cubicBezTo>
                  <a:pt x="660" y="893"/>
                  <a:pt x="430" y="1003"/>
                  <a:pt x="170" y="1053"/>
                </a:cubicBezTo>
                <a:cubicBezTo>
                  <a:pt x="90" y="1073"/>
                  <a:pt x="0" y="1103"/>
                  <a:pt x="0" y="1203"/>
                </a:cubicBezTo>
                <a:cubicBezTo>
                  <a:pt x="0" y="1293"/>
                  <a:pt x="80" y="1323"/>
                  <a:pt x="150" y="1353"/>
                </a:cubicBezTo>
                <a:cubicBezTo>
                  <a:pt x="390" y="1453"/>
                  <a:pt x="620" y="1543"/>
                  <a:pt x="859" y="1643"/>
                </a:cubicBezTo>
                <a:cubicBezTo>
                  <a:pt x="810" y="1923"/>
                  <a:pt x="760" y="2202"/>
                  <a:pt x="710" y="2472"/>
                </a:cubicBezTo>
                <a:cubicBezTo>
                  <a:pt x="690" y="2572"/>
                  <a:pt x="690" y="2672"/>
                  <a:pt x="790" y="2732"/>
                </a:cubicBezTo>
                <a:cubicBezTo>
                  <a:pt x="818" y="2747"/>
                  <a:pt x="847" y="2754"/>
                  <a:pt x="875" y="2754"/>
                </a:cubicBezTo>
                <a:cubicBezTo>
                  <a:pt x="939" y="2754"/>
                  <a:pt x="1001" y="2720"/>
                  <a:pt x="1050" y="2672"/>
                </a:cubicBezTo>
                <a:cubicBezTo>
                  <a:pt x="1199" y="2542"/>
                  <a:pt x="1349" y="2412"/>
                  <a:pt x="1489" y="2272"/>
                </a:cubicBezTo>
                <a:cubicBezTo>
                  <a:pt x="1560" y="2208"/>
                  <a:pt x="1621" y="2175"/>
                  <a:pt x="1697" y="2175"/>
                </a:cubicBezTo>
                <a:cubicBezTo>
                  <a:pt x="1728" y="2175"/>
                  <a:pt x="1761" y="2180"/>
                  <a:pt x="1799" y="2192"/>
                </a:cubicBezTo>
                <a:cubicBezTo>
                  <a:pt x="2109" y="2282"/>
                  <a:pt x="2418" y="2352"/>
                  <a:pt x="2738" y="2402"/>
                </a:cubicBezTo>
                <a:cubicBezTo>
                  <a:pt x="2776" y="2409"/>
                  <a:pt x="2809" y="2413"/>
                  <a:pt x="2836" y="2413"/>
                </a:cubicBezTo>
                <a:cubicBezTo>
                  <a:pt x="2958" y="2413"/>
                  <a:pt x="2968" y="2339"/>
                  <a:pt x="2878" y="2192"/>
                </a:cubicBezTo>
                <a:cubicBezTo>
                  <a:pt x="2738" y="1952"/>
                  <a:pt x="2588" y="1723"/>
                  <a:pt x="2429" y="1493"/>
                </a:cubicBezTo>
                <a:cubicBezTo>
                  <a:pt x="2349" y="1383"/>
                  <a:pt x="2338" y="1293"/>
                  <a:pt x="2418" y="1183"/>
                </a:cubicBezTo>
                <a:cubicBezTo>
                  <a:pt x="2548" y="983"/>
                  <a:pt x="2658" y="773"/>
                  <a:pt x="2778" y="564"/>
                </a:cubicBezTo>
                <a:cubicBezTo>
                  <a:pt x="2818" y="493"/>
                  <a:pt x="2848" y="424"/>
                  <a:pt x="2788" y="353"/>
                </a:cubicBezTo>
                <a:cubicBezTo>
                  <a:pt x="2762" y="327"/>
                  <a:pt x="2736" y="318"/>
                  <a:pt x="2708" y="318"/>
                </a:cubicBezTo>
                <a:cubicBezTo>
                  <a:pt x="2674" y="318"/>
                  <a:pt x="2637" y="333"/>
                  <a:pt x="2598" y="344"/>
                </a:cubicBezTo>
                <a:cubicBezTo>
                  <a:pt x="2508" y="373"/>
                  <a:pt x="2418" y="404"/>
                  <a:pt x="2329" y="424"/>
                </a:cubicBezTo>
                <a:cubicBezTo>
                  <a:pt x="2115" y="482"/>
                  <a:pt x="1979" y="518"/>
                  <a:pt x="1875" y="518"/>
                </a:cubicBezTo>
                <a:cubicBezTo>
                  <a:pt x="1691" y="518"/>
                  <a:pt x="1605" y="403"/>
                  <a:pt x="1369" y="84"/>
                </a:cubicBezTo>
                <a:cubicBezTo>
                  <a:pt x="1339" y="45"/>
                  <a:pt x="1313" y="1"/>
                  <a:pt x="1263" y="1"/>
                </a:cubicBezTo>
                <a:close/>
              </a:path>
            </a:pathLst>
          </a:custGeom>
          <a:solidFill>
            <a:srgbClr val="FFC0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81" name="Google Shape;1481;p48"/>
          <p:cNvSpPr/>
          <p:nvPr/>
        </p:nvSpPr>
        <p:spPr>
          <a:xfrm flipH="1">
            <a:off x="5434045" y="3393323"/>
            <a:ext cx="167162" cy="155113"/>
          </a:xfrm>
          <a:custGeom>
            <a:avLst/>
            <a:gdLst/>
            <a:ahLst/>
            <a:cxnLst/>
            <a:rect l="l" t="t" r="r" b="b"/>
            <a:pathLst>
              <a:path w="2969" h="2755" extrusionOk="0">
                <a:moveTo>
                  <a:pt x="1263" y="1"/>
                </a:moveTo>
                <a:cubicBezTo>
                  <a:pt x="1247" y="1"/>
                  <a:pt x="1230" y="5"/>
                  <a:pt x="1210" y="14"/>
                </a:cubicBezTo>
                <a:cubicBezTo>
                  <a:pt x="1130" y="44"/>
                  <a:pt x="1099" y="74"/>
                  <a:pt x="1090" y="164"/>
                </a:cubicBezTo>
                <a:cubicBezTo>
                  <a:pt x="1090" y="314"/>
                  <a:pt x="1059" y="453"/>
                  <a:pt x="1059" y="604"/>
                </a:cubicBezTo>
                <a:cubicBezTo>
                  <a:pt x="1059" y="733"/>
                  <a:pt x="1010" y="773"/>
                  <a:pt x="910" y="804"/>
                </a:cubicBezTo>
                <a:cubicBezTo>
                  <a:pt x="660" y="893"/>
                  <a:pt x="430" y="1003"/>
                  <a:pt x="170" y="1053"/>
                </a:cubicBezTo>
                <a:cubicBezTo>
                  <a:pt x="90" y="1073"/>
                  <a:pt x="0" y="1103"/>
                  <a:pt x="0" y="1203"/>
                </a:cubicBezTo>
                <a:cubicBezTo>
                  <a:pt x="0" y="1293"/>
                  <a:pt x="80" y="1323"/>
                  <a:pt x="150" y="1353"/>
                </a:cubicBezTo>
                <a:cubicBezTo>
                  <a:pt x="390" y="1453"/>
                  <a:pt x="620" y="1543"/>
                  <a:pt x="859" y="1643"/>
                </a:cubicBezTo>
                <a:cubicBezTo>
                  <a:pt x="810" y="1923"/>
                  <a:pt x="760" y="2202"/>
                  <a:pt x="710" y="2472"/>
                </a:cubicBezTo>
                <a:cubicBezTo>
                  <a:pt x="690" y="2572"/>
                  <a:pt x="690" y="2672"/>
                  <a:pt x="790" y="2732"/>
                </a:cubicBezTo>
                <a:cubicBezTo>
                  <a:pt x="818" y="2747"/>
                  <a:pt x="847" y="2754"/>
                  <a:pt x="875" y="2754"/>
                </a:cubicBezTo>
                <a:cubicBezTo>
                  <a:pt x="939" y="2754"/>
                  <a:pt x="1001" y="2720"/>
                  <a:pt x="1050" y="2672"/>
                </a:cubicBezTo>
                <a:cubicBezTo>
                  <a:pt x="1199" y="2542"/>
                  <a:pt x="1349" y="2412"/>
                  <a:pt x="1489" y="2272"/>
                </a:cubicBezTo>
                <a:cubicBezTo>
                  <a:pt x="1560" y="2208"/>
                  <a:pt x="1621" y="2175"/>
                  <a:pt x="1697" y="2175"/>
                </a:cubicBezTo>
                <a:cubicBezTo>
                  <a:pt x="1728" y="2175"/>
                  <a:pt x="1761" y="2180"/>
                  <a:pt x="1799" y="2192"/>
                </a:cubicBezTo>
                <a:cubicBezTo>
                  <a:pt x="2109" y="2282"/>
                  <a:pt x="2418" y="2352"/>
                  <a:pt x="2738" y="2402"/>
                </a:cubicBezTo>
                <a:cubicBezTo>
                  <a:pt x="2776" y="2409"/>
                  <a:pt x="2809" y="2413"/>
                  <a:pt x="2836" y="2413"/>
                </a:cubicBezTo>
                <a:cubicBezTo>
                  <a:pt x="2958" y="2413"/>
                  <a:pt x="2968" y="2339"/>
                  <a:pt x="2878" y="2192"/>
                </a:cubicBezTo>
                <a:cubicBezTo>
                  <a:pt x="2738" y="1952"/>
                  <a:pt x="2588" y="1723"/>
                  <a:pt x="2429" y="1493"/>
                </a:cubicBezTo>
                <a:cubicBezTo>
                  <a:pt x="2349" y="1383"/>
                  <a:pt x="2338" y="1293"/>
                  <a:pt x="2418" y="1183"/>
                </a:cubicBezTo>
                <a:cubicBezTo>
                  <a:pt x="2548" y="983"/>
                  <a:pt x="2658" y="773"/>
                  <a:pt x="2778" y="564"/>
                </a:cubicBezTo>
                <a:cubicBezTo>
                  <a:pt x="2818" y="493"/>
                  <a:pt x="2848" y="424"/>
                  <a:pt x="2788" y="353"/>
                </a:cubicBezTo>
                <a:cubicBezTo>
                  <a:pt x="2762" y="327"/>
                  <a:pt x="2736" y="318"/>
                  <a:pt x="2708" y="318"/>
                </a:cubicBezTo>
                <a:cubicBezTo>
                  <a:pt x="2674" y="318"/>
                  <a:pt x="2637" y="333"/>
                  <a:pt x="2598" y="344"/>
                </a:cubicBezTo>
                <a:cubicBezTo>
                  <a:pt x="2508" y="373"/>
                  <a:pt x="2418" y="404"/>
                  <a:pt x="2329" y="424"/>
                </a:cubicBezTo>
                <a:cubicBezTo>
                  <a:pt x="2115" y="482"/>
                  <a:pt x="1979" y="518"/>
                  <a:pt x="1875" y="518"/>
                </a:cubicBezTo>
                <a:cubicBezTo>
                  <a:pt x="1691" y="518"/>
                  <a:pt x="1605" y="403"/>
                  <a:pt x="1369" y="84"/>
                </a:cubicBezTo>
                <a:cubicBezTo>
                  <a:pt x="1339" y="45"/>
                  <a:pt x="1313" y="1"/>
                  <a:pt x="1263" y="1"/>
                </a:cubicBezTo>
                <a:close/>
              </a:path>
            </a:pathLst>
          </a:custGeom>
          <a:solidFill>
            <a:srgbClr val="FFC0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6" name="Google Shape;1486;p49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تیم ما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1487" name="Google Shape;1487;p49"/>
          <p:cNvGrpSpPr/>
          <p:nvPr/>
        </p:nvGrpSpPr>
        <p:grpSpPr>
          <a:xfrm>
            <a:off x="6760534" y="1703089"/>
            <a:ext cx="1012690" cy="1163134"/>
            <a:chOff x="6760534" y="1703089"/>
            <a:chExt cx="1012690" cy="1163134"/>
          </a:xfrm>
        </p:grpSpPr>
        <p:sp>
          <p:nvSpPr>
            <p:cNvPr id="1488" name="Google Shape;1488;p49"/>
            <p:cNvSpPr/>
            <p:nvPr/>
          </p:nvSpPr>
          <p:spPr>
            <a:xfrm>
              <a:off x="7057400" y="2512875"/>
              <a:ext cx="473475" cy="193250"/>
            </a:xfrm>
            <a:custGeom>
              <a:avLst/>
              <a:gdLst/>
              <a:ahLst/>
              <a:cxnLst/>
              <a:rect l="l" t="t" r="r" b="b"/>
              <a:pathLst>
                <a:path w="18939" h="7730" extrusionOk="0">
                  <a:moveTo>
                    <a:pt x="10901" y="832"/>
                  </a:moveTo>
                  <a:lnTo>
                    <a:pt x="12010" y="0"/>
                  </a:lnTo>
                  <a:lnTo>
                    <a:pt x="15521" y="31"/>
                  </a:lnTo>
                  <a:lnTo>
                    <a:pt x="15859" y="247"/>
                  </a:lnTo>
                  <a:lnTo>
                    <a:pt x="14936" y="1232"/>
                  </a:lnTo>
                  <a:lnTo>
                    <a:pt x="16137" y="1386"/>
                  </a:lnTo>
                  <a:lnTo>
                    <a:pt x="18169" y="2218"/>
                  </a:lnTo>
                  <a:lnTo>
                    <a:pt x="18939" y="4034"/>
                  </a:lnTo>
                  <a:lnTo>
                    <a:pt x="17030" y="3726"/>
                  </a:lnTo>
                  <a:lnTo>
                    <a:pt x="18107" y="5882"/>
                  </a:lnTo>
                  <a:lnTo>
                    <a:pt x="14566" y="5482"/>
                  </a:lnTo>
                  <a:lnTo>
                    <a:pt x="11948" y="4188"/>
                  </a:lnTo>
                  <a:lnTo>
                    <a:pt x="11733" y="4927"/>
                  </a:lnTo>
                  <a:lnTo>
                    <a:pt x="8838" y="3603"/>
                  </a:lnTo>
                  <a:lnTo>
                    <a:pt x="6190" y="5482"/>
                  </a:lnTo>
                  <a:lnTo>
                    <a:pt x="5789" y="4927"/>
                  </a:lnTo>
                  <a:lnTo>
                    <a:pt x="1786" y="7730"/>
                  </a:lnTo>
                  <a:lnTo>
                    <a:pt x="1540" y="6098"/>
                  </a:lnTo>
                  <a:lnTo>
                    <a:pt x="1817" y="4435"/>
                  </a:lnTo>
                  <a:lnTo>
                    <a:pt x="0" y="4804"/>
                  </a:lnTo>
                  <a:lnTo>
                    <a:pt x="3726" y="1756"/>
                  </a:lnTo>
                  <a:lnTo>
                    <a:pt x="3387" y="1509"/>
                  </a:lnTo>
                  <a:lnTo>
                    <a:pt x="5112" y="832"/>
                  </a:lnTo>
                  <a:lnTo>
                    <a:pt x="6467" y="739"/>
                  </a:lnTo>
                  <a:lnTo>
                    <a:pt x="7514" y="1910"/>
                  </a:lnTo>
                  <a:lnTo>
                    <a:pt x="8992" y="2125"/>
                  </a:lnTo>
                  <a:lnTo>
                    <a:pt x="10224" y="1540"/>
                  </a:lnTo>
                  <a:close/>
                </a:path>
              </a:pathLst>
            </a:custGeom>
            <a:solidFill>
              <a:srgbClr val="FFC05C"/>
            </a:solidFill>
            <a:ln>
              <a:noFill/>
            </a:ln>
          </p:spPr>
          <p:txBody>
            <a:bodyPr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grpSp>
          <p:nvGrpSpPr>
            <p:cNvPr id="1489" name="Google Shape;1489;p49"/>
            <p:cNvGrpSpPr/>
            <p:nvPr/>
          </p:nvGrpSpPr>
          <p:grpSpPr>
            <a:xfrm>
              <a:off x="6760534" y="1703089"/>
              <a:ext cx="1012690" cy="1163134"/>
              <a:chOff x="6981750" y="2245313"/>
              <a:chExt cx="1157625" cy="1329600"/>
            </a:xfrm>
          </p:grpSpPr>
          <p:sp>
            <p:nvSpPr>
              <p:cNvPr id="1490" name="Google Shape;1490;p49"/>
              <p:cNvSpPr/>
              <p:nvPr/>
            </p:nvSpPr>
            <p:spPr>
              <a:xfrm>
                <a:off x="6981750" y="2245313"/>
                <a:ext cx="1157625" cy="1329600"/>
              </a:xfrm>
              <a:custGeom>
                <a:avLst/>
                <a:gdLst/>
                <a:ahLst/>
                <a:cxnLst/>
                <a:rect l="l" t="t" r="r" b="b"/>
                <a:pathLst>
                  <a:path w="46305" h="53184" extrusionOk="0">
                    <a:moveTo>
                      <a:pt x="12706" y="4065"/>
                    </a:moveTo>
                    <a:cubicBezTo>
                      <a:pt x="10856" y="8228"/>
                      <a:pt x="13208" y="13560"/>
                      <a:pt x="16092" y="17069"/>
                    </a:cubicBezTo>
                    <a:cubicBezTo>
                      <a:pt x="15178" y="16834"/>
                      <a:pt x="14290" y="16674"/>
                      <a:pt x="13402" y="16674"/>
                    </a:cubicBezTo>
                    <a:cubicBezTo>
                      <a:pt x="13365" y="16674"/>
                      <a:pt x="13327" y="16675"/>
                      <a:pt x="13290" y="16675"/>
                    </a:cubicBezTo>
                    <a:cubicBezTo>
                      <a:pt x="13022" y="16629"/>
                      <a:pt x="12752" y="16607"/>
                      <a:pt x="12483" y="16607"/>
                    </a:cubicBezTo>
                    <a:cubicBezTo>
                      <a:pt x="12123" y="16607"/>
                      <a:pt x="11763" y="16646"/>
                      <a:pt x="11413" y="16716"/>
                    </a:cubicBezTo>
                    <a:cubicBezTo>
                      <a:pt x="10230" y="15832"/>
                      <a:pt x="9196" y="14907"/>
                      <a:pt x="8489" y="13587"/>
                    </a:cubicBezTo>
                    <a:cubicBezTo>
                      <a:pt x="7809" y="12322"/>
                      <a:pt x="7767" y="11044"/>
                      <a:pt x="7468" y="9669"/>
                    </a:cubicBezTo>
                    <a:cubicBezTo>
                      <a:pt x="7441" y="9533"/>
                      <a:pt x="7332" y="9466"/>
                      <a:pt x="7210" y="9452"/>
                    </a:cubicBezTo>
                    <a:cubicBezTo>
                      <a:pt x="8556" y="7289"/>
                      <a:pt x="10366" y="5440"/>
                      <a:pt x="12706" y="4065"/>
                    </a:cubicBezTo>
                    <a:close/>
                    <a:moveTo>
                      <a:pt x="37992" y="6078"/>
                    </a:moveTo>
                    <a:lnTo>
                      <a:pt x="37992" y="6078"/>
                    </a:lnTo>
                    <a:cubicBezTo>
                      <a:pt x="38496" y="6473"/>
                      <a:pt x="38986" y="6867"/>
                      <a:pt x="39448" y="7303"/>
                    </a:cubicBezTo>
                    <a:cubicBezTo>
                      <a:pt x="41108" y="8853"/>
                      <a:pt x="42250" y="10745"/>
                      <a:pt x="42998" y="12798"/>
                    </a:cubicBezTo>
                    <a:cubicBezTo>
                      <a:pt x="41937" y="15233"/>
                      <a:pt x="40319" y="17151"/>
                      <a:pt x="37938" y="18375"/>
                    </a:cubicBezTo>
                    <a:cubicBezTo>
                      <a:pt x="37584" y="18212"/>
                      <a:pt x="37231" y="18063"/>
                      <a:pt x="36837" y="17940"/>
                    </a:cubicBezTo>
                    <a:cubicBezTo>
                      <a:pt x="36197" y="17736"/>
                      <a:pt x="35517" y="17613"/>
                      <a:pt x="34837" y="17559"/>
                    </a:cubicBezTo>
                    <a:cubicBezTo>
                      <a:pt x="36931" y="14118"/>
                      <a:pt x="38143" y="10132"/>
                      <a:pt x="37992" y="6078"/>
                    </a:cubicBezTo>
                    <a:close/>
                    <a:moveTo>
                      <a:pt x="19697" y="1644"/>
                    </a:moveTo>
                    <a:lnTo>
                      <a:pt x="19697" y="1644"/>
                    </a:lnTo>
                    <a:cubicBezTo>
                      <a:pt x="17997" y="7139"/>
                      <a:pt x="18364" y="13070"/>
                      <a:pt x="20418" y="18416"/>
                    </a:cubicBezTo>
                    <a:cubicBezTo>
                      <a:pt x="19983" y="18308"/>
                      <a:pt x="19547" y="18172"/>
                      <a:pt x="19072" y="18008"/>
                    </a:cubicBezTo>
                    <a:cubicBezTo>
                      <a:pt x="18405" y="17791"/>
                      <a:pt x="17766" y="17573"/>
                      <a:pt x="17140" y="17383"/>
                    </a:cubicBezTo>
                    <a:cubicBezTo>
                      <a:pt x="14433" y="13641"/>
                      <a:pt x="11712" y="8472"/>
                      <a:pt x="13617" y="3970"/>
                    </a:cubicBezTo>
                    <a:cubicBezTo>
                      <a:pt x="13685" y="3834"/>
                      <a:pt x="13658" y="3698"/>
                      <a:pt x="13589" y="3575"/>
                    </a:cubicBezTo>
                    <a:cubicBezTo>
                      <a:pt x="15358" y="2678"/>
                      <a:pt x="17371" y="1998"/>
                      <a:pt x="19697" y="1644"/>
                    </a:cubicBezTo>
                    <a:close/>
                    <a:moveTo>
                      <a:pt x="32442" y="3018"/>
                    </a:moveTo>
                    <a:cubicBezTo>
                      <a:pt x="34129" y="3671"/>
                      <a:pt x="35734" y="4515"/>
                      <a:pt x="37203" y="5534"/>
                    </a:cubicBezTo>
                    <a:cubicBezTo>
                      <a:pt x="37149" y="5603"/>
                      <a:pt x="37095" y="5684"/>
                      <a:pt x="37095" y="5806"/>
                    </a:cubicBezTo>
                    <a:cubicBezTo>
                      <a:pt x="36959" y="10064"/>
                      <a:pt x="36061" y="13832"/>
                      <a:pt x="33953" y="17519"/>
                    </a:cubicBezTo>
                    <a:cubicBezTo>
                      <a:pt x="33531" y="17519"/>
                      <a:pt x="33110" y="17532"/>
                      <a:pt x="32701" y="17573"/>
                    </a:cubicBezTo>
                    <a:cubicBezTo>
                      <a:pt x="30661" y="17777"/>
                      <a:pt x="29165" y="18199"/>
                      <a:pt x="27750" y="18525"/>
                    </a:cubicBezTo>
                    <a:cubicBezTo>
                      <a:pt x="28933" y="17232"/>
                      <a:pt x="29845" y="15152"/>
                      <a:pt x="30335" y="13995"/>
                    </a:cubicBezTo>
                    <a:cubicBezTo>
                      <a:pt x="31762" y="10581"/>
                      <a:pt x="32375" y="6718"/>
                      <a:pt x="32442" y="3018"/>
                    </a:cubicBezTo>
                    <a:close/>
                    <a:moveTo>
                      <a:pt x="23061" y="1343"/>
                    </a:moveTo>
                    <a:cubicBezTo>
                      <a:pt x="23637" y="1343"/>
                      <a:pt x="24216" y="1363"/>
                      <a:pt x="24798" y="1399"/>
                    </a:cubicBezTo>
                    <a:cubicBezTo>
                      <a:pt x="24607" y="7289"/>
                      <a:pt x="24063" y="13124"/>
                      <a:pt x="23125" y="18946"/>
                    </a:cubicBezTo>
                    <a:cubicBezTo>
                      <a:pt x="22527" y="18892"/>
                      <a:pt x="21874" y="18783"/>
                      <a:pt x="21152" y="18607"/>
                    </a:cubicBezTo>
                    <a:cubicBezTo>
                      <a:pt x="19384" y="12934"/>
                      <a:pt x="19317" y="7547"/>
                      <a:pt x="20622" y="1725"/>
                    </a:cubicBezTo>
                    <a:cubicBezTo>
                      <a:pt x="20635" y="1644"/>
                      <a:pt x="20622" y="1562"/>
                      <a:pt x="20608" y="1495"/>
                    </a:cubicBezTo>
                    <a:cubicBezTo>
                      <a:pt x="20690" y="1481"/>
                      <a:pt x="20758" y="1468"/>
                      <a:pt x="20853" y="1453"/>
                    </a:cubicBezTo>
                    <a:cubicBezTo>
                      <a:pt x="21582" y="1377"/>
                      <a:pt x="22318" y="1343"/>
                      <a:pt x="23061" y="1343"/>
                    </a:cubicBezTo>
                    <a:close/>
                    <a:moveTo>
                      <a:pt x="25587" y="1426"/>
                    </a:moveTo>
                    <a:cubicBezTo>
                      <a:pt x="27641" y="1604"/>
                      <a:pt x="29682" y="2052"/>
                      <a:pt x="31654" y="2732"/>
                    </a:cubicBezTo>
                    <a:cubicBezTo>
                      <a:pt x="31314" y="5643"/>
                      <a:pt x="31178" y="8568"/>
                      <a:pt x="30375" y="11411"/>
                    </a:cubicBezTo>
                    <a:cubicBezTo>
                      <a:pt x="30171" y="12118"/>
                      <a:pt x="28117" y="17219"/>
                      <a:pt x="26838" y="18729"/>
                    </a:cubicBezTo>
                    <a:cubicBezTo>
                      <a:pt x="26034" y="18900"/>
                      <a:pt x="25213" y="19013"/>
                      <a:pt x="24294" y="19013"/>
                    </a:cubicBezTo>
                    <a:cubicBezTo>
                      <a:pt x="24048" y="19013"/>
                      <a:pt x="23795" y="19005"/>
                      <a:pt x="23533" y="18988"/>
                    </a:cubicBezTo>
                    <a:cubicBezTo>
                      <a:pt x="24703" y="13193"/>
                      <a:pt x="25383" y="7344"/>
                      <a:pt x="25587" y="1426"/>
                    </a:cubicBezTo>
                    <a:close/>
                    <a:moveTo>
                      <a:pt x="43406" y="14049"/>
                    </a:moveTo>
                    <a:cubicBezTo>
                      <a:pt x="43992" y="16158"/>
                      <a:pt x="44195" y="18389"/>
                      <a:pt x="44168" y="20620"/>
                    </a:cubicBezTo>
                    <a:cubicBezTo>
                      <a:pt x="44128" y="20647"/>
                      <a:pt x="44073" y="20647"/>
                      <a:pt x="44019" y="20688"/>
                    </a:cubicBezTo>
                    <a:cubicBezTo>
                      <a:pt x="43556" y="21083"/>
                      <a:pt x="43297" y="21654"/>
                      <a:pt x="42795" y="22048"/>
                    </a:cubicBezTo>
                    <a:cubicBezTo>
                      <a:pt x="42454" y="22307"/>
                      <a:pt x="42073" y="22483"/>
                      <a:pt x="41679" y="22633"/>
                    </a:cubicBezTo>
                    <a:cubicBezTo>
                      <a:pt x="41135" y="21014"/>
                      <a:pt x="40142" y="19681"/>
                      <a:pt x="38632" y="18770"/>
                    </a:cubicBezTo>
                    <a:cubicBezTo>
                      <a:pt x="40673" y="17749"/>
                      <a:pt x="42414" y="16117"/>
                      <a:pt x="43406" y="14049"/>
                    </a:cubicBezTo>
                    <a:close/>
                    <a:moveTo>
                      <a:pt x="6802" y="10119"/>
                    </a:moveTo>
                    <a:lnTo>
                      <a:pt x="6802" y="10119"/>
                    </a:lnTo>
                    <a:cubicBezTo>
                      <a:pt x="6394" y="12731"/>
                      <a:pt x="8434" y="15763"/>
                      <a:pt x="10774" y="16893"/>
                    </a:cubicBezTo>
                    <a:cubicBezTo>
                      <a:pt x="9645" y="17274"/>
                      <a:pt x="8611" y="18008"/>
                      <a:pt x="7822" y="19001"/>
                    </a:cubicBezTo>
                    <a:cubicBezTo>
                      <a:pt x="6679" y="20430"/>
                      <a:pt x="6122" y="22129"/>
                      <a:pt x="5917" y="23885"/>
                    </a:cubicBezTo>
                    <a:cubicBezTo>
                      <a:pt x="5537" y="23462"/>
                      <a:pt x="5061" y="23123"/>
                      <a:pt x="4707" y="22646"/>
                    </a:cubicBezTo>
                    <a:cubicBezTo>
                      <a:pt x="4421" y="22265"/>
                      <a:pt x="4218" y="21844"/>
                      <a:pt x="4000" y="21436"/>
                    </a:cubicBezTo>
                    <a:cubicBezTo>
                      <a:pt x="4054" y="19926"/>
                      <a:pt x="4163" y="18444"/>
                      <a:pt x="4421" y="17029"/>
                    </a:cubicBezTo>
                    <a:cubicBezTo>
                      <a:pt x="4871" y="18239"/>
                      <a:pt x="5632" y="19354"/>
                      <a:pt x="6706" y="20049"/>
                    </a:cubicBezTo>
                    <a:cubicBezTo>
                      <a:pt x="6759" y="20085"/>
                      <a:pt x="6813" y="20100"/>
                      <a:pt x="6864" y="20100"/>
                    </a:cubicBezTo>
                    <a:cubicBezTo>
                      <a:pt x="7103" y="20100"/>
                      <a:pt x="7289" y="19761"/>
                      <a:pt x="7087" y="19559"/>
                    </a:cubicBezTo>
                    <a:cubicBezTo>
                      <a:pt x="5945" y="18471"/>
                      <a:pt x="5101" y="17355"/>
                      <a:pt x="4653" y="15886"/>
                    </a:cubicBezTo>
                    <a:cubicBezTo>
                      <a:pt x="5128" y="13819"/>
                      <a:pt x="5809" y="11873"/>
                      <a:pt x="6802" y="10119"/>
                    </a:cubicBezTo>
                    <a:close/>
                    <a:moveTo>
                      <a:pt x="44113" y="22035"/>
                    </a:moveTo>
                    <a:lnTo>
                      <a:pt x="44113" y="22035"/>
                    </a:lnTo>
                    <a:cubicBezTo>
                      <a:pt x="44005" y="23966"/>
                      <a:pt x="43747" y="25871"/>
                      <a:pt x="43379" y="27652"/>
                    </a:cubicBezTo>
                    <a:cubicBezTo>
                      <a:pt x="43082" y="27546"/>
                      <a:pt x="42760" y="27489"/>
                      <a:pt x="42439" y="27489"/>
                    </a:cubicBezTo>
                    <a:cubicBezTo>
                      <a:pt x="42349" y="27489"/>
                      <a:pt x="42258" y="27494"/>
                      <a:pt x="42169" y="27503"/>
                    </a:cubicBezTo>
                    <a:cubicBezTo>
                      <a:pt x="42182" y="26714"/>
                      <a:pt x="42223" y="25925"/>
                      <a:pt x="42291" y="25163"/>
                    </a:cubicBezTo>
                    <a:cubicBezTo>
                      <a:pt x="42318" y="24946"/>
                      <a:pt x="42236" y="24796"/>
                      <a:pt x="42114" y="24701"/>
                    </a:cubicBezTo>
                    <a:cubicBezTo>
                      <a:pt x="42060" y="24170"/>
                      <a:pt x="41964" y="23680"/>
                      <a:pt x="41842" y="23205"/>
                    </a:cubicBezTo>
                    <a:cubicBezTo>
                      <a:pt x="42332" y="23109"/>
                      <a:pt x="42795" y="22973"/>
                      <a:pt x="43230" y="22701"/>
                    </a:cubicBezTo>
                    <a:cubicBezTo>
                      <a:pt x="43515" y="22537"/>
                      <a:pt x="43841" y="22307"/>
                      <a:pt x="44113" y="22035"/>
                    </a:cubicBezTo>
                    <a:close/>
                    <a:moveTo>
                      <a:pt x="3946" y="22824"/>
                    </a:moveTo>
                    <a:lnTo>
                      <a:pt x="3946" y="22824"/>
                    </a:lnTo>
                    <a:cubicBezTo>
                      <a:pt x="4394" y="23558"/>
                      <a:pt x="4992" y="24224"/>
                      <a:pt x="5645" y="24510"/>
                    </a:cubicBezTo>
                    <a:cubicBezTo>
                      <a:pt x="5685" y="24526"/>
                      <a:pt x="5729" y="24533"/>
                      <a:pt x="5770" y="24533"/>
                    </a:cubicBezTo>
                    <a:cubicBezTo>
                      <a:pt x="5800" y="24533"/>
                      <a:pt x="5827" y="24529"/>
                      <a:pt x="5850" y="24523"/>
                    </a:cubicBezTo>
                    <a:lnTo>
                      <a:pt x="5850" y="24523"/>
                    </a:lnTo>
                    <a:cubicBezTo>
                      <a:pt x="5781" y="25626"/>
                      <a:pt x="5836" y="26754"/>
                      <a:pt x="5972" y="27857"/>
                    </a:cubicBezTo>
                    <a:lnTo>
                      <a:pt x="5972" y="28401"/>
                    </a:lnTo>
                    <a:cubicBezTo>
                      <a:pt x="5922" y="28398"/>
                      <a:pt x="5872" y="28397"/>
                      <a:pt x="5822" y="28397"/>
                    </a:cubicBezTo>
                    <a:cubicBezTo>
                      <a:pt x="5333" y="28397"/>
                      <a:pt x="4867" y="28518"/>
                      <a:pt x="4435" y="28740"/>
                    </a:cubicBezTo>
                    <a:cubicBezTo>
                      <a:pt x="4136" y="26754"/>
                      <a:pt x="3959" y="24768"/>
                      <a:pt x="3946" y="22824"/>
                    </a:cubicBezTo>
                    <a:close/>
                    <a:moveTo>
                      <a:pt x="42155" y="28047"/>
                    </a:moveTo>
                    <a:cubicBezTo>
                      <a:pt x="43488" y="28292"/>
                      <a:pt x="44808" y="29163"/>
                      <a:pt x="44821" y="30672"/>
                    </a:cubicBezTo>
                    <a:cubicBezTo>
                      <a:pt x="44835" y="32373"/>
                      <a:pt x="43488" y="32917"/>
                      <a:pt x="42169" y="33407"/>
                    </a:cubicBezTo>
                    <a:cubicBezTo>
                      <a:pt x="42169" y="32155"/>
                      <a:pt x="42155" y="30904"/>
                      <a:pt x="42142" y="29638"/>
                    </a:cubicBezTo>
                    <a:lnTo>
                      <a:pt x="42142" y="29638"/>
                    </a:lnTo>
                    <a:cubicBezTo>
                      <a:pt x="43107" y="29747"/>
                      <a:pt x="43705" y="30862"/>
                      <a:pt x="43284" y="31733"/>
                    </a:cubicBezTo>
                    <a:cubicBezTo>
                      <a:pt x="43152" y="32016"/>
                      <a:pt x="43392" y="32272"/>
                      <a:pt x="43629" y="32272"/>
                    </a:cubicBezTo>
                    <a:cubicBezTo>
                      <a:pt x="43734" y="32272"/>
                      <a:pt x="43839" y="32222"/>
                      <a:pt x="43910" y="32101"/>
                    </a:cubicBezTo>
                    <a:cubicBezTo>
                      <a:pt x="44658" y="30808"/>
                      <a:pt x="43597" y="29108"/>
                      <a:pt x="42142" y="29094"/>
                    </a:cubicBezTo>
                    <a:cubicBezTo>
                      <a:pt x="42155" y="28740"/>
                      <a:pt x="42142" y="28387"/>
                      <a:pt x="42155" y="28047"/>
                    </a:cubicBezTo>
                    <a:close/>
                    <a:moveTo>
                      <a:pt x="5972" y="29040"/>
                    </a:moveTo>
                    <a:cubicBezTo>
                      <a:pt x="5986" y="29244"/>
                      <a:pt x="6013" y="29462"/>
                      <a:pt x="6013" y="29679"/>
                    </a:cubicBezTo>
                    <a:cubicBezTo>
                      <a:pt x="4720" y="29992"/>
                      <a:pt x="3973" y="31665"/>
                      <a:pt x="4584" y="32875"/>
                    </a:cubicBezTo>
                    <a:cubicBezTo>
                      <a:pt x="4625" y="32962"/>
                      <a:pt x="4701" y="32998"/>
                      <a:pt x="4780" y="32998"/>
                    </a:cubicBezTo>
                    <a:cubicBezTo>
                      <a:pt x="4939" y="32998"/>
                      <a:pt x="5111" y="32853"/>
                      <a:pt x="5047" y="32672"/>
                    </a:cubicBezTo>
                    <a:cubicBezTo>
                      <a:pt x="4693" y="31733"/>
                      <a:pt x="5210" y="30781"/>
                      <a:pt x="6053" y="30427"/>
                    </a:cubicBezTo>
                    <a:cubicBezTo>
                      <a:pt x="6135" y="31801"/>
                      <a:pt x="6271" y="33175"/>
                      <a:pt x="6516" y="34535"/>
                    </a:cubicBezTo>
                    <a:cubicBezTo>
                      <a:pt x="6423" y="34543"/>
                      <a:pt x="6330" y="34547"/>
                      <a:pt x="6238" y="34547"/>
                    </a:cubicBezTo>
                    <a:cubicBezTo>
                      <a:pt x="5034" y="34547"/>
                      <a:pt x="3834" y="33894"/>
                      <a:pt x="3442" y="32645"/>
                    </a:cubicBezTo>
                    <a:cubicBezTo>
                      <a:pt x="2870" y="30862"/>
                      <a:pt x="4408" y="29448"/>
                      <a:pt x="5972" y="29040"/>
                    </a:cubicBezTo>
                    <a:close/>
                    <a:moveTo>
                      <a:pt x="13394" y="17471"/>
                    </a:moveTo>
                    <a:cubicBezTo>
                      <a:pt x="13607" y="17471"/>
                      <a:pt x="13822" y="17482"/>
                      <a:pt x="14039" y="17505"/>
                    </a:cubicBezTo>
                    <a:cubicBezTo>
                      <a:pt x="16582" y="18239"/>
                      <a:pt x="19289" y="19763"/>
                      <a:pt x="21330" y="20266"/>
                    </a:cubicBezTo>
                    <a:cubicBezTo>
                      <a:pt x="22770" y="20620"/>
                      <a:pt x="23131" y="20786"/>
                      <a:pt x="24243" y="20786"/>
                    </a:cubicBezTo>
                    <a:cubicBezTo>
                      <a:pt x="24328" y="20786"/>
                      <a:pt x="24418" y="20785"/>
                      <a:pt x="24513" y="20783"/>
                    </a:cubicBezTo>
                    <a:cubicBezTo>
                      <a:pt x="27637" y="20716"/>
                      <a:pt x="31999" y="18800"/>
                      <a:pt x="35472" y="18800"/>
                    </a:cubicBezTo>
                    <a:cubicBezTo>
                      <a:pt x="38380" y="18800"/>
                      <a:pt x="40665" y="20143"/>
                      <a:pt x="41081" y="25040"/>
                    </a:cubicBezTo>
                    <a:cubicBezTo>
                      <a:pt x="41067" y="25082"/>
                      <a:pt x="41053" y="25109"/>
                      <a:pt x="41053" y="25163"/>
                    </a:cubicBezTo>
                    <a:cubicBezTo>
                      <a:pt x="40673" y="29625"/>
                      <a:pt x="41271" y="34154"/>
                      <a:pt x="40631" y="38589"/>
                    </a:cubicBezTo>
                    <a:cubicBezTo>
                      <a:pt x="39543" y="45948"/>
                      <a:pt x="34171" y="51647"/>
                      <a:pt x="26417" y="51933"/>
                    </a:cubicBezTo>
                    <a:cubicBezTo>
                      <a:pt x="26147" y="51943"/>
                      <a:pt x="25881" y="51948"/>
                      <a:pt x="25619" y="51948"/>
                    </a:cubicBezTo>
                    <a:cubicBezTo>
                      <a:pt x="10857" y="51948"/>
                      <a:pt x="7109" y="36731"/>
                      <a:pt x="6788" y="24823"/>
                    </a:cubicBezTo>
                    <a:cubicBezTo>
                      <a:pt x="6788" y="24796"/>
                      <a:pt x="6761" y="24796"/>
                      <a:pt x="6761" y="24768"/>
                    </a:cubicBezTo>
                    <a:cubicBezTo>
                      <a:pt x="6951" y="23354"/>
                      <a:pt x="7278" y="21966"/>
                      <a:pt x="7999" y="20715"/>
                    </a:cubicBezTo>
                    <a:cubicBezTo>
                      <a:pt x="9166" y="18679"/>
                      <a:pt x="11171" y="17471"/>
                      <a:pt x="13394" y="17471"/>
                    </a:cubicBezTo>
                    <a:close/>
                    <a:moveTo>
                      <a:pt x="23311" y="0"/>
                    </a:moveTo>
                    <a:cubicBezTo>
                      <a:pt x="22854" y="0"/>
                      <a:pt x="22402" y="13"/>
                      <a:pt x="21955" y="39"/>
                    </a:cubicBezTo>
                    <a:cubicBezTo>
                      <a:pt x="6312" y="937"/>
                      <a:pt x="1" y="15397"/>
                      <a:pt x="3795" y="29163"/>
                    </a:cubicBezTo>
                    <a:cubicBezTo>
                      <a:pt x="2776" y="30019"/>
                      <a:pt x="2177" y="31434"/>
                      <a:pt x="2504" y="32754"/>
                    </a:cubicBezTo>
                    <a:cubicBezTo>
                      <a:pt x="2911" y="34396"/>
                      <a:pt x="4552" y="35523"/>
                      <a:pt x="6204" y="35523"/>
                    </a:cubicBezTo>
                    <a:cubicBezTo>
                      <a:pt x="6372" y="35523"/>
                      <a:pt x="6540" y="35511"/>
                      <a:pt x="6706" y="35487"/>
                    </a:cubicBezTo>
                    <a:cubicBezTo>
                      <a:pt x="8661" y="44914"/>
                      <a:pt x="14657" y="53184"/>
                      <a:pt x="25647" y="53184"/>
                    </a:cubicBezTo>
                    <a:cubicBezTo>
                      <a:pt x="25901" y="53184"/>
                      <a:pt x="26158" y="53180"/>
                      <a:pt x="26417" y="53171"/>
                    </a:cubicBezTo>
                    <a:cubicBezTo>
                      <a:pt x="31260" y="53007"/>
                      <a:pt x="36088" y="50641"/>
                      <a:pt x="38972" y="46696"/>
                    </a:cubicBezTo>
                    <a:cubicBezTo>
                      <a:pt x="41706" y="42983"/>
                      <a:pt x="42128" y="38616"/>
                      <a:pt x="42155" y="34181"/>
                    </a:cubicBezTo>
                    <a:cubicBezTo>
                      <a:pt x="42322" y="34221"/>
                      <a:pt x="42490" y="34240"/>
                      <a:pt x="42655" y="34240"/>
                    </a:cubicBezTo>
                    <a:cubicBezTo>
                      <a:pt x="44340" y="34240"/>
                      <a:pt x="45833" y="32270"/>
                      <a:pt x="45746" y="30672"/>
                    </a:cubicBezTo>
                    <a:cubicBezTo>
                      <a:pt x="45691" y="29720"/>
                      <a:pt x="45202" y="28849"/>
                      <a:pt x="44481" y="28265"/>
                    </a:cubicBezTo>
                    <a:cubicBezTo>
                      <a:pt x="44509" y="28210"/>
                      <a:pt x="44536" y="28169"/>
                      <a:pt x="44549" y="28115"/>
                    </a:cubicBezTo>
                    <a:cubicBezTo>
                      <a:pt x="46005" y="21463"/>
                      <a:pt x="46304" y="13260"/>
                      <a:pt x="41652" y="7711"/>
                    </a:cubicBezTo>
                    <a:cubicBezTo>
                      <a:pt x="37391" y="2637"/>
                      <a:pt x="29874" y="0"/>
                      <a:pt x="23311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91" name="Google Shape;1491;p49"/>
              <p:cNvSpPr/>
              <p:nvPr/>
            </p:nvSpPr>
            <p:spPr>
              <a:xfrm>
                <a:off x="7303825" y="2848888"/>
                <a:ext cx="568525" cy="548725"/>
              </a:xfrm>
              <a:custGeom>
                <a:avLst/>
                <a:gdLst/>
                <a:ahLst/>
                <a:cxnLst/>
                <a:rect l="l" t="t" r="r" b="b"/>
                <a:pathLst>
                  <a:path w="22741" h="21949" extrusionOk="0">
                    <a:moveTo>
                      <a:pt x="16518" y="13138"/>
                    </a:moveTo>
                    <a:cubicBezTo>
                      <a:pt x="17019" y="13138"/>
                      <a:pt x="17524" y="13186"/>
                      <a:pt x="18036" y="13290"/>
                    </a:cubicBezTo>
                    <a:cubicBezTo>
                      <a:pt x="17791" y="13453"/>
                      <a:pt x="17533" y="13616"/>
                      <a:pt x="17288" y="13780"/>
                    </a:cubicBezTo>
                    <a:cubicBezTo>
                      <a:pt x="16942" y="14023"/>
                      <a:pt x="17152" y="14533"/>
                      <a:pt x="17485" y="14533"/>
                    </a:cubicBezTo>
                    <a:cubicBezTo>
                      <a:pt x="17505" y="14533"/>
                      <a:pt x="17525" y="14531"/>
                      <a:pt x="17546" y="14527"/>
                    </a:cubicBezTo>
                    <a:cubicBezTo>
                      <a:pt x="17574" y="14650"/>
                      <a:pt x="17642" y="14772"/>
                      <a:pt x="17791" y="14813"/>
                    </a:cubicBezTo>
                    <a:cubicBezTo>
                      <a:pt x="19233" y="15221"/>
                      <a:pt x="21301" y="15330"/>
                      <a:pt x="21777" y="16963"/>
                    </a:cubicBezTo>
                    <a:lnTo>
                      <a:pt x="20022" y="16513"/>
                    </a:lnTo>
                    <a:cubicBezTo>
                      <a:pt x="20002" y="16509"/>
                      <a:pt x="19983" y="16508"/>
                      <a:pt x="19963" y="16508"/>
                    </a:cubicBezTo>
                    <a:cubicBezTo>
                      <a:pt x="19916" y="16508"/>
                      <a:pt x="19870" y="16517"/>
                      <a:pt x="19832" y="16527"/>
                    </a:cubicBezTo>
                    <a:cubicBezTo>
                      <a:pt x="19451" y="16023"/>
                      <a:pt x="18921" y="15670"/>
                      <a:pt x="18308" y="15398"/>
                    </a:cubicBezTo>
                    <a:cubicBezTo>
                      <a:pt x="16799" y="14732"/>
                      <a:pt x="15112" y="14269"/>
                      <a:pt x="13520" y="13861"/>
                    </a:cubicBezTo>
                    <a:cubicBezTo>
                      <a:pt x="13520" y="13807"/>
                      <a:pt x="13507" y="13738"/>
                      <a:pt x="13480" y="13684"/>
                    </a:cubicBezTo>
                    <a:cubicBezTo>
                      <a:pt x="14500" y="13338"/>
                      <a:pt x="15502" y="13138"/>
                      <a:pt x="16518" y="13138"/>
                    </a:cubicBezTo>
                    <a:close/>
                    <a:moveTo>
                      <a:pt x="12187" y="15276"/>
                    </a:moveTo>
                    <a:cubicBezTo>
                      <a:pt x="13030" y="15657"/>
                      <a:pt x="13643" y="16255"/>
                      <a:pt x="14051" y="17030"/>
                    </a:cubicBezTo>
                    <a:cubicBezTo>
                      <a:pt x="13888" y="17099"/>
                      <a:pt x="13765" y="17262"/>
                      <a:pt x="13752" y="17438"/>
                    </a:cubicBezTo>
                    <a:cubicBezTo>
                      <a:pt x="13738" y="17629"/>
                      <a:pt x="13725" y="17833"/>
                      <a:pt x="13710" y="18024"/>
                    </a:cubicBezTo>
                    <a:cubicBezTo>
                      <a:pt x="12827" y="17819"/>
                      <a:pt x="12051" y="17452"/>
                      <a:pt x="11276" y="16963"/>
                    </a:cubicBezTo>
                    <a:cubicBezTo>
                      <a:pt x="11262" y="16540"/>
                      <a:pt x="11180" y="16105"/>
                      <a:pt x="11086" y="15684"/>
                    </a:cubicBezTo>
                    <a:cubicBezTo>
                      <a:pt x="11466" y="15615"/>
                      <a:pt x="11847" y="15466"/>
                      <a:pt x="12187" y="15276"/>
                    </a:cubicBezTo>
                    <a:close/>
                    <a:moveTo>
                      <a:pt x="10596" y="15697"/>
                    </a:moveTo>
                    <a:cubicBezTo>
                      <a:pt x="10636" y="15983"/>
                      <a:pt x="10691" y="16241"/>
                      <a:pt x="10745" y="16513"/>
                    </a:cubicBezTo>
                    <a:cubicBezTo>
                      <a:pt x="10726" y="16511"/>
                      <a:pt x="10706" y="16510"/>
                      <a:pt x="10687" y="16510"/>
                    </a:cubicBezTo>
                    <a:cubicBezTo>
                      <a:pt x="10568" y="16510"/>
                      <a:pt x="10446" y="16548"/>
                      <a:pt x="10364" y="16676"/>
                    </a:cubicBezTo>
                    <a:cubicBezTo>
                      <a:pt x="9780" y="17547"/>
                      <a:pt x="9045" y="18132"/>
                      <a:pt x="8133" y="18513"/>
                    </a:cubicBezTo>
                    <a:cubicBezTo>
                      <a:pt x="8528" y="17425"/>
                      <a:pt x="9085" y="16486"/>
                      <a:pt x="10025" y="15711"/>
                    </a:cubicBezTo>
                    <a:cubicBezTo>
                      <a:pt x="10084" y="15720"/>
                      <a:pt x="10142" y="15723"/>
                      <a:pt x="10201" y="15723"/>
                    </a:cubicBezTo>
                    <a:cubicBezTo>
                      <a:pt x="10333" y="15723"/>
                      <a:pt x="10464" y="15707"/>
                      <a:pt x="10596" y="15697"/>
                    </a:cubicBezTo>
                    <a:close/>
                    <a:moveTo>
                      <a:pt x="13329" y="14242"/>
                    </a:moveTo>
                    <a:cubicBezTo>
                      <a:pt x="14418" y="14705"/>
                      <a:pt x="15547" y="15113"/>
                      <a:pt x="16663" y="15521"/>
                    </a:cubicBezTo>
                    <a:cubicBezTo>
                      <a:pt x="17818" y="15942"/>
                      <a:pt x="18961" y="16296"/>
                      <a:pt x="19546" y="17465"/>
                    </a:cubicBezTo>
                    <a:cubicBezTo>
                      <a:pt x="19607" y="17586"/>
                      <a:pt x="19711" y="17632"/>
                      <a:pt x="19816" y="17632"/>
                    </a:cubicBezTo>
                    <a:cubicBezTo>
                      <a:pt x="19854" y="17632"/>
                      <a:pt x="19891" y="17626"/>
                      <a:pt x="19927" y="17616"/>
                    </a:cubicBezTo>
                    <a:cubicBezTo>
                      <a:pt x="20267" y="18091"/>
                      <a:pt x="20580" y="18595"/>
                      <a:pt x="20852" y="19112"/>
                    </a:cubicBezTo>
                    <a:cubicBezTo>
                      <a:pt x="18689" y="19070"/>
                      <a:pt x="16730" y="18499"/>
                      <a:pt x="14922" y="17343"/>
                    </a:cubicBezTo>
                    <a:cubicBezTo>
                      <a:pt x="14541" y="16282"/>
                      <a:pt x="13697" y="15425"/>
                      <a:pt x="12677" y="14949"/>
                    </a:cubicBezTo>
                    <a:cubicBezTo>
                      <a:pt x="12921" y="14745"/>
                      <a:pt x="13139" y="14514"/>
                      <a:pt x="13329" y="14242"/>
                    </a:cubicBezTo>
                    <a:close/>
                    <a:moveTo>
                      <a:pt x="7671" y="14010"/>
                    </a:moveTo>
                    <a:cubicBezTo>
                      <a:pt x="7767" y="14255"/>
                      <a:pt x="7903" y="14446"/>
                      <a:pt x="8052" y="14636"/>
                    </a:cubicBezTo>
                    <a:cubicBezTo>
                      <a:pt x="5889" y="15779"/>
                      <a:pt x="4053" y="17752"/>
                      <a:pt x="2883" y="19941"/>
                    </a:cubicBezTo>
                    <a:cubicBezTo>
                      <a:pt x="2897" y="19302"/>
                      <a:pt x="2964" y="18677"/>
                      <a:pt x="3182" y="18009"/>
                    </a:cubicBezTo>
                    <a:cubicBezTo>
                      <a:pt x="3265" y="17749"/>
                      <a:pt x="3039" y="17489"/>
                      <a:pt x="2781" y="17489"/>
                    </a:cubicBezTo>
                    <a:cubicBezTo>
                      <a:pt x="2743" y="17489"/>
                      <a:pt x="2704" y="17494"/>
                      <a:pt x="2665" y="17507"/>
                    </a:cubicBezTo>
                    <a:cubicBezTo>
                      <a:pt x="2475" y="17561"/>
                      <a:pt x="2298" y="17588"/>
                      <a:pt x="2108" y="17643"/>
                    </a:cubicBezTo>
                    <a:cubicBezTo>
                      <a:pt x="3073" y="16827"/>
                      <a:pt x="4121" y="16174"/>
                      <a:pt x="5195" y="15439"/>
                    </a:cubicBezTo>
                    <a:cubicBezTo>
                      <a:pt x="5237" y="15452"/>
                      <a:pt x="5277" y="15479"/>
                      <a:pt x="5318" y="15479"/>
                    </a:cubicBezTo>
                    <a:cubicBezTo>
                      <a:pt x="5340" y="15483"/>
                      <a:pt x="5363" y="15485"/>
                      <a:pt x="5384" y="15485"/>
                    </a:cubicBezTo>
                    <a:cubicBezTo>
                      <a:pt x="5733" y="15485"/>
                      <a:pt x="5987" y="14992"/>
                      <a:pt x="5603" y="14799"/>
                    </a:cubicBezTo>
                    <a:cubicBezTo>
                      <a:pt x="5440" y="14732"/>
                      <a:pt x="5304" y="14663"/>
                      <a:pt x="5155" y="14582"/>
                    </a:cubicBezTo>
                    <a:cubicBezTo>
                      <a:pt x="5971" y="14269"/>
                      <a:pt x="6773" y="14106"/>
                      <a:pt x="7671" y="14010"/>
                    </a:cubicBezTo>
                    <a:close/>
                    <a:moveTo>
                      <a:pt x="8405" y="15017"/>
                    </a:moveTo>
                    <a:cubicBezTo>
                      <a:pt x="8705" y="15289"/>
                      <a:pt x="9058" y="15466"/>
                      <a:pt x="9439" y="15588"/>
                    </a:cubicBezTo>
                    <a:cubicBezTo>
                      <a:pt x="8610" y="16255"/>
                      <a:pt x="7903" y="17153"/>
                      <a:pt x="7535" y="18173"/>
                    </a:cubicBezTo>
                    <a:cubicBezTo>
                      <a:pt x="7462" y="18056"/>
                      <a:pt x="7341" y="18006"/>
                      <a:pt x="7220" y="18006"/>
                    </a:cubicBezTo>
                    <a:cubicBezTo>
                      <a:pt x="7116" y="18006"/>
                      <a:pt x="7012" y="18042"/>
                      <a:pt x="6936" y="18105"/>
                    </a:cubicBezTo>
                    <a:cubicBezTo>
                      <a:pt x="5630" y="19193"/>
                      <a:pt x="4230" y="20159"/>
                      <a:pt x="2951" y="21274"/>
                    </a:cubicBezTo>
                    <a:cubicBezTo>
                      <a:pt x="4312" y="18662"/>
                      <a:pt x="6039" y="16772"/>
                      <a:pt x="8405" y="15017"/>
                    </a:cubicBezTo>
                    <a:close/>
                    <a:moveTo>
                      <a:pt x="10328" y="1"/>
                    </a:moveTo>
                    <a:cubicBezTo>
                      <a:pt x="10184" y="1"/>
                      <a:pt x="10038" y="99"/>
                      <a:pt x="10038" y="272"/>
                    </a:cubicBezTo>
                    <a:cubicBezTo>
                      <a:pt x="10052" y="3836"/>
                      <a:pt x="10391" y="7399"/>
                      <a:pt x="10446" y="10963"/>
                    </a:cubicBezTo>
                    <a:cubicBezTo>
                      <a:pt x="10214" y="10868"/>
                      <a:pt x="9961" y="10823"/>
                      <a:pt x="9705" y="10823"/>
                    </a:cubicBezTo>
                    <a:cubicBezTo>
                      <a:pt x="9300" y="10823"/>
                      <a:pt x="8886" y="10937"/>
                      <a:pt x="8528" y="11154"/>
                    </a:cubicBezTo>
                    <a:cubicBezTo>
                      <a:pt x="7712" y="11658"/>
                      <a:pt x="7372" y="12555"/>
                      <a:pt x="7522" y="13466"/>
                    </a:cubicBezTo>
                    <a:cubicBezTo>
                      <a:pt x="7229" y="13406"/>
                      <a:pt x="6929" y="13377"/>
                      <a:pt x="6627" y="13377"/>
                    </a:cubicBezTo>
                    <a:cubicBezTo>
                      <a:pt x="5710" y="13377"/>
                      <a:pt x="4783" y="13645"/>
                      <a:pt x="4025" y="14106"/>
                    </a:cubicBezTo>
                    <a:cubicBezTo>
                      <a:pt x="3713" y="14296"/>
                      <a:pt x="3753" y="14690"/>
                      <a:pt x="4025" y="14881"/>
                    </a:cubicBezTo>
                    <a:cubicBezTo>
                      <a:pt x="4094" y="14935"/>
                      <a:pt x="4161" y="14962"/>
                      <a:pt x="4230" y="15017"/>
                    </a:cubicBezTo>
                    <a:cubicBezTo>
                      <a:pt x="2652" y="15561"/>
                      <a:pt x="1237" y="16812"/>
                      <a:pt x="271" y="18091"/>
                    </a:cubicBezTo>
                    <a:cubicBezTo>
                      <a:pt x="1" y="18452"/>
                      <a:pt x="402" y="18802"/>
                      <a:pt x="746" y="18802"/>
                    </a:cubicBezTo>
                    <a:cubicBezTo>
                      <a:pt x="765" y="18802"/>
                      <a:pt x="784" y="18801"/>
                      <a:pt x="802" y="18798"/>
                    </a:cubicBezTo>
                    <a:cubicBezTo>
                      <a:pt x="1292" y="18717"/>
                      <a:pt x="1754" y="18622"/>
                      <a:pt x="2203" y="18499"/>
                    </a:cubicBezTo>
                    <a:lnTo>
                      <a:pt x="2203" y="18499"/>
                    </a:lnTo>
                    <a:cubicBezTo>
                      <a:pt x="1999" y="19520"/>
                      <a:pt x="1931" y="20554"/>
                      <a:pt x="2257" y="21560"/>
                    </a:cubicBezTo>
                    <a:cubicBezTo>
                      <a:pt x="2298" y="21682"/>
                      <a:pt x="2393" y="21751"/>
                      <a:pt x="2502" y="21764"/>
                    </a:cubicBezTo>
                    <a:cubicBezTo>
                      <a:pt x="2513" y="21860"/>
                      <a:pt x="2607" y="21948"/>
                      <a:pt x="2713" y="21948"/>
                    </a:cubicBezTo>
                    <a:cubicBezTo>
                      <a:pt x="2742" y="21948"/>
                      <a:pt x="2772" y="21942"/>
                      <a:pt x="2801" y="21927"/>
                    </a:cubicBezTo>
                    <a:cubicBezTo>
                      <a:pt x="4325" y="21220"/>
                      <a:pt x="5685" y="20131"/>
                      <a:pt x="7005" y="19070"/>
                    </a:cubicBezTo>
                    <a:cubicBezTo>
                      <a:pt x="7005" y="19112"/>
                      <a:pt x="7018" y="19152"/>
                      <a:pt x="7032" y="19206"/>
                    </a:cubicBezTo>
                    <a:cubicBezTo>
                      <a:pt x="7059" y="19370"/>
                      <a:pt x="7154" y="19506"/>
                      <a:pt x="7290" y="19560"/>
                    </a:cubicBezTo>
                    <a:cubicBezTo>
                      <a:pt x="7331" y="19671"/>
                      <a:pt x="7443" y="19732"/>
                      <a:pt x="7552" y="19732"/>
                    </a:cubicBezTo>
                    <a:cubicBezTo>
                      <a:pt x="7657" y="19732"/>
                      <a:pt x="7760" y="19674"/>
                      <a:pt x="7794" y="19547"/>
                    </a:cubicBezTo>
                    <a:cubicBezTo>
                      <a:pt x="7807" y="19533"/>
                      <a:pt x="7807" y="19520"/>
                      <a:pt x="7807" y="19493"/>
                    </a:cubicBezTo>
                    <a:cubicBezTo>
                      <a:pt x="9058" y="19125"/>
                      <a:pt x="10079" y="18432"/>
                      <a:pt x="10841" y="17371"/>
                    </a:cubicBezTo>
                    <a:cubicBezTo>
                      <a:pt x="11711" y="18268"/>
                      <a:pt x="12758" y="18758"/>
                      <a:pt x="14010" y="19003"/>
                    </a:cubicBezTo>
                    <a:cubicBezTo>
                      <a:pt x="14044" y="19009"/>
                      <a:pt x="14078" y="19012"/>
                      <a:pt x="14110" y="19012"/>
                    </a:cubicBezTo>
                    <a:cubicBezTo>
                      <a:pt x="14362" y="19012"/>
                      <a:pt x="14555" y="18833"/>
                      <a:pt x="14568" y="18568"/>
                    </a:cubicBezTo>
                    <a:cubicBezTo>
                      <a:pt x="14581" y="18459"/>
                      <a:pt x="14581" y="18336"/>
                      <a:pt x="14595" y="18227"/>
                    </a:cubicBezTo>
                    <a:cubicBezTo>
                      <a:pt x="16458" y="19385"/>
                      <a:pt x="18519" y="20008"/>
                      <a:pt x="20725" y="20008"/>
                    </a:cubicBezTo>
                    <a:cubicBezTo>
                      <a:pt x="20903" y="20008"/>
                      <a:pt x="21081" y="20004"/>
                      <a:pt x="21260" y="19995"/>
                    </a:cubicBezTo>
                    <a:cubicBezTo>
                      <a:pt x="21560" y="19982"/>
                      <a:pt x="21681" y="19723"/>
                      <a:pt x="21654" y="19493"/>
                    </a:cubicBezTo>
                    <a:cubicBezTo>
                      <a:pt x="21668" y="19451"/>
                      <a:pt x="21681" y="19411"/>
                      <a:pt x="21668" y="19357"/>
                    </a:cubicBezTo>
                    <a:cubicBezTo>
                      <a:pt x="21464" y="18717"/>
                      <a:pt x="21165" y="18132"/>
                      <a:pt x="20825" y="17574"/>
                    </a:cubicBezTo>
                    <a:lnTo>
                      <a:pt x="20825" y="17574"/>
                    </a:lnTo>
                    <a:cubicBezTo>
                      <a:pt x="21288" y="17697"/>
                      <a:pt x="21736" y="17819"/>
                      <a:pt x="22198" y="17942"/>
                    </a:cubicBezTo>
                    <a:cubicBezTo>
                      <a:pt x="22232" y="17951"/>
                      <a:pt x="22267" y="17955"/>
                      <a:pt x="22301" y="17955"/>
                    </a:cubicBezTo>
                    <a:cubicBezTo>
                      <a:pt x="22527" y="17955"/>
                      <a:pt x="22741" y="17770"/>
                      <a:pt x="22729" y="17534"/>
                    </a:cubicBezTo>
                    <a:cubicBezTo>
                      <a:pt x="22621" y="15303"/>
                      <a:pt x="20348" y="14201"/>
                      <a:pt x="18322" y="14079"/>
                    </a:cubicBezTo>
                    <a:cubicBezTo>
                      <a:pt x="18649" y="13874"/>
                      <a:pt x="18961" y="13684"/>
                      <a:pt x="19274" y="13480"/>
                    </a:cubicBezTo>
                    <a:cubicBezTo>
                      <a:pt x="19587" y="13276"/>
                      <a:pt x="19519" y="12827"/>
                      <a:pt x="19179" y="12704"/>
                    </a:cubicBezTo>
                    <a:cubicBezTo>
                      <a:pt x="18357" y="12429"/>
                      <a:pt x="17490" y="12282"/>
                      <a:pt x="16629" y="12282"/>
                    </a:cubicBezTo>
                    <a:cubicBezTo>
                      <a:pt x="15323" y="12282"/>
                      <a:pt x="14028" y="12620"/>
                      <a:pt x="12921" y="13357"/>
                    </a:cubicBezTo>
                    <a:cubicBezTo>
                      <a:pt x="12867" y="13385"/>
                      <a:pt x="12854" y="13426"/>
                      <a:pt x="12827" y="13480"/>
                    </a:cubicBezTo>
                    <a:cubicBezTo>
                      <a:pt x="12813" y="13493"/>
                      <a:pt x="12785" y="13493"/>
                      <a:pt x="12758" y="13508"/>
                    </a:cubicBezTo>
                    <a:cubicBezTo>
                      <a:pt x="12091" y="14132"/>
                      <a:pt x="11149" y="14799"/>
                      <a:pt x="10258" y="14799"/>
                    </a:cubicBezTo>
                    <a:cubicBezTo>
                      <a:pt x="9733" y="14799"/>
                      <a:pt x="9224" y="14567"/>
                      <a:pt x="8800" y="13956"/>
                    </a:cubicBezTo>
                    <a:cubicBezTo>
                      <a:pt x="8051" y="12887"/>
                      <a:pt x="8883" y="11790"/>
                      <a:pt x="9920" y="11790"/>
                    </a:cubicBezTo>
                    <a:cubicBezTo>
                      <a:pt x="10163" y="11790"/>
                      <a:pt x="10416" y="11850"/>
                      <a:pt x="10663" y="11984"/>
                    </a:cubicBezTo>
                    <a:lnTo>
                      <a:pt x="10718" y="11984"/>
                    </a:lnTo>
                    <a:cubicBezTo>
                      <a:pt x="10799" y="12028"/>
                      <a:pt x="10893" y="12051"/>
                      <a:pt x="10987" y="12051"/>
                    </a:cubicBezTo>
                    <a:cubicBezTo>
                      <a:pt x="11240" y="12051"/>
                      <a:pt x="11494" y="11889"/>
                      <a:pt x="11494" y="11562"/>
                    </a:cubicBezTo>
                    <a:cubicBezTo>
                      <a:pt x="11494" y="7780"/>
                      <a:pt x="11425" y="3890"/>
                      <a:pt x="10596" y="204"/>
                    </a:cubicBezTo>
                    <a:cubicBezTo>
                      <a:pt x="10559" y="64"/>
                      <a:pt x="10444" y="1"/>
                      <a:pt x="10328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92" name="Google Shape;1492;p49"/>
              <p:cNvSpPr/>
              <p:nvPr/>
            </p:nvSpPr>
            <p:spPr>
              <a:xfrm>
                <a:off x="7523850" y="3366963"/>
                <a:ext cx="145800" cy="82975"/>
              </a:xfrm>
              <a:custGeom>
                <a:avLst/>
                <a:gdLst/>
                <a:ahLst/>
                <a:cxnLst/>
                <a:rect l="l" t="t" r="r" b="b"/>
                <a:pathLst>
                  <a:path w="5832" h="3319" extrusionOk="0">
                    <a:moveTo>
                      <a:pt x="5211" y="1"/>
                    </a:moveTo>
                    <a:cubicBezTo>
                      <a:pt x="4969" y="1"/>
                      <a:pt x="4732" y="126"/>
                      <a:pt x="4679" y="402"/>
                    </a:cubicBezTo>
                    <a:cubicBezTo>
                      <a:pt x="4528" y="1273"/>
                      <a:pt x="3984" y="2062"/>
                      <a:pt x="3046" y="2183"/>
                    </a:cubicBezTo>
                    <a:cubicBezTo>
                      <a:pt x="2960" y="2196"/>
                      <a:pt x="2875" y="2201"/>
                      <a:pt x="2793" y="2201"/>
                    </a:cubicBezTo>
                    <a:cubicBezTo>
                      <a:pt x="1960" y="2201"/>
                      <a:pt x="1357" y="1599"/>
                      <a:pt x="924" y="919"/>
                    </a:cubicBezTo>
                    <a:cubicBezTo>
                      <a:pt x="825" y="768"/>
                      <a:pt x="678" y="702"/>
                      <a:pt x="534" y="702"/>
                    </a:cubicBezTo>
                    <a:cubicBezTo>
                      <a:pt x="263" y="702"/>
                      <a:pt x="1" y="935"/>
                      <a:pt x="81" y="1273"/>
                    </a:cubicBezTo>
                    <a:cubicBezTo>
                      <a:pt x="355" y="2507"/>
                      <a:pt x="1625" y="3319"/>
                      <a:pt x="2862" y="3319"/>
                    </a:cubicBezTo>
                    <a:cubicBezTo>
                      <a:pt x="2974" y="3319"/>
                      <a:pt x="3085" y="3312"/>
                      <a:pt x="3195" y="3299"/>
                    </a:cubicBezTo>
                    <a:cubicBezTo>
                      <a:pt x="4597" y="3123"/>
                      <a:pt x="5644" y="1926"/>
                      <a:pt x="5794" y="551"/>
                    </a:cubicBezTo>
                    <a:cubicBezTo>
                      <a:pt x="5832" y="201"/>
                      <a:pt x="5517" y="1"/>
                      <a:pt x="5211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93" name="Google Shape;1493;p49"/>
              <p:cNvSpPr/>
              <p:nvPr/>
            </p:nvSpPr>
            <p:spPr>
              <a:xfrm>
                <a:off x="7288900" y="2983838"/>
                <a:ext cx="73750" cy="60550"/>
              </a:xfrm>
              <a:custGeom>
                <a:avLst/>
                <a:gdLst/>
                <a:ahLst/>
                <a:cxnLst/>
                <a:rect l="l" t="t" r="r" b="b"/>
                <a:pathLst>
                  <a:path w="2950" h="2422" extrusionOk="0">
                    <a:moveTo>
                      <a:pt x="1600" y="1"/>
                    </a:moveTo>
                    <a:cubicBezTo>
                      <a:pt x="1454" y="1"/>
                      <a:pt x="1311" y="36"/>
                      <a:pt x="1181" y="97"/>
                    </a:cubicBezTo>
                    <a:cubicBezTo>
                      <a:pt x="1150" y="94"/>
                      <a:pt x="1119" y="93"/>
                      <a:pt x="1088" y="93"/>
                    </a:cubicBezTo>
                    <a:cubicBezTo>
                      <a:pt x="524" y="93"/>
                      <a:pt x="0" y="555"/>
                      <a:pt x="52" y="1212"/>
                    </a:cubicBezTo>
                    <a:cubicBezTo>
                      <a:pt x="90" y="1953"/>
                      <a:pt x="747" y="2421"/>
                      <a:pt x="1412" y="2421"/>
                    </a:cubicBezTo>
                    <a:cubicBezTo>
                      <a:pt x="1688" y="2421"/>
                      <a:pt x="1966" y="2340"/>
                      <a:pt x="2201" y="2165"/>
                    </a:cubicBezTo>
                    <a:cubicBezTo>
                      <a:pt x="2950" y="1621"/>
                      <a:pt x="2814" y="410"/>
                      <a:pt x="1943" y="70"/>
                    </a:cubicBezTo>
                    <a:cubicBezTo>
                      <a:pt x="1830" y="22"/>
                      <a:pt x="1714" y="1"/>
                      <a:pt x="160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94" name="Google Shape;1494;p49"/>
              <p:cNvSpPr/>
              <p:nvPr/>
            </p:nvSpPr>
            <p:spPr>
              <a:xfrm>
                <a:off x="7789400" y="2974913"/>
                <a:ext cx="69750" cy="59775"/>
              </a:xfrm>
              <a:custGeom>
                <a:avLst/>
                <a:gdLst/>
                <a:ahLst/>
                <a:cxnLst/>
                <a:rect l="l" t="t" r="r" b="b"/>
                <a:pathLst>
                  <a:path w="2790" h="2391" extrusionOk="0">
                    <a:moveTo>
                      <a:pt x="1512" y="0"/>
                    </a:moveTo>
                    <a:cubicBezTo>
                      <a:pt x="1357" y="0"/>
                      <a:pt x="1207" y="38"/>
                      <a:pt x="1076" y="100"/>
                    </a:cubicBezTo>
                    <a:cubicBezTo>
                      <a:pt x="436" y="128"/>
                      <a:pt x="0" y="822"/>
                      <a:pt x="109" y="1475"/>
                    </a:cubicBezTo>
                    <a:cubicBezTo>
                      <a:pt x="202" y="2059"/>
                      <a:pt x="701" y="2391"/>
                      <a:pt x="1224" y="2391"/>
                    </a:cubicBezTo>
                    <a:cubicBezTo>
                      <a:pt x="1467" y="2391"/>
                      <a:pt x="1716" y="2319"/>
                      <a:pt x="1932" y="2168"/>
                    </a:cubicBezTo>
                    <a:cubicBezTo>
                      <a:pt x="2626" y="1705"/>
                      <a:pt x="2790" y="563"/>
                      <a:pt x="1959" y="115"/>
                    </a:cubicBezTo>
                    <a:cubicBezTo>
                      <a:pt x="1813" y="35"/>
                      <a:pt x="1660" y="0"/>
                      <a:pt x="1512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95" name="Google Shape;1495;p49"/>
              <p:cNvSpPr/>
              <p:nvPr/>
            </p:nvSpPr>
            <p:spPr>
              <a:xfrm>
                <a:off x="7884900" y="2970988"/>
                <a:ext cx="51775" cy="83625"/>
              </a:xfrm>
              <a:custGeom>
                <a:avLst/>
                <a:gdLst/>
                <a:ahLst/>
                <a:cxnLst/>
                <a:rect l="l" t="t" r="r" b="b"/>
                <a:pathLst>
                  <a:path w="2071" h="3345" extrusionOk="0">
                    <a:moveTo>
                      <a:pt x="417" y="0"/>
                    </a:moveTo>
                    <a:cubicBezTo>
                      <a:pt x="167" y="0"/>
                      <a:pt x="1" y="301"/>
                      <a:pt x="194" y="516"/>
                    </a:cubicBezTo>
                    <a:cubicBezTo>
                      <a:pt x="874" y="1305"/>
                      <a:pt x="711" y="1931"/>
                      <a:pt x="357" y="2802"/>
                    </a:cubicBezTo>
                    <a:cubicBezTo>
                      <a:pt x="221" y="3132"/>
                      <a:pt x="508" y="3344"/>
                      <a:pt x="798" y="3344"/>
                    </a:cubicBezTo>
                    <a:cubicBezTo>
                      <a:pt x="913" y="3344"/>
                      <a:pt x="1029" y="3310"/>
                      <a:pt x="1119" y="3237"/>
                    </a:cubicBezTo>
                    <a:cubicBezTo>
                      <a:pt x="2071" y="2421"/>
                      <a:pt x="1621" y="557"/>
                      <a:pt x="575" y="40"/>
                    </a:cubicBezTo>
                    <a:cubicBezTo>
                      <a:pt x="520" y="12"/>
                      <a:pt x="467" y="0"/>
                      <a:pt x="417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96" name="Google Shape;1496;p49"/>
              <p:cNvSpPr/>
              <p:nvPr/>
            </p:nvSpPr>
            <p:spPr>
              <a:xfrm>
                <a:off x="7222525" y="2992763"/>
                <a:ext cx="46100" cy="636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2545" extrusionOk="0">
                    <a:moveTo>
                      <a:pt x="1108" y="0"/>
                    </a:moveTo>
                    <a:cubicBezTo>
                      <a:pt x="1000" y="0"/>
                      <a:pt x="890" y="37"/>
                      <a:pt x="802" y="121"/>
                    </a:cubicBezTo>
                    <a:cubicBezTo>
                      <a:pt x="0" y="897"/>
                      <a:pt x="530" y="2148"/>
                      <a:pt x="1442" y="2529"/>
                    </a:cubicBezTo>
                    <a:cubicBezTo>
                      <a:pt x="1472" y="2540"/>
                      <a:pt x="1500" y="2545"/>
                      <a:pt x="1527" y="2545"/>
                    </a:cubicBezTo>
                    <a:cubicBezTo>
                      <a:pt x="1733" y="2545"/>
                      <a:pt x="1843" y="2250"/>
                      <a:pt x="1687" y="2094"/>
                    </a:cubicBezTo>
                    <a:cubicBezTo>
                      <a:pt x="1238" y="1631"/>
                      <a:pt x="1374" y="1100"/>
                      <a:pt x="1551" y="556"/>
                    </a:cubicBezTo>
                    <a:cubicBezTo>
                      <a:pt x="1658" y="243"/>
                      <a:pt x="1386" y="0"/>
                      <a:pt x="1108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497" name="Google Shape;1497;p49"/>
          <p:cNvGrpSpPr/>
          <p:nvPr/>
        </p:nvGrpSpPr>
        <p:grpSpPr>
          <a:xfrm>
            <a:off x="1315614" y="1724182"/>
            <a:ext cx="1123046" cy="1120881"/>
            <a:chOff x="1315614" y="1724182"/>
            <a:chExt cx="1123046" cy="1120881"/>
          </a:xfrm>
        </p:grpSpPr>
        <p:sp>
          <p:nvSpPr>
            <p:cNvPr id="1498" name="Google Shape;1498;p49"/>
            <p:cNvSpPr/>
            <p:nvPr/>
          </p:nvSpPr>
          <p:spPr>
            <a:xfrm>
              <a:off x="1371900" y="1872175"/>
              <a:ext cx="283000" cy="453350"/>
            </a:xfrm>
            <a:custGeom>
              <a:avLst/>
              <a:gdLst/>
              <a:ahLst/>
              <a:cxnLst/>
              <a:rect l="l" t="t" r="r" b="b"/>
              <a:pathLst>
                <a:path w="11320" h="18134" extrusionOk="0">
                  <a:moveTo>
                    <a:pt x="11320" y="5275"/>
                  </a:moveTo>
                  <a:lnTo>
                    <a:pt x="9122" y="11320"/>
                  </a:lnTo>
                  <a:lnTo>
                    <a:pt x="4945" y="16485"/>
                  </a:lnTo>
                  <a:lnTo>
                    <a:pt x="2528" y="17804"/>
                  </a:lnTo>
                  <a:lnTo>
                    <a:pt x="769" y="18134"/>
                  </a:lnTo>
                  <a:lnTo>
                    <a:pt x="0" y="13298"/>
                  </a:lnTo>
                  <a:lnTo>
                    <a:pt x="330" y="4616"/>
                  </a:lnTo>
                  <a:lnTo>
                    <a:pt x="3077" y="1099"/>
                  </a:lnTo>
                  <a:lnTo>
                    <a:pt x="5275" y="0"/>
                  </a:lnTo>
                  <a:lnTo>
                    <a:pt x="7693" y="769"/>
                  </a:lnTo>
                  <a:lnTo>
                    <a:pt x="10001" y="3077"/>
                  </a:lnTo>
                  <a:close/>
                </a:path>
              </a:pathLst>
            </a:custGeom>
            <a:solidFill>
              <a:srgbClr val="FFC05C"/>
            </a:solidFill>
            <a:ln>
              <a:noFill/>
            </a:ln>
          </p:spPr>
          <p:txBody>
            <a:bodyPr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grpSp>
          <p:nvGrpSpPr>
            <p:cNvPr id="1499" name="Google Shape;1499;p49"/>
            <p:cNvGrpSpPr/>
            <p:nvPr/>
          </p:nvGrpSpPr>
          <p:grpSpPr>
            <a:xfrm>
              <a:off x="1315614" y="1724182"/>
              <a:ext cx="1123046" cy="1120881"/>
              <a:chOff x="2959450" y="2269425"/>
              <a:chExt cx="1283775" cy="1281300"/>
            </a:xfrm>
          </p:grpSpPr>
          <p:sp>
            <p:nvSpPr>
              <p:cNvPr id="1500" name="Google Shape;1500;p49"/>
              <p:cNvSpPr/>
              <p:nvPr/>
            </p:nvSpPr>
            <p:spPr>
              <a:xfrm>
                <a:off x="2959450" y="2269425"/>
                <a:ext cx="1283775" cy="1281300"/>
              </a:xfrm>
              <a:custGeom>
                <a:avLst/>
                <a:gdLst/>
                <a:ahLst/>
                <a:cxnLst/>
                <a:rect l="l" t="t" r="r" b="b"/>
                <a:pathLst>
                  <a:path w="51351" h="51252" extrusionOk="0">
                    <a:moveTo>
                      <a:pt x="9026" y="7487"/>
                    </a:moveTo>
                    <a:cubicBezTo>
                      <a:pt x="9194" y="7487"/>
                      <a:pt x="9364" y="7502"/>
                      <a:pt x="9536" y="7533"/>
                    </a:cubicBezTo>
                    <a:cubicBezTo>
                      <a:pt x="6149" y="8757"/>
                      <a:pt x="4272" y="11478"/>
                      <a:pt x="3347" y="14715"/>
                    </a:cubicBezTo>
                    <a:cubicBezTo>
                      <a:pt x="3456" y="14130"/>
                      <a:pt x="3578" y="13545"/>
                      <a:pt x="3768" y="12960"/>
                    </a:cubicBezTo>
                    <a:cubicBezTo>
                      <a:pt x="4457" y="10767"/>
                      <a:pt x="6520" y="7487"/>
                      <a:pt x="9026" y="7487"/>
                    </a:cubicBezTo>
                    <a:close/>
                    <a:moveTo>
                      <a:pt x="24498" y="1282"/>
                    </a:moveTo>
                    <a:cubicBezTo>
                      <a:pt x="29233" y="1282"/>
                      <a:pt x="34189" y="2828"/>
                      <a:pt x="37285" y="5003"/>
                    </a:cubicBezTo>
                    <a:cubicBezTo>
                      <a:pt x="41026" y="7628"/>
                      <a:pt x="44209" y="11614"/>
                      <a:pt x="45827" y="16061"/>
                    </a:cubicBezTo>
                    <a:cubicBezTo>
                      <a:pt x="41508" y="9104"/>
                      <a:pt x="34079" y="5725"/>
                      <a:pt x="26255" y="5725"/>
                    </a:cubicBezTo>
                    <a:cubicBezTo>
                      <a:pt x="21857" y="5725"/>
                      <a:pt x="17334" y="6793"/>
                      <a:pt x="13168" y="8893"/>
                    </a:cubicBezTo>
                    <a:cubicBezTo>
                      <a:pt x="12951" y="8594"/>
                      <a:pt x="12719" y="8308"/>
                      <a:pt x="12474" y="8050"/>
                    </a:cubicBezTo>
                    <a:cubicBezTo>
                      <a:pt x="14394" y="3136"/>
                      <a:pt x="19313" y="1282"/>
                      <a:pt x="24498" y="1282"/>
                    </a:cubicBezTo>
                    <a:close/>
                    <a:moveTo>
                      <a:pt x="25793" y="6835"/>
                    </a:moveTo>
                    <a:cubicBezTo>
                      <a:pt x="34828" y="6835"/>
                      <a:pt x="43218" y="11276"/>
                      <a:pt x="46875" y="20972"/>
                    </a:cubicBezTo>
                    <a:cubicBezTo>
                      <a:pt x="46888" y="21027"/>
                      <a:pt x="46916" y="21054"/>
                      <a:pt x="46943" y="21081"/>
                    </a:cubicBezTo>
                    <a:cubicBezTo>
                      <a:pt x="47052" y="22482"/>
                      <a:pt x="46984" y="23869"/>
                      <a:pt x="46712" y="25257"/>
                    </a:cubicBezTo>
                    <a:cubicBezTo>
                      <a:pt x="40505" y="15857"/>
                      <a:pt x="29915" y="9707"/>
                      <a:pt x="18693" y="9707"/>
                    </a:cubicBezTo>
                    <a:cubicBezTo>
                      <a:pt x="17150" y="9707"/>
                      <a:pt x="15596" y="9823"/>
                      <a:pt x="14039" y="10063"/>
                    </a:cubicBezTo>
                    <a:cubicBezTo>
                      <a:pt x="14012" y="10063"/>
                      <a:pt x="13997" y="10090"/>
                      <a:pt x="13984" y="10103"/>
                    </a:cubicBezTo>
                    <a:cubicBezTo>
                      <a:pt x="13970" y="10090"/>
                      <a:pt x="13970" y="10090"/>
                      <a:pt x="13970" y="10076"/>
                    </a:cubicBezTo>
                    <a:lnTo>
                      <a:pt x="13562" y="9464"/>
                    </a:lnTo>
                    <a:cubicBezTo>
                      <a:pt x="17521" y="7736"/>
                      <a:pt x="21723" y="6835"/>
                      <a:pt x="25793" y="6835"/>
                    </a:cubicBezTo>
                    <a:close/>
                    <a:moveTo>
                      <a:pt x="14297" y="12403"/>
                    </a:moveTo>
                    <a:cubicBezTo>
                      <a:pt x="14378" y="12539"/>
                      <a:pt x="14474" y="12675"/>
                      <a:pt x="14556" y="12797"/>
                    </a:cubicBezTo>
                    <a:cubicBezTo>
                      <a:pt x="13331" y="18591"/>
                      <a:pt x="10570" y="22713"/>
                      <a:pt x="5986" y="26196"/>
                    </a:cubicBezTo>
                    <a:lnTo>
                      <a:pt x="5986" y="26196"/>
                    </a:lnTo>
                    <a:cubicBezTo>
                      <a:pt x="8828" y="21680"/>
                      <a:pt x="11781" y="17095"/>
                      <a:pt x="14297" y="12403"/>
                    </a:cubicBezTo>
                    <a:close/>
                    <a:moveTo>
                      <a:pt x="10611" y="7941"/>
                    </a:moveTo>
                    <a:cubicBezTo>
                      <a:pt x="10923" y="8131"/>
                      <a:pt x="11250" y="8349"/>
                      <a:pt x="11576" y="8661"/>
                    </a:cubicBezTo>
                    <a:cubicBezTo>
                      <a:pt x="7740" y="13273"/>
                      <a:pt x="3170" y="20550"/>
                      <a:pt x="3904" y="26862"/>
                    </a:cubicBezTo>
                    <a:cubicBezTo>
                      <a:pt x="3831" y="26862"/>
                      <a:pt x="3755" y="26858"/>
                      <a:pt x="3678" y="26858"/>
                    </a:cubicBezTo>
                    <a:cubicBezTo>
                      <a:pt x="3598" y="26858"/>
                      <a:pt x="3518" y="26862"/>
                      <a:pt x="3442" y="26876"/>
                    </a:cubicBezTo>
                    <a:cubicBezTo>
                      <a:pt x="3442" y="25719"/>
                      <a:pt x="3360" y="24563"/>
                      <a:pt x="3265" y="23421"/>
                    </a:cubicBezTo>
                    <a:cubicBezTo>
                      <a:pt x="3197" y="17136"/>
                      <a:pt x="3755" y="10553"/>
                      <a:pt x="10597" y="7954"/>
                    </a:cubicBezTo>
                    <a:cubicBezTo>
                      <a:pt x="10597" y="7954"/>
                      <a:pt x="10597" y="7941"/>
                      <a:pt x="10611" y="7941"/>
                    </a:cubicBezTo>
                    <a:close/>
                    <a:moveTo>
                      <a:pt x="12256" y="8975"/>
                    </a:moveTo>
                    <a:cubicBezTo>
                      <a:pt x="12325" y="9097"/>
                      <a:pt x="12392" y="9220"/>
                      <a:pt x="12461" y="9356"/>
                    </a:cubicBezTo>
                    <a:cubicBezTo>
                      <a:pt x="12434" y="9477"/>
                      <a:pt x="12515" y="9614"/>
                      <a:pt x="12637" y="9682"/>
                    </a:cubicBezTo>
                    <a:cubicBezTo>
                      <a:pt x="13045" y="10471"/>
                      <a:pt x="13508" y="11246"/>
                      <a:pt x="13997" y="11980"/>
                    </a:cubicBezTo>
                    <a:cubicBezTo>
                      <a:pt x="10461" y="16578"/>
                      <a:pt x="7428" y="21829"/>
                      <a:pt x="4612" y="26876"/>
                    </a:cubicBezTo>
                    <a:cubicBezTo>
                      <a:pt x="4584" y="26916"/>
                      <a:pt x="4599" y="26957"/>
                      <a:pt x="4599" y="26998"/>
                    </a:cubicBezTo>
                    <a:cubicBezTo>
                      <a:pt x="4544" y="26985"/>
                      <a:pt x="4476" y="26970"/>
                      <a:pt x="4421" y="26957"/>
                    </a:cubicBezTo>
                    <a:cubicBezTo>
                      <a:pt x="4666" y="20360"/>
                      <a:pt x="8148" y="14035"/>
                      <a:pt x="12243" y="9056"/>
                    </a:cubicBezTo>
                    <a:cubicBezTo>
                      <a:pt x="12256" y="9029"/>
                      <a:pt x="12256" y="9002"/>
                      <a:pt x="12256" y="8975"/>
                    </a:cubicBezTo>
                    <a:close/>
                    <a:moveTo>
                      <a:pt x="15617" y="12552"/>
                    </a:moveTo>
                    <a:lnTo>
                      <a:pt x="15617" y="12552"/>
                    </a:lnTo>
                    <a:cubicBezTo>
                      <a:pt x="26566" y="15272"/>
                      <a:pt x="35830" y="19924"/>
                      <a:pt x="44454" y="27351"/>
                    </a:cubicBezTo>
                    <a:cubicBezTo>
                      <a:pt x="33014" y="26290"/>
                      <a:pt x="23152" y="21203"/>
                      <a:pt x="15617" y="12552"/>
                    </a:cubicBezTo>
                    <a:close/>
                    <a:moveTo>
                      <a:pt x="16019" y="10558"/>
                    </a:moveTo>
                    <a:cubicBezTo>
                      <a:pt x="28414" y="10558"/>
                      <a:pt x="39554" y="16007"/>
                      <a:pt x="46222" y="26834"/>
                    </a:cubicBezTo>
                    <a:cubicBezTo>
                      <a:pt x="46235" y="26862"/>
                      <a:pt x="46263" y="26876"/>
                      <a:pt x="46290" y="26903"/>
                    </a:cubicBezTo>
                    <a:cubicBezTo>
                      <a:pt x="46250" y="27025"/>
                      <a:pt x="46222" y="27148"/>
                      <a:pt x="46181" y="27270"/>
                    </a:cubicBezTo>
                    <a:cubicBezTo>
                      <a:pt x="45746" y="27297"/>
                      <a:pt x="45311" y="27393"/>
                      <a:pt x="44917" y="27651"/>
                    </a:cubicBezTo>
                    <a:cubicBezTo>
                      <a:pt x="44902" y="27610"/>
                      <a:pt x="44862" y="27596"/>
                      <a:pt x="44848" y="27569"/>
                    </a:cubicBezTo>
                    <a:lnTo>
                      <a:pt x="44848" y="27569"/>
                    </a:lnTo>
                    <a:cubicBezTo>
                      <a:pt x="44864" y="27571"/>
                      <a:pt x="44880" y="27571"/>
                      <a:pt x="44895" y="27571"/>
                    </a:cubicBezTo>
                    <a:cubicBezTo>
                      <a:pt x="45271" y="27571"/>
                      <a:pt x="45595" y="27107"/>
                      <a:pt x="45243" y="26780"/>
                    </a:cubicBezTo>
                    <a:cubicBezTo>
                      <a:pt x="36931" y="18972"/>
                      <a:pt x="26294" y="13640"/>
                      <a:pt x="15031" y="11790"/>
                    </a:cubicBezTo>
                    <a:cubicBezTo>
                      <a:pt x="14786" y="11396"/>
                      <a:pt x="14541" y="11001"/>
                      <a:pt x="14284" y="10593"/>
                    </a:cubicBezTo>
                    <a:cubicBezTo>
                      <a:pt x="14864" y="10569"/>
                      <a:pt x="15443" y="10558"/>
                      <a:pt x="16019" y="10558"/>
                    </a:cubicBezTo>
                    <a:close/>
                    <a:moveTo>
                      <a:pt x="46036" y="28292"/>
                    </a:moveTo>
                    <a:cubicBezTo>
                      <a:pt x="47523" y="28292"/>
                      <a:pt x="48966" y="28915"/>
                      <a:pt x="49025" y="30725"/>
                    </a:cubicBezTo>
                    <a:cubicBezTo>
                      <a:pt x="49113" y="33060"/>
                      <a:pt x="47178" y="33631"/>
                      <a:pt x="45305" y="33631"/>
                    </a:cubicBezTo>
                    <a:cubicBezTo>
                      <a:pt x="45170" y="33631"/>
                      <a:pt x="45036" y="33628"/>
                      <a:pt x="44902" y="33623"/>
                    </a:cubicBezTo>
                    <a:cubicBezTo>
                      <a:pt x="45107" y="32507"/>
                      <a:pt x="45216" y="31378"/>
                      <a:pt x="45256" y="30249"/>
                    </a:cubicBezTo>
                    <a:cubicBezTo>
                      <a:pt x="45760" y="30262"/>
                      <a:pt x="46208" y="30262"/>
                      <a:pt x="46631" y="30603"/>
                    </a:cubicBezTo>
                    <a:cubicBezTo>
                      <a:pt x="47133" y="31024"/>
                      <a:pt x="47229" y="31582"/>
                      <a:pt x="47106" y="32208"/>
                    </a:cubicBezTo>
                    <a:cubicBezTo>
                      <a:pt x="47033" y="32593"/>
                      <a:pt x="47345" y="32850"/>
                      <a:pt x="47643" y="32850"/>
                    </a:cubicBezTo>
                    <a:cubicBezTo>
                      <a:pt x="47839" y="32850"/>
                      <a:pt x="48029" y="32739"/>
                      <a:pt x="48100" y="32480"/>
                    </a:cubicBezTo>
                    <a:cubicBezTo>
                      <a:pt x="48357" y="31582"/>
                      <a:pt x="48058" y="30576"/>
                      <a:pt x="47324" y="29977"/>
                    </a:cubicBezTo>
                    <a:cubicBezTo>
                      <a:pt x="46960" y="29677"/>
                      <a:pt x="46462" y="29492"/>
                      <a:pt x="45977" y="29492"/>
                    </a:cubicBezTo>
                    <a:cubicBezTo>
                      <a:pt x="45737" y="29492"/>
                      <a:pt x="45500" y="29537"/>
                      <a:pt x="45283" y="29637"/>
                    </a:cubicBezTo>
                    <a:cubicBezTo>
                      <a:pt x="45283" y="29243"/>
                      <a:pt x="45325" y="28862"/>
                      <a:pt x="45311" y="28481"/>
                    </a:cubicBezTo>
                    <a:cubicBezTo>
                      <a:pt x="45311" y="28426"/>
                      <a:pt x="45283" y="28399"/>
                      <a:pt x="45270" y="28345"/>
                    </a:cubicBezTo>
                    <a:cubicBezTo>
                      <a:pt x="45522" y="28311"/>
                      <a:pt x="45780" y="28292"/>
                      <a:pt x="46036" y="28292"/>
                    </a:cubicBezTo>
                    <a:close/>
                    <a:moveTo>
                      <a:pt x="4563" y="27755"/>
                    </a:moveTo>
                    <a:cubicBezTo>
                      <a:pt x="4699" y="27755"/>
                      <a:pt x="4837" y="27765"/>
                      <a:pt x="4979" y="27787"/>
                    </a:cubicBezTo>
                    <a:lnTo>
                      <a:pt x="5007" y="27787"/>
                    </a:lnTo>
                    <a:cubicBezTo>
                      <a:pt x="4965" y="28140"/>
                      <a:pt x="4952" y="28508"/>
                      <a:pt x="4925" y="28862"/>
                    </a:cubicBezTo>
                    <a:cubicBezTo>
                      <a:pt x="4898" y="28726"/>
                      <a:pt x="4816" y="28617"/>
                      <a:pt x="4653" y="28576"/>
                    </a:cubicBezTo>
                    <a:cubicBezTo>
                      <a:pt x="4497" y="28542"/>
                      <a:pt x="4345" y="28527"/>
                      <a:pt x="4197" y="28527"/>
                    </a:cubicBezTo>
                    <a:cubicBezTo>
                      <a:pt x="2226" y="28527"/>
                      <a:pt x="1033" y="31311"/>
                      <a:pt x="3021" y="32412"/>
                    </a:cubicBezTo>
                    <a:cubicBezTo>
                      <a:pt x="3075" y="32442"/>
                      <a:pt x="3129" y="32456"/>
                      <a:pt x="3179" y="32456"/>
                    </a:cubicBezTo>
                    <a:cubicBezTo>
                      <a:pt x="3420" y="32456"/>
                      <a:pt x="3590" y="32149"/>
                      <a:pt x="3387" y="31936"/>
                    </a:cubicBezTo>
                    <a:cubicBezTo>
                      <a:pt x="2414" y="30884"/>
                      <a:pt x="2927" y="29423"/>
                      <a:pt x="4337" y="29423"/>
                    </a:cubicBezTo>
                    <a:cubicBezTo>
                      <a:pt x="4404" y="29423"/>
                      <a:pt x="4473" y="29426"/>
                      <a:pt x="4544" y="29433"/>
                    </a:cubicBezTo>
                    <a:cubicBezTo>
                      <a:pt x="4562" y="29436"/>
                      <a:pt x="4579" y="29437"/>
                      <a:pt x="4596" y="29437"/>
                    </a:cubicBezTo>
                    <a:cubicBezTo>
                      <a:pt x="4755" y="29437"/>
                      <a:pt x="4850" y="29323"/>
                      <a:pt x="4911" y="29188"/>
                    </a:cubicBezTo>
                    <a:lnTo>
                      <a:pt x="4911" y="29188"/>
                    </a:lnTo>
                    <a:cubicBezTo>
                      <a:pt x="4856" y="30685"/>
                      <a:pt x="4952" y="32154"/>
                      <a:pt x="5197" y="33595"/>
                    </a:cubicBezTo>
                    <a:cubicBezTo>
                      <a:pt x="4792" y="33788"/>
                      <a:pt x="4361" y="33882"/>
                      <a:pt x="3937" y="33882"/>
                    </a:cubicBezTo>
                    <a:cubicBezTo>
                      <a:pt x="2780" y="33882"/>
                      <a:pt x="1687" y="33183"/>
                      <a:pt x="1388" y="31909"/>
                    </a:cubicBezTo>
                    <a:cubicBezTo>
                      <a:pt x="953" y="30099"/>
                      <a:pt x="2354" y="28031"/>
                      <a:pt x="4163" y="27774"/>
                    </a:cubicBezTo>
                    <a:cubicBezTo>
                      <a:pt x="4177" y="27780"/>
                      <a:pt x="4190" y="27783"/>
                      <a:pt x="4202" y="27783"/>
                    </a:cubicBezTo>
                    <a:cubicBezTo>
                      <a:pt x="4214" y="27783"/>
                      <a:pt x="4224" y="27780"/>
                      <a:pt x="4231" y="27774"/>
                    </a:cubicBezTo>
                    <a:cubicBezTo>
                      <a:pt x="4341" y="27761"/>
                      <a:pt x="4452" y="27755"/>
                      <a:pt x="4563" y="27755"/>
                    </a:cubicBezTo>
                    <a:close/>
                    <a:moveTo>
                      <a:pt x="15639" y="15108"/>
                    </a:moveTo>
                    <a:cubicBezTo>
                      <a:pt x="17432" y="15108"/>
                      <a:pt x="19417" y="18100"/>
                      <a:pt x="20744" y="19177"/>
                    </a:cubicBezTo>
                    <a:cubicBezTo>
                      <a:pt x="27505" y="24658"/>
                      <a:pt x="35504" y="27610"/>
                      <a:pt x="44113" y="28467"/>
                    </a:cubicBezTo>
                    <a:cubicBezTo>
                      <a:pt x="44113" y="28467"/>
                      <a:pt x="44100" y="28467"/>
                      <a:pt x="44100" y="28481"/>
                    </a:cubicBezTo>
                    <a:cubicBezTo>
                      <a:pt x="44331" y="39336"/>
                      <a:pt x="37095" y="50041"/>
                      <a:pt x="25356" y="50055"/>
                    </a:cubicBezTo>
                    <a:cubicBezTo>
                      <a:pt x="25349" y="50055"/>
                      <a:pt x="25341" y="50055"/>
                      <a:pt x="25334" y="50055"/>
                    </a:cubicBezTo>
                    <a:cubicBezTo>
                      <a:pt x="12928" y="50055"/>
                      <a:pt x="5673" y="39070"/>
                      <a:pt x="5754" y="27610"/>
                    </a:cubicBezTo>
                    <a:cubicBezTo>
                      <a:pt x="5754" y="27556"/>
                      <a:pt x="5741" y="27529"/>
                      <a:pt x="5727" y="27487"/>
                    </a:cubicBezTo>
                    <a:cubicBezTo>
                      <a:pt x="8992" y="25461"/>
                      <a:pt x="11617" y="22944"/>
                      <a:pt x="13453" y="19516"/>
                    </a:cubicBezTo>
                    <a:lnTo>
                      <a:pt x="13453" y="19516"/>
                    </a:lnTo>
                    <a:cubicBezTo>
                      <a:pt x="13449" y="19524"/>
                      <a:pt x="13447" y="19527"/>
                      <a:pt x="13446" y="19527"/>
                    </a:cubicBezTo>
                    <a:cubicBezTo>
                      <a:pt x="13432" y="19527"/>
                      <a:pt x="15561" y="15174"/>
                      <a:pt x="15201" y="15174"/>
                    </a:cubicBezTo>
                    <a:cubicBezTo>
                      <a:pt x="15196" y="15174"/>
                      <a:pt x="15190" y="15175"/>
                      <a:pt x="15183" y="15177"/>
                    </a:cubicBezTo>
                    <a:lnTo>
                      <a:pt x="15183" y="15177"/>
                    </a:lnTo>
                    <a:cubicBezTo>
                      <a:pt x="15333" y="15130"/>
                      <a:pt x="15486" y="15108"/>
                      <a:pt x="15639" y="15108"/>
                    </a:cubicBezTo>
                    <a:close/>
                    <a:moveTo>
                      <a:pt x="25347" y="0"/>
                    </a:moveTo>
                    <a:cubicBezTo>
                      <a:pt x="19390" y="0"/>
                      <a:pt x="13267" y="2035"/>
                      <a:pt x="11726" y="7519"/>
                    </a:cubicBezTo>
                    <a:cubicBezTo>
                      <a:pt x="10856" y="6837"/>
                      <a:pt x="9897" y="6532"/>
                      <a:pt x="8938" y="6532"/>
                    </a:cubicBezTo>
                    <a:cubicBezTo>
                      <a:pt x="6989" y="6532"/>
                      <a:pt x="5040" y="7790"/>
                      <a:pt x="3837" y="9695"/>
                    </a:cubicBezTo>
                    <a:cubicBezTo>
                      <a:pt x="803" y="14483"/>
                      <a:pt x="1320" y="21774"/>
                      <a:pt x="2857" y="26957"/>
                    </a:cubicBezTo>
                    <a:cubicBezTo>
                      <a:pt x="2870" y="26998"/>
                      <a:pt x="2898" y="27012"/>
                      <a:pt x="2912" y="27025"/>
                    </a:cubicBezTo>
                    <a:cubicBezTo>
                      <a:pt x="1225" y="27705"/>
                      <a:pt x="1" y="30153"/>
                      <a:pt x="246" y="31854"/>
                    </a:cubicBezTo>
                    <a:cubicBezTo>
                      <a:pt x="510" y="33683"/>
                      <a:pt x="2204" y="35019"/>
                      <a:pt x="3929" y="35019"/>
                    </a:cubicBezTo>
                    <a:cubicBezTo>
                      <a:pt x="4423" y="35019"/>
                      <a:pt x="4921" y="34909"/>
                      <a:pt x="5387" y="34670"/>
                    </a:cubicBezTo>
                    <a:cubicBezTo>
                      <a:pt x="7366" y="43858"/>
                      <a:pt x="15124" y="51252"/>
                      <a:pt x="25245" y="51252"/>
                    </a:cubicBezTo>
                    <a:cubicBezTo>
                      <a:pt x="25282" y="51252"/>
                      <a:pt x="25319" y="51252"/>
                      <a:pt x="25356" y="51252"/>
                    </a:cubicBezTo>
                    <a:cubicBezTo>
                      <a:pt x="35422" y="51197"/>
                      <a:pt x="42604" y="43770"/>
                      <a:pt x="44699" y="34711"/>
                    </a:cubicBezTo>
                    <a:cubicBezTo>
                      <a:pt x="45036" y="34739"/>
                      <a:pt x="45379" y="34759"/>
                      <a:pt x="45722" y="34759"/>
                    </a:cubicBezTo>
                    <a:cubicBezTo>
                      <a:pt x="46861" y="34759"/>
                      <a:pt x="47993" y="34544"/>
                      <a:pt x="48861" y="33717"/>
                    </a:cubicBezTo>
                    <a:cubicBezTo>
                      <a:pt x="49759" y="32861"/>
                      <a:pt x="50207" y="31541"/>
                      <a:pt x="50031" y="30304"/>
                    </a:cubicBezTo>
                    <a:cubicBezTo>
                      <a:pt x="49854" y="29025"/>
                      <a:pt x="48780" y="27923"/>
                      <a:pt x="47541" y="27474"/>
                    </a:cubicBezTo>
                    <a:cubicBezTo>
                      <a:pt x="51350" y="17572"/>
                      <a:pt x="43638" y="5873"/>
                      <a:pt x="34619" y="1778"/>
                    </a:cubicBezTo>
                    <a:cubicBezTo>
                      <a:pt x="32202" y="685"/>
                      <a:pt x="28802" y="0"/>
                      <a:pt x="25347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01" name="Google Shape;1501;p49"/>
              <p:cNvSpPr/>
              <p:nvPr/>
            </p:nvSpPr>
            <p:spPr>
              <a:xfrm>
                <a:off x="3559700" y="2928625"/>
                <a:ext cx="142125" cy="372500"/>
              </a:xfrm>
              <a:custGeom>
                <a:avLst/>
                <a:gdLst/>
                <a:ahLst/>
                <a:cxnLst/>
                <a:rect l="l" t="t" r="r" b="b"/>
                <a:pathLst>
                  <a:path w="5685" h="14900" extrusionOk="0">
                    <a:moveTo>
                      <a:pt x="1578" y="0"/>
                    </a:moveTo>
                    <a:cubicBezTo>
                      <a:pt x="1415" y="0"/>
                      <a:pt x="1262" y="127"/>
                      <a:pt x="1319" y="345"/>
                    </a:cubicBezTo>
                    <a:cubicBezTo>
                      <a:pt x="2108" y="3595"/>
                      <a:pt x="2393" y="6751"/>
                      <a:pt x="2053" y="10084"/>
                    </a:cubicBezTo>
                    <a:cubicBezTo>
                      <a:pt x="2039" y="10247"/>
                      <a:pt x="2081" y="10356"/>
                      <a:pt x="2148" y="10451"/>
                    </a:cubicBezTo>
                    <a:cubicBezTo>
                      <a:pt x="2193" y="10603"/>
                      <a:pt x="2361" y="10708"/>
                      <a:pt x="2525" y="10708"/>
                    </a:cubicBezTo>
                    <a:cubicBezTo>
                      <a:pt x="2611" y="10708"/>
                      <a:pt x="2695" y="10679"/>
                      <a:pt x="2761" y="10614"/>
                    </a:cubicBezTo>
                    <a:cubicBezTo>
                      <a:pt x="2959" y="10429"/>
                      <a:pt x="3228" y="10323"/>
                      <a:pt x="3496" y="10323"/>
                    </a:cubicBezTo>
                    <a:cubicBezTo>
                      <a:pt x="3742" y="10323"/>
                      <a:pt x="3986" y="10413"/>
                      <a:pt x="4175" y="10614"/>
                    </a:cubicBezTo>
                    <a:cubicBezTo>
                      <a:pt x="4597" y="11076"/>
                      <a:pt x="4475" y="11838"/>
                      <a:pt x="4243" y="12355"/>
                    </a:cubicBezTo>
                    <a:cubicBezTo>
                      <a:pt x="3894" y="13088"/>
                      <a:pt x="3164" y="13625"/>
                      <a:pt x="2438" y="13625"/>
                    </a:cubicBezTo>
                    <a:cubicBezTo>
                      <a:pt x="2032" y="13625"/>
                      <a:pt x="1628" y="13458"/>
                      <a:pt x="1292" y="13062"/>
                    </a:cubicBezTo>
                    <a:cubicBezTo>
                      <a:pt x="1162" y="12913"/>
                      <a:pt x="1013" y="12850"/>
                      <a:pt x="869" y="12850"/>
                    </a:cubicBezTo>
                    <a:cubicBezTo>
                      <a:pt x="411" y="12850"/>
                      <a:pt x="1" y="13484"/>
                      <a:pt x="394" y="13960"/>
                    </a:cubicBezTo>
                    <a:cubicBezTo>
                      <a:pt x="935" y="14621"/>
                      <a:pt x="1610" y="14900"/>
                      <a:pt x="2292" y="14900"/>
                    </a:cubicBezTo>
                    <a:cubicBezTo>
                      <a:pt x="3785" y="14900"/>
                      <a:pt x="5312" y="13562"/>
                      <a:pt x="5536" y="11974"/>
                    </a:cubicBezTo>
                    <a:cubicBezTo>
                      <a:pt x="5685" y="10968"/>
                      <a:pt x="5291" y="9866"/>
                      <a:pt x="4284" y="9471"/>
                    </a:cubicBezTo>
                    <a:cubicBezTo>
                      <a:pt x="4077" y="9400"/>
                      <a:pt x="3861" y="9366"/>
                      <a:pt x="3647" y="9366"/>
                    </a:cubicBezTo>
                    <a:cubicBezTo>
                      <a:pt x="3495" y="9366"/>
                      <a:pt x="3343" y="9383"/>
                      <a:pt x="3196" y="9417"/>
                    </a:cubicBezTo>
                    <a:cubicBezTo>
                      <a:pt x="3468" y="6275"/>
                      <a:pt x="3060" y="3119"/>
                      <a:pt x="1863" y="194"/>
                    </a:cubicBezTo>
                    <a:cubicBezTo>
                      <a:pt x="1807" y="61"/>
                      <a:pt x="1690" y="0"/>
                      <a:pt x="1578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02" name="Google Shape;1502;p49"/>
              <p:cNvSpPr/>
              <p:nvPr/>
            </p:nvSpPr>
            <p:spPr>
              <a:xfrm>
                <a:off x="3399100" y="3328550"/>
                <a:ext cx="407100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16284" h="4346" extrusionOk="0">
                    <a:moveTo>
                      <a:pt x="15342" y="0"/>
                    </a:moveTo>
                    <a:cubicBezTo>
                      <a:pt x="15136" y="0"/>
                      <a:pt x="14926" y="86"/>
                      <a:pt x="14775" y="290"/>
                    </a:cubicBezTo>
                    <a:cubicBezTo>
                      <a:pt x="13370" y="2168"/>
                      <a:pt x="10532" y="3068"/>
                      <a:pt x="7679" y="3068"/>
                    </a:cubicBezTo>
                    <a:cubicBezTo>
                      <a:pt x="4952" y="3068"/>
                      <a:pt x="2212" y="2246"/>
                      <a:pt x="697" y="671"/>
                    </a:cubicBezTo>
                    <a:cubicBezTo>
                      <a:pt x="634" y="608"/>
                      <a:pt x="557" y="581"/>
                      <a:pt x="481" y="581"/>
                    </a:cubicBezTo>
                    <a:cubicBezTo>
                      <a:pt x="242" y="581"/>
                      <a:pt x="1" y="841"/>
                      <a:pt x="166" y="1079"/>
                    </a:cubicBezTo>
                    <a:cubicBezTo>
                      <a:pt x="1725" y="3274"/>
                      <a:pt x="4811" y="4346"/>
                      <a:pt x="7916" y="4346"/>
                    </a:cubicBezTo>
                    <a:cubicBezTo>
                      <a:pt x="11123" y="4346"/>
                      <a:pt x="14349" y="3202"/>
                      <a:pt x="15932" y="970"/>
                    </a:cubicBezTo>
                    <a:cubicBezTo>
                      <a:pt x="16284" y="465"/>
                      <a:pt x="15823" y="0"/>
                      <a:pt x="15342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03" name="Google Shape;1503;p49"/>
              <p:cNvSpPr/>
              <p:nvPr/>
            </p:nvSpPr>
            <p:spPr>
              <a:xfrm>
                <a:off x="3225400" y="2991400"/>
                <a:ext cx="100675" cy="93425"/>
              </a:xfrm>
              <a:custGeom>
                <a:avLst/>
                <a:gdLst/>
                <a:ahLst/>
                <a:cxnLst/>
                <a:rect l="l" t="t" r="r" b="b"/>
                <a:pathLst>
                  <a:path w="4027" h="3737" extrusionOk="0">
                    <a:moveTo>
                      <a:pt x="2309" y="1"/>
                    </a:moveTo>
                    <a:cubicBezTo>
                      <a:pt x="928" y="1"/>
                      <a:pt x="0" y="1537"/>
                      <a:pt x="843" y="2867"/>
                    </a:cubicBezTo>
                    <a:cubicBezTo>
                      <a:pt x="1174" y="3390"/>
                      <a:pt x="1741" y="3737"/>
                      <a:pt x="2337" y="3737"/>
                    </a:cubicBezTo>
                    <a:cubicBezTo>
                      <a:pt x="2501" y="3737"/>
                      <a:pt x="2666" y="3711"/>
                      <a:pt x="2829" y="3655"/>
                    </a:cubicBezTo>
                    <a:cubicBezTo>
                      <a:pt x="3631" y="3383"/>
                      <a:pt x="4026" y="2594"/>
                      <a:pt x="3646" y="1833"/>
                    </a:cubicBezTo>
                    <a:cubicBezTo>
                      <a:pt x="3543" y="1618"/>
                      <a:pt x="3269" y="1474"/>
                      <a:pt x="3014" y="1474"/>
                    </a:cubicBezTo>
                    <a:cubicBezTo>
                      <a:pt x="2897" y="1474"/>
                      <a:pt x="2783" y="1505"/>
                      <a:pt x="2693" y="1574"/>
                    </a:cubicBezTo>
                    <a:cubicBezTo>
                      <a:pt x="2407" y="1806"/>
                      <a:pt x="2244" y="2036"/>
                      <a:pt x="2176" y="2308"/>
                    </a:cubicBezTo>
                    <a:cubicBezTo>
                      <a:pt x="2122" y="2295"/>
                      <a:pt x="2081" y="2254"/>
                      <a:pt x="2040" y="2199"/>
                    </a:cubicBezTo>
                    <a:cubicBezTo>
                      <a:pt x="1890" y="2078"/>
                      <a:pt x="1823" y="1833"/>
                      <a:pt x="1823" y="1642"/>
                    </a:cubicBezTo>
                    <a:cubicBezTo>
                      <a:pt x="1823" y="1146"/>
                      <a:pt x="2351" y="730"/>
                      <a:pt x="2834" y="730"/>
                    </a:cubicBezTo>
                    <a:cubicBezTo>
                      <a:pt x="2842" y="730"/>
                      <a:pt x="2849" y="730"/>
                      <a:pt x="2857" y="730"/>
                    </a:cubicBezTo>
                    <a:cubicBezTo>
                      <a:pt x="2861" y="731"/>
                      <a:pt x="2866" y="731"/>
                      <a:pt x="2871" y="731"/>
                    </a:cubicBezTo>
                    <a:cubicBezTo>
                      <a:pt x="3224" y="731"/>
                      <a:pt x="3260" y="212"/>
                      <a:pt x="2938" y="105"/>
                    </a:cubicBezTo>
                    <a:cubicBezTo>
                      <a:pt x="2721" y="34"/>
                      <a:pt x="2510" y="1"/>
                      <a:pt x="2309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04" name="Google Shape;1504;p49"/>
              <p:cNvSpPr/>
              <p:nvPr/>
            </p:nvSpPr>
            <p:spPr>
              <a:xfrm>
                <a:off x="3872200" y="2998275"/>
                <a:ext cx="137100" cy="106225"/>
              </a:xfrm>
              <a:custGeom>
                <a:avLst/>
                <a:gdLst/>
                <a:ahLst/>
                <a:cxnLst/>
                <a:rect l="l" t="t" r="r" b="b"/>
                <a:pathLst>
                  <a:path w="5484" h="4249" extrusionOk="0">
                    <a:moveTo>
                      <a:pt x="2968" y="0"/>
                    </a:moveTo>
                    <a:cubicBezTo>
                      <a:pt x="2609" y="0"/>
                      <a:pt x="2335" y="422"/>
                      <a:pt x="2639" y="714"/>
                    </a:cubicBezTo>
                    <a:cubicBezTo>
                      <a:pt x="3142" y="1190"/>
                      <a:pt x="3087" y="1761"/>
                      <a:pt x="2652" y="2224"/>
                    </a:cubicBezTo>
                    <a:cubicBezTo>
                      <a:pt x="2391" y="1847"/>
                      <a:pt x="1944" y="1575"/>
                      <a:pt x="1491" y="1575"/>
                    </a:cubicBezTo>
                    <a:cubicBezTo>
                      <a:pt x="1356" y="1575"/>
                      <a:pt x="1220" y="1599"/>
                      <a:pt x="1088" y="1652"/>
                    </a:cubicBezTo>
                    <a:cubicBezTo>
                      <a:pt x="40" y="2075"/>
                      <a:pt x="0" y="3653"/>
                      <a:pt x="1047" y="4101"/>
                    </a:cubicBezTo>
                    <a:cubicBezTo>
                      <a:pt x="1282" y="4203"/>
                      <a:pt x="1517" y="4249"/>
                      <a:pt x="1747" y="4249"/>
                    </a:cubicBezTo>
                    <a:cubicBezTo>
                      <a:pt x="3820" y="4249"/>
                      <a:pt x="5483" y="497"/>
                      <a:pt x="3047" y="7"/>
                    </a:cubicBezTo>
                    <a:cubicBezTo>
                      <a:pt x="3021" y="2"/>
                      <a:pt x="2994" y="0"/>
                      <a:pt x="2968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505" name="Google Shape;1505;p49"/>
          <p:cNvGrpSpPr/>
          <p:nvPr/>
        </p:nvGrpSpPr>
        <p:grpSpPr>
          <a:xfrm>
            <a:off x="4083942" y="3254313"/>
            <a:ext cx="976121" cy="1100010"/>
            <a:chOff x="4083942" y="3254313"/>
            <a:chExt cx="976121" cy="1100010"/>
          </a:xfrm>
        </p:grpSpPr>
        <p:sp>
          <p:nvSpPr>
            <p:cNvPr id="1506" name="Google Shape;1506;p49"/>
            <p:cNvSpPr/>
            <p:nvPr/>
          </p:nvSpPr>
          <p:spPr>
            <a:xfrm>
              <a:off x="4387275" y="3267950"/>
              <a:ext cx="373675" cy="167600"/>
            </a:xfrm>
            <a:custGeom>
              <a:avLst/>
              <a:gdLst/>
              <a:ahLst/>
              <a:cxnLst/>
              <a:rect l="l" t="t" r="r" b="b"/>
              <a:pathLst>
                <a:path w="14947" h="6704" extrusionOk="0">
                  <a:moveTo>
                    <a:pt x="0" y="6704"/>
                  </a:moveTo>
                  <a:lnTo>
                    <a:pt x="6264" y="5165"/>
                  </a:lnTo>
                  <a:lnTo>
                    <a:pt x="8792" y="5165"/>
                  </a:lnTo>
                  <a:lnTo>
                    <a:pt x="13298" y="5934"/>
                  </a:lnTo>
                  <a:lnTo>
                    <a:pt x="14727" y="6594"/>
                  </a:lnTo>
                  <a:lnTo>
                    <a:pt x="14947" y="5055"/>
                  </a:lnTo>
                  <a:lnTo>
                    <a:pt x="13188" y="1648"/>
                  </a:lnTo>
                  <a:lnTo>
                    <a:pt x="9891" y="0"/>
                  </a:lnTo>
                  <a:lnTo>
                    <a:pt x="5495" y="0"/>
                  </a:lnTo>
                  <a:lnTo>
                    <a:pt x="2857" y="1318"/>
                  </a:lnTo>
                  <a:lnTo>
                    <a:pt x="1429" y="2308"/>
                  </a:lnTo>
                  <a:lnTo>
                    <a:pt x="439" y="4066"/>
                  </a:lnTo>
                  <a:close/>
                </a:path>
              </a:pathLst>
            </a:custGeom>
            <a:solidFill>
              <a:srgbClr val="FFC05C"/>
            </a:solidFill>
            <a:ln>
              <a:noFill/>
            </a:ln>
          </p:spPr>
          <p:txBody>
            <a:bodyPr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grpSp>
          <p:nvGrpSpPr>
            <p:cNvPr id="1507" name="Google Shape;1507;p49"/>
            <p:cNvGrpSpPr/>
            <p:nvPr/>
          </p:nvGrpSpPr>
          <p:grpSpPr>
            <a:xfrm>
              <a:off x="4083942" y="3254313"/>
              <a:ext cx="976121" cy="1100010"/>
              <a:chOff x="846975" y="2253625"/>
              <a:chExt cx="1165100" cy="1312975"/>
            </a:xfrm>
          </p:grpSpPr>
          <p:sp>
            <p:nvSpPr>
              <p:cNvPr id="1508" name="Google Shape;1508;p49"/>
              <p:cNvSpPr/>
              <p:nvPr/>
            </p:nvSpPr>
            <p:spPr>
              <a:xfrm>
                <a:off x="846975" y="2253625"/>
                <a:ext cx="1165100" cy="1312975"/>
              </a:xfrm>
              <a:custGeom>
                <a:avLst/>
                <a:gdLst/>
                <a:ahLst/>
                <a:cxnLst/>
                <a:rect l="l" t="t" r="r" b="b"/>
                <a:pathLst>
                  <a:path w="46604" h="52519" extrusionOk="0">
                    <a:moveTo>
                      <a:pt x="24415" y="996"/>
                    </a:moveTo>
                    <a:cubicBezTo>
                      <a:pt x="25662" y="996"/>
                      <a:pt x="26864" y="1226"/>
                      <a:pt x="27926" y="1703"/>
                    </a:cubicBezTo>
                    <a:cubicBezTo>
                      <a:pt x="26457" y="2833"/>
                      <a:pt x="25478" y="4547"/>
                      <a:pt x="25178" y="6369"/>
                    </a:cubicBezTo>
                    <a:cubicBezTo>
                      <a:pt x="24664" y="6347"/>
                      <a:pt x="24150" y="6325"/>
                      <a:pt x="23628" y="6325"/>
                    </a:cubicBezTo>
                    <a:cubicBezTo>
                      <a:pt x="23515" y="6325"/>
                      <a:pt x="23402" y="6326"/>
                      <a:pt x="23288" y="6328"/>
                    </a:cubicBezTo>
                    <a:cubicBezTo>
                      <a:pt x="23329" y="6288"/>
                      <a:pt x="23370" y="6260"/>
                      <a:pt x="23383" y="6192"/>
                    </a:cubicBezTo>
                    <a:cubicBezTo>
                      <a:pt x="23601" y="4519"/>
                      <a:pt x="23587" y="2737"/>
                      <a:pt x="23356" y="1050"/>
                    </a:cubicBezTo>
                    <a:cubicBezTo>
                      <a:pt x="23711" y="1014"/>
                      <a:pt x="24065" y="996"/>
                      <a:pt x="24415" y="996"/>
                    </a:cubicBezTo>
                    <a:close/>
                    <a:moveTo>
                      <a:pt x="22567" y="1159"/>
                    </a:moveTo>
                    <a:cubicBezTo>
                      <a:pt x="22621" y="2805"/>
                      <a:pt x="22676" y="4451"/>
                      <a:pt x="22717" y="6097"/>
                    </a:cubicBezTo>
                    <a:cubicBezTo>
                      <a:pt x="22717" y="6206"/>
                      <a:pt x="22771" y="6288"/>
                      <a:pt x="22839" y="6342"/>
                    </a:cubicBezTo>
                    <a:cubicBezTo>
                      <a:pt x="22445" y="6355"/>
                      <a:pt x="22037" y="6397"/>
                      <a:pt x="21629" y="6424"/>
                    </a:cubicBezTo>
                    <a:lnTo>
                      <a:pt x="21629" y="6410"/>
                    </a:lnTo>
                    <a:cubicBezTo>
                      <a:pt x="21384" y="5049"/>
                      <a:pt x="20690" y="3145"/>
                      <a:pt x="19643" y="2071"/>
                    </a:cubicBezTo>
                    <a:cubicBezTo>
                      <a:pt x="20568" y="1636"/>
                      <a:pt x="21560" y="1322"/>
                      <a:pt x="22567" y="1159"/>
                    </a:cubicBezTo>
                    <a:close/>
                    <a:moveTo>
                      <a:pt x="18948" y="2425"/>
                    </a:moveTo>
                    <a:cubicBezTo>
                      <a:pt x="19248" y="2982"/>
                      <a:pt x="19656" y="3499"/>
                      <a:pt x="19942" y="4057"/>
                    </a:cubicBezTo>
                    <a:cubicBezTo>
                      <a:pt x="20363" y="4832"/>
                      <a:pt x="20662" y="5648"/>
                      <a:pt x="20962" y="6464"/>
                    </a:cubicBezTo>
                    <a:cubicBezTo>
                      <a:pt x="20595" y="6505"/>
                      <a:pt x="20241" y="6560"/>
                      <a:pt x="19873" y="6614"/>
                    </a:cubicBezTo>
                    <a:cubicBezTo>
                      <a:pt x="19873" y="6533"/>
                      <a:pt x="19860" y="6451"/>
                      <a:pt x="19792" y="6382"/>
                    </a:cubicBezTo>
                    <a:cubicBezTo>
                      <a:pt x="18921" y="5539"/>
                      <a:pt x="17697" y="4764"/>
                      <a:pt x="16487" y="4302"/>
                    </a:cubicBezTo>
                    <a:cubicBezTo>
                      <a:pt x="17194" y="3553"/>
                      <a:pt x="18038" y="2914"/>
                      <a:pt x="18948" y="2425"/>
                    </a:cubicBezTo>
                    <a:close/>
                    <a:moveTo>
                      <a:pt x="28512" y="1989"/>
                    </a:moveTo>
                    <a:cubicBezTo>
                      <a:pt x="29314" y="2438"/>
                      <a:pt x="30008" y="3077"/>
                      <a:pt x="30525" y="3879"/>
                    </a:cubicBezTo>
                    <a:cubicBezTo>
                      <a:pt x="29450" y="4574"/>
                      <a:pt x="28552" y="5593"/>
                      <a:pt x="27859" y="6669"/>
                    </a:cubicBezTo>
                    <a:cubicBezTo>
                      <a:pt x="27179" y="6560"/>
                      <a:pt x="26498" y="6464"/>
                      <a:pt x="25791" y="6410"/>
                    </a:cubicBezTo>
                    <a:cubicBezTo>
                      <a:pt x="26212" y="4683"/>
                      <a:pt x="27083" y="3308"/>
                      <a:pt x="28430" y="2152"/>
                    </a:cubicBezTo>
                    <a:cubicBezTo>
                      <a:pt x="28484" y="2098"/>
                      <a:pt x="28497" y="2044"/>
                      <a:pt x="28512" y="1989"/>
                    </a:cubicBezTo>
                    <a:close/>
                    <a:moveTo>
                      <a:pt x="30946" y="4614"/>
                    </a:moveTo>
                    <a:cubicBezTo>
                      <a:pt x="31341" y="5472"/>
                      <a:pt x="31586" y="6464"/>
                      <a:pt x="31586" y="7634"/>
                    </a:cubicBezTo>
                    <a:cubicBezTo>
                      <a:pt x="30647" y="7280"/>
                      <a:pt x="29667" y="7008"/>
                      <a:pt x="28648" y="6805"/>
                    </a:cubicBezTo>
                    <a:cubicBezTo>
                      <a:pt x="29301" y="5947"/>
                      <a:pt x="30075" y="5254"/>
                      <a:pt x="30946" y="4614"/>
                    </a:cubicBezTo>
                    <a:close/>
                    <a:moveTo>
                      <a:pt x="15997" y="4873"/>
                    </a:moveTo>
                    <a:cubicBezTo>
                      <a:pt x="16527" y="5118"/>
                      <a:pt x="17058" y="5349"/>
                      <a:pt x="17575" y="5635"/>
                    </a:cubicBezTo>
                    <a:cubicBezTo>
                      <a:pt x="18146" y="5961"/>
                      <a:pt x="18676" y="6342"/>
                      <a:pt x="19221" y="6696"/>
                    </a:cubicBezTo>
                    <a:cubicBezTo>
                      <a:pt x="19099" y="6723"/>
                      <a:pt x="18976" y="6723"/>
                      <a:pt x="18854" y="6750"/>
                    </a:cubicBezTo>
                    <a:cubicBezTo>
                      <a:pt x="17289" y="7022"/>
                      <a:pt x="15834" y="7430"/>
                      <a:pt x="14514" y="7974"/>
                    </a:cubicBezTo>
                    <a:cubicBezTo>
                      <a:pt x="14759" y="6805"/>
                      <a:pt x="15276" y="5771"/>
                      <a:pt x="15997" y="4873"/>
                    </a:cubicBezTo>
                    <a:close/>
                    <a:moveTo>
                      <a:pt x="24676" y="7552"/>
                    </a:moveTo>
                    <a:lnTo>
                      <a:pt x="24676" y="7552"/>
                    </a:lnTo>
                    <a:cubicBezTo>
                      <a:pt x="24934" y="7566"/>
                      <a:pt x="25178" y="7607"/>
                      <a:pt x="25437" y="7634"/>
                    </a:cubicBezTo>
                    <a:cubicBezTo>
                      <a:pt x="30756" y="13129"/>
                      <a:pt x="33639" y="19822"/>
                      <a:pt x="33898" y="27494"/>
                    </a:cubicBezTo>
                    <a:cubicBezTo>
                      <a:pt x="33911" y="27535"/>
                      <a:pt x="33925" y="27562"/>
                      <a:pt x="33925" y="27589"/>
                    </a:cubicBezTo>
                    <a:cubicBezTo>
                      <a:pt x="32034" y="27943"/>
                      <a:pt x="30103" y="28283"/>
                      <a:pt x="28117" y="28569"/>
                    </a:cubicBezTo>
                    <a:cubicBezTo>
                      <a:pt x="28131" y="28542"/>
                      <a:pt x="28158" y="28527"/>
                      <a:pt x="28158" y="28487"/>
                    </a:cubicBezTo>
                    <a:cubicBezTo>
                      <a:pt x="28742" y="21454"/>
                      <a:pt x="28253" y="13782"/>
                      <a:pt x="24676" y="7552"/>
                    </a:cubicBezTo>
                    <a:close/>
                    <a:moveTo>
                      <a:pt x="23424" y="7485"/>
                    </a:moveTo>
                    <a:cubicBezTo>
                      <a:pt x="23628" y="7485"/>
                      <a:pt x="23818" y="7512"/>
                      <a:pt x="24023" y="7525"/>
                    </a:cubicBezTo>
                    <a:cubicBezTo>
                      <a:pt x="24023" y="7552"/>
                      <a:pt x="24009" y="7579"/>
                      <a:pt x="24023" y="7607"/>
                    </a:cubicBezTo>
                    <a:cubicBezTo>
                      <a:pt x="27518" y="14299"/>
                      <a:pt x="27124" y="21196"/>
                      <a:pt x="27423" y="28487"/>
                    </a:cubicBezTo>
                    <a:cubicBezTo>
                      <a:pt x="27436" y="28569"/>
                      <a:pt x="27464" y="28609"/>
                      <a:pt x="27505" y="28650"/>
                    </a:cubicBezTo>
                    <a:cubicBezTo>
                      <a:pt x="26063" y="28854"/>
                      <a:pt x="24607" y="29031"/>
                      <a:pt x="23152" y="29153"/>
                    </a:cubicBezTo>
                    <a:cubicBezTo>
                      <a:pt x="22907" y="21903"/>
                      <a:pt x="22907" y="14721"/>
                      <a:pt x="23424" y="7485"/>
                    </a:cubicBezTo>
                    <a:close/>
                    <a:moveTo>
                      <a:pt x="22635" y="9293"/>
                    </a:moveTo>
                    <a:lnTo>
                      <a:pt x="22635" y="9293"/>
                    </a:lnTo>
                    <a:cubicBezTo>
                      <a:pt x="22023" y="15918"/>
                      <a:pt x="21792" y="22584"/>
                      <a:pt x="22240" y="29222"/>
                    </a:cubicBezTo>
                    <a:cubicBezTo>
                      <a:pt x="21275" y="29289"/>
                      <a:pt x="20309" y="29331"/>
                      <a:pt x="19343" y="29358"/>
                    </a:cubicBezTo>
                    <a:cubicBezTo>
                      <a:pt x="17969" y="27684"/>
                      <a:pt x="19888" y="19631"/>
                      <a:pt x="20214" y="17986"/>
                    </a:cubicBezTo>
                    <a:cubicBezTo>
                      <a:pt x="20813" y="15021"/>
                      <a:pt x="21669" y="12137"/>
                      <a:pt x="22635" y="9293"/>
                    </a:cubicBezTo>
                    <a:close/>
                    <a:moveTo>
                      <a:pt x="22635" y="7471"/>
                    </a:moveTo>
                    <a:lnTo>
                      <a:pt x="22635" y="7471"/>
                    </a:lnTo>
                    <a:cubicBezTo>
                      <a:pt x="20677" y="12273"/>
                      <a:pt x="19371" y="17292"/>
                      <a:pt x="18731" y="22433"/>
                    </a:cubicBezTo>
                    <a:cubicBezTo>
                      <a:pt x="18527" y="24026"/>
                      <a:pt x="17575" y="27535"/>
                      <a:pt x="18404" y="29371"/>
                    </a:cubicBezTo>
                    <a:cubicBezTo>
                      <a:pt x="16351" y="29371"/>
                      <a:pt x="14338" y="29235"/>
                      <a:pt x="12379" y="28963"/>
                    </a:cubicBezTo>
                    <a:cubicBezTo>
                      <a:pt x="13086" y="20543"/>
                      <a:pt x="16364" y="13619"/>
                      <a:pt x="22104" y="7512"/>
                    </a:cubicBezTo>
                    <a:cubicBezTo>
                      <a:pt x="22295" y="7498"/>
                      <a:pt x="22458" y="7485"/>
                      <a:pt x="22635" y="7471"/>
                    </a:cubicBezTo>
                    <a:close/>
                    <a:moveTo>
                      <a:pt x="26457" y="7743"/>
                    </a:moveTo>
                    <a:lnTo>
                      <a:pt x="26457" y="7743"/>
                    </a:lnTo>
                    <a:cubicBezTo>
                      <a:pt x="27233" y="7851"/>
                      <a:pt x="27981" y="8002"/>
                      <a:pt x="28688" y="8192"/>
                    </a:cubicBezTo>
                    <a:cubicBezTo>
                      <a:pt x="36020" y="13932"/>
                      <a:pt x="38835" y="22025"/>
                      <a:pt x="39978" y="30649"/>
                    </a:cubicBezTo>
                    <a:cubicBezTo>
                      <a:pt x="39298" y="27018"/>
                      <a:pt x="38237" y="23440"/>
                      <a:pt x="36592" y="19958"/>
                    </a:cubicBezTo>
                    <a:cubicBezTo>
                      <a:pt x="36511" y="19791"/>
                      <a:pt x="36385" y="19723"/>
                      <a:pt x="36255" y="19723"/>
                    </a:cubicBezTo>
                    <a:cubicBezTo>
                      <a:pt x="35993" y="19723"/>
                      <a:pt x="35716" y="20002"/>
                      <a:pt x="35761" y="20311"/>
                    </a:cubicBezTo>
                    <a:cubicBezTo>
                      <a:pt x="36102" y="22584"/>
                      <a:pt x="36483" y="24800"/>
                      <a:pt x="36958" y="27031"/>
                    </a:cubicBezTo>
                    <a:cubicBezTo>
                      <a:pt x="36931" y="27031"/>
                      <a:pt x="36910" y="27025"/>
                      <a:pt x="36887" y="27025"/>
                    </a:cubicBezTo>
                    <a:cubicBezTo>
                      <a:pt x="36875" y="27025"/>
                      <a:pt x="36863" y="27027"/>
                      <a:pt x="36849" y="27031"/>
                    </a:cubicBezTo>
                    <a:cubicBezTo>
                      <a:pt x="36211" y="27154"/>
                      <a:pt x="35531" y="27276"/>
                      <a:pt x="34878" y="27412"/>
                    </a:cubicBezTo>
                    <a:cubicBezTo>
                      <a:pt x="34673" y="19958"/>
                      <a:pt x="31695" y="12993"/>
                      <a:pt x="26457" y="7743"/>
                    </a:cubicBezTo>
                    <a:close/>
                    <a:moveTo>
                      <a:pt x="2979" y="28841"/>
                    </a:moveTo>
                    <a:lnTo>
                      <a:pt x="2979" y="28841"/>
                    </a:lnTo>
                    <a:cubicBezTo>
                      <a:pt x="2803" y="30677"/>
                      <a:pt x="2694" y="32608"/>
                      <a:pt x="2667" y="34554"/>
                    </a:cubicBezTo>
                    <a:cubicBezTo>
                      <a:pt x="1755" y="33832"/>
                      <a:pt x="1020" y="33003"/>
                      <a:pt x="1034" y="31710"/>
                    </a:cubicBezTo>
                    <a:cubicBezTo>
                      <a:pt x="1034" y="30377"/>
                      <a:pt x="1864" y="29385"/>
                      <a:pt x="2979" y="28841"/>
                    </a:cubicBezTo>
                    <a:close/>
                    <a:moveTo>
                      <a:pt x="43121" y="28895"/>
                    </a:moveTo>
                    <a:lnTo>
                      <a:pt x="43121" y="28895"/>
                    </a:lnTo>
                    <a:cubicBezTo>
                      <a:pt x="45216" y="30323"/>
                      <a:pt x="45446" y="33261"/>
                      <a:pt x="43175" y="34744"/>
                    </a:cubicBezTo>
                    <a:cubicBezTo>
                      <a:pt x="43243" y="32786"/>
                      <a:pt x="43230" y="30827"/>
                      <a:pt x="43121" y="28895"/>
                    </a:cubicBezTo>
                    <a:close/>
                    <a:moveTo>
                      <a:pt x="30334" y="8695"/>
                    </a:moveTo>
                    <a:lnTo>
                      <a:pt x="30334" y="8695"/>
                    </a:lnTo>
                    <a:cubicBezTo>
                      <a:pt x="37122" y="11143"/>
                      <a:pt x="40577" y="17279"/>
                      <a:pt x="41393" y="25794"/>
                    </a:cubicBezTo>
                    <a:cubicBezTo>
                      <a:pt x="41842" y="30582"/>
                      <a:pt x="41869" y="35397"/>
                      <a:pt x="41570" y="40185"/>
                    </a:cubicBezTo>
                    <a:cubicBezTo>
                      <a:pt x="41244" y="28527"/>
                      <a:pt x="39434" y="16503"/>
                      <a:pt x="30334" y="8695"/>
                    </a:cubicBezTo>
                    <a:close/>
                    <a:moveTo>
                      <a:pt x="20962" y="7579"/>
                    </a:moveTo>
                    <a:cubicBezTo>
                      <a:pt x="15181" y="13089"/>
                      <a:pt x="11821" y="20856"/>
                      <a:pt x="11467" y="28827"/>
                    </a:cubicBezTo>
                    <a:cubicBezTo>
                      <a:pt x="10488" y="28663"/>
                      <a:pt x="9522" y="28473"/>
                      <a:pt x="8583" y="28215"/>
                    </a:cubicBezTo>
                    <a:cubicBezTo>
                      <a:pt x="8562" y="28205"/>
                      <a:pt x="8541" y="28200"/>
                      <a:pt x="8521" y="28200"/>
                    </a:cubicBezTo>
                    <a:cubicBezTo>
                      <a:pt x="8489" y="28200"/>
                      <a:pt x="8459" y="28211"/>
                      <a:pt x="8434" y="28228"/>
                    </a:cubicBezTo>
                    <a:cubicBezTo>
                      <a:pt x="8461" y="28201"/>
                      <a:pt x="8502" y="28174"/>
                      <a:pt x="8516" y="28119"/>
                    </a:cubicBezTo>
                    <a:cubicBezTo>
                      <a:pt x="9318" y="25399"/>
                      <a:pt x="10339" y="22828"/>
                      <a:pt x="11685" y="20339"/>
                    </a:cubicBezTo>
                    <a:cubicBezTo>
                      <a:pt x="11807" y="20115"/>
                      <a:pt x="11640" y="19930"/>
                      <a:pt x="11446" y="19930"/>
                    </a:cubicBezTo>
                    <a:cubicBezTo>
                      <a:pt x="11380" y="19930"/>
                      <a:pt x="11311" y="19951"/>
                      <a:pt x="11249" y="19999"/>
                    </a:cubicBezTo>
                    <a:cubicBezTo>
                      <a:pt x="7836" y="22651"/>
                      <a:pt x="7033" y="26324"/>
                      <a:pt x="6584" y="30500"/>
                    </a:cubicBezTo>
                    <a:cubicBezTo>
                      <a:pt x="6095" y="35084"/>
                      <a:pt x="5768" y="39941"/>
                      <a:pt x="6026" y="44687"/>
                    </a:cubicBezTo>
                    <a:cubicBezTo>
                      <a:pt x="3728" y="30432"/>
                      <a:pt x="7292" y="16082"/>
                      <a:pt x="20486" y="7987"/>
                    </a:cubicBezTo>
                    <a:cubicBezTo>
                      <a:pt x="20635" y="7893"/>
                      <a:pt x="20690" y="7743"/>
                      <a:pt x="20677" y="7607"/>
                    </a:cubicBezTo>
                    <a:cubicBezTo>
                      <a:pt x="20771" y="7607"/>
                      <a:pt x="20867" y="7579"/>
                      <a:pt x="20962" y="7579"/>
                    </a:cubicBezTo>
                    <a:close/>
                    <a:moveTo>
                      <a:pt x="19248" y="7797"/>
                    </a:moveTo>
                    <a:lnTo>
                      <a:pt x="19248" y="7797"/>
                    </a:lnTo>
                    <a:cubicBezTo>
                      <a:pt x="5128" y="16557"/>
                      <a:pt x="2476" y="33696"/>
                      <a:pt x="6434" y="48891"/>
                    </a:cubicBezTo>
                    <a:cubicBezTo>
                      <a:pt x="6475" y="49218"/>
                      <a:pt x="6503" y="49530"/>
                      <a:pt x="6557" y="49843"/>
                    </a:cubicBezTo>
                    <a:cubicBezTo>
                      <a:pt x="3387" y="43545"/>
                      <a:pt x="3877" y="34703"/>
                      <a:pt x="4258" y="27929"/>
                    </a:cubicBezTo>
                    <a:cubicBezTo>
                      <a:pt x="4843" y="17714"/>
                      <a:pt x="9155" y="9429"/>
                      <a:pt x="19248" y="7797"/>
                    </a:cubicBezTo>
                    <a:close/>
                    <a:moveTo>
                      <a:pt x="9985" y="22216"/>
                    </a:moveTo>
                    <a:lnTo>
                      <a:pt x="9985" y="22216"/>
                    </a:lnTo>
                    <a:cubicBezTo>
                      <a:pt x="9508" y="24120"/>
                      <a:pt x="8407" y="25997"/>
                      <a:pt x="7985" y="27983"/>
                    </a:cubicBezTo>
                    <a:cubicBezTo>
                      <a:pt x="7941" y="28183"/>
                      <a:pt x="8104" y="28319"/>
                      <a:pt x="8261" y="28319"/>
                    </a:cubicBezTo>
                    <a:cubicBezTo>
                      <a:pt x="8297" y="28319"/>
                      <a:pt x="8333" y="28312"/>
                      <a:pt x="8366" y="28297"/>
                    </a:cubicBezTo>
                    <a:lnTo>
                      <a:pt x="8366" y="28297"/>
                    </a:lnTo>
                    <a:cubicBezTo>
                      <a:pt x="8298" y="28391"/>
                      <a:pt x="8284" y="28542"/>
                      <a:pt x="8420" y="28609"/>
                    </a:cubicBezTo>
                    <a:cubicBezTo>
                      <a:pt x="10979" y="29954"/>
                      <a:pt x="13833" y="30228"/>
                      <a:pt x="16705" y="30228"/>
                    </a:cubicBezTo>
                    <a:cubicBezTo>
                      <a:pt x="18016" y="30228"/>
                      <a:pt x="19330" y="30171"/>
                      <a:pt x="20622" y="30133"/>
                    </a:cubicBezTo>
                    <a:cubicBezTo>
                      <a:pt x="26185" y="29956"/>
                      <a:pt x="31680" y="29208"/>
                      <a:pt x="37136" y="28065"/>
                    </a:cubicBezTo>
                    <a:cubicBezTo>
                      <a:pt x="37381" y="28011"/>
                      <a:pt x="37489" y="27834"/>
                      <a:pt x="37517" y="27657"/>
                    </a:cubicBezTo>
                    <a:cubicBezTo>
                      <a:pt x="37557" y="27602"/>
                      <a:pt x="37598" y="27548"/>
                      <a:pt x="37584" y="27466"/>
                    </a:cubicBezTo>
                    <a:cubicBezTo>
                      <a:pt x="37533" y="26785"/>
                      <a:pt x="36487" y="22760"/>
                      <a:pt x="36758" y="22760"/>
                    </a:cubicBezTo>
                    <a:cubicBezTo>
                      <a:pt x="36844" y="22760"/>
                      <a:pt x="37063" y="23166"/>
                      <a:pt x="37489" y="24216"/>
                    </a:cubicBezTo>
                    <a:cubicBezTo>
                      <a:pt x="38795" y="27426"/>
                      <a:pt x="39394" y="31085"/>
                      <a:pt x="39775" y="34485"/>
                    </a:cubicBezTo>
                    <a:cubicBezTo>
                      <a:pt x="39938" y="36023"/>
                      <a:pt x="40032" y="37574"/>
                      <a:pt x="40087" y="39110"/>
                    </a:cubicBezTo>
                    <a:cubicBezTo>
                      <a:pt x="40019" y="39165"/>
                      <a:pt x="39951" y="39219"/>
                      <a:pt x="39896" y="39328"/>
                    </a:cubicBezTo>
                    <a:cubicBezTo>
                      <a:pt x="36645" y="46342"/>
                      <a:pt x="29176" y="50511"/>
                      <a:pt x="22032" y="50511"/>
                    </a:cubicBezTo>
                    <a:cubicBezTo>
                      <a:pt x="15848" y="50511"/>
                      <a:pt x="9907" y="47387"/>
                      <a:pt x="7156" y="40280"/>
                    </a:cubicBezTo>
                    <a:cubicBezTo>
                      <a:pt x="7114" y="40185"/>
                      <a:pt x="7047" y="40144"/>
                      <a:pt x="6965" y="40131"/>
                    </a:cubicBezTo>
                    <a:cubicBezTo>
                      <a:pt x="6965" y="36879"/>
                      <a:pt x="7141" y="33629"/>
                      <a:pt x="7413" y="30500"/>
                    </a:cubicBezTo>
                    <a:cubicBezTo>
                      <a:pt x="7482" y="28814"/>
                      <a:pt x="7740" y="27167"/>
                      <a:pt x="8162" y="25535"/>
                    </a:cubicBezTo>
                    <a:cubicBezTo>
                      <a:pt x="8978" y="24066"/>
                      <a:pt x="9577" y="22965"/>
                      <a:pt x="9985" y="22216"/>
                    </a:cubicBezTo>
                    <a:close/>
                    <a:moveTo>
                      <a:pt x="23432" y="0"/>
                    </a:moveTo>
                    <a:cubicBezTo>
                      <a:pt x="18389" y="0"/>
                      <a:pt x="13288" y="2900"/>
                      <a:pt x="13902" y="8246"/>
                    </a:cubicBezTo>
                    <a:cubicBezTo>
                      <a:pt x="8325" y="10777"/>
                      <a:pt x="4965" y="15741"/>
                      <a:pt x="3822" y="22420"/>
                    </a:cubicBezTo>
                    <a:cubicBezTo>
                      <a:pt x="3537" y="24053"/>
                      <a:pt x="3278" y="25889"/>
                      <a:pt x="3075" y="27834"/>
                    </a:cubicBezTo>
                    <a:cubicBezTo>
                      <a:pt x="1347" y="28283"/>
                      <a:pt x="1" y="29888"/>
                      <a:pt x="1" y="31710"/>
                    </a:cubicBezTo>
                    <a:cubicBezTo>
                      <a:pt x="14" y="33316"/>
                      <a:pt x="1089" y="34962"/>
                      <a:pt x="2667" y="35383"/>
                    </a:cubicBezTo>
                    <a:cubicBezTo>
                      <a:pt x="2694" y="41546"/>
                      <a:pt x="3728" y="47789"/>
                      <a:pt x="6951" y="51965"/>
                    </a:cubicBezTo>
                    <a:cubicBezTo>
                      <a:pt x="6951" y="51992"/>
                      <a:pt x="6951" y="52020"/>
                      <a:pt x="6965" y="52047"/>
                    </a:cubicBezTo>
                    <a:cubicBezTo>
                      <a:pt x="7005" y="52237"/>
                      <a:pt x="7114" y="52346"/>
                      <a:pt x="7264" y="52401"/>
                    </a:cubicBezTo>
                    <a:lnTo>
                      <a:pt x="7264" y="52414"/>
                    </a:lnTo>
                    <a:cubicBezTo>
                      <a:pt x="7329" y="52488"/>
                      <a:pt x="7409" y="52518"/>
                      <a:pt x="7490" y="52518"/>
                    </a:cubicBezTo>
                    <a:cubicBezTo>
                      <a:pt x="7663" y="52518"/>
                      <a:pt x="7839" y="52377"/>
                      <a:pt x="7876" y="52210"/>
                    </a:cubicBezTo>
                    <a:cubicBezTo>
                      <a:pt x="7972" y="52101"/>
                      <a:pt x="8012" y="51951"/>
                      <a:pt x="7985" y="51761"/>
                    </a:cubicBezTo>
                    <a:cubicBezTo>
                      <a:pt x="7305" y="48429"/>
                      <a:pt x="7020" y="44905"/>
                      <a:pt x="6965" y="41382"/>
                    </a:cubicBezTo>
                    <a:lnTo>
                      <a:pt x="6965" y="41382"/>
                    </a:lnTo>
                    <a:cubicBezTo>
                      <a:pt x="9060" y="48591"/>
                      <a:pt x="14995" y="51668"/>
                      <a:pt x="21401" y="51668"/>
                    </a:cubicBezTo>
                    <a:cubicBezTo>
                      <a:pt x="28680" y="51668"/>
                      <a:pt x="36569" y="47696"/>
                      <a:pt x="40128" y="41301"/>
                    </a:cubicBezTo>
                    <a:lnTo>
                      <a:pt x="40128" y="41301"/>
                    </a:lnTo>
                    <a:cubicBezTo>
                      <a:pt x="40155" y="44823"/>
                      <a:pt x="39992" y="48333"/>
                      <a:pt x="39842" y="51842"/>
                    </a:cubicBezTo>
                    <a:cubicBezTo>
                      <a:pt x="39828" y="52171"/>
                      <a:pt x="40072" y="52334"/>
                      <a:pt x="40326" y="52334"/>
                    </a:cubicBezTo>
                    <a:cubicBezTo>
                      <a:pt x="40567" y="52334"/>
                      <a:pt x="40816" y="52188"/>
                      <a:pt x="40863" y="51897"/>
                    </a:cubicBezTo>
                    <a:cubicBezTo>
                      <a:pt x="41012" y="51884"/>
                      <a:pt x="41135" y="51788"/>
                      <a:pt x="41175" y="51584"/>
                    </a:cubicBezTo>
                    <a:cubicBezTo>
                      <a:pt x="42060" y="46660"/>
                      <a:pt x="42862" y="41259"/>
                      <a:pt x="43134" y="35846"/>
                    </a:cubicBezTo>
                    <a:cubicBezTo>
                      <a:pt x="43215" y="35846"/>
                      <a:pt x="43297" y="35833"/>
                      <a:pt x="43393" y="35791"/>
                    </a:cubicBezTo>
                    <a:cubicBezTo>
                      <a:pt x="46603" y="33996"/>
                      <a:pt x="46480" y="29358"/>
                      <a:pt x="43052" y="27997"/>
                    </a:cubicBezTo>
                    <a:cubicBezTo>
                      <a:pt x="42753" y="23984"/>
                      <a:pt x="42033" y="20081"/>
                      <a:pt x="40618" y="16490"/>
                    </a:cubicBezTo>
                    <a:cubicBezTo>
                      <a:pt x="39013" y="12340"/>
                      <a:pt x="36102" y="9634"/>
                      <a:pt x="32578" y="8056"/>
                    </a:cubicBezTo>
                    <a:cubicBezTo>
                      <a:pt x="32660" y="7960"/>
                      <a:pt x="32714" y="7851"/>
                      <a:pt x="32714" y="7688"/>
                    </a:cubicBezTo>
                    <a:cubicBezTo>
                      <a:pt x="32701" y="6246"/>
                      <a:pt x="32333" y="5022"/>
                      <a:pt x="31722" y="4002"/>
                    </a:cubicBezTo>
                    <a:cubicBezTo>
                      <a:pt x="31888" y="3746"/>
                      <a:pt x="31716" y="3428"/>
                      <a:pt x="31410" y="3428"/>
                    </a:cubicBezTo>
                    <a:cubicBezTo>
                      <a:pt x="31392" y="3428"/>
                      <a:pt x="31373" y="3429"/>
                      <a:pt x="31354" y="3431"/>
                    </a:cubicBezTo>
                    <a:cubicBezTo>
                      <a:pt x="29645" y="1108"/>
                      <a:pt x="26550" y="0"/>
                      <a:pt x="23432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09" name="Google Shape;1509;p49"/>
              <p:cNvSpPr/>
              <p:nvPr/>
            </p:nvSpPr>
            <p:spPr>
              <a:xfrm>
                <a:off x="1373950" y="3072700"/>
                <a:ext cx="132350" cy="317075"/>
              </a:xfrm>
              <a:custGeom>
                <a:avLst/>
                <a:gdLst/>
                <a:ahLst/>
                <a:cxnLst/>
                <a:rect l="l" t="t" r="r" b="b"/>
                <a:pathLst>
                  <a:path w="5294" h="12683" extrusionOk="0">
                    <a:moveTo>
                      <a:pt x="1663" y="0"/>
                    </a:moveTo>
                    <a:cubicBezTo>
                      <a:pt x="1533" y="0"/>
                      <a:pt x="1407" y="92"/>
                      <a:pt x="1393" y="281"/>
                    </a:cubicBezTo>
                    <a:cubicBezTo>
                      <a:pt x="1203" y="2934"/>
                      <a:pt x="1216" y="5749"/>
                      <a:pt x="1461" y="8402"/>
                    </a:cubicBezTo>
                    <a:cubicBezTo>
                      <a:pt x="1475" y="8605"/>
                      <a:pt x="1624" y="8714"/>
                      <a:pt x="1774" y="8755"/>
                    </a:cubicBezTo>
                    <a:cubicBezTo>
                      <a:pt x="1829" y="8845"/>
                      <a:pt x="1922" y="8916"/>
                      <a:pt x="2058" y="8916"/>
                    </a:cubicBezTo>
                    <a:cubicBezTo>
                      <a:pt x="2088" y="8916"/>
                      <a:pt x="2120" y="8912"/>
                      <a:pt x="2155" y="8905"/>
                    </a:cubicBezTo>
                    <a:cubicBezTo>
                      <a:pt x="2280" y="8871"/>
                      <a:pt x="2403" y="8856"/>
                      <a:pt x="2521" y="8856"/>
                    </a:cubicBezTo>
                    <a:cubicBezTo>
                      <a:pt x="3460" y="8856"/>
                      <a:pt x="4095" y="9850"/>
                      <a:pt x="3624" y="10769"/>
                    </a:cubicBezTo>
                    <a:cubicBezTo>
                      <a:pt x="3332" y="11326"/>
                      <a:pt x="2895" y="11525"/>
                      <a:pt x="2423" y="11525"/>
                    </a:cubicBezTo>
                    <a:cubicBezTo>
                      <a:pt x="1903" y="11525"/>
                      <a:pt x="1339" y="11284"/>
                      <a:pt x="876" y="11014"/>
                    </a:cubicBezTo>
                    <a:cubicBezTo>
                      <a:pt x="804" y="10971"/>
                      <a:pt x="728" y="10953"/>
                      <a:pt x="653" y="10953"/>
                    </a:cubicBezTo>
                    <a:cubicBezTo>
                      <a:pt x="315" y="10953"/>
                      <a:pt x="1" y="11330"/>
                      <a:pt x="223" y="11652"/>
                    </a:cubicBezTo>
                    <a:cubicBezTo>
                      <a:pt x="718" y="12360"/>
                      <a:pt x="1474" y="12683"/>
                      <a:pt x="2237" y="12683"/>
                    </a:cubicBezTo>
                    <a:cubicBezTo>
                      <a:pt x="3278" y="12683"/>
                      <a:pt x="4331" y="12079"/>
                      <a:pt x="4739" y="11027"/>
                    </a:cubicBezTo>
                    <a:cubicBezTo>
                      <a:pt x="5293" y="9586"/>
                      <a:pt x="4163" y="8022"/>
                      <a:pt x="2723" y="8022"/>
                    </a:cubicBezTo>
                    <a:cubicBezTo>
                      <a:pt x="2573" y="8022"/>
                      <a:pt x="2419" y="8039"/>
                      <a:pt x="2264" y="8075"/>
                    </a:cubicBezTo>
                    <a:cubicBezTo>
                      <a:pt x="2358" y="5518"/>
                      <a:pt x="2250" y="2811"/>
                      <a:pt x="1950" y="281"/>
                    </a:cubicBezTo>
                    <a:cubicBezTo>
                      <a:pt x="1930" y="95"/>
                      <a:pt x="1795" y="0"/>
                      <a:pt x="1663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10" name="Google Shape;1510;p49"/>
              <p:cNvSpPr/>
              <p:nvPr/>
            </p:nvSpPr>
            <p:spPr>
              <a:xfrm>
                <a:off x="1317700" y="3439450"/>
                <a:ext cx="207175" cy="4445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778" extrusionOk="0">
                    <a:moveTo>
                      <a:pt x="7645" y="1"/>
                    </a:moveTo>
                    <a:cubicBezTo>
                      <a:pt x="7596" y="1"/>
                      <a:pt x="7545" y="10"/>
                      <a:pt x="7492" y="29"/>
                    </a:cubicBezTo>
                    <a:cubicBezTo>
                      <a:pt x="6122" y="521"/>
                      <a:pt x="4820" y="823"/>
                      <a:pt x="3494" y="823"/>
                    </a:cubicBezTo>
                    <a:cubicBezTo>
                      <a:pt x="2543" y="823"/>
                      <a:pt x="1580" y="668"/>
                      <a:pt x="569" y="315"/>
                    </a:cubicBezTo>
                    <a:cubicBezTo>
                      <a:pt x="522" y="299"/>
                      <a:pt x="479" y="291"/>
                      <a:pt x="438" y="291"/>
                    </a:cubicBezTo>
                    <a:cubicBezTo>
                      <a:pt x="92" y="291"/>
                      <a:pt x="0" y="864"/>
                      <a:pt x="378" y="1023"/>
                    </a:cubicBezTo>
                    <a:cubicBezTo>
                      <a:pt x="1555" y="1505"/>
                      <a:pt x="2850" y="1777"/>
                      <a:pt x="4139" y="1777"/>
                    </a:cubicBezTo>
                    <a:cubicBezTo>
                      <a:pt x="5428" y="1777"/>
                      <a:pt x="6710" y="1505"/>
                      <a:pt x="7860" y="900"/>
                    </a:cubicBezTo>
                    <a:cubicBezTo>
                      <a:pt x="8287" y="680"/>
                      <a:pt x="8068" y="1"/>
                      <a:pt x="7645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11" name="Google Shape;1511;p49"/>
              <p:cNvSpPr/>
              <p:nvPr/>
            </p:nvSpPr>
            <p:spPr>
              <a:xfrm>
                <a:off x="1114600" y="3142500"/>
                <a:ext cx="162850" cy="8270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3308" extrusionOk="0">
                    <a:moveTo>
                      <a:pt x="3154" y="1"/>
                    </a:moveTo>
                    <a:cubicBezTo>
                      <a:pt x="3043" y="1"/>
                      <a:pt x="2930" y="7"/>
                      <a:pt x="2817" y="19"/>
                    </a:cubicBezTo>
                    <a:cubicBezTo>
                      <a:pt x="1279" y="196"/>
                      <a:pt x="28" y="1475"/>
                      <a:pt x="0" y="3025"/>
                    </a:cubicBezTo>
                    <a:cubicBezTo>
                      <a:pt x="0" y="3211"/>
                      <a:pt x="139" y="3308"/>
                      <a:pt x="283" y="3308"/>
                    </a:cubicBezTo>
                    <a:cubicBezTo>
                      <a:pt x="401" y="3308"/>
                      <a:pt x="522" y="3242"/>
                      <a:pt x="572" y="3107"/>
                    </a:cubicBezTo>
                    <a:cubicBezTo>
                      <a:pt x="1029" y="1834"/>
                      <a:pt x="2203" y="1056"/>
                      <a:pt x="3320" y="1056"/>
                    </a:cubicBezTo>
                    <a:cubicBezTo>
                      <a:pt x="4233" y="1056"/>
                      <a:pt x="5107" y="1574"/>
                      <a:pt x="5523" y="2766"/>
                    </a:cubicBezTo>
                    <a:cubicBezTo>
                      <a:pt x="5599" y="2990"/>
                      <a:pt x="5785" y="3087"/>
                      <a:pt x="5968" y="3087"/>
                    </a:cubicBezTo>
                    <a:cubicBezTo>
                      <a:pt x="6243" y="3087"/>
                      <a:pt x="6513" y="2870"/>
                      <a:pt x="6408" y="2536"/>
                    </a:cubicBezTo>
                    <a:cubicBezTo>
                      <a:pt x="5964" y="1091"/>
                      <a:pt x="4671" y="1"/>
                      <a:pt x="3154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12" name="Google Shape;1512;p49"/>
              <p:cNvSpPr/>
              <p:nvPr/>
            </p:nvSpPr>
            <p:spPr>
              <a:xfrm>
                <a:off x="1621650" y="3127975"/>
                <a:ext cx="14575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5830" h="3154" extrusionOk="0">
                    <a:moveTo>
                      <a:pt x="2836" y="0"/>
                    </a:moveTo>
                    <a:cubicBezTo>
                      <a:pt x="2811" y="0"/>
                      <a:pt x="2786" y="0"/>
                      <a:pt x="2761" y="1"/>
                    </a:cubicBezTo>
                    <a:cubicBezTo>
                      <a:pt x="1306" y="55"/>
                      <a:pt x="0" y="1348"/>
                      <a:pt x="55" y="2817"/>
                    </a:cubicBezTo>
                    <a:cubicBezTo>
                      <a:pt x="62" y="3035"/>
                      <a:pt x="232" y="3154"/>
                      <a:pt x="403" y="3154"/>
                    </a:cubicBezTo>
                    <a:cubicBezTo>
                      <a:pt x="541" y="3154"/>
                      <a:pt x="680" y="3076"/>
                      <a:pt x="735" y="2912"/>
                    </a:cubicBezTo>
                    <a:cubicBezTo>
                      <a:pt x="1020" y="1974"/>
                      <a:pt x="1687" y="1089"/>
                      <a:pt x="2761" y="1035"/>
                    </a:cubicBezTo>
                    <a:cubicBezTo>
                      <a:pt x="2795" y="1033"/>
                      <a:pt x="2829" y="1032"/>
                      <a:pt x="2862" y="1032"/>
                    </a:cubicBezTo>
                    <a:cubicBezTo>
                      <a:pt x="3888" y="1032"/>
                      <a:pt x="4486" y="1839"/>
                      <a:pt x="4843" y="2722"/>
                    </a:cubicBezTo>
                    <a:cubicBezTo>
                      <a:pt x="4926" y="2946"/>
                      <a:pt x="5155" y="3065"/>
                      <a:pt x="5369" y="3065"/>
                    </a:cubicBezTo>
                    <a:cubicBezTo>
                      <a:pt x="5608" y="3065"/>
                      <a:pt x="5830" y="2916"/>
                      <a:pt x="5808" y="2600"/>
                    </a:cubicBezTo>
                    <a:cubicBezTo>
                      <a:pt x="5688" y="1129"/>
                      <a:pt x="4267" y="0"/>
                      <a:pt x="2836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1513" name="Google Shape;1513;p49"/>
          <p:cNvSpPr txBox="1">
            <a:spLocks noGrp="1"/>
          </p:cNvSpPr>
          <p:nvPr>
            <p:ph type="subTitle" idx="1"/>
          </p:nvPr>
        </p:nvSpPr>
        <p:spPr>
          <a:xfrm>
            <a:off x="720038" y="3833325"/>
            <a:ext cx="2314200" cy="62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حقوق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514" name="Google Shape;1514;p49"/>
          <p:cNvSpPr txBox="1">
            <a:spLocks noGrp="1"/>
          </p:cNvSpPr>
          <p:nvPr>
            <p:ph type="subTitle" idx="2"/>
          </p:nvPr>
        </p:nvSpPr>
        <p:spPr>
          <a:xfrm>
            <a:off x="720038" y="3130675"/>
            <a:ext cx="2314200" cy="44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Jordan Bowman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1515" name="Google Shape;1515;p49"/>
          <p:cNvSpPr txBox="1">
            <a:spLocks noGrp="1"/>
          </p:cNvSpPr>
          <p:nvPr>
            <p:ph type="subTitle" idx="3"/>
          </p:nvPr>
        </p:nvSpPr>
        <p:spPr>
          <a:xfrm>
            <a:off x="3414902" y="2340050"/>
            <a:ext cx="2314200" cy="62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حقوق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516" name="Google Shape;1516;p49"/>
          <p:cNvSpPr txBox="1">
            <a:spLocks noGrp="1"/>
          </p:cNvSpPr>
          <p:nvPr>
            <p:ph type="subTitle" idx="4"/>
          </p:nvPr>
        </p:nvSpPr>
        <p:spPr>
          <a:xfrm>
            <a:off x="3414902" y="1645571"/>
            <a:ext cx="2314200" cy="44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Jane Doe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1517" name="Google Shape;1517;p49"/>
          <p:cNvSpPr txBox="1">
            <a:spLocks noGrp="1"/>
          </p:cNvSpPr>
          <p:nvPr>
            <p:ph type="subTitle" idx="5"/>
          </p:nvPr>
        </p:nvSpPr>
        <p:spPr>
          <a:xfrm>
            <a:off x="6109779" y="3833325"/>
            <a:ext cx="2314200" cy="62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حقوق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518" name="Google Shape;1518;p49"/>
          <p:cNvSpPr txBox="1">
            <a:spLocks noGrp="1"/>
          </p:cNvSpPr>
          <p:nvPr>
            <p:ph type="subTitle" idx="6"/>
          </p:nvPr>
        </p:nvSpPr>
        <p:spPr>
          <a:xfrm>
            <a:off x="6109779" y="3130675"/>
            <a:ext cx="2314200" cy="44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Nick Bender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1519" name="Google Shape;1519;p49"/>
          <p:cNvSpPr/>
          <p:nvPr/>
        </p:nvSpPr>
        <p:spPr>
          <a:xfrm flipH="1">
            <a:off x="1799326" y="3670524"/>
            <a:ext cx="155623" cy="162802"/>
          </a:xfrm>
          <a:custGeom>
            <a:avLst/>
            <a:gdLst/>
            <a:ahLst/>
            <a:cxnLst/>
            <a:rect l="l" t="t" r="r" b="b"/>
            <a:pathLst>
              <a:path w="4718" h="4936" extrusionOk="0">
                <a:moveTo>
                  <a:pt x="3009" y="1"/>
                </a:moveTo>
                <a:cubicBezTo>
                  <a:pt x="2924" y="1"/>
                  <a:pt x="2845" y="49"/>
                  <a:pt x="2779" y="109"/>
                </a:cubicBezTo>
                <a:cubicBezTo>
                  <a:pt x="2699" y="179"/>
                  <a:pt x="2628" y="249"/>
                  <a:pt x="2568" y="329"/>
                </a:cubicBezTo>
                <a:cubicBezTo>
                  <a:pt x="2289" y="648"/>
                  <a:pt x="2079" y="1018"/>
                  <a:pt x="1829" y="1378"/>
                </a:cubicBezTo>
                <a:cubicBezTo>
                  <a:pt x="1349" y="1268"/>
                  <a:pt x="860" y="1168"/>
                  <a:pt x="361" y="1148"/>
                </a:cubicBezTo>
                <a:cubicBezTo>
                  <a:pt x="350" y="1148"/>
                  <a:pt x="340" y="1147"/>
                  <a:pt x="330" y="1147"/>
                </a:cubicBezTo>
                <a:cubicBezTo>
                  <a:pt x="95" y="1147"/>
                  <a:pt x="25" y="1257"/>
                  <a:pt x="130" y="1488"/>
                </a:cubicBezTo>
                <a:cubicBezTo>
                  <a:pt x="170" y="1568"/>
                  <a:pt x="230" y="1638"/>
                  <a:pt x="281" y="1718"/>
                </a:cubicBezTo>
                <a:cubicBezTo>
                  <a:pt x="490" y="1987"/>
                  <a:pt x="690" y="2257"/>
                  <a:pt x="890" y="2527"/>
                </a:cubicBezTo>
                <a:cubicBezTo>
                  <a:pt x="630" y="2917"/>
                  <a:pt x="381" y="3286"/>
                  <a:pt x="141" y="3666"/>
                </a:cubicBezTo>
                <a:cubicBezTo>
                  <a:pt x="71" y="3756"/>
                  <a:pt x="1" y="3876"/>
                  <a:pt x="101" y="3996"/>
                </a:cubicBezTo>
                <a:cubicBezTo>
                  <a:pt x="151" y="4051"/>
                  <a:pt x="208" y="4068"/>
                  <a:pt x="267" y="4068"/>
                </a:cubicBezTo>
                <a:cubicBezTo>
                  <a:pt x="326" y="4068"/>
                  <a:pt x="385" y="4051"/>
                  <a:pt x="441" y="4036"/>
                </a:cubicBezTo>
                <a:cubicBezTo>
                  <a:pt x="600" y="3976"/>
                  <a:pt x="750" y="3906"/>
                  <a:pt x="890" y="3836"/>
                </a:cubicBezTo>
                <a:cubicBezTo>
                  <a:pt x="1160" y="3696"/>
                  <a:pt x="1409" y="3556"/>
                  <a:pt x="1720" y="3386"/>
                </a:cubicBezTo>
                <a:cubicBezTo>
                  <a:pt x="1799" y="3906"/>
                  <a:pt x="2049" y="4305"/>
                  <a:pt x="2219" y="4745"/>
                </a:cubicBezTo>
                <a:cubicBezTo>
                  <a:pt x="2257" y="4850"/>
                  <a:pt x="2313" y="4936"/>
                  <a:pt x="2439" y="4936"/>
                </a:cubicBezTo>
                <a:cubicBezTo>
                  <a:pt x="2445" y="4936"/>
                  <a:pt x="2452" y="4936"/>
                  <a:pt x="2459" y="4935"/>
                </a:cubicBezTo>
                <a:cubicBezTo>
                  <a:pt x="2588" y="4925"/>
                  <a:pt x="2608" y="4815"/>
                  <a:pt x="2628" y="4715"/>
                </a:cubicBezTo>
                <a:cubicBezTo>
                  <a:pt x="2719" y="4356"/>
                  <a:pt x="2748" y="3986"/>
                  <a:pt x="2719" y="3616"/>
                </a:cubicBezTo>
                <a:cubicBezTo>
                  <a:pt x="2708" y="3356"/>
                  <a:pt x="2808" y="3217"/>
                  <a:pt x="3058" y="3126"/>
                </a:cubicBezTo>
                <a:cubicBezTo>
                  <a:pt x="3518" y="2957"/>
                  <a:pt x="4007" y="2827"/>
                  <a:pt x="4447" y="2597"/>
                </a:cubicBezTo>
                <a:cubicBezTo>
                  <a:pt x="4557" y="2537"/>
                  <a:pt x="4707" y="2497"/>
                  <a:pt x="4707" y="2337"/>
                </a:cubicBezTo>
                <a:cubicBezTo>
                  <a:pt x="4717" y="2167"/>
                  <a:pt x="4547" y="2167"/>
                  <a:pt x="4437" y="2107"/>
                </a:cubicBezTo>
                <a:cubicBezTo>
                  <a:pt x="4038" y="1907"/>
                  <a:pt x="3598" y="1798"/>
                  <a:pt x="3168" y="1647"/>
                </a:cubicBezTo>
                <a:cubicBezTo>
                  <a:pt x="3248" y="1198"/>
                  <a:pt x="3308" y="759"/>
                  <a:pt x="3268" y="319"/>
                </a:cubicBezTo>
                <a:cubicBezTo>
                  <a:pt x="3268" y="189"/>
                  <a:pt x="3228" y="69"/>
                  <a:pt x="3098" y="19"/>
                </a:cubicBezTo>
                <a:cubicBezTo>
                  <a:pt x="3068" y="6"/>
                  <a:pt x="3038" y="1"/>
                  <a:pt x="3009" y="1"/>
                </a:cubicBezTo>
                <a:close/>
              </a:path>
            </a:pathLst>
          </a:custGeom>
          <a:solidFill>
            <a:srgbClr val="FFC0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0" name="Google Shape;1520;p49"/>
          <p:cNvSpPr/>
          <p:nvPr/>
        </p:nvSpPr>
        <p:spPr>
          <a:xfrm flipH="1">
            <a:off x="4494188" y="2160348"/>
            <a:ext cx="155628" cy="144403"/>
          </a:xfrm>
          <a:custGeom>
            <a:avLst/>
            <a:gdLst/>
            <a:ahLst/>
            <a:cxnLst/>
            <a:rect l="l" t="t" r="r" b="b"/>
            <a:pathLst>
              <a:path w="2969" h="2755" extrusionOk="0">
                <a:moveTo>
                  <a:pt x="1263" y="1"/>
                </a:moveTo>
                <a:cubicBezTo>
                  <a:pt x="1247" y="1"/>
                  <a:pt x="1230" y="5"/>
                  <a:pt x="1210" y="14"/>
                </a:cubicBezTo>
                <a:cubicBezTo>
                  <a:pt x="1130" y="44"/>
                  <a:pt x="1099" y="74"/>
                  <a:pt x="1090" y="164"/>
                </a:cubicBezTo>
                <a:cubicBezTo>
                  <a:pt x="1090" y="314"/>
                  <a:pt x="1059" y="453"/>
                  <a:pt x="1059" y="604"/>
                </a:cubicBezTo>
                <a:cubicBezTo>
                  <a:pt x="1059" y="733"/>
                  <a:pt x="1010" y="773"/>
                  <a:pt x="910" y="804"/>
                </a:cubicBezTo>
                <a:cubicBezTo>
                  <a:pt x="660" y="893"/>
                  <a:pt x="430" y="1003"/>
                  <a:pt x="170" y="1053"/>
                </a:cubicBezTo>
                <a:cubicBezTo>
                  <a:pt x="90" y="1073"/>
                  <a:pt x="0" y="1103"/>
                  <a:pt x="0" y="1203"/>
                </a:cubicBezTo>
                <a:cubicBezTo>
                  <a:pt x="0" y="1293"/>
                  <a:pt x="80" y="1323"/>
                  <a:pt x="150" y="1353"/>
                </a:cubicBezTo>
                <a:cubicBezTo>
                  <a:pt x="390" y="1453"/>
                  <a:pt x="620" y="1543"/>
                  <a:pt x="859" y="1643"/>
                </a:cubicBezTo>
                <a:cubicBezTo>
                  <a:pt x="810" y="1923"/>
                  <a:pt x="760" y="2202"/>
                  <a:pt x="710" y="2472"/>
                </a:cubicBezTo>
                <a:cubicBezTo>
                  <a:pt x="690" y="2572"/>
                  <a:pt x="690" y="2672"/>
                  <a:pt x="790" y="2732"/>
                </a:cubicBezTo>
                <a:cubicBezTo>
                  <a:pt x="818" y="2747"/>
                  <a:pt x="847" y="2754"/>
                  <a:pt x="875" y="2754"/>
                </a:cubicBezTo>
                <a:cubicBezTo>
                  <a:pt x="939" y="2754"/>
                  <a:pt x="1001" y="2720"/>
                  <a:pt x="1050" y="2672"/>
                </a:cubicBezTo>
                <a:cubicBezTo>
                  <a:pt x="1199" y="2542"/>
                  <a:pt x="1349" y="2412"/>
                  <a:pt x="1489" y="2272"/>
                </a:cubicBezTo>
                <a:cubicBezTo>
                  <a:pt x="1560" y="2208"/>
                  <a:pt x="1621" y="2175"/>
                  <a:pt x="1697" y="2175"/>
                </a:cubicBezTo>
                <a:cubicBezTo>
                  <a:pt x="1728" y="2175"/>
                  <a:pt x="1761" y="2180"/>
                  <a:pt x="1799" y="2192"/>
                </a:cubicBezTo>
                <a:cubicBezTo>
                  <a:pt x="2109" y="2282"/>
                  <a:pt x="2418" y="2352"/>
                  <a:pt x="2738" y="2402"/>
                </a:cubicBezTo>
                <a:cubicBezTo>
                  <a:pt x="2776" y="2409"/>
                  <a:pt x="2809" y="2413"/>
                  <a:pt x="2836" y="2413"/>
                </a:cubicBezTo>
                <a:cubicBezTo>
                  <a:pt x="2958" y="2413"/>
                  <a:pt x="2968" y="2339"/>
                  <a:pt x="2878" y="2192"/>
                </a:cubicBezTo>
                <a:cubicBezTo>
                  <a:pt x="2738" y="1952"/>
                  <a:pt x="2588" y="1723"/>
                  <a:pt x="2429" y="1493"/>
                </a:cubicBezTo>
                <a:cubicBezTo>
                  <a:pt x="2349" y="1383"/>
                  <a:pt x="2338" y="1293"/>
                  <a:pt x="2418" y="1183"/>
                </a:cubicBezTo>
                <a:cubicBezTo>
                  <a:pt x="2548" y="983"/>
                  <a:pt x="2658" y="773"/>
                  <a:pt x="2778" y="564"/>
                </a:cubicBezTo>
                <a:cubicBezTo>
                  <a:pt x="2818" y="493"/>
                  <a:pt x="2848" y="424"/>
                  <a:pt x="2788" y="353"/>
                </a:cubicBezTo>
                <a:cubicBezTo>
                  <a:pt x="2762" y="327"/>
                  <a:pt x="2736" y="318"/>
                  <a:pt x="2708" y="318"/>
                </a:cubicBezTo>
                <a:cubicBezTo>
                  <a:pt x="2674" y="318"/>
                  <a:pt x="2637" y="333"/>
                  <a:pt x="2598" y="344"/>
                </a:cubicBezTo>
                <a:cubicBezTo>
                  <a:pt x="2508" y="373"/>
                  <a:pt x="2418" y="404"/>
                  <a:pt x="2329" y="424"/>
                </a:cubicBezTo>
                <a:cubicBezTo>
                  <a:pt x="2115" y="482"/>
                  <a:pt x="1979" y="518"/>
                  <a:pt x="1875" y="518"/>
                </a:cubicBezTo>
                <a:cubicBezTo>
                  <a:pt x="1691" y="518"/>
                  <a:pt x="1605" y="403"/>
                  <a:pt x="1369" y="84"/>
                </a:cubicBezTo>
                <a:cubicBezTo>
                  <a:pt x="1339" y="45"/>
                  <a:pt x="1313" y="1"/>
                  <a:pt x="1263" y="1"/>
                </a:cubicBezTo>
                <a:close/>
              </a:path>
            </a:pathLst>
          </a:custGeom>
          <a:solidFill>
            <a:srgbClr val="FFC0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1" name="Google Shape;1521;p49"/>
          <p:cNvSpPr/>
          <p:nvPr/>
        </p:nvSpPr>
        <p:spPr>
          <a:xfrm>
            <a:off x="7189068" y="3670524"/>
            <a:ext cx="155623" cy="162802"/>
          </a:xfrm>
          <a:custGeom>
            <a:avLst/>
            <a:gdLst/>
            <a:ahLst/>
            <a:cxnLst/>
            <a:rect l="l" t="t" r="r" b="b"/>
            <a:pathLst>
              <a:path w="4718" h="4936" extrusionOk="0">
                <a:moveTo>
                  <a:pt x="3009" y="1"/>
                </a:moveTo>
                <a:cubicBezTo>
                  <a:pt x="2924" y="1"/>
                  <a:pt x="2845" y="49"/>
                  <a:pt x="2779" y="109"/>
                </a:cubicBezTo>
                <a:cubicBezTo>
                  <a:pt x="2699" y="179"/>
                  <a:pt x="2628" y="249"/>
                  <a:pt x="2568" y="329"/>
                </a:cubicBezTo>
                <a:cubicBezTo>
                  <a:pt x="2289" y="648"/>
                  <a:pt x="2079" y="1018"/>
                  <a:pt x="1829" y="1378"/>
                </a:cubicBezTo>
                <a:cubicBezTo>
                  <a:pt x="1349" y="1268"/>
                  <a:pt x="860" y="1168"/>
                  <a:pt x="361" y="1148"/>
                </a:cubicBezTo>
                <a:cubicBezTo>
                  <a:pt x="350" y="1148"/>
                  <a:pt x="340" y="1147"/>
                  <a:pt x="330" y="1147"/>
                </a:cubicBezTo>
                <a:cubicBezTo>
                  <a:pt x="95" y="1147"/>
                  <a:pt x="25" y="1257"/>
                  <a:pt x="130" y="1488"/>
                </a:cubicBezTo>
                <a:cubicBezTo>
                  <a:pt x="170" y="1568"/>
                  <a:pt x="230" y="1638"/>
                  <a:pt x="281" y="1718"/>
                </a:cubicBezTo>
                <a:cubicBezTo>
                  <a:pt x="490" y="1987"/>
                  <a:pt x="690" y="2257"/>
                  <a:pt x="890" y="2527"/>
                </a:cubicBezTo>
                <a:cubicBezTo>
                  <a:pt x="630" y="2917"/>
                  <a:pt x="381" y="3286"/>
                  <a:pt x="141" y="3666"/>
                </a:cubicBezTo>
                <a:cubicBezTo>
                  <a:pt x="71" y="3756"/>
                  <a:pt x="1" y="3876"/>
                  <a:pt x="101" y="3996"/>
                </a:cubicBezTo>
                <a:cubicBezTo>
                  <a:pt x="151" y="4051"/>
                  <a:pt x="208" y="4068"/>
                  <a:pt x="267" y="4068"/>
                </a:cubicBezTo>
                <a:cubicBezTo>
                  <a:pt x="326" y="4068"/>
                  <a:pt x="385" y="4051"/>
                  <a:pt x="441" y="4036"/>
                </a:cubicBezTo>
                <a:cubicBezTo>
                  <a:pt x="600" y="3976"/>
                  <a:pt x="750" y="3906"/>
                  <a:pt x="890" y="3836"/>
                </a:cubicBezTo>
                <a:cubicBezTo>
                  <a:pt x="1160" y="3696"/>
                  <a:pt x="1409" y="3556"/>
                  <a:pt x="1720" y="3386"/>
                </a:cubicBezTo>
                <a:cubicBezTo>
                  <a:pt x="1799" y="3906"/>
                  <a:pt x="2049" y="4305"/>
                  <a:pt x="2219" y="4745"/>
                </a:cubicBezTo>
                <a:cubicBezTo>
                  <a:pt x="2257" y="4850"/>
                  <a:pt x="2313" y="4936"/>
                  <a:pt x="2439" y="4936"/>
                </a:cubicBezTo>
                <a:cubicBezTo>
                  <a:pt x="2445" y="4936"/>
                  <a:pt x="2452" y="4936"/>
                  <a:pt x="2459" y="4935"/>
                </a:cubicBezTo>
                <a:cubicBezTo>
                  <a:pt x="2588" y="4925"/>
                  <a:pt x="2608" y="4815"/>
                  <a:pt x="2628" y="4715"/>
                </a:cubicBezTo>
                <a:cubicBezTo>
                  <a:pt x="2719" y="4356"/>
                  <a:pt x="2748" y="3986"/>
                  <a:pt x="2719" y="3616"/>
                </a:cubicBezTo>
                <a:cubicBezTo>
                  <a:pt x="2708" y="3356"/>
                  <a:pt x="2808" y="3217"/>
                  <a:pt x="3058" y="3126"/>
                </a:cubicBezTo>
                <a:cubicBezTo>
                  <a:pt x="3518" y="2957"/>
                  <a:pt x="4007" y="2827"/>
                  <a:pt x="4447" y="2597"/>
                </a:cubicBezTo>
                <a:cubicBezTo>
                  <a:pt x="4557" y="2537"/>
                  <a:pt x="4707" y="2497"/>
                  <a:pt x="4707" y="2337"/>
                </a:cubicBezTo>
                <a:cubicBezTo>
                  <a:pt x="4717" y="2167"/>
                  <a:pt x="4547" y="2167"/>
                  <a:pt x="4437" y="2107"/>
                </a:cubicBezTo>
                <a:cubicBezTo>
                  <a:pt x="4038" y="1907"/>
                  <a:pt x="3598" y="1798"/>
                  <a:pt x="3168" y="1647"/>
                </a:cubicBezTo>
                <a:cubicBezTo>
                  <a:pt x="3248" y="1198"/>
                  <a:pt x="3308" y="759"/>
                  <a:pt x="3268" y="319"/>
                </a:cubicBezTo>
                <a:cubicBezTo>
                  <a:pt x="3268" y="189"/>
                  <a:pt x="3228" y="69"/>
                  <a:pt x="3098" y="19"/>
                </a:cubicBezTo>
                <a:cubicBezTo>
                  <a:pt x="3068" y="6"/>
                  <a:pt x="3038" y="1"/>
                  <a:pt x="3009" y="1"/>
                </a:cubicBezTo>
                <a:close/>
              </a:path>
            </a:pathLst>
          </a:custGeom>
          <a:solidFill>
            <a:srgbClr val="FFC0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6" name="Google Shape;1526;p50"/>
          <p:cNvSpPr txBox="1">
            <a:spLocks noGrp="1"/>
          </p:cNvSpPr>
          <p:nvPr>
            <p:ph type="ctrTitle"/>
          </p:nvPr>
        </p:nvSpPr>
        <p:spPr>
          <a:xfrm>
            <a:off x="4551300" y="540002"/>
            <a:ext cx="3872700" cy="106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متشکرم!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527" name="Google Shape;1527;p50"/>
          <p:cNvSpPr txBox="1">
            <a:spLocks noGrp="1"/>
          </p:cNvSpPr>
          <p:nvPr>
            <p:ph type="subTitle" idx="2"/>
          </p:nvPr>
        </p:nvSpPr>
        <p:spPr>
          <a:xfrm>
            <a:off x="4551300" y="2165653"/>
            <a:ext cx="3872700" cy="100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cs typeface="B Nazanin" panose="00000700000000000000" pitchFamily="2" charset="-78"/>
              </a:rPr>
              <a:t>youremail@freepik.com</a:t>
            </a:r>
            <a:endParaRPr dirty="0">
              <a:cs typeface="B Nazanin" panose="00000700000000000000" pitchFamily="2" charset="-78"/>
            </a:endParaRPr>
          </a:p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cs typeface="B Nazanin" panose="00000700000000000000" pitchFamily="2" charset="-78"/>
              </a:rPr>
              <a:t>+34 654 321 678</a:t>
            </a:r>
            <a:endParaRPr dirty="0">
              <a:cs typeface="B Nazanin" panose="00000700000000000000" pitchFamily="2" charset="-78"/>
            </a:endParaRPr>
          </a:p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cs typeface="B Nazanin" panose="00000700000000000000" pitchFamily="2" charset="-78"/>
              </a:rPr>
              <a:t>20begir.com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528" name="Google Shape;1528;p50"/>
          <p:cNvSpPr txBox="1">
            <a:spLocks noGrp="1"/>
          </p:cNvSpPr>
          <p:nvPr>
            <p:ph type="subTitle" idx="1"/>
          </p:nvPr>
        </p:nvSpPr>
        <p:spPr>
          <a:xfrm>
            <a:off x="4551300" y="1767575"/>
            <a:ext cx="3872700" cy="435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آیا هیچ سوالی دارید؟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529" name="Google Shape;1529;p50"/>
          <p:cNvSpPr txBox="1"/>
          <p:nvPr/>
        </p:nvSpPr>
        <p:spPr>
          <a:xfrm>
            <a:off x="4563075" y="4316225"/>
            <a:ext cx="3852000" cy="26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 b="1">
                <a:solidFill>
                  <a:srgbClr val="180E44"/>
                </a:solidFill>
                <a:latin typeface="Muli"/>
                <a:ea typeface="Muli"/>
                <a:cs typeface="B Nazanin" panose="00000700000000000000" pitchFamily="2" charset="-78"/>
                <a:sym typeface="Muli"/>
              </a:rPr>
              <a:t>Please keep this slide for attribution</a:t>
            </a:r>
            <a:endParaRPr sz="1000" b="1">
              <a:solidFill>
                <a:srgbClr val="180E44"/>
              </a:solidFill>
              <a:latin typeface="Muli"/>
              <a:ea typeface="Muli"/>
              <a:cs typeface="B Nazanin" panose="00000700000000000000" pitchFamily="2" charset="-78"/>
              <a:sym typeface="Muli"/>
            </a:endParaRPr>
          </a:p>
        </p:txBody>
      </p:sp>
      <p:grpSp>
        <p:nvGrpSpPr>
          <p:cNvPr id="1530" name="Google Shape;1530;p50"/>
          <p:cNvGrpSpPr/>
          <p:nvPr/>
        </p:nvGrpSpPr>
        <p:grpSpPr>
          <a:xfrm>
            <a:off x="543269" y="444023"/>
            <a:ext cx="8111083" cy="4311679"/>
            <a:chOff x="543269" y="444023"/>
            <a:chExt cx="8111083" cy="4311679"/>
          </a:xfrm>
        </p:grpSpPr>
        <p:grpSp>
          <p:nvGrpSpPr>
            <p:cNvPr id="1531" name="Google Shape;1531;p50"/>
            <p:cNvGrpSpPr/>
            <p:nvPr/>
          </p:nvGrpSpPr>
          <p:grpSpPr>
            <a:xfrm>
              <a:off x="577377" y="1302531"/>
              <a:ext cx="3881086" cy="3070050"/>
              <a:chOff x="3621325" y="3963525"/>
              <a:chExt cx="1760050" cy="1392250"/>
            </a:xfrm>
          </p:grpSpPr>
          <p:sp>
            <p:nvSpPr>
              <p:cNvPr id="1532" name="Google Shape;1532;p50"/>
              <p:cNvSpPr/>
              <p:nvPr/>
            </p:nvSpPr>
            <p:spPr>
              <a:xfrm>
                <a:off x="4507075" y="4134150"/>
                <a:ext cx="447150" cy="282375"/>
              </a:xfrm>
              <a:custGeom>
                <a:avLst/>
                <a:gdLst/>
                <a:ahLst/>
                <a:cxnLst/>
                <a:rect l="l" t="t" r="r" b="b"/>
                <a:pathLst>
                  <a:path w="17886" h="11295" extrusionOk="0">
                    <a:moveTo>
                      <a:pt x="8314" y="2928"/>
                    </a:moveTo>
                    <a:cubicBezTo>
                      <a:pt x="8403" y="2928"/>
                      <a:pt x="8483" y="2938"/>
                      <a:pt x="8574" y="2938"/>
                    </a:cubicBezTo>
                    <a:cubicBezTo>
                      <a:pt x="8643" y="2948"/>
                      <a:pt x="8703" y="2958"/>
                      <a:pt x="8773" y="2968"/>
                    </a:cubicBezTo>
                    <a:cubicBezTo>
                      <a:pt x="8843" y="2978"/>
                      <a:pt x="8903" y="2988"/>
                      <a:pt x="8973" y="2998"/>
                    </a:cubicBezTo>
                    <a:lnTo>
                      <a:pt x="9303" y="3088"/>
                    </a:lnTo>
                    <a:cubicBezTo>
                      <a:pt x="9353" y="3098"/>
                      <a:pt x="9403" y="3118"/>
                      <a:pt x="9443" y="3138"/>
                    </a:cubicBezTo>
                    <a:cubicBezTo>
                      <a:pt x="9502" y="3158"/>
                      <a:pt x="9553" y="3168"/>
                      <a:pt x="9602" y="3188"/>
                    </a:cubicBezTo>
                    <a:cubicBezTo>
                      <a:pt x="9662" y="3218"/>
                      <a:pt x="9722" y="3238"/>
                      <a:pt x="9782" y="3267"/>
                    </a:cubicBezTo>
                    <a:cubicBezTo>
                      <a:pt x="9842" y="3298"/>
                      <a:pt x="9893" y="3338"/>
                      <a:pt x="9952" y="3378"/>
                    </a:cubicBezTo>
                    <a:lnTo>
                      <a:pt x="10042" y="3438"/>
                    </a:lnTo>
                    <a:cubicBezTo>
                      <a:pt x="10012" y="3458"/>
                      <a:pt x="9982" y="3467"/>
                      <a:pt x="9952" y="3487"/>
                    </a:cubicBezTo>
                    <a:lnTo>
                      <a:pt x="9942" y="3487"/>
                    </a:lnTo>
                    <a:cubicBezTo>
                      <a:pt x="9913" y="3498"/>
                      <a:pt x="9893" y="3518"/>
                      <a:pt x="9862" y="3527"/>
                    </a:cubicBezTo>
                    <a:lnTo>
                      <a:pt x="9653" y="3618"/>
                    </a:lnTo>
                    <a:cubicBezTo>
                      <a:pt x="9593" y="3647"/>
                      <a:pt x="9522" y="3667"/>
                      <a:pt x="9462" y="3698"/>
                    </a:cubicBezTo>
                    <a:cubicBezTo>
                      <a:pt x="9323" y="3747"/>
                      <a:pt x="9183" y="3797"/>
                      <a:pt x="9053" y="3857"/>
                    </a:cubicBezTo>
                    <a:cubicBezTo>
                      <a:pt x="8983" y="3887"/>
                      <a:pt x="8913" y="3927"/>
                      <a:pt x="8843" y="3967"/>
                    </a:cubicBezTo>
                    <a:cubicBezTo>
                      <a:pt x="8783" y="3997"/>
                      <a:pt x="8723" y="4027"/>
                      <a:pt x="8663" y="4067"/>
                    </a:cubicBezTo>
                    <a:lnTo>
                      <a:pt x="8274" y="4277"/>
                    </a:lnTo>
                    <a:cubicBezTo>
                      <a:pt x="8154" y="4347"/>
                      <a:pt x="8034" y="4417"/>
                      <a:pt x="7914" y="4477"/>
                    </a:cubicBezTo>
                    <a:cubicBezTo>
                      <a:pt x="7784" y="4546"/>
                      <a:pt x="7664" y="4617"/>
                      <a:pt x="7534" y="4686"/>
                    </a:cubicBezTo>
                    <a:cubicBezTo>
                      <a:pt x="7415" y="4757"/>
                      <a:pt x="7284" y="4826"/>
                      <a:pt x="7164" y="4897"/>
                    </a:cubicBezTo>
                    <a:cubicBezTo>
                      <a:pt x="7044" y="4976"/>
                      <a:pt x="6915" y="5056"/>
                      <a:pt x="6795" y="5136"/>
                    </a:cubicBezTo>
                    <a:cubicBezTo>
                      <a:pt x="6675" y="5216"/>
                      <a:pt x="6565" y="5296"/>
                      <a:pt x="6445" y="5376"/>
                    </a:cubicBezTo>
                    <a:cubicBezTo>
                      <a:pt x="6335" y="5446"/>
                      <a:pt x="6225" y="5506"/>
                      <a:pt x="6116" y="5576"/>
                    </a:cubicBezTo>
                    <a:lnTo>
                      <a:pt x="6076" y="5536"/>
                    </a:lnTo>
                    <a:lnTo>
                      <a:pt x="6005" y="5466"/>
                    </a:lnTo>
                    <a:cubicBezTo>
                      <a:pt x="5965" y="5426"/>
                      <a:pt x="5916" y="5386"/>
                      <a:pt x="5876" y="5336"/>
                    </a:cubicBezTo>
                    <a:cubicBezTo>
                      <a:pt x="5865" y="5326"/>
                      <a:pt x="5856" y="5306"/>
                      <a:pt x="5845" y="5286"/>
                    </a:cubicBezTo>
                    <a:cubicBezTo>
                      <a:pt x="5836" y="5276"/>
                      <a:pt x="5826" y="5256"/>
                      <a:pt x="5816" y="5246"/>
                    </a:cubicBezTo>
                    <a:cubicBezTo>
                      <a:pt x="5806" y="5206"/>
                      <a:pt x="5786" y="5156"/>
                      <a:pt x="5776" y="5116"/>
                    </a:cubicBezTo>
                    <a:lnTo>
                      <a:pt x="5746" y="4996"/>
                    </a:lnTo>
                    <a:cubicBezTo>
                      <a:pt x="5746" y="4966"/>
                      <a:pt x="5746" y="4946"/>
                      <a:pt x="5736" y="4917"/>
                    </a:cubicBezTo>
                    <a:cubicBezTo>
                      <a:pt x="5736" y="4897"/>
                      <a:pt x="5746" y="4866"/>
                      <a:pt x="5746" y="4846"/>
                    </a:cubicBezTo>
                    <a:cubicBezTo>
                      <a:pt x="5746" y="4806"/>
                      <a:pt x="5756" y="4766"/>
                      <a:pt x="5766" y="4726"/>
                    </a:cubicBezTo>
                    <a:cubicBezTo>
                      <a:pt x="5776" y="4677"/>
                      <a:pt x="5786" y="4637"/>
                      <a:pt x="5806" y="4597"/>
                    </a:cubicBezTo>
                    <a:cubicBezTo>
                      <a:pt x="5816" y="4566"/>
                      <a:pt x="5836" y="4526"/>
                      <a:pt x="5845" y="4497"/>
                    </a:cubicBezTo>
                    <a:cubicBezTo>
                      <a:pt x="5865" y="4467"/>
                      <a:pt x="5885" y="4427"/>
                      <a:pt x="5905" y="4387"/>
                    </a:cubicBezTo>
                    <a:cubicBezTo>
                      <a:pt x="5945" y="4327"/>
                      <a:pt x="5996" y="4257"/>
                      <a:pt x="6036" y="4197"/>
                    </a:cubicBezTo>
                    <a:cubicBezTo>
                      <a:pt x="6056" y="4157"/>
                      <a:pt x="6085" y="4127"/>
                      <a:pt x="6116" y="4087"/>
                    </a:cubicBezTo>
                    <a:cubicBezTo>
                      <a:pt x="6185" y="3997"/>
                      <a:pt x="6265" y="3927"/>
                      <a:pt x="6345" y="3847"/>
                    </a:cubicBezTo>
                    <a:lnTo>
                      <a:pt x="6585" y="3638"/>
                    </a:lnTo>
                    <a:cubicBezTo>
                      <a:pt x="6595" y="3618"/>
                      <a:pt x="6615" y="3607"/>
                      <a:pt x="6625" y="3598"/>
                    </a:cubicBezTo>
                    <a:cubicBezTo>
                      <a:pt x="6675" y="3558"/>
                      <a:pt x="6725" y="3527"/>
                      <a:pt x="6765" y="3498"/>
                    </a:cubicBezTo>
                    <a:cubicBezTo>
                      <a:pt x="6815" y="3458"/>
                      <a:pt x="6865" y="3427"/>
                      <a:pt x="6915" y="3398"/>
                    </a:cubicBezTo>
                    <a:cubicBezTo>
                      <a:pt x="6955" y="3367"/>
                      <a:pt x="6995" y="3347"/>
                      <a:pt x="7044" y="3318"/>
                    </a:cubicBezTo>
                    <a:cubicBezTo>
                      <a:pt x="7095" y="3287"/>
                      <a:pt x="7144" y="3267"/>
                      <a:pt x="7195" y="3248"/>
                    </a:cubicBezTo>
                    <a:cubicBezTo>
                      <a:pt x="7264" y="3208"/>
                      <a:pt x="7335" y="3178"/>
                      <a:pt x="7415" y="3158"/>
                    </a:cubicBezTo>
                    <a:cubicBezTo>
                      <a:pt x="7515" y="3118"/>
                      <a:pt x="7624" y="3078"/>
                      <a:pt x="7734" y="3048"/>
                    </a:cubicBezTo>
                    <a:cubicBezTo>
                      <a:pt x="7784" y="3028"/>
                      <a:pt x="7834" y="3008"/>
                      <a:pt x="7894" y="2988"/>
                    </a:cubicBezTo>
                    <a:cubicBezTo>
                      <a:pt x="7924" y="2988"/>
                      <a:pt x="7954" y="2978"/>
                      <a:pt x="7974" y="2968"/>
                    </a:cubicBezTo>
                    <a:cubicBezTo>
                      <a:pt x="8004" y="2958"/>
                      <a:pt x="8024" y="2958"/>
                      <a:pt x="8044" y="2958"/>
                    </a:cubicBezTo>
                    <a:cubicBezTo>
                      <a:pt x="8064" y="2948"/>
                      <a:pt x="8084" y="2948"/>
                      <a:pt x="8104" y="2948"/>
                    </a:cubicBezTo>
                    <a:cubicBezTo>
                      <a:pt x="8134" y="2938"/>
                      <a:pt x="8154" y="2938"/>
                      <a:pt x="8184" y="2938"/>
                    </a:cubicBezTo>
                    <a:cubicBezTo>
                      <a:pt x="8204" y="2938"/>
                      <a:pt x="8224" y="2938"/>
                      <a:pt x="8244" y="2928"/>
                    </a:cubicBezTo>
                    <a:close/>
                    <a:moveTo>
                      <a:pt x="5376" y="1160"/>
                    </a:moveTo>
                    <a:lnTo>
                      <a:pt x="5406" y="1189"/>
                    </a:lnTo>
                    <a:cubicBezTo>
                      <a:pt x="5426" y="1200"/>
                      <a:pt x="5436" y="1209"/>
                      <a:pt x="5456" y="1220"/>
                    </a:cubicBezTo>
                    <a:cubicBezTo>
                      <a:pt x="5466" y="1229"/>
                      <a:pt x="5486" y="1240"/>
                      <a:pt x="5496" y="1249"/>
                    </a:cubicBezTo>
                    <a:cubicBezTo>
                      <a:pt x="5546" y="1280"/>
                      <a:pt x="5606" y="1309"/>
                      <a:pt x="5656" y="1339"/>
                    </a:cubicBezTo>
                    <a:cubicBezTo>
                      <a:pt x="5716" y="1369"/>
                      <a:pt x="5786" y="1389"/>
                      <a:pt x="5845" y="1419"/>
                    </a:cubicBezTo>
                    <a:cubicBezTo>
                      <a:pt x="5876" y="1439"/>
                      <a:pt x="5905" y="1449"/>
                      <a:pt x="5945" y="1459"/>
                    </a:cubicBezTo>
                    <a:lnTo>
                      <a:pt x="6036" y="1489"/>
                    </a:lnTo>
                    <a:cubicBezTo>
                      <a:pt x="6076" y="1509"/>
                      <a:pt x="6125" y="1519"/>
                      <a:pt x="6165" y="1529"/>
                    </a:cubicBezTo>
                    <a:cubicBezTo>
                      <a:pt x="6196" y="1529"/>
                      <a:pt x="6225" y="1539"/>
                      <a:pt x="6245" y="1539"/>
                    </a:cubicBezTo>
                    <a:cubicBezTo>
                      <a:pt x="6265" y="1549"/>
                      <a:pt x="6296" y="1549"/>
                      <a:pt x="6315" y="1559"/>
                    </a:cubicBezTo>
                    <a:cubicBezTo>
                      <a:pt x="6405" y="1569"/>
                      <a:pt x="6485" y="1579"/>
                      <a:pt x="6575" y="1589"/>
                    </a:cubicBezTo>
                    <a:cubicBezTo>
                      <a:pt x="6615" y="1589"/>
                      <a:pt x="6655" y="1599"/>
                      <a:pt x="6695" y="1599"/>
                    </a:cubicBezTo>
                    <a:cubicBezTo>
                      <a:pt x="6755" y="1599"/>
                      <a:pt x="6805" y="1599"/>
                      <a:pt x="6865" y="1589"/>
                    </a:cubicBezTo>
                    <a:cubicBezTo>
                      <a:pt x="6925" y="1579"/>
                      <a:pt x="6985" y="1569"/>
                      <a:pt x="7044" y="1549"/>
                    </a:cubicBezTo>
                    <a:cubicBezTo>
                      <a:pt x="7064" y="1549"/>
                      <a:pt x="7084" y="1539"/>
                      <a:pt x="7104" y="1529"/>
                    </a:cubicBezTo>
                    <a:cubicBezTo>
                      <a:pt x="7124" y="1529"/>
                      <a:pt x="7144" y="1519"/>
                      <a:pt x="7164" y="1509"/>
                    </a:cubicBezTo>
                    <a:cubicBezTo>
                      <a:pt x="7184" y="1509"/>
                      <a:pt x="7215" y="1499"/>
                      <a:pt x="7235" y="1489"/>
                    </a:cubicBezTo>
                    <a:cubicBezTo>
                      <a:pt x="7244" y="1489"/>
                      <a:pt x="7255" y="1479"/>
                      <a:pt x="7264" y="1479"/>
                    </a:cubicBezTo>
                    <a:cubicBezTo>
                      <a:pt x="7284" y="1469"/>
                      <a:pt x="7295" y="1459"/>
                      <a:pt x="7304" y="1459"/>
                    </a:cubicBezTo>
                    <a:cubicBezTo>
                      <a:pt x="7324" y="1469"/>
                      <a:pt x="7335" y="1479"/>
                      <a:pt x="7355" y="1479"/>
                    </a:cubicBezTo>
                    <a:cubicBezTo>
                      <a:pt x="7364" y="1489"/>
                      <a:pt x="7384" y="1499"/>
                      <a:pt x="7395" y="1509"/>
                    </a:cubicBezTo>
                    <a:cubicBezTo>
                      <a:pt x="7424" y="1529"/>
                      <a:pt x="7464" y="1549"/>
                      <a:pt x="7495" y="1569"/>
                    </a:cubicBezTo>
                    <a:lnTo>
                      <a:pt x="7674" y="1689"/>
                    </a:lnTo>
                    <a:cubicBezTo>
                      <a:pt x="7824" y="1789"/>
                      <a:pt x="7974" y="1889"/>
                      <a:pt x="8124" y="1979"/>
                    </a:cubicBezTo>
                    <a:cubicBezTo>
                      <a:pt x="8283" y="2068"/>
                      <a:pt x="8434" y="2159"/>
                      <a:pt x="8594" y="2248"/>
                    </a:cubicBezTo>
                    <a:cubicBezTo>
                      <a:pt x="8674" y="2288"/>
                      <a:pt x="8743" y="2328"/>
                      <a:pt x="8823" y="2368"/>
                    </a:cubicBezTo>
                    <a:cubicBezTo>
                      <a:pt x="8903" y="2408"/>
                      <a:pt x="8983" y="2448"/>
                      <a:pt x="9063" y="2499"/>
                    </a:cubicBezTo>
                    <a:cubicBezTo>
                      <a:pt x="9093" y="2519"/>
                      <a:pt x="9133" y="2539"/>
                      <a:pt x="9173" y="2558"/>
                    </a:cubicBezTo>
                    <a:cubicBezTo>
                      <a:pt x="9213" y="2578"/>
                      <a:pt x="9263" y="2608"/>
                      <a:pt x="9303" y="2628"/>
                    </a:cubicBezTo>
                    <a:cubicBezTo>
                      <a:pt x="9343" y="2648"/>
                      <a:pt x="9393" y="2678"/>
                      <a:pt x="9433" y="2698"/>
                    </a:cubicBezTo>
                    <a:lnTo>
                      <a:pt x="9553" y="2758"/>
                    </a:lnTo>
                    <a:cubicBezTo>
                      <a:pt x="9713" y="2838"/>
                      <a:pt x="9873" y="2938"/>
                      <a:pt x="10022" y="3028"/>
                    </a:cubicBezTo>
                    <a:cubicBezTo>
                      <a:pt x="10152" y="3118"/>
                      <a:pt x="10292" y="3198"/>
                      <a:pt x="10432" y="3278"/>
                    </a:cubicBezTo>
                    <a:cubicBezTo>
                      <a:pt x="10402" y="3298"/>
                      <a:pt x="10372" y="3307"/>
                      <a:pt x="10332" y="3318"/>
                    </a:cubicBezTo>
                    <a:cubicBezTo>
                      <a:pt x="10272" y="3347"/>
                      <a:pt x="10212" y="3367"/>
                      <a:pt x="10152" y="3398"/>
                    </a:cubicBezTo>
                    <a:cubicBezTo>
                      <a:pt x="10142" y="3387"/>
                      <a:pt x="10142" y="3378"/>
                      <a:pt x="10132" y="3378"/>
                    </a:cubicBezTo>
                    <a:cubicBezTo>
                      <a:pt x="10092" y="3347"/>
                      <a:pt x="10052" y="3307"/>
                      <a:pt x="10002" y="3278"/>
                    </a:cubicBezTo>
                    <a:cubicBezTo>
                      <a:pt x="9952" y="3248"/>
                      <a:pt x="9902" y="3208"/>
                      <a:pt x="9853" y="3188"/>
                    </a:cubicBezTo>
                    <a:cubicBezTo>
                      <a:pt x="9802" y="3158"/>
                      <a:pt x="9753" y="3128"/>
                      <a:pt x="9702" y="3108"/>
                    </a:cubicBezTo>
                    <a:cubicBezTo>
                      <a:pt x="9642" y="3088"/>
                      <a:pt x="9582" y="3068"/>
                      <a:pt x="9533" y="3048"/>
                    </a:cubicBezTo>
                    <a:cubicBezTo>
                      <a:pt x="9482" y="3028"/>
                      <a:pt x="9433" y="3008"/>
                      <a:pt x="9383" y="2998"/>
                    </a:cubicBezTo>
                    <a:cubicBezTo>
                      <a:pt x="9273" y="2958"/>
                      <a:pt x="9163" y="2928"/>
                      <a:pt x="9053" y="2908"/>
                    </a:cubicBezTo>
                    <a:lnTo>
                      <a:pt x="8723" y="2848"/>
                    </a:lnTo>
                    <a:cubicBezTo>
                      <a:pt x="8663" y="2838"/>
                      <a:pt x="8603" y="2838"/>
                      <a:pt x="8543" y="2828"/>
                    </a:cubicBezTo>
                    <a:cubicBezTo>
                      <a:pt x="8494" y="2828"/>
                      <a:pt x="8434" y="2818"/>
                      <a:pt x="8383" y="2818"/>
                    </a:cubicBezTo>
                    <a:lnTo>
                      <a:pt x="8354" y="2818"/>
                    </a:lnTo>
                    <a:cubicBezTo>
                      <a:pt x="8314" y="2818"/>
                      <a:pt x="8263" y="2818"/>
                      <a:pt x="8214" y="2828"/>
                    </a:cubicBezTo>
                    <a:lnTo>
                      <a:pt x="8174" y="2828"/>
                    </a:lnTo>
                    <a:cubicBezTo>
                      <a:pt x="8164" y="2828"/>
                      <a:pt x="8144" y="2828"/>
                      <a:pt x="8124" y="2838"/>
                    </a:cubicBezTo>
                    <a:cubicBezTo>
                      <a:pt x="8094" y="2838"/>
                      <a:pt x="8064" y="2848"/>
                      <a:pt x="8034" y="2848"/>
                    </a:cubicBezTo>
                    <a:lnTo>
                      <a:pt x="7824" y="2908"/>
                    </a:lnTo>
                    <a:cubicBezTo>
                      <a:pt x="7714" y="2948"/>
                      <a:pt x="7604" y="2978"/>
                      <a:pt x="7504" y="3018"/>
                    </a:cubicBezTo>
                    <a:cubicBezTo>
                      <a:pt x="7395" y="3058"/>
                      <a:pt x="7295" y="3098"/>
                      <a:pt x="7195" y="3138"/>
                    </a:cubicBezTo>
                    <a:cubicBezTo>
                      <a:pt x="7084" y="3188"/>
                      <a:pt x="6985" y="3238"/>
                      <a:pt x="6885" y="3298"/>
                    </a:cubicBezTo>
                    <a:cubicBezTo>
                      <a:pt x="6835" y="3327"/>
                      <a:pt x="6795" y="3367"/>
                      <a:pt x="6745" y="3398"/>
                    </a:cubicBezTo>
                    <a:cubicBezTo>
                      <a:pt x="6695" y="3427"/>
                      <a:pt x="6655" y="3458"/>
                      <a:pt x="6605" y="3487"/>
                    </a:cubicBezTo>
                    <a:cubicBezTo>
                      <a:pt x="6565" y="3527"/>
                      <a:pt x="6515" y="3558"/>
                      <a:pt x="6475" y="3598"/>
                    </a:cubicBezTo>
                    <a:cubicBezTo>
                      <a:pt x="6435" y="3638"/>
                      <a:pt x="6395" y="3667"/>
                      <a:pt x="6355" y="3707"/>
                    </a:cubicBezTo>
                    <a:cubicBezTo>
                      <a:pt x="6265" y="3787"/>
                      <a:pt x="6185" y="3867"/>
                      <a:pt x="6105" y="3947"/>
                    </a:cubicBezTo>
                    <a:cubicBezTo>
                      <a:pt x="6065" y="3987"/>
                      <a:pt x="6036" y="4027"/>
                      <a:pt x="5996" y="4067"/>
                    </a:cubicBezTo>
                    <a:cubicBezTo>
                      <a:pt x="5965" y="4117"/>
                      <a:pt x="5925" y="4167"/>
                      <a:pt x="5896" y="4217"/>
                    </a:cubicBezTo>
                    <a:cubicBezTo>
                      <a:pt x="5865" y="4257"/>
                      <a:pt x="5836" y="4307"/>
                      <a:pt x="5806" y="4357"/>
                    </a:cubicBezTo>
                    <a:cubicBezTo>
                      <a:pt x="5786" y="4397"/>
                      <a:pt x="5756" y="4447"/>
                      <a:pt x="5736" y="4497"/>
                    </a:cubicBezTo>
                    <a:cubicBezTo>
                      <a:pt x="5706" y="4557"/>
                      <a:pt x="5686" y="4606"/>
                      <a:pt x="5666" y="4666"/>
                    </a:cubicBezTo>
                    <a:cubicBezTo>
                      <a:pt x="5656" y="4717"/>
                      <a:pt x="5646" y="4777"/>
                      <a:pt x="5636" y="4826"/>
                    </a:cubicBezTo>
                    <a:lnTo>
                      <a:pt x="5636" y="4917"/>
                    </a:lnTo>
                    <a:lnTo>
                      <a:pt x="5636" y="4996"/>
                    </a:lnTo>
                    <a:cubicBezTo>
                      <a:pt x="5646" y="5056"/>
                      <a:pt x="5666" y="5116"/>
                      <a:pt x="5676" y="5166"/>
                    </a:cubicBezTo>
                    <a:cubicBezTo>
                      <a:pt x="5696" y="5226"/>
                      <a:pt x="5706" y="5276"/>
                      <a:pt x="5736" y="5326"/>
                    </a:cubicBezTo>
                    <a:cubicBezTo>
                      <a:pt x="5746" y="5346"/>
                      <a:pt x="5766" y="5366"/>
                      <a:pt x="5776" y="5396"/>
                    </a:cubicBezTo>
                    <a:cubicBezTo>
                      <a:pt x="5796" y="5416"/>
                      <a:pt x="5816" y="5446"/>
                      <a:pt x="5845" y="5466"/>
                    </a:cubicBezTo>
                    <a:cubicBezTo>
                      <a:pt x="5876" y="5506"/>
                      <a:pt x="5916" y="5536"/>
                      <a:pt x="5956" y="5576"/>
                    </a:cubicBezTo>
                    <a:lnTo>
                      <a:pt x="6016" y="5636"/>
                    </a:lnTo>
                    <a:cubicBezTo>
                      <a:pt x="6016" y="5636"/>
                      <a:pt x="6025" y="5636"/>
                      <a:pt x="6025" y="5646"/>
                    </a:cubicBezTo>
                    <a:cubicBezTo>
                      <a:pt x="5996" y="5666"/>
                      <a:pt x="5956" y="5696"/>
                      <a:pt x="5925" y="5716"/>
                    </a:cubicBezTo>
                    <a:cubicBezTo>
                      <a:pt x="5865" y="5756"/>
                      <a:pt x="5816" y="5796"/>
                      <a:pt x="5756" y="5836"/>
                    </a:cubicBezTo>
                    <a:lnTo>
                      <a:pt x="5666" y="5896"/>
                    </a:lnTo>
                    <a:lnTo>
                      <a:pt x="5606" y="5865"/>
                    </a:lnTo>
                    <a:lnTo>
                      <a:pt x="5516" y="5805"/>
                    </a:lnTo>
                    <a:cubicBezTo>
                      <a:pt x="5436" y="5756"/>
                      <a:pt x="5366" y="5696"/>
                      <a:pt x="5296" y="5656"/>
                    </a:cubicBezTo>
                    <a:cubicBezTo>
                      <a:pt x="5216" y="5606"/>
                      <a:pt x="5136" y="5566"/>
                      <a:pt x="5057" y="5526"/>
                    </a:cubicBezTo>
                    <a:cubicBezTo>
                      <a:pt x="4977" y="5486"/>
                      <a:pt x="4897" y="5446"/>
                      <a:pt x="4826" y="5406"/>
                    </a:cubicBezTo>
                    <a:cubicBezTo>
                      <a:pt x="4746" y="5366"/>
                      <a:pt x="4666" y="5326"/>
                      <a:pt x="4597" y="5286"/>
                    </a:cubicBezTo>
                    <a:cubicBezTo>
                      <a:pt x="4437" y="5206"/>
                      <a:pt x="4277" y="5126"/>
                      <a:pt x="4137" y="5036"/>
                    </a:cubicBezTo>
                    <a:cubicBezTo>
                      <a:pt x="4057" y="4986"/>
                      <a:pt x="3987" y="4937"/>
                      <a:pt x="3907" y="4886"/>
                    </a:cubicBezTo>
                    <a:cubicBezTo>
                      <a:pt x="3838" y="4837"/>
                      <a:pt x="3758" y="4786"/>
                      <a:pt x="3687" y="4737"/>
                    </a:cubicBezTo>
                    <a:cubicBezTo>
                      <a:pt x="3607" y="4677"/>
                      <a:pt x="3538" y="4626"/>
                      <a:pt x="3458" y="4566"/>
                    </a:cubicBezTo>
                    <a:cubicBezTo>
                      <a:pt x="3378" y="4517"/>
                      <a:pt x="3308" y="4467"/>
                      <a:pt x="3228" y="4417"/>
                    </a:cubicBezTo>
                    <a:cubicBezTo>
                      <a:pt x="3168" y="4367"/>
                      <a:pt x="3088" y="4317"/>
                      <a:pt x="3018" y="4277"/>
                    </a:cubicBezTo>
                    <a:cubicBezTo>
                      <a:pt x="2948" y="4227"/>
                      <a:pt x="2868" y="4177"/>
                      <a:pt x="2798" y="4127"/>
                    </a:cubicBezTo>
                    <a:cubicBezTo>
                      <a:pt x="2718" y="4077"/>
                      <a:pt x="2648" y="4027"/>
                      <a:pt x="2579" y="3977"/>
                    </a:cubicBezTo>
                    <a:lnTo>
                      <a:pt x="2488" y="3917"/>
                    </a:lnTo>
                    <a:cubicBezTo>
                      <a:pt x="2468" y="3897"/>
                      <a:pt x="2439" y="3877"/>
                      <a:pt x="2408" y="3847"/>
                    </a:cubicBezTo>
                    <a:cubicBezTo>
                      <a:pt x="2408" y="3847"/>
                      <a:pt x="2419" y="3847"/>
                      <a:pt x="2419" y="3837"/>
                    </a:cubicBezTo>
                    <a:cubicBezTo>
                      <a:pt x="2459" y="3817"/>
                      <a:pt x="2499" y="3797"/>
                      <a:pt x="2528" y="3767"/>
                    </a:cubicBezTo>
                    <a:cubicBezTo>
                      <a:pt x="2559" y="3747"/>
                      <a:pt x="2579" y="3718"/>
                      <a:pt x="2608" y="3698"/>
                    </a:cubicBezTo>
                    <a:cubicBezTo>
                      <a:pt x="2628" y="3667"/>
                      <a:pt x="2659" y="3638"/>
                      <a:pt x="2679" y="3607"/>
                    </a:cubicBezTo>
                    <a:cubicBezTo>
                      <a:pt x="2688" y="3578"/>
                      <a:pt x="2708" y="3538"/>
                      <a:pt x="2718" y="3507"/>
                    </a:cubicBezTo>
                    <a:cubicBezTo>
                      <a:pt x="2728" y="3467"/>
                      <a:pt x="2738" y="3427"/>
                      <a:pt x="2738" y="3387"/>
                    </a:cubicBezTo>
                    <a:cubicBezTo>
                      <a:pt x="2748" y="3307"/>
                      <a:pt x="2738" y="3238"/>
                      <a:pt x="2728" y="3168"/>
                    </a:cubicBezTo>
                    <a:cubicBezTo>
                      <a:pt x="2708" y="3088"/>
                      <a:pt x="2679" y="3018"/>
                      <a:pt x="2639" y="2948"/>
                    </a:cubicBezTo>
                    <a:cubicBezTo>
                      <a:pt x="2628" y="2918"/>
                      <a:pt x="2608" y="2878"/>
                      <a:pt x="2588" y="2848"/>
                    </a:cubicBezTo>
                    <a:cubicBezTo>
                      <a:pt x="2568" y="2828"/>
                      <a:pt x="2559" y="2818"/>
                      <a:pt x="2548" y="2798"/>
                    </a:cubicBezTo>
                    <a:cubicBezTo>
                      <a:pt x="2528" y="2778"/>
                      <a:pt x="2519" y="2758"/>
                      <a:pt x="2499" y="2738"/>
                    </a:cubicBezTo>
                    <a:cubicBezTo>
                      <a:pt x="2528" y="2728"/>
                      <a:pt x="2568" y="2708"/>
                      <a:pt x="2599" y="2698"/>
                    </a:cubicBezTo>
                    <a:cubicBezTo>
                      <a:pt x="2679" y="2668"/>
                      <a:pt x="2758" y="2628"/>
                      <a:pt x="2838" y="2598"/>
                    </a:cubicBezTo>
                    <a:cubicBezTo>
                      <a:pt x="2858" y="2588"/>
                      <a:pt x="2878" y="2578"/>
                      <a:pt x="2908" y="2568"/>
                    </a:cubicBezTo>
                    <a:cubicBezTo>
                      <a:pt x="2918" y="2558"/>
                      <a:pt x="2938" y="2548"/>
                      <a:pt x="2958" y="2539"/>
                    </a:cubicBezTo>
                    <a:cubicBezTo>
                      <a:pt x="2998" y="2519"/>
                      <a:pt x="3038" y="2488"/>
                      <a:pt x="3078" y="2468"/>
                    </a:cubicBezTo>
                    <a:cubicBezTo>
                      <a:pt x="3118" y="2439"/>
                      <a:pt x="3158" y="2419"/>
                      <a:pt x="3188" y="2399"/>
                    </a:cubicBezTo>
                    <a:cubicBezTo>
                      <a:pt x="3228" y="2379"/>
                      <a:pt x="3268" y="2359"/>
                      <a:pt x="3298" y="2339"/>
                    </a:cubicBezTo>
                    <a:cubicBezTo>
                      <a:pt x="3378" y="2299"/>
                      <a:pt x="3458" y="2248"/>
                      <a:pt x="3538" y="2208"/>
                    </a:cubicBezTo>
                    <a:cubicBezTo>
                      <a:pt x="3607" y="2168"/>
                      <a:pt x="3687" y="2128"/>
                      <a:pt x="3767" y="2088"/>
                    </a:cubicBezTo>
                    <a:cubicBezTo>
                      <a:pt x="3807" y="2059"/>
                      <a:pt x="3847" y="2039"/>
                      <a:pt x="3887" y="2019"/>
                    </a:cubicBezTo>
                    <a:cubicBezTo>
                      <a:pt x="3917" y="1999"/>
                      <a:pt x="3957" y="1969"/>
                      <a:pt x="3987" y="1959"/>
                    </a:cubicBezTo>
                    <a:cubicBezTo>
                      <a:pt x="4067" y="1909"/>
                      <a:pt x="4157" y="1869"/>
                      <a:pt x="4237" y="1829"/>
                    </a:cubicBezTo>
                    <a:lnTo>
                      <a:pt x="4297" y="1799"/>
                    </a:lnTo>
                    <a:cubicBezTo>
                      <a:pt x="4307" y="1789"/>
                      <a:pt x="4327" y="1779"/>
                      <a:pt x="4347" y="1769"/>
                    </a:cubicBezTo>
                    <a:cubicBezTo>
                      <a:pt x="4387" y="1749"/>
                      <a:pt x="4417" y="1729"/>
                      <a:pt x="4457" y="1709"/>
                    </a:cubicBezTo>
                    <a:cubicBezTo>
                      <a:pt x="4537" y="1659"/>
                      <a:pt x="4626" y="1619"/>
                      <a:pt x="4706" y="1579"/>
                    </a:cubicBezTo>
                    <a:cubicBezTo>
                      <a:pt x="4786" y="1539"/>
                      <a:pt x="4866" y="1499"/>
                      <a:pt x="4937" y="1459"/>
                    </a:cubicBezTo>
                    <a:cubicBezTo>
                      <a:pt x="5017" y="1419"/>
                      <a:pt x="5097" y="1369"/>
                      <a:pt x="5166" y="1320"/>
                    </a:cubicBezTo>
                    <a:cubicBezTo>
                      <a:pt x="5206" y="1289"/>
                      <a:pt x="5236" y="1269"/>
                      <a:pt x="5276" y="1240"/>
                    </a:cubicBezTo>
                    <a:cubicBezTo>
                      <a:pt x="5306" y="1209"/>
                      <a:pt x="5336" y="1180"/>
                      <a:pt x="5366" y="1160"/>
                    </a:cubicBezTo>
                    <a:close/>
                    <a:moveTo>
                      <a:pt x="6265" y="340"/>
                    </a:moveTo>
                    <a:cubicBezTo>
                      <a:pt x="6315" y="380"/>
                      <a:pt x="6375" y="420"/>
                      <a:pt x="6435" y="460"/>
                    </a:cubicBezTo>
                    <a:lnTo>
                      <a:pt x="6585" y="550"/>
                    </a:lnTo>
                    <a:cubicBezTo>
                      <a:pt x="6695" y="630"/>
                      <a:pt x="6815" y="700"/>
                      <a:pt x="6925" y="780"/>
                    </a:cubicBezTo>
                    <a:lnTo>
                      <a:pt x="7284" y="989"/>
                    </a:lnTo>
                    <a:cubicBezTo>
                      <a:pt x="7404" y="1060"/>
                      <a:pt x="7515" y="1129"/>
                      <a:pt x="7634" y="1200"/>
                    </a:cubicBezTo>
                    <a:cubicBezTo>
                      <a:pt x="7794" y="1300"/>
                      <a:pt x="7944" y="1399"/>
                      <a:pt x="8104" y="1489"/>
                    </a:cubicBezTo>
                    <a:cubicBezTo>
                      <a:pt x="8263" y="1589"/>
                      <a:pt x="8423" y="1679"/>
                      <a:pt x="8574" y="1779"/>
                    </a:cubicBezTo>
                    <a:cubicBezTo>
                      <a:pt x="8723" y="1869"/>
                      <a:pt x="8873" y="1969"/>
                      <a:pt x="9033" y="2059"/>
                    </a:cubicBezTo>
                    <a:cubicBezTo>
                      <a:pt x="9183" y="2159"/>
                      <a:pt x="9343" y="2259"/>
                      <a:pt x="9502" y="2348"/>
                    </a:cubicBezTo>
                    <a:cubicBezTo>
                      <a:pt x="9673" y="2439"/>
                      <a:pt x="9833" y="2539"/>
                      <a:pt x="9992" y="2638"/>
                    </a:cubicBezTo>
                    <a:cubicBezTo>
                      <a:pt x="10152" y="2728"/>
                      <a:pt x="10312" y="2828"/>
                      <a:pt x="10482" y="2918"/>
                    </a:cubicBezTo>
                    <a:cubicBezTo>
                      <a:pt x="10592" y="2988"/>
                      <a:pt x="10712" y="3048"/>
                      <a:pt x="10832" y="3118"/>
                    </a:cubicBezTo>
                    <a:cubicBezTo>
                      <a:pt x="10801" y="3128"/>
                      <a:pt x="10772" y="3138"/>
                      <a:pt x="10732" y="3158"/>
                    </a:cubicBezTo>
                    <a:lnTo>
                      <a:pt x="10522" y="3248"/>
                    </a:lnTo>
                    <a:cubicBezTo>
                      <a:pt x="10372" y="3158"/>
                      <a:pt x="10222" y="3068"/>
                      <a:pt x="10072" y="2968"/>
                    </a:cubicBezTo>
                    <a:cubicBezTo>
                      <a:pt x="9922" y="2868"/>
                      <a:pt x="9762" y="2768"/>
                      <a:pt x="9602" y="2688"/>
                    </a:cubicBezTo>
                    <a:lnTo>
                      <a:pt x="9482" y="2628"/>
                    </a:lnTo>
                    <a:cubicBezTo>
                      <a:pt x="9433" y="2608"/>
                      <a:pt x="9393" y="2578"/>
                      <a:pt x="9343" y="2558"/>
                    </a:cubicBezTo>
                    <a:cubicBezTo>
                      <a:pt x="9303" y="2539"/>
                      <a:pt x="9263" y="2519"/>
                      <a:pt x="9223" y="2488"/>
                    </a:cubicBezTo>
                    <a:cubicBezTo>
                      <a:pt x="9193" y="2468"/>
                      <a:pt x="9153" y="2448"/>
                      <a:pt x="9123" y="2428"/>
                    </a:cubicBezTo>
                    <a:lnTo>
                      <a:pt x="8883" y="2308"/>
                    </a:lnTo>
                    <a:cubicBezTo>
                      <a:pt x="8803" y="2259"/>
                      <a:pt x="8723" y="2219"/>
                      <a:pt x="8643" y="2168"/>
                    </a:cubicBezTo>
                    <a:cubicBezTo>
                      <a:pt x="8563" y="2128"/>
                      <a:pt x="8483" y="2079"/>
                      <a:pt x="8403" y="2039"/>
                    </a:cubicBezTo>
                    <a:cubicBezTo>
                      <a:pt x="8334" y="1999"/>
                      <a:pt x="8263" y="1949"/>
                      <a:pt x="8194" y="1909"/>
                    </a:cubicBezTo>
                    <a:lnTo>
                      <a:pt x="7954" y="1759"/>
                    </a:lnTo>
                    <a:cubicBezTo>
                      <a:pt x="7884" y="1709"/>
                      <a:pt x="7804" y="1659"/>
                      <a:pt x="7734" y="1609"/>
                    </a:cubicBezTo>
                    <a:cubicBezTo>
                      <a:pt x="7664" y="1559"/>
                      <a:pt x="7594" y="1519"/>
                      <a:pt x="7524" y="1469"/>
                    </a:cubicBezTo>
                    <a:cubicBezTo>
                      <a:pt x="7495" y="1449"/>
                      <a:pt x="7455" y="1429"/>
                      <a:pt x="7424" y="1399"/>
                    </a:cubicBezTo>
                    <a:lnTo>
                      <a:pt x="7364" y="1369"/>
                    </a:lnTo>
                    <a:cubicBezTo>
                      <a:pt x="7355" y="1359"/>
                      <a:pt x="7344" y="1359"/>
                      <a:pt x="7335" y="1359"/>
                    </a:cubicBezTo>
                    <a:cubicBezTo>
                      <a:pt x="7324" y="1349"/>
                      <a:pt x="7315" y="1349"/>
                      <a:pt x="7304" y="1349"/>
                    </a:cubicBezTo>
                    <a:cubicBezTo>
                      <a:pt x="7304" y="1349"/>
                      <a:pt x="7295" y="1359"/>
                      <a:pt x="7284" y="1359"/>
                    </a:cubicBezTo>
                    <a:lnTo>
                      <a:pt x="7275" y="1359"/>
                    </a:lnTo>
                    <a:cubicBezTo>
                      <a:pt x="7264" y="1359"/>
                      <a:pt x="7255" y="1369"/>
                      <a:pt x="7255" y="1369"/>
                    </a:cubicBezTo>
                    <a:cubicBezTo>
                      <a:pt x="7224" y="1379"/>
                      <a:pt x="7195" y="1399"/>
                      <a:pt x="7164" y="1399"/>
                    </a:cubicBezTo>
                    <a:cubicBezTo>
                      <a:pt x="7135" y="1419"/>
                      <a:pt x="7104" y="1419"/>
                      <a:pt x="7075" y="1429"/>
                    </a:cubicBezTo>
                    <a:cubicBezTo>
                      <a:pt x="7015" y="1449"/>
                      <a:pt x="6955" y="1469"/>
                      <a:pt x="6895" y="1479"/>
                    </a:cubicBezTo>
                    <a:cubicBezTo>
                      <a:pt x="6855" y="1479"/>
                      <a:pt x="6805" y="1489"/>
                      <a:pt x="6765" y="1489"/>
                    </a:cubicBezTo>
                    <a:lnTo>
                      <a:pt x="6635" y="1489"/>
                    </a:lnTo>
                    <a:cubicBezTo>
                      <a:pt x="6585" y="1479"/>
                      <a:pt x="6535" y="1479"/>
                      <a:pt x="6485" y="1469"/>
                    </a:cubicBezTo>
                    <a:cubicBezTo>
                      <a:pt x="6435" y="1459"/>
                      <a:pt x="6395" y="1449"/>
                      <a:pt x="6345" y="1449"/>
                    </a:cubicBezTo>
                    <a:cubicBezTo>
                      <a:pt x="6325" y="1439"/>
                      <a:pt x="6296" y="1439"/>
                      <a:pt x="6276" y="1429"/>
                    </a:cubicBezTo>
                    <a:cubicBezTo>
                      <a:pt x="6245" y="1429"/>
                      <a:pt x="6216" y="1419"/>
                      <a:pt x="6176" y="1409"/>
                    </a:cubicBezTo>
                    <a:cubicBezTo>
                      <a:pt x="6165" y="1409"/>
                      <a:pt x="6145" y="1399"/>
                      <a:pt x="6125" y="1399"/>
                    </a:cubicBezTo>
                    <a:cubicBezTo>
                      <a:pt x="6105" y="1389"/>
                      <a:pt x="6085" y="1389"/>
                      <a:pt x="6076" y="1379"/>
                    </a:cubicBezTo>
                    <a:lnTo>
                      <a:pt x="6056" y="1379"/>
                    </a:lnTo>
                    <a:cubicBezTo>
                      <a:pt x="6025" y="1369"/>
                      <a:pt x="5996" y="1359"/>
                      <a:pt x="5976" y="1349"/>
                    </a:cubicBezTo>
                    <a:lnTo>
                      <a:pt x="5965" y="1349"/>
                    </a:lnTo>
                    <a:cubicBezTo>
                      <a:pt x="5826" y="1280"/>
                      <a:pt x="5686" y="1220"/>
                      <a:pt x="5556" y="1140"/>
                    </a:cubicBezTo>
                    <a:cubicBezTo>
                      <a:pt x="5536" y="1120"/>
                      <a:pt x="5516" y="1109"/>
                      <a:pt x="5496" y="1089"/>
                    </a:cubicBezTo>
                    <a:cubicBezTo>
                      <a:pt x="5476" y="1080"/>
                      <a:pt x="5466" y="1069"/>
                      <a:pt x="5446" y="1060"/>
                    </a:cubicBezTo>
                    <a:cubicBezTo>
                      <a:pt x="5446" y="1049"/>
                      <a:pt x="5436" y="1049"/>
                      <a:pt x="5436" y="1040"/>
                    </a:cubicBezTo>
                    <a:cubicBezTo>
                      <a:pt x="5426" y="1040"/>
                      <a:pt x="5416" y="1029"/>
                      <a:pt x="5406" y="1029"/>
                    </a:cubicBezTo>
                    <a:cubicBezTo>
                      <a:pt x="5406" y="1020"/>
                      <a:pt x="5396" y="1020"/>
                      <a:pt x="5386" y="1020"/>
                    </a:cubicBezTo>
                    <a:lnTo>
                      <a:pt x="5376" y="1020"/>
                    </a:lnTo>
                    <a:cubicBezTo>
                      <a:pt x="5356" y="1020"/>
                      <a:pt x="5336" y="1020"/>
                      <a:pt x="5326" y="1029"/>
                    </a:cubicBezTo>
                    <a:lnTo>
                      <a:pt x="5276" y="1080"/>
                    </a:lnTo>
                    <a:lnTo>
                      <a:pt x="5246" y="1109"/>
                    </a:lnTo>
                    <a:cubicBezTo>
                      <a:pt x="5226" y="1129"/>
                      <a:pt x="5206" y="1149"/>
                      <a:pt x="5176" y="1169"/>
                    </a:cubicBezTo>
                    <a:cubicBezTo>
                      <a:pt x="5166" y="1189"/>
                      <a:pt x="5146" y="1200"/>
                      <a:pt x="5136" y="1209"/>
                    </a:cubicBezTo>
                    <a:cubicBezTo>
                      <a:pt x="5116" y="1220"/>
                      <a:pt x="5097" y="1240"/>
                      <a:pt x="5077" y="1249"/>
                    </a:cubicBezTo>
                    <a:cubicBezTo>
                      <a:pt x="5046" y="1280"/>
                      <a:pt x="5006" y="1300"/>
                      <a:pt x="4977" y="1320"/>
                    </a:cubicBezTo>
                    <a:cubicBezTo>
                      <a:pt x="4906" y="1359"/>
                      <a:pt x="4826" y="1399"/>
                      <a:pt x="4757" y="1439"/>
                    </a:cubicBezTo>
                    <a:lnTo>
                      <a:pt x="4517" y="1559"/>
                    </a:lnTo>
                    <a:cubicBezTo>
                      <a:pt x="4477" y="1579"/>
                      <a:pt x="4437" y="1609"/>
                      <a:pt x="4397" y="1629"/>
                    </a:cubicBezTo>
                    <a:cubicBezTo>
                      <a:pt x="4357" y="1649"/>
                      <a:pt x="4327" y="1669"/>
                      <a:pt x="4287" y="1689"/>
                    </a:cubicBezTo>
                    <a:cubicBezTo>
                      <a:pt x="4247" y="1709"/>
                      <a:pt x="4217" y="1729"/>
                      <a:pt x="4177" y="1749"/>
                    </a:cubicBezTo>
                    <a:cubicBezTo>
                      <a:pt x="4127" y="1769"/>
                      <a:pt x="4087" y="1789"/>
                      <a:pt x="4047" y="1809"/>
                    </a:cubicBezTo>
                    <a:cubicBezTo>
                      <a:pt x="3967" y="1849"/>
                      <a:pt x="3887" y="1889"/>
                      <a:pt x="3818" y="1939"/>
                    </a:cubicBezTo>
                    <a:cubicBezTo>
                      <a:pt x="3778" y="1959"/>
                      <a:pt x="3738" y="1979"/>
                      <a:pt x="3707" y="1999"/>
                    </a:cubicBezTo>
                    <a:cubicBezTo>
                      <a:pt x="3658" y="2029"/>
                      <a:pt x="3618" y="2049"/>
                      <a:pt x="3578" y="2068"/>
                    </a:cubicBezTo>
                    <a:lnTo>
                      <a:pt x="3458" y="2128"/>
                    </a:lnTo>
                    <a:cubicBezTo>
                      <a:pt x="3427" y="2148"/>
                      <a:pt x="3388" y="2168"/>
                      <a:pt x="3348" y="2199"/>
                    </a:cubicBezTo>
                    <a:cubicBezTo>
                      <a:pt x="3308" y="2219"/>
                      <a:pt x="3278" y="2239"/>
                      <a:pt x="3238" y="2259"/>
                    </a:cubicBezTo>
                    <a:cubicBezTo>
                      <a:pt x="3198" y="2268"/>
                      <a:pt x="3168" y="2288"/>
                      <a:pt x="3128" y="2308"/>
                    </a:cubicBezTo>
                    <a:cubicBezTo>
                      <a:pt x="3088" y="2328"/>
                      <a:pt x="3048" y="2359"/>
                      <a:pt x="3008" y="2379"/>
                    </a:cubicBezTo>
                    <a:cubicBezTo>
                      <a:pt x="2968" y="2399"/>
                      <a:pt x="2938" y="2428"/>
                      <a:pt x="2898" y="2448"/>
                    </a:cubicBezTo>
                    <a:lnTo>
                      <a:pt x="2748" y="2508"/>
                    </a:lnTo>
                    <a:cubicBezTo>
                      <a:pt x="2688" y="2528"/>
                      <a:pt x="2639" y="2558"/>
                      <a:pt x="2588" y="2578"/>
                    </a:cubicBezTo>
                    <a:lnTo>
                      <a:pt x="2499" y="2608"/>
                    </a:lnTo>
                    <a:cubicBezTo>
                      <a:pt x="2488" y="2618"/>
                      <a:pt x="2468" y="2618"/>
                      <a:pt x="2459" y="2628"/>
                    </a:cubicBezTo>
                    <a:cubicBezTo>
                      <a:pt x="2448" y="2628"/>
                      <a:pt x="2448" y="2628"/>
                      <a:pt x="2439" y="2638"/>
                    </a:cubicBezTo>
                    <a:cubicBezTo>
                      <a:pt x="2428" y="2638"/>
                      <a:pt x="2419" y="2648"/>
                      <a:pt x="2408" y="2648"/>
                    </a:cubicBezTo>
                    <a:cubicBezTo>
                      <a:pt x="2388" y="2658"/>
                      <a:pt x="2379" y="2668"/>
                      <a:pt x="2368" y="2678"/>
                    </a:cubicBezTo>
                    <a:cubicBezTo>
                      <a:pt x="2368" y="2688"/>
                      <a:pt x="2368" y="2698"/>
                      <a:pt x="2359" y="2708"/>
                    </a:cubicBezTo>
                    <a:lnTo>
                      <a:pt x="2359" y="2738"/>
                    </a:lnTo>
                    <a:cubicBezTo>
                      <a:pt x="2359" y="2748"/>
                      <a:pt x="2368" y="2758"/>
                      <a:pt x="2368" y="2768"/>
                    </a:cubicBezTo>
                    <a:cubicBezTo>
                      <a:pt x="2379" y="2788"/>
                      <a:pt x="2399" y="2808"/>
                      <a:pt x="2419" y="2828"/>
                    </a:cubicBezTo>
                    <a:cubicBezTo>
                      <a:pt x="2439" y="2848"/>
                      <a:pt x="2459" y="2868"/>
                      <a:pt x="2468" y="2888"/>
                    </a:cubicBezTo>
                    <a:cubicBezTo>
                      <a:pt x="2508" y="2938"/>
                      <a:pt x="2539" y="2988"/>
                      <a:pt x="2568" y="3038"/>
                    </a:cubicBezTo>
                    <a:cubicBezTo>
                      <a:pt x="2599" y="3098"/>
                      <a:pt x="2619" y="3168"/>
                      <a:pt x="2628" y="3228"/>
                    </a:cubicBezTo>
                    <a:cubicBezTo>
                      <a:pt x="2639" y="3278"/>
                      <a:pt x="2639" y="3327"/>
                      <a:pt x="2639" y="3387"/>
                    </a:cubicBezTo>
                    <a:cubicBezTo>
                      <a:pt x="2628" y="3418"/>
                      <a:pt x="2628" y="3458"/>
                      <a:pt x="2619" y="3487"/>
                    </a:cubicBezTo>
                    <a:cubicBezTo>
                      <a:pt x="2599" y="3518"/>
                      <a:pt x="2588" y="3547"/>
                      <a:pt x="2568" y="3578"/>
                    </a:cubicBezTo>
                    <a:cubicBezTo>
                      <a:pt x="2539" y="3607"/>
                      <a:pt x="2508" y="3647"/>
                      <a:pt x="2479" y="3678"/>
                    </a:cubicBezTo>
                    <a:cubicBezTo>
                      <a:pt x="2428" y="3707"/>
                      <a:pt x="2379" y="3738"/>
                      <a:pt x="2319" y="3767"/>
                    </a:cubicBezTo>
                    <a:cubicBezTo>
                      <a:pt x="2319" y="3767"/>
                      <a:pt x="2308" y="3777"/>
                      <a:pt x="2299" y="3777"/>
                    </a:cubicBezTo>
                    <a:lnTo>
                      <a:pt x="2268" y="3807"/>
                    </a:lnTo>
                    <a:lnTo>
                      <a:pt x="2268" y="3837"/>
                    </a:lnTo>
                    <a:lnTo>
                      <a:pt x="2268" y="3857"/>
                    </a:lnTo>
                    <a:cubicBezTo>
                      <a:pt x="2268" y="3867"/>
                      <a:pt x="2279" y="3877"/>
                      <a:pt x="2279" y="3887"/>
                    </a:cubicBezTo>
                    <a:cubicBezTo>
                      <a:pt x="2299" y="3897"/>
                      <a:pt x="2308" y="3917"/>
                      <a:pt x="2328" y="3927"/>
                    </a:cubicBezTo>
                    <a:cubicBezTo>
                      <a:pt x="2359" y="3957"/>
                      <a:pt x="2399" y="3987"/>
                      <a:pt x="2439" y="4007"/>
                    </a:cubicBezTo>
                    <a:cubicBezTo>
                      <a:pt x="2488" y="4047"/>
                      <a:pt x="2548" y="4087"/>
                      <a:pt x="2608" y="4127"/>
                    </a:cubicBezTo>
                    <a:cubicBezTo>
                      <a:pt x="2758" y="4227"/>
                      <a:pt x="2918" y="4327"/>
                      <a:pt x="3078" y="4427"/>
                    </a:cubicBezTo>
                    <a:cubicBezTo>
                      <a:pt x="3148" y="4477"/>
                      <a:pt x="3208" y="4517"/>
                      <a:pt x="3278" y="4566"/>
                    </a:cubicBezTo>
                    <a:cubicBezTo>
                      <a:pt x="3348" y="4617"/>
                      <a:pt x="3418" y="4666"/>
                      <a:pt x="3498" y="4717"/>
                    </a:cubicBezTo>
                    <a:cubicBezTo>
                      <a:pt x="3538" y="4746"/>
                      <a:pt x="3587" y="4786"/>
                      <a:pt x="3638" y="4817"/>
                    </a:cubicBezTo>
                    <a:lnTo>
                      <a:pt x="3818" y="4937"/>
                    </a:lnTo>
                    <a:cubicBezTo>
                      <a:pt x="3887" y="4976"/>
                      <a:pt x="3947" y="5016"/>
                      <a:pt x="4017" y="5056"/>
                    </a:cubicBezTo>
                    <a:cubicBezTo>
                      <a:pt x="4077" y="5106"/>
                      <a:pt x="4147" y="5146"/>
                      <a:pt x="4207" y="5186"/>
                    </a:cubicBezTo>
                    <a:cubicBezTo>
                      <a:pt x="4267" y="5216"/>
                      <a:pt x="4327" y="5246"/>
                      <a:pt x="4387" y="5286"/>
                    </a:cubicBezTo>
                    <a:lnTo>
                      <a:pt x="4626" y="5406"/>
                    </a:lnTo>
                    <a:cubicBezTo>
                      <a:pt x="4706" y="5446"/>
                      <a:pt x="4786" y="5486"/>
                      <a:pt x="4857" y="5526"/>
                    </a:cubicBezTo>
                    <a:cubicBezTo>
                      <a:pt x="4946" y="5566"/>
                      <a:pt x="5026" y="5616"/>
                      <a:pt x="5106" y="5656"/>
                    </a:cubicBezTo>
                    <a:cubicBezTo>
                      <a:pt x="5146" y="5676"/>
                      <a:pt x="5186" y="5696"/>
                      <a:pt x="5216" y="5725"/>
                    </a:cubicBezTo>
                    <a:cubicBezTo>
                      <a:pt x="5256" y="5745"/>
                      <a:pt x="5286" y="5765"/>
                      <a:pt x="5316" y="5785"/>
                    </a:cubicBezTo>
                    <a:cubicBezTo>
                      <a:pt x="5366" y="5816"/>
                      <a:pt x="5416" y="5856"/>
                      <a:pt x="5456" y="5885"/>
                    </a:cubicBezTo>
                    <a:cubicBezTo>
                      <a:pt x="5476" y="5896"/>
                      <a:pt x="5506" y="5916"/>
                      <a:pt x="5526" y="5925"/>
                    </a:cubicBezTo>
                    <a:cubicBezTo>
                      <a:pt x="5546" y="5936"/>
                      <a:pt x="5566" y="5945"/>
                      <a:pt x="5576" y="5965"/>
                    </a:cubicBezTo>
                    <a:cubicBezTo>
                      <a:pt x="5556" y="5976"/>
                      <a:pt x="5536" y="5996"/>
                      <a:pt x="5516" y="6005"/>
                    </a:cubicBezTo>
                    <a:cubicBezTo>
                      <a:pt x="5476" y="6036"/>
                      <a:pt x="5436" y="6056"/>
                      <a:pt x="5406" y="6096"/>
                    </a:cubicBezTo>
                    <a:cubicBezTo>
                      <a:pt x="5396" y="6105"/>
                      <a:pt x="5396" y="6125"/>
                      <a:pt x="5386" y="6145"/>
                    </a:cubicBezTo>
                    <a:lnTo>
                      <a:pt x="5026" y="5905"/>
                    </a:lnTo>
                    <a:cubicBezTo>
                      <a:pt x="4897" y="5816"/>
                      <a:pt x="4766" y="5716"/>
                      <a:pt x="4637" y="5626"/>
                    </a:cubicBezTo>
                    <a:cubicBezTo>
                      <a:pt x="4507" y="5536"/>
                      <a:pt x="4387" y="5446"/>
                      <a:pt x="4257" y="5356"/>
                    </a:cubicBezTo>
                    <a:cubicBezTo>
                      <a:pt x="4097" y="5256"/>
                      <a:pt x="3947" y="5156"/>
                      <a:pt x="3787" y="5056"/>
                    </a:cubicBezTo>
                    <a:cubicBezTo>
                      <a:pt x="3627" y="4957"/>
                      <a:pt x="3478" y="4866"/>
                      <a:pt x="3318" y="4766"/>
                    </a:cubicBezTo>
                    <a:cubicBezTo>
                      <a:pt x="3248" y="4717"/>
                      <a:pt x="3178" y="4666"/>
                      <a:pt x="3098" y="4626"/>
                    </a:cubicBezTo>
                    <a:cubicBezTo>
                      <a:pt x="3028" y="4586"/>
                      <a:pt x="2948" y="4537"/>
                      <a:pt x="2868" y="4497"/>
                    </a:cubicBezTo>
                    <a:cubicBezTo>
                      <a:pt x="2708" y="4417"/>
                      <a:pt x="2559" y="4327"/>
                      <a:pt x="2399" y="4247"/>
                    </a:cubicBezTo>
                    <a:cubicBezTo>
                      <a:pt x="2239" y="4167"/>
                      <a:pt x="2089" y="4077"/>
                      <a:pt x="1929" y="3997"/>
                    </a:cubicBezTo>
                    <a:lnTo>
                      <a:pt x="1689" y="3877"/>
                    </a:lnTo>
                    <a:cubicBezTo>
                      <a:pt x="1619" y="3827"/>
                      <a:pt x="1539" y="3787"/>
                      <a:pt x="1469" y="3738"/>
                    </a:cubicBezTo>
                    <a:cubicBezTo>
                      <a:pt x="1400" y="3698"/>
                      <a:pt x="1320" y="3647"/>
                      <a:pt x="1249" y="3607"/>
                    </a:cubicBezTo>
                    <a:cubicBezTo>
                      <a:pt x="1169" y="3567"/>
                      <a:pt x="1100" y="3527"/>
                      <a:pt x="1020" y="3487"/>
                    </a:cubicBezTo>
                    <a:cubicBezTo>
                      <a:pt x="940" y="3438"/>
                      <a:pt x="860" y="3387"/>
                      <a:pt x="780" y="3347"/>
                    </a:cubicBezTo>
                    <a:cubicBezTo>
                      <a:pt x="770" y="3338"/>
                      <a:pt x="760" y="3338"/>
                      <a:pt x="750" y="3327"/>
                    </a:cubicBezTo>
                    <a:cubicBezTo>
                      <a:pt x="840" y="3287"/>
                      <a:pt x="940" y="3248"/>
                      <a:pt x="1029" y="3208"/>
                    </a:cubicBezTo>
                    <a:cubicBezTo>
                      <a:pt x="1160" y="3158"/>
                      <a:pt x="1289" y="3098"/>
                      <a:pt x="1409" y="3038"/>
                    </a:cubicBezTo>
                    <a:cubicBezTo>
                      <a:pt x="1529" y="2978"/>
                      <a:pt x="1649" y="2908"/>
                      <a:pt x="1769" y="2848"/>
                    </a:cubicBezTo>
                    <a:cubicBezTo>
                      <a:pt x="1849" y="2798"/>
                      <a:pt x="1919" y="2758"/>
                      <a:pt x="1999" y="2708"/>
                    </a:cubicBezTo>
                    <a:cubicBezTo>
                      <a:pt x="2079" y="2668"/>
                      <a:pt x="2149" y="2618"/>
                      <a:pt x="2228" y="2578"/>
                    </a:cubicBezTo>
                    <a:lnTo>
                      <a:pt x="2408" y="2488"/>
                    </a:lnTo>
                    <a:lnTo>
                      <a:pt x="2468" y="2459"/>
                    </a:lnTo>
                    <a:cubicBezTo>
                      <a:pt x="2539" y="2419"/>
                      <a:pt x="2619" y="2379"/>
                      <a:pt x="2688" y="2328"/>
                    </a:cubicBezTo>
                    <a:cubicBezTo>
                      <a:pt x="2758" y="2279"/>
                      <a:pt x="2828" y="2239"/>
                      <a:pt x="2898" y="2199"/>
                    </a:cubicBezTo>
                    <a:cubicBezTo>
                      <a:pt x="2978" y="2148"/>
                      <a:pt x="3058" y="2108"/>
                      <a:pt x="3138" y="2068"/>
                    </a:cubicBezTo>
                    <a:cubicBezTo>
                      <a:pt x="3288" y="1989"/>
                      <a:pt x="3438" y="1909"/>
                      <a:pt x="3587" y="1819"/>
                    </a:cubicBezTo>
                    <a:cubicBezTo>
                      <a:pt x="3747" y="1729"/>
                      <a:pt x="3907" y="1639"/>
                      <a:pt x="4057" y="1559"/>
                    </a:cubicBezTo>
                    <a:cubicBezTo>
                      <a:pt x="4217" y="1469"/>
                      <a:pt x="4367" y="1369"/>
                      <a:pt x="4517" y="1280"/>
                    </a:cubicBezTo>
                    <a:cubicBezTo>
                      <a:pt x="4686" y="1189"/>
                      <a:pt x="4846" y="1089"/>
                      <a:pt x="5006" y="989"/>
                    </a:cubicBezTo>
                    <a:cubicBezTo>
                      <a:pt x="5077" y="940"/>
                      <a:pt x="5156" y="889"/>
                      <a:pt x="5226" y="849"/>
                    </a:cubicBezTo>
                    <a:cubicBezTo>
                      <a:pt x="5306" y="800"/>
                      <a:pt x="5386" y="760"/>
                      <a:pt x="5466" y="720"/>
                    </a:cubicBezTo>
                    <a:cubicBezTo>
                      <a:pt x="5596" y="660"/>
                      <a:pt x="5736" y="610"/>
                      <a:pt x="5856" y="540"/>
                    </a:cubicBezTo>
                    <a:cubicBezTo>
                      <a:pt x="5965" y="490"/>
                      <a:pt x="6076" y="420"/>
                      <a:pt x="6185" y="370"/>
                    </a:cubicBezTo>
                    <a:cubicBezTo>
                      <a:pt x="6205" y="360"/>
                      <a:pt x="6236" y="350"/>
                      <a:pt x="6256" y="340"/>
                    </a:cubicBezTo>
                    <a:close/>
                    <a:moveTo>
                      <a:pt x="380" y="3467"/>
                    </a:moveTo>
                    <a:cubicBezTo>
                      <a:pt x="390" y="3478"/>
                      <a:pt x="390" y="3487"/>
                      <a:pt x="400" y="3498"/>
                    </a:cubicBezTo>
                    <a:cubicBezTo>
                      <a:pt x="410" y="3507"/>
                      <a:pt x="430" y="3518"/>
                      <a:pt x="440" y="3527"/>
                    </a:cubicBezTo>
                    <a:cubicBezTo>
                      <a:pt x="470" y="3547"/>
                      <a:pt x="510" y="3567"/>
                      <a:pt x="540" y="3578"/>
                    </a:cubicBezTo>
                    <a:cubicBezTo>
                      <a:pt x="590" y="3607"/>
                      <a:pt x="630" y="3627"/>
                      <a:pt x="670" y="3658"/>
                    </a:cubicBezTo>
                    <a:lnTo>
                      <a:pt x="940" y="3807"/>
                    </a:lnTo>
                    <a:cubicBezTo>
                      <a:pt x="1029" y="3857"/>
                      <a:pt x="1120" y="3907"/>
                      <a:pt x="1200" y="3957"/>
                    </a:cubicBezTo>
                    <a:cubicBezTo>
                      <a:pt x="1289" y="4007"/>
                      <a:pt x="1369" y="4057"/>
                      <a:pt x="1449" y="4107"/>
                    </a:cubicBezTo>
                    <a:cubicBezTo>
                      <a:pt x="1609" y="4197"/>
                      <a:pt x="1769" y="4277"/>
                      <a:pt x="1929" y="4357"/>
                    </a:cubicBezTo>
                    <a:cubicBezTo>
                      <a:pt x="2089" y="4437"/>
                      <a:pt x="2239" y="4517"/>
                      <a:pt x="2399" y="4606"/>
                    </a:cubicBezTo>
                    <a:cubicBezTo>
                      <a:pt x="2559" y="4686"/>
                      <a:pt x="2718" y="4766"/>
                      <a:pt x="2868" y="4846"/>
                    </a:cubicBezTo>
                    <a:cubicBezTo>
                      <a:pt x="3028" y="4926"/>
                      <a:pt x="3178" y="5026"/>
                      <a:pt x="3328" y="5116"/>
                    </a:cubicBezTo>
                    <a:cubicBezTo>
                      <a:pt x="3638" y="5306"/>
                      <a:pt x="3957" y="5496"/>
                      <a:pt x="4257" y="5696"/>
                    </a:cubicBezTo>
                    <a:cubicBezTo>
                      <a:pt x="4417" y="5796"/>
                      <a:pt x="4567" y="5896"/>
                      <a:pt x="4717" y="6005"/>
                    </a:cubicBezTo>
                    <a:cubicBezTo>
                      <a:pt x="4797" y="6056"/>
                      <a:pt x="4866" y="6105"/>
                      <a:pt x="4937" y="6156"/>
                    </a:cubicBezTo>
                    <a:lnTo>
                      <a:pt x="5176" y="6305"/>
                    </a:lnTo>
                    <a:lnTo>
                      <a:pt x="5326" y="6395"/>
                    </a:lnTo>
                    <a:cubicBezTo>
                      <a:pt x="5326" y="6445"/>
                      <a:pt x="5316" y="6495"/>
                      <a:pt x="5316" y="6535"/>
                    </a:cubicBezTo>
                    <a:cubicBezTo>
                      <a:pt x="5306" y="6565"/>
                      <a:pt x="5306" y="6595"/>
                      <a:pt x="5306" y="6615"/>
                    </a:cubicBezTo>
                    <a:cubicBezTo>
                      <a:pt x="5296" y="6605"/>
                      <a:pt x="5286" y="6605"/>
                      <a:pt x="5266" y="6595"/>
                    </a:cubicBezTo>
                    <a:cubicBezTo>
                      <a:pt x="5236" y="6575"/>
                      <a:pt x="5206" y="6555"/>
                      <a:pt x="5166" y="6535"/>
                    </a:cubicBezTo>
                    <a:cubicBezTo>
                      <a:pt x="5097" y="6495"/>
                      <a:pt x="5026" y="6455"/>
                      <a:pt x="4957" y="6405"/>
                    </a:cubicBezTo>
                    <a:cubicBezTo>
                      <a:pt x="4886" y="6365"/>
                      <a:pt x="4826" y="6325"/>
                      <a:pt x="4757" y="6275"/>
                    </a:cubicBezTo>
                    <a:cubicBezTo>
                      <a:pt x="4686" y="6235"/>
                      <a:pt x="4626" y="6195"/>
                      <a:pt x="4557" y="6156"/>
                    </a:cubicBezTo>
                    <a:cubicBezTo>
                      <a:pt x="4487" y="6116"/>
                      <a:pt x="4407" y="6076"/>
                      <a:pt x="4337" y="6036"/>
                    </a:cubicBezTo>
                    <a:cubicBezTo>
                      <a:pt x="4267" y="5996"/>
                      <a:pt x="4207" y="5956"/>
                      <a:pt x="4137" y="5916"/>
                    </a:cubicBezTo>
                    <a:cubicBezTo>
                      <a:pt x="4067" y="5876"/>
                      <a:pt x="3987" y="5836"/>
                      <a:pt x="3917" y="5796"/>
                    </a:cubicBezTo>
                    <a:cubicBezTo>
                      <a:pt x="3847" y="5756"/>
                      <a:pt x="3767" y="5716"/>
                      <a:pt x="3698" y="5676"/>
                    </a:cubicBezTo>
                    <a:cubicBezTo>
                      <a:pt x="3638" y="5636"/>
                      <a:pt x="3567" y="5596"/>
                      <a:pt x="3498" y="5546"/>
                    </a:cubicBezTo>
                    <a:cubicBezTo>
                      <a:pt x="3427" y="5506"/>
                      <a:pt x="3368" y="5466"/>
                      <a:pt x="3298" y="5416"/>
                    </a:cubicBezTo>
                    <a:cubicBezTo>
                      <a:pt x="3278" y="5406"/>
                      <a:pt x="3268" y="5406"/>
                      <a:pt x="3258" y="5396"/>
                    </a:cubicBezTo>
                    <a:lnTo>
                      <a:pt x="3198" y="5366"/>
                    </a:lnTo>
                    <a:cubicBezTo>
                      <a:pt x="3168" y="5346"/>
                      <a:pt x="3128" y="5326"/>
                      <a:pt x="3098" y="5306"/>
                    </a:cubicBezTo>
                    <a:cubicBezTo>
                      <a:pt x="3078" y="5296"/>
                      <a:pt x="3058" y="5286"/>
                      <a:pt x="3038" y="5286"/>
                    </a:cubicBezTo>
                    <a:lnTo>
                      <a:pt x="2978" y="5256"/>
                    </a:lnTo>
                    <a:cubicBezTo>
                      <a:pt x="2938" y="5236"/>
                      <a:pt x="2908" y="5226"/>
                      <a:pt x="2878" y="5216"/>
                    </a:cubicBezTo>
                    <a:cubicBezTo>
                      <a:pt x="2858" y="5206"/>
                      <a:pt x="2838" y="5196"/>
                      <a:pt x="2818" y="5196"/>
                    </a:cubicBezTo>
                    <a:lnTo>
                      <a:pt x="2608" y="5106"/>
                    </a:lnTo>
                    <a:cubicBezTo>
                      <a:pt x="2579" y="5086"/>
                      <a:pt x="2548" y="5076"/>
                      <a:pt x="2519" y="5066"/>
                    </a:cubicBezTo>
                    <a:cubicBezTo>
                      <a:pt x="2468" y="5046"/>
                      <a:pt x="2419" y="5016"/>
                      <a:pt x="2368" y="4996"/>
                    </a:cubicBezTo>
                    <a:lnTo>
                      <a:pt x="2339" y="4996"/>
                    </a:lnTo>
                    <a:cubicBezTo>
                      <a:pt x="2328" y="4996"/>
                      <a:pt x="2319" y="5006"/>
                      <a:pt x="2319" y="5016"/>
                    </a:cubicBezTo>
                    <a:cubicBezTo>
                      <a:pt x="2308" y="5026"/>
                      <a:pt x="2319" y="5056"/>
                      <a:pt x="2328" y="5056"/>
                    </a:cubicBezTo>
                    <a:cubicBezTo>
                      <a:pt x="2348" y="5066"/>
                      <a:pt x="2368" y="5076"/>
                      <a:pt x="2399" y="5086"/>
                    </a:cubicBezTo>
                    <a:cubicBezTo>
                      <a:pt x="2539" y="5156"/>
                      <a:pt x="2688" y="5226"/>
                      <a:pt x="2838" y="5286"/>
                    </a:cubicBezTo>
                    <a:cubicBezTo>
                      <a:pt x="2868" y="5306"/>
                      <a:pt x="2898" y="5316"/>
                      <a:pt x="2938" y="5336"/>
                    </a:cubicBezTo>
                    <a:cubicBezTo>
                      <a:pt x="2958" y="5336"/>
                      <a:pt x="2978" y="5346"/>
                      <a:pt x="2998" y="5356"/>
                    </a:cubicBezTo>
                    <a:lnTo>
                      <a:pt x="3058" y="5386"/>
                    </a:lnTo>
                    <a:cubicBezTo>
                      <a:pt x="3088" y="5406"/>
                      <a:pt x="3128" y="5426"/>
                      <a:pt x="3158" y="5446"/>
                    </a:cubicBezTo>
                    <a:cubicBezTo>
                      <a:pt x="3178" y="5456"/>
                      <a:pt x="3198" y="5466"/>
                      <a:pt x="3208" y="5476"/>
                    </a:cubicBezTo>
                    <a:cubicBezTo>
                      <a:pt x="3228" y="5486"/>
                      <a:pt x="3238" y="5496"/>
                      <a:pt x="3248" y="5506"/>
                    </a:cubicBezTo>
                    <a:cubicBezTo>
                      <a:pt x="3318" y="5546"/>
                      <a:pt x="3388" y="5596"/>
                      <a:pt x="3458" y="5636"/>
                    </a:cubicBezTo>
                    <a:cubicBezTo>
                      <a:pt x="3518" y="5676"/>
                      <a:pt x="3587" y="5725"/>
                      <a:pt x="3658" y="5765"/>
                    </a:cubicBezTo>
                    <a:lnTo>
                      <a:pt x="3867" y="5885"/>
                    </a:lnTo>
                    <a:cubicBezTo>
                      <a:pt x="3937" y="5925"/>
                      <a:pt x="4017" y="5965"/>
                      <a:pt x="4087" y="6005"/>
                    </a:cubicBezTo>
                    <a:cubicBezTo>
                      <a:pt x="4157" y="6045"/>
                      <a:pt x="4227" y="6076"/>
                      <a:pt x="4287" y="6116"/>
                    </a:cubicBezTo>
                    <a:cubicBezTo>
                      <a:pt x="4367" y="6156"/>
                      <a:pt x="4437" y="6195"/>
                      <a:pt x="4517" y="6235"/>
                    </a:cubicBezTo>
                    <a:cubicBezTo>
                      <a:pt x="4587" y="6275"/>
                      <a:pt x="4646" y="6305"/>
                      <a:pt x="4717" y="6345"/>
                    </a:cubicBezTo>
                    <a:cubicBezTo>
                      <a:pt x="4786" y="6385"/>
                      <a:pt x="4857" y="6435"/>
                      <a:pt x="4926" y="6475"/>
                    </a:cubicBezTo>
                    <a:cubicBezTo>
                      <a:pt x="4997" y="6515"/>
                      <a:pt x="5066" y="6555"/>
                      <a:pt x="5146" y="6585"/>
                    </a:cubicBezTo>
                    <a:cubicBezTo>
                      <a:pt x="5176" y="6605"/>
                      <a:pt x="5216" y="6625"/>
                      <a:pt x="5246" y="6635"/>
                    </a:cubicBezTo>
                    <a:cubicBezTo>
                      <a:pt x="5266" y="6645"/>
                      <a:pt x="5286" y="6655"/>
                      <a:pt x="5296" y="6665"/>
                    </a:cubicBezTo>
                    <a:lnTo>
                      <a:pt x="5306" y="6665"/>
                    </a:lnTo>
                    <a:cubicBezTo>
                      <a:pt x="5306" y="6765"/>
                      <a:pt x="5306" y="6855"/>
                      <a:pt x="5296" y="6944"/>
                    </a:cubicBezTo>
                    <a:cubicBezTo>
                      <a:pt x="5296" y="6984"/>
                      <a:pt x="5286" y="7024"/>
                      <a:pt x="5286" y="7064"/>
                    </a:cubicBezTo>
                    <a:cubicBezTo>
                      <a:pt x="5286" y="7084"/>
                      <a:pt x="5286" y="7104"/>
                      <a:pt x="5276" y="7124"/>
                    </a:cubicBezTo>
                    <a:lnTo>
                      <a:pt x="5276" y="7144"/>
                    </a:lnTo>
                    <a:cubicBezTo>
                      <a:pt x="5256" y="7124"/>
                      <a:pt x="5226" y="7104"/>
                      <a:pt x="5196" y="7095"/>
                    </a:cubicBezTo>
                    <a:lnTo>
                      <a:pt x="4717" y="6795"/>
                    </a:lnTo>
                    <a:cubicBezTo>
                      <a:pt x="4567" y="6695"/>
                      <a:pt x="4407" y="6615"/>
                      <a:pt x="4247" y="6525"/>
                    </a:cubicBezTo>
                    <a:cubicBezTo>
                      <a:pt x="4077" y="6425"/>
                      <a:pt x="3917" y="6325"/>
                      <a:pt x="3747" y="6235"/>
                    </a:cubicBezTo>
                    <a:cubicBezTo>
                      <a:pt x="3578" y="6136"/>
                      <a:pt x="3418" y="6056"/>
                      <a:pt x="3258" y="5965"/>
                    </a:cubicBezTo>
                    <a:cubicBezTo>
                      <a:pt x="3088" y="5865"/>
                      <a:pt x="2928" y="5776"/>
                      <a:pt x="2758" y="5696"/>
                    </a:cubicBezTo>
                    <a:cubicBezTo>
                      <a:pt x="2588" y="5606"/>
                      <a:pt x="2419" y="5526"/>
                      <a:pt x="2248" y="5436"/>
                    </a:cubicBezTo>
                    <a:cubicBezTo>
                      <a:pt x="1909" y="5256"/>
                      <a:pt x="1579" y="5076"/>
                      <a:pt x="1249" y="4877"/>
                    </a:cubicBezTo>
                    <a:cubicBezTo>
                      <a:pt x="1100" y="4786"/>
                      <a:pt x="940" y="4686"/>
                      <a:pt x="780" y="4597"/>
                    </a:cubicBezTo>
                    <a:cubicBezTo>
                      <a:pt x="630" y="4506"/>
                      <a:pt x="470" y="4427"/>
                      <a:pt x="320" y="4337"/>
                    </a:cubicBezTo>
                    <a:cubicBezTo>
                      <a:pt x="320" y="4317"/>
                      <a:pt x="330" y="4297"/>
                      <a:pt x="330" y="4277"/>
                    </a:cubicBezTo>
                    <a:lnTo>
                      <a:pt x="330" y="4177"/>
                    </a:lnTo>
                    <a:lnTo>
                      <a:pt x="330" y="4037"/>
                    </a:lnTo>
                    <a:lnTo>
                      <a:pt x="330" y="3957"/>
                    </a:lnTo>
                    <a:lnTo>
                      <a:pt x="330" y="3807"/>
                    </a:lnTo>
                    <a:cubicBezTo>
                      <a:pt x="340" y="3807"/>
                      <a:pt x="350" y="3817"/>
                      <a:pt x="360" y="3817"/>
                    </a:cubicBezTo>
                    <a:cubicBezTo>
                      <a:pt x="380" y="3837"/>
                      <a:pt x="390" y="3847"/>
                      <a:pt x="410" y="3857"/>
                    </a:cubicBezTo>
                    <a:cubicBezTo>
                      <a:pt x="430" y="3877"/>
                      <a:pt x="460" y="3887"/>
                      <a:pt x="480" y="3907"/>
                    </a:cubicBezTo>
                    <a:cubicBezTo>
                      <a:pt x="500" y="3927"/>
                      <a:pt x="530" y="3937"/>
                      <a:pt x="560" y="3957"/>
                    </a:cubicBezTo>
                    <a:cubicBezTo>
                      <a:pt x="610" y="3997"/>
                      <a:pt x="660" y="4027"/>
                      <a:pt x="710" y="4057"/>
                    </a:cubicBezTo>
                    <a:cubicBezTo>
                      <a:pt x="760" y="4087"/>
                      <a:pt x="800" y="4107"/>
                      <a:pt x="850" y="4127"/>
                    </a:cubicBezTo>
                    <a:cubicBezTo>
                      <a:pt x="900" y="4157"/>
                      <a:pt x="950" y="4177"/>
                      <a:pt x="990" y="4207"/>
                    </a:cubicBezTo>
                    <a:cubicBezTo>
                      <a:pt x="1089" y="4257"/>
                      <a:pt x="1189" y="4307"/>
                      <a:pt x="1280" y="4357"/>
                    </a:cubicBezTo>
                    <a:cubicBezTo>
                      <a:pt x="1369" y="4407"/>
                      <a:pt x="1460" y="4457"/>
                      <a:pt x="1559" y="4506"/>
                    </a:cubicBezTo>
                    <a:lnTo>
                      <a:pt x="1829" y="4657"/>
                    </a:lnTo>
                    <a:cubicBezTo>
                      <a:pt x="1929" y="4706"/>
                      <a:pt x="2019" y="4757"/>
                      <a:pt x="2119" y="4797"/>
                    </a:cubicBezTo>
                    <a:cubicBezTo>
                      <a:pt x="2208" y="4846"/>
                      <a:pt x="2299" y="4897"/>
                      <a:pt x="2399" y="4937"/>
                    </a:cubicBezTo>
                    <a:cubicBezTo>
                      <a:pt x="2448" y="4966"/>
                      <a:pt x="2499" y="4986"/>
                      <a:pt x="2548" y="5006"/>
                    </a:cubicBezTo>
                    <a:cubicBezTo>
                      <a:pt x="2588" y="5026"/>
                      <a:pt x="2639" y="5056"/>
                      <a:pt x="2698" y="5076"/>
                    </a:cubicBezTo>
                    <a:lnTo>
                      <a:pt x="2848" y="5136"/>
                    </a:lnTo>
                    <a:cubicBezTo>
                      <a:pt x="2908" y="5156"/>
                      <a:pt x="2958" y="5176"/>
                      <a:pt x="3018" y="5206"/>
                    </a:cubicBezTo>
                    <a:lnTo>
                      <a:pt x="3048" y="5206"/>
                    </a:lnTo>
                    <a:cubicBezTo>
                      <a:pt x="3058" y="5206"/>
                      <a:pt x="3068" y="5196"/>
                      <a:pt x="3068" y="5186"/>
                    </a:cubicBezTo>
                    <a:cubicBezTo>
                      <a:pt x="3078" y="5166"/>
                      <a:pt x="3078" y="5136"/>
                      <a:pt x="3058" y="5126"/>
                    </a:cubicBezTo>
                    <a:cubicBezTo>
                      <a:pt x="2988" y="5096"/>
                      <a:pt x="2918" y="5076"/>
                      <a:pt x="2848" y="5046"/>
                    </a:cubicBezTo>
                    <a:cubicBezTo>
                      <a:pt x="2828" y="5036"/>
                      <a:pt x="2808" y="5036"/>
                      <a:pt x="2798" y="5026"/>
                    </a:cubicBezTo>
                    <a:lnTo>
                      <a:pt x="2559" y="4937"/>
                    </a:lnTo>
                    <a:cubicBezTo>
                      <a:pt x="2479" y="4897"/>
                      <a:pt x="2388" y="4857"/>
                      <a:pt x="2308" y="4817"/>
                    </a:cubicBezTo>
                    <a:cubicBezTo>
                      <a:pt x="2219" y="4766"/>
                      <a:pt x="2129" y="4726"/>
                      <a:pt x="2039" y="4677"/>
                    </a:cubicBezTo>
                    <a:cubicBezTo>
                      <a:pt x="1939" y="4626"/>
                      <a:pt x="1849" y="4577"/>
                      <a:pt x="1749" y="4526"/>
                    </a:cubicBezTo>
                    <a:cubicBezTo>
                      <a:pt x="1659" y="4477"/>
                      <a:pt x="1559" y="4417"/>
                      <a:pt x="1469" y="4367"/>
                    </a:cubicBezTo>
                    <a:cubicBezTo>
                      <a:pt x="1380" y="4317"/>
                      <a:pt x="1289" y="4267"/>
                      <a:pt x="1200" y="4207"/>
                    </a:cubicBezTo>
                    <a:cubicBezTo>
                      <a:pt x="1109" y="4157"/>
                      <a:pt x="1009" y="4097"/>
                      <a:pt x="920" y="4047"/>
                    </a:cubicBezTo>
                    <a:cubicBezTo>
                      <a:pt x="870" y="4027"/>
                      <a:pt x="830" y="3997"/>
                      <a:pt x="790" y="3977"/>
                    </a:cubicBezTo>
                    <a:cubicBezTo>
                      <a:pt x="740" y="3947"/>
                      <a:pt x="700" y="3917"/>
                      <a:pt x="650" y="3887"/>
                    </a:cubicBezTo>
                    <a:cubicBezTo>
                      <a:pt x="630" y="3867"/>
                      <a:pt x="600" y="3847"/>
                      <a:pt x="580" y="3827"/>
                    </a:cubicBezTo>
                    <a:cubicBezTo>
                      <a:pt x="550" y="3807"/>
                      <a:pt x="520" y="3787"/>
                      <a:pt x="500" y="3767"/>
                    </a:cubicBezTo>
                    <a:cubicBezTo>
                      <a:pt x="470" y="3747"/>
                      <a:pt x="430" y="3727"/>
                      <a:pt x="400" y="3707"/>
                    </a:cubicBezTo>
                    <a:cubicBezTo>
                      <a:pt x="380" y="3698"/>
                      <a:pt x="370" y="3687"/>
                      <a:pt x="350" y="3687"/>
                    </a:cubicBezTo>
                    <a:cubicBezTo>
                      <a:pt x="350" y="3678"/>
                      <a:pt x="340" y="3678"/>
                      <a:pt x="340" y="3678"/>
                    </a:cubicBezTo>
                    <a:lnTo>
                      <a:pt x="340" y="3507"/>
                    </a:lnTo>
                    <a:lnTo>
                      <a:pt x="340" y="3478"/>
                    </a:lnTo>
                    <a:cubicBezTo>
                      <a:pt x="360" y="3478"/>
                      <a:pt x="370" y="3478"/>
                      <a:pt x="380" y="3467"/>
                    </a:cubicBezTo>
                    <a:close/>
                    <a:moveTo>
                      <a:pt x="10921" y="3158"/>
                    </a:moveTo>
                    <a:cubicBezTo>
                      <a:pt x="10941" y="3168"/>
                      <a:pt x="10961" y="3188"/>
                      <a:pt x="10981" y="3198"/>
                    </a:cubicBezTo>
                    <a:cubicBezTo>
                      <a:pt x="11151" y="3278"/>
                      <a:pt x="11321" y="3358"/>
                      <a:pt x="11491" y="3447"/>
                    </a:cubicBezTo>
                    <a:cubicBezTo>
                      <a:pt x="11571" y="3487"/>
                      <a:pt x="11651" y="3538"/>
                      <a:pt x="11731" y="3578"/>
                    </a:cubicBezTo>
                    <a:cubicBezTo>
                      <a:pt x="11811" y="3627"/>
                      <a:pt x="11891" y="3667"/>
                      <a:pt x="11980" y="3718"/>
                    </a:cubicBezTo>
                    <a:cubicBezTo>
                      <a:pt x="12131" y="3797"/>
                      <a:pt x="12300" y="3877"/>
                      <a:pt x="12460" y="3957"/>
                    </a:cubicBezTo>
                    <a:cubicBezTo>
                      <a:pt x="12440" y="3967"/>
                      <a:pt x="12410" y="3987"/>
                      <a:pt x="12390" y="3997"/>
                    </a:cubicBezTo>
                    <a:cubicBezTo>
                      <a:pt x="12320" y="4037"/>
                      <a:pt x="12240" y="4077"/>
                      <a:pt x="12171" y="4117"/>
                    </a:cubicBezTo>
                    <a:cubicBezTo>
                      <a:pt x="12020" y="4197"/>
                      <a:pt x="11861" y="4267"/>
                      <a:pt x="11711" y="4347"/>
                    </a:cubicBezTo>
                    <a:cubicBezTo>
                      <a:pt x="11661" y="4367"/>
                      <a:pt x="11601" y="4397"/>
                      <a:pt x="11551" y="4417"/>
                    </a:cubicBezTo>
                    <a:cubicBezTo>
                      <a:pt x="11481" y="4447"/>
                      <a:pt x="11411" y="4486"/>
                      <a:pt x="11341" y="4517"/>
                    </a:cubicBezTo>
                    <a:cubicBezTo>
                      <a:pt x="11171" y="4586"/>
                      <a:pt x="11012" y="4666"/>
                      <a:pt x="10841" y="4737"/>
                    </a:cubicBezTo>
                    <a:cubicBezTo>
                      <a:pt x="10701" y="4806"/>
                      <a:pt x="10552" y="4877"/>
                      <a:pt x="10412" y="4957"/>
                    </a:cubicBezTo>
                    <a:cubicBezTo>
                      <a:pt x="10392" y="4957"/>
                      <a:pt x="10372" y="4966"/>
                      <a:pt x="10352" y="4976"/>
                    </a:cubicBezTo>
                    <a:cubicBezTo>
                      <a:pt x="10332" y="4986"/>
                      <a:pt x="10322" y="4996"/>
                      <a:pt x="10302" y="4996"/>
                    </a:cubicBezTo>
                    <a:lnTo>
                      <a:pt x="10302" y="5006"/>
                    </a:lnTo>
                    <a:lnTo>
                      <a:pt x="10292" y="5006"/>
                    </a:lnTo>
                    <a:cubicBezTo>
                      <a:pt x="10282" y="5016"/>
                      <a:pt x="10262" y="5016"/>
                      <a:pt x="10252" y="5026"/>
                    </a:cubicBezTo>
                    <a:cubicBezTo>
                      <a:pt x="10092" y="5096"/>
                      <a:pt x="9942" y="5166"/>
                      <a:pt x="9793" y="5246"/>
                    </a:cubicBezTo>
                    <a:cubicBezTo>
                      <a:pt x="9642" y="5316"/>
                      <a:pt x="9502" y="5396"/>
                      <a:pt x="9353" y="5466"/>
                    </a:cubicBezTo>
                    <a:cubicBezTo>
                      <a:pt x="9203" y="5536"/>
                      <a:pt x="9053" y="5616"/>
                      <a:pt x="8913" y="5686"/>
                    </a:cubicBezTo>
                    <a:cubicBezTo>
                      <a:pt x="8763" y="5765"/>
                      <a:pt x="8614" y="5856"/>
                      <a:pt x="8463" y="5936"/>
                    </a:cubicBezTo>
                    <a:cubicBezTo>
                      <a:pt x="8394" y="5976"/>
                      <a:pt x="8314" y="6025"/>
                      <a:pt x="8244" y="6065"/>
                    </a:cubicBezTo>
                    <a:cubicBezTo>
                      <a:pt x="8174" y="6116"/>
                      <a:pt x="8114" y="6156"/>
                      <a:pt x="8044" y="6205"/>
                    </a:cubicBezTo>
                    <a:cubicBezTo>
                      <a:pt x="7914" y="6295"/>
                      <a:pt x="7784" y="6385"/>
                      <a:pt x="7664" y="6485"/>
                    </a:cubicBezTo>
                    <a:cubicBezTo>
                      <a:pt x="7594" y="6535"/>
                      <a:pt x="7534" y="6585"/>
                      <a:pt x="7464" y="6635"/>
                    </a:cubicBezTo>
                    <a:cubicBezTo>
                      <a:pt x="7395" y="6675"/>
                      <a:pt x="7335" y="6725"/>
                      <a:pt x="7264" y="6765"/>
                    </a:cubicBezTo>
                    <a:cubicBezTo>
                      <a:pt x="7235" y="6795"/>
                      <a:pt x="7204" y="6815"/>
                      <a:pt x="7164" y="6845"/>
                    </a:cubicBezTo>
                    <a:cubicBezTo>
                      <a:pt x="7135" y="6865"/>
                      <a:pt x="7104" y="6895"/>
                      <a:pt x="7075" y="6915"/>
                    </a:cubicBezTo>
                    <a:cubicBezTo>
                      <a:pt x="7044" y="6944"/>
                      <a:pt x="7015" y="6964"/>
                      <a:pt x="6985" y="6984"/>
                    </a:cubicBezTo>
                    <a:cubicBezTo>
                      <a:pt x="6965" y="6995"/>
                      <a:pt x="6955" y="7015"/>
                      <a:pt x="6935" y="7024"/>
                    </a:cubicBezTo>
                    <a:cubicBezTo>
                      <a:pt x="6915" y="7035"/>
                      <a:pt x="6895" y="7055"/>
                      <a:pt x="6875" y="7075"/>
                    </a:cubicBezTo>
                    <a:cubicBezTo>
                      <a:pt x="6855" y="7095"/>
                      <a:pt x="6845" y="7115"/>
                      <a:pt x="6835" y="7144"/>
                    </a:cubicBezTo>
                    <a:cubicBezTo>
                      <a:pt x="6755" y="7084"/>
                      <a:pt x="6675" y="7035"/>
                      <a:pt x="6595" y="6975"/>
                    </a:cubicBezTo>
                    <a:cubicBezTo>
                      <a:pt x="6455" y="6885"/>
                      <a:pt x="6315" y="6795"/>
                      <a:pt x="6176" y="6695"/>
                    </a:cubicBezTo>
                    <a:cubicBezTo>
                      <a:pt x="6045" y="6595"/>
                      <a:pt x="5905" y="6505"/>
                      <a:pt x="5776" y="6415"/>
                    </a:cubicBezTo>
                    <a:cubicBezTo>
                      <a:pt x="5706" y="6365"/>
                      <a:pt x="5626" y="6305"/>
                      <a:pt x="5546" y="6255"/>
                    </a:cubicBezTo>
                    <a:cubicBezTo>
                      <a:pt x="5556" y="6235"/>
                      <a:pt x="5556" y="6215"/>
                      <a:pt x="5566" y="6205"/>
                    </a:cubicBezTo>
                    <a:lnTo>
                      <a:pt x="5566" y="6195"/>
                    </a:lnTo>
                    <a:cubicBezTo>
                      <a:pt x="5616" y="6165"/>
                      <a:pt x="5676" y="6125"/>
                      <a:pt x="5726" y="6096"/>
                    </a:cubicBezTo>
                    <a:cubicBezTo>
                      <a:pt x="5786" y="6056"/>
                      <a:pt x="5836" y="6016"/>
                      <a:pt x="5885" y="5976"/>
                    </a:cubicBezTo>
                    <a:cubicBezTo>
                      <a:pt x="5945" y="5936"/>
                      <a:pt x="6005" y="5896"/>
                      <a:pt x="6056" y="5845"/>
                    </a:cubicBezTo>
                    <a:cubicBezTo>
                      <a:pt x="6116" y="5805"/>
                      <a:pt x="6165" y="5765"/>
                      <a:pt x="6225" y="5725"/>
                    </a:cubicBezTo>
                    <a:cubicBezTo>
                      <a:pt x="6335" y="5646"/>
                      <a:pt x="6455" y="5586"/>
                      <a:pt x="6575" y="5506"/>
                    </a:cubicBezTo>
                    <a:cubicBezTo>
                      <a:pt x="6685" y="5416"/>
                      <a:pt x="6805" y="5336"/>
                      <a:pt x="6925" y="5256"/>
                    </a:cubicBezTo>
                    <a:cubicBezTo>
                      <a:pt x="7044" y="5176"/>
                      <a:pt x="7155" y="5096"/>
                      <a:pt x="7275" y="5026"/>
                    </a:cubicBezTo>
                    <a:cubicBezTo>
                      <a:pt x="7395" y="4946"/>
                      <a:pt x="7524" y="4877"/>
                      <a:pt x="7644" y="4806"/>
                    </a:cubicBezTo>
                    <a:cubicBezTo>
                      <a:pt x="7774" y="4737"/>
                      <a:pt x="7894" y="4666"/>
                      <a:pt x="8014" y="4597"/>
                    </a:cubicBezTo>
                    <a:cubicBezTo>
                      <a:pt x="8144" y="4517"/>
                      <a:pt x="8274" y="4447"/>
                      <a:pt x="8394" y="4377"/>
                    </a:cubicBezTo>
                    <a:cubicBezTo>
                      <a:pt x="8523" y="4307"/>
                      <a:pt x="8643" y="4237"/>
                      <a:pt x="8763" y="4167"/>
                    </a:cubicBezTo>
                    <a:cubicBezTo>
                      <a:pt x="8823" y="4127"/>
                      <a:pt x="8893" y="4087"/>
                      <a:pt x="8963" y="4047"/>
                    </a:cubicBezTo>
                    <a:cubicBezTo>
                      <a:pt x="9013" y="4007"/>
                      <a:pt x="9073" y="3987"/>
                      <a:pt x="9133" y="3957"/>
                    </a:cubicBezTo>
                    <a:cubicBezTo>
                      <a:pt x="9183" y="3937"/>
                      <a:pt x="9233" y="3907"/>
                      <a:pt x="9273" y="3887"/>
                    </a:cubicBezTo>
                    <a:cubicBezTo>
                      <a:pt x="9413" y="3837"/>
                      <a:pt x="9542" y="3787"/>
                      <a:pt x="9673" y="3727"/>
                    </a:cubicBezTo>
                    <a:cubicBezTo>
                      <a:pt x="9802" y="3667"/>
                      <a:pt x="9933" y="3607"/>
                      <a:pt x="10072" y="3538"/>
                    </a:cubicBezTo>
                    <a:cubicBezTo>
                      <a:pt x="10172" y="3487"/>
                      <a:pt x="10272" y="3447"/>
                      <a:pt x="10382" y="3407"/>
                    </a:cubicBezTo>
                    <a:cubicBezTo>
                      <a:pt x="10432" y="3378"/>
                      <a:pt x="10482" y="3358"/>
                      <a:pt x="10532" y="3338"/>
                    </a:cubicBezTo>
                    <a:cubicBezTo>
                      <a:pt x="10542" y="3338"/>
                      <a:pt x="10552" y="3327"/>
                      <a:pt x="10562" y="3318"/>
                    </a:cubicBezTo>
                    <a:lnTo>
                      <a:pt x="10572" y="3318"/>
                    </a:lnTo>
                    <a:cubicBezTo>
                      <a:pt x="10632" y="3287"/>
                      <a:pt x="10701" y="3258"/>
                      <a:pt x="10772" y="3228"/>
                    </a:cubicBezTo>
                    <a:cubicBezTo>
                      <a:pt x="10821" y="3208"/>
                      <a:pt x="10872" y="3188"/>
                      <a:pt x="10921" y="3158"/>
                    </a:cubicBezTo>
                    <a:close/>
                    <a:moveTo>
                      <a:pt x="11791" y="4447"/>
                    </a:moveTo>
                    <a:cubicBezTo>
                      <a:pt x="11851" y="4486"/>
                      <a:pt x="11920" y="4517"/>
                      <a:pt x="11980" y="4566"/>
                    </a:cubicBezTo>
                    <a:cubicBezTo>
                      <a:pt x="12020" y="4586"/>
                      <a:pt x="12060" y="4617"/>
                      <a:pt x="12091" y="4657"/>
                    </a:cubicBezTo>
                    <a:cubicBezTo>
                      <a:pt x="12131" y="4686"/>
                      <a:pt x="12171" y="4726"/>
                      <a:pt x="12200" y="4766"/>
                    </a:cubicBezTo>
                    <a:cubicBezTo>
                      <a:pt x="12211" y="4786"/>
                      <a:pt x="12231" y="4806"/>
                      <a:pt x="12240" y="4826"/>
                    </a:cubicBezTo>
                    <a:cubicBezTo>
                      <a:pt x="12251" y="4837"/>
                      <a:pt x="12260" y="4857"/>
                      <a:pt x="12271" y="4866"/>
                    </a:cubicBezTo>
                    <a:cubicBezTo>
                      <a:pt x="12271" y="4877"/>
                      <a:pt x="12280" y="4886"/>
                      <a:pt x="12291" y="4897"/>
                    </a:cubicBezTo>
                    <a:cubicBezTo>
                      <a:pt x="12300" y="4937"/>
                      <a:pt x="12320" y="4966"/>
                      <a:pt x="12331" y="5006"/>
                    </a:cubicBezTo>
                    <a:cubicBezTo>
                      <a:pt x="12331" y="5026"/>
                      <a:pt x="12340" y="5046"/>
                      <a:pt x="12340" y="5066"/>
                    </a:cubicBezTo>
                    <a:cubicBezTo>
                      <a:pt x="12351" y="5086"/>
                      <a:pt x="12351" y="5096"/>
                      <a:pt x="12351" y="5116"/>
                    </a:cubicBezTo>
                    <a:cubicBezTo>
                      <a:pt x="12360" y="5126"/>
                      <a:pt x="12360" y="5146"/>
                      <a:pt x="12360" y="5156"/>
                    </a:cubicBezTo>
                    <a:lnTo>
                      <a:pt x="12360" y="5206"/>
                    </a:lnTo>
                    <a:cubicBezTo>
                      <a:pt x="12370" y="5226"/>
                      <a:pt x="12370" y="5246"/>
                      <a:pt x="12370" y="5256"/>
                    </a:cubicBezTo>
                    <a:cubicBezTo>
                      <a:pt x="12370" y="5276"/>
                      <a:pt x="12360" y="5286"/>
                      <a:pt x="12360" y="5306"/>
                    </a:cubicBezTo>
                    <a:cubicBezTo>
                      <a:pt x="12351" y="5396"/>
                      <a:pt x="12340" y="5486"/>
                      <a:pt x="12320" y="5576"/>
                    </a:cubicBezTo>
                    <a:cubicBezTo>
                      <a:pt x="12311" y="5626"/>
                      <a:pt x="12300" y="5686"/>
                      <a:pt x="12291" y="5736"/>
                    </a:cubicBezTo>
                    <a:cubicBezTo>
                      <a:pt x="12280" y="5776"/>
                      <a:pt x="12271" y="5816"/>
                      <a:pt x="12251" y="5856"/>
                    </a:cubicBezTo>
                    <a:cubicBezTo>
                      <a:pt x="12251" y="5876"/>
                      <a:pt x="12240" y="5885"/>
                      <a:pt x="12240" y="5905"/>
                    </a:cubicBezTo>
                    <a:cubicBezTo>
                      <a:pt x="12231" y="5916"/>
                      <a:pt x="12231" y="5925"/>
                      <a:pt x="12220" y="5936"/>
                    </a:cubicBezTo>
                    <a:cubicBezTo>
                      <a:pt x="12211" y="5965"/>
                      <a:pt x="12191" y="5996"/>
                      <a:pt x="12180" y="6016"/>
                    </a:cubicBezTo>
                    <a:cubicBezTo>
                      <a:pt x="12151" y="6065"/>
                      <a:pt x="12111" y="6116"/>
                      <a:pt x="12080" y="6165"/>
                    </a:cubicBezTo>
                    <a:cubicBezTo>
                      <a:pt x="12031" y="6235"/>
                      <a:pt x="11980" y="6305"/>
                      <a:pt x="11940" y="6365"/>
                    </a:cubicBezTo>
                    <a:cubicBezTo>
                      <a:pt x="11911" y="6405"/>
                      <a:pt x="11891" y="6435"/>
                      <a:pt x="11871" y="6465"/>
                    </a:cubicBezTo>
                    <a:cubicBezTo>
                      <a:pt x="11841" y="6495"/>
                      <a:pt x="11811" y="6525"/>
                      <a:pt x="11791" y="6555"/>
                    </a:cubicBezTo>
                    <a:cubicBezTo>
                      <a:pt x="11741" y="6605"/>
                      <a:pt x="11681" y="6655"/>
                      <a:pt x="11631" y="6705"/>
                    </a:cubicBezTo>
                    <a:cubicBezTo>
                      <a:pt x="11601" y="6725"/>
                      <a:pt x="11581" y="6735"/>
                      <a:pt x="11561" y="6755"/>
                    </a:cubicBezTo>
                    <a:cubicBezTo>
                      <a:pt x="11511" y="6795"/>
                      <a:pt x="11471" y="6825"/>
                      <a:pt x="11421" y="6855"/>
                    </a:cubicBezTo>
                    <a:cubicBezTo>
                      <a:pt x="11371" y="6885"/>
                      <a:pt x="11321" y="6924"/>
                      <a:pt x="11271" y="6955"/>
                    </a:cubicBezTo>
                    <a:cubicBezTo>
                      <a:pt x="11171" y="7015"/>
                      <a:pt x="11072" y="7064"/>
                      <a:pt x="10972" y="7115"/>
                    </a:cubicBezTo>
                    <a:lnTo>
                      <a:pt x="10912" y="7144"/>
                    </a:lnTo>
                    <a:cubicBezTo>
                      <a:pt x="10892" y="7155"/>
                      <a:pt x="10872" y="7164"/>
                      <a:pt x="10852" y="7164"/>
                    </a:cubicBezTo>
                    <a:cubicBezTo>
                      <a:pt x="10801" y="7195"/>
                      <a:pt x="10741" y="7215"/>
                      <a:pt x="10681" y="7235"/>
                    </a:cubicBezTo>
                    <a:cubicBezTo>
                      <a:pt x="10632" y="7255"/>
                      <a:pt x="10572" y="7275"/>
                      <a:pt x="10522" y="7284"/>
                    </a:cubicBezTo>
                    <a:cubicBezTo>
                      <a:pt x="10412" y="7315"/>
                      <a:pt x="10302" y="7344"/>
                      <a:pt x="10182" y="7364"/>
                    </a:cubicBezTo>
                    <a:cubicBezTo>
                      <a:pt x="10092" y="7375"/>
                      <a:pt x="9992" y="7394"/>
                      <a:pt x="9902" y="7404"/>
                    </a:cubicBezTo>
                    <a:cubicBezTo>
                      <a:pt x="9793" y="7414"/>
                      <a:pt x="9673" y="7424"/>
                      <a:pt x="9562" y="7424"/>
                    </a:cubicBezTo>
                    <a:lnTo>
                      <a:pt x="9403" y="7424"/>
                    </a:lnTo>
                    <a:cubicBezTo>
                      <a:pt x="9343" y="7424"/>
                      <a:pt x="9293" y="7414"/>
                      <a:pt x="9233" y="7414"/>
                    </a:cubicBezTo>
                    <a:cubicBezTo>
                      <a:pt x="9193" y="7404"/>
                      <a:pt x="9153" y="7404"/>
                      <a:pt x="9113" y="7394"/>
                    </a:cubicBezTo>
                    <a:cubicBezTo>
                      <a:pt x="9053" y="7384"/>
                      <a:pt x="9003" y="7375"/>
                      <a:pt x="8943" y="7364"/>
                    </a:cubicBezTo>
                    <a:cubicBezTo>
                      <a:pt x="8893" y="7344"/>
                      <a:pt x="8843" y="7335"/>
                      <a:pt x="8783" y="7315"/>
                    </a:cubicBezTo>
                    <a:cubicBezTo>
                      <a:pt x="8683" y="7295"/>
                      <a:pt x="8574" y="7255"/>
                      <a:pt x="8463" y="7224"/>
                    </a:cubicBezTo>
                    <a:cubicBezTo>
                      <a:pt x="8423" y="7204"/>
                      <a:pt x="8374" y="7184"/>
                      <a:pt x="8323" y="7155"/>
                    </a:cubicBezTo>
                    <a:cubicBezTo>
                      <a:pt x="8283" y="7135"/>
                      <a:pt x="8234" y="7104"/>
                      <a:pt x="8184" y="7075"/>
                    </a:cubicBezTo>
                    <a:cubicBezTo>
                      <a:pt x="8094" y="7024"/>
                      <a:pt x="8014" y="6975"/>
                      <a:pt x="7924" y="6924"/>
                    </a:cubicBezTo>
                    <a:lnTo>
                      <a:pt x="7744" y="6775"/>
                    </a:lnTo>
                    <a:lnTo>
                      <a:pt x="7664" y="6695"/>
                    </a:lnTo>
                    <a:cubicBezTo>
                      <a:pt x="7704" y="6665"/>
                      <a:pt x="7754" y="6635"/>
                      <a:pt x="7794" y="6595"/>
                    </a:cubicBezTo>
                    <a:cubicBezTo>
                      <a:pt x="7854" y="6555"/>
                      <a:pt x="7914" y="6505"/>
                      <a:pt x="7974" y="6455"/>
                    </a:cubicBezTo>
                    <a:cubicBezTo>
                      <a:pt x="8114" y="6355"/>
                      <a:pt x="8244" y="6255"/>
                      <a:pt x="8383" y="6165"/>
                    </a:cubicBezTo>
                    <a:cubicBezTo>
                      <a:pt x="8523" y="6076"/>
                      <a:pt x="8674" y="5996"/>
                      <a:pt x="8813" y="5916"/>
                    </a:cubicBezTo>
                    <a:lnTo>
                      <a:pt x="9263" y="5676"/>
                    </a:lnTo>
                    <a:cubicBezTo>
                      <a:pt x="9553" y="5526"/>
                      <a:pt x="9833" y="5376"/>
                      <a:pt x="10132" y="5236"/>
                    </a:cubicBezTo>
                    <a:cubicBezTo>
                      <a:pt x="10292" y="5156"/>
                      <a:pt x="10452" y="5086"/>
                      <a:pt x="10602" y="5006"/>
                    </a:cubicBezTo>
                    <a:cubicBezTo>
                      <a:pt x="10681" y="4966"/>
                      <a:pt x="10761" y="4926"/>
                      <a:pt x="10832" y="4886"/>
                    </a:cubicBezTo>
                    <a:cubicBezTo>
                      <a:pt x="10901" y="4857"/>
                      <a:pt x="10972" y="4826"/>
                      <a:pt x="11041" y="4786"/>
                    </a:cubicBezTo>
                    <a:cubicBezTo>
                      <a:pt x="11161" y="4737"/>
                      <a:pt x="11291" y="4677"/>
                      <a:pt x="11411" y="4617"/>
                    </a:cubicBezTo>
                    <a:cubicBezTo>
                      <a:pt x="11541" y="4566"/>
                      <a:pt x="11661" y="4506"/>
                      <a:pt x="11791" y="4447"/>
                    </a:cubicBezTo>
                    <a:close/>
                    <a:moveTo>
                      <a:pt x="5496" y="6505"/>
                    </a:moveTo>
                    <a:cubicBezTo>
                      <a:pt x="5546" y="6545"/>
                      <a:pt x="5596" y="6575"/>
                      <a:pt x="5636" y="6605"/>
                    </a:cubicBezTo>
                    <a:cubicBezTo>
                      <a:pt x="5786" y="6705"/>
                      <a:pt x="5936" y="6795"/>
                      <a:pt x="6085" y="6895"/>
                    </a:cubicBezTo>
                    <a:cubicBezTo>
                      <a:pt x="6236" y="6995"/>
                      <a:pt x="6385" y="7084"/>
                      <a:pt x="6535" y="7184"/>
                    </a:cubicBezTo>
                    <a:cubicBezTo>
                      <a:pt x="6615" y="7235"/>
                      <a:pt x="6695" y="7284"/>
                      <a:pt x="6785" y="7344"/>
                    </a:cubicBezTo>
                    <a:cubicBezTo>
                      <a:pt x="6775" y="7364"/>
                      <a:pt x="6775" y="7394"/>
                      <a:pt x="6765" y="7414"/>
                    </a:cubicBezTo>
                    <a:cubicBezTo>
                      <a:pt x="6755" y="7464"/>
                      <a:pt x="6755" y="7504"/>
                      <a:pt x="6745" y="7544"/>
                    </a:cubicBezTo>
                    <a:cubicBezTo>
                      <a:pt x="6745" y="7594"/>
                      <a:pt x="6735" y="7644"/>
                      <a:pt x="6735" y="7694"/>
                    </a:cubicBezTo>
                    <a:lnTo>
                      <a:pt x="6735" y="7814"/>
                    </a:lnTo>
                    <a:lnTo>
                      <a:pt x="6735" y="7934"/>
                    </a:lnTo>
                    <a:cubicBezTo>
                      <a:pt x="6735" y="7964"/>
                      <a:pt x="6735" y="7994"/>
                      <a:pt x="6745" y="8024"/>
                    </a:cubicBezTo>
                    <a:cubicBezTo>
                      <a:pt x="6715" y="8004"/>
                      <a:pt x="6685" y="7984"/>
                      <a:pt x="6655" y="7974"/>
                    </a:cubicBezTo>
                    <a:cubicBezTo>
                      <a:pt x="6495" y="7864"/>
                      <a:pt x="6325" y="7774"/>
                      <a:pt x="6165" y="7674"/>
                    </a:cubicBezTo>
                    <a:cubicBezTo>
                      <a:pt x="5916" y="7524"/>
                      <a:pt x="5676" y="7375"/>
                      <a:pt x="5426" y="7235"/>
                    </a:cubicBezTo>
                    <a:cubicBezTo>
                      <a:pt x="5436" y="7224"/>
                      <a:pt x="5436" y="7215"/>
                      <a:pt x="5436" y="7204"/>
                    </a:cubicBezTo>
                    <a:cubicBezTo>
                      <a:pt x="5446" y="7184"/>
                      <a:pt x="5446" y="7175"/>
                      <a:pt x="5446" y="7164"/>
                    </a:cubicBezTo>
                    <a:cubicBezTo>
                      <a:pt x="5446" y="7155"/>
                      <a:pt x="5456" y="7135"/>
                      <a:pt x="5456" y="7124"/>
                    </a:cubicBezTo>
                    <a:lnTo>
                      <a:pt x="5456" y="7104"/>
                    </a:lnTo>
                    <a:cubicBezTo>
                      <a:pt x="5466" y="7004"/>
                      <a:pt x="5476" y="6915"/>
                      <a:pt x="5476" y="6825"/>
                    </a:cubicBezTo>
                    <a:cubicBezTo>
                      <a:pt x="5486" y="6725"/>
                      <a:pt x="5486" y="6635"/>
                      <a:pt x="5486" y="6545"/>
                    </a:cubicBezTo>
                    <a:cubicBezTo>
                      <a:pt x="5496" y="6535"/>
                      <a:pt x="5496" y="6525"/>
                      <a:pt x="5496" y="6505"/>
                    </a:cubicBezTo>
                    <a:close/>
                    <a:moveTo>
                      <a:pt x="12271" y="4197"/>
                    </a:moveTo>
                    <a:lnTo>
                      <a:pt x="12480" y="4347"/>
                    </a:lnTo>
                    <a:cubicBezTo>
                      <a:pt x="12560" y="4407"/>
                      <a:pt x="12640" y="4467"/>
                      <a:pt x="12720" y="4517"/>
                    </a:cubicBezTo>
                    <a:cubicBezTo>
                      <a:pt x="12880" y="4617"/>
                      <a:pt x="13040" y="4717"/>
                      <a:pt x="13210" y="4817"/>
                    </a:cubicBezTo>
                    <a:cubicBezTo>
                      <a:pt x="13359" y="4906"/>
                      <a:pt x="13519" y="4996"/>
                      <a:pt x="13679" y="5076"/>
                    </a:cubicBezTo>
                    <a:cubicBezTo>
                      <a:pt x="13759" y="5126"/>
                      <a:pt x="13839" y="5166"/>
                      <a:pt x="13929" y="5206"/>
                    </a:cubicBezTo>
                    <a:cubicBezTo>
                      <a:pt x="14009" y="5246"/>
                      <a:pt x="14089" y="5286"/>
                      <a:pt x="14179" y="5326"/>
                    </a:cubicBezTo>
                    <a:cubicBezTo>
                      <a:pt x="14219" y="5346"/>
                      <a:pt x="14259" y="5366"/>
                      <a:pt x="14298" y="5396"/>
                    </a:cubicBezTo>
                    <a:lnTo>
                      <a:pt x="14418" y="5456"/>
                    </a:lnTo>
                    <a:cubicBezTo>
                      <a:pt x="14489" y="5506"/>
                      <a:pt x="14569" y="5556"/>
                      <a:pt x="14649" y="5596"/>
                    </a:cubicBezTo>
                    <a:cubicBezTo>
                      <a:pt x="14798" y="5686"/>
                      <a:pt x="14958" y="5776"/>
                      <a:pt x="15118" y="5856"/>
                    </a:cubicBezTo>
                    <a:cubicBezTo>
                      <a:pt x="15198" y="5905"/>
                      <a:pt x="15278" y="5945"/>
                      <a:pt x="15358" y="5996"/>
                    </a:cubicBezTo>
                    <a:cubicBezTo>
                      <a:pt x="15398" y="6025"/>
                      <a:pt x="15438" y="6045"/>
                      <a:pt x="15478" y="6065"/>
                    </a:cubicBezTo>
                    <a:cubicBezTo>
                      <a:pt x="15497" y="6076"/>
                      <a:pt x="15517" y="6096"/>
                      <a:pt x="15537" y="6105"/>
                    </a:cubicBezTo>
                    <a:cubicBezTo>
                      <a:pt x="15548" y="6105"/>
                      <a:pt x="15548" y="6116"/>
                      <a:pt x="15557" y="6116"/>
                    </a:cubicBezTo>
                    <a:cubicBezTo>
                      <a:pt x="15548" y="6125"/>
                      <a:pt x="15528" y="6136"/>
                      <a:pt x="15508" y="6145"/>
                    </a:cubicBezTo>
                    <a:cubicBezTo>
                      <a:pt x="15488" y="6156"/>
                      <a:pt x="15458" y="6175"/>
                      <a:pt x="15438" y="6195"/>
                    </a:cubicBezTo>
                    <a:cubicBezTo>
                      <a:pt x="15408" y="6215"/>
                      <a:pt x="15378" y="6235"/>
                      <a:pt x="15358" y="6265"/>
                    </a:cubicBezTo>
                    <a:cubicBezTo>
                      <a:pt x="15338" y="6285"/>
                      <a:pt x="15318" y="6305"/>
                      <a:pt x="15308" y="6335"/>
                    </a:cubicBezTo>
                    <a:cubicBezTo>
                      <a:pt x="15298" y="6355"/>
                      <a:pt x="15278" y="6375"/>
                      <a:pt x="15268" y="6395"/>
                    </a:cubicBezTo>
                    <a:cubicBezTo>
                      <a:pt x="15268" y="6415"/>
                      <a:pt x="15258" y="6435"/>
                      <a:pt x="15248" y="6445"/>
                    </a:cubicBezTo>
                    <a:cubicBezTo>
                      <a:pt x="15238" y="6485"/>
                      <a:pt x="15228" y="6525"/>
                      <a:pt x="15228" y="6565"/>
                    </a:cubicBezTo>
                    <a:cubicBezTo>
                      <a:pt x="15218" y="6595"/>
                      <a:pt x="15218" y="6625"/>
                      <a:pt x="15218" y="6655"/>
                    </a:cubicBezTo>
                    <a:cubicBezTo>
                      <a:pt x="15208" y="6705"/>
                      <a:pt x="15218" y="6775"/>
                      <a:pt x="15238" y="6825"/>
                    </a:cubicBezTo>
                    <a:cubicBezTo>
                      <a:pt x="15258" y="6875"/>
                      <a:pt x="15268" y="6915"/>
                      <a:pt x="15288" y="6955"/>
                    </a:cubicBezTo>
                    <a:cubicBezTo>
                      <a:pt x="15308" y="6995"/>
                      <a:pt x="15328" y="7035"/>
                      <a:pt x="15358" y="7064"/>
                    </a:cubicBezTo>
                    <a:cubicBezTo>
                      <a:pt x="15388" y="7104"/>
                      <a:pt x="15418" y="7144"/>
                      <a:pt x="15448" y="7175"/>
                    </a:cubicBezTo>
                    <a:cubicBezTo>
                      <a:pt x="15478" y="7215"/>
                      <a:pt x="15517" y="7244"/>
                      <a:pt x="15557" y="7264"/>
                    </a:cubicBezTo>
                    <a:cubicBezTo>
                      <a:pt x="15597" y="7295"/>
                      <a:pt x="15637" y="7315"/>
                      <a:pt x="15677" y="7324"/>
                    </a:cubicBezTo>
                    <a:lnTo>
                      <a:pt x="15737" y="7355"/>
                    </a:lnTo>
                    <a:cubicBezTo>
                      <a:pt x="15717" y="7375"/>
                      <a:pt x="15697" y="7394"/>
                      <a:pt x="15668" y="7404"/>
                    </a:cubicBezTo>
                    <a:cubicBezTo>
                      <a:pt x="15628" y="7424"/>
                      <a:pt x="15588" y="7444"/>
                      <a:pt x="15557" y="7464"/>
                    </a:cubicBezTo>
                    <a:lnTo>
                      <a:pt x="15318" y="7584"/>
                    </a:lnTo>
                    <a:cubicBezTo>
                      <a:pt x="15248" y="7624"/>
                      <a:pt x="15168" y="7674"/>
                      <a:pt x="15098" y="7714"/>
                    </a:cubicBezTo>
                    <a:cubicBezTo>
                      <a:pt x="15018" y="7754"/>
                      <a:pt x="14948" y="7794"/>
                      <a:pt x="14868" y="7824"/>
                    </a:cubicBezTo>
                    <a:cubicBezTo>
                      <a:pt x="14758" y="7874"/>
                      <a:pt x="14658" y="7924"/>
                      <a:pt x="14558" y="7974"/>
                    </a:cubicBezTo>
                    <a:cubicBezTo>
                      <a:pt x="14449" y="8024"/>
                      <a:pt x="14349" y="8074"/>
                      <a:pt x="14249" y="8134"/>
                    </a:cubicBezTo>
                    <a:cubicBezTo>
                      <a:pt x="14169" y="8174"/>
                      <a:pt x="14099" y="8214"/>
                      <a:pt x="14019" y="8263"/>
                    </a:cubicBezTo>
                    <a:lnTo>
                      <a:pt x="13779" y="8383"/>
                    </a:lnTo>
                    <a:cubicBezTo>
                      <a:pt x="13699" y="8434"/>
                      <a:pt x="13619" y="8474"/>
                      <a:pt x="13530" y="8523"/>
                    </a:cubicBezTo>
                    <a:cubicBezTo>
                      <a:pt x="13459" y="8574"/>
                      <a:pt x="13379" y="8623"/>
                      <a:pt x="13299" y="8663"/>
                    </a:cubicBezTo>
                    <a:cubicBezTo>
                      <a:pt x="13219" y="8713"/>
                      <a:pt x="13139" y="8753"/>
                      <a:pt x="13060" y="8793"/>
                    </a:cubicBezTo>
                    <a:cubicBezTo>
                      <a:pt x="12980" y="8843"/>
                      <a:pt x="12900" y="8903"/>
                      <a:pt x="12830" y="8953"/>
                    </a:cubicBezTo>
                    <a:cubicBezTo>
                      <a:pt x="12760" y="9013"/>
                      <a:pt x="12690" y="9063"/>
                      <a:pt x="12610" y="9113"/>
                    </a:cubicBezTo>
                    <a:cubicBezTo>
                      <a:pt x="12580" y="9143"/>
                      <a:pt x="12540" y="9163"/>
                      <a:pt x="12510" y="9193"/>
                    </a:cubicBezTo>
                    <a:cubicBezTo>
                      <a:pt x="12480" y="9203"/>
                      <a:pt x="12460" y="9223"/>
                      <a:pt x="12440" y="9233"/>
                    </a:cubicBezTo>
                    <a:cubicBezTo>
                      <a:pt x="12410" y="9193"/>
                      <a:pt x="12380" y="9163"/>
                      <a:pt x="12351" y="9133"/>
                    </a:cubicBezTo>
                    <a:cubicBezTo>
                      <a:pt x="12311" y="9093"/>
                      <a:pt x="12280" y="9073"/>
                      <a:pt x="12240" y="9043"/>
                    </a:cubicBezTo>
                    <a:cubicBezTo>
                      <a:pt x="12171" y="8983"/>
                      <a:pt x="12091" y="8933"/>
                      <a:pt x="12011" y="8893"/>
                    </a:cubicBezTo>
                    <a:cubicBezTo>
                      <a:pt x="11931" y="8843"/>
                      <a:pt x="11841" y="8803"/>
                      <a:pt x="11751" y="8773"/>
                    </a:cubicBezTo>
                    <a:cubicBezTo>
                      <a:pt x="11711" y="8753"/>
                      <a:pt x="11661" y="8743"/>
                      <a:pt x="11621" y="8733"/>
                    </a:cubicBezTo>
                    <a:cubicBezTo>
                      <a:pt x="11571" y="8723"/>
                      <a:pt x="11531" y="8713"/>
                      <a:pt x="11481" y="8703"/>
                    </a:cubicBezTo>
                    <a:cubicBezTo>
                      <a:pt x="11351" y="8682"/>
                      <a:pt x="11222" y="8665"/>
                      <a:pt x="11092" y="8665"/>
                    </a:cubicBezTo>
                    <a:cubicBezTo>
                      <a:pt x="11042" y="8665"/>
                      <a:pt x="10992" y="8668"/>
                      <a:pt x="10941" y="8673"/>
                    </a:cubicBezTo>
                    <a:cubicBezTo>
                      <a:pt x="10892" y="8683"/>
                      <a:pt x="10841" y="8693"/>
                      <a:pt x="10801" y="8703"/>
                    </a:cubicBezTo>
                    <a:cubicBezTo>
                      <a:pt x="10732" y="8723"/>
                      <a:pt x="10672" y="8753"/>
                      <a:pt x="10612" y="8793"/>
                    </a:cubicBezTo>
                    <a:cubicBezTo>
                      <a:pt x="10542" y="8843"/>
                      <a:pt x="10482" y="8893"/>
                      <a:pt x="10412" y="8933"/>
                    </a:cubicBezTo>
                    <a:lnTo>
                      <a:pt x="10392" y="8933"/>
                    </a:lnTo>
                    <a:cubicBezTo>
                      <a:pt x="10392" y="8923"/>
                      <a:pt x="10382" y="8913"/>
                      <a:pt x="10372" y="8903"/>
                    </a:cubicBezTo>
                    <a:cubicBezTo>
                      <a:pt x="10352" y="8883"/>
                      <a:pt x="10342" y="8863"/>
                      <a:pt x="10322" y="8853"/>
                    </a:cubicBezTo>
                    <a:cubicBezTo>
                      <a:pt x="10292" y="8823"/>
                      <a:pt x="10262" y="8793"/>
                      <a:pt x="10232" y="8773"/>
                    </a:cubicBezTo>
                    <a:lnTo>
                      <a:pt x="10112" y="8683"/>
                    </a:lnTo>
                    <a:cubicBezTo>
                      <a:pt x="10032" y="8633"/>
                      <a:pt x="9952" y="8583"/>
                      <a:pt x="9873" y="8543"/>
                    </a:cubicBezTo>
                    <a:cubicBezTo>
                      <a:pt x="9793" y="8494"/>
                      <a:pt x="9722" y="8443"/>
                      <a:pt x="9642" y="8394"/>
                    </a:cubicBezTo>
                    <a:cubicBezTo>
                      <a:pt x="9562" y="8343"/>
                      <a:pt x="9493" y="8294"/>
                      <a:pt x="9413" y="8243"/>
                    </a:cubicBezTo>
                    <a:cubicBezTo>
                      <a:pt x="9263" y="8154"/>
                      <a:pt x="9103" y="8064"/>
                      <a:pt x="8953" y="7964"/>
                    </a:cubicBezTo>
                    <a:cubicBezTo>
                      <a:pt x="8873" y="7914"/>
                      <a:pt x="8803" y="7874"/>
                      <a:pt x="8723" y="7824"/>
                    </a:cubicBezTo>
                    <a:cubicBezTo>
                      <a:pt x="8654" y="7774"/>
                      <a:pt x="8583" y="7734"/>
                      <a:pt x="8514" y="7684"/>
                    </a:cubicBezTo>
                    <a:cubicBezTo>
                      <a:pt x="8474" y="7654"/>
                      <a:pt x="8443" y="7634"/>
                      <a:pt x="8414" y="7604"/>
                    </a:cubicBezTo>
                    <a:cubicBezTo>
                      <a:pt x="8334" y="7544"/>
                      <a:pt x="8254" y="7494"/>
                      <a:pt x="8184" y="7434"/>
                    </a:cubicBezTo>
                    <a:cubicBezTo>
                      <a:pt x="8114" y="7394"/>
                      <a:pt x="8044" y="7344"/>
                      <a:pt x="7974" y="7304"/>
                    </a:cubicBezTo>
                    <a:cubicBezTo>
                      <a:pt x="7894" y="7255"/>
                      <a:pt x="7814" y="7215"/>
                      <a:pt x="7734" y="7175"/>
                    </a:cubicBezTo>
                    <a:cubicBezTo>
                      <a:pt x="7654" y="7135"/>
                      <a:pt x="7584" y="7104"/>
                      <a:pt x="7515" y="7055"/>
                    </a:cubicBezTo>
                    <a:cubicBezTo>
                      <a:pt x="7475" y="7024"/>
                      <a:pt x="7444" y="7004"/>
                      <a:pt x="7415" y="6975"/>
                    </a:cubicBezTo>
                    <a:cubicBezTo>
                      <a:pt x="7395" y="6964"/>
                      <a:pt x="7375" y="6944"/>
                      <a:pt x="7344" y="6935"/>
                    </a:cubicBezTo>
                    <a:cubicBezTo>
                      <a:pt x="7424" y="6875"/>
                      <a:pt x="7495" y="6825"/>
                      <a:pt x="7564" y="6775"/>
                    </a:cubicBezTo>
                    <a:cubicBezTo>
                      <a:pt x="7584" y="6795"/>
                      <a:pt x="7594" y="6815"/>
                      <a:pt x="7614" y="6825"/>
                    </a:cubicBezTo>
                    <a:cubicBezTo>
                      <a:pt x="7654" y="6865"/>
                      <a:pt x="7704" y="6904"/>
                      <a:pt x="7754" y="6944"/>
                    </a:cubicBezTo>
                    <a:cubicBezTo>
                      <a:pt x="7794" y="6984"/>
                      <a:pt x="7844" y="7015"/>
                      <a:pt x="7894" y="7055"/>
                    </a:cubicBezTo>
                    <a:cubicBezTo>
                      <a:pt x="7934" y="7084"/>
                      <a:pt x="7984" y="7115"/>
                      <a:pt x="8034" y="7135"/>
                    </a:cubicBezTo>
                    <a:cubicBezTo>
                      <a:pt x="8134" y="7195"/>
                      <a:pt x="8234" y="7255"/>
                      <a:pt x="8334" y="7304"/>
                    </a:cubicBezTo>
                    <a:cubicBezTo>
                      <a:pt x="8383" y="7335"/>
                      <a:pt x="8443" y="7355"/>
                      <a:pt x="8494" y="7375"/>
                    </a:cubicBezTo>
                    <a:cubicBezTo>
                      <a:pt x="8554" y="7384"/>
                      <a:pt x="8603" y="7404"/>
                      <a:pt x="8663" y="7424"/>
                    </a:cubicBezTo>
                    <a:cubicBezTo>
                      <a:pt x="8714" y="7434"/>
                      <a:pt x="8773" y="7454"/>
                      <a:pt x="8823" y="7464"/>
                    </a:cubicBezTo>
                    <a:cubicBezTo>
                      <a:pt x="8883" y="7474"/>
                      <a:pt x="8933" y="7494"/>
                      <a:pt x="8993" y="7504"/>
                    </a:cubicBezTo>
                    <a:cubicBezTo>
                      <a:pt x="9043" y="7514"/>
                      <a:pt x="9103" y="7524"/>
                      <a:pt x="9153" y="7534"/>
                    </a:cubicBezTo>
                    <a:cubicBezTo>
                      <a:pt x="9223" y="7534"/>
                      <a:pt x="9283" y="7544"/>
                      <a:pt x="9353" y="7544"/>
                    </a:cubicBezTo>
                    <a:cubicBezTo>
                      <a:pt x="9408" y="7549"/>
                      <a:pt x="9463" y="7552"/>
                      <a:pt x="9518" y="7552"/>
                    </a:cubicBezTo>
                    <a:cubicBezTo>
                      <a:pt x="9573" y="7552"/>
                      <a:pt x="9628" y="7549"/>
                      <a:pt x="9682" y="7544"/>
                    </a:cubicBezTo>
                    <a:cubicBezTo>
                      <a:pt x="9742" y="7534"/>
                      <a:pt x="9802" y="7534"/>
                      <a:pt x="9853" y="7524"/>
                    </a:cubicBezTo>
                    <a:cubicBezTo>
                      <a:pt x="9913" y="7524"/>
                      <a:pt x="9972" y="7514"/>
                      <a:pt x="10032" y="7504"/>
                    </a:cubicBezTo>
                    <a:cubicBezTo>
                      <a:pt x="10152" y="7484"/>
                      <a:pt x="10262" y="7464"/>
                      <a:pt x="10382" y="7434"/>
                    </a:cubicBezTo>
                    <a:cubicBezTo>
                      <a:pt x="10492" y="7414"/>
                      <a:pt x="10602" y="7375"/>
                      <a:pt x="10712" y="7335"/>
                    </a:cubicBezTo>
                    <a:cubicBezTo>
                      <a:pt x="10772" y="7324"/>
                      <a:pt x="10821" y="7295"/>
                      <a:pt x="10872" y="7275"/>
                    </a:cubicBezTo>
                    <a:cubicBezTo>
                      <a:pt x="10932" y="7255"/>
                      <a:pt x="10981" y="7224"/>
                      <a:pt x="11032" y="7204"/>
                    </a:cubicBezTo>
                    <a:lnTo>
                      <a:pt x="11331" y="7024"/>
                    </a:lnTo>
                    <a:cubicBezTo>
                      <a:pt x="11431" y="6964"/>
                      <a:pt x="11531" y="6895"/>
                      <a:pt x="11621" y="6825"/>
                    </a:cubicBezTo>
                    <a:cubicBezTo>
                      <a:pt x="11671" y="6785"/>
                      <a:pt x="11711" y="6755"/>
                      <a:pt x="11751" y="6715"/>
                    </a:cubicBezTo>
                    <a:cubicBezTo>
                      <a:pt x="11771" y="6695"/>
                      <a:pt x="11801" y="6675"/>
                      <a:pt x="11821" y="6655"/>
                    </a:cubicBezTo>
                    <a:cubicBezTo>
                      <a:pt x="11841" y="6625"/>
                      <a:pt x="11861" y="6605"/>
                      <a:pt x="11880" y="6585"/>
                    </a:cubicBezTo>
                    <a:cubicBezTo>
                      <a:pt x="11951" y="6495"/>
                      <a:pt x="12011" y="6405"/>
                      <a:pt x="12080" y="6315"/>
                    </a:cubicBezTo>
                    <a:cubicBezTo>
                      <a:pt x="12080" y="6315"/>
                      <a:pt x="12080" y="6305"/>
                      <a:pt x="12091" y="6305"/>
                    </a:cubicBezTo>
                    <a:cubicBezTo>
                      <a:pt x="12100" y="6295"/>
                      <a:pt x="12111" y="6275"/>
                      <a:pt x="12120" y="6265"/>
                    </a:cubicBezTo>
                    <a:cubicBezTo>
                      <a:pt x="12131" y="6245"/>
                      <a:pt x="12140" y="6225"/>
                      <a:pt x="12151" y="6215"/>
                    </a:cubicBezTo>
                    <a:cubicBezTo>
                      <a:pt x="12160" y="6195"/>
                      <a:pt x="12180" y="6175"/>
                      <a:pt x="12191" y="6156"/>
                    </a:cubicBezTo>
                    <a:lnTo>
                      <a:pt x="12280" y="6005"/>
                    </a:lnTo>
                    <a:cubicBezTo>
                      <a:pt x="12311" y="5956"/>
                      <a:pt x="12331" y="5896"/>
                      <a:pt x="12351" y="5845"/>
                    </a:cubicBezTo>
                    <a:cubicBezTo>
                      <a:pt x="12370" y="5785"/>
                      <a:pt x="12380" y="5736"/>
                      <a:pt x="12390" y="5686"/>
                    </a:cubicBezTo>
                    <a:cubicBezTo>
                      <a:pt x="12400" y="5626"/>
                      <a:pt x="12410" y="5566"/>
                      <a:pt x="12420" y="5516"/>
                    </a:cubicBezTo>
                    <a:cubicBezTo>
                      <a:pt x="12430" y="5456"/>
                      <a:pt x="12450" y="5396"/>
                      <a:pt x="12450" y="5336"/>
                    </a:cubicBezTo>
                    <a:cubicBezTo>
                      <a:pt x="12460" y="5306"/>
                      <a:pt x="12460" y="5276"/>
                      <a:pt x="12460" y="5246"/>
                    </a:cubicBezTo>
                    <a:cubicBezTo>
                      <a:pt x="12460" y="5216"/>
                      <a:pt x="12460" y="5186"/>
                      <a:pt x="12450" y="5156"/>
                    </a:cubicBezTo>
                    <a:lnTo>
                      <a:pt x="12450" y="5106"/>
                    </a:lnTo>
                    <a:cubicBezTo>
                      <a:pt x="12440" y="5086"/>
                      <a:pt x="12440" y="5066"/>
                      <a:pt x="12440" y="5056"/>
                    </a:cubicBezTo>
                    <a:cubicBezTo>
                      <a:pt x="12430" y="5026"/>
                      <a:pt x="12420" y="4996"/>
                      <a:pt x="12420" y="4976"/>
                    </a:cubicBezTo>
                    <a:cubicBezTo>
                      <a:pt x="12410" y="4946"/>
                      <a:pt x="12400" y="4917"/>
                      <a:pt x="12390" y="4897"/>
                    </a:cubicBezTo>
                    <a:cubicBezTo>
                      <a:pt x="12370" y="4866"/>
                      <a:pt x="12360" y="4837"/>
                      <a:pt x="12340" y="4806"/>
                    </a:cubicBezTo>
                    <a:cubicBezTo>
                      <a:pt x="12331" y="4786"/>
                      <a:pt x="12311" y="4766"/>
                      <a:pt x="12300" y="4737"/>
                    </a:cubicBezTo>
                    <a:cubicBezTo>
                      <a:pt x="12280" y="4717"/>
                      <a:pt x="12260" y="4697"/>
                      <a:pt x="12240" y="4666"/>
                    </a:cubicBezTo>
                    <a:lnTo>
                      <a:pt x="12180" y="4606"/>
                    </a:lnTo>
                    <a:cubicBezTo>
                      <a:pt x="12160" y="4586"/>
                      <a:pt x="12131" y="4566"/>
                      <a:pt x="12111" y="4546"/>
                    </a:cubicBezTo>
                    <a:cubicBezTo>
                      <a:pt x="12091" y="4526"/>
                      <a:pt x="12060" y="4517"/>
                      <a:pt x="12031" y="4497"/>
                    </a:cubicBezTo>
                    <a:cubicBezTo>
                      <a:pt x="12011" y="4477"/>
                      <a:pt x="11991" y="4467"/>
                      <a:pt x="11960" y="4447"/>
                    </a:cubicBezTo>
                    <a:cubicBezTo>
                      <a:pt x="11931" y="4437"/>
                      <a:pt x="11900" y="4417"/>
                      <a:pt x="11880" y="4397"/>
                    </a:cubicBezTo>
                    <a:cubicBezTo>
                      <a:pt x="12011" y="4337"/>
                      <a:pt x="12140" y="4267"/>
                      <a:pt x="12260" y="4207"/>
                    </a:cubicBezTo>
                    <a:cubicBezTo>
                      <a:pt x="12271" y="4207"/>
                      <a:pt x="12271" y="4207"/>
                      <a:pt x="12271" y="4197"/>
                    </a:cubicBezTo>
                    <a:close/>
                    <a:moveTo>
                      <a:pt x="12590" y="4027"/>
                    </a:moveTo>
                    <a:cubicBezTo>
                      <a:pt x="12720" y="4087"/>
                      <a:pt x="12850" y="4157"/>
                      <a:pt x="12980" y="4227"/>
                    </a:cubicBezTo>
                    <a:cubicBezTo>
                      <a:pt x="13139" y="4317"/>
                      <a:pt x="13310" y="4417"/>
                      <a:pt x="13479" y="4506"/>
                    </a:cubicBezTo>
                    <a:cubicBezTo>
                      <a:pt x="13639" y="4597"/>
                      <a:pt x="13799" y="4677"/>
                      <a:pt x="13969" y="4757"/>
                    </a:cubicBezTo>
                    <a:lnTo>
                      <a:pt x="14209" y="4877"/>
                    </a:lnTo>
                    <a:cubicBezTo>
                      <a:pt x="14289" y="4917"/>
                      <a:pt x="14369" y="4966"/>
                      <a:pt x="14449" y="5016"/>
                    </a:cubicBezTo>
                    <a:cubicBezTo>
                      <a:pt x="14609" y="5106"/>
                      <a:pt x="14769" y="5206"/>
                      <a:pt x="14918" y="5306"/>
                    </a:cubicBezTo>
                    <a:cubicBezTo>
                      <a:pt x="15078" y="5396"/>
                      <a:pt x="15238" y="5496"/>
                      <a:pt x="15398" y="5586"/>
                    </a:cubicBezTo>
                    <a:cubicBezTo>
                      <a:pt x="15557" y="5686"/>
                      <a:pt x="15728" y="5785"/>
                      <a:pt x="15888" y="5876"/>
                    </a:cubicBezTo>
                    <a:cubicBezTo>
                      <a:pt x="16047" y="5976"/>
                      <a:pt x="16207" y="6076"/>
                      <a:pt x="16357" y="6185"/>
                    </a:cubicBezTo>
                    <a:cubicBezTo>
                      <a:pt x="16517" y="6285"/>
                      <a:pt x="16667" y="6385"/>
                      <a:pt x="16827" y="6485"/>
                    </a:cubicBezTo>
                    <a:lnTo>
                      <a:pt x="17067" y="6605"/>
                    </a:lnTo>
                    <a:cubicBezTo>
                      <a:pt x="17136" y="6645"/>
                      <a:pt x="17206" y="6685"/>
                      <a:pt x="17276" y="6735"/>
                    </a:cubicBezTo>
                    <a:cubicBezTo>
                      <a:pt x="17366" y="6805"/>
                      <a:pt x="17446" y="6875"/>
                      <a:pt x="17536" y="6944"/>
                    </a:cubicBezTo>
                    <a:cubicBezTo>
                      <a:pt x="17526" y="6955"/>
                      <a:pt x="17516" y="6955"/>
                      <a:pt x="17506" y="6964"/>
                    </a:cubicBezTo>
                    <a:lnTo>
                      <a:pt x="17576" y="7075"/>
                    </a:lnTo>
                    <a:cubicBezTo>
                      <a:pt x="17566" y="7115"/>
                      <a:pt x="17566" y="7144"/>
                      <a:pt x="17556" y="7184"/>
                    </a:cubicBezTo>
                    <a:cubicBezTo>
                      <a:pt x="17556" y="7215"/>
                      <a:pt x="17546" y="7244"/>
                      <a:pt x="17546" y="7275"/>
                    </a:cubicBezTo>
                    <a:cubicBezTo>
                      <a:pt x="17526" y="7295"/>
                      <a:pt x="17506" y="7304"/>
                      <a:pt x="17496" y="7315"/>
                    </a:cubicBezTo>
                    <a:lnTo>
                      <a:pt x="17486" y="7315"/>
                    </a:lnTo>
                    <a:lnTo>
                      <a:pt x="17486" y="7324"/>
                    </a:lnTo>
                    <a:lnTo>
                      <a:pt x="17476" y="7324"/>
                    </a:lnTo>
                    <a:cubicBezTo>
                      <a:pt x="17466" y="7335"/>
                      <a:pt x="17456" y="7344"/>
                      <a:pt x="17436" y="7355"/>
                    </a:cubicBezTo>
                    <a:cubicBezTo>
                      <a:pt x="17426" y="7364"/>
                      <a:pt x="17406" y="7375"/>
                      <a:pt x="17396" y="7384"/>
                    </a:cubicBezTo>
                    <a:cubicBezTo>
                      <a:pt x="17366" y="7394"/>
                      <a:pt x="17346" y="7404"/>
                      <a:pt x="17326" y="7414"/>
                    </a:cubicBezTo>
                    <a:cubicBezTo>
                      <a:pt x="17286" y="7424"/>
                      <a:pt x="17256" y="7444"/>
                      <a:pt x="17216" y="7474"/>
                    </a:cubicBezTo>
                    <a:cubicBezTo>
                      <a:pt x="17206" y="7484"/>
                      <a:pt x="17187" y="7494"/>
                      <a:pt x="17167" y="7504"/>
                    </a:cubicBezTo>
                    <a:cubicBezTo>
                      <a:pt x="17156" y="7514"/>
                      <a:pt x="17136" y="7524"/>
                      <a:pt x="17116" y="7534"/>
                    </a:cubicBezTo>
                    <a:lnTo>
                      <a:pt x="17027" y="7594"/>
                    </a:lnTo>
                    <a:cubicBezTo>
                      <a:pt x="16996" y="7614"/>
                      <a:pt x="16967" y="7644"/>
                      <a:pt x="16936" y="7664"/>
                    </a:cubicBezTo>
                    <a:cubicBezTo>
                      <a:pt x="16867" y="7704"/>
                      <a:pt x="16807" y="7744"/>
                      <a:pt x="16736" y="7784"/>
                    </a:cubicBezTo>
                    <a:cubicBezTo>
                      <a:pt x="16697" y="7794"/>
                      <a:pt x="16667" y="7814"/>
                      <a:pt x="16637" y="7834"/>
                    </a:cubicBezTo>
                    <a:cubicBezTo>
                      <a:pt x="16597" y="7854"/>
                      <a:pt x="16567" y="7874"/>
                      <a:pt x="16537" y="7894"/>
                    </a:cubicBezTo>
                    <a:cubicBezTo>
                      <a:pt x="16477" y="7914"/>
                      <a:pt x="16417" y="7944"/>
                      <a:pt x="16367" y="7964"/>
                    </a:cubicBezTo>
                    <a:cubicBezTo>
                      <a:pt x="16297" y="8004"/>
                      <a:pt x="16227" y="8044"/>
                      <a:pt x="16157" y="8074"/>
                    </a:cubicBezTo>
                    <a:cubicBezTo>
                      <a:pt x="16127" y="8094"/>
                      <a:pt x="16087" y="8114"/>
                      <a:pt x="16057" y="8123"/>
                    </a:cubicBezTo>
                    <a:lnTo>
                      <a:pt x="15997" y="8154"/>
                    </a:lnTo>
                    <a:cubicBezTo>
                      <a:pt x="15977" y="8163"/>
                      <a:pt x="15957" y="8174"/>
                      <a:pt x="15948" y="8183"/>
                    </a:cubicBezTo>
                    <a:cubicBezTo>
                      <a:pt x="15928" y="8194"/>
                      <a:pt x="15908" y="8203"/>
                      <a:pt x="15897" y="8223"/>
                    </a:cubicBezTo>
                    <a:cubicBezTo>
                      <a:pt x="15877" y="8223"/>
                      <a:pt x="15868" y="8234"/>
                      <a:pt x="15848" y="8243"/>
                    </a:cubicBezTo>
                    <a:cubicBezTo>
                      <a:pt x="15817" y="8274"/>
                      <a:pt x="15777" y="8294"/>
                      <a:pt x="15748" y="8314"/>
                    </a:cubicBezTo>
                    <a:cubicBezTo>
                      <a:pt x="15728" y="8334"/>
                      <a:pt x="15708" y="8343"/>
                      <a:pt x="15697" y="8354"/>
                    </a:cubicBezTo>
                    <a:cubicBezTo>
                      <a:pt x="15677" y="8363"/>
                      <a:pt x="15668" y="8374"/>
                      <a:pt x="15648" y="8383"/>
                    </a:cubicBezTo>
                    <a:cubicBezTo>
                      <a:pt x="15617" y="8414"/>
                      <a:pt x="15577" y="8434"/>
                      <a:pt x="15548" y="8463"/>
                    </a:cubicBezTo>
                    <a:cubicBezTo>
                      <a:pt x="15537" y="8463"/>
                      <a:pt x="15537" y="8483"/>
                      <a:pt x="15537" y="8494"/>
                    </a:cubicBezTo>
                    <a:cubicBezTo>
                      <a:pt x="15543" y="8498"/>
                      <a:pt x="15548" y="8501"/>
                      <a:pt x="15553" y="8501"/>
                    </a:cubicBezTo>
                    <a:cubicBezTo>
                      <a:pt x="15558" y="8501"/>
                      <a:pt x="15563" y="8498"/>
                      <a:pt x="15568" y="8494"/>
                    </a:cubicBezTo>
                    <a:cubicBezTo>
                      <a:pt x="15577" y="8494"/>
                      <a:pt x="15588" y="8494"/>
                      <a:pt x="15588" y="8483"/>
                    </a:cubicBezTo>
                    <a:cubicBezTo>
                      <a:pt x="15657" y="8443"/>
                      <a:pt x="15717" y="8394"/>
                      <a:pt x="15788" y="8354"/>
                    </a:cubicBezTo>
                    <a:lnTo>
                      <a:pt x="15997" y="8234"/>
                    </a:lnTo>
                    <a:cubicBezTo>
                      <a:pt x="16027" y="8214"/>
                      <a:pt x="16067" y="8194"/>
                      <a:pt x="16107" y="8174"/>
                    </a:cubicBezTo>
                    <a:cubicBezTo>
                      <a:pt x="16137" y="8154"/>
                      <a:pt x="16167" y="8143"/>
                      <a:pt x="16207" y="8123"/>
                    </a:cubicBezTo>
                    <a:cubicBezTo>
                      <a:pt x="16277" y="8094"/>
                      <a:pt x="16337" y="8054"/>
                      <a:pt x="16407" y="8014"/>
                    </a:cubicBezTo>
                    <a:lnTo>
                      <a:pt x="16557" y="7954"/>
                    </a:lnTo>
                    <a:cubicBezTo>
                      <a:pt x="16567" y="7954"/>
                      <a:pt x="16567" y="7944"/>
                      <a:pt x="16577" y="7944"/>
                    </a:cubicBezTo>
                    <a:cubicBezTo>
                      <a:pt x="16607" y="7934"/>
                      <a:pt x="16637" y="7914"/>
                      <a:pt x="16667" y="7894"/>
                    </a:cubicBezTo>
                    <a:cubicBezTo>
                      <a:pt x="16697" y="7874"/>
                      <a:pt x="16736" y="7864"/>
                      <a:pt x="16767" y="7844"/>
                    </a:cubicBezTo>
                    <a:cubicBezTo>
                      <a:pt x="16836" y="7804"/>
                      <a:pt x="16896" y="7764"/>
                      <a:pt x="16967" y="7724"/>
                    </a:cubicBezTo>
                    <a:cubicBezTo>
                      <a:pt x="16996" y="7694"/>
                      <a:pt x="17027" y="7674"/>
                      <a:pt x="17056" y="7654"/>
                    </a:cubicBezTo>
                    <a:cubicBezTo>
                      <a:pt x="17087" y="7634"/>
                      <a:pt x="17116" y="7614"/>
                      <a:pt x="17147" y="7584"/>
                    </a:cubicBezTo>
                    <a:cubicBezTo>
                      <a:pt x="17187" y="7564"/>
                      <a:pt x="17216" y="7544"/>
                      <a:pt x="17246" y="7524"/>
                    </a:cubicBezTo>
                    <a:cubicBezTo>
                      <a:pt x="17256" y="7514"/>
                      <a:pt x="17276" y="7504"/>
                      <a:pt x="17296" y="7494"/>
                    </a:cubicBezTo>
                    <a:cubicBezTo>
                      <a:pt x="17306" y="7484"/>
                      <a:pt x="17326" y="7474"/>
                      <a:pt x="17346" y="7464"/>
                    </a:cubicBezTo>
                    <a:cubicBezTo>
                      <a:pt x="17376" y="7454"/>
                      <a:pt x="17416" y="7434"/>
                      <a:pt x="17446" y="7424"/>
                    </a:cubicBezTo>
                    <a:cubicBezTo>
                      <a:pt x="17466" y="7404"/>
                      <a:pt x="17486" y="7394"/>
                      <a:pt x="17496" y="7384"/>
                    </a:cubicBezTo>
                    <a:cubicBezTo>
                      <a:pt x="17506" y="7375"/>
                      <a:pt x="17516" y="7364"/>
                      <a:pt x="17526" y="7364"/>
                    </a:cubicBezTo>
                    <a:cubicBezTo>
                      <a:pt x="17526" y="7384"/>
                      <a:pt x="17516" y="7414"/>
                      <a:pt x="17516" y="7444"/>
                    </a:cubicBezTo>
                    <a:cubicBezTo>
                      <a:pt x="17506" y="7464"/>
                      <a:pt x="17496" y="7484"/>
                      <a:pt x="17496" y="7514"/>
                    </a:cubicBezTo>
                    <a:cubicBezTo>
                      <a:pt x="17476" y="7564"/>
                      <a:pt x="17466" y="7614"/>
                      <a:pt x="17446" y="7664"/>
                    </a:cubicBezTo>
                    <a:cubicBezTo>
                      <a:pt x="17446" y="7674"/>
                      <a:pt x="17436" y="7684"/>
                      <a:pt x="17436" y="7684"/>
                    </a:cubicBezTo>
                    <a:cubicBezTo>
                      <a:pt x="17426" y="7704"/>
                      <a:pt x="17406" y="7714"/>
                      <a:pt x="17396" y="7724"/>
                    </a:cubicBezTo>
                    <a:cubicBezTo>
                      <a:pt x="17376" y="7744"/>
                      <a:pt x="17366" y="7754"/>
                      <a:pt x="17346" y="7764"/>
                    </a:cubicBezTo>
                    <a:cubicBezTo>
                      <a:pt x="17346" y="7774"/>
                      <a:pt x="17336" y="7784"/>
                      <a:pt x="17326" y="7784"/>
                    </a:cubicBezTo>
                    <a:cubicBezTo>
                      <a:pt x="17306" y="7804"/>
                      <a:pt x="17286" y="7824"/>
                      <a:pt x="17256" y="7834"/>
                    </a:cubicBezTo>
                    <a:cubicBezTo>
                      <a:pt x="17216" y="7864"/>
                      <a:pt x="17167" y="7884"/>
                      <a:pt x="17127" y="7914"/>
                    </a:cubicBezTo>
                    <a:cubicBezTo>
                      <a:pt x="17076" y="7944"/>
                      <a:pt x="17016" y="7974"/>
                      <a:pt x="16967" y="8014"/>
                    </a:cubicBezTo>
                    <a:cubicBezTo>
                      <a:pt x="16907" y="8044"/>
                      <a:pt x="16847" y="8074"/>
                      <a:pt x="16796" y="8104"/>
                    </a:cubicBezTo>
                    <a:cubicBezTo>
                      <a:pt x="16727" y="8134"/>
                      <a:pt x="16657" y="8174"/>
                      <a:pt x="16587" y="8203"/>
                    </a:cubicBezTo>
                    <a:cubicBezTo>
                      <a:pt x="16527" y="8243"/>
                      <a:pt x="16477" y="8274"/>
                      <a:pt x="16407" y="8303"/>
                    </a:cubicBezTo>
                    <a:cubicBezTo>
                      <a:pt x="16317" y="8354"/>
                      <a:pt x="16217" y="8394"/>
                      <a:pt x="16127" y="8443"/>
                    </a:cubicBezTo>
                    <a:cubicBezTo>
                      <a:pt x="16047" y="8483"/>
                      <a:pt x="15968" y="8534"/>
                      <a:pt x="15888" y="8574"/>
                    </a:cubicBezTo>
                    <a:cubicBezTo>
                      <a:pt x="15757" y="8633"/>
                      <a:pt x="15617" y="8683"/>
                      <a:pt x="15488" y="8753"/>
                    </a:cubicBezTo>
                    <a:cubicBezTo>
                      <a:pt x="15478" y="8763"/>
                      <a:pt x="15458" y="8773"/>
                      <a:pt x="15448" y="8783"/>
                    </a:cubicBezTo>
                    <a:cubicBezTo>
                      <a:pt x="15348" y="8843"/>
                      <a:pt x="15258" y="8913"/>
                      <a:pt x="15148" y="8973"/>
                    </a:cubicBezTo>
                    <a:cubicBezTo>
                      <a:pt x="15038" y="9043"/>
                      <a:pt x="14918" y="9103"/>
                      <a:pt x="14808" y="9163"/>
                    </a:cubicBezTo>
                    <a:cubicBezTo>
                      <a:pt x="14678" y="9233"/>
                      <a:pt x="14578" y="9322"/>
                      <a:pt x="14469" y="9413"/>
                    </a:cubicBezTo>
                    <a:cubicBezTo>
                      <a:pt x="14318" y="9513"/>
                      <a:pt x="14139" y="9582"/>
                      <a:pt x="13989" y="9682"/>
                    </a:cubicBezTo>
                    <a:cubicBezTo>
                      <a:pt x="13909" y="9722"/>
                      <a:pt x="13839" y="9782"/>
                      <a:pt x="13769" y="9832"/>
                    </a:cubicBezTo>
                    <a:lnTo>
                      <a:pt x="13559" y="9982"/>
                    </a:lnTo>
                    <a:cubicBezTo>
                      <a:pt x="13410" y="10072"/>
                      <a:pt x="13250" y="10142"/>
                      <a:pt x="13099" y="10232"/>
                    </a:cubicBezTo>
                    <a:cubicBezTo>
                      <a:pt x="13020" y="10282"/>
                      <a:pt x="12950" y="10332"/>
                      <a:pt x="12870" y="10382"/>
                    </a:cubicBezTo>
                    <a:cubicBezTo>
                      <a:pt x="12800" y="10432"/>
                      <a:pt x="12720" y="10482"/>
                      <a:pt x="12640" y="10522"/>
                    </a:cubicBezTo>
                    <a:cubicBezTo>
                      <a:pt x="12510" y="10581"/>
                      <a:pt x="12370" y="10632"/>
                      <a:pt x="12231" y="10692"/>
                    </a:cubicBezTo>
                    <a:cubicBezTo>
                      <a:pt x="12091" y="10761"/>
                      <a:pt x="11960" y="10841"/>
                      <a:pt x="11821" y="10912"/>
                    </a:cubicBezTo>
                    <a:cubicBezTo>
                      <a:pt x="11821" y="10912"/>
                      <a:pt x="11811" y="10912"/>
                      <a:pt x="11801" y="10921"/>
                    </a:cubicBezTo>
                    <a:cubicBezTo>
                      <a:pt x="11821" y="10821"/>
                      <a:pt x="11831" y="10721"/>
                      <a:pt x="11851" y="10621"/>
                    </a:cubicBezTo>
                    <a:cubicBezTo>
                      <a:pt x="11851" y="10561"/>
                      <a:pt x="11861" y="10512"/>
                      <a:pt x="11871" y="10452"/>
                    </a:cubicBezTo>
                    <a:lnTo>
                      <a:pt x="11741" y="10442"/>
                    </a:lnTo>
                    <a:cubicBezTo>
                      <a:pt x="11741" y="10492"/>
                      <a:pt x="11731" y="10552"/>
                      <a:pt x="11721" y="10601"/>
                    </a:cubicBezTo>
                    <a:cubicBezTo>
                      <a:pt x="11721" y="10621"/>
                      <a:pt x="11721" y="10632"/>
                      <a:pt x="11711" y="10652"/>
                    </a:cubicBezTo>
                    <a:cubicBezTo>
                      <a:pt x="11661" y="10612"/>
                      <a:pt x="11611" y="10581"/>
                      <a:pt x="11561" y="10541"/>
                    </a:cubicBezTo>
                    <a:cubicBezTo>
                      <a:pt x="11491" y="10502"/>
                      <a:pt x="11421" y="10452"/>
                      <a:pt x="11351" y="10412"/>
                    </a:cubicBezTo>
                    <a:cubicBezTo>
                      <a:pt x="11281" y="10362"/>
                      <a:pt x="11211" y="10312"/>
                      <a:pt x="11132" y="10262"/>
                    </a:cubicBezTo>
                    <a:cubicBezTo>
                      <a:pt x="11072" y="10222"/>
                      <a:pt x="11001" y="10182"/>
                      <a:pt x="10932" y="10142"/>
                    </a:cubicBezTo>
                    <a:lnTo>
                      <a:pt x="10812" y="10082"/>
                    </a:lnTo>
                    <a:cubicBezTo>
                      <a:pt x="10801" y="10072"/>
                      <a:pt x="10781" y="10062"/>
                      <a:pt x="10772" y="10052"/>
                    </a:cubicBezTo>
                    <a:lnTo>
                      <a:pt x="10712" y="10022"/>
                    </a:lnTo>
                    <a:cubicBezTo>
                      <a:pt x="10672" y="10002"/>
                      <a:pt x="10642" y="9972"/>
                      <a:pt x="10602" y="9952"/>
                    </a:cubicBezTo>
                    <a:cubicBezTo>
                      <a:pt x="10572" y="9922"/>
                      <a:pt x="10532" y="9902"/>
                      <a:pt x="10502" y="9882"/>
                    </a:cubicBezTo>
                    <a:cubicBezTo>
                      <a:pt x="10432" y="9832"/>
                      <a:pt x="10352" y="9793"/>
                      <a:pt x="10282" y="9742"/>
                    </a:cubicBezTo>
                    <a:cubicBezTo>
                      <a:pt x="10212" y="9702"/>
                      <a:pt x="10142" y="9662"/>
                      <a:pt x="10072" y="9613"/>
                    </a:cubicBezTo>
                    <a:cubicBezTo>
                      <a:pt x="9992" y="9573"/>
                      <a:pt x="9922" y="9533"/>
                      <a:pt x="9842" y="9482"/>
                    </a:cubicBezTo>
                    <a:lnTo>
                      <a:pt x="9833" y="9482"/>
                    </a:lnTo>
                    <a:cubicBezTo>
                      <a:pt x="9822" y="9482"/>
                      <a:pt x="9813" y="9493"/>
                      <a:pt x="9802" y="9502"/>
                    </a:cubicBezTo>
                    <a:cubicBezTo>
                      <a:pt x="9793" y="9513"/>
                      <a:pt x="9802" y="9533"/>
                      <a:pt x="9813" y="9542"/>
                    </a:cubicBezTo>
                    <a:cubicBezTo>
                      <a:pt x="9853" y="9562"/>
                      <a:pt x="9882" y="9582"/>
                      <a:pt x="9913" y="9602"/>
                    </a:cubicBezTo>
                    <a:cubicBezTo>
                      <a:pt x="9982" y="9642"/>
                      <a:pt x="10052" y="9682"/>
                      <a:pt x="10122" y="9733"/>
                    </a:cubicBezTo>
                    <a:cubicBezTo>
                      <a:pt x="10192" y="9773"/>
                      <a:pt x="10262" y="9822"/>
                      <a:pt x="10332" y="9872"/>
                    </a:cubicBezTo>
                    <a:cubicBezTo>
                      <a:pt x="10402" y="9912"/>
                      <a:pt x="10472" y="9962"/>
                      <a:pt x="10532" y="10012"/>
                    </a:cubicBezTo>
                    <a:cubicBezTo>
                      <a:pt x="10602" y="10052"/>
                      <a:pt x="10672" y="10102"/>
                      <a:pt x="10741" y="10142"/>
                    </a:cubicBezTo>
                    <a:cubicBezTo>
                      <a:pt x="10821" y="10182"/>
                      <a:pt x="10892" y="10222"/>
                      <a:pt x="10961" y="10272"/>
                    </a:cubicBezTo>
                    <a:cubicBezTo>
                      <a:pt x="11041" y="10312"/>
                      <a:pt x="11112" y="10362"/>
                      <a:pt x="11181" y="10402"/>
                    </a:cubicBezTo>
                    <a:cubicBezTo>
                      <a:pt x="11251" y="10452"/>
                      <a:pt x="11321" y="10492"/>
                      <a:pt x="11381" y="10532"/>
                    </a:cubicBezTo>
                    <a:cubicBezTo>
                      <a:pt x="11451" y="10581"/>
                      <a:pt x="11521" y="10621"/>
                      <a:pt x="11591" y="10661"/>
                    </a:cubicBezTo>
                    <a:cubicBezTo>
                      <a:pt x="11631" y="10692"/>
                      <a:pt x="11661" y="10721"/>
                      <a:pt x="11701" y="10752"/>
                    </a:cubicBezTo>
                    <a:cubicBezTo>
                      <a:pt x="11691" y="10812"/>
                      <a:pt x="11691" y="10872"/>
                      <a:pt x="11681" y="10921"/>
                    </a:cubicBezTo>
                    <a:cubicBezTo>
                      <a:pt x="11671" y="10941"/>
                      <a:pt x="11681" y="10952"/>
                      <a:pt x="11681" y="10961"/>
                    </a:cubicBezTo>
                    <a:cubicBezTo>
                      <a:pt x="11661" y="10972"/>
                      <a:pt x="11641" y="10981"/>
                      <a:pt x="11621" y="10981"/>
                    </a:cubicBezTo>
                    <a:lnTo>
                      <a:pt x="11591" y="10981"/>
                    </a:lnTo>
                    <a:cubicBezTo>
                      <a:pt x="11581" y="10981"/>
                      <a:pt x="11581" y="10981"/>
                      <a:pt x="11571" y="10972"/>
                    </a:cubicBezTo>
                    <a:lnTo>
                      <a:pt x="11511" y="10912"/>
                    </a:lnTo>
                    <a:cubicBezTo>
                      <a:pt x="11481" y="10881"/>
                      <a:pt x="11451" y="10861"/>
                      <a:pt x="11421" y="10832"/>
                    </a:cubicBezTo>
                    <a:cubicBezTo>
                      <a:pt x="11361" y="10792"/>
                      <a:pt x="11301" y="10741"/>
                      <a:pt x="11231" y="10712"/>
                    </a:cubicBezTo>
                    <a:cubicBezTo>
                      <a:pt x="11171" y="10672"/>
                      <a:pt x="11101" y="10632"/>
                      <a:pt x="11032" y="10592"/>
                    </a:cubicBezTo>
                    <a:cubicBezTo>
                      <a:pt x="10961" y="10552"/>
                      <a:pt x="10901" y="10502"/>
                      <a:pt x="10832" y="10462"/>
                    </a:cubicBezTo>
                    <a:cubicBezTo>
                      <a:pt x="10692" y="10372"/>
                      <a:pt x="10552" y="10282"/>
                      <a:pt x="10412" y="10202"/>
                    </a:cubicBezTo>
                    <a:cubicBezTo>
                      <a:pt x="10262" y="10112"/>
                      <a:pt x="10122" y="10022"/>
                      <a:pt x="9972" y="9932"/>
                    </a:cubicBezTo>
                    <a:cubicBezTo>
                      <a:pt x="9813" y="9842"/>
                      <a:pt x="9653" y="9753"/>
                      <a:pt x="9493" y="9653"/>
                    </a:cubicBezTo>
                    <a:cubicBezTo>
                      <a:pt x="9353" y="9562"/>
                      <a:pt x="9223" y="9482"/>
                      <a:pt x="9083" y="9402"/>
                    </a:cubicBezTo>
                    <a:lnTo>
                      <a:pt x="9023" y="9373"/>
                    </a:lnTo>
                    <a:cubicBezTo>
                      <a:pt x="8863" y="9273"/>
                      <a:pt x="8703" y="9193"/>
                      <a:pt x="8543" y="9093"/>
                    </a:cubicBezTo>
                    <a:cubicBezTo>
                      <a:pt x="8383" y="9003"/>
                      <a:pt x="8224" y="8913"/>
                      <a:pt x="8064" y="8813"/>
                    </a:cubicBezTo>
                    <a:cubicBezTo>
                      <a:pt x="7914" y="8723"/>
                      <a:pt x="7754" y="8623"/>
                      <a:pt x="7594" y="8534"/>
                    </a:cubicBezTo>
                    <a:cubicBezTo>
                      <a:pt x="7444" y="8434"/>
                      <a:pt x="7284" y="8343"/>
                      <a:pt x="7135" y="8254"/>
                    </a:cubicBezTo>
                    <a:cubicBezTo>
                      <a:pt x="7055" y="8214"/>
                      <a:pt x="6985" y="8174"/>
                      <a:pt x="6915" y="8134"/>
                    </a:cubicBezTo>
                    <a:lnTo>
                      <a:pt x="6915" y="8024"/>
                    </a:lnTo>
                    <a:lnTo>
                      <a:pt x="6915" y="7884"/>
                    </a:lnTo>
                    <a:lnTo>
                      <a:pt x="6915" y="7754"/>
                    </a:lnTo>
                    <a:lnTo>
                      <a:pt x="6915" y="7734"/>
                    </a:lnTo>
                    <a:lnTo>
                      <a:pt x="6915" y="7614"/>
                    </a:lnTo>
                    <a:cubicBezTo>
                      <a:pt x="6925" y="7564"/>
                      <a:pt x="6935" y="7504"/>
                      <a:pt x="6945" y="7444"/>
                    </a:cubicBezTo>
                    <a:cubicBezTo>
                      <a:pt x="6965" y="7454"/>
                      <a:pt x="6985" y="7464"/>
                      <a:pt x="7005" y="7484"/>
                    </a:cubicBezTo>
                    <a:cubicBezTo>
                      <a:pt x="7155" y="7574"/>
                      <a:pt x="7295" y="7684"/>
                      <a:pt x="7444" y="7774"/>
                    </a:cubicBezTo>
                    <a:cubicBezTo>
                      <a:pt x="7604" y="7874"/>
                      <a:pt x="7754" y="7964"/>
                      <a:pt x="7914" y="8054"/>
                    </a:cubicBezTo>
                    <a:cubicBezTo>
                      <a:pt x="8074" y="8143"/>
                      <a:pt x="8224" y="8234"/>
                      <a:pt x="8383" y="8323"/>
                    </a:cubicBezTo>
                    <a:cubicBezTo>
                      <a:pt x="8534" y="8423"/>
                      <a:pt x="8683" y="8514"/>
                      <a:pt x="8823" y="8603"/>
                    </a:cubicBezTo>
                    <a:cubicBezTo>
                      <a:pt x="8903" y="8653"/>
                      <a:pt x="8973" y="8693"/>
                      <a:pt x="9053" y="8743"/>
                    </a:cubicBezTo>
                    <a:lnTo>
                      <a:pt x="9113" y="8643"/>
                    </a:lnTo>
                    <a:cubicBezTo>
                      <a:pt x="9003" y="8574"/>
                      <a:pt x="8893" y="8494"/>
                      <a:pt x="8783" y="8423"/>
                    </a:cubicBezTo>
                    <a:cubicBezTo>
                      <a:pt x="8703" y="8374"/>
                      <a:pt x="8634" y="8323"/>
                      <a:pt x="8554" y="8283"/>
                    </a:cubicBezTo>
                    <a:cubicBezTo>
                      <a:pt x="8483" y="8234"/>
                      <a:pt x="8403" y="8183"/>
                      <a:pt x="8334" y="8134"/>
                    </a:cubicBezTo>
                    <a:cubicBezTo>
                      <a:pt x="8184" y="8034"/>
                      <a:pt x="8024" y="7944"/>
                      <a:pt x="7874" y="7854"/>
                    </a:cubicBezTo>
                    <a:lnTo>
                      <a:pt x="7424" y="7554"/>
                    </a:lnTo>
                    <a:cubicBezTo>
                      <a:pt x="7284" y="7454"/>
                      <a:pt x="7155" y="7355"/>
                      <a:pt x="7015" y="7264"/>
                    </a:cubicBezTo>
                    <a:cubicBezTo>
                      <a:pt x="7005" y="7255"/>
                      <a:pt x="6995" y="7244"/>
                      <a:pt x="6985" y="7244"/>
                    </a:cubicBezTo>
                    <a:lnTo>
                      <a:pt x="6985" y="7215"/>
                    </a:lnTo>
                    <a:cubicBezTo>
                      <a:pt x="6995" y="7215"/>
                      <a:pt x="6995" y="7204"/>
                      <a:pt x="6995" y="7195"/>
                    </a:cubicBezTo>
                    <a:cubicBezTo>
                      <a:pt x="7044" y="7164"/>
                      <a:pt x="7095" y="7135"/>
                      <a:pt x="7144" y="7095"/>
                    </a:cubicBezTo>
                    <a:cubicBezTo>
                      <a:pt x="7184" y="7064"/>
                      <a:pt x="7215" y="7035"/>
                      <a:pt x="7255" y="7004"/>
                    </a:cubicBezTo>
                    <a:cubicBezTo>
                      <a:pt x="7275" y="7015"/>
                      <a:pt x="7284" y="7024"/>
                      <a:pt x="7304" y="7035"/>
                    </a:cubicBezTo>
                    <a:cubicBezTo>
                      <a:pt x="7335" y="7064"/>
                      <a:pt x="7375" y="7095"/>
                      <a:pt x="7415" y="7115"/>
                    </a:cubicBezTo>
                    <a:cubicBezTo>
                      <a:pt x="7444" y="7135"/>
                      <a:pt x="7475" y="7164"/>
                      <a:pt x="7515" y="7184"/>
                    </a:cubicBezTo>
                    <a:cubicBezTo>
                      <a:pt x="7584" y="7224"/>
                      <a:pt x="7654" y="7264"/>
                      <a:pt x="7734" y="7295"/>
                    </a:cubicBezTo>
                    <a:cubicBezTo>
                      <a:pt x="7814" y="7335"/>
                      <a:pt x="7894" y="7384"/>
                      <a:pt x="7974" y="7424"/>
                    </a:cubicBezTo>
                    <a:lnTo>
                      <a:pt x="8184" y="7574"/>
                    </a:lnTo>
                    <a:cubicBezTo>
                      <a:pt x="8224" y="7594"/>
                      <a:pt x="8254" y="7624"/>
                      <a:pt x="8294" y="7644"/>
                    </a:cubicBezTo>
                    <a:cubicBezTo>
                      <a:pt x="8323" y="7674"/>
                      <a:pt x="8363" y="7704"/>
                      <a:pt x="8394" y="7724"/>
                    </a:cubicBezTo>
                    <a:cubicBezTo>
                      <a:pt x="8434" y="7754"/>
                      <a:pt x="8463" y="7784"/>
                      <a:pt x="8503" y="7804"/>
                    </a:cubicBezTo>
                    <a:cubicBezTo>
                      <a:pt x="8574" y="7854"/>
                      <a:pt x="8654" y="7904"/>
                      <a:pt x="8723" y="7954"/>
                    </a:cubicBezTo>
                    <a:cubicBezTo>
                      <a:pt x="8803" y="7994"/>
                      <a:pt x="8873" y="8044"/>
                      <a:pt x="8943" y="8094"/>
                    </a:cubicBezTo>
                    <a:cubicBezTo>
                      <a:pt x="9023" y="8134"/>
                      <a:pt x="9093" y="8183"/>
                      <a:pt x="9173" y="8234"/>
                    </a:cubicBezTo>
                    <a:cubicBezTo>
                      <a:pt x="9253" y="8274"/>
                      <a:pt x="9323" y="8323"/>
                      <a:pt x="9403" y="8374"/>
                    </a:cubicBezTo>
                    <a:cubicBezTo>
                      <a:pt x="9473" y="8423"/>
                      <a:pt x="9553" y="8474"/>
                      <a:pt x="9622" y="8523"/>
                    </a:cubicBezTo>
                    <a:lnTo>
                      <a:pt x="9862" y="8673"/>
                    </a:lnTo>
                    <a:cubicBezTo>
                      <a:pt x="9942" y="8723"/>
                      <a:pt x="10012" y="8763"/>
                      <a:pt x="10082" y="8813"/>
                    </a:cubicBezTo>
                    <a:cubicBezTo>
                      <a:pt x="10162" y="8873"/>
                      <a:pt x="10232" y="8923"/>
                      <a:pt x="10292" y="8993"/>
                    </a:cubicBezTo>
                    <a:cubicBezTo>
                      <a:pt x="10302" y="9013"/>
                      <a:pt x="10322" y="9043"/>
                      <a:pt x="10342" y="9053"/>
                    </a:cubicBezTo>
                    <a:cubicBezTo>
                      <a:pt x="10362" y="9053"/>
                      <a:pt x="10372" y="9063"/>
                      <a:pt x="10392" y="9063"/>
                    </a:cubicBezTo>
                    <a:cubicBezTo>
                      <a:pt x="10412" y="9053"/>
                      <a:pt x="10432" y="9053"/>
                      <a:pt x="10452" y="9043"/>
                    </a:cubicBezTo>
                    <a:cubicBezTo>
                      <a:pt x="10492" y="9023"/>
                      <a:pt x="10522" y="9003"/>
                      <a:pt x="10552" y="8983"/>
                    </a:cubicBezTo>
                    <a:cubicBezTo>
                      <a:pt x="10622" y="8933"/>
                      <a:pt x="10692" y="8873"/>
                      <a:pt x="10772" y="8833"/>
                    </a:cubicBezTo>
                    <a:cubicBezTo>
                      <a:pt x="10812" y="8813"/>
                      <a:pt x="10852" y="8803"/>
                      <a:pt x="10892" y="8803"/>
                    </a:cubicBezTo>
                    <a:cubicBezTo>
                      <a:pt x="10912" y="8793"/>
                      <a:pt x="10941" y="8793"/>
                      <a:pt x="10961" y="8793"/>
                    </a:cubicBezTo>
                    <a:cubicBezTo>
                      <a:pt x="10992" y="8783"/>
                      <a:pt x="11021" y="8783"/>
                      <a:pt x="11052" y="8783"/>
                    </a:cubicBezTo>
                    <a:cubicBezTo>
                      <a:pt x="11112" y="8783"/>
                      <a:pt x="11161" y="8783"/>
                      <a:pt x="11221" y="8793"/>
                    </a:cubicBezTo>
                    <a:cubicBezTo>
                      <a:pt x="11261" y="8793"/>
                      <a:pt x="11301" y="8793"/>
                      <a:pt x="11341" y="8803"/>
                    </a:cubicBezTo>
                    <a:cubicBezTo>
                      <a:pt x="11391" y="8813"/>
                      <a:pt x="11431" y="8823"/>
                      <a:pt x="11471" y="8823"/>
                    </a:cubicBezTo>
                    <a:cubicBezTo>
                      <a:pt x="11511" y="8833"/>
                      <a:pt x="11561" y="8843"/>
                      <a:pt x="11601" y="8863"/>
                    </a:cubicBezTo>
                    <a:cubicBezTo>
                      <a:pt x="11641" y="8873"/>
                      <a:pt x="11681" y="8883"/>
                      <a:pt x="11711" y="8893"/>
                    </a:cubicBezTo>
                    <a:cubicBezTo>
                      <a:pt x="11741" y="8903"/>
                      <a:pt x="11771" y="8923"/>
                      <a:pt x="11801" y="8933"/>
                    </a:cubicBezTo>
                    <a:cubicBezTo>
                      <a:pt x="11831" y="8953"/>
                      <a:pt x="11871" y="8963"/>
                      <a:pt x="11900" y="8983"/>
                    </a:cubicBezTo>
                    <a:cubicBezTo>
                      <a:pt x="11960" y="9023"/>
                      <a:pt x="12031" y="9063"/>
                      <a:pt x="12091" y="9103"/>
                    </a:cubicBezTo>
                    <a:cubicBezTo>
                      <a:pt x="12100" y="9113"/>
                      <a:pt x="12111" y="9123"/>
                      <a:pt x="12131" y="9133"/>
                    </a:cubicBezTo>
                    <a:cubicBezTo>
                      <a:pt x="12140" y="9143"/>
                      <a:pt x="12160" y="9153"/>
                      <a:pt x="12171" y="9173"/>
                    </a:cubicBezTo>
                    <a:cubicBezTo>
                      <a:pt x="12211" y="9203"/>
                      <a:pt x="12240" y="9233"/>
                      <a:pt x="12271" y="9263"/>
                    </a:cubicBezTo>
                    <a:lnTo>
                      <a:pt x="12311" y="9303"/>
                    </a:lnTo>
                    <a:cubicBezTo>
                      <a:pt x="12331" y="9342"/>
                      <a:pt x="12360" y="9373"/>
                      <a:pt x="12400" y="9393"/>
                    </a:cubicBezTo>
                    <a:cubicBezTo>
                      <a:pt x="12408" y="9395"/>
                      <a:pt x="12416" y="9397"/>
                      <a:pt x="12424" y="9397"/>
                    </a:cubicBezTo>
                    <a:cubicBezTo>
                      <a:pt x="12446" y="9397"/>
                      <a:pt x="12468" y="9388"/>
                      <a:pt x="12490" y="9373"/>
                    </a:cubicBezTo>
                    <a:cubicBezTo>
                      <a:pt x="12490" y="9373"/>
                      <a:pt x="12500" y="9362"/>
                      <a:pt x="12510" y="9362"/>
                    </a:cubicBezTo>
                    <a:cubicBezTo>
                      <a:pt x="12540" y="9342"/>
                      <a:pt x="12580" y="9313"/>
                      <a:pt x="12610" y="9293"/>
                    </a:cubicBezTo>
                    <a:cubicBezTo>
                      <a:pt x="12690" y="9243"/>
                      <a:pt x="12760" y="9193"/>
                      <a:pt x="12830" y="9133"/>
                    </a:cubicBezTo>
                    <a:cubicBezTo>
                      <a:pt x="12900" y="9083"/>
                      <a:pt x="12970" y="9023"/>
                      <a:pt x="13050" y="8963"/>
                    </a:cubicBezTo>
                    <a:cubicBezTo>
                      <a:pt x="13119" y="8913"/>
                      <a:pt x="13199" y="8873"/>
                      <a:pt x="13279" y="8833"/>
                    </a:cubicBezTo>
                    <a:cubicBezTo>
                      <a:pt x="13359" y="8783"/>
                      <a:pt x="13430" y="8743"/>
                      <a:pt x="13510" y="8693"/>
                    </a:cubicBezTo>
                    <a:cubicBezTo>
                      <a:pt x="13589" y="8643"/>
                      <a:pt x="13669" y="8593"/>
                      <a:pt x="13749" y="8554"/>
                    </a:cubicBezTo>
                    <a:cubicBezTo>
                      <a:pt x="13829" y="8503"/>
                      <a:pt x="13919" y="8463"/>
                      <a:pt x="13999" y="8414"/>
                    </a:cubicBezTo>
                    <a:cubicBezTo>
                      <a:pt x="14079" y="8374"/>
                      <a:pt x="14149" y="8323"/>
                      <a:pt x="14229" y="8283"/>
                    </a:cubicBezTo>
                    <a:cubicBezTo>
                      <a:pt x="14389" y="8194"/>
                      <a:pt x="14549" y="8114"/>
                      <a:pt x="14718" y="8034"/>
                    </a:cubicBezTo>
                    <a:cubicBezTo>
                      <a:pt x="14798" y="7984"/>
                      <a:pt x="14888" y="7944"/>
                      <a:pt x="14968" y="7904"/>
                    </a:cubicBezTo>
                    <a:cubicBezTo>
                      <a:pt x="15058" y="7864"/>
                      <a:pt x="15138" y="7824"/>
                      <a:pt x="15218" y="7774"/>
                    </a:cubicBezTo>
                    <a:cubicBezTo>
                      <a:pt x="15288" y="7734"/>
                      <a:pt x="15368" y="7684"/>
                      <a:pt x="15448" y="7644"/>
                    </a:cubicBezTo>
                    <a:cubicBezTo>
                      <a:pt x="15528" y="7594"/>
                      <a:pt x="15617" y="7554"/>
                      <a:pt x="15697" y="7514"/>
                    </a:cubicBezTo>
                    <a:cubicBezTo>
                      <a:pt x="15737" y="7494"/>
                      <a:pt x="15768" y="7474"/>
                      <a:pt x="15797" y="7444"/>
                    </a:cubicBezTo>
                    <a:cubicBezTo>
                      <a:pt x="15828" y="7434"/>
                      <a:pt x="15848" y="7414"/>
                      <a:pt x="15877" y="7394"/>
                    </a:cubicBezTo>
                    <a:cubicBezTo>
                      <a:pt x="15877" y="7384"/>
                      <a:pt x="15888" y="7364"/>
                      <a:pt x="15897" y="7355"/>
                    </a:cubicBezTo>
                    <a:cubicBezTo>
                      <a:pt x="15897" y="7344"/>
                      <a:pt x="15897" y="7335"/>
                      <a:pt x="15888" y="7315"/>
                    </a:cubicBezTo>
                    <a:cubicBezTo>
                      <a:pt x="15888" y="7295"/>
                      <a:pt x="15868" y="7275"/>
                      <a:pt x="15837" y="7264"/>
                    </a:cubicBezTo>
                    <a:cubicBezTo>
                      <a:pt x="15797" y="7244"/>
                      <a:pt x="15757" y="7224"/>
                      <a:pt x="15728" y="7215"/>
                    </a:cubicBezTo>
                    <a:cubicBezTo>
                      <a:pt x="15688" y="7195"/>
                      <a:pt x="15648" y="7175"/>
                      <a:pt x="15617" y="7155"/>
                    </a:cubicBezTo>
                    <a:cubicBezTo>
                      <a:pt x="15588" y="7135"/>
                      <a:pt x="15568" y="7115"/>
                      <a:pt x="15537" y="7084"/>
                    </a:cubicBezTo>
                    <a:lnTo>
                      <a:pt x="15478" y="7024"/>
                    </a:lnTo>
                    <a:cubicBezTo>
                      <a:pt x="15458" y="6995"/>
                      <a:pt x="15438" y="6975"/>
                      <a:pt x="15428" y="6944"/>
                    </a:cubicBezTo>
                    <a:cubicBezTo>
                      <a:pt x="15408" y="6924"/>
                      <a:pt x="15398" y="6895"/>
                      <a:pt x="15388" y="6865"/>
                    </a:cubicBezTo>
                    <a:cubicBezTo>
                      <a:pt x="15358" y="6815"/>
                      <a:pt x="15348" y="6775"/>
                      <a:pt x="15338" y="6725"/>
                    </a:cubicBezTo>
                    <a:cubicBezTo>
                      <a:pt x="15328" y="6685"/>
                      <a:pt x="15328" y="6655"/>
                      <a:pt x="15338" y="6625"/>
                    </a:cubicBezTo>
                    <a:lnTo>
                      <a:pt x="15338" y="6595"/>
                    </a:lnTo>
                    <a:cubicBezTo>
                      <a:pt x="15338" y="6575"/>
                      <a:pt x="15338" y="6555"/>
                      <a:pt x="15348" y="6545"/>
                    </a:cubicBezTo>
                    <a:cubicBezTo>
                      <a:pt x="15348" y="6515"/>
                      <a:pt x="15358" y="6495"/>
                      <a:pt x="15358" y="6475"/>
                    </a:cubicBezTo>
                    <a:cubicBezTo>
                      <a:pt x="15368" y="6445"/>
                      <a:pt x="15378" y="6425"/>
                      <a:pt x="15388" y="6405"/>
                    </a:cubicBezTo>
                    <a:cubicBezTo>
                      <a:pt x="15398" y="6385"/>
                      <a:pt x="15408" y="6375"/>
                      <a:pt x="15418" y="6355"/>
                    </a:cubicBezTo>
                    <a:lnTo>
                      <a:pt x="15458" y="6315"/>
                    </a:lnTo>
                    <a:lnTo>
                      <a:pt x="15488" y="6285"/>
                    </a:lnTo>
                    <a:lnTo>
                      <a:pt x="15577" y="6225"/>
                    </a:lnTo>
                    <a:cubicBezTo>
                      <a:pt x="15617" y="6205"/>
                      <a:pt x="15657" y="6185"/>
                      <a:pt x="15677" y="6145"/>
                    </a:cubicBezTo>
                    <a:cubicBezTo>
                      <a:pt x="15688" y="6125"/>
                      <a:pt x="15688" y="6096"/>
                      <a:pt x="15668" y="6076"/>
                    </a:cubicBezTo>
                    <a:cubicBezTo>
                      <a:pt x="15657" y="6056"/>
                      <a:pt x="15648" y="6045"/>
                      <a:pt x="15628" y="6036"/>
                    </a:cubicBezTo>
                    <a:cubicBezTo>
                      <a:pt x="15617" y="6025"/>
                      <a:pt x="15597" y="6016"/>
                      <a:pt x="15588" y="6005"/>
                    </a:cubicBezTo>
                    <a:cubicBezTo>
                      <a:pt x="15548" y="5985"/>
                      <a:pt x="15517" y="5965"/>
                      <a:pt x="15488" y="5945"/>
                    </a:cubicBezTo>
                    <a:cubicBezTo>
                      <a:pt x="15328" y="5845"/>
                      <a:pt x="15168" y="5756"/>
                      <a:pt x="15008" y="5676"/>
                    </a:cubicBezTo>
                    <a:cubicBezTo>
                      <a:pt x="14928" y="5626"/>
                      <a:pt x="14848" y="5586"/>
                      <a:pt x="14769" y="5536"/>
                    </a:cubicBezTo>
                    <a:cubicBezTo>
                      <a:pt x="14689" y="5496"/>
                      <a:pt x="14618" y="5456"/>
                      <a:pt x="14538" y="5406"/>
                    </a:cubicBezTo>
                    <a:cubicBezTo>
                      <a:pt x="14458" y="5356"/>
                      <a:pt x="14378" y="5306"/>
                      <a:pt x="14298" y="5266"/>
                    </a:cubicBezTo>
                    <a:cubicBezTo>
                      <a:pt x="14219" y="5226"/>
                      <a:pt x="14139" y="5186"/>
                      <a:pt x="14059" y="5156"/>
                    </a:cubicBezTo>
                    <a:cubicBezTo>
                      <a:pt x="13979" y="5116"/>
                      <a:pt x="13899" y="5076"/>
                      <a:pt x="13809" y="5026"/>
                    </a:cubicBezTo>
                    <a:cubicBezTo>
                      <a:pt x="13729" y="4986"/>
                      <a:pt x="13639" y="4946"/>
                      <a:pt x="13559" y="4897"/>
                    </a:cubicBezTo>
                    <a:cubicBezTo>
                      <a:pt x="13390" y="4806"/>
                      <a:pt x="13239" y="4706"/>
                      <a:pt x="13080" y="4617"/>
                    </a:cubicBezTo>
                    <a:cubicBezTo>
                      <a:pt x="13000" y="4566"/>
                      <a:pt x="12920" y="4526"/>
                      <a:pt x="12840" y="4477"/>
                    </a:cubicBezTo>
                    <a:cubicBezTo>
                      <a:pt x="12770" y="4427"/>
                      <a:pt x="12690" y="4387"/>
                      <a:pt x="12620" y="4337"/>
                    </a:cubicBezTo>
                    <a:cubicBezTo>
                      <a:pt x="12540" y="4267"/>
                      <a:pt x="12450" y="4207"/>
                      <a:pt x="12370" y="4147"/>
                    </a:cubicBezTo>
                    <a:cubicBezTo>
                      <a:pt x="12410" y="4127"/>
                      <a:pt x="12440" y="4107"/>
                      <a:pt x="12470" y="4097"/>
                    </a:cubicBezTo>
                    <a:cubicBezTo>
                      <a:pt x="12510" y="4067"/>
                      <a:pt x="12550" y="4047"/>
                      <a:pt x="12590" y="4027"/>
                    </a:cubicBezTo>
                    <a:close/>
                    <a:moveTo>
                      <a:pt x="6265" y="1"/>
                    </a:moveTo>
                    <a:cubicBezTo>
                      <a:pt x="6225" y="10"/>
                      <a:pt x="6185" y="21"/>
                      <a:pt x="6156" y="30"/>
                    </a:cubicBezTo>
                    <a:cubicBezTo>
                      <a:pt x="5985" y="101"/>
                      <a:pt x="5836" y="200"/>
                      <a:pt x="5676" y="290"/>
                    </a:cubicBezTo>
                    <a:cubicBezTo>
                      <a:pt x="5546" y="340"/>
                      <a:pt x="5416" y="390"/>
                      <a:pt x="5286" y="450"/>
                    </a:cubicBezTo>
                    <a:cubicBezTo>
                      <a:pt x="5146" y="510"/>
                      <a:pt x="5026" y="590"/>
                      <a:pt x="4897" y="660"/>
                    </a:cubicBezTo>
                    <a:cubicBezTo>
                      <a:pt x="4737" y="760"/>
                      <a:pt x="4577" y="860"/>
                      <a:pt x="4407" y="949"/>
                    </a:cubicBezTo>
                    <a:cubicBezTo>
                      <a:pt x="4327" y="989"/>
                      <a:pt x="4247" y="1029"/>
                      <a:pt x="4177" y="1069"/>
                    </a:cubicBezTo>
                    <a:cubicBezTo>
                      <a:pt x="4097" y="1120"/>
                      <a:pt x="4017" y="1160"/>
                      <a:pt x="3947" y="1200"/>
                    </a:cubicBezTo>
                    <a:cubicBezTo>
                      <a:pt x="3787" y="1289"/>
                      <a:pt x="3618" y="1369"/>
                      <a:pt x="3458" y="1459"/>
                    </a:cubicBezTo>
                    <a:cubicBezTo>
                      <a:pt x="3308" y="1539"/>
                      <a:pt x="3148" y="1609"/>
                      <a:pt x="2998" y="1689"/>
                    </a:cubicBezTo>
                    <a:cubicBezTo>
                      <a:pt x="2838" y="1769"/>
                      <a:pt x="2679" y="1839"/>
                      <a:pt x="2528" y="1929"/>
                    </a:cubicBezTo>
                    <a:cubicBezTo>
                      <a:pt x="2448" y="1979"/>
                      <a:pt x="2379" y="2019"/>
                      <a:pt x="2308" y="2068"/>
                    </a:cubicBezTo>
                    <a:cubicBezTo>
                      <a:pt x="2239" y="2108"/>
                      <a:pt x="2159" y="2148"/>
                      <a:pt x="2079" y="2188"/>
                    </a:cubicBezTo>
                    <a:cubicBezTo>
                      <a:pt x="2009" y="2228"/>
                      <a:pt x="1929" y="2268"/>
                      <a:pt x="1849" y="2308"/>
                    </a:cubicBezTo>
                    <a:cubicBezTo>
                      <a:pt x="1769" y="2359"/>
                      <a:pt x="1699" y="2408"/>
                      <a:pt x="1619" y="2448"/>
                    </a:cubicBezTo>
                    <a:cubicBezTo>
                      <a:pt x="1469" y="2539"/>
                      <a:pt x="1320" y="2628"/>
                      <a:pt x="1169" y="2698"/>
                    </a:cubicBezTo>
                    <a:cubicBezTo>
                      <a:pt x="1040" y="2758"/>
                      <a:pt x="910" y="2808"/>
                      <a:pt x="790" y="2868"/>
                    </a:cubicBezTo>
                    <a:lnTo>
                      <a:pt x="370" y="3048"/>
                    </a:lnTo>
                    <a:cubicBezTo>
                      <a:pt x="330" y="3058"/>
                      <a:pt x="300" y="3068"/>
                      <a:pt x="270" y="3088"/>
                    </a:cubicBezTo>
                    <a:cubicBezTo>
                      <a:pt x="230" y="3108"/>
                      <a:pt x="170" y="3118"/>
                      <a:pt x="130" y="3158"/>
                    </a:cubicBezTo>
                    <a:cubicBezTo>
                      <a:pt x="81" y="3198"/>
                      <a:pt x="41" y="3248"/>
                      <a:pt x="21" y="3307"/>
                    </a:cubicBezTo>
                    <a:cubicBezTo>
                      <a:pt x="10" y="3347"/>
                      <a:pt x="1" y="3398"/>
                      <a:pt x="1" y="3438"/>
                    </a:cubicBezTo>
                    <a:lnTo>
                      <a:pt x="1" y="3547"/>
                    </a:lnTo>
                    <a:cubicBezTo>
                      <a:pt x="1" y="3687"/>
                      <a:pt x="1" y="3837"/>
                      <a:pt x="10" y="3987"/>
                    </a:cubicBezTo>
                    <a:lnTo>
                      <a:pt x="10" y="4237"/>
                    </a:lnTo>
                    <a:lnTo>
                      <a:pt x="10" y="4357"/>
                    </a:lnTo>
                    <a:cubicBezTo>
                      <a:pt x="10" y="4377"/>
                      <a:pt x="21" y="4387"/>
                      <a:pt x="21" y="4417"/>
                    </a:cubicBezTo>
                    <a:cubicBezTo>
                      <a:pt x="30" y="4437"/>
                      <a:pt x="41" y="4457"/>
                      <a:pt x="50" y="4467"/>
                    </a:cubicBezTo>
                    <a:cubicBezTo>
                      <a:pt x="70" y="4506"/>
                      <a:pt x="110" y="4526"/>
                      <a:pt x="150" y="4546"/>
                    </a:cubicBezTo>
                    <a:cubicBezTo>
                      <a:pt x="230" y="4597"/>
                      <a:pt x="310" y="4637"/>
                      <a:pt x="390" y="4677"/>
                    </a:cubicBezTo>
                    <a:cubicBezTo>
                      <a:pt x="470" y="4717"/>
                      <a:pt x="550" y="4757"/>
                      <a:pt x="640" y="4806"/>
                    </a:cubicBezTo>
                    <a:cubicBezTo>
                      <a:pt x="800" y="4886"/>
                      <a:pt x="970" y="4986"/>
                      <a:pt x="1129" y="5086"/>
                    </a:cubicBezTo>
                    <a:lnTo>
                      <a:pt x="1609" y="5356"/>
                    </a:lnTo>
                    <a:cubicBezTo>
                      <a:pt x="1779" y="5446"/>
                      <a:pt x="1939" y="5536"/>
                      <a:pt x="2109" y="5626"/>
                    </a:cubicBezTo>
                    <a:cubicBezTo>
                      <a:pt x="2279" y="5705"/>
                      <a:pt x="2448" y="5785"/>
                      <a:pt x="2608" y="5876"/>
                    </a:cubicBezTo>
                    <a:cubicBezTo>
                      <a:pt x="2778" y="5956"/>
                      <a:pt x="2948" y="6045"/>
                      <a:pt x="3108" y="6136"/>
                    </a:cubicBezTo>
                    <a:cubicBezTo>
                      <a:pt x="3268" y="6225"/>
                      <a:pt x="3438" y="6315"/>
                      <a:pt x="3598" y="6405"/>
                    </a:cubicBezTo>
                    <a:cubicBezTo>
                      <a:pt x="3767" y="6505"/>
                      <a:pt x="3937" y="6595"/>
                      <a:pt x="4107" y="6695"/>
                    </a:cubicBezTo>
                    <a:cubicBezTo>
                      <a:pt x="4197" y="6745"/>
                      <a:pt x="4277" y="6795"/>
                      <a:pt x="4357" y="6845"/>
                    </a:cubicBezTo>
                    <a:cubicBezTo>
                      <a:pt x="4437" y="6885"/>
                      <a:pt x="4517" y="6935"/>
                      <a:pt x="4597" y="6975"/>
                    </a:cubicBezTo>
                    <a:cubicBezTo>
                      <a:pt x="4746" y="7075"/>
                      <a:pt x="4906" y="7175"/>
                      <a:pt x="5057" y="7264"/>
                    </a:cubicBezTo>
                    <a:cubicBezTo>
                      <a:pt x="5216" y="7364"/>
                      <a:pt x="5376" y="7454"/>
                      <a:pt x="5536" y="7554"/>
                    </a:cubicBezTo>
                    <a:lnTo>
                      <a:pt x="6016" y="7854"/>
                    </a:lnTo>
                    <a:cubicBezTo>
                      <a:pt x="6185" y="7954"/>
                      <a:pt x="6345" y="8054"/>
                      <a:pt x="6515" y="8154"/>
                    </a:cubicBezTo>
                    <a:cubicBezTo>
                      <a:pt x="6825" y="8363"/>
                      <a:pt x="7144" y="8543"/>
                      <a:pt x="7464" y="8733"/>
                    </a:cubicBezTo>
                    <a:cubicBezTo>
                      <a:pt x="7614" y="8833"/>
                      <a:pt x="7754" y="8923"/>
                      <a:pt x="7904" y="9013"/>
                    </a:cubicBezTo>
                    <a:cubicBezTo>
                      <a:pt x="8064" y="9113"/>
                      <a:pt x="8224" y="9213"/>
                      <a:pt x="8383" y="9303"/>
                    </a:cubicBezTo>
                    <a:cubicBezTo>
                      <a:pt x="8543" y="9393"/>
                      <a:pt x="8703" y="9482"/>
                      <a:pt x="8863" y="9582"/>
                    </a:cubicBezTo>
                    <a:cubicBezTo>
                      <a:pt x="9033" y="9673"/>
                      <a:pt x="9193" y="9773"/>
                      <a:pt x="9353" y="9872"/>
                    </a:cubicBezTo>
                    <a:cubicBezTo>
                      <a:pt x="9502" y="9972"/>
                      <a:pt x="9662" y="10062"/>
                      <a:pt x="9813" y="10152"/>
                    </a:cubicBezTo>
                    <a:cubicBezTo>
                      <a:pt x="9982" y="10242"/>
                      <a:pt x="10142" y="10342"/>
                      <a:pt x="10302" y="10442"/>
                    </a:cubicBezTo>
                    <a:cubicBezTo>
                      <a:pt x="10452" y="10532"/>
                      <a:pt x="10602" y="10632"/>
                      <a:pt x="10752" y="10721"/>
                    </a:cubicBezTo>
                    <a:cubicBezTo>
                      <a:pt x="10821" y="10772"/>
                      <a:pt x="10881" y="10812"/>
                      <a:pt x="10952" y="10852"/>
                    </a:cubicBezTo>
                    <a:cubicBezTo>
                      <a:pt x="11012" y="10892"/>
                      <a:pt x="11081" y="10932"/>
                      <a:pt x="11141" y="10972"/>
                    </a:cubicBezTo>
                    <a:lnTo>
                      <a:pt x="11261" y="11061"/>
                    </a:lnTo>
                    <a:cubicBezTo>
                      <a:pt x="11301" y="11101"/>
                      <a:pt x="11331" y="11141"/>
                      <a:pt x="11371" y="11171"/>
                    </a:cubicBezTo>
                    <a:cubicBezTo>
                      <a:pt x="11421" y="11221"/>
                      <a:pt x="11471" y="11251"/>
                      <a:pt x="11541" y="11271"/>
                    </a:cubicBezTo>
                    <a:cubicBezTo>
                      <a:pt x="11570" y="11286"/>
                      <a:pt x="11610" y="11295"/>
                      <a:pt x="11649" y="11295"/>
                    </a:cubicBezTo>
                    <a:cubicBezTo>
                      <a:pt x="11664" y="11295"/>
                      <a:pt x="11678" y="11294"/>
                      <a:pt x="11691" y="11291"/>
                    </a:cubicBezTo>
                    <a:cubicBezTo>
                      <a:pt x="11731" y="11281"/>
                      <a:pt x="11771" y="11271"/>
                      <a:pt x="11801" y="11261"/>
                    </a:cubicBezTo>
                    <a:lnTo>
                      <a:pt x="11891" y="11231"/>
                    </a:lnTo>
                    <a:cubicBezTo>
                      <a:pt x="11951" y="11211"/>
                      <a:pt x="12011" y="11181"/>
                      <a:pt x="12071" y="11151"/>
                    </a:cubicBezTo>
                    <a:cubicBezTo>
                      <a:pt x="12171" y="11101"/>
                      <a:pt x="12260" y="11041"/>
                      <a:pt x="12360" y="10992"/>
                    </a:cubicBezTo>
                    <a:cubicBezTo>
                      <a:pt x="12490" y="10932"/>
                      <a:pt x="12630" y="10881"/>
                      <a:pt x="12760" y="10821"/>
                    </a:cubicBezTo>
                    <a:cubicBezTo>
                      <a:pt x="12840" y="10781"/>
                      <a:pt x="12920" y="10741"/>
                      <a:pt x="13000" y="10692"/>
                    </a:cubicBezTo>
                    <a:cubicBezTo>
                      <a:pt x="13060" y="10652"/>
                      <a:pt x="13119" y="10601"/>
                      <a:pt x="13179" y="10561"/>
                    </a:cubicBezTo>
                    <a:cubicBezTo>
                      <a:pt x="13299" y="10472"/>
                      <a:pt x="13439" y="10412"/>
                      <a:pt x="13569" y="10342"/>
                    </a:cubicBezTo>
                    <a:cubicBezTo>
                      <a:pt x="13639" y="10302"/>
                      <a:pt x="13709" y="10262"/>
                      <a:pt x="13769" y="10222"/>
                    </a:cubicBezTo>
                    <a:cubicBezTo>
                      <a:pt x="13839" y="10182"/>
                      <a:pt x="13899" y="10142"/>
                      <a:pt x="13959" y="10092"/>
                    </a:cubicBezTo>
                    <a:cubicBezTo>
                      <a:pt x="14029" y="10042"/>
                      <a:pt x="14099" y="9992"/>
                      <a:pt x="14179" y="9942"/>
                    </a:cubicBezTo>
                    <a:cubicBezTo>
                      <a:pt x="14249" y="9902"/>
                      <a:pt x="14329" y="9862"/>
                      <a:pt x="14398" y="9822"/>
                    </a:cubicBezTo>
                    <a:cubicBezTo>
                      <a:pt x="14489" y="9782"/>
                      <a:pt x="14569" y="9733"/>
                      <a:pt x="14649" y="9673"/>
                    </a:cubicBezTo>
                    <a:cubicBezTo>
                      <a:pt x="14729" y="9622"/>
                      <a:pt x="14808" y="9562"/>
                      <a:pt x="14888" y="9502"/>
                    </a:cubicBezTo>
                    <a:cubicBezTo>
                      <a:pt x="15018" y="9413"/>
                      <a:pt x="15178" y="9353"/>
                      <a:pt x="15318" y="9263"/>
                    </a:cubicBezTo>
                    <a:cubicBezTo>
                      <a:pt x="15388" y="9223"/>
                      <a:pt x="15458" y="9173"/>
                      <a:pt x="15537" y="9123"/>
                    </a:cubicBezTo>
                    <a:cubicBezTo>
                      <a:pt x="15597" y="9083"/>
                      <a:pt x="15668" y="9033"/>
                      <a:pt x="15737" y="9003"/>
                    </a:cubicBezTo>
                    <a:cubicBezTo>
                      <a:pt x="15837" y="8953"/>
                      <a:pt x="15937" y="8923"/>
                      <a:pt x="16037" y="8873"/>
                    </a:cubicBezTo>
                    <a:cubicBezTo>
                      <a:pt x="16137" y="8823"/>
                      <a:pt x="16227" y="8773"/>
                      <a:pt x="16327" y="8723"/>
                    </a:cubicBezTo>
                    <a:cubicBezTo>
                      <a:pt x="16427" y="8683"/>
                      <a:pt x="16527" y="8643"/>
                      <a:pt x="16617" y="8603"/>
                    </a:cubicBezTo>
                    <a:cubicBezTo>
                      <a:pt x="16697" y="8563"/>
                      <a:pt x="16776" y="8514"/>
                      <a:pt x="16856" y="8474"/>
                    </a:cubicBezTo>
                    <a:cubicBezTo>
                      <a:pt x="16916" y="8454"/>
                      <a:pt x="16967" y="8423"/>
                      <a:pt x="17027" y="8394"/>
                    </a:cubicBezTo>
                    <a:cubicBezTo>
                      <a:pt x="17067" y="8374"/>
                      <a:pt x="17107" y="8343"/>
                      <a:pt x="17156" y="8323"/>
                    </a:cubicBezTo>
                    <a:lnTo>
                      <a:pt x="17276" y="8263"/>
                    </a:lnTo>
                    <a:cubicBezTo>
                      <a:pt x="17316" y="8234"/>
                      <a:pt x="17346" y="8214"/>
                      <a:pt x="17386" y="8194"/>
                    </a:cubicBezTo>
                    <a:lnTo>
                      <a:pt x="17476" y="8134"/>
                    </a:lnTo>
                    <a:cubicBezTo>
                      <a:pt x="17506" y="8114"/>
                      <a:pt x="17536" y="8084"/>
                      <a:pt x="17566" y="8054"/>
                    </a:cubicBezTo>
                    <a:cubicBezTo>
                      <a:pt x="17606" y="8014"/>
                      <a:pt x="17626" y="7954"/>
                      <a:pt x="17656" y="7904"/>
                    </a:cubicBezTo>
                    <a:cubicBezTo>
                      <a:pt x="17676" y="7884"/>
                      <a:pt x="17686" y="7874"/>
                      <a:pt x="17696" y="7854"/>
                    </a:cubicBezTo>
                    <a:cubicBezTo>
                      <a:pt x="17696" y="7854"/>
                      <a:pt x="17696" y="7844"/>
                      <a:pt x="17706" y="7844"/>
                    </a:cubicBezTo>
                    <a:cubicBezTo>
                      <a:pt x="17726" y="7824"/>
                      <a:pt x="17756" y="7794"/>
                      <a:pt x="17766" y="7754"/>
                    </a:cubicBezTo>
                    <a:cubicBezTo>
                      <a:pt x="17776" y="7694"/>
                      <a:pt x="17796" y="7634"/>
                      <a:pt x="17806" y="7574"/>
                    </a:cubicBezTo>
                    <a:lnTo>
                      <a:pt x="17836" y="7394"/>
                    </a:lnTo>
                    <a:cubicBezTo>
                      <a:pt x="17856" y="7275"/>
                      <a:pt x="17876" y="7164"/>
                      <a:pt x="17886" y="7044"/>
                    </a:cubicBezTo>
                    <a:cubicBezTo>
                      <a:pt x="17886" y="6995"/>
                      <a:pt x="17886" y="6944"/>
                      <a:pt x="17866" y="6895"/>
                    </a:cubicBezTo>
                    <a:cubicBezTo>
                      <a:pt x="17846" y="6835"/>
                      <a:pt x="17796" y="6785"/>
                      <a:pt x="17746" y="6745"/>
                    </a:cubicBezTo>
                    <a:lnTo>
                      <a:pt x="17596" y="6625"/>
                    </a:lnTo>
                    <a:cubicBezTo>
                      <a:pt x="17496" y="6545"/>
                      <a:pt x="17396" y="6475"/>
                      <a:pt x="17286" y="6405"/>
                    </a:cubicBezTo>
                    <a:cubicBezTo>
                      <a:pt x="17216" y="6365"/>
                      <a:pt x="17136" y="6335"/>
                      <a:pt x="17056" y="6285"/>
                    </a:cubicBezTo>
                    <a:cubicBezTo>
                      <a:pt x="16967" y="6245"/>
                      <a:pt x="16887" y="6195"/>
                      <a:pt x="16807" y="6156"/>
                    </a:cubicBezTo>
                    <a:cubicBezTo>
                      <a:pt x="16647" y="6056"/>
                      <a:pt x="16497" y="5956"/>
                      <a:pt x="16347" y="5856"/>
                    </a:cubicBezTo>
                    <a:cubicBezTo>
                      <a:pt x="16187" y="5745"/>
                      <a:pt x="16027" y="5656"/>
                      <a:pt x="15868" y="5566"/>
                    </a:cubicBezTo>
                    <a:cubicBezTo>
                      <a:pt x="15697" y="5466"/>
                      <a:pt x="15528" y="5376"/>
                      <a:pt x="15368" y="5276"/>
                    </a:cubicBezTo>
                    <a:cubicBezTo>
                      <a:pt x="15198" y="5186"/>
                      <a:pt x="15038" y="5086"/>
                      <a:pt x="14878" y="4996"/>
                    </a:cubicBezTo>
                    <a:cubicBezTo>
                      <a:pt x="14729" y="4906"/>
                      <a:pt x="14578" y="4806"/>
                      <a:pt x="14418" y="4726"/>
                    </a:cubicBezTo>
                    <a:cubicBezTo>
                      <a:pt x="14259" y="4637"/>
                      <a:pt x="14079" y="4557"/>
                      <a:pt x="13909" y="4477"/>
                    </a:cubicBezTo>
                    <a:cubicBezTo>
                      <a:pt x="13749" y="4397"/>
                      <a:pt x="13599" y="4317"/>
                      <a:pt x="13439" y="4227"/>
                    </a:cubicBezTo>
                    <a:cubicBezTo>
                      <a:pt x="13279" y="4127"/>
                      <a:pt x="13110" y="4027"/>
                      <a:pt x="12950" y="3937"/>
                    </a:cubicBezTo>
                    <a:cubicBezTo>
                      <a:pt x="12780" y="3837"/>
                      <a:pt x="12610" y="3747"/>
                      <a:pt x="12440" y="3658"/>
                    </a:cubicBezTo>
                    <a:cubicBezTo>
                      <a:pt x="12271" y="3578"/>
                      <a:pt x="12111" y="3478"/>
                      <a:pt x="11951" y="3387"/>
                    </a:cubicBezTo>
                    <a:cubicBezTo>
                      <a:pt x="11880" y="3338"/>
                      <a:pt x="11801" y="3287"/>
                      <a:pt x="11731" y="3248"/>
                    </a:cubicBezTo>
                    <a:cubicBezTo>
                      <a:pt x="11651" y="3188"/>
                      <a:pt x="11561" y="3138"/>
                      <a:pt x="11481" y="3088"/>
                    </a:cubicBezTo>
                    <a:cubicBezTo>
                      <a:pt x="11311" y="2998"/>
                      <a:pt x="11141" y="2908"/>
                      <a:pt x="10972" y="2808"/>
                    </a:cubicBezTo>
                    <a:cubicBezTo>
                      <a:pt x="10821" y="2728"/>
                      <a:pt x="10672" y="2628"/>
                      <a:pt x="10522" y="2539"/>
                    </a:cubicBezTo>
                    <a:cubicBezTo>
                      <a:pt x="10352" y="2439"/>
                      <a:pt x="10182" y="2339"/>
                      <a:pt x="10012" y="2228"/>
                    </a:cubicBezTo>
                    <a:cubicBezTo>
                      <a:pt x="9853" y="2128"/>
                      <a:pt x="9693" y="2029"/>
                      <a:pt x="9522" y="1939"/>
                    </a:cubicBezTo>
                    <a:lnTo>
                      <a:pt x="9073" y="1669"/>
                    </a:lnTo>
                    <a:cubicBezTo>
                      <a:pt x="8913" y="1569"/>
                      <a:pt x="8763" y="1479"/>
                      <a:pt x="8614" y="1389"/>
                    </a:cubicBezTo>
                    <a:cubicBezTo>
                      <a:pt x="8283" y="1200"/>
                      <a:pt x="7974" y="1009"/>
                      <a:pt x="7654" y="800"/>
                    </a:cubicBezTo>
                    <a:cubicBezTo>
                      <a:pt x="7515" y="700"/>
                      <a:pt x="7355" y="610"/>
                      <a:pt x="7204" y="510"/>
                    </a:cubicBezTo>
                    <a:cubicBezTo>
                      <a:pt x="7055" y="420"/>
                      <a:pt x="6915" y="310"/>
                      <a:pt x="6765" y="210"/>
                    </a:cubicBezTo>
                    <a:cubicBezTo>
                      <a:pt x="6735" y="190"/>
                      <a:pt x="6695" y="170"/>
                      <a:pt x="6665" y="150"/>
                    </a:cubicBezTo>
                    <a:cubicBezTo>
                      <a:pt x="6625" y="130"/>
                      <a:pt x="6595" y="110"/>
                      <a:pt x="6555" y="90"/>
                    </a:cubicBezTo>
                    <a:cubicBezTo>
                      <a:pt x="6515" y="70"/>
                      <a:pt x="6475" y="41"/>
                      <a:pt x="6435" y="30"/>
                    </a:cubicBezTo>
                    <a:cubicBezTo>
                      <a:pt x="6395" y="10"/>
                      <a:pt x="6355" y="1"/>
                      <a:pt x="6305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33" name="Google Shape;1533;p50"/>
              <p:cNvSpPr/>
              <p:nvPr/>
            </p:nvSpPr>
            <p:spPr>
              <a:xfrm>
                <a:off x="4515575" y="4234575"/>
                <a:ext cx="31500" cy="17600"/>
              </a:xfrm>
              <a:custGeom>
                <a:avLst/>
                <a:gdLst/>
                <a:ahLst/>
                <a:cxnLst/>
                <a:rect l="l" t="t" r="r" b="b"/>
                <a:pathLst>
                  <a:path w="1260" h="704" extrusionOk="0">
                    <a:moveTo>
                      <a:pt x="20" y="0"/>
                    </a:moveTo>
                    <a:cubicBezTo>
                      <a:pt x="10" y="0"/>
                      <a:pt x="0" y="10"/>
                      <a:pt x="0" y="20"/>
                    </a:cubicBezTo>
                    <a:cubicBezTo>
                      <a:pt x="0" y="30"/>
                      <a:pt x="0" y="40"/>
                      <a:pt x="10" y="40"/>
                    </a:cubicBezTo>
                    <a:cubicBezTo>
                      <a:pt x="130" y="100"/>
                      <a:pt x="250" y="180"/>
                      <a:pt x="370" y="250"/>
                    </a:cubicBezTo>
                    <a:cubicBezTo>
                      <a:pt x="440" y="290"/>
                      <a:pt x="510" y="320"/>
                      <a:pt x="570" y="360"/>
                    </a:cubicBezTo>
                    <a:cubicBezTo>
                      <a:pt x="650" y="400"/>
                      <a:pt x="720" y="440"/>
                      <a:pt x="800" y="480"/>
                    </a:cubicBezTo>
                    <a:cubicBezTo>
                      <a:pt x="869" y="520"/>
                      <a:pt x="929" y="560"/>
                      <a:pt x="1000" y="600"/>
                    </a:cubicBezTo>
                    <a:lnTo>
                      <a:pt x="1060" y="629"/>
                    </a:lnTo>
                    <a:cubicBezTo>
                      <a:pt x="1080" y="640"/>
                      <a:pt x="1089" y="649"/>
                      <a:pt x="1109" y="649"/>
                    </a:cubicBezTo>
                    <a:lnTo>
                      <a:pt x="1169" y="680"/>
                    </a:lnTo>
                    <a:cubicBezTo>
                      <a:pt x="1189" y="689"/>
                      <a:pt x="1209" y="689"/>
                      <a:pt x="1229" y="700"/>
                    </a:cubicBezTo>
                    <a:cubicBezTo>
                      <a:pt x="1229" y="700"/>
                      <a:pt x="1234" y="704"/>
                      <a:pt x="1240" y="704"/>
                    </a:cubicBezTo>
                    <a:cubicBezTo>
                      <a:pt x="1243" y="704"/>
                      <a:pt x="1246" y="703"/>
                      <a:pt x="1249" y="700"/>
                    </a:cubicBezTo>
                    <a:cubicBezTo>
                      <a:pt x="1249" y="700"/>
                      <a:pt x="1259" y="700"/>
                      <a:pt x="1259" y="689"/>
                    </a:cubicBezTo>
                    <a:lnTo>
                      <a:pt x="1259" y="669"/>
                    </a:lnTo>
                    <a:cubicBezTo>
                      <a:pt x="1259" y="660"/>
                      <a:pt x="1259" y="660"/>
                      <a:pt x="1249" y="660"/>
                    </a:cubicBezTo>
                    <a:cubicBezTo>
                      <a:pt x="1229" y="649"/>
                      <a:pt x="1209" y="640"/>
                      <a:pt x="1199" y="640"/>
                    </a:cubicBezTo>
                    <a:cubicBezTo>
                      <a:pt x="1179" y="629"/>
                      <a:pt x="1159" y="620"/>
                      <a:pt x="1149" y="609"/>
                    </a:cubicBezTo>
                    <a:cubicBezTo>
                      <a:pt x="1140" y="609"/>
                      <a:pt x="1129" y="600"/>
                      <a:pt x="1120" y="600"/>
                    </a:cubicBezTo>
                    <a:cubicBezTo>
                      <a:pt x="1109" y="600"/>
                      <a:pt x="1100" y="589"/>
                      <a:pt x="1089" y="589"/>
                    </a:cubicBezTo>
                    <a:cubicBezTo>
                      <a:pt x="1080" y="580"/>
                      <a:pt x="1060" y="569"/>
                      <a:pt x="1040" y="560"/>
                    </a:cubicBezTo>
                    <a:cubicBezTo>
                      <a:pt x="1009" y="549"/>
                      <a:pt x="989" y="529"/>
                      <a:pt x="960" y="520"/>
                    </a:cubicBezTo>
                    <a:cubicBezTo>
                      <a:pt x="929" y="500"/>
                      <a:pt x="889" y="480"/>
                      <a:pt x="860" y="469"/>
                    </a:cubicBezTo>
                    <a:cubicBezTo>
                      <a:pt x="789" y="420"/>
                      <a:pt x="720" y="380"/>
                      <a:pt x="650" y="340"/>
                    </a:cubicBezTo>
                    <a:cubicBezTo>
                      <a:pt x="580" y="310"/>
                      <a:pt x="510" y="270"/>
                      <a:pt x="440" y="230"/>
                    </a:cubicBezTo>
                    <a:cubicBezTo>
                      <a:pt x="400" y="210"/>
                      <a:pt x="370" y="190"/>
                      <a:pt x="330" y="170"/>
                    </a:cubicBezTo>
                    <a:cubicBezTo>
                      <a:pt x="290" y="150"/>
                      <a:pt x="260" y="130"/>
                      <a:pt x="220" y="110"/>
                    </a:cubicBezTo>
                    <a:cubicBezTo>
                      <a:pt x="190" y="90"/>
                      <a:pt x="160" y="70"/>
                      <a:pt x="120" y="50"/>
                    </a:cubicBezTo>
                    <a:cubicBezTo>
                      <a:pt x="110" y="40"/>
                      <a:pt x="90" y="40"/>
                      <a:pt x="80" y="30"/>
                    </a:cubicBez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34" name="Google Shape;1534;p50"/>
              <p:cNvSpPr/>
              <p:nvPr/>
            </p:nvSpPr>
            <p:spPr>
              <a:xfrm>
                <a:off x="4541300" y="4252800"/>
                <a:ext cx="8720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1967" extrusionOk="0">
                    <a:moveTo>
                      <a:pt x="40" y="0"/>
                    </a:moveTo>
                    <a:cubicBezTo>
                      <a:pt x="31" y="0"/>
                      <a:pt x="20" y="11"/>
                      <a:pt x="11" y="20"/>
                    </a:cubicBezTo>
                    <a:cubicBezTo>
                      <a:pt x="0" y="40"/>
                      <a:pt x="11" y="60"/>
                      <a:pt x="31" y="71"/>
                    </a:cubicBezTo>
                    <a:cubicBezTo>
                      <a:pt x="100" y="111"/>
                      <a:pt x="170" y="140"/>
                      <a:pt x="230" y="180"/>
                    </a:cubicBezTo>
                    <a:cubicBezTo>
                      <a:pt x="300" y="211"/>
                      <a:pt x="360" y="240"/>
                      <a:pt x="420" y="270"/>
                    </a:cubicBezTo>
                    <a:cubicBezTo>
                      <a:pt x="500" y="310"/>
                      <a:pt x="570" y="350"/>
                      <a:pt x="650" y="390"/>
                    </a:cubicBezTo>
                    <a:cubicBezTo>
                      <a:pt x="720" y="420"/>
                      <a:pt x="800" y="460"/>
                      <a:pt x="870" y="500"/>
                    </a:cubicBezTo>
                    <a:cubicBezTo>
                      <a:pt x="939" y="530"/>
                      <a:pt x="1010" y="560"/>
                      <a:pt x="1070" y="600"/>
                    </a:cubicBezTo>
                    <a:cubicBezTo>
                      <a:pt x="1150" y="630"/>
                      <a:pt x="1230" y="670"/>
                      <a:pt x="1299" y="700"/>
                    </a:cubicBezTo>
                    <a:cubicBezTo>
                      <a:pt x="1369" y="740"/>
                      <a:pt x="1439" y="780"/>
                      <a:pt x="1519" y="820"/>
                    </a:cubicBezTo>
                    <a:cubicBezTo>
                      <a:pt x="1579" y="860"/>
                      <a:pt x="1649" y="890"/>
                      <a:pt x="1719" y="930"/>
                    </a:cubicBezTo>
                    <a:lnTo>
                      <a:pt x="1929" y="1050"/>
                    </a:lnTo>
                    <a:cubicBezTo>
                      <a:pt x="1999" y="1090"/>
                      <a:pt x="2069" y="1130"/>
                      <a:pt x="2129" y="1170"/>
                    </a:cubicBezTo>
                    <a:lnTo>
                      <a:pt x="2338" y="1290"/>
                    </a:lnTo>
                    <a:cubicBezTo>
                      <a:pt x="2409" y="1330"/>
                      <a:pt x="2478" y="1379"/>
                      <a:pt x="2548" y="1410"/>
                    </a:cubicBezTo>
                    <a:cubicBezTo>
                      <a:pt x="2618" y="1449"/>
                      <a:pt x="2688" y="1499"/>
                      <a:pt x="2768" y="1529"/>
                    </a:cubicBezTo>
                    <a:lnTo>
                      <a:pt x="2978" y="1649"/>
                    </a:lnTo>
                    <a:cubicBezTo>
                      <a:pt x="3048" y="1689"/>
                      <a:pt x="3118" y="1729"/>
                      <a:pt x="3178" y="1769"/>
                    </a:cubicBezTo>
                    <a:cubicBezTo>
                      <a:pt x="3198" y="1779"/>
                      <a:pt x="3218" y="1789"/>
                      <a:pt x="3228" y="1799"/>
                    </a:cubicBezTo>
                    <a:lnTo>
                      <a:pt x="3288" y="1829"/>
                    </a:lnTo>
                    <a:cubicBezTo>
                      <a:pt x="3308" y="1849"/>
                      <a:pt x="3328" y="1859"/>
                      <a:pt x="3348" y="1869"/>
                    </a:cubicBezTo>
                    <a:cubicBezTo>
                      <a:pt x="3357" y="1879"/>
                      <a:pt x="3377" y="1889"/>
                      <a:pt x="3388" y="1899"/>
                    </a:cubicBezTo>
                    <a:cubicBezTo>
                      <a:pt x="3417" y="1919"/>
                      <a:pt x="3437" y="1939"/>
                      <a:pt x="3468" y="1959"/>
                    </a:cubicBezTo>
                    <a:cubicBezTo>
                      <a:pt x="3473" y="1964"/>
                      <a:pt x="3475" y="1966"/>
                      <a:pt x="3477" y="1966"/>
                    </a:cubicBezTo>
                    <a:cubicBezTo>
                      <a:pt x="3480" y="1966"/>
                      <a:pt x="3483" y="1964"/>
                      <a:pt x="3488" y="1959"/>
                    </a:cubicBezTo>
                    <a:lnTo>
                      <a:pt x="3488" y="1939"/>
                    </a:lnTo>
                    <a:cubicBezTo>
                      <a:pt x="3468" y="1929"/>
                      <a:pt x="3457" y="1919"/>
                      <a:pt x="3437" y="1909"/>
                    </a:cubicBezTo>
                    <a:cubicBezTo>
                      <a:pt x="3408" y="1889"/>
                      <a:pt x="3377" y="1859"/>
                      <a:pt x="3348" y="1839"/>
                    </a:cubicBezTo>
                    <a:cubicBezTo>
                      <a:pt x="3317" y="1819"/>
                      <a:pt x="3277" y="1789"/>
                      <a:pt x="3238" y="1769"/>
                    </a:cubicBezTo>
                    <a:cubicBezTo>
                      <a:pt x="3168" y="1729"/>
                      <a:pt x="3108" y="1689"/>
                      <a:pt x="3038" y="1639"/>
                    </a:cubicBezTo>
                    <a:cubicBezTo>
                      <a:pt x="2968" y="1599"/>
                      <a:pt x="2888" y="1559"/>
                      <a:pt x="2818" y="1519"/>
                    </a:cubicBezTo>
                    <a:cubicBezTo>
                      <a:pt x="2748" y="1479"/>
                      <a:pt x="2688" y="1449"/>
                      <a:pt x="2618" y="1410"/>
                    </a:cubicBezTo>
                    <a:cubicBezTo>
                      <a:pt x="2588" y="1390"/>
                      <a:pt x="2548" y="1359"/>
                      <a:pt x="2509" y="1339"/>
                    </a:cubicBezTo>
                    <a:cubicBezTo>
                      <a:pt x="2478" y="1319"/>
                      <a:pt x="2438" y="1299"/>
                      <a:pt x="2409" y="1279"/>
                    </a:cubicBezTo>
                    <a:cubicBezTo>
                      <a:pt x="2338" y="1239"/>
                      <a:pt x="2269" y="1190"/>
                      <a:pt x="2198" y="1150"/>
                    </a:cubicBezTo>
                    <a:cubicBezTo>
                      <a:pt x="2138" y="1110"/>
                      <a:pt x="2069" y="1070"/>
                      <a:pt x="1999" y="1030"/>
                    </a:cubicBezTo>
                    <a:cubicBezTo>
                      <a:pt x="1929" y="990"/>
                      <a:pt x="1869" y="950"/>
                      <a:pt x="1799" y="910"/>
                    </a:cubicBezTo>
                    <a:cubicBezTo>
                      <a:pt x="1729" y="870"/>
                      <a:pt x="1649" y="820"/>
                      <a:pt x="1579" y="780"/>
                    </a:cubicBezTo>
                    <a:lnTo>
                      <a:pt x="1369" y="660"/>
                    </a:lnTo>
                    <a:cubicBezTo>
                      <a:pt x="1339" y="640"/>
                      <a:pt x="1299" y="630"/>
                      <a:pt x="1270" y="610"/>
                    </a:cubicBezTo>
                    <a:cubicBezTo>
                      <a:pt x="1230" y="590"/>
                      <a:pt x="1199" y="570"/>
                      <a:pt x="1159" y="560"/>
                    </a:cubicBezTo>
                    <a:cubicBezTo>
                      <a:pt x="1099" y="520"/>
                      <a:pt x="1030" y="490"/>
                      <a:pt x="970" y="460"/>
                    </a:cubicBezTo>
                    <a:cubicBezTo>
                      <a:pt x="959" y="460"/>
                      <a:pt x="950" y="450"/>
                      <a:pt x="930" y="440"/>
                    </a:cubicBezTo>
                    <a:cubicBezTo>
                      <a:pt x="790" y="380"/>
                      <a:pt x="660" y="300"/>
                      <a:pt x="520" y="240"/>
                    </a:cubicBezTo>
                    <a:lnTo>
                      <a:pt x="100" y="31"/>
                    </a:lnTo>
                    <a:cubicBezTo>
                      <a:pt x="91" y="20"/>
                      <a:pt x="71" y="11"/>
                      <a:pt x="60" y="11"/>
                    </a:cubicBezTo>
                    <a:cubicBezTo>
                      <a:pt x="51" y="11"/>
                      <a:pt x="51" y="0"/>
                      <a:pt x="40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35" name="Google Shape;1535;p50"/>
              <p:cNvSpPr/>
              <p:nvPr/>
            </p:nvSpPr>
            <p:spPr>
              <a:xfrm>
                <a:off x="4682175" y="4326725"/>
                <a:ext cx="69725" cy="42500"/>
              </a:xfrm>
              <a:custGeom>
                <a:avLst/>
                <a:gdLst/>
                <a:ahLst/>
                <a:cxnLst/>
                <a:rect l="l" t="t" r="r" b="b"/>
                <a:pathLst>
                  <a:path w="2789" h="1700" extrusionOk="0">
                    <a:moveTo>
                      <a:pt x="31" y="1"/>
                    </a:moveTo>
                    <a:cubicBezTo>
                      <a:pt x="21" y="1"/>
                      <a:pt x="11" y="11"/>
                      <a:pt x="11" y="21"/>
                    </a:cubicBezTo>
                    <a:cubicBezTo>
                      <a:pt x="1" y="21"/>
                      <a:pt x="1" y="31"/>
                      <a:pt x="1" y="31"/>
                    </a:cubicBezTo>
                    <a:cubicBezTo>
                      <a:pt x="1" y="51"/>
                      <a:pt x="11" y="61"/>
                      <a:pt x="21" y="61"/>
                    </a:cubicBezTo>
                    <a:lnTo>
                      <a:pt x="80" y="91"/>
                    </a:lnTo>
                    <a:cubicBezTo>
                      <a:pt x="100" y="101"/>
                      <a:pt x="120" y="111"/>
                      <a:pt x="131" y="121"/>
                    </a:cubicBezTo>
                    <a:cubicBezTo>
                      <a:pt x="171" y="141"/>
                      <a:pt x="200" y="161"/>
                      <a:pt x="231" y="181"/>
                    </a:cubicBezTo>
                    <a:cubicBezTo>
                      <a:pt x="300" y="221"/>
                      <a:pt x="360" y="261"/>
                      <a:pt x="431" y="301"/>
                    </a:cubicBezTo>
                    <a:cubicBezTo>
                      <a:pt x="500" y="341"/>
                      <a:pt x="570" y="391"/>
                      <a:pt x="640" y="431"/>
                    </a:cubicBezTo>
                    <a:cubicBezTo>
                      <a:pt x="780" y="511"/>
                      <a:pt x="910" y="591"/>
                      <a:pt x="1050" y="680"/>
                    </a:cubicBezTo>
                    <a:cubicBezTo>
                      <a:pt x="1120" y="720"/>
                      <a:pt x="1180" y="760"/>
                      <a:pt x="1250" y="800"/>
                    </a:cubicBezTo>
                    <a:cubicBezTo>
                      <a:pt x="1319" y="851"/>
                      <a:pt x="1399" y="890"/>
                      <a:pt x="1470" y="930"/>
                    </a:cubicBezTo>
                    <a:cubicBezTo>
                      <a:pt x="1530" y="970"/>
                      <a:pt x="1599" y="1010"/>
                      <a:pt x="1659" y="1050"/>
                    </a:cubicBezTo>
                    <a:cubicBezTo>
                      <a:pt x="1729" y="1100"/>
                      <a:pt x="1799" y="1140"/>
                      <a:pt x="1869" y="1180"/>
                    </a:cubicBezTo>
                    <a:cubicBezTo>
                      <a:pt x="1939" y="1230"/>
                      <a:pt x="2009" y="1270"/>
                      <a:pt x="2069" y="1310"/>
                    </a:cubicBezTo>
                    <a:cubicBezTo>
                      <a:pt x="2149" y="1360"/>
                      <a:pt x="2219" y="1400"/>
                      <a:pt x="2289" y="1450"/>
                    </a:cubicBezTo>
                    <a:cubicBezTo>
                      <a:pt x="2329" y="1470"/>
                      <a:pt x="2359" y="1490"/>
                      <a:pt x="2399" y="1510"/>
                    </a:cubicBezTo>
                    <a:cubicBezTo>
                      <a:pt x="2429" y="1530"/>
                      <a:pt x="2469" y="1550"/>
                      <a:pt x="2498" y="1570"/>
                    </a:cubicBezTo>
                    <a:cubicBezTo>
                      <a:pt x="2569" y="1610"/>
                      <a:pt x="2649" y="1650"/>
                      <a:pt x="2718" y="1699"/>
                    </a:cubicBezTo>
                    <a:lnTo>
                      <a:pt x="2758" y="1699"/>
                    </a:lnTo>
                    <a:lnTo>
                      <a:pt x="2778" y="1679"/>
                    </a:lnTo>
                    <a:cubicBezTo>
                      <a:pt x="2789" y="1659"/>
                      <a:pt x="2778" y="1639"/>
                      <a:pt x="2769" y="1630"/>
                    </a:cubicBezTo>
                    <a:cubicBezTo>
                      <a:pt x="2769" y="1619"/>
                      <a:pt x="2758" y="1619"/>
                      <a:pt x="2758" y="1619"/>
                    </a:cubicBezTo>
                    <a:cubicBezTo>
                      <a:pt x="2689" y="1580"/>
                      <a:pt x="2629" y="1540"/>
                      <a:pt x="2558" y="1500"/>
                    </a:cubicBezTo>
                    <a:cubicBezTo>
                      <a:pt x="2478" y="1460"/>
                      <a:pt x="2409" y="1420"/>
                      <a:pt x="2339" y="1380"/>
                    </a:cubicBezTo>
                    <a:cubicBezTo>
                      <a:pt x="2259" y="1340"/>
                      <a:pt x="2189" y="1300"/>
                      <a:pt x="2119" y="1260"/>
                    </a:cubicBezTo>
                    <a:cubicBezTo>
                      <a:pt x="2049" y="1220"/>
                      <a:pt x="1979" y="1180"/>
                      <a:pt x="1919" y="1140"/>
                    </a:cubicBezTo>
                    <a:cubicBezTo>
                      <a:pt x="1849" y="1100"/>
                      <a:pt x="1779" y="1050"/>
                      <a:pt x="1710" y="1010"/>
                    </a:cubicBezTo>
                    <a:cubicBezTo>
                      <a:pt x="1639" y="970"/>
                      <a:pt x="1579" y="930"/>
                      <a:pt x="1510" y="890"/>
                    </a:cubicBezTo>
                    <a:cubicBezTo>
                      <a:pt x="1439" y="851"/>
                      <a:pt x="1370" y="800"/>
                      <a:pt x="1290" y="760"/>
                    </a:cubicBezTo>
                    <a:cubicBezTo>
                      <a:pt x="1230" y="720"/>
                      <a:pt x="1160" y="680"/>
                      <a:pt x="1100" y="640"/>
                    </a:cubicBezTo>
                    <a:cubicBezTo>
                      <a:pt x="1030" y="591"/>
                      <a:pt x="960" y="551"/>
                      <a:pt x="880" y="500"/>
                    </a:cubicBezTo>
                    <a:cubicBezTo>
                      <a:pt x="820" y="460"/>
                      <a:pt x="750" y="420"/>
                      <a:pt x="690" y="381"/>
                    </a:cubicBezTo>
                    <a:cubicBezTo>
                      <a:pt x="620" y="341"/>
                      <a:pt x="550" y="291"/>
                      <a:pt x="480" y="241"/>
                    </a:cubicBezTo>
                    <a:lnTo>
                      <a:pt x="271" y="121"/>
                    </a:lnTo>
                    <a:cubicBezTo>
                      <a:pt x="240" y="101"/>
                      <a:pt x="211" y="81"/>
                      <a:pt x="171" y="61"/>
                    </a:cubicBezTo>
                    <a:cubicBezTo>
                      <a:pt x="160" y="51"/>
                      <a:pt x="140" y="41"/>
                      <a:pt x="120" y="31"/>
                    </a:cubicBezTo>
                    <a:cubicBezTo>
                      <a:pt x="100" y="21"/>
                      <a:pt x="80" y="11"/>
                      <a:pt x="51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36" name="Google Shape;1536;p50"/>
              <p:cNvSpPr/>
              <p:nvPr/>
            </p:nvSpPr>
            <p:spPr>
              <a:xfrm>
                <a:off x="4697425" y="4342225"/>
                <a:ext cx="45475" cy="2752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1101" extrusionOk="0">
                    <a:moveTo>
                      <a:pt x="30" y="0"/>
                    </a:moveTo>
                    <a:cubicBezTo>
                      <a:pt x="20" y="0"/>
                      <a:pt x="10" y="11"/>
                      <a:pt x="10" y="20"/>
                    </a:cubicBezTo>
                    <a:cubicBezTo>
                      <a:pt x="0" y="20"/>
                      <a:pt x="0" y="31"/>
                      <a:pt x="0" y="40"/>
                    </a:cubicBezTo>
                    <a:cubicBezTo>
                      <a:pt x="10" y="40"/>
                      <a:pt x="10" y="51"/>
                      <a:pt x="20" y="51"/>
                    </a:cubicBezTo>
                    <a:cubicBezTo>
                      <a:pt x="40" y="60"/>
                      <a:pt x="60" y="80"/>
                      <a:pt x="80" y="91"/>
                    </a:cubicBezTo>
                    <a:cubicBezTo>
                      <a:pt x="210" y="180"/>
                      <a:pt x="340" y="270"/>
                      <a:pt x="480" y="350"/>
                    </a:cubicBezTo>
                    <a:cubicBezTo>
                      <a:pt x="520" y="380"/>
                      <a:pt x="550" y="400"/>
                      <a:pt x="590" y="420"/>
                    </a:cubicBezTo>
                    <a:cubicBezTo>
                      <a:pt x="630" y="440"/>
                      <a:pt x="660" y="460"/>
                      <a:pt x="689" y="480"/>
                    </a:cubicBezTo>
                    <a:cubicBezTo>
                      <a:pt x="729" y="500"/>
                      <a:pt x="760" y="520"/>
                      <a:pt x="789" y="530"/>
                    </a:cubicBezTo>
                    <a:cubicBezTo>
                      <a:pt x="820" y="550"/>
                      <a:pt x="860" y="570"/>
                      <a:pt x="889" y="590"/>
                    </a:cubicBezTo>
                    <a:cubicBezTo>
                      <a:pt x="929" y="610"/>
                      <a:pt x="969" y="630"/>
                      <a:pt x="1009" y="660"/>
                    </a:cubicBezTo>
                    <a:cubicBezTo>
                      <a:pt x="1049" y="680"/>
                      <a:pt x="1080" y="700"/>
                      <a:pt x="1119" y="720"/>
                    </a:cubicBezTo>
                    <a:cubicBezTo>
                      <a:pt x="1179" y="760"/>
                      <a:pt x="1239" y="800"/>
                      <a:pt x="1309" y="840"/>
                    </a:cubicBezTo>
                    <a:cubicBezTo>
                      <a:pt x="1339" y="860"/>
                      <a:pt x="1379" y="880"/>
                      <a:pt x="1419" y="900"/>
                    </a:cubicBezTo>
                    <a:cubicBezTo>
                      <a:pt x="1449" y="920"/>
                      <a:pt x="1489" y="950"/>
                      <a:pt x="1529" y="970"/>
                    </a:cubicBezTo>
                    <a:cubicBezTo>
                      <a:pt x="1569" y="990"/>
                      <a:pt x="1599" y="1010"/>
                      <a:pt x="1629" y="1030"/>
                    </a:cubicBezTo>
                    <a:lnTo>
                      <a:pt x="1749" y="1090"/>
                    </a:lnTo>
                    <a:cubicBezTo>
                      <a:pt x="1756" y="1097"/>
                      <a:pt x="1765" y="1101"/>
                      <a:pt x="1774" y="1101"/>
                    </a:cubicBezTo>
                    <a:cubicBezTo>
                      <a:pt x="1789" y="1101"/>
                      <a:pt x="1803" y="1092"/>
                      <a:pt x="1809" y="1079"/>
                    </a:cubicBezTo>
                    <a:cubicBezTo>
                      <a:pt x="1819" y="1050"/>
                      <a:pt x="1809" y="1030"/>
                      <a:pt x="1789" y="1019"/>
                    </a:cubicBezTo>
                    <a:cubicBezTo>
                      <a:pt x="1769" y="999"/>
                      <a:pt x="1749" y="990"/>
                      <a:pt x="1729" y="980"/>
                    </a:cubicBezTo>
                    <a:cubicBezTo>
                      <a:pt x="1659" y="940"/>
                      <a:pt x="1589" y="900"/>
                      <a:pt x="1509" y="860"/>
                    </a:cubicBezTo>
                    <a:cubicBezTo>
                      <a:pt x="1449" y="820"/>
                      <a:pt x="1379" y="790"/>
                      <a:pt x="1319" y="750"/>
                    </a:cubicBezTo>
                    <a:cubicBezTo>
                      <a:pt x="1239" y="700"/>
                      <a:pt x="1169" y="660"/>
                      <a:pt x="1089" y="620"/>
                    </a:cubicBezTo>
                    <a:cubicBezTo>
                      <a:pt x="1029" y="580"/>
                      <a:pt x="960" y="550"/>
                      <a:pt x="900" y="510"/>
                    </a:cubicBezTo>
                    <a:cubicBezTo>
                      <a:pt x="860" y="490"/>
                      <a:pt x="820" y="470"/>
                      <a:pt x="789" y="460"/>
                    </a:cubicBezTo>
                    <a:cubicBezTo>
                      <a:pt x="749" y="430"/>
                      <a:pt x="709" y="410"/>
                      <a:pt x="669" y="390"/>
                    </a:cubicBezTo>
                    <a:cubicBezTo>
                      <a:pt x="600" y="360"/>
                      <a:pt x="540" y="320"/>
                      <a:pt x="470" y="280"/>
                    </a:cubicBezTo>
                    <a:cubicBezTo>
                      <a:pt x="400" y="240"/>
                      <a:pt x="340" y="200"/>
                      <a:pt x="270" y="151"/>
                    </a:cubicBezTo>
                    <a:cubicBezTo>
                      <a:pt x="190" y="100"/>
                      <a:pt x="120" y="51"/>
                      <a:pt x="40" y="11"/>
                    </a:cubicBezTo>
                    <a:cubicBezTo>
                      <a:pt x="40" y="0"/>
                      <a:pt x="30" y="0"/>
                      <a:pt x="30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37" name="Google Shape;1537;p50"/>
              <p:cNvSpPr/>
              <p:nvPr/>
            </p:nvSpPr>
            <p:spPr>
              <a:xfrm>
                <a:off x="4733400" y="4308250"/>
                <a:ext cx="213075" cy="87200"/>
              </a:xfrm>
              <a:custGeom>
                <a:avLst/>
                <a:gdLst/>
                <a:ahLst/>
                <a:cxnLst/>
                <a:rect l="l" t="t" r="r" b="b"/>
                <a:pathLst>
                  <a:path w="8523" h="3488" extrusionOk="0">
                    <a:moveTo>
                      <a:pt x="8453" y="0"/>
                    </a:moveTo>
                    <a:cubicBezTo>
                      <a:pt x="8403" y="40"/>
                      <a:pt x="8343" y="91"/>
                      <a:pt x="8293" y="131"/>
                    </a:cubicBezTo>
                    <a:cubicBezTo>
                      <a:pt x="8213" y="200"/>
                      <a:pt x="8134" y="260"/>
                      <a:pt x="8043" y="311"/>
                    </a:cubicBezTo>
                    <a:cubicBezTo>
                      <a:pt x="7954" y="360"/>
                      <a:pt x="7863" y="400"/>
                      <a:pt x="7774" y="450"/>
                    </a:cubicBezTo>
                    <a:cubicBezTo>
                      <a:pt x="7694" y="500"/>
                      <a:pt x="7604" y="560"/>
                      <a:pt x="7524" y="610"/>
                    </a:cubicBezTo>
                    <a:cubicBezTo>
                      <a:pt x="7434" y="660"/>
                      <a:pt x="7354" y="710"/>
                      <a:pt x="7264" y="750"/>
                    </a:cubicBezTo>
                    <a:cubicBezTo>
                      <a:pt x="7104" y="820"/>
                      <a:pt x="6944" y="890"/>
                      <a:pt x="6795" y="970"/>
                    </a:cubicBezTo>
                    <a:cubicBezTo>
                      <a:pt x="6715" y="1010"/>
                      <a:pt x="6644" y="1050"/>
                      <a:pt x="6564" y="1090"/>
                    </a:cubicBezTo>
                    <a:cubicBezTo>
                      <a:pt x="6495" y="1130"/>
                      <a:pt x="6415" y="1170"/>
                      <a:pt x="6335" y="1210"/>
                    </a:cubicBezTo>
                    <a:cubicBezTo>
                      <a:pt x="6205" y="1270"/>
                      <a:pt x="6065" y="1330"/>
                      <a:pt x="5935" y="1399"/>
                    </a:cubicBezTo>
                    <a:cubicBezTo>
                      <a:pt x="5815" y="1459"/>
                      <a:pt x="5696" y="1530"/>
                      <a:pt x="5576" y="1599"/>
                    </a:cubicBezTo>
                    <a:cubicBezTo>
                      <a:pt x="5425" y="1689"/>
                      <a:pt x="5265" y="1759"/>
                      <a:pt x="5106" y="1839"/>
                    </a:cubicBezTo>
                    <a:cubicBezTo>
                      <a:pt x="5026" y="1879"/>
                      <a:pt x="4956" y="1929"/>
                      <a:pt x="4886" y="1979"/>
                    </a:cubicBezTo>
                    <a:cubicBezTo>
                      <a:pt x="4816" y="2019"/>
                      <a:pt x="4746" y="2059"/>
                      <a:pt x="4666" y="2099"/>
                    </a:cubicBezTo>
                    <a:cubicBezTo>
                      <a:pt x="4596" y="2139"/>
                      <a:pt x="4516" y="2179"/>
                      <a:pt x="4437" y="2219"/>
                    </a:cubicBezTo>
                    <a:cubicBezTo>
                      <a:pt x="4366" y="2259"/>
                      <a:pt x="4286" y="2299"/>
                      <a:pt x="4217" y="2339"/>
                    </a:cubicBezTo>
                    <a:cubicBezTo>
                      <a:pt x="4086" y="2418"/>
                      <a:pt x="3957" y="2509"/>
                      <a:pt x="3817" y="2569"/>
                    </a:cubicBezTo>
                    <a:cubicBezTo>
                      <a:pt x="3727" y="2618"/>
                      <a:pt x="3637" y="2649"/>
                      <a:pt x="3537" y="2698"/>
                    </a:cubicBezTo>
                    <a:cubicBezTo>
                      <a:pt x="3457" y="2738"/>
                      <a:pt x="3377" y="2778"/>
                      <a:pt x="3298" y="2829"/>
                    </a:cubicBezTo>
                    <a:cubicBezTo>
                      <a:pt x="3227" y="2878"/>
                      <a:pt x="3158" y="2918"/>
                      <a:pt x="3078" y="2968"/>
                    </a:cubicBezTo>
                    <a:cubicBezTo>
                      <a:pt x="3047" y="2988"/>
                      <a:pt x="3007" y="3008"/>
                      <a:pt x="2967" y="3038"/>
                    </a:cubicBezTo>
                    <a:cubicBezTo>
                      <a:pt x="2938" y="3058"/>
                      <a:pt x="2907" y="3088"/>
                      <a:pt x="2878" y="3108"/>
                    </a:cubicBezTo>
                    <a:cubicBezTo>
                      <a:pt x="2867" y="3108"/>
                      <a:pt x="2847" y="3118"/>
                      <a:pt x="2838" y="3118"/>
                    </a:cubicBezTo>
                    <a:cubicBezTo>
                      <a:pt x="2811" y="3118"/>
                      <a:pt x="2785" y="3122"/>
                      <a:pt x="2761" y="3122"/>
                    </a:cubicBezTo>
                    <a:cubicBezTo>
                      <a:pt x="2749" y="3122"/>
                      <a:pt x="2738" y="3121"/>
                      <a:pt x="2728" y="3118"/>
                    </a:cubicBezTo>
                    <a:cubicBezTo>
                      <a:pt x="2648" y="3118"/>
                      <a:pt x="2588" y="3098"/>
                      <a:pt x="2518" y="3078"/>
                    </a:cubicBezTo>
                    <a:cubicBezTo>
                      <a:pt x="2428" y="3038"/>
                      <a:pt x="2348" y="2988"/>
                      <a:pt x="2268" y="2948"/>
                    </a:cubicBezTo>
                    <a:cubicBezTo>
                      <a:pt x="2188" y="2898"/>
                      <a:pt x="2118" y="2858"/>
                      <a:pt x="2039" y="2809"/>
                    </a:cubicBezTo>
                    <a:cubicBezTo>
                      <a:pt x="1888" y="2729"/>
                      <a:pt x="1739" y="2638"/>
                      <a:pt x="1589" y="2569"/>
                    </a:cubicBezTo>
                    <a:cubicBezTo>
                      <a:pt x="1509" y="2529"/>
                      <a:pt x="1429" y="2489"/>
                      <a:pt x="1359" y="2458"/>
                    </a:cubicBezTo>
                    <a:cubicBezTo>
                      <a:pt x="1279" y="2418"/>
                      <a:pt x="1199" y="2378"/>
                      <a:pt x="1119" y="2329"/>
                    </a:cubicBezTo>
                    <a:cubicBezTo>
                      <a:pt x="959" y="2239"/>
                      <a:pt x="809" y="2139"/>
                      <a:pt x="660" y="2039"/>
                    </a:cubicBezTo>
                    <a:cubicBezTo>
                      <a:pt x="500" y="1939"/>
                      <a:pt x="340" y="1839"/>
                      <a:pt x="180" y="1749"/>
                    </a:cubicBezTo>
                    <a:cubicBezTo>
                      <a:pt x="140" y="1719"/>
                      <a:pt x="100" y="1699"/>
                      <a:pt x="60" y="1679"/>
                    </a:cubicBezTo>
                    <a:lnTo>
                      <a:pt x="0" y="1779"/>
                    </a:lnTo>
                    <a:lnTo>
                      <a:pt x="240" y="1929"/>
                    </a:lnTo>
                    <a:lnTo>
                      <a:pt x="480" y="2079"/>
                    </a:lnTo>
                    <a:cubicBezTo>
                      <a:pt x="560" y="2129"/>
                      <a:pt x="640" y="2179"/>
                      <a:pt x="709" y="2229"/>
                    </a:cubicBezTo>
                    <a:cubicBezTo>
                      <a:pt x="729" y="2249"/>
                      <a:pt x="760" y="2259"/>
                      <a:pt x="780" y="2279"/>
                    </a:cubicBezTo>
                    <a:cubicBezTo>
                      <a:pt x="909" y="2358"/>
                      <a:pt x="1039" y="2449"/>
                      <a:pt x="1169" y="2518"/>
                    </a:cubicBezTo>
                    <a:cubicBezTo>
                      <a:pt x="1319" y="2609"/>
                      <a:pt x="1479" y="2678"/>
                      <a:pt x="1628" y="2758"/>
                    </a:cubicBezTo>
                    <a:cubicBezTo>
                      <a:pt x="1788" y="2848"/>
                      <a:pt x="1939" y="2938"/>
                      <a:pt x="2098" y="3038"/>
                    </a:cubicBezTo>
                    <a:cubicBezTo>
                      <a:pt x="2168" y="3088"/>
                      <a:pt x="2248" y="3138"/>
                      <a:pt x="2318" y="3178"/>
                    </a:cubicBezTo>
                    <a:cubicBezTo>
                      <a:pt x="2388" y="3208"/>
                      <a:pt x="2448" y="3248"/>
                      <a:pt x="2518" y="3268"/>
                    </a:cubicBezTo>
                    <a:cubicBezTo>
                      <a:pt x="2588" y="3288"/>
                      <a:pt x="2648" y="3308"/>
                      <a:pt x="2708" y="3308"/>
                    </a:cubicBezTo>
                    <a:cubicBezTo>
                      <a:pt x="2708" y="3368"/>
                      <a:pt x="2698" y="3418"/>
                      <a:pt x="2688" y="3478"/>
                    </a:cubicBezTo>
                    <a:lnTo>
                      <a:pt x="2818" y="3488"/>
                    </a:lnTo>
                    <a:cubicBezTo>
                      <a:pt x="2818" y="3428"/>
                      <a:pt x="2827" y="3378"/>
                      <a:pt x="2838" y="3318"/>
                    </a:cubicBezTo>
                    <a:cubicBezTo>
                      <a:pt x="2878" y="3318"/>
                      <a:pt x="2918" y="3308"/>
                      <a:pt x="2967" y="3298"/>
                    </a:cubicBezTo>
                    <a:cubicBezTo>
                      <a:pt x="2998" y="3298"/>
                      <a:pt x="3027" y="3278"/>
                      <a:pt x="3058" y="3268"/>
                    </a:cubicBezTo>
                    <a:cubicBezTo>
                      <a:pt x="3098" y="3258"/>
                      <a:pt x="3138" y="3248"/>
                      <a:pt x="3167" y="3228"/>
                    </a:cubicBezTo>
                    <a:cubicBezTo>
                      <a:pt x="3207" y="3208"/>
                      <a:pt x="3258" y="3188"/>
                      <a:pt x="3298" y="3168"/>
                    </a:cubicBezTo>
                    <a:cubicBezTo>
                      <a:pt x="3427" y="3098"/>
                      <a:pt x="3567" y="3018"/>
                      <a:pt x="3707" y="2948"/>
                    </a:cubicBezTo>
                    <a:cubicBezTo>
                      <a:pt x="3807" y="2898"/>
                      <a:pt x="3917" y="2858"/>
                      <a:pt x="4017" y="2809"/>
                    </a:cubicBezTo>
                    <a:cubicBezTo>
                      <a:pt x="4117" y="2749"/>
                      <a:pt x="4206" y="2689"/>
                      <a:pt x="4297" y="2629"/>
                    </a:cubicBezTo>
                    <a:cubicBezTo>
                      <a:pt x="4397" y="2569"/>
                      <a:pt x="4486" y="2509"/>
                      <a:pt x="4586" y="2449"/>
                    </a:cubicBezTo>
                    <a:cubicBezTo>
                      <a:pt x="4676" y="2398"/>
                      <a:pt x="4776" y="2339"/>
                      <a:pt x="4866" y="2279"/>
                    </a:cubicBezTo>
                    <a:cubicBezTo>
                      <a:pt x="4946" y="2229"/>
                      <a:pt x="5016" y="2179"/>
                      <a:pt x="5086" y="2139"/>
                    </a:cubicBezTo>
                    <a:cubicBezTo>
                      <a:pt x="5156" y="2089"/>
                      <a:pt x="5226" y="2039"/>
                      <a:pt x="5305" y="1999"/>
                    </a:cubicBezTo>
                    <a:cubicBezTo>
                      <a:pt x="5385" y="1959"/>
                      <a:pt x="5465" y="1919"/>
                      <a:pt x="5545" y="1869"/>
                    </a:cubicBezTo>
                    <a:cubicBezTo>
                      <a:pt x="5616" y="1839"/>
                      <a:pt x="5685" y="1789"/>
                      <a:pt x="5755" y="1749"/>
                    </a:cubicBezTo>
                    <a:cubicBezTo>
                      <a:pt x="5905" y="1659"/>
                      <a:pt x="6055" y="1570"/>
                      <a:pt x="6215" y="1490"/>
                    </a:cubicBezTo>
                    <a:cubicBezTo>
                      <a:pt x="6295" y="1450"/>
                      <a:pt x="6365" y="1410"/>
                      <a:pt x="6444" y="1379"/>
                    </a:cubicBezTo>
                    <a:cubicBezTo>
                      <a:pt x="6524" y="1330"/>
                      <a:pt x="6615" y="1290"/>
                      <a:pt x="6695" y="1239"/>
                    </a:cubicBezTo>
                    <a:cubicBezTo>
                      <a:pt x="6764" y="1190"/>
                      <a:pt x="6844" y="1140"/>
                      <a:pt x="6915" y="1100"/>
                    </a:cubicBezTo>
                    <a:cubicBezTo>
                      <a:pt x="6994" y="1060"/>
                      <a:pt x="7074" y="1030"/>
                      <a:pt x="7144" y="990"/>
                    </a:cubicBezTo>
                    <a:cubicBezTo>
                      <a:pt x="7314" y="910"/>
                      <a:pt x="7474" y="830"/>
                      <a:pt x="7624" y="740"/>
                    </a:cubicBezTo>
                    <a:cubicBezTo>
                      <a:pt x="7694" y="690"/>
                      <a:pt x="7774" y="640"/>
                      <a:pt x="7843" y="590"/>
                    </a:cubicBezTo>
                    <a:cubicBezTo>
                      <a:pt x="7923" y="540"/>
                      <a:pt x="7994" y="500"/>
                      <a:pt x="8074" y="460"/>
                    </a:cubicBezTo>
                    <a:cubicBezTo>
                      <a:pt x="8143" y="420"/>
                      <a:pt x="8213" y="371"/>
                      <a:pt x="8283" y="320"/>
                    </a:cubicBezTo>
                    <a:cubicBezTo>
                      <a:pt x="8353" y="260"/>
                      <a:pt x="8413" y="200"/>
                      <a:pt x="8473" y="151"/>
                    </a:cubicBezTo>
                    <a:cubicBezTo>
                      <a:pt x="8493" y="140"/>
                      <a:pt x="8503" y="120"/>
                      <a:pt x="8523" y="111"/>
                    </a:cubicBezTo>
                    <a:lnTo>
                      <a:pt x="8453" y="0"/>
                    </a:ln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38" name="Google Shape;1538;p50"/>
              <p:cNvSpPr/>
              <p:nvPr/>
            </p:nvSpPr>
            <p:spPr>
              <a:xfrm>
                <a:off x="4808325" y="4383950"/>
                <a:ext cx="32500" cy="17750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710" extrusionOk="0">
                    <a:moveTo>
                      <a:pt x="1269" y="0"/>
                    </a:moveTo>
                    <a:cubicBezTo>
                      <a:pt x="1229" y="20"/>
                      <a:pt x="1180" y="50"/>
                      <a:pt x="1140" y="80"/>
                    </a:cubicBezTo>
                    <a:cubicBezTo>
                      <a:pt x="1109" y="90"/>
                      <a:pt x="1069" y="110"/>
                      <a:pt x="1040" y="130"/>
                    </a:cubicBezTo>
                    <a:cubicBezTo>
                      <a:pt x="1010" y="150"/>
                      <a:pt x="970" y="170"/>
                      <a:pt x="930" y="190"/>
                    </a:cubicBezTo>
                    <a:cubicBezTo>
                      <a:pt x="910" y="210"/>
                      <a:pt x="890" y="220"/>
                      <a:pt x="870" y="230"/>
                    </a:cubicBezTo>
                    <a:cubicBezTo>
                      <a:pt x="850" y="240"/>
                      <a:pt x="830" y="250"/>
                      <a:pt x="820" y="260"/>
                    </a:cubicBezTo>
                    <a:cubicBezTo>
                      <a:pt x="780" y="270"/>
                      <a:pt x="740" y="290"/>
                      <a:pt x="710" y="310"/>
                    </a:cubicBezTo>
                    <a:lnTo>
                      <a:pt x="650" y="340"/>
                    </a:lnTo>
                    <a:cubicBezTo>
                      <a:pt x="640" y="340"/>
                      <a:pt x="620" y="350"/>
                      <a:pt x="610" y="360"/>
                    </a:cubicBezTo>
                    <a:cubicBezTo>
                      <a:pt x="570" y="380"/>
                      <a:pt x="540" y="400"/>
                      <a:pt x="500" y="420"/>
                    </a:cubicBezTo>
                    <a:cubicBezTo>
                      <a:pt x="460" y="440"/>
                      <a:pt x="420" y="460"/>
                      <a:pt x="390" y="480"/>
                    </a:cubicBezTo>
                    <a:cubicBezTo>
                      <a:pt x="370" y="490"/>
                      <a:pt x="360" y="500"/>
                      <a:pt x="340" y="500"/>
                    </a:cubicBezTo>
                    <a:cubicBezTo>
                      <a:pt x="320" y="510"/>
                      <a:pt x="301" y="520"/>
                      <a:pt x="290" y="530"/>
                    </a:cubicBezTo>
                    <a:cubicBezTo>
                      <a:pt x="261" y="540"/>
                      <a:pt x="241" y="549"/>
                      <a:pt x="210" y="560"/>
                    </a:cubicBezTo>
                    <a:cubicBezTo>
                      <a:pt x="190" y="569"/>
                      <a:pt x="170" y="580"/>
                      <a:pt x="141" y="589"/>
                    </a:cubicBezTo>
                    <a:lnTo>
                      <a:pt x="141" y="600"/>
                    </a:lnTo>
                    <a:cubicBezTo>
                      <a:pt x="121" y="600"/>
                      <a:pt x="101" y="609"/>
                      <a:pt x="90" y="620"/>
                    </a:cubicBezTo>
                    <a:cubicBezTo>
                      <a:pt x="61" y="629"/>
                      <a:pt x="41" y="640"/>
                      <a:pt x="10" y="660"/>
                    </a:cubicBezTo>
                    <a:cubicBezTo>
                      <a:pt x="1" y="660"/>
                      <a:pt x="1" y="669"/>
                      <a:pt x="1" y="669"/>
                    </a:cubicBezTo>
                    <a:lnTo>
                      <a:pt x="1" y="700"/>
                    </a:lnTo>
                    <a:cubicBezTo>
                      <a:pt x="10" y="700"/>
                      <a:pt x="10" y="709"/>
                      <a:pt x="21" y="709"/>
                    </a:cubicBezTo>
                    <a:lnTo>
                      <a:pt x="41" y="709"/>
                    </a:lnTo>
                    <a:cubicBezTo>
                      <a:pt x="101" y="669"/>
                      <a:pt x="170" y="640"/>
                      <a:pt x="230" y="609"/>
                    </a:cubicBezTo>
                    <a:cubicBezTo>
                      <a:pt x="241" y="609"/>
                      <a:pt x="261" y="600"/>
                      <a:pt x="270" y="600"/>
                    </a:cubicBezTo>
                    <a:cubicBezTo>
                      <a:pt x="281" y="589"/>
                      <a:pt x="301" y="580"/>
                      <a:pt x="310" y="580"/>
                    </a:cubicBezTo>
                    <a:cubicBezTo>
                      <a:pt x="340" y="560"/>
                      <a:pt x="370" y="549"/>
                      <a:pt x="390" y="530"/>
                    </a:cubicBezTo>
                    <a:cubicBezTo>
                      <a:pt x="430" y="510"/>
                      <a:pt x="470" y="490"/>
                      <a:pt x="510" y="460"/>
                    </a:cubicBezTo>
                    <a:cubicBezTo>
                      <a:pt x="540" y="440"/>
                      <a:pt x="580" y="420"/>
                      <a:pt x="620" y="400"/>
                    </a:cubicBezTo>
                    <a:cubicBezTo>
                      <a:pt x="680" y="360"/>
                      <a:pt x="750" y="330"/>
                      <a:pt x="820" y="290"/>
                    </a:cubicBezTo>
                    <a:lnTo>
                      <a:pt x="880" y="260"/>
                    </a:lnTo>
                    <a:cubicBezTo>
                      <a:pt x="900" y="250"/>
                      <a:pt x="920" y="240"/>
                      <a:pt x="930" y="230"/>
                    </a:cubicBezTo>
                    <a:cubicBezTo>
                      <a:pt x="970" y="210"/>
                      <a:pt x="1000" y="190"/>
                      <a:pt x="1040" y="170"/>
                    </a:cubicBezTo>
                    <a:cubicBezTo>
                      <a:pt x="1120" y="120"/>
                      <a:pt x="1200" y="70"/>
                      <a:pt x="1289" y="20"/>
                    </a:cubicBezTo>
                    <a:cubicBezTo>
                      <a:pt x="1289" y="20"/>
                      <a:pt x="1300" y="10"/>
                      <a:pt x="1289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39" name="Google Shape;1539;p50"/>
              <p:cNvSpPr/>
              <p:nvPr/>
            </p:nvSpPr>
            <p:spPr>
              <a:xfrm>
                <a:off x="4828825" y="4357700"/>
                <a:ext cx="43225" cy="29625"/>
              </a:xfrm>
              <a:custGeom>
                <a:avLst/>
                <a:gdLst/>
                <a:ahLst/>
                <a:cxnLst/>
                <a:rect l="l" t="t" r="r" b="b"/>
                <a:pathLst>
                  <a:path w="1729" h="1185" extrusionOk="0">
                    <a:moveTo>
                      <a:pt x="1708" y="1"/>
                    </a:moveTo>
                    <a:cubicBezTo>
                      <a:pt x="1699" y="1"/>
                      <a:pt x="1688" y="1"/>
                      <a:pt x="1688" y="11"/>
                    </a:cubicBezTo>
                    <a:cubicBezTo>
                      <a:pt x="1648" y="41"/>
                      <a:pt x="1608" y="71"/>
                      <a:pt x="1568" y="111"/>
                    </a:cubicBezTo>
                    <a:cubicBezTo>
                      <a:pt x="1519" y="151"/>
                      <a:pt x="1459" y="191"/>
                      <a:pt x="1409" y="241"/>
                    </a:cubicBezTo>
                    <a:cubicBezTo>
                      <a:pt x="1359" y="281"/>
                      <a:pt x="1309" y="311"/>
                      <a:pt x="1259" y="351"/>
                    </a:cubicBezTo>
                    <a:cubicBezTo>
                      <a:pt x="1219" y="371"/>
                      <a:pt x="1179" y="391"/>
                      <a:pt x="1139" y="420"/>
                    </a:cubicBezTo>
                    <a:lnTo>
                      <a:pt x="1049" y="480"/>
                    </a:lnTo>
                    <a:cubicBezTo>
                      <a:pt x="979" y="531"/>
                      <a:pt x="909" y="571"/>
                      <a:pt x="839" y="611"/>
                    </a:cubicBezTo>
                    <a:cubicBezTo>
                      <a:pt x="799" y="640"/>
                      <a:pt x="769" y="660"/>
                      <a:pt x="729" y="680"/>
                    </a:cubicBezTo>
                    <a:cubicBezTo>
                      <a:pt x="719" y="691"/>
                      <a:pt x="699" y="700"/>
                      <a:pt x="689" y="711"/>
                    </a:cubicBezTo>
                    <a:cubicBezTo>
                      <a:pt x="680" y="720"/>
                      <a:pt x="660" y="731"/>
                      <a:pt x="649" y="740"/>
                    </a:cubicBezTo>
                    <a:cubicBezTo>
                      <a:pt x="609" y="760"/>
                      <a:pt x="569" y="780"/>
                      <a:pt x="529" y="811"/>
                    </a:cubicBezTo>
                    <a:cubicBezTo>
                      <a:pt x="500" y="831"/>
                      <a:pt x="460" y="851"/>
                      <a:pt x="429" y="870"/>
                    </a:cubicBezTo>
                    <a:cubicBezTo>
                      <a:pt x="349" y="910"/>
                      <a:pt x="289" y="950"/>
                      <a:pt x="220" y="1000"/>
                    </a:cubicBezTo>
                    <a:cubicBezTo>
                      <a:pt x="150" y="1050"/>
                      <a:pt x="80" y="1090"/>
                      <a:pt x="10" y="1130"/>
                    </a:cubicBezTo>
                    <a:cubicBezTo>
                      <a:pt x="0" y="1140"/>
                      <a:pt x="0" y="1160"/>
                      <a:pt x="10" y="1170"/>
                    </a:cubicBezTo>
                    <a:cubicBezTo>
                      <a:pt x="10" y="1177"/>
                      <a:pt x="20" y="1184"/>
                      <a:pt x="29" y="1184"/>
                    </a:cubicBezTo>
                    <a:cubicBezTo>
                      <a:pt x="33" y="1184"/>
                      <a:pt x="37" y="1183"/>
                      <a:pt x="40" y="1180"/>
                    </a:cubicBezTo>
                    <a:lnTo>
                      <a:pt x="100" y="1150"/>
                    </a:lnTo>
                    <a:cubicBezTo>
                      <a:pt x="130" y="1130"/>
                      <a:pt x="160" y="1110"/>
                      <a:pt x="200" y="1090"/>
                    </a:cubicBezTo>
                    <a:cubicBezTo>
                      <a:pt x="220" y="1080"/>
                      <a:pt x="229" y="1070"/>
                      <a:pt x="249" y="1060"/>
                    </a:cubicBezTo>
                    <a:cubicBezTo>
                      <a:pt x="269" y="1040"/>
                      <a:pt x="289" y="1030"/>
                      <a:pt x="309" y="1020"/>
                    </a:cubicBezTo>
                    <a:cubicBezTo>
                      <a:pt x="380" y="970"/>
                      <a:pt x="449" y="930"/>
                      <a:pt x="509" y="890"/>
                    </a:cubicBezTo>
                    <a:cubicBezTo>
                      <a:pt x="549" y="870"/>
                      <a:pt x="580" y="851"/>
                      <a:pt x="609" y="831"/>
                    </a:cubicBezTo>
                    <a:cubicBezTo>
                      <a:pt x="640" y="811"/>
                      <a:pt x="680" y="791"/>
                      <a:pt x="709" y="771"/>
                    </a:cubicBezTo>
                    <a:cubicBezTo>
                      <a:pt x="779" y="720"/>
                      <a:pt x="849" y="680"/>
                      <a:pt x="909" y="631"/>
                    </a:cubicBezTo>
                    <a:cubicBezTo>
                      <a:pt x="979" y="591"/>
                      <a:pt x="1049" y="540"/>
                      <a:pt x="1109" y="500"/>
                    </a:cubicBezTo>
                    <a:cubicBezTo>
                      <a:pt x="1149" y="471"/>
                      <a:pt x="1189" y="451"/>
                      <a:pt x="1219" y="420"/>
                    </a:cubicBezTo>
                    <a:cubicBezTo>
                      <a:pt x="1249" y="400"/>
                      <a:pt x="1289" y="380"/>
                      <a:pt x="1319" y="361"/>
                    </a:cubicBezTo>
                    <a:cubicBezTo>
                      <a:pt x="1329" y="351"/>
                      <a:pt x="1349" y="341"/>
                      <a:pt x="1359" y="331"/>
                    </a:cubicBezTo>
                    <a:cubicBezTo>
                      <a:pt x="1379" y="311"/>
                      <a:pt x="1399" y="301"/>
                      <a:pt x="1419" y="281"/>
                    </a:cubicBezTo>
                    <a:cubicBezTo>
                      <a:pt x="1448" y="261"/>
                      <a:pt x="1479" y="241"/>
                      <a:pt x="1499" y="211"/>
                    </a:cubicBezTo>
                    <a:cubicBezTo>
                      <a:pt x="1519" y="201"/>
                      <a:pt x="1539" y="181"/>
                      <a:pt x="1559" y="171"/>
                    </a:cubicBezTo>
                    <a:cubicBezTo>
                      <a:pt x="1579" y="161"/>
                      <a:pt x="1588" y="151"/>
                      <a:pt x="1599" y="141"/>
                    </a:cubicBezTo>
                    <a:cubicBezTo>
                      <a:pt x="1639" y="101"/>
                      <a:pt x="1679" y="71"/>
                      <a:pt x="1719" y="41"/>
                    </a:cubicBezTo>
                    <a:cubicBezTo>
                      <a:pt x="1728" y="31"/>
                      <a:pt x="1728" y="11"/>
                      <a:pt x="1719" y="11"/>
                    </a:cubicBezTo>
                    <a:cubicBezTo>
                      <a:pt x="1719" y="1"/>
                      <a:pt x="1708" y="1"/>
                      <a:pt x="1708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40" name="Google Shape;1540;p50"/>
              <p:cNvSpPr/>
              <p:nvPr/>
            </p:nvSpPr>
            <p:spPr>
              <a:xfrm>
                <a:off x="4867525" y="4333725"/>
                <a:ext cx="54975" cy="32175"/>
              </a:xfrm>
              <a:custGeom>
                <a:avLst/>
                <a:gdLst/>
                <a:ahLst/>
                <a:cxnLst/>
                <a:rect l="l" t="t" r="r" b="b"/>
                <a:pathLst>
                  <a:path w="2199" h="1287" extrusionOk="0">
                    <a:moveTo>
                      <a:pt x="2179" y="1"/>
                    </a:moveTo>
                    <a:cubicBezTo>
                      <a:pt x="2149" y="21"/>
                      <a:pt x="2129" y="31"/>
                      <a:pt x="2099" y="51"/>
                    </a:cubicBezTo>
                    <a:cubicBezTo>
                      <a:pt x="2069" y="71"/>
                      <a:pt x="2029" y="91"/>
                      <a:pt x="1999" y="111"/>
                    </a:cubicBezTo>
                    <a:cubicBezTo>
                      <a:pt x="1959" y="131"/>
                      <a:pt x="1929" y="151"/>
                      <a:pt x="1899" y="171"/>
                    </a:cubicBezTo>
                    <a:cubicBezTo>
                      <a:pt x="1859" y="191"/>
                      <a:pt x="1829" y="211"/>
                      <a:pt x="1799" y="231"/>
                    </a:cubicBezTo>
                    <a:cubicBezTo>
                      <a:pt x="1759" y="251"/>
                      <a:pt x="1729" y="271"/>
                      <a:pt x="1689" y="291"/>
                    </a:cubicBezTo>
                    <a:cubicBezTo>
                      <a:pt x="1659" y="300"/>
                      <a:pt x="1619" y="320"/>
                      <a:pt x="1589" y="340"/>
                    </a:cubicBezTo>
                    <a:cubicBezTo>
                      <a:pt x="1550" y="360"/>
                      <a:pt x="1510" y="380"/>
                      <a:pt x="1479" y="400"/>
                    </a:cubicBezTo>
                    <a:cubicBezTo>
                      <a:pt x="1439" y="411"/>
                      <a:pt x="1410" y="431"/>
                      <a:pt x="1370" y="451"/>
                    </a:cubicBezTo>
                    <a:cubicBezTo>
                      <a:pt x="1339" y="471"/>
                      <a:pt x="1310" y="491"/>
                      <a:pt x="1270" y="511"/>
                    </a:cubicBezTo>
                    <a:cubicBezTo>
                      <a:pt x="1230" y="531"/>
                      <a:pt x="1199" y="540"/>
                      <a:pt x="1159" y="560"/>
                    </a:cubicBezTo>
                    <a:cubicBezTo>
                      <a:pt x="1119" y="580"/>
                      <a:pt x="1090" y="600"/>
                      <a:pt x="1050" y="620"/>
                    </a:cubicBezTo>
                    <a:cubicBezTo>
                      <a:pt x="1020" y="640"/>
                      <a:pt x="980" y="660"/>
                      <a:pt x="950" y="680"/>
                    </a:cubicBezTo>
                    <a:cubicBezTo>
                      <a:pt x="910" y="700"/>
                      <a:pt x="870" y="720"/>
                      <a:pt x="840" y="740"/>
                    </a:cubicBezTo>
                    <a:cubicBezTo>
                      <a:pt x="770" y="770"/>
                      <a:pt x="700" y="810"/>
                      <a:pt x="630" y="840"/>
                    </a:cubicBezTo>
                    <a:lnTo>
                      <a:pt x="420" y="960"/>
                    </a:lnTo>
                    <a:cubicBezTo>
                      <a:pt x="410" y="970"/>
                      <a:pt x="390" y="980"/>
                      <a:pt x="370" y="990"/>
                    </a:cubicBezTo>
                    <a:cubicBezTo>
                      <a:pt x="351" y="1000"/>
                      <a:pt x="331" y="1020"/>
                      <a:pt x="311" y="1030"/>
                    </a:cubicBezTo>
                    <a:cubicBezTo>
                      <a:pt x="291" y="1040"/>
                      <a:pt x="280" y="1050"/>
                      <a:pt x="260" y="1060"/>
                    </a:cubicBezTo>
                    <a:cubicBezTo>
                      <a:pt x="251" y="1070"/>
                      <a:pt x="231" y="1080"/>
                      <a:pt x="220" y="1090"/>
                    </a:cubicBezTo>
                    <a:cubicBezTo>
                      <a:pt x="180" y="1110"/>
                      <a:pt x="151" y="1140"/>
                      <a:pt x="111" y="1160"/>
                    </a:cubicBezTo>
                    <a:cubicBezTo>
                      <a:pt x="80" y="1190"/>
                      <a:pt x="40" y="1220"/>
                      <a:pt x="11" y="1240"/>
                    </a:cubicBezTo>
                    <a:cubicBezTo>
                      <a:pt x="0" y="1240"/>
                      <a:pt x="0" y="1250"/>
                      <a:pt x="0" y="1260"/>
                    </a:cubicBezTo>
                    <a:lnTo>
                      <a:pt x="0" y="1270"/>
                    </a:lnTo>
                    <a:cubicBezTo>
                      <a:pt x="6" y="1282"/>
                      <a:pt x="12" y="1286"/>
                      <a:pt x="20" y="1286"/>
                    </a:cubicBezTo>
                    <a:cubicBezTo>
                      <a:pt x="25" y="1286"/>
                      <a:pt x="32" y="1284"/>
                      <a:pt x="40" y="1280"/>
                    </a:cubicBezTo>
                    <a:cubicBezTo>
                      <a:pt x="60" y="1270"/>
                      <a:pt x="80" y="1250"/>
                      <a:pt x="100" y="1240"/>
                    </a:cubicBezTo>
                    <a:cubicBezTo>
                      <a:pt x="171" y="1200"/>
                      <a:pt x="240" y="1150"/>
                      <a:pt x="300" y="1110"/>
                    </a:cubicBezTo>
                    <a:cubicBezTo>
                      <a:pt x="320" y="1100"/>
                      <a:pt x="331" y="1090"/>
                      <a:pt x="351" y="1080"/>
                    </a:cubicBezTo>
                    <a:lnTo>
                      <a:pt x="410" y="1050"/>
                    </a:lnTo>
                    <a:cubicBezTo>
                      <a:pt x="440" y="1030"/>
                      <a:pt x="480" y="1010"/>
                      <a:pt x="510" y="990"/>
                    </a:cubicBezTo>
                    <a:lnTo>
                      <a:pt x="630" y="930"/>
                    </a:lnTo>
                    <a:cubicBezTo>
                      <a:pt x="660" y="910"/>
                      <a:pt x="690" y="890"/>
                      <a:pt x="730" y="870"/>
                    </a:cubicBezTo>
                    <a:cubicBezTo>
                      <a:pt x="790" y="830"/>
                      <a:pt x="870" y="800"/>
                      <a:pt x="930" y="760"/>
                    </a:cubicBezTo>
                    <a:cubicBezTo>
                      <a:pt x="950" y="750"/>
                      <a:pt x="970" y="740"/>
                      <a:pt x="980" y="730"/>
                    </a:cubicBezTo>
                    <a:lnTo>
                      <a:pt x="990" y="730"/>
                    </a:lnTo>
                    <a:cubicBezTo>
                      <a:pt x="1000" y="720"/>
                      <a:pt x="1020" y="710"/>
                      <a:pt x="1040" y="700"/>
                    </a:cubicBezTo>
                    <a:cubicBezTo>
                      <a:pt x="1070" y="680"/>
                      <a:pt x="1110" y="660"/>
                      <a:pt x="1139" y="640"/>
                    </a:cubicBezTo>
                    <a:cubicBezTo>
                      <a:pt x="1179" y="620"/>
                      <a:pt x="1210" y="600"/>
                      <a:pt x="1250" y="580"/>
                    </a:cubicBezTo>
                    <a:cubicBezTo>
                      <a:pt x="1279" y="560"/>
                      <a:pt x="1319" y="540"/>
                      <a:pt x="1350" y="520"/>
                    </a:cubicBezTo>
                    <a:cubicBezTo>
                      <a:pt x="1379" y="500"/>
                      <a:pt x="1419" y="480"/>
                      <a:pt x="1450" y="460"/>
                    </a:cubicBezTo>
                    <a:cubicBezTo>
                      <a:pt x="1479" y="440"/>
                      <a:pt x="1519" y="411"/>
                      <a:pt x="1559" y="391"/>
                    </a:cubicBezTo>
                    <a:cubicBezTo>
                      <a:pt x="1589" y="371"/>
                      <a:pt x="1629" y="351"/>
                      <a:pt x="1659" y="331"/>
                    </a:cubicBezTo>
                    <a:cubicBezTo>
                      <a:pt x="1699" y="320"/>
                      <a:pt x="1729" y="300"/>
                      <a:pt x="1759" y="280"/>
                    </a:cubicBezTo>
                    <a:cubicBezTo>
                      <a:pt x="1789" y="260"/>
                      <a:pt x="1829" y="240"/>
                      <a:pt x="1859" y="220"/>
                    </a:cubicBezTo>
                    <a:cubicBezTo>
                      <a:pt x="1899" y="200"/>
                      <a:pt x="1929" y="180"/>
                      <a:pt x="1969" y="151"/>
                    </a:cubicBezTo>
                    <a:cubicBezTo>
                      <a:pt x="2039" y="111"/>
                      <a:pt x="2119" y="71"/>
                      <a:pt x="2189" y="31"/>
                    </a:cubicBezTo>
                    <a:cubicBezTo>
                      <a:pt x="2199" y="21"/>
                      <a:pt x="2199" y="11"/>
                      <a:pt x="2199" y="11"/>
                    </a:cubicBezTo>
                    <a:lnTo>
                      <a:pt x="2189" y="1"/>
                    </a:ln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41" name="Google Shape;1541;p50"/>
              <p:cNvSpPr/>
              <p:nvPr/>
            </p:nvSpPr>
            <p:spPr>
              <a:xfrm>
                <a:off x="4151125" y="4220075"/>
                <a:ext cx="447400" cy="282400"/>
              </a:xfrm>
              <a:custGeom>
                <a:avLst/>
                <a:gdLst/>
                <a:ahLst/>
                <a:cxnLst/>
                <a:rect l="l" t="t" r="r" b="b"/>
                <a:pathLst>
                  <a:path w="17896" h="11296" extrusionOk="0">
                    <a:moveTo>
                      <a:pt x="9583" y="2928"/>
                    </a:moveTo>
                    <a:cubicBezTo>
                      <a:pt x="9603" y="2928"/>
                      <a:pt x="9623" y="2928"/>
                      <a:pt x="9643" y="2938"/>
                    </a:cubicBezTo>
                    <a:lnTo>
                      <a:pt x="9712" y="2938"/>
                    </a:lnTo>
                    <a:cubicBezTo>
                      <a:pt x="9732" y="2938"/>
                      <a:pt x="9762" y="2938"/>
                      <a:pt x="9782" y="2948"/>
                    </a:cubicBezTo>
                    <a:cubicBezTo>
                      <a:pt x="9802" y="2948"/>
                      <a:pt x="9822" y="2948"/>
                      <a:pt x="9842" y="2958"/>
                    </a:cubicBezTo>
                    <a:cubicBezTo>
                      <a:pt x="9862" y="2958"/>
                      <a:pt x="9892" y="2968"/>
                      <a:pt x="9912" y="2968"/>
                    </a:cubicBezTo>
                    <a:lnTo>
                      <a:pt x="10002" y="2998"/>
                    </a:lnTo>
                    <a:cubicBezTo>
                      <a:pt x="10052" y="3008"/>
                      <a:pt x="10102" y="3028"/>
                      <a:pt x="10162" y="3048"/>
                    </a:cubicBezTo>
                    <a:cubicBezTo>
                      <a:pt x="10272" y="3078"/>
                      <a:pt x="10372" y="3118"/>
                      <a:pt x="10482" y="3158"/>
                    </a:cubicBezTo>
                    <a:cubicBezTo>
                      <a:pt x="10551" y="3178"/>
                      <a:pt x="10631" y="3208"/>
                      <a:pt x="10702" y="3248"/>
                    </a:cubicBezTo>
                    <a:cubicBezTo>
                      <a:pt x="10751" y="3268"/>
                      <a:pt x="10802" y="3298"/>
                      <a:pt x="10851" y="3318"/>
                    </a:cubicBezTo>
                    <a:cubicBezTo>
                      <a:pt x="10891" y="3348"/>
                      <a:pt x="10931" y="3378"/>
                      <a:pt x="10981" y="3398"/>
                    </a:cubicBezTo>
                    <a:cubicBezTo>
                      <a:pt x="11031" y="3438"/>
                      <a:pt x="11071" y="3467"/>
                      <a:pt x="11121" y="3498"/>
                    </a:cubicBezTo>
                    <a:cubicBezTo>
                      <a:pt x="11171" y="3527"/>
                      <a:pt x="11221" y="3567"/>
                      <a:pt x="11261" y="3598"/>
                    </a:cubicBezTo>
                    <a:cubicBezTo>
                      <a:pt x="11281" y="3607"/>
                      <a:pt x="11291" y="3627"/>
                      <a:pt x="11311" y="3638"/>
                    </a:cubicBezTo>
                    <a:cubicBezTo>
                      <a:pt x="11391" y="3707"/>
                      <a:pt x="11471" y="3778"/>
                      <a:pt x="11541" y="3847"/>
                    </a:cubicBezTo>
                    <a:cubicBezTo>
                      <a:pt x="11621" y="3927"/>
                      <a:pt x="11701" y="4007"/>
                      <a:pt x="11770" y="4087"/>
                    </a:cubicBezTo>
                    <a:cubicBezTo>
                      <a:pt x="11801" y="4127"/>
                      <a:pt x="11830" y="4157"/>
                      <a:pt x="11861" y="4197"/>
                    </a:cubicBezTo>
                    <a:cubicBezTo>
                      <a:pt x="11901" y="4257"/>
                      <a:pt x="11941" y="4327"/>
                      <a:pt x="11981" y="4397"/>
                    </a:cubicBezTo>
                    <a:cubicBezTo>
                      <a:pt x="12001" y="4427"/>
                      <a:pt x="12021" y="4467"/>
                      <a:pt x="12041" y="4497"/>
                    </a:cubicBezTo>
                    <a:cubicBezTo>
                      <a:pt x="12061" y="4537"/>
                      <a:pt x="12070" y="4567"/>
                      <a:pt x="12090" y="4597"/>
                    </a:cubicBezTo>
                    <a:cubicBezTo>
                      <a:pt x="12100" y="4637"/>
                      <a:pt x="12120" y="4686"/>
                      <a:pt x="12130" y="4726"/>
                    </a:cubicBezTo>
                    <a:cubicBezTo>
                      <a:pt x="12140" y="4766"/>
                      <a:pt x="12140" y="4806"/>
                      <a:pt x="12150" y="4846"/>
                    </a:cubicBezTo>
                    <a:lnTo>
                      <a:pt x="12150" y="4917"/>
                    </a:lnTo>
                    <a:cubicBezTo>
                      <a:pt x="12150" y="4946"/>
                      <a:pt x="12150" y="4966"/>
                      <a:pt x="12140" y="4997"/>
                    </a:cubicBezTo>
                    <a:lnTo>
                      <a:pt x="12110" y="5117"/>
                    </a:lnTo>
                    <a:cubicBezTo>
                      <a:pt x="12100" y="5166"/>
                      <a:pt x="12090" y="5206"/>
                      <a:pt x="12070" y="5246"/>
                    </a:cubicBezTo>
                    <a:cubicBezTo>
                      <a:pt x="12061" y="5256"/>
                      <a:pt x="12061" y="5276"/>
                      <a:pt x="12050" y="5286"/>
                    </a:cubicBezTo>
                    <a:cubicBezTo>
                      <a:pt x="12041" y="5306"/>
                      <a:pt x="12021" y="5326"/>
                      <a:pt x="12010" y="5336"/>
                    </a:cubicBezTo>
                    <a:cubicBezTo>
                      <a:pt x="11970" y="5386"/>
                      <a:pt x="11930" y="5426"/>
                      <a:pt x="11881" y="5476"/>
                    </a:cubicBezTo>
                    <a:cubicBezTo>
                      <a:pt x="11861" y="5496"/>
                      <a:pt x="11830" y="5516"/>
                      <a:pt x="11810" y="5546"/>
                    </a:cubicBezTo>
                    <a:lnTo>
                      <a:pt x="11781" y="5576"/>
                    </a:lnTo>
                    <a:lnTo>
                      <a:pt x="11770" y="5576"/>
                    </a:lnTo>
                    <a:cubicBezTo>
                      <a:pt x="11670" y="5506"/>
                      <a:pt x="11551" y="5446"/>
                      <a:pt x="11451" y="5376"/>
                    </a:cubicBezTo>
                    <a:cubicBezTo>
                      <a:pt x="11331" y="5296"/>
                      <a:pt x="11211" y="5216"/>
                      <a:pt x="11101" y="5137"/>
                    </a:cubicBezTo>
                    <a:cubicBezTo>
                      <a:pt x="10971" y="5057"/>
                      <a:pt x="10851" y="4977"/>
                      <a:pt x="10722" y="4906"/>
                    </a:cubicBezTo>
                    <a:cubicBezTo>
                      <a:pt x="10602" y="4826"/>
                      <a:pt x="10482" y="4757"/>
                      <a:pt x="10352" y="4686"/>
                    </a:cubicBezTo>
                    <a:cubicBezTo>
                      <a:pt x="10232" y="4617"/>
                      <a:pt x="10102" y="4547"/>
                      <a:pt x="9982" y="4477"/>
                    </a:cubicBezTo>
                    <a:cubicBezTo>
                      <a:pt x="9862" y="4417"/>
                      <a:pt x="9742" y="4347"/>
                      <a:pt x="9623" y="4287"/>
                    </a:cubicBezTo>
                    <a:cubicBezTo>
                      <a:pt x="9492" y="4207"/>
                      <a:pt x="9352" y="4137"/>
                      <a:pt x="9223" y="4067"/>
                    </a:cubicBezTo>
                    <a:cubicBezTo>
                      <a:pt x="9173" y="4037"/>
                      <a:pt x="9113" y="3997"/>
                      <a:pt x="9053" y="3967"/>
                    </a:cubicBezTo>
                    <a:cubicBezTo>
                      <a:pt x="8983" y="3927"/>
                      <a:pt x="8913" y="3887"/>
                      <a:pt x="8843" y="3858"/>
                    </a:cubicBezTo>
                    <a:cubicBezTo>
                      <a:pt x="8703" y="3798"/>
                      <a:pt x="8573" y="3747"/>
                      <a:pt x="8433" y="3698"/>
                    </a:cubicBezTo>
                    <a:cubicBezTo>
                      <a:pt x="8364" y="3667"/>
                      <a:pt x="8304" y="3647"/>
                      <a:pt x="8233" y="3618"/>
                    </a:cubicBezTo>
                    <a:cubicBezTo>
                      <a:pt x="8164" y="3587"/>
                      <a:pt x="8104" y="3558"/>
                      <a:pt x="8033" y="3527"/>
                    </a:cubicBezTo>
                    <a:lnTo>
                      <a:pt x="8024" y="3527"/>
                    </a:lnTo>
                    <a:cubicBezTo>
                      <a:pt x="8004" y="3518"/>
                      <a:pt x="7974" y="3507"/>
                      <a:pt x="7954" y="3487"/>
                    </a:cubicBezTo>
                    <a:lnTo>
                      <a:pt x="7944" y="3487"/>
                    </a:lnTo>
                    <a:cubicBezTo>
                      <a:pt x="7914" y="3467"/>
                      <a:pt x="7884" y="3458"/>
                      <a:pt x="7854" y="3448"/>
                    </a:cubicBezTo>
                    <a:cubicBezTo>
                      <a:pt x="7884" y="3418"/>
                      <a:pt x="7914" y="3398"/>
                      <a:pt x="7944" y="3378"/>
                    </a:cubicBezTo>
                    <a:cubicBezTo>
                      <a:pt x="7993" y="3338"/>
                      <a:pt x="8053" y="3308"/>
                      <a:pt x="8113" y="3268"/>
                    </a:cubicBezTo>
                    <a:cubicBezTo>
                      <a:pt x="8173" y="3238"/>
                      <a:pt x="8233" y="3218"/>
                      <a:pt x="8293" y="3188"/>
                    </a:cubicBezTo>
                    <a:cubicBezTo>
                      <a:pt x="8344" y="3178"/>
                      <a:pt x="8393" y="3158"/>
                      <a:pt x="8444" y="3138"/>
                    </a:cubicBezTo>
                    <a:cubicBezTo>
                      <a:pt x="8493" y="3118"/>
                      <a:pt x="8543" y="3098"/>
                      <a:pt x="8593" y="3088"/>
                    </a:cubicBezTo>
                    <a:cubicBezTo>
                      <a:pt x="8693" y="3058"/>
                      <a:pt x="8803" y="3028"/>
                      <a:pt x="8913" y="3008"/>
                    </a:cubicBezTo>
                    <a:cubicBezTo>
                      <a:pt x="8983" y="2988"/>
                      <a:pt x="9053" y="2978"/>
                      <a:pt x="9123" y="2968"/>
                    </a:cubicBezTo>
                    <a:cubicBezTo>
                      <a:pt x="9183" y="2958"/>
                      <a:pt x="9252" y="2948"/>
                      <a:pt x="9312" y="2948"/>
                    </a:cubicBezTo>
                    <a:cubicBezTo>
                      <a:pt x="9403" y="2938"/>
                      <a:pt x="9492" y="2928"/>
                      <a:pt x="9583" y="2928"/>
                    </a:cubicBezTo>
                    <a:close/>
                    <a:moveTo>
                      <a:pt x="12530" y="1160"/>
                    </a:moveTo>
                    <a:cubicBezTo>
                      <a:pt x="12560" y="1180"/>
                      <a:pt x="12590" y="1209"/>
                      <a:pt x="12620" y="1240"/>
                    </a:cubicBezTo>
                    <a:cubicBezTo>
                      <a:pt x="12650" y="1269"/>
                      <a:pt x="12690" y="1289"/>
                      <a:pt x="12720" y="1320"/>
                    </a:cubicBezTo>
                    <a:cubicBezTo>
                      <a:pt x="12800" y="1369"/>
                      <a:pt x="12880" y="1420"/>
                      <a:pt x="12960" y="1460"/>
                    </a:cubicBezTo>
                    <a:cubicBezTo>
                      <a:pt x="13029" y="1500"/>
                      <a:pt x="13109" y="1539"/>
                      <a:pt x="13180" y="1579"/>
                    </a:cubicBezTo>
                    <a:cubicBezTo>
                      <a:pt x="13269" y="1619"/>
                      <a:pt x="13349" y="1659"/>
                      <a:pt x="13439" y="1709"/>
                    </a:cubicBezTo>
                    <a:cubicBezTo>
                      <a:pt x="13469" y="1729"/>
                      <a:pt x="13509" y="1749"/>
                      <a:pt x="13549" y="1769"/>
                    </a:cubicBezTo>
                    <a:cubicBezTo>
                      <a:pt x="13559" y="1779"/>
                      <a:pt x="13579" y="1789"/>
                      <a:pt x="13599" y="1799"/>
                    </a:cubicBezTo>
                    <a:lnTo>
                      <a:pt x="13659" y="1829"/>
                    </a:lnTo>
                    <a:cubicBezTo>
                      <a:pt x="13739" y="1869"/>
                      <a:pt x="13819" y="1909"/>
                      <a:pt x="13899" y="1959"/>
                    </a:cubicBezTo>
                    <a:cubicBezTo>
                      <a:pt x="13939" y="1979"/>
                      <a:pt x="13969" y="1999"/>
                      <a:pt x="14009" y="2019"/>
                    </a:cubicBezTo>
                    <a:cubicBezTo>
                      <a:pt x="14048" y="2039"/>
                      <a:pt x="14088" y="2069"/>
                      <a:pt x="14128" y="2089"/>
                    </a:cubicBezTo>
                    <a:cubicBezTo>
                      <a:pt x="14199" y="2129"/>
                      <a:pt x="14279" y="2169"/>
                      <a:pt x="14359" y="2209"/>
                    </a:cubicBezTo>
                    <a:cubicBezTo>
                      <a:pt x="14439" y="2249"/>
                      <a:pt x="14518" y="2299"/>
                      <a:pt x="14588" y="2339"/>
                    </a:cubicBezTo>
                    <a:cubicBezTo>
                      <a:pt x="14628" y="2359"/>
                      <a:pt x="14668" y="2379"/>
                      <a:pt x="14698" y="2399"/>
                    </a:cubicBezTo>
                    <a:cubicBezTo>
                      <a:pt x="14738" y="2419"/>
                      <a:pt x="14778" y="2448"/>
                      <a:pt x="14808" y="2468"/>
                    </a:cubicBezTo>
                    <a:cubicBezTo>
                      <a:pt x="14848" y="2488"/>
                      <a:pt x="14888" y="2519"/>
                      <a:pt x="14928" y="2539"/>
                    </a:cubicBezTo>
                    <a:lnTo>
                      <a:pt x="14988" y="2568"/>
                    </a:lnTo>
                    <a:cubicBezTo>
                      <a:pt x="15008" y="2579"/>
                      <a:pt x="15028" y="2588"/>
                      <a:pt x="15058" y="2599"/>
                    </a:cubicBezTo>
                    <a:cubicBezTo>
                      <a:pt x="15138" y="2628"/>
                      <a:pt x="15208" y="2668"/>
                      <a:pt x="15287" y="2699"/>
                    </a:cubicBezTo>
                    <a:cubicBezTo>
                      <a:pt x="15327" y="2719"/>
                      <a:pt x="15358" y="2728"/>
                      <a:pt x="15398" y="2738"/>
                    </a:cubicBezTo>
                    <a:cubicBezTo>
                      <a:pt x="15378" y="2758"/>
                      <a:pt x="15358" y="2778"/>
                      <a:pt x="15347" y="2798"/>
                    </a:cubicBezTo>
                    <a:cubicBezTo>
                      <a:pt x="15327" y="2818"/>
                      <a:pt x="15318" y="2838"/>
                      <a:pt x="15307" y="2848"/>
                    </a:cubicBezTo>
                    <a:cubicBezTo>
                      <a:pt x="15287" y="2878"/>
                      <a:pt x="15267" y="2918"/>
                      <a:pt x="15247" y="2948"/>
                    </a:cubicBezTo>
                    <a:cubicBezTo>
                      <a:pt x="15208" y="3018"/>
                      <a:pt x="15188" y="3088"/>
                      <a:pt x="15168" y="3168"/>
                    </a:cubicBezTo>
                    <a:cubicBezTo>
                      <a:pt x="15148" y="3238"/>
                      <a:pt x="15148" y="3318"/>
                      <a:pt x="15148" y="3388"/>
                    </a:cubicBezTo>
                    <a:cubicBezTo>
                      <a:pt x="15158" y="3428"/>
                      <a:pt x="15158" y="3467"/>
                      <a:pt x="15168" y="3507"/>
                    </a:cubicBezTo>
                    <a:cubicBezTo>
                      <a:pt x="15188" y="3538"/>
                      <a:pt x="15198" y="3578"/>
                      <a:pt x="15218" y="3607"/>
                    </a:cubicBezTo>
                    <a:cubicBezTo>
                      <a:pt x="15238" y="3638"/>
                      <a:pt x="15258" y="3667"/>
                      <a:pt x="15287" y="3698"/>
                    </a:cubicBezTo>
                    <a:cubicBezTo>
                      <a:pt x="15307" y="3727"/>
                      <a:pt x="15338" y="3747"/>
                      <a:pt x="15367" y="3767"/>
                    </a:cubicBezTo>
                    <a:cubicBezTo>
                      <a:pt x="15398" y="3798"/>
                      <a:pt x="15438" y="3818"/>
                      <a:pt x="15467" y="3847"/>
                    </a:cubicBezTo>
                    <a:lnTo>
                      <a:pt x="15487" y="3847"/>
                    </a:lnTo>
                    <a:cubicBezTo>
                      <a:pt x="15458" y="3878"/>
                      <a:pt x="15427" y="3898"/>
                      <a:pt x="15398" y="3918"/>
                    </a:cubicBezTo>
                    <a:lnTo>
                      <a:pt x="15307" y="3977"/>
                    </a:lnTo>
                    <a:lnTo>
                      <a:pt x="15098" y="4127"/>
                    </a:lnTo>
                    <a:cubicBezTo>
                      <a:pt x="15018" y="4177"/>
                      <a:pt x="14948" y="4227"/>
                      <a:pt x="14868" y="4277"/>
                    </a:cubicBezTo>
                    <a:cubicBezTo>
                      <a:pt x="14798" y="4317"/>
                      <a:pt x="14728" y="4367"/>
                      <a:pt x="14658" y="4417"/>
                    </a:cubicBezTo>
                    <a:cubicBezTo>
                      <a:pt x="14588" y="4467"/>
                      <a:pt x="14508" y="4517"/>
                      <a:pt x="14439" y="4577"/>
                    </a:cubicBezTo>
                    <a:cubicBezTo>
                      <a:pt x="14359" y="4627"/>
                      <a:pt x="14279" y="4686"/>
                      <a:pt x="14208" y="4737"/>
                    </a:cubicBezTo>
                    <a:cubicBezTo>
                      <a:pt x="14128" y="4786"/>
                      <a:pt x="14059" y="4837"/>
                      <a:pt x="13979" y="4886"/>
                    </a:cubicBezTo>
                    <a:cubicBezTo>
                      <a:pt x="13909" y="4937"/>
                      <a:pt x="13829" y="4986"/>
                      <a:pt x="13759" y="5037"/>
                    </a:cubicBezTo>
                    <a:cubicBezTo>
                      <a:pt x="13609" y="5126"/>
                      <a:pt x="13449" y="5206"/>
                      <a:pt x="13300" y="5286"/>
                    </a:cubicBezTo>
                    <a:cubicBezTo>
                      <a:pt x="13220" y="5326"/>
                      <a:pt x="13149" y="5366"/>
                      <a:pt x="13069" y="5406"/>
                    </a:cubicBezTo>
                    <a:lnTo>
                      <a:pt x="12829" y="5526"/>
                    </a:lnTo>
                    <a:cubicBezTo>
                      <a:pt x="12750" y="5566"/>
                      <a:pt x="12670" y="5606"/>
                      <a:pt x="12600" y="5656"/>
                    </a:cubicBezTo>
                    <a:cubicBezTo>
                      <a:pt x="12520" y="5696"/>
                      <a:pt x="12450" y="5756"/>
                      <a:pt x="12380" y="5806"/>
                    </a:cubicBezTo>
                    <a:cubicBezTo>
                      <a:pt x="12350" y="5826"/>
                      <a:pt x="12310" y="5846"/>
                      <a:pt x="12280" y="5866"/>
                    </a:cubicBezTo>
                    <a:lnTo>
                      <a:pt x="12220" y="5896"/>
                    </a:lnTo>
                    <a:lnTo>
                      <a:pt x="12130" y="5836"/>
                    </a:lnTo>
                    <a:cubicBezTo>
                      <a:pt x="12081" y="5796"/>
                      <a:pt x="12021" y="5756"/>
                      <a:pt x="11970" y="5716"/>
                    </a:cubicBezTo>
                    <a:cubicBezTo>
                      <a:pt x="11930" y="5696"/>
                      <a:pt x="11901" y="5666"/>
                      <a:pt x="11861" y="5646"/>
                    </a:cubicBezTo>
                    <a:cubicBezTo>
                      <a:pt x="11870" y="5636"/>
                      <a:pt x="11870" y="5636"/>
                      <a:pt x="11881" y="5636"/>
                    </a:cubicBezTo>
                    <a:cubicBezTo>
                      <a:pt x="11890" y="5616"/>
                      <a:pt x="11910" y="5596"/>
                      <a:pt x="11930" y="5576"/>
                    </a:cubicBezTo>
                    <a:cubicBezTo>
                      <a:pt x="11970" y="5536"/>
                      <a:pt x="12010" y="5506"/>
                      <a:pt x="12050" y="5466"/>
                    </a:cubicBezTo>
                    <a:cubicBezTo>
                      <a:pt x="12070" y="5446"/>
                      <a:pt x="12090" y="5416"/>
                      <a:pt x="12110" y="5396"/>
                    </a:cubicBezTo>
                    <a:cubicBezTo>
                      <a:pt x="12130" y="5376"/>
                      <a:pt x="12140" y="5346"/>
                      <a:pt x="12150" y="5326"/>
                    </a:cubicBezTo>
                    <a:cubicBezTo>
                      <a:pt x="12180" y="5276"/>
                      <a:pt x="12200" y="5226"/>
                      <a:pt x="12210" y="5166"/>
                    </a:cubicBezTo>
                    <a:cubicBezTo>
                      <a:pt x="12230" y="5117"/>
                      <a:pt x="12240" y="5057"/>
                      <a:pt x="12250" y="5006"/>
                    </a:cubicBezTo>
                    <a:cubicBezTo>
                      <a:pt x="12250" y="4977"/>
                      <a:pt x="12260" y="4946"/>
                      <a:pt x="12260" y="4917"/>
                    </a:cubicBezTo>
                    <a:cubicBezTo>
                      <a:pt x="12260" y="4886"/>
                      <a:pt x="12260" y="4857"/>
                      <a:pt x="12250" y="4826"/>
                    </a:cubicBezTo>
                    <a:cubicBezTo>
                      <a:pt x="12250" y="4777"/>
                      <a:pt x="12240" y="4717"/>
                      <a:pt x="12220" y="4667"/>
                    </a:cubicBezTo>
                    <a:cubicBezTo>
                      <a:pt x="12200" y="4607"/>
                      <a:pt x="12180" y="4557"/>
                      <a:pt x="12160" y="4497"/>
                    </a:cubicBezTo>
                    <a:cubicBezTo>
                      <a:pt x="12140" y="4447"/>
                      <a:pt x="12110" y="4407"/>
                      <a:pt x="12081" y="4357"/>
                    </a:cubicBezTo>
                    <a:cubicBezTo>
                      <a:pt x="12050" y="4307"/>
                      <a:pt x="12021" y="4257"/>
                      <a:pt x="11990" y="4217"/>
                    </a:cubicBezTo>
                    <a:cubicBezTo>
                      <a:pt x="11961" y="4167"/>
                      <a:pt x="11930" y="4117"/>
                      <a:pt x="11890" y="4077"/>
                    </a:cubicBezTo>
                    <a:cubicBezTo>
                      <a:pt x="11861" y="4027"/>
                      <a:pt x="11821" y="3987"/>
                      <a:pt x="11781" y="3947"/>
                    </a:cubicBezTo>
                    <a:cubicBezTo>
                      <a:pt x="11710" y="3867"/>
                      <a:pt x="11621" y="3787"/>
                      <a:pt x="11541" y="3707"/>
                    </a:cubicBezTo>
                    <a:cubicBezTo>
                      <a:pt x="11501" y="3667"/>
                      <a:pt x="11461" y="3638"/>
                      <a:pt x="11421" y="3598"/>
                    </a:cubicBezTo>
                    <a:cubicBezTo>
                      <a:pt x="11371" y="3558"/>
                      <a:pt x="11331" y="3527"/>
                      <a:pt x="11281" y="3487"/>
                    </a:cubicBezTo>
                    <a:cubicBezTo>
                      <a:pt x="11241" y="3458"/>
                      <a:pt x="11191" y="3428"/>
                      <a:pt x="11151" y="3398"/>
                    </a:cubicBezTo>
                    <a:cubicBezTo>
                      <a:pt x="11101" y="3368"/>
                      <a:pt x="11051" y="3338"/>
                      <a:pt x="11001" y="3298"/>
                    </a:cubicBezTo>
                    <a:cubicBezTo>
                      <a:pt x="10911" y="3238"/>
                      <a:pt x="10802" y="3188"/>
                      <a:pt x="10702" y="3138"/>
                    </a:cubicBezTo>
                    <a:cubicBezTo>
                      <a:pt x="10602" y="3098"/>
                      <a:pt x="10491" y="3058"/>
                      <a:pt x="10392" y="3018"/>
                    </a:cubicBezTo>
                    <a:cubicBezTo>
                      <a:pt x="10282" y="2988"/>
                      <a:pt x="10172" y="2948"/>
                      <a:pt x="10072" y="2908"/>
                    </a:cubicBezTo>
                    <a:lnTo>
                      <a:pt x="9862" y="2848"/>
                    </a:lnTo>
                    <a:lnTo>
                      <a:pt x="9852" y="2848"/>
                    </a:lnTo>
                    <a:cubicBezTo>
                      <a:pt x="9822" y="2848"/>
                      <a:pt x="9792" y="2838"/>
                      <a:pt x="9762" y="2838"/>
                    </a:cubicBezTo>
                    <a:cubicBezTo>
                      <a:pt x="9752" y="2838"/>
                      <a:pt x="9732" y="2828"/>
                      <a:pt x="9712" y="2828"/>
                    </a:cubicBezTo>
                    <a:lnTo>
                      <a:pt x="9343" y="2828"/>
                    </a:lnTo>
                    <a:cubicBezTo>
                      <a:pt x="9283" y="2838"/>
                      <a:pt x="9223" y="2838"/>
                      <a:pt x="9173" y="2848"/>
                    </a:cubicBezTo>
                    <a:cubicBezTo>
                      <a:pt x="9053" y="2868"/>
                      <a:pt x="8943" y="2888"/>
                      <a:pt x="8833" y="2908"/>
                    </a:cubicBezTo>
                    <a:lnTo>
                      <a:pt x="8503" y="2998"/>
                    </a:lnTo>
                    <a:cubicBezTo>
                      <a:pt x="8464" y="3008"/>
                      <a:pt x="8413" y="3028"/>
                      <a:pt x="8364" y="3048"/>
                    </a:cubicBezTo>
                    <a:cubicBezTo>
                      <a:pt x="8304" y="3068"/>
                      <a:pt x="8244" y="3088"/>
                      <a:pt x="8193" y="3108"/>
                    </a:cubicBezTo>
                    <a:cubicBezTo>
                      <a:pt x="8133" y="3138"/>
                      <a:pt x="8084" y="3158"/>
                      <a:pt x="8033" y="3188"/>
                    </a:cubicBezTo>
                    <a:lnTo>
                      <a:pt x="7884" y="3278"/>
                    </a:lnTo>
                    <a:cubicBezTo>
                      <a:pt x="7844" y="3308"/>
                      <a:pt x="7804" y="3348"/>
                      <a:pt x="7754" y="3378"/>
                    </a:cubicBezTo>
                    <a:cubicBezTo>
                      <a:pt x="7754" y="3388"/>
                      <a:pt x="7744" y="3388"/>
                      <a:pt x="7744" y="3398"/>
                    </a:cubicBezTo>
                    <a:cubicBezTo>
                      <a:pt x="7684" y="3368"/>
                      <a:pt x="7614" y="3348"/>
                      <a:pt x="7554" y="3318"/>
                    </a:cubicBezTo>
                    <a:cubicBezTo>
                      <a:pt x="7524" y="3308"/>
                      <a:pt x="7494" y="3298"/>
                      <a:pt x="7454" y="3278"/>
                    </a:cubicBezTo>
                    <a:cubicBezTo>
                      <a:pt x="7594" y="3198"/>
                      <a:pt x="7734" y="3118"/>
                      <a:pt x="7874" y="3028"/>
                    </a:cubicBezTo>
                    <a:cubicBezTo>
                      <a:pt x="8024" y="2938"/>
                      <a:pt x="8173" y="2838"/>
                      <a:pt x="8333" y="2758"/>
                    </a:cubicBezTo>
                    <a:lnTo>
                      <a:pt x="8453" y="2699"/>
                    </a:lnTo>
                    <a:cubicBezTo>
                      <a:pt x="8503" y="2679"/>
                      <a:pt x="8543" y="2659"/>
                      <a:pt x="8583" y="2628"/>
                    </a:cubicBezTo>
                    <a:cubicBezTo>
                      <a:pt x="8633" y="2608"/>
                      <a:pt x="8673" y="2579"/>
                      <a:pt x="8723" y="2559"/>
                    </a:cubicBezTo>
                    <a:cubicBezTo>
                      <a:pt x="8753" y="2539"/>
                      <a:pt x="8793" y="2519"/>
                      <a:pt x="8833" y="2499"/>
                    </a:cubicBezTo>
                    <a:cubicBezTo>
                      <a:pt x="8913" y="2448"/>
                      <a:pt x="8993" y="2408"/>
                      <a:pt x="9073" y="2368"/>
                    </a:cubicBezTo>
                    <a:cubicBezTo>
                      <a:pt x="9143" y="2328"/>
                      <a:pt x="9223" y="2299"/>
                      <a:pt x="9292" y="2249"/>
                    </a:cubicBezTo>
                    <a:cubicBezTo>
                      <a:pt x="9452" y="2169"/>
                      <a:pt x="9612" y="2069"/>
                      <a:pt x="9762" y="1979"/>
                    </a:cubicBezTo>
                    <a:cubicBezTo>
                      <a:pt x="9922" y="1889"/>
                      <a:pt x="10072" y="1789"/>
                      <a:pt x="10222" y="1689"/>
                    </a:cubicBezTo>
                    <a:cubicBezTo>
                      <a:pt x="10282" y="1649"/>
                      <a:pt x="10342" y="1609"/>
                      <a:pt x="10402" y="1579"/>
                    </a:cubicBezTo>
                    <a:cubicBezTo>
                      <a:pt x="10431" y="1559"/>
                      <a:pt x="10462" y="1529"/>
                      <a:pt x="10491" y="1509"/>
                    </a:cubicBezTo>
                    <a:cubicBezTo>
                      <a:pt x="10511" y="1500"/>
                      <a:pt x="10522" y="1500"/>
                      <a:pt x="10542" y="1489"/>
                    </a:cubicBezTo>
                    <a:cubicBezTo>
                      <a:pt x="10551" y="1480"/>
                      <a:pt x="10571" y="1469"/>
                      <a:pt x="10582" y="1460"/>
                    </a:cubicBezTo>
                    <a:cubicBezTo>
                      <a:pt x="10591" y="1469"/>
                      <a:pt x="10611" y="1469"/>
                      <a:pt x="10622" y="1480"/>
                    </a:cubicBezTo>
                    <a:cubicBezTo>
                      <a:pt x="10631" y="1480"/>
                      <a:pt x="10651" y="1489"/>
                      <a:pt x="10662" y="1489"/>
                    </a:cubicBezTo>
                    <a:lnTo>
                      <a:pt x="10722" y="1520"/>
                    </a:lnTo>
                    <a:cubicBezTo>
                      <a:pt x="10742" y="1520"/>
                      <a:pt x="10762" y="1529"/>
                      <a:pt x="10782" y="1529"/>
                    </a:cubicBezTo>
                    <a:cubicBezTo>
                      <a:pt x="10802" y="1539"/>
                      <a:pt x="10831" y="1549"/>
                      <a:pt x="10851" y="1549"/>
                    </a:cubicBezTo>
                    <a:cubicBezTo>
                      <a:pt x="10911" y="1569"/>
                      <a:pt x="10961" y="1579"/>
                      <a:pt x="11021" y="1589"/>
                    </a:cubicBezTo>
                    <a:cubicBezTo>
                      <a:pt x="11081" y="1599"/>
                      <a:pt x="11141" y="1599"/>
                      <a:pt x="11201" y="1599"/>
                    </a:cubicBezTo>
                    <a:cubicBezTo>
                      <a:pt x="11241" y="1599"/>
                      <a:pt x="11281" y="1599"/>
                      <a:pt x="11311" y="1589"/>
                    </a:cubicBezTo>
                    <a:lnTo>
                      <a:pt x="11581" y="1559"/>
                    </a:lnTo>
                    <a:cubicBezTo>
                      <a:pt x="11601" y="1549"/>
                      <a:pt x="11621" y="1549"/>
                      <a:pt x="11641" y="1549"/>
                    </a:cubicBezTo>
                    <a:cubicBezTo>
                      <a:pt x="11670" y="1539"/>
                      <a:pt x="11701" y="1529"/>
                      <a:pt x="11721" y="1529"/>
                    </a:cubicBezTo>
                    <a:cubicBezTo>
                      <a:pt x="11770" y="1520"/>
                      <a:pt x="11810" y="1509"/>
                      <a:pt x="11861" y="1489"/>
                    </a:cubicBezTo>
                    <a:cubicBezTo>
                      <a:pt x="11890" y="1489"/>
                      <a:pt x="11921" y="1469"/>
                      <a:pt x="11950" y="1460"/>
                    </a:cubicBezTo>
                    <a:cubicBezTo>
                      <a:pt x="11981" y="1449"/>
                      <a:pt x="12010" y="1440"/>
                      <a:pt x="12050" y="1420"/>
                    </a:cubicBezTo>
                    <a:cubicBezTo>
                      <a:pt x="12110" y="1400"/>
                      <a:pt x="12170" y="1369"/>
                      <a:pt x="12230" y="1340"/>
                    </a:cubicBezTo>
                    <a:cubicBezTo>
                      <a:pt x="12290" y="1309"/>
                      <a:pt x="12340" y="1289"/>
                      <a:pt x="12390" y="1249"/>
                    </a:cubicBezTo>
                    <a:cubicBezTo>
                      <a:pt x="12410" y="1249"/>
                      <a:pt x="12420" y="1240"/>
                      <a:pt x="12430" y="1229"/>
                    </a:cubicBezTo>
                    <a:cubicBezTo>
                      <a:pt x="12450" y="1209"/>
                      <a:pt x="12470" y="1200"/>
                      <a:pt x="12480" y="1189"/>
                    </a:cubicBezTo>
                    <a:cubicBezTo>
                      <a:pt x="12490" y="1180"/>
                      <a:pt x="12500" y="1169"/>
                      <a:pt x="12510" y="1169"/>
                    </a:cubicBezTo>
                    <a:cubicBezTo>
                      <a:pt x="12520" y="1160"/>
                      <a:pt x="12520" y="1160"/>
                      <a:pt x="12530" y="1160"/>
                    </a:cubicBezTo>
                    <a:close/>
                    <a:moveTo>
                      <a:pt x="11630" y="340"/>
                    </a:moveTo>
                    <a:cubicBezTo>
                      <a:pt x="11661" y="350"/>
                      <a:pt x="11681" y="360"/>
                      <a:pt x="11710" y="370"/>
                    </a:cubicBezTo>
                    <a:cubicBezTo>
                      <a:pt x="11821" y="430"/>
                      <a:pt x="11921" y="490"/>
                      <a:pt x="12030" y="550"/>
                    </a:cubicBezTo>
                    <a:cubicBezTo>
                      <a:pt x="12160" y="610"/>
                      <a:pt x="12300" y="660"/>
                      <a:pt x="12430" y="720"/>
                    </a:cubicBezTo>
                    <a:cubicBezTo>
                      <a:pt x="12510" y="760"/>
                      <a:pt x="12580" y="800"/>
                      <a:pt x="12660" y="850"/>
                    </a:cubicBezTo>
                    <a:cubicBezTo>
                      <a:pt x="12740" y="900"/>
                      <a:pt x="12810" y="940"/>
                      <a:pt x="12889" y="990"/>
                    </a:cubicBezTo>
                    <a:lnTo>
                      <a:pt x="13369" y="1289"/>
                    </a:lnTo>
                    <a:cubicBezTo>
                      <a:pt x="13519" y="1380"/>
                      <a:pt x="13679" y="1469"/>
                      <a:pt x="13829" y="1559"/>
                    </a:cubicBezTo>
                    <a:cubicBezTo>
                      <a:pt x="13989" y="1649"/>
                      <a:pt x="14139" y="1729"/>
                      <a:pt x="14299" y="1819"/>
                    </a:cubicBezTo>
                    <a:cubicBezTo>
                      <a:pt x="14448" y="1909"/>
                      <a:pt x="14598" y="1989"/>
                      <a:pt x="14748" y="2069"/>
                    </a:cubicBezTo>
                    <a:cubicBezTo>
                      <a:pt x="14828" y="2119"/>
                      <a:pt x="14908" y="2159"/>
                      <a:pt x="14988" y="2199"/>
                    </a:cubicBezTo>
                    <a:cubicBezTo>
                      <a:pt x="15068" y="2239"/>
                      <a:pt x="15138" y="2279"/>
                      <a:pt x="15198" y="2328"/>
                    </a:cubicBezTo>
                    <a:cubicBezTo>
                      <a:pt x="15278" y="2379"/>
                      <a:pt x="15347" y="2419"/>
                      <a:pt x="15427" y="2459"/>
                    </a:cubicBezTo>
                    <a:cubicBezTo>
                      <a:pt x="15447" y="2479"/>
                      <a:pt x="15467" y="2488"/>
                      <a:pt x="15487" y="2499"/>
                    </a:cubicBezTo>
                    <a:cubicBezTo>
                      <a:pt x="15538" y="2528"/>
                      <a:pt x="15598" y="2548"/>
                      <a:pt x="15658" y="2579"/>
                    </a:cubicBezTo>
                    <a:cubicBezTo>
                      <a:pt x="15737" y="2619"/>
                      <a:pt x="15817" y="2668"/>
                      <a:pt x="15887" y="2708"/>
                    </a:cubicBezTo>
                    <a:cubicBezTo>
                      <a:pt x="15967" y="2758"/>
                      <a:pt x="16047" y="2798"/>
                      <a:pt x="16127" y="2848"/>
                    </a:cubicBezTo>
                    <a:cubicBezTo>
                      <a:pt x="16237" y="2908"/>
                      <a:pt x="16357" y="2978"/>
                      <a:pt x="16477" y="3038"/>
                    </a:cubicBezTo>
                    <a:cubicBezTo>
                      <a:pt x="16606" y="3108"/>
                      <a:pt x="16737" y="3158"/>
                      <a:pt x="16866" y="3208"/>
                    </a:cubicBezTo>
                    <a:lnTo>
                      <a:pt x="17136" y="3328"/>
                    </a:lnTo>
                    <a:cubicBezTo>
                      <a:pt x="17126" y="3338"/>
                      <a:pt x="17116" y="3338"/>
                      <a:pt x="17106" y="3348"/>
                    </a:cubicBezTo>
                    <a:cubicBezTo>
                      <a:pt x="17026" y="3398"/>
                      <a:pt x="16946" y="3438"/>
                      <a:pt x="16866" y="3487"/>
                    </a:cubicBezTo>
                    <a:cubicBezTo>
                      <a:pt x="16797" y="3527"/>
                      <a:pt x="16717" y="3567"/>
                      <a:pt x="16646" y="3618"/>
                    </a:cubicBezTo>
                    <a:cubicBezTo>
                      <a:pt x="16566" y="3658"/>
                      <a:pt x="16497" y="3698"/>
                      <a:pt x="16427" y="3738"/>
                    </a:cubicBezTo>
                    <a:cubicBezTo>
                      <a:pt x="16347" y="3787"/>
                      <a:pt x="16277" y="3827"/>
                      <a:pt x="16197" y="3878"/>
                    </a:cubicBezTo>
                    <a:cubicBezTo>
                      <a:pt x="16127" y="3918"/>
                      <a:pt x="16047" y="3957"/>
                      <a:pt x="15967" y="3997"/>
                    </a:cubicBezTo>
                    <a:cubicBezTo>
                      <a:pt x="15807" y="4087"/>
                      <a:pt x="15647" y="4167"/>
                      <a:pt x="15487" y="4247"/>
                    </a:cubicBezTo>
                    <a:cubicBezTo>
                      <a:pt x="15338" y="4337"/>
                      <a:pt x="15178" y="4417"/>
                      <a:pt x="15028" y="4497"/>
                    </a:cubicBezTo>
                    <a:cubicBezTo>
                      <a:pt x="14948" y="4537"/>
                      <a:pt x="14868" y="4587"/>
                      <a:pt x="14788" y="4627"/>
                    </a:cubicBezTo>
                    <a:cubicBezTo>
                      <a:pt x="14718" y="4677"/>
                      <a:pt x="14638" y="4717"/>
                      <a:pt x="14568" y="4766"/>
                    </a:cubicBezTo>
                    <a:cubicBezTo>
                      <a:pt x="14419" y="4866"/>
                      <a:pt x="14259" y="4957"/>
                      <a:pt x="14108" y="5057"/>
                    </a:cubicBezTo>
                    <a:cubicBezTo>
                      <a:pt x="13949" y="5156"/>
                      <a:pt x="13789" y="5256"/>
                      <a:pt x="13639" y="5366"/>
                    </a:cubicBezTo>
                    <a:cubicBezTo>
                      <a:pt x="13509" y="5446"/>
                      <a:pt x="13379" y="5546"/>
                      <a:pt x="13249" y="5636"/>
                    </a:cubicBezTo>
                    <a:cubicBezTo>
                      <a:pt x="13120" y="5726"/>
                      <a:pt x="13000" y="5816"/>
                      <a:pt x="12869" y="5905"/>
                    </a:cubicBezTo>
                    <a:cubicBezTo>
                      <a:pt x="12750" y="5985"/>
                      <a:pt x="12630" y="6065"/>
                      <a:pt x="12500" y="6145"/>
                    </a:cubicBezTo>
                    <a:cubicBezTo>
                      <a:pt x="12500" y="6125"/>
                      <a:pt x="12490" y="6116"/>
                      <a:pt x="12480" y="6096"/>
                    </a:cubicBezTo>
                    <a:cubicBezTo>
                      <a:pt x="12460" y="6056"/>
                      <a:pt x="12420" y="6036"/>
                      <a:pt x="12380" y="6005"/>
                    </a:cubicBezTo>
                    <a:cubicBezTo>
                      <a:pt x="12360" y="5996"/>
                      <a:pt x="12330" y="5976"/>
                      <a:pt x="12310" y="5965"/>
                    </a:cubicBezTo>
                    <a:cubicBezTo>
                      <a:pt x="12330" y="5956"/>
                      <a:pt x="12350" y="5936"/>
                      <a:pt x="12370" y="5925"/>
                    </a:cubicBezTo>
                    <a:cubicBezTo>
                      <a:pt x="12390" y="5916"/>
                      <a:pt x="12410" y="5905"/>
                      <a:pt x="12430" y="5885"/>
                    </a:cubicBezTo>
                    <a:cubicBezTo>
                      <a:pt x="12480" y="5856"/>
                      <a:pt x="12520" y="5826"/>
                      <a:pt x="12570" y="5786"/>
                    </a:cubicBezTo>
                    <a:cubicBezTo>
                      <a:pt x="12600" y="5766"/>
                      <a:pt x="12640" y="5746"/>
                      <a:pt x="12670" y="5726"/>
                    </a:cubicBezTo>
                    <a:cubicBezTo>
                      <a:pt x="12710" y="5706"/>
                      <a:pt x="12750" y="5676"/>
                      <a:pt x="12790" y="5656"/>
                    </a:cubicBezTo>
                    <a:cubicBezTo>
                      <a:pt x="12869" y="5616"/>
                      <a:pt x="12949" y="5566"/>
                      <a:pt x="13029" y="5526"/>
                    </a:cubicBezTo>
                    <a:cubicBezTo>
                      <a:pt x="13109" y="5486"/>
                      <a:pt x="13189" y="5446"/>
                      <a:pt x="13260" y="5406"/>
                    </a:cubicBezTo>
                    <a:lnTo>
                      <a:pt x="13499" y="5286"/>
                    </a:lnTo>
                    <a:cubicBezTo>
                      <a:pt x="13559" y="5246"/>
                      <a:pt x="13619" y="5216"/>
                      <a:pt x="13679" y="5186"/>
                    </a:cubicBezTo>
                    <a:cubicBezTo>
                      <a:pt x="13749" y="5146"/>
                      <a:pt x="13809" y="5106"/>
                      <a:pt x="13879" y="5066"/>
                    </a:cubicBezTo>
                    <a:cubicBezTo>
                      <a:pt x="13939" y="5017"/>
                      <a:pt x="14009" y="4977"/>
                      <a:pt x="14068" y="4937"/>
                    </a:cubicBezTo>
                    <a:lnTo>
                      <a:pt x="14248" y="4817"/>
                    </a:lnTo>
                    <a:cubicBezTo>
                      <a:pt x="14299" y="4786"/>
                      <a:pt x="14348" y="4746"/>
                      <a:pt x="14399" y="4717"/>
                    </a:cubicBezTo>
                    <a:cubicBezTo>
                      <a:pt x="14468" y="4667"/>
                      <a:pt x="14538" y="4617"/>
                      <a:pt x="14618" y="4567"/>
                    </a:cubicBezTo>
                    <a:cubicBezTo>
                      <a:pt x="14678" y="4517"/>
                      <a:pt x="14748" y="4477"/>
                      <a:pt x="14818" y="4427"/>
                    </a:cubicBezTo>
                    <a:cubicBezTo>
                      <a:pt x="14968" y="4327"/>
                      <a:pt x="15128" y="4227"/>
                      <a:pt x="15287" y="4127"/>
                    </a:cubicBezTo>
                    <a:cubicBezTo>
                      <a:pt x="15347" y="4087"/>
                      <a:pt x="15398" y="4047"/>
                      <a:pt x="15458" y="4007"/>
                    </a:cubicBezTo>
                    <a:cubicBezTo>
                      <a:pt x="15487" y="3987"/>
                      <a:pt x="15527" y="3957"/>
                      <a:pt x="15567" y="3927"/>
                    </a:cubicBezTo>
                    <a:lnTo>
                      <a:pt x="15607" y="3887"/>
                    </a:lnTo>
                    <a:cubicBezTo>
                      <a:pt x="15618" y="3878"/>
                      <a:pt x="15618" y="3867"/>
                      <a:pt x="15618" y="3858"/>
                    </a:cubicBezTo>
                    <a:cubicBezTo>
                      <a:pt x="15627" y="3858"/>
                      <a:pt x="15627" y="3847"/>
                      <a:pt x="15627" y="3838"/>
                    </a:cubicBezTo>
                    <a:cubicBezTo>
                      <a:pt x="15627" y="3827"/>
                      <a:pt x="15627" y="3818"/>
                      <a:pt x="15618" y="3807"/>
                    </a:cubicBezTo>
                    <a:cubicBezTo>
                      <a:pt x="15618" y="3798"/>
                      <a:pt x="15607" y="3787"/>
                      <a:pt x="15598" y="3778"/>
                    </a:cubicBezTo>
                    <a:cubicBezTo>
                      <a:pt x="15587" y="3778"/>
                      <a:pt x="15578" y="3767"/>
                      <a:pt x="15567" y="3767"/>
                    </a:cubicBezTo>
                    <a:lnTo>
                      <a:pt x="15418" y="3678"/>
                    </a:lnTo>
                    <a:cubicBezTo>
                      <a:pt x="15378" y="3647"/>
                      <a:pt x="15347" y="3607"/>
                      <a:pt x="15327" y="3578"/>
                    </a:cubicBezTo>
                    <a:cubicBezTo>
                      <a:pt x="15307" y="3547"/>
                      <a:pt x="15287" y="3518"/>
                      <a:pt x="15278" y="3487"/>
                    </a:cubicBezTo>
                    <a:cubicBezTo>
                      <a:pt x="15267" y="3458"/>
                      <a:pt x="15258" y="3418"/>
                      <a:pt x="15258" y="3388"/>
                    </a:cubicBezTo>
                    <a:cubicBezTo>
                      <a:pt x="15247" y="3338"/>
                      <a:pt x="15258" y="3278"/>
                      <a:pt x="15258" y="3228"/>
                    </a:cubicBezTo>
                    <a:cubicBezTo>
                      <a:pt x="15278" y="3168"/>
                      <a:pt x="15298" y="3108"/>
                      <a:pt x="15327" y="3048"/>
                    </a:cubicBezTo>
                    <a:cubicBezTo>
                      <a:pt x="15347" y="2988"/>
                      <a:pt x="15378" y="2938"/>
                      <a:pt x="15418" y="2888"/>
                    </a:cubicBezTo>
                    <a:cubicBezTo>
                      <a:pt x="15438" y="2868"/>
                      <a:pt x="15458" y="2848"/>
                      <a:pt x="15467" y="2828"/>
                    </a:cubicBezTo>
                    <a:cubicBezTo>
                      <a:pt x="15487" y="2808"/>
                      <a:pt x="15507" y="2788"/>
                      <a:pt x="15518" y="2768"/>
                    </a:cubicBezTo>
                    <a:cubicBezTo>
                      <a:pt x="15527" y="2758"/>
                      <a:pt x="15527" y="2748"/>
                      <a:pt x="15527" y="2738"/>
                    </a:cubicBezTo>
                    <a:lnTo>
                      <a:pt x="15527" y="2708"/>
                    </a:lnTo>
                    <a:cubicBezTo>
                      <a:pt x="15527" y="2699"/>
                      <a:pt x="15527" y="2688"/>
                      <a:pt x="15518" y="2688"/>
                    </a:cubicBezTo>
                    <a:cubicBezTo>
                      <a:pt x="15507" y="2668"/>
                      <a:pt x="15498" y="2659"/>
                      <a:pt x="15487" y="2659"/>
                    </a:cubicBezTo>
                    <a:cubicBezTo>
                      <a:pt x="15478" y="2648"/>
                      <a:pt x="15458" y="2639"/>
                      <a:pt x="15447" y="2639"/>
                    </a:cubicBezTo>
                    <a:lnTo>
                      <a:pt x="15438" y="2628"/>
                    </a:lnTo>
                    <a:cubicBezTo>
                      <a:pt x="15418" y="2619"/>
                      <a:pt x="15407" y="2619"/>
                      <a:pt x="15387" y="2608"/>
                    </a:cubicBezTo>
                    <a:cubicBezTo>
                      <a:pt x="15358" y="2599"/>
                      <a:pt x="15338" y="2588"/>
                      <a:pt x="15307" y="2579"/>
                    </a:cubicBezTo>
                    <a:cubicBezTo>
                      <a:pt x="15247" y="2559"/>
                      <a:pt x="15198" y="2528"/>
                      <a:pt x="15148" y="2508"/>
                    </a:cubicBezTo>
                    <a:lnTo>
                      <a:pt x="14998" y="2448"/>
                    </a:lnTo>
                    <a:cubicBezTo>
                      <a:pt x="14958" y="2428"/>
                      <a:pt x="14918" y="2408"/>
                      <a:pt x="14878" y="2379"/>
                    </a:cubicBezTo>
                    <a:cubicBezTo>
                      <a:pt x="14838" y="2359"/>
                      <a:pt x="14798" y="2339"/>
                      <a:pt x="14758" y="2308"/>
                    </a:cubicBezTo>
                    <a:cubicBezTo>
                      <a:pt x="14728" y="2288"/>
                      <a:pt x="14688" y="2279"/>
                      <a:pt x="14648" y="2259"/>
                    </a:cubicBezTo>
                    <a:cubicBezTo>
                      <a:pt x="14618" y="2239"/>
                      <a:pt x="14578" y="2219"/>
                      <a:pt x="14548" y="2199"/>
                    </a:cubicBezTo>
                    <a:cubicBezTo>
                      <a:pt x="14508" y="2169"/>
                      <a:pt x="14468" y="2149"/>
                      <a:pt x="14428" y="2129"/>
                    </a:cubicBezTo>
                    <a:cubicBezTo>
                      <a:pt x="14388" y="2109"/>
                      <a:pt x="14348" y="2089"/>
                      <a:pt x="14319" y="2069"/>
                    </a:cubicBezTo>
                    <a:cubicBezTo>
                      <a:pt x="14268" y="2049"/>
                      <a:pt x="14228" y="2029"/>
                      <a:pt x="14188" y="1999"/>
                    </a:cubicBezTo>
                    <a:cubicBezTo>
                      <a:pt x="14148" y="1979"/>
                      <a:pt x="14108" y="1959"/>
                      <a:pt x="14079" y="1939"/>
                    </a:cubicBezTo>
                    <a:cubicBezTo>
                      <a:pt x="13999" y="1899"/>
                      <a:pt x="13929" y="1849"/>
                      <a:pt x="13849" y="1809"/>
                    </a:cubicBezTo>
                    <a:cubicBezTo>
                      <a:pt x="13799" y="1789"/>
                      <a:pt x="13759" y="1769"/>
                      <a:pt x="13719" y="1749"/>
                    </a:cubicBezTo>
                    <a:lnTo>
                      <a:pt x="13599" y="1689"/>
                    </a:lnTo>
                    <a:cubicBezTo>
                      <a:pt x="13569" y="1669"/>
                      <a:pt x="13529" y="1649"/>
                      <a:pt x="13499" y="1629"/>
                    </a:cubicBezTo>
                    <a:cubicBezTo>
                      <a:pt x="13459" y="1609"/>
                      <a:pt x="13419" y="1579"/>
                      <a:pt x="13369" y="1559"/>
                    </a:cubicBezTo>
                    <a:cubicBezTo>
                      <a:pt x="13300" y="1520"/>
                      <a:pt x="13220" y="1480"/>
                      <a:pt x="13140" y="1440"/>
                    </a:cubicBezTo>
                    <a:cubicBezTo>
                      <a:pt x="13060" y="1409"/>
                      <a:pt x="12989" y="1360"/>
                      <a:pt x="12920" y="1320"/>
                    </a:cubicBezTo>
                    <a:cubicBezTo>
                      <a:pt x="12880" y="1300"/>
                      <a:pt x="12849" y="1280"/>
                      <a:pt x="12820" y="1249"/>
                    </a:cubicBezTo>
                    <a:cubicBezTo>
                      <a:pt x="12800" y="1240"/>
                      <a:pt x="12780" y="1229"/>
                      <a:pt x="12760" y="1209"/>
                    </a:cubicBezTo>
                    <a:cubicBezTo>
                      <a:pt x="12740" y="1200"/>
                      <a:pt x="12730" y="1189"/>
                      <a:pt x="12710" y="1180"/>
                    </a:cubicBezTo>
                    <a:lnTo>
                      <a:pt x="12640" y="1109"/>
                    </a:lnTo>
                    <a:lnTo>
                      <a:pt x="12610" y="1080"/>
                    </a:lnTo>
                    <a:cubicBezTo>
                      <a:pt x="12600" y="1060"/>
                      <a:pt x="12580" y="1049"/>
                      <a:pt x="12570" y="1040"/>
                    </a:cubicBezTo>
                    <a:cubicBezTo>
                      <a:pt x="12550" y="1030"/>
                      <a:pt x="12540" y="1020"/>
                      <a:pt x="12520" y="1020"/>
                    </a:cubicBezTo>
                    <a:lnTo>
                      <a:pt x="12500" y="1020"/>
                    </a:lnTo>
                    <a:cubicBezTo>
                      <a:pt x="12500" y="1020"/>
                      <a:pt x="12490" y="1020"/>
                      <a:pt x="12480" y="1030"/>
                    </a:cubicBezTo>
                    <a:cubicBezTo>
                      <a:pt x="12470" y="1030"/>
                      <a:pt x="12460" y="1040"/>
                      <a:pt x="12460" y="1040"/>
                    </a:cubicBezTo>
                    <a:lnTo>
                      <a:pt x="12440" y="1060"/>
                    </a:lnTo>
                    <a:cubicBezTo>
                      <a:pt x="12430" y="1069"/>
                      <a:pt x="12410" y="1080"/>
                      <a:pt x="12400" y="1089"/>
                    </a:cubicBezTo>
                    <a:cubicBezTo>
                      <a:pt x="12380" y="1109"/>
                      <a:pt x="12360" y="1120"/>
                      <a:pt x="12330" y="1140"/>
                    </a:cubicBezTo>
                    <a:cubicBezTo>
                      <a:pt x="12200" y="1220"/>
                      <a:pt x="12061" y="1280"/>
                      <a:pt x="11921" y="1349"/>
                    </a:cubicBezTo>
                    <a:cubicBezTo>
                      <a:pt x="11890" y="1360"/>
                      <a:pt x="11861" y="1369"/>
                      <a:pt x="11841" y="1380"/>
                    </a:cubicBezTo>
                    <a:lnTo>
                      <a:pt x="11821" y="1380"/>
                    </a:lnTo>
                    <a:cubicBezTo>
                      <a:pt x="11801" y="1389"/>
                      <a:pt x="11781" y="1389"/>
                      <a:pt x="11770" y="1400"/>
                    </a:cubicBezTo>
                    <a:cubicBezTo>
                      <a:pt x="11750" y="1400"/>
                      <a:pt x="11730" y="1409"/>
                      <a:pt x="11710" y="1409"/>
                    </a:cubicBezTo>
                    <a:cubicBezTo>
                      <a:pt x="11681" y="1420"/>
                      <a:pt x="11650" y="1429"/>
                      <a:pt x="11621" y="1429"/>
                    </a:cubicBezTo>
                    <a:cubicBezTo>
                      <a:pt x="11591" y="1440"/>
                      <a:pt x="11571" y="1440"/>
                      <a:pt x="11541" y="1449"/>
                    </a:cubicBezTo>
                    <a:cubicBezTo>
                      <a:pt x="11501" y="1460"/>
                      <a:pt x="11451" y="1460"/>
                      <a:pt x="11411" y="1469"/>
                    </a:cubicBezTo>
                    <a:cubicBezTo>
                      <a:pt x="11361" y="1480"/>
                      <a:pt x="11311" y="1480"/>
                      <a:pt x="11261" y="1489"/>
                    </a:cubicBezTo>
                    <a:lnTo>
                      <a:pt x="11131" y="1489"/>
                    </a:lnTo>
                    <a:cubicBezTo>
                      <a:pt x="11081" y="1489"/>
                      <a:pt x="11041" y="1489"/>
                      <a:pt x="10991" y="1480"/>
                    </a:cubicBezTo>
                    <a:cubicBezTo>
                      <a:pt x="10931" y="1469"/>
                      <a:pt x="10871" y="1449"/>
                      <a:pt x="10811" y="1440"/>
                    </a:cubicBezTo>
                    <a:lnTo>
                      <a:pt x="10722" y="1409"/>
                    </a:lnTo>
                    <a:cubicBezTo>
                      <a:pt x="10691" y="1400"/>
                      <a:pt x="10671" y="1389"/>
                      <a:pt x="10642" y="1369"/>
                    </a:cubicBezTo>
                    <a:cubicBezTo>
                      <a:pt x="10631" y="1369"/>
                      <a:pt x="10622" y="1369"/>
                      <a:pt x="10611" y="1360"/>
                    </a:cubicBezTo>
                    <a:lnTo>
                      <a:pt x="10602" y="1360"/>
                    </a:lnTo>
                    <a:cubicBezTo>
                      <a:pt x="10602" y="1360"/>
                      <a:pt x="10591" y="1360"/>
                      <a:pt x="10582" y="1349"/>
                    </a:cubicBezTo>
                    <a:cubicBezTo>
                      <a:pt x="10571" y="1360"/>
                      <a:pt x="10562" y="1360"/>
                      <a:pt x="10551" y="1360"/>
                    </a:cubicBezTo>
                    <a:cubicBezTo>
                      <a:pt x="10542" y="1360"/>
                      <a:pt x="10531" y="1369"/>
                      <a:pt x="10531" y="1369"/>
                    </a:cubicBezTo>
                    <a:lnTo>
                      <a:pt x="10471" y="1400"/>
                    </a:lnTo>
                    <a:cubicBezTo>
                      <a:pt x="10431" y="1429"/>
                      <a:pt x="10402" y="1449"/>
                      <a:pt x="10362" y="1469"/>
                    </a:cubicBezTo>
                    <a:cubicBezTo>
                      <a:pt x="10292" y="1520"/>
                      <a:pt x="10222" y="1569"/>
                      <a:pt x="10152" y="1609"/>
                    </a:cubicBezTo>
                    <a:cubicBezTo>
                      <a:pt x="10082" y="1659"/>
                      <a:pt x="10012" y="1709"/>
                      <a:pt x="9932" y="1759"/>
                    </a:cubicBezTo>
                    <a:cubicBezTo>
                      <a:pt x="9862" y="1809"/>
                      <a:pt x="9782" y="1859"/>
                      <a:pt x="9702" y="1909"/>
                    </a:cubicBezTo>
                    <a:cubicBezTo>
                      <a:pt x="9632" y="1949"/>
                      <a:pt x="9552" y="1999"/>
                      <a:pt x="9483" y="2039"/>
                    </a:cubicBezTo>
                    <a:cubicBezTo>
                      <a:pt x="9403" y="2089"/>
                      <a:pt x="9332" y="2129"/>
                      <a:pt x="9252" y="2179"/>
                    </a:cubicBezTo>
                    <a:cubicBezTo>
                      <a:pt x="9173" y="2219"/>
                      <a:pt x="9093" y="2259"/>
                      <a:pt x="9003" y="2308"/>
                    </a:cubicBezTo>
                    <a:cubicBezTo>
                      <a:pt x="8933" y="2348"/>
                      <a:pt x="8853" y="2388"/>
                      <a:pt x="8773" y="2428"/>
                    </a:cubicBezTo>
                    <a:cubicBezTo>
                      <a:pt x="8733" y="2459"/>
                      <a:pt x="8703" y="2479"/>
                      <a:pt x="8663" y="2499"/>
                    </a:cubicBezTo>
                    <a:lnTo>
                      <a:pt x="8543" y="2559"/>
                    </a:lnTo>
                    <a:cubicBezTo>
                      <a:pt x="8503" y="2588"/>
                      <a:pt x="8453" y="2608"/>
                      <a:pt x="8413" y="2628"/>
                    </a:cubicBezTo>
                    <a:lnTo>
                      <a:pt x="8293" y="2688"/>
                    </a:lnTo>
                    <a:cubicBezTo>
                      <a:pt x="8124" y="2778"/>
                      <a:pt x="7974" y="2878"/>
                      <a:pt x="7814" y="2968"/>
                    </a:cubicBezTo>
                    <a:cubicBezTo>
                      <a:pt x="7664" y="3068"/>
                      <a:pt x="7514" y="3158"/>
                      <a:pt x="7364" y="3248"/>
                    </a:cubicBezTo>
                    <a:lnTo>
                      <a:pt x="7154" y="3158"/>
                    </a:lnTo>
                    <a:cubicBezTo>
                      <a:pt x="7125" y="3138"/>
                      <a:pt x="7094" y="3128"/>
                      <a:pt x="7065" y="3118"/>
                    </a:cubicBezTo>
                    <a:cubicBezTo>
                      <a:pt x="7174" y="3048"/>
                      <a:pt x="7294" y="2988"/>
                      <a:pt x="7414" y="2918"/>
                    </a:cubicBezTo>
                    <a:cubicBezTo>
                      <a:pt x="7574" y="2828"/>
                      <a:pt x="7734" y="2738"/>
                      <a:pt x="7904" y="2639"/>
                    </a:cubicBezTo>
                    <a:cubicBezTo>
                      <a:pt x="8064" y="2548"/>
                      <a:pt x="8224" y="2448"/>
                      <a:pt x="8384" y="2348"/>
                    </a:cubicBezTo>
                    <a:cubicBezTo>
                      <a:pt x="8543" y="2259"/>
                      <a:pt x="8703" y="2159"/>
                      <a:pt x="8863" y="2069"/>
                    </a:cubicBezTo>
                    <a:cubicBezTo>
                      <a:pt x="9013" y="1969"/>
                      <a:pt x="9163" y="1869"/>
                      <a:pt x="9312" y="1779"/>
                    </a:cubicBezTo>
                    <a:cubicBezTo>
                      <a:pt x="9472" y="1679"/>
                      <a:pt x="9632" y="1589"/>
                      <a:pt x="9782" y="1500"/>
                    </a:cubicBezTo>
                    <a:cubicBezTo>
                      <a:pt x="9942" y="1400"/>
                      <a:pt x="10102" y="1300"/>
                      <a:pt x="10252" y="1200"/>
                    </a:cubicBezTo>
                    <a:lnTo>
                      <a:pt x="10611" y="990"/>
                    </a:lnTo>
                    <a:cubicBezTo>
                      <a:pt x="10731" y="920"/>
                      <a:pt x="10851" y="850"/>
                      <a:pt x="10961" y="780"/>
                    </a:cubicBezTo>
                    <a:cubicBezTo>
                      <a:pt x="11081" y="710"/>
                      <a:pt x="11191" y="630"/>
                      <a:pt x="11311" y="550"/>
                    </a:cubicBezTo>
                    <a:cubicBezTo>
                      <a:pt x="11361" y="520"/>
                      <a:pt x="11411" y="490"/>
                      <a:pt x="11451" y="460"/>
                    </a:cubicBezTo>
                    <a:cubicBezTo>
                      <a:pt x="11511" y="430"/>
                      <a:pt x="11571" y="390"/>
                      <a:pt x="11630" y="340"/>
                    </a:cubicBezTo>
                    <a:close/>
                    <a:moveTo>
                      <a:pt x="6965" y="3168"/>
                    </a:moveTo>
                    <a:cubicBezTo>
                      <a:pt x="7025" y="3188"/>
                      <a:pt x="7074" y="3208"/>
                      <a:pt x="7125" y="3228"/>
                    </a:cubicBezTo>
                    <a:cubicBezTo>
                      <a:pt x="7194" y="3258"/>
                      <a:pt x="7254" y="3288"/>
                      <a:pt x="7324" y="3318"/>
                    </a:cubicBezTo>
                    <a:lnTo>
                      <a:pt x="7324" y="3328"/>
                    </a:lnTo>
                    <a:cubicBezTo>
                      <a:pt x="7334" y="3328"/>
                      <a:pt x="7344" y="3338"/>
                      <a:pt x="7354" y="3338"/>
                    </a:cubicBezTo>
                    <a:cubicBezTo>
                      <a:pt x="7404" y="3358"/>
                      <a:pt x="7464" y="3388"/>
                      <a:pt x="7514" y="3408"/>
                    </a:cubicBezTo>
                    <a:cubicBezTo>
                      <a:pt x="7614" y="3448"/>
                      <a:pt x="7724" y="3498"/>
                      <a:pt x="7824" y="3538"/>
                    </a:cubicBezTo>
                    <a:cubicBezTo>
                      <a:pt x="7954" y="3607"/>
                      <a:pt x="8084" y="3667"/>
                      <a:pt x="8224" y="3727"/>
                    </a:cubicBezTo>
                    <a:cubicBezTo>
                      <a:pt x="8353" y="3787"/>
                      <a:pt x="8483" y="3838"/>
                      <a:pt x="8613" y="3898"/>
                    </a:cubicBezTo>
                    <a:cubicBezTo>
                      <a:pt x="8663" y="3918"/>
                      <a:pt x="8713" y="3938"/>
                      <a:pt x="8753" y="3957"/>
                    </a:cubicBezTo>
                    <a:lnTo>
                      <a:pt x="8933" y="4047"/>
                    </a:lnTo>
                    <a:cubicBezTo>
                      <a:pt x="9003" y="4087"/>
                      <a:pt x="9063" y="4127"/>
                      <a:pt x="9133" y="4167"/>
                    </a:cubicBezTo>
                    <a:lnTo>
                      <a:pt x="9492" y="4377"/>
                    </a:lnTo>
                    <a:cubicBezTo>
                      <a:pt x="9623" y="4447"/>
                      <a:pt x="9752" y="4527"/>
                      <a:pt x="9882" y="4597"/>
                    </a:cubicBezTo>
                    <a:lnTo>
                      <a:pt x="10242" y="4806"/>
                    </a:lnTo>
                    <a:cubicBezTo>
                      <a:pt x="10372" y="4877"/>
                      <a:pt x="10491" y="4946"/>
                      <a:pt x="10611" y="5026"/>
                    </a:cubicBezTo>
                    <a:cubicBezTo>
                      <a:pt x="10731" y="5106"/>
                      <a:pt x="10851" y="5176"/>
                      <a:pt x="10961" y="5256"/>
                    </a:cubicBezTo>
                    <a:cubicBezTo>
                      <a:pt x="11081" y="5336"/>
                      <a:pt x="11201" y="5416"/>
                      <a:pt x="11321" y="5506"/>
                    </a:cubicBezTo>
                    <a:cubicBezTo>
                      <a:pt x="11431" y="5586"/>
                      <a:pt x="11551" y="5646"/>
                      <a:pt x="11670" y="5726"/>
                    </a:cubicBezTo>
                    <a:cubicBezTo>
                      <a:pt x="11721" y="5766"/>
                      <a:pt x="11781" y="5806"/>
                      <a:pt x="11830" y="5856"/>
                    </a:cubicBezTo>
                    <a:cubicBezTo>
                      <a:pt x="11890" y="5896"/>
                      <a:pt x="11941" y="5936"/>
                      <a:pt x="12001" y="5976"/>
                    </a:cubicBezTo>
                    <a:cubicBezTo>
                      <a:pt x="12061" y="6016"/>
                      <a:pt x="12110" y="6056"/>
                      <a:pt x="12160" y="6096"/>
                    </a:cubicBezTo>
                    <a:cubicBezTo>
                      <a:pt x="12220" y="6136"/>
                      <a:pt x="12270" y="6165"/>
                      <a:pt x="12330" y="6205"/>
                    </a:cubicBezTo>
                    <a:cubicBezTo>
                      <a:pt x="12330" y="6216"/>
                      <a:pt x="12340" y="6236"/>
                      <a:pt x="12340" y="6256"/>
                    </a:cubicBezTo>
                    <a:cubicBezTo>
                      <a:pt x="12270" y="6305"/>
                      <a:pt x="12190" y="6365"/>
                      <a:pt x="12110" y="6415"/>
                    </a:cubicBezTo>
                    <a:cubicBezTo>
                      <a:pt x="11981" y="6515"/>
                      <a:pt x="11850" y="6605"/>
                      <a:pt x="11721" y="6695"/>
                    </a:cubicBezTo>
                    <a:cubicBezTo>
                      <a:pt x="11581" y="6795"/>
                      <a:pt x="11441" y="6885"/>
                      <a:pt x="11291" y="6985"/>
                    </a:cubicBezTo>
                    <a:cubicBezTo>
                      <a:pt x="11221" y="7035"/>
                      <a:pt x="11141" y="7085"/>
                      <a:pt x="11061" y="7144"/>
                    </a:cubicBezTo>
                    <a:cubicBezTo>
                      <a:pt x="11051" y="7115"/>
                      <a:pt x="11031" y="7095"/>
                      <a:pt x="11011" y="7075"/>
                    </a:cubicBezTo>
                    <a:cubicBezTo>
                      <a:pt x="11001" y="7055"/>
                      <a:pt x="10971" y="7045"/>
                      <a:pt x="10951" y="7025"/>
                    </a:cubicBezTo>
                    <a:cubicBezTo>
                      <a:pt x="10941" y="7015"/>
                      <a:pt x="10921" y="6995"/>
                      <a:pt x="10901" y="6985"/>
                    </a:cubicBezTo>
                    <a:cubicBezTo>
                      <a:pt x="10871" y="6965"/>
                      <a:pt x="10842" y="6945"/>
                      <a:pt x="10811" y="6915"/>
                    </a:cubicBezTo>
                    <a:cubicBezTo>
                      <a:pt x="10782" y="6895"/>
                      <a:pt x="10751" y="6865"/>
                      <a:pt x="10722" y="6845"/>
                    </a:cubicBezTo>
                    <a:cubicBezTo>
                      <a:pt x="10691" y="6815"/>
                      <a:pt x="10662" y="6795"/>
                      <a:pt x="10622" y="6775"/>
                    </a:cubicBezTo>
                    <a:cubicBezTo>
                      <a:pt x="10562" y="6725"/>
                      <a:pt x="10491" y="6675"/>
                      <a:pt x="10431" y="6635"/>
                    </a:cubicBezTo>
                    <a:cubicBezTo>
                      <a:pt x="10362" y="6585"/>
                      <a:pt x="10292" y="6535"/>
                      <a:pt x="10232" y="6485"/>
                    </a:cubicBezTo>
                    <a:cubicBezTo>
                      <a:pt x="10102" y="6385"/>
                      <a:pt x="9972" y="6296"/>
                      <a:pt x="9852" y="6205"/>
                    </a:cubicBezTo>
                    <a:cubicBezTo>
                      <a:pt x="9782" y="6156"/>
                      <a:pt x="9712" y="6116"/>
                      <a:pt x="9643" y="6065"/>
                    </a:cubicBezTo>
                    <a:cubicBezTo>
                      <a:pt x="9572" y="6025"/>
                      <a:pt x="9503" y="5976"/>
                      <a:pt x="9432" y="5936"/>
                    </a:cubicBezTo>
                    <a:lnTo>
                      <a:pt x="8983" y="5696"/>
                    </a:lnTo>
                    <a:cubicBezTo>
                      <a:pt x="8833" y="5616"/>
                      <a:pt x="8693" y="5546"/>
                      <a:pt x="8543" y="5466"/>
                    </a:cubicBezTo>
                    <a:cubicBezTo>
                      <a:pt x="8393" y="5396"/>
                      <a:pt x="8244" y="5316"/>
                      <a:pt x="8093" y="5246"/>
                    </a:cubicBezTo>
                    <a:cubicBezTo>
                      <a:pt x="7944" y="5166"/>
                      <a:pt x="7794" y="5097"/>
                      <a:pt x="7644" y="5026"/>
                    </a:cubicBezTo>
                    <a:cubicBezTo>
                      <a:pt x="7624" y="5017"/>
                      <a:pt x="7614" y="5017"/>
                      <a:pt x="7594" y="5006"/>
                    </a:cubicBezTo>
                    <a:lnTo>
                      <a:pt x="7584" y="5006"/>
                    </a:lnTo>
                    <a:cubicBezTo>
                      <a:pt x="7574" y="4997"/>
                      <a:pt x="7554" y="4986"/>
                      <a:pt x="7544" y="4977"/>
                    </a:cubicBezTo>
                    <a:cubicBezTo>
                      <a:pt x="7524" y="4977"/>
                      <a:pt x="7504" y="4966"/>
                      <a:pt x="7484" y="4957"/>
                    </a:cubicBezTo>
                    <a:cubicBezTo>
                      <a:pt x="7334" y="4886"/>
                      <a:pt x="7194" y="4806"/>
                      <a:pt x="7045" y="4737"/>
                    </a:cubicBezTo>
                    <a:cubicBezTo>
                      <a:pt x="6885" y="4667"/>
                      <a:pt x="6715" y="4587"/>
                      <a:pt x="6555" y="4517"/>
                    </a:cubicBezTo>
                    <a:cubicBezTo>
                      <a:pt x="6485" y="4487"/>
                      <a:pt x="6415" y="4457"/>
                      <a:pt x="6335" y="4417"/>
                    </a:cubicBezTo>
                    <a:cubicBezTo>
                      <a:pt x="6285" y="4397"/>
                      <a:pt x="6235" y="4367"/>
                      <a:pt x="6175" y="4347"/>
                    </a:cubicBezTo>
                    <a:cubicBezTo>
                      <a:pt x="6026" y="4277"/>
                      <a:pt x="5875" y="4197"/>
                      <a:pt x="5726" y="4117"/>
                    </a:cubicBezTo>
                    <a:cubicBezTo>
                      <a:pt x="5646" y="4077"/>
                      <a:pt x="5575" y="4037"/>
                      <a:pt x="5496" y="3997"/>
                    </a:cubicBezTo>
                    <a:cubicBezTo>
                      <a:pt x="5476" y="3987"/>
                      <a:pt x="5456" y="3967"/>
                      <a:pt x="5436" y="3957"/>
                    </a:cubicBezTo>
                    <a:lnTo>
                      <a:pt x="5915" y="3718"/>
                    </a:lnTo>
                    <a:cubicBezTo>
                      <a:pt x="5995" y="3678"/>
                      <a:pt x="6075" y="3627"/>
                      <a:pt x="6165" y="3587"/>
                    </a:cubicBezTo>
                    <a:cubicBezTo>
                      <a:pt x="6245" y="3538"/>
                      <a:pt x="6315" y="3498"/>
                      <a:pt x="6395" y="3448"/>
                    </a:cubicBezTo>
                    <a:cubicBezTo>
                      <a:pt x="6565" y="3358"/>
                      <a:pt x="6745" y="3278"/>
                      <a:pt x="6914" y="3198"/>
                    </a:cubicBezTo>
                    <a:cubicBezTo>
                      <a:pt x="6934" y="3188"/>
                      <a:pt x="6954" y="3178"/>
                      <a:pt x="6965" y="3168"/>
                    </a:cubicBezTo>
                    <a:close/>
                    <a:moveTo>
                      <a:pt x="17516" y="3478"/>
                    </a:moveTo>
                    <a:cubicBezTo>
                      <a:pt x="17526" y="3478"/>
                      <a:pt x="17536" y="3478"/>
                      <a:pt x="17546" y="3487"/>
                    </a:cubicBezTo>
                    <a:cubicBezTo>
                      <a:pt x="17546" y="3487"/>
                      <a:pt x="17546" y="3498"/>
                      <a:pt x="17556" y="3507"/>
                    </a:cubicBezTo>
                    <a:lnTo>
                      <a:pt x="17556" y="3678"/>
                    </a:lnTo>
                    <a:cubicBezTo>
                      <a:pt x="17546" y="3678"/>
                      <a:pt x="17546" y="3678"/>
                      <a:pt x="17536" y="3687"/>
                    </a:cubicBezTo>
                    <a:cubicBezTo>
                      <a:pt x="17526" y="3687"/>
                      <a:pt x="17506" y="3698"/>
                      <a:pt x="17496" y="3707"/>
                    </a:cubicBezTo>
                    <a:cubicBezTo>
                      <a:pt x="17456" y="3727"/>
                      <a:pt x="17426" y="3747"/>
                      <a:pt x="17396" y="3767"/>
                    </a:cubicBezTo>
                    <a:cubicBezTo>
                      <a:pt x="17366" y="3787"/>
                      <a:pt x="17336" y="3818"/>
                      <a:pt x="17316" y="3838"/>
                    </a:cubicBezTo>
                    <a:cubicBezTo>
                      <a:pt x="17286" y="3847"/>
                      <a:pt x="17266" y="3867"/>
                      <a:pt x="17236" y="3887"/>
                    </a:cubicBezTo>
                    <a:cubicBezTo>
                      <a:pt x="17196" y="3918"/>
                      <a:pt x="17156" y="3947"/>
                      <a:pt x="17106" y="3977"/>
                    </a:cubicBezTo>
                    <a:cubicBezTo>
                      <a:pt x="17066" y="4007"/>
                      <a:pt x="17016" y="4027"/>
                      <a:pt x="16976" y="4047"/>
                    </a:cubicBezTo>
                    <a:cubicBezTo>
                      <a:pt x="16877" y="4107"/>
                      <a:pt x="16786" y="4157"/>
                      <a:pt x="16686" y="4217"/>
                    </a:cubicBezTo>
                    <a:cubicBezTo>
                      <a:pt x="16597" y="4267"/>
                      <a:pt x="16517" y="4317"/>
                      <a:pt x="16427" y="4367"/>
                    </a:cubicBezTo>
                    <a:cubicBezTo>
                      <a:pt x="16327" y="4417"/>
                      <a:pt x="16237" y="4477"/>
                      <a:pt x="16137" y="4527"/>
                    </a:cubicBezTo>
                    <a:cubicBezTo>
                      <a:pt x="16047" y="4587"/>
                      <a:pt x="15947" y="4627"/>
                      <a:pt x="15857" y="4677"/>
                    </a:cubicBezTo>
                    <a:cubicBezTo>
                      <a:pt x="15757" y="4726"/>
                      <a:pt x="15667" y="4777"/>
                      <a:pt x="15578" y="4817"/>
                    </a:cubicBezTo>
                    <a:cubicBezTo>
                      <a:pt x="15498" y="4857"/>
                      <a:pt x="15418" y="4897"/>
                      <a:pt x="15327" y="4937"/>
                    </a:cubicBezTo>
                    <a:cubicBezTo>
                      <a:pt x="15258" y="4966"/>
                      <a:pt x="15178" y="4997"/>
                      <a:pt x="15098" y="5026"/>
                    </a:cubicBezTo>
                    <a:cubicBezTo>
                      <a:pt x="15078" y="5037"/>
                      <a:pt x="15058" y="5037"/>
                      <a:pt x="15048" y="5046"/>
                    </a:cubicBezTo>
                    <a:lnTo>
                      <a:pt x="15038" y="5046"/>
                    </a:lnTo>
                    <a:cubicBezTo>
                      <a:pt x="14978" y="5077"/>
                      <a:pt x="14908" y="5097"/>
                      <a:pt x="14838" y="5126"/>
                    </a:cubicBezTo>
                    <a:cubicBezTo>
                      <a:pt x="14818" y="5137"/>
                      <a:pt x="14808" y="5166"/>
                      <a:pt x="14818" y="5186"/>
                    </a:cubicBezTo>
                    <a:cubicBezTo>
                      <a:pt x="14828" y="5196"/>
                      <a:pt x="14838" y="5206"/>
                      <a:pt x="14848" y="5206"/>
                    </a:cubicBezTo>
                    <a:lnTo>
                      <a:pt x="14878" y="5206"/>
                    </a:lnTo>
                    <a:cubicBezTo>
                      <a:pt x="14928" y="5176"/>
                      <a:pt x="14988" y="5156"/>
                      <a:pt x="15038" y="5137"/>
                    </a:cubicBezTo>
                    <a:cubicBezTo>
                      <a:pt x="15098" y="5117"/>
                      <a:pt x="15148" y="5097"/>
                      <a:pt x="15198" y="5077"/>
                    </a:cubicBezTo>
                    <a:cubicBezTo>
                      <a:pt x="15247" y="5057"/>
                      <a:pt x="15298" y="5037"/>
                      <a:pt x="15347" y="5006"/>
                    </a:cubicBezTo>
                    <a:lnTo>
                      <a:pt x="15498" y="4946"/>
                    </a:lnTo>
                    <a:cubicBezTo>
                      <a:pt x="15587" y="4897"/>
                      <a:pt x="15678" y="4846"/>
                      <a:pt x="15777" y="4806"/>
                    </a:cubicBezTo>
                    <a:cubicBezTo>
                      <a:pt x="15867" y="4757"/>
                      <a:pt x="15967" y="4706"/>
                      <a:pt x="16057" y="4657"/>
                    </a:cubicBezTo>
                    <a:cubicBezTo>
                      <a:pt x="16147" y="4617"/>
                      <a:pt x="16247" y="4557"/>
                      <a:pt x="16337" y="4507"/>
                    </a:cubicBezTo>
                    <a:lnTo>
                      <a:pt x="16606" y="4357"/>
                    </a:lnTo>
                    <a:cubicBezTo>
                      <a:pt x="16706" y="4307"/>
                      <a:pt x="16806" y="4257"/>
                      <a:pt x="16897" y="4207"/>
                    </a:cubicBezTo>
                    <a:cubicBezTo>
                      <a:pt x="16946" y="4177"/>
                      <a:pt x="16996" y="4157"/>
                      <a:pt x="17036" y="4137"/>
                    </a:cubicBezTo>
                    <a:cubicBezTo>
                      <a:pt x="17086" y="4107"/>
                      <a:pt x="17136" y="4087"/>
                      <a:pt x="17186" y="4057"/>
                    </a:cubicBezTo>
                    <a:cubicBezTo>
                      <a:pt x="17236" y="4027"/>
                      <a:pt x="17286" y="3997"/>
                      <a:pt x="17336" y="3957"/>
                    </a:cubicBezTo>
                    <a:cubicBezTo>
                      <a:pt x="17356" y="3947"/>
                      <a:pt x="17386" y="3927"/>
                      <a:pt x="17416" y="3907"/>
                    </a:cubicBezTo>
                    <a:cubicBezTo>
                      <a:pt x="17436" y="3887"/>
                      <a:pt x="17456" y="3878"/>
                      <a:pt x="17476" y="3858"/>
                    </a:cubicBezTo>
                    <a:lnTo>
                      <a:pt x="17536" y="3827"/>
                    </a:lnTo>
                    <a:cubicBezTo>
                      <a:pt x="17536" y="3818"/>
                      <a:pt x="17546" y="3818"/>
                      <a:pt x="17556" y="3807"/>
                    </a:cubicBezTo>
                    <a:lnTo>
                      <a:pt x="17556" y="3957"/>
                    </a:lnTo>
                    <a:lnTo>
                      <a:pt x="17556" y="4047"/>
                    </a:lnTo>
                    <a:cubicBezTo>
                      <a:pt x="17566" y="4087"/>
                      <a:pt x="17566" y="4137"/>
                      <a:pt x="17566" y="4177"/>
                    </a:cubicBezTo>
                    <a:lnTo>
                      <a:pt x="17566" y="4277"/>
                    </a:lnTo>
                    <a:lnTo>
                      <a:pt x="17566" y="4337"/>
                    </a:lnTo>
                    <a:cubicBezTo>
                      <a:pt x="17416" y="4427"/>
                      <a:pt x="17266" y="4507"/>
                      <a:pt x="17106" y="4597"/>
                    </a:cubicBezTo>
                    <a:cubicBezTo>
                      <a:pt x="16946" y="4686"/>
                      <a:pt x="16797" y="4786"/>
                      <a:pt x="16637" y="4877"/>
                    </a:cubicBezTo>
                    <a:cubicBezTo>
                      <a:pt x="16317" y="5077"/>
                      <a:pt x="15977" y="5256"/>
                      <a:pt x="15647" y="5436"/>
                    </a:cubicBezTo>
                    <a:cubicBezTo>
                      <a:pt x="15478" y="5526"/>
                      <a:pt x="15307" y="5606"/>
                      <a:pt x="15128" y="5696"/>
                    </a:cubicBezTo>
                    <a:cubicBezTo>
                      <a:pt x="14968" y="5776"/>
                      <a:pt x="14798" y="5866"/>
                      <a:pt x="14638" y="5965"/>
                    </a:cubicBezTo>
                    <a:cubicBezTo>
                      <a:pt x="14479" y="6056"/>
                      <a:pt x="14308" y="6145"/>
                      <a:pt x="14148" y="6236"/>
                    </a:cubicBezTo>
                    <a:cubicBezTo>
                      <a:pt x="13979" y="6336"/>
                      <a:pt x="13809" y="6425"/>
                      <a:pt x="13639" y="6525"/>
                    </a:cubicBezTo>
                    <a:cubicBezTo>
                      <a:pt x="13489" y="6615"/>
                      <a:pt x="13329" y="6705"/>
                      <a:pt x="13180" y="6795"/>
                    </a:cubicBezTo>
                    <a:lnTo>
                      <a:pt x="12700" y="7095"/>
                    </a:lnTo>
                    <a:cubicBezTo>
                      <a:pt x="12670" y="7115"/>
                      <a:pt x="12640" y="7124"/>
                      <a:pt x="12610" y="7144"/>
                    </a:cubicBezTo>
                    <a:lnTo>
                      <a:pt x="12610" y="7124"/>
                    </a:lnTo>
                    <a:lnTo>
                      <a:pt x="12610" y="7075"/>
                    </a:lnTo>
                    <a:cubicBezTo>
                      <a:pt x="12600" y="7035"/>
                      <a:pt x="12600" y="6995"/>
                      <a:pt x="12600" y="6955"/>
                    </a:cubicBezTo>
                    <a:cubicBezTo>
                      <a:pt x="12590" y="6855"/>
                      <a:pt x="12590" y="6765"/>
                      <a:pt x="12590" y="6665"/>
                    </a:cubicBezTo>
                    <a:cubicBezTo>
                      <a:pt x="12610" y="6655"/>
                      <a:pt x="12630" y="6645"/>
                      <a:pt x="12640" y="6635"/>
                    </a:cubicBezTo>
                    <a:cubicBezTo>
                      <a:pt x="12680" y="6625"/>
                      <a:pt x="12710" y="6605"/>
                      <a:pt x="12750" y="6595"/>
                    </a:cubicBezTo>
                    <a:cubicBezTo>
                      <a:pt x="12820" y="6555"/>
                      <a:pt x="12889" y="6515"/>
                      <a:pt x="12969" y="6475"/>
                    </a:cubicBezTo>
                    <a:cubicBezTo>
                      <a:pt x="13040" y="6435"/>
                      <a:pt x="13109" y="6395"/>
                      <a:pt x="13180" y="6345"/>
                    </a:cubicBezTo>
                    <a:cubicBezTo>
                      <a:pt x="13240" y="6316"/>
                      <a:pt x="13309" y="6276"/>
                      <a:pt x="13379" y="6236"/>
                    </a:cubicBezTo>
                    <a:cubicBezTo>
                      <a:pt x="13449" y="6196"/>
                      <a:pt x="13529" y="6156"/>
                      <a:pt x="13599" y="6116"/>
                    </a:cubicBezTo>
                    <a:cubicBezTo>
                      <a:pt x="13669" y="6085"/>
                      <a:pt x="13729" y="6045"/>
                      <a:pt x="13799" y="6005"/>
                    </a:cubicBezTo>
                    <a:cubicBezTo>
                      <a:pt x="13879" y="5965"/>
                      <a:pt x="13949" y="5925"/>
                      <a:pt x="14029" y="5885"/>
                    </a:cubicBezTo>
                    <a:lnTo>
                      <a:pt x="14239" y="5766"/>
                    </a:lnTo>
                    <a:cubicBezTo>
                      <a:pt x="14308" y="5726"/>
                      <a:pt x="14368" y="5686"/>
                      <a:pt x="14439" y="5636"/>
                    </a:cubicBezTo>
                    <a:cubicBezTo>
                      <a:pt x="14508" y="5596"/>
                      <a:pt x="14568" y="5546"/>
                      <a:pt x="14638" y="5506"/>
                    </a:cubicBezTo>
                    <a:cubicBezTo>
                      <a:pt x="14648" y="5496"/>
                      <a:pt x="14668" y="5486"/>
                      <a:pt x="14678" y="5476"/>
                    </a:cubicBezTo>
                    <a:cubicBezTo>
                      <a:pt x="14698" y="5466"/>
                      <a:pt x="14718" y="5456"/>
                      <a:pt x="14728" y="5446"/>
                    </a:cubicBezTo>
                    <a:cubicBezTo>
                      <a:pt x="14768" y="5426"/>
                      <a:pt x="14798" y="5406"/>
                      <a:pt x="14838" y="5386"/>
                    </a:cubicBezTo>
                    <a:cubicBezTo>
                      <a:pt x="14858" y="5376"/>
                      <a:pt x="14878" y="5366"/>
                      <a:pt x="14898" y="5366"/>
                    </a:cubicBezTo>
                    <a:lnTo>
                      <a:pt x="14958" y="5336"/>
                    </a:lnTo>
                    <a:cubicBezTo>
                      <a:pt x="14988" y="5316"/>
                      <a:pt x="15028" y="5306"/>
                      <a:pt x="15058" y="5286"/>
                    </a:cubicBezTo>
                    <a:cubicBezTo>
                      <a:pt x="15208" y="5226"/>
                      <a:pt x="15347" y="5156"/>
                      <a:pt x="15498" y="5086"/>
                    </a:cubicBezTo>
                    <a:lnTo>
                      <a:pt x="15558" y="5057"/>
                    </a:lnTo>
                    <a:cubicBezTo>
                      <a:pt x="15578" y="5057"/>
                      <a:pt x="15587" y="5026"/>
                      <a:pt x="15578" y="5017"/>
                    </a:cubicBezTo>
                    <a:cubicBezTo>
                      <a:pt x="15567" y="5006"/>
                      <a:pt x="15567" y="4997"/>
                      <a:pt x="15558" y="4997"/>
                    </a:cubicBezTo>
                    <a:lnTo>
                      <a:pt x="15527" y="4997"/>
                    </a:lnTo>
                    <a:cubicBezTo>
                      <a:pt x="15478" y="5026"/>
                      <a:pt x="15427" y="5046"/>
                      <a:pt x="15367" y="5066"/>
                    </a:cubicBezTo>
                    <a:cubicBezTo>
                      <a:pt x="15338" y="5077"/>
                      <a:pt x="15307" y="5097"/>
                      <a:pt x="15287" y="5106"/>
                    </a:cubicBezTo>
                    <a:cubicBezTo>
                      <a:pt x="15218" y="5137"/>
                      <a:pt x="15148" y="5166"/>
                      <a:pt x="15068" y="5196"/>
                    </a:cubicBezTo>
                    <a:cubicBezTo>
                      <a:pt x="15058" y="5206"/>
                      <a:pt x="15038" y="5206"/>
                      <a:pt x="15018" y="5216"/>
                    </a:cubicBezTo>
                    <a:cubicBezTo>
                      <a:pt x="14988" y="5226"/>
                      <a:pt x="14948" y="5246"/>
                      <a:pt x="14918" y="5256"/>
                    </a:cubicBezTo>
                    <a:cubicBezTo>
                      <a:pt x="14898" y="5266"/>
                      <a:pt x="14878" y="5276"/>
                      <a:pt x="14848" y="5286"/>
                    </a:cubicBezTo>
                    <a:cubicBezTo>
                      <a:pt x="14828" y="5296"/>
                      <a:pt x="14818" y="5306"/>
                      <a:pt x="14798" y="5306"/>
                    </a:cubicBezTo>
                    <a:cubicBezTo>
                      <a:pt x="14758" y="5326"/>
                      <a:pt x="14728" y="5346"/>
                      <a:pt x="14688" y="5366"/>
                    </a:cubicBezTo>
                    <a:cubicBezTo>
                      <a:pt x="14668" y="5376"/>
                      <a:pt x="14658" y="5386"/>
                      <a:pt x="14638" y="5396"/>
                    </a:cubicBezTo>
                    <a:cubicBezTo>
                      <a:pt x="14618" y="5406"/>
                      <a:pt x="14608" y="5416"/>
                      <a:pt x="14598" y="5416"/>
                    </a:cubicBezTo>
                    <a:cubicBezTo>
                      <a:pt x="14528" y="5466"/>
                      <a:pt x="14459" y="5506"/>
                      <a:pt x="14388" y="5556"/>
                    </a:cubicBezTo>
                    <a:cubicBezTo>
                      <a:pt x="14328" y="5596"/>
                      <a:pt x="14259" y="5636"/>
                      <a:pt x="14188" y="5676"/>
                    </a:cubicBezTo>
                    <a:lnTo>
                      <a:pt x="13979" y="5796"/>
                    </a:lnTo>
                    <a:cubicBezTo>
                      <a:pt x="13899" y="5836"/>
                      <a:pt x="13829" y="5876"/>
                      <a:pt x="13749" y="5925"/>
                    </a:cubicBezTo>
                    <a:cubicBezTo>
                      <a:pt x="13689" y="5956"/>
                      <a:pt x="13619" y="5996"/>
                      <a:pt x="13559" y="6036"/>
                    </a:cubicBezTo>
                    <a:cubicBezTo>
                      <a:pt x="13479" y="6076"/>
                      <a:pt x="13409" y="6116"/>
                      <a:pt x="13339" y="6165"/>
                    </a:cubicBezTo>
                    <a:cubicBezTo>
                      <a:pt x="13269" y="6196"/>
                      <a:pt x="13200" y="6236"/>
                      <a:pt x="13140" y="6276"/>
                    </a:cubicBezTo>
                    <a:cubicBezTo>
                      <a:pt x="13069" y="6325"/>
                      <a:pt x="13000" y="6365"/>
                      <a:pt x="12929" y="6415"/>
                    </a:cubicBezTo>
                    <a:lnTo>
                      <a:pt x="12720" y="6535"/>
                    </a:lnTo>
                    <a:cubicBezTo>
                      <a:pt x="12690" y="6555"/>
                      <a:pt x="12650" y="6575"/>
                      <a:pt x="12620" y="6595"/>
                    </a:cubicBezTo>
                    <a:cubicBezTo>
                      <a:pt x="12610" y="6605"/>
                      <a:pt x="12600" y="6615"/>
                      <a:pt x="12580" y="6615"/>
                    </a:cubicBezTo>
                    <a:lnTo>
                      <a:pt x="12580" y="6545"/>
                    </a:lnTo>
                    <a:cubicBezTo>
                      <a:pt x="12580" y="6495"/>
                      <a:pt x="12570" y="6445"/>
                      <a:pt x="12560" y="6405"/>
                    </a:cubicBezTo>
                    <a:cubicBezTo>
                      <a:pt x="12610" y="6365"/>
                      <a:pt x="12670" y="6336"/>
                      <a:pt x="12720" y="6305"/>
                    </a:cubicBezTo>
                    <a:cubicBezTo>
                      <a:pt x="12800" y="6256"/>
                      <a:pt x="12869" y="6205"/>
                      <a:pt x="12949" y="6156"/>
                    </a:cubicBezTo>
                    <a:cubicBezTo>
                      <a:pt x="13029" y="6105"/>
                      <a:pt x="13100" y="6056"/>
                      <a:pt x="13169" y="6005"/>
                    </a:cubicBezTo>
                    <a:cubicBezTo>
                      <a:pt x="13319" y="5905"/>
                      <a:pt x="13479" y="5796"/>
                      <a:pt x="13629" y="5696"/>
                    </a:cubicBezTo>
                    <a:cubicBezTo>
                      <a:pt x="13939" y="5496"/>
                      <a:pt x="14248" y="5316"/>
                      <a:pt x="14558" y="5117"/>
                    </a:cubicBezTo>
                    <a:cubicBezTo>
                      <a:pt x="14718" y="5026"/>
                      <a:pt x="14868" y="4926"/>
                      <a:pt x="15018" y="4846"/>
                    </a:cubicBezTo>
                    <a:cubicBezTo>
                      <a:pt x="15178" y="4766"/>
                      <a:pt x="15338" y="4686"/>
                      <a:pt x="15487" y="4607"/>
                    </a:cubicBezTo>
                    <a:cubicBezTo>
                      <a:pt x="15647" y="4527"/>
                      <a:pt x="15807" y="4437"/>
                      <a:pt x="15967" y="4357"/>
                    </a:cubicBezTo>
                    <a:cubicBezTo>
                      <a:pt x="16127" y="4277"/>
                      <a:pt x="16287" y="4197"/>
                      <a:pt x="16437" y="4107"/>
                    </a:cubicBezTo>
                    <a:cubicBezTo>
                      <a:pt x="16526" y="4057"/>
                      <a:pt x="16606" y="4007"/>
                      <a:pt x="16686" y="3957"/>
                    </a:cubicBezTo>
                    <a:lnTo>
                      <a:pt x="16956" y="3807"/>
                    </a:lnTo>
                    <a:cubicBezTo>
                      <a:pt x="17046" y="3758"/>
                      <a:pt x="17126" y="3707"/>
                      <a:pt x="17216" y="3658"/>
                    </a:cubicBezTo>
                    <a:cubicBezTo>
                      <a:pt x="17266" y="3638"/>
                      <a:pt x="17306" y="3607"/>
                      <a:pt x="17346" y="3587"/>
                    </a:cubicBezTo>
                    <a:cubicBezTo>
                      <a:pt x="17386" y="3567"/>
                      <a:pt x="17426" y="3547"/>
                      <a:pt x="17456" y="3527"/>
                    </a:cubicBezTo>
                    <a:lnTo>
                      <a:pt x="17486" y="3498"/>
                    </a:lnTo>
                    <a:cubicBezTo>
                      <a:pt x="17496" y="3487"/>
                      <a:pt x="17506" y="3487"/>
                      <a:pt x="17516" y="3478"/>
                    </a:cubicBezTo>
                    <a:close/>
                    <a:moveTo>
                      <a:pt x="6105" y="4447"/>
                    </a:moveTo>
                    <a:cubicBezTo>
                      <a:pt x="6225" y="4507"/>
                      <a:pt x="6355" y="4567"/>
                      <a:pt x="6485" y="4627"/>
                    </a:cubicBezTo>
                    <a:cubicBezTo>
                      <a:pt x="6605" y="4677"/>
                      <a:pt x="6725" y="4737"/>
                      <a:pt x="6854" y="4797"/>
                    </a:cubicBezTo>
                    <a:cubicBezTo>
                      <a:pt x="6914" y="4826"/>
                      <a:pt x="6985" y="4857"/>
                      <a:pt x="7054" y="4897"/>
                    </a:cubicBezTo>
                    <a:cubicBezTo>
                      <a:pt x="7134" y="4926"/>
                      <a:pt x="7205" y="4966"/>
                      <a:pt x="7284" y="5006"/>
                    </a:cubicBezTo>
                    <a:cubicBezTo>
                      <a:pt x="7444" y="5086"/>
                      <a:pt x="7604" y="5166"/>
                      <a:pt x="7764" y="5236"/>
                    </a:cubicBezTo>
                    <a:cubicBezTo>
                      <a:pt x="8053" y="5376"/>
                      <a:pt x="8344" y="5526"/>
                      <a:pt x="8633" y="5676"/>
                    </a:cubicBezTo>
                    <a:cubicBezTo>
                      <a:pt x="8783" y="5756"/>
                      <a:pt x="8933" y="5836"/>
                      <a:pt x="9073" y="5916"/>
                    </a:cubicBezTo>
                    <a:cubicBezTo>
                      <a:pt x="9223" y="5996"/>
                      <a:pt x="9363" y="6076"/>
                      <a:pt x="9503" y="6165"/>
                    </a:cubicBezTo>
                    <a:cubicBezTo>
                      <a:pt x="9643" y="6265"/>
                      <a:pt x="9782" y="6356"/>
                      <a:pt x="9912" y="6455"/>
                    </a:cubicBezTo>
                    <a:cubicBezTo>
                      <a:pt x="9972" y="6505"/>
                      <a:pt x="10042" y="6555"/>
                      <a:pt x="10102" y="6595"/>
                    </a:cubicBezTo>
                    <a:cubicBezTo>
                      <a:pt x="10142" y="6635"/>
                      <a:pt x="10182" y="6665"/>
                      <a:pt x="10222" y="6705"/>
                    </a:cubicBezTo>
                    <a:cubicBezTo>
                      <a:pt x="10202" y="6725"/>
                      <a:pt x="10172" y="6745"/>
                      <a:pt x="10152" y="6775"/>
                    </a:cubicBezTo>
                    <a:cubicBezTo>
                      <a:pt x="10092" y="6825"/>
                      <a:pt x="10032" y="6875"/>
                      <a:pt x="9962" y="6925"/>
                    </a:cubicBezTo>
                    <a:cubicBezTo>
                      <a:pt x="9882" y="6985"/>
                      <a:pt x="9792" y="7035"/>
                      <a:pt x="9702" y="7085"/>
                    </a:cubicBezTo>
                    <a:cubicBezTo>
                      <a:pt x="9663" y="7104"/>
                      <a:pt x="9612" y="7135"/>
                      <a:pt x="9563" y="7164"/>
                    </a:cubicBezTo>
                    <a:cubicBezTo>
                      <a:pt x="9523" y="7184"/>
                      <a:pt x="9472" y="7204"/>
                      <a:pt x="9423" y="7224"/>
                    </a:cubicBezTo>
                    <a:cubicBezTo>
                      <a:pt x="9323" y="7264"/>
                      <a:pt x="9212" y="7295"/>
                      <a:pt x="9103" y="7324"/>
                    </a:cubicBezTo>
                    <a:cubicBezTo>
                      <a:pt x="9053" y="7335"/>
                      <a:pt x="9003" y="7355"/>
                      <a:pt x="8943" y="7364"/>
                    </a:cubicBezTo>
                    <a:cubicBezTo>
                      <a:pt x="8893" y="7375"/>
                      <a:pt x="8833" y="7384"/>
                      <a:pt x="8773" y="7395"/>
                    </a:cubicBezTo>
                    <a:cubicBezTo>
                      <a:pt x="8733" y="7404"/>
                      <a:pt x="8693" y="7404"/>
                      <a:pt x="8653" y="7415"/>
                    </a:cubicBezTo>
                    <a:cubicBezTo>
                      <a:pt x="8603" y="7415"/>
                      <a:pt x="8543" y="7424"/>
                      <a:pt x="8493" y="7424"/>
                    </a:cubicBezTo>
                    <a:lnTo>
                      <a:pt x="8324" y="7424"/>
                    </a:lnTo>
                    <a:cubicBezTo>
                      <a:pt x="8213" y="7424"/>
                      <a:pt x="8104" y="7415"/>
                      <a:pt x="7993" y="7404"/>
                    </a:cubicBezTo>
                    <a:cubicBezTo>
                      <a:pt x="7894" y="7395"/>
                      <a:pt x="7804" y="7384"/>
                      <a:pt x="7704" y="7364"/>
                    </a:cubicBezTo>
                    <a:cubicBezTo>
                      <a:pt x="7594" y="7344"/>
                      <a:pt x="7484" y="7324"/>
                      <a:pt x="7374" y="7284"/>
                    </a:cubicBezTo>
                    <a:cubicBezTo>
                      <a:pt x="7314" y="7275"/>
                      <a:pt x="7264" y="7255"/>
                      <a:pt x="7214" y="7235"/>
                    </a:cubicBezTo>
                    <a:lnTo>
                      <a:pt x="7034" y="7175"/>
                    </a:lnTo>
                    <a:lnTo>
                      <a:pt x="6974" y="7144"/>
                    </a:lnTo>
                    <a:cubicBezTo>
                      <a:pt x="6965" y="7135"/>
                      <a:pt x="6945" y="7124"/>
                      <a:pt x="6925" y="7115"/>
                    </a:cubicBezTo>
                    <a:cubicBezTo>
                      <a:pt x="6825" y="7065"/>
                      <a:pt x="6725" y="7015"/>
                      <a:pt x="6625" y="6955"/>
                    </a:cubicBezTo>
                    <a:cubicBezTo>
                      <a:pt x="6575" y="6925"/>
                      <a:pt x="6515" y="6895"/>
                      <a:pt x="6465" y="6855"/>
                    </a:cubicBezTo>
                    <a:cubicBezTo>
                      <a:pt x="6425" y="6825"/>
                      <a:pt x="6375" y="6795"/>
                      <a:pt x="6335" y="6755"/>
                    </a:cubicBezTo>
                    <a:cubicBezTo>
                      <a:pt x="6315" y="6745"/>
                      <a:pt x="6285" y="6725"/>
                      <a:pt x="6265" y="6705"/>
                    </a:cubicBezTo>
                    <a:cubicBezTo>
                      <a:pt x="6205" y="6655"/>
                      <a:pt x="6155" y="6605"/>
                      <a:pt x="6105" y="6555"/>
                    </a:cubicBezTo>
                    <a:cubicBezTo>
                      <a:pt x="6075" y="6525"/>
                      <a:pt x="6046" y="6495"/>
                      <a:pt x="6026" y="6465"/>
                    </a:cubicBezTo>
                    <a:cubicBezTo>
                      <a:pt x="6006" y="6435"/>
                      <a:pt x="5975" y="6405"/>
                      <a:pt x="5955" y="6375"/>
                    </a:cubicBezTo>
                    <a:lnTo>
                      <a:pt x="5806" y="6165"/>
                    </a:lnTo>
                    <a:lnTo>
                      <a:pt x="5715" y="6016"/>
                    </a:lnTo>
                    <a:cubicBezTo>
                      <a:pt x="5695" y="5996"/>
                      <a:pt x="5686" y="5965"/>
                      <a:pt x="5675" y="5945"/>
                    </a:cubicBezTo>
                    <a:cubicBezTo>
                      <a:pt x="5666" y="5925"/>
                      <a:pt x="5655" y="5916"/>
                      <a:pt x="5655" y="5905"/>
                    </a:cubicBezTo>
                    <a:cubicBezTo>
                      <a:pt x="5646" y="5885"/>
                      <a:pt x="5646" y="5876"/>
                      <a:pt x="5635" y="5866"/>
                    </a:cubicBezTo>
                    <a:cubicBezTo>
                      <a:pt x="5626" y="5816"/>
                      <a:pt x="5606" y="5776"/>
                      <a:pt x="5606" y="5736"/>
                    </a:cubicBezTo>
                    <a:cubicBezTo>
                      <a:pt x="5586" y="5686"/>
                      <a:pt x="5575" y="5636"/>
                      <a:pt x="5566" y="5576"/>
                    </a:cubicBezTo>
                    <a:cubicBezTo>
                      <a:pt x="5556" y="5486"/>
                      <a:pt x="5536" y="5396"/>
                      <a:pt x="5526" y="5306"/>
                    </a:cubicBezTo>
                    <a:lnTo>
                      <a:pt x="5526" y="5256"/>
                    </a:lnTo>
                    <a:lnTo>
                      <a:pt x="5526" y="5206"/>
                    </a:lnTo>
                    <a:lnTo>
                      <a:pt x="5526" y="5166"/>
                    </a:lnTo>
                    <a:cubicBezTo>
                      <a:pt x="5536" y="5146"/>
                      <a:pt x="5536" y="5137"/>
                      <a:pt x="5536" y="5117"/>
                    </a:cubicBezTo>
                    <a:cubicBezTo>
                      <a:pt x="5536" y="5106"/>
                      <a:pt x="5546" y="5086"/>
                      <a:pt x="5546" y="5077"/>
                    </a:cubicBezTo>
                    <a:cubicBezTo>
                      <a:pt x="5556" y="5046"/>
                      <a:pt x="5556" y="5026"/>
                      <a:pt x="5566" y="5006"/>
                    </a:cubicBezTo>
                    <a:cubicBezTo>
                      <a:pt x="5575" y="4977"/>
                      <a:pt x="5586" y="4937"/>
                      <a:pt x="5606" y="4906"/>
                    </a:cubicBezTo>
                    <a:cubicBezTo>
                      <a:pt x="5615" y="4886"/>
                      <a:pt x="5615" y="4877"/>
                      <a:pt x="5626" y="4866"/>
                    </a:cubicBezTo>
                    <a:cubicBezTo>
                      <a:pt x="5626" y="4857"/>
                      <a:pt x="5635" y="4837"/>
                      <a:pt x="5646" y="4826"/>
                    </a:cubicBezTo>
                    <a:cubicBezTo>
                      <a:pt x="5655" y="4806"/>
                      <a:pt x="5675" y="4786"/>
                      <a:pt x="5695" y="4766"/>
                    </a:cubicBezTo>
                    <a:cubicBezTo>
                      <a:pt x="5726" y="4726"/>
                      <a:pt x="5755" y="4686"/>
                      <a:pt x="5795" y="4657"/>
                    </a:cubicBezTo>
                    <a:cubicBezTo>
                      <a:pt x="5835" y="4617"/>
                      <a:pt x="5866" y="4597"/>
                      <a:pt x="5906" y="4567"/>
                    </a:cubicBezTo>
                    <a:cubicBezTo>
                      <a:pt x="5975" y="4527"/>
                      <a:pt x="6035" y="4487"/>
                      <a:pt x="6105" y="4447"/>
                    </a:cubicBezTo>
                    <a:close/>
                    <a:moveTo>
                      <a:pt x="12390" y="6515"/>
                    </a:moveTo>
                    <a:cubicBezTo>
                      <a:pt x="12400" y="6525"/>
                      <a:pt x="12400" y="6535"/>
                      <a:pt x="12400" y="6545"/>
                    </a:cubicBezTo>
                    <a:cubicBezTo>
                      <a:pt x="12410" y="6645"/>
                      <a:pt x="12410" y="6735"/>
                      <a:pt x="12410" y="6825"/>
                    </a:cubicBezTo>
                    <a:cubicBezTo>
                      <a:pt x="12410" y="6915"/>
                      <a:pt x="12430" y="7005"/>
                      <a:pt x="12440" y="7104"/>
                    </a:cubicBezTo>
                    <a:lnTo>
                      <a:pt x="12440" y="7124"/>
                    </a:lnTo>
                    <a:lnTo>
                      <a:pt x="12440" y="7164"/>
                    </a:lnTo>
                    <a:cubicBezTo>
                      <a:pt x="12440" y="7175"/>
                      <a:pt x="12450" y="7195"/>
                      <a:pt x="12450" y="7204"/>
                    </a:cubicBezTo>
                    <a:cubicBezTo>
                      <a:pt x="12450" y="7215"/>
                      <a:pt x="12460" y="7224"/>
                      <a:pt x="12470" y="7235"/>
                    </a:cubicBezTo>
                    <a:cubicBezTo>
                      <a:pt x="12220" y="7384"/>
                      <a:pt x="11970" y="7524"/>
                      <a:pt x="11721" y="7674"/>
                    </a:cubicBezTo>
                    <a:lnTo>
                      <a:pt x="11241" y="7974"/>
                    </a:lnTo>
                    <a:cubicBezTo>
                      <a:pt x="11211" y="7994"/>
                      <a:pt x="11181" y="8004"/>
                      <a:pt x="11151" y="8024"/>
                    </a:cubicBezTo>
                    <a:lnTo>
                      <a:pt x="11151" y="7944"/>
                    </a:lnTo>
                    <a:lnTo>
                      <a:pt x="11151" y="7814"/>
                    </a:lnTo>
                    <a:cubicBezTo>
                      <a:pt x="11161" y="7774"/>
                      <a:pt x="11161" y="7734"/>
                      <a:pt x="11151" y="7694"/>
                    </a:cubicBezTo>
                    <a:cubicBezTo>
                      <a:pt x="11151" y="7644"/>
                      <a:pt x="11151" y="7594"/>
                      <a:pt x="11141" y="7544"/>
                    </a:cubicBezTo>
                    <a:cubicBezTo>
                      <a:pt x="11141" y="7504"/>
                      <a:pt x="11131" y="7464"/>
                      <a:pt x="11121" y="7415"/>
                    </a:cubicBezTo>
                    <a:cubicBezTo>
                      <a:pt x="11121" y="7395"/>
                      <a:pt x="11111" y="7364"/>
                      <a:pt x="11111" y="7344"/>
                    </a:cubicBezTo>
                    <a:cubicBezTo>
                      <a:pt x="11191" y="7295"/>
                      <a:pt x="11271" y="7235"/>
                      <a:pt x="11351" y="7184"/>
                    </a:cubicBezTo>
                    <a:cubicBezTo>
                      <a:pt x="11511" y="7085"/>
                      <a:pt x="11661" y="6995"/>
                      <a:pt x="11810" y="6895"/>
                    </a:cubicBezTo>
                    <a:cubicBezTo>
                      <a:pt x="11961" y="6795"/>
                      <a:pt x="12100" y="6705"/>
                      <a:pt x="12250" y="6605"/>
                    </a:cubicBezTo>
                    <a:cubicBezTo>
                      <a:pt x="12300" y="6575"/>
                      <a:pt x="12350" y="6545"/>
                      <a:pt x="12390" y="6515"/>
                    </a:cubicBezTo>
                    <a:close/>
                    <a:moveTo>
                      <a:pt x="5626" y="4207"/>
                    </a:moveTo>
                    <a:cubicBezTo>
                      <a:pt x="5755" y="4277"/>
                      <a:pt x="5886" y="4337"/>
                      <a:pt x="6015" y="4407"/>
                    </a:cubicBezTo>
                    <a:cubicBezTo>
                      <a:pt x="5986" y="4417"/>
                      <a:pt x="5955" y="4437"/>
                      <a:pt x="5926" y="4457"/>
                    </a:cubicBezTo>
                    <a:cubicBezTo>
                      <a:pt x="5906" y="4467"/>
                      <a:pt x="5875" y="4477"/>
                      <a:pt x="5855" y="4497"/>
                    </a:cubicBezTo>
                    <a:cubicBezTo>
                      <a:pt x="5835" y="4517"/>
                      <a:pt x="5806" y="4527"/>
                      <a:pt x="5775" y="4547"/>
                    </a:cubicBezTo>
                    <a:lnTo>
                      <a:pt x="5715" y="4607"/>
                    </a:lnTo>
                    <a:cubicBezTo>
                      <a:pt x="5695" y="4627"/>
                      <a:pt x="5675" y="4647"/>
                      <a:pt x="5655" y="4677"/>
                    </a:cubicBezTo>
                    <a:cubicBezTo>
                      <a:pt x="5635" y="4697"/>
                      <a:pt x="5615" y="4717"/>
                      <a:pt x="5595" y="4746"/>
                    </a:cubicBezTo>
                    <a:cubicBezTo>
                      <a:pt x="5575" y="4766"/>
                      <a:pt x="5566" y="4786"/>
                      <a:pt x="5546" y="4817"/>
                    </a:cubicBezTo>
                    <a:cubicBezTo>
                      <a:pt x="5526" y="4837"/>
                      <a:pt x="5516" y="4866"/>
                      <a:pt x="5506" y="4897"/>
                    </a:cubicBezTo>
                    <a:cubicBezTo>
                      <a:pt x="5496" y="4926"/>
                      <a:pt x="5486" y="4946"/>
                      <a:pt x="5476" y="4977"/>
                    </a:cubicBezTo>
                    <a:cubicBezTo>
                      <a:pt x="5466" y="4997"/>
                      <a:pt x="5456" y="5026"/>
                      <a:pt x="5456" y="5057"/>
                    </a:cubicBezTo>
                    <a:cubicBezTo>
                      <a:pt x="5446" y="5077"/>
                      <a:pt x="5446" y="5086"/>
                      <a:pt x="5446" y="5106"/>
                    </a:cubicBezTo>
                    <a:cubicBezTo>
                      <a:pt x="5446" y="5126"/>
                      <a:pt x="5436" y="5146"/>
                      <a:pt x="5436" y="5156"/>
                    </a:cubicBezTo>
                    <a:lnTo>
                      <a:pt x="5436" y="5246"/>
                    </a:lnTo>
                    <a:lnTo>
                      <a:pt x="5436" y="5336"/>
                    </a:lnTo>
                    <a:lnTo>
                      <a:pt x="5466" y="5516"/>
                    </a:lnTo>
                    <a:cubicBezTo>
                      <a:pt x="5476" y="5566"/>
                      <a:pt x="5486" y="5626"/>
                      <a:pt x="5496" y="5686"/>
                    </a:cubicBezTo>
                    <a:cubicBezTo>
                      <a:pt x="5516" y="5736"/>
                      <a:pt x="5526" y="5796"/>
                      <a:pt x="5536" y="5846"/>
                    </a:cubicBezTo>
                    <a:cubicBezTo>
                      <a:pt x="5556" y="5905"/>
                      <a:pt x="5575" y="5956"/>
                      <a:pt x="5606" y="6005"/>
                    </a:cubicBezTo>
                    <a:lnTo>
                      <a:pt x="5695" y="6156"/>
                    </a:lnTo>
                    <a:cubicBezTo>
                      <a:pt x="5715" y="6176"/>
                      <a:pt x="5726" y="6196"/>
                      <a:pt x="5746" y="6216"/>
                    </a:cubicBezTo>
                    <a:cubicBezTo>
                      <a:pt x="5755" y="6236"/>
                      <a:pt x="5766" y="6245"/>
                      <a:pt x="5775" y="6265"/>
                    </a:cubicBezTo>
                    <a:cubicBezTo>
                      <a:pt x="5786" y="6276"/>
                      <a:pt x="5795" y="6296"/>
                      <a:pt x="5806" y="6305"/>
                    </a:cubicBezTo>
                    <a:cubicBezTo>
                      <a:pt x="5806" y="6316"/>
                      <a:pt x="5806" y="6316"/>
                      <a:pt x="5815" y="6316"/>
                    </a:cubicBezTo>
                    <a:cubicBezTo>
                      <a:pt x="5875" y="6405"/>
                      <a:pt x="5935" y="6505"/>
                      <a:pt x="6015" y="6585"/>
                    </a:cubicBezTo>
                    <a:cubicBezTo>
                      <a:pt x="6035" y="6605"/>
                      <a:pt x="6055" y="6635"/>
                      <a:pt x="6075" y="6655"/>
                    </a:cubicBezTo>
                    <a:lnTo>
                      <a:pt x="6135" y="6715"/>
                    </a:lnTo>
                    <a:cubicBezTo>
                      <a:pt x="6175" y="6755"/>
                      <a:pt x="6225" y="6795"/>
                      <a:pt x="6265" y="6825"/>
                    </a:cubicBezTo>
                    <a:cubicBezTo>
                      <a:pt x="6365" y="6895"/>
                      <a:pt x="6455" y="6965"/>
                      <a:pt x="6555" y="7035"/>
                    </a:cubicBezTo>
                    <a:cubicBezTo>
                      <a:pt x="6655" y="7095"/>
                      <a:pt x="6755" y="7144"/>
                      <a:pt x="6865" y="7204"/>
                    </a:cubicBezTo>
                    <a:cubicBezTo>
                      <a:pt x="6914" y="7224"/>
                      <a:pt x="6965" y="7255"/>
                      <a:pt x="7014" y="7275"/>
                    </a:cubicBezTo>
                    <a:cubicBezTo>
                      <a:pt x="7074" y="7295"/>
                      <a:pt x="7125" y="7324"/>
                      <a:pt x="7185" y="7344"/>
                    </a:cubicBezTo>
                    <a:cubicBezTo>
                      <a:pt x="7284" y="7375"/>
                      <a:pt x="7404" y="7415"/>
                      <a:pt x="7514" y="7435"/>
                    </a:cubicBezTo>
                    <a:cubicBezTo>
                      <a:pt x="7624" y="7464"/>
                      <a:pt x="7744" y="7484"/>
                      <a:pt x="7854" y="7504"/>
                    </a:cubicBezTo>
                    <a:lnTo>
                      <a:pt x="8033" y="7535"/>
                    </a:lnTo>
                    <a:cubicBezTo>
                      <a:pt x="8093" y="7535"/>
                      <a:pt x="8153" y="7544"/>
                      <a:pt x="8213" y="7544"/>
                    </a:cubicBezTo>
                    <a:cubicBezTo>
                      <a:pt x="8268" y="7549"/>
                      <a:pt x="8323" y="7552"/>
                      <a:pt x="8378" y="7552"/>
                    </a:cubicBezTo>
                    <a:cubicBezTo>
                      <a:pt x="8433" y="7552"/>
                      <a:pt x="8488" y="7549"/>
                      <a:pt x="8543" y="7544"/>
                    </a:cubicBezTo>
                    <a:cubicBezTo>
                      <a:pt x="8603" y="7544"/>
                      <a:pt x="8673" y="7535"/>
                      <a:pt x="8733" y="7535"/>
                    </a:cubicBezTo>
                    <a:cubicBezTo>
                      <a:pt x="8793" y="7524"/>
                      <a:pt x="8843" y="7515"/>
                      <a:pt x="8903" y="7504"/>
                    </a:cubicBezTo>
                    <a:cubicBezTo>
                      <a:pt x="8953" y="7495"/>
                      <a:pt x="9013" y="7484"/>
                      <a:pt x="9063" y="7464"/>
                    </a:cubicBezTo>
                    <a:cubicBezTo>
                      <a:pt x="9123" y="7455"/>
                      <a:pt x="9173" y="7435"/>
                      <a:pt x="9232" y="7424"/>
                    </a:cubicBezTo>
                    <a:cubicBezTo>
                      <a:pt x="9283" y="7404"/>
                      <a:pt x="9343" y="7384"/>
                      <a:pt x="9392" y="7375"/>
                    </a:cubicBezTo>
                    <a:cubicBezTo>
                      <a:pt x="9452" y="7355"/>
                      <a:pt x="9503" y="7335"/>
                      <a:pt x="9563" y="7315"/>
                    </a:cubicBezTo>
                    <a:cubicBezTo>
                      <a:pt x="9663" y="7255"/>
                      <a:pt x="9762" y="7195"/>
                      <a:pt x="9862" y="7144"/>
                    </a:cubicBezTo>
                    <a:cubicBezTo>
                      <a:pt x="9912" y="7115"/>
                      <a:pt x="9952" y="7085"/>
                      <a:pt x="10002" y="7055"/>
                    </a:cubicBezTo>
                    <a:cubicBezTo>
                      <a:pt x="10052" y="7025"/>
                      <a:pt x="10092" y="6985"/>
                      <a:pt x="10142" y="6945"/>
                    </a:cubicBezTo>
                    <a:cubicBezTo>
                      <a:pt x="10192" y="6905"/>
                      <a:pt x="10232" y="6865"/>
                      <a:pt x="10282" y="6825"/>
                    </a:cubicBezTo>
                    <a:lnTo>
                      <a:pt x="10332" y="6775"/>
                    </a:lnTo>
                    <a:cubicBezTo>
                      <a:pt x="10402" y="6835"/>
                      <a:pt x="10471" y="6885"/>
                      <a:pt x="10542" y="6935"/>
                    </a:cubicBezTo>
                    <a:cubicBezTo>
                      <a:pt x="10522" y="6945"/>
                      <a:pt x="10502" y="6965"/>
                      <a:pt x="10482" y="6975"/>
                    </a:cubicBezTo>
                    <a:cubicBezTo>
                      <a:pt x="10451" y="7005"/>
                      <a:pt x="10411" y="7025"/>
                      <a:pt x="10382" y="7055"/>
                    </a:cubicBezTo>
                    <a:cubicBezTo>
                      <a:pt x="10312" y="7104"/>
                      <a:pt x="10232" y="7144"/>
                      <a:pt x="10152" y="7175"/>
                    </a:cubicBezTo>
                    <a:cubicBezTo>
                      <a:pt x="10082" y="7224"/>
                      <a:pt x="10002" y="7264"/>
                      <a:pt x="9922" y="7304"/>
                    </a:cubicBezTo>
                    <a:cubicBezTo>
                      <a:pt x="9852" y="7344"/>
                      <a:pt x="9782" y="7395"/>
                      <a:pt x="9712" y="7444"/>
                    </a:cubicBezTo>
                    <a:cubicBezTo>
                      <a:pt x="9632" y="7495"/>
                      <a:pt x="9552" y="7555"/>
                      <a:pt x="9483" y="7604"/>
                    </a:cubicBezTo>
                    <a:cubicBezTo>
                      <a:pt x="9443" y="7634"/>
                      <a:pt x="9412" y="7664"/>
                      <a:pt x="9383" y="7684"/>
                    </a:cubicBezTo>
                    <a:cubicBezTo>
                      <a:pt x="9312" y="7734"/>
                      <a:pt x="9232" y="7784"/>
                      <a:pt x="9163" y="7824"/>
                    </a:cubicBezTo>
                    <a:cubicBezTo>
                      <a:pt x="9093" y="7874"/>
                      <a:pt x="9013" y="7914"/>
                      <a:pt x="8943" y="7964"/>
                    </a:cubicBezTo>
                    <a:cubicBezTo>
                      <a:pt x="8783" y="8064"/>
                      <a:pt x="8633" y="8154"/>
                      <a:pt x="8483" y="8244"/>
                    </a:cubicBezTo>
                    <a:cubicBezTo>
                      <a:pt x="8404" y="8294"/>
                      <a:pt x="8324" y="8343"/>
                      <a:pt x="8253" y="8394"/>
                    </a:cubicBezTo>
                    <a:lnTo>
                      <a:pt x="8013" y="8543"/>
                    </a:lnTo>
                    <a:cubicBezTo>
                      <a:pt x="7934" y="8594"/>
                      <a:pt x="7854" y="8634"/>
                      <a:pt x="7784" y="8683"/>
                    </a:cubicBezTo>
                    <a:cubicBezTo>
                      <a:pt x="7734" y="8714"/>
                      <a:pt x="7704" y="8743"/>
                      <a:pt x="7664" y="8774"/>
                    </a:cubicBezTo>
                    <a:cubicBezTo>
                      <a:pt x="7634" y="8793"/>
                      <a:pt x="7594" y="8823"/>
                      <a:pt x="7564" y="8853"/>
                    </a:cubicBezTo>
                    <a:cubicBezTo>
                      <a:pt x="7554" y="8863"/>
                      <a:pt x="7534" y="8883"/>
                      <a:pt x="7524" y="8903"/>
                    </a:cubicBezTo>
                    <a:lnTo>
                      <a:pt x="7494" y="8933"/>
                    </a:lnTo>
                    <a:lnTo>
                      <a:pt x="7484" y="8933"/>
                    </a:lnTo>
                    <a:cubicBezTo>
                      <a:pt x="7414" y="8893"/>
                      <a:pt x="7344" y="8843"/>
                      <a:pt x="7274" y="8793"/>
                    </a:cubicBezTo>
                    <a:cubicBezTo>
                      <a:pt x="7225" y="8763"/>
                      <a:pt x="7154" y="8723"/>
                      <a:pt x="7094" y="8703"/>
                    </a:cubicBezTo>
                    <a:cubicBezTo>
                      <a:pt x="7045" y="8694"/>
                      <a:pt x="6994" y="8683"/>
                      <a:pt x="6954" y="8674"/>
                    </a:cubicBezTo>
                    <a:cubicBezTo>
                      <a:pt x="6904" y="8668"/>
                      <a:pt x="6853" y="8666"/>
                      <a:pt x="6802" y="8666"/>
                    </a:cubicBezTo>
                    <a:cubicBezTo>
                      <a:pt x="6669" y="8666"/>
                      <a:pt x="6535" y="8682"/>
                      <a:pt x="6405" y="8703"/>
                    </a:cubicBezTo>
                    <a:cubicBezTo>
                      <a:pt x="6365" y="8714"/>
                      <a:pt x="6315" y="8723"/>
                      <a:pt x="6275" y="8734"/>
                    </a:cubicBezTo>
                    <a:cubicBezTo>
                      <a:pt x="6225" y="8743"/>
                      <a:pt x="6185" y="8763"/>
                      <a:pt x="6135" y="8774"/>
                    </a:cubicBezTo>
                    <a:cubicBezTo>
                      <a:pt x="6046" y="8803"/>
                      <a:pt x="5966" y="8843"/>
                      <a:pt x="5886" y="8893"/>
                    </a:cubicBezTo>
                    <a:cubicBezTo>
                      <a:pt x="5806" y="8933"/>
                      <a:pt x="5726" y="8983"/>
                      <a:pt x="5646" y="9043"/>
                    </a:cubicBezTo>
                    <a:cubicBezTo>
                      <a:pt x="5615" y="9073"/>
                      <a:pt x="5575" y="9103"/>
                      <a:pt x="5546" y="9133"/>
                    </a:cubicBezTo>
                    <a:cubicBezTo>
                      <a:pt x="5516" y="9163"/>
                      <a:pt x="5486" y="9203"/>
                      <a:pt x="5456" y="9233"/>
                    </a:cubicBezTo>
                    <a:cubicBezTo>
                      <a:pt x="5426" y="9223"/>
                      <a:pt x="5406" y="9203"/>
                      <a:pt x="5386" y="9193"/>
                    </a:cubicBezTo>
                    <a:cubicBezTo>
                      <a:pt x="5346" y="9163"/>
                      <a:pt x="5316" y="9143"/>
                      <a:pt x="5276" y="9123"/>
                    </a:cubicBezTo>
                    <a:cubicBezTo>
                      <a:pt x="5206" y="9063"/>
                      <a:pt x="5136" y="9013"/>
                      <a:pt x="5066" y="8963"/>
                    </a:cubicBezTo>
                    <a:cubicBezTo>
                      <a:pt x="4986" y="8903"/>
                      <a:pt x="4916" y="8843"/>
                      <a:pt x="4827" y="8793"/>
                    </a:cubicBezTo>
                    <a:cubicBezTo>
                      <a:pt x="4756" y="8754"/>
                      <a:pt x="4676" y="8714"/>
                      <a:pt x="4596" y="8663"/>
                    </a:cubicBezTo>
                    <a:cubicBezTo>
                      <a:pt x="4516" y="8623"/>
                      <a:pt x="4436" y="8574"/>
                      <a:pt x="4357" y="8534"/>
                    </a:cubicBezTo>
                    <a:cubicBezTo>
                      <a:pt x="4277" y="8483"/>
                      <a:pt x="4197" y="8434"/>
                      <a:pt x="4107" y="8383"/>
                    </a:cubicBezTo>
                    <a:cubicBezTo>
                      <a:pt x="4027" y="8343"/>
                      <a:pt x="3957" y="8303"/>
                      <a:pt x="3877" y="8264"/>
                    </a:cubicBezTo>
                    <a:cubicBezTo>
                      <a:pt x="3797" y="8224"/>
                      <a:pt x="3717" y="8174"/>
                      <a:pt x="3637" y="8134"/>
                    </a:cubicBezTo>
                    <a:cubicBezTo>
                      <a:pt x="3537" y="8084"/>
                      <a:pt x="3437" y="8024"/>
                      <a:pt x="3337" y="7974"/>
                    </a:cubicBezTo>
                    <a:cubicBezTo>
                      <a:pt x="3237" y="7924"/>
                      <a:pt x="3128" y="7884"/>
                      <a:pt x="3028" y="7834"/>
                    </a:cubicBezTo>
                    <a:lnTo>
                      <a:pt x="2788" y="7714"/>
                    </a:lnTo>
                    <a:cubicBezTo>
                      <a:pt x="2718" y="7674"/>
                      <a:pt x="2648" y="7624"/>
                      <a:pt x="2578" y="7584"/>
                    </a:cubicBezTo>
                    <a:lnTo>
                      <a:pt x="2338" y="7464"/>
                    </a:lnTo>
                    <a:lnTo>
                      <a:pt x="2218" y="7404"/>
                    </a:lnTo>
                    <a:cubicBezTo>
                      <a:pt x="2198" y="7395"/>
                      <a:pt x="2178" y="7375"/>
                      <a:pt x="2149" y="7355"/>
                    </a:cubicBezTo>
                    <a:lnTo>
                      <a:pt x="2158" y="7355"/>
                    </a:lnTo>
                    <a:cubicBezTo>
                      <a:pt x="2178" y="7344"/>
                      <a:pt x="2198" y="7335"/>
                      <a:pt x="2218" y="7335"/>
                    </a:cubicBezTo>
                    <a:cubicBezTo>
                      <a:pt x="2258" y="7315"/>
                      <a:pt x="2298" y="7295"/>
                      <a:pt x="2329" y="7275"/>
                    </a:cubicBezTo>
                    <a:cubicBezTo>
                      <a:pt x="2369" y="7244"/>
                      <a:pt x="2409" y="7215"/>
                      <a:pt x="2438" y="7175"/>
                    </a:cubicBezTo>
                    <a:cubicBezTo>
                      <a:pt x="2478" y="7144"/>
                      <a:pt x="2508" y="7104"/>
                      <a:pt x="2538" y="7065"/>
                    </a:cubicBezTo>
                    <a:cubicBezTo>
                      <a:pt x="2558" y="7035"/>
                      <a:pt x="2578" y="6995"/>
                      <a:pt x="2598" y="6955"/>
                    </a:cubicBezTo>
                    <a:cubicBezTo>
                      <a:pt x="2618" y="6915"/>
                      <a:pt x="2638" y="6875"/>
                      <a:pt x="2648" y="6825"/>
                    </a:cubicBezTo>
                    <a:cubicBezTo>
                      <a:pt x="2668" y="6775"/>
                      <a:pt x="2678" y="6715"/>
                      <a:pt x="2678" y="6655"/>
                    </a:cubicBezTo>
                    <a:cubicBezTo>
                      <a:pt x="2678" y="6625"/>
                      <a:pt x="2668" y="6595"/>
                      <a:pt x="2668" y="6575"/>
                    </a:cubicBezTo>
                    <a:cubicBezTo>
                      <a:pt x="2658" y="6525"/>
                      <a:pt x="2658" y="6485"/>
                      <a:pt x="2638" y="6455"/>
                    </a:cubicBezTo>
                    <a:cubicBezTo>
                      <a:pt x="2638" y="6435"/>
                      <a:pt x="2628" y="6415"/>
                      <a:pt x="2618" y="6395"/>
                    </a:cubicBezTo>
                    <a:lnTo>
                      <a:pt x="2588" y="6336"/>
                    </a:lnTo>
                    <a:cubicBezTo>
                      <a:pt x="2568" y="6316"/>
                      <a:pt x="2548" y="6285"/>
                      <a:pt x="2528" y="6265"/>
                    </a:cubicBezTo>
                    <a:cubicBezTo>
                      <a:pt x="2508" y="6236"/>
                      <a:pt x="2488" y="6216"/>
                      <a:pt x="2458" y="6196"/>
                    </a:cubicBezTo>
                    <a:cubicBezTo>
                      <a:pt x="2438" y="6176"/>
                      <a:pt x="2409" y="6165"/>
                      <a:pt x="2378" y="6145"/>
                    </a:cubicBezTo>
                    <a:cubicBezTo>
                      <a:pt x="2369" y="6136"/>
                      <a:pt x="2349" y="6125"/>
                      <a:pt x="2329" y="6116"/>
                    </a:cubicBezTo>
                    <a:cubicBezTo>
                      <a:pt x="2338" y="6116"/>
                      <a:pt x="2349" y="6105"/>
                      <a:pt x="2358" y="6105"/>
                    </a:cubicBezTo>
                    <a:cubicBezTo>
                      <a:pt x="2378" y="6096"/>
                      <a:pt x="2398" y="6085"/>
                      <a:pt x="2418" y="6065"/>
                    </a:cubicBezTo>
                    <a:cubicBezTo>
                      <a:pt x="2458" y="6045"/>
                      <a:pt x="2498" y="6025"/>
                      <a:pt x="2528" y="5996"/>
                    </a:cubicBezTo>
                    <a:cubicBezTo>
                      <a:pt x="2608" y="5956"/>
                      <a:pt x="2688" y="5905"/>
                      <a:pt x="2768" y="5866"/>
                    </a:cubicBezTo>
                    <a:cubicBezTo>
                      <a:pt x="2928" y="5776"/>
                      <a:pt x="3088" y="5696"/>
                      <a:pt x="3248" y="5606"/>
                    </a:cubicBezTo>
                    <a:cubicBezTo>
                      <a:pt x="3317" y="5556"/>
                      <a:pt x="3397" y="5506"/>
                      <a:pt x="3477" y="5466"/>
                    </a:cubicBezTo>
                    <a:cubicBezTo>
                      <a:pt x="3517" y="5436"/>
                      <a:pt x="3557" y="5416"/>
                      <a:pt x="3588" y="5396"/>
                    </a:cubicBezTo>
                    <a:cubicBezTo>
                      <a:pt x="3637" y="5366"/>
                      <a:pt x="3677" y="5346"/>
                      <a:pt x="3717" y="5326"/>
                    </a:cubicBezTo>
                    <a:cubicBezTo>
                      <a:pt x="3797" y="5286"/>
                      <a:pt x="3877" y="5246"/>
                      <a:pt x="3967" y="5206"/>
                    </a:cubicBezTo>
                    <a:cubicBezTo>
                      <a:pt x="4047" y="5166"/>
                      <a:pt x="4127" y="5126"/>
                      <a:pt x="4217" y="5086"/>
                    </a:cubicBezTo>
                    <a:cubicBezTo>
                      <a:pt x="4376" y="4997"/>
                      <a:pt x="4527" y="4906"/>
                      <a:pt x="4687" y="4817"/>
                    </a:cubicBezTo>
                    <a:lnTo>
                      <a:pt x="5166" y="4517"/>
                    </a:lnTo>
                    <a:cubicBezTo>
                      <a:pt x="5246" y="4467"/>
                      <a:pt x="5326" y="4407"/>
                      <a:pt x="5406" y="4347"/>
                    </a:cubicBezTo>
                    <a:cubicBezTo>
                      <a:pt x="5476" y="4297"/>
                      <a:pt x="5546" y="4257"/>
                      <a:pt x="5626" y="4207"/>
                    </a:cubicBezTo>
                    <a:close/>
                    <a:moveTo>
                      <a:pt x="5296" y="4027"/>
                    </a:moveTo>
                    <a:cubicBezTo>
                      <a:pt x="5346" y="4047"/>
                      <a:pt x="5386" y="4067"/>
                      <a:pt x="5426" y="4097"/>
                    </a:cubicBezTo>
                    <a:cubicBezTo>
                      <a:pt x="5456" y="4117"/>
                      <a:pt x="5486" y="4127"/>
                      <a:pt x="5516" y="4147"/>
                    </a:cubicBezTo>
                    <a:lnTo>
                      <a:pt x="5526" y="4147"/>
                    </a:lnTo>
                    <a:cubicBezTo>
                      <a:pt x="5436" y="4217"/>
                      <a:pt x="5356" y="4277"/>
                      <a:pt x="5266" y="4337"/>
                    </a:cubicBezTo>
                    <a:cubicBezTo>
                      <a:pt x="5196" y="4387"/>
                      <a:pt x="5126" y="4437"/>
                      <a:pt x="5046" y="4477"/>
                    </a:cubicBezTo>
                    <a:cubicBezTo>
                      <a:pt x="4976" y="4527"/>
                      <a:pt x="4896" y="4567"/>
                      <a:pt x="4816" y="4617"/>
                    </a:cubicBezTo>
                    <a:cubicBezTo>
                      <a:pt x="4656" y="4717"/>
                      <a:pt x="4496" y="4806"/>
                      <a:pt x="4337" y="4897"/>
                    </a:cubicBezTo>
                    <a:cubicBezTo>
                      <a:pt x="4247" y="4946"/>
                      <a:pt x="4167" y="4986"/>
                      <a:pt x="4077" y="5026"/>
                    </a:cubicBezTo>
                    <a:cubicBezTo>
                      <a:pt x="3997" y="5077"/>
                      <a:pt x="3917" y="5117"/>
                      <a:pt x="3827" y="5156"/>
                    </a:cubicBezTo>
                    <a:cubicBezTo>
                      <a:pt x="3747" y="5186"/>
                      <a:pt x="3667" y="5226"/>
                      <a:pt x="3588" y="5266"/>
                    </a:cubicBezTo>
                    <a:cubicBezTo>
                      <a:pt x="3508" y="5316"/>
                      <a:pt x="3428" y="5356"/>
                      <a:pt x="3348" y="5406"/>
                    </a:cubicBezTo>
                    <a:cubicBezTo>
                      <a:pt x="3277" y="5456"/>
                      <a:pt x="3197" y="5496"/>
                      <a:pt x="3128" y="5546"/>
                    </a:cubicBezTo>
                    <a:cubicBezTo>
                      <a:pt x="3048" y="5586"/>
                      <a:pt x="2958" y="5626"/>
                      <a:pt x="2878" y="5676"/>
                    </a:cubicBezTo>
                    <a:cubicBezTo>
                      <a:pt x="2718" y="5756"/>
                      <a:pt x="2558" y="5846"/>
                      <a:pt x="2409" y="5945"/>
                    </a:cubicBezTo>
                    <a:cubicBezTo>
                      <a:pt x="2369" y="5965"/>
                      <a:pt x="2338" y="5996"/>
                      <a:pt x="2309" y="6016"/>
                    </a:cubicBezTo>
                    <a:cubicBezTo>
                      <a:pt x="2289" y="6025"/>
                      <a:pt x="2278" y="6036"/>
                      <a:pt x="2258" y="6036"/>
                    </a:cubicBezTo>
                    <a:cubicBezTo>
                      <a:pt x="2238" y="6045"/>
                      <a:pt x="2229" y="6065"/>
                      <a:pt x="2218" y="6076"/>
                    </a:cubicBezTo>
                    <a:cubicBezTo>
                      <a:pt x="2209" y="6096"/>
                      <a:pt x="2209" y="6125"/>
                      <a:pt x="2218" y="6145"/>
                    </a:cubicBezTo>
                    <a:cubicBezTo>
                      <a:pt x="2238" y="6185"/>
                      <a:pt x="2278" y="6205"/>
                      <a:pt x="2318" y="6225"/>
                    </a:cubicBezTo>
                    <a:lnTo>
                      <a:pt x="2409" y="6285"/>
                    </a:lnTo>
                    <a:lnTo>
                      <a:pt x="2438" y="6316"/>
                    </a:lnTo>
                    <a:cubicBezTo>
                      <a:pt x="2448" y="6336"/>
                      <a:pt x="2458" y="6345"/>
                      <a:pt x="2468" y="6356"/>
                    </a:cubicBezTo>
                    <a:cubicBezTo>
                      <a:pt x="2478" y="6375"/>
                      <a:pt x="2488" y="6395"/>
                      <a:pt x="2498" y="6405"/>
                    </a:cubicBezTo>
                    <a:cubicBezTo>
                      <a:pt x="2508" y="6425"/>
                      <a:pt x="2518" y="6455"/>
                      <a:pt x="2528" y="6475"/>
                    </a:cubicBezTo>
                    <a:cubicBezTo>
                      <a:pt x="2538" y="6495"/>
                      <a:pt x="2548" y="6515"/>
                      <a:pt x="2548" y="6545"/>
                    </a:cubicBezTo>
                    <a:cubicBezTo>
                      <a:pt x="2548" y="6565"/>
                      <a:pt x="2548" y="6575"/>
                      <a:pt x="2558" y="6595"/>
                    </a:cubicBezTo>
                    <a:lnTo>
                      <a:pt x="2558" y="6625"/>
                    </a:lnTo>
                    <a:lnTo>
                      <a:pt x="2558" y="6725"/>
                    </a:lnTo>
                    <a:cubicBezTo>
                      <a:pt x="2548" y="6775"/>
                      <a:pt x="2528" y="6825"/>
                      <a:pt x="2508" y="6865"/>
                    </a:cubicBezTo>
                    <a:cubicBezTo>
                      <a:pt x="2498" y="6895"/>
                      <a:pt x="2478" y="6925"/>
                      <a:pt x="2468" y="6955"/>
                    </a:cubicBezTo>
                    <a:cubicBezTo>
                      <a:pt x="2448" y="6975"/>
                      <a:pt x="2429" y="6995"/>
                      <a:pt x="2409" y="7025"/>
                    </a:cubicBezTo>
                    <a:lnTo>
                      <a:pt x="2349" y="7085"/>
                    </a:lnTo>
                    <a:cubicBezTo>
                      <a:pt x="2329" y="7115"/>
                      <a:pt x="2298" y="7135"/>
                      <a:pt x="2278" y="7155"/>
                    </a:cubicBezTo>
                    <a:cubicBezTo>
                      <a:pt x="2238" y="7175"/>
                      <a:pt x="2209" y="7195"/>
                      <a:pt x="2169" y="7215"/>
                    </a:cubicBezTo>
                    <a:cubicBezTo>
                      <a:pt x="2129" y="7235"/>
                      <a:pt x="2089" y="7244"/>
                      <a:pt x="2049" y="7264"/>
                    </a:cubicBezTo>
                    <a:cubicBezTo>
                      <a:pt x="2029" y="7275"/>
                      <a:pt x="2009" y="7295"/>
                      <a:pt x="1998" y="7324"/>
                    </a:cubicBezTo>
                    <a:lnTo>
                      <a:pt x="1998" y="7355"/>
                    </a:lnTo>
                    <a:cubicBezTo>
                      <a:pt x="1998" y="7364"/>
                      <a:pt x="2009" y="7384"/>
                      <a:pt x="2018" y="7395"/>
                    </a:cubicBezTo>
                    <a:cubicBezTo>
                      <a:pt x="2038" y="7415"/>
                      <a:pt x="2069" y="7435"/>
                      <a:pt x="2089" y="7444"/>
                    </a:cubicBezTo>
                    <a:cubicBezTo>
                      <a:pt x="2118" y="7475"/>
                      <a:pt x="2158" y="7495"/>
                      <a:pt x="2189" y="7515"/>
                    </a:cubicBezTo>
                    <a:cubicBezTo>
                      <a:pt x="2278" y="7555"/>
                      <a:pt x="2358" y="7594"/>
                      <a:pt x="2448" y="7644"/>
                    </a:cubicBezTo>
                    <a:cubicBezTo>
                      <a:pt x="2528" y="7684"/>
                      <a:pt x="2598" y="7734"/>
                      <a:pt x="2678" y="7774"/>
                    </a:cubicBezTo>
                    <a:cubicBezTo>
                      <a:pt x="2758" y="7824"/>
                      <a:pt x="2838" y="7864"/>
                      <a:pt x="2918" y="7904"/>
                    </a:cubicBezTo>
                    <a:cubicBezTo>
                      <a:pt x="3008" y="7954"/>
                      <a:pt x="3088" y="7994"/>
                      <a:pt x="3177" y="8034"/>
                    </a:cubicBezTo>
                    <a:cubicBezTo>
                      <a:pt x="3337" y="8114"/>
                      <a:pt x="3508" y="8194"/>
                      <a:pt x="3667" y="8284"/>
                    </a:cubicBezTo>
                    <a:cubicBezTo>
                      <a:pt x="3737" y="8334"/>
                      <a:pt x="3817" y="8374"/>
                      <a:pt x="3887" y="8414"/>
                    </a:cubicBezTo>
                    <a:cubicBezTo>
                      <a:pt x="3977" y="8463"/>
                      <a:pt x="4057" y="8503"/>
                      <a:pt x="4137" y="8554"/>
                    </a:cubicBezTo>
                    <a:cubicBezTo>
                      <a:pt x="4227" y="8594"/>
                      <a:pt x="4297" y="8643"/>
                      <a:pt x="4376" y="8694"/>
                    </a:cubicBezTo>
                    <a:cubicBezTo>
                      <a:pt x="4456" y="8743"/>
                      <a:pt x="4536" y="8783"/>
                      <a:pt x="4616" y="8833"/>
                    </a:cubicBezTo>
                    <a:cubicBezTo>
                      <a:pt x="4696" y="8873"/>
                      <a:pt x="4767" y="8923"/>
                      <a:pt x="4847" y="8973"/>
                    </a:cubicBezTo>
                    <a:cubicBezTo>
                      <a:pt x="4916" y="9023"/>
                      <a:pt x="4996" y="9083"/>
                      <a:pt x="5066" y="9133"/>
                    </a:cubicBezTo>
                    <a:cubicBezTo>
                      <a:pt x="5136" y="9193"/>
                      <a:pt x="5206" y="9243"/>
                      <a:pt x="5276" y="9293"/>
                    </a:cubicBezTo>
                    <a:cubicBezTo>
                      <a:pt x="5316" y="9313"/>
                      <a:pt x="5346" y="9343"/>
                      <a:pt x="5386" y="9363"/>
                    </a:cubicBezTo>
                    <a:cubicBezTo>
                      <a:pt x="5386" y="9373"/>
                      <a:pt x="5396" y="9373"/>
                      <a:pt x="5406" y="9383"/>
                    </a:cubicBezTo>
                    <a:cubicBezTo>
                      <a:pt x="5427" y="9390"/>
                      <a:pt x="5448" y="9397"/>
                      <a:pt x="5466" y="9397"/>
                    </a:cubicBezTo>
                    <a:cubicBezTo>
                      <a:pt x="5473" y="9397"/>
                      <a:pt x="5480" y="9396"/>
                      <a:pt x="5486" y="9393"/>
                    </a:cubicBezTo>
                    <a:cubicBezTo>
                      <a:pt x="5536" y="9383"/>
                      <a:pt x="5556" y="9343"/>
                      <a:pt x="5586" y="9313"/>
                    </a:cubicBezTo>
                    <a:cubicBezTo>
                      <a:pt x="5595" y="9293"/>
                      <a:pt x="5606" y="9283"/>
                      <a:pt x="5615" y="9263"/>
                    </a:cubicBezTo>
                    <a:cubicBezTo>
                      <a:pt x="5646" y="9233"/>
                      <a:pt x="5686" y="9203"/>
                      <a:pt x="5715" y="9173"/>
                    </a:cubicBezTo>
                    <a:cubicBezTo>
                      <a:pt x="5735" y="9153"/>
                      <a:pt x="5746" y="9143"/>
                      <a:pt x="5766" y="9133"/>
                    </a:cubicBezTo>
                    <a:cubicBezTo>
                      <a:pt x="5775" y="9123"/>
                      <a:pt x="5786" y="9113"/>
                      <a:pt x="5806" y="9103"/>
                    </a:cubicBezTo>
                    <a:lnTo>
                      <a:pt x="5986" y="8983"/>
                    </a:lnTo>
                    <a:cubicBezTo>
                      <a:pt x="6026" y="8963"/>
                      <a:pt x="6055" y="8953"/>
                      <a:pt x="6085" y="8933"/>
                    </a:cubicBezTo>
                    <a:cubicBezTo>
                      <a:pt x="6115" y="8923"/>
                      <a:pt x="6145" y="8913"/>
                      <a:pt x="6175" y="8893"/>
                    </a:cubicBezTo>
                    <a:lnTo>
                      <a:pt x="6295" y="8863"/>
                    </a:lnTo>
                    <a:cubicBezTo>
                      <a:pt x="6335" y="8853"/>
                      <a:pt x="6375" y="8833"/>
                      <a:pt x="6415" y="8833"/>
                    </a:cubicBezTo>
                    <a:cubicBezTo>
                      <a:pt x="6465" y="8823"/>
                      <a:pt x="6505" y="8813"/>
                      <a:pt x="6545" y="8803"/>
                    </a:cubicBezTo>
                    <a:cubicBezTo>
                      <a:pt x="6585" y="8803"/>
                      <a:pt x="6625" y="8793"/>
                      <a:pt x="6665" y="8793"/>
                    </a:cubicBezTo>
                    <a:cubicBezTo>
                      <a:pt x="6725" y="8783"/>
                      <a:pt x="6785" y="8783"/>
                      <a:pt x="6845" y="8783"/>
                    </a:cubicBezTo>
                    <a:cubicBezTo>
                      <a:pt x="6865" y="8783"/>
                      <a:pt x="6894" y="8783"/>
                      <a:pt x="6925" y="8793"/>
                    </a:cubicBezTo>
                    <a:cubicBezTo>
                      <a:pt x="6954" y="8793"/>
                      <a:pt x="6974" y="8793"/>
                      <a:pt x="7005" y="8803"/>
                    </a:cubicBezTo>
                    <a:cubicBezTo>
                      <a:pt x="7045" y="8813"/>
                      <a:pt x="7085" y="8823"/>
                      <a:pt x="7114" y="8833"/>
                    </a:cubicBezTo>
                    <a:cubicBezTo>
                      <a:pt x="7194" y="8873"/>
                      <a:pt x="7264" y="8933"/>
                      <a:pt x="7334" y="8983"/>
                    </a:cubicBezTo>
                    <a:cubicBezTo>
                      <a:pt x="7374" y="9003"/>
                      <a:pt x="7404" y="9023"/>
                      <a:pt x="7434" y="9043"/>
                    </a:cubicBezTo>
                    <a:cubicBezTo>
                      <a:pt x="7454" y="9053"/>
                      <a:pt x="7474" y="9063"/>
                      <a:pt x="7494" y="9063"/>
                    </a:cubicBezTo>
                    <a:cubicBezTo>
                      <a:pt x="7514" y="9063"/>
                      <a:pt x="7534" y="9063"/>
                      <a:pt x="7544" y="9053"/>
                    </a:cubicBezTo>
                    <a:cubicBezTo>
                      <a:pt x="7574" y="9043"/>
                      <a:pt x="7584" y="9013"/>
                      <a:pt x="7604" y="8993"/>
                    </a:cubicBezTo>
                    <a:cubicBezTo>
                      <a:pt x="7664" y="8923"/>
                      <a:pt x="7734" y="8873"/>
                      <a:pt x="7804" y="8813"/>
                    </a:cubicBezTo>
                    <a:cubicBezTo>
                      <a:pt x="7874" y="8763"/>
                      <a:pt x="7954" y="8723"/>
                      <a:pt x="8024" y="8674"/>
                    </a:cubicBezTo>
                    <a:lnTo>
                      <a:pt x="8264" y="8523"/>
                    </a:lnTo>
                    <a:cubicBezTo>
                      <a:pt x="8344" y="8474"/>
                      <a:pt x="8413" y="8423"/>
                      <a:pt x="8493" y="8374"/>
                    </a:cubicBezTo>
                    <a:cubicBezTo>
                      <a:pt x="8563" y="8323"/>
                      <a:pt x="8643" y="8284"/>
                      <a:pt x="8723" y="8234"/>
                    </a:cubicBezTo>
                    <a:cubicBezTo>
                      <a:pt x="8793" y="8184"/>
                      <a:pt x="8873" y="8144"/>
                      <a:pt x="8943" y="8094"/>
                    </a:cubicBezTo>
                    <a:cubicBezTo>
                      <a:pt x="9023" y="8044"/>
                      <a:pt x="9093" y="7994"/>
                      <a:pt x="9163" y="7954"/>
                    </a:cubicBezTo>
                    <a:cubicBezTo>
                      <a:pt x="9243" y="7904"/>
                      <a:pt x="9312" y="7854"/>
                      <a:pt x="9383" y="7804"/>
                    </a:cubicBezTo>
                    <a:cubicBezTo>
                      <a:pt x="9423" y="7784"/>
                      <a:pt x="9463" y="7754"/>
                      <a:pt x="9503" y="7724"/>
                    </a:cubicBezTo>
                    <a:cubicBezTo>
                      <a:pt x="9532" y="7704"/>
                      <a:pt x="9563" y="7674"/>
                      <a:pt x="9603" y="7644"/>
                    </a:cubicBezTo>
                    <a:cubicBezTo>
                      <a:pt x="9632" y="7624"/>
                      <a:pt x="9672" y="7594"/>
                      <a:pt x="9702" y="7574"/>
                    </a:cubicBezTo>
                    <a:cubicBezTo>
                      <a:pt x="9782" y="7524"/>
                      <a:pt x="9852" y="7475"/>
                      <a:pt x="9922" y="7424"/>
                    </a:cubicBezTo>
                    <a:lnTo>
                      <a:pt x="10162" y="7304"/>
                    </a:lnTo>
                    <a:cubicBezTo>
                      <a:pt x="10232" y="7264"/>
                      <a:pt x="10312" y="7224"/>
                      <a:pt x="10382" y="7184"/>
                    </a:cubicBezTo>
                    <a:cubicBezTo>
                      <a:pt x="10411" y="7164"/>
                      <a:pt x="10442" y="7144"/>
                      <a:pt x="10482" y="7115"/>
                    </a:cubicBezTo>
                    <a:cubicBezTo>
                      <a:pt x="10522" y="7095"/>
                      <a:pt x="10551" y="7065"/>
                      <a:pt x="10591" y="7035"/>
                    </a:cubicBezTo>
                    <a:cubicBezTo>
                      <a:pt x="10602" y="7025"/>
                      <a:pt x="10622" y="7015"/>
                      <a:pt x="10631" y="7005"/>
                    </a:cubicBezTo>
                    <a:lnTo>
                      <a:pt x="10751" y="7095"/>
                    </a:lnTo>
                    <a:cubicBezTo>
                      <a:pt x="10802" y="7135"/>
                      <a:pt x="10842" y="7164"/>
                      <a:pt x="10891" y="7195"/>
                    </a:cubicBezTo>
                    <a:cubicBezTo>
                      <a:pt x="10891" y="7204"/>
                      <a:pt x="10901" y="7215"/>
                      <a:pt x="10901" y="7224"/>
                    </a:cubicBezTo>
                    <a:cubicBezTo>
                      <a:pt x="10901" y="7224"/>
                      <a:pt x="10911" y="7235"/>
                      <a:pt x="10911" y="7244"/>
                    </a:cubicBezTo>
                    <a:cubicBezTo>
                      <a:pt x="10901" y="7255"/>
                      <a:pt x="10891" y="7255"/>
                      <a:pt x="10882" y="7264"/>
                    </a:cubicBezTo>
                    <a:cubicBezTo>
                      <a:pt x="10742" y="7355"/>
                      <a:pt x="10602" y="7455"/>
                      <a:pt x="10471" y="7555"/>
                    </a:cubicBezTo>
                    <a:cubicBezTo>
                      <a:pt x="10322" y="7664"/>
                      <a:pt x="10172" y="7754"/>
                      <a:pt x="10012" y="7854"/>
                    </a:cubicBezTo>
                    <a:cubicBezTo>
                      <a:pt x="9862" y="7944"/>
                      <a:pt x="9712" y="8034"/>
                      <a:pt x="9563" y="8134"/>
                    </a:cubicBezTo>
                    <a:cubicBezTo>
                      <a:pt x="9483" y="8184"/>
                      <a:pt x="9412" y="8234"/>
                      <a:pt x="9332" y="8284"/>
                    </a:cubicBezTo>
                    <a:cubicBezTo>
                      <a:pt x="9263" y="8334"/>
                      <a:pt x="9183" y="8374"/>
                      <a:pt x="9113" y="8423"/>
                    </a:cubicBezTo>
                    <a:cubicBezTo>
                      <a:pt x="8993" y="8494"/>
                      <a:pt x="8883" y="8574"/>
                      <a:pt x="8773" y="8643"/>
                    </a:cubicBezTo>
                    <a:lnTo>
                      <a:pt x="8843" y="8743"/>
                    </a:lnTo>
                    <a:cubicBezTo>
                      <a:pt x="8913" y="8703"/>
                      <a:pt x="8993" y="8654"/>
                      <a:pt x="9063" y="8603"/>
                    </a:cubicBezTo>
                    <a:cubicBezTo>
                      <a:pt x="9212" y="8514"/>
                      <a:pt x="9363" y="8423"/>
                      <a:pt x="9512" y="8323"/>
                    </a:cubicBezTo>
                    <a:cubicBezTo>
                      <a:pt x="9663" y="8234"/>
                      <a:pt x="9822" y="8144"/>
                      <a:pt x="9972" y="8054"/>
                    </a:cubicBezTo>
                    <a:cubicBezTo>
                      <a:pt x="10132" y="7964"/>
                      <a:pt x="10292" y="7874"/>
                      <a:pt x="10442" y="7774"/>
                    </a:cubicBezTo>
                    <a:cubicBezTo>
                      <a:pt x="10591" y="7684"/>
                      <a:pt x="10742" y="7574"/>
                      <a:pt x="10891" y="7484"/>
                    </a:cubicBezTo>
                    <a:cubicBezTo>
                      <a:pt x="10911" y="7464"/>
                      <a:pt x="10931" y="7455"/>
                      <a:pt x="10951" y="7444"/>
                    </a:cubicBezTo>
                    <a:lnTo>
                      <a:pt x="10951" y="7455"/>
                    </a:lnTo>
                    <a:cubicBezTo>
                      <a:pt x="10961" y="7504"/>
                      <a:pt x="10971" y="7564"/>
                      <a:pt x="10971" y="7614"/>
                    </a:cubicBezTo>
                    <a:cubicBezTo>
                      <a:pt x="10971" y="7654"/>
                      <a:pt x="10981" y="7694"/>
                      <a:pt x="10981" y="7734"/>
                    </a:cubicBezTo>
                    <a:lnTo>
                      <a:pt x="10981" y="7754"/>
                    </a:lnTo>
                    <a:lnTo>
                      <a:pt x="10981" y="7884"/>
                    </a:lnTo>
                    <a:cubicBezTo>
                      <a:pt x="10971" y="7934"/>
                      <a:pt x="10971" y="7974"/>
                      <a:pt x="10971" y="8024"/>
                    </a:cubicBezTo>
                    <a:lnTo>
                      <a:pt x="10971" y="8134"/>
                    </a:lnTo>
                    <a:lnTo>
                      <a:pt x="10762" y="8254"/>
                    </a:lnTo>
                    <a:cubicBezTo>
                      <a:pt x="10602" y="8343"/>
                      <a:pt x="10451" y="8434"/>
                      <a:pt x="10292" y="8534"/>
                    </a:cubicBezTo>
                    <a:cubicBezTo>
                      <a:pt x="10132" y="8623"/>
                      <a:pt x="9982" y="8723"/>
                      <a:pt x="9822" y="8813"/>
                    </a:cubicBezTo>
                    <a:cubicBezTo>
                      <a:pt x="9663" y="8913"/>
                      <a:pt x="9512" y="9003"/>
                      <a:pt x="9352" y="9103"/>
                    </a:cubicBezTo>
                    <a:cubicBezTo>
                      <a:pt x="9193" y="9193"/>
                      <a:pt x="9023" y="9283"/>
                      <a:pt x="8863" y="9373"/>
                    </a:cubicBezTo>
                    <a:cubicBezTo>
                      <a:pt x="8843" y="9383"/>
                      <a:pt x="8833" y="9393"/>
                      <a:pt x="8813" y="9403"/>
                    </a:cubicBezTo>
                    <a:cubicBezTo>
                      <a:pt x="8673" y="9483"/>
                      <a:pt x="8533" y="9573"/>
                      <a:pt x="8393" y="9653"/>
                    </a:cubicBezTo>
                    <a:cubicBezTo>
                      <a:pt x="8244" y="9753"/>
                      <a:pt x="8084" y="9842"/>
                      <a:pt x="7914" y="9942"/>
                    </a:cubicBezTo>
                    <a:cubicBezTo>
                      <a:pt x="7774" y="10022"/>
                      <a:pt x="7624" y="10112"/>
                      <a:pt x="7484" y="10202"/>
                    </a:cubicBezTo>
                    <a:cubicBezTo>
                      <a:pt x="7344" y="10282"/>
                      <a:pt x="7205" y="10372"/>
                      <a:pt x="7065" y="10462"/>
                    </a:cubicBezTo>
                    <a:cubicBezTo>
                      <a:pt x="6994" y="10502"/>
                      <a:pt x="6925" y="10552"/>
                      <a:pt x="6854" y="10592"/>
                    </a:cubicBezTo>
                    <a:cubicBezTo>
                      <a:pt x="6794" y="10632"/>
                      <a:pt x="6725" y="10672"/>
                      <a:pt x="6655" y="10712"/>
                    </a:cubicBezTo>
                    <a:cubicBezTo>
                      <a:pt x="6585" y="10741"/>
                      <a:pt x="6525" y="10792"/>
                      <a:pt x="6465" y="10841"/>
                    </a:cubicBezTo>
                    <a:cubicBezTo>
                      <a:pt x="6435" y="10861"/>
                      <a:pt x="6415" y="10881"/>
                      <a:pt x="6385" y="10912"/>
                    </a:cubicBezTo>
                    <a:lnTo>
                      <a:pt x="6315" y="10981"/>
                    </a:lnTo>
                    <a:lnTo>
                      <a:pt x="6265" y="10981"/>
                    </a:lnTo>
                    <a:cubicBezTo>
                      <a:pt x="6245" y="10981"/>
                      <a:pt x="6225" y="10972"/>
                      <a:pt x="6205" y="10972"/>
                    </a:cubicBezTo>
                    <a:cubicBezTo>
                      <a:pt x="6215" y="10952"/>
                      <a:pt x="6215" y="10941"/>
                      <a:pt x="6215" y="10932"/>
                    </a:cubicBezTo>
                    <a:lnTo>
                      <a:pt x="6185" y="10752"/>
                    </a:lnTo>
                    <a:cubicBezTo>
                      <a:pt x="6225" y="10721"/>
                      <a:pt x="6265" y="10692"/>
                      <a:pt x="6305" y="10672"/>
                    </a:cubicBezTo>
                    <a:cubicBezTo>
                      <a:pt x="6365" y="10622"/>
                      <a:pt x="6435" y="10582"/>
                      <a:pt x="6505" y="10532"/>
                    </a:cubicBezTo>
                    <a:cubicBezTo>
                      <a:pt x="6575" y="10492"/>
                      <a:pt x="6645" y="10452"/>
                      <a:pt x="6705" y="10402"/>
                    </a:cubicBezTo>
                    <a:cubicBezTo>
                      <a:pt x="6785" y="10362"/>
                      <a:pt x="6854" y="10312"/>
                      <a:pt x="6925" y="10272"/>
                    </a:cubicBezTo>
                    <a:cubicBezTo>
                      <a:pt x="7005" y="10232"/>
                      <a:pt x="7074" y="10192"/>
                      <a:pt x="7145" y="10142"/>
                    </a:cubicBezTo>
                    <a:cubicBezTo>
                      <a:pt x="7214" y="10102"/>
                      <a:pt x="7284" y="10062"/>
                      <a:pt x="7354" y="10012"/>
                    </a:cubicBezTo>
                    <a:cubicBezTo>
                      <a:pt x="7424" y="9962"/>
                      <a:pt x="7484" y="9922"/>
                      <a:pt x="7554" y="9873"/>
                    </a:cubicBezTo>
                    <a:cubicBezTo>
                      <a:pt x="7624" y="9822"/>
                      <a:pt x="7704" y="9782"/>
                      <a:pt x="7774" y="9733"/>
                    </a:cubicBezTo>
                    <a:cubicBezTo>
                      <a:pt x="7844" y="9693"/>
                      <a:pt x="7904" y="9642"/>
                      <a:pt x="7974" y="9602"/>
                    </a:cubicBezTo>
                    <a:cubicBezTo>
                      <a:pt x="8004" y="9582"/>
                      <a:pt x="8044" y="9562"/>
                      <a:pt x="8073" y="9542"/>
                    </a:cubicBezTo>
                    <a:cubicBezTo>
                      <a:pt x="8084" y="9533"/>
                      <a:pt x="8093" y="9513"/>
                      <a:pt x="8084" y="9503"/>
                    </a:cubicBezTo>
                    <a:cubicBezTo>
                      <a:pt x="8084" y="9493"/>
                      <a:pt x="8073" y="9483"/>
                      <a:pt x="8064" y="9483"/>
                    </a:cubicBezTo>
                    <a:cubicBezTo>
                      <a:pt x="8053" y="9483"/>
                      <a:pt x="8053" y="9483"/>
                      <a:pt x="8044" y="9493"/>
                    </a:cubicBezTo>
                    <a:cubicBezTo>
                      <a:pt x="7974" y="9533"/>
                      <a:pt x="7894" y="9573"/>
                      <a:pt x="7824" y="9622"/>
                    </a:cubicBezTo>
                    <a:cubicBezTo>
                      <a:pt x="7754" y="9662"/>
                      <a:pt x="7674" y="9702"/>
                      <a:pt x="7604" y="9742"/>
                    </a:cubicBezTo>
                    <a:cubicBezTo>
                      <a:pt x="7534" y="9793"/>
                      <a:pt x="7464" y="9833"/>
                      <a:pt x="7394" y="9882"/>
                    </a:cubicBezTo>
                    <a:cubicBezTo>
                      <a:pt x="7354" y="9902"/>
                      <a:pt x="7324" y="9933"/>
                      <a:pt x="7284" y="9953"/>
                    </a:cubicBezTo>
                    <a:cubicBezTo>
                      <a:pt x="7254" y="9973"/>
                      <a:pt x="7214" y="10002"/>
                      <a:pt x="7174" y="10022"/>
                    </a:cubicBezTo>
                    <a:cubicBezTo>
                      <a:pt x="7154" y="10032"/>
                      <a:pt x="7145" y="10042"/>
                      <a:pt x="7125" y="10052"/>
                    </a:cubicBezTo>
                    <a:cubicBezTo>
                      <a:pt x="7105" y="10062"/>
                      <a:pt x="7094" y="10072"/>
                      <a:pt x="7074" y="10082"/>
                    </a:cubicBezTo>
                    <a:cubicBezTo>
                      <a:pt x="7034" y="10102"/>
                      <a:pt x="7005" y="10122"/>
                      <a:pt x="6965" y="10142"/>
                    </a:cubicBezTo>
                    <a:cubicBezTo>
                      <a:pt x="6894" y="10182"/>
                      <a:pt x="6825" y="10222"/>
                      <a:pt x="6755" y="10272"/>
                    </a:cubicBezTo>
                    <a:cubicBezTo>
                      <a:pt x="6685" y="10312"/>
                      <a:pt x="6605" y="10362"/>
                      <a:pt x="6535" y="10412"/>
                    </a:cubicBezTo>
                    <a:cubicBezTo>
                      <a:pt x="6465" y="10452"/>
                      <a:pt x="6395" y="10502"/>
                      <a:pt x="6325" y="10542"/>
                    </a:cubicBezTo>
                    <a:cubicBezTo>
                      <a:pt x="6275" y="10582"/>
                      <a:pt x="6225" y="10622"/>
                      <a:pt x="6175" y="10652"/>
                    </a:cubicBezTo>
                    <a:cubicBezTo>
                      <a:pt x="6175" y="10642"/>
                      <a:pt x="6175" y="10622"/>
                      <a:pt x="6165" y="10602"/>
                    </a:cubicBezTo>
                    <a:cubicBezTo>
                      <a:pt x="6165" y="10552"/>
                      <a:pt x="6155" y="10492"/>
                      <a:pt x="6145" y="10442"/>
                    </a:cubicBezTo>
                    <a:lnTo>
                      <a:pt x="6026" y="10452"/>
                    </a:lnTo>
                    <a:cubicBezTo>
                      <a:pt x="6035" y="10512"/>
                      <a:pt x="6035" y="10572"/>
                      <a:pt x="6046" y="10622"/>
                    </a:cubicBezTo>
                    <a:cubicBezTo>
                      <a:pt x="6055" y="10721"/>
                      <a:pt x="6065" y="10821"/>
                      <a:pt x="6085" y="10921"/>
                    </a:cubicBezTo>
                    <a:cubicBezTo>
                      <a:pt x="6085" y="10921"/>
                      <a:pt x="6075" y="10912"/>
                      <a:pt x="6065" y="10912"/>
                    </a:cubicBezTo>
                    <a:cubicBezTo>
                      <a:pt x="5935" y="10841"/>
                      <a:pt x="5795" y="10761"/>
                      <a:pt x="5655" y="10702"/>
                    </a:cubicBezTo>
                    <a:cubicBezTo>
                      <a:pt x="5526" y="10632"/>
                      <a:pt x="5386" y="10582"/>
                      <a:pt x="5246" y="10522"/>
                    </a:cubicBezTo>
                    <a:cubicBezTo>
                      <a:pt x="5166" y="10482"/>
                      <a:pt x="5096" y="10432"/>
                      <a:pt x="5016" y="10382"/>
                    </a:cubicBezTo>
                    <a:cubicBezTo>
                      <a:pt x="4946" y="10332"/>
                      <a:pt x="4876" y="10282"/>
                      <a:pt x="4796" y="10232"/>
                    </a:cubicBezTo>
                    <a:cubicBezTo>
                      <a:pt x="4647" y="10142"/>
                      <a:pt x="4487" y="10072"/>
                      <a:pt x="4337" y="9982"/>
                    </a:cubicBezTo>
                    <a:cubicBezTo>
                      <a:pt x="4257" y="9942"/>
                      <a:pt x="4187" y="9893"/>
                      <a:pt x="4117" y="9833"/>
                    </a:cubicBezTo>
                    <a:cubicBezTo>
                      <a:pt x="4047" y="9782"/>
                      <a:pt x="3977" y="9722"/>
                      <a:pt x="3907" y="9682"/>
                    </a:cubicBezTo>
                    <a:cubicBezTo>
                      <a:pt x="3747" y="9582"/>
                      <a:pt x="3577" y="9522"/>
                      <a:pt x="3428" y="9413"/>
                    </a:cubicBezTo>
                    <a:cubicBezTo>
                      <a:pt x="3317" y="9333"/>
                      <a:pt x="3208" y="9233"/>
                      <a:pt x="3088" y="9163"/>
                    </a:cubicBezTo>
                    <a:cubicBezTo>
                      <a:pt x="2968" y="9103"/>
                      <a:pt x="2848" y="9043"/>
                      <a:pt x="2738" y="8973"/>
                    </a:cubicBezTo>
                    <a:cubicBezTo>
                      <a:pt x="2638" y="8913"/>
                      <a:pt x="2548" y="8843"/>
                      <a:pt x="2448" y="8783"/>
                    </a:cubicBezTo>
                    <a:cubicBezTo>
                      <a:pt x="2429" y="8774"/>
                      <a:pt x="2418" y="8763"/>
                      <a:pt x="2398" y="8754"/>
                    </a:cubicBezTo>
                    <a:cubicBezTo>
                      <a:pt x="2278" y="8683"/>
                      <a:pt x="2138" y="8634"/>
                      <a:pt x="2009" y="8574"/>
                    </a:cubicBezTo>
                    <a:cubicBezTo>
                      <a:pt x="1929" y="8534"/>
                      <a:pt x="1849" y="8494"/>
                      <a:pt x="1769" y="8443"/>
                    </a:cubicBezTo>
                    <a:cubicBezTo>
                      <a:pt x="1679" y="8394"/>
                      <a:pt x="1579" y="8354"/>
                      <a:pt x="1479" y="8303"/>
                    </a:cubicBezTo>
                    <a:lnTo>
                      <a:pt x="1299" y="8214"/>
                    </a:lnTo>
                    <a:cubicBezTo>
                      <a:pt x="1239" y="8174"/>
                      <a:pt x="1170" y="8144"/>
                      <a:pt x="1099" y="8104"/>
                    </a:cubicBezTo>
                    <a:cubicBezTo>
                      <a:pt x="1039" y="8084"/>
                      <a:pt x="990" y="8044"/>
                      <a:pt x="930" y="8014"/>
                    </a:cubicBezTo>
                    <a:cubicBezTo>
                      <a:pt x="870" y="7984"/>
                      <a:pt x="819" y="7944"/>
                      <a:pt x="759" y="7914"/>
                    </a:cubicBezTo>
                    <a:cubicBezTo>
                      <a:pt x="720" y="7894"/>
                      <a:pt x="670" y="7864"/>
                      <a:pt x="630" y="7834"/>
                    </a:cubicBezTo>
                    <a:cubicBezTo>
                      <a:pt x="610" y="7824"/>
                      <a:pt x="580" y="7804"/>
                      <a:pt x="560" y="7794"/>
                    </a:cubicBezTo>
                    <a:cubicBezTo>
                      <a:pt x="550" y="7784"/>
                      <a:pt x="550" y="7774"/>
                      <a:pt x="540" y="7774"/>
                    </a:cubicBezTo>
                    <a:cubicBezTo>
                      <a:pt x="530" y="7754"/>
                      <a:pt x="510" y="7744"/>
                      <a:pt x="490" y="7724"/>
                    </a:cubicBezTo>
                    <a:cubicBezTo>
                      <a:pt x="480" y="7714"/>
                      <a:pt x="470" y="7704"/>
                      <a:pt x="460" y="7684"/>
                    </a:cubicBezTo>
                    <a:cubicBezTo>
                      <a:pt x="450" y="7684"/>
                      <a:pt x="450" y="7674"/>
                      <a:pt x="440" y="7664"/>
                    </a:cubicBezTo>
                    <a:cubicBezTo>
                      <a:pt x="430" y="7614"/>
                      <a:pt x="420" y="7564"/>
                      <a:pt x="400" y="7515"/>
                    </a:cubicBezTo>
                    <a:cubicBezTo>
                      <a:pt x="390" y="7495"/>
                      <a:pt x="390" y="7464"/>
                      <a:pt x="380" y="7444"/>
                    </a:cubicBezTo>
                    <a:cubicBezTo>
                      <a:pt x="370" y="7415"/>
                      <a:pt x="370" y="7395"/>
                      <a:pt x="360" y="7364"/>
                    </a:cubicBezTo>
                    <a:lnTo>
                      <a:pt x="360" y="7364"/>
                    </a:lnTo>
                    <a:cubicBezTo>
                      <a:pt x="370" y="7375"/>
                      <a:pt x="380" y="7375"/>
                      <a:pt x="390" y="7384"/>
                    </a:cubicBezTo>
                    <a:cubicBezTo>
                      <a:pt x="410" y="7395"/>
                      <a:pt x="420" y="7415"/>
                      <a:pt x="440" y="7424"/>
                    </a:cubicBezTo>
                    <a:cubicBezTo>
                      <a:pt x="480" y="7444"/>
                      <a:pt x="510" y="7455"/>
                      <a:pt x="550" y="7475"/>
                    </a:cubicBezTo>
                    <a:cubicBezTo>
                      <a:pt x="560" y="7475"/>
                      <a:pt x="580" y="7484"/>
                      <a:pt x="600" y="7495"/>
                    </a:cubicBezTo>
                    <a:cubicBezTo>
                      <a:pt x="610" y="7504"/>
                      <a:pt x="630" y="7515"/>
                      <a:pt x="650" y="7524"/>
                    </a:cubicBezTo>
                    <a:cubicBezTo>
                      <a:pt x="680" y="7555"/>
                      <a:pt x="710" y="7574"/>
                      <a:pt x="740" y="7594"/>
                    </a:cubicBezTo>
                    <a:lnTo>
                      <a:pt x="830" y="7654"/>
                    </a:lnTo>
                    <a:cubicBezTo>
                      <a:pt x="859" y="7674"/>
                      <a:pt x="890" y="7704"/>
                      <a:pt x="930" y="7724"/>
                    </a:cubicBezTo>
                    <a:cubicBezTo>
                      <a:pt x="990" y="7764"/>
                      <a:pt x="1059" y="7804"/>
                      <a:pt x="1130" y="7844"/>
                    </a:cubicBezTo>
                    <a:cubicBezTo>
                      <a:pt x="1159" y="7864"/>
                      <a:pt x="1190" y="7884"/>
                      <a:pt x="1229" y="7904"/>
                    </a:cubicBezTo>
                    <a:cubicBezTo>
                      <a:pt x="1259" y="7914"/>
                      <a:pt x="1289" y="7934"/>
                      <a:pt x="1319" y="7944"/>
                    </a:cubicBezTo>
                    <a:cubicBezTo>
                      <a:pt x="1319" y="7954"/>
                      <a:pt x="1329" y="7954"/>
                      <a:pt x="1329" y="7954"/>
                    </a:cubicBezTo>
                    <a:cubicBezTo>
                      <a:pt x="1379" y="7974"/>
                      <a:pt x="1429" y="7994"/>
                      <a:pt x="1479" y="8024"/>
                    </a:cubicBezTo>
                    <a:cubicBezTo>
                      <a:pt x="1549" y="8054"/>
                      <a:pt x="1619" y="8094"/>
                      <a:pt x="1689" y="8124"/>
                    </a:cubicBezTo>
                    <a:cubicBezTo>
                      <a:pt x="1719" y="8144"/>
                      <a:pt x="1759" y="8164"/>
                      <a:pt x="1789" y="8174"/>
                    </a:cubicBezTo>
                    <a:cubicBezTo>
                      <a:pt x="1829" y="8194"/>
                      <a:pt x="1859" y="8214"/>
                      <a:pt x="1899" y="8234"/>
                    </a:cubicBezTo>
                    <a:lnTo>
                      <a:pt x="2109" y="8354"/>
                    </a:lnTo>
                    <a:cubicBezTo>
                      <a:pt x="2169" y="8403"/>
                      <a:pt x="2238" y="8443"/>
                      <a:pt x="2298" y="8483"/>
                    </a:cubicBezTo>
                    <a:lnTo>
                      <a:pt x="2318" y="8503"/>
                    </a:lnTo>
                    <a:cubicBezTo>
                      <a:pt x="2329" y="8503"/>
                      <a:pt x="2349" y="8503"/>
                      <a:pt x="2349" y="8494"/>
                    </a:cubicBezTo>
                    <a:cubicBezTo>
                      <a:pt x="2358" y="8483"/>
                      <a:pt x="2358" y="8474"/>
                      <a:pt x="2349" y="8463"/>
                    </a:cubicBezTo>
                    <a:cubicBezTo>
                      <a:pt x="2309" y="8434"/>
                      <a:pt x="2278" y="8414"/>
                      <a:pt x="2238" y="8383"/>
                    </a:cubicBezTo>
                    <a:cubicBezTo>
                      <a:pt x="2229" y="8374"/>
                      <a:pt x="2209" y="8363"/>
                      <a:pt x="2198" y="8354"/>
                    </a:cubicBezTo>
                    <a:cubicBezTo>
                      <a:pt x="2178" y="8343"/>
                      <a:pt x="2169" y="8334"/>
                      <a:pt x="2149" y="8314"/>
                    </a:cubicBezTo>
                    <a:cubicBezTo>
                      <a:pt x="2109" y="8294"/>
                      <a:pt x="2078" y="8274"/>
                      <a:pt x="2038" y="8244"/>
                    </a:cubicBezTo>
                    <a:cubicBezTo>
                      <a:pt x="2029" y="8244"/>
                      <a:pt x="2009" y="8234"/>
                      <a:pt x="1998" y="8224"/>
                    </a:cubicBezTo>
                    <a:cubicBezTo>
                      <a:pt x="1978" y="8214"/>
                      <a:pt x="1969" y="8204"/>
                      <a:pt x="1949" y="8194"/>
                    </a:cubicBezTo>
                    <a:cubicBezTo>
                      <a:pt x="1929" y="8174"/>
                      <a:pt x="1909" y="8164"/>
                      <a:pt x="1889" y="8154"/>
                    </a:cubicBezTo>
                    <a:cubicBezTo>
                      <a:pt x="1879" y="8154"/>
                      <a:pt x="1859" y="8144"/>
                      <a:pt x="1839" y="8134"/>
                    </a:cubicBezTo>
                    <a:cubicBezTo>
                      <a:pt x="1799" y="8114"/>
                      <a:pt x="1769" y="8094"/>
                      <a:pt x="1729" y="8074"/>
                    </a:cubicBezTo>
                    <a:cubicBezTo>
                      <a:pt x="1659" y="8044"/>
                      <a:pt x="1599" y="8004"/>
                      <a:pt x="1529" y="7964"/>
                    </a:cubicBezTo>
                    <a:cubicBezTo>
                      <a:pt x="1469" y="7944"/>
                      <a:pt x="1409" y="7914"/>
                      <a:pt x="1359" y="7894"/>
                    </a:cubicBezTo>
                    <a:cubicBezTo>
                      <a:pt x="1329" y="7874"/>
                      <a:pt x="1289" y="7854"/>
                      <a:pt x="1259" y="7834"/>
                    </a:cubicBezTo>
                    <a:cubicBezTo>
                      <a:pt x="1219" y="7814"/>
                      <a:pt x="1190" y="7804"/>
                      <a:pt x="1159" y="7784"/>
                    </a:cubicBezTo>
                    <a:cubicBezTo>
                      <a:pt x="1090" y="7744"/>
                      <a:pt x="1019" y="7704"/>
                      <a:pt x="959" y="7664"/>
                    </a:cubicBezTo>
                    <a:cubicBezTo>
                      <a:pt x="930" y="7644"/>
                      <a:pt x="890" y="7624"/>
                      <a:pt x="859" y="7594"/>
                    </a:cubicBezTo>
                    <a:lnTo>
                      <a:pt x="770" y="7535"/>
                    </a:lnTo>
                    <a:cubicBezTo>
                      <a:pt x="750" y="7524"/>
                      <a:pt x="740" y="7515"/>
                      <a:pt x="720" y="7504"/>
                    </a:cubicBezTo>
                    <a:cubicBezTo>
                      <a:pt x="710" y="7495"/>
                      <a:pt x="690" y="7484"/>
                      <a:pt x="670" y="7475"/>
                    </a:cubicBezTo>
                    <a:cubicBezTo>
                      <a:pt x="640" y="7455"/>
                      <a:pt x="600" y="7435"/>
                      <a:pt x="570" y="7415"/>
                    </a:cubicBezTo>
                    <a:cubicBezTo>
                      <a:pt x="540" y="7404"/>
                      <a:pt x="520" y="7395"/>
                      <a:pt x="500" y="7384"/>
                    </a:cubicBezTo>
                    <a:cubicBezTo>
                      <a:pt x="480" y="7375"/>
                      <a:pt x="470" y="7364"/>
                      <a:pt x="450" y="7355"/>
                    </a:cubicBezTo>
                    <a:cubicBezTo>
                      <a:pt x="440" y="7355"/>
                      <a:pt x="430" y="7344"/>
                      <a:pt x="410" y="7335"/>
                    </a:cubicBezTo>
                    <a:lnTo>
                      <a:pt x="410" y="7324"/>
                    </a:lnTo>
                    <a:lnTo>
                      <a:pt x="400" y="7324"/>
                    </a:lnTo>
                    <a:lnTo>
                      <a:pt x="400" y="7315"/>
                    </a:lnTo>
                    <a:cubicBezTo>
                      <a:pt x="380" y="7304"/>
                      <a:pt x="370" y="7295"/>
                      <a:pt x="350" y="7275"/>
                    </a:cubicBezTo>
                    <a:cubicBezTo>
                      <a:pt x="340" y="7244"/>
                      <a:pt x="340" y="7215"/>
                      <a:pt x="330" y="7184"/>
                    </a:cubicBezTo>
                    <a:cubicBezTo>
                      <a:pt x="330" y="7144"/>
                      <a:pt x="320" y="7115"/>
                      <a:pt x="320" y="7075"/>
                    </a:cubicBezTo>
                    <a:lnTo>
                      <a:pt x="380" y="6965"/>
                    </a:lnTo>
                    <a:lnTo>
                      <a:pt x="360" y="6945"/>
                    </a:lnTo>
                    <a:cubicBezTo>
                      <a:pt x="440" y="6875"/>
                      <a:pt x="530" y="6805"/>
                      <a:pt x="620" y="6735"/>
                    </a:cubicBezTo>
                    <a:cubicBezTo>
                      <a:pt x="680" y="6695"/>
                      <a:pt x="750" y="6645"/>
                      <a:pt x="819" y="6615"/>
                    </a:cubicBezTo>
                    <a:cubicBezTo>
                      <a:pt x="899" y="6565"/>
                      <a:pt x="979" y="6525"/>
                      <a:pt x="1059" y="6485"/>
                    </a:cubicBezTo>
                    <a:cubicBezTo>
                      <a:pt x="1219" y="6385"/>
                      <a:pt x="1379" y="6285"/>
                      <a:pt x="1529" y="6185"/>
                    </a:cubicBezTo>
                    <a:cubicBezTo>
                      <a:pt x="1689" y="6076"/>
                      <a:pt x="1839" y="5976"/>
                      <a:pt x="1998" y="5885"/>
                    </a:cubicBezTo>
                    <a:cubicBezTo>
                      <a:pt x="2169" y="5786"/>
                      <a:pt x="2329" y="5686"/>
                      <a:pt x="2498" y="5586"/>
                    </a:cubicBezTo>
                    <a:cubicBezTo>
                      <a:pt x="2658" y="5496"/>
                      <a:pt x="2818" y="5406"/>
                      <a:pt x="2968" y="5306"/>
                    </a:cubicBezTo>
                    <a:cubicBezTo>
                      <a:pt x="3128" y="5206"/>
                      <a:pt x="3277" y="5106"/>
                      <a:pt x="3437" y="5017"/>
                    </a:cubicBezTo>
                    <a:cubicBezTo>
                      <a:pt x="3517" y="4966"/>
                      <a:pt x="3597" y="4917"/>
                      <a:pt x="3687" y="4877"/>
                    </a:cubicBezTo>
                    <a:cubicBezTo>
                      <a:pt x="3767" y="4837"/>
                      <a:pt x="3837" y="4797"/>
                      <a:pt x="3917" y="4757"/>
                    </a:cubicBezTo>
                    <a:cubicBezTo>
                      <a:pt x="4087" y="4677"/>
                      <a:pt x="4257" y="4597"/>
                      <a:pt x="4416" y="4507"/>
                    </a:cubicBezTo>
                    <a:cubicBezTo>
                      <a:pt x="4587" y="4417"/>
                      <a:pt x="4747" y="4317"/>
                      <a:pt x="4916" y="4227"/>
                    </a:cubicBezTo>
                    <a:cubicBezTo>
                      <a:pt x="5046" y="4157"/>
                      <a:pt x="5166" y="4087"/>
                      <a:pt x="5296" y="4027"/>
                    </a:cubicBezTo>
                    <a:close/>
                    <a:moveTo>
                      <a:pt x="11591" y="1"/>
                    </a:moveTo>
                    <a:cubicBezTo>
                      <a:pt x="11541" y="1"/>
                      <a:pt x="11501" y="10"/>
                      <a:pt x="11451" y="30"/>
                    </a:cubicBezTo>
                    <a:lnTo>
                      <a:pt x="11331" y="90"/>
                    </a:lnTo>
                    <a:cubicBezTo>
                      <a:pt x="11301" y="110"/>
                      <a:pt x="11261" y="130"/>
                      <a:pt x="11231" y="150"/>
                    </a:cubicBezTo>
                    <a:cubicBezTo>
                      <a:pt x="11191" y="170"/>
                      <a:pt x="11161" y="190"/>
                      <a:pt x="11131" y="221"/>
                    </a:cubicBezTo>
                    <a:cubicBezTo>
                      <a:pt x="10981" y="310"/>
                      <a:pt x="10842" y="420"/>
                      <a:pt x="10682" y="520"/>
                    </a:cubicBezTo>
                    <a:cubicBezTo>
                      <a:pt x="10531" y="610"/>
                      <a:pt x="10382" y="700"/>
                      <a:pt x="10232" y="800"/>
                    </a:cubicBezTo>
                    <a:cubicBezTo>
                      <a:pt x="9922" y="1010"/>
                      <a:pt x="9603" y="1200"/>
                      <a:pt x="9283" y="1389"/>
                    </a:cubicBezTo>
                    <a:cubicBezTo>
                      <a:pt x="9123" y="1480"/>
                      <a:pt x="8973" y="1579"/>
                      <a:pt x="8823" y="1669"/>
                    </a:cubicBezTo>
                    <a:cubicBezTo>
                      <a:pt x="8673" y="1759"/>
                      <a:pt x="8513" y="1849"/>
                      <a:pt x="8364" y="1939"/>
                    </a:cubicBezTo>
                    <a:cubicBezTo>
                      <a:pt x="8204" y="2039"/>
                      <a:pt x="8044" y="2129"/>
                      <a:pt x="7884" y="2229"/>
                    </a:cubicBezTo>
                    <a:cubicBezTo>
                      <a:pt x="7714" y="2339"/>
                      <a:pt x="7544" y="2439"/>
                      <a:pt x="7374" y="2539"/>
                    </a:cubicBezTo>
                    <a:cubicBezTo>
                      <a:pt x="7225" y="2639"/>
                      <a:pt x="7074" y="2728"/>
                      <a:pt x="6925" y="2818"/>
                    </a:cubicBezTo>
                    <a:cubicBezTo>
                      <a:pt x="6755" y="2908"/>
                      <a:pt x="6585" y="2998"/>
                      <a:pt x="6415" y="3098"/>
                    </a:cubicBezTo>
                    <a:cubicBezTo>
                      <a:pt x="6325" y="3138"/>
                      <a:pt x="6245" y="3198"/>
                      <a:pt x="6155" y="3248"/>
                    </a:cubicBezTo>
                    <a:cubicBezTo>
                      <a:pt x="6085" y="3288"/>
                      <a:pt x="6015" y="3338"/>
                      <a:pt x="5935" y="3388"/>
                    </a:cubicBezTo>
                    <a:cubicBezTo>
                      <a:pt x="5775" y="3478"/>
                      <a:pt x="5615" y="3578"/>
                      <a:pt x="5456" y="3658"/>
                    </a:cubicBezTo>
                    <a:cubicBezTo>
                      <a:pt x="5286" y="3758"/>
                      <a:pt x="5116" y="3847"/>
                      <a:pt x="4946" y="3938"/>
                    </a:cubicBezTo>
                    <a:cubicBezTo>
                      <a:pt x="4776" y="4037"/>
                      <a:pt x="4616" y="4127"/>
                      <a:pt x="4447" y="4227"/>
                    </a:cubicBezTo>
                    <a:cubicBezTo>
                      <a:pt x="4297" y="4317"/>
                      <a:pt x="4137" y="4397"/>
                      <a:pt x="3977" y="4477"/>
                    </a:cubicBezTo>
                    <a:cubicBezTo>
                      <a:pt x="3807" y="4557"/>
                      <a:pt x="3637" y="4637"/>
                      <a:pt x="3468" y="4726"/>
                    </a:cubicBezTo>
                    <a:cubicBezTo>
                      <a:pt x="3317" y="4806"/>
                      <a:pt x="3168" y="4906"/>
                      <a:pt x="3018" y="4997"/>
                    </a:cubicBezTo>
                    <a:cubicBezTo>
                      <a:pt x="2848" y="5086"/>
                      <a:pt x="2688" y="5186"/>
                      <a:pt x="2528" y="5276"/>
                    </a:cubicBezTo>
                    <a:cubicBezTo>
                      <a:pt x="2358" y="5376"/>
                      <a:pt x="2198" y="5466"/>
                      <a:pt x="2029" y="5566"/>
                    </a:cubicBezTo>
                    <a:cubicBezTo>
                      <a:pt x="1869" y="5656"/>
                      <a:pt x="1709" y="5756"/>
                      <a:pt x="1549" y="5856"/>
                    </a:cubicBezTo>
                    <a:cubicBezTo>
                      <a:pt x="1399" y="5956"/>
                      <a:pt x="1239" y="6056"/>
                      <a:pt x="1090" y="6156"/>
                    </a:cubicBezTo>
                    <a:cubicBezTo>
                      <a:pt x="999" y="6205"/>
                      <a:pt x="919" y="6245"/>
                      <a:pt x="839" y="6296"/>
                    </a:cubicBezTo>
                    <a:cubicBezTo>
                      <a:pt x="759" y="6336"/>
                      <a:pt x="680" y="6365"/>
                      <a:pt x="600" y="6415"/>
                    </a:cubicBezTo>
                    <a:cubicBezTo>
                      <a:pt x="490" y="6475"/>
                      <a:pt x="390" y="6545"/>
                      <a:pt x="290" y="6625"/>
                    </a:cubicBezTo>
                    <a:cubicBezTo>
                      <a:pt x="240" y="6665"/>
                      <a:pt x="200" y="6705"/>
                      <a:pt x="150" y="6745"/>
                    </a:cubicBezTo>
                    <a:cubicBezTo>
                      <a:pt x="100" y="6785"/>
                      <a:pt x="50" y="6835"/>
                      <a:pt x="20" y="6895"/>
                    </a:cubicBezTo>
                    <a:cubicBezTo>
                      <a:pt x="0" y="6945"/>
                      <a:pt x="0" y="6995"/>
                      <a:pt x="11" y="7045"/>
                    </a:cubicBezTo>
                    <a:cubicBezTo>
                      <a:pt x="11" y="7164"/>
                      <a:pt x="30" y="7284"/>
                      <a:pt x="50" y="7395"/>
                    </a:cubicBezTo>
                    <a:lnTo>
                      <a:pt x="80" y="7574"/>
                    </a:lnTo>
                    <a:cubicBezTo>
                      <a:pt x="90" y="7634"/>
                      <a:pt x="110" y="7694"/>
                      <a:pt x="130" y="7754"/>
                    </a:cubicBezTo>
                    <a:cubicBezTo>
                      <a:pt x="140" y="7794"/>
                      <a:pt x="160" y="7824"/>
                      <a:pt x="190" y="7844"/>
                    </a:cubicBezTo>
                    <a:lnTo>
                      <a:pt x="190" y="7854"/>
                    </a:lnTo>
                    <a:cubicBezTo>
                      <a:pt x="210" y="7874"/>
                      <a:pt x="220" y="7894"/>
                      <a:pt x="230" y="7904"/>
                    </a:cubicBezTo>
                    <a:cubicBezTo>
                      <a:pt x="260" y="7954"/>
                      <a:pt x="290" y="8014"/>
                      <a:pt x="330" y="8064"/>
                    </a:cubicBezTo>
                    <a:cubicBezTo>
                      <a:pt x="350" y="8094"/>
                      <a:pt x="390" y="8114"/>
                      <a:pt x="420" y="8134"/>
                    </a:cubicBezTo>
                    <a:cubicBezTo>
                      <a:pt x="440" y="8154"/>
                      <a:pt x="470" y="8174"/>
                      <a:pt x="500" y="8194"/>
                    </a:cubicBezTo>
                    <a:cubicBezTo>
                      <a:pt x="540" y="8214"/>
                      <a:pt x="580" y="8234"/>
                      <a:pt x="620" y="8264"/>
                    </a:cubicBezTo>
                    <a:lnTo>
                      <a:pt x="740" y="8323"/>
                    </a:lnTo>
                    <a:cubicBezTo>
                      <a:pt x="779" y="8354"/>
                      <a:pt x="819" y="8374"/>
                      <a:pt x="870" y="8403"/>
                    </a:cubicBezTo>
                    <a:cubicBezTo>
                      <a:pt x="919" y="8434"/>
                      <a:pt x="979" y="8454"/>
                      <a:pt x="1039" y="8474"/>
                    </a:cubicBezTo>
                    <a:cubicBezTo>
                      <a:pt x="1110" y="8514"/>
                      <a:pt x="1190" y="8563"/>
                      <a:pt x="1269" y="8603"/>
                    </a:cubicBezTo>
                    <a:cubicBezTo>
                      <a:pt x="1369" y="8643"/>
                      <a:pt x="1469" y="8683"/>
                      <a:pt x="1559" y="8723"/>
                    </a:cubicBezTo>
                    <a:cubicBezTo>
                      <a:pt x="1659" y="8774"/>
                      <a:pt x="1759" y="8833"/>
                      <a:pt x="1849" y="8873"/>
                    </a:cubicBezTo>
                    <a:cubicBezTo>
                      <a:pt x="1949" y="8923"/>
                      <a:pt x="2058" y="8963"/>
                      <a:pt x="2158" y="9003"/>
                    </a:cubicBezTo>
                    <a:cubicBezTo>
                      <a:pt x="2229" y="9043"/>
                      <a:pt x="2289" y="9083"/>
                      <a:pt x="2358" y="9123"/>
                    </a:cubicBezTo>
                    <a:cubicBezTo>
                      <a:pt x="2429" y="9173"/>
                      <a:pt x="2498" y="9223"/>
                      <a:pt x="2578" y="9263"/>
                    </a:cubicBezTo>
                    <a:cubicBezTo>
                      <a:pt x="2718" y="9353"/>
                      <a:pt x="2868" y="9413"/>
                      <a:pt x="3008" y="9513"/>
                    </a:cubicBezTo>
                    <a:cubicBezTo>
                      <a:pt x="3088" y="9562"/>
                      <a:pt x="3157" y="9622"/>
                      <a:pt x="3237" y="9673"/>
                    </a:cubicBezTo>
                    <a:cubicBezTo>
                      <a:pt x="3317" y="9733"/>
                      <a:pt x="3397" y="9782"/>
                      <a:pt x="3488" y="9822"/>
                    </a:cubicBezTo>
                    <a:cubicBezTo>
                      <a:pt x="3568" y="9862"/>
                      <a:pt x="3647" y="9902"/>
                      <a:pt x="3717" y="9942"/>
                    </a:cubicBezTo>
                    <a:cubicBezTo>
                      <a:pt x="3797" y="9993"/>
                      <a:pt x="3867" y="10042"/>
                      <a:pt x="3937" y="10102"/>
                    </a:cubicBezTo>
                    <a:lnTo>
                      <a:pt x="4117" y="10222"/>
                    </a:lnTo>
                    <a:cubicBezTo>
                      <a:pt x="4187" y="10272"/>
                      <a:pt x="4257" y="10302"/>
                      <a:pt x="4317" y="10342"/>
                    </a:cubicBezTo>
                    <a:cubicBezTo>
                      <a:pt x="4456" y="10412"/>
                      <a:pt x="4587" y="10472"/>
                      <a:pt x="4716" y="10562"/>
                    </a:cubicBezTo>
                    <a:cubicBezTo>
                      <a:pt x="4776" y="10602"/>
                      <a:pt x="4836" y="10652"/>
                      <a:pt x="4896" y="10692"/>
                    </a:cubicBezTo>
                    <a:cubicBezTo>
                      <a:pt x="4976" y="10741"/>
                      <a:pt x="5046" y="10792"/>
                      <a:pt x="5136" y="10832"/>
                    </a:cubicBezTo>
                    <a:cubicBezTo>
                      <a:pt x="5266" y="10892"/>
                      <a:pt x="5396" y="10932"/>
                      <a:pt x="5526" y="10992"/>
                    </a:cubicBezTo>
                    <a:cubicBezTo>
                      <a:pt x="5626" y="11041"/>
                      <a:pt x="5726" y="11101"/>
                      <a:pt x="5815" y="11152"/>
                    </a:cubicBezTo>
                    <a:cubicBezTo>
                      <a:pt x="5875" y="11181"/>
                      <a:pt x="5935" y="11211"/>
                      <a:pt x="5995" y="11231"/>
                    </a:cubicBezTo>
                    <a:lnTo>
                      <a:pt x="6085" y="11261"/>
                    </a:lnTo>
                    <a:cubicBezTo>
                      <a:pt x="6125" y="11281"/>
                      <a:pt x="6165" y="11281"/>
                      <a:pt x="6205" y="11291"/>
                    </a:cubicBezTo>
                    <a:cubicBezTo>
                      <a:pt x="6219" y="11294"/>
                      <a:pt x="6232" y="11295"/>
                      <a:pt x="6245" y="11295"/>
                    </a:cubicBezTo>
                    <a:cubicBezTo>
                      <a:pt x="6282" y="11295"/>
                      <a:pt x="6318" y="11286"/>
                      <a:pt x="6355" y="11271"/>
                    </a:cubicBezTo>
                    <a:cubicBezTo>
                      <a:pt x="6415" y="11251"/>
                      <a:pt x="6475" y="11221"/>
                      <a:pt x="6525" y="11172"/>
                    </a:cubicBezTo>
                    <a:cubicBezTo>
                      <a:pt x="6565" y="11141"/>
                      <a:pt x="6595" y="11101"/>
                      <a:pt x="6635" y="11061"/>
                    </a:cubicBezTo>
                    <a:cubicBezTo>
                      <a:pt x="6675" y="11032"/>
                      <a:pt x="6705" y="11001"/>
                      <a:pt x="6745" y="10972"/>
                    </a:cubicBezTo>
                    <a:cubicBezTo>
                      <a:pt x="6805" y="10932"/>
                      <a:pt x="6874" y="10892"/>
                      <a:pt x="6934" y="10852"/>
                    </a:cubicBezTo>
                    <a:cubicBezTo>
                      <a:pt x="7005" y="10812"/>
                      <a:pt x="7074" y="10772"/>
                      <a:pt x="7145" y="10721"/>
                    </a:cubicBezTo>
                    <a:cubicBezTo>
                      <a:pt x="7284" y="10632"/>
                      <a:pt x="7444" y="10532"/>
                      <a:pt x="7594" y="10442"/>
                    </a:cubicBezTo>
                    <a:cubicBezTo>
                      <a:pt x="7754" y="10342"/>
                      <a:pt x="7914" y="10242"/>
                      <a:pt x="8073" y="10152"/>
                    </a:cubicBezTo>
                    <a:cubicBezTo>
                      <a:pt x="8233" y="10062"/>
                      <a:pt x="8384" y="9973"/>
                      <a:pt x="8533" y="9882"/>
                    </a:cubicBezTo>
                    <a:cubicBezTo>
                      <a:pt x="8693" y="9773"/>
                      <a:pt x="8863" y="9682"/>
                      <a:pt x="9023" y="9582"/>
                    </a:cubicBezTo>
                    <a:cubicBezTo>
                      <a:pt x="9183" y="9483"/>
                      <a:pt x="9352" y="9403"/>
                      <a:pt x="9512" y="9303"/>
                    </a:cubicBezTo>
                    <a:cubicBezTo>
                      <a:pt x="9672" y="9213"/>
                      <a:pt x="9822" y="9113"/>
                      <a:pt x="9982" y="9023"/>
                    </a:cubicBezTo>
                    <a:cubicBezTo>
                      <a:pt x="10132" y="8923"/>
                      <a:pt x="10282" y="8833"/>
                      <a:pt x="10431" y="8743"/>
                    </a:cubicBezTo>
                    <a:cubicBezTo>
                      <a:pt x="10751" y="8543"/>
                      <a:pt x="11071" y="8363"/>
                      <a:pt x="11381" y="8154"/>
                    </a:cubicBezTo>
                    <a:cubicBezTo>
                      <a:pt x="11541" y="8054"/>
                      <a:pt x="11710" y="7954"/>
                      <a:pt x="11870" y="7854"/>
                    </a:cubicBezTo>
                    <a:cubicBezTo>
                      <a:pt x="12030" y="7754"/>
                      <a:pt x="12200" y="7654"/>
                      <a:pt x="12360" y="7555"/>
                    </a:cubicBezTo>
                    <a:cubicBezTo>
                      <a:pt x="12520" y="7455"/>
                      <a:pt x="12680" y="7364"/>
                      <a:pt x="12829" y="7264"/>
                    </a:cubicBezTo>
                    <a:cubicBezTo>
                      <a:pt x="12989" y="7175"/>
                      <a:pt x="13140" y="7075"/>
                      <a:pt x="13300" y="6975"/>
                    </a:cubicBezTo>
                    <a:cubicBezTo>
                      <a:pt x="13369" y="6935"/>
                      <a:pt x="13449" y="6885"/>
                      <a:pt x="13529" y="6845"/>
                    </a:cubicBezTo>
                    <a:cubicBezTo>
                      <a:pt x="13609" y="6795"/>
                      <a:pt x="13699" y="6745"/>
                      <a:pt x="13779" y="6695"/>
                    </a:cubicBezTo>
                    <a:cubicBezTo>
                      <a:pt x="13949" y="6605"/>
                      <a:pt x="14119" y="6505"/>
                      <a:pt x="14288" y="6405"/>
                    </a:cubicBezTo>
                    <a:cubicBezTo>
                      <a:pt x="14448" y="6316"/>
                      <a:pt x="14618" y="6225"/>
                      <a:pt x="14788" y="6136"/>
                    </a:cubicBezTo>
                    <a:cubicBezTo>
                      <a:pt x="14948" y="6045"/>
                      <a:pt x="15108" y="5956"/>
                      <a:pt x="15278" y="5876"/>
                    </a:cubicBezTo>
                    <a:cubicBezTo>
                      <a:pt x="15447" y="5786"/>
                      <a:pt x="15618" y="5706"/>
                      <a:pt x="15777" y="5626"/>
                    </a:cubicBezTo>
                    <a:cubicBezTo>
                      <a:pt x="15947" y="5536"/>
                      <a:pt x="16117" y="5446"/>
                      <a:pt x="16277" y="5356"/>
                    </a:cubicBezTo>
                    <a:cubicBezTo>
                      <a:pt x="16446" y="5276"/>
                      <a:pt x="16606" y="5186"/>
                      <a:pt x="16766" y="5086"/>
                    </a:cubicBezTo>
                    <a:cubicBezTo>
                      <a:pt x="16926" y="4997"/>
                      <a:pt x="17086" y="4897"/>
                      <a:pt x="17256" y="4806"/>
                    </a:cubicBezTo>
                    <a:cubicBezTo>
                      <a:pt x="17336" y="4757"/>
                      <a:pt x="17416" y="4717"/>
                      <a:pt x="17506" y="4677"/>
                    </a:cubicBezTo>
                    <a:lnTo>
                      <a:pt x="17745" y="4557"/>
                    </a:lnTo>
                    <a:cubicBezTo>
                      <a:pt x="17776" y="4537"/>
                      <a:pt x="17825" y="4507"/>
                      <a:pt x="17845" y="4467"/>
                    </a:cubicBezTo>
                    <a:cubicBezTo>
                      <a:pt x="17856" y="4457"/>
                      <a:pt x="17865" y="4437"/>
                      <a:pt x="17865" y="4417"/>
                    </a:cubicBezTo>
                    <a:cubicBezTo>
                      <a:pt x="17876" y="4397"/>
                      <a:pt x="17876" y="4377"/>
                      <a:pt x="17876" y="4357"/>
                    </a:cubicBezTo>
                    <a:cubicBezTo>
                      <a:pt x="17876" y="4317"/>
                      <a:pt x="17876" y="4277"/>
                      <a:pt x="17885" y="4237"/>
                    </a:cubicBezTo>
                    <a:lnTo>
                      <a:pt x="17885" y="3987"/>
                    </a:lnTo>
                    <a:cubicBezTo>
                      <a:pt x="17885" y="3838"/>
                      <a:pt x="17896" y="3698"/>
                      <a:pt x="17896" y="3547"/>
                    </a:cubicBezTo>
                    <a:cubicBezTo>
                      <a:pt x="17896" y="3507"/>
                      <a:pt x="17896" y="3478"/>
                      <a:pt x="17885" y="3448"/>
                    </a:cubicBezTo>
                    <a:cubicBezTo>
                      <a:pt x="17885" y="3398"/>
                      <a:pt x="17885" y="3358"/>
                      <a:pt x="17865" y="3308"/>
                    </a:cubicBezTo>
                    <a:cubicBezTo>
                      <a:pt x="17845" y="3248"/>
                      <a:pt x="17816" y="3198"/>
                      <a:pt x="17756" y="3158"/>
                    </a:cubicBezTo>
                    <a:cubicBezTo>
                      <a:pt x="17716" y="3128"/>
                      <a:pt x="17665" y="3108"/>
                      <a:pt x="17616" y="3088"/>
                    </a:cubicBezTo>
                    <a:cubicBezTo>
                      <a:pt x="17586" y="3068"/>
                      <a:pt x="17556" y="3058"/>
                      <a:pt x="17526" y="3048"/>
                    </a:cubicBezTo>
                    <a:lnTo>
                      <a:pt x="17106" y="2868"/>
                    </a:lnTo>
                    <a:cubicBezTo>
                      <a:pt x="16976" y="2808"/>
                      <a:pt x="16846" y="2758"/>
                      <a:pt x="16726" y="2699"/>
                    </a:cubicBezTo>
                    <a:cubicBezTo>
                      <a:pt x="16566" y="2628"/>
                      <a:pt x="16427" y="2539"/>
                      <a:pt x="16277" y="2448"/>
                    </a:cubicBezTo>
                    <a:cubicBezTo>
                      <a:pt x="16197" y="2408"/>
                      <a:pt x="16117" y="2359"/>
                      <a:pt x="16037" y="2319"/>
                    </a:cubicBezTo>
                    <a:cubicBezTo>
                      <a:pt x="15967" y="2268"/>
                      <a:pt x="15887" y="2229"/>
                      <a:pt x="15807" y="2189"/>
                    </a:cubicBezTo>
                    <a:cubicBezTo>
                      <a:pt x="15727" y="2149"/>
                      <a:pt x="15658" y="2109"/>
                      <a:pt x="15578" y="2069"/>
                    </a:cubicBezTo>
                    <a:cubicBezTo>
                      <a:pt x="15507" y="2029"/>
                      <a:pt x="15438" y="1979"/>
                      <a:pt x="15367" y="1929"/>
                    </a:cubicBezTo>
                    <a:cubicBezTo>
                      <a:pt x="15218" y="1839"/>
                      <a:pt x="15058" y="1769"/>
                      <a:pt x="14898" y="1689"/>
                    </a:cubicBezTo>
                    <a:cubicBezTo>
                      <a:pt x="14738" y="1619"/>
                      <a:pt x="14588" y="1539"/>
                      <a:pt x="14439" y="1460"/>
                    </a:cubicBezTo>
                    <a:cubicBezTo>
                      <a:pt x="14268" y="1369"/>
                      <a:pt x="14108" y="1289"/>
                      <a:pt x="13949" y="1209"/>
                    </a:cubicBezTo>
                    <a:cubicBezTo>
                      <a:pt x="13869" y="1160"/>
                      <a:pt x="13799" y="1120"/>
                      <a:pt x="13719" y="1080"/>
                    </a:cubicBezTo>
                    <a:cubicBezTo>
                      <a:pt x="13639" y="1030"/>
                      <a:pt x="13559" y="990"/>
                      <a:pt x="13479" y="950"/>
                    </a:cubicBezTo>
                    <a:cubicBezTo>
                      <a:pt x="13319" y="860"/>
                      <a:pt x="13160" y="760"/>
                      <a:pt x="13000" y="670"/>
                    </a:cubicBezTo>
                    <a:cubicBezTo>
                      <a:pt x="12869" y="590"/>
                      <a:pt x="12740" y="510"/>
                      <a:pt x="12610" y="450"/>
                    </a:cubicBezTo>
                    <a:cubicBezTo>
                      <a:pt x="12480" y="390"/>
                      <a:pt x="12350" y="340"/>
                      <a:pt x="12220" y="290"/>
                    </a:cubicBezTo>
                    <a:cubicBezTo>
                      <a:pt x="12061" y="201"/>
                      <a:pt x="11910" y="101"/>
                      <a:pt x="11741" y="30"/>
                    </a:cubicBezTo>
                    <a:lnTo>
                      <a:pt x="11621" y="1"/>
                    </a:ln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42" name="Google Shape;1542;p50"/>
              <p:cNvSpPr/>
              <p:nvPr/>
            </p:nvSpPr>
            <p:spPr>
              <a:xfrm>
                <a:off x="4558275" y="4320750"/>
                <a:ext cx="31750" cy="17450"/>
              </a:xfrm>
              <a:custGeom>
                <a:avLst/>
                <a:gdLst/>
                <a:ahLst/>
                <a:cxnLst/>
                <a:rect l="l" t="t" r="r" b="b"/>
                <a:pathLst>
                  <a:path w="1270" h="698" extrusionOk="0">
                    <a:moveTo>
                      <a:pt x="1240" y="0"/>
                    </a:moveTo>
                    <a:cubicBezTo>
                      <a:pt x="1220" y="0"/>
                      <a:pt x="1210" y="10"/>
                      <a:pt x="1190" y="20"/>
                    </a:cubicBezTo>
                    <a:cubicBezTo>
                      <a:pt x="1170" y="30"/>
                      <a:pt x="1160" y="40"/>
                      <a:pt x="1140" y="40"/>
                    </a:cubicBezTo>
                    <a:cubicBezTo>
                      <a:pt x="1110" y="60"/>
                      <a:pt x="1070" y="80"/>
                      <a:pt x="1040" y="100"/>
                    </a:cubicBezTo>
                    <a:cubicBezTo>
                      <a:pt x="1000" y="120"/>
                      <a:pt x="970" y="140"/>
                      <a:pt x="940" y="160"/>
                    </a:cubicBezTo>
                    <a:cubicBezTo>
                      <a:pt x="900" y="180"/>
                      <a:pt x="860" y="200"/>
                      <a:pt x="830" y="220"/>
                    </a:cubicBezTo>
                    <a:lnTo>
                      <a:pt x="620" y="340"/>
                    </a:lnTo>
                    <a:cubicBezTo>
                      <a:pt x="551" y="380"/>
                      <a:pt x="471" y="420"/>
                      <a:pt x="400" y="460"/>
                    </a:cubicBezTo>
                    <a:cubicBezTo>
                      <a:pt x="371" y="470"/>
                      <a:pt x="340" y="490"/>
                      <a:pt x="311" y="510"/>
                    </a:cubicBezTo>
                    <a:cubicBezTo>
                      <a:pt x="280" y="520"/>
                      <a:pt x="251" y="540"/>
                      <a:pt x="220" y="550"/>
                    </a:cubicBezTo>
                    <a:cubicBezTo>
                      <a:pt x="211" y="560"/>
                      <a:pt x="191" y="570"/>
                      <a:pt x="171" y="580"/>
                    </a:cubicBezTo>
                    <a:cubicBezTo>
                      <a:pt x="160" y="580"/>
                      <a:pt x="160" y="590"/>
                      <a:pt x="151" y="590"/>
                    </a:cubicBezTo>
                    <a:cubicBezTo>
                      <a:pt x="141" y="600"/>
                      <a:pt x="131" y="600"/>
                      <a:pt x="121" y="610"/>
                    </a:cubicBezTo>
                    <a:cubicBezTo>
                      <a:pt x="101" y="610"/>
                      <a:pt x="81" y="620"/>
                      <a:pt x="71" y="630"/>
                    </a:cubicBezTo>
                    <a:cubicBezTo>
                      <a:pt x="51" y="630"/>
                      <a:pt x="31" y="640"/>
                      <a:pt x="21" y="650"/>
                    </a:cubicBezTo>
                    <a:cubicBezTo>
                      <a:pt x="11" y="650"/>
                      <a:pt x="1" y="659"/>
                      <a:pt x="1" y="659"/>
                    </a:cubicBezTo>
                    <a:lnTo>
                      <a:pt x="1" y="679"/>
                    </a:lnTo>
                    <a:cubicBezTo>
                      <a:pt x="11" y="690"/>
                      <a:pt x="11" y="690"/>
                      <a:pt x="21" y="690"/>
                    </a:cubicBezTo>
                    <a:cubicBezTo>
                      <a:pt x="26" y="695"/>
                      <a:pt x="28" y="697"/>
                      <a:pt x="31" y="697"/>
                    </a:cubicBezTo>
                    <a:cubicBezTo>
                      <a:pt x="33" y="697"/>
                      <a:pt x="36" y="695"/>
                      <a:pt x="41" y="690"/>
                    </a:cubicBezTo>
                    <a:cubicBezTo>
                      <a:pt x="61" y="690"/>
                      <a:pt x="81" y="679"/>
                      <a:pt x="101" y="670"/>
                    </a:cubicBezTo>
                    <a:cubicBezTo>
                      <a:pt x="121" y="659"/>
                      <a:pt x="131" y="650"/>
                      <a:pt x="151" y="650"/>
                    </a:cubicBezTo>
                    <a:lnTo>
                      <a:pt x="211" y="620"/>
                    </a:lnTo>
                    <a:cubicBezTo>
                      <a:pt x="220" y="610"/>
                      <a:pt x="240" y="600"/>
                      <a:pt x="260" y="590"/>
                    </a:cubicBezTo>
                    <a:cubicBezTo>
                      <a:pt x="331" y="550"/>
                      <a:pt x="400" y="510"/>
                      <a:pt x="471" y="480"/>
                    </a:cubicBezTo>
                    <a:cubicBezTo>
                      <a:pt x="540" y="430"/>
                      <a:pt x="620" y="390"/>
                      <a:pt x="690" y="350"/>
                    </a:cubicBezTo>
                    <a:cubicBezTo>
                      <a:pt x="760" y="320"/>
                      <a:pt x="830" y="280"/>
                      <a:pt x="900" y="240"/>
                    </a:cubicBezTo>
                    <a:cubicBezTo>
                      <a:pt x="1020" y="170"/>
                      <a:pt x="1130" y="100"/>
                      <a:pt x="1260" y="40"/>
                    </a:cubicBezTo>
                    <a:cubicBezTo>
                      <a:pt x="1270" y="30"/>
                      <a:pt x="1270" y="20"/>
                      <a:pt x="1270" y="20"/>
                    </a:cubicBezTo>
                    <a:lnTo>
                      <a:pt x="1270" y="10"/>
                    </a:lnTo>
                    <a:cubicBezTo>
                      <a:pt x="1270" y="0"/>
                      <a:pt x="1260" y="0"/>
                      <a:pt x="1250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43" name="Google Shape;1543;p50"/>
              <p:cNvSpPr/>
              <p:nvPr/>
            </p:nvSpPr>
            <p:spPr>
              <a:xfrm>
                <a:off x="4476850" y="4338975"/>
                <a:ext cx="87200" cy="48925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1957" extrusionOk="0">
                    <a:moveTo>
                      <a:pt x="3437" y="1"/>
                    </a:moveTo>
                    <a:cubicBezTo>
                      <a:pt x="3417" y="10"/>
                      <a:pt x="3408" y="10"/>
                      <a:pt x="3398" y="21"/>
                    </a:cubicBezTo>
                    <a:lnTo>
                      <a:pt x="2978" y="230"/>
                    </a:lnTo>
                    <a:lnTo>
                      <a:pt x="2558" y="440"/>
                    </a:lnTo>
                    <a:cubicBezTo>
                      <a:pt x="2549" y="440"/>
                      <a:pt x="2538" y="450"/>
                      <a:pt x="2529" y="450"/>
                    </a:cubicBezTo>
                    <a:cubicBezTo>
                      <a:pt x="2458" y="480"/>
                      <a:pt x="2398" y="520"/>
                      <a:pt x="2329" y="550"/>
                    </a:cubicBezTo>
                    <a:cubicBezTo>
                      <a:pt x="2298" y="570"/>
                      <a:pt x="2258" y="580"/>
                      <a:pt x="2218" y="600"/>
                    </a:cubicBezTo>
                    <a:cubicBezTo>
                      <a:pt x="2189" y="620"/>
                      <a:pt x="2159" y="640"/>
                      <a:pt x="2129" y="650"/>
                    </a:cubicBezTo>
                    <a:lnTo>
                      <a:pt x="1919" y="770"/>
                    </a:lnTo>
                    <a:cubicBezTo>
                      <a:pt x="1839" y="820"/>
                      <a:pt x="1769" y="860"/>
                      <a:pt x="1689" y="900"/>
                    </a:cubicBezTo>
                    <a:cubicBezTo>
                      <a:pt x="1629" y="940"/>
                      <a:pt x="1559" y="980"/>
                      <a:pt x="1489" y="1020"/>
                    </a:cubicBezTo>
                    <a:cubicBezTo>
                      <a:pt x="1430" y="1060"/>
                      <a:pt x="1359" y="1100"/>
                      <a:pt x="1290" y="1140"/>
                    </a:cubicBezTo>
                    <a:cubicBezTo>
                      <a:pt x="1219" y="1189"/>
                      <a:pt x="1150" y="1229"/>
                      <a:pt x="1090" y="1269"/>
                    </a:cubicBezTo>
                    <a:cubicBezTo>
                      <a:pt x="1050" y="1289"/>
                      <a:pt x="1019" y="1309"/>
                      <a:pt x="980" y="1329"/>
                    </a:cubicBezTo>
                    <a:cubicBezTo>
                      <a:pt x="950" y="1360"/>
                      <a:pt x="910" y="1380"/>
                      <a:pt x="870" y="1400"/>
                    </a:cubicBezTo>
                    <a:cubicBezTo>
                      <a:pt x="810" y="1440"/>
                      <a:pt x="740" y="1480"/>
                      <a:pt x="680" y="1509"/>
                    </a:cubicBezTo>
                    <a:cubicBezTo>
                      <a:pt x="600" y="1549"/>
                      <a:pt x="530" y="1589"/>
                      <a:pt x="460" y="1639"/>
                    </a:cubicBezTo>
                    <a:lnTo>
                      <a:pt x="251" y="1759"/>
                    </a:lnTo>
                    <a:cubicBezTo>
                      <a:pt x="220" y="1789"/>
                      <a:pt x="180" y="1809"/>
                      <a:pt x="151" y="1829"/>
                    </a:cubicBezTo>
                    <a:cubicBezTo>
                      <a:pt x="111" y="1849"/>
                      <a:pt x="80" y="1879"/>
                      <a:pt x="51" y="1899"/>
                    </a:cubicBezTo>
                    <a:cubicBezTo>
                      <a:pt x="40" y="1909"/>
                      <a:pt x="20" y="1919"/>
                      <a:pt x="11" y="1929"/>
                    </a:cubicBezTo>
                    <a:cubicBezTo>
                      <a:pt x="0" y="1939"/>
                      <a:pt x="0" y="1949"/>
                      <a:pt x="11" y="1949"/>
                    </a:cubicBezTo>
                    <a:cubicBezTo>
                      <a:pt x="11" y="1954"/>
                      <a:pt x="13" y="1957"/>
                      <a:pt x="17" y="1957"/>
                    </a:cubicBezTo>
                    <a:cubicBezTo>
                      <a:pt x="21" y="1957"/>
                      <a:pt x="26" y="1954"/>
                      <a:pt x="31" y="1949"/>
                    </a:cubicBezTo>
                    <a:cubicBezTo>
                      <a:pt x="51" y="1929"/>
                      <a:pt x="80" y="1909"/>
                      <a:pt x="100" y="1889"/>
                    </a:cubicBezTo>
                    <a:cubicBezTo>
                      <a:pt x="120" y="1879"/>
                      <a:pt x="131" y="1869"/>
                      <a:pt x="151" y="1859"/>
                    </a:cubicBezTo>
                    <a:cubicBezTo>
                      <a:pt x="171" y="1849"/>
                      <a:pt x="191" y="1839"/>
                      <a:pt x="200" y="1829"/>
                    </a:cubicBezTo>
                    <a:cubicBezTo>
                      <a:pt x="220" y="1809"/>
                      <a:pt x="240" y="1799"/>
                      <a:pt x="260" y="1789"/>
                    </a:cubicBezTo>
                    <a:cubicBezTo>
                      <a:pt x="280" y="1779"/>
                      <a:pt x="290" y="1769"/>
                      <a:pt x="310" y="1759"/>
                    </a:cubicBezTo>
                    <a:cubicBezTo>
                      <a:pt x="380" y="1719"/>
                      <a:pt x="440" y="1679"/>
                      <a:pt x="510" y="1639"/>
                    </a:cubicBezTo>
                    <a:cubicBezTo>
                      <a:pt x="580" y="1600"/>
                      <a:pt x="660" y="1560"/>
                      <a:pt x="730" y="1529"/>
                    </a:cubicBezTo>
                    <a:cubicBezTo>
                      <a:pt x="800" y="1489"/>
                      <a:pt x="870" y="1449"/>
                      <a:pt x="950" y="1409"/>
                    </a:cubicBezTo>
                    <a:cubicBezTo>
                      <a:pt x="1019" y="1369"/>
                      <a:pt x="1079" y="1329"/>
                      <a:pt x="1150" y="1289"/>
                    </a:cubicBezTo>
                    <a:cubicBezTo>
                      <a:pt x="1219" y="1240"/>
                      <a:pt x="1290" y="1200"/>
                      <a:pt x="1359" y="1160"/>
                    </a:cubicBezTo>
                    <a:cubicBezTo>
                      <a:pt x="1430" y="1120"/>
                      <a:pt x="1489" y="1080"/>
                      <a:pt x="1559" y="1050"/>
                    </a:cubicBezTo>
                    <a:cubicBezTo>
                      <a:pt x="1629" y="1010"/>
                      <a:pt x="1699" y="960"/>
                      <a:pt x="1779" y="920"/>
                    </a:cubicBezTo>
                    <a:cubicBezTo>
                      <a:pt x="1839" y="890"/>
                      <a:pt x="1909" y="850"/>
                      <a:pt x="1979" y="810"/>
                    </a:cubicBezTo>
                    <a:cubicBezTo>
                      <a:pt x="2049" y="770"/>
                      <a:pt x="2119" y="730"/>
                      <a:pt x="2199" y="700"/>
                    </a:cubicBezTo>
                    <a:cubicBezTo>
                      <a:pt x="2269" y="660"/>
                      <a:pt x="2338" y="620"/>
                      <a:pt x="2418" y="590"/>
                    </a:cubicBezTo>
                    <a:cubicBezTo>
                      <a:pt x="2489" y="560"/>
                      <a:pt x="2549" y="520"/>
                      <a:pt x="2618" y="490"/>
                    </a:cubicBezTo>
                    <a:cubicBezTo>
                      <a:pt x="2698" y="450"/>
                      <a:pt x="2768" y="420"/>
                      <a:pt x="2848" y="381"/>
                    </a:cubicBezTo>
                    <a:cubicBezTo>
                      <a:pt x="2918" y="341"/>
                      <a:pt x="2998" y="301"/>
                      <a:pt x="3068" y="270"/>
                    </a:cubicBezTo>
                    <a:cubicBezTo>
                      <a:pt x="3138" y="230"/>
                      <a:pt x="3198" y="201"/>
                      <a:pt x="3258" y="170"/>
                    </a:cubicBezTo>
                    <a:cubicBezTo>
                      <a:pt x="3328" y="130"/>
                      <a:pt x="3398" y="101"/>
                      <a:pt x="3468" y="61"/>
                    </a:cubicBezTo>
                    <a:cubicBezTo>
                      <a:pt x="3477" y="50"/>
                      <a:pt x="3488" y="30"/>
                      <a:pt x="3477" y="10"/>
                    </a:cubicBezTo>
                    <a:cubicBezTo>
                      <a:pt x="3477" y="1"/>
                      <a:pt x="3457" y="1"/>
                      <a:pt x="3448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44" name="Google Shape;1544;p50"/>
              <p:cNvSpPr/>
              <p:nvPr/>
            </p:nvSpPr>
            <p:spPr>
              <a:xfrm>
                <a:off x="4353700" y="4412650"/>
                <a:ext cx="6947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2779" h="1705" extrusionOk="0">
                    <a:moveTo>
                      <a:pt x="2728" y="1"/>
                    </a:moveTo>
                    <a:cubicBezTo>
                      <a:pt x="2708" y="11"/>
                      <a:pt x="2688" y="21"/>
                      <a:pt x="2659" y="31"/>
                    </a:cubicBezTo>
                    <a:cubicBezTo>
                      <a:pt x="2648" y="41"/>
                      <a:pt x="2628" y="51"/>
                      <a:pt x="2608" y="61"/>
                    </a:cubicBezTo>
                    <a:cubicBezTo>
                      <a:pt x="2579" y="81"/>
                      <a:pt x="2539" y="101"/>
                      <a:pt x="2508" y="121"/>
                    </a:cubicBezTo>
                    <a:cubicBezTo>
                      <a:pt x="2439" y="161"/>
                      <a:pt x="2379" y="201"/>
                      <a:pt x="2308" y="241"/>
                    </a:cubicBezTo>
                    <a:cubicBezTo>
                      <a:pt x="2239" y="291"/>
                      <a:pt x="2169" y="341"/>
                      <a:pt x="2099" y="381"/>
                    </a:cubicBezTo>
                    <a:cubicBezTo>
                      <a:pt x="2029" y="421"/>
                      <a:pt x="1969" y="461"/>
                      <a:pt x="1899" y="501"/>
                    </a:cubicBezTo>
                    <a:cubicBezTo>
                      <a:pt x="1829" y="551"/>
                      <a:pt x="1759" y="591"/>
                      <a:pt x="1689" y="640"/>
                    </a:cubicBezTo>
                    <a:cubicBezTo>
                      <a:pt x="1619" y="680"/>
                      <a:pt x="1560" y="720"/>
                      <a:pt x="1489" y="760"/>
                    </a:cubicBezTo>
                    <a:cubicBezTo>
                      <a:pt x="1420" y="800"/>
                      <a:pt x="1349" y="851"/>
                      <a:pt x="1269" y="891"/>
                    </a:cubicBezTo>
                    <a:cubicBezTo>
                      <a:pt x="1209" y="931"/>
                      <a:pt x="1140" y="971"/>
                      <a:pt x="1080" y="1011"/>
                    </a:cubicBezTo>
                    <a:cubicBezTo>
                      <a:pt x="1010" y="1051"/>
                      <a:pt x="940" y="1100"/>
                      <a:pt x="870" y="1140"/>
                    </a:cubicBezTo>
                    <a:lnTo>
                      <a:pt x="660" y="1260"/>
                    </a:lnTo>
                    <a:cubicBezTo>
                      <a:pt x="590" y="1300"/>
                      <a:pt x="520" y="1350"/>
                      <a:pt x="450" y="1390"/>
                    </a:cubicBezTo>
                    <a:cubicBezTo>
                      <a:pt x="380" y="1430"/>
                      <a:pt x="301" y="1470"/>
                      <a:pt x="230" y="1510"/>
                    </a:cubicBezTo>
                    <a:cubicBezTo>
                      <a:pt x="161" y="1540"/>
                      <a:pt x="90" y="1580"/>
                      <a:pt x="30" y="1620"/>
                    </a:cubicBezTo>
                    <a:cubicBezTo>
                      <a:pt x="21" y="1620"/>
                      <a:pt x="21" y="1620"/>
                      <a:pt x="21" y="1630"/>
                    </a:cubicBezTo>
                    <a:cubicBezTo>
                      <a:pt x="1" y="1640"/>
                      <a:pt x="1" y="1660"/>
                      <a:pt x="10" y="1680"/>
                    </a:cubicBezTo>
                    <a:cubicBezTo>
                      <a:pt x="10" y="1690"/>
                      <a:pt x="21" y="1690"/>
                      <a:pt x="21" y="1700"/>
                    </a:cubicBezTo>
                    <a:cubicBezTo>
                      <a:pt x="34" y="1700"/>
                      <a:pt x="43" y="1704"/>
                      <a:pt x="53" y="1704"/>
                    </a:cubicBezTo>
                    <a:cubicBezTo>
                      <a:pt x="58" y="1704"/>
                      <a:pt x="64" y="1703"/>
                      <a:pt x="70" y="1700"/>
                    </a:cubicBezTo>
                    <a:cubicBezTo>
                      <a:pt x="141" y="1660"/>
                      <a:pt x="210" y="1610"/>
                      <a:pt x="290" y="1570"/>
                    </a:cubicBezTo>
                    <a:cubicBezTo>
                      <a:pt x="321" y="1550"/>
                      <a:pt x="350" y="1530"/>
                      <a:pt x="390" y="1510"/>
                    </a:cubicBezTo>
                    <a:cubicBezTo>
                      <a:pt x="420" y="1490"/>
                      <a:pt x="460" y="1470"/>
                      <a:pt x="490" y="1450"/>
                    </a:cubicBezTo>
                    <a:cubicBezTo>
                      <a:pt x="570" y="1400"/>
                      <a:pt x="640" y="1360"/>
                      <a:pt x="710" y="1310"/>
                    </a:cubicBezTo>
                    <a:cubicBezTo>
                      <a:pt x="780" y="1270"/>
                      <a:pt x="850" y="1230"/>
                      <a:pt x="910" y="1190"/>
                    </a:cubicBezTo>
                    <a:cubicBezTo>
                      <a:pt x="980" y="1140"/>
                      <a:pt x="1050" y="1100"/>
                      <a:pt x="1120" y="1051"/>
                    </a:cubicBezTo>
                    <a:cubicBezTo>
                      <a:pt x="1189" y="1020"/>
                      <a:pt x="1249" y="971"/>
                      <a:pt x="1320" y="940"/>
                    </a:cubicBezTo>
                    <a:cubicBezTo>
                      <a:pt x="1389" y="891"/>
                      <a:pt x="1460" y="851"/>
                      <a:pt x="1540" y="800"/>
                    </a:cubicBezTo>
                    <a:cubicBezTo>
                      <a:pt x="1599" y="760"/>
                      <a:pt x="1669" y="720"/>
                      <a:pt x="1729" y="680"/>
                    </a:cubicBezTo>
                    <a:cubicBezTo>
                      <a:pt x="1869" y="600"/>
                      <a:pt x="2009" y="511"/>
                      <a:pt x="2149" y="431"/>
                    </a:cubicBezTo>
                    <a:cubicBezTo>
                      <a:pt x="2219" y="391"/>
                      <a:pt x="2289" y="341"/>
                      <a:pt x="2348" y="301"/>
                    </a:cubicBezTo>
                    <a:cubicBezTo>
                      <a:pt x="2419" y="261"/>
                      <a:pt x="2488" y="221"/>
                      <a:pt x="2548" y="181"/>
                    </a:cubicBezTo>
                    <a:cubicBezTo>
                      <a:pt x="2588" y="161"/>
                      <a:pt x="2619" y="141"/>
                      <a:pt x="2648" y="121"/>
                    </a:cubicBezTo>
                    <a:cubicBezTo>
                      <a:pt x="2668" y="111"/>
                      <a:pt x="2679" y="101"/>
                      <a:pt x="2699" y="91"/>
                    </a:cubicBezTo>
                    <a:cubicBezTo>
                      <a:pt x="2719" y="81"/>
                      <a:pt x="2739" y="71"/>
                      <a:pt x="2759" y="71"/>
                    </a:cubicBezTo>
                    <a:cubicBezTo>
                      <a:pt x="2779" y="61"/>
                      <a:pt x="2779" y="51"/>
                      <a:pt x="2779" y="31"/>
                    </a:cubicBezTo>
                    <a:lnTo>
                      <a:pt x="2779" y="21"/>
                    </a:lnTo>
                    <a:cubicBezTo>
                      <a:pt x="2768" y="11"/>
                      <a:pt x="2768" y="1"/>
                      <a:pt x="2759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45" name="Google Shape;1545;p50"/>
              <p:cNvSpPr/>
              <p:nvPr/>
            </p:nvSpPr>
            <p:spPr>
              <a:xfrm>
                <a:off x="4362450" y="4428150"/>
                <a:ext cx="45475" cy="27600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1104" extrusionOk="0">
                    <a:moveTo>
                      <a:pt x="1799" y="0"/>
                    </a:moveTo>
                    <a:cubicBezTo>
                      <a:pt x="1789" y="0"/>
                      <a:pt x="1789" y="0"/>
                      <a:pt x="1779" y="11"/>
                    </a:cubicBezTo>
                    <a:cubicBezTo>
                      <a:pt x="1709" y="60"/>
                      <a:pt x="1629" y="111"/>
                      <a:pt x="1549" y="151"/>
                    </a:cubicBezTo>
                    <a:cubicBezTo>
                      <a:pt x="1489" y="200"/>
                      <a:pt x="1419" y="240"/>
                      <a:pt x="1349" y="280"/>
                    </a:cubicBezTo>
                    <a:cubicBezTo>
                      <a:pt x="1289" y="320"/>
                      <a:pt x="1219" y="360"/>
                      <a:pt x="1150" y="400"/>
                    </a:cubicBezTo>
                    <a:cubicBezTo>
                      <a:pt x="1119" y="420"/>
                      <a:pt x="1079" y="440"/>
                      <a:pt x="1039" y="460"/>
                    </a:cubicBezTo>
                    <a:cubicBezTo>
                      <a:pt x="999" y="480"/>
                      <a:pt x="970" y="490"/>
                      <a:pt x="930" y="510"/>
                    </a:cubicBezTo>
                    <a:cubicBezTo>
                      <a:pt x="859" y="550"/>
                      <a:pt x="799" y="580"/>
                      <a:pt x="730" y="620"/>
                    </a:cubicBezTo>
                    <a:cubicBezTo>
                      <a:pt x="660" y="660"/>
                      <a:pt x="580" y="710"/>
                      <a:pt x="510" y="750"/>
                    </a:cubicBezTo>
                    <a:cubicBezTo>
                      <a:pt x="440" y="790"/>
                      <a:pt x="380" y="830"/>
                      <a:pt x="310" y="860"/>
                    </a:cubicBezTo>
                    <a:lnTo>
                      <a:pt x="100" y="980"/>
                    </a:lnTo>
                    <a:lnTo>
                      <a:pt x="90" y="980"/>
                    </a:lnTo>
                    <a:cubicBezTo>
                      <a:pt x="70" y="1000"/>
                      <a:pt x="50" y="1010"/>
                      <a:pt x="30" y="1020"/>
                    </a:cubicBezTo>
                    <a:cubicBezTo>
                      <a:pt x="11" y="1030"/>
                      <a:pt x="0" y="1060"/>
                      <a:pt x="11" y="1080"/>
                    </a:cubicBezTo>
                    <a:cubicBezTo>
                      <a:pt x="18" y="1094"/>
                      <a:pt x="36" y="1104"/>
                      <a:pt x="53" y="1104"/>
                    </a:cubicBezTo>
                    <a:cubicBezTo>
                      <a:pt x="59" y="1104"/>
                      <a:pt x="65" y="1102"/>
                      <a:pt x="70" y="1100"/>
                    </a:cubicBezTo>
                    <a:cubicBezTo>
                      <a:pt x="110" y="1070"/>
                      <a:pt x="150" y="1050"/>
                      <a:pt x="190" y="1030"/>
                    </a:cubicBezTo>
                    <a:cubicBezTo>
                      <a:pt x="220" y="1010"/>
                      <a:pt x="260" y="990"/>
                      <a:pt x="290" y="970"/>
                    </a:cubicBezTo>
                    <a:cubicBezTo>
                      <a:pt x="330" y="950"/>
                      <a:pt x="370" y="930"/>
                      <a:pt x="410" y="900"/>
                    </a:cubicBezTo>
                    <a:cubicBezTo>
                      <a:pt x="450" y="880"/>
                      <a:pt x="480" y="860"/>
                      <a:pt x="520" y="840"/>
                    </a:cubicBezTo>
                    <a:cubicBezTo>
                      <a:pt x="580" y="800"/>
                      <a:pt x="640" y="760"/>
                      <a:pt x="710" y="720"/>
                    </a:cubicBezTo>
                    <a:cubicBezTo>
                      <a:pt x="740" y="700"/>
                      <a:pt x="779" y="680"/>
                      <a:pt x="819" y="660"/>
                    </a:cubicBezTo>
                    <a:cubicBezTo>
                      <a:pt x="850" y="640"/>
                      <a:pt x="890" y="610"/>
                      <a:pt x="930" y="590"/>
                    </a:cubicBezTo>
                    <a:cubicBezTo>
                      <a:pt x="970" y="570"/>
                      <a:pt x="999" y="550"/>
                      <a:pt x="1039" y="530"/>
                    </a:cubicBezTo>
                    <a:cubicBezTo>
                      <a:pt x="1070" y="520"/>
                      <a:pt x="1099" y="500"/>
                      <a:pt x="1130" y="480"/>
                    </a:cubicBezTo>
                    <a:cubicBezTo>
                      <a:pt x="1159" y="460"/>
                      <a:pt x="1199" y="440"/>
                      <a:pt x="1229" y="420"/>
                    </a:cubicBezTo>
                    <a:cubicBezTo>
                      <a:pt x="1269" y="400"/>
                      <a:pt x="1309" y="380"/>
                      <a:pt x="1349" y="351"/>
                    </a:cubicBezTo>
                    <a:cubicBezTo>
                      <a:pt x="1479" y="271"/>
                      <a:pt x="1609" y="180"/>
                      <a:pt x="1749" y="91"/>
                    </a:cubicBezTo>
                    <a:cubicBezTo>
                      <a:pt x="1769" y="80"/>
                      <a:pt x="1789" y="71"/>
                      <a:pt x="1809" y="51"/>
                    </a:cubicBezTo>
                    <a:lnTo>
                      <a:pt x="1819" y="40"/>
                    </a:lnTo>
                    <a:lnTo>
                      <a:pt x="1819" y="20"/>
                    </a:lnTo>
                    <a:lnTo>
                      <a:pt x="1799" y="0"/>
                    </a:ln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46" name="Google Shape;1546;p50"/>
              <p:cNvSpPr/>
              <p:nvPr/>
            </p:nvSpPr>
            <p:spPr>
              <a:xfrm>
                <a:off x="4159100" y="4394175"/>
                <a:ext cx="213125" cy="87225"/>
              </a:xfrm>
              <a:custGeom>
                <a:avLst/>
                <a:gdLst/>
                <a:ahLst/>
                <a:cxnLst/>
                <a:rect l="l" t="t" r="r" b="b"/>
                <a:pathLst>
                  <a:path w="8525" h="3489" extrusionOk="0">
                    <a:moveTo>
                      <a:pt x="61" y="1"/>
                    </a:moveTo>
                    <a:lnTo>
                      <a:pt x="1" y="111"/>
                    </a:lnTo>
                    <a:cubicBezTo>
                      <a:pt x="11" y="131"/>
                      <a:pt x="31" y="140"/>
                      <a:pt x="41" y="151"/>
                    </a:cubicBezTo>
                    <a:cubicBezTo>
                      <a:pt x="111" y="211"/>
                      <a:pt x="171" y="260"/>
                      <a:pt x="241" y="320"/>
                    </a:cubicBezTo>
                    <a:cubicBezTo>
                      <a:pt x="301" y="371"/>
                      <a:pt x="371" y="420"/>
                      <a:pt x="451" y="460"/>
                    </a:cubicBezTo>
                    <a:cubicBezTo>
                      <a:pt x="520" y="500"/>
                      <a:pt x="600" y="540"/>
                      <a:pt x="671" y="591"/>
                    </a:cubicBezTo>
                    <a:cubicBezTo>
                      <a:pt x="751" y="640"/>
                      <a:pt x="820" y="690"/>
                      <a:pt x="900" y="740"/>
                    </a:cubicBezTo>
                    <a:cubicBezTo>
                      <a:pt x="1050" y="830"/>
                      <a:pt x="1210" y="910"/>
                      <a:pt x="1370" y="990"/>
                    </a:cubicBezTo>
                    <a:cubicBezTo>
                      <a:pt x="1450" y="1030"/>
                      <a:pt x="1530" y="1070"/>
                      <a:pt x="1600" y="1110"/>
                    </a:cubicBezTo>
                    <a:cubicBezTo>
                      <a:pt x="1679" y="1150"/>
                      <a:pt x="1750" y="1190"/>
                      <a:pt x="1830" y="1240"/>
                    </a:cubicBezTo>
                    <a:cubicBezTo>
                      <a:pt x="1910" y="1290"/>
                      <a:pt x="1990" y="1330"/>
                      <a:pt x="2079" y="1379"/>
                    </a:cubicBezTo>
                    <a:cubicBezTo>
                      <a:pt x="2149" y="1419"/>
                      <a:pt x="2229" y="1450"/>
                      <a:pt x="2299" y="1490"/>
                    </a:cubicBezTo>
                    <a:cubicBezTo>
                      <a:pt x="2459" y="1570"/>
                      <a:pt x="2609" y="1659"/>
                      <a:pt x="2769" y="1750"/>
                    </a:cubicBezTo>
                    <a:cubicBezTo>
                      <a:pt x="2838" y="1790"/>
                      <a:pt x="2898" y="1839"/>
                      <a:pt x="2969" y="1869"/>
                    </a:cubicBezTo>
                    <a:cubicBezTo>
                      <a:pt x="3049" y="1919"/>
                      <a:pt x="3138" y="1959"/>
                      <a:pt x="3218" y="1999"/>
                    </a:cubicBezTo>
                    <a:cubicBezTo>
                      <a:pt x="3289" y="2049"/>
                      <a:pt x="3358" y="2089"/>
                      <a:pt x="3438" y="2139"/>
                    </a:cubicBezTo>
                    <a:cubicBezTo>
                      <a:pt x="3508" y="2189"/>
                      <a:pt x="3578" y="2239"/>
                      <a:pt x="3648" y="2279"/>
                    </a:cubicBezTo>
                    <a:cubicBezTo>
                      <a:pt x="3738" y="2339"/>
                      <a:pt x="3838" y="2399"/>
                      <a:pt x="3938" y="2459"/>
                    </a:cubicBezTo>
                    <a:cubicBezTo>
                      <a:pt x="4028" y="2509"/>
                      <a:pt x="4128" y="2569"/>
                      <a:pt x="4217" y="2629"/>
                    </a:cubicBezTo>
                    <a:cubicBezTo>
                      <a:pt x="4317" y="2689"/>
                      <a:pt x="4408" y="2749"/>
                      <a:pt x="4497" y="2809"/>
                    </a:cubicBezTo>
                    <a:cubicBezTo>
                      <a:pt x="4607" y="2858"/>
                      <a:pt x="4707" y="2909"/>
                      <a:pt x="4817" y="2949"/>
                    </a:cubicBezTo>
                    <a:cubicBezTo>
                      <a:pt x="4957" y="3018"/>
                      <a:pt x="5087" y="3098"/>
                      <a:pt x="5227" y="3168"/>
                    </a:cubicBezTo>
                    <a:lnTo>
                      <a:pt x="5347" y="3228"/>
                    </a:lnTo>
                    <a:cubicBezTo>
                      <a:pt x="5387" y="3248"/>
                      <a:pt x="5416" y="3258"/>
                      <a:pt x="5456" y="3268"/>
                    </a:cubicBezTo>
                    <a:cubicBezTo>
                      <a:pt x="5487" y="3288"/>
                      <a:pt x="5527" y="3298"/>
                      <a:pt x="5556" y="3308"/>
                    </a:cubicBezTo>
                    <a:cubicBezTo>
                      <a:pt x="5596" y="3318"/>
                      <a:pt x="5636" y="3318"/>
                      <a:pt x="5687" y="3318"/>
                    </a:cubicBezTo>
                    <a:cubicBezTo>
                      <a:pt x="5687" y="3378"/>
                      <a:pt x="5696" y="3438"/>
                      <a:pt x="5707" y="3488"/>
                    </a:cubicBezTo>
                    <a:lnTo>
                      <a:pt x="5826" y="3478"/>
                    </a:lnTo>
                    <a:cubicBezTo>
                      <a:pt x="5826" y="3418"/>
                      <a:pt x="5816" y="3368"/>
                      <a:pt x="5806" y="3318"/>
                    </a:cubicBezTo>
                    <a:cubicBezTo>
                      <a:pt x="5876" y="3308"/>
                      <a:pt x="5936" y="3288"/>
                      <a:pt x="5996" y="3268"/>
                    </a:cubicBezTo>
                    <a:cubicBezTo>
                      <a:pt x="6066" y="3248"/>
                      <a:pt x="6136" y="3208"/>
                      <a:pt x="6196" y="3178"/>
                    </a:cubicBezTo>
                    <a:cubicBezTo>
                      <a:pt x="6276" y="3138"/>
                      <a:pt x="6346" y="3088"/>
                      <a:pt x="6426" y="3038"/>
                    </a:cubicBezTo>
                    <a:cubicBezTo>
                      <a:pt x="6575" y="2949"/>
                      <a:pt x="6735" y="2849"/>
                      <a:pt x="6895" y="2758"/>
                    </a:cubicBezTo>
                    <a:cubicBezTo>
                      <a:pt x="7045" y="2678"/>
                      <a:pt x="7195" y="2609"/>
                      <a:pt x="7345" y="2519"/>
                    </a:cubicBezTo>
                    <a:cubicBezTo>
                      <a:pt x="7485" y="2449"/>
                      <a:pt x="7615" y="2369"/>
                      <a:pt x="7745" y="2279"/>
                    </a:cubicBezTo>
                    <a:cubicBezTo>
                      <a:pt x="7765" y="2259"/>
                      <a:pt x="7785" y="2249"/>
                      <a:pt x="7805" y="2229"/>
                    </a:cubicBezTo>
                    <a:cubicBezTo>
                      <a:pt x="7885" y="2179"/>
                      <a:pt x="7965" y="2129"/>
                      <a:pt x="8034" y="2079"/>
                    </a:cubicBezTo>
                    <a:lnTo>
                      <a:pt x="8274" y="1929"/>
                    </a:lnTo>
                    <a:cubicBezTo>
                      <a:pt x="8354" y="1879"/>
                      <a:pt x="8444" y="1829"/>
                      <a:pt x="8524" y="1779"/>
                    </a:cubicBezTo>
                    <a:lnTo>
                      <a:pt x="8454" y="1679"/>
                    </a:lnTo>
                    <a:cubicBezTo>
                      <a:pt x="8414" y="1699"/>
                      <a:pt x="8384" y="1719"/>
                      <a:pt x="8344" y="1750"/>
                    </a:cubicBezTo>
                    <a:cubicBezTo>
                      <a:pt x="8184" y="1839"/>
                      <a:pt x="8014" y="1939"/>
                      <a:pt x="7854" y="2049"/>
                    </a:cubicBezTo>
                    <a:cubicBezTo>
                      <a:pt x="7705" y="2149"/>
                      <a:pt x="7555" y="2239"/>
                      <a:pt x="7395" y="2329"/>
                    </a:cubicBezTo>
                    <a:cubicBezTo>
                      <a:pt x="7325" y="2379"/>
                      <a:pt x="7245" y="2419"/>
                      <a:pt x="7165" y="2459"/>
                    </a:cubicBezTo>
                    <a:cubicBezTo>
                      <a:pt x="7085" y="2499"/>
                      <a:pt x="7005" y="2529"/>
                      <a:pt x="6935" y="2569"/>
                    </a:cubicBezTo>
                    <a:cubicBezTo>
                      <a:pt x="6775" y="2649"/>
                      <a:pt x="6626" y="2729"/>
                      <a:pt x="6475" y="2809"/>
                    </a:cubicBezTo>
                    <a:cubicBezTo>
                      <a:pt x="6406" y="2858"/>
                      <a:pt x="6326" y="2898"/>
                      <a:pt x="6256" y="2949"/>
                    </a:cubicBezTo>
                    <a:cubicBezTo>
                      <a:pt x="6176" y="2998"/>
                      <a:pt x="6086" y="3038"/>
                      <a:pt x="6006" y="3078"/>
                    </a:cubicBezTo>
                    <a:cubicBezTo>
                      <a:pt x="5936" y="3098"/>
                      <a:pt x="5866" y="3118"/>
                      <a:pt x="5796" y="3128"/>
                    </a:cubicBezTo>
                    <a:cubicBezTo>
                      <a:pt x="5756" y="3128"/>
                      <a:pt x="5716" y="3128"/>
                      <a:pt x="5687" y="3118"/>
                    </a:cubicBezTo>
                    <a:cubicBezTo>
                      <a:pt x="5667" y="3118"/>
                      <a:pt x="5656" y="3108"/>
                      <a:pt x="5636" y="3108"/>
                    </a:cubicBezTo>
                    <a:cubicBezTo>
                      <a:pt x="5607" y="3088"/>
                      <a:pt x="5576" y="3058"/>
                      <a:pt x="5547" y="3038"/>
                    </a:cubicBezTo>
                    <a:cubicBezTo>
                      <a:pt x="5516" y="3018"/>
                      <a:pt x="5476" y="2989"/>
                      <a:pt x="5436" y="2969"/>
                    </a:cubicBezTo>
                    <a:cubicBezTo>
                      <a:pt x="5367" y="2918"/>
                      <a:pt x="5296" y="2878"/>
                      <a:pt x="5217" y="2829"/>
                    </a:cubicBezTo>
                    <a:cubicBezTo>
                      <a:pt x="5137" y="2778"/>
                      <a:pt x="5057" y="2738"/>
                      <a:pt x="4977" y="2698"/>
                    </a:cubicBezTo>
                    <a:cubicBezTo>
                      <a:pt x="4887" y="2649"/>
                      <a:pt x="4787" y="2618"/>
                      <a:pt x="4697" y="2578"/>
                    </a:cubicBezTo>
                    <a:cubicBezTo>
                      <a:pt x="4557" y="2509"/>
                      <a:pt x="4428" y="2419"/>
                      <a:pt x="4297" y="2349"/>
                    </a:cubicBezTo>
                    <a:cubicBezTo>
                      <a:pt x="4228" y="2299"/>
                      <a:pt x="4157" y="2259"/>
                      <a:pt x="4088" y="2229"/>
                    </a:cubicBezTo>
                    <a:cubicBezTo>
                      <a:pt x="4008" y="2179"/>
                      <a:pt x="3928" y="2149"/>
                      <a:pt x="3848" y="2099"/>
                    </a:cubicBezTo>
                    <a:lnTo>
                      <a:pt x="3638" y="1979"/>
                    </a:lnTo>
                    <a:cubicBezTo>
                      <a:pt x="3568" y="1929"/>
                      <a:pt x="3488" y="1879"/>
                      <a:pt x="3418" y="1839"/>
                    </a:cubicBezTo>
                    <a:cubicBezTo>
                      <a:pt x="3258" y="1759"/>
                      <a:pt x="3098" y="1690"/>
                      <a:pt x="2938" y="1599"/>
                    </a:cubicBezTo>
                    <a:cubicBezTo>
                      <a:pt x="2819" y="1539"/>
                      <a:pt x="2709" y="1470"/>
                      <a:pt x="2589" y="1399"/>
                    </a:cubicBezTo>
                    <a:cubicBezTo>
                      <a:pt x="2449" y="1339"/>
                      <a:pt x="2319" y="1270"/>
                      <a:pt x="2179" y="1210"/>
                    </a:cubicBezTo>
                    <a:cubicBezTo>
                      <a:pt x="2110" y="1170"/>
                      <a:pt x="2030" y="1130"/>
                      <a:pt x="1950" y="1090"/>
                    </a:cubicBezTo>
                    <a:cubicBezTo>
                      <a:pt x="1879" y="1050"/>
                      <a:pt x="1799" y="1010"/>
                      <a:pt x="1730" y="970"/>
                    </a:cubicBezTo>
                    <a:cubicBezTo>
                      <a:pt x="1570" y="890"/>
                      <a:pt x="1410" y="820"/>
                      <a:pt x="1250" y="750"/>
                    </a:cubicBezTo>
                    <a:cubicBezTo>
                      <a:pt x="1170" y="710"/>
                      <a:pt x="1080" y="660"/>
                      <a:pt x="1000" y="610"/>
                    </a:cubicBezTo>
                    <a:cubicBezTo>
                      <a:pt x="910" y="560"/>
                      <a:pt x="831" y="511"/>
                      <a:pt x="740" y="460"/>
                    </a:cubicBezTo>
                    <a:cubicBezTo>
                      <a:pt x="660" y="400"/>
                      <a:pt x="560" y="360"/>
                      <a:pt x="480" y="311"/>
                    </a:cubicBezTo>
                    <a:cubicBezTo>
                      <a:pt x="391" y="260"/>
                      <a:pt x="311" y="200"/>
                      <a:pt x="231" y="131"/>
                    </a:cubicBezTo>
                    <a:cubicBezTo>
                      <a:pt x="171" y="91"/>
                      <a:pt x="121" y="41"/>
                      <a:pt x="61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47" name="Google Shape;1547;p50"/>
              <p:cNvSpPr/>
              <p:nvPr/>
            </p:nvSpPr>
            <p:spPr>
              <a:xfrm>
                <a:off x="4264775" y="4469875"/>
                <a:ext cx="32500" cy="17750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710" extrusionOk="0">
                    <a:moveTo>
                      <a:pt x="1" y="1"/>
                    </a:moveTo>
                    <a:cubicBezTo>
                      <a:pt x="1" y="10"/>
                      <a:pt x="1" y="20"/>
                      <a:pt x="10" y="20"/>
                    </a:cubicBezTo>
                    <a:cubicBezTo>
                      <a:pt x="90" y="70"/>
                      <a:pt x="170" y="120"/>
                      <a:pt x="261" y="170"/>
                    </a:cubicBezTo>
                    <a:cubicBezTo>
                      <a:pt x="290" y="190"/>
                      <a:pt x="330" y="210"/>
                      <a:pt x="360" y="230"/>
                    </a:cubicBezTo>
                    <a:cubicBezTo>
                      <a:pt x="380" y="240"/>
                      <a:pt x="400" y="250"/>
                      <a:pt x="410" y="260"/>
                    </a:cubicBezTo>
                    <a:cubicBezTo>
                      <a:pt x="430" y="270"/>
                      <a:pt x="460" y="280"/>
                      <a:pt x="480" y="290"/>
                    </a:cubicBezTo>
                    <a:cubicBezTo>
                      <a:pt x="540" y="330"/>
                      <a:pt x="610" y="360"/>
                      <a:pt x="680" y="400"/>
                    </a:cubicBezTo>
                    <a:cubicBezTo>
                      <a:pt x="710" y="420"/>
                      <a:pt x="750" y="440"/>
                      <a:pt x="790" y="460"/>
                    </a:cubicBezTo>
                    <a:cubicBezTo>
                      <a:pt x="830" y="490"/>
                      <a:pt x="860" y="510"/>
                      <a:pt x="900" y="530"/>
                    </a:cubicBezTo>
                    <a:cubicBezTo>
                      <a:pt x="930" y="550"/>
                      <a:pt x="960" y="560"/>
                      <a:pt x="980" y="580"/>
                    </a:cubicBezTo>
                    <a:cubicBezTo>
                      <a:pt x="1000" y="580"/>
                      <a:pt x="1010" y="590"/>
                      <a:pt x="1020" y="600"/>
                    </a:cubicBezTo>
                    <a:cubicBezTo>
                      <a:pt x="1040" y="600"/>
                      <a:pt x="1049" y="610"/>
                      <a:pt x="1069" y="620"/>
                    </a:cubicBezTo>
                    <a:lnTo>
                      <a:pt x="1249" y="710"/>
                    </a:lnTo>
                    <a:lnTo>
                      <a:pt x="1280" y="710"/>
                    </a:lnTo>
                    <a:cubicBezTo>
                      <a:pt x="1280" y="710"/>
                      <a:pt x="1289" y="710"/>
                      <a:pt x="1289" y="700"/>
                    </a:cubicBezTo>
                    <a:cubicBezTo>
                      <a:pt x="1300" y="690"/>
                      <a:pt x="1300" y="680"/>
                      <a:pt x="1300" y="680"/>
                    </a:cubicBezTo>
                    <a:cubicBezTo>
                      <a:pt x="1300" y="670"/>
                      <a:pt x="1289" y="660"/>
                      <a:pt x="1280" y="660"/>
                    </a:cubicBezTo>
                    <a:cubicBezTo>
                      <a:pt x="1260" y="650"/>
                      <a:pt x="1229" y="630"/>
                      <a:pt x="1209" y="620"/>
                    </a:cubicBezTo>
                    <a:cubicBezTo>
                      <a:pt x="1189" y="610"/>
                      <a:pt x="1169" y="610"/>
                      <a:pt x="1160" y="600"/>
                    </a:cubicBezTo>
                    <a:lnTo>
                      <a:pt x="1149" y="600"/>
                    </a:lnTo>
                    <a:cubicBezTo>
                      <a:pt x="1129" y="590"/>
                      <a:pt x="1109" y="580"/>
                      <a:pt x="1080" y="560"/>
                    </a:cubicBezTo>
                    <a:cubicBezTo>
                      <a:pt x="1060" y="550"/>
                      <a:pt x="1029" y="540"/>
                      <a:pt x="1010" y="530"/>
                    </a:cubicBezTo>
                    <a:cubicBezTo>
                      <a:pt x="990" y="520"/>
                      <a:pt x="970" y="520"/>
                      <a:pt x="950" y="510"/>
                    </a:cubicBezTo>
                    <a:cubicBezTo>
                      <a:pt x="940" y="500"/>
                      <a:pt x="920" y="490"/>
                      <a:pt x="910" y="480"/>
                    </a:cubicBezTo>
                    <a:lnTo>
                      <a:pt x="790" y="420"/>
                    </a:lnTo>
                    <a:cubicBezTo>
                      <a:pt x="760" y="400"/>
                      <a:pt x="720" y="380"/>
                      <a:pt x="680" y="360"/>
                    </a:cubicBezTo>
                    <a:cubicBezTo>
                      <a:pt x="670" y="350"/>
                      <a:pt x="660" y="340"/>
                      <a:pt x="640" y="340"/>
                    </a:cubicBezTo>
                    <a:cubicBezTo>
                      <a:pt x="620" y="330"/>
                      <a:pt x="610" y="320"/>
                      <a:pt x="590" y="310"/>
                    </a:cubicBezTo>
                    <a:cubicBezTo>
                      <a:pt x="550" y="290"/>
                      <a:pt x="520" y="280"/>
                      <a:pt x="480" y="260"/>
                    </a:cubicBezTo>
                    <a:cubicBezTo>
                      <a:pt x="460" y="250"/>
                      <a:pt x="440" y="240"/>
                      <a:pt x="430" y="230"/>
                    </a:cubicBezTo>
                    <a:cubicBezTo>
                      <a:pt x="400" y="220"/>
                      <a:pt x="380" y="210"/>
                      <a:pt x="360" y="200"/>
                    </a:cubicBezTo>
                    <a:cubicBezTo>
                      <a:pt x="330" y="180"/>
                      <a:pt x="290" y="150"/>
                      <a:pt x="250" y="130"/>
                    </a:cubicBezTo>
                    <a:cubicBezTo>
                      <a:pt x="221" y="110"/>
                      <a:pt x="190" y="100"/>
                      <a:pt x="161" y="80"/>
                    </a:cubicBezTo>
                    <a:cubicBezTo>
                      <a:pt x="110" y="50"/>
                      <a:pt x="70" y="30"/>
                      <a:pt x="21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48" name="Google Shape;1548;p50"/>
              <p:cNvSpPr/>
              <p:nvPr/>
            </p:nvSpPr>
            <p:spPr>
              <a:xfrm>
                <a:off x="4233550" y="4443625"/>
                <a:ext cx="43250" cy="29625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185" extrusionOk="0">
                    <a:moveTo>
                      <a:pt x="20" y="1"/>
                    </a:moveTo>
                    <a:cubicBezTo>
                      <a:pt x="11" y="1"/>
                      <a:pt x="11" y="1"/>
                      <a:pt x="11" y="11"/>
                    </a:cubicBezTo>
                    <a:cubicBezTo>
                      <a:pt x="0" y="21"/>
                      <a:pt x="0" y="31"/>
                      <a:pt x="0" y="41"/>
                    </a:cubicBezTo>
                    <a:cubicBezTo>
                      <a:pt x="40" y="71"/>
                      <a:pt x="80" y="111"/>
                      <a:pt x="120" y="141"/>
                    </a:cubicBezTo>
                    <a:cubicBezTo>
                      <a:pt x="131" y="151"/>
                      <a:pt x="151" y="161"/>
                      <a:pt x="160" y="171"/>
                    </a:cubicBezTo>
                    <a:cubicBezTo>
                      <a:pt x="180" y="191"/>
                      <a:pt x="200" y="201"/>
                      <a:pt x="220" y="221"/>
                    </a:cubicBezTo>
                    <a:lnTo>
                      <a:pt x="311" y="281"/>
                    </a:lnTo>
                    <a:cubicBezTo>
                      <a:pt x="331" y="301"/>
                      <a:pt x="350" y="311"/>
                      <a:pt x="370" y="331"/>
                    </a:cubicBezTo>
                    <a:cubicBezTo>
                      <a:pt x="380" y="341"/>
                      <a:pt x="390" y="351"/>
                      <a:pt x="410" y="361"/>
                    </a:cubicBezTo>
                    <a:lnTo>
                      <a:pt x="500" y="421"/>
                    </a:lnTo>
                    <a:cubicBezTo>
                      <a:pt x="540" y="451"/>
                      <a:pt x="580" y="471"/>
                      <a:pt x="610" y="501"/>
                    </a:cubicBezTo>
                    <a:cubicBezTo>
                      <a:pt x="680" y="551"/>
                      <a:pt x="740" y="591"/>
                      <a:pt x="810" y="631"/>
                    </a:cubicBezTo>
                    <a:cubicBezTo>
                      <a:pt x="880" y="680"/>
                      <a:pt x="940" y="720"/>
                      <a:pt x="1010" y="771"/>
                    </a:cubicBezTo>
                    <a:cubicBezTo>
                      <a:pt x="1050" y="791"/>
                      <a:pt x="1079" y="811"/>
                      <a:pt x="1119" y="831"/>
                    </a:cubicBezTo>
                    <a:lnTo>
                      <a:pt x="1210" y="891"/>
                    </a:lnTo>
                    <a:cubicBezTo>
                      <a:pt x="1279" y="931"/>
                      <a:pt x="1350" y="971"/>
                      <a:pt x="1410" y="1020"/>
                    </a:cubicBezTo>
                    <a:cubicBezTo>
                      <a:pt x="1430" y="1031"/>
                      <a:pt x="1450" y="1040"/>
                      <a:pt x="1470" y="1060"/>
                    </a:cubicBezTo>
                    <a:lnTo>
                      <a:pt x="1530" y="1090"/>
                    </a:lnTo>
                    <a:cubicBezTo>
                      <a:pt x="1559" y="1110"/>
                      <a:pt x="1589" y="1130"/>
                      <a:pt x="1629" y="1150"/>
                    </a:cubicBezTo>
                    <a:cubicBezTo>
                      <a:pt x="1649" y="1160"/>
                      <a:pt x="1659" y="1170"/>
                      <a:pt x="1679" y="1180"/>
                    </a:cubicBezTo>
                    <a:cubicBezTo>
                      <a:pt x="1682" y="1183"/>
                      <a:pt x="1686" y="1184"/>
                      <a:pt x="1690" y="1184"/>
                    </a:cubicBezTo>
                    <a:cubicBezTo>
                      <a:pt x="1700" y="1184"/>
                      <a:pt x="1712" y="1177"/>
                      <a:pt x="1719" y="1170"/>
                    </a:cubicBezTo>
                    <a:cubicBezTo>
                      <a:pt x="1729" y="1160"/>
                      <a:pt x="1719" y="1140"/>
                      <a:pt x="1709" y="1130"/>
                    </a:cubicBezTo>
                    <a:cubicBezTo>
                      <a:pt x="1639" y="1090"/>
                      <a:pt x="1569" y="1051"/>
                      <a:pt x="1510" y="1000"/>
                    </a:cubicBezTo>
                    <a:cubicBezTo>
                      <a:pt x="1439" y="960"/>
                      <a:pt x="1370" y="911"/>
                      <a:pt x="1299" y="871"/>
                    </a:cubicBezTo>
                    <a:cubicBezTo>
                      <a:pt x="1259" y="851"/>
                      <a:pt x="1230" y="831"/>
                      <a:pt x="1190" y="811"/>
                    </a:cubicBezTo>
                    <a:cubicBezTo>
                      <a:pt x="1150" y="791"/>
                      <a:pt x="1119" y="760"/>
                      <a:pt x="1079" y="740"/>
                    </a:cubicBezTo>
                    <a:cubicBezTo>
                      <a:pt x="1060" y="731"/>
                      <a:pt x="1050" y="720"/>
                      <a:pt x="1030" y="711"/>
                    </a:cubicBezTo>
                    <a:cubicBezTo>
                      <a:pt x="1020" y="700"/>
                      <a:pt x="1010" y="691"/>
                      <a:pt x="990" y="691"/>
                    </a:cubicBezTo>
                    <a:cubicBezTo>
                      <a:pt x="960" y="660"/>
                      <a:pt x="920" y="640"/>
                      <a:pt x="880" y="620"/>
                    </a:cubicBezTo>
                    <a:cubicBezTo>
                      <a:pt x="820" y="571"/>
                      <a:pt x="750" y="531"/>
                      <a:pt x="680" y="481"/>
                    </a:cubicBezTo>
                    <a:cubicBezTo>
                      <a:pt x="650" y="461"/>
                      <a:pt x="610" y="441"/>
                      <a:pt x="580" y="421"/>
                    </a:cubicBezTo>
                    <a:cubicBezTo>
                      <a:pt x="540" y="401"/>
                      <a:pt x="510" y="371"/>
                      <a:pt x="470" y="351"/>
                    </a:cubicBezTo>
                    <a:cubicBezTo>
                      <a:pt x="420" y="311"/>
                      <a:pt x="370" y="281"/>
                      <a:pt x="320" y="241"/>
                    </a:cubicBezTo>
                    <a:cubicBezTo>
                      <a:pt x="260" y="201"/>
                      <a:pt x="211" y="151"/>
                      <a:pt x="151" y="111"/>
                    </a:cubicBezTo>
                    <a:cubicBezTo>
                      <a:pt x="111" y="81"/>
                      <a:pt x="71" y="41"/>
                      <a:pt x="40" y="11"/>
                    </a:cubicBezTo>
                    <a:cubicBezTo>
                      <a:pt x="31" y="1"/>
                      <a:pt x="20" y="1"/>
                      <a:pt x="2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49" name="Google Shape;1549;p50"/>
              <p:cNvSpPr/>
              <p:nvPr/>
            </p:nvSpPr>
            <p:spPr>
              <a:xfrm>
                <a:off x="4183100" y="4419650"/>
                <a:ext cx="54975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2199" h="1288" extrusionOk="0">
                    <a:moveTo>
                      <a:pt x="10" y="1"/>
                    </a:moveTo>
                    <a:cubicBezTo>
                      <a:pt x="0" y="1"/>
                      <a:pt x="0" y="11"/>
                      <a:pt x="0" y="11"/>
                    </a:cubicBezTo>
                    <a:lnTo>
                      <a:pt x="0" y="31"/>
                    </a:lnTo>
                    <a:cubicBezTo>
                      <a:pt x="80" y="71"/>
                      <a:pt x="150" y="111"/>
                      <a:pt x="230" y="161"/>
                    </a:cubicBezTo>
                    <a:cubicBezTo>
                      <a:pt x="260" y="181"/>
                      <a:pt x="300" y="201"/>
                      <a:pt x="330" y="221"/>
                    </a:cubicBezTo>
                    <a:cubicBezTo>
                      <a:pt x="370" y="241"/>
                      <a:pt x="400" y="261"/>
                      <a:pt x="430" y="281"/>
                    </a:cubicBezTo>
                    <a:cubicBezTo>
                      <a:pt x="470" y="301"/>
                      <a:pt x="500" y="320"/>
                      <a:pt x="530" y="331"/>
                    </a:cubicBezTo>
                    <a:cubicBezTo>
                      <a:pt x="570" y="351"/>
                      <a:pt x="600" y="371"/>
                      <a:pt x="640" y="391"/>
                    </a:cubicBezTo>
                    <a:cubicBezTo>
                      <a:pt x="670" y="420"/>
                      <a:pt x="710" y="440"/>
                      <a:pt x="750" y="460"/>
                    </a:cubicBezTo>
                    <a:lnTo>
                      <a:pt x="839" y="520"/>
                    </a:lnTo>
                    <a:cubicBezTo>
                      <a:pt x="879" y="540"/>
                      <a:pt x="910" y="560"/>
                      <a:pt x="950" y="580"/>
                    </a:cubicBezTo>
                    <a:cubicBezTo>
                      <a:pt x="979" y="600"/>
                      <a:pt x="1019" y="620"/>
                      <a:pt x="1050" y="640"/>
                    </a:cubicBezTo>
                    <a:cubicBezTo>
                      <a:pt x="1090" y="660"/>
                      <a:pt x="1119" y="680"/>
                      <a:pt x="1159" y="700"/>
                    </a:cubicBezTo>
                    <a:cubicBezTo>
                      <a:pt x="1169" y="711"/>
                      <a:pt x="1189" y="720"/>
                      <a:pt x="1209" y="731"/>
                    </a:cubicBezTo>
                    <a:cubicBezTo>
                      <a:pt x="1229" y="740"/>
                      <a:pt x="1239" y="751"/>
                      <a:pt x="1259" y="760"/>
                    </a:cubicBezTo>
                    <a:cubicBezTo>
                      <a:pt x="1329" y="800"/>
                      <a:pt x="1399" y="840"/>
                      <a:pt x="1469" y="870"/>
                    </a:cubicBezTo>
                    <a:cubicBezTo>
                      <a:pt x="1499" y="890"/>
                      <a:pt x="1539" y="910"/>
                      <a:pt x="1569" y="930"/>
                    </a:cubicBezTo>
                    <a:lnTo>
                      <a:pt x="1689" y="990"/>
                    </a:lnTo>
                    <a:cubicBezTo>
                      <a:pt x="1719" y="1010"/>
                      <a:pt x="1749" y="1030"/>
                      <a:pt x="1789" y="1050"/>
                    </a:cubicBezTo>
                    <a:lnTo>
                      <a:pt x="1849" y="1080"/>
                    </a:lnTo>
                    <a:cubicBezTo>
                      <a:pt x="1859" y="1090"/>
                      <a:pt x="1878" y="1100"/>
                      <a:pt x="1889" y="1110"/>
                    </a:cubicBezTo>
                    <a:cubicBezTo>
                      <a:pt x="1958" y="1150"/>
                      <a:pt x="2029" y="1200"/>
                      <a:pt x="2098" y="1240"/>
                    </a:cubicBezTo>
                    <a:cubicBezTo>
                      <a:pt x="2118" y="1260"/>
                      <a:pt x="2138" y="1270"/>
                      <a:pt x="2158" y="1280"/>
                    </a:cubicBezTo>
                    <a:cubicBezTo>
                      <a:pt x="2163" y="1285"/>
                      <a:pt x="2171" y="1287"/>
                      <a:pt x="2177" y="1287"/>
                    </a:cubicBezTo>
                    <a:cubicBezTo>
                      <a:pt x="2184" y="1287"/>
                      <a:pt x="2189" y="1285"/>
                      <a:pt x="2189" y="1280"/>
                    </a:cubicBezTo>
                    <a:cubicBezTo>
                      <a:pt x="2198" y="1270"/>
                      <a:pt x="2198" y="1260"/>
                      <a:pt x="2198" y="1260"/>
                    </a:cubicBezTo>
                    <a:cubicBezTo>
                      <a:pt x="2189" y="1250"/>
                      <a:pt x="2189" y="1250"/>
                      <a:pt x="2189" y="1240"/>
                    </a:cubicBezTo>
                    <a:cubicBezTo>
                      <a:pt x="2149" y="1220"/>
                      <a:pt x="2118" y="1190"/>
                      <a:pt x="2078" y="1170"/>
                    </a:cubicBezTo>
                    <a:cubicBezTo>
                      <a:pt x="2049" y="1140"/>
                      <a:pt x="2009" y="1110"/>
                      <a:pt x="1978" y="1090"/>
                    </a:cubicBezTo>
                    <a:cubicBezTo>
                      <a:pt x="1958" y="1080"/>
                      <a:pt x="1949" y="1070"/>
                      <a:pt x="1929" y="1060"/>
                    </a:cubicBezTo>
                    <a:cubicBezTo>
                      <a:pt x="1918" y="1050"/>
                      <a:pt x="1898" y="1040"/>
                      <a:pt x="1889" y="1030"/>
                    </a:cubicBezTo>
                    <a:cubicBezTo>
                      <a:pt x="1869" y="1020"/>
                      <a:pt x="1849" y="1000"/>
                      <a:pt x="1829" y="990"/>
                    </a:cubicBezTo>
                    <a:lnTo>
                      <a:pt x="1769" y="960"/>
                    </a:lnTo>
                    <a:lnTo>
                      <a:pt x="1559" y="840"/>
                    </a:lnTo>
                    <a:lnTo>
                      <a:pt x="1359" y="740"/>
                    </a:lnTo>
                    <a:cubicBezTo>
                      <a:pt x="1319" y="720"/>
                      <a:pt x="1279" y="700"/>
                      <a:pt x="1249" y="680"/>
                    </a:cubicBezTo>
                    <a:cubicBezTo>
                      <a:pt x="1209" y="660"/>
                      <a:pt x="1179" y="640"/>
                      <a:pt x="1139" y="620"/>
                    </a:cubicBezTo>
                    <a:cubicBezTo>
                      <a:pt x="1110" y="600"/>
                      <a:pt x="1070" y="580"/>
                      <a:pt x="1030" y="560"/>
                    </a:cubicBezTo>
                    <a:cubicBezTo>
                      <a:pt x="999" y="551"/>
                      <a:pt x="959" y="531"/>
                      <a:pt x="919" y="511"/>
                    </a:cubicBezTo>
                    <a:cubicBezTo>
                      <a:pt x="890" y="491"/>
                      <a:pt x="859" y="471"/>
                      <a:pt x="819" y="451"/>
                    </a:cubicBezTo>
                    <a:cubicBezTo>
                      <a:pt x="790" y="431"/>
                      <a:pt x="750" y="420"/>
                      <a:pt x="719" y="400"/>
                    </a:cubicBezTo>
                    <a:cubicBezTo>
                      <a:pt x="679" y="380"/>
                      <a:pt x="650" y="360"/>
                      <a:pt x="610" y="340"/>
                    </a:cubicBezTo>
                    <a:cubicBezTo>
                      <a:pt x="570" y="320"/>
                      <a:pt x="540" y="301"/>
                      <a:pt x="500" y="291"/>
                    </a:cubicBezTo>
                    <a:cubicBezTo>
                      <a:pt x="470" y="271"/>
                      <a:pt x="430" y="251"/>
                      <a:pt x="400" y="231"/>
                    </a:cubicBezTo>
                    <a:cubicBezTo>
                      <a:pt x="360" y="211"/>
                      <a:pt x="330" y="191"/>
                      <a:pt x="300" y="171"/>
                    </a:cubicBezTo>
                    <a:cubicBezTo>
                      <a:pt x="270" y="151"/>
                      <a:pt x="230" y="131"/>
                      <a:pt x="200" y="111"/>
                    </a:cubicBezTo>
                    <a:cubicBezTo>
                      <a:pt x="160" y="91"/>
                      <a:pt x="130" y="71"/>
                      <a:pt x="100" y="51"/>
                    </a:cubicBezTo>
                    <a:cubicBezTo>
                      <a:pt x="70" y="41"/>
                      <a:pt x="40" y="21"/>
                      <a:pt x="20" y="11"/>
                    </a:cubicBezTo>
                    <a:cubicBezTo>
                      <a:pt x="10" y="11"/>
                      <a:pt x="10" y="1"/>
                      <a:pt x="1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50" name="Google Shape;1550;p50"/>
              <p:cNvSpPr/>
              <p:nvPr/>
            </p:nvSpPr>
            <p:spPr>
              <a:xfrm>
                <a:off x="4883275" y="4192350"/>
                <a:ext cx="181600" cy="130900"/>
              </a:xfrm>
              <a:custGeom>
                <a:avLst/>
                <a:gdLst/>
                <a:ahLst/>
                <a:cxnLst/>
                <a:rect l="l" t="t" r="r" b="b"/>
                <a:pathLst>
                  <a:path w="7264" h="5236" extrusionOk="0">
                    <a:moveTo>
                      <a:pt x="7074" y="3128"/>
                    </a:moveTo>
                    <a:cubicBezTo>
                      <a:pt x="7069" y="3140"/>
                      <a:pt x="7063" y="3152"/>
                      <a:pt x="7058" y="3165"/>
                    </a:cubicBezTo>
                    <a:lnTo>
                      <a:pt x="7058" y="3165"/>
                    </a:lnTo>
                    <a:cubicBezTo>
                      <a:pt x="7066" y="3155"/>
                      <a:pt x="7074" y="3146"/>
                      <a:pt x="7074" y="3128"/>
                    </a:cubicBezTo>
                    <a:close/>
                    <a:moveTo>
                      <a:pt x="3357" y="0"/>
                    </a:moveTo>
                    <a:cubicBezTo>
                      <a:pt x="3258" y="0"/>
                      <a:pt x="3158" y="11"/>
                      <a:pt x="3058" y="20"/>
                    </a:cubicBezTo>
                    <a:cubicBezTo>
                      <a:pt x="2967" y="31"/>
                      <a:pt x="2867" y="31"/>
                      <a:pt x="2778" y="40"/>
                    </a:cubicBezTo>
                    <a:cubicBezTo>
                      <a:pt x="2678" y="60"/>
                      <a:pt x="2578" y="80"/>
                      <a:pt x="2478" y="91"/>
                    </a:cubicBezTo>
                    <a:cubicBezTo>
                      <a:pt x="2438" y="100"/>
                      <a:pt x="2388" y="111"/>
                      <a:pt x="2338" y="120"/>
                    </a:cubicBezTo>
                    <a:cubicBezTo>
                      <a:pt x="2288" y="140"/>
                      <a:pt x="2248" y="151"/>
                      <a:pt x="2198" y="171"/>
                    </a:cubicBezTo>
                    <a:cubicBezTo>
                      <a:pt x="2108" y="191"/>
                      <a:pt x="2008" y="220"/>
                      <a:pt x="1919" y="250"/>
                    </a:cubicBezTo>
                    <a:cubicBezTo>
                      <a:pt x="1799" y="280"/>
                      <a:pt x="1688" y="330"/>
                      <a:pt x="1579" y="370"/>
                    </a:cubicBezTo>
                    <a:cubicBezTo>
                      <a:pt x="1569" y="370"/>
                      <a:pt x="1569" y="380"/>
                      <a:pt x="1559" y="380"/>
                    </a:cubicBezTo>
                    <a:lnTo>
                      <a:pt x="1549" y="380"/>
                    </a:lnTo>
                    <a:cubicBezTo>
                      <a:pt x="1549" y="380"/>
                      <a:pt x="1549" y="390"/>
                      <a:pt x="1539" y="390"/>
                    </a:cubicBezTo>
                    <a:cubicBezTo>
                      <a:pt x="1419" y="440"/>
                      <a:pt x="1289" y="510"/>
                      <a:pt x="1169" y="570"/>
                    </a:cubicBezTo>
                    <a:cubicBezTo>
                      <a:pt x="1049" y="640"/>
                      <a:pt x="929" y="720"/>
                      <a:pt x="809" y="800"/>
                    </a:cubicBezTo>
                    <a:cubicBezTo>
                      <a:pt x="740" y="860"/>
                      <a:pt x="660" y="930"/>
                      <a:pt x="589" y="999"/>
                    </a:cubicBezTo>
                    <a:cubicBezTo>
                      <a:pt x="529" y="1059"/>
                      <a:pt x="469" y="1130"/>
                      <a:pt x="420" y="1199"/>
                    </a:cubicBezTo>
                    <a:cubicBezTo>
                      <a:pt x="370" y="1259"/>
                      <a:pt x="330" y="1330"/>
                      <a:pt x="290" y="1399"/>
                    </a:cubicBezTo>
                    <a:cubicBezTo>
                      <a:pt x="270" y="1449"/>
                      <a:pt x="260" y="1509"/>
                      <a:pt x="240" y="1559"/>
                    </a:cubicBezTo>
                    <a:cubicBezTo>
                      <a:pt x="210" y="1679"/>
                      <a:pt x="160" y="1799"/>
                      <a:pt x="130" y="1909"/>
                    </a:cubicBezTo>
                    <a:cubicBezTo>
                      <a:pt x="110" y="1969"/>
                      <a:pt x="100" y="2019"/>
                      <a:pt x="80" y="2079"/>
                    </a:cubicBezTo>
                    <a:cubicBezTo>
                      <a:pt x="70" y="2139"/>
                      <a:pt x="50" y="2198"/>
                      <a:pt x="30" y="2258"/>
                    </a:cubicBezTo>
                    <a:cubicBezTo>
                      <a:pt x="30" y="2269"/>
                      <a:pt x="20" y="2278"/>
                      <a:pt x="20" y="2289"/>
                    </a:cubicBezTo>
                    <a:cubicBezTo>
                      <a:pt x="10" y="2318"/>
                      <a:pt x="10" y="2358"/>
                      <a:pt x="10" y="2389"/>
                    </a:cubicBezTo>
                    <a:cubicBezTo>
                      <a:pt x="10" y="2409"/>
                      <a:pt x="10" y="2429"/>
                      <a:pt x="0" y="2449"/>
                    </a:cubicBezTo>
                    <a:cubicBezTo>
                      <a:pt x="10" y="2458"/>
                      <a:pt x="10" y="2469"/>
                      <a:pt x="20" y="2478"/>
                    </a:cubicBezTo>
                    <a:cubicBezTo>
                      <a:pt x="30" y="2498"/>
                      <a:pt x="40" y="2518"/>
                      <a:pt x="50" y="2549"/>
                    </a:cubicBezTo>
                    <a:cubicBezTo>
                      <a:pt x="50" y="2569"/>
                      <a:pt x="60" y="2589"/>
                      <a:pt x="70" y="2618"/>
                    </a:cubicBezTo>
                    <a:cubicBezTo>
                      <a:pt x="100" y="2688"/>
                      <a:pt x="120" y="2758"/>
                      <a:pt x="150" y="2828"/>
                    </a:cubicBezTo>
                    <a:cubicBezTo>
                      <a:pt x="160" y="2858"/>
                      <a:pt x="170" y="2878"/>
                      <a:pt x="190" y="2908"/>
                    </a:cubicBezTo>
                    <a:cubicBezTo>
                      <a:pt x="200" y="2928"/>
                      <a:pt x="210" y="2948"/>
                      <a:pt x="220" y="2978"/>
                    </a:cubicBezTo>
                    <a:cubicBezTo>
                      <a:pt x="240" y="2998"/>
                      <a:pt x="260" y="3018"/>
                      <a:pt x="270" y="3048"/>
                    </a:cubicBezTo>
                    <a:cubicBezTo>
                      <a:pt x="290" y="3068"/>
                      <a:pt x="300" y="3088"/>
                      <a:pt x="320" y="3108"/>
                    </a:cubicBezTo>
                    <a:cubicBezTo>
                      <a:pt x="370" y="3188"/>
                      <a:pt x="430" y="3268"/>
                      <a:pt x="489" y="3348"/>
                    </a:cubicBezTo>
                    <a:cubicBezTo>
                      <a:pt x="509" y="3377"/>
                      <a:pt x="540" y="3417"/>
                      <a:pt x="569" y="3448"/>
                    </a:cubicBezTo>
                    <a:lnTo>
                      <a:pt x="669" y="3548"/>
                    </a:lnTo>
                    <a:cubicBezTo>
                      <a:pt x="729" y="3608"/>
                      <a:pt x="800" y="3668"/>
                      <a:pt x="860" y="3728"/>
                    </a:cubicBezTo>
                    <a:cubicBezTo>
                      <a:pt x="880" y="3728"/>
                      <a:pt x="889" y="3737"/>
                      <a:pt x="900" y="3748"/>
                    </a:cubicBezTo>
                    <a:cubicBezTo>
                      <a:pt x="949" y="3788"/>
                      <a:pt x="999" y="3817"/>
                      <a:pt x="1059" y="3847"/>
                    </a:cubicBezTo>
                    <a:cubicBezTo>
                      <a:pt x="1109" y="3877"/>
                      <a:pt x="1169" y="3917"/>
                      <a:pt x="1229" y="3947"/>
                    </a:cubicBezTo>
                    <a:cubicBezTo>
                      <a:pt x="1329" y="4017"/>
                      <a:pt x="1439" y="4077"/>
                      <a:pt x="1559" y="4127"/>
                    </a:cubicBezTo>
                    <a:cubicBezTo>
                      <a:pt x="1599" y="4137"/>
                      <a:pt x="1639" y="4157"/>
                      <a:pt x="1679" y="4167"/>
                    </a:cubicBezTo>
                    <a:cubicBezTo>
                      <a:pt x="1728" y="4187"/>
                      <a:pt x="1779" y="4207"/>
                      <a:pt x="1819" y="4217"/>
                    </a:cubicBezTo>
                    <a:cubicBezTo>
                      <a:pt x="1908" y="4247"/>
                      <a:pt x="1999" y="4277"/>
                      <a:pt x="2088" y="4297"/>
                    </a:cubicBezTo>
                    <a:cubicBezTo>
                      <a:pt x="2218" y="4327"/>
                      <a:pt x="2348" y="4357"/>
                      <a:pt x="2478" y="4377"/>
                    </a:cubicBezTo>
                    <a:cubicBezTo>
                      <a:pt x="2608" y="4397"/>
                      <a:pt x="2728" y="4427"/>
                      <a:pt x="2858" y="4437"/>
                    </a:cubicBezTo>
                    <a:cubicBezTo>
                      <a:pt x="2987" y="4457"/>
                      <a:pt x="3118" y="4467"/>
                      <a:pt x="3247" y="4477"/>
                    </a:cubicBezTo>
                    <a:cubicBezTo>
                      <a:pt x="3287" y="4487"/>
                      <a:pt x="3318" y="4487"/>
                      <a:pt x="3357" y="4487"/>
                    </a:cubicBezTo>
                    <a:cubicBezTo>
                      <a:pt x="3387" y="4497"/>
                      <a:pt x="3417" y="4497"/>
                      <a:pt x="3457" y="4497"/>
                    </a:cubicBezTo>
                    <a:lnTo>
                      <a:pt x="3647" y="4497"/>
                    </a:lnTo>
                    <a:cubicBezTo>
                      <a:pt x="3717" y="4497"/>
                      <a:pt x="3777" y="4487"/>
                      <a:pt x="3847" y="4487"/>
                    </a:cubicBezTo>
                    <a:cubicBezTo>
                      <a:pt x="3917" y="4487"/>
                      <a:pt x="3987" y="4477"/>
                      <a:pt x="4057" y="4477"/>
                    </a:cubicBezTo>
                    <a:cubicBezTo>
                      <a:pt x="4086" y="4477"/>
                      <a:pt x="4106" y="4507"/>
                      <a:pt x="4106" y="4527"/>
                    </a:cubicBezTo>
                    <a:cubicBezTo>
                      <a:pt x="4106" y="4547"/>
                      <a:pt x="4097" y="4576"/>
                      <a:pt x="4077" y="4576"/>
                    </a:cubicBezTo>
                    <a:lnTo>
                      <a:pt x="3867" y="4607"/>
                    </a:lnTo>
                    <a:cubicBezTo>
                      <a:pt x="3787" y="4616"/>
                      <a:pt x="3717" y="4627"/>
                      <a:pt x="3637" y="4636"/>
                    </a:cubicBezTo>
                    <a:cubicBezTo>
                      <a:pt x="3557" y="4636"/>
                      <a:pt x="3477" y="4647"/>
                      <a:pt x="3397" y="4647"/>
                    </a:cubicBezTo>
                    <a:cubicBezTo>
                      <a:pt x="3267" y="4647"/>
                      <a:pt x="3138" y="4636"/>
                      <a:pt x="3007" y="4636"/>
                    </a:cubicBezTo>
                    <a:cubicBezTo>
                      <a:pt x="2938" y="4627"/>
                      <a:pt x="2867" y="4627"/>
                      <a:pt x="2798" y="4616"/>
                    </a:cubicBezTo>
                    <a:lnTo>
                      <a:pt x="2588" y="4587"/>
                    </a:lnTo>
                    <a:cubicBezTo>
                      <a:pt x="2458" y="4567"/>
                      <a:pt x="2328" y="4547"/>
                      <a:pt x="2208" y="4517"/>
                    </a:cubicBezTo>
                    <a:cubicBezTo>
                      <a:pt x="2139" y="4497"/>
                      <a:pt x="2079" y="4487"/>
                      <a:pt x="2008" y="4467"/>
                    </a:cubicBezTo>
                    <a:cubicBezTo>
                      <a:pt x="1948" y="4447"/>
                      <a:pt x="1888" y="4437"/>
                      <a:pt x="1828" y="4417"/>
                    </a:cubicBezTo>
                    <a:cubicBezTo>
                      <a:pt x="1768" y="4397"/>
                      <a:pt x="1699" y="4367"/>
                      <a:pt x="1639" y="4347"/>
                    </a:cubicBezTo>
                    <a:cubicBezTo>
                      <a:pt x="1569" y="4327"/>
                      <a:pt x="1499" y="4297"/>
                      <a:pt x="1439" y="4267"/>
                    </a:cubicBezTo>
                    <a:cubicBezTo>
                      <a:pt x="1379" y="4237"/>
                      <a:pt x="1319" y="4207"/>
                      <a:pt x="1269" y="4177"/>
                    </a:cubicBezTo>
                    <a:cubicBezTo>
                      <a:pt x="1209" y="4147"/>
                      <a:pt x="1159" y="4107"/>
                      <a:pt x="1109" y="4077"/>
                    </a:cubicBezTo>
                    <a:cubicBezTo>
                      <a:pt x="1049" y="4037"/>
                      <a:pt x="989" y="4007"/>
                      <a:pt x="939" y="3967"/>
                    </a:cubicBezTo>
                    <a:cubicBezTo>
                      <a:pt x="880" y="3927"/>
                      <a:pt x="829" y="3887"/>
                      <a:pt x="769" y="3837"/>
                    </a:cubicBezTo>
                    <a:cubicBezTo>
                      <a:pt x="720" y="3797"/>
                      <a:pt x="680" y="3748"/>
                      <a:pt x="640" y="3708"/>
                    </a:cubicBezTo>
                    <a:lnTo>
                      <a:pt x="500" y="3568"/>
                    </a:lnTo>
                    <a:cubicBezTo>
                      <a:pt x="460" y="3508"/>
                      <a:pt x="420" y="3457"/>
                      <a:pt x="380" y="3397"/>
                    </a:cubicBezTo>
                    <a:cubicBezTo>
                      <a:pt x="340" y="3348"/>
                      <a:pt x="310" y="3298"/>
                      <a:pt x="280" y="3248"/>
                    </a:cubicBezTo>
                    <a:cubicBezTo>
                      <a:pt x="250" y="3188"/>
                      <a:pt x="220" y="3138"/>
                      <a:pt x="180" y="3088"/>
                    </a:cubicBezTo>
                    <a:cubicBezTo>
                      <a:pt x="150" y="3028"/>
                      <a:pt x="110" y="2968"/>
                      <a:pt x="90" y="2908"/>
                    </a:cubicBezTo>
                    <a:cubicBezTo>
                      <a:pt x="80" y="2878"/>
                      <a:pt x="60" y="2848"/>
                      <a:pt x="50" y="2808"/>
                    </a:cubicBezTo>
                    <a:cubicBezTo>
                      <a:pt x="50" y="2778"/>
                      <a:pt x="40" y="2748"/>
                      <a:pt x="30" y="2718"/>
                    </a:cubicBezTo>
                    <a:lnTo>
                      <a:pt x="0" y="2629"/>
                    </a:lnTo>
                    <a:lnTo>
                      <a:pt x="0" y="2629"/>
                    </a:lnTo>
                    <a:cubicBezTo>
                      <a:pt x="0" y="2648"/>
                      <a:pt x="0" y="2668"/>
                      <a:pt x="10" y="2688"/>
                    </a:cubicBezTo>
                    <a:cubicBezTo>
                      <a:pt x="30" y="2798"/>
                      <a:pt x="50" y="2908"/>
                      <a:pt x="90" y="3018"/>
                    </a:cubicBezTo>
                    <a:cubicBezTo>
                      <a:pt x="120" y="3118"/>
                      <a:pt x="170" y="3218"/>
                      <a:pt x="210" y="3318"/>
                    </a:cubicBezTo>
                    <a:cubicBezTo>
                      <a:pt x="290" y="3508"/>
                      <a:pt x="380" y="3688"/>
                      <a:pt x="500" y="3847"/>
                    </a:cubicBezTo>
                    <a:cubicBezTo>
                      <a:pt x="569" y="3937"/>
                      <a:pt x="660" y="4017"/>
                      <a:pt x="740" y="4107"/>
                    </a:cubicBezTo>
                    <a:cubicBezTo>
                      <a:pt x="780" y="4147"/>
                      <a:pt x="809" y="4187"/>
                      <a:pt x="849" y="4227"/>
                    </a:cubicBezTo>
                    <a:cubicBezTo>
                      <a:pt x="889" y="4267"/>
                      <a:pt x="929" y="4307"/>
                      <a:pt x="969" y="4337"/>
                    </a:cubicBezTo>
                    <a:lnTo>
                      <a:pt x="1059" y="4397"/>
                    </a:lnTo>
                    <a:cubicBezTo>
                      <a:pt x="1089" y="4417"/>
                      <a:pt x="1119" y="4437"/>
                      <a:pt x="1159" y="4457"/>
                    </a:cubicBezTo>
                    <a:cubicBezTo>
                      <a:pt x="1229" y="4497"/>
                      <a:pt x="1289" y="4537"/>
                      <a:pt x="1359" y="4576"/>
                    </a:cubicBezTo>
                    <a:cubicBezTo>
                      <a:pt x="1429" y="4627"/>
                      <a:pt x="1509" y="4676"/>
                      <a:pt x="1579" y="4716"/>
                    </a:cubicBezTo>
                    <a:cubicBezTo>
                      <a:pt x="1619" y="4747"/>
                      <a:pt x="1659" y="4756"/>
                      <a:pt x="1688" y="4776"/>
                    </a:cubicBezTo>
                    <a:cubicBezTo>
                      <a:pt x="1719" y="4796"/>
                      <a:pt x="1748" y="4807"/>
                      <a:pt x="1779" y="4827"/>
                    </a:cubicBezTo>
                    <a:cubicBezTo>
                      <a:pt x="1848" y="4847"/>
                      <a:pt x="1919" y="4876"/>
                      <a:pt x="1988" y="4896"/>
                    </a:cubicBezTo>
                    <a:cubicBezTo>
                      <a:pt x="2079" y="4936"/>
                      <a:pt x="2178" y="4967"/>
                      <a:pt x="2278" y="5007"/>
                    </a:cubicBezTo>
                    <a:cubicBezTo>
                      <a:pt x="2378" y="5036"/>
                      <a:pt x="2478" y="5076"/>
                      <a:pt x="2578" y="5096"/>
                    </a:cubicBezTo>
                    <a:cubicBezTo>
                      <a:pt x="2688" y="5116"/>
                      <a:pt x="2788" y="5146"/>
                      <a:pt x="2898" y="5166"/>
                    </a:cubicBezTo>
                    <a:lnTo>
                      <a:pt x="3047" y="5196"/>
                    </a:lnTo>
                    <a:cubicBezTo>
                      <a:pt x="3087" y="5206"/>
                      <a:pt x="3127" y="5216"/>
                      <a:pt x="3167" y="5216"/>
                    </a:cubicBezTo>
                    <a:cubicBezTo>
                      <a:pt x="3198" y="5226"/>
                      <a:pt x="3238" y="5226"/>
                      <a:pt x="3267" y="5226"/>
                    </a:cubicBezTo>
                    <a:cubicBezTo>
                      <a:pt x="3487" y="5236"/>
                      <a:pt x="3697" y="5236"/>
                      <a:pt x="3917" y="5236"/>
                    </a:cubicBezTo>
                    <a:cubicBezTo>
                      <a:pt x="4017" y="5236"/>
                      <a:pt x="4117" y="5226"/>
                      <a:pt x="4226" y="5226"/>
                    </a:cubicBezTo>
                    <a:cubicBezTo>
                      <a:pt x="4326" y="5216"/>
                      <a:pt x="4426" y="5206"/>
                      <a:pt x="4537" y="5196"/>
                    </a:cubicBezTo>
                    <a:cubicBezTo>
                      <a:pt x="4556" y="5196"/>
                      <a:pt x="4586" y="5186"/>
                      <a:pt x="4606" y="5186"/>
                    </a:cubicBezTo>
                    <a:cubicBezTo>
                      <a:pt x="4646" y="5186"/>
                      <a:pt x="4676" y="5176"/>
                      <a:pt x="4716" y="5166"/>
                    </a:cubicBezTo>
                    <a:cubicBezTo>
                      <a:pt x="4766" y="5156"/>
                      <a:pt x="4826" y="5136"/>
                      <a:pt x="4886" y="5116"/>
                    </a:cubicBezTo>
                    <a:cubicBezTo>
                      <a:pt x="4956" y="5096"/>
                      <a:pt x="5026" y="5076"/>
                      <a:pt x="5096" y="5047"/>
                    </a:cubicBezTo>
                    <a:cubicBezTo>
                      <a:pt x="5156" y="5027"/>
                      <a:pt x="5206" y="5007"/>
                      <a:pt x="5256" y="4987"/>
                    </a:cubicBezTo>
                    <a:cubicBezTo>
                      <a:pt x="5285" y="4976"/>
                      <a:pt x="5316" y="4956"/>
                      <a:pt x="5356" y="4947"/>
                    </a:cubicBezTo>
                    <a:cubicBezTo>
                      <a:pt x="5385" y="4936"/>
                      <a:pt x="5416" y="4916"/>
                      <a:pt x="5445" y="4907"/>
                    </a:cubicBezTo>
                    <a:cubicBezTo>
                      <a:pt x="5505" y="4867"/>
                      <a:pt x="5576" y="4836"/>
                      <a:pt x="5636" y="4796"/>
                    </a:cubicBezTo>
                    <a:cubicBezTo>
                      <a:pt x="5705" y="4756"/>
                      <a:pt x="5775" y="4716"/>
                      <a:pt x="5835" y="4676"/>
                    </a:cubicBezTo>
                    <a:cubicBezTo>
                      <a:pt x="5915" y="4616"/>
                      <a:pt x="5995" y="4567"/>
                      <a:pt x="6075" y="4517"/>
                    </a:cubicBezTo>
                    <a:cubicBezTo>
                      <a:pt x="6175" y="4427"/>
                      <a:pt x="6265" y="4337"/>
                      <a:pt x="6365" y="4237"/>
                    </a:cubicBezTo>
                    <a:cubicBezTo>
                      <a:pt x="6405" y="4187"/>
                      <a:pt x="6445" y="4137"/>
                      <a:pt x="6495" y="4087"/>
                    </a:cubicBezTo>
                    <a:cubicBezTo>
                      <a:pt x="6535" y="4047"/>
                      <a:pt x="6564" y="4007"/>
                      <a:pt x="6604" y="3967"/>
                    </a:cubicBezTo>
                    <a:cubicBezTo>
                      <a:pt x="6635" y="3917"/>
                      <a:pt x="6675" y="3857"/>
                      <a:pt x="6704" y="3808"/>
                    </a:cubicBezTo>
                    <a:cubicBezTo>
                      <a:pt x="6755" y="3737"/>
                      <a:pt x="6795" y="3668"/>
                      <a:pt x="6835" y="3597"/>
                    </a:cubicBezTo>
                    <a:cubicBezTo>
                      <a:pt x="6864" y="3528"/>
                      <a:pt x="6904" y="3457"/>
                      <a:pt x="6944" y="3397"/>
                    </a:cubicBezTo>
                    <a:cubicBezTo>
                      <a:pt x="6979" y="3320"/>
                      <a:pt x="7021" y="3242"/>
                      <a:pt x="7058" y="3165"/>
                    </a:cubicBezTo>
                    <a:lnTo>
                      <a:pt x="7058" y="3165"/>
                    </a:lnTo>
                    <a:cubicBezTo>
                      <a:pt x="7057" y="3166"/>
                      <a:pt x="7055" y="3167"/>
                      <a:pt x="7054" y="3168"/>
                    </a:cubicBezTo>
                    <a:cubicBezTo>
                      <a:pt x="7034" y="3198"/>
                      <a:pt x="7024" y="3218"/>
                      <a:pt x="7004" y="3248"/>
                    </a:cubicBezTo>
                    <a:cubicBezTo>
                      <a:pt x="6984" y="3278"/>
                      <a:pt x="6964" y="3308"/>
                      <a:pt x="6935" y="3328"/>
                    </a:cubicBezTo>
                    <a:cubicBezTo>
                      <a:pt x="6915" y="3358"/>
                      <a:pt x="6895" y="3388"/>
                      <a:pt x="6864" y="3417"/>
                    </a:cubicBezTo>
                    <a:cubicBezTo>
                      <a:pt x="6824" y="3457"/>
                      <a:pt x="6784" y="3508"/>
                      <a:pt x="6744" y="3548"/>
                    </a:cubicBezTo>
                    <a:cubicBezTo>
                      <a:pt x="6695" y="3597"/>
                      <a:pt x="6644" y="3637"/>
                      <a:pt x="6595" y="3688"/>
                    </a:cubicBezTo>
                    <a:cubicBezTo>
                      <a:pt x="6544" y="3728"/>
                      <a:pt x="6485" y="3777"/>
                      <a:pt x="6435" y="3808"/>
                    </a:cubicBezTo>
                    <a:cubicBezTo>
                      <a:pt x="6325" y="3877"/>
                      <a:pt x="6225" y="3947"/>
                      <a:pt x="6115" y="4007"/>
                    </a:cubicBezTo>
                    <a:cubicBezTo>
                      <a:pt x="6055" y="4047"/>
                      <a:pt x="6005" y="4077"/>
                      <a:pt x="5945" y="4107"/>
                    </a:cubicBezTo>
                    <a:cubicBezTo>
                      <a:pt x="5885" y="4137"/>
                      <a:pt x="5835" y="4157"/>
                      <a:pt x="5775" y="4187"/>
                    </a:cubicBezTo>
                    <a:cubicBezTo>
                      <a:pt x="5716" y="4217"/>
                      <a:pt x="5645" y="4237"/>
                      <a:pt x="5585" y="4257"/>
                    </a:cubicBezTo>
                    <a:lnTo>
                      <a:pt x="5405" y="4317"/>
                    </a:lnTo>
                    <a:cubicBezTo>
                      <a:pt x="5276" y="4347"/>
                      <a:pt x="5156" y="4377"/>
                      <a:pt x="5026" y="4407"/>
                    </a:cubicBezTo>
                    <a:cubicBezTo>
                      <a:pt x="4956" y="4417"/>
                      <a:pt x="4896" y="4437"/>
                      <a:pt x="4826" y="4447"/>
                    </a:cubicBezTo>
                    <a:cubicBezTo>
                      <a:pt x="4756" y="4457"/>
                      <a:pt x="4686" y="4467"/>
                      <a:pt x="4616" y="4467"/>
                    </a:cubicBezTo>
                    <a:cubicBezTo>
                      <a:pt x="4606" y="4467"/>
                      <a:pt x="4586" y="4457"/>
                      <a:pt x="4586" y="4437"/>
                    </a:cubicBezTo>
                    <a:cubicBezTo>
                      <a:pt x="4586" y="4427"/>
                      <a:pt x="4606" y="4417"/>
                      <a:pt x="4616" y="4417"/>
                    </a:cubicBezTo>
                    <a:cubicBezTo>
                      <a:pt x="4666" y="4407"/>
                      <a:pt x="4716" y="4407"/>
                      <a:pt x="4756" y="4397"/>
                    </a:cubicBezTo>
                    <a:cubicBezTo>
                      <a:pt x="4806" y="4387"/>
                      <a:pt x="4856" y="4377"/>
                      <a:pt x="4916" y="4367"/>
                    </a:cubicBezTo>
                    <a:cubicBezTo>
                      <a:pt x="5046" y="4337"/>
                      <a:pt x="5166" y="4297"/>
                      <a:pt x="5296" y="4267"/>
                    </a:cubicBezTo>
                    <a:cubicBezTo>
                      <a:pt x="5416" y="4227"/>
                      <a:pt x="5536" y="4187"/>
                      <a:pt x="5645" y="4147"/>
                    </a:cubicBezTo>
                    <a:cubicBezTo>
                      <a:pt x="5685" y="4127"/>
                      <a:pt x="5716" y="4117"/>
                      <a:pt x="5745" y="4097"/>
                    </a:cubicBezTo>
                    <a:cubicBezTo>
                      <a:pt x="5855" y="4047"/>
                      <a:pt x="5965" y="3987"/>
                      <a:pt x="6065" y="3917"/>
                    </a:cubicBezTo>
                    <a:cubicBezTo>
                      <a:pt x="6165" y="3847"/>
                      <a:pt x="6275" y="3768"/>
                      <a:pt x="6375" y="3697"/>
                    </a:cubicBezTo>
                    <a:cubicBezTo>
                      <a:pt x="6405" y="3668"/>
                      <a:pt x="6445" y="3637"/>
                      <a:pt x="6475" y="3608"/>
                    </a:cubicBezTo>
                    <a:cubicBezTo>
                      <a:pt x="6515" y="3568"/>
                      <a:pt x="6555" y="3537"/>
                      <a:pt x="6595" y="3497"/>
                    </a:cubicBezTo>
                    <a:cubicBezTo>
                      <a:pt x="6624" y="3457"/>
                      <a:pt x="6664" y="3417"/>
                      <a:pt x="6704" y="3377"/>
                    </a:cubicBezTo>
                    <a:cubicBezTo>
                      <a:pt x="6735" y="3348"/>
                      <a:pt x="6755" y="3308"/>
                      <a:pt x="6784" y="3278"/>
                    </a:cubicBezTo>
                    <a:lnTo>
                      <a:pt x="6844" y="3188"/>
                    </a:lnTo>
                    <a:cubicBezTo>
                      <a:pt x="6864" y="3158"/>
                      <a:pt x="6884" y="3128"/>
                      <a:pt x="6895" y="3098"/>
                    </a:cubicBezTo>
                    <a:cubicBezTo>
                      <a:pt x="6935" y="3048"/>
                      <a:pt x="6964" y="2988"/>
                      <a:pt x="7004" y="2938"/>
                    </a:cubicBezTo>
                    <a:cubicBezTo>
                      <a:pt x="7034" y="2878"/>
                      <a:pt x="7064" y="2828"/>
                      <a:pt x="7094" y="2778"/>
                    </a:cubicBezTo>
                    <a:cubicBezTo>
                      <a:pt x="7124" y="2728"/>
                      <a:pt x="7154" y="2668"/>
                      <a:pt x="7174" y="2618"/>
                    </a:cubicBezTo>
                    <a:cubicBezTo>
                      <a:pt x="7184" y="2589"/>
                      <a:pt x="7194" y="2558"/>
                      <a:pt x="7204" y="2538"/>
                    </a:cubicBezTo>
                    <a:cubicBezTo>
                      <a:pt x="7214" y="2498"/>
                      <a:pt x="7234" y="2458"/>
                      <a:pt x="7244" y="2429"/>
                    </a:cubicBezTo>
                    <a:cubicBezTo>
                      <a:pt x="7244" y="2409"/>
                      <a:pt x="7254" y="2389"/>
                      <a:pt x="7264" y="2369"/>
                    </a:cubicBezTo>
                    <a:lnTo>
                      <a:pt x="7264" y="2198"/>
                    </a:lnTo>
                    <a:cubicBezTo>
                      <a:pt x="7264" y="2099"/>
                      <a:pt x="7254" y="2009"/>
                      <a:pt x="7244" y="1919"/>
                    </a:cubicBezTo>
                    <a:cubicBezTo>
                      <a:pt x="7224" y="1779"/>
                      <a:pt x="7194" y="1639"/>
                      <a:pt x="7144" y="1509"/>
                    </a:cubicBezTo>
                    <a:cubicBezTo>
                      <a:pt x="7124" y="1479"/>
                      <a:pt x="7114" y="1439"/>
                      <a:pt x="7094" y="1410"/>
                    </a:cubicBezTo>
                    <a:cubicBezTo>
                      <a:pt x="7064" y="1359"/>
                      <a:pt x="7034" y="1319"/>
                      <a:pt x="7014" y="1270"/>
                    </a:cubicBezTo>
                    <a:cubicBezTo>
                      <a:pt x="6964" y="1199"/>
                      <a:pt x="6915" y="1119"/>
                      <a:pt x="6864" y="1050"/>
                    </a:cubicBezTo>
                    <a:cubicBezTo>
                      <a:pt x="6855" y="1050"/>
                      <a:pt x="6835" y="1039"/>
                      <a:pt x="6824" y="1039"/>
                    </a:cubicBezTo>
                    <a:cubicBezTo>
                      <a:pt x="6804" y="1019"/>
                      <a:pt x="6784" y="1010"/>
                      <a:pt x="6775" y="990"/>
                    </a:cubicBezTo>
                    <a:cubicBezTo>
                      <a:pt x="6755" y="959"/>
                      <a:pt x="6744" y="939"/>
                      <a:pt x="6735" y="910"/>
                    </a:cubicBezTo>
                    <a:cubicBezTo>
                      <a:pt x="6724" y="910"/>
                      <a:pt x="6724" y="900"/>
                      <a:pt x="6715" y="900"/>
                    </a:cubicBezTo>
                    <a:cubicBezTo>
                      <a:pt x="6664" y="860"/>
                      <a:pt x="6615" y="810"/>
                      <a:pt x="6564" y="770"/>
                    </a:cubicBezTo>
                    <a:cubicBezTo>
                      <a:pt x="6495" y="720"/>
                      <a:pt x="6415" y="670"/>
                      <a:pt x="6335" y="620"/>
                    </a:cubicBezTo>
                    <a:lnTo>
                      <a:pt x="6065" y="500"/>
                    </a:lnTo>
                    <a:cubicBezTo>
                      <a:pt x="5955" y="450"/>
                      <a:pt x="5835" y="410"/>
                      <a:pt x="5716" y="370"/>
                    </a:cubicBezTo>
                    <a:cubicBezTo>
                      <a:pt x="5616" y="340"/>
                      <a:pt x="5525" y="310"/>
                      <a:pt x="5425" y="270"/>
                    </a:cubicBezTo>
                    <a:cubicBezTo>
                      <a:pt x="5325" y="240"/>
                      <a:pt x="5236" y="211"/>
                      <a:pt x="5126" y="180"/>
                    </a:cubicBezTo>
                    <a:lnTo>
                      <a:pt x="4826" y="120"/>
                    </a:lnTo>
                    <a:cubicBezTo>
                      <a:pt x="4736" y="100"/>
                      <a:pt x="4646" y="80"/>
                      <a:pt x="4556" y="71"/>
                    </a:cubicBezTo>
                    <a:cubicBezTo>
                      <a:pt x="4366" y="40"/>
                      <a:pt x="4177" y="20"/>
                      <a:pt x="3987" y="11"/>
                    </a:cubicBezTo>
                    <a:cubicBezTo>
                      <a:pt x="3947" y="11"/>
                      <a:pt x="3917" y="11"/>
                      <a:pt x="3887" y="0"/>
                    </a:cubicBezTo>
                    <a:lnTo>
                      <a:pt x="3887" y="60"/>
                    </a:lnTo>
                    <a:lnTo>
                      <a:pt x="3887" y="151"/>
                    </a:lnTo>
                    <a:cubicBezTo>
                      <a:pt x="3947" y="140"/>
                      <a:pt x="4007" y="140"/>
                      <a:pt x="4067" y="140"/>
                    </a:cubicBezTo>
                    <a:lnTo>
                      <a:pt x="4166" y="140"/>
                    </a:lnTo>
                    <a:cubicBezTo>
                      <a:pt x="4217" y="151"/>
                      <a:pt x="4266" y="151"/>
                      <a:pt x="4317" y="160"/>
                    </a:cubicBezTo>
                    <a:cubicBezTo>
                      <a:pt x="4377" y="160"/>
                      <a:pt x="4437" y="171"/>
                      <a:pt x="4486" y="171"/>
                    </a:cubicBezTo>
                    <a:cubicBezTo>
                      <a:pt x="4576" y="191"/>
                      <a:pt x="4656" y="200"/>
                      <a:pt x="4746" y="211"/>
                    </a:cubicBezTo>
                    <a:cubicBezTo>
                      <a:pt x="4796" y="220"/>
                      <a:pt x="4856" y="230"/>
                      <a:pt x="4916" y="240"/>
                    </a:cubicBezTo>
                    <a:lnTo>
                      <a:pt x="5066" y="270"/>
                    </a:lnTo>
                    <a:cubicBezTo>
                      <a:pt x="5176" y="300"/>
                      <a:pt x="5276" y="340"/>
                      <a:pt x="5376" y="370"/>
                    </a:cubicBezTo>
                    <a:cubicBezTo>
                      <a:pt x="5476" y="400"/>
                      <a:pt x="5576" y="440"/>
                      <a:pt x="5676" y="490"/>
                    </a:cubicBezTo>
                    <a:cubicBezTo>
                      <a:pt x="5775" y="530"/>
                      <a:pt x="5865" y="570"/>
                      <a:pt x="5955" y="620"/>
                    </a:cubicBezTo>
                    <a:cubicBezTo>
                      <a:pt x="6045" y="670"/>
                      <a:pt x="6135" y="710"/>
                      <a:pt x="6215" y="770"/>
                    </a:cubicBezTo>
                    <a:cubicBezTo>
                      <a:pt x="6305" y="830"/>
                      <a:pt x="6385" y="910"/>
                      <a:pt x="6465" y="979"/>
                    </a:cubicBezTo>
                    <a:cubicBezTo>
                      <a:pt x="6495" y="1010"/>
                      <a:pt x="6535" y="1050"/>
                      <a:pt x="6564" y="1090"/>
                    </a:cubicBezTo>
                    <a:cubicBezTo>
                      <a:pt x="6604" y="1130"/>
                      <a:pt x="6635" y="1179"/>
                      <a:pt x="6675" y="1230"/>
                    </a:cubicBezTo>
                    <a:cubicBezTo>
                      <a:pt x="6704" y="1270"/>
                      <a:pt x="6735" y="1310"/>
                      <a:pt x="6764" y="1359"/>
                    </a:cubicBezTo>
                    <a:cubicBezTo>
                      <a:pt x="6784" y="1399"/>
                      <a:pt x="6815" y="1439"/>
                      <a:pt x="6835" y="1489"/>
                    </a:cubicBezTo>
                    <a:cubicBezTo>
                      <a:pt x="6864" y="1539"/>
                      <a:pt x="6884" y="1599"/>
                      <a:pt x="6895" y="1659"/>
                    </a:cubicBezTo>
                    <a:cubicBezTo>
                      <a:pt x="6915" y="1719"/>
                      <a:pt x="6935" y="1779"/>
                      <a:pt x="6935" y="1839"/>
                    </a:cubicBezTo>
                    <a:cubicBezTo>
                      <a:pt x="6935" y="1959"/>
                      <a:pt x="6924" y="2069"/>
                      <a:pt x="6904" y="2178"/>
                    </a:cubicBezTo>
                    <a:cubicBezTo>
                      <a:pt x="6895" y="2278"/>
                      <a:pt x="6875" y="2389"/>
                      <a:pt x="6844" y="2489"/>
                    </a:cubicBezTo>
                    <a:cubicBezTo>
                      <a:pt x="6804" y="2598"/>
                      <a:pt x="6755" y="2708"/>
                      <a:pt x="6704" y="2818"/>
                    </a:cubicBezTo>
                    <a:cubicBezTo>
                      <a:pt x="6655" y="2908"/>
                      <a:pt x="6595" y="2988"/>
                      <a:pt x="6535" y="3078"/>
                    </a:cubicBezTo>
                    <a:cubicBezTo>
                      <a:pt x="6465" y="3168"/>
                      <a:pt x="6395" y="3258"/>
                      <a:pt x="6315" y="3338"/>
                    </a:cubicBezTo>
                    <a:cubicBezTo>
                      <a:pt x="6285" y="3377"/>
                      <a:pt x="6245" y="3417"/>
                      <a:pt x="6215" y="3448"/>
                    </a:cubicBezTo>
                    <a:cubicBezTo>
                      <a:pt x="6175" y="3488"/>
                      <a:pt x="6135" y="3517"/>
                      <a:pt x="6095" y="3548"/>
                    </a:cubicBezTo>
                    <a:cubicBezTo>
                      <a:pt x="5995" y="3617"/>
                      <a:pt x="5905" y="3688"/>
                      <a:pt x="5805" y="3757"/>
                    </a:cubicBezTo>
                    <a:cubicBezTo>
                      <a:pt x="5765" y="3788"/>
                      <a:pt x="5725" y="3808"/>
                      <a:pt x="5685" y="3837"/>
                    </a:cubicBezTo>
                    <a:cubicBezTo>
                      <a:pt x="5656" y="3847"/>
                      <a:pt x="5636" y="3867"/>
                      <a:pt x="5605" y="3877"/>
                    </a:cubicBezTo>
                    <a:cubicBezTo>
                      <a:pt x="5576" y="3887"/>
                      <a:pt x="5556" y="3907"/>
                      <a:pt x="5525" y="3917"/>
                    </a:cubicBezTo>
                    <a:cubicBezTo>
                      <a:pt x="5496" y="3937"/>
                      <a:pt x="5456" y="3947"/>
                      <a:pt x="5425" y="3957"/>
                    </a:cubicBezTo>
                    <a:lnTo>
                      <a:pt x="5365" y="3987"/>
                    </a:lnTo>
                    <a:cubicBezTo>
                      <a:pt x="5316" y="4007"/>
                      <a:pt x="5266" y="4027"/>
                      <a:pt x="5206" y="4037"/>
                    </a:cubicBezTo>
                    <a:cubicBezTo>
                      <a:pt x="5156" y="4057"/>
                      <a:pt x="5096" y="4077"/>
                      <a:pt x="5046" y="4097"/>
                    </a:cubicBezTo>
                    <a:cubicBezTo>
                      <a:pt x="4996" y="4107"/>
                      <a:pt x="4936" y="4127"/>
                      <a:pt x="4886" y="4137"/>
                    </a:cubicBezTo>
                    <a:cubicBezTo>
                      <a:pt x="4866" y="4147"/>
                      <a:pt x="4846" y="4147"/>
                      <a:pt x="4816" y="4147"/>
                    </a:cubicBezTo>
                    <a:cubicBezTo>
                      <a:pt x="4796" y="4157"/>
                      <a:pt x="4766" y="4167"/>
                      <a:pt x="4736" y="4167"/>
                    </a:cubicBezTo>
                    <a:lnTo>
                      <a:pt x="4556" y="4197"/>
                    </a:lnTo>
                    <a:cubicBezTo>
                      <a:pt x="4457" y="4207"/>
                      <a:pt x="4346" y="4217"/>
                      <a:pt x="4237" y="4227"/>
                    </a:cubicBezTo>
                    <a:cubicBezTo>
                      <a:pt x="4137" y="4237"/>
                      <a:pt x="4037" y="4247"/>
                      <a:pt x="3927" y="4257"/>
                    </a:cubicBezTo>
                    <a:cubicBezTo>
                      <a:pt x="3877" y="4262"/>
                      <a:pt x="3824" y="4265"/>
                      <a:pt x="3772" y="4265"/>
                    </a:cubicBezTo>
                    <a:cubicBezTo>
                      <a:pt x="3720" y="4265"/>
                      <a:pt x="3667" y="4262"/>
                      <a:pt x="3617" y="4257"/>
                    </a:cubicBezTo>
                    <a:cubicBezTo>
                      <a:pt x="3507" y="4257"/>
                      <a:pt x="3387" y="4247"/>
                      <a:pt x="3278" y="4237"/>
                    </a:cubicBezTo>
                    <a:cubicBezTo>
                      <a:pt x="3167" y="4217"/>
                      <a:pt x="3058" y="4207"/>
                      <a:pt x="2947" y="4187"/>
                    </a:cubicBezTo>
                    <a:cubicBezTo>
                      <a:pt x="2838" y="4177"/>
                      <a:pt x="2738" y="4157"/>
                      <a:pt x="2638" y="4137"/>
                    </a:cubicBezTo>
                    <a:cubicBezTo>
                      <a:pt x="2578" y="4127"/>
                      <a:pt x="2528" y="4117"/>
                      <a:pt x="2478" y="4107"/>
                    </a:cubicBezTo>
                    <a:cubicBezTo>
                      <a:pt x="2418" y="4097"/>
                      <a:pt x="2368" y="4077"/>
                      <a:pt x="2308" y="4067"/>
                    </a:cubicBezTo>
                    <a:cubicBezTo>
                      <a:pt x="2208" y="4037"/>
                      <a:pt x="2108" y="4007"/>
                      <a:pt x="1999" y="3977"/>
                    </a:cubicBezTo>
                    <a:cubicBezTo>
                      <a:pt x="1899" y="3937"/>
                      <a:pt x="1808" y="3907"/>
                      <a:pt x="1708" y="3867"/>
                    </a:cubicBezTo>
                    <a:cubicBezTo>
                      <a:pt x="1609" y="3837"/>
                      <a:pt x="1509" y="3788"/>
                      <a:pt x="1409" y="3737"/>
                    </a:cubicBezTo>
                    <a:cubicBezTo>
                      <a:pt x="1359" y="3717"/>
                      <a:pt x="1319" y="3688"/>
                      <a:pt x="1269" y="3668"/>
                    </a:cubicBezTo>
                    <a:cubicBezTo>
                      <a:pt x="1219" y="3637"/>
                      <a:pt x="1179" y="3617"/>
                      <a:pt x="1139" y="3588"/>
                    </a:cubicBezTo>
                    <a:cubicBezTo>
                      <a:pt x="1049" y="3528"/>
                      <a:pt x="959" y="3457"/>
                      <a:pt x="880" y="3377"/>
                    </a:cubicBezTo>
                    <a:cubicBezTo>
                      <a:pt x="829" y="3328"/>
                      <a:pt x="780" y="3258"/>
                      <a:pt x="729" y="3198"/>
                    </a:cubicBezTo>
                    <a:cubicBezTo>
                      <a:pt x="720" y="3198"/>
                      <a:pt x="720" y="3188"/>
                      <a:pt x="709" y="3178"/>
                    </a:cubicBezTo>
                    <a:cubicBezTo>
                      <a:pt x="700" y="3158"/>
                      <a:pt x="680" y="3138"/>
                      <a:pt x="660" y="3108"/>
                    </a:cubicBezTo>
                    <a:cubicBezTo>
                      <a:pt x="629" y="3078"/>
                      <a:pt x="609" y="3028"/>
                      <a:pt x="589" y="2988"/>
                    </a:cubicBezTo>
                    <a:cubicBezTo>
                      <a:pt x="569" y="2958"/>
                      <a:pt x="560" y="2928"/>
                      <a:pt x="549" y="2888"/>
                    </a:cubicBezTo>
                    <a:cubicBezTo>
                      <a:pt x="529" y="2838"/>
                      <a:pt x="509" y="2798"/>
                      <a:pt x="500" y="2748"/>
                    </a:cubicBezTo>
                    <a:cubicBezTo>
                      <a:pt x="480" y="2698"/>
                      <a:pt x="469" y="2648"/>
                      <a:pt x="460" y="2598"/>
                    </a:cubicBezTo>
                    <a:cubicBezTo>
                      <a:pt x="449" y="2538"/>
                      <a:pt x="440" y="2478"/>
                      <a:pt x="440" y="2429"/>
                    </a:cubicBezTo>
                    <a:cubicBezTo>
                      <a:pt x="440" y="2318"/>
                      <a:pt x="449" y="2218"/>
                      <a:pt x="480" y="2119"/>
                    </a:cubicBezTo>
                    <a:cubicBezTo>
                      <a:pt x="500" y="2009"/>
                      <a:pt x="520" y="1909"/>
                      <a:pt x="560" y="1809"/>
                    </a:cubicBezTo>
                    <a:cubicBezTo>
                      <a:pt x="600" y="1709"/>
                      <a:pt x="660" y="1609"/>
                      <a:pt x="709" y="1509"/>
                    </a:cubicBezTo>
                    <a:cubicBezTo>
                      <a:pt x="760" y="1419"/>
                      <a:pt x="820" y="1330"/>
                      <a:pt x="880" y="1250"/>
                    </a:cubicBezTo>
                    <a:cubicBezTo>
                      <a:pt x="920" y="1219"/>
                      <a:pt x="949" y="1179"/>
                      <a:pt x="989" y="1139"/>
                    </a:cubicBezTo>
                    <a:cubicBezTo>
                      <a:pt x="1029" y="1110"/>
                      <a:pt x="1069" y="1079"/>
                      <a:pt x="1119" y="1039"/>
                    </a:cubicBezTo>
                    <a:cubicBezTo>
                      <a:pt x="1199" y="979"/>
                      <a:pt x="1279" y="910"/>
                      <a:pt x="1369" y="850"/>
                    </a:cubicBezTo>
                    <a:cubicBezTo>
                      <a:pt x="1459" y="790"/>
                      <a:pt x="1549" y="740"/>
                      <a:pt x="1649" y="690"/>
                    </a:cubicBezTo>
                    <a:cubicBezTo>
                      <a:pt x="1688" y="660"/>
                      <a:pt x="1739" y="640"/>
                      <a:pt x="1779" y="620"/>
                    </a:cubicBezTo>
                    <a:lnTo>
                      <a:pt x="1928" y="560"/>
                    </a:lnTo>
                    <a:cubicBezTo>
                      <a:pt x="1959" y="550"/>
                      <a:pt x="1979" y="540"/>
                      <a:pt x="2008" y="530"/>
                    </a:cubicBezTo>
                    <a:cubicBezTo>
                      <a:pt x="2008" y="520"/>
                      <a:pt x="2008" y="520"/>
                      <a:pt x="2019" y="520"/>
                    </a:cubicBezTo>
                    <a:lnTo>
                      <a:pt x="2168" y="460"/>
                    </a:lnTo>
                    <a:cubicBezTo>
                      <a:pt x="2248" y="420"/>
                      <a:pt x="2338" y="380"/>
                      <a:pt x="2428" y="350"/>
                    </a:cubicBezTo>
                    <a:cubicBezTo>
                      <a:pt x="2518" y="320"/>
                      <a:pt x="2608" y="290"/>
                      <a:pt x="2708" y="270"/>
                    </a:cubicBezTo>
                    <a:cubicBezTo>
                      <a:pt x="2808" y="250"/>
                      <a:pt x="2907" y="230"/>
                      <a:pt x="3018" y="220"/>
                    </a:cubicBezTo>
                    <a:cubicBezTo>
                      <a:pt x="3107" y="211"/>
                      <a:pt x="3207" y="200"/>
                      <a:pt x="3307" y="191"/>
                    </a:cubicBezTo>
                    <a:cubicBezTo>
                      <a:pt x="3407" y="191"/>
                      <a:pt x="3507" y="180"/>
                      <a:pt x="3607" y="171"/>
                    </a:cubicBezTo>
                    <a:cubicBezTo>
                      <a:pt x="3627" y="171"/>
                      <a:pt x="3647" y="171"/>
                      <a:pt x="3677" y="160"/>
                    </a:cubicBezTo>
                    <a:lnTo>
                      <a:pt x="367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51" name="Google Shape;1551;p50"/>
              <p:cNvSpPr/>
              <p:nvPr/>
            </p:nvSpPr>
            <p:spPr>
              <a:xfrm>
                <a:off x="4780600" y="3973775"/>
                <a:ext cx="210850" cy="154900"/>
              </a:xfrm>
              <a:custGeom>
                <a:avLst/>
                <a:gdLst/>
                <a:ahLst/>
                <a:cxnLst/>
                <a:rect l="l" t="t" r="r" b="b"/>
                <a:pathLst>
                  <a:path w="8434" h="6196" extrusionOk="0">
                    <a:moveTo>
                      <a:pt x="8344" y="1"/>
                    </a:moveTo>
                    <a:cubicBezTo>
                      <a:pt x="8313" y="21"/>
                      <a:pt x="8284" y="50"/>
                      <a:pt x="8244" y="70"/>
                    </a:cubicBezTo>
                    <a:cubicBezTo>
                      <a:pt x="8224" y="90"/>
                      <a:pt x="8193" y="110"/>
                      <a:pt x="8164" y="121"/>
                    </a:cubicBezTo>
                    <a:cubicBezTo>
                      <a:pt x="8114" y="161"/>
                      <a:pt x="8064" y="190"/>
                      <a:pt x="8004" y="221"/>
                    </a:cubicBezTo>
                    <a:cubicBezTo>
                      <a:pt x="7974" y="241"/>
                      <a:pt x="7934" y="261"/>
                      <a:pt x="7904" y="281"/>
                    </a:cubicBezTo>
                    <a:cubicBezTo>
                      <a:pt x="7864" y="301"/>
                      <a:pt x="7834" y="330"/>
                      <a:pt x="7804" y="350"/>
                    </a:cubicBezTo>
                    <a:cubicBezTo>
                      <a:pt x="7724" y="390"/>
                      <a:pt x="7644" y="430"/>
                      <a:pt x="7574" y="470"/>
                    </a:cubicBezTo>
                    <a:cubicBezTo>
                      <a:pt x="7484" y="510"/>
                      <a:pt x="7405" y="550"/>
                      <a:pt x="7334" y="600"/>
                    </a:cubicBezTo>
                    <a:lnTo>
                      <a:pt x="7094" y="720"/>
                    </a:lnTo>
                    <a:cubicBezTo>
                      <a:pt x="6945" y="800"/>
                      <a:pt x="6795" y="900"/>
                      <a:pt x="6655" y="1010"/>
                    </a:cubicBezTo>
                    <a:cubicBezTo>
                      <a:pt x="6615" y="1030"/>
                      <a:pt x="6575" y="1060"/>
                      <a:pt x="6535" y="1090"/>
                    </a:cubicBezTo>
                    <a:cubicBezTo>
                      <a:pt x="6505" y="1110"/>
                      <a:pt x="6465" y="1130"/>
                      <a:pt x="6425" y="1150"/>
                    </a:cubicBezTo>
                    <a:lnTo>
                      <a:pt x="6186" y="1269"/>
                    </a:lnTo>
                    <a:cubicBezTo>
                      <a:pt x="6106" y="1320"/>
                      <a:pt x="6026" y="1360"/>
                      <a:pt x="5946" y="1400"/>
                    </a:cubicBezTo>
                    <a:cubicBezTo>
                      <a:pt x="5875" y="1449"/>
                      <a:pt x="5795" y="1489"/>
                      <a:pt x="5716" y="1529"/>
                    </a:cubicBezTo>
                    <a:cubicBezTo>
                      <a:pt x="5646" y="1580"/>
                      <a:pt x="5566" y="1620"/>
                      <a:pt x="5486" y="1660"/>
                    </a:cubicBezTo>
                    <a:cubicBezTo>
                      <a:pt x="5406" y="1709"/>
                      <a:pt x="5316" y="1749"/>
                      <a:pt x="5236" y="1789"/>
                    </a:cubicBezTo>
                    <a:cubicBezTo>
                      <a:pt x="5086" y="1879"/>
                      <a:pt x="4927" y="1959"/>
                      <a:pt x="4767" y="2029"/>
                    </a:cubicBezTo>
                    <a:cubicBezTo>
                      <a:pt x="4676" y="2069"/>
                      <a:pt x="4587" y="2109"/>
                      <a:pt x="4507" y="2139"/>
                    </a:cubicBezTo>
                    <a:cubicBezTo>
                      <a:pt x="4427" y="2179"/>
                      <a:pt x="4347" y="2209"/>
                      <a:pt x="4267" y="2239"/>
                    </a:cubicBezTo>
                    <a:cubicBezTo>
                      <a:pt x="4197" y="2269"/>
                      <a:pt x="4117" y="2299"/>
                      <a:pt x="4047" y="2339"/>
                    </a:cubicBezTo>
                    <a:cubicBezTo>
                      <a:pt x="3967" y="2369"/>
                      <a:pt x="3897" y="2409"/>
                      <a:pt x="3817" y="2448"/>
                    </a:cubicBezTo>
                    <a:lnTo>
                      <a:pt x="3338" y="2659"/>
                    </a:lnTo>
                    <a:cubicBezTo>
                      <a:pt x="3188" y="2719"/>
                      <a:pt x="3048" y="2779"/>
                      <a:pt x="2908" y="2848"/>
                    </a:cubicBezTo>
                    <a:cubicBezTo>
                      <a:pt x="2748" y="2918"/>
                      <a:pt x="2578" y="3008"/>
                      <a:pt x="2409" y="3078"/>
                    </a:cubicBezTo>
                    <a:cubicBezTo>
                      <a:pt x="2329" y="3118"/>
                      <a:pt x="2249" y="3158"/>
                      <a:pt x="2169" y="3188"/>
                    </a:cubicBezTo>
                    <a:cubicBezTo>
                      <a:pt x="2089" y="3228"/>
                      <a:pt x="2009" y="3258"/>
                      <a:pt x="1929" y="3298"/>
                    </a:cubicBezTo>
                    <a:cubicBezTo>
                      <a:pt x="1769" y="3378"/>
                      <a:pt x="1609" y="3468"/>
                      <a:pt x="1439" y="3548"/>
                    </a:cubicBezTo>
                    <a:cubicBezTo>
                      <a:pt x="1290" y="3628"/>
                      <a:pt x="1130" y="3698"/>
                      <a:pt x="970" y="3767"/>
                    </a:cubicBezTo>
                    <a:cubicBezTo>
                      <a:pt x="880" y="3807"/>
                      <a:pt x="800" y="3838"/>
                      <a:pt x="720" y="3878"/>
                    </a:cubicBezTo>
                    <a:cubicBezTo>
                      <a:pt x="640" y="3927"/>
                      <a:pt x="550" y="3967"/>
                      <a:pt x="470" y="4007"/>
                    </a:cubicBezTo>
                    <a:cubicBezTo>
                      <a:pt x="350" y="4067"/>
                      <a:pt x="230" y="4137"/>
                      <a:pt x="111" y="4217"/>
                    </a:cubicBezTo>
                    <a:cubicBezTo>
                      <a:pt x="120" y="4247"/>
                      <a:pt x="120" y="4287"/>
                      <a:pt x="120" y="4317"/>
                    </a:cubicBezTo>
                    <a:cubicBezTo>
                      <a:pt x="111" y="4427"/>
                      <a:pt x="100" y="4537"/>
                      <a:pt x="91" y="4657"/>
                    </a:cubicBezTo>
                    <a:cubicBezTo>
                      <a:pt x="71" y="4926"/>
                      <a:pt x="71" y="5206"/>
                      <a:pt x="60" y="5486"/>
                    </a:cubicBezTo>
                    <a:cubicBezTo>
                      <a:pt x="60" y="5556"/>
                      <a:pt x="60" y="5626"/>
                      <a:pt x="51" y="5696"/>
                    </a:cubicBezTo>
                    <a:cubicBezTo>
                      <a:pt x="51" y="5766"/>
                      <a:pt x="40" y="5836"/>
                      <a:pt x="31" y="5916"/>
                    </a:cubicBezTo>
                    <a:cubicBezTo>
                      <a:pt x="20" y="6006"/>
                      <a:pt x="11" y="6096"/>
                      <a:pt x="0" y="6196"/>
                    </a:cubicBezTo>
                    <a:cubicBezTo>
                      <a:pt x="20" y="6185"/>
                      <a:pt x="40" y="6165"/>
                      <a:pt x="60" y="6156"/>
                    </a:cubicBezTo>
                    <a:cubicBezTo>
                      <a:pt x="91" y="6125"/>
                      <a:pt x="131" y="6096"/>
                      <a:pt x="160" y="6065"/>
                    </a:cubicBezTo>
                    <a:lnTo>
                      <a:pt x="180" y="6046"/>
                    </a:lnTo>
                    <a:cubicBezTo>
                      <a:pt x="200" y="6036"/>
                      <a:pt x="220" y="6016"/>
                      <a:pt x="240" y="5996"/>
                    </a:cubicBezTo>
                    <a:cubicBezTo>
                      <a:pt x="280" y="5966"/>
                      <a:pt x="320" y="5936"/>
                      <a:pt x="350" y="5906"/>
                    </a:cubicBezTo>
                    <a:cubicBezTo>
                      <a:pt x="380" y="5876"/>
                      <a:pt x="410" y="5836"/>
                      <a:pt x="430" y="5816"/>
                    </a:cubicBezTo>
                    <a:cubicBezTo>
                      <a:pt x="500" y="5746"/>
                      <a:pt x="590" y="5696"/>
                      <a:pt x="670" y="5646"/>
                    </a:cubicBezTo>
                    <a:cubicBezTo>
                      <a:pt x="750" y="5596"/>
                      <a:pt x="820" y="5546"/>
                      <a:pt x="900" y="5506"/>
                    </a:cubicBezTo>
                    <a:cubicBezTo>
                      <a:pt x="1010" y="5436"/>
                      <a:pt x="1130" y="5356"/>
                      <a:pt x="1239" y="5297"/>
                    </a:cubicBezTo>
                    <a:cubicBezTo>
                      <a:pt x="1359" y="5226"/>
                      <a:pt x="1479" y="5157"/>
                      <a:pt x="1599" y="5097"/>
                    </a:cubicBezTo>
                    <a:cubicBezTo>
                      <a:pt x="1709" y="5026"/>
                      <a:pt x="1819" y="4966"/>
                      <a:pt x="1929" y="4897"/>
                    </a:cubicBezTo>
                    <a:cubicBezTo>
                      <a:pt x="2049" y="4817"/>
                      <a:pt x="2169" y="4747"/>
                      <a:pt x="2278" y="4677"/>
                    </a:cubicBezTo>
                    <a:cubicBezTo>
                      <a:pt x="2509" y="4527"/>
                      <a:pt x="2728" y="4387"/>
                      <a:pt x="2938" y="4227"/>
                    </a:cubicBezTo>
                    <a:cubicBezTo>
                      <a:pt x="3158" y="4067"/>
                      <a:pt x="3368" y="3907"/>
                      <a:pt x="3577" y="3747"/>
                    </a:cubicBezTo>
                    <a:cubicBezTo>
                      <a:pt x="3677" y="3667"/>
                      <a:pt x="3777" y="3588"/>
                      <a:pt x="3887" y="3518"/>
                    </a:cubicBezTo>
                    <a:cubicBezTo>
                      <a:pt x="4007" y="3438"/>
                      <a:pt x="4127" y="3378"/>
                      <a:pt x="4247" y="3308"/>
                    </a:cubicBezTo>
                    <a:cubicBezTo>
                      <a:pt x="4477" y="3168"/>
                      <a:pt x="4707" y="3008"/>
                      <a:pt x="4947" y="2868"/>
                    </a:cubicBezTo>
                    <a:cubicBezTo>
                      <a:pt x="5066" y="2808"/>
                      <a:pt x="5186" y="2739"/>
                      <a:pt x="5306" y="2668"/>
                    </a:cubicBezTo>
                    <a:cubicBezTo>
                      <a:pt x="5436" y="2599"/>
                      <a:pt x="5556" y="2528"/>
                      <a:pt x="5686" y="2448"/>
                    </a:cubicBezTo>
                    <a:lnTo>
                      <a:pt x="6015" y="2239"/>
                    </a:lnTo>
                    <a:cubicBezTo>
                      <a:pt x="6135" y="2159"/>
                      <a:pt x="6265" y="2079"/>
                      <a:pt x="6395" y="2009"/>
                    </a:cubicBezTo>
                    <a:cubicBezTo>
                      <a:pt x="6625" y="1869"/>
                      <a:pt x="6855" y="1719"/>
                      <a:pt x="7074" y="1569"/>
                    </a:cubicBezTo>
                    <a:cubicBezTo>
                      <a:pt x="7174" y="1489"/>
                      <a:pt x="7285" y="1409"/>
                      <a:pt x="7385" y="1329"/>
                    </a:cubicBezTo>
                    <a:cubicBezTo>
                      <a:pt x="7394" y="1329"/>
                      <a:pt x="7394" y="1329"/>
                      <a:pt x="7405" y="1320"/>
                    </a:cubicBezTo>
                    <a:lnTo>
                      <a:pt x="7414" y="1320"/>
                    </a:lnTo>
                    <a:cubicBezTo>
                      <a:pt x="7514" y="1240"/>
                      <a:pt x="7624" y="1160"/>
                      <a:pt x="7734" y="1080"/>
                    </a:cubicBezTo>
                    <a:cubicBezTo>
                      <a:pt x="7784" y="1040"/>
                      <a:pt x="7834" y="1000"/>
                      <a:pt x="7884" y="950"/>
                    </a:cubicBezTo>
                    <a:cubicBezTo>
                      <a:pt x="7944" y="910"/>
                      <a:pt x="7994" y="860"/>
                      <a:pt x="8034" y="810"/>
                    </a:cubicBezTo>
                    <a:cubicBezTo>
                      <a:pt x="8124" y="720"/>
                      <a:pt x="8213" y="630"/>
                      <a:pt x="8304" y="530"/>
                    </a:cubicBezTo>
                    <a:lnTo>
                      <a:pt x="8393" y="381"/>
                    </a:lnTo>
                    <a:cubicBezTo>
                      <a:pt x="8404" y="330"/>
                      <a:pt x="8424" y="290"/>
                      <a:pt x="8424" y="241"/>
                    </a:cubicBezTo>
                    <a:cubicBezTo>
                      <a:pt x="8433" y="221"/>
                      <a:pt x="8433" y="190"/>
                      <a:pt x="8424" y="161"/>
                    </a:cubicBezTo>
                    <a:cubicBezTo>
                      <a:pt x="8424" y="130"/>
                      <a:pt x="8413" y="101"/>
                      <a:pt x="8404" y="70"/>
                    </a:cubicBezTo>
                    <a:cubicBezTo>
                      <a:pt x="8393" y="61"/>
                      <a:pt x="8384" y="41"/>
                      <a:pt x="8373" y="21"/>
                    </a:cubicBezTo>
                    <a:cubicBezTo>
                      <a:pt x="8364" y="10"/>
                      <a:pt x="8353" y="10"/>
                      <a:pt x="834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52" name="Google Shape;1552;p50"/>
              <p:cNvSpPr/>
              <p:nvPr/>
            </p:nvSpPr>
            <p:spPr>
              <a:xfrm>
                <a:off x="4779100" y="3973775"/>
                <a:ext cx="198625" cy="102950"/>
              </a:xfrm>
              <a:custGeom>
                <a:avLst/>
                <a:gdLst/>
                <a:ahLst/>
                <a:cxnLst/>
                <a:rect l="l" t="t" r="r" b="b"/>
                <a:pathLst>
                  <a:path w="7945" h="4118" extrusionOk="0">
                    <a:moveTo>
                      <a:pt x="7944" y="1"/>
                    </a:moveTo>
                    <a:lnTo>
                      <a:pt x="7824" y="61"/>
                    </a:lnTo>
                    <a:cubicBezTo>
                      <a:pt x="7704" y="110"/>
                      <a:pt x="7584" y="161"/>
                      <a:pt x="7465" y="221"/>
                    </a:cubicBezTo>
                    <a:cubicBezTo>
                      <a:pt x="7345" y="270"/>
                      <a:pt x="7225" y="330"/>
                      <a:pt x="7094" y="390"/>
                    </a:cubicBezTo>
                    <a:lnTo>
                      <a:pt x="6735" y="570"/>
                    </a:lnTo>
                    <a:cubicBezTo>
                      <a:pt x="6615" y="630"/>
                      <a:pt x="6495" y="690"/>
                      <a:pt x="6385" y="770"/>
                    </a:cubicBezTo>
                    <a:cubicBezTo>
                      <a:pt x="6335" y="800"/>
                      <a:pt x="6275" y="840"/>
                      <a:pt x="6215" y="880"/>
                    </a:cubicBezTo>
                    <a:cubicBezTo>
                      <a:pt x="6166" y="920"/>
                      <a:pt x="6106" y="950"/>
                      <a:pt x="6055" y="980"/>
                    </a:cubicBezTo>
                    <a:cubicBezTo>
                      <a:pt x="5935" y="1040"/>
                      <a:pt x="5806" y="1100"/>
                      <a:pt x="5696" y="1160"/>
                    </a:cubicBezTo>
                    <a:cubicBezTo>
                      <a:pt x="5566" y="1229"/>
                      <a:pt x="5436" y="1300"/>
                      <a:pt x="5316" y="1360"/>
                    </a:cubicBezTo>
                    <a:cubicBezTo>
                      <a:pt x="5196" y="1429"/>
                      <a:pt x="5076" y="1480"/>
                      <a:pt x="4956" y="1529"/>
                    </a:cubicBezTo>
                    <a:lnTo>
                      <a:pt x="4207" y="1889"/>
                    </a:lnTo>
                    <a:cubicBezTo>
                      <a:pt x="4087" y="1949"/>
                      <a:pt x="3967" y="2019"/>
                      <a:pt x="3837" y="2069"/>
                    </a:cubicBezTo>
                    <a:cubicBezTo>
                      <a:pt x="3708" y="2129"/>
                      <a:pt x="3577" y="2179"/>
                      <a:pt x="3448" y="2239"/>
                    </a:cubicBezTo>
                    <a:cubicBezTo>
                      <a:pt x="3198" y="2359"/>
                      <a:pt x="2948" y="2488"/>
                      <a:pt x="2698" y="2599"/>
                    </a:cubicBezTo>
                    <a:cubicBezTo>
                      <a:pt x="2569" y="2659"/>
                      <a:pt x="2438" y="2708"/>
                      <a:pt x="2309" y="2748"/>
                    </a:cubicBezTo>
                    <a:cubicBezTo>
                      <a:pt x="2179" y="2799"/>
                      <a:pt x="2059" y="2848"/>
                      <a:pt x="1939" y="2899"/>
                    </a:cubicBezTo>
                    <a:cubicBezTo>
                      <a:pt x="1819" y="2948"/>
                      <a:pt x="1699" y="2998"/>
                      <a:pt x="1579" y="3058"/>
                    </a:cubicBezTo>
                    <a:cubicBezTo>
                      <a:pt x="1450" y="3118"/>
                      <a:pt x="1330" y="3178"/>
                      <a:pt x="1210" y="3238"/>
                    </a:cubicBezTo>
                    <a:cubicBezTo>
                      <a:pt x="1079" y="3298"/>
                      <a:pt x="950" y="3358"/>
                      <a:pt x="820" y="3408"/>
                    </a:cubicBezTo>
                    <a:cubicBezTo>
                      <a:pt x="690" y="3458"/>
                      <a:pt x="560" y="3508"/>
                      <a:pt x="440" y="3558"/>
                    </a:cubicBezTo>
                    <a:cubicBezTo>
                      <a:pt x="310" y="3618"/>
                      <a:pt x="191" y="3678"/>
                      <a:pt x="71" y="3738"/>
                    </a:cubicBezTo>
                    <a:cubicBezTo>
                      <a:pt x="51" y="3747"/>
                      <a:pt x="20" y="3767"/>
                      <a:pt x="0" y="3778"/>
                    </a:cubicBezTo>
                    <a:cubicBezTo>
                      <a:pt x="31" y="3827"/>
                      <a:pt x="71" y="3878"/>
                      <a:pt x="100" y="3927"/>
                    </a:cubicBezTo>
                    <a:cubicBezTo>
                      <a:pt x="120" y="3987"/>
                      <a:pt x="151" y="4058"/>
                      <a:pt x="160" y="4117"/>
                    </a:cubicBezTo>
                    <a:cubicBezTo>
                      <a:pt x="310" y="4027"/>
                      <a:pt x="470" y="3938"/>
                      <a:pt x="630" y="3847"/>
                    </a:cubicBezTo>
                    <a:cubicBezTo>
                      <a:pt x="780" y="3767"/>
                      <a:pt x="930" y="3698"/>
                      <a:pt x="1090" y="3618"/>
                    </a:cubicBezTo>
                    <a:cubicBezTo>
                      <a:pt x="1259" y="3548"/>
                      <a:pt x="1419" y="3458"/>
                      <a:pt x="1589" y="3378"/>
                    </a:cubicBezTo>
                    <a:cubicBezTo>
                      <a:pt x="1739" y="3298"/>
                      <a:pt x="1889" y="3208"/>
                      <a:pt x="2049" y="3128"/>
                    </a:cubicBezTo>
                    <a:cubicBezTo>
                      <a:pt x="2129" y="3088"/>
                      <a:pt x="2218" y="3048"/>
                      <a:pt x="2298" y="3018"/>
                    </a:cubicBezTo>
                    <a:cubicBezTo>
                      <a:pt x="2378" y="2978"/>
                      <a:pt x="2458" y="2928"/>
                      <a:pt x="2549" y="2888"/>
                    </a:cubicBezTo>
                    <a:cubicBezTo>
                      <a:pt x="2708" y="2808"/>
                      <a:pt x="2858" y="2728"/>
                      <a:pt x="3018" y="2648"/>
                    </a:cubicBezTo>
                    <a:cubicBezTo>
                      <a:pt x="3178" y="2568"/>
                      <a:pt x="3338" y="2499"/>
                      <a:pt x="3497" y="2428"/>
                    </a:cubicBezTo>
                    <a:cubicBezTo>
                      <a:pt x="3657" y="2349"/>
                      <a:pt x="3817" y="2269"/>
                      <a:pt x="3977" y="2199"/>
                    </a:cubicBezTo>
                    <a:cubicBezTo>
                      <a:pt x="4147" y="2119"/>
                      <a:pt x="4307" y="2039"/>
                      <a:pt x="4487" y="1969"/>
                    </a:cubicBezTo>
                    <a:cubicBezTo>
                      <a:pt x="4647" y="1899"/>
                      <a:pt x="4807" y="1829"/>
                      <a:pt x="4967" y="1749"/>
                    </a:cubicBezTo>
                    <a:cubicBezTo>
                      <a:pt x="5126" y="1669"/>
                      <a:pt x="5276" y="1589"/>
                      <a:pt x="5436" y="1509"/>
                    </a:cubicBezTo>
                    <a:cubicBezTo>
                      <a:pt x="5596" y="1440"/>
                      <a:pt x="5746" y="1349"/>
                      <a:pt x="5895" y="1269"/>
                    </a:cubicBezTo>
                    <a:cubicBezTo>
                      <a:pt x="5975" y="1220"/>
                      <a:pt x="6055" y="1180"/>
                      <a:pt x="6135" y="1140"/>
                    </a:cubicBezTo>
                    <a:cubicBezTo>
                      <a:pt x="6226" y="1100"/>
                      <a:pt x="6306" y="1060"/>
                      <a:pt x="6385" y="1010"/>
                    </a:cubicBezTo>
                    <a:lnTo>
                      <a:pt x="6505" y="950"/>
                    </a:lnTo>
                    <a:cubicBezTo>
                      <a:pt x="6545" y="930"/>
                      <a:pt x="6575" y="900"/>
                      <a:pt x="6615" y="880"/>
                    </a:cubicBezTo>
                    <a:cubicBezTo>
                      <a:pt x="6685" y="820"/>
                      <a:pt x="6755" y="770"/>
                      <a:pt x="6835" y="720"/>
                    </a:cubicBezTo>
                    <a:cubicBezTo>
                      <a:pt x="6905" y="670"/>
                      <a:pt x="6985" y="620"/>
                      <a:pt x="7054" y="580"/>
                    </a:cubicBezTo>
                    <a:cubicBezTo>
                      <a:pt x="7134" y="540"/>
                      <a:pt x="7205" y="490"/>
                      <a:pt x="7274" y="441"/>
                    </a:cubicBezTo>
                    <a:cubicBezTo>
                      <a:pt x="7345" y="390"/>
                      <a:pt x="7425" y="350"/>
                      <a:pt x="7505" y="301"/>
                    </a:cubicBezTo>
                    <a:cubicBezTo>
                      <a:pt x="7574" y="261"/>
                      <a:pt x="7654" y="221"/>
                      <a:pt x="7724" y="170"/>
                    </a:cubicBezTo>
                    <a:cubicBezTo>
                      <a:pt x="7764" y="130"/>
                      <a:pt x="7804" y="90"/>
                      <a:pt x="7854" y="61"/>
                    </a:cubicBezTo>
                    <a:lnTo>
                      <a:pt x="794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53" name="Google Shape;1553;p50"/>
              <p:cNvSpPr/>
              <p:nvPr/>
            </p:nvSpPr>
            <p:spPr>
              <a:xfrm>
                <a:off x="4693175" y="3995275"/>
                <a:ext cx="73450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2938" h="3181" extrusionOk="0">
                    <a:moveTo>
                      <a:pt x="0" y="0"/>
                    </a:moveTo>
                    <a:lnTo>
                      <a:pt x="0" y="120"/>
                    </a:lnTo>
                    <a:cubicBezTo>
                      <a:pt x="0" y="160"/>
                      <a:pt x="0" y="200"/>
                      <a:pt x="11" y="240"/>
                    </a:cubicBezTo>
                    <a:cubicBezTo>
                      <a:pt x="20" y="350"/>
                      <a:pt x="40" y="460"/>
                      <a:pt x="60" y="580"/>
                    </a:cubicBezTo>
                    <a:cubicBezTo>
                      <a:pt x="80" y="689"/>
                      <a:pt x="90" y="800"/>
                      <a:pt x="110" y="919"/>
                    </a:cubicBezTo>
                    <a:cubicBezTo>
                      <a:pt x="140" y="1069"/>
                      <a:pt x="180" y="1209"/>
                      <a:pt x="220" y="1359"/>
                    </a:cubicBezTo>
                    <a:cubicBezTo>
                      <a:pt x="250" y="1509"/>
                      <a:pt x="290" y="1648"/>
                      <a:pt x="330" y="1799"/>
                    </a:cubicBezTo>
                    <a:cubicBezTo>
                      <a:pt x="370" y="1939"/>
                      <a:pt x="410" y="2088"/>
                      <a:pt x="460" y="2228"/>
                    </a:cubicBezTo>
                    <a:cubicBezTo>
                      <a:pt x="490" y="2288"/>
                      <a:pt x="510" y="2358"/>
                      <a:pt x="540" y="2428"/>
                    </a:cubicBezTo>
                    <a:cubicBezTo>
                      <a:pt x="550" y="2478"/>
                      <a:pt x="570" y="2538"/>
                      <a:pt x="590" y="2588"/>
                    </a:cubicBezTo>
                    <a:cubicBezTo>
                      <a:pt x="610" y="2628"/>
                      <a:pt x="640" y="2668"/>
                      <a:pt x="660" y="2718"/>
                    </a:cubicBezTo>
                    <a:lnTo>
                      <a:pt x="750" y="2838"/>
                    </a:lnTo>
                    <a:lnTo>
                      <a:pt x="780" y="2867"/>
                    </a:lnTo>
                    <a:cubicBezTo>
                      <a:pt x="790" y="2887"/>
                      <a:pt x="800" y="2898"/>
                      <a:pt x="819" y="2907"/>
                    </a:cubicBezTo>
                    <a:cubicBezTo>
                      <a:pt x="870" y="2947"/>
                      <a:pt x="930" y="2987"/>
                      <a:pt x="990" y="3027"/>
                    </a:cubicBezTo>
                    <a:cubicBezTo>
                      <a:pt x="1059" y="3058"/>
                      <a:pt x="1119" y="3098"/>
                      <a:pt x="1179" y="3127"/>
                    </a:cubicBezTo>
                    <a:cubicBezTo>
                      <a:pt x="1199" y="3127"/>
                      <a:pt x="1219" y="3138"/>
                      <a:pt x="1250" y="3147"/>
                    </a:cubicBezTo>
                    <a:lnTo>
                      <a:pt x="1369" y="3178"/>
                    </a:lnTo>
                    <a:cubicBezTo>
                      <a:pt x="1397" y="3179"/>
                      <a:pt x="1425" y="3180"/>
                      <a:pt x="1453" y="3180"/>
                    </a:cubicBezTo>
                    <a:cubicBezTo>
                      <a:pt x="1575" y="3180"/>
                      <a:pt x="1697" y="3165"/>
                      <a:pt x="1819" y="3158"/>
                    </a:cubicBezTo>
                    <a:lnTo>
                      <a:pt x="2038" y="3158"/>
                    </a:lnTo>
                    <a:cubicBezTo>
                      <a:pt x="2109" y="3158"/>
                      <a:pt x="2178" y="3158"/>
                      <a:pt x="2238" y="3147"/>
                    </a:cubicBezTo>
                    <a:cubicBezTo>
                      <a:pt x="2278" y="3147"/>
                      <a:pt x="2318" y="3138"/>
                      <a:pt x="2349" y="3127"/>
                    </a:cubicBezTo>
                    <a:cubicBezTo>
                      <a:pt x="2378" y="3107"/>
                      <a:pt x="2418" y="3087"/>
                      <a:pt x="2449" y="3067"/>
                    </a:cubicBezTo>
                    <a:cubicBezTo>
                      <a:pt x="2478" y="3038"/>
                      <a:pt x="2518" y="3007"/>
                      <a:pt x="2548" y="2967"/>
                    </a:cubicBezTo>
                    <a:cubicBezTo>
                      <a:pt x="2568" y="2938"/>
                      <a:pt x="2588" y="2898"/>
                      <a:pt x="2608" y="2858"/>
                    </a:cubicBezTo>
                    <a:cubicBezTo>
                      <a:pt x="2658" y="2728"/>
                      <a:pt x="2698" y="2598"/>
                      <a:pt x="2728" y="2458"/>
                    </a:cubicBezTo>
                    <a:cubicBezTo>
                      <a:pt x="2748" y="2338"/>
                      <a:pt x="2778" y="2218"/>
                      <a:pt x="2798" y="2088"/>
                    </a:cubicBezTo>
                    <a:lnTo>
                      <a:pt x="2858" y="1728"/>
                    </a:lnTo>
                    <a:lnTo>
                      <a:pt x="2918" y="1429"/>
                    </a:lnTo>
                    <a:cubicBezTo>
                      <a:pt x="2918" y="1369"/>
                      <a:pt x="2928" y="1309"/>
                      <a:pt x="2928" y="1249"/>
                    </a:cubicBezTo>
                    <a:lnTo>
                      <a:pt x="2928" y="1039"/>
                    </a:lnTo>
                    <a:cubicBezTo>
                      <a:pt x="2918" y="899"/>
                      <a:pt x="2928" y="749"/>
                      <a:pt x="2938" y="609"/>
                    </a:cubicBezTo>
                    <a:cubicBezTo>
                      <a:pt x="2938" y="469"/>
                      <a:pt x="2928" y="330"/>
                      <a:pt x="2918" y="190"/>
                    </a:cubicBezTo>
                    <a:lnTo>
                      <a:pt x="2918" y="120"/>
                    </a:lnTo>
                    <a:cubicBezTo>
                      <a:pt x="2888" y="140"/>
                      <a:pt x="2858" y="160"/>
                      <a:pt x="2828" y="170"/>
                    </a:cubicBezTo>
                    <a:cubicBezTo>
                      <a:pt x="2798" y="200"/>
                      <a:pt x="2758" y="220"/>
                      <a:pt x="2718" y="240"/>
                    </a:cubicBezTo>
                    <a:cubicBezTo>
                      <a:pt x="2668" y="260"/>
                      <a:pt x="2628" y="280"/>
                      <a:pt x="2578" y="310"/>
                    </a:cubicBezTo>
                    <a:cubicBezTo>
                      <a:pt x="2558" y="320"/>
                      <a:pt x="2538" y="330"/>
                      <a:pt x="2518" y="330"/>
                    </a:cubicBezTo>
                    <a:cubicBezTo>
                      <a:pt x="2489" y="340"/>
                      <a:pt x="2458" y="360"/>
                      <a:pt x="2438" y="369"/>
                    </a:cubicBezTo>
                    <a:cubicBezTo>
                      <a:pt x="2389" y="380"/>
                      <a:pt x="2349" y="400"/>
                      <a:pt x="2298" y="409"/>
                    </a:cubicBezTo>
                    <a:cubicBezTo>
                      <a:pt x="2249" y="420"/>
                      <a:pt x="2209" y="429"/>
                      <a:pt x="2158" y="449"/>
                    </a:cubicBezTo>
                    <a:lnTo>
                      <a:pt x="2009" y="480"/>
                    </a:lnTo>
                    <a:cubicBezTo>
                      <a:pt x="1959" y="489"/>
                      <a:pt x="1899" y="500"/>
                      <a:pt x="1849" y="500"/>
                    </a:cubicBezTo>
                    <a:cubicBezTo>
                      <a:pt x="1799" y="509"/>
                      <a:pt x="1749" y="509"/>
                      <a:pt x="1699" y="509"/>
                    </a:cubicBezTo>
                    <a:lnTo>
                      <a:pt x="1569" y="509"/>
                    </a:lnTo>
                    <a:cubicBezTo>
                      <a:pt x="1469" y="509"/>
                      <a:pt x="1369" y="509"/>
                      <a:pt x="1279" y="500"/>
                    </a:cubicBezTo>
                    <a:cubicBezTo>
                      <a:pt x="1179" y="480"/>
                      <a:pt x="1090" y="469"/>
                      <a:pt x="999" y="449"/>
                    </a:cubicBezTo>
                    <a:cubicBezTo>
                      <a:pt x="899" y="420"/>
                      <a:pt x="810" y="400"/>
                      <a:pt x="710" y="380"/>
                    </a:cubicBezTo>
                    <a:cubicBezTo>
                      <a:pt x="610" y="350"/>
                      <a:pt x="520" y="320"/>
                      <a:pt x="420" y="270"/>
                    </a:cubicBezTo>
                    <a:cubicBezTo>
                      <a:pt x="380" y="250"/>
                      <a:pt x="330" y="230"/>
                      <a:pt x="290" y="210"/>
                    </a:cubicBezTo>
                    <a:cubicBezTo>
                      <a:pt x="250" y="180"/>
                      <a:pt x="220" y="160"/>
                      <a:pt x="180" y="130"/>
                    </a:cubicBezTo>
                    <a:cubicBezTo>
                      <a:pt x="120" y="90"/>
                      <a:pt x="60" y="5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54" name="Google Shape;1554;p50"/>
              <p:cNvSpPr/>
              <p:nvPr/>
            </p:nvSpPr>
            <p:spPr>
              <a:xfrm>
                <a:off x="4694675" y="3980525"/>
                <a:ext cx="70950" cy="23750"/>
              </a:xfrm>
              <a:custGeom>
                <a:avLst/>
                <a:gdLst/>
                <a:ahLst/>
                <a:cxnLst/>
                <a:rect l="l" t="t" r="r" b="b"/>
                <a:pathLst>
                  <a:path w="2838" h="950" extrusionOk="0">
                    <a:moveTo>
                      <a:pt x="1779" y="0"/>
                    </a:moveTo>
                    <a:cubicBezTo>
                      <a:pt x="1669" y="0"/>
                      <a:pt x="1559" y="0"/>
                      <a:pt x="1449" y="11"/>
                    </a:cubicBezTo>
                    <a:cubicBezTo>
                      <a:pt x="1379" y="20"/>
                      <a:pt x="1309" y="31"/>
                      <a:pt x="1239" y="51"/>
                    </a:cubicBezTo>
                    <a:cubicBezTo>
                      <a:pt x="1159" y="60"/>
                      <a:pt x="1090" y="71"/>
                      <a:pt x="1019" y="91"/>
                    </a:cubicBezTo>
                    <a:cubicBezTo>
                      <a:pt x="939" y="111"/>
                      <a:pt x="859" y="140"/>
                      <a:pt x="779" y="160"/>
                    </a:cubicBezTo>
                    <a:cubicBezTo>
                      <a:pt x="710" y="180"/>
                      <a:pt x="650" y="200"/>
                      <a:pt x="580" y="230"/>
                    </a:cubicBezTo>
                    <a:cubicBezTo>
                      <a:pt x="520" y="260"/>
                      <a:pt x="450" y="280"/>
                      <a:pt x="390" y="310"/>
                    </a:cubicBezTo>
                    <a:cubicBezTo>
                      <a:pt x="310" y="330"/>
                      <a:pt x="240" y="350"/>
                      <a:pt x="170" y="380"/>
                    </a:cubicBezTo>
                    <a:lnTo>
                      <a:pt x="130" y="380"/>
                    </a:lnTo>
                    <a:cubicBezTo>
                      <a:pt x="90" y="400"/>
                      <a:pt x="60" y="420"/>
                      <a:pt x="30" y="450"/>
                    </a:cubicBezTo>
                    <a:cubicBezTo>
                      <a:pt x="20" y="450"/>
                      <a:pt x="11" y="460"/>
                      <a:pt x="0" y="470"/>
                    </a:cubicBezTo>
                    <a:cubicBezTo>
                      <a:pt x="60" y="520"/>
                      <a:pt x="130" y="570"/>
                      <a:pt x="200" y="620"/>
                    </a:cubicBezTo>
                    <a:cubicBezTo>
                      <a:pt x="230" y="640"/>
                      <a:pt x="270" y="670"/>
                      <a:pt x="310" y="690"/>
                    </a:cubicBezTo>
                    <a:cubicBezTo>
                      <a:pt x="360" y="710"/>
                      <a:pt x="400" y="730"/>
                      <a:pt x="440" y="750"/>
                    </a:cubicBezTo>
                    <a:cubicBezTo>
                      <a:pt x="500" y="780"/>
                      <a:pt x="560" y="800"/>
                      <a:pt x="630" y="820"/>
                    </a:cubicBezTo>
                    <a:cubicBezTo>
                      <a:pt x="690" y="830"/>
                      <a:pt x="750" y="850"/>
                      <a:pt x="819" y="860"/>
                    </a:cubicBezTo>
                    <a:cubicBezTo>
                      <a:pt x="939" y="890"/>
                      <a:pt x="1070" y="920"/>
                      <a:pt x="1190" y="930"/>
                    </a:cubicBezTo>
                    <a:cubicBezTo>
                      <a:pt x="1279" y="940"/>
                      <a:pt x="1369" y="950"/>
                      <a:pt x="1459" y="950"/>
                    </a:cubicBezTo>
                    <a:cubicBezTo>
                      <a:pt x="1559" y="940"/>
                      <a:pt x="1659" y="940"/>
                      <a:pt x="1759" y="930"/>
                    </a:cubicBezTo>
                    <a:cubicBezTo>
                      <a:pt x="1779" y="930"/>
                      <a:pt x="1789" y="920"/>
                      <a:pt x="1809" y="920"/>
                    </a:cubicBezTo>
                    <a:cubicBezTo>
                      <a:pt x="1839" y="920"/>
                      <a:pt x="1859" y="910"/>
                      <a:pt x="1879" y="910"/>
                    </a:cubicBezTo>
                    <a:cubicBezTo>
                      <a:pt x="1919" y="900"/>
                      <a:pt x="1958" y="890"/>
                      <a:pt x="1998" y="870"/>
                    </a:cubicBezTo>
                    <a:cubicBezTo>
                      <a:pt x="2078" y="850"/>
                      <a:pt x="2158" y="820"/>
                      <a:pt x="2238" y="790"/>
                    </a:cubicBezTo>
                    <a:cubicBezTo>
                      <a:pt x="2318" y="760"/>
                      <a:pt x="2398" y="720"/>
                      <a:pt x="2478" y="680"/>
                    </a:cubicBezTo>
                    <a:cubicBezTo>
                      <a:pt x="2558" y="630"/>
                      <a:pt x="2638" y="590"/>
                      <a:pt x="2718" y="530"/>
                    </a:cubicBezTo>
                    <a:cubicBezTo>
                      <a:pt x="2748" y="500"/>
                      <a:pt x="2778" y="480"/>
                      <a:pt x="2808" y="450"/>
                    </a:cubicBezTo>
                    <a:cubicBezTo>
                      <a:pt x="2818" y="450"/>
                      <a:pt x="2828" y="440"/>
                      <a:pt x="2838" y="430"/>
                    </a:cubicBezTo>
                    <a:lnTo>
                      <a:pt x="2838" y="410"/>
                    </a:lnTo>
                    <a:cubicBezTo>
                      <a:pt x="2828" y="380"/>
                      <a:pt x="2828" y="350"/>
                      <a:pt x="2818" y="330"/>
                    </a:cubicBezTo>
                    <a:lnTo>
                      <a:pt x="2818" y="320"/>
                    </a:lnTo>
                    <a:cubicBezTo>
                      <a:pt x="2788" y="290"/>
                      <a:pt x="2748" y="260"/>
                      <a:pt x="2708" y="230"/>
                    </a:cubicBezTo>
                    <a:lnTo>
                      <a:pt x="2678" y="200"/>
                    </a:lnTo>
                    <a:cubicBezTo>
                      <a:pt x="2658" y="191"/>
                      <a:pt x="2628" y="180"/>
                      <a:pt x="2608" y="171"/>
                    </a:cubicBezTo>
                    <a:lnTo>
                      <a:pt x="2548" y="140"/>
                    </a:lnTo>
                    <a:cubicBezTo>
                      <a:pt x="2478" y="111"/>
                      <a:pt x="2409" y="91"/>
                      <a:pt x="2338" y="71"/>
                    </a:cubicBezTo>
                    <a:cubicBezTo>
                      <a:pt x="2278" y="51"/>
                      <a:pt x="2209" y="40"/>
                      <a:pt x="2149" y="31"/>
                    </a:cubicBezTo>
                    <a:cubicBezTo>
                      <a:pt x="2018" y="11"/>
                      <a:pt x="1899" y="0"/>
                      <a:pt x="17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55" name="Google Shape;1555;p50"/>
              <p:cNvSpPr/>
              <p:nvPr/>
            </p:nvSpPr>
            <p:spPr>
              <a:xfrm>
                <a:off x="4705925" y="4173850"/>
                <a:ext cx="49975" cy="354000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14160" extrusionOk="0">
                    <a:moveTo>
                      <a:pt x="509" y="1270"/>
                    </a:moveTo>
                    <a:cubicBezTo>
                      <a:pt x="520" y="1270"/>
                      <a:pt x="520" y="1270"/>
                      <a:pt x="520" y="1280"/>
                    </a:cubicBezTo>
                    <a:cubicBezTo>
                      <a:pt x="540" y="1280"/>
                      <a:pt x="560" y="1300"/>
                      <a:pt x="549" y="1320"/>
                    </a:cubicBezTo>
                    <a:cubicBezTo>
                      <a:pt x="500" y="1440"/>
                      <a:pt x="449" y="1550"/>
                      <a:pt x="409" y="1670"/>
                    </a:cubicBezTo>
                    <a:cubicBezTo>
                      <a:pt x="402" y="1685"/>
                      <a:pt x="390" y="1694"/>
                      <a:pt x="376" y="1694"/>
                    </a:cubicBezTo>
                    <a:cubicBezTo>
                      <a:pt x="370" y="1694"/>
                      <a:pt x="365" y="1692"/>
                      <a:pt x="360" y="1690"/>
                    </a:cubicBezTo>
                    <a:cubicBezTo>
                      <a:pt x="349" y="1690"/>
                      <a:pt x="329" y="1670"/>
                      <a:pt x="340" y="1650"/>
                    </a:cubicBezTo>
                    <a:cubicBezTo>
                      <a:pt x="389" y="1530"/>
                      <a:pt x="429" y="1420"/>
                      <a:pt x="480" y="1300"/>
                    </a:cubicBezTo>
                    <a:cubicBezTo>
                      <a:pt x="480" y="1290"/>
                      <a:pt x="489" y="1280"/>
                      <a:pt x="500" y="1280"/>
                    </a:cubicBezTo>
                    <a:lnTo>
                      <a:pt x="509" y="1270"/>
                    </a:lnTo>
                    <a:close/>
                    <a:moveTo>
                      <a:pt x="700" y="1540"/>
                    </a:moveTo>
                    <a:cubicBezTo>
                      <a:pt x="709" y="1540"/>
                      <a:pt x="720" y="1540"/>
                      <a:pt x="729" y="1550"/>
                    </a:cubicBezTo>
                    <a:cubicBezTo>
                      <a:pt x="749" y="1560"/>
                      <a:pt x="749" y="1590"/>
                      <a:pt x="740" y="1610"/>
                    </a:cubicBezTo>
                    <a:lnTo>
                      <a:pt x="729" y="1620"/>
                    </a:lnTo>
                    <a:cubicBezTo>
                      <a:pt x="669" y="1710"/>
                      <a:pt x="609" y="1810"/>
                      <a:pt x="540" y="1899"/>
                    </a:cubicBezTo>
                    <a:cubicBezTo>
                      <a:pt x="489" y="1990"/>
                      <a:pt x="429" y="2070"/>
                      <a:pt x="369" y="2159"/>
                    </a:cubicBezTo>
                    <a:cubicBezTo>
                      <a:pt x="364" y="2171"/>
                      <a:pt x="351" y="2176"/>
                      <a:pt x="337" y="2176"/>
                    </a:cubicBezTo>
                    <a:cubicBezTo>
                      <a:pt x="328" y="2176"/>
                      <a:pt x="318" y="2173"/>
                      <a:pt x="309" y="2169"/>
                    </a:cubicBezTo>
                    <a:cubicBezTo>
                      <a:pt x="290" y="2159"/>
                      <a:pt x="290" y="2130"/>
                      <a:pt x="300" y="2110"/>
                    </a:cubicBezTo>
                    <a:lnTo>
                      <a:pt x="309" y="2099"/>
                    </a:lnTo>
                    <a:cubicBezTo>
                      <a:pt x="360" y="2019"/>
                      <a:pt x="409" y="1939"/>
                      <a:pt x="469" y="1850"/>
                    </a:cubicBezTo>
                    <a:cubicBezTo>
                      <a:pt x="529" y="1759"/>
                      <a:pt x="600" y="1660"/>
                      <a:pt x="660" y="1560"/>
                    </a:cubicBezTo>
                    <a:cubicBezTo>
                      <a:pt x="669" y="1550"/>
                      <a:pt x="689" y="1540"/>
                      <a:pt x="700" y="1540"/>
                    </a:cubicBezTo>
                    <a:close/>
                    <a:moveTo>
                      <a:pt x="760" y="2019"/>
                    </a:moveTo>
                    <a:cubicBezTo>
                      <a:pt x="769" y="2019"/>
                      <a:pt x="779" y="2019"/>
                      <a:pt x="789" y="2030"/>
                    </a:cubicBezTo>
                    <a:cubicBezTo>
                      <a:pt x="799" y="2039"/>
                      <a:pt x="809" y="2050"/>
                      <a:pt x="809" y="2070"/>
                    </a:cubicBezTo>
                    <a:cubicBezTo>
                      <a:pt x="809" y="2079"/>
                      <a:pt x="799" y="2090"/>
                      <a:pt x="789" y="2099"/>
                    </a:cubicBezTo>
                    <a:cubicBezTo>
                      <a:pt x="729" y="2169"/>
                      <a:pt x="669" y="2239"/>
                      <a:pt x="609" y="2299"/>
                    </a:cubicBezTo>
                    <a:cubicBezTo>
                      <a:pt x="600" y="2319"/>
                      <a:pt x="580" y="2339"/>
                      <a:pt x="569" y="2359"/>
                    </a:cubicBezTo>
                    <a:cubicBezTo>
                      <a:pt x="549" y="2379"/>
                      <a:pt x="540" y="2399"/>
                      <a:pt x="529" y="2419"/>
                    </a:cubicBezTo>
                    <a:cubicBezTo>
                      <a:pt x="500" y="2459"/>
                      <a:pt x="469" y="2499"/>
                      <a:pt x="449" y="2549"/>
                    </a:cubicBezTo>
                    <a:cubicBezTo>
                      <a:pt x="437" y="2561"/>
                      <a:pt x="421" y="2570"/>
                      <a:pt x="406" y="2570"/>
                    </a:cubicBezTo>
                    <a:cubicBezTo>
                      <a:pt x="397" y="2570"/>
                      <a:pt x="388" y="2566"/>
                      <a:pt x="380" y="2559"/>
                    </a:cubicBezTo>
                    <a:cubicBezTo>
                      <a:pt x="369" y="2559"/>
                      <a:pt x="369" y="2549"/>
                      <a:pt x="360" y="2529"/>
                    </a:cubicBezTo>
                    <a:cubicBezTo>
                      <a:pt x="360" y="2519"/>
                      <a:pt x="360" y="2509"/>
                      <a:pt x="369" y="2499"/>
                    </a:cubicBezTo>
                    <a:cubicBezTo>
                      <a:pt x="380" y="2469"/>
                      <a:pt x="389" y="2439"/>
                      <a:pt x="409" y="2419"/>
                    </a:cubicBezTo>
                    <a:cubicBezTo>
                      <a:pt x="420" y="2399"/>
                      <a:pt x="429" y="2379"/>
                      <a:pt x="440" y="2369"/>
                    </a:cubicBezTo>
                    <a:cubicBezTo>
                      <a:pt x="449" y="2359"/>
                      <a:pt x="460" y="2349"/>
                      <a:pt x="469" y="2329"/>
                    </a:cubicBezTo>
                    <a:cubicBezTo>
                      <a:pt x="469" y="2329"/>
                      <a:pt x="480" y="2319"/>
                      <a:pt x="480" y="2309"/>
                    </a:cubicBezTo>
                    <a:cubicBezTo>
                      <a:pt x="500" y="2289"/>
                      <a:pt x="509" y="2269"/>
                      <a:pt x="529" y="2249"/>
                    </a:cubicBezTo>
                    <a:cubicBezTo>
                      <a:pt x="549" y="2219"/>
                      <a:pt x="580" y="2189"/>
                      <a:pt x="609" y="2159"/>
                    </a:cubicBezTo>
                    <a:cubicBezTo>
                      <a:pt x="649" y="2119"/>
                      <a:pt x="689" y="2070"/>
                      <a:pt x="720" y="2030"/>
                    </a:cubicBezTo>
                    <a:cubicBezTo>
                      <a:pt x="729" y="2019"/>
                      <a:pt x="749" y="2019"/>
                      <a:pt x="760" y="2019"/>
                    </a:cubicBezTo>
                    <a:close/>
                    <a:moveTo>
                      <a:pt x="819" y="2419"/>
                    </a:moveTo>
                    <a:cubicBezTo>
                      <a:pt x="839" y="2419"/>
                      <a:pt x="859" y="2419"/>
                      <a:pt x="869" y="2429"/>
                    </a:cubicBezTo>
                    <a:cubicBezTo>
                      <a:pt x="889" y="2459"/>
                      <a:pt x="879" y="2489"/>
                      <a:pt x="859" y="2509"/>
                    </a:cubicBezTo>
                    <a:cubicBezTo>
                      <a:pt x="819" y="2549"/>
                      <a:pt x="779" y="2599"/>
                      <a:pt x="729" y="2639"/>
                    </a:cubicBezTo>
                    <a:cubicBezTo>
                      <a:pt x="689" y="2679"/>
                      <a:pt x="649" y="2729"/>
                      <a:pt x="609" y="2769"/>
                    </a:cubicBezTo>
                    <a:lnTo>
                      <a:pt x="460" y="2978"/>
                    </a:lnTo>
                    <a:cubicBezTo>
                      <a:pt x="453" y="2998"/>
                      <a:pt x="435" y="3005"/>
                      <a:pt x="417" y="3005"/>
                    </a:cubicBezTo>
                    <a:cubicBezTo>
                      <a:pt x="407" y="3005"/>
                      <a:pt x="397" y="3002"/>
                      <a:pt x="389" y="2998"/>
                    </a:cubicBezTo>
                    <a:cubicBezTo>
                      <a:pt x="360" y="2978"/>
                      <a:pt x="349" y="2949"/>
                      <a:pt x="369" y="2918"/>
                    </a:cubicBezTo>
                    <a:cubicBezTo>
                      <a:pt x="400" y="2879"/>
                      <a:pt x="420" y="2839"/>
                      <a:pt x="449" y="2799"/>
                    </a:cubicBezTo>
                    <a:cubicBezTo>
                      <a:pt x="489" y="2739"/>
                      <a:pt x="540" y="2679"/>
                      <a:pt x="589" y="2629"/>
                    </a:cubicBezTo>
                    <a:lnTo>
                      <a:pt x="789" y="2429"/>
                    </a:lnTo>
                    <a:cubicBezTo>
                      <a:pt x="799" y="2419"/>
                      <a:pt x="809" y="2419"/>
                      <a:pt x="819" y="2419"/>
                    </a:cubicBezTo>
                    <a:close/>
                    <a:moveTo>
                      <a:pt x="769" y="9713"/>
                    </a:moveTo>
                    <a:cubicBezTo>
                      <a:pt x="779" y="9713"/>
                      <a:pt x="789" y="9713"/>
                      <a:pt x="799" y="9723"/>
                    </a:cubicBezTo>
                    <a:cubicBezTo>
                      <a:pt x="809" y="9733"/>
                      <a:pt x="809" y="9743"/>
                      <a:pt x="809" y="9753"/>
                    </a:cubicBezTo>
                    <a:cubicBezTo>
                      <a:pt x="809" y="9773"/>
                      <a:pt x="809" y="9773"/>
                      <a:pt x="799" y="9783"/>
                    </a:cubicBezTo>
                    <a:cubicBezTo>
                      <a:pt x="749" y="9843"/>
                      <a:pt x="709" y="9893"/>
                      <a:pt x="669" y="9943"/>
                    </a:cubicBezTo>
                    <a:cubicBezTo>
                      <a:pt x="540" y="10083"/>
                      <a:pt x="420" y="10223"/>
                      <a:pt x="300" y="10363"/>
                    </a:cubicBezTo>
                    <a:cubicBezTo>
                      <a:pt x="290" y="10368"/>
                      <a:pt x="280" y="10370"/>
                      <a:pt x="270" y="10370"/>
                    </a:cubicBezTo>
                    <a:cubicBezTo>
                      <a:pt x="260" y="10370"/>
                      <a:pt x="250" y="10368"/>
                      <a:pt x="240" y="10363"/>
                    </a:cubicBezTo>
                    <a:cubicBezTo>
                      <a:pt x="240" y="10352"/>
                      <a:pt x="230" y="10343"/>
                      <a:pt x="230" y="10332"/>
                    </a:cubicBezTo>
                    <a:cubicBezTo>
                      <a:pt x="230" y="10323"/>
                      <a:pt x="240" y="10312"/>
                      <a:pt x="250" y="10303"/>
                    </a:cubicBezTo>
                    <a:cubicBezTo>
                      <a:pt x="280" y="10263"/>
                      <a:pt x="320" y="10223"/>
                      <a:pt x="360" y="10172"/>
                    </a:cubicBezTo>
                    <a:cubicBezTo>
                      <a:pt x="480" y="10023"/>
                      <a:pt x="609" y="9873"/>
                      <a:pt x="740" y="9723"/>
                    </a:cubicBezTo>
                    <a:cubicBezTo>
                      <a:pt x="749" y="9713"/>
                      <a:pt x="760" y="9713"/>
                      <a:pt x="769" y="9713"/>
                    </a:cubicBezTo>
                    <a:close/>
                    <a:moveTo>
                      <a:pt x="749" y="10163"/>
                    </a:moveTo>
                    <a:cubicBezTo>
                      <a:pt x="749" y="10163"/>
                      <a:pt x="760" y="10172"/>
                      <a:pt x="769" y="10172"/>
                    </a:cubicBezTo>
                    <a:cubicBezTo>
                      <a:pt x="789" y="10183"/>
                      <a:pt x="799" y="10212"/>
                      <a:pt x="779" y="10232"/>
                    </a:cubicBezTo>
                    <a:cubicBezTo>
                      <a:pt x="680" y="10363"/>
                      <a:pt x="580" y="10503"/>
                      <a:pt x="480" y="10642"/>
                    </a:cubicBezTo>
                    <a:cubicBezTo>
                      <a:pt x="472" y="10649"/>
                      <a:pt x="460" y="10656"/>
                      <a:pt x="447" y="10656"/>
                    </a:cubicBezTo>
                    <a:cubicBezTo>
                      <a:pt x="441" y="10656"/>
                      <a:pt x="435" y="10655"/>
                      <a:pt x="429" y="10652"/>
                    </a:cubicBezTo>
                    <a:cubicBezTo>
                      <a:pt x="409" y="10642"/>
                      <a:pt x="400" y="10612"/>
                      <a:pt x="409" y="10592"/>
                    </a:cubicBezTo>
                    <a:cubicBezTo>
                      <a:pt x="509" y="10452"/>
                      <a:pt x="609" y="10323"/>
                      <a:pt x="709" y="10183"/>
                    </a:cubicBezTo>
                    <a:cubicBezTo>
                      <a:pt x="720" y="10172"/>
                      <a:pt x="720" y="10172"/>
                      <a:pt x="740" y="10163"/>
                    </a:cubicBezTo>
                    <a:close/>
                    <a:moveTo>
                      <a:pt x="829" y="10543"/>
                    </a:moveTo>
                    <a:cubicBezTo>
                      <a:pt x="849" y="10563"/>
                      <a:pt x="859" y="10583"/>
                      <a:pt x="849" y="10603"/>
                    </a:cubicBezTo>
                    <a:cubicBezTo>
                      <a:pt x="819" y="10642"/>
                      <a:pt x="799" y="10672"/>
                      <a:pt x="769" y="10712"/>
                    </a:cubicBezTo>
                    <a:cubicBezTo>
                      <a:pt x="720" y="10792"/>
                      <a:pt x="660" y="10872"/>
                      <a:pt x="609" y="10942"/>
                    </a:cubicBezTo>
                    <a:cubicBezTo>
                      <a:pt x="549" y="11022"/>
                      <a:pt x="500" y="11102"/>
                      <a:pt x="440" y="11172"/>
                    </a:cubicBezTo>
                    <a:cubicBezTo>
                      <a:pt x="429" y="11182"/>
                      <a:pt x="420" y="11192"/>
                      <a:pt x="409" y="11192"/>
                    </a:cubicBezTo>
                    <a:cubicBezTo>
                      <a:pt x="400" y="11192"/>
                      <a:pt x="389" y="11192"/>
                      <a:pt x="380" y="11182"/>
                    </a:cubicBezTo>
                    <a:cubicBezTo>
                      <a:pt x="360" y="11172"/>
                      <a:pt x="349" y="11152"/>
                      <a:pt x="369" y="11132"/>
                    </a:cubicBezTo>
                    <a:cubicBezTo>
                      <a:pt x="389" y="11102"/>
                      <a:pt x="409" y="11062"/>
                      <a:pt x="440" y="11032"/>
                    </a:cubicBezTo>
                    <a:cubicBezTo>
                      <a:pt x="549" y="10872"/>
                      <a:pt x="669" y="10722"/>
                      <a:pt x="779" y="10563"/>
                    </a:cubicBezTo>
                    <a:cubicBezTo>
                      <a:pt x="779" y="10543"/>
                      <a:pt x="799" y="10543"/>
                      <a:pt x="809" y="10543"/>
                    </a:cubicBezTo>
                    <a:close/>
                    <a:moveTo>
                      <a:pt x="760" y="11112"/>
                    </a:moveTo>
                    <a:cubicBezTo>
                      <a:pt x="769" y="11112"/>
                      <a:pt x="779" y="11122"/>
                      <a:pt x="779" y="11122"/>
                    </a:cubicBezTo>
                    <a:cubicBezTo>
                      <a:pt x="799" y="11132"/>
                      <a:pt x="809" y="11162"/>
                      <a:pt x="799" y="11182"/>
                    </a:cubicBezTo>
                    <a:cubicBezTo>
                      <a:pt x="749" y="11252"/>
                      <a:pt x="700" y="11322"/>
                      <a:pt x="649" y="11382"/>
                    </a:cubicBezTo>
                    <a:lnTo>
                      <a:pt x="500" y="11591"/>
                    </a:lnTo>
                    <a:cubicBezTo>
                      <a:pt x="485" y="11606"/>
                      <a:pt x="471" y="11615"/>
                      <a:pt x="456" y="11615"/>
                    </a:cubicBezTo>
                    <a:cubicBezTo>
                      <a:pt x="451" y="11615"/>
                      <a:pt x="445" y="11614"/>
                      <a:pt x="440" y="11611"/>
                    </a:cubicBezTo>
                    <a:cubicBezTo>
                      <a:pt x="420" y="11602"/>
                      <a:pt x="420" y="11571"/>
                      <a:pt x="429" y="11551"/>
                    </a:cubicBezTo>
                    <a:cubicBezTo>
                      <a:pt x="480" y="11482"/>
                      <a:pt x="529" y="11411"/>
                      <a:pt x="589" y="11342"/>
                    </a:cubicBezTo>
                    <a:cubicBezTo>
                      <a:pt x="629" y="11272"/>
                      <a:pt x="680" y="11202"/>
                      <a:pt x="729" y="11132"/>
                    </a:cubicBezTo>
                    <a:cubicBezTo>
                      <a:pt x="740" y="11122"/>
                      <a:pt x="749" y="11112"/>
                      <a:pt x="760" y="11112"/>
                    </a:cubicBezTo>
                    <a:close/>
                    <a:moveTo>
                      <a:pt x="120" y="1"/>
                    </a:moveTo>
                    <a:cubicBezTo>
                      <a:pt x="110" y="11"/>
                      <a:pt x="90" y="21"/>
                      <a:pt x="70" y="31"/>
                    </a:cubicBezTo>
                    <a:cubicBezTo>
                      <a:pt x="50" y="41"/>
                      <a:pt x="30" y="51"/>
                      <a:pt x="10" y="71"/>
                    </a:cubicBezTo>
                    <a:lnTo>
                      <a:pt x="10" y="101"/>
                    </a:lnTo>
                    <a:cubicBezTo>
                      <a:pt x="10" y="151"/>
                      <a:pt x="0" y="201"/>
                      <a:pt x="0" y="261"/>
                    </a:cubicBezTo>
                    <a:cubicBezTo>
                      <a:pt x="0" y="311"/>
                      <a:pt x="0" y="371"/>
                      <a:pt x="10" y="421"/>
                    </a:cubicBezTo>
                    <a:cubicBezTo>
                      <a:pt x="10" y="520"/>
                      <a:pt x="20" y="620"/>
                      <a:pt x="30" y="720"/>
                    </a:cubicBezTo>
                    <a:cubicBezTo>
                      <a:pt x="30" y="880"/>
                      <a:pt x="40" y="1050"/>
                      <a:pt x="50" y="1210"/>
                    </a:cubicBezTo>
                    <a:cubicBezTo>
                      <a:pt x="50" y="1370"/>
                      <a:pt x="60" y="1530"/>
                      <a:pt x="70" y="1679"/>
                    </a:cubicBezTo>
                    <a:cubicBezTo>
                      <a:pt x="80" y="1839"/>
                      <a:pt x="90" y="1990"/>
                      <a:pt x="90" y="2150"/>
                    </a:cubicBezTo>
                    <a:cubicBezTo>
                      <a:pt x="100" y="2299"/>
                      <a:pt x="100" y="2459"/>
                      <a:pt x="110" y="2609"/>
                    </a:cubicBezTo>
                    <a:cubicBezTo>
                      <a:pt x="120" y="2769"/>
                      <a:pt x="130" y="2929"/>
                      <a:pt x="130" y="3089"/>
                    </a:cubicBezTo>
                    <a:cubicBezTo>
                      <a:pt x="140" y="3238"/>
                      <a:pt x="140" y="3398"/>
                      <a:pt x="140" y="3548"/>
                    </a:cubicBezTo>
                    <a:cubicBezTo>
                      <a:pt x="150" y="3848"/>
                      <a:pt x="170" y="4157"/>
                      <a:pt x="180" y="4457"/>
                    </a:cubicBezTo>
                    <a:cubicBezTo>
                      <a:pt x="190" y="4617"/>
                      <a:pt x="180" y="4767"/>
                      <a:pt x="180" y="4927"/>
                    </a:cubicBezTo>
                    <a:lnTo>
                      <a:pt x="180" y="5387"/>
                    </a:lnTo>
                    <a:cubicBezTo>
                      <a:pt x="180" y="5536"/>
                      <a:pt x="170" y="5687"/>
                      <a:pt x="170" y="5836"/>
                    </a:cubicBezTo>
                    <a:cubicBezTo>
                      <a:pt x="160" y="5996"/>
                      <a:pt x="160" y="6146"/>
                      <a:pt x="150" y="6306"/>
                    </a:cubicBezTo>
                    <a:cubicBezTo>
                      <a:pt x="150" y="6615"/>
                      <a:pt x="140" y="6915"/>
                      <a:pt x="140" y="7225"/>
                    </a:cubicBezTo>
                    <a:cubicBezTo>
                      <a:pt x="130" y="7535"/>
                      <a:pt x="110" y="7845"/>
                      <a:pt x="100" y="8154"/>
                    </a:cubicBezTo>
                    <a:cubicBezTo>
                      <a:pt x="90" y="8304"/>
                      <a:pt x="90" y="8464"/>
                      <a:pt x="90" y="8614"/>
                    </a:cubicBezTo>
                    <a:cubicBezTo>
                      <a:pt x="80" y="8774"/>
                      <a:pt x="80" y="8924"/>
                      <a:pt x="70" y="9073"/>
                    </a:cubicBezTo>
                    <a:cubicBezTo>
                      <a:pt x="60" y="9384"/>
                      <a:pt x="70" y="9693"/>
                      <a:pt x="50" y="10003"/>
                    </a:cubicBezTo>
                    <a:cubicBezTo>
                      <a:pt x="50" y="10163"/>
                      <a:pt x="40" y="10312"/>
                      <a:pt x="40" y="10472"/>
                    </a:cubicBezTo>
                    <a:cubicBezTo>
                      <a:pt x="40" y="10623"/>
                      <a:pt x="50" y="10782"/>
                      <a:pt x="50" y="10932"/>
                    </a:cubicBezTo>
                    <a:cubicBezTo>
                      <a:pt x="70" y="11232"/>
                      <a:pt x="80" y="11522"/>
                      <a:pt x="80" y="11811"/>
                    </a:cubicBezTo>
                    <a:cubicBezTo>
                      <a:pt x="90" y="12121"/>
                      <a:pt x="100" y="12421"/>
                      <a:pt x="110" y="12730"/>
                    </a:cubicBezTo>
                    <a:cubicBezTo>
                      <a:pt x="110" y="12870"/>
                      <a:pt x="110" y="13010"/>
                      <a:pt x="120" y="13150"/>
                    </a:cubicBezTo>
                    <a:cubicBezTo>
                      <a:pt x="120" y="13280"/>
                      <a:pt x="120" y="13410"/>
                      <a:pt x="140" y="13540"/>
                    </a:cubicBezTo>
                    <a:cubicBezTo>
                      <a:pt x="150" y="13620"/>
                      <a:pt x="160" y="13690"/>
                      <a:pt x="180" y="13760"/>
                    </a:cubicBezTo>
                    <a:cubicBezTo>
                      <a:pt x="190" y="13780"/>
                      <a:pt x="200" y="13800"/>
                      <a:pt x="220" y="13820"/>
                    </a:cubicBezTo>
                    <a:cubicBezTo>
                      <a:pt x="250" y="13860"/>
                      <a:pt x="280" y="13889"/>
                      <a:pt x="320" y="13920"/>
                    </a:cubicBezTo>
                    <a:cubicBezTo>
                      <a:pt x="420" y="13989"/>
                      <a:pt x="529" y="14040"/>
                      <a:pt x="640" y="14089"/>
                    </a:cubicBezTo>
                    <a:cubicBezTo>
                      <a:pt x="700" y="14120"/>
                      <a:pt x="760" y="14140"/>
                      <a:pt x="829" y="14149"/>
                    </a:cubicBezTo>
                    <a:lnTo>
                      <a:pt x="859" y="14149"/>
                    </a:lnTo>
                    <a:cubicBezTo>
                      <a:pt x="899" y="14149"/>
                      <a:pt x="929" y="14160"/>
                      <a:pt x="969" y="14160"/>
                    </a:cubicBezTo>
                    <a:lnTo>
                      <a:pt x="1189" y="14160"/>
                    </a:lnTo>
                    <a:cubicBezTo>
                      <a:pt x="1239" y="14149"/>
                      <a:pt x="1299" y="14140"/>
                      <a:pt x="1349" y="14129"/>
                    </a:cubicBezTo>
                    <a:cubicBezTo>
                      <a:pt x="1449" y="14109"/>
                      <a:pt x="1548" y="14089"/>
                      <a:pt x="1639" y="14060"/>
                    </a:cubicBezTo>
                    <a:cubicBezTo>
                      <a:pt x="1659" y="14049"/>
                      <a:pt x="1679" y="14040"/>
                      <a:pt x="1688" y="14029"/>
                    </a:cubicBezTo>
                    <a:lnTo>
                      <a:pt x="1719" y="14000"/>
                    </a:lnTo>
                    <a:cubicBezTo>
                      <a:pt x="1728" y="13989"/>
                      <a:pt x="1739" y="13980"/>
                      <a:pt x="1748" y="13960"/>
                    </a:cubicBezTo>
                    <a:cubicBezTo>
                      <a:pt x="1768" y="13900"/>
                      <a:pt x="1779" y="13840"/>
                      <a:pt x="1788" y="13770"/>
                    </a:cubicBezTo>
                    <a:cubicBezTo>
                      <a:pt x="1799" y="13670"/>
                      <a:pt x="1808" y="13570"/>
                      <a:pt x="1808" y="13470"/>
                    </a:cubicBezTo>
                    <a:cubicBezTo>
                      <a:pt x="1819" y="13370"/>
                      <a:pt x="1819" y="13270"/>
                      <a:pt x="1819" y="13180"/>
                    </a:cubicBezTo>
                    <a:cubicBezTo>
                      <a:pt x="1828" y="13021"/>
                      <a:pt x="1839" y="12870"/>
                      <a:pt x="1848" y="12710"/>
                    </a:cubicBezTo>
                    <a:cubicBezTo>
                      <a:pt x="1868" y="12551"/>
                      <a:pt x="1868" y="12391"/>
                      <a:pt x="1879" y="12231"/>
                    </a:cubicBezTo>
                    <a:cubicBezTo>
                      <a:pt x="1879" y="12081"/>
                      <a:pt x="1888" y="11921"/>
                      <a:pt x="1888" y="11762"/>
                    </a:cubicBezTo>
                    <a:cubicBezTo>
                      <a:pt x="1899" y="11611"/>
                      <a:pt x="1908" y="11462"/>
                      <a:pt x="1908" y="11302"/>
                    </a:cubicBezTo>
                    <a:cubicBezTo>
                      <a:pt x="1908" y="11222"/>
                      <a:pt x="1908" y="11132"/>
                      <a:pt x="1899" y="11052"/>
                    </a:cubicBezTo>
                    <a:cubicBezTo>
                      <a:pt x="1899" y="10972"/>
                      <a:pt x="1888" y="10892"/>
                      <a:pt x="1888" y="10812"/>
                    </a:cubicBezTo>
                    <a:cubicBezTo>
                      <a:pt x="1888" y="10642"/>
                      <a:pt x="1888" y="10483"/>
                      <a:pt x="1879" y="10312"/>
                    </a:cubicBezTo>
                    <a:cubicBezTo>
                      <a:pt x="1879" y="10152"/>
                      <a:pt x="1868" y="10003"/>
                      <a:pt x="1868" y="9843"/>
                    </a:cubicBezTo>
                    <a:cubicBezTo>
                      <a:pt x="1859" y="9693"/>
                      <a:pt x="1859" y="9533"/>
                      <a:pt x="1868" y="9384"/>
                    </a:cubicBezTo>
                    <a:cubicBezTo>
                      <a:pt x="1868" y="9224"/>
                      <a:pt x="1879" y="9064"/>
                      <a:pt x="1888" y="8894"/>
                    </a:cubicBezTo>
                    <a:cubicBezTo>
                      <a:pt x="1888" y="8744"/>
                      <a:pt x="1899" y="8584"/>
                      <a:pt x="1899" y="8424"/>
                    </a:cubicBezTo>
                    <a:cubicBezTo>
                      <a:pt x="1919" y="8114"/>
                      <a:pt x="1939" y="7805"/>
                      <a:pt x="1939" y="7485"/>
                    </a:cubicBezTo>
                    <a:cubicBezTo>
                      <a:pt x="1948" y="7155"/>
                      <a:pt x="1959" y="6826"/>
                      <a:pt x="1959" y="6496"/>
                    </a:cubicBezTo>
                    <a:cubicBezTo>
                      <a:pt x="1968" y="6346"/>
                      <a:pt x="1959" y="6196"/>
                      <a:pt x="1959" y="6046"/>
                    </a:cubicBezTo>
                    <a:cubicBezTo>
                      <a:pt x="1948" y="5876"/>
                      <a:pt x="1948" y="5716"/>
                      <a:pt x="1948" y="5547"/>
                    </a:cubicBezTo>
                    <a:cubicBezTo>
                      <a:pt x="1948" y="5237"/>
                      <a:pt x="1948" y="4917"/>
                      <a:pt x="1959" y="4597"/>
                    </a:cubicBezTo>
                    <a:cubicBezTo>
                      <a:pt x="1959" y="4288"/>
                      <a:pt x="1968" y="3968"/>
                      <a:pt x="1979" y="3658"/>
                    </a:cubicBezTo>
                    <a:cubicBezTo>
                      <a:pt x="1988" y="3049"/>
                      <a:pt x="1998" y="2449"/>
                      <a:pt x="1959" y="1850"/>
                    </a:cubicBezTo>
                    <a:cubicBezTo>
                      <a:pt x="1959" y="1779"/>
                      <a:pt x="1948" y="1699"/>
                      <a:pt x="1948" y="1630"/>
                    </a:cubicBezTo>
                    <a:cubicBezTo>
                      <a:pt x="1948" y="1560"/>
                      <a:pt x="1948" y="1480"/>
                      <a:pt x="1939" y="1410"/>
                    </a:cubicBezTo>
                    <a:cubicBezTo>
                      <a:pt x="1928" y="1250"/>
                      <a:pt x="1919" y="1100"/>
                      <a:pt x="1908" y="951"/>
                    </a:cubicBezTo>
                    <a:cubicBezTo>
                      <a:pt x="1908" y="871"/>
                      <a:pt x="1899" y="791"/>
                      <a:pt x="1899" y="720"/>
                    </a:cubicBezTo>
                    <a:cubicBezTo>
                      <a:pt x="1888" y="640"/>
                      <a:pt x="1879" y="571"/>
                      <a:pt x="1879" y="500"/>
                    </a:cubicBezTo>
                    <a:cubicBezTo>
                      <a:pt x="1868" y="461"/>
                      <a:pt x="1868" y="421"/>
                      <a:pt x="1868" y="381"/>
                    </a:cubicBezTo>
                    <a:cubicBezTo>
                      <a:pt x="1868" y="341"/>
                      <a:pt x="1868" y="311"/>
                      <a:pt x="1859" y="281"/>
                    </a:cubicBezTo>
                    <a:cubicBezTo>
                      <a:pt x="1859" y="251"/>
                      <a:pt x="1859" y="211"/>
                      <a:pt x="1848" y="181"/>
                    </a:cubicBezTo>
                    <a:cubicBezTo>
                      <a:pt x="1728" y="241"/>
                      <a:pt x="1599" y="301"/>
                      <a:pt x="1469" y="351"/>
                    </a:cubicBezTo>
                    <a:cubicBezTo>
                      <a:pt x="1339" y="411"/>
                      <a:pt x="1199" y="441"/>
                      <a:pt x="1049" y="471"/>
                    </a:cubicBezTo>
                    <a:cubicBezTo>
                      <a:pt x="969" y="491"/>
                      <a:pt x="869" y="500"/>
                      <a:pt x="779" y="500"/>
                    </a:cubicBezTo>
                    <a:cubicBezTo>
                      <a:pt x="709" y="491"/>
                      <a:pt x="640" y="480"/>
                      <a:pt x="580" y="461"/>
                    </a:cubicBezTo>
                    <a:cubicBezTo>
                      <a:pt x="520" y="451"/>
                      <a:pt x="460" y="421"/>
                      <a:pt x="409" y="401"/>
                    </a:cubicBezTo>
                    <a:cubicBezTo>
                      <a:pt x="320" y="361"/>
                      <a:pt x="250" y="281"/>
                      <a:pt x="200" y="201"/>
                    </a:cubicBezTo>
                    <a:cubicBezTo>
                      <a:pt x="170" y="161"/>
                      <a:pt x="150" y="111"/>
                      <a:pt x="140" y="71"/>
                    </a:cubicBezTo>
                    <a:cubicBezTo>
                      <a:pt x="130" y="41"/>
                      <a:pt x="130" y="21"/>
                      <a:pt x="1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56" name="Google Shape;1556;p50"/>
              <p:cNvSpPr/>
              <p:nvPr/>
            </p:nvSpPr>
            <p:spPr>
              <a:xfrm>
                <a:off x="4473350" y="4115675"/>
                <a:ext cx="238575" cy="161625"/>
              </a:xfrm>
              <a:custGeom>
                <a:avLst/>
                <a:gdLst/>
                <a:ahLst/>
                <a:cxnLst/>
                <a:rect l="l" t="t" r="r" b="b"/>
                <a:pathLst>
                  <a:path w="9543" h="6465" extrusionOk="0">
                    <a:moveTo>
                      <a:pt x="9423" y="0"/>
                    </a:moveTo>
                    <a:cubicBezTo>
                      <a:pt x="9393" y="30"/>
                      <a:pt x="9353" y="60"/>
                      <a:pt x="9323" y="90"/>
                    </a:cubicBezTo>
                    <a:cubicBezTo>
                      <a:pt x="9293" y="120"/>
                      <a:pt x="9253" y="140"/>
                      <a:pt x="9223" y="170"/>
                    </a:cubicBezTo>
                    <a:lnTo>
                      <a:pt x="9133" y="260"/>
                    </a:lnTo>
                    <a:cubicBezTo>
                      <a:pt x="9103" y="290"/>
                      <a:pt x="9073" y="330"/>
                      <a:pt x="9033" y="360"/>
                    </a:cubicBezTo>
                    <a:cubicBezTo>
                      <a:pt x="9003" y="389"/>
                      <a:pt x="8963" y="420"/>
                      <a:pt x="8923" y="449"/>
                    </a:cubicBezTo>
                    <a:cubicBezTo>
                      <a:pt x="8893" y="480"/>
                      <a:pt x="8864" y="500"/>
                      <a:pt x="8824" y="529"/>
                    </a:cubicBezTo>
                    <a:cubicBezTo>
                      <a:pt x="8764" y="589"/>
                      <a:pt x="8684" y="629"/>
                      <a:pt x="8613" y="689"/>
                    </a:cubicBezTo>
                    <a:lnTo>
                      <a:pt x="8433" y="840"/>
                    </a:lnTo>
                    <a:cubicBezTo>
                      <a:pt x="8404" y="869"/>
                      <a:pt x="8364" y="889"/>
                      <a:pt x="8334" y="909"/>
                    </a:cubicBezTo>
                    <a:cubicBezTo>
                      <a:pt x="8304" y="929"/>
                      <a:pt x="8284" y="949"/>
                      <a:pt x="8254" y="969"/>
                    </a:cubicBezTo>
                    <a:cubicBezTo>
                      <a:pt x="8174" y="1029"/>
                      <a:pt x="8104" y="1089"/>
                      <a:pt x="8024" y="1149"/>
                    </a:cubicBezTo>
                    <a:cubicBezTo>
                      <a:pt x="7954" y="1199"/>
                      <a:pt x="7864" y="1249"/>
                      <a:pt x="7784" y="1299"/>
                    </a:cubicBezTo>
                    <a:lnTo>
                      <a:pt x="7724" y="1329"/>
                    </a:lnTo>
                    <a:cubicBezTo>
                      <a:pt x="7664" y="1369"/>
                      <a:pt x="7614" y="1409"/>
                      <a:pt x="7554" y="1449"/>
                    </a:cubicBezTo>
                    <a:cubicBezTo>
                      <a:pt x="7474" y="1509"/>
                      <a:pt x="7405" y="1569"/>
                      <a:pt x="7325" y="1628"/>
                    </a:cubicBezTo>
                    <a:cubicBezTo>
                      <a:pt x="7155" y="1748"/>
                      <a:pt x="6975" y="1848"/>
                      <a:pt x="6795" y="1948"/>
                    </a:cubicBezTo>
                    <a:cubicBezTo>
                      <a:pt x="6705" y="1999"/>
                      <a:pt x="6625" y="2048"/>
                      <a:pt x="6535" y="2108"/>
                    </a:cubicBezTo>
                    <a:cubicBezTo>
                      <a:pt x="6455" y="2158"/>
                      <a:pt x="6375" y="2208"/>
                      <a:pt x="6295" y="2268"/>
                    </a:cubicBezTo>
                    <a:cubicBezTo>
                      <a:pt x="6206" y="2328"/>
                      <a:pt x="6115" y="2398"/>
                      <a:pt x="6026" y="2458"/>
                    </a:cubicBezTo>
                    <a:cubicBezTo>
                      <a:pt x="5936" y="2518"/>
                      <a:pt x="5856" y="2568"/>
                      <a:pt x="5766" y="2618"/>
                    </a:cubicBezTo>
                    <a:cubicBezTo>
                      <a:pt x="5686" y="2678"/>
                      <a:pt x="5606" y="2718"/>
                      <a:pt x="5526" y="2778"/>
                    </a:cubicBezTo>
                    <a:cubicBezTo>
                      <a:pt x="5436" y="2838"/>
                      <a:pt x="5356" y="2887"/>
                      <a:pt x="5266" y="2947"/>
                    </a:cubicBezTo>
                    <a:cubicBezTo>
                      <a:pt x="5187" y="3007"/>
                      <a:pt x="5096" y="3067"/>
                      <a:pt x="5016" y="3127"/>
                    </a:cubicBezTo>
                    <a:cubicBezTo>
                      <a:pt x="4936" y="3187"/>
                      <a:pt x="4856" y="3247"/>
                      <a:pt x="4767" y="3297"/>
                    </a:cubicBezTo>
                    <a:lnTo>
                      <a:pt x="4497" y="3477"/>
                    </a:lnTo>
                    <a:cubicBezTo>
                      <a:pt x="4417" y="3527"/>
                      <a:pt x="4327" y="3587"/>
                      <a:pt x="4247" y="3637"/>
                    </a:cubicBezTo>
                    <a:cubicBezTo>
                      <a:pt x="4167" y="3697"/>
                      <a:pt x="4087" y="3747"/>
                      <a:pt x="4008" y="3807"/>
                    </a:cubicBezTo>
                    <a:cubicBezTo>
                      <a:pt x="3917" y="3867"/>
                      <a:pt x="3828" y="3917"/>
                      <a:pt x="3748" y="3977"/>
                    </a:cubicBezTo>
                    <a:cubicBezTo>
                      <a:pt x="3608" y="4066"/>
                      <a:pt x="3468" y="4157"/>
                      <a:pt x="3318" y="4237"/>
                    </a:cubicBezTo>
                    <a:cubicBezTo>
                      <a:pt x="3288" y="4257"/>
                      <a:pt x="3248" y="4286"/>
                      <a:pt x="3208" y="4306"/>
                    </a:cubicBezTo>
                    <a:cubicBezTo>
                      <a:pt x="3038" y="4406"/>
                      <a:pt x="2858" y="4506"/>
                      <a:pt x="2678" y="4606"/>
                    </a:cubicBezTo>
                    <a:cubicBezTo>
                      <a:pt x="2589" y="4666"/>
                      <a:pt x="2489" y="4716"/>
                      <a:pt x="2398" y="4776"/>
                    </a:cubicBezTo>
                    <a:cubicBezTo>
                      <a:pt x="2309" y="4826"/>
                      <a:pt x="2229" y="4876"/>
                      <a:pt x="2139" y="4936"/>
                    </a:cubicBezTo>
                    <a:cubicBezTo>
                      <a:pt x="2059" y="4986"/>
                      <a:pt x="1969" y="5046"/>
                      <a:pt x="1889" y="5096"/>
                    </a:cubicBezTo>
                    <a:cubicBezTo>
                      <a:pt x="1799" y="5156"/>
                      <a:pt x="1709" y="5206"/>
                      <a:pt x="1619" y="5265"/>
                    </a:cubicBezTo>
                    <a:cubicBezTo>
                      <a:pt x="1439" y="5365"/>
                      <a:pt x="1259" y="5456"/>
                      <a:pt x="1090" y="5565"/>
                    </a:cubicBezTo>
                    <a:cubicBezTo>
                      <a:pt x="1000" y="5616"/>
                      <a:pt x="900" y="5665"/>
                      <a:pt x="810" y="5725"/>
                    </a:cubicBezTo>
                    <a:lnTo>
                      <a:pt x="570" y="5875"/>
                    </a:lnTo>
                    <a:lnTo>
                      <a:pt x="300" y="6055"/>
                    </a:lnTo>
                    <a:cubicBezTo>
                      <a:pt x="251" y="6085"/>
                      <a:pt x="211" y="6115"/>
                      <a:pt x="171" y="6145"/>
                    </a:cubicBezTo>
                    <a:cubicBezTo>
                      <a:pt x="131" y="6175"/>
                      <a:pt x="91" y="6205"/>
                      <a:pt x="40" y="6225"/>
                    </a:cubicBezTo>
                    <a:cubicBezTo>
                      <a:pt x="31" y="6245"/>
                      <a:pt x="11" y="6255"/>
                      <a:pt x="0" y="6265"/>
                    </a:cubicBezTo>
                    <a:cubicBezTo>
                      <a:pt x="0" y="6295"/>
                      <a:pt x="11" y="6325"/>
                      <a:pt x="20" y="6355"/>
                    </a:cubicBezTo>
                    <a:cubicBezTo>
                      <a:pt x="31" y="6375"/>
                      <a:pt x="31" y="6385"/>
                      <a:pt x="40" y="6395"/>
                    </a:cubicBezTo>
                    <a:lnTo>
                      <a:pt x="60" y="6415"/>
                    </a:lnTo>
                    <a:cubicBezTo>
                      <a:pt x="80" y="6425"/>
                      <a:pt x="91" y="6435"/>
                      <a:pt x="111" y="6444"/>
                    </a:cubicBezTo>
                    <a:cubicBezTo>
                      <a:pt x="131" y="6444"/>
                      <a:pt x="160" y="6455"/>
                      <a:pt x="191" y="6464"/>
                    </a:cubicBezTo>
                    <a:lnTo>
                      <a:pt x="320" y="6464"/>
                    </a:lnTo>
                    <a:cubicBezTo>
                      <a:pt x="430" y="6444"/>
                      <a:pt x="530" y="6415"/>
                      <a:pt x="630" y="6375"/>
                    </a:cubicBezTo>
                    <a:cubicBezTo>
                      <a:pt x="730" y="6345"/>
                      <a:pt x="820" y="6305"/>
                      <a:pt x="920" y="6275"/>
                    </a:cubicBezTo>
                    <a:cubicBezTo>
                      <a:pt x="950" y="6255"/>
                      <a:pt x="990" y="6245"/>
                      <a:pt x="1020" y="6225"/>
                    </a:cubicBezTo>
                    <a:lnTo>
                      <a:pt x="1140" y="6165"/>
                    </a:lnTo>
                    <a:cubicBezTo>
                      <a:pt x="1199" y="6135"/>
                      <a:pt x="1259" y="6095"/>
                      <a:pt x="1319" y="6065"/>
                    </a:cubicBezTo>
                    <a:cubicBezTo>
                      <a:pt x="1450" y="5985"/>
                      <a:pt x="1590" y="5905"/>
                      <a:pt x="1719" y="5835"/>
                    </a:cubicBezTo>
                    <a:cubicBezTo>
                      <a:pt x="1939" y="5705"/>
                      <a:pt x="2169" y="5585"/>
                      <a:pt x="2389" y="5465"/>
                    </a:cubicBezTo>
                    <a:cubicBezTo>
                      <a:pt x="2498" y="5405"/>
                      <a:pt x="2609" y="5345"/>
                      <a:pt x="2729" y="5285"/>
                    </a:cubicBezTo>
                    <a:cubicBezTo>
                      <a:pt x="2848" y="5225"/>
                      <a:pt x="2958" y="5166"/>
                      <a:pt x="3078" y="5106"/>
                    </a:cubicBezTo>
                    <a:cubicBezTo>
                      <a:pt x="3308" y="4996"/>
                      <a:pt x="3528" y="4866"/>
                      <a:pt x="3748" y="4746"/>
                    </a:cubicBezTo>
                    <a:lnTo>
                      <a:pt x="4077" y="4566"/>
                    </a:lnTo>
                    <a:cubicBezTo>
                      <a:pt x="4187" y="4516"/>
                      <a:pt x="4307" y="4457"/>
                      <a:pt x="4417" y="4406"/>
                    </a:cubicBezTo>
                    <a:cubicBezTo>
                      <a:pt x="4647" y="4297"/>
                      <a:pt x="4867" y="4186"/>
                      <a:pt x="5087" y="4077"/>
                    </a:cubicBezTo>
                    <a:cubicBezTo>
                      <a:pt x="5196" y="4017"/>
                      <a:pt x="5316" y="3957"/>
                      <a:pt x="5436" y="3897"/>
                    </a:cubicBezTo>
                    <a:cubicBezTo>
                      <a:pt x="5536" y="3837"/>
                      <a:pt x="5656" y="3797"/>
                      <a:pt x="5766" y="3747"/>
                    </a:cubicBezTo>
                    <a:cubicBezTo>
                      <a:pt x="5876" y="3697"/>
                      <a:pt x="5995" y="3647"/>
                      <a:pt x="6106" y="3587"/>
                    </a:cubicBezTo>
                    <a:cubicBezTo>
                      <a:pt x="6226" y="3537"/>
                      <a:pt x="6346" y="3477"/>
                      <a:pt x="6465" y="3417"/>
                    </a:cubicBezTo>
                    <a:cubicBezTo>
                      <a:pt x="6575" y="3357"/>
                      <a:pt x="6685" y="3307"/>
                      <a:pt x="6805" y="3247"/>
                    </a:cubicBezTo>
                    <a:cubicBezTo>
                      <a:pt x="6915" y="3198"/>
                      <a:pt x="7035" y="3147"/>
                      <a:pt x="7155" y="3098"/>
                    </a:cubicBezTo>
                    <a:lnTo>
                      <a:pt x="7145" y="3098"/>
                    </a:lnTo>
                    <a:cubicBezTo>
                      <a:pt x="7334" y="3018"/>
                      <a:pt x="7525" y="2938"/>
                      <a:pt x="7704" y="2838"/>
                    </a:cubicBezTo>
                    <a:cubicBezTo>
                      <a:pt x="7794" y="2788"/>
                      <a:pt x="7884" y="2748"/>
                      <a:pt x="7964" y="2698"/>
                    </a:cubicBezTo>
                    <a:lnTo>
                      <a:pt x="8234" y="2578"/>
                    </a:lnTo>
                    <a:cubicBezTo>
                      <a:pt x="8334" y="2528"/>
                      <a:pt x="8433" y="2468"/>
                      <a:pt x="8544" y="2418"/>
                    </a:cubicBezTo>
                    <a:cubicBezTo>
                      <a:pt x="8593" y="2398"/>
                      <a:pt x="8644" y="2368"/>
                      <a:pt x="8693" y="2338"/>
                    </a:cubicBezTo>
                    <a:cubicBezTo>
                      <a:pt x="8744" y="2308"/>
                      <a:pt x="8793" y="2278"/>
                      <a:pt x="8844" y="2258"/>
                    </a:cubicBezTo>
                    <a:lnTo>
                      <a:pt x="8993" y="2168"/>
                    </a:lnTo>
                    <a:cubicBezTo>
                      <a:pt x="9043" y="2138"/>
                      <a:pt x="9083" y="2108"/>
                      <a:pt x="9133" y="2078"/>
                    </a:cubicBezTo>
                    <a:cubicBezTo>
                      <a:pt x="9183" y="2048"/>
                      <a:pt x="9233" y="2019"/>
                      <a:pt x="9273" y="1988"/>
                    </a:cubicBezTo>
                    <a:cubicBezTo>
                      <a:pt x="9303" y="1979"/>
                      <a:pt x="9323" y="1959"/>
                      <a:pt x="9353" y="1948"/>
                    </a:cubicBezTo>
                    <a:cubicBezTo>
                      <a:pt x="9373" y="1928"/>
                      <a:pt x="9393" y="1919"/>
                      <a:pt x="9423" y="1908"/>
                    </a:cubicBezTo>
                    <a:lnTo>
                      <a:pt x="9433" y="1908"/>
                    </a:lnTo>
                    <a:cubicBezTo>
                      <a:pt x="9443" y="1819"/>
                      <a:pt x="9453" y="1719"/>
                      <a:pt x="9463" y="1628"/>
                    </a:cubicBezTo>
                    <a:cubicBezTo>
                      <a:pt x="9473" y="1499"/>
                      <a:pt x="9493" y="1369"/>
                      <a:pt x="9503" y="1239"/>
                    </a:cubicBezTo>
                    <a:cubicBezTo>
                      <a:pt x="9513" y="1169"/>
                      <a:pt x="9523" y="1099"/>
                      <a:pt x="9523" y="1029"/>
                    </a:cubicBezTo>
                    <a:cubicBezTo>
                      <a:pt x="9533" y="959"/>
                      <a:pt x="9533" y="899"/>
                      <a:pt x="9533" y="829"/>
                    </a:cubicBezTo>
                    <a:cubicBezTo>
                      <a:pt x="9543" y="689"/>
                      <a:pt x="9533" y="560"/>
                      <a:pt x="9523" y="420"/>
                    </a:cubicBezTo>
                    <a:cubicBezTo>
                      <a:pt x="9503" y="280"/>
                      <a:pt x="9473" y="130"/>
                      <a:pt x="94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57" name="Google Shape;1557;p50"/>
              <p:cNvSpPr/>
              <p:nvPr/>
            </p:nvSpPr>
            <p:spPr>
              <a:xfrm>
                <a:off x="4478350" y="4109800"/>
                <a:ext cx="229100" cy="154275"/>
              </a:xfrm>
              <a:custGeom>
                <a:avLst/>
                <a:gdLst/>
                <a:ahLst/>
                <a:cxnLst/>
                <a:rect l="l" t="t" r="r" b="b"/>
                <a:pathLst>
                  <a:path w="9164" h="6171" extrusionOk="0">
                    <a:moveTo>
                      <a:pt x="8883" y="1"/>
                    </a:moveTo>
                    <a:cubicBezTo>
                      <a:pt x="8877" y="1"/>
                      <a:pt x="8870" y="2"/>
                      <a:pt x="8863" y="5"/>
                    </a:cubicBezTo>
                    <a:cubicBezTo>
                      <a:pt x="8833" y="5"/>
                      <a:pt x="8793" y="15"/>
                      <a:pt x="8763" y="35"/>
                    </a:cubicBezTo>
                    <a:cubicBezTo>
                      <a:pt x="8743" y="35"/>
                      <a:pt x="8723" y="45"/>
                      <a:pt x="8703" y="65"/>
                    </a:cubicBezTo>
                    <a:cubicBezTo>
                      <a:pt x="8693" y="75"/>
                      <a:pt x="8673" y="85"/>
                      <a:pt x="8653" y="95"/>
                    </a:cubicBezTo>
                    <a:cubicBezTo>
                      <a:pt x="8624" y="125"/>
                      <a:pt x="8584" y="145"/>
                      <a:pt x="8544" y="175"/>
                    </a:cubicBezTo>
                    <a:cubicBezTo>
                      <a:pt x="8504" y="205"/>
                      <a:pt x="8453" y="235"/>
                      <a:pt x="8413" y="255"/>
                    </a:cubicBezTo>
                    <a:cubicBezTo>
                      <a:pt x="8373" y="275"/>
                      <a:pt x="8333" y="285"/>
                      <a:pt x="8293" y="295"/>
                    </a:cubicBezTo>
                    <a:cubicBezTo>
                      <a:pt x="8213" y="365"/>
                      <a:pt x="8134" y="435"/>
                      <a:pt x="8044" y="505"/>
                    </a:cubicBezTo>
                    <a:cubicBezTo>
                      <a:pt x="7864" y="664"/>
                      <a:pt x="7664" y="804"/>
                      <a:pt x="7464" y="955"/>
                    </a:cubicBezTo>
                    <a:cubicBezTo>
                      <a:pt x="7265" y="1114"/>
                      <a:pt x="7054" y="1264"/>
                      <a:pt x="6845" y="1414"/>
                    </a:cubicBezTo>
                    <a:lnTo>
                      <a:pt x="6845" y="1424"/>
                    </a:lnTo>
                    <a:lnTo>
                      <a:pt x="6725" y="1514"/>
                    </a:lnTo>
                    <a:lnTo>
                      <a:pt x="6715" y="1514"/>
                    </a:lnTo>
                    <a:cubicBezTo>
                      <a:pt x="6565" y="1634"/>
                      <a:pt x="6405" y="1764"/>
                      <a:pt x="6246" y="1883"/>
                    </a:cubicBezTo>
                    <a:cubicBezTo>
                      <a:pt x="6086" y="2014"/>
                      <a:pt x="5915" y="2143"/>
                      <a:pt x="5746" y="2263"/>
                    </a:cubicBezTo>
                    <a:cubicBezTo>
                      <a:pt x="5646" y="2343"/>
                      <a:pt x="5546" y="2423"/>
                      <a:pt x="5446" y="2513"/>
                    </a:cubicBezTo>
                    <a:cubicBezTo>
                      <a:pt x="5336" y="2593"/>
                      <a:pt x="5226" y="2683"/>
                      <a:pt x="5106" y="2763"/>
                    </a:cubicBezTo>
                    <a:cubicBezTo>
                      <a:pt x="4996" y="2843"/>
                      <a:pt x="4887" y="2913"/>
                      <a:pt x="4776" y="2993"/>
                    </a:cubicBezTo>
                    <a:cubicBezTo>
                      <a:pt x="4676" y="3053"/>
                      <a:pt x="4576" y="3122"/>
                      <a:pt x="4477" y="3193"/>
                    </a:cubicBezTo>
                    <a:cubicBezTo>
                      <a:pt x="4267" y="3342"/>
                      <a:pt x="4057" y="3493"/>
                      <a:pt x="3847" y="3632"/>
                    </a:cubicBezTo>
                    <a:cubicBezTo>
                      <a:pt x="3648" y="3772"/>
                      <a:pt x="3448" y="3922"/>
                      <a:pt x="3248" y="4052"/>
                    </a:cubicBezTo>
                    <a:cubicBezTo>
                      <a:pt x="3138" y="4132"/>
                      <a:pt x="3028" y="4192"/>
                      <a:pt x="2908" y="4261"/>
                    </a:cubicBezTo>
                    <a:cubicBezTo>
                      <a:pt x="2808" y="4332"/>
                      <a:pt x="2698" y="4401"/>
                      <a:pt x="2598" y="4472"/>
                    </a:cubicBezTo>
                    <a:cubicBezTo>
                      <a:pt x="2389" y="4601"/>
                      <a:pt x="2189" y="4731"/>
                      <a:pt x="1979" y="4851"/>
                    </a:cubicBezTo>
                    <a:cubicBezTo>
                      <a:pt x="1869" y="4921"/>
                      <a:pt x="1759" y="4981"/>
                      <a:pt x="1649" y="5051"/>
                    </a:cubicBezTo>
                    <a:cubicBezTo>
                      <a:pt x="1539" y="5111"/>
                      <a:pt x="1439" y="5181"/>
                      <a:pt x="1339" y="5251"/>
                    </a:cubicBezTo>
                    <a:cubicBezTo>
                      <a:pt x="1230" y="5331"/>
                      <a:pt x="1119" y="5401"/>
                      <a:pt x="1010" y="5471"/>
                    </a:cubicBezTo>
                    <a:cubicBezTo>
                      <a:pt x="910" y="5540"/>
                      <a:pt x="810" y="5600"/>
                      <a:pt x="710" y="5671"/>
                    </a:cubicBezTo>
                    <a:cubicBezTo>
                      <a:pt x="500" y="5800"/>
                      <a:pt x="310" y="5940"/>
                      <a:pt x="111" y="6080"/>
                    </a:cubicBezTo>
                    <a:cubicBezTo>
                      <a:pt x="90" y="6101"/>
                      <a:pt x="69" y="6121"/>
                      <a:pt x="45" y="6142"/>
                    </a:cubicBezTo>
                    <a:lnTo>
                      <a:pt x="45" y="6142"/>
                    </a:lnTo>
                    <a:lnTo>
                      <a:pt x="240" y="6020"/>
                    </a:lnTo>
                    <a:cubicBezTo>
                      <a:pt x="320" y="5970"/>
                      <a:pt x="400" y="5911"/>
                      <a:pt x="490" y="5860"/>
                    </a:cubicBezTo>
                    <a:cubicBezTo>
                      <a:pt x="580" y="5811"/>
                      <a:pt x="670" y="5751"/>
                      <a:pt x="760" y="5700"/>
                    </a:cubicBezTo>
                    <a:cubicBezTo>
                      <a:pt x="940" y="5611"/>
                      <a:pt x="1119" y="5511"/>
                      <a:pt x="1299" y="5411"/>
                    </a:cubicBezTo>
                    <a:cubicBezTo>
                      <a:pt x="1390" y="5371"/>
                      <a:pt x="1479" y="5321"/>
                      <a:pt x="1569" y="5261"/>
                    </a:cubicBezTo>
                    <a:cubicBezTo>
                      <a:pt x="1659" y="5211"/>
                      <a:pt x="1739" y="5161"/>
                      <a:pt x="1829" y="5101"/>
                    </a:cubicBezTo>
                    <a:cubicBezTo>
                      <a:pt x="1919" y="5041"/>
                      <a:pt x="2009" y="4991"/>
                      <a:pt x="2099" y="4941"/>
                    </a:cubicBezTo>
                    <a:cubicBezTo>
                      <a:pt x="2189" y="4881"/>
                      <a:pt x="2278" y="4831"/>
                      <a:pt x="2378" y="4781"/>
                    </a:cubicBezTo>
                    <a:cubicBezTo>
                      <a:pt x="2558" y="4672"/>
                      <a:pt x="2748" y="4572"/>
                      <a:pt x="2938" y="4461"/>
                    </a:cubicBezTo>
                    <a:cubicBezTo>
                      <a:pt x="2978" y="4441"/>
                      <a:pt x="3028" y="4412"/>
                      <a:pt x="3068" y="4381"/>
                    </a:cubicBezTo>
                    <a:cubicBezTo>
                      <a:pt x="3198" y="4301"/>
                      <a:pt x="3328" y="4222"/>
                      <a:pt x="3468" y="4142"/>
                    </a:cubicBezTo>
                    <a:cubicBezTo>
                      <a:pt x="3628" y="4032"/>
                      <a:pt x="3788" y="3912"/>
                      <a:pt x="3947" y="3792"/>
                    </a:cubicBezTo>
                    <a:cubicBezTo>
                      <a:pt x="4027" y="3732"/>
                      <a:pt x="4117" y="3682"/>
                      <a:pt x="4197" y="3622"/>
                    </a:cubicBezTo>
                    <a:cubicBezTo>
                      <a:pt x="4277" y="3562"/>
                      <a:pt x="4357" y="3502"/>
                      <a:pt x="4447" y="3442"/>
                    </a:cubicBezTo>
                    <a:cubicBezTo>
                      <a:pt x="4557" y="3353"/>
                      <a:pt x="4667" y="3273"/>
                      <a:pt x="4776" y="3182"/>
                    </a:cubicBezTo>
                    <a:lnTo>
                      <a:pt x="4787" y="3182"/>
                    </a:lnTo>
                    <a:lnTo>
                      <a:pt x="4787" y="3173"/>
                    </a:lnTo>
                    <a:lnTo>
                      <a:pt x="4796" y="3173"/>
                    </a:lnTo>
                    <a:cubicBezTo>
                      <a:pt x="4796" y="3162"/>
                      <a:pt x="4807" y="3162"/>
                      <a:pt x="4807" y="3153"/>
                    </a:cubicBezTo>
                    <a:cubicBezTo>
                      <a:pt x="4816" y="3153"/>
                      <a:pt x="4816" y="3153"/>
                      <a:pt x="4827" y="3142"/>
                    </a:cubicBezTo>
                    <a:cubicBezTo>
                      <a:pt x="4836" y="3142"/>
                      <a:pt x="4836" y="3133"/>
                      <a:pt x="4847" y="3133"/>
                    </a:cubicBezTo>
                    <a:cubicBezTo>
                      <a:pt x="4847" y="3122"/>
                      <a:pt x="4847" y="3122"/>
                      <a:pt x="4856" y="3122"/>
                    </a:cubicBezTo>
                    <a:lnTo>
                      <a:pt x="4867" y="3113"/>
                    </a:lnTo>
                    <a:lnTo>
                      <a:pt x="4876" y="3113"/>
                    </a:lnTo>
                    <a:cubicBezTo>
                      <a:pt x="4876" y="3102"/>
                      <a:pt x="4876" y="3102"/>
                      <a:pt x="4887" y="3102"/>
                    </a:cubicBezTo>
                    <a:cubicBezTo>
                      <a:pt x="4947" y="3053"/>
                      <a:pt x="5016" y="2993"/>
                      <a:pt x="5076" y="2943"/>
                    </a:cubicBezTo>
                    <a:cubicBezTo>
                      <a:pt x="5156" y="2893"/>
                      <a:pt x="5226" y="2843"/>
                      <a:pt x="5296" y="2783"/>
                    </a:cubicBezTo>
                    <a:cubicBezTo>
                      <a:pt x="5436" y="2693"/>
                      <a:pt x="5576" y="2603"/>
                      <a:pt x="5716" y="2503"/>
                    </a:cubicBezTo>
                    <a:cubicBezTo>
                      <a:pt x="5886" y="2393"/>
                      <a:pt x="6055" y="2274"/>
                      <a:pt x="6235" y="2163"/>
                    </a:cubicBezTo>
                    <a:cubicBezTo>
                      <a:pt x="6415" y="2074"/>
                      <a:pt x="6595" y="1983"/>
                      <a:pt x="6775" y="1883"/>
                    </a:cubicBezTo>
                    <a:cubicBezTo>
                      <a:pt x="6865" y="1834"/>
                      <a:pt x="6955" y="1784"/>
                      <a:pt x="7045" y="1724"/>
                    </a:cubicBezTo>
                    <a:cubicBezTo>
                      <a:pt x="7125" y="1674"/>
                      <a:pt x="7205" y="1614"/>
                      <a:pt x="7294" y="1554"/>
                    </a:cubicBezTo>
                    <a:cubicBezTo>
                      <a:pt x="7334" y="1524"/>
                      <a:pt x="7374" y="1494"/>
                      <a:pt x="7425" y="1464"/>
                    </a:cubicBezTo>
                    <a:cubicBezTo>
                      <a:pt x="7464" y="1444"/>
                      <a:pt x="7514" y="1414"/>
                      <a:pt x="7554" y="1384"/>
                    </a:cubicBezTo>
                    <a:cubicBezTo>
                      <a:pt x="7604" y="1364"/>
                      <a:pt x="7644" y="1344"/>
                      <a:pt x="7684" y="1314"/>
                    </a:cubicBezTo>
                    <a:cubicBezTo>
                      <a:pt x="7724" y="1294"/>
                      <a:pt x="7754" y="1264"/>
                      <a:pt x="7794" y="1234"/>
                    </a:cubicBezTo>
                    <a:cubicBezTo>
                      <a:pt x="7844" y="1194"/>
                      <a:pt x="7894" y="1144"/>
                      <a:pt x="7954" y="1104"/>
                    </a:cubicBezTo>
                    <a:cubicBezTo>
                      <a:pt x="8004" y="1055"/>
                      <a:pt x="8054" y="1015"/>
                      <a:pt x="8104" y="975"/>
                    </a:cubicBezTo>
                    <a:cubicBezTo>
                      <a:pt x="8164" y="924"/>
                      <a:pt x="8213" y="875"/>
                      <a:pt x="8264" y="835"/>
                    </a:cubicBezTo>
                    <a:cubicBezTo>
                      <a:pt x="8324" y="784"/>
                      <a:pt x="8373" y="744"/>
                      <a:pt x="8433" y="695"/>
                    </a:cubicBezTo>
                    <a:cubicBezTo>
                      <a:pt x="8493" y="655"/>
                      <a:pt x="8544" y="605"/>
                      <a:pt x="8593" y="565"/>
                    </a:cubicBezTo>
                    <a:cubicBezTo>
                      <a:pt x="8653" y="515"/>
                      <a:pt x="8713" y="465"/>
                      <a:pt x="8763" y="405"/>
                    </a:cubicBezTo>
                    <a:cubicBezTo>
                      <a:pt x="8823" y="355"/>
                      <a:pt x="8883" y="295"/>
                      <a:pt x="8953" y="245"/>
                    </a:cubicBezTo>
                    <a:cubicBezTo>
                      <a:pt x="9023" y="205"/>
                      <a:pt x="9083" y="165"/>
                      <a:pt x="9153" y="125"/>
                    </a:cubicBezTo>
                    <a:cubicBezTo>
                      <a:pt x="9153" y="115"/>
                      <a:pt x="9163" y="115"/>
                      <a:pt x="9163" y="115"/>
                    </a:cubicBezTo>
                    <a:lnTo>
                      <a:pt x="9163" y="105"/>
                    </a:lnTo>
                    <a:cubicBezTo>
                      <a:pt x="9153" y="95"/>
                      <a:pt x="9143" y="85"/>
                      <a:pt x="9133" y="85"/>
                    </a:cubicBezTo>
                    <a:cubicBezTo>
                      <a:pt x="9113" y="65"/>
                      <a:pt x="9093" y="55"/>
                      <a:pt x="9073" y="45"/>
                    </a:cubicBezTo>
                    <a:cubicBezTo>
                      <a:pt x="9023" y="25"/>
                      <a:pt x="8973" y="15"/>
                      <a:pt x="8923" y="5"/>
                    </a:cubicBezTo>
                    <a:cubicBezTo>
                      <a:pt x="8910" y="5"/>
                      <a:pt x="8897" y="1"/>
                      <a:pt x="8883" y="1"/>
                    </a:cubicBezTo>
                    <a:close/>
                    <a:moveTo>
                      <a:pt x="45" y="6142"/>
                    </a:moveTo>
                    <a:lnTo>
                      <a:pt x="0" y="6170"/>
                    </a:lnTo>
                    <a:lnTo>
                      <a:pt x="11" y="6170"/>
                    </a:lnTo>
                    <a:cubicBezTo>
                      <a:pt x="23" y="6161"/>
                      <a:pt x="35" y="6151"/>
                      <a:pt x="45" y="614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58" name="Google Shape;1558;p50"/>
              <p:cNvSpPr/>
              <p:nvPr/>
            </p:nvSpPr>
            <p:spPr>
              <a:xfrm>
                <a:off x="4410150" y="4469125"/>
                <a:ext cx="18062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225" h="5076" extrusionOk="0">
                    <a:moveTo>
                      <a:pt x="4467" y="0"/>
                    </a:moveTo>
                    <a:cubicBezTo>
                      <a:pt x="4407" y="0"/>
                      <a:pt x="4347" y="0"/>
                      <a:pt x="4287" y="11"/>
                    </a:cubicBezTo>
                    <a:cubicBezTo>
                      <a:pt x="4227" y="11"/>
                      <a:pt x="4167" y="11"/>
                      <a:pt x="4118" y="20"/>
                    </a:cubicBezTo>
                    <a:cubicBezTo>
                      <a:pt x="4038" y="20"/>
                      <a:pt x="3958" y="31"/>
                      <a:pt x="3878" y="31"/>
                    </a:cubicBezTo>
                    <a:lnTo>
                      <a:pt x="3648" y="31"/>
                    </a:lnTo>
                    <a:cubicBezTo>
                      <a:pt x="3638" y="40"/>
                      <a:pt x="3638" y="40"/>
                      <a:pt x="3628" y="40"/>
                    </a:cubicBezTo>
                    <a:lnTo>
                      <a:pt x="3628" y="110"/>
                    </a:lnTo>
                    <a:cubicBezTo>
                      <a:pt x="3718" y="100"/>
                      <a:pt x="3818" y="90"/>
                      <a:pt x="3918" y="90"/>
                    </a:cubicBezTo>
                    <a:cubicBezTo>
                      <a:pt x="3958" y="80"/>
                      <a:pt x="4007" y="80"/>
                      <a:pt x="4058" y="80"/>
                    </a:cubicBezTo>
                    <a:cubicBezTo>
                      <a:pt x="4118" y="80"/>
                      <a:pt x="4177" y="80"/>
                      <a:pt x="4237" y="90"/>
                    </a:cubicBezTo>
                    <a:cubicBezTo>
                      <a:pt x="4367" y="100"/>
                      <a:pt x="4487" y="110"/>
                      <a:pt x="4617" y="140"/>
                    </a:cubicBezTo>
                    <a:cubicBezTo>
                      <a:pt x="4717" y="150"/>
                      <a:pt x="4817" y="190"/>
                      <a:pt x="4926" y="220"/>
                    </a:cubicBezTo>
                    <a:cubicBezTo>
                      <a:pt x="5037" y="250"/>
                      <a:pt x="5137" y="280"/>
                      <a:pt x="5246" y="320"/>
                    </a:cubicBezTo>
                    <a:cubicBezTo>
                      <a:pt x="5346" y="360"/>
                      <a:pt x="5456" y="410"/>
                      <a:pt x="5556" y="460"/>
                    </a:cubicBezTo>
                    <a:lnTo>
                      <a:pt x="5856" y="610"/>
                    </a:lnTo>
                    <a:cubicBezTo>
                      <a:pt x="5896" y="630"/>
                      <a:pt x="5946" y="660"/>
                      <a:pt x="5996" y="680"/>
                    </a:cubicBezTo>
                    <a:cubicBezTo>
                      <a:pt x="6046" y="710"/>
                      <a:pt x="6085" y="740"/>
                      <a:pt x="6136" y="779"/>
                    </a:cubicBezTo>
                    <a:cubicBezTo>
                      <a:pt x="6236" y="850"/>
                      <a:pt x="6336" y="930"/>
                      <a:pt x="6425" y="1010"/>
                    </a:cubicBezTo>
                    <a:cubicBezTo>
                      <a:pt x="6465" y="1039"/>
                      <a:pt x="6496" y="1070"/>
                      <a:pt x="6536" y="1110"/>
                    </a:cubicBezTo>
                    <a:lnTo>
                      <a:pt x="6655" y="1230"/>
                    </a:lnTo>
                    <a:cubicBezTo>
                      <a:pt x="6695" y="1279"/>
                      <a:pt x="6745" y="1339"/>
                      <a:pt x="6785" y="1399"/>
                    </a:cubicBezTo>
                    <a:cubicBezTo>
                      <a:pt x="6815" y="1439"/>
                      <a:pt x="6845" y="1489"/>
                      <a:pt x="6865" y="1529"/>
                    </a:cubicBezTo>
                    <a:cubicBezTo>
                      <a:pt x="6895" y="1579"/>
                      <a:pt x="6925" y="1629"/>
                      <a:pt x="6945" y="1679"/>
                    </a:cubicBezTo>
                    <a:cubicBezTo>
                      <a:pt x="6965" y="1719"/>
                      <a:pt x="6975" y="1749"/>
                      <a:pt x="6995" y="1789"/>
                    </a:cubicBezTo>
                    <a:cubicBezTo>
                      <a:pt x="7015" y="1849"/>
                      <a:pt x="7015" y="1909"/>
                      <a:pt x="7025" y="1969"/>
                    </a:cubicBezTo>
                    <a:cubicBezTo>
                      <a:pt x="7025" y="2018"/>
                      <a:pt x="7025" y="2078"/>
                      <a:pt x="7015" y="2129"/>
                    </a:cubicBezTo>
                    <a:cubicBezTo>
                      <a:pt x="7005" y="2198"/>
                      <a:pt x="7005" y="2258"/>
                      <a:pt x="6985" y="2329"/>
                    </a:cubicBezTo>
                    <a:cubicBezTo>
                      <a:pt x="6955" y="2449"/>
                      <a:pt x="6915" y="2568"/>
                      <a:pt x="6855" y="2678"/>
                    </a:cubicBezTo>
                    <a:cubicBezTo>
                      <a:pt x="6835" y="2718"/>
                      <a:pt x="6805" y="2768"/>
                      <a:pt x="6765" y="2818"/>
                    </a:cubicBezTo>
                    <a:lnTo>
                      <a:pt x="6645" y="2968"/>
                    </a:lnTo>
                    <a:cubicBezTo>
                      <a:pt x="6605" y="3008"/>
                      <a:pt x="6575" y="3048"/>
                      <a:pt x="6536" y="3088"/>
                    </a:cubicBezTo>
                    <a:cubicBezTo>
                      <a:pt x="6496" y="3118"/>
                      <a:pt x="6465" y="3158"/>
                      <a:pt x="6425" y="3197"/>
                    </a:cubicBezTo>
                    <a:cubicBezTo>
                      <a:pt x="6325" y="3268"/>
                      <a:pt x="6225" y="3337"/>
                      <a:pt x="6125" y="3397"/>
                    </a:cubicBezTo>
                    <a:cubicBezTo>
                      <a:pt x="5926" y="3517"/>
                      <a:pt x="5716" y="3617"/>
                      <a:pt x="5486" y="3677"/>
                    </a:cubicBezTo>
                    <a:cubicBezTo>
                      <a:pt x="5037" y="3807"/>
                      <a:pt x="4567" y="3887"/>
                      <a:pt x="4087" y="3907"/>
                    </a:cubicBezTo>
                    <a:cubicBezTo>
                      <a:pt x="4017" y="3912"/>
                      <a:pt x="3947" y="3914"/>
                      <a:pt x="3877" y="3914"/>
                    </a:cubicBezTo>
                    <a:cubicBezTo>
                      <a:pt x="3807" y="3914"/>
                      <a:pt x="3737" y="3912"/>
                      <a:pt x="3668" y="3907"/>
                    </a:cubicBezTo>
                    <a:cubicBezTo>
                      <a:pt x="3658" y="3917"/>
                      <a:pt x="3658" y="3927"/>
                      <a:pt x="3648" y="3927"/>
                    </a:cubicBezTo>
                    <a:cubicBezTo>
                      <a:pt x="3625" y="3958"/>
                      <a:pt x="3590" y="3971"/>
                      <a:pt x="3553" y="3971"/>
                    </a:cubicBezTo>
                    <a:cubicBezTo>
                      <a:pt x="3541" y="3971"/>
                      <a:pt x="3530" y="3969"/>
                      <a:pt x="3518" y="3967"/>
                    </a:cubicBezTo>
                    <a:cubicBezTo>
                      <a:pt x="3488" y="3957"/>
                      <a:pt x="3468" y="3947"/>
                      <a:pt x="3458" y="3927"/>
                    </a:cubicBezTo>
                    <a:cubicBezTo>
                      <a:pt x="3448" y="3917"/>
                      <a:pt x="3438" y="3917"/>
                      <a:pt x="3438" y="3907"/>
                    </a:cubicBezTo>
                    <a:lnTo>
                      <a:pt x="3408" y="3907"/>
                    </a:lnTo>
                    <a:cubicBezTo>
                      <a:pt x="3298" y="3897"/>
                      <a:pt x="3178" y="3897"/>
                      <a:pt x="3068" y="3887"/>
                    </a:cubicBezTo>
                    <a:cubicBezTo>
                      <a:pt x="3008" y="3877"/>
                      <a:pt x="2958" y="3877"/>
                      <a:pt x="2899" y="3867"/>
                    </a:cubicBezTo>
                    <a:cubicBezTo>
                      <a:pt x="2839" y="3857"/>
                      <a:pt x="2779" y="3847"/>
                      <a:pt x="2728" y="3837"/>
                    </a:cubicBezTo>
                    <a:cubicBezTo>
                      <a:pt x="2608" y="3817"/>
                      <a:pt x="2488" y="3797"/>
                      <a:pt x="2369" y="3767"/>
                    </a:cubicBezTo>
                    <a:lnTo>
                      <a:pt x="2039" y="3677"/>
                    </a:lnTo>
                    <a:cubicBezTo>
                      <a:pt x="1929" y="3637"/>
                      <a:pt x="1829" y="3597"/>
                      <a:pt x="1720" y="3557"/>
                    </a:cubicBezTo>
                    <a:cubicBezTo>
                      <a:pt x="1609" y="3508"/>
                      <a:pt x="1489" y="3468"/>
                      <a:pt x="1389" y="3408"/>
                    </a:cubicBezTo>
                    <a:cubicBezTo>
                      <a:pt x="1340" y="3377"/>
                      <a:pt x="1289" y="3357"/>
                      <a:pt x="1240" y="3328"/>
                    </a:cubicBezTo>
                    <a:cubicBezTo>
                      <a:pt x="1180" y="3288"/>
                      <a:pt x="1130" y="3248"/>
                      <a:pt x="1080" y="3208"/>
                    </a:cubicBezTo>
                    <a:cubicBezTo>
                      <a:pt x="990" y="3138"/>
                      <a:pt x="910" y="3058"/>
                      <a:pt x="830" y="2978"/>
                    </a:cubicBezTo>
                    <a:cubicBezTo>
                      <a:pt x="710" y="2858"/>
                      <a:pt x="640" y="2708"/>
                      <a:pt x="600" y="2548"/>
                    </a:cubicBezTo>
                    <a:cubicBezTo>
                      <a:pt x="580" y="2498"/>
                      <a:pt x="570" y="2438"/>
                      <a:pt x="560" y="2389"/>
                    </a:cubicBezTo>
                    <a:cubicBezTo>
                      <a:pt x="560" y="2349"/>
                      <a:pt x="550" y="2318"/>
                      <a:pt x="550" y="2278"/>
                    </a:cubicBezTo>
                    <a:cubicBezTo>
                      <a:pt x="540" y="2258"/>
                      <a:pt x="540" y="2229"/>
                      <a:pt x="540" y="2198"/>
                    </a:cubicBezTo>
                    <a:cubicBezTo>
                      <a:pt x="540" y="2089"/>
                      <a:pt x="560" y="1969"/>
                      <a:pt x="590" y="1859"/>
                    </a:cubicBezTo>
                    <a:cubicBezTo>
                      <a:pt x="620" y="1749"/>
                      <a:pt x="650" y="1639"/>
                      <a:pt x="690" y="1529"/>
                    </a:cubicBezTo>
                    <a:cubicBezTo>
                      <a:pt x="710" y="1479"/>
                      <a:pt x="730" y="1419"/>
                      <a:pt x="760" y="1369"/>
                    </a:cubicBezTo>
                    <a:cubicBezTo>
                      <a:pt x="790" y="1309"/>
                      <a:pt x="820" y="1259"/>
                      <a:pt x="860" y="1210"/>
                    </a:cubicBezTo>
                    <a:cubicBezTo>
                      <a:pt x="930" y="1130"/>
                      <a:pt x="1010" y="1039"/>
                      <a:pt x="1090" y="959"/>
                    </a:cubicBezTo>
                    <a:cubicBezTo>
                      <a:pt x="1130" y="919"/>
                      <a:pt x="1180" y="879"/>
                      <a:pt x="1220" y="839"/>
                    </a:cubicBezTo>
                    <a:cubicBezTo>
                      <a:pt x="1269" y="799"/>
                      <a:pt x="1320" y="770"/>
                      <a:pt x="1369" y="740"/>
                    </a:cubicBezTo>
                    <a:cubicBezTo>
                      <a:pt x="1469" y="670"/>
                      <a:pt x="1580" y="620"/>
                      <a:pt x="1689" y="580"/>
                    </a:cubicBezTo>
                    <a:cubicBezTo>
                      <a:pt x="1700" y="570"/>
                      <a:pt x="1700" y="570"/>
                      <a:pt x="1709" y="570"/>
                    </a:cubicBezTo>
                    <a:cubicBezTo>
                      <a:pt x="1779" y="540"/>
                      <a:pt x="1859" y="510"/>
                      <a:pt x="1929" y="470"/>
                    </a:cubicBezTo>
                    <a:lnTo>
                      <a:pt x="2019" y="440"/>
                    </a:lnTo>
                    <a:cubicBezTo>
                      <a:pt x="2209" y="350"/>
                      <a:pt x="2409" y="290"/>
                      <a:pt x="2619" y="250"/>
                    </a:cubicBezTo>
                    <a:cubicBezTo>
                      <a:pt x="2719" y="220"/>
                      <a:pt x="2828" y="200"/>
                      <a:pt x="2928" y="180"/>
                    </a:cubicBezTo>
                    <a:cubicBezTo>
                      <a:pt x="3038" y="170"/>
                      <a:pt x="3158" y="150"/>
                      <a:pt x="3268" y="140"/>
                    </a:cubicBezTo>
                    <a:cubicBezTo>
                      <a:pt x="3308" y="140"/>
                      <a:pt x="3338" y="140"/>
                      <a:pt x="3368" y="130"/>
                    </a:cubicBezTo>
                    <a:lnTo>
                      <a:pt x="3368" y="40"/>
                    </a:lnTo>
                    <a:cubicBezTo>
                      <a:pt x="3308" y="40"/>
                      <a:pt x="3248" y="40"/>
                      <a:pt x="3188" y="50"/>
                    </a:cubicBezTo>
                    <a:lnTo>
                      <a:pt x="2958" y="50"/>
                    </a:lnTo>
                    <a:cubicBezTo>
                      <a:pt x="2888" y="50"/>
                      <a:pt x="2808" y="50"/>
                      <a:pt x="2728" y="60"/>
                    </a:cubicBezTo>
                    <a:cubicBezTo>
                      <a:pt x="2648" y="70"/>
                      <a:pt x="2568" y="80"/>
                      <a:pt x="2499" y="80"/>
                    </a:cubicBezTo>
                    <a:cubicBezTo>
                      <a:pt x="2419" y="90"/>
                      <a:pt x="2339" y="100"/>
                      <a:pt x="2269" y="100"/>
                    </a:cubicBezTo>
                    <a:cubicBezTo>
                      <a:pt x="2259" y="110"/>
                      <a:pt x="2239" y="110"/>
                      <a:pt x="2229" y="110"/>
                    </a:cubicBezTo>
                    <a:cubicBezTo>
                      <a:pt x="2159" y="120"/>
                      <a:pt x="2079" y="130"/>
                      <a:pt x="2009" y="140"/>
                    </a:cubicBezTo>
                    <a:cubicBezTo>
                      <a:pt x="1999" y="150"/>
                      <a:pt x="1989" y="150"/>
                      <a:pt x="1989" y="150"/>
                    </a:cubicBezTo>
                    <a:cubicBezTo>
                      <a:pt x="1959" y="160"/>
                      <a:pt x="1939" y="160"/>
                      <a:pt x="1909" y="170"/>
                    </a:cubicBezTo>
                    <a:cubicBezTo>
                      <a:pt x="1819" y="200"/>
                      <a:pt x="1720" y="230"/>
                      <a:pt x="1629" y="270"/>
                    </a:cubicBezTo>
                    <a:cubicBezTo>
                      <a:pt x="1540" y="290"/>
                      <a:pt x="1460" y="320"/>
                      <a:pt x="1380" y="350"/>
                    </a:cubicBezTo>
                    <a:cubicBezTo>
                      <a:pt x="1260" y="400"/>
                      <a:pt x="1150" y="460"/>
                      <a:pt x="1040" y="520"/>
                    </a:cubicBezTo>
                    <a:cubicBezTo>
                      <a:pt x="940" y="580"/>
                      <a:pt x="830" y="640"/>
                      <a:pt x="740" y="710"/>
                    </a:cubicBezTo>
                    <a:cubicBezTo>
                      <a:pt x="710" y="740"/>
                      <a:pt x="680" y="759"/>
                      <a:pt x="650" y="790"/>
                    </a:cubicBezTo>
                    <a:cubicBezTo>
                      <a:pt x="620" y="819"/>
                      <a:pt x="590" y="859"/>
                      <a:pt x="560" y="890"/>
                    </a:cubicBezTo>
                    <a:cubicBezTo>
                      <a:pt x="530" y="919"/>
                      <a:pt x="510" y="959"/>
                      <a:pt x="481" y="990"/>
                    </a:cubicBezTo>
                    <a:cubicBezTo>
                      <a:pt x="470" y="1030"/>
                      <a:pt x="450" y="1070"/>
                      <a:pt x="441" y="1099"/>
                    </a:cubicBezTo>
                    <a:lnTo>
                      <a:pt x="350" y="1309"/>
                    </a:lnTo>
                    <a:cubicBezTo>
                      <a:pt x="310" y="1369"/>
                      <a:pt x="270" y="1429"/>
                      <a:pt x="241" y="1489"/>
                    </a:cubicBezTo>
                    <a:cubicBezTo>
                      <a:pt x="221" y="1509"/>
                      <a:pt x="201" y="1529"/>
                      <a:pt x="170" y="1539"/>
                    </a:cubicBezTo>
                    <a:lnTo>
                      <a:pt x="110" y="1719"/>
                    </a:lnTo>
                    <a:cubicBezTo>
                      <a:pt x="101" y="1769"/>
                      <a:pt x="101" y="1829"/>
                      <a:pt x="101" y="1889"/>
                    </a:cubicBezTo>
                    <a:lnTo>
                      <a:pt x="101" y="1959"/>
                    </a:lnTo>
                    <a:lnTo>
                      <a:pt x="101" y="2109"/>
                    </a:lnTo>
                    <a:cubicBezTo>
                      <a:pt x="110" y="2129"/>
                      <a:pt x="110" y="2158"/>
                      <a:pt x="121" y="2178"/>
                    </a:cubicBezTo>
                    <a:cubicBezTo>
                      <a:pt x="121" y="2198"/>
                      <a:pt x="130" y="2218"/>
                      <a:pt x="130" y="2238"/>
                    </a:cubicBezTo>
                    <a:cubicBezTo>
                      <a:pt x="141" y="2289"/>
                      <a:pt x="161" y="2338"/>
                      <a:pt x="170" y="2378"/>
                    </a:cubicBezTo>
                    <a:lnTo>
                      <a:pt x="201" y="2528"/>
                    </a:lnTo>
                    <a:cubicBezTo>
                      <a:pt x="210" y="2568"/>
                      <a:pt x="230" y="2608"/>
                      <a:pt x="241" y="2648"/>
                    </a:cubicBezTo>
                    <a:cubicBezTo>
                      <a:pt x="261" y="2688"/>
                      <a:pt x="290" y="2738"/>
                      <a:pt x="310" y="2778"/>
                    </a:cubicBezTo>
                    <a:cubicBezTo>
                      <a:pt x="341" y="2808"/>
                      <a:pt x="370" y="2848"/>
                      <a:pt x="401" y="2888"/>
                    </a:cubicBezTo>
                    <a:cubicBezTo>
                      <a:pt x="450" y="2968"/>
                      <a:pt x="501" y="3048"/>
                      <a:pt x="550" y="3118"/>
                    </a:cubicBezTo>
                    <a:cubicBezTo>
                      <a:pt x="570" y="3148"/>
                      <a:pt x="600" y="3168"/>
                      <a:pt x="620" y="3188"/>
                    </a:cubicBezTo>
                    <a:cubicBezTo>
                      <a:pt x="640" y="3217"/>
                      <a:pt x="670" y="3237"/>
                      <a:pt x="690" y="3257"/>
                    </a:cubicBezTo>
                    <a:lnTo>
                      <a:pt x="840" y="3377"/>
                    </a:lnTo>
                    <a:cubicBezTo>
                      <a:pt x="880" y="3408"/>
                      <a:pt x="930" y="3437"/>
                      <a:pt x="980" y="3468"/>
                    </a:cubicBezTo>
                    <a:lnTo>
                      <a:pt x="1160" y="3557"/>
                    </a:lnTo>
                    <a:cubicBezTo>
                      <a:pt x="1220" y="3588"/>
                      <a:pt x="1280" y="3628"/>
                      <a:pt x="1329" y="3657"/>
                    </a:cubicBezTo>
                    <a:cubicBezTo>
                      <a:pt x="1389" y="3687"/>
                      <a:pt x="1460" y="3717"/>
                      <a:pt x="1520" y="3747"/>
                    </a:cubicBezTo>
                    <a:cubicBezTo>
                      <a:pt x="1580" y="3777"/>
                      <a:pt x="1640" y="3807"/>
                      <a:pt x="1700" y="3827"/>
                    </a:cubicBezTo>
                    <a:cubicBezTo>
                      <a:pt x="1769" y="3867"/>
                      <a:pt x="1849" y="3887"/>
                      <a:pt x="1929" y="3917"/>
                    </a:cubicBezTo>
                    <a:cubicBezTo>
                      <a:pt x="2009" y="3947"/>
                      <a:pt x="2089" y="3987"/>
                      <a:pt x="2169" y="4017"/>
                    </a:cubicBezTo>
                    <a:cubicBezTo>
                      <a:pt x="2209" y="4037"/>
                      <a:pt x="2239" y="4047"/>
                      <a:pt x="2279" y="4057"/>
                    </a:cubicBezTo>
                    <a:cubicBezTo>
                      <a:pt x="2309" y="4077"/>
                      <a:pt x="2349" y="4087"/>
                      <a:pt x="2389" y="4097"/>
                    </a:cubicBezTo>
                    <a:cubicBezTo>
                      <a:pt x="2468" y="4117"/>
                      <a:pt x="2539" y="4127"/>
                      <a:pt x="2619" y="4137"/>
                    </a:cubicBezTo>
                    <a:cubicBezTo>
                      <a:pt x="2688" y="4147"/>
                      <a:pt x="2748" y="4157"/>
                      <a:pt x="2808" y="4167"/>
                    </a:cubicBezTo>
                    <a:cubicBezTo>
                      <a:pt x="2868" y="4177"/>
                      <a:pt x="2939" y="4177"/>
                      <a:pt x="3008" y="4187"/>
                    </a:cubicBezTo>
                    <a:cubicBezTo>
                      <a:pt x="3138" y="4207"/>
                      <a:pt x="3268" y="4227"/>
                      <a:pt x="3398" y="4257"/>
                    </a:cubicBezTo>
                    <a:cubicBezTo>
                      <a:pt x="3418" y="4257"/>
                      <a:pt x="3428" y="4277"/>
                      <a:pt x="3428" y="4297"/>
                    </a:cubicBezTo>
                    <a:cubicBezTo>
                      <a:pt x="3418" y="4307"/>
                      <a:pt x="3408" y="4317"/>
                      <a:pt x="3398" y="4317"/>
                    </a:cubicBezTo>
                    <a:cubicBezTo>
                      <a:pt x="3308" y="4307"/>
                      <a:pt x="3228" y="4287"/>
                      <a:pt x="3148" y="4287"/>
                    </a:cubicBezTo>
                    <a:cubicBezTo>
                      <a:pt x="3008" y="4277"/>
                      <a:pt x="2868" y="4277"/>
                      <a:pt x="2739" y="4267"/>
                    </a:cubicBezTo>
                    <a:cubicBezTo>
                      <a:pt x="2668" y="4267"/>
                      <a:pt x="2599" y="4257"/>
                      <a:pt x="2528" y="4247"/>
                    </a:cubicBezTo>
                    <a:cubicBezTo>
                      <a:pt x="2449" y="4247"/>
                      <a:pt x="2379" y="4237"/>
                      <a:pt x="2299" y="4217"/>
                    </a:cubicBezTo>
                    <a:cubicBezTo>
                      <a:pt x="2169" y="4187"/>
                      <a:pt x="2029" y="4137"/>
                      <a:pt x="1899" y="4097"/>
                    </a:cubicBezTo>
                    <a:cubicBezTo>
                      <a:pt x="1829" y="4077"/>
                      <a:pt x="1769" y="4057"/>
                      <a:pt x="1700" y="4037"/>
                    </a:cubicBezTo>
                    <a:lnTo>
                      <a:pt x="1489" y="3947"/>
                    </a:lnTo>
                    <a:cubicBezTo>
                      <a:pt x="1429" y="3927"/>
                      <a:pt x="1369" y="3897"/>
                      <a:pt x="1309" y="3867"/>
                    </a:cubicBezTo>
                    <a:cubicBezTo>
                      <a:pt x="1250" y="3837"/>
                      <a:pt x="1180" y="3807"/>
                      <a:pt x="1120" y="3777"/>
                    </a:cubicBezTo>
                    <a:cubicBezTo>
                      <a:pt x="1070" y="3747"/>
                      <a:pt x="1010" y="3717"/>
                      <a:pt x="950" y="3677"/>
                    </a:cubicBezTo>
                    <a:cubicBezTo>
                      <a:pt x="890" y="3648"/>
                      <a:pt x="830" y="3608"/>
                      <a:pt x="770" y="3568"/>
                    </a:cubicBezTo>
                    <a:cubicBezTo>
                      <a:pt x="710" y="3528"/>
                      <a:pt x="660" y="3477"/>
                      <a:pt x="610" y="3428"/>
                    </a:cubicBezTo>
                    <a:cubicBezTo>
                      <a:pt x="550" y="3377"/>
                      <a:pt x="501" y="3317"/>
                      <a:pt x="450" y="3257"/>
                    </a:cubicBezTo>
                    <a:cubicBezTo>
                      <a:pt x="410" y="3208"/>
                      <a:pt x="381" y="3148"/>
                      <a:pt x="350" y="3088"/>
                    </a:cubicBezTo>
                    <a:cubicBezTo>
                      <a:pt x="321" y="3028"/>
                      <a:pt x="290" y="2968"/>
                      <a:pt x="250" y="2908"/>
                    </a:cubicBezTo>
                    <a:cubicBezTo>
                      <a:pt x="221" y="2848"/>
                      <a:pt x="181" y="2788"/>
                      <a:pt x="150" y="2728"/>
                    </a:cubicBezTo>
                    <a:cubicBezTo>
                      <a:pt x="130" y="2658"/>
                      <a:pt x="110" y="2598"/>
                      <a:pt x="101" y="2528"/>
                    </a:cubicBezTo>
                    <a:cubicBezTo>
                      <a:pt x="90" y="2458"/>
                      <a:pt x="81" y="2389"/>
                      <a:pt x="61" y="2318"/>
                    </a:cubicBezTo>
                    <a:lnTo>
                      <a:pt x="31" y="2109"/>
                    </a:lnTo>
                    <a:cubicBezTo>
                      <a:pt x="31" y="2058"/>
                      <a:pt x="31" y="2009"/>
                      <a:pt x="41" y="1949"/>
                    </a:cubicBezTo>
                    <a:lnTo>
                      <a:pt x="41" y="1949"/>
                    </a:lnTo>
                    <a:cubicBezTo>
                      <a:pt x="21" y="1989"/>
                      <a:pt x="21" y="2029"/>
                      <a:pt x="11" y="2069"/>
                    </a:cubicBezTo>
                    <a:cubicBezTo>
                      <a:pt x="1" y="2169"/>
                      <a:pt x="1" y="2258"/>
                      <a:pt x="1" y="2358"/>
                    </a:cubicBezTo>
                    <a:cubicBezTo>
                      <a:pt x="1" y="2458"/>
                      <a:pt x="1" y="2548"/>
                      <a:pt x="11" y="2648"/>
                    </a:cubicBezTo>
                    <a:cubicBezTo>
                      <a:pt x="11" y="2708"/>
                      <a:pt x="31" y="2758"/>
                      <a:pt x="41" y="2818"/>
                    </a:cubicBezTo>
                    <a:cubicBezTo>
                      <a:pt x="61" y="2868"/>
                      <a:pt x="81" y="2928"/>
                      <a:pt x="90" y="2978"/>
                    </a:cubicBezTo>
                    <a:cubicBezTo>
                      <a:pt x="130" y="3098"/>
                      <a:pt x="161" y="3208"/>
                      <a:pt x="201" y="3317"/>
                    </a:cubicBezTo>
                    <a:cubicBezTo>
                      <a:pt x="221" y="3357"/>
                      <a:pt x="241" y="3408"/>
                      <a:pt x="270" y="3448"/>
                    </a:cubicBezTo>
                    <a:cubicBezTo>
                      <a:pt x="290" y="3488"/>
                      <a:pt x="321" y="3537"/>
                      <a:pt x="350" y="3588"/>
                    </a:cubicBezTo>
                    <a:cubicBezTo>
                      <a:pt x="410" y="3667"/>
                      <a:pt x="461" y="3757"/>
                      <a:pt x="521" y="3837"/>
                    </a:cubicBezTo>
                    <a:cubicBezTo>
                      <a:pt x="550" y="3877"/>
                      <a:pt x="580" y="3907"/>
                      <a:pt x="610" y="3937"/>
                    </a:cubicBezTo>
                    <a:cubicBezTo>
                      <a:pt x="650" y="3977"/>
                      <a:pt x="690" y="4007"/>
                      <a:pt x="730" y="4047"/>
                    </a:cubicBezTo>
                    <a:cubicBezTo>
                      <a:pt x="800" y="4117"/>
                      <a:pt x="870" y="4187"/>
                      <a:pt x="950" y="4257"/>
                    </a:cubicBezTo>
                    <a:cubicBezTo>
                      <a:pt x="1010" y="4297"/>
                      <a:pt x="1070" y="4337"/>
                      <a:pt x="1140" y="4367"/>
                    </a:cubicBezTo>
                    <a:cubicBezTo>
                      <a:pt x="1210" y="4396"/>
                      <a:pt x="1280" y="4427"/>
                      <a:pt x="1349" y="4467"/>
                    </a:cubicBezTo>
                    <a:cubicBezTo>
                      <a:pt x="1480" y="4527"/>
                      <a:pt x="1609" y="4596"/>
                      <a:pt x="1749" y="4656"/>
                    </a:cubicBezTo>
                    <a:cubicBezTo>
                      <a:pt x="1789" y="4676"/>
                      <a:pt x="1839" y="4696"/>
                      <a:pt x="1879" y="4707"/>
                    </a:cubicBezTo>
                    <a:cubicBezTo>
                      <a:pt x="1919" y="4716"/>
                      <a:pt x="1969" y="4736"/>
                      <a:pt x="2009" y="4747"/>
                    </a:cubicBezTo>
                    <a:cubicBezTo>
                      <a:pt x="2099" y="4767"/>
                      <a:pt x="2189" y="4787"/>
                      <a:pt x="2279" y="4816"/>
                    </a:cubicBezTo>
                    <a:cubicBezTo>
                      <a:pt x="2359" y="4847"/>
                      <a:pt x="2449" y="4876"/>
                      <a:pt x="2528" y="4906"/>
                    </a:cubicBezTo>
                    <a:cubicBezTo>
                      <a:pt x="2619" y="4936"/>
                      <a:pt x="2708" y="4956"/>
                      <a:pt x="2799" y="4976"/>
                    </a:cubicBezTo>
                    <a:lnTo>
                      <a:pt x="2828" y="4976"/>
                    </a:lnTo>
                    <a:cubicBezTo>
                      <a:pt x="2939" y="4996"/>
                      <a:pt x="3048" y="4996"/>
                      <a:pt x="3158" y="5006"/>
                    </a:cubicBezTo>
                    <a:cubicBezTo>
                      <a:pt x="3258" y="5026"/>
                      <a:pt x="3368" y="5046"/>
                      <a:pt x="3478" y="5056"/>
                    </a:cubicBezTo>
                    <a:cubicBezTo>
                      <a:pt x="3648" y="5076"/>
                      <a:pt x="3807" y="5076"/>
                      <a:pt x="3978" y="5076"/>
                    </a:cubicBezTo>
                    <a:cubicBezTo>
                      <a:pt x="4138" y="5076"/>
                      <a:pt x="4297" y="5066"/>
                      <a:pt x="4457" y="5046"/>
                    </a:cubicBezTo>
                    <a:cubicBezTo>
                      <a:pt x="4537" y="5036"/>
                      <a:pt x="4617" y="5016"/>
                      <a:pt x="4697" y="4996"/>
                    </a:cubicBezTo>
                    <a:cubicBezTo>
                      <a:pt x="4797" y="4976"/>
                      <a:pt x="4886" y="4946"/>
                      <a:pt x="4986" y="4916"/>
                    </a:cubicBezTo>
                    <a:cubicBezTo>
                      <a:pt x="5166" y="4856"/>
                      <a:pt x="5346" y="4787"/>
                      <a:pt x="5526" y="4716"/>
                    </a:cubicBezTo>
                    <a:cubicBezTo>
                      <a:pt x="5666" y="4656"/>
                      <a:pt x="5796" y="4596"/>
                      <a:pt x="5926" y="4516"/>
                    </a:cubicBezTo>
                    <a:cubicBezTo>
                      <a:pt x="5996" y="4476"/>
                      <a:pt x="6066" y="4427"/>
                      <a:pt x="6136" y="4377"/>
                    </a:cubicBezTo>
                    <a:cubicBezTo>
                      <a:pt x="6185" y="4337"/>
                      <a:pt x="6245" y="4297"/>
                      <a:pt x="6296" y="4257"/>
                    </a:cubicBezTo>
                    <a:cubicBezTo>
                      <a:pt x="6405" y="4167"/>
                      <a:pt x="6496" y="4067"/>
                      <a:pt x="6585" y="3957"/>
                    </a:cubicBezTo>
                    <a:cubicBezTo>
                      <a:pt x="6665" y="3847"/>
                      <a:pt x="6745" y="3727"/>
                      <a:pt x="6805" y="3608"/>
                    </a:cubicBezTo>
                    <a:cubicBezTo>
                      <a:pt x="6875" y="3477"/>
                      <a:pt x="6945" y="3357"/>
                      <a:pt x="6995" y="3217"/>
                    </a:cubicBezTo>
                    <a:cubicBezTo>
                      <a:pt x="7035" y="3128"/>
                      <a:pt x="7065" y="3028"/>
                      <a:pt x="7095" y="2928"/>
                    </a:cubicBezTo>
                    <a:lnTo>
                      <a:pt x="7095" y="2928"/>
                    </a:lnTo>
                    <a:cubicBezTo>
                      <a:pt x="7075" y="2968"/>
                      <a:pt x="7045" y="3008"/>
                      <a:pt x="7025" y="3048"/>
                    </a:cubicBezTo>
                    <a:cubicBezTo>
                      <a:pt x="6955" y="3168"/>
                      <a:pt x="6865" y="3268"/>
                      <a:pt x="6765" y="3377"/>
                    </a:cubicBezTo>
                    <a:cubicBezTo>
                      <a:pt x="6725" y="3417"/>
                      <a:pt x="6675" y="3468"/>
                      <a:pt x="6635" y="3517"/>
                    </a:cubicBezTo>
                    <a:cubicBezTo>
                      <a:pt x="6585" y="3557"/>
                      <a:pt x="6545" y="3608"/>
                      <a:pt x="6505" y="3657"/>
                    </a:cubicBezTo>
                    <a:cubicBezTo>
                      <a:pt x="6445" y="3707"/>
                      <a:pt x="6396" y="3747"/>
                      <a:pt x="6336" y="3787"/>
                    </a:cubicBezTo>
                    <a:cubicBezTo>
                      <a:pt x="6276" y="3827"/>
                      <a:pt x="6216" y="3857"/>
                      <a:pt x="6156" y="3887"/>
                    </a:cubicBezTo>
                    <a:cubicBezTo>
                      <a:pt x="6036" y="3947"/>
                      <a:pt x="5906" y="4007"/>
                      <a:pt x="5776" y="4047"/>
                    </a:cubicBezTo>
                    <a:cubicBezTo>
                      <a:pt x="5706" y="4067"/>
                      <a:pt x="5646" y="4087"/>
                      <a:pt x="5586" y="4097"/>
                    </a:cubicBezTo>
                    <a:cubicBezTo>
                      <a:pt x="5516" y="4117"/>
                      <a:pt x="5456" y="4137"/>
                      <a:pt x="5386" y="4147"/>
                    </a:cubicBezTo>
                    <a:cubicBezTo>
                      <a:pt x="5246" y="4167"/>
                      <a:pt x="5117" y="4187"/>
                      <a:pt x="4977" y="4207"/>
                    </a:cubicBezTo>
                    <a:cubicBezTo>
                      <a:pt x="4837" y="4237"/>
                      <a:pt x="4697" y="4257"/>
                      <a:pt x="4557" y="4277"/>
                    </a:cubicBezTo>
                    <a:cubicBezTo>
                      <a:pt x="4417" y="4287"/>
                      <a:pt x="4287" y="4287"/>
                      <a:pt x="4147" y="4297"/>
                    </a:cubicBezTo>
                    <a:cubicBezTo>
                      <a:pt x="4078" y="4297"/>
                      <a:pt x="4007" y="4307"/>
                      <a:pt x="3938" y="4307"/>
                    </a:cubicBezTo>
                    <a:cubicBezTo>
                      <a:pt x="3914" y="4310"/>
                      <a:pt x="3891" y="4311"/>
                      <a:pt x="3868" y="4311"/>
                    </a:cubicBezTo>
                    <a:cubicBezTo>
                      <a:pt x="3821" y="4311"/>
                      <a:pt x="3774" y="4307"/>
                      <a:pt x="3727" y="4307"/>
                    </a:cubicBezTo>
                    <a:cubicBezTo>
                      <a:pt x="3707" y="4307"/>
                      <a:pt x="3687" y="4287"/>
                      <a:pt x="3687" y="4267"/>
                    </a:cubicBezTo>
                    <a:cubicBezTo>
                      <a:pt x="3687" y="4247"/>
                      <a:pt x="3707" y="4227"/>
                      <a:pt x="3727" y="4227"/>
                    </a:cubicBezTo>
                    <a:lnTo>
                      <a:pt x="3807" y="4227"/>
                    </a:lnTo>
                    <a:cubicBezTo>
                      <a:pt x="3947" y="4227"/>
                      <a:pt x="4078" y="4207"/>
                      <a:pt x="4217" y="4197"/>
                    </a:cubicBezTo>
                    <a:cubicBezTo>
                      <a:pt x="4287" y="4187"/>
                      <a:pt x="4357" y="4187"/>
                      <a:pt x="4427" y="4177"/>
                    </a:cubicBezTo>
                    <a:cubicBezTo>
                      <a:pt x="4487" y="4167"/>
                      <a:pt x="4547" y="4167"/>
                      <a:pt x="4617" y="4157"/>
                    </a:cubicBezTo>
                    <a:cubicBezTo>
                      <a:pt x="4767" y="4137"/>
                      <a:pt x="4917" y="4107"/>
                      <a:pt x="5066" y="4077"/>
                    </a:cubicBezTo>
                    <a:lnTo>
                      <a:pt x="5277" y="4047"/>
                    </a:lnTo>
                    <a:cubicBezTo>
                      <a:pt x="5337" y="4037"/>
                      <a:pt x="5406" y="4017"/>
                      <a:pt x="5476" y="4007"/>
                    </a:cubicBezTo>
                    <a:cubicBezTo>
                      <a:pt x="5596" y="3977"/>
                      <a:pt x="5726" y="3927"/>
                      <a:pt x="5846" y="3877"/>
                    </a:cubicBezTo>
                    <a:cubicBezTo>
                      <a:pt x="5926" y="3847"/>
                      <a:pt x="5996" y="3807"/>
                      <a:pt x="6076" y="3767"/>
                    </a:cubicBezTo>
                    <a:cubicBezTo>
                      <a:pt x="6145" y="3727"/>
                      <a:pt x="6216" y="3677"/>
                      <a:pt x="6276" y="3628"/>
                    </a:cubicBezTo>
                    <a:cubicBezTo>
                      <a:pt x="6316" y="3597"/>
                      <a:pt x="6356" y="3568"/>
                      <a:pt x="6385" y="3537"/>
                    </a:cubicBezTo>
                    <a:cubicBezTo>
                      <a:pt x="6425" y="3488"/>
                      <a:pt x="6465" y="3437"/>
                      <a:pt x="6516" y="3388"/>
                    </a:cubicBezTo>
                    <a:cubicBezTo>
                      <a:pt x="6556" y="3348"/>
                      <a:pt x="6595" y="3297"/>
                      <a:pt x="6645" y="3248"/>
                    </a:cubicBezTo>
                    <a:cubicBezTo>
                      <a:pt x="6735" y="3158"/>
                      <a:pt x="6815" y="3068"/>
                      <a:pt x="6895" y="2968"/>
                    </a:cubicBezTo>
                    <a:cubicBezTo>
                      <a:pt x="6965" y="2868"/>
                      <a:pt x="7035" y="2768"/>
                      <a:pt x="7095" y="2668"/>
                    </a:cubicBezTo>
                    <a:lnTo>
                      <a:pt x="7185" y="2518"/>
                    </a:lnTo>
                    <a:cubicBezTo>
                      <a:pt x="7185" y="2508"/>
                      <a:pt x="7195" y="2508"/>
                      <a:pt x="7195" y="2498"/>
                    </a:cubicBezTo>
                    <a:cubicBezTo>
                      <a:pt x="7195" y="2478"/>
                      <a:pt x="7205" y="2449"/>
                      <a:pt x="7205" y="2418"/>
                    </a:cubicBezTo>
                    <a:cubicBezTo>
                      <a:pt x="7215" y="2378"/>
                      <a:pt x="7215" y="2338"/>
                      <a:pt x="7215" y="2298"/>
                    </a:cubicBezTo>
                    <a:cubicBezTo>
                      <a:pt x="7215" y="2249"/>
                      <a:pt x="7225" y="2198"/>
                      <a:pt x="7225" y="2149"/>
                    </a:cubicBezTo>
                    <a:cubicBezTo>
                      <a:pt x="7225" y="2058"/>
                      <a:pt x="7225" y="1978"/>
                      <a:pt x="7215" y="1889"/>
                    </a:cubicBezTo>
                    <a:cubicBezTo>
                      <a:pt x="7195" y="1809"/>
                      <a:pt x="7165" y="1729"/>
                      <a:pt x="7145" y="1659"/>
                    </a:cubicBezTo>
                    <a:cubicBezTo>
                      <a:pt x="7125" y="1599"/>
                      <a:pt x="7105" y="1539"/>
                      <a:pt x="7075" y="1479"/>
                    </a:cubicBezTo>
                    <a:cubicBezTo>
                      <a:pt x="7055" y="1419"/>
                      <a:pt x="7025" y="1359"/>
                      <a:pt x="6985" y="1299"/>
                    </a:cubicBezTo>
                    <a:cubicBezTo>
                      <a:pt x="6965" y="1289"/>
                      <a:pt x="6945" y="1279"/>
                      <a:pt x="6935" y="1259"/>
                    </a:cubicBezTo>
                    <a:cubicBezTo>
                      <a:pt x="6915" y="1219"/>
                      <a:pt x="6905" y="1190"/>
                      <a:pt x="6885" y="1159"/>
                    </a:cubicBezTo>
                    <a:cubicBezTo>
                      <a:pt x="6845" y="1099"/>
                      <a:pt x="6795" y="1039"/>
                      <a:pt x="6745" y="979"/>
                    </a:cubicBezTo>
                    <a:cubicBezTo>
                      <a:pt x="6705" y="919"/>
                      <a:pt x="6655" y="859"/>
                      <a:pt x="6595" y="810"/>
                    </a:cubicBezTo>
                    <a:cubicBezTo>
                      <a:pt x="6545" y="759"/>
                      <a:pt x="6476" y="710"/>
                      <a:pt x="6416" y="660"/>
                    </a:cubicBezTo>
                    <a:cubicBezTo>
                      <a:pt x="6336" y="600"/>
                      <a:pt x="6256" y="540"/>
                      <a:pt x="6176" y="490"/>
                    </a:cubicBezTo>
                    <a:lnTo>
                      <a:pt x="6026" y="400"/>
                    </a:lnTo>
                    <a:cubicBezTo>
                      <a:pt x="5986" y="370"/>
                      <a:pt x="5936" y="350"/>
                      <a:pt x="5886" y="330"/>
                    </a:cubicBezTo>
                    <a:cubicBezTo>
                      <a:pt x="5846" y="320"/>
                      <a:pt x="5816" y="300"/>
                      <a:pt x="5776" y="290"/>
                    </a:cubicBezTo>
                    <a:cubicBezTo>
                      <a:pt x="5676" y="240"/>
                      <a:pt x="5566" y="200"/>
                      <a:pt x="5466" y="170"/>
                    </a:cubicBezTo>
                    <a:cubicBezTo>
                      <a:pt x="5357" y="140"/>
                      <a:pt x="5257" y="110"/>
                      <a:pt x="5146" y="80"/>
                    </a:cubicBezTo>
                    <a:cubicBezTo>
                      <a:pt x="5046" y="60"/>
                      <a:pt x="4937" y="40"/>
                      <a:pt x="4827" y="20"/>
                    </a:cubicBezTo>
                    <a:cubicBezTo>
                      <a:pt x="4777" y="11"/>
                      <a:pt x="4717" y="11"/>
                      <a:pt x="4657" y="11"/>
                    </a:cubicBezTo>
                    <a:cubicBezTo>
                      <a:pt x="4627" y="0"/>
                      <a:pt x="4587" y="0"/>
                      <a:pt x="45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59" name="Google Shape;1559;p50"/>
              <p:cNvSpPr/>
              <p:nvPr/>
            </p:nvSpPr>
            <p:spPr>
              <a:xfrm>
                <a:off x="4104425" y="4230825"/>
                <a:ext cx="286275" cy="318000"/>
              </a:xfrm>
              <a:custGeom>
                <a:avLst/>
                <a:gdLst/>
                <a:ahLst/>
                <a:cxnLst/>
                <a:rect l="l" t="t" r="r" b="b"/>
                <a:pathLst>
                  <a:path w="11451" h="12720" extrusionOk="0">
                    <a:moveTo>
                      <a:pt x="9842" y="11401"/>
                    </a:moveTo>
                    <a:cubicBezTo>
                      <a:pt x="9852" y="11401"/>
                      <a:pt x="9861" y="11401"/>
                      <a:pt x="9872" y="11411"/>
                    </a:cubicBezTo>
                    <a:cubicBezTo>
                      <a:pt x="9881" y="11421"/>
                      <a:pt x="9881" y="11431"/>
                      <a:pt x="9881" y="11451"/>
                    </a:cubicBezTo>
                    <a:cubicBezTo>
                      <a:pt x="9892" y="11561"/>
                      <a:pt x="9901" y="11670"/>
                      <a:pt x="9912" y="11790"/>
                    </a:cubicBezTo>
                    <a:cubicBezTo>
                      <a:pt x="9912" y="11810"/>
                      <a:pt x="9892" y="11830"/>
                      <a:pt x="9861" y="11830"/>
                    </a:cubicBezTo>
                    <a:cubicBezTo>
                      <a:pt x="9852" y="11830"/>
                      <a:pt x="9842" y="11821"/>
                      <a:pt x="9832" y="11821"/>
                    </a:cubicBezTo>
                    <a:cubicBezTo>
                      <a:pt x="9822" y="11810"/>
                      <a:pt x="9822" y="11801"/>
                      <a:pt x="9822" y="11781"/>
                    </a:cubicBezTo>
                    <a:cubicBezTo>
                      <a:pt x="9812" y="11670"/>
                      <a:pt x="9802" y="11561"/>
                      <a:pt x="9792" y="11441"/>
                    </a:cubicBezTo>
                    <a:cubicBezTo>
                      <a:pt x="9792" y="11431"/>
                      <a:pt x="9802" y="11421"/>
                      <a:pt x="9812" y="11411"/>
                    </a:cubicBezTo>
                    <a:cubicBezTo>
                      <a:pt x="9812" y="11401"/>
                      <a:pt x="9832" y="11401"/>
                      <a:pt x="9842" y="11401"/>
                    </a:cubicBezTo>
                    <a:close/>
                    <a:moveTo>
                      <a:pt x="9492" y="11481"/>
                    </a:moveTo>
                    <a:cubicBezTo>
                      <a:pt x="9502" y="11491"/>
                      <a:pt x="9512" y="11491"/>
                      <a:pt x="9512" y="11501"/>
                    </a:cubicBezTo>
                    <a:cubicBezTo>
                      <a:pt x="9562" y="11570"/>
                      <a:pt x="9592" y="11650"/>
                      <a:pt x="9612" y="11721"/>
                    </a:cubicBezTo>
                    <a:cubicBezTo>
                      <a:pt x="9622" y="11741"/>
                      <a:pt x="9632" y="11761"/>
                      <a:pt x="9632" y="11770"/>
                    </a:cubicBezTo>
                    <a:cubicBezTo>
                      <a:pt x="9632" y="11781"/>
                      <a:pt x="9642" y="11801"/>
                      <a:pt x="9642" y="11810"/>
                    </a:cubicBezTo>
                    <a:cubicBezTo>
                      <a:pt x="9642" y="11821"/>
                      <a:pt x="9652" y="11841"/>
                      <a:pt x="9652" y="11861"/>
                    </a:cubicBezTo>
                    <a:cubicBezTo>
                      <a:pt x="9652" y="11881"/>
                      <a:pt x="9642" y="11910"/>
                      <a:pt x="9622" y="11910"/>
                    </a:cubicBezTo>
                    <a:cubicBezTo>
                      <a:pt x="9616" y="11912"/>
                      <a:pt x="9611" y="11913"/>
                      <a:pt x="9606" y="11913"/>
                    </a:cubicBezTo>
                    <a:cubicBezTo>
                      <a:pt x="9585" y="11913"/>
                      <a:pt x="9570" y="11897"/>
                      <a:pt x="9562" y="11881"/>
                    </a:cubicBezTo>
                    <a:cubicBezTo>
                      <a:pt x="9562" y="11861"/>
                      <a:pt x="9552" y="11830"/>
                      <a:pt x="9552" y="11810"/>
                    </a:cubicBezTo>
                    <a:cubicBezTo>
                      <a:pt x="9542" y="11801"/>
                      <a:pt x="9542" y="11790"/>
                      <a:pt x="9532" y="11781"/>
                    </a:cubicBezTo>
                    <a:cubicBezTo>
                      <a:pt x="9522" y="11741"/>
                      <a:pt x="9512" y="11710"/>
                      <a:pt x="9502" y="11681"/>
                    </a:cubicBezTo>
                    <a:cubicBezTo>
                      <a:pt x="9482" y="11630"/>
                      <a:pt x="9462" y="11590"/>
                      <a:pt x="9432" y="11550"/>
                    </a:cubicBezTo>
                    <a:lnTo>
                      <a:pt x="9432" y="11510"/>
                    </a:lnTo>
                    <a:cubicBezTo>
                      <a:pt x="9432" y="11501"/>
                      <a:pt x="9442" y="11491"/>
                      <a:pt x="9452" y="11481"/>
                    </a:cubicBezTo>
                    <a:close/>
                    <a:moveTo>
                      <a:pt x="9102" y="11530"/>
                    </a:moveTo>
                    <a:cubicBezTo>
                      <a:pt x="9113" y="11530"/>
                      <a:pt x="9132" y="11541"/>
                      <a:pt x="9142" y="11561"/>
                    </a:cubicBezTo>
                    <a:lnTo>
                      <a:pt x="9202" y="11650"/>
                    </a:lnTo>
                    <a:cubicBezTo>
                      <a:pt x="9222" y="11701"/>
                      <a:pt x="9242" y="11761"/>
                      <a:pt x="9262" y="11821"/>
                    </a:cubicBezTo>
                    <a:cubicBezTo>
                      <a:pt x="9272" y="11881"/>
                      <a:pt x="9282" y="11930"/>
                      <a:pt x="9292" y="11981"/>
                    </a:cubicBezTo>
                    <a:cubicBezTo>
                      <a:pt x="9292" y="12010"/>
                      <a:pt x="9282" y="12040"/>
                      <a:pt x="9252" y="12040"/>
                    </a:cubicBezTo>
                    <a:cubicBezTo>
                      <a:pt x="9247" y="12042"/>
                      <a:pt x="9242" y="12043"/>
                      <a:pt x="9237" y="12043"/>
                    </a:cubicBezTo>
                    <a:cubicBezTo>
                      <a:pt x="9213" y="12043"/>
                      <a:pt x="9192" y="12025"/>
                      <a:pt x="9192" y="12000"/>
                    </a:cubicBezTo>
                    <a:cubicBezTo>
                      <a:pt x="9182" y="11970"/>
                      <a:pt x="9172" y="11930"/>
                      <a:pt x="9162" y="11901"/>
                    </a:cubicBezTo>
                    <a:cubicBezTo>
                      <a:pt x="9152" y="11841"/>
                      <a:pt x="9142" y="11790"/>
                      <a:pt x="9122" y="11730"/>
                    </a:cubicBezTo>
                    <a:cubicBezTo>
                      <a:pt x="9102" y="11690"/>
                      <a:pt x="9073" y="11650"/>
                      <a:pt x="9053" y="11610"/>
                    </a:cubicBezTo>
                    <a:cubicBezTo>
                      <a:pt x="9033" y="11581"/>
                      <a:pt x="9053" y="11550"/>
                      <a:pt x="9073" y="11541"/>
                    </a:cubicBezTo>
                    <a:cubicBezTo>
                      <a:pt x="9082" y="11530"/>
                      <a:pt x="9093" y="11530"/>
                      <a:pt x="9102" y="11530"/>
                    </a:cubicBezTo>
                    <a:close/>
                    <a:moveTo>
                      <a:pt x="4026" y="0"/>
                    </a:moveTo>
                    <a:cubicBezTo>
                      <a:pt x="3937" y="0"/>
                      <a:pt x="3837" y="10"/>
                      <a:pt x="3747" y="20"/>
                    </a:cubicBezTo>
                    <a:cubicBezTo>
                      <a:pt x="3587" y="40"/>
                      <a:pt x="3427" y="80"/>
                      <a:pt x="3277" y="120"/>
                    </a:cubicBezTo>
                    <a:cubicBezTo>
                      <a:pt x="3117" y="160"/>
                      <a:pt x="2958" y="200"/>
                      <a:pt x="2807" y="260"/>
                    </a:cubicBezTo>
                    <a:cubicBezTo>
                      <a:pt x="2667" y="320"/>
                      <a:pt x="2528" y="390"/>
                      <a:pt x="2398" y="470"/>
                    </a:cubicBezTo>
                    <a:cubicBezTo>
                      <a:pt x="2258" y="560"/>
                      <a:pt x="2118" y="639"/>
                      <a:pt x="1978" y="739"/>
                    </a:cubicBezTo>
                    <a:cubicBezTo>
                      <a:pt x="1918" y="790"/>
                      <a:pt x="1848" y="839"/>
                      <a:pt x="1788" y="899"/>
                    </a:cubicBezTo>
                    <a:cubicBezTo>
                      <a:pt x="1728" y="959"/>
                      <a:pt x="1668" y="1019"/>
                      <a:pt x="1599" y="1079"/>
                    </a:cubicBezTo>
                    <a:cubicBezTo>
                      <a:pt x="1528" y="1139"/>
                      <a:pt x="1459" y="1209"/>
                      <a:pt x="1389" y="1269"/>
                    </a:cubicBezTo>
                    <a:cubicBezTo>
                      <a:pt x="1359" y="1299"/>
                      <a:pt x="1319" y="1329"/>
                      <a:pt x="1289" y="1369"/>
                    </a:cubicBezTo>
                    <a:cubicBezTo>
                      <a:pt x="1259" y="1389"/>
                      <a:pt x="1239" y="1419"/>
                      <a:pt x="1219" y="1449"/>
                    </a:cubicBezTo>
                    <a:lnTo>
                      <a:pt x="1099" y="1629"/>
                    </a:lnTo>
                    <a:cubicBezTo>
                      <a:pt x="1049" y="1689"/>
                      <a:pt x="1009" y="1759"/>
                      <a:pt x="959" y="1819"/>
                    </a:cubicBezTo>
                    <a:cubicBezTo>
                      <a:pt x="859" y="1938"/>
                      <a:pt x="759" y="2058"/>
                      <a:pt x="669" y="2178"/>
                    </a:cubicBezTo>
                    <a:cubicBezTo>
                      <a:pt x="520" y="2368"/>
                      <a:pt x="389" y="2558"/>
                      <a:pt x="260" y="2758"/>
                    </a:cubicBezTo>
                    <a:cubicBezTo>
                      <a:pt x="170" y="2908"/>
                      <a:pt x="80" y="3057"/>
                      <a:pt x="0" y="3208"/>
                    </a:cubicBezTo>
                    <a:cubicBezTo>
                      <a:pt x="70" y="3228"/>
                      <a:pt x="130" y="3248"/>
                      <a:pt x="190" y="3268"/>
                    </a:cubicBezTo>
                    <a:cubicBezTo>
                      <a:pt x="200" y="3268"/>
                      <a:pt x="200" y="3268"/>
                      <a:pt x="209" y="3277"/>
                    </a:cubicBezTo>
                    <a:cubicBezTo>
                      <a:pt x="280" y="3248"/>
                      <a:pt x="340" y="3217"/>
                      <a:pt x="409" y="3188"/>
                    </a:cubicBezTo>
                    <a:cubicBezTo>
                      <a:pt x="469" y="3168"/>
                      <a:pt x="520" y="3148"/>
                      <a:pt x="580" y="3137"/>
                    </a:cubicBezTo>
                    <a:cubicBezTo>
                      <a:pt x="640" y="3117"/>
                      <a:pt x="709" y="3108"/>
                      <a:pt x="769" y="3088"/>
                    </a:cubicBezTo>
                    <a:cubicBezTo>
                      <a:pt x="839" y="3068"/>
                      <a:pt x="899" y="3057"/>
                      <a:pt x="969" y="3048"/>
                    </a:cubicBezTo>
                    <a:cubicBezTo>
                      <a:pt x="1029" y="3028"/>
                      <a:pt x="1079" y="3008"/>
                      <a:pt x="1139" y="3008"/>
                    </a:cubicBezTo>
                    <a:cubicBezTo>
                      <a:pt x="1189" y="2998"/>
                      <a:pt x="1249" y="2988"/>
                      <a:pt x="1299" y="2988"/>
                    </a:cubicBezTo>
                    <a:lnTo>
                      <a:pt x="1329" y="2988"/>
                    </a:lnTo>
                    <a:cubicBezTo>
                      <a:pt x="1468" y="2998"/>
                      <a:pt x="1608" y="3028"/>
                      <a:pt x="1739" y="3057"/>
                    </a:cubicBezTo>
                    <a:cubicBezTo>
                      <a:pt x="1808" y="3068"/>
                      <a:pt x="1879" y="3077"/>
                      <a:pt x="1938" y="3097"/>
                    </a:cubicBezTo>
                    <a:cubicBezTo>
                      <a:pt x="2008" y="3117"/>
                      <a:pt x="2078" y="3137"/>
                      <a:pt x="2138" y="3168"/>
                    </a:cubicBezTo>
                    <a:lnTo>
                      <a:pt x="2528" y="3317"/>
                    </a:lnTo>
                    <a:cubicBezTo>
                      <a:pt x="2598" y="3348"/>
                      <a:pt x="2667" y="3368"/>
                      <a:pt x="2747" y="3408"/>
                    </a:cubicBezTo>
                    <a:cubicBezTo>
                      <a:pt x="2798" y="3428"/>
                      <a:pt x="2858" y="3468"/>
                      <a:pt x="2918" y="3497"/>
                    </a:cubicBezTo>
                    <a:cubicBezTo>
                      <a:pt x="3047" y="3567"/>
                      <a:pt x="3177" y="3637"/>
                      <a:pt x="3307" y="3697"/>
                    </a:cubicBezTo>
                    <a:cubicBezTo>
                      <a:pt x="3437" y="3757"/>
                      <a:pt x="3557" y="3817"/>
                      <a:pt x="3667" y="3887"/>
                    </a:cubicBezTo>
                    <a:cubicBezTo>
                      <a:pt x="3787" y="3967"/>
                      <a:pt x="3886" y="4047"/>
                      <a:pt x="3997" y="4127"/>
                    </a:cubicBezTo>
                    <a:cubicBezTo>
                      <a:pt x="4126" y="4217"/>
                      <a:pt x="4246" y="4307"/>
                      <a:pt x="4366" y="4396"/>
                    </a:cubicBezTo>
                    <a:cubicBezTo>
                      <a:pt x="4476" y="4487"/>
                      <a:pt x="4586" y="4587"/>
                      <a:pt x="4696" y="4687"/>
                    </a:cubicBezTo>
                    <a:cubicBezTo>
                      <a:pt x="4796" y="4776"/>
                      <a:pt x="4896" y="4866"/>
                      <a:pt x="4986" y="4956"/>
                    </a:cubicBezTo>
                    <a:cubicBezTo>
                      <a:pt x="5196" y="5156"/>
                      <a:pt x="5396" y="5366"/>
                      <a:pt x="5575" y="5586"/>
                    </a:cubicBezTo>
                    <a:cubicBezTo>
                      <a:pt x="5765" y="5806"/>
                      <a:pt x="5935" y="6015"/>
                      <a:pt x="6105" y="6245"/>
                    </a:cubicBezTo>
                    <a:cubicBezTo>
                      <a:pt x="6195" y="6355"/>
                      <a:pt x="6275" y="6475"/>
                      <a:pt x="6364" y="6585"/>
                    </a:cubicBezTo>
                    <a:cubicBezTo>
                      <a:pt x="6444" y="6685"/>
                      <a:pt x="6515" y="6794"/>
                      <a:pt x="6584" y="6914"/>
                    </a:cubicBezTo>
                    <a:cubicBezTo>
                      <a:pt x="6655" y="7025"/>
                      <a:pt x="6715" y="7144"/>
                      <a:pt x="6774" y="7254"/>
                    </a:cubicBezTo>
                    <a:cubicBezTo>
                      <a:pt x="6844" y="7374"/>
                      <a:pt x="6914" y="7494"/>
                      <a:pt x="6984" y="7624"/>
                    </a:cubicBezTo>
                    <a:cubicBezTo>
                      <a:pt x="7054" y="7744"/>
                      <a:pt x="7114" y="7864"/>
                      <a:pt x="7184" y="7993"/>
                    </a:cubicBezTo>
                    <a:cubicBezTo>
                      <a:pt x="7214" y="8053"/>
                      <a:pt x="7244" y="8124"/>
                      <a:pt x="7274" y="8193"/>
                    </a:cubicBezTo>
                    <a:cubicBezTo>
                      <a:pt x="7294" y="8253"/>
                      <a:pt x="7324" y="8324"/>
                      <a:pt x="7344" y="8393"/>
                    </a:cubicBezTo>
                    <a:cubicBezTo>
                      <a:pt x="7384" y="8533"/>
                      <a:pt x="7414" y="8663"/>
                      <a:pt x="7454" y="8793"/>
                    </a:cubicBezTo>
                    <a:lnTo>
                      <a:pt x="7574" y="9183"/>
                    </a:lnTo>
                    <a:cubicBezTo>
                      <a:pt x="7614" y="9312"/>
                      <a:pt x="7654" y="9432"/>
                      <a:pt x="7694" y="9563"/>
                    </a:cubicBezTo>
                    <a:cubicBezTo>
                      <a:pt x="7743" y="9692"/>
                      <a:pt x="7774" y="9812"/>
                      <a:pt x="7803" y="9942"/>
                    </a:cubicBezTo>
                    <a:cubicBezTo>
                      <a:pt x="7834" y="10072"/>
                      <a:pt x="7863" y="10202"/>
                      <a:pt x="7883" y="10331"/>
                    </a:cubicBezTo>
                    <a:cubicBezTo>
                      <a:pt x="7903" y="10482"/>
                      <a:pt x="7923" y="10622"/>
                      <a:pt x="7933" y="10762"/>
                    </a:cubicBezTo>
                    <a:cubicBezTo>
                      <a:pt x="7953" y="10901"/>
                      <a:pt x="7963" y="11041"/>
                      <a:pt x="7963" y="11181"/>
                    </a:cubicBezTo>
                    <a:lnTo>
                      <a:pt x="7963" y="11371"/>
                    </a:lnTo>
                    <a:cubicBezTo>
                      <a:pt x="7963" y="11451"/>
                      <a:pt x="7953" y="11530"/>
                      <a:pt x="7943" y="11610"/>
                    </a:cubicBezTo>
                    <a:cubicBezTo>
                      <a:pt x="7933" y="11641"/>
                      <a:pt x="7933" y="11670"/>
                      <a:pt x="7914" y="11710"/>
                    </a:cubicBezTo>
                    <a:cubicBezTo>
                      <a:pt x="7914" y="11730"/>
                      <a:pt x="7903" y="11750"/>
                      <a:pt x="7894" y="11781"/>
                    </a:cubicBezTo>
                    <a:cubicBezTo>
                      <a:pt x="7883" y="11790"/>
                      <a:pt x="7874" y="11801"/>
                      <a:pt x="7874" y="11810"/>
                    </a:cubicBezTo>
                    <a:cubicBezTo>
                      <a:pt x="7894" y="11830"/>
                      <a:pt x="7923" y="11841"/>
                      <a:pt x="7943" y="11861"/>
                    </a:cubicBezTo>
                    <a:cubicBezTo>
                      <a:pt x="8173" y="12000"/>
                      <a:pt x="8393" y="12160"/>
                      <a:pt x="8613" y="12320"/>
                    </a:cubicBezTo>
                    <a:cubicBezTo>
                      <a:pt x="8682" y="12380"/>
                      <a:pt x="8762" y="12440"/>
                      <a:pt x="8842" y="12510"/>
                    </a:cubicBezTo>
                    <a:cubicBezTo>
                      <a:pt x="8913" y="12580"/>
                      <a:pt x="8982" y="12650"/>
                      <a:pt x="9042" y="12720"/>
                    </a:cubicBezTo>
                    <a:lnTo>
                      <a:pt x="9062" y="12720"/>
                    </a:lnTo>
                    <a:cubicBezTo>
                      <a:pt x="9102" y="12709"/>
                      <a:pt x="9132" y="12709"/>
                      <a:pt x="9162" y="12690"/>
                    </a:cubicBezTo>
                    <a:cubicBezTo>
                      <a:pt x="9302" y="12640"/>
                      <a:pt x="9432" y="12580"/>
                      <a:pt x="9572" y="12530"/>
                    </a:cubicBezTo>
                    <a:cubicBezTo>
                      <a:pt x="9692" y="12490"/>
                      <a:pt x="9822" y="12450"/>
                      <a:pt x="9941" y="12400"/>
                    </a:cubicBezTo>
                    <a:cubicBezTo>
                      <a:pt x="10061" y="12350"/>
                      <a:pt x="10172" y="12280"/>
                      <a:pt x="10292" y="12230"/>
                    </a:cubicBezTo>
                    <a:cubicBezTo>
                      <a:pt x="10361" y="12190"/>
                      <a:pt x="10421" y="12160"/>
                      <a:pt x="10491" y="12120"/>
                    </a:cubicBezTo>
                    <a:cubicBezTo>
                      <a:pt x="10531" y="12090"/>
                      <a:pt x="10581" y="12060"/>
                      <a:pt x="10631" y="12030"/>
                    </a:cubicBezTo>
                    <a:cubicBezTo>
                      <a:pt x="10771" y="11910"/>
                      <a:pt x="10891" y="11781"/>
                      <a:pt x="11011" y="11641"/>
                    </a:cubicBezTo>
                    <a:cubicBezTo>
                      <a:pt x="11120" y="11481"/>
                      <a:pt x="11211" y="11311"/>
                      <a:pt x="11291" y="11131"/>
                    </a:cubicBezTo>
                    <a:cubicBezTo>
                      <a:pt x="11351" y="10981"/>
                      <a:pt x="11411" y="10821"/>
                      <a:pt x="11440" y="10662"/>
                    </a:cubicBezTo>
                    <a:cubicBezTo>
                      <a:pt x="11451" y="10522"/>
                      <a:pt x="11451" y="10382"/>
                      <a:pt x="11451" y="10252"/>
                    </a:cubicBezTo>
                    <a:cubicBezTo>
                      <a:pt x="11451" y="10102"/>
                      <a:pt x="11440" y="9952"/>
                      <a:pt x="11431" y="9812"/>
                    </a:cubicBezTo>
                    <a:cubicBezTo>
                      <a:pt x="11420" y="9672"/>
                      <a:pt x="11411" y="9532"/>
                      <a:pt x="11391" y="9392"/>
                    </a:cubicBezTo>
                    <a:lnTo>
                      <a:pt x="11360" y="8973"/>
                    </a:lnTo>
                    <a:cubicBezTo>
                      <a:pt x="11340" y="8843"/>
                      <a:pt x="11311" y="8713"/>
                      <a:pt x="11291" y="8583"/>
                    </a:cubicBezTo>
                    <a:cubicBezTo>
                      <a:pt x="11271" y="8443"/>
                      <a:pt x="11251" y="8304"/>
                      <a:pt x="11220" y="8164"/>
                    </a:cubicBezTo>
                    <a:cubicBezTo>
                      <a:pt x="11191" y="8013"/>
                      <a:pt x="11160" y="7873"/>
                      <a:pt x="11131" y="7724"/>
                    </a:cubicBezTo>
                    <a:cubicBezTo>
                      <a:pt x="11091" y="7594"/>
                      <a:pt x="11061" y="7454"/>
                      <a:pt x="11021" y="7324"/>
                    </a:cubicBezTo>
                    <a:cubicBezTo>
                      <a:pt x="10981" y="7144"/>
                      <a:pt x="10931" y="6974"/>
                      <a:pt x="10881" y="6794"/>
                    </a:cubicBezTo>
                    <a:cubicBezTo>
                      <a:pt x="10841" y="6635"/>
                      <a:pt x="10791" y="6475"/>
                      <a:pt x="10741" y="6305"/>
                    </a:cubicBezTo>
                    <a:cubicBezTo>
                      <a:pt x="10701" y="6135"/>
                      <a:pt x="10651" y="5955"/>
                      <a:pt x="10601" y="5786"/>
                    </a:cubicBezTo>
                    <a:cubicBezTo>
                      <a:pt x="10541" y="5615"/>
                      <a:pt x="10471" y="5446"/>
                      <a:pt x="10411" y="5286"/>
                    </a:cubicBezTo>
                    <a:cubicBezTo>
                      <a:pt x="10351" y="5136"/>
                      <a:pt x="10281" y="4996"/>
                      <a:pt x="10212" y="4866"/>
                    </a:cubicBezTo>
                    <a:cubicBezTo>
                      <a:pt x="10141" y="4716"/>
                      <a:pt x="10061" y="4576"/>
                      <a:pt x="9981" y="4436"/>
                    </a:cubicBezTo>
                    <a:cubicBezTo>
                      <a:pt x="9822" y="4157"/>
                      <a:pt x="9662" y="3877"/>
                      <a:pt x="9472" y="3627"/>
                    </a:cubicBezTo>
                    <a:cubicBezTo>
                      <a:pt x="9352" y="3468"/>
                      <a:pt x="9222" y="3317"/>
                      <a:pt x="9102" y="3168"/>
                    </a:cubicBezTo>
                    <a:lnTo>
                      <a:pt x="8742" y="2688"/>
                    </a:lnTo>
                    <a:cubicBezTo>
                      <a:pt x="8583" y="2488"/>
                      <a:pt x="8403" y="2298"/>
                      <a:pt x="8213" y="2138"/>
                    </a:cubicBezTo>
                    <a:cubicBezTo>
                      <a:pt x="8023" y="1969"/>
                      <a:pt x="7834" y="1809"/>
                      <a:pt x="7634" y="1649"/>
                    </a:cubicBezTo>
                    <a:cubicBezTo>
                      <a:pt x="7563" y="1589"/>
                      <a:pt x="7494" y="1539"/>
                      <a:pt x="7414" y="1489"/>
                    </a:cubicBezTo>
                    <a:cubicBezTo>
                      <a:pt x="7324" y="1439"/>
                      <a:pt x="7244" y="1389"/>
                      <a:pt x="7154" y="1339"/>
                    </a:cubicBezTo>
                    <a:cubicBezTo>
                      <a:pt x="6994" y="1249"/>
                      <a:pt x="6834" y="1159"/>
                      <a:pt x="6684" y="1059"/>
                    </a:cubicBezTo>
                    <a:cubicBezTo>
                      <a:pt x="6604" y="1010"/>
                      <a:pt x="6524" y="970"/>
                      <a:pt x="6444" y="919"/>
                    </a:cubicBezTo>
                    <a:cubicBezTo>
                      <a:pt x="6375" y="879"/>
                      <a:pt x="6295" y="839"/>
                      <a:pt x="6215" y="799"/>
                    </a:cubicBezTo>
                    <a:cubicBezTo>
                      <a:pt x="6055" y="719"/>
                      <a:pt x="5895" y="659"/>
                      <a:pt x="5735" y="570"/>
                    </a:cubicBezTo>
                    <a:cubicBezTo>
                      <a:pt x="5655" y="530"/>
                      <a:pt x="5575" y="490"/>
                      <a:pt x="5496" y="440"/>
                    </a:cubicBezTo>
                    <a:cubicBezTo>
                      <a:pt x="5425" y="410"/>
                      <a:pt x="5356" y="380"/>
                      <a:pt x="5285" y="340"/>
                    </a:cubicBezTo>
                    <a:lnTo>
                      <a:pt x="4836" y="160"/>
                    </a:lnTo>
                    <a:cubicBezTo>
                      <a:pt x="4746" y="120"/>
                      <a:pt x="4666" y="90"/>
                      <a:pt x="4566" y="70"/>
                    </a:cubicBezTo>
                    <a:cubicBezTo>
                      <a:pt x="4486" y="50"/>
                      <a:pt x="4406" y="30"/>
                      <a:pt x="4316" y="20"/>
                    </a:cubicBezTo>
                    <a:cubicBezTo>
                      <a:pt x="4217" y="10"/>
                      <a:pt x="4126" y="0"/>
                      <a:pt x="40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60" name="Google Shape;1560;p50"/>
              <p:cNvSpPr/>
              <p:nvPr/>
            </p:nvSpPr>
            <p:spPr>
              <a:xfrm>
                <a:off x="4248525" y="4553450"/>
                <a:ext cx="84725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3389" h="4096" extrusionOk="0">
                    <a:moveTo>
                      <a:pt x="2282" y="0"/>
                    </a:moveTo>
                    <a:cubicBezTo>
                      <a:pt x="2260" y="0"/>
                      <a:pt x="2239" y="1"/>
                      <a:pt x="2219" y="4"/>
                    </a:cubicBezTo>
                    <a:cubicBezTo>
                      <a:pt x="2130" y="15"/>
                      <a:pt x="2050" y="35"/>
                      <a:pt x="1970" y="55"/>
                    </a:cubicBezTo>
                    <a:lnTo>
                      <a:pt x="1850" y="84"/>
                    </a:lnTo>
                    <a:cubicBezTo>
                      <a:pt x="1810" y="95"/>
                      <a:pt x="1779" y="104"/>
                      <a:pt x="1750" y="124"/>
                    </a:cubicBezTo>
                    <a:cubicBezTo>
                      <a:pt x="1600" y="184"/>
                      <a:pt x="1470" y="264"/>
                      <a:pt x="1330" y="334"/>
                    </a:cubicBezTo>
                    <a:cubicBezTo>
                      <a:pt x="1260" y="374"/>
                      <a:pt x="1180" y="414"/>
                      <a:pt x="1120" y="454"/>
                    </a:cubicBezTo>
                    <a:cubicBezTo>
                      <a:pt x="1060" y="494"/>
                      <a:pt x="1000" y="534"/>
                      <a:pt x="940" y="584"/>
                    </a:cubicBezTo>
                    <a:cubicBezTo>
                      <a:pt x="831" y="674"/>
                      <a:pt x="711" y="774"/>
                      <a:pt x="600" y="874"/>
                    </a:cubicBezTo>
                    <a:cubicBezTo>
                      <a:pt x="500" y="974"/>
                      <a:pt x="411" y="1074"/>
                      <a:pt x="321" y="1183"/>
                    </a:cubicBezTo>
                    <a:cubicBezTo>
                      <a:pt x="281" y="1234"/>
                      <a:pt x="241" y="1294"/>
                      <a:pt x="201" y="1354"/>
                    </a:cubicBezTo>
                    <a:cubicBezTo>
                      <a:pt x="191" y="1383"/>
                      <a:pt x="171" y="1414"/>
                      <a:pt x="151" y="1443"/>
                    </a:cubicBezTo>
                    <a:cubicBezTo>
                      <a:pt x="141" y="1474"/>
                      <a:pt x="131" y="1503"/>
                      <a:pt x="121" y="1523"/>
                    </a:cubicBezTo>
                    <a:cubicBezTo>
                      <a:pt x="101" y="1563"/>
                      <a:pt x="91" y="1603"/>
                      <a:pt x="81" y="1633"/>
                    </a:cubicBezTo>
                    <a:cubicBezTo>
                      <a:pt x="71" y="1683"/>
                      <a:pt x="61" y="1723"/>
                      <a:pt x="51" y="1773"/>
                    </a:cubicBezTo>
                    <a:cubicBezTo>
                      <a:pt x="41" y="1843"/>
                      <a:pt x="31" y="1923"/>
                      <a:pt x="21" y="1993"/>
                    </a:cubicBezTo>
                    <a:cubicBezTo>
                      <a:pt x="21" y="2033"/>
                      <a:pt x="11" y="2073"/>
                      <a:pt x="11" y="2113"/>
                    </a:cubicBezTo>
                    <a:cubicBezTo>
                      <a:pt x="11" y="2143"/>
                      <a:pt x="1" y="2173"/>
                      <a:pt x="1" y="2213"/>
                    </a:cubicBezTo>
                    <a:cubicBezTo>
                      <a:pt x="11" y="2282"/>
                      <a:pt x="11" y="2353"/>
                      <a:pt x="21" y="2422"/>
                    </a:cubicBezTo>
                    <a:cubicBezTo>
                      <a:pt x="31" y="2482"/>
                      <a:pt x="41" y="2553"/>
                      <a:pt x="61" y="2622"/>
                    </a:cubicBezTo>
                    <a:cubicBezTo>
                      <a:pt x="81" y="2682"/>
                      <a:pt x="101" y="2752"/>
                      <a:pt x="121" y="2812"/>
                    </a:cubicBezTo>
                    <a:cubicBezTo>
                      <a:pt x="171" y="2932"/>
                      <a:pt x="211" y="3052"/>
                      <a:pt x="261" y="3162"/>
                    </a:cubicBezTo>
                    <a:cubicBezTo>
                      <a:pt x="291" y="3222"/>
                      <a:pt x="311" y="3272"/>
                      <a:pt x="341" y="3322"/>
                    </a:cubicBezTo>
                    <a:cubicBezTo>
                      <a:pt x="351" y="3352"/>
                      <a:pt x="371" y="3382"/>
                      <a:pt x="391" y="3412"/>
                    </a:cubicBezTo>
                    <a:cubicBezTo>
                      <a:pt x="401" y="3441"/>
                      <a:pt x="411" y="3472"/>
                      <a:pt x="431" y="3492"/>
                    </a:cubicBezTo>
                    <a:cubicBezTo>
                      <a:pt x="441" y="3521"/>
                      <a:pt x="461" y="3552"/>
                      <a:pt x="480" y="3581"/>
                    </a:cubicBezTo>
                    <a:cubicBezTo>
                      <a:pt x="491" y="3601"/>
                      <a:pt x="500" y="3632"/>
                      <a:pt x="520" y="3652"/>
                    </a:cubicBezTo>
                    <a:lnTo>
                      <a:pt x="640" y="3832"/>
                    </a:lnTo>
                    <a:cubicBezTo>
                      <a:pt x="691" y="3901"/>
                      <a:pt x="751" y="3961"/>
                      <a:pt x="820" y="4021"/>
                    </a:cubicBezTo>
                    <a:cubicBezTo>
                      <a:pt x="860" y="4051"/>
                      <a:pt x="900" y="4071"/>
                      <a:pt x="940" y="4091"/>
                    </a:cubicBezTo>
                    <a:cubicBezTo>
                      <a:pt x="969" y="4094"/>
                      <a:pt x="999" y="4095"/>
                      <a:pt x="1028" y="4095"/>
                    </a:cubicBezTo>
                    <a:cubicBezTo>
                      <a:pt x="1109" y="4095"/>
                      <a:pt x="1189" y="4086"/>
                      <a:pt x="1270" y="4071"/>
                    </a:cubicBezTo>
                    <a:cubicBezTo>
                      <a:pt x="1370" y="4061"/>
                      <a:pt x="1470" y="4041"/>
                      <a:pt x="1560" y="4011"/>
                    </a:cubicBezTo>
                    <a:cubicBezTo>
                      <a:pt x="1610" y="4001"/>
                      <a:pt x="1660" y="3981"/>
                      <a:pt x="1719" y="3971"/>
                    </a:cubicBezTo>
                    <a:cubicBezTo>
                      <a:pt x="1759" y="3961"/>
                      <a:pt x="1799" y="3951"/>
                      <a:pt x="1850" y="3931"/>
                    </a:cubicBezTo>
                    <a:cubicBezTo>
                      <a:pt x="1859" y="3931"/>
                      <a:pt x="1879" y="3921"/>
                      <a:pt x="1890" y="3912"/>
                    </a:cubicBezTo>
                    <a:cubicBezTo>
                      <a:pt x="1910" y="3901"/>
                      <a:pt x="1919" y="3881"/>
                      <a:pt x="1930" y="3872"/>
                    </a:cubicBezTo>
                    <a:cubicBezTo>
                      <a:pt x="1950" y="3841"/>
                      <a:pt x="1970" y="3801"/>
                      <a:pt x="1990" y="3772"/>
                    </a:cubicBezTo>
                    <a:cubicBezTo>
                      <a:pt x="1990" y="3772"/>
                      <a:pt x="1990" y="3761"/>
                      <a:pt x="1999" y="3761"/>
                    </a:cubicBezTo>
                    <a:cubicBezTo>
                      <a:pt x="1979" y="3752"/>
                      <a:pt x="1970" y="3741"/>
                      <a:pt x="1959" y="3732"/>
                    </a:cubicBezTo>
                    <a:cubicBezTo>
                      <a:pt x="1939" y="3721"/>
                      <a:pt x="1919" y="3701"/>
                      <a:pt x="1899" y="3692"/>
                    </a:cubicBezTo>
                    <a:cubicBezTo>
                      <a:pt x="1850" y="3681"/>
                      <a:pt x="1799" y="3661"/>
                      <a:pt x="1750" y="3641"/>
                    </a:cubicBezTo>
                    <a:cubicBezTo>
                      <a:pt x="1679" y="3621"/>
                      <a:pt x="1610" y="3592"/>
                      <a:pt x="1550" y="3552"/>
                    </a:cubicBezTo>
                    <a:cubicBezTo>
                      <a:pt x="1500" y="3532"/>
                      <a:pt x="1450" y="3501"/>
                      <a:pt x="1400" y="3461"/>
                    </a:cubicBezTo>
                    <a:cubicBezTo>
                      <a:pt x="1340" y="3422"/>
                      <a:pt x="1290" y="3372"/>
                      <a:pt x="1250" y="3322"/>
                    </a:cubicBezTo>
                    <a:lnTo>
                      <a:pt x="1130" y="3172"/>
                    </a:lnTo>
                    <a:cubicBezTo>
                      <a:pt x="1090" y="3122"/>
                      <a:pt x="1060" y="3062"/>
                      <a:pt x="1030" y="3002"/>
                    </a:cubicBezTo>
                    <a:cubicBezTo>
                      <a:pt x="1010" y="2942"/>
                      <a:pt x="990" y="2872"/>
                      <a:pt x="980" y="2812"/>
                    </a:cubicBezTo>
                    <a:cubicBezTo>
                      <a:pt x="951" y="2682"/>
                      <a:pt x="920" y="2542"/>
                      <a:pt x="911" y="2402"/>
                    </a:cubicBezTo>
                    <a:cubicBezTo>
                      <a:pt x="900" y="2333"/>
                      <a:pt x="880" y="2262"/>
                      <a:pt x="880" y="2183"/>
                    </a:cubicBezTo>
                    <a:cubicBezTo>
                      <a:pt x="880" y="2113"/>
                      <a:pt x="891" y="2043"/>
                      <a:pt x="900" y="1963"/>
                    </a:cubicBezTo>
                    <a:cubicBezTo>
                      <a:pt x="920" y="1823"/>
                      <a:pt x="960" y="1693"/>
                      <a:pt x="1010" y="1553"/>
                    </a:cubicBezTo>
                    <a:cubicBezTo>
                      <a:pt x="1060" y="1423"/>
                      <a:pt x="1130" y="1294"/>
                      <a:pt x="1200" y="1174"/>
                    </a:cubicBezTo>
                    <a:cubicBezTo>
                      <a:pt x="1240" y="1114"/>
                      <a:pt x="1280" y="1043"/>
                      <a:pt x="1340" y="994"/>
                    </a:cubicBezTo>
                    <a:cubicBezTo>
                      <a:pt x="1390" y="934"/>
                      <a:pt x="1450" y="884"/>
                      <a:pt x="1520" y="844"/>
                    </a:cubicBezTo>
                    <a:cubicBezTo>
                      <a:pt x="1580" y="804"/>
                      <a:pt x="1640" y="774"/>
                      <a:pt x="1699" y="744"/>
                    </a:cubicBezTo>
                    <a:cubicBezTo>
                      <a:pt x="1770" y="704"/>
                      <a:pt x="1850" y="674"/>
                      <a:pt x="1930" y="654"/>
                    </a:cubicBezTo>
                    <a:cubicBezTo>
                      <a:pt x="2010" y="634"/>
                      <a:pt x="2090" y="614"/>
                      <a:pt x="2169" y="604"/>
                    </a:cubicBezTo>
                    <a:cubicBezTo>
                      <a:pt x="2216" y="604"/>
                      <a:pt x="2263" y="600"/>
                      <a:pt x="2312" y="600"/>
                    </a:cubicBezTo>
                    <a:cubicBezTo>
                      <a:pt x="2337" y="600"/>
                      <a:pt x="2363" y="601"/>
                      <a:pt x="2389" y="604"/>
                    </a:cubicBezTo>
                    <a:cubicBezTo>
                      <a:pt x="2589" y="614"/>
                      <a:pt x="2799" y="664"/>
                      <a:pt x="2978" y="764"/>
                    </a:cubicBezTo>
                    <a:cubicBezTo>
                      <a:pt x="3038" y="804"/>
                      <a:pt x="3109" y="844"/>
                      <a:pt x="3169" y="884"/>
                    </a:cubicBezTo>
                    <a:cubicBezTo>
                      <a:pt x="3189" y="894"/>
                      <a:pt x="3209" y="904"/>
                      <a:pt x="3218" y="914"/>
                    </a:cubicBezTo>
                    <a:cubicBezTo>
                      <a:pt x="3249" y="934"/>
                      <a:pt x="3289" y="954"/>
                      <a:pt x="3309" y="984"/>
                    </a:cubicBezTo>
                    <a:cubicBezTo>
                      <a:pt x="3318" y="994"/>
                      <a:pt x="3329" y="1014"/>
                      <a:pt x="3349" y="1023"/>
                    </a:cubicBezTo>
                    <a:cubicBezTo>
                      <a:pt x="3349" y="1014"/>
                      <a:pt x="3358" y="1014"/>
                      <a:pt x="3358" y="1004"/>
                    </a:cubicBezTo>
                    <a:cubicBezTo>
                      <a:pt x="3368" y="974"/>
                      <a:pt x="3378" y="934"/>
                      <a:pt x="3378" y="904"/>
                    </a:cubicBezTo>
                    <a:cubicBezTo>
                      <a:pt x="3388" y="864"/>
                      <a:pt x="3388" y="824"/>
                      <a:pt x="3388" y="784"/>
                    </a:cubicBezTo>
                    <a:cubicBezTo>
                      <a:pt x="3388" y="734"/>
                      <a:pt x="3378" y="694"/>
                      <a:pt x="3378" y="644"/>
                    </a:cubicBezTo>
                    <a:lnTo>
                      <a:pt x="3349" y="494"/>
                    </a:lnTo>
                    <a:cubicBezTo>
                      <a:pt x="3329" y="444"/>
                      <a:pt x="3318" y="394"/>
                      <a:pt x="3298" y="344"/>
                    </a:cubicBezTo>
                    <a:cubicBezTo>
                      <a:pt x="3278" y="304"/>
                      <a:pt x="3258" y="264"/>
                      <a:pt x="3229" y="215"/>
                    </a:cubicBezTo>
                    <a:cubicBezTo>
                      <a:pt x="3198" y="215"/>
                      <a:pt x="3178" y="204"/>
                      <a:pt x="3149" y="184"/>
                    </a:cubicBezTo>
                    <a:cubicBezTo>
                      <a:pt x="3129" y="164"/>
                      <a:pt x="3109" y="144"/>
                      <a:pt x="3089" y="115"/>
                    </a:cubicBezTo>
                    <a:lnTo>
                      <a:pt x="3049" y="115"/>
                    </a:lnTo>
                    <a:cubicBezTo>
                      <a:pt x="2998" y="95"/>
                      <a:pt x="2938" y="95"/>
                      <a:pt x="2889" y="84"/>
                    </a:cubicBezTo>
                    <a:cubicBezTo>
                      <a:pt x="2829" y="75"/>
                      <a:pt x="2779" y="55"/>
                      <a:pt x="2719" y="44"/>
                    </a:cubicBezTo>
                    <a:cubicBezTo>
                      <a:pt x="2679" y="35"/>
                      <a:pt x="2629" y="24"/>
                      <a:pt x="2589" y="24"/>
                    </a:cubicBezTo>
                    <a:cubicBezTo>
                      <a:pt x="2529" y="15"/>
                      <a:pt x="2469" y="15"/>
                      <a:pt x="2409" y="4"/>
                    </a:cubicBezTo>
                    <a:cubicBezTo>
                      <a:pt x="2369" y="4"/>
                      <a:pt x="2325" y="0"/>
                      <a:pt x="22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61" name="Google Shape;1561;p50"/>
              <p:cNvSpPr/>
              <p:nvPr/>
            </p:nvSpPr>
            <p:spPr>
              <a:xfrm>
                <a:off x="4116150" y="4310800"/>
                <a:ext cx="180125" cy="209800"/>
              </a:xfrm>
              <a:custGeom>
                <a:avLst/>
                <a:gdLst/>
                <a:ahLst/>
                <a:cxnLst/>
                <a:rect l="l" t="t" r="r" b="b"/>
                <a:pathLst>
                  <a:path w="7205" h="8392" extrusionOk="0">
                    <a:moveTo>
                      <a:pt x="775" y="1"/>
                    </a:moveTo>
                    <a:cubicBezTo>
                      <a:pt x="740" y="1"/>
                      <a:pt x="705" y="4"/>
                      <a:pt x="670" y="9"/>
                    </a:cubicBezTo>
                    <a:cubicBezTo>
                      <a:pt x="550" y="29"/>
                      <a:pt x="420" y="49"/>
                      <a:pt x="300" y="89"/>
                    </a:cubicBezTo>
                    <a:cubicBezTo>
                      <a:pt x="240" y="98"/>
                      <a:pt x="171" y="109"/>
                      <a:pt x="111" y="129"/>
                    </a:cubicBezTo>
                    <a:cubicBezTo>
                      <a:pt x="71" y="138"/>
                      <a:pt x="40" y="158"/>
                      <a:pt x="0" y="169"/>
                    </a:cubicBezTo>
                    <a:lnTo>
                      <a:pt x="180" y="229"/>
                    </a:lnTo>
                    <a:cubicBezTo>
                      <a:pt x="260" y="258"/>
                      <a:pt x="330" y="278"/>
                      <a:pt x="410" y="298"/>
                    </a:cubicBezTo>
                    <a:lnTo>
                      <a:pt x="650" y="388"/>
                    </a:lnTo>
                    <a:cubicBezTo>
                      <a:pt x="790" y="448"/>
                      <a:pt x="930" y="508"/>
                      <a:pt x="1070" y="558"/>
                    </a:cubicBezTo>
                    <a:cubicBezTo>
                      <a:pt x="1150" y="588"/>
                      <a:pt x="1219" y="618"/>
                      <a:pt x="1290" y="648"/>
                    </a:cubicBezTo>
                    <a:cubicBezTo>
                      <a:pt x="1370" y="678"/>
                      <a:pt x="1449" y="708"/>
                      <a:pt x="1529" y="748"/>
                    </a:cubicBezTo>
                    <a:cubicBezTo>
                      <a:pt x="1669" y="808"/>
                      <a:pt x="1809" y="888"/>
                      <a:pt x="1939" y="978"/>
                    </a:cubicBezTo>
                    <a:cubicBezTo>
                      <a:pt x="2059" y="1057"/>
                      <a:pt x="2189" y="1137"/>
                      <a:pt x="2309" y="1217"/>
                    </a:cubicBezTo>
                    <a:cubicBezTo>
                      <a:pt x="2378" y="1257"/>
                      <a:pt x="2449" y="1297"/>
                      <a:pt x="2509" y="1348"/>
                    </a:cubicBezTo>
                    <a:cubicBezTo>
                      <a:pt x="2578" y="1397"/>
                      <a:pt x="2648" y="1448"/>
                      <a:pt x="2708" y="1497"/>
                    </a:cubicBezTo>
                    <a:cubicBezTo>
                      <a:pt x="2828" y="1597"/>
                      <a:pt x="2938" y="1697"/>
                      <a:pt x="3058" y="1787"/>
                    </a:cubicBezTo>
                    <a:cubicBezTo>
                      <a:pt x="3158" y="1867"/>
                      <a:pt x="3268" y="1937"/>
                      <a:pt x="3368" y="2017"/>
                    </a:cubicBezTo>
                    <a:cubicBezTo>
                      <a:pt x="3437" y="2067"/>
                      <a:pt x="3497" y="2117"/>
                      <a:pt x="3557" y="2167"/>
                    </a:cubicBezTo>
                    <a:lnTo>
                      <a:pt x="3708" y="2316"/>
                    </a:lnTo>
                    <a:cubicBezTo>
                      <a:pt x="3797" y="2407"/>
                      <a:pt x="3897" y="2507"/>
                      <a:pt x="3987" y="2607"/>
                    </a:cubicBezTo>
                    <a:lnTo>
                      <a:pt x="4257" y="2876"/>
                    </a:lnTo>
                    <a:cubicBezTo>
                      <a:pt x="4357" y="2996"/>
                      <a:pt x="4457" y="3106"/>
                      <a:pt x="4567" y="3226"/>
                    </a:cubicBezTo>
                    <a:lnTo>
                      <a:pt x="4867" y="3586"/>
                    </a:lnTo>
                    <a:cubicBezTo>
                      <a:pt x="4976" y="3726"/>
                      <a:pt x="5076" y="3866"/>
                      <a:pt x="5186" y="4005"/>
                    </a:cubicBezTo>
                    <a:cubicBezTo>
                      <a:pt x="5286" y="4125"/>
                      <a:pt x="5376" y="4255"/>
                      <a:pt x="5446" y="4395"/>
                    </a:cubicBezTo>
                    <a:cubicBezTo>
                      <a:pt x="5526" y="4525"/>
                      <a:pt x="5596" y="4665"/>
                      <a:pt x="5666" y="4805"/>
                    </a:cubicBezTo>
                    <a:cubicBezTo>
                      <a:pt x="5736" y="4954"/>
                      <a:pt x="5806" y="5094"/>
                      <a:pt x="5866" y="5234"/>
                    </a:cubicBezTo>
                    <a:cubicBezTo>
                      <a:pt x="5935" y="5374"/>
                      <a:pt x="6006" y="5514"/>
                      <a:pt x="6066" y="5654"/>
                    </a:cubicBezTo>
                    <a:cubicBezTo>
                      <a:pt x="6135" y="5814"/>
                      <a:pt x="6206" y="5964"/>
                      <a:pt x="6275" y="6124"/>
                    </a:cubicBezTo>
                    <a:cubicBezTo>
                      <a:pt x="6335" y="6264"/>
                      <a:pt x="6385" y="6413"/>
                      <a:pt x="6435" y="6553"/>
                    </a:cubicBezTo>
                    <a:cubicBezTo>
                      <a:pt x="6495" y="6693"/>
                      <a:pt x="6555" y="6833"/>
                      <a:pt x="6605" y="6973"/>
                    </a:cubicBezTo>
                    <a:cubicBezTo>
                      <a:pt x="6705" y="7232"/>
                      <a:pt x="6785" y="7503"/>
                      <a:pt x="6845" y="7762"/>
                    </a:cubicBezTo>
                    <a:cubicBezTo>
                      <a:pt x="6855" y="7792"/>
                      <a:pt x="6855" y="7822"/>
                      <a:pt x="6865" y="7852"/>
                    </a:cubicBezTo>
                    <a:cubicBezTo>
                      <a:pt x="6875" y="7892"/>
                      <a:pt x="6885" y="7942"/>
                      <a:pt x="6875" y="7982"/>
                    </a:cubicBezTo>
                    <a:cubicBezTo>
                      <a:pt x="6875" y="8052"/>
                      <a:pt x="6865" y="8122"/>
                      <a:pt x="6825" y="8182"/>
                    </a:cubicBezTo>
                    <a:lnTo>
                      <a:pt x="6795" y="8212"/>
                    </a:lnTo>
                    <a:cubicBezTo>
                      <a:pt x="6905" y="8262"/>
                      <a:pt x="7005" y="8322"/>
                      <a:pt x="7114" y="8371"/>
                    </a:cubicBezTo>
                    <a:cubicBezTo>
                      <a:pt x="7125" y="8382"/>
                      <a:pt x="7145" y="8382"/>
                      <a:pt x="7165" y="8391"/>
                    </a:cubicBezTo>
                    <a:cubicBezTo>
                      <a:pt x="7165" y="8362"/>
                      <a:pt x="7174" y="8342"/>
                      <a:pt x="7174" y="8311"/>
                    </a:cubicBezTo>
                    <a:cubicBezTo>
                      <a:pt x="7205" y="8122"/>
                      <a:pt x="7194" y="7932"/>
                      <a:pt x="7185" y="7742"/>
                    </a:cubicBezTo>
                    <a:cubicBezTo>
                      <a:pt x="7174" y="7543"/>
                      <a:pt x="7154" y="7343"/>
                      <a:pt x="7134" y="7143"/>
                    </a:cubicBezTo>
                    <a:cubicBezTo>
                      <a:pt x="7105" y="6963"/>
                      <a:pt x="7074" y="6783"/>
                      <a:pt x="7025" y="6613"/>
                    </a:cubicBezTo>
                    <a:cubicBezTo>
                      <a:pt x="6955" y="6344"/>
                      <a:pt x="6865" y="6084"/>
                      <a:pt x="6785" y="5824"/>
                    </a:cubicBezTo>
                    <a:cubicBezTo>
                      <a:pt x="6745" y="5704"/>
                      <a:pt x="6705" y="5574"/>
                      <a:pt x="6675" y="5444"/>
                    </a:cubicBezTo>
                    <a:cubicBezTo>
                      <a:pt x="6655" y="5374"/>
                      <a:pt x="6635" y="5314"/>
                      <a:pt x="6615" y="5254"/>
                    </a:cubicBezTo>
                    <a:cubicBezTo>
                      <a:pt x="6595" y="5184"/>
                      <a:pt x="6575" y="5125"/>
                      <a:pt x="6545" y="5054"/>
                    </a:cubicBezTo>
                    <a:cubicBezTo>
                      <a:pt x="6525" y="4994"/>
                      <a:pt x="6495" y="4945"/>
                      <a:pt x="6465" y="4885"/>
                    </a:cubicBezTo>
                    <a:cubicBezTo>
                      <a:pt x="6435" y="4825"/>
                      <a:pt x="6405" y="4765"/>
                      <a:pt x="6365" y="4705"/>
                    </a:cubicBezTo>
                    <a:cubicBezTo>
                      <a:pt x="6295" y="4575"/>
                      <a:pt x="6235" y="4455"/>
                      <a:pt x="6166" y="4335"/>
                    </a:cubicBezTo>
                    <a:cubicBezTo>
                      <a:pt x="6095" y="4215"/>
                      <a:pt x="6035" y="4095"/>
                      <a:pt x="5966" y="3985"/>
                    </a:cubicBezTo>
                    <a:cubicBezTo>
                      <a:pt x="5906" y="3866"/>
                      <a:pt x="5835" y="3746"/>
                      <a:pt x="5756" y="3635"/>
                    </a:cubicBezTo>
                    <a:cubicBezTo>
                      <a:pt x="5676" y="3526"/>
                      <a:pt x="5596" y="3426"/>
                      <a:pt x="5526" y="3316"/>
                    </a:cubicBezTo>
                    <a:cubicBezTo>
                      <a:pt x="5446" y="3216"/>
                      <a:pt x="5366" y="3116"/>
                      <a:pt x="5286" y="3006"/>
                    </a:cubicBezTo>
                    <a:lnTo>
                      <a:pt x="4896" y="2527"/>
                    </a:lnTo>
                    <a:cubicBezTo>
                      <a:pt x="4716" y="2307"/>
                      <a:pt x="4517" y="2107"/>
                      <a:pt x="4317" y="1907"/>
                    </a:cubicBezTo>
                    <a:lnTo>
                      <a:pt x="4017" y="1607"/>
                    </a:lnTo>
                    <a:cubicBezTo>
                      <a:pt x="3917" y="1517"/>
                      <a:pt x="3817" y="1428"/>
                      <a:pt x="3717" y="1348"/>
                    </a:cubicBezTo>
                    <a:cubicBezTo>
                      <a:pt x="3657" y="1308"/>
                      <a:pt x="3608" y="1268"/>
                      <a:pt x="3548" y="1228"/>
                    </a:cubicBezTo>
                    <a:lnTo>
                      <a:pt x="3218" y="988"/>
                    </a:lnTo>
                    <a:cubicBezTo>
                      <a:pt x="3168" y="948"/>
                      <a:pt x="3108" y="908"/>
                      <a:pt x="3048" y="868"/>
                    </a:cubicBezTo>
                    <a:cubicBezTo>
                      <a:pt x="2998" y="828"/>
                      <a:pt x="2938" y="798"/>
                      <a:pt x="2868" y="768"/>
                    </a:cubicBezTo>
                    <a:cubicBezTo>
                      <a:pt x="2738" y="698"/>
                      <a:pt x="2609" y="638"/>
                      <a:pt x="2478" y="568"/>
                    </a:cubicBezTo>
                    <a:lnTo>
                      <a:pt x="2298" y="478"/>
                    </a:lnTo>
                    <a:cubicBezTo>
                      <a:pt x="2238" y="438"/>
                      <a:pt x="2178" y="408"/>
                      <a:pt x="2109" y="378"/>
                    </a:cubicBezTo>
                    <a:cubicBezTo>
                      <a:pt x="2019" y="338"/>
                      <a:pt x="1919" y="309"/>
                      <a:pt x="1819" y="269"/>
                    </a:cubicBezTo>
                    <a:cubicBezTo>
                      <a:pt x="1719" y="229"/>
                      <a:pt x="1609" y="178"/>
                      <a:pt x="1499" y="138"/>
                    </a:cubicBezTo>
                    <a:cubicBezTo>
                      <a:pt x="1390" y="109"/>
                      <a:pt x="1279" y="89"/>
                      <a:pt x="1179" y="69"/>
                    </a:cubicBezTo>
                    <a:lnTo>
                      <a:pt x="880" y="9"/>
                    </a:lnTo>
                    <a:cubicBezTo>
                      <a:pt x="845" y="4"/>
                      <a:pt x="810" y="1"/>
                      <a:pt x="7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62" name="Google Shape;1562;p50"/>
              <p:cNvSpPr/>
              <p:nvPr/>
            </p:nvSpPr>
            <p:spPr>
              <a:xfrm>
                <a:off x="3985250" y="4315000"/>
                <a:ext cx="293050" cy="259550"/>
              </a:xfrm>
              <a:custGeom>
                <a:avLst/>
                <a:gdLst/>
                <a:ahLst/>
                <a:cxnLst/>
                <a:rect l="l" t="t" r="r" b="b"/>
                <a:pathLst>
                  <a:path w="11722" h="10382" extrusionOk="0">
                    <a:moveTo>
                      <a:pt x="8" y="2486"/>
                    </a:moveTo>
                    <a:cubicBezTo>
                      <a:pt x="5" y="2487"/>
                      <a:pt x="3" y="2487"/>
                      <a:pt x="1" y="2488"/>
                    </a:cubicBezTo>
                    <a:cubicBezTo>
                      <a:pt x="4" y="2488"/>
                      <a:pt x="6" y="2487"/>
                      <a:pt x="8" y="2486"/>
                    </a:cubicBezTo>
                    <a:close/>
                    <a:moveTo>
                      <a:pt x="4267" y="1"/>
                    </a:moveTo>
                    <a:cubicBezTo>
                      <a:pt x="4217" y="1"/>
                      <a:pt x="4168" y="10"/>
                      <a:pt x="4108" y="10"/>
                    </a:cubicBezTo>
                    <a:cubicBezTo>
                      <a:pt x="3997" y="30"/>
                      <a:pt x="3877" y="61"/>
                      <a:pt x="3768" y="101"/>
                    </a:cubicBezTo>
                    <a:cubicBezTo>
                      <a:pt x="3658" y="130"/>
                      <a:pt x="3558" y="160"/>
                      <a:pt x="3458" y="200"/>
                    </a:cubicBezTo>
                    <a:cubicBezTo>
                      <a:pt x="3328" y="260"/>
                      <a:pt x="3218" y="330"/>
                      <a:pt x="3098" y="400"/>
                    </a:cubicBezTo>
                    <a:cubicBezTo>
                      <a:pt x="2969" y="480"/>
                      <a:pt x="2838" y="560"/>
                      <a:pt x="2709" y="630"/>
                    </a:cubicBezTo>
                    <a:cubicBezTo>
                      <a:pt x="2469" y="780"/>
                      <a:pt x="2219" y="920"/>
                      <a:pt x="1989" y="1080"/>
                    </a:cubicBezTo>
                    <a:lnTo>
                      <a:pt x="1150" y="1649"/>
                    </a:lnTo>
                    <a:cubicBezTo>
                      <a:pt x="1020" y="1729"/>
                      <a:pt x="900" y="1829"/>
                      <a:pt x="770" y="1909"/>
                    </a:cubicBezTo>
                    <a:cubicBezTo>
                      <a:pt x="640" y="1999"/>
                      <a:pt x="500" y="2088"/>
                      <a:pt x="371" y="2179"/>
                    </a:cubicBezTo>
                    <a:cubicBezTo>
                      <a:pt x="251" y="2268"/>
                      <a:pt x="131" y="2368"/>
                      <a:pt x="21" y="2468"/>
                    </a:cubicBezTo>
                    <a:cubicBezTo>
                      <a:pt x="14" y="2476"/>
                      <a:pt x="12" y="2482"/>
                      <a:pt x="8" y="2486"/>
                    </a:cubicBezTo>
                    <a:lnTo>
                      <a:pt x="8" y="2486"/>
                    </a:lnTo>
                    <a:cubicBezTo>
                      <a:pt x="96" y="2458"/>
                      <a:pt x="183" y="2438"/>
                      <a:pt x="260" y="2428"/>
                    </a:cubicBezTo>
                    <a:cubicBezTo>
                      <a:pt x="431" y="2399"/>
                      <a:pt x="591" y="2368"/>
                      <a:pt x="750" y="2359"/>
                    </a:cubicBezTo>
                    <a:cubicBezTo>
                      <a:pt x="820" y="2348"/>
                      <a:pt x="880" y="2339"/>
                      <a:pt x="950" y="2339"/>
                    </a:cubicBezTo>
                    <a:cubicBezTo>
                      <a:pt x="1060" y="2339"/>
                      <a:pt x="1180" y="2328"/>
                      <a:pt x="1300" y="2319"/>
                    </a:cubicBezTo>
                    <a:cubicBezTo>
                      <a:pt x="1419" y="2319"/>
                      <a:pt x="1530" y="2308"/>
                      <a:pt x="1650" y="2308"/>
                    </a:cubicBezTo>
                    <a:lnTo>
                      <a:pt x="1770" y="2308"/>
                    </a:lnTo>
                    <a:cubicBezTo>
                      <a:pt x="1810" y="2319"/>
                      <a:pt x="1859" y="2328"/>
                      <a:pt x="1899" y="2339"/>
                    </a:cubicBezTo>
                    <a:cubicBezTo>
                      <a:pt x="1949" y="2348"/>
                      <a:pt x="2009" y="2359"/>
                      <a:pt x="2059" y="2379"/>
                    </a:cubicBezTo>
                    <a:cubicBezTo>
                      <a:pt x="2169" y="2399"/>
                      <a:pt x="2269" y="2439"/>
                      <a:pt x="2379" y="2459"/>
                    </a:cubicBezTo>
                    <a:cubicBezTo>
                      <a:pt x="2429" y="2479"/>
                      <a:pt x="2489" y="2488"/>
                      <a:pt x="2539" y="2508"/>
                    </a:cubicBezTo>
                    <a:cubicBezTo>
                      <a:pt x="2598" y="2528"/>
                      <a:pt x="2649" y="2548"/>
                      <a:pt x="2698" y="2568"/>
                    </a:cubicBezTo>
                    <a:cubicBezTo>
                      <a:pt x="2809" y="2608"/>
                      <a:pt x="2918" y="2658"/>
                      <a:pt x="3028" y="2708"/>
                    </a:cubicBezTo>
                    <a:cubicBezTo>
                      <a:pt x="3138" y="2758"/>
                      <a:pt x="3248" y="2798"/>
                      <a:pt x="3358" y="2848"/>
                    </a:cubicBezTo>
                    <a:cubicBezTo>
                      <a:pt x="3458" y="2898"/>
                      <a:pt x="3548" y="2958"/>
                      <a:pt x="3638" y="3008"/>
                    </a:cubicBezTo>
                    <a:cubicBezTo>
                      <a:pt x="3748" y="3068"/>
                      <a:pt x="3848" y="3128"/>
                      <a:pt x="3948" y="3198"/>
                    </a:cubicBezTo>
                    <a:cubicBezTo>
                      <a:pt x="4057" y="3258"/>
                      <a:pt x="4157" y="3327"/>
                      <a:pt x="4257" y="3407"/>
                    </a:cubicBezTo>
                    <a:cubicBezTo>
                      <a:pt x="4307" y="3447"/>
                      <a:pt x="4347" y="3487"/>
                      <a:pt x="4387" y="3527"/>
                    </a:cubicBezTo>
                    <a:cubicBezTo>
                      <a:pt x="4437" y="3567"/>
                      <a:pt x="4467" y="3607"/>
                      <a:pt x="4507" y="3658"/>
                    </a:cubicBezTo>
                    <a:cubicBezTo>
                      <a:pt x="4587" y="3738"/>
                      <a:pt x="4647" y="3827"/>
                      <a:pt x="4727" y="3907"/>
                    </a:cubicBezTo>
                    <a:cubicBezTo>
                      <a:pt x="4807" y="3987"/>
                      <a:pt x="4887" y="4057"/>
                      <a:pt x="4967" y="4137"/>
                    </a:cubicBezTo>
                    <a:lnTo>
                      <a:pt x="5207" y="4377"/>
                    </a:lnTo>
                    <a:lnTo>
                      <a:pt x="5336" y="4506"/>
                    </a:lnTo>
                    <a:cubicBezTo>
                      <a:pt x="5376" y="4546"/>
                      <a:pt x="5416" y="4577"/>
                      <a:pt x="5456" y="4617"/>
                    </a:cubicBezTo>
                    <a:cubicBezTo>
                      <a:pt x="5536" y="4697"/>
                      <a:pt x="5616" y="4766"/>
                      <a:pt x="5686" y="4857"/>
                    </a:cubicBezTo>
                    <a:cubicBezTo>
                      <a:pt x="5726" y="4897"/>
                      <a:pt x="5766" y="4946"/>
                      <a:pt x="5796" y="4986"/>
                    </a:cubicBezTo>
                    <a:cubicBezTo>
                      <a:pt x="5836" y="5036"/>
                      <a:pt x="5866" y="5076"/>
                      <a:pt x="5906" y="5126"/>
                    </a:cubicBezTo>
                    <a:cubicBezTo>
                      <a:pt x="5936" y="5176"/>
                      <a:pt x="5976" y="5226"/>
                      <a:pt x="6006" y="5266"/>
                    </a:cubicBezTo>
                    <a:cubicBezTo>
                      <a:pt x="6036" y="5316"/>
                      <a:pt x="6076" y="5366"/>
                      <a:pt x="6106" y="5406"/>
                    </a:cubicBezTo>
                    <a:cubicBezTo>
                      <a:pt x="6235" y="5576"/>
                      <a:pt x="6366" y="5736"/>
                      <a:pt x="6475" y="5916"/>
                    </a:cubicBezTo>
                    <a:cubicBezTo>
                      <a:pt x="6495" y="5965"/>
                      <a:pt x="6526" y="6016"/>
                      <a:pt x="6555" y="6065"/>
                    </a:cubicBezTo>
                    <a:cubicBezTo>
                      <a:pt x="6575" y="6105"/>
                      <a:pt x="6595" y="6156"/>
                      <a:pt x="6615" y="6196"/>
                    </a:cubicBezTo>
                    <a:cubicBezTo>
                      <a:pt x="6665" y="6295"/>
                      <a:pt x="6705" y="6385"/>
                      <a:pt x="6745" y="6475"/>
                    </a:cubicBezTo>
                    <a:cubicBezTo>
                      <a:pt x="6795" y="6575"/>
                      <a:pt x="6845" y="6675"/>
                      <a:pt x="6905" y="6775"/>
                    </a:cubicBezTo>
                    <a:cubicBezTo>
                      <a:pt x="6955" y="6875"/>
                      <a:pt x="7015" y="6964"/>
                      <a:pt x="7075" y="7064"/>
                    </a:cubicBezTo>
                    <a:cubicBezTo>
                      <a:pt x="7135" y="7155"/>
                      <a:pt x="7195" y="7244"/>
                      <a:pt x="7255" y="7344"/>
                    </a:cubicBezTo>
                    <a:cubicBezTo>
                      <a:pt x="7285" y="7384"/>
                      <a:pt x="7315" y="7434"/>
                      <a:pt x="7345" y="7474"/>
                    </a:cubicBezTo>
                    <a:cubicBezTo>
                      <a:pt x="7375" y="7524"/>
                      <a:pt x="7394" y="7574"/>
                      <a:pt x="7425" y="7624"/>
                    </a:cubicBezTo>
                    <a:cubicBezTo>
                      <a:pt x="7485" y="7734"/>
                      <a:pt x="7534" y="7834"/>
                      <a:pt x="7594" y="7924"/>
                    </a:cubicBezTo>
                    <a:cubicBezTo>
                      <a:pt x="7645" y="8024"/>
                      <a:pt x="7714" y="8124"/>
                      <a:pt x="7765" y="8214"/>
                    </a:cubicBezTo>
                    <a:cubicBezTo>
                      <a:pt x="7814" y="8314"/>
                      <a:pt x="7864" y="8414"/>
                      <a:pt x="7904" y="8523"/>
                    </a:cubicBezTo>
                    <a:lnTo>
                      <a:pt x="8054" y="8823"/>
                    </a:lnTo>
                    <a:cubicBezTo>
                      <a:pt x="8104" y="8933"/>
                      <a:pt x="8154" y="9053"/>
                      <a:pt x="8204" y="9163"/>
                    </a:cubicBezTo>
                    <a:cubicBezTo>
                      <a:pt x="8244" y="9263"/>
                      <a:pt x="8284" y="9373"/>
                      <a:pt x="8314" y="9482"/>
                    </a:cubicBezTo>
                    <a:cubicBezTo>
                      <a:pt x="8354" y="9582"/>
                      <a:pt x="8384" y="9693"/>
                      <a:pt x="8424" y="9793"/>
                    </a:cubicBezTo>
                    <a:cubicBezTo>
                      <a:pt x="8464" y="9912"/>
                      <a:pt x="8494" y="10022"/>
                      <a:pt x="8514" y="10142"/>
                    </a:cubicBezTo>
                    <a:cubicBezTo>
                      <a:pt x="8534" y="10222"/>
                      <a:pt x="8544" y="10302"/>
                      <a:pt x="8564" y="10382"/>
                    </a:cubicBezTo>
                    <a:cubicBezTo>
                      <a:pt x="8564" y="10322"/>
                      <a:pt x="8574" y="10272"/>
                      <a:pt x="8584" y="10222"/>
                    </a:cubicBezTo>
                    <a:cubicBezTo>
                      <a:pt x="8593" y="10142"/>
                      <a:pt x="8613" y="10062"/>
                      <a:pt x="8633" y="9982"/>
                    </a:cubicBezTo>
                    <a:lnTo>
                      <a:pt x="8664" y="9862"/>
                    </a:lnTo>
                    <a:cubicBezTo>
                      <a:pt x="8673" y="9822"/>
                      <a:pt x="8684" y="9782"/>
                      <a:pt x="8704" y="9742"/>
                    </a:cubicBezTo>
                    <a:cubicBezTo>
                      <a:pt x="8724" y="9662"/>
                      <a:pt x="8764" y="9582"/>
                      <a:pt x="8804" y="9502"/>
                    </a:cubicBezTo>
                    <a:cubicBezTo>
                      <a:pt x="8833" y="9442"/>
                      <a:pt x="8873" y="9373"/>
                      <a:pt x="8924" y="9323"/>
                    </a:cubicBezTo>
                    <a:cubicBezTo>
                      <a:pt x="8973" y="9253"/>
                      <a:pt x="9024" y="9183"/>
                      <a:pt x="9083" y="9123"/>
                    </a:cubicBezTo>
                    <a:cubicBezTo>
                      <a:pt x="9133" y="9073"/>
                      <a:pt x="9193" y="9023"/>
                      <a:pt x="9253" y="8973"/>
                    </a:cubicBezTo>
                    <a:lnTo>
                      <a:pt x="9373" y="8883"/>
                    </a:lnTo>
                    <a:lnTo>
                      <a:pt x="9463" y="8823"/>
                    </a:lnTo>
                    <a:cubicBezTo>
                      <a:pt x="9603" y="8743"/>
                      <a:pt x="9743" y="8683"/>
                      <a:pt x="9883" y="8603"/>
                    </a:cubicBezTo>
                    <a:cubicBezTo>
                      <a:pt x="10023" y="8534"/>
                      <a:pt x="10152" y="8463"/>
                      <a:pt x="10292" y="8394"/>
                    </a:cubicBezTo>
                    <a:cubicBezTo>
                      <a:pt x="10442" y="8323"/>
                      <a:pt x="10602" y="8263"/>
                      <a:pt x="10762" y="8223"/>
                    </a:cubicBezTo>
                    <a:cubicBezTo>
                      <a:pt x="10832" y="8203"/>
                      <a:pt x="10912" y="8183"/>
                      <a:pt x="10982" y="8163"/>
                    </a:cubicBezTo>
                    <a:cubicBezTo>
                      <a:pt x="11051" y="8143"/>
                      <a:pt x="11122" y="8124"/>
                      <a:pt x="11191" y="8094"/>
                    </a:cubicBezTo>
                    <a:cubicBezTo>
                      <a:pt x="11342" y="8054"/>
                      <a:pt x="11482" y="7994"/>
                      <a:pt x="11621" y="7944"/>
                    </a:cubicBezTo>
                    <a:cubicBezTo>
                      <a:pt x="11641" y="7934"/>
                      <a:pt x="11661" y="7914"/>
                      <a:pt x="11681" y="7904"/>
                    </a:cubicBezTo>
                    <a:lnTo>
                      <a:pt x="11691" y="7894"/>
                    </a:lnTo>
                    <a:cubicBezTo>
                      <a:pt x="11701" y="7884"/>
                      <a:pt x="11711" y="7864"/>
                      <a:pt x="11721" y="7844"/>
                    </a:cubicBezTo>
                    <a:cubicBezTo>
                      <a:pt x="11711" y="7814"/>
                      <a:pt x="11701" y="7784"/>
                      <a:pt x="11691" y="7744"/>
                    </a:cubicBezTo>
                    <a:lnTo>
                      <a:pt x="11661" y="7624"/>
                    </a:lnTo>
                    <a:cubicBezTo>
                      <a:pt x="11591" y="7344"/>
                      <a:pt x="11511" y="7075"/>
                      <a:pt x="11402" y="6805"/>
                    </a:cubicBezTo>
                    <a:cubicBezTo>
                      <a:pt x="11351" y="6665"/>
                      <a:pt x="11291" y="6525"/>
                      <a:pt x="11242" y="6385"/>
                    </a:cubicBezTo>
                    <a:cubicBezTo>
                      <a:pt x="11191" y="6255"/>
                      <a:pt x="11142" y="6136"/>
                      <a:pt x="11082" y="6005"/>
                    </a:cubicBezTo>
                    <a:cubicBezTo>
                      <a:pt x="11022" y="5856"/>
                      <a:pt x="10952" y="5706"/>
                      <a:pt x="10882" y="5566"/>
                    </a:cubicBezTo>
                    <a:cubicBezTo>
                      <a:pt x="10812" y="5426"/>
                      <a:pt x="10752" y="5286"/>
                      <a:pt x="10682" y="5146"/>
                    </a:cubicBezTo>
                    <a:cubicBezTo>
                      <a:pt x="10542" y="4857"/>
                      <a:pt x="10412" y="4566"/>
                      <a:pt x="10243" y="4297"/>
                    </a:cubicBezTo>
                    <a:cubicBezTo>
                      <a:pt x="10163" y="4167"/>
                      <a:pt x="10072" y="4037"/>
                      <a:pt x="9972" y="3917"/>
                    </a:cubicBezTo>
                    <a:cubicBezTo>
                      <a:pt x="9892" y="3797"/>
                      <a:pt x="9803" y="3687"/>
                      <a:pt x="9713" y="3578"/>
                    </a:cubicBezTo>
                    <a:lnTo>
                      <a:pt x="9593" y="3427"/>
                    </a:lnTo>
                    <a:cubicBezTo>
                      <a:pt x="9493" y="3307"/>
                      <a:pt x="9393" y="3178"/>
                      <a:pt x="9283" y="3058"/>
                    </a:cubicBezTo>
                    <a:cubicBezTo>
                      <a:pt x="9183" y="2938"/>
                      <a:pt x="9073" y="2828"/>
                      <a:pt x="8964" y="2708"/>
                    </a:cubicBezTo>
                    <a:cubicBezTo>
                      <a:pt x="8864" y="2598"/>
                      <a:pt x="8753" y="2479"/>
                      <a:pt x="8644" y="2359"/>
                    </a:cubicBezTo>
                    <a:cubicBezTo>
                      <a:pt x="8593" y="2308"/>
                      <a:pt x="8534" y="2248"/>
                      <a:pt x="8474" y="2199"/>
                    </a:cubicBezTo>
                    <a:cubicBezTo>
                      <a:pt x="8424" y="2148"/>
                      <a:pt x="8374" y="2108"/>
                      <a:pt x="8314" y="2069"/>
                    </a:cubicBezTo>
                    <a:cubicBezTo>
                      <a:pt x="8184" y="1969"/>
                      <a:pt x="8054" y="1869"/>
                      <a:pt x="7934" y="1749"/>
                    </a:cubicBezTo>
                    <a:cubicBezTo>
                      <a:pt x="7884" y="1699"/>
                      <a:pt x="7825" y="1639"/>
                      <a:pt x="7765" y="1589"/>
                    </a:cubicBezTo>
                    <a:cubicBezTo>
                      <a:pt x="7714" y="1539"/>
                      <a:pt x="7665" y="1489"/>
                      <a:pt x="7605" y="1449"/>
                    </a:cubicBezTo>
                    <a:cubicBezTo>
                      <a:pt x="7514" y="1379"/>
                      <a:pt x="7425" y="1320"/>
                      <a:pt x="7345" y="1260"/>
                    </a:cubicBezTo>
                    <a:lnTo>
                      <a:pt x="7075" y="1049"/>
                    </a:lnTo>
                    <a:cubicBezTo>
                      <a:pt x="6985" y="980"/>
                      <a:pt x="6885" y="909"/>
                      <a:pt x="6785" y="850"/>
                    </a:cubicBezTo>
                    <a:cubicBezTo>
                      <a:pt x="6685" y="790"/>
                      <a:pt x="6586" y="730"/>
                      <a:pt x="6486" y="690"/>
                    </a:cubicBezTo>
                    <a:lnTo>
                      <a:pt x="6156" y="540"/>
                    </a:lnTo>
                    <a:cubicBezTo>
                      <a:pt x="6056" y="490"/>
                      <a:pt x="5946" y="450"/>
                      <a:pt x="5836" y="400"/>
                    </a:cubicBezTo>
                    <a:cubicBezTo>
                      <a:pt x="5776" y="380"/>
                      <a:pt x="5716" y="350"/>
                      <a:pt x="5656" y="330"/>
                    </a:cubicBezTo>
                    <a:cubicBezTo>
                      <a:pt x="5596" y="310"/>
                      <a:pt x="5546" y="300"/>
                      <a:pt x="5486" y="280"/>
                    </a:cubicBezTo>
                    <a:cubicBezTo>
                      <a:pt x="5367" y="250"/>
                      <a:pt x="5236" y="210"/>
                      <a:pt x="5116" y="170"/>
                    </a:cubicBezTo>
                    <a:cubicBezTo>
                      <a:pt x="4996" y="130"/>
                      <a:pt x="4877" y="101"/>
                      <a:pt x="4747" y="70"/>
                    </a:cubicBezTo>
                    <a:lnTo>
                      <a:pt x="4597" y="41"/>
                    </a:lnTo>
                    <a:lnTo>
                      <a:pt x="4587" y="41"/>
                    </a:lnTo>
                    <a:cubicBezTo>
                      <a:pt x="4527" y="30"/>
                      <a:pt x="4477" y="21"/>
                      <a:pt x="4427" y="21"/>
                    </a:cubicBezTo>
                    <a:cubicBezTo>
                      <a:pt x="4377" y="10"/>
                      <a:pt x="4317" y="1"/>
                      <a:pt x="42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63" name="Google Shape;1563;p50"/>
              <p:cNvSpPr/>
              <p:nvPr/>
            </p:nvSpPr>
            <p:spPr>
              <a:xfrm>
                <a:off x="4805325" y="4447125"/>
                <a:ext cx="576050" cy="405450"/>
              </a:xfrm>
              <a:custGeom>
                <a:avLst/>
                <a:gdLst/>
                <a:ahLst/>
                <a:cxnLst/>
                <a:rect l="l" t="t" r="r" b="b"/>
                <a:pathLst>
                  <a:path w="23042" h="16218" extrusionOk="0">
                    <a:moveTo>
                      <a:pt x="10752" y="660"/>
                    </a:moveTo>
                    <a:cubicBezTo>
                      <a:pt x="10772" y="660"/>
                      <a:pt x="10792" y="660"/>
                      <a:pt x="10821" y="671"/>
                    </a:cubicBezTo>
                    <a:cubicBezTo>
                      <a:pt x="10852" y="671"/>
                      <a:pt x="10892" y="680"/>
                      <a:pt x="10921" y="700"/>
                    </a:cubicBezTo>
                    <a:cubicBezTo>
                      <a:pt x="10972" y="720"/>
                      <a:pt x="11021" y="751"/>
                      <a:pt x="11061" y="791"/>
                    </a:cubicBezTo>
                    <a:cubicBezTo>
                      <a:pt x="11081" y="811"/>
                      <a:pt x="11112" y="831"/>
                      <a:pt x="11132" y="851"/>
                    </a:cubicBezTo>
                    <a:cubicBezTo>
                      <a:pt x="11132" y="860"/>
                      <a:pt x="11141" y="860"/>
                      <a:pt x="11141" y="871"/>
                    </a:cubicBezTo>
                    <a:cubicBezTo>
                      <a:pt x="11161" y="900"/>
                      <a:pt x="11181" y="920"/>
                      <a:pt x="11192" y="940"/>
                    </a:cubicBezTo>
                    <a:cubicBezTo>
                      <a:pt x="11212" y="960"/>
                      <a:pt x="11221" y="980"/>
                      <a:pt x="11241" y="1000"/>
                    </a:cubicBezTo>
                    <a:cubicBezTo>
                      <a:pt x="11252" y="1010"/>
                      <a:pt x="11272" y="1020"/>
                      <a:pt x="11281" y="1040"/>
                    </a:cubicBezTo>
                    <a:cubicBezTo>
                      <a:pt x="11292" y="1050"/>
                      <a:pt x="11292" y="1050"/>
                      <a:pt x="11292" y="1060"/>
                    </a:cubicBezTo>
                    <a:cubicBezTo>
                      <a:pt x="11301" y="1070"/>
                      <a:pt x="11301" y="1070"/>
                      <a:pt x="11301" y="1080"/>
                    </a:cubicBezTo>
                    <a:lnTo>
                      <a:pt x="11311" y="1080"/>
                    </a:lnTo>
                    <a:cubicBezTo>
                      <a:pt x="11261" y="1110"/>
                      <a:pt x="11212" y="1130"/>
                      <a:pt x="11172" y="1150"/>
                    </a:cubicBezTo>
                    <a:cubicBezTo>
                      <a:pt x="11101" y="1180"/>
                      <a:pt x="11041" y="1210"/>
                      <a:pt x="10981" y="1240"/>
                    </a:cubicBezTo>
                    <a:cubicBezTo>
                      <a:pt x="10972" y="1240"/>
                      <a:pt x="10961" y="1230"/>
                      <a:pt x="10952" y="1220"/>
                    </a:cubicBezTo>
                    <a:cubicBezTo>
                      <a:pt x="10921" y="1210"/>
                      <a:pt x="10892" y="1190"/>
                      <a:pt x="10872" y="1170"/>
                    </a:cubicBezTo>
                    <a:cubicBezTo>
                      <a:pt x="10812" y="1140"/>
                      <a:pt x="10752" y="1110"/>
                      <a:pt x="10702" y="1070"/>
                    </a:cubicBezTo>
                    <a:cubicBezTo>
                      <a:pt x="10662" y="1030"/>
                      <a:pt x="10622" y="980"/>
                      <a:pt x="10582" y="940"/>
                    </a:cubicBezTo>
                    <a:cubicBezTo>
                      <a:pt x="10562" y="900"/>
                      <a:pt x="10532" y="860"/>
                      <a:pt x="10512" y="811"/>
                    </a:cubicBezTo>
                    <a:cubicBezTo>
                      <a:pt x="10512" y="791"/>
                      <a:pt x="10502" y="771"/>
                      <a:pt x="10502" y="751"/>
                    </a:cubicBezTo>
                    <a:lnTo>
                      <a:pt x="10502" y="740"/>
                    </a:lnTo>
                    <a:lnTo>
                      <a:pt x="10502" y="731"/>
                    </a:lnTo>
                    <a:cubicBezTo>
                      <a:pt x="10512" y="731"/>
                      <a:pt x="10512" y="720"/>
                      <a:pt x="10522" y="720"/>
                    </a:cubicBezTo>
                    <a:cubicBezTo>
                      <a:pt x="10542" y="700"/>
                      <a:pt x="10562" y="691"/>
                      <a:pt x="10582" y="691"/>
                    </a:cubicBezTo>
                    <a:cubicBezTo>
                      <a:pt x="10602" y="680"/>
                      <a:pt x="10612" y="671"/>
                      <a:pt x="10632" y="671"/>
                    </a:cubicBezTo>
                    <a:cubicBezTo>
                      <a:pt x="10652" y="660"/>
                      <a:pt x="10672" y="660"/>
                      <a:pt x="10692" y="660"/>
                    </a:cubicBezTo>
                    <a:close/>
                    <a:moveTo>
                      <a:pt x="10382" y="221"/>
                    </a:moveTo>
                    <a:cubicBezTo>
                      <a:pt x="10422" y="221"/>
                      <a:pt x="10472" y="231"/>
                      <a:pt x="10512" y="241"/>
                    </a:cubicBezTo>
                    <a:cubicBezTo>
                      <a:pt x="10552" y="241"/>
                      <a:pt x="10582" y="251"/>
                      <a:pt x="10622" y="261"/>
                    </a:cubicBezTo>
                    <a:cubicBezTo>
                      <a:pt x="10662" y="271"/>
                      <a:pt x="10702" y="271"/>
                      <a:pt x="10742" y="281"/>
                    </a:cubicBezTo>
                    <a:cubicBezTo>
                      <a:pt x="10802" y="301"/>
                      <a:pt x="10872" y="321"/>
                      <a:pt x="10932" y="351"/>
                    </a:cubicBezTo>
                    <a:cubicBezTo>
                      <a:pt x="10952" y="351"/>
                      <a:pt x="10961" y="361"/>
                      <a:pt x="10972" y="371"/>
                    </a:cubicBezTo>
                    <a:cubicBezTo>
                      <a:pt x="10992" y="391"/>
                      <a:pt x="11001" y="401"/>
                      <a:pt x="11021" y="411"/>
                    </a:cubicBezTo>
                    <a:cubicBezTo>
                      <a:pt x="11032" y="431"/>
                      <a:pt x="11052" y="451"/>
                      <a:pt x="11061" y="471"/>
                    </a:cubicBezTo>
                    <a:cubicBezTo>
                      <a:pt x="11081" y="491"/>
                      <a:pt x="11092" y="511"/>
                      <a:pt x="11101" y="531"/>
                    </a:cubicBezTo>
                    <a:cubicBezTo>
                      <a:pt x="11101" y="540"/>
                      <a:pt x="11112" y="551"/>
                      <a:pt x="11112" y="571"/>
                    </a:cubicBezTo>
                    <a:lnTo>
                      <a:pt x="11112" y="651"/>
                    </a:lnTo>
                    <a:lnTo>
                      <a:pt x="11112" y="660"/>
                    </a:lnTo>
                    <a:cubicBezTo>
                      <a:pt x="11072" y="640"/>
                      <a:pt x="11041" y="620"/>
                      <a:pt x="11001" y="600"/>
                    </a:cubicBezTo>
                    <a:lnTo>
                      <a:pt x="10941" y="571"/>
                    </a:lnTo>
                    <a:cubicBezTo>
                      <a:pt x="10912" y="571"/>
                      <a:pt x="10892" y="560"/>
                      <a:pt x="10872" y="560"/>
                    </a:cubicBezTo>
                    <a:cubicBezTo>
                      <a:pt x="10821" y="551"/>
                      <a:pt x="10782" y="540"/>
                      <a:pt x="10742" y="540"/>
                    </a:cubicBezTo>
                    <a:lnTo>
                      <a:pt x="10732" y="540"/>
                    </a:lnTo>
                    <a:lnTo>
                      <a:pt x="10642" y="511"/>
                    </a:lnTo>
                    <a:cubicBezTo>
                      <a:pt x="10602" y="500"/>
                      <a:pt x="10572" y="500"/>
                      <a:pt x="10532" y="491"/>
                    </a:cubicBezTo>
                    <a:cubicBezTo>
                      <a:pt x="10472" y="491"/>
                      <a:pt x="10412" y="480"/>
                      <a:pt x="10352" y="480"/>
                    </a:cubicBezTo>
                    <a:lnTo>
                      <a:pt x="10292" y="480"/>
                    </a:lnTo>
                    <a:cubicBezTo>
                      <a:pt x="10172" y="480"/>
                      <a:pt x="10062" y="491"/>
                      <a:pt x="9953" y="500"/>
                    </a:cubicBezTo>
                    <a:cubicBezTo>
                      <a:pt x="9893" y="511"/>
                      <a:pt x="9822" y="520"/>
                      <a:pt x="9762" y="540"/>
                    </a:cubicBezTo>
                    <a:cubicBezTo>
                      <a:pt x="9702" y="551"/>
                      <a:pt x="9642" y="560"/>
                      <a:pt x="9583" y="580"/>
                    </a:cubicBezTo>
                    <a:cubicBezTo>
                      <a:pt x="9453" y="611"/>
                      <a:pt x="9323" y="631"/>
                      <a:pt x="9203" y="660"/>
                    </a:cubicBezTo>
                    <a:cubicBezTo>
                      <a:pt x="9133" y="671"/>
                      <a:pt x="9073" y="691"/>
                      <a:pt x="9013" y="700"/>
                    </a:cubicBezTo>
                    <a:cubicBezTo>
                      <a:pt x="8953" y="720"/>
                      <a:pt x="8893" y="731"/>
                      <a:pt x="8834" y="751"/>
                    </a:cubicBezTo>
                    <a:cubicBezTo>
                      <a:pt x="8714" y="780"/>
                      <a:pt x="8594" y="811"/>
                      <a:pt x="8474" y="860"/>
                    </a:cubicBezTo>
                    <a:lnTo>
                      <a:pt x="8384" y="891"/>
                    </a:lnTo>
                    <a:cubicBezTo>
                      <a:pt x="8364" y="900"/>
                      <a:pt x="8334" y="920"/>
                      <a:pt x="8304" y="930"/>
                    </a:cubicBezTo>
                    <a:cubicBezTo>
                      <a:pt x="8254" y="960"/>
                      <a:pt x="8214" y="1000"/>
                      <a:pt x="8174" y="1030"/>
                    </a:cubicBezTo>
                    <a:cubicBezTo>
                      <a:pt x="8154" y="1050"/>
                      <a:pt x="8134" y="1070"/>
                      <a:pt x="8114" y="1080"/>
                    </a:cubicBezTo>
                    <a:cubicBezTo>
                      <a:pt x="8104" y="1100"/>
                      <a:pt x="8094" y="1110"/>
                      <a:pt x="8084" y="1120"/>
                    </a:cubicBezTo>
                    <a:cubicBezTo>
                      <a:pt x="8074" y="1130"/>
                      <a:pt x="8064" y="1140"/>
                      <a:pt x="8054" y="1160"/>
                    </a:cubicBezTo>
                    <a:cubicBezTo>
                      <a:pt x="8044" y="1180"/>
                      <a:pt x="8024" y="1210"/>
                      <a:pt x="8014" y="1240"/>
                    </a:cubicBezTo>
                    <a:cubicBezTo>
                      <a:pt x="8014" y="1250"/>
                      <a:pt x="8004" y="1260"/>
                      <a:pt x="8004" y="1270"/>
                    </a:cubicBezTo>
                    <a:cubicBezTo>
                      <a:pt x="7994" y="1290"/>
                      <a:pt x="7984" y="1310"/>
                      <a:pt x="7984" y="1340"/>
                    </a:cubicBezTo>
                    <a:cubicBezTo>
                      <a:pt x="7984" y="1340"/>
                      <a:pt x="7984" y="1350"/>
                      <a:pt x="7994" y="1360"/>
                    </a:cubicBezTo>
                    <a:cubicBezTo>
                      <a:pt x="7984" y="1360"/>
                      <a:pt x="7974" y="1370"/>
                      <a:pt x="7964" y="1370"/>
                    </a:cubicBezTo>
                    <a:lnTo>
                      <a:pt x="7954" y="1370"/>
                    </a:lnTo>
                    <a:lnTo>
                      <a:pt x="7944" y="1380"/>
                    </a:lnTo>
                    <a:cubicBezTo>
                      <a:pt x="7904" y="1390"/>
                      <a:pt x="7874" y="1410"/>
                      <a:pt x="7844" y="1430"/>
                    </a:cubicBezTo>
                    <a:cubicBezTo>
                      <a:pt x="7824" y="1440"/>
                      <a:pt x="7804" y="1450"/>
                      <a:pt x="7784" y="1470"/>
                    </a:cubicBezTo>
                    <a:lnTo>
                      <a:pt x="7694" y="1530"/>
                    </a:lnTo>
                    <a:cubicBezTo>
                      <a:pt x="7684" y="1540"/>
                      <a:pt x="7684" y="1550"/>
                      <a:pt x="7674" y="1550"/>
                    </a:cubicBezTo>
                    <a:lnTo>
                      <a:pt x="7674" y="1540"/>
                    </a:lnTo>
                    <a:lnTo>
                      <a:pt x="7674" y="1430"/>
                    </a:lnTo>
                    <a:cubicBezTo>
                      <a:pt x="7684" y="1370"/>
                      <a:pt x="7704" y="1320"/>
                      <a:pt x="7714" y="1260"/>
                    </a:cubicBezTo>
                    <a:cubicBezTo>
                      <a:pt x="7724" y="1230"/>
                      <a:pt x="7734" y="1190"/>
                      <a:pt x="7744" y="1160"/>
                    </a:cubicBezTo>
                    <a:cubicBezTo>
                      <a:pt x="7754" y="1130"/>
                      <a:pt x="7764" y="1110"/>
                      <a:pt x="7784" y="1080"/>
                    </a:cubicBezTo>
                    <a:cubicBezTo>
                      <a:pt x="7784" y="1070"/>
                      <a:pt x="7784" y="1060"/>
                      <a:pt x="7794" y="1060"/>
                    </a:cubicBezTo>
                    <a:cubicBezTo>
                      <a:pt x="7794" y="1050"/>
                      <a:pt x="7804" y="1040"/>
                      <a:pt x="7814" y="1030"/>
                    </a:cubicBezTo>
                    <a:cubicBezTo>
                      <a:pt x="7824" y="1020"/>
                      <a:pt x="7834" y="1010"/>
                      <a:pt x="7844" y="990"/>
                    </a:cubicBezTo>
                    <a:cubicBezTo>
                      <a:pt x="7854" y="980"/>
                      <a:pt x="7864" y="980"/>
                      <a:pt x="7874" y="970"/>
                    </a:cubicBezTo>
                    <a:cubicBezTo>
                      <a:pt x="7964" y="911"/>
                      <a:pt x="8054" y="851"/>
                      <a:pt x="8154" y="800"/>
                    </a:cubicBezTo>
                    <a:cubicBezTo>
                      <a:pt x="8254" y="751"/>
                      <a:pt x="8344" y="711"/>
                      <a:pt x="8443" y="671"/>
                    </a:cubicBezTo>
                    <a:cubicBezTo>
                      <a:pt x="8514" y="651"/>
                      <a:pt x="8594" y="620"/>
                      <a:pt x="8663" y="600"/>
                    </a:cubicBezTo>
                    <a:cubicBezTo>
                      <a:pt x="8743" y="571"/>
                      <a:pt x="8814" y="551"/>
                      <a:pt x="8893" y="520"/>
                    </a:cubicBezTo>
                    <a:cubicBezTo>
                      <a:pt x="9043" y="471"/>
                      <a:pt x="9193" y="440"/>
                      <a:pt x="9343" y="401"/>
                    </a:cubicBezTo>
                    <a:cubicBezTo>
                      <a:pt x="9423" y="381"/>
                      <a:pt x="9493" y="361"/>
                      <a:pt x="9573" y="341"/>
                    </a:cubicBezTo>
                    <a:cubicBezTo>
                      <a:pt x="9613" y="341"/>
                      <a:pt x="9642" y="331"/>
                      <a:pt x="9682" y="321"/>
                    </a:cubicBezTo>
                    <a:cubicBezTo>
                      <a:pt x="9722" y="321"/>
                      <a:pt x="9762" y="311"/>
                      <a:pt x="9802" y="301"/>
                    </a:cubicBezTo>
                    <a:cubicBezTo>
                      <a:pt x="9873" y="281"/>
                      <a:pt x="9953" y="271"/>
                      <a:pt x="10033" y="261"/>
                    </a:cubicBezTo>
                    <a:cubicBezTo>
                      <a:pt x="10102" y="251"/>
                      <a:pt x="10172" y="231"/>
                      <a:pt x="10252" y="231"/>
                    </a:cubicBezTo>
                    <a:cubicBezTo>
                      <a:pt x="10292" y="221"/>
                      <a:pt x="10332" y="221"/>
                      <a:pt x="10382" y="221"/>
                    </a:cubicBezTo>
                    <a:close/>
                    <a:moveTo>
                      <a:pt x="10442" y="591"/>
                    </a:moveTo>
                    <a:cubicBezTo>
                      <a:pt x="10402" y="611"/>
                      <a:pt x="10372" y="631"/>
                      <a:pt x="10352" y="660"/>
                    </a:cubicBezTo>
                    <a:cubicBezTo>
                      <a:pt x="10342" y="680"/>
                      <a:pt x="10322" y="700"/>
                      <a:pt x="10322" y="731"/>
                    </a:cubicBezTo>
                    <a:cubicBezTo>
                      <a:pt x="10312" y="740"/>
                      <a:pt x="10312" y="760"/>
                      <a:pt x="10312" y="780"/>
                    </a:cubicBezTo>
                    <a:lnTo>
                      <a:pt x="10312" y="860"/>
                    </a:lnTo>
                    <a:cubicBezTo>
                      <a:pt x="10322" y="871"/>
                      <a:pt x="10322" y="880"/>
                      <a:pt x="10322" y="900"/>
                    </a:cubicBezTo>
                    <a:cubicBezTo>
                      <a:pt x="10332" y="920"/>
                      <a:pt x="10342" y="950"/>
                      <a:pt x="10352" y="970"/>
                    </a:cubicBezTo>
                    <a:lnTo>
                      <a:pt x="10412" y="1060"/>
                    </a:lnTo>
                    <a:cubicBezTo>
                      <a:pt x="10372" y="1080"/>
                      <a:pt x="10332" y="1100"/>
                      <a:pt x="10302" y="1120"/>
                    </a:cubicBezTo>
                    <a:cubicBezTo>
                      <a:pt x="10272" y="1140"/>
                      <a:pt x="10252" y="1150"/>
                      <a:pt x="10222" y="1160"/>
                    </a:cubicBezTo>
                    <a:cubicBezTo>
                      <a:pt x="10202" y="1180"/>
                      <a:pt x="10172" y="1190"/>
                      <a:pt x="10152" y="1210"/>
                    </a:cubicBezTo>
                    <a:cubicBezTo>
                      <a:pt x="10092" y="1230"/>
                      <a:pt x="10042" y="1260"/>
                      <a:pt x="9982" y="1280"/>
                    </a:cubicBezTo>
                    <a:cubicBezTo>
                      <a:pt x="9922" y="1300"/>
                      <a:pt x="9862" y="1320"/>
                      <a:pt x="9802" y="1350"/>
                    </a:cubicBezTo>
                    <a:lnTo>
                      <a:pt x="9713" y="1380"/>
                    </a:lnTo>
                    <a:cubicBezTo>
                      <a:pt x="9673" y="1390"/>
                      <a:pt x="9633" y="1400"/>
                      <a:pt x="9593" y="1420"/>
                    </a:cubicBezTo>
                    <a:cubicBezTo>
                      <a:pt x="9523" y="1440"/>
                      <a:pt x="9443" y="1450"/>
                      <a:pt x="9373" y="1480"/>
                    </a:cubicBezTo>
                    <a:cubicBezTo>
                      <a:pt x="9213" y="1520"/>
                      <a:pt x="9053" y="1560"/>
                      <a:pt x="8893" y="1590"/>
                    </a:cubicBezTo>
                    <a:cubicBezTo>
                      <a:pt x="8843" y="1600"/>
                      <a:pt x="8794" y="1610"/>
                      <a:pt x="8743" y="1610"/>
                    </a:cubicBezTo>
                    <a:cubicBezTo>
                      <a:pt x="8708" y="1615"/>
                      <a:pt x="8676" y="1617"/>
                      <a:pt x="8644" y="1617"/>
                    </a:cubicBezTo>
                    <a:cubicBezTo>
                      <a:pt x="8611" y="1617"/>
                      <a:pt x="8579" y="1615"/>
                      <a:pt x="8543" y="1610"/>
                    </a:cubicBezTo>
                    <a:cubicBezTo>
                      <a:pt x="8474" y="1600"/>
                      <a:pt x="8414" y="1590"/>
                      <a:pt x="8344" y="1580"/>
                    </a:cubicBezTo>
                    <a:cubicBezTo>
                      <a:pt x="8334" y="1580"/>
                      <a:pt x="8314" y="1580"/>
                      <a:pt x="8294" y="1570"/>
                    </a:cubicBezTo>
                    <a:cubicBezTo>
                      <a:pt x="8284" y="1570"/>
                      <a:pt x="8274" y="1560"/>
                      <a:pt x="8264" y="1560"/>
                    </a:cubicBezTo>
                    <a:cubicBezTo>
                      <a:pt x="8264" y="1550"/>
                      <a:pt x="8264" y="1550"/>
                      <a:pt x="8274" y="1550"/>
                    </a:cubicBezTo>
                    <a:cubicBezTo>
                      <a:pt x="8274" y="1520"/>
                      <a:pt x="8274" y="1500"/>
                      <a:pt x="8264" y="1470"/>
                    </a:cubicBezTo>
                    <a:cubicBezTo>
                      <a:pt x="8264" y="1460"/>
                      <a:pt x="8254" y="1440"/>
                      <a:pt x="8254" y="1420"/>
                    </a:cubicBezTo>
                    <a:cubicBezTo>
                      <a:pt x="8244" y="1420"/>
                      <a:pt x="8244" y="1410"/>
                      <a:pt x="8234" y="1400"/>
                    </a:cubicBezTo>
                    <a:cubicBezTo>
                      <a:pt x="8224" y="1390"/>
                      <a:pt x="8214" y="1390"/>
                      <a:pt x="8214" y="1380"/>
                    </a:cubicBezTo>
                    <a:cubicBezTo>
                      <a:pt x="8204" y="1370"/>
                      <a:pt x="8184" y="1360"/>
                      <a:pt x="8174" y="1360"/>
                    </a:cubicBezTo>
                    <a:cubicBezTo>
                      <a:pt x="8164" y="1360"/>
                      <a:pt x="8154" y="1350"/>
                      <a:pt x="8144" y="1350"/>
                    </a:cubicBezTo>
                    <a:lnTo>
                      <a:pt x="8114" y="1350"/>
                    </a:lnTo>
                    <a:cubicBezTo>
                      <a:pt x="8124" y="1340"/>
                      <a:pt x="8124" y="1330"/>
                      <a:pt x="8134" y="1320"/>
                    </a:cubicBezTo>
                    <a:cubicBezTo>
                      <a:pt x="8134" y="1310"/>
                      <a:pt x="8134" y="1300"/>
                      <a:pt x="8144" y="1300"/>
                    </a:cubicBezTo>
                    <a:cubicBezTo>
                      <a:pt x="8154" y="1270"/>
                      <a:pt x="8174" y="1240"/>
                      <a:pt x="8194" y="1210"/>
                    </a:cubicBezTo>
                    <a:cubicBezTo>
                      <a:pt x="8214" y="1190"/>
                      <a:pt x="8234" y="1160"/>
                      <a:pt x="8254" y="1140"/>
                    </a:cubicBezTo>
                    <a:cubicBezTo>
                      <a:pt x="8284" y="1120"/>
                      <a:pt x="8314" y="1100"/>
                      <a:pt x="8344" y="1070"/>
                    </a:cubicBezTo>
                    <a:cubicBezTo>
                      <a:pt x="8374" y="1050"/>
                      <a:pt x="8403" y="1030"/>
                      <a:pt x="8434" y="1020"/>
                    </a:cubicBezTo>
                    <a:cubicBezTo>
                      <a:pt x="8474" y="1000"/>
                      <a:pt x="8503" y="980"/>
                      <a:pt x="8543" y="970"/>
                    </a:cubicBezTo>
                    <a:cubicBezTo>
                      <a:pt x="8663" y="930"/>
                      <a:pt x="8783" y="900"/>
                      <a:pt x="8903" y="860"/>
                    </a:cubicBezTo>
                    <a:cubicBezTo>
                      <a:pt x="9023" y="831"/>
                      <a:pt x="9143" y="800"/>
                      <a:pt x="9263" y="780"/>
                    </a:cubicBezTo>
                    <a:cubicBezTo>
                      <a:pt x="9393" y="751"/>
                      <a:pt x="9523" y="720"/>
                      <a:pt x="9642" y="691"/>
                    </a:cubicBezTo>
                    <a:cubicBezTo>
                      <a:pt x="9702" y="680"/>
                      <a:pt x="9762" y="660"/>
                      <a:pt x="9833" y="651"/>
                    </a:cubicBezTo>
                    <a:cubicBezTo>
                      <a:pt x="9893" y="631"/>
                      <a:pt x="9953" y="620"/>
                      <a:pt x="10013" y="611"/>
                    </a:cubicBezTo>
                    <a:cubicBezTo>
                      <a:pt x="10053" y="611"/>
                      <a:pt x="10082" y="600"/>
                      <a:pt x="10112" y="600"/>
                    </a:cubicBezTo>
                    <a:lnTo>
                      <a:pt x="10162" y="600"/>
                    </a:lnTo>
                    <a:cubicBezTo>
                      <a:pt x="10242" y="591"/>
                      <a:pt x="10322" y="591"/>
                      <a:pt x="10402" y="591"/>
                    </a:cubicBezTo>
                    <a:close/>
                    <a:moveTo>
                      <a:pt x="10512" y="1180"/>
                    </a:moveTo>
                    <a:cubicBezTo>
                      <a:pt x="10532" y="1200"/>
                      <a:pt x="10552" y="1220"/>
                      <a:pt x="10582" y="1240"/>
                    </a:cubicBezTo>
                    <a:cubicBezTo>
                      <a:pt x="10572" y="1250"/>
                      <a:pt x="10552" y="1270"/>
                      <a:pt x="10542" y="1290"/>
                    </a:cubicBezTo>
                    <a:lnTo>
                      <a:pt x="10452" y="1380"/>
                    </a:lnTo>
                    <a:cubicBezTo>
                      <a:pt x="10412" y="1400"/>
                      <a:pt x="10362" y="1420"/>
                      <a:pt x="10322" y="1450"/>
                    </a:cubicBezTo>
                    <a:cubicBezTo>
                      <a:pt x="10272" y="1480"/>
                      <a:pt x="10232" y="1510"/>
                      <a:pt x="10182" y="1530"/>
                    </a:cubicBezTo>
                    <a:cubicBezTo>
                      <a:pt x="10082" y="1590"/>
                      <a:pt x="9982" y="1630"/>
                      <a:pt x="9873" y="1670"/>
                    </a:cubicBezTo>
                    <a:cubicBezTo>
                      <a:pt x="9813" y="1699"/>
                      <a:pt x="9742" y="1719"/>
                      <a:pt x="9682" y="1739"/>
                    </a:cubicBezTo>
                    <a:cubicBezTo>
                      <a:pt x="9633" y="1759"/>
                      <a:pt x="9573" y="1790"/>
                      <a:pt x="9523" y="1810"/>
                    </a:cubicBezTo>
                    <a:lnTo>
                      <a:pt x="9313" y="1870"/>
                    </a:lnTo>
                    <a:cubicBezTo>
                      <a:pt x="9243" y="1890"/>
                      <a:pt x="9173" y="1910"/>
                      <a:pt x="9093" y="1930"/>
                    </a:cubicBezTo>
                    <a:lnTo>
                      <a:pt x="8883" y="1990"/>
                    </a:lnTo>
                    <a:cubicBezTo>
                      <a:pt x="8814" y="1999"/>
                      <a:pt x="8743" y="2019"/>
                      <a:pt x="8663" y="2019"/>
                    </a:cubicBezTo>
                    <a:cubicBezTo>
                      <a:pt x="8643" y="2030"/>
                      <a:pt x="8614" y="2030"/>
                      <a:pt x="8583" y="2030"/>
                    </a:cubicBezTo>
                    <a:lnTo>
                      <a:pt x="8554" y="2030"/>
                    </a:lnTo>
                    <a:cubicBezTo>
                      <a:pt x="8543" y="2019"/>
                      <a:pt x="8534" y="2019"/>
                      <a:pt x="8523" y="2019"/>
                    </a:cubicBezTo>
                    <a:cubicBezTo>
                      <a:pt x="8503" y="2010"/>
                      <a:pt x="8474" y="1990"/>
                      <a:pt x="8454" y="1979"/>
                    </a:cubicBezTo>
                    <a:cubicBezTo>
                      <a:pt x="8423" y="1979"/>
                      <a:pt x="8403" y="1970"/>
                      <a:pt x="8374" y="1959"/>
                    </a:cubicBezTo>
                    <a:lnTo>
                      <a:pt x="8314" y="1959"/>
                    </a:lnTo>
                    <a:cubicBezTo>
                      <a:pt x="8304" y="1950"/>
                      <a:pt x="8284" y="1939"/>
                      <a:pt x="8274" y="1939"/>
                    </a:cubicBezTo>
                    <a:cubicBezTo>
                      <a:pt x="8234" y="1919"/>
                      <a:pt x="8204" y="1899"/>
                      <a:pt x="8164" y="1870"/>
                    </a:cubicBezTo>
                    <a:cubicBezTo>
                      <a:pt x="8164" y="1859"/>
                      <a:pt x="8154" y="1859"/>
                      <a:pt x="8144" y="1850"/>
                    </a:cubicBezTo>
                    <a:cubicBezTo>
                      <a:pt x="8164" y="1810"/>
                      <a:pt x="8184" y="1779"/>
                      <a:pt x="8204" y="1739"/>
                    </a:cubicBezTo>
                    <a:cubicBezTo>
                      <a:pt x="8204" y="1730"/>
                      <a:pt x="8214" y="1710"/>
                      <a:pt x="8224" y="1690"/>
                    </a:cubicBezTo>
                    <a:lnTo>
                      <a:pt x="8314" y="1719"/>
                    </a:lnTo>
                    <a:cubicBezTo>
                      <a:pt x="8344" y="1730"/>
                      <a:pt x="8384" y="1730"/>
                      <a:pt x="8423" y="1739"/>
                    </a:cubicBezTo>
                    <a:cubicBezTo>
                      <a:pt x="8514" y="1759"/>
                      <a:pt x="8594" y="1770"/>
                      <a:pt x="8683" y="1770"/>
                    </a:cubicBezTo>
                    <a:cubicBezTo>
                      <a:pt x="8763" y="1770"/>
                      <a:pt x="8854" y="1750"/>
                      <a:pt x="8933" y="1739"/>
                    </a:cubicBezTo>
                    <a:cubicBezTo>
                      <a:pt x="9013" y="1730"/>
                      <a:pt x="9093" y="1710"/>
                      <a:pt x="9173" y="1690"/>
                    </a:cubicBezTo>
                    <a:cubicBezTo>
                      <a:pt x="9243" y="1679"/>
                      <a:pt x="9323" y="1659"/>
                      <a:pt x="9393" y="1639"/>
                    </a:cubicBezTo>
                    <a:lnTo>
                      <a:pt x="9603" y="1580"/>
                    </a:lnTo>
                    <a:cubicBezTo>
                      <a:pt x="9673" y="1570"/>
                      <a:pt x="9742" y="1540"/>
                      <a:pt x="9813" y="1520"/>
                    </a:cubicBezTo>
                    <a:cubicBezTo>
                      <a:pt x="9873" y="1500"/>
                      <a:pt x="9933" y="1470"/>
                      <a:pt x="10002" y="1450"/>
                    </a:cubicBezTo>
                    <a:cubicBezTo>
                      <a:pt x="10062" y="1420"/>
                      <a:pt x="10122" y="1400"/>
                      <a:pt x="10172" y="1380"/>
                    </a:cubicBezTo>
                    <a:cubicBezTo>
                      <a:pt x="10222" y="1360"/>
                      <a:pt x="10262" y="1340"/>
                      <a:pt x="10312" y="1310"/>
                    </a:cubicBezTo>
                    <a:cubicBezTo>
                      <a:pt x="10332" y="1300"/>
                      <a:pt x="10352" y="1290"/>
                      <a:pt x="10372" y="1270"/>
                    </a:cubicBezTo>
                    <a:cubicBezTo>
                      <a:pt x="10392" y="1260"/>
                      <a:pt x="10422" y="1250"/>
                      <a:pt x="10442" y="1240"/>
                    </a:cubicBezTo>
                    <a:cubicBezTo>
                      <a:pt x="10462" y="1220"/>
                      <a:pt x="10492" y="1200"/>
                      <a:pt x="10512" y="1180"/>
                    </a:cubicBezTo>
                    <a:close/>
                    <a:moveTo>
                      <a:pt x="8064" y="1970"/>
                    </a:moveTo>
                    <a:cubicBezTo>
                      <a:pt x="8084" y="1990"/>
                      <a:pt x="8094" y="1999"/>
                      <a:pt x="8114" y="2010"/>
                    </a:cubicBezTo>
                    <a:cubicBezTo>
                      <a:pt x="8104" y="2019"/>
                      <a:pt x="8104" y="2019"/>
                      <a:pt x="8104" y="2030"/>
                    </a:cubicBezTo>
                    <a:cubicBezTo>
                      <a:pt x="8094" y="2050"/>
                      <a:pt x="8084" y="2059"/>
                      <a:pt x="8084" y="2079"/>
                    </a:cubicBezTo>
                    <a:cubicBezTo>
                      <a:pt x="8074" y="2090"/>
                      <a:pt x="8074" y="2110"/>
                      <a:pt x="8064" y="2119"/>
                    </a:cubicBezTo>
                    <a:cubicBezTo>
                      <a:pt x="8064" y="2139"/>
                      <a:pt x="8054" y="2159"/>
                      <a:pt x="8054" y="2169"/>
                    </a:cubicBezTo>
                    <a:cubicBezTo>
                      <a:pt x="8044" y="2189"/>
                      <a:pt x="8034" y="2209"/>
                      <a:pt x="8014" y="2229"/>
                    </a:cubicBezTo>
                    <a:cubicBezTo>
                      <a:pt x="8004" y="2259"/>
                      <a:pt x="7984" y="2289"/>
                      <a:pt x="7974" y="2319"/>
                    </a:cubicBezTo>
                    <a:cubicBezTo>
                      <a:pt x="7954" y="2369"/>
                      <a:pt x="7914" y="2419"/>
                      <a:pt x="7894" y="2459"/>
                    </a:cubicBezTo>
                    <a:cubicBezTo>
                      <a:pt x="7864" y="2519"/>
                      <a:pt x="7834" y="2579"/>
                      <a:pt x="7804" y="2629"/>
                    </a:cubicBezTo>
                    <a:cubicBezTo>
                      <a:pt x="7774" y="2689"/>
                      <a:pt x="7744" y="2739"/>
                      <a:pt x="7714" y="2799"/>
                    </a:cubicBezTo>
                    <a:cubicBezTo>
                      <a:pt x="7694" y="2829"/>
                      <a:pt x="7684" y="2858"/>
                      <a:pt x="7664" y="2898"/>
                    </a:cubicBezTo>
                    <a:cubicBezTo>
                      <a:pt x="7655" y="2909"/>
                      <a:pt x="7644" y="2929"/>
                      <a:pt x="7635" y="2949"/>
                    </a:cubicBezTo>
                    <a:cubicBezTo>
                      <a:pt x="7584" y="3029"/>
                      <a:pt x="7535" y="3118"/>
                      <a:pt x="7484" y="3198"/>
                    </a:cubicBezTo>
                    <a:cubicBezTo>
                      <a:pt x="7464" y="3238"/>
                      <a:pt x="7444" y="3278"/>
                      <a:pt x="7415" y="3318"/>
                    </a:cubicBezTo>
                    <a:cubicBezTo>
                      <a:pt x="7395" y="3358"/>
                      <a:pt x="7364" y="3398"/>
                      <a:pt x="7344" y="3438"/>
                    </a:cubicBezTo>
                    <a:cubicBezTo>
                      <a:pt x="7284" y="3528"/>
                      <a:pt x="7235" y="3628"/>
                      <a:pt x="7185" y="3718"/>
                    </a:cubicBezTo>
                    <a:lnTo>
                      <a:pt x="7185" y="3728"/>
                    </a:lnTo>
                    <a:cubicBezTo>
                      <a:pt x="7185" y="3738"/>
                      <a:pt x="7175" y="3748"/>
                      <a:pt x="7165" y="3758"/>
                    </a:cubicBezTo>
                    <a:cubicBezTo>
                      <a:pt x="7145" y="3728"/>
                      <a:pt x="7125" y="3708"/>
                      <a:pt x="7105" y="3688"/>
                    </a:cubicBezTo>
                    <a:cubicBezTo>
                      <a:pt x="7135" y="3628"/>
                      <a:pt x="7175" y="3568"/>
                      <a:pt x="7204" y="3508"/>
                    </a:cubicBezTo>
                    <a:cubicBezTo>
                      <a:pt x="7224" y="3478"/>
                      <a:pt x="7235" y="3458"/>
                      <a:pt x="7255" y="3428"/>
                    </a:cubicBezTo>
                    <a:cubicBezTo>
                      <a:pt x="7275" y="3388"/>
                      <a:pt x="7284" y="3358"/>
                      <a:pt x="7304" y="3318"/>
                    </a:cubicBezTo>
                    <a:cubicBezTo>
                      <a:pt x="7335" y="3258"/>
                      <a:pt x="7355" y="3198"/>
                      <a:pt x="7375" y="3129"/>
                    </a:cubicBezTo>
                    <a:cubicBezTo>
                      <a:pt x="7404" y="3069"/>
                      <a:pt x="7424" y="3009"/>
                      <a:pt x="7455" y="2958"/>
                    </a:cubicBezTo>
                    <a:cubicBezTo>
                      <a:pt x="7475" y="2898"/>
                      <a:pt x="7515" y="2849"/>
                      <a:pt x="7544" y="2799"/>
                    </a:cubicBezTo>
                    <a:cubicBezTo>
                      <a:pt x="7584" y="2729"/>
                      <a:pt x="7624" y="2669"/>
                      <a:pt x="7664" y="2609"/>
                    </a:cubicBezTo>
                    <a:cubicBezTo>
                      <a:pt x="7694" y="2559"/>
                      <a:pt x="7724" y="2499"/>
                      <a:pt x="7764" y="2439"/>
                    </a:cubicBezTo>
                    <a:cubicBezTo>
                      <a:pt x="7804" y="2389"/>
                      <a:pt x="7844" y="2339"/>
                      <a:pt x="7884" y="2279"/>
                    </a:cubicBezTo>
                    <a:cubicBezTo>
                      <a:pt x="7924" y="2219"/>
                      <a:pt x="7964" y="2159"/>
                      <a:pt x="7994" y="2099"/>
                    </a:cubicBezTo>
                    <a:cubicBezTo>
                      <a:pt x="8024" y="2059"/>
                      <a:pt x="8044" y="2019"/>
                      <a:pt x="8064" y="1970"/>
                    </a:cubicBezTo>
                    <a:close/>
                    <a:moveTo>
                      <a:pt x="8124" y="1500"/>
                    </a:moveTo>
                    <a:cubicBezTo>
                      <a:pt x="8134" y="1500"/>
                      <a:pt x="8134" y="1510"/>
                      <a:pt x="8134" y="1520"/>
                    </a:cubicBezTo>
                    <a:lnTo>
                      <a:pt x="8134" y="1530"/>
                    </a:lnTo>
                    <a:cubicBezTo>
                      <a:pt x="8124" y="1580"/>
                      <a:pt x="8104" y="1620"/>
                      <a:pt x="8084" y="1659"/>
                    </a:cubicBezTo>
                    <a:cubicBezTo>
                      <a:pt x="8054" y="1719"/>
                      <a:pt x="8024" y="1779"/>
                      <a:pt x="7984" y="1830"/>
                    </a:cubicBezTo>
                    <a:cubicBezTo>
                      <a:pt x="7954" y="1890"/>
                      <a:pt x="7914" y="1950"/>
                      <a:pt x="7884" y="2010"/>
                    </a:cubicBezTo>
                    <a:cubicBezTo>
                      <a:pt x="7854" y="2079"/>
                      <a:pt x="7814" y="2139"/>
                      <a:pt x="7774" y="2189"/>
                    </a:cubicBezTo>
                    <a:cubicBezTo>
                      <a:pt x="7734" y="2249"/>
                      <a:pt x="7694" y="2299"/>
                      <a:pt x="7655" y="2349"/>
                    </a:cubicBezTo>
                    <a:cubicBezTo>
                      <a:pt x="7615" y="2409"/>
                      <a:pt x="7584" y="2469"/>
                      <a:pt x="7544" y="2529"/>
                    </a:cubicBezTo>
                    <a:cubicBezTo>
                      <a:pt x="7504" y="2589"/>
                      <a:pt x="7475" y="2649"/>
                      <a:pt x="7435" y="2699"/>
                    </a:cubicBezTo>
                    <a:cubicBezTo>
                      <a:pt x="7395" y="2759"/>
                      <a:pt x="7364" y="2819"/>
                      <a:pt x="7335" y="2878"/>
                    </a:cubicBezTo>
                    <a:cubicBezTo>
                      <a:pt x="7295" y="2938"/>
                      <a:pt x="7275" y="3009"/>
                      <a:pt x="7244" y="3078"/>
                    </a:cubicBezTo>
                    <a:cubicBezTo>
                      <a:pt x="7215" y="3158"/>
                      <a:pt x="7195" y="3229"/>
                      <a:pt x="7155" y="3309"/>
                    </a:cubicBezTo>
                    <a:cubicBezTo>
                      <a:pt x="7135" y="3348"/>
                      <a:pt x="7115" y="3388"/>
                      <a:pt x="7095" y="3418"/>
                    </a:cubicBezTo>
                    <a:cubicBezTo>
                      <a:pt x="7065" y="3458"/>
                      <a:pt x="7045" y="3498"/>
                      <a:pt x="7015" y="3538"/>
                    </a:cubicBezTo>
                    <a:cubicBezTo>
                      <a:pt x="6995" y="3588"/>
                      <a:pt x="6975" y="3628"/>
                      <a:pt x="6955" y="3668"/>
                    </a:cubicBezTo>
                    <a:cubicBezTo>
                      <a:pt x="6925" y="3708"/>
                      <a:pt x="6905" y="3738"/>
                      <a:pt x="6875" y="3778"/>
                    </a:cubicBezTo>
                    <a:lnTo>
                      <a:pt x="6815" y="3838"/>
                    </a:lnTo>
                    <a:cubicBezTo>
                      <a:pt x="6785" y="3858"/>
                      <a:pt x="6745" y="3878"/>
                      <a:pt x="6705" y="3898"/>
                    </a:cubicBezTo>
                    <a:cubicBezTo>
                      <a:pt x="6695" y="3898"/>
                      <a:pt x="6685" y="3908"/>
                      <a:pt x="6665" y="3908"/>
                    </a:cubicBezTo>
                    <a:lnTo>
                      <a:pt x="6635" y="3908"/>
                    </a:lnTo>
                    <a:lnTo>
                      <a:pt x="6635" y="3898"/>
                    </a:lnTo>
                    <a:lnTo>
                      <a:pt x="6635" y="3768"/>
                    </a:lnTo>
                    <a:lnTo>
                      <a:pt x="6635" y="3698"/>
                    </a:lnTo>
                    <a:cubicBezTo>
                      <a:pt x="6635" y="3678"/>
                      <a:pt x="6635" y="3658"/>
                      <a:pt x="6645" y="3638"/>
                    </a:cubicBezTo>
                    <a:cubicBezTo>
                      <a:pt x="6645" y="3608"/>
                      <a:pt x="6655" y="3578"/>
                      <a:pt x="6655" y="3548"/>
                    </a:cubicBezTo>
                    <a:cubicBezTo>
                      <a:pt x="6685" y="3488"/>
                      <a:pt x="6705" y="3428"/>
                      <a:pt x="6735" y="3358"/>
                    </a:cubicBezTo>
                    <a:cubicBezTo>
                      <a:pt x="6775" y="3249"/>
                      <a:pt x="6815" y="3138"/>
                      <a:pt x="6865" y="3038"/>
                    </a:cubicBezTo>
                    <a:cubicBezTo>
                      <a:pt x="6925" y="2909"/>
                      <a:pt x="6985" y="2789"/>
                      <a:pt x="7055" y="2669"/>
                    </a:cubicBezTo>
                    <a:cubicBezTo>
                      <a:pt x="7085" y="2609"/>
                      <a:pt x="7115" y="2549"/>
                      <a:pt x="7155" y="2489"/>
                    </a:cubicBezTo>
                    <a:cubicBezTo>
                      <a:pt x="7185" y="2429"/>
                      <a:pt x="7224" y="2369"/>
                      <a:pt x="7264" y="2319"/>
                    </a:cubicBezTo>
                    <a:cubicBezTo>
                      <a:pt x="7315" y="2239"/>
                      <a:pt x="7364" y="2169"/>
                      <a:pt x="7424" y="2099"/>
                    </a:cubicBezTo>
                    <a:cubicBezTo>
                      <a:pt x="7475" y="2030"/>
                      <a:pt x="7524" y="1950"/>
                      <a:pt x="7575" y="1890"/>
                    </a:cubicBezTo>
                    <a:cubicBezTo>
                      <a:pt x="7615" y="1839"/>
                      <a:pt x="7664" y="1790"/>
                      <a:pt x="7704" y="1750"/>
                    </a:cubicBezTo>
                    <a:cubicBezTo>
                      <a:pt x="7734" y="1719"/>
                      <a:pt x="7754" y="1699"/>
                      <a:pt x="7784" y="1679"/>
                    </a:cubicBezTo>
                    <a:cubicBezTo>
                      <a:pt x="7804" y="1650"/>
                      <a:pt x="7834" y="1630"/>
                      <a:pt x="7854" y="1610"/>
                    </a:cubicBezTo>
                    <a:cubicBezTo>
                      <a:pt x="7884" y="1600"/>
                      <a:pt x="7904" y="1580"/>
                      <a:pt x="7924" y="1570"/>
                    </a:cubicBezTo>
                    <a:cubicBezTo>
                      <a:pt x="7964" y="1540"/>
                      <a:pt x="8004" y="1520"/>
                      <a:pt x="8054" y="1510"/>
                    </a:cubicBezTo>
                    <a:cubicBezTo>
                      <a:pt x="8064" y="1500"/>
                      <a:pt x="8074" y="1500"/>
                      <a:pt x="8094" y="1500"/>
                    </a:cubicBezTo>
                    <a:close/>
                    <a:moveTo>
                      <a:pt x="16117" y="3009"/>
                    </a:moveTo>
                    <a:cubicBezTo>
                      <a:pt x="16177" y="3018"/>
                      <a:pt x="16237" y="3038"/>
                      <a:pt x="16297" y="3058"/>
                    </a:cubicBezTo>
                    <a:lnTo>
                      <a:pt x="16307" y="3069"/>
                    </a:lnTo>
                    <a:lnTo>
                      <a:pt x="16317" y="3078"/>
                    </a:lnTo>
                    <a:cubicBezTo>
                      <a:pt x="16337" y="3098"/>
                      <a:pt x="16347" y="3129"/>
                      <a:pt x="16357" y="3149"/>
                    </a:cubicBezTo>
                    <a:cubicBezTo>
                      <a:pt x="16337" y="3149"/>
                      <a:pt x="16327" y="3158"/>
                      <a:pt x="16307" y="3158"/>
                    </a:cubicBezTo>
                    <a:lnTo>
                      <a:pt x="16267" y="3158"/>
                    </a:lnTo>
                    <a:cubicBezTo>
                      <a:pt x="16247" y="3169"/>
                      <a:pt x="16227" y="3169"/>
                      <a:pt x="16217" y="3178"/>
                    </a:cubicBezTo>
                    <a:cubicBezTo>
                      <a:pt x="16197" y="3198"/>
                      <a:pt x="16177" y="3209"/>
                      <a:pt x="16157" y="3218"/>
                    </a:cubicBezTo>
                    <a:cubicBezTo>
                      <a:pt x="16137" y="3229"/>
                      <a:pt x="16108" y="3238"/>
                      <a:pt x="16088" y="3249"/>
                    </a:cubicBezTo>
                    <a:cubicBezTo>
                      <a:pt x="16068" y="3258"/>
                      <a:pt x="16048" y="3269"/>
                      <a:pt x="16028" y="3269"/>
                    </a:cubicBezTo>
                    <a:cubicBezTo>
                      <a:pt x="15977" y="3289"/>
                      <a:pt x="15928" y="3318"/>
                      <a:pt x="15877" y="3338"/>
                    </a:cubicBezTo>
                    <a:cubicBezTo>
                      <a:pt x="15837" y="3358"/>
                      <a:pt x="15788" y="3378"/>
                      <a:pt x="15737" y="3398"/>
                    </a:cubicBezTo>
                    <a:cubicBezTo>
                      <a:pt x="15688" y="3418"/>
                      <a:pt x="15648" y="3428"/>
                      <a:pt x="15598" y="3458"/>
                    </a:cubicBezTo>
                    <a:cubicBezTo>
                      <a:pt x="15498" y="3498"/>
                      <a:pt x="15408" y="3548"/>
                      <a:pt x="15328" y="3598"/>
                    </a:cubicBezTo>
                    <a:cubicBezTo>
                      <a:pt x="15228" y="3648"/>
                      <a:pt x="15138" y="3698"/>
                      <a:pt x="15048" y="3758"/>
                    </a:cubicBezTo>
                    <a:cubicBezTo>
                      <a:pt x="14958" y="3818"/>
                      <a:pt x="14878" y="3878"/>
                      <a:pt x="14789" y="3938"/>
                    </a:cubicBezTo>
                    <a:cubicBezTo>
                      <a:pt x="14709" y="3998"/>
                      <a:pt x="14629" y="4057"/>
                      <a:pt x="14549" y="4128"/>
                    </a:cubicBezTo>
                    <a:cubicBezTo>
                      <a:pt x="14469" y="4197"/>
                      <a:pt x="14399" y="4268"/>
                      <a:pt x="14319" y="4337"/>
                    </a:cubicBezTo>
                    <a:lnTo>
                      <a:pt x="14269" y="4388"/>
                    </a:lnTo>
                    <a:cubicBezTo>
                      <a:pt x="14299" y="4337"/>
                      <a:pt x="14339" y="4277"/>
                      <a:pt x="14369" y="4228"/>
                    </a:cubicBezTo>
                    <a:lnTo>
                      <a:pt x="14609" y="3928"/>
                    </a:lnTo>
                    <a:cubicBezTo>
                      <a:pt x="14689" y="3838"/>
                      <a:pt x="14778" y="3748"/>
                      <a:pt x="14878" y="3668"/>
                    </a:cubicBezTo>
                    <a:cubicBezTo>
                      <a:pt x="14968" y="3598"/>
                      <a:pt x="15068" y="3528"/>
                      <a:pt x="15158" y="3458"/>
                    </a:cubicBezTo>
                    <a:cubicBezTo>
                      <a:pt x="15288" y="3378"/>
                      <a:pt x="15418" y="3298"/>
                      <a:pt x="15558" y="3229"/>
                    </a:cubicBezTo>
                    <a:cubicBezTo>
                      <a:pt x="15688" y="3158"/>
                      <a:pt x="15817" y="3098"/>
                      <a:pt x="15957" y="3049"/>
                    </a:cubicBezTo>
                    <a:cubicBezTo>
                      <a:pt x="15997" y="3029"/>
                      <a:pt x="16048" y="3018"/>
                      <a:pt x="16088" y="3009"/>
                    </a:cubicBezTo>
                    <a:close/>
                    <a:moveTo>
                      <a:pt x="16387" y="3229"/>
                    </a:moveTo>
                    <a:lnTo>
                      <a:pt x="16387" y="3269"/>
                    </a:lnTo>
                    <a:cubicBezTo>
                      <a:pt x="16387" y="3278"/>
                      <a:pt x="16397" y="3289"/>
                      <a:pt x="16397" y="3298"/>
                    </a:cubicBezTo>
                    <a:lnTo>
                      <a:pt x="16397" y="3338"/>
                    </a:lnTo>
                    <a:lnTo>
                      <a:pt x="16397" y="3348"/>
                    </a:lnTo>
                    <a:cubicBezTo>
                      <a:pt x="16387" y="3368"/>
                      <a:pt x="16377" y="3388"/>
                      <a:pt x="16357" y="3398"/>
                    </a:cubicBezTo>
                    <a:cubicBezTo>
                      <a:pt x="16337" y="3428"/>
                      <a:pt x="16307" y="3448"/>
                      <a:pt x="16277" y="3468"/>
                    </a:cubicBezTo>
                    <a:cubicBezTo>
                      <a:pt x="16227" y="3508"/>
                      <a:pt x="16167" y="3538"/>
                      <a:pt x="16108" y="3568"/>
                    </a:cubicBezTo>
                    <a:lnTo>
                      <a:pt x="15897" y="3688"/>
                    </a:lnTo>
                    <a:cubicBezTo>
                      <a:pt x="15757" y="3758"/>
                      <a:pt x="15608" y="3808"/>
                      <a:pt x="15468" y="3868"/>
                    </a:cubicBezTo>
                    <a:cubicBezTo>
                      <a:pt x="15328" y="3928"/>
                      <a:pt x="15178" y="3988"/>
                      <a:pt x="15038" y="4048"/>
                    </a:cubicBezTo>
                    <a:cubicBezTo>
                      <a:pt x="14968" y="4077"/>
                      <a:pt x="14889" y="4108"/>
                      <a:pt x="14818" y="4148"/>
                    </a:cubicBezTo>
                    <a:cubicBezTo>
                      <a:pt x="14749" y="4177"/>
                      <a:pt x="14678" y="4217"/>
                      <a:pt x="14609" y="4257"/>
                    </a:cubicBezTo>
                    <a:cubicBezTo>
                      <a:pt x="14429" y="4377"/>
                      <a:pt x="14259" y="4517"/>
                      <a:pt x="14119" y="4687"/>
                    </a:cubicBezTo>
                    <a:cubicBezTo>
                      <a:pt x="14129" y="4667"/>
                      <a:pt x="14129" y="4647"/>
                      <a:pt x="14139" y="4627"/>
                    </a:cubicBezTo>
                    <a:cubicBezTo>
                      <a:pt x="14159" y="4607"/>
                      <a:pt x="14179" y="4577"/>
                      <a:pt x="14209" y="4557"/>
                    </a:cubicBezTo>
                    <a:cubicBezTo>
                      <a:pt x="14249" y="4517"/>
                      <a:pt x="14289" y="4477"/>
                      <a:pt x="14319" y="4437"/>
                    </a:cubicBezTo>
                    <a:cubicBezTo>
                      <a:pt x="14399" y="4368"/>
                      <a:pt x="14478" y="4297"/>
                      <a:pt x="14549" y="4228"/>
                    </a:cubicBezTo>
                    <a:cubicBezTo>
                      <a:pt x="14598" y="4188"/>
                      <a:pt x="14649" y="4148"/>
                      <a:pt x="14689" y="4117"/>
                    </a:cubicBezTo>
                    <a:lnTo>
                      <a:pt x="14838" y="3998"/>
                    </a:lnTo>
                    <a:lnTo>
                      <a:pt x="14849" y="3998"/>
                    </a:lnTo>
                    <a:cubicBezTo>
                      <a:pt x="14849" y="3998"/>
                      <a:pt x="14849" y="3988"/>
                      <a:pt x="14858" y="3988"/>
                    </a:cubicBezTo>
                    <a:cubicBezTo>
                      <a:pt x="14858" y="3988"/>
                      <a:pt x="14869" y="3978"/>
                      <a:pt x="14878" y="3978"/>
                    </a:cubicBezTo>
                    <a:cubicBezTo>
                      <a:pt x="15048" y="3858"/>
                      <a:pt x="15218" y="3748"/>
                      <a:pt x="15408" y="3658"/>
                    </a:cubicBezTo>
                    <a:cubicBezTo>
                      <a:pt x="15448" y="3628"/>
                      <a:pt x="15498" y="3608"/>
                      <a:pt x="15548" y="3578"/>
                    </a:cubicBezTo>
                    <a:cubicBezTo>
                      <a:pt x="15568" y="3568"/>
                      <a:pt x="15598" y="3558"/>
                      <a:pt x="15618" y="3548"/>
                    </a:cubicBezTo>
                    <a:cubicBezTo>
                      <a:pt x="15648" y="3538"/>
                      <a:pt x="15677" y="3528"/>
                      <a:pt x="15697" y="3518"/>
                    </a:cubicBezTo>
                    <a:cubicBezTo>
                      <a:pt x="15777" y="3488"/>
                      <a:pt x="15848" y="3458"/>
                      <a:pt x="15917" y="3428"/>
                    </a:cubicBezTo>
                    <a:cubicBezTo>
                      <a:pt x="15988" y="3398"/>
                      <a:pt x="16057" y="3378"/>
                      <a:pt x="16128" y="3348"/>
                    </a:cubicBezTo>
                    <a:cubicBezTo>
                      <a:pt x="16157" y="3338"/>
                      <a:pt x="16187" y="3329"/>
                      <a:pt x="16217" y="3309"/>
                    </a:cubicBezTo>
                    <a:cubicBezTo>
                      <a:pt x="16237" y="3309"/>
                      <a:pt x="16247" y="3298"/>
                      <a:pt x="16257" y="3298"/>
                    </a:cubicBezTo>
                    <a:cubicBezTo>
                      <a:pt x="16267" y="3289"/>
                      <a:pt x="16267" y="3289"/>
                      <a:pt x="16277" y="3289"/>
                    </a:cubicBezTo>
                    <a:cubicBezTo>
                      <a:pt x="16287" y="3278"/>
                      <a:pt x="16297" y="3269"/>
                      <a:pt x="16307" y="3269"/>
                    </a:cubicBezTo>
                    <a:cubicBezTo>
                      <a:pt x="16317" y="3258"/>
                      <a:pt x="16327" y="3258"/>
                      <a:pt x="16337" y="3249"/>
                    </a:cubicBezTo>
                    <a:cubicBezTo>
                      <a:pt x="16347" y="3249"/>
                      <a:pt x="16367" y="3238"/>
                      <a:pt x="16387" y="3229"/>
                    </a:cubicBezTo>
                    <a:close/>
                    <a:moveTo>
                      <a:pt x="17466" y="2809"/>
                    </a:moveTo>
                    <a:cubicBezTo>
                      <a:pt x="17576" y="2819"/>
                      <a:pt x="17696" y="2819"/>
                      <a:pt x="17806" y="2829"/>
                    </a:cubicBezTo>
                    <a:cubicBezTo>
                      <a:pt x="17846" y="2829"/>
                      <a:pt x="17876" y="2829"/>
                      <a:pt x="17916" y="2839"/>
                    </a:cubicBezTo>
                    <a:cubicBezTo>
                      <a:pt x="17976" y="2849"/>
                      <a:pt x="18046" y="2869"/>
                      <a:pt x="18106" y="2878"/>
                    </a:cubicBezTo>
                    <a:cubicBezTo>
                      <a:pt x="18186" y="2898"/>
                      <a:pt x="18266" y="2909"/>
                      <a:pt x="18335" y="2918"/>
                    </a:cubicBezTo>
                    <a:cubicBezTo>
                      <a:pt x="18446" y="2938"/>
                      <a:pt x="18555" y="2958"/>
                      <a:pt x="18665" y="2989"/>
                    </a:cubicBezTo>
                    <a:cubicBezTo>
                      <a:pt x="18725" y="2998"/>
                      <a:pt x="18775" y="3009"/>
                      <a:pt x="18835" y="3018"/>
                    </a:cubicBezTo>
                    <a:cubicBezTo>
                      <a:pt x="18885" y="3029"/>
                      <a:pt x="18945" y="3038"/>
                      <a:pt x="18995" y="3058"/>
                    </a:cubicBezTo>
                    <a:cubicBezTo>
                      <a:pt x="19105" y="3078"/>
                      <a:pt x="19205" y="3118"/>
                      <a:pt x="19305" y="3149"/>
                    </a:cubicBezTo>
                    <a:cubicBezTo>
                      <a:pt x="19394" y="3189"/>
                      <a:pt x="19485" y="3218"/>
                      <a:pt x="19574" y="3269"/>
                    </a:cubicBezTo>
                    <a:cubicBezTo>
                      <a:pt x="19625" y="3289"/>
                      <a:pt x="19674" y="3309"/>
                      <a:pt x="19725" y="3338"/>
                    </a:cubicBezTo>
                    <a:cubicBezTo>
                      <a:pt x="19774" y="3358"/>
                      <a:pt x="19824" y="3388"/>
                      <a:pt x="19874" y="3408"/>
                    </a:cubicBezTo>
                    <a:cubicBezTo>
                      <a:pt x="19924" y="3438"/>
                      <a:pt x="19964" y="3458"/>
                      <a:pt x="20014" y="3488"/>
                    </a:cubicBezTo>
                    <a:cubicBezTo>
                      <a:pt x="20064" y="3518"/>
                      <a:pt x="20114" y="3548"/>
                      <a:pt x="20154" y="3578"/>
                    </a:cubicBezTo>
                    <a:cubicBezTo>
                      <a:pt x="20204" y="3608"/>
                      <a:pt x="20244" y="3648"/>
                      <a:pt x="20294" y="3678"/>
                    </a:cubicBezTo>
                    <a:cubicBezTo>
                      <a:pt x="20334" y="3708"/>
                      <a:pt x="20384" y="3738"/>
                      <a:pt x="20424" y="3778"/>
                    </a:cubicBezTo>
                    <a:lnTo>
                      <a:pt x="20434" y="3778"/>
                    </a:lnTo>
                    <a:lnTo>
                      <a:pt x="20434" y="3788"/>
                    </a:lnTo>
                    <a:cubicBezTo>
                      <a:pt x="20524" y="3858"/>
                      <a:pt x="20593" y="3938"/>
                      <a:pt x="20664" y="4008"/>
                    </a:cubicBezTo>
                    <a:cubicBezTo>
                      <a:pt x="20733" y="4097"/>
                      <a:pt x="20804" y="4177"/>
                      <a:pt x="20873" y="4268"/>
                    </a:cubicBezTo>
                    <a:cubicBezTo>
                      <a:pt x="20884" y="4288"/>
                      <a:pt x="20904" y="4308"/>
                      <a:pt x="20924" y="4328"/>
                    </a:cubicBezTo>
                    <a:cubicBezTo>
                      <a:pt x="20953" y="4388"/>
                      <a:pt x="20993" y="4437"/>
                      <a:pt x="21023" y="4497"/>
                    </a:cubicBezTo>
                    <a:cubicBezTo>
                      <a:pt x="21053" y="4567"/>
                      <a:pt x="21093" y="4637"/>
                      <a:pt x="21113" y="4697"/>
                    </a:cubicBezTo>
                    <a:cubicBezTo>
                      <a:pt x="21143" y="4777"/>
                      <a:pt x="21163" y="4847"/>
                      <a:pt x="21173" y="4917"/>
                    </a:cubicBezTo>
                    <a:lnTo>
                      <a:pt x="21173" y="5047"/>
                    </a:lnTo>
                    <a:cubicBezTo>
                      <a:pt x="21173" y="5067"/>
                      <a:pt x="21163" y="5087"/>
                      <a:pt x="21163" y="5107"/>
                    </a:cubicBezTo>
                    <a:lnTo>
                      <a:pt x="21163" y="5137"/>
                    </a:lnTo>
                    <a:lnTo>
                      <a:pt x="21163" y="5167"/>
                    </a:lnTo>
                    <a:cubicBezTo>
                      <a:pt x="21123" y="5177"/>
                      <a:pt x="21083" y="5197"/>
                      <a:pt x="21043" y="5217"/>
                    </a:cubicBezTo>
                    <a:cubicBezTo>
                      <a:pt x="21033" y="5217"/>
                      <a:pt x="21013" y="5227"/>
                      <a:pt x="21003" y="5237"/>
                    </a:cubicBezTo>
                    <a:lnTo>
                      <a:pt x="21003" y="5197"/>
                    </a:lnTo>
                    <a:cubicBezTo>
                      <a:pt x="21013" y="5127"/>
                      <a:pt x="21003" y="5057"/>
                      <a:pt x="21003" y="4987"/>
                    </a:cubicBezTo>
                    <a:cubicBezTo>
                      <a:pt x="20983" y="4857"/>
                      <a:pt x="20953" y="4747"/>
                      <a:pt x="20913" y="4627"/>
                    </a:cubicBezTo>
                    <a:cubicBezTo>
                      <a:pt x="20873" y="4497"/>
                      <a:pt x="20804" y="4368"/>
                      <a:pt x="20713" y="4257"/>
                    </a:cubicBezTo>
                    <a:cubicBezTo>
                      <a:pt x="20673" y="4217"/>
                      <a:pt x="20624" y="4177"/>
                      <a:pt x="20584" y="4137"/>
                    </a:cubicBezTo>
                    <a:cubicBezTo>
                      <a:pt x="20533" y="4088"/>
                      <a:pt x="20474" y="4048"/>
                      <a:pt x="20424" y="3998"/>
                    </a:cubicBezTo>
                    <a:cubicBezTo>
                      <a:pt x="20324" y="3928"/>
                      <a:pt x="20224" y="3848"/>
                      <a:pt x="20124" y="3778"/>
                    </a:cubicBezTo>
                    <a:cubicBezTo>
                      <a:pt x="20014" y="3698"/>
                      <a:pt x="19894" y="3648"/>
                      <a:pt x="19784" y="3588"/>
                    </a:cubicBezTo>
                    <a:cubicBezTo>
                      <a:pt x="19725" y="3558"/>
                      <a:pt x="19674" y="3528"/>
                      <a:pt x="19614" y="3498"/>
                    </a:cubicBezTo>
                    <a:cubicBezTo>
                      <a:pt x="19565" y="3468"/>
                      <a:pt x="19514" y="3428"/>
                      <a:pt x="19454" y="3408"/>
                    </a:cubicBezTo>
                    <a:cubicBezTo>
                      <a:pt x="19385" y="3368"/>
                      <a:pt x="19325" y="3338"/>
                      <a:pt x="19245" y="3318"/>
                    </a:cubicBezTo>
                    <a:cubicBezTo>
                      <a:pt x="19185" y="3298"/>
                      <a:pt x="19115" y="3278"/>
                      <a:pt x="19055" y="3258"/>
                    </a:cubicBezTo>
                    <a:cubicBezTo>
                      <a:pt x="18935" y="3218"/>
                      <a:pt x="18815" y="3178"/>
                      <a:pt x="18685" y="3149"/>
                    </a:cubicBezTo>
                    <a:cubicBezTo>
                      <a:pt x="18555" y="3118"/>
                      <a:pt x="18415" y="3098"/>
                      <a:pt x="18286" y="3089"/>
                    </a:cubicBezTo>
                    <a:cubicBezTo>
                      <a:pt x="18016" y="3058"/>
                      <a:pt x="17746" y="3029"/>
                      <a:pt x="17476" y="3029"/>
                    </a:cubicBezTo>
                    <a:lnTo>
                      <a:pt x="17466" y="3029"/>
                    </a:lnTo>
                    <a:cubicBezTo>
                      <a:pt x="17316" y="3029"/>
                      <a:pt x="17167" y="3038"/>
                      <a:pt x="17007" y="3049"/>
                    </a:cubicBezTo>
                    <a:cubicBezTo>
                      <a:pt x="16887" y="3058"/>
                      <a:pt x="16757" y="3078"/>
                      <a:pt x="16637" y="3109"/>
                    </a:cubicBezTo>
                    <a:cubicBezTo>
                      <a:pt x="16637" y="3089"/>
                      <a:pt x="16637" y="3078"/>
                      <a:pt x="16627" y="3058"/>
                    </a:cubicBezTo>
                    <a:cubicBezTo>
                      <a:pt x="16617" y="3009"/>
                      <a:pt x="16617" y="2969"/>
                      <a:pt x="16607" y="2918"/>
                    </a:cubicBezTo>
                    <a:cubicBezTo>
                      <a:pt x="16607" y="2889"/>
                      <a:pt x="16597" y="2858"/>
                      <a:pt x="16587" y="2829"/>
                    </a:cubicBezTo>
                    <a:lnTo>
                      <a:pt x="16607" y="2829"/>
                    </a:lnTo>
                    <a:cubicBezTo>
                      <a:pt x="16667" y="2829"/>
                      <a:pt x="16727" y="2819"/>
                      <a:pt x="16777" y="2819"/>
                    </a:cubicBezTo>
                    <a:cubicBezTo>
                      <a:pt x="16896" y="2819"/>
                      <a:pt x="17007" y="2819"/>
                      <a:pt x="17116" y="2809"/>
                    </a:cubicBezTo>
                    <a:close/>
                    <a:moveTo>
                      <a:pt x="6465" y="3878"/>
                    </a:moveTo>
                    <a:cubicBezTo>
                      <a:pt x="6465" y="3928"/>
                      <a:pt x="6475" y="3978"/>
                      <a:pt x="6515" y="4018"/>
                    </a:cubicBezTo>
                    <a:cubicBezTo>
                      <a:pt x="6525" y="4028"/>
                      <a:pt x="6535" y="4028"/>
                      <a:pt x="6545" y="4038"/>
                    </a:cubicBezTo>
                    <a:cubicBezTo>
                      <a:pt x="6555" y="4048"/>
                      <a:pt x="6575" y="4048"/>
                      <a:pt x="6585" y="4057"/>
                    </a:cubicBezTo>
                    <a:lnTo>
                      <a:pt x="6625" y="4057"/>
                    </a:lnTo>
                    <a:cubicBezTo>
                      <a:pt x="6632" y="4061"/>
                      <a:pt x="6638" y="4062"/>
                      <a:pt x="6645" y="4062"/>
                    </a:cubicBezTo>
                    <a:cubicBezTo>
                      <a:pt x="6658" y="4062"/>
                      <a:pt x="6672" y="4057"/>
                      <a:pt x="6685" y="4057"/>
                    </a:cubicBezTo>
                    <a:cubicBezTo>
                      <a:pt x="6705" y="4057"/>
                      <a:pt x="6715" y="4057"/>
                      <a:pt x="6735" y="4048"/>
                    </a:cubicBezTo>
                    <a:cubicBezTo>
                      <a:pt x="6775" y="4038"/>
                      <a:pt x="6805" y="4018"/>
                      <a:pt x="6835" y="4008"/>
                    </a:cubicBezTo>
                    <a:cubicBezTo>
                      <a:pt x="6855" y="3998"/>
                      <a:pt x="6865" y="3988"/>
                      <a:pt x="6875" y="3978"/>
                    </a:cubicBezTo>
                    <a:cubicBezTo>
                      <a:pt x="6885" y="3988"/>
                      <a:pt x="6895" y="4008"/>
                      <a:pt x="6905" y="4018"/>
                    </a:cubicBezTo>
                    <a:lnTo>
                      <a:pt x="6905" y="4048"/>
                    </a:lnTo>
                    <a:cubicBezTo>
                      <a:pt x="6915" y="4057"/>
                      <a:pt x="6915" y="4068"/>
                      <a:pt x="6915" y="4077"/>
                    </a:cubicBezTo>
                    <a:lnTo>
                      <a:pt x="6915" y="4168"/>
                    </a:lnTo>
                    <a:cubicBezTo>
                      <a:pt x="6915" y="4208"/>
                      <a:pt x="6915" y="4248"/>
                      <a:pt x="6905" y="4277"/>
                    </a:cubicBezTo>
                    <a:cubicBezTo>
                      <a:pt x="6895" y="4348"/>
                      <a:pt x="6895" y="4417"/>
                      <a:pt x="6875" y="4477"/>
                    </a:cubicBezTo>
                    <a:cubicBezTo>
                      <a:pt x="6855" y="4617"/>
                      <a:pt x="6815" y="4757"/>
                      <a:pt x="6775" y="4887"/>
                    </a:cubicBezTo>
                    <a:cubicBezTo>
                      <a:pt x="6745" y="4957"/>
                      <a:pt x="6725" y="5027"/>
                      <a:pt x="6695" y="5097"/>
                    </a:cubicBezTo>
                    <a:cubicBezTo>
                      <a:pt x="6665" y="5167"/>
                      <a:pt x="6645" y="5237"/>
                      <a:pt x="6625" y="5296"/>
                    </a:cubicBezTo>
                    <a:cubicBezTo>
                      <a:pt x="6615" y="5327"/>
                      <a:pt x="6605" y="5347"/>
                      <a:pt x="6595" y="5367"/>
                    </a:cubicBezTo>
                    <a:cubicBezTo>
                      <a:pt x="6575" y="5407"/>
                      <a:pt x="6545" y="5456"/>
                      <a:pt x="6515" y="5496"/>
                    </a:cubicBezTo>
                    <a:cubicBezTo>
                      <a:pt x="6495" y="5516"/>
                      <a:pt x="6465" y="5547"/>
                      <a:pt x="6436" y="5567"/>
                    </a:cubicBezTo>
                    <a:cubicBezTo>
                      <a:pt x="6416" y="5576"/>
                      <a:pt x="6396" y="5587"/>
                      <a:pt x="6376" y="5607"/>
                    </a:cubicBezTo>
                    <a:lnTo>
                      <a:pt x="6316" y="5636"/>
                    </a:lnTo>
                    <a:lnTo>
                      <a:pt x="6305" y="5647"/>
                    </a:lnTo>
                    <a:lnTo>
                      <a:pt x="6285" y="5647"/>
                    </a:lnTo>
                    <a:cubicBezTo>
                      <a:pt x="6276" y="5627"/>
                      <a:pt x="6256" y="5596"/>
                      <a:pt x="6225" y="5576"/>
                    </a:cubicBezTo>
                    <a:cubicBezTo>
                      <a:pt x="6216" y="5567"/>
                      <a:pt x="6196" y="5547"/>
                      <a:pt x="6176" y="5536"/>
                    </a:cubicBezTo>
                    <a:cubicBezTo>
                      <a:pt x="6156" y="5536"/>
                      <a:pt x="6145" y="5527"/>
                      <a:pt x="6125" y="5516"/>
                    </a:cubicBezTo>
                    <a:lnTo>
                      <a:pt x="6045" y="5516"/>
                    </a:lnTo>
                    <a:cubicBezTo>
                      <a:pt x="6005" y="5516"/>
                      <a:pt x="5976" y="5527"/>
                      <a:pt x="5946" y="5536"/>
                    </a:cubicBezTo>
                    <a:cubicBezTo>
                      <a:pt x="5876" y="5556"/>
                      <a:pt x="5796" y="5596"/>
                      <a:pt x="5726" y="5647"/>
                    </a:cubicBezTo>
                    <a:lnTo>
                      <a:pt x="5726" y="5636"/>
                    </a:lnTo>
                    <a:cubicBezTo>
                      <a:pt x="5716" y="5627"/>
                      <a:pt x="5716" y="5616"/>
                      <a:pt x="5706" y="5607"/>
                    </a:cubicBezTo>
                    <a:cubicBezTo>
                      <a:pt x="5696" y="5567"/>
                      <a:pt x="5696" y="5527"/>
                      <a:pt x="5686" y="5476"/>
                    </a:cubicBezTo>
                    <a:cubicBezTo>
                      <a:pt x="5686" y="5436"/>
                      <a:pt x="5686" y="5387"/>
                      <a:pt x="5696" y="5336"/>
                    </a:cubicBezTo>
                    <a:cubicBezTo>
                      <a:pt x="5706" y="5296"/>
                      <a:pt x="5716" y="5247"/>
                      <a:pt x="5716" y="5207"/>
                    </a:cubicBezTo>
                    <a:cubicBezTo>
                      <a:pt x="5736" y="5127"/>
                      <a:pt x="5746" y="5057"/>
                      <a:pt x="5766" y="4987"/>
                    </a:cubicBezTo>
                    <a:cubicBezTo>
                      <a:pt x="5786" y="4907"/>
                      <a:pt x="5806" y="4837"/>
                      <a:pt x="5836" y="4767"/>
                    </a:cubicBezTo>
                    <a:lnTo>
                      <a:pt x="5926" y="4557"/>
                    </a:lnTo>
                    <a:lnTo>
                      <a:pt x="6016" y="4348"/>
                    </a:lnTo>
                    <a:lnTo>
                      <a:pt x="6016" y="4337"/>
                    </a:lnTo>
                    <a:cubicBezTo>
                      <a:pt x="6045" y="4268"/>
                      <a:pt x="6085" y="4208"/>
                      <a:pt x="6125" y="4137"/>
                    </a:cubicBezTo>
                    <a:cubicBezTo>
                      <a:pt x="6165" y="4077"/>
                      <a:pt x="6196" y="4018"/>
                      <a:pt x="6245" y="3958"/>
                    </a:cubicBezTo>
                    <a:lnTo>
                      <a:pt x="6256" y="3948"/>
                    </a:lnTo>
                    <a:cubicBezTo>
                      <a:pt x="6285" y="3928"/>
                      <a:pt x="6316" y="3918"/>
                      <a:pt x="6356" y="3898"/>
                    </a:cubicBezTo>
                    <a:cubicBezTo>
                      <a:pt x="6376" y="3898"/>
                      <a:pt x="6405" y="3888"/>
                      <a:pt x="6425" y="3888"/>
                    </a:cubicBezTo>
                    <a:cubicBezTo>
                      <a:pt x="6445" y="3888"/>
                      <a:pt x="6456" y="3878"/>
                      <a:pt x="6465" y="3878"/>
                    </a:cubicBezTo>
                    <a:close/>
                    <a:moveTo>
                      <a:pt x="17056" y="1610"/>
                    </a:moveTo>
                    <a:cubicBezTo>
                      <a:pt x="17176" y="1610"/>
                      <a:pt x="17296" y="1610"/>
                      <a:pt x="17416" y="1620"/>
                    </a:cubicBezTo>
                    <a:cubicBezTo>
                      <a:pt x="17536" y="1630"/>
                      <a:pt x="17646" y="1630"/>
                      <a:pt x="17766" y="1639"/>
                    </a:cubicBezTo>
                    <a:cubicBezTo>
                      <a:pt x="17906" y="1659"/>
                      <a:pt x="18056" y="1670"/>
                      <a:pt x="18206" y="1699"/>
                    </a:cubicBezTo>
                    <a:cubicBezTo>
                      <a:pt x="18326" y="1719"/>
                      <a:pt x="18446" y="1739"/>
                      <a:pt x="18565" y="1770"/>
                    </a:cubicBezTo>
                    <a:cubicBezTo>
                      <a:pt x="18705" y="1790"/>
                      <a:pt x="18835" y="1819"/>
                      <a:pt x="18975" y="1839"/>
                    </a:cubicBezTo>
                    <a:cubicBezTo>
                      <a:pt x="19095" y="1859"/>
                      <a:pt x="19215" y="1890"/>
                      <a:pt x="19325" y="1919"/>
                    </a:cubicBezTo>
                    <a:cubicBezTo>
                      <a:pt x="19445" y="1959"/>
                      <a:pt x="19565" y="1999"/>
                      <a:pt x="19674" y="2030"/>
                    </a:cubicBezTo>
                    <a:cubicBezTo>
                      <a:pt x="19904" y="2110"/>
                      <a:pt x="20134" y="2169"/>
                      <a:pt x="20364" y="2269"/>
                    </a:cubicBezTo>
                    <a:cubicBezTo>
                      <a:pt x="20374" y="2269"/>
                      <a:pt x="20394" y="2279"/>
                      <a:pt x="20414" y="2289"/>
                    </a:cubicBezTo>
                    <a:cubicBezTo>
                      <a:pt x="20504" y="2339"/>
                      <a:pt x="20593" y="2379"/>
                      <a:pt x="20673" y="2429"/>
                    </a:cubicBezTo>
                    <a:lnTo>
                      <a:pt x="20944" y="2579"/>
                    </a:lnTo>
                    <a:cubicBezTo>
                      <a:pt x="21043" y="2629"/>
                      <a:pt x="21143" y="2669"/>
                      <a:pt x="21233" y="2729"/>
                    </a:cubicBezTo>
                    <a:cubicBezTo>
                      <a:pt x="21323" y="2779"/>
                      <a:pt x="21403" y="2839"/>
                      <a:pt x="21483" y="2909"/>
                    </a:cubicBezTo>
                    <a:cubicBezTo>
                      <a:pt x="21523" y="2938"/>
                      <a:pt x="21563" y="2989"/>
                      <a:pt x="21603" y="3029"/>
                    </a:cubicBezTo>
                    <a:cubicBezTo>
                      <a:pt x="21643" y="3078"/>
                      <a:pt x="21692" y="3118"/>
                      <a:pt x="21732" y="3169"/>
                    </a:cubicBezTo>
                    <a:cubicBezTo>
                      <a:pt x="21812" y="3258"/>
                      <a:pt x="21892" y="3338"/>
                      <a:pt x="21963" y="3438"/>
                    </a:cubicBezTo>
                    <a:cubicBezTo>
                      <a:pt x="21983" y="3478"/>
                      <a:pt x="22012" y="3518"/>
                      <a:pt x="22043" y="3558"/>
                    </a:cubicBezTo>
                    <a:cubicBezTo>
                      <a:pt x="22072" y="3588"/>
                      <a:pt x="22103" y="3628"/>
                      <a:pt x="22132" y="3658"/>
                    </a:cubicBezTo>
                    <a:cubicBezTo>
                      <a:pt x="22163" y="3688"/>
                      <a:pt x="22192" y="3718"/>
                      <a:pt x="22222" y="3758"/>
                    </a:cubicBezTo>
                    <a:cubicBezTo>
                      <a:pt x="22252" y="3788"/>
                      <a:pt x="22282" y="3818"/>
                      <a:pt x="22302" y="3848"/>
                    </a:cubicBezTo>
                    <a:cubicBezTo>
                      <a:pt x="22362" y="3938"/>
                      <a:pt x="22412" y="4028"/>
                      <a:pt x="22462" y="4117"/>
                    </a:cubicBezTo>
                    <a:cubicBezTo>
                      <a:pt x="22512" y="4208"/>
                      <a:pt x="22552" y="4288"/>
                      <a:pt x="22592" y="4388"/>
                    </a:cubicBezTo>
                    <a:cubicBezTo>
                      <a:pt x="22622" y="4477"/>
                      <a:pt x="22642" y="4577"/>
                      <a:pt x="22672" y="4677"/>
                    </a:cubicBezTo>
                    <a:cubicBezTo>
                      <a:pt x="22692" y="4727"/>
                      <a:pt x="22702" y="4777"/>
                      <a:pt x="22722" y="4827"/>
                    </a:cubicBezTo>
                    <a:cubicBezTo>
                      <a:pt x="22732" y="4877"/>
                      <a:pt x="22742" y="4937"/>
                      <a:pt x="22752" y="4987"/>
                    </a:cubicBezTo>
                    <a:lnTo>
                      <a:pt x="22752" y="5047"/>
                    </a:lnTo>
                    <a:cubicBezTo>
                      <a:pt x="22762" y="5077"/>
                      <a:pt x="22752" y="5117"/>
                      <a:pt x="22752" y="5147"/>
                    </a:cubicBezTo>
                    <a:lnTo>
                      <a:pt x="22752" y="5356"/>
                    </a:lnTo>
                    <a:cubicBezTo>
                      <a:pt x="22752" y="5416"/>
                      <a:pt x="22742" y="5487"/>
                      <a:pt x="22732" y="5556"/>
                    </a:cubicBezTo>
                    <a:cubicBezTo>
                      <a:pt x="22722" y="5607"/>
                      <a:pt x="22722" y="5667"/>
                      <a:pt x="22712" y="5727"/>
                    </a:cubicBezTo>
                    <a:cubicBezTo>
                      <a:pt x="22702" y="5736"/>
                      <a:pt x="22702" y="5756"/>
                      <a:pt x="22702" y="5766"/>
                    </a:cubicBezTo>
                    <a:cubicBezTo>
                      <a:pt x="22692" y="5747"/>
                      <a:pt x="22682" y="5736"/>
                      <a:pt x="22672" y="5716"/>
                    </a:cubicBezTo>
                    <a:cubicBezTo>
                      <a:pt x="22632" y="5647"/>
                      <a:pt x="22572" y="5587"/>
                      <a:pt x="22512" y="5527"/>
                    </a:cubicBezTo>
                    <a:cubicBezTo>
                      <a:pt x="22442" y="5467"/>
                      <a:pt x="22382" y="5407"/>
                      <a:pt x="22312" y="5356"/>
                    </a:cubicBezTo>
                    <a:cubicBezTo>
                      <a:pt x="22282" y="5327"/>
                      <a:pt x="22262" y="5307"/>
                      <a:pt x="22222" y="5287"/>
                    </a:cubicBezTo>
                    <a:cubicBezTo>
                      <a:pt x="22182" y="5267"/>
                      <a:pt x="22132" y="5237"/>
                      <a:pt x="22092" y="5217"/>
                    </a:cubicBezTo>
                    <a:cubicBezTo>
                      <a:pt x="21932" y="5157"/>
                      <a:pt x="21772" y="5117"/>
                      <a:pt x="21603" y="5087"/>
                    </a:cubicBezTo>
                    <a:cubicBezTo>
                      <a:pt x="21578" y="5084"/>
                      <a:pt x="21553" y="5083"/>
                      <a:pt x="21527" y="5083"/>
                    </a:cubicBezTo>
                    <a:cubicBezTo>
                      <a:pt x="21453" y="5083"/>
                      <a:pt x="21378" y="5095"/>
                      <a:pt x="21303" y="5117"/>
                    </a:cubicBezTo>
                    <a:lnTo>
                      <a:pt x="21303" y="5057"/>
                    </a:lnTo>
                    <a:cubicBezTo>
                      <a:pt x="21303" y="5017"/>
                      <a:pt x="21293" y="4977"/>
                      <a:pt x="21293" y="4937"/>
                    </a:cubicBezTo>
                    <a:lnTo>
                      <a:pt x="21293" y="4927"/>
                    </a:lnTo>
                    <a:lnTo>
                      <a:pt x="21293" y="4917"/>
                    </a:lnTo>
                    <a:cubicBezTo>
                      <a:pt x="21283" y="4807"/>
                      <a:pt x="21253" y="4707"/>
                      <a:pt x="21203" y="4607"/>
                    </a:cubicBezTo>
                    <a:cubicBezTo>
                      <a:pt x="21183" y="4547"/>
                      <a:pt x="21153" y="4497"/>
                      <a:pt x="21133" y="4448"/>
                    </a:cubicBezTo>
                    <a:cubicBezTo>
                      <a:pt x="21103" y="4397"/>
                      <a:pt x="21083" y="4357"/>
                      <a:pt x="21053" y="4308"/>
                    </a:cubicBezTo>
                    <a:cubicBezTo>
                      <a:pt x="21023" y="4257"/>
                      <a:pt x="20983" y="4217"/>
                      <a:pt x="20944" y="4168"/>
                    </a:cubicBezTo>
                    <a:cubicBezTo>
                      <a:pt x="20913" y="4128"/>
                      <a:pt x="20884" y="4088"/>
                      <a:pt x="20844" y="4048"/>
                    </a:cubicBezTo>
                    <a:cubicBezTo>
                      <a:pt x="20813" y="3998"/>
                      <a:pt x="20773" y="3958"/>
                      <a:pt x="20744" y="3918"/>
                    </a:cubicBezTo>
                    <a:lnTo>
                      <a:pt x="20624" y="3798"/>
                    </a:lnTo>
                    <a:cubicBezTo>
                      <a:pt x="20544" y="3718"/>
                      <a:pt x="20454" y="3648"/>
                      <a:pt x="20364" y="3578"/>
                    </a:cubicBezTo>
                    <a:cubicBezTo>
                      <a:pt x="20274" y="3508"/>
                      <a:pt x="20184" y="3448"/>
                      <a:pt x="20094" y="3388"/>
                    </a:cubicBezTo>
                    <a:cubicBezTo>
                      <a:pt x="20044" y="3358"/>
                      <a:pt x="19994" y="3329"/>
                      <a:pt x="19944" y="3309"/>
                    </a:cubicBezTo>
                    <a:cubicBezTo>
                      <a:pt x="19894" y="3278"/>
                      <a:pt x="19844" y="3258"/>
                      <a:pt x="19794" y="3229"/>
                    </a:cubicBezTo>
                    <a:cubicBezTo>
                      <a:pt x="19745" y="3209"/>
                      <a:pt x="19694" y="3178"/>
                      <a:pt x="19645" y="3158"/>
                    </a:cubicBezTo>
                    <a:cubicBezTo>
                      <a:pt x="19594" y="3129"/>
                      <a:pt x="19545" y="3109"/>
                      <a:pt x="19485" y="3078"/>
                    </a:cubicBezTo>
                    <a:lnTo>
                      <a:pt x="19334" y="3018"/>
                    </a:lnTo>
                    <a:cubicBezTo>
                      <a:pt x="19274" y="2998"/>
                      <a:pt x="19225" y="2978"/>
                      <a:pt x="19165" y="2969"/>
                    </a:cubicBezTo>
                    <a:cubicBezTo>
                      <a:pt x="19115" y="2949"/>
                      <a:pt x="19055" y="2938"/>
                      <a:pt x="19005" y="2918"/>
                    </a:cubicBezTo>
                    <a:cubicBezTo>
                      <a:pt x="18945" y="2909"/>
                      <a:pt x="18895" y="2898"/>
                      <a:pt x="18835" y="2889"/>
                    </a:cubicBezTo>
                    <a:lnTo>
                      <a:pt x="18506" y="2829"/>
                    </a:lnTo>
                    <a:lnTo>
                      <a:pt x="18175" y="2769"/>
                    </a:lnTo>
                    <a:cubicBezTo>
                      <a:pt x="18115" y="2759"/>
                      <a:pt x="18066" y="2749"/>
                      <a:pt x="18016" y="2739"/>
                    </a:cubicBezTo>
                    <a:cubicBezTo>
                      <a:pt x="17976" y="2729"/>
                      <a:pt x="17946" y="2729"/>
                      <a:pt x="17916" y="2719"/>
                    </a:cubicBezTo>
                    <a:lnTo>
                      <a:pt x="17327" y="2719"/>
                    </a:lnTo>
                    <a:cubicBezTo>
                      <a:pt x="17267" y="2719"/>
                      <a:pt x="17207" y="2729"/>
                      <a:pt x="17156" y="2729"/>
                    </a:cubicBezTo>
                    <a:cubicBezTo>
                      <a:pt x="17096" y="2729"/>
                      <a:pt x="17036" y="2739"/>
                      <a:pt x="16987" y="2739"/>
                    </a:cubicBezTo>
                    <a:lnTo>
                      <a:pt x="16817" y="2739"/>
                    </a:lnTo>
                    <a:cubicBezTo>
                      <a:pt x="16747" y="2749"/>
                      <a:pt x="16687" y="2749"/>
                      <a:pt x="16627" y="2759"/>
                    </a:cubicBezTo>
                    <a:lnTo>
                      <a:pt x="16567" y="2759"/>
                    </a:lnTo>
                    <a:lnTo>
                      <a:pt x="16567" y="2729"/>
                    </a:lnTo>
                    <a:cubicBezTo>
                      <a:pt x="16557" y="2699"/>
                      <a:pt x="16547" y="2669"/>
                      <a:pt x="16527" y="2629"/>
                    </a:cubicBezTo>
                    <a:cubicBezTo>
                      <a:pt x="16517" y="2589"/>
                      <a:pt x="16497" y="2559"/>
                      <a:pt x="16477" y="2519"/>
                    </a:cubicBezTo>
                    <a:cubicBezTo>
                      <a:pt x="16457" y="2479"/>
                      <a:pt x="16437" y="2439"/>
                      <a:pt x="16407" y="2399"/>
                    </a:cubicBezTo>
                    <a:cubicBezTo>
                      <a:pt x="16387" y="2369"/>
                      <a:pt x="16367" y="2339"/>
                      <a:pt x="16347" y="2319"/>
                    </a:cubicBezTo>
                    <a:cubicBezTo>
                      <a:pt x="16327" y="2279"/>
                      <a:pt x="16297" y="2239"/>
                      <a:pt x="16267" y="2199"/>
                    </a:cubicBezTo>
                    <a:cubicBezTo>
                      <a:pt x="16227" y="2149"/>
                      <a:pt x="16177" y="2110"/>
                      <a:pt x="16128" y="2059"/>
                    </a:cubicBezTo>
                    <a:cubicBezTo>
                      <a:pt x="16097" y="2039"/>
                      <a:pt x="16077" y="2010"/>
                      <a:pt x="16048" y="1990"/>
                    </a:cubicBezTo>
                    <a:cubicBezTo>
                      <a:pt x="16017" y="1959"/>
                      <a:pt x="15977" y="1919"/>
                      <a:pt x="15937" y="1890"/>
                    </a:cubicBezTo>
                    <a:cubicBezTo>
                      <a:pt x="15888" y="1850"/>
                      <a:pt x="15837" y="1819"/>
                      <a:pt x="15788" y="1770"/>
                    </a:cubicBezTo>
                    <a:cubicBezTo>
                      <a:pt x="15777" y="1770"/>
                      <a:pt x="15768" y="1759"/>
                      <a:pt x="15768" y="1750"/>
                    </a:cubicBezTo>
                    <a:cubicBezTo>
                      <a:pt x="15777" y="1750"/>
                      <a:pt x="15788" y="1750"/>
                      <a:pt x="15797" y="1739"/>
                    </a:cubicBezTo>
                    <a:cubicBezTo>
                      <a:pt x="15857" y="1730"/>
                      <a:pt x="15917" y="1710"/>
                      <a:pt x="15977" y="1699"/>
                    </a:cubicBezTo>
                    <a:cubicBezTo>
                      <a:pt x="16108" y="1670"/>
                      <a:pt x="16227" y="1650"/>
                      <a:pt x="16357" y="1639"/>
                    </a:cubicBezTo>
                    <a:cubicBezTo>
                      <a:pt x="16467" y="1630"/>
                      <a:pt x="16587" y="1620"/>
                      <a:pt x="16697" y="1620"/>
                    </a:cubicBezTo>
                    <a:cubicBezTo>
                      <a:pt x="16817" y="1610"/>
                      <a:pt x="16936" y="1610"/>
                      <a:pt x="17056" y="1610"/>
                    </a:cubicBezTo>
                    <a:close/>
                    <a:moveTo>
                      <a:pt x="6515" y="3488"/>
                    </a:moveTo>
                    <a:lnTo>
                      <a:pt x="6515" y="3488"/>
                    </a:lnTo>
                    <a:cubicBezTo>
                      <a:pt x="6505" y="3518"/>
                      <a:pt x="6505" y="3538"/>
                      <a:pt x="6495" y="3568"/>
                    </a:cubicBezTo>
                    <a:cubicBezTo>
                      <a:pt x="6495" y="3598"/>
                      <a:pt x="6485" y="3638"/>
                      <a:pt x="6475" y="3678"/>
                    </a:cubicBezTo>
                    <a:lnTo>
                      <a:pt x="6475" y="3728"/>
                    </a:lnTo>
                    <a:lnTo>
                      <a:pt x="6436" y="3728"/>
                    </a:lnTo>
                    <a:cubicBezTo>
                      <a:pt x="6416" y="3738"/>
                      <a:pt x="6405" y="3738"/>
                      <a:pt x="6385" y="3738"/>
                    </a:cubicBezTo>
                    <a:cubicBezTo>
                      <a:pt x="6365" y="3738"/>
                      <a:pt x="6356" y="3748"/>
                      <a:pt x="6336" y="3748"/>
                    </a:cubicBezTo>
                    <a:cubicBezTo>
                      <a:pt x="6325" y="3748"/>
                      <a:pt x="6305" y="3758"/>
                      <a:pt x="6285" y="3758"/>
                    </a:cubicBezTo>
                    <a:cubicBezTo>
                      <a:pt x="6245" y="3778"/>
                      <a:pt x="6205" y="3788"/>
                      <a:pt x="6176" y="3808"/>
                    </a:cubicBezTo>
                    <a:cubicBezTo>
                      <a:pt x="6165" y="3818"/>
                      <a:pt x="6156" y="3828"/>
                      <a:pt x="6145" y="3828"/>
                    </a:cubicBezTo>
                    <a:lnTo>
                      <a:pt x="6116" y="3858"/>
                    </a:lnTo>
                    <a:cubicBezTo>
                      <a:pt x="6116" y="3858"/>
                      <a:pt x="6105" y="3868"/>
                      <a:pt x="6105" y="3878"/>
                    </a:cubicBezTo>
                    <a:cubicBezTo>
                      <a:pt x="6096" y="3888"/>
                      <a:pt x="6085" y="3908"/>
                      <a:pt x="6076" y="3918"/>
                    </a:cubicBezTo>
                    <a:cubicBezTo>
                      <a:pt x="6036" y="3978"/>
                      <a:pt x="6005" y="4038"/>
                      <a:pt x="5976" y="4097"/>
                    </a:cubicBezTo>
                    <a:cubicBezTo>
                      <a:pt x="5936" y="4168"/>
                      <a:pt x="5896" y="4248"/>
                      <a:pt x="5866" y="4317"/>
                    </a:cubicBezTo>
                    <a:cubicBezTo>
                      <a:pt x="5856" y="4357"/>
                      <a:pt x="5846" y="4388"/>
                      <a:pt x="5836" y="4417"/>
                    </a:cubicBezTo>
                    <a:cubicBezTo>
                      <a:pt x="5816" y="4457"/>
                      <a:pt x="5806" y="4488"/>
                      <a:pt x="5796" y="4528"/>
                    </a:cubicBezTo>
                    <a:cubicBezTo>
                      <a:pt x="5766" y="4597"/>
                      <a:pt x="5736" y="4667"/>
                      <a:pt x="5706" y="4747"/>
                    </a:cubicBezTo>
                    <a:cubicBezTo>
                      <a:pt x="5676" y="4817"/>
                      <a:pt x="5656" y="4887"/>
                      <a:pt x="5636" y="4967"/>
                    </a:cubicBezTo>
                    <a:cubicBezTo>
                      <a:pt x="5616" y="5037"/>
                      <a:pt x="5606" y="5107"/>
                      <a:pt x="5586" y="5177"/>
                    </a:cubicBezTo>
                    <a:cubicBezTo>
                      <a:pt x="5566" y="5267"/>
                      <a:pt x="5556" y="5347"/>
                      <a:pt x="5546" y="5427"/>
                    </a:cubicBezTo>
                    <a:cubicBezTo>
                      <a:pt x="5536" y="5467"/>
                      <a:pt x="5546" y="5507"/>
                      <a:pt x="5546" y="5547"/>
                    </a:cubicBezTo>
                    <a:cubicBezTo>
                      <a:pt x="5546" y="5567"/>
                      <a:pt x="5546" y="5587"/>
                      <a:pt x="5556" y="5607"/>
                    </a:cubicBezTo>
                    <a:cubicBezTo>
                      <a:pt x="5556" y="5627"/>
                      <a:pt x="5566" y="5656"/>
                      <a:pt x="5576" y="5687"/>
                    </a:cubicBezTo>
                    <a:cubicBezTo>
                      <a:pt x="5586" y="5707"/>
                      <a:pt x="5606" y="5736"/>
                      <a:pt x="5616" y="5756"/>
                    </a:cubicBezTo>
                    <a:lnTo>
                      <a:pt x="5626" y="5756"/>
                    </a:lnTo>
                    <a:cubicBezTo>
                      <a:pt x="5626" y="5766"/>
                      <a:pt x="5626" y="5766"/>
                      <a:pt x="5616" y="5776"/>
                    </a:cubicBezTo>
                    <a:cubicBezTo>
                      <a:pt x="5596" y="5806"/>
                      <a:pt x="5586" y="5846"/>
                      <a:pt x="5566" y="5886"/>
                    </a:cubicBezTo>
                    <a:cubicBezTo>
                      <a:pt x="5556" y="5906"/>
                      <a:pt x="5556" y="5936"/>
                      <a:pt x="5546" y="5956"/>
                    </a:cubicBezTo>
                    <a:cubicBezTo>
                      <a:pt x="5536" y="5946"/>
                      <a:pt x="5516" y="5936"/>
                      <a:pt x="5506" y="5926"/>
                    </a:cubicBezTo>
                    <a:cubicBezTo>
                      <a:pt x="5486" y="5906"/>
                      <a:pt x="5466" y="5876"/>
                      <a:pt x="5446" y="5846"/>
                    </a:cubicBezTo>
                    <a:cubicBezTo>
                      <a:pt x="5426" y="5816"/>
                      <a:pt x="5406" y="5786"/>
                      <a:pt x="5386" y="5747"/>
                    </a:cubicBezTo>
                    <a:cubicBezTo>
                      <a:pt x="5366" y="5716"/>
                      <a:pt x="5356" y="5676"/>
                      <a:pt x="5336" y="5636"/>
                    </a:cubicBezTo>
                    <a:cubicBezTo>
                      <a:pt x="5326" y="5607"/>
                      <a:pt x="5316" y="5576"/>
                      <a:pt x="5316" y="5536"/>
                    </a:cubicBezTo>
                    <a:cubicBezTo>
                      <a:pt x="5316" y="5496"/>
                      <a:pt x="5316" y="5447"/>
                      <a:pt x="5326" y="5407"/>
                    </a:cubicBezTo>
                    <a:cubicBezTo>
                      <a:pt x="5326" y="5356"/>
                      <a:pt x="5336" y="5307"/>
                      <a:pt x="5336" y="5257"/>
                    </a:cubicBezTo>
                    <a:cubicBezTo>
                      <a:pt x="5356" y="5187"/>
                      <a:pt x="5376" y="5127"/>
                      <a:pt x="5396" y="5057"/>
                    </a:cubicBezTo>
                    <a:cubicBezTo>
                      <a:pt x="5426" y="4987"/>
                      <a:pt x="5446" y="4917"/>
                      <a:pt x="5476" y="4837"/>
                    </a:cubicBezTo>
                    <a:cubicBezTo>
                      <a:pt x="5526" y="4697"/>
                      <a:pt x="5576" y="4567"/>
                      <a:pt x="5626" y="4417"/>
                    </a:cubicBezTo>
                    <a:cubicBezTo>
                      <a:pt x="5636" y="4377"/>
                      <a:pt x="5646" y="4328"/>
                      <a:pt x="5666" y="4288"/>
                    </a:cubicBezTo>
                    <a:cubicBezTo>
                      <a:pt x="5676" y="4237"/>
                      <a:pt x="5696" y="4197"/>
                      <a:pt x="5706" y="4157"/>
                    </a:cubicBezTo>
                    <a:cubicBezTo>
                      <a:pt x="5746" y="4068"/>
                      <a:pt x="5776" y="3988"/>
                      <a:pt x="5816" y="3898"/>
                    </a:cubicBezTo>
                    <a:cubicBezTo>
                      <a:pt x="5856" y="3818"/>
                      <a:pt x="5906" y="3738"/>
                      <a:pt x="5956" y="3668"/>
                    </a:cubicBezTo>
                    <a:cubicBezTo>
                      <a:pt x="5976" y="3648"/>
                      <a:pt x="5985" y="3628"/>
                      <a:pt x="6005" y="3618"/>
                    </a:cubicBezTo>
                    <a:cubicBezTo>
                      <a:pt x="6036" y="3598"/>
                      <a:pt x="6056" y="3588"/>
                      <a:pt x="6076" y="3578"/>
                    </a:cubicBezTo>
                    <a:cubicBezTo>
                      <a:pt x="6105" y="3558"/>
                      <a:pt x="6125" y="3548"/>
                      <a:pt x="6145" y="3538"/>
                    </a:cubicBezTo>
                    <a:cubicBezTo>
                      <a:pt x="6185" y="3528"/>
                      <a:pt x="6225" y="3518"/>
                      <a:pt x="6265" y="3518"/>
                    </a:cubicBezTo>
                    <a:cubicBezTo>
                      <a:pt x="6316" y="3508"/>
                      <a:pt x="6356" y="3498"/>
                      <a:pt x="6405" y="3498"/>
                    </a:cubicBezTo>
                    <a:lnTo>
                      <a:pt x="6456" y="3498"/>
                    </a:lnTo>
                    <a:cubicBezTo>
                      <a:pt x="6475" y="3498"/>
                      <a:pt x="6495" y="3498"/>
                      <a:pt x="6515" y="3488"/>
                    </a:cubicBezTo>
                    <a:close/>
                    <a:moveTo>
                      <a:pt x="7045" y="3798"/>
                    </a:moveTo>
                    <a:cubicBezTo>
                      <a:pt x="7055" y="3818"/>
                      <a:pt x="7075" y="3838"/>
                      <a:pt x="7095" y="3858"/>
                    </a:cubicBezTo>
                    <a:cubicBezTo>
                      <a:pt x="7115" y="3888"/>
                      <a:pt x="7125" y="3918"/>
                      <a:pt x="7135" y="3948"/>
                    </a:cubicBezTo>
                    <a:cubicBezTo>
                      <a:pt x="7145" y="3968"/>
                      <a:pt x="7155" y="3988"/>
                      <a:pt x="7155" y="4008"/>
                    </a:cubicBezTo>
                    <a:cubicBezTo>
                      <a:pt x="7165" y="4038"/>
                      <a:pt x="7175" y="4068"/>
                      <a:pt x="7175" y="4097"/>
                    </a:cubicBezTo>
                    <a:cubicBezTo>
                      <a:pt x="7185" y="4137"/>
                      <a:pt x="7185" y="4177"/>
                      <a:pt x="7195" y="4228"/>
                    </a:cubicBezTo>
                    <a:lnTo>
                      <a:pt x="7195" y="4317"/>
                    </a:lnTo>
                    <a:lnTo>
                      <a:pt x="7195" y="4428"/>
                    </a:lnTo>
                    <a:cubicBezTo>
                      <a:pt x="7195" y="4497"/>
                      <a:pt x="7185" y="4557"/>
                      <a:pt x="7175" y="4627"/>
                    </a:cubicBezTo>
                    <a:cubicBezTo>
                      <a:pt x="7165" y="4677"/>
                      <a:pt x="7155" y="4727"/>
                      <a:pt x="7135" y="4777"/>
                    </a:cubicBezTo>
                    <a:cubicBezTo>
                      <a:pt x="7125" y="4827"/>
                      <a:pt x="7115" y="4887"/>
                      <a:pt x="7105" y="4937"/>
                    </a:cubicBezTo>
                    <a:cubicBezTo>
                      <a:pt x="7075" y="5037"/>
                      <a:pt x="7045" y="5137"/>
                      <a:pt x="6995" y="5227"/>
                    </a:cubicBezTo>
                    <a:cubicBezTo>
                      <a:pt x="6985" y="5267"/>
                      <a:pt x="6965" y="5296"/>
                      <a:pt x="6945" y="5336"/>
                    </a:cubicBezTo>
                    <a:lnTo>
                      <a:pt x="6945" y="5347"/>
                    </a:lnTo>
                    <a:cubicBezTo>
                      <a:pt x="6925" y="5387"/>
                      <a:pt x="6895" y="5436"/>
                      <a:pt x="6865" y="5487"/>
                    </a:cubicBezTo>
                    <a:cubicBezTo>
                      <a:pt x="6835" y="5547"/>
                      <a:pt x="6805" y="5596"/>
                      <a:pt x="6765" y="5647"/>
                    </a:cubicBezTo>
                    <a:lnTo>
                      <a:pt x="6665" y="5747"/>
                    </a:lnTo>
                    <a:cubicBezTo>
                      <a:pt x="6625" y="5786"/>
                      <a:pt x="6575" y="5826"/>
                      <a:pt x="6535" y="5856"/>
                    </a:cubicBezTo>
                    <a:cubicBezTo>
                      <a:pt x="6485" y="5896"/>
                      <a:pt x="6425" y="5926"/>
                      <a:pt x="6376" y="5956"/>
                    </a:cubicBezTo>
                    <a:cubicBezTo>
                      <a:pt x="6376" y="5906"/>
                      <a:pt x="6365" y="5856"/>
                      <a:pt x="6356" y="5806"/>
                    </a:cubicBezTo>
                    <a:cubicBezTo>
                      <a:pt x="6356" y="5796"/>
                      <a:pt x="6345" y="5786"/>
                      <a:pt x="6345" y="5776"/>
                    </a:cubicBezTo>
                    <a:cubicBezTo>
                      <a:pt x="6356" y="5776"/>
                      <a:pt x="6365" y="5766"/>
                      <a:pt x="6385" y="5766"/>
                    </a:cubicBezTo>
                    <a:lnTo>
                      <a:pt x="6445" y="5736"/>
                    </a:lnTo>
                    <a:cubicBezTo>
                      <a:pt x="6475" y="5716"/>
                      <a:pt x="6505" y="5696"/>
                      <a:pt x="6535" y="5687"/>
                    </a:cubicBezTo>
                    <a:lnTo>
                      <a:pt x="6585" y="5636"/>
                    </a:lnTo>
                    <a:cubicBezTo>
                      <a:pt x="6615" y="5616"/>
                      <a:pt x="6635" y="5596"/>
                      <a:pt x="6655" y="5567"/>
                    </a:cubicBezTo>
                    <a:cubicBezTo>
                      <a:pt x="6685" y="5536"/>
                      <a:pt x="6695" y="5496"/>
                      <a:pt x="6715" y="5467"/>
                    </a:cubicBezTo>
                    <a:cubicBezTo>
                      <a:pt x="6745" y="5407"/>
                      <a:pt x="6765" y="5336"/>
                      <a:pt x="6785" y="5267"/>
                    </a:cubicBezTo>
                    <a:cubicBezTo>
                      <a:pt x="6805" y="5197"/>
                      <a:pt x="6835" y="5137"/>
                      <a:pt x="6855" y="5067"/>
                    </a:cubicBezTo>
                    <a:cubicBezTo>
                      <a:pt x="6905" y="4927"/>
                      <a:pt x="6945" y="4787"/>
                      <a:pt x="6975" y="4647"/>
                    </a:cubicBezTo>
                    <a:cubicBezTo>
                      <a:pt x="6995" y="4567"/>
                      <a:pt x="7005" y="4497"/>
                      <a:pt x="7015" y="4417"/>
                    </a:cubicBezTo>
                    <a:cubicBezTo>
                      <a:pt x="7025" y="4348"/>
                      <a:pt x="7035" y="4268"/>
                      <a:pt x="7045" y="4197"/>
                    </a:cubicBezTo>
                    <a:cubicBezTo>
                      <a:pt x="7045" y="4148"/>
                      <a:pt x="7045" y="4097"/>
                      <a:pt x="7035" y="4048"/>
                    </a:cubicBezTo>
                    <a:cubicBezTo>
                      <a:pt x="7035" y="4008"/>
                      <a:pt x="7015" y="3968"/>
                      <a:pt x="6995" y="3938"/>
                    </a:cubicBezTo>
                    <a:cubicBezTo>
                      <a:pt x="6995" y="3928"/>
                      <a:pt x="6985" y="3908"/>
                      <a:pt x="6975" y="3898"/>
                    </a:cubicBezTo>
                    <a:cubicBezTo>
                      <a:pt x="6985" y="3878"/>
                      <a:pt x="6995" y="3868"/>
                      <a:pt x="7005" y="3858"/>
                    </a:cubicBezTo>
                    <a:cubicBezTo>
                      <a:pt x="7015" y="3838"/>
                      <a:pt x="7025" y="3818"/>
                      <a:pt x="7045" y="3798"/>
                    </a:cubicBezTo>
                    <a:close/>
                    <a:moveTo>
                      <a:pt x="6076" y="5696"/>
                    </a:moveTo>
                    <a:lnTo>
                      <a:pt x="6085" y="5707"/>
                    </a:lnTo>
                    <a:lnTo>
                      <a:pt x="6116" y="5736"/>
                    </a:lnTo>
                    <a:cubicBezTo>
                      <a:pt x="6136" y="5756"/>
                      <a:pt x="6145" y="5776"/>
                      <a:pt x="6156" y="5796"/>
                    </a:cubicBezTo>
                    <a:cubicBezTo>
                      <a:pt x="6156" y="5826"/>
                      <a:pt x="6165" y="5846"/>
                      <a:pt x="6176" y="5876"/>
                    </a:cubicBezTo>
                    <a:lnTo>
                      <a:pt x="6176" y="5936"/>
                    </a:lnTo>
                    <a:cubicBezTo>
                      <a:pt x="6185" y="5966"/>
                      <a:pt x="6185" y="6006"/>
                      <a:pt x="6185" y="6036"/>
                    </a:cubicBezTo>
                    <a:cubicBezTo>
                      <a:pt x="6176" y="6066"/>
                      <a:pt x="6176" y="6096"/>
                      <a:pt x="6176" y="6126"/>
                    </a:cubicBezTo>
                    <a:cubicBezTo>
                      <a:pt x="6165" y="6176"/>
                      <a:pt x="6156" y="6216"/>
                      <a:pt x="6145" y="6256"/>
                    </a:cubicBezTo>
                    <a:lnTo>
                      <a:pt x="6065" y="6256"/>
                    </a:lnTo>
                    <a:cubicBezTo>
                      <a:pt x="5985" y="6266"/>
                      <a:pt x="5906" y="6266"/>
                      <a:pt x="5836" y="6276"/>
                    </a:cubicBezTo>
                    <a:lnTo>
                      <a:pt x="5606" y="6276"/>
                    </a:lnTo>
                    <a:cubicBezTo>
                      <a:pt x="5606" y="6266"/>
                      <a:pt x="5616" y="6256"/>
                      <a:pt x="5616" y="6246"/>
                    </a:cubicBezTo>
                    <a:cubicBezTo>
                      <a:pt x="5626" y="6206"/>
                      <a:pt x="5626" y="6166"/>
                      <a:pt x="5626" y="6136"/>
                    </a:cubicBezTo>
                    <a:lnTo>
                      <a:pt x="5626" y="6116"/>
                    </a:lnTo>
                    <a:cubicBezTo>
                      <a:pt x="5646" y="6046"/>
                      <a:pt x="5676" y="5986"/>
                      <a:pt x="5696" y="5916"/>
                    </a:cubicBezTo>
                    <a:cubicBezTo>
                      <a:pt x="5706" y="5906"/>
                      <a:pt x="5716" y="5886"/>
                      <a:pt x="5726" y="5866"/>
                    </a:cubicBezTo>
                    <a:cubicBezTo>
                      <a:pt x="5736" y="5856"/>
                      <a:pt x="5746" y="5836"/>
                      <a:pt x="5766" y="5826"/>
                    </a:cubicBezTo>
                    <a:cubicBezTo>
                      <a:pt x="5776" y="5806"/>
                      <a:pt x="5796" y="5796"/>
                      <a:pt x="5806" y="5776"/>
                    </a:cubicBezTo>
                    <a:cubicBezTo>
                      <a:pt x="5846" y="5756"/>
                      <a:pt x="5896" y="5736"/>
                      <a:pt x="5936" y="5716"/>
                    </a:cubicBezTo>
                    <a:cubicBezTo>
                      <a:pt x="5966" y="5707"/>
                      <a:pt x="5996" y="5696"/>
                      <a:pt x="6025" y="5696"/>
                    </a:cubicBezTo>
                    <a:close/>
                    <a:moveTo>
                      <a:pt x="17403" y="3247"/>
                    </a:moveTo>
                    <a:cubicBezTo>
                      <a:pt x="17497" y="3247"/>
                      <a:pt x="17592" y="3251"/>
                      <a:pt x="17686" y="3258"/>
                    </a:cubicBezTo>
                    <a:lnTo>
                      <a:pt x="18046" y="3289"/>
                    </a:lnTo>
                    <a:cubicBezTo>
                      <a:pt x="18175" y="3309"/>
                      <a:pt x="18295" y="3318"/>
                      <a:pt x="18426" y="3338"/>
                    </a:cubicBezTo>
                    <a:cubicBezTo>
                      <a:pt x="18486" y="3348"/>
                      <a:pt x="18555" y="3368"/>
                      <a:pt x="18625" y="3378"/>
                    </a:cubicBezTo>
                    <a:cubicBezTo>
                      <a:pt x="18695" y="3398"/>
                      <a:pt x="18775" y="3428"/>
                      <a:pt x="18845" y="3448"/>
                    </a:cubicBezTo>
                    <a:cubicBezTo>
                      <a:pt x="18985" y="3498"/>
                      <a:pt x="19125" y="3538"/>
                      <a:pt x="19255" y="3598"/>
                    </a:cubicBezTo>
                    <a:cubicBezTo>
                      <a:pt x="19354" y="3638"/>
                      <a:pt x="19434" y="3698"/>
                      <a:pt x="19525" y="3758"/>
                    </a:cubicBezTo>
                    <a:cubicBezTo>
                      <a:pt x="19625" y="3818"/>
                      <a:pt x="19714" y="3868"/>
                      <a:pt x="19814" y="3918"/>
                    </a:cubicBezTo>
                    <a:cubicBezTo>
                      <a:pt x="20004" y="4028"/>
                      <a:pt x="20164" y="4168"/>
                      <a:pt x="20324" y="4297"/>
                    </a:cubicBezTo>
                    <a:cubicBezTo>
                      <a:pt x="20394" y="4357"/>
                      <a:pt x="20464" y="4417"/>
                      <a:pt x="20524" y="4497"/>
                    </a:cubicBezTo>
                    <a:cubicBezTo>
                      <a:pt x="20564" y="4557"/>
                      <a:pt x="20604" y="4637"/>
                      <a:pt x="20633" y="4707"/>
                    </a:cubicBezTo>
                    <a:cubicBezTo>
                      <a:pt x="20664" y="4807"/>
                      <a:pt x="20693" y="4907"/>
                      <a:pt x="20704" y="5017"/>
                    </a:cubicBezTo>
                    <a:cubicBezTo>
                      <a:pt x="20713" y="5067"/>
                      <a:pt x="20713" y="5127"/>
                      <a:pt x="20704" y="5177"/>
                    </a:cubicBezTo>
                    <a:cubicBezTo>
                      <a:pt x="20704" y="5207"/>
                      <a:pt x="20704" y="5237"/>
                      <a:pt x="20693" y="5276"/>
                    </a:cubicBezTo>
                    <a:lnTo>
                      <a:pt x="20693" y="5307"/>
                    </a:lnTo>
                    <a:cubicBezTo>
                      <a:pt x="20693" y="5327"/>
                      <a:pt x="20704" y="5347"/>
                      <a:pt x="20704" y="5356"/>
                    </a:cubicBezTo>
                    <a:lnTo>
                      <a:pt x="20704" y="5367"/>
                    </a:lnTo>
                    <a:cubicBezTo>
                      <a:pt x="20673" y="5376"/>
                      <a:pt x="20653" y="5387"/>
                      <a:pt x="20624" y="5396"/>
                    </a:cubicBezTo>
                    <a:cubicBezTo>
                      <a:pt x="20474" y="5467"/>
                      <a:pt x="20324" y="5516"/>
                      <a:pt x="20174" y="5576"/>
                    </a:cubicBezTo>
                    <a:cubicBezTo>
                      <a:pt x="20024" y="5636"/>
                      <a:pt x="19884" y="5707"/>
                      <a:pt x="19745" y="5776"/>
                    </a:cubicBezTo>
                    <a:cubicBezTo>
                      <a:pt x="19594" y="5846"/>
                      <a:pt x="19454" y="5906"/>
                      <a:pt x="19305" y="5966"/>
                    </a:cubicBezTo>
                    <a:cubicBezTo>
                      <a:pt x="19235" y="5996"/>
                      <a:pt x="19165" y="6016"/>
                      <a:pt x="19095" y="6046"/>
                    </a:cubicBezTo>
                    <a:cubicBezTo>
                      <a:pt x="18965" y="6096"/>
                      <a:pt x="18845" y="6136"/>
                      <a:pt x="18715" y="6186"/>
                    </a:cubicBezTo>
                    <a:cubicBezTo>
                      <a:pt x="18595" y="6236"/>
                      <a:pt x="18466" y="6276"/>
                      <a:pt x="18335" y="6316"/>
                    </a:cubicBezTo>
                    <a:cubicBezTo>
                      <a:pt x="18195" y="6356"/>
                      <a:pt x="18066" y="6376"/>
                      <a:pt x="17926" y="6406"/>
                    </a:cubicBezTo>
                    <a:cubicBezTo>
                      <a:pt x="17646" y="6446"/>
                      <a:pt x="17376" y="6506"/>
                      <a:pt x="17096" y="6535"/>
                    </a:cubicBezTo>
                    <a:cubicBezTo>
                      <a:pt x="16987" y="6546"/>
                      <a:pt x="16876" y="6546"/>
                      <a:pt x="16767" y="6555"/>
                    </a:cubicBezTo>
                    <a:cubicBezTo>
                      <a:pt x="16657" y="6555"/>
                      <a:pt x="16537" y="6546"/>
                      <a:pt x="16417" y="6546"/>
                    </a:cubicBezTo>
                    <a:cubicBezTo>
                      <a:pt x="16307" y="6546"/>
                      <a:pt x="16187" y="6535"/>
                      <a:pt x="16077" y="6535"/>
                    </a:cubicBezTo>
                    <a:lnTo>
                      <a:pt x="15748" y="6506"/>
                    </a:lnTo>
                    <a:cubicBezTo>
                      <a:pt x="15688" y="6486"/>
                      <a:pt x="15628" y="6476"/>
                      <a:pt x="15578" y="6456"/>
                    </a:cubicBezTo>
                    <a:lnTo>
                      <a:pt x="15428" y="6396"/>
                    </a:lnTo>
                    <a:cubicBezTo>
                      <a:pt x="15298" y="6336"/>
                      <a:pt x="15168" y="6266"/>
                      <a:pt x="15048" y="6196"/>
                    </a:cubicBezTo>
                    <a:cubicBezTo>
                      <a:pt x="14978" y="6166"/>
                      <a:pt x="14909" y="6126"/>
                      <a:pt x="14849" y="6076"/>
                    </a:cubicBezTo>
                    <a:cubicBezTo>
                      <a:pt x="14798" y="6046"/>
                      <a:pt x="14738" y="6006"/>
                      <a:pt x="14698" y="5966"/>
                    </a:cubicBezTo>
                    <a:cubicBezTo>
                      <a:pt x="14649" y="5926"/>
                      <a:pt x="14598" y="5876"/>
                      <a:pt x="14558" y="5836"/>
                    </a:cubicBezTo>
                    <a:cubicBezTo>
                      <a:pt x="14509" y="5776"/>
                      <a:pt x="14458" y="5727"/>
                      <a:pt x="14409" y="5667"/>
                    </a:cubicBezTo>
                    <a:cubicBezTo>
                      <a:pt x="14329" y="5567"/>
                      <a:pt x="14229" y="5476"/>
                      <a:pt x="14149" y="5367"/>
                    </a:cubicBezTo>
                    <a:cubicBezTo>
                      <a:pt x="14139" y="5336"/>
                      <a:pt x="14119" y="5316"/>
                      <a:pt x="14109" y="5287"/>
                    </a:cubicBezTo>
                    <a:cubicBezTo>
                      <a:pt x="14109" y="5257"/>
                      <a:pt x="14109" y="5217"/>
                      <a:pt x="14119" y="5187"/>
                    </a:cubicBezTo>
                    <a:cubicBezTo>
                      <a:pt x="14129" y="5147"/>
                      <a:pt x="14139" y="5107"/>
                      <a:pt x="14149" y="5077"/>
                    </a:cubicBezTo>
                    <a:cubicBezTo>
                      <a:pt x="14179" y="5017"/>
                      <a:pt x="14219" y="4957"/>
                      <a:pt x="14259" y="4907"/>
                    </a:cubicBezTo>
                    <a:cubicBezTo>
                      <a:pt x="14299" y="4857"/>
                      <a:pt x="14349" y="4807"/>
                      <a:pt x="14399" y="4767"/>
                    </a:cubicBezTo>
                    <a:cubicBezTo>
                      <a:pt x="14449" y="4717"/>
                      <a:pt x="14509" y="4667"/>
                      <a:pt x="14558" y="4627"/>
                    </a:cubicBezTo>
                    <a:cubicBezTo>
                      <a:pt x="14689" y="4547"/>
                      <a:pt x="14818" y="4468"/>
                      <a:pt x="14948" y="4397"/>
                    </a:cubicBezTo>
                    <a:cubicBezTo>
                      <a:pt x="15018" y="4357"/>
                      <a:pt x="15098" y="4328"/>
                      <a:pt x="15178" y="4288"/>
                    </a:cubicBezTo>
                    <a:cubicBezTo>
                      <a:pt x="15238" y="4257"/>
                      <a:pt x="15308" y="4228"/>
                      <a:pt x="15378" y="4197"/>
                    </a:cubicBezTo>
                    <a:cubicBezTo>
                      <a:pt x="15528" y="4137"/>
                      <a:pt x="15677" y="4077"/>
                      <a:pt x="15817" y="4008"/>
                    </a:cubicBezTo>
                    <a:cubicBezTo>
                      <a:pt x="15957" y="3938"/>
                      <a:pt x="16088" y="3858"/>
                      <a:pt x="16217" y="3778"/>
                    </a:cubicBezTo>
                    <a:lnTo>
                      <a:pt x="16337" y="3688"/>
                    </a:lnTo>
                    <a:lnTo>
                      <a:pt x="16427" y="3658"/>
                    </a:lnTo>
                    <a:cubicBezTo>
                      <a:pt x="16447" y="3648"/>
                      <a:pt x="16467" y="3638"/>
                      <a:pt x="16477" y="3628"/>
                    </a:cubicBezTo>
                    <a:cubicBezTo>
                      <a:pt x="16497" y="3618"/>
                      <a:pt x="16517" y="3608"/>
                      <a:pt x="16527" y="3598"/>
                    </a:cubicBezTo>
                    <a:lnTo>
                      <a:pt x="16537" y="3598"/>
                    </a:lnTo>
                    <a:lnTo>
                      <a:pt x="16537" y="3588"/>
                    </a:lnTo>
                    <a:cubicBezTo>
                      <a:pt x="16557" y="3578"/>
                      <a:pt x="16577" y="3568"/>
                      <a:pt x="16587" y="3548"/>
                    </a:cubicBezTo>
                    <a:cubicBezTo>
                      <a:pt x="16597" y="3538"/>
                      <a:pt x="16607" y="3528"/>
                      <a:pt x="16617" y="3508"/>
                    </a:cubicBezTo>
                    <a:cubicBezTo>
                      <a:pt x="16627" y="3498"/>
                      <a:pt x="16627" y="3488"/>
                      <a:pt x="16637" y="3478"/>
                    </a:cubicBezTo>
                    <a:cubicBezTo>
                      <a:pt x="16647" y="3458"/>
                      <a:pt x="16647" y="3438"/>
                      <a:pt x="16627" y="3418"/>
                    </a:cubicBezTo>
                    <a:cubicBezTo>
                      <a:pt x="16627" y="3398"/>
                      <a:pt x="16637" y="3388"/>
                      <a:pt x="16637" y="3378"/>
                    </a:cubicBezTo>
                    <a:cubicBezTo>
                      <a:pt x="16637" y="3348"/>
                      <a:pt x="16647" y="3338"/>
                      <a:pt x="16647" y="3318"/>
                    </a:cubicBezTo>
                    <a:cubicBezTo>
                      <a:pt x="16677" y="3309"/>
                      <a:pt x="16717" y="3298"/>
                      <a:pt x="16747" y="3289"/>
                    </a:cubicBezTo>
                    <a:cubicBezTo>
                      <a:pt x="16817" y="3278"/>
                      <a:pt x="16876" y="3269"/>
                      <a:pt x="16947" y="3269"/>
                    </a:cubicBezTo>
                    <a:cubicBezTo>
                      <a:pt x="17096" y="3256"/>
                      <a:pt x="17249" y="3247"/>
                      <a:pt x="17403" y="3247"/>
                    </a:cubicBezTo>
                    <a:close/>
                    <a:moveTo>
                      <a:pt x="13319" y="620"/>
                    </a:moveTo>
                    <a:cubicBezTo>
                      <a:pt x="13359" y="620"/>
                      <a:pt x="13399" y="631"/>
                      <a:pt x="13439" y="631"/>
                    </a:cubicBezTo>
                    <a:cubicBezTo>
                      <a:pt x="13559" y="660"/>
                      <a:pt x="13679" y="700"/>
                      <a:pt x="13789" y="740"/>
                    </a:cubicBezTo>
                    <a:cubicBezTo>
                      <a:pt x="13869" y="780"/>
                      <a:pt x="13939" y="820"/>
                      <a:pt x="14009" y="871"/>
                    </a:cubicBezTo>
                    <a:cubicBezTo>
                      <a:pt x="14099" y="911"/>
                      <a:pt x="14179" y="960"/>
                      <a:pt x="14259" y="1020"/>
                    </a:cubicBezTo>
                    <a:cubicBezTo>
                      <a:pt x="14419" y="1120"/>
                      <a:pt x="14569" y="1230"/>
                      <a:pt x="14738" y="1340"/>
                    </a:cubicBezTo>
                    <a:cubicBezTo>
                      <a:pt x="14789" y="1370"/>
                      <a:pt x="14849" y="1410"/>
                      <a:pt x="14909" y="1450"/>
                    </a:cubicBezTo>
                    <a:cubicBezTo>
                      <a:pt x="14958" y="1490"/>
                      <a:pt x="15008" y="1530"/>
                      <a:pt x="15068" y="1580"/>
                    </a:cubicBezTo>
                    <a:cubicBezTo>
                      <a:pt x="15168" y="1659"/>
                      <a:pt x="15268" y="1730"/>
                      <a:pt x="15368" y="1819"/>
                    </a:cubicBezTo>
                    <a:cubicBezTo>
                      <a:pt x="15428" y="1870"/>
                      <a:pt x="15488" y="1930"/>
                      <a:pt x="15558" y="1979"/>
                    </a:cubicBezTo>
                    <a:cubicBezTo>
                      <a:pt x="15598" y="2019"/>
                      <a:pt x="15638" y="2050"/>
                      <a:pt x="15677" y="2090"/>
                    </a:cubicBezTo>
                    <a:cubicBezTo>
                      <a:pt x="15717" y="2110"/>
                      <a:pt x="15748" y="2139"/>
                      <a:pt x="15777" y="2159"/>
                    </a:cubicBezTo>
                    <a:lnTo>
                      <a:pt x="15868" y="2249"/>
                    </a:lnTo>
                    <a:cubicBezTo>
                      <a:pt x="15897" y="2279"/>
                      <a:pt x="15937" y="2309"/>
                      <a:pt x="15968" y="2339"/>
                    </a:cubicBezTo>
                    <a:cubicBezTo>
                      <a:pt x="16028" y="2399"/>
                      <a:pt x="16077" y="2469"/>
                      <a:pt x="16128" y="2539"/>
                    </a:cubicBezTo>
                    <a:cubicBezTo>
                      <a:pt x="16157" y="2579"/>
                      <a:pt x="16177" y="2629"/>
                      <a:pt x="16207" y="2669"/>
                    </a:cubicBezTo>
                    <a:cubicBezTo>
                      <a:pt x="16227" y="2709"/>
                      <a:pt x="16247" y="2749"/>
                      <a:pt x="16267" y="2779"/>
                    </a:cubicBezTo>
                    <a:cubicBezTo>
                      <a:pt x="16277" y="2809"/>
                      <a:pt x="16277" y="2829"/>
                      <a:pt x="16287" y="2858"/>
                    </a:cubicBezTo>
                    <a:cubicBezTo>
                      <a:pt x="16287" y="2869"/>
                      <a:pt x="16297" y="2878"/>
                      <a:pt x="16297" y="2889"/>
                    </a:cubicBezTo>
                    <a:cubicBezTo>
                      <a:pt x="16277" y="2878"/>
                      <a:pt x="16257" y="2869"/>
                      <a:pt x="16237" y="2869"/>
                    </a:cubicBezTo>
                    <a:cubicBezTo>
                      <a:pt x="16197" y="2849"/>
                      <a:pt x="16147" y="2839"/>
                      <a:pt x="16097" y="2829"/>
                    </a:cubicBezTo>
                    <a:cubicBezTo>
                      <a:pt x="16057" y="2829"/>
                      <a:pt x="16008" y="2839"/>
                      <a:pt x="15968" y="2849"/>
                    </a:cubicBezTo>
                    <a:cubicBezTo>
                      <a:pt x="15888" y="2869"/>
                      <a:pt x="15808" y="2898"/>
                      <a:pt x="15728" y="2929"/>
                    </a:cubicBezTo>
                    <a:cubicBezTo>
                      <a:pt x="15588" y="2978"/>
                      <a:pt x="15448" y="3038"/>
                      <a:pt x="15318" y="3109"/>
                    </a:cubicBezTo>
                    <a:cubicBezTo>
                      <a:pt x="15168" y="3178"/>
                      <a:pt x="15038" y="3269"/>
                      <a:pt x="14909" y="3358"/>
                    </a:cubicBezTo>
                    <a:cubicBezTo>
                      <a:pt x="14769" y="3448"/>
                      <a:pt x="14638" y="3538"/>
                      <a:pt x="14518" y="3648"/>
                    </a:cubicBezTo>
                    <a:cubicBezTo>
                      <a:pt x="14399" y="3758"/>
                      <a:pt x="14289" y="3878"/>
                      <a:pt x="14189" y="3998"/>
                    </a:cubicBezTo>
                    <a:cubicBezTo>
                      <a:pt x="14079" y="4128"/>
                      <a:pt x="13979" y="4268"/>
                      <a:pt x="13889" y="4408"/>
                    </a:cubicBezTo>
                    <a:lnTo>
                      <a:pt x="13769" y="4647"/>
                    </a:lnTo>
                    <a:cubicBezTo>
                      <a:pt x="13739" y="4717"/>
                      <a:pt x="13719" y="4787"/>
                      <a:pt x="13710" y="4857"/>
                    </a:cubicBezTo>
                    <a:cubicBezTo>
                      <a:pt x="13699" y="4907"/>
                      <a:pt x="13690" y="4957"/>
                      <a:pt x="13679" y="5017"/>
                    </a:cubicBezTo>
                    <a:lnTo>
                      <a:pt x="13679" y="5127"/>
                    </a:lnTo>
                    <a:cubicBezTo>
                      <a:pt x="13679" y="5197"/>
                      <a:pt x="13690" y="5267"/>
                      <a:pt x="13699" y="5336"/>
                    </a:cubicBezTo>
                    <a:cubicBezTo>
                      <a:pt x="13710" y="5356"/>
                      <a:pt x="13710" y="5367"/>
                      <a:pt x="13719" y="5387"/>
                    </a:cubicBezTo>
                    <a:cubicBezTo>
                      <a:pt x="13719" y="5416"/>
                      <a:pt x="13739" y="5447"/>
                      <a:pt x="13749" y="5476"/>
                    </a:cubicBezTo>
                    <a:cubicBezTo>
                      <a:pt x="13759" y="5496"/>
                      <a:pt x="13769" y="5527"/>
                      <a:pt x="13779" y="5547"/>
                    </a:cubicBezTo>
                    <a:cubicBezTo>
                      <a:pt x="13869" y="5696"/>
                      <a:pt x="13979" y="5826"/>
                      <a:pt x="14079" y="5966"/>
                    </a:cubicBezTo>
                    <a:lnTo>
                      <a:pt x="14229" y="6146"/>
                    </a:lnTo>
                    <a:cubicBezTo>
                      <a:pt x="14299" y="6216"/>
                      <a:pt x="14359" y="6276"/>
                      <a:pt x="14439" y="6336"/>
                    </a:cubicBezTo>
                    <a:cubicBezTo>
                      <a:pt x="14569" y="6436"/>
                      <a:pt x="14709" y="6515"/>
                      <a:pt x="14849" y="6586"/>
                    </a:cubicBezTo>
                    <a:cubicBezTo>
                      <a:pt x="14928" y="6626"/>
                      <a:pt x="15008" y="6666"/>
                      <a:pt x="15088" y="6695"/>
                    </a:cubicBezTo>
                    <a:cubicBezTo>
                      <a:pt x="15168" y="6726"/>
                      <a:pt x="15238" y="6755"/>
                      <a:pt x="15318" y="6786"/>
                    </a:cubicBezTo>
                    <a:cubicBezTo>
                      <a:pt x="15388" y="6815"/>
                      <a:pt x="15458" y="6826"/>
                      <a:pt x="15528" y="6846"/>
                    </a:cubicBezTo>
                    <a:cubicBezTo>
                      <a:pt x="15588" y="6855"/>
                      <a:pt x="15638" y="6866"/>
                      <a:pt x="15697" y="6875"/>
                    </a:cubicBezTo>
                    <a:lnTo>
                      <a:pt x="15808" y="6875"/>
                    </a:lnTo>
                    <a:cubicBezTo>
                      <a:pt x="15968" y="6875"/>
                      <a:pt x="16137" y="6875"/>
                      <a:pt x="16297" y="6866"/>
                    </a:cubicBezTo>
                    <a:cubicBezTo>
                      <a:pt x="16617" y="6855"/>
                      <a:pt x="16947" y="6846"/>
                      <a:pt x="17267" y="6786"/>
                    </a:cubicBezTo>
                    <a:cubicBezTo>
                      <a:pt x="17426" y="6755"/>
                      <a:pt x="17576" y="6726"/>
                      <a:pt x="17736" y="6695"/>
                    </a:cubicBezTo>
                    <a:cubicBezTo>
                      <a:pt x="17886" y="6666"/>
                      <a:pt x="18036" y="6635"/>
                      <a:pt x="18175" y="6606"/>
                    </a:cubicBezTo>
                    <a:cubicBezTo>
                      <a:pt x="18335" y="6575"/>
                      <a:pt x="18486" y="6535"/>
                      <a:pt x="18635" y="6486"/>
                    </a:cubicBezTo>
                    <a:cubicBezTo>
                      <a:pt x="18795" y="6426"/>
                      <a:pt x="18945" y="6366"/>
                      <a:pt x="19105" y="6316"/>
                    </a:cubicBezTo>
                    <a:lnTo>
                      <a:pt x="19525" y="6166"/>
                    </a:lnTo>
                    <a:cubicBezTo>
                      <a:pt x="19614" y="6136"/>
                      <a:pt x="19705" y="6096"/>
                      <a:pt x="19794" y="6056"/>
                    </a:cubicBezTo>
                    <a:cubicBezTo>
                      <a:pt x="19864" y="6036"/>
                      <a:pt x="19934" y="6006"/>
                      <a:pt x="19994" y="5976"/>
                    </a:cubicBezTo>
                    <a:lnTo>
                      <a:pt x="20234" y="5886"/>
                    </a:lnTo>
                    <a:cubicBezTo>
                      <a:pt x="20414" y="5816"/>
                      <a:pt x="20604" y="5756"/>
                      <a:pt x="20793" y="5687"/>
                    </a:cubicBezTo>
                    <a:cubicBezTo>
                      <a:pt x="20884" y="5647"/>
                      <a:pt x="20973" y="5616"/>
                      <a:pt x="21063" y="5576"/>
                    </a:cubicBezTo>
                    <a:cubicBezTo>
                      <a:pt x="21153" y="5547"/>
                      <a:pt x="21233" y="5507"/>
                      <a:pt x="21313" y="5476"/>
                    </a:cubicBezTo>
                    <a:cubicBezTo>
                      <a:pt x="21363" y="5456"/>
                      <a:pt x="21413" y="5447"/>
                      <a:pt x="21473" y="5436"/>
                    </a:cubicBezTo>
                    <a:cubicBezTo>
                      <a:pt x="21513" y="5436"/>
                      <a:pt x="21563" y="5436"/>
                      <a:pt x="21603" y="5447"/>
                    </a:cubicBezTo>
                    <a:cubicBezTo>
                      <a:pt x="21732" y="5467"/>
                      <a:pt x="21852" y="5507"/>
                      <a:pt x="21983" y="5556"/>
                    </a:cubicBezTo>
                    <a:cubicBezTo>
                      <a:pt x="22003" y="5567"/>
                      <a:pt x="22023" y="5587"/>
                      <a:pt x="22052" y="5596"/>
                    </a:cubicBezTo>
                    <a:cubicBezTo>
                      <a:pt x="22072" y="5616"/>
                      <a:pt x="22092" y="5627"/>
                      <a:pt x="22123" y="5647"/>
                    </a:cubicBezTo>
                    <a:cubicBezTo>
                      <a:pt x="22163" y="5687"/>
                      <a:pt x="22212" y="5727"/>
                      <a:pt x="22262" y="5776"/>
                    </a:cubicBezTo>
                    <a:cubicBezTo>
                      <a:pt x="22302" y="5816"/>
                      <a:pt x="22342" y="5856"/>
                      <a:pt x="22372" y="5896"/>
                    </a:cubicBezTo>
                    <a:lnTo>
                      <a:pt x="22402" y="5956"/>
                    </a:lnTo>
                    <a:cubicBezTo>
                      <a:pt x="22412" y="5986"/>
                      <a:pt x="22422" y="6016"/>
                      <a:pt x="22432" y="6056"/>
                    </a:cubicBezTo>
                    <a:cubicBezTo>
                      <a:pt x="22412" y="6076"/>
                      <a:pt x="22392" y="6106"/>
                      <a:pt x="22372" y="6136"/>
                    </a:cubicBezTo>
                    <a:cubicBezTo>
                      <a:pt x="22332" y="6166"/>
                      <a:pt x="22302" y="6206"/>
                      <a:pt x="22262" y="6236"/>
                    </a:cubicBezTo>
                    <a:cubicBezTo>
                      <a:pt x="22232" y="6266"/>
                      <a:pt x="22202" y="6286"/>
                      <a:pt x="22163" y="6316"/>
                    </a:cubicBezTo>
                    <a:cubicBezTo>
                      <a:pt x="22083" y="6386"/>
                      <a:pt x="22003" y="6446"/>
                      <a:pt x="21923" y="6506"/>
                    </a:cubicBezTo>
                    <a:cubicBezTo>
                      <a:pt x="21823" y="6575"/>
                      <a:pt x="21712" y="6646"/>
                      <a:pt x="21613" y="6715"/>
                    </a:cubicBezTo>
                    <a:lnTo>
                      <a:pt x="21253" y="6926"/>
                    </a:lnTo>
                    <a:cubicBezTo>
                      <a:pt x="21033" y="7045"/>
                      <a:pt x="20793" y="7135"/>
                      <a:pt x="20564" y="7245"/>
                    </a:cubicBezTo>
                    <a:cubicBezTo>
                      <a:pt x="20484" y="7285"/>
                      <a:pt x="20394" y="7325"/>
                      <a:pt x="20304" y="7365"/>
                    </a:cubicBezTo>
                    <a:cubicBezTo>
                      <a:pt x="20234" y="7395"/>
                      <a:pt x="20164" y="7425"/>
                      <a:pt x="20084" y="7455"/>
                    </a:cubicBezTo>
                    <a:cubicBezTo>
                      <a:pt x="19964" y="7495"/>
                      <a:pt x="19844" y="7535"/>
                      <a:pt x="19725" y="7565"/>
                    </a:cubicBezTo>
                    <a:cubicBezTo>
                      <a:pt x="19594" y="7605"/>
                      <a:pt x="19465" y="7635"/>
                      <a:pt x="19345" y="7665"/>
                    </a:cubicBezTo>
                    <a:cubicBezTo>
                      <a:pt x="19215" y="7705"/>
                      <a:pt x="19095" y="7734"/>
                      <a:pt x="18965" y="7754"/>
                    </a:cubicBezTo>
                    <a:cubicBezTo>
                      <a:pt x="18835" y="7785"/>
                      <a:pt x="18705" y="7805"/>
                      <a:pt x="18575" y="7825"/>
                    </a:cubicBezTo>
                    <a:cubicBezTo>
                      <a:pt x="18515" y="7834"/>
                      <a:pt x="18455" y="7834"/>
                      <a:pt x="18395" y="7845"/>
                    </a:cubicBezTo>
                    <a:cubicBezTo>
                      <a:pt x="18286" y="7854"/>
                      <a:pt x="18166" y="7865"/>
                      <a:pt x="18046" y="7865"/>
                    </a:cubicBezTo>
                    <a:cubicBezTo>
                      <a:pt x="17916" y="7874"/>
                      <a:pt x="17786" y="7874"/>
                      <a:pt x="17646" y="7885"/>
                    </a:cubicBezTo>
                    <a:cubicBezTo>
                      <a:pt x="17516" y="7894"/>
                      <a:pt x="17376" y="7894"/>
                      <a:pt x="17247" y="7905"/>
                    </a:cubicBezTo>
                    <a:cubicBezTo>
                      <a:pt x="17116" y="7914"/>
                      <a:pt x="16976" y="7914"/>
                      <a:pt x="16847" y="7914"/>
                    </a:cubicBezTo>
                    <a:cubicBezTo>
                      <a:pt x="16737" y="7914"/>
                      <a:pt x="16627" y="7914"/>
                      <a:pt x="16527" y="7905"/>
                    </a:cubicBezTo>
                    <a:lnTo>
                      <a:pt x="16167" y="7874"/>
                    </a:lnTo>
                    <a:cubicBezTo>
                      <a:pt x="16057" y="7854"/>
                      <a:pt x="15948" y="7845"/>
                      <a:pt x="15837" y="7825"/>
                    </a:cubicBezTo>
                    <a:cubicBezTo>
                      <a:pt x="15728" y="7805"/>
                      <a:pt x="15618" y="7794"/>
                      <a:pt x="15498" y="7774"/>
                    </a:cubicBezTo>
                    <a:cubicBezTo>
                      <a:pt x="15378" y="7745"/>
                      <a:pt x="15258" y="7725"/>
                      <a:pt x="15148" y="7694"/>
                    </a:cubicBezTo>
                    <a:cubicBezTo>
                      <a:pt x="15008" y="7665"/>
                      <a:pt x="14878" y="7615"/>
                      <a:pt x="14749" y="7575"/>
                    </a:cubicBezTo>
                    <a:cubicBezTo>
                      <a:pt x="14629" y="7525"/>
                      <a:pt x="14509" y="7485"/>
                      <a:pt x="14379" y="7455"/>
                    </a:cubicBezTo>
                    <a:lnTo>
                      <a:pt x="14019" y="7335"/>
                    </a:lnTo>
                    <a:cubicBezTo>
                      <a:pt x="13939" y="7305"/>
                      <a:pt x="13849" y="7275"/>
                      <a:pt x="13769" y="7235"/>
                    </a:cubicBezTo>
                    <a:cubicBezTo>
                      <a:pt x="13570" y="7145"/>
                      <a:pt x="13390" y="7035"/>
                      <a:pt x="13200" y="6926"/>
                    </a:cubicBezTo>
                    <a:cubicBezTo>
                      <a:pt x="13110" y="6866"/>
                      <a:pt x="13020" y="6806"/>
                      <a:pt x="12920" y="6746"/>
                    </a:cubicBezTo>
                    <a:cubicBezTo>
                      <a:pt x="12880" y="6715"/>
                      <a:pt x="12830" y="6686"/>
                      <a:pt x="12780" y="6646"/>
                    </a:cubicBezTo>
                    <a:cubicBezTo>
                      <a:pt x="12740" y="6626"/>
                      <a:pt x="12710" y="6595"/>
                      <a:pt x="12670" y="6566"/>
                    </a:cubicBezTo>
                    <a:cubicBezTo>
                      <a:pt x="12600" y="6495"/>
                      <a:pt x="12520" y="6426"/>
                      <a:pt x="12451" y="6356"/>
                    </a:cubicBezTo>
                    <a:cubicBezTo>
                      <a:pt x="12411" y="6326"/>
                      <a:pt x="12380" y="6286"/>
                      <a:pt x="12351" y="6246"/>
                    </a:cubicBezTo>
                    <a:cubicBezTo>
                      <a:pt x="12320" y="6216"/>
                      <a:pt x="12291" y="6186"/>
                      <a:pt x="12271" y="6146"/>
                    </a:cubicBezTo>
                    <a:lnTo>
                      <a:pt x="12151" y="5966"/>
                    </a:lnTo>
                    <a:cubicBezTo>
                      <a:pt x="12111" y="5896"/>
                      <a:pt x="12060" y="5836"/>
                      <a:pt x="12011" y="5776"/>
                    </a:cubicBezTo>
                    <a:cubicBezTo>
                      <a:pt x="11981" y="5727"/>
                      <a:pt x="11951" y="5687"/>
                      <a:pt x="11921" y="5627"/>
                    </a:cubicBezTo>
                    <a:cubicBezTo>
                      <a:pt x="11901" y="5576"/>
                      <a:pt x="11871" y="5536"/>
                      <a:pt x="11851" y="5476"/>
                    </a:cubicBezTo>
                    <a:cubicBezTo>
                      <a:pt x="11811" y="5367"/>
                      <a:pt x="11781" y="5257"/>
                      <a:pt x="11741" y="5147"/>
                    </a:cubicBezTo>
                    <a:cubicBezTo>
                      <a:pt x="11721" y="5087"/>
                      <a:pt x="11711" y="5027"/>
                      <a:pt x="11691" y="4967"/>
                    </a:cubicBezTo>
                    <a:cubicBezTo>
                      <a:pt x="11681" y="4907"/>
                      <a:pt x="11671" y="4837"/>
                      <a:pt x="11661" y="4777"/>
                    </a:cubicBezTo>
                    <a:cubicBezTo>
                      <a:pt x="11651" y="4717"/>
                      <a:pt x="11641" y="4647"/>
                      <a:pt x="11631" y="4587"/>
                    </a:cubicBezTo>
                    <a:cubicBezTo>
                      <a:pt x="11621" y="4528"/>
                      <a:pt x="11601" y="4468"/>
                      <a:pt x="11591" y="4408"/>
                    </a:cubicBezTo>
                    <a:cubicBezTo>
                      <a:pt x="11571" y="4348"/>
                      <a:pt x="11561" y="4288"/>
                      <a:pt x="11541" y="4228"/>
                    </a:cubicBezTo>
                    <a:cubicBezTo>
                      <a:pt x="11531" y="4157"/>
                      <a:pt x="11501" y="4097"/>
                      <a:pt x="11471" y="4028"/>
                    </a:cubicBezTo>
                    <a:cubicBezTo>
                      <a:pt x="11451" y="3978"/>
                      <a:pt x="11421" y="3918"/>
                      <a:pt x="11391" y="3868"/>
                    </a:cubicBezTo>
                    <a:lnTo>
                      <a:pt x="11301" y="3688"/>
                    </a:lnTo>
                    <a:cubicBezTo>
                      <a:pt x="11272" y="3638"/>
                      <a:pt x="11252" y="3578"/>
                      <a:pt x="11221" y="3528"/>
                    </a:cubicBezTo>
                    <a:cubicBezTo>
                      <a:pt x="11192" y="3468"/>
                      <a:pt x="11161" y="3418"/>
                      <a:pt x="11121" y="3368"/>
                    </a:cubicBezTo>
                    <a:cubicBezTo>
                      <a:pt x="11061" y="3258"/>
                      <a:pt x="10992" y="3158"/>
                      <a:pt x="10932" y="3049"/>
                    </a:cubicBezTo>
                    <a:cubicBezTo>
                      <a:pt x="10901" y="3009"/>
                      <a:pt x="10872" y="2958"/>
                      <a:pt x="10841" y="2909"/>
                    </a:cubicBezTo>
                    <a:cubicBezTo>
                      <a:pt x="10802" y="2849"/>
                      <a:pt x="10762" y="2799"/>
                      <a:pt x="10722" y="2749"/>
                    </a:cubicBezTo>
                    <a:cubicBezTo>
                      <a:pt x="10672" y="2689"/>
                      <a:pt x="10622" y="2629"/>
                      <a:pt x="10572" y="2579"/>
                    </a:cubicBezTo>
                    <a:cubicBezTo>
                      <a:pt x="10552" y="2539"/>
                      <a:pt x="10522" y="2509"/>
                      <a:pt x="10492" y="2479"/>
                    </a:cubicBezTo>
                    <a:cubicBezTo>
                      <a:pt x="10472" y="2459"/>
                      <a:pt x="10442" y="2429"/>
                      <a:pt x="10422" y="2399"/>
                    </a:cubicBezTo>
                    <a:cubicBezTo>
                      <a:pt x="10402" y="2379"/>
                      <a:pt x="10392" y="2369"/>
                      <a:pt x="10372" y="2359"/>
                    </a:cubicBezTo>
                    <a:cubicBezTo>
                      <a:pt x="10372" y="2299"/>
                      <a:pt x="10372" y="2239"/>
                      <a:pt x="10382" y="2179"/>
                    </a:cubicBezTo>
                    <a:cubicBezTo>
                      <a:pt x="10402" y="2119"/>
                      <a:pt x="10422" y="2050"/>
                      <a:pt x="10452" y="1990"/>
                    </a:cubicBezTo>
                    <a:cubicBezTo>
                      <a:pt x="10482" y="1930"/>
                      <a:pt x="10522" y="1870"/>
                      <a:pt x="10572" y="1810"/>
                    </a:cubicBezTo>
                    <a:cubicBezTo>
                      <a:pt x="10602" y="1770"/>
                      <a:pt x="10642" y="1739"/>
                      <a:pt x="10672" y="1699"/>
                    </a:cubicBezTo>
                    <a:cubicBezTo>
                      <a:pt x="10702" y="1679"/>
                      <a:pt x="10722" y="1659"/>
                      <a:pt x="10752" y="1639"/>
                    </a:cubicBezTo>
                    <a:cubicBezTo>
                      <a:pt x="10941" y="1520"/>
                      <a:pt x="11141" y="1410"/>
                      <a:pt x="11341" y="1310"/>
                    </a:cubicBezTo>
                    <a:cubicBezTo>
                      <a:pt x="11431" y="1260"/>
                      <a:pt x="11531" y="1210"/>
                      <a:pt x="11631" y="1170"/>
                    </a:cubicBezTo>
                    <a:cubicBezTo>
                      <a:pt x="11731" y="1130"/>
                      <a:pt x="11841" y="1090"/>
                      <a:pt x="11941" y="1050"/>
                    </a:cubicBezTo>
                    <a:cubicBezTo>
                      <a:pt x="12151" y="970"/>
                      <a:pt x="12351" y="891"/>
                      <a:pt x="12560" y="820"/>
                    </a:cubicBezTo>
                    <a:cubicBezTo>
                      <a:pt x="12760" y="740"/>
                      <a:pt x="12970" y="660"/>
                      <a:pt x="13180" y="631"/>
                    </a:cubicBezTo>
                    <a:cubicBezTo>
                      <a:pt x="13190" y="631"/>
                      <a:pt x="13200" y="620"/>
                      <a:pt x="13210" y="620"/>
                    </a:cubicBezTo>
                    <a:close/>
                    <a:moveTo>
                      <a:pt x="10362" y="2699"/>
                    </a:moveTo>
                    <a:lnTo>
                      <a:pt x="10362" y="2699"/>
                    </a:lnTo>
                    <a:cubicBezTo>
                      <a:pt x="10382" y="2719"/>
                      <a:pt x="10402" y="2739"/>
                      <a:pt x="10412" y="2759"/>
                    </a:cubicBezTo>
                    <a:lnTo>
                      <a:pt x="10502" y="2849"/>
                    </a:lnTo>
                    <a:cubicBezTo>
                      <a:pt x="10532" y="2889"/>
                      <a:pt x="10562" y="2918"/>
                      <a:pt x="10582" y="2958"/>
                    </a:cubicBezTo>
                    <a:cubicBezTo>
                      <a:pt x="10642" y="3038"/>
                      <a:pt x="10702" y="3129"/>
                      <a:pt x="10762" y="3218"/>
                    </a:cubicBezTo>
                    <a:cubicBezTo>
                      <a:pt x="10792" y="3269"/>
                      <a:pt x="10812" y="3309"/>
                      <a:pt x="10841" y="3358"/>
                    </a:cubicBezTo>
                    <a:cubicBezTo>
                      <a:pt x="10881" y="3408"/>
                      <a:pt x="10912" y="3468"/>
                      <a:pt x="10941" y="3518"/>
                    </a:cubicBezTo>
                    <a:lnTo>
                      <a:pt x="11032" y="3668"/>
                    </a:lnTo>
                    <a:cubicBezTo>
                      <a:pt x="11052" y="3718"/>
                      <a:pt x="11081" y="3778"/>
                      <a:pt x="11101" y="3828"/>
                    </a:cubicBezTo>
                    <a:cubicBezTo>
                      <a:pt x="11152" y="3938"/>
                      <a:pt x="11212" y="4038"/>
                      <a:pt x="11252" y="4148"/>
                    </a:cubicBezTo>
                    <a:cubicBezTo>
                      <a:pt x="11272" y="4197"/>
                      <a:pt x="11292" y="4248"/>
                      <a:pt x="11301" y="4308"/>
                    </a:cubicBezTo>
                    <a:cubicBezTo>
                      <a:pt x="11311" y="4368"/>
                      <a:pt x="11331" y="4428"/>
                      <a:pt x="11341" y="4488"/>
                    </a:cubicBezTo>
                    <a:cubicBezTo>
                      <a:pt x="11351" y="4547"/>
                      <a:pt x="11361" y="4607"/>
                      <a:pt x="11371" y="4677"/>
                    </a:cubicBezTo>
                    <a:lnTo>
                      <a:pt x="11401" y="4857"/>
                    </a:lnTo>
                    <a:cubicBezTo>
                      <a:pt x="11411" y="4917"/>
                      <a:pt x="11411" y="4987"/>
                      <a:pt x="11421" y="5037"/>
                    </a:cubicBezTo>
                    <a:cubicBezTo>
                      <a:pt x="11441" y="5107"/>
                      <a:pt x="11451" y="5157"/>
                      <a:pt x="11471" y="5217"/>
                    </a:cubicBezTo>
                    <a:lnTo>
                      <a:pt x="11531" y="5396"/>
                    </a:lnTo>
                    <a:cubicBezTo>
                      <a:pt x="11551" y="5467"/>
                      <a:pt x="11571" y="5536"/>
                      <a:pt x="11601" y="5596"/>
                    </a:cubicBezTo>
                    <a:lnTo>
                      <a:pt x="11631" y="5656"/>
                    </a:lnTo>
                    <a:lnTo>
                      <a:pt x="11661" y="5716"/>
                    </a:lnTo>
                    <a:cubicBezTo>
                      <a:pt x="11681" y="5766"/>
                      <a:pt x="11711" y="5806"/>
                      <a:pt x="11731" y="5846"/>
                    </a:cubicBezTo>
                    <a:cubicBezTo>
                      <a:pt x="11781" y="5926"/>
                      <a:pt x="11841" y="5996"/>
                      <a:pt x="11901" y="6076"/>
                    </a:cubicBezTo>
                    <a:cubicBezTo>
                      <a:pt x="11971" y="6176"/>
                      <a:pt x="12040" y="6296"/>
                      <a:pt x="12131" y="6396"/>
                    </a:cubicBezTo>
                    <a:cubicBezTo>
                      <a:pt x="12211" y="6486"/>
                      <a:pt x="12300" y="6575"/>
                      <a:pt x="12400" y="6655"/>
                    </a:cubicBezTo>
                    <a:cubicBezTo>
                      <a:pt x="12451" y="6706"/>
                      <a:pt x="12510" y="6755"/>
                      <a:pt x="12570" y="6806"/>
                    </a:cubicBezTo>
                    <a:cubicBezTo>
                      <a:pt x="12620" y="6846"/>
                      <a:pt x="12670" y="6886"/>
                      <a:pt x="12730" y="6915"/>
                    </a:cubicBezTo>
                    <a:cubicBezTo>
                      <a:pt x="12830" y="6985"/>
                      <a:pt x="12930" y="7045"/>
                      <a:pt x="13030" y="7115"/>
                    </a:cubicBezTo>
                    <a:cubicBezTo>
                      <a:pt x="13150" y="7185"/>
                      <a:pt x="13259" y="7245"/>
                      <a:pt x="13370" y="7315"/>
                    </a:cubicBezTo>
                    <a:cubicBezTo>
                      <a:pt x="13430" y="7355"/>
                      <a:pt x="13490" y="7385"/>
                      <a:pt x="13550" y="7415"/>
                    </a:cubicBezTo>
                    <a:cubicBezTo>
                      <a:pt x="13610" y="7455"/>
                      <a:pt x="13679" y="7485"/>
                      <a:pt x="13739" y="7515"/>
                    </a:cubicBezTo>
                    <a:cubicBezTo>
                      <a:pt x="13979" y="7615"/>
                      <a:pt x="14219" y="7694"/>
                      <a:pt x="14458" y="7774"/>
                    </a:cubicBezTo>
                    <a:cubicBezTo>
                      <a:pt x="14709" y="7865"/>
                      <a:pt x="14948" y="7965"/>
                      <a:pt x="15198" y="8025"/>
                    </a:cubicBezTo>
                    <a:cubicBezTo>
                      <a:pt x="15478" y="8074"/>
                      <a:pt x="15748" y="8125"/>
                      <a:pt x="16028" y="8165"/>
                    </a:cubicBezTo>
                    <a:cubicBezTo>
                      <a:pt x="16157" y="8184"/>
                      <a:pt x="16287" y="8194"/>
                      <a:pt x="16417" y="8204"/>
                    </a:cubicBezTo>
                    <a:cubicBezTo>
                      <a:pt x="16547" y="8214"/>
                      <a:pt x="16677" y="8214"/>
                      <a:pt x="16807" y="8214"/>
                    </a:cubicBezTo>
                    <a:cubicBezTo>
                      <a:pt x="17067" y="8214"/>
                      <a:pt x="17336" y="8194"/>
                      <a:pt x="17596" y="8174"/>
                    </a:cubicBezTo>
                    <a:cubicBezTo>
                      <a:pt x="17856" y="8154"/>
                      <a:pt x="18126" y="8145"/>
                      <a:pt x="18386" y="8114"/>
                    </a:cubicBezTo>
                    <a:cubicBezTo>
                      <a:pt x="18515" y="8094"/>
                      <a:pt x="18645" y="8074"/>
                      <a:pt x="18775" y="8045"/>
                    </a:cubicBezTo>
                    <a:cubicBezTo>
                      <a:pt x="18905" y="8025"/>
                      <a:pt x="19025" y="7994"/>
                      <a:pt x="19145" y="7954"/>
                    </a:cubicBezTo>
                    <a:cubicBezTo>
                      <a:pt x="19274" y="7925"/>
                      <a:pt x="19405" y="7885"/>
                      <a:pt x="19534" y="7845"/>
                    </a:cubicBezTo>
                    <a:cubicBezTo>
                      <a:pt x="19665" y="7805"/>
                      <a:pt x="19784" y="7754"/>
                      <a:pt x="19904" y="7714"/>
                    </a:cubicBezTo>
                    <a:cubicBezTo>
                      <a:pt x="20024" y="7675"/>
                      <a:pt x="20154" y="7625"/>
                      <a:pt x="20264" y="7575"/>
                    </a:cubicBezTo>
                    <a:cubicBezTo>
                      <a:pt x="20394" y="7515"/>
                      <a:pt x="20513" y="7455"/>
                      <a:pt x="20633" y="7395"/>
                    </a:cubicBezTo>
                    <a:cubicBezTo>
                      <a:pt x="20693" y="7355"/>
                      <a:pt x="20744" y="7325"/>
                      <a:pt x="20804" y="7295"/>
                    </a:cubicBezTo>
                    <a:lnTo>
                      <a:pt x="20983" y="7205"/>
                    </a:lnTo>
                    <a:cubicBezTo>
                      <a:pt x="21093" y="7145"/>
                      <a:pt x="21193" y="7095"/>
                      <a:pt x="21303" y="7025"/>
                    </a:cubicBezTo>
                    <a:cubicBezTo>
                      <a:pt x="21423" y="6955"/>
                      <a:pt x="21533" y="6886"/>
                      <a:pt x="21643" y="6806"/>
                    </a:cubicBezTo>
                    <a:cubicBezTo>
                      <a:pt x="21752" y="6735"/>
                      <a:pt x="21863" y="6655"/>
                      <a:pt x="21963" y="6575"/>
                    </a:cubicBezTo>
                    <a:cubicBezTo>
                      <a:pt x="22072" y="6495"/>
                      <a:pt x="22163" y="6406"/>
                      <a:pt x="22262" y="6326"/>
                    </a:cubicBezTo>
                    <a:cubicBezTo>
                      <a:pt x="22312" y="6286"/>
                      <a:pt x="22362" y="6236"/>
                      <a:pt x="22402" y="6196"/>
                    </a:cubicBezTo>
                    <a:cubicBezTo>
                      <a:pt x="22422" y="6176"/>
                      <a:pt x="22432" y="6156"/>
                      <a:pt x="22442" y="6146"/>
                    </a:cubicBezTo>
                    <a:cubicBezTo>
                      <a:pt x="22452" y="6176"/>
                      <a:pt x="22452" y="6206"/>
                      <a:pt x="22462" y="6246"/>
                    </a:cubicBezTo>
                    <a:cubicBezTo>
                      <a:pt x="22462" y="6336"/>
                      <a:pt x="22462" y="6436"/>
                      <a:pt x="22442" y="6526"/>
                    </a:cubicBezTo>
                    <a:cubicBezTo>
                      <a:pt x="22412" y="6586"/>
                      <a:pt x="22382" y="6635"/>
                      <a:pt x="22332" y="6686"/>
                    </a:cubicBezTo>
                    <a:cubicBezTo>
                      <a:pt x="22272" y="6755"/>
                      <a:pt x="22202" y="6826"/>
                      <a:pt x="22132" y="6886"/>
                    </a:cubicBezTo>
                    <a:lnTo>
                      <a:pt x="22023" y="6995"/>
                    </a:lnTo>
                    <a:cubicBezTo>
                      <a:pt x="21992" y="7025"/>
                      <a:pt x="21952" y="7055"/>
                      <a:pt x="21923" y="7095"/>
                    </a:cubicBezTo>
                    <a:cubicBezTo>
                      <a:pt x="21852" y="7155"/>
                      <a:pt x="21772" y="7215"/>
                      <a:pt x="21692" y="7275"/>
                    </a:cubicBezTo>
                    <a:cubicBezTo>
                      <a:pt x="21653" y="7315"/>
                      <a:pt x="21613" y="7345"/>
                      <a:pt x="21573" y="7375"/>
                    </a:cubicBezTo>
                    <a:cubicBezTo>
                      <a:pt x="21533" y="7415"/>
                      <a:pt x="21493" y="7445"/>
                      <a:pt x="21443" y="7475"/>
                    </a:cubicBezTo>
                    <a:cubicBezTo>
                      <a:pt x="21413" y="7495"/>
                      <a:pt x="21383" y="7515"/>
                      <a:pt x="21343" y="7535"/>
                    </a:cubicBezTo>
                    <a:cubicBezTo>
                      <a:pt x="21303" y="7565"/>
                      <a:pt x="21263" y="7595"/>
                      <a:pt x="21213" y="7615"/>
                    </a:cubicBezTo>
                    <a:cubicBezTo>
                      <a:pt x="21123" y="7665"/>
                      <a:pt x="21043" y="7714"/>
                      <a:pt x="20953" y="7765"/>
                    </a:cubicBezTo>
                    <a:cubicBezTo>
                      <a:pt x="20773" y="7865"/>
                      <a:pt x="20584" y="7945"/>
                      <a:pt x="20394" y="8014"/>
                    </a:cubicBezTo>
                    <a:lnTo>
                      <a:pt x="20384" y="8014"/>
                    </a:lnTo>
                    <a:cubicBezTo>
                      <a:pt x="20264" y="8065"/>
                      <a:pt x="20154" y="8094"/>
                      <a:pt x="20034" y="8134"/>
                    </a:cubicBezTo>
                    <a:cubicBezTo>
                      <a:pt x="19914" y="8184"/>
                      <a:pt x="19794" y="8224"/>
                      <a:pt x="19674" y="8254"/>
                    </a:cubicBezTo>
                    <a:cubicBezTo>
                      <a:pt x="19545" y="8294"/>
                      <a:pt x="19425" y="8324"/>
                      <a:pt x="19294" y="8354"/>
                    </a:cubicBezTo>
                    <a:cubicBezTo>
                      <a:pt x="19175" y="8384"/>
                      <a:pt x="19045" y="8414"/>
                      <a:pt x="18925" y="8434"/>
                    </a:cubicBezTo>
                    <a:cubicBezTo>
                      <a:pt x="18725" y="8464"/>
                      <a:pt x="18535" y="8504"/>
                      <a:pt x="18346" y="8524"/>
                    </a:cubicBezTo>
                    <a:lnTo>
                      <a:pt x="18075" y="8554"/>
                    </a:lnTo>
                    <a:lnTo>
                      <a:pt x="17806" y="8584"/>
                    </a:lnTo>
                    <a:cubicBezTo>
                      <a:pt x="17686" y="8594"/>
                      <a:pt x="17566" y="8594"/>
                      <a:pt x="17446" y="8594"/>
                    </a:cubicBezTo>
                    <a:cubicBezTo>
                      <a:pt x="17327" y="8604"/>
                      <a:pt x="17196" y="8614"/>
                      <a:pt x="17076" y="8614"/>
                    </a:cubicBezTo>
                    <a:cubicBezTo>
                      <a:pt x="16947" y="8624"/>
                      <a:pt x="16807" y="8624"/>
                      <a:pt x="16677" y="8624"/>
                    </a:cubicBezTo>
                    <a:cubicBezTo>
                      <a:pt x="16547" y="8614"/>
                      <a:pt x="16407" y="8614"/>
                      <a:pt x="16277" y="8604"/>
                    </a:cubicBezTo>
                    <a:cubicBezTo>
                      <a:pt x="16147" y="8604"/>
                      <a:pt x="16028" y="8594"/>
                      <a:pt x="15908" y="8574"/>
                    </a:cubicBezTo>
                    <a:cubicBezTo>
                      <a:pt x="15788" y="8564"/>
                      <a:pt x="15668" y="8544"/>
                      <a:pt x="15548" y="8524"/>
                    </a:cubicBezTo>
                    <a:cubicBezTo>
                      <a:pt x="15428" y="8504"/>
                      <a:pt x="15298" y="8474"/>
                      <a:pt x="15178" y="8454"/>
                    </a:cubicBezTo>
                    <a:cubicBezTo>
                      <a:pt x="15048" y="8424"/>
                      <a:pt x="14928" y="8394"/>
                      <a:pt x="14809" y="8364"/>
                    </a:cubicBezTo>
                    <a:cubicBezTo>
                      <a:pt x="14689" y="8324"/>
                      <a:pt x="14569" y="8274"/>
                      <a:pt x="14449" y="8234"/>
                    </a:cubicBezTo>
                    <a:cubicBezTo>
                      <a:pt x="14329" y="8184"/>
                      <a:pt x="14209" y="8145"/>
                      <a:pt x="14099" y="8094"/>
                    </a:cubicBezTo>
                    <a:cubicBezTo>
                      <a:pt x="14069" y="8074"/>
                      <a:pt x="14039" y="8065"/>
                      <a:pt x="14019" y="8054"/>
                    </a:cubicBezTo>
                    <a:cubicBezTo>
                      <a:pt x="13909" y="8005"/>
                      <a:pt x="13799" y="7945"/>
                      <a:pt x="13690" y="7894"/>
                    </a:cubicBezTo>
                    <a:cubicBezTo>
                      <a:pt x="13579" y="7834"/>
                      <a:pt x="13459" y="7774"/>
                      <a:pt x="13350" y="7714"/>
                    </a:cubicBezTo>
                    <a:cubicBezTo>
                      <a:pt x="13250" y="7655"/>
                      <a:pt x="13150" y="7595"/>
                      <a:pt x="13060" y="7525"/>
                    </a:cubicBezTo>
                    <a:cubicBezTo>
                      <a:pt x="12950" y="7455"/>
                      <a:pt x="12860" y="7385"/>
                      <a:pt x="12760" y="7305"/>
                    </a:cubicBezTo>
                    <a:cubicBezTo>
                      <a:pt x="12690" y="7245"/>
                      <a:pt x="12630" y="7195"/>
                      <a:pt x="12560" y="7145"/>
                    </a:cubicBezTo>
                    <a:lnTo>
                      <a:pt x="12471" y="7055"/>
                    </a:lnTo>
                    <a:lnTo>
                      <a:pt x="12371" y="6955"/>
                    </a:lnTo>
                    <a:cubicBezTo>
                      <a:pt x="12340" y="6926"/>
                      <a:pt x="12311" y="6886"/>
                      <a:pt x="12271" y="6855"/>
                    </a:cubicBezTo>
                    <a:lnTo>
                      <a:pt x="12180" y="6766"/>
                    </a:lnTo>
                    <a:cubicBezTo>
                      <a:pt x="12120" y="6695"/>
                      <a:pt x="12071" y="6615"/>
                      <a:pt x="12011" y="6546"/>
                    </a:cubicBezTo>
                    <a:cubicBezTo>
                      <a:pt x="11981" y="6506"/>
                      <a:pt x="11941" y="6466"/>
                      <a:pt x="11911" y="6426"/>
                    </a:cubicBezTo>
                    <a:cubicBezTo>
                      <a:pt x="11881" y="6386"/>
                      <a:pt x="11861" y="6356"/>
                      <a:pt x="11831" y="6316"/>
                    </a:cubicBezTo>
                    <a:cubicBezTo>
                      <a:pt x="11781" y="6246"/>
                      <a:pt x="11741" y="6176"/>
                      <a:pt x="11701" y="6106"/>
                    </a:cubicBezTo>
                    <a:cubicBezTo>
                      <a:pt x="11651" y="6026"/>
                      <a:pt x="11621" y="5946"/>
                      <a:pt x="11581" y="5866"/>
                    </a:cubicBezTo>
                    <a:cubicBezTo>
                      <a:pt x="11551" y="5806"/>
                      <a:pt x="11521" y="5756"/>
                      <a:pt x="11501" y="5696"/>
                    </a:cubicBezTo>
                    <a:lnTo>
                      <a:pt x="11471" y="5636"/>
                    </a:lnTo>
                    <a:cubicBezTo>
                      <a:pt x="11431" y="5556"/>
                      <a:pt x="11401" y="5476"/>
                      <a:pt x="11371" y="5396"/>
                    </a:cubicBezTo>
                    <a:cubicBezTo>
                      <a:pt x="11351" y="5336"/>
                      <a:pt x="11331" y="5287"/>
                      <a:pt x="11321" y="5227"/>
                    </a:cubicBezTo>
                    <a:lnTo>
                      <a:pt x="11261" y="5047"/>
                    </a:lnTo>
                    <a:cubicBezTo>
                      <a:pt x="11252" y="4997"/>
                      <a:pt x="11241" y="4937"/>
                      <a:pt x="11221" y="4887"/>
                    </a:cubicBezTo>
                    <a:cubicBezTo>
                      <a:pt x="11212" y="4827"/>
                      <a:pt x="11192" y="4777"/>
                      <a:pt x="11181" y="4727"/>
                    </a:cubicBezTo>
                    <a:cubicBezTo>
                      <a:pt x="11161" y="4667"/>
                      <a:pt x="11152" y="4607"/>
                      <a:pt x="11141" y="4557"/>
                    </a:cubicBezTo>
                    <a:cubicBezTo>
                      <a:pt x="11132" y="4488"/>
                      <a:pt x="11112" y="4428"/>
                      <a:pt x="11092" y="4357"/>
                    </a:cubicBezTo>
                    <a:cubicBezTo>
                      <a:pt x="11072" y="4308"/>
                      <a:pt x="11052" y="4257"/>
                      <a:pt x="11021" y="4208"/>
                    </a:cubicBezTo>
                    <a:lnTo>
                      <a:pt x="10961" y="4057"/>
                    </a:lnTo>
                    <a:cubicBezTo>
                      <a:pt x="10921" y="3978"/>
                      <a:pt x="10872" y="3908"/>
                      <a:pt x="10812" y="3838"/>
                    </a:cubicBezTo>
                    <a:cubicBezTo>
                      <a:pt x="10782" y="3808"/>
                      <a:pt x="10752" y="3768"/>
                      <a:pt x="10722" y="3728"/>
                    </a:cubicBezTo>
                    <a:cubicBezTo>
                      <a:pt x="10692" y="3698"/>
                      <a:pt x="10662" y="3658"/>
                      <a:pt x="10632" y="3618"/>
                    </a:cubicBezTo>
                    <a:cubicBezTo>
                      <a:pt x="10592" y="3558"/>
                      <a:pt x="10552" y="3488"/>
                      <a:pt x="10512" y="3428"/>
                    </a:cubicBezTo>
                    <a:cubicBezTo>
                      <a:pt x="10482" y="3398"/>
                      <a:pt x="10462" y="3368"/>
                      <a:pt x="10432" y="3338"/>
                    </a:cubicBezTo>
                    <a:cubicBezTo>
                      <a:pt x="10422" y="3338"/>
                      <a:pt x="10422" y="3338"/>
                      <a:pt x="10422" y="3329"/>
                    </a:cubicBezTo>
                    <a:cubicBezTo>
                      <a:pt x="10402" y="3238"/>
                      <a:pt x="10382" y="3149"/>
                      <a:pt x="10372" y="3058"/>
                    </a:cubicBezTo>
                    <a:cubicBezTo>
                      <a:pt x="10372" y="2938"/>
                      <a:pt x="10362" y="2819"/>
                      <a:pt x="10362" y="2699"/>
                    </a:cubicBezTo>
                    <a:close/>
                    <a:moveTo>
                      <a:pt x="10455" y="3482"/>
                    </a:moveTo>
                    <a:lnTo>
                      <a:pt x="10455" y="3482"/>
                    </a:lnTo>
                    <a:cubicBezTo>
                      <a:pt x="10483" y="3521"/>
                      <a:pt x="10502" y="3559"/>
                      <a:pt x="10522" y="3598"/>
                    </a:cubicBezTo>
                    <a:cubicBezTo>
                      <a:pt x="10552" y="3638"/>
                      <a:pt x="10582" y="3678"/>
                      <a:pt x="10602" y="3718"/>
                    </a:cubicBezTo>
                    <a:cubicBezTo>
                      <a:pt x="10662" y="3798"/>
                      <a:pt x="10722" y="3868"/>
                      <a:pt x="10772" y="3938"/>
                    </a:cubicBezTo>
                    <a:cubicBezTo>
                      <a:pt x="10821" y="4008"/>
                      <a:pt x="10861" y="4088"/>
                      <a:pt x="10892" y="4168"/>
                    </a:cubicBezTo>
                    <a:lnTo>
                      <a:pt x="10952" y="4317"/>
                    </a:lnTo>
                    <a:cubicBezTo>
                      <a:pt x="10961" y="4348"/>
                      <a:pt x="10972" y="4377"/>
                      <a:pt x="10972" y="4397"/>
                    </a:cubicBezTo>
                    <a:lnTo>
                      <a:pt x="11001" y="4488"/>
                    </a:lnTo>
                    <a:cubicBezTo>
                      <a:pt x="11012" y="4547"/>
                      <a:pt x="11021" y="4617"/>
                      <a:pt x="11032" y="4677"/>
                    </a:cubicBezTo>
                    <a:cubicBezTo>
                      <a:pt x="11041" y="4727"/>
                      <a:pt x="11061" y="4787"/>
                      <a:pt x="11072" y="4837"/>
                    </a:cubicBezTo>
                    <a:cubicBezTo>
                      <a:pt x="11092" y="4887"/>
                      <a:pt x="11101" y="4947"/>
                      <a:pt x="11112" y="4997"/>
                    </a:cubicBezTo>
                    <a:cubicBezTo>
                      <a:pt x="11121" y="5057"/>
                      <a:pt x="11141" y="5117"/>
                      <a:pt x="11161" y="5187"/>
                    </a:cubicBezTo>
                    <a:cubicBezTo>
                      <a:pt x="11172" y="5237"/>
                      <a:pt x="11192" y="5296"/>
                      <a:pt x="11201" y="5347"/>
                    </a:cubicBezTo>
                    <a:cubicBezTo>
                      <a:pt x="11221" y="5416"/>
                      <a:pt x="11252" y="5476"/>
                      <a:pt x="11272" y="5536"/>
                    </a:cubicBezTo>
                    <a:cubicBezTo>
                      <a:pt x="11321" y="5647"/>
                      <a:pt x="11371" y="5756"/>
                      <a:pt x="11421" y="5856"/>
                    </a:cubicBezTo>
                    <a:cubicBezTo>
                      <a:pt x="11471" y="5966"/>
                      <a:pt x="11521" y="6076"/>
                      <a:pt x="11581" y="6176"/>
                    </a:cubicBezTo>
                    <a:cubicBezTo>
                      <a:pt x="11611" y="6236"/>
                      <a:pt x="11641" y="6276"/>
                      <a:pt x="11681" y="6326"/>
                    </a:cubicBezTo>
                    <a:cubicBezTo>
                      <a:pt x="11711" y="6376"/>
                      <a:pt x="11751" y="6426"/>
                      <a:pt x="11791" y="6476"/>
                    </a:cubicBezTo>
                    <a:cubicBezTo>
                      <a:pt x="11821" y="6526"/>
                      <a:pt x="11861" y="6566"/>
                      <a:pt x="11901" y="6615"/>
                    </a:cubicBezTo>
                    <a:cubicBezTo>
                      <a:pt x="11941" y="6655"/>
                      <a:pt x="11981" y="6706"/>
                      <a:pt x="12011" y="6746"/>
                    </a:cubicBezTo>
                    <a:cubicBezTo>
                      <a:pt x="12011" y="6755"/>
                      <a:pt x="12011" y="6755"/>
                      <a:pt x="12021" y="6755"/>
                    </a:cubicBezTo>
                    <a:cubicBezTo>
                      <a:pt x="12051" y="6806"/>
                      <a:pt x="12091" y="6846"/>
                      <a:pt x="12131" y="6895"/>
                    </a:cubicBezTo>
                    <a:cubicBezTo>
                      <a:pt x="12171" y="6926"/>
                      <a:pt x="12211" y="6965"/>
                      <a:pt x="12251" y="7005"/>
                    </a:cubicBezTo>
                    <a:lnTo>
                      <a:pt x="12380" y="7135"/>
                    </a:lnTo>
                    <a:cubicBezTo>
                      <a:pt x="12420" y="7175"/>
                      <a:pt x="12460" y="7215"/>
                      <a:pt x="12510" y="7255"/>
                    </a:cubicBezTo>
                    <a:cubicBezTo>
                      <a:pt x="12560" y="7295"/>
                      <a:pt x="12600" y="7325"/>
                      <a:pt x="12650" y="7365"/>
                    </a:cubicBezTo>
                    <a:cubicBezTo>
                      <a:pt x="12700" y="7405"/>
                      <a:pt x="12740" y="7445"/>
                      <a:pt x="12790" y="7475"/>
                    </a:cubicBezTo>
                    <a:lnTo>
                      <a:pt x="12940" y="7595"/>
                    </a:lnTo>
                    <a:cubicBezTo>
                      <a:pt x="12990" y="7625"/>
                      <a:pt x="13040" y="7655"/>
                      <a:pt x="13090" y="7694"/>
                    </a:cubicBezTo>
                    <a:cubicBezTo>
                      <a:pt x="13190" y="7754"/>
                      <a:pt x="13299" y="7825"/>
                      <a:pt x="13399" y="7874"/>
                    </a:cubicBezTo>
                    <a:cubicBezTo>
                      <a:pt x="13510" y="7934"/>
                      <a:pt x="13619" y="7985"/>
                      <a:pt x="13729" y="8045"/>
                    </a:cubicBezTo>
                    <a:cubicBezTo>
                      <a:pt x="13839" y="8105"/>
                      <a:pt x="13959" y="8165"/>
                      <a:pt x="14069" y="8214"/>
                    </a:cubicBezTo>
                    <a:cubicBezTo>
                      <a:pt x="14179" y="8264"/>
                      <a:pt x="14299" y="8304"/>
                      <a:pt x="14419" y="8354"/>
                    </a:cubicBezTo>
                    <a:cubicBezTo>
                      <a:pt x="14538" y="8394"/>
                      <a:pt x="14658" y="8444"/>
                      <a:pt x="14778" y="8484"/>
                    </a:cubicBezTo>
                    <a:cubicBezTo>
                      <a:pt x="14898" y="8524"/>
                      <a:pt x="15028" y="8554"/>
                      <a:pt x="15148" y="8574"/>
                    </a:cubicBezTo>
                    <a:cubicBezTo>
                      <a:pt x="15268" y="8604"/>
                      <a:pt x="15388" y="8634"/>
                      <a:pt x="15518" y="8654"/>
                    </a:cubicBezTo>
                    <a:cubicBezTo>
                      <a:pt x="15638" y="8674"/>
                      <a:pt x="15768" y="8694"/>
                      <a:pt x="15897" y="8714"/>
                    </a:cubicBezTo>
                    <a:cubicBezTo>
                      <a:pt x="16157" y="8734"/>
                      <a:pt x="16417" y="8744"/>
                      <a:pt x="16677" y="8754"/>
                    </a:cubicBezTo>
                    <a:cubicBezTo>
                      <a:pt x="16742" y="8759"/>
                      <a:pt x="16807" y="8761"/>
                      <a:pt x="16872" y="8761"/>
                    </a:cubicBezTo>
                    <a:cubicBezTo>
                      <a:pt x="16937" y="8761"/>
                      <a:pt x="17002" y="8759"/>
                      <a:pt x="17067" y="8754"/>
                    </a:cubicBezTo>
                    <a:cubicBezTo>
                      <a:pt x="17196" y="8754"/>
                      <a:pt x="17327" y="8744"/>
                      <a:pt x="17456" y="8734"/>
                    </a:cubicBezTo>
                    <a:cubicBezTo>
                      <a:pt x="17566" y="8734"/>
                      <a:pt x="17686" y="8734"/>
                      <a:pt x="17806" y="8724"/>
                    </a:cubicBezTo>
                    <a:cubicBezTo>
                      <a:pt x="17926" y="8714"/>
                      <a:pt x="18056" y="8704"/>
                      <a:pt x="18175" y="8684"/>
                    </a:cubicBezTo>
                    <a:lnTo>
                      <a:pt x="18535" y="8654"/>
                    </a:lnTo>
                    <a:cubicBezTo>
                      <a:pt x="18655" y="8634"/>
                      <a:pt x="18785" y="8614"/>
                      <a:pt x="18905" y="8594"/>
                    </a:cubicBezTo>
                    <a:cubicBezTo>
                      <a:pt x="19035" y="8564"/>
                      <a:pt x="19155" y="8544"/>
                      <a:pt x="19285" y="8514"/>
                    </a:cubicBezTo>
                    <a:cubicBezTo>
                      <a:pt x="19414" y="8494"/>
                      <a:pt x="19534" y="8454"/>
                      <a:pt x="19654" y="8424"/>
                    </a:cubicBezTo>
                    <a:cubicBezTo>
                      <a:pt x="19774" y="8384"/>
                      <a:pt x="19904" y="8354"/>
                      <a:pt x="20024" y="8304"/>
                    </a:cubicBezTo>
                    <a:cubicBezTo>
                      <a:pt x="20154" y="8264"/>
                      <a:pt x="20274" y="8224"/>
                      <a:pt x="20404" y="8174"/>
                    </a:cubicBezTo>
                    <a:cubicBezTo>
                      <a:pt x="20524" y="8134"/>
                      <a:pt x="20644" y="8085"/>
                      <a:pt x="20764" y="8034"/>
                    </a:cubicBezTo>
                    <a:lnTo>
                      <a:pt x="20944" y="7945"/>
                    </a:lnTo>
                    <a:cubicBezTo>
                      <a:pt x="21003" y="7914"/>
                      <a:pt x="21053" y="7885"/>
                      <a:pt x="21113" y="7854"/>
                    </a:cubicBezTo>
                    <a:cubicBezTo>
                      <a:pt x="21173" y="7825"/>
                      <a:pt x="21233" y="7785"/>
                      <a:pt x="21283" y="7754"/>
                    </a:cubicBezTo>
                    <a:cubicBezTo>
                      <a:pt x="21333" y="7725"/>
                      <a:pt x="21393" y="7694"/>
                      <a:pt x="21443" y="7665"/>
                    </a:cubicBezTo>
                    <a:cubicBezTo>
                      <a:pt x="21553" y="7595"/>
                      <a:pt x="21653" y="7515"/>
                      <a:pt x="21752" y="7435"/>
                    </a:cubicBezTo>
                    <a:cubicBezTo>
                      <a:pt x="21792" y="7395"/>
                      <a:pt x="21843" y="7355"/>
                      <a:pt x="21892" y="7325"/>
                    </a:cubicBezTo>
                    <a:cubicBezTo>
                      <a:pt x="21932" y="7285"/>
                      <a:pt x="21983" y="7245"/>
                      <a:pt x="22023" y="7205"/>
                    </a:cubicBezTo>
                    <a:cubicBezTo>
                      <a:pt x="22072" y="7165"/>
                      <a:pt x="22112" y="7125"/>
                      <a:pt x="22152" y="7085"/>
                    </a:cubicBezTo>
                    <a:cubicBezTo>
                      <a:pt x="22192" y="7045"/>
                      <a:pt x="22232" y="7005"/>
                      <a:pt x="22282" y="6965"/>
                    </a:cubicBezTo>
                    <a:cubicBezTo>
                      <a:pt x="22292" y="6955"/>
                      <a:pt x="22312" y="6946"/>
                      <a:pt x="22322" y="6926"/>
                    </a:cubicBezTo>
                    <a:lnTo>
                      <a:pt x="22322" y="6926"/>
                    </a:lnTo>
                    <a:cubicBezTo>
                      <a:pt x="22312" y="6965"/>
                      <a:pt x="22292" y="7005"/>
                      <a:pt x="22272" y="7045"/>
                    </a:cubicBezTo>
                    <a:cubicBezTo>
                      <a:pt x="22262" y="7075"/>
                      <a:pt x="22242" y="7105"/>
                      <a:pt x="22222" y="7125"/>
                    </a:cubicBezTo>
                    <a:cubicBezTo>
                      <a:pt x="22152" y="7205"/>
                      <a:pt x="22083" y="7265"/>
                      <a:pt x="22003" y="7335"/>
                    </a:cubicBezTo>
                    <a:cubicBezTo>
                      <a:pt x="21923" y="7415"/>
                      <a:pt x="21843" y="7495"/>
                      <a:pt x="21752" y="7575"/>
                    </a:cubicBezTo>
                    <a:cubicBezTo>
                      <a:pt x="21712" y="7615"/>
                      <a:pt x="21663" y="7645"/>
                      <a:pt x="21623" y="7685"/>
                    </a:cubicBezTo>
                    <a:cubicBezTo>
                      <a:pt x="21583" y="7725"/>
                      <a:pt x="21533" y="7765"/>
                      <a:pt x="21493" y="7805"/>
                    </a:cubicBezTo>
                    <a:cubicBezTo>
                      <a:pt x="21413" y="7885"/>
                      <a:pt x="21323" y="7945"/>
                      <a:pt x="21233" y="8014"/>
                    </a:cubicBezTo>
                    <a:cubicBezTo>
                      <a:pt x="21083" y="8114"/>
                      <a:pt x="20924" y="8214"/>
                      <a:pt x="20753" y="8304"/>
                    </a:cubicBezTo>
                    <a:cubicBezTo>
                      <a:pt x="20604" y="8394"/>
                      <a:pt x="20434" y="8474"/>
                      <a:pt x="20274" y="8534"/>
                    </a:cubicBezTo>
                    <a:cubicBezTo>
                      <a:pt x="20124" y="8584"/>
                      <a:pt x="19974" y="8644"/>
                      <a:pt x="19834" y="8684"/>
                    </a:cubicBezTo>
                    <a:cubicBezTo>
                      <a:pt x="19685" y="8734"/>
                      <a:pt x="19534" y="8794"/>
                      <a:pt x="19374" y="8824"/>
                    </a:cubicBezTo>
                    <a:cubicBezTo>
                      <a:pt x="19205" y="8864"/>
                      <a:pt x="19045" y="8904"/>
                      <a:pt x="18875" y="8944"/>
                    </a:cubicBezTo>
                    <a:cubicBezTo>
                      <a:pt x="18805" y="8964"/>
                      <a:pt x="18735" y="8973"/>
                      <a:pt x="18665" y="8984"/>
                    </a:cubicBezTo>
                    <a:cubicBezTo>
                      <a:pt x="18575" y="8993"/>
                      <a:pt x="18486" y="9004"/>
                      <a:pt x="18395" y="9024"/>
                    </a:cubicBezTo>
                    <a:cubicBezTo>
                      <a:pt x="18286" y="9033"/>
                      <a:pt x="18166" y="9044"/>
                      <a:pt x="18046" y="9053"/>
                    </a:cubicBezTo>
                    <a:cubicBezTo>
                      <a:pt x="17936" y="9064"/>
                      <a:pt x="17826" y="9084"/>
                      <a:pt x="17716" y="9093"/>
                    </a:cubicBezTo>
                    <a:cubicBezTo>
                      <a:pt x="17566" y="9104"/>
                      <a:pt x="17416" y="9113"/>
                      <a:pt x="17267" y="9113"/>
                    </a:cubicBezTo>
                    <a:cubicBezTo>
                      <a:pt x="17107" y="9113"/>
                      <a:pt x="16956" y="9113"/>
                      <a:pt x="16797" y="9124"/>
                    </a:cubicBezTo>
                    <a:cubicBezTo>
                      <a:pt x="16727" y="9124"/>
                      <a:pt x="16647" y="9124"/>
                      <a:pt x="16567" y="9113"/>
                    </a:cubicBezTo>
                    <a:cubicBezTo>
                      <a:pt x="16497" y="9113"/>
                      <a:pt x="16427" y="9104"/>
                      <a:pt x="16357" y="9104"/>
                    </a:cubicBezTo>
                    <a:cubicBezTo>
                      <a:pt x="16197" y="9093"/>
                      <a:pt x="16048" y="9073"/>
                      <a:pt x="15888" y="9064"/>
                    </a:cubicBezTo>
                    <a:cubicBezTo>
                      <a:pt x="15797" y="9053"/>
                      <a:pt x="15708" y="9053"/>
                      <a:pt x="15618" y="9044"/>
                    </a:cubicBezTo>
                    <a:cubicBezTo>
                      <a:pt x="15528" y="9033"/>
                      <a:pt x="15448" y="9024"/>
                      <a:pt x="15358" y="9013"/>
                    </a:cubicBezTo>
                    <a:cubicBezTo>
                      <a:pt x="15138" y="8964"/>
                      <a:pt x="14928" y="8904"/>
                      <a:pt x="14709" y="8854"/>
                    </a:cubicBezTo>
                    <a:cubicBezTo>
                      <a:pt x="14598" y="8824"/>
                      <a:pt x="14478" y="8794"/>
                      <a:pt x="14369" y="8754"/>
                    </a:cubicBezTo>
                    <a:cubicBezTo>
                      <a:pt x="14269" y="8724"/>
                      <a:pt x="14179" y="8684"/>
                      <a:pt x="14089" y="8634"/>
                    </a:cubicBezTo>
                    <a:cubicBezTo>
                      <a:pt x="13999" y="8594"/>
                      <a:pt x="13919" y="8554"/>
                      <a:pt x="13839" y="8514"/>
                    </a:cubicBezTo>
                    <a:cubicBezTo>
                      <a:pt x="13749" y="8464"/>
                      <a:pt x="13670" y="8424"/>
                      <a:pt x="13590" y="8364"/>
                    </a:cubicBezTo>
                    <a:lnTo>
                      <a:pt x="13350" y="8184"/>
                    </a:lnTo>
                    <a:cubicBezTo>
                      <a:pt x="13270" y="8125"/>
                      <a:pt x="13190" y="8065"/>
                      <a:pt x="13120" y="8005"/>
                    </a:cubicBezTo>
                    <a:lnTo>
                      <a:pt x="12880" y="7794"/>
                    </a:lnTo>
                    <a:cubicBezTo>
                      <a:pt x="12790" y="7714"/>
                      <a:pt x="12700" y="7635"/>
                      <a:pt x="12620" y="7545"/>
                    </a:cubicBezTo>
                    <a:cubicBezTo>
                      <a:pt x="12540" y="7455"/>
                      <a:pt x="12471" y="7365"/>
                      <a:pt x="12380" y="7285"/>
                    </a:cubicBezTo>
                    <a:cubicBezTo>
                      <a:pt x="12340" y="7235"/>
                      <a:pt x="12300" y="7195"/>
                      <a:pt x="12260" y="7155"/>
                    </a:cubicBezTo>
                    <a:cubicBezTo>
                      <a:pt x="12231" y="7115"/>
                      <a:pt x="12200" y="7075"/>
                      <a:pt x="12171" y="7025"/>
                    </a:cubicBezTo>
                    <a:cubicBezTo>
                      <a:pt x="12120" y="6965"/>
                      <a:pt x="12080" y="6886"/>
                      <a:pt x="12031" y="6826"/>
                    </a:cubicBezTo>
                    <a:cubicBezTo>
                      <a:pt x="12021" y="6806"/>
                      <a:pt x="12001" y="6786"/>
                      <a:pt x="11991" y="6766"/>
                    </a:cubicBezTo>
                    <a:cubicBezTo>
                      <a:pt x="11951" y="6715"/>
                      <a:pt x="11901" y="6655"/>
                      <a:pt x="11851" y="6606"/>
                    </a:cubicBezTo>
                    <a:cubicBezTo>
                      <a:pt x="11801" y="6546"/>
                      <a:pt x="11741" y="6486"/>
                      <a:pt x="11691" y="6426"/>
                    </a:cubicBezTo>
                    <a:cubicBezTo>
                      <a:pt x="11641" y="6366"/>
                      <a:pt x="11591" y="6296"/>
                      <a:pt x="11541" y="6236"/>
                    </a:cubicBezTo>
                    <a:cubicBezTo>
                      <a:pt x="11461" y="6126"/>
                      <a:pt x="11391" y="6006"/>
                      <a:pt x="11311" y="5896"/>
                    </a:cubicBezTo>
                    <a:cubicBezTo>
                      <a:pt x="11232" y="5786"/>
                      <a:pt x="11152" y="5687"/>
                      <a:pt x="11072" y="5587"/>
                    </a:cubicBezTo>
                    <a:cubicBezTo>
                      <a:pt x="11032" y="5536"/>
                      <a:pt x="11001" y="5476"/>
                      <a:pt x="10972" y="5427"/>
                    </a:cubicBezTo>
                    <a:cubicBezTo>
                      <a:pt x="10932" y="5367"/>
                      <a:pt x="10901" y="5296"/>
                      <a:pt x="10872" y="5227"/>
                    </a:cubicBezTo>
                    <a:cubicBezTo>
                      <a:pt x="10821" y="5107"/>
                      <a:pt x="10762" y="4977"/>
                      <a:pt x="10712" y="4857"/>
                    </a:cubicBezTo>
                    <a:cubicBezTo>
                      <a:pt x="10692" y="4797"/>
                      <a:pt x="10682" y="4737"/>
                      <a:pt x="10672" y="4677"/>
                    </a:cubicBezTo>
                    <a:cubicBezTo>
                      <a:pt x="10662" y="4607"/>
                      <a:pt x="10672" y="4537"/>
                      <a:pt x="10672" y="4468"/>
                    </a:cubicBezTo>
                    <a:cubicBezTo>
                      <a:pt x="10672" y="4397"/>
                      <a:pt x="10672" y="4328"/>
                      <a:pt x="10662" y="4257"/>
                    </a:cubicBezTo>
                    <a:cubicBezTo>
                      <a:pt x="10652" y="4168"/>
                      <a:pt x="10642" y="4068"/>
                      <a:pt x="10612" y="3978"/>
                    </a:cubicBezTo>
                    <a:cubicBezTo>
                      <a:pt x="10592" y="3888"/>
                      <a:pt x="10552" y="3808"/>
                      <a:pt x="10522" y="3728"/>
                    </a:cubicBezTo>
                    <a:cubicBezTo>
                      <a:pt x="10494" y="3643"/>
                      <a:pt x="10474" y="3566"/>
                      <a:pt x="10455" y="3482"/>
                    </a:cubicBezTo>
                    <a:close/>
                    <a:moveTo>
                      <a:pt x="6179" y="9995"/>
                    </a:moveTo>
                    <a:cubicBezTo>
                      <a:pt x="6216" y="9995"/>
                      <a:pt x="6250" y="9998"/>
                      <a:pt x="6285" y="10003"/>
                    </a:cubicBezTo>
                    <a:cubicBezTo>
                      <a:pt x="6445" y="10003"/>
                      <a:pt x="6605" y="10003"/>
                      <a:pt x="6775" y="10013"/>
                    </a:cubicBezTo>
                    <a:cubicBezTo>
                      <a:pt x="6835" y="10013"/>
                      <a:pt x="6895" y="10013"/>
                      <a:pt x="6965" y="10023"/>
                    </a:cubicBezTo>
                    <a:cubicBezTo>
                      <a:pt x="7035" y="10023"/>
                      <a:pt x="7105" y="10033"/>
                      <a:pt x="7165" y="10033"/>
                    </a:cubicBezTo>
                    <a:cubicBezTo>
                      <a:pt x="7295" y="10043"/>
                      <a:pt x="7424" y="10053"/>
                      <a:pt x="7544" y="10073"/>
                    </a:cubicBezTo>
                    <a:cubicBezTo>
                      <a:pt x="7644" y="10093"/>
                      <a:pt x="7744" y="10132"/>
                      <a:pt x="7844" y="10152"/>
                    </a:cubicBezTo>
                    <a:cubicBezTo>
                      <a:pt x="7904" y="10163"/>
                      <a:pt x="7954" y="10172"/>
                      <a:pt x="8004" y="10183"/>
                    </a:cubicBezTo>
                    <a:cubicBezTo>
                      <a:pt x="8024" y="10192"/>
                      <a:pt x="8054" y="10192"/>
                      <a:pt x="8074" y="10203"/>
                    </a:cubicBezTo>
                    <a:cubicBezTo>
                      <a:pt x="8104" y="10212"/>
                      <a:pt x="8124" y="10212"/>
                      <a:pt x="8154" y="10223"/>
                    </a:cubicBezTo>
                    <a:lnTo>
                      <a:pt x="8204" y="10223"/>
                    </a:lnTo>
                    <a:cubicBezTo>
                      <a:pt x="8204" y="10252"/>
                      <a:pt x="8204" y="10283"/>
                      <a:pt x="8194" y="10312"/>
                    </a:cubicBezTo>
                    <a:lnTo>
                      <a:pt x="8194" y="10323"/>
                    </a:lnTo>
                    <a:cubicBezTo>
                      <a:pt x="8184" y="10332"/>
                      <a:pt x="8184" y="10332"/>
                      <a:pt x="8184" y="10343"/>
                    </a:cubicBezTo>
                    <a:cubicBezTo>
                      <a:pt x="8174" y="10352"/>
                      <a:pt x="8164" y="10352"/>
                      <a:pt x="8154" y="10363"/>
                    </a:cubicBezTo>
                    <a:cubicBezTo>
                      <a:pt x="8124" y="10383"/>
                      <a:pt x="8084" y="10403"/>
                      <a:pt x="8044" y="10423"/>
                    </a:cubicBezTo>
                    <a:cubicBezTo>
                      <a:pt x="7984" y="10443"/>
                      <a:pt x="7924" y="10452"/>
                      <a:pt x="7864" y="10463"/>
                    </a:cubicBezTo>
                    <a:cubicBezTo>
                      <a:pt x="7734" y="10463"/>
                      <a:pt x="7595" y="10463"/>
                      <a:pt x="7464" y="10452"/>
                    </a:cubicBezTo>
                    <a:cubicBezTo>
                      <a:pt x="7315" y="10443"/>
                      <a:pt x="7175" y="10443"/>
                      <a:pt x="7025" y="10443"/>
                    </a:cubicBezTo>
                    <a:cubicBezTo>
                      <a:pt x="6885" y="10432"/>
                      <a:pt x="6735" y="10432"/>
                      <a:pt x="6595" y="10412"/>
                    </a:cubicBezTo>
                    <a:cubicBezTo>
                      <a:pt x="6445" y="10403"/>
                      <a:pt x="6296" y="10383"/>
                      <a:pt x="6136" y="10363"/>
                    </a:cubicBezTo>
                    <a:cubicBezTo>
                      <a:pt x="5996" y="10352"/>
                      <a:pt x="5856" y="10343"/>
                      <a:pt x="5706" y="10343"/>
                    </a:cubicBezTo>
                    <a:cubicBezTo>
                      <a:pt x="5600" y="10335"/>
                      <a:pt x="5493" y="10328"/>
                      <a:pt x="5390" y="10328"/>
                    </a:cubicBezTo>
                    <a:cubicBezTo>
                      <a:pt x="5348" y="10328"/>
                      <a:pt x="5307" y="10330"/>
                      <a:pt x="5266" y="10332"/>
                    </a:cubicBezTo>
                    <a:cubicBezTo>
                      <a:pt x="5117" y="10332"/>
                      <a:pt x="4966" y="10352"/>
                      <a:pt x="4826" y="10363"/>
                    </a:cubicBezTo>
                    <a:cubicBezTo>
                      <a:pt x="4677" y="10372"/>
                      <a:pt x="4517" y="10372"/>
                      <a:pt x="4377" y="10392"/>
                    </a:cubicBezTo>
                    <a:cubicBezTo>
                      <a:pt x="4227" y="10412"/>
                      <a:pt x="4087" y="10452"/>
                      <a:pt x="3938" y="10483"/>
                    </a:cubicBezTo>
                    <a:cubicBezTo>
                      <a:pt x="3831" y="10502"/>
                      <a:pt x="3725" y="10512"/>
                      <a:pt x="3618" y="10530"/>
                    </a:cubicBezTo>
                    <a:lnTo>
                      <a:pt x="3618" y="10530"/>
                    </a:lnTo>
                    <a:cubicBezTo>
                      <a:pt x="3629" y="10527"/>
                      <a:pt x="3641" y="10523"/>
                      <a:pt x="3647" y="10523"/>
                    </a:cubicBezTo>
                    <a:cubicBezTo>
                      <a:pt x="3718" y="10492"/>
                      <a:pt x="3778" y="10472"/>
                      <a:pt x="3847" y="10443"/>
                    </a:cubicBezTo>
                    <a:cubicBezTo>
                      <a:pt x="3898" y="10432"/>
                      <a:pt x="3938" y="10412"/>
                      <a:pt x="3978" y="10403"/>
                    </a:cubicBezTo>
                    <a:cubicBezTo>
                      <a:pt x="4018" y="10392"/>
                      <a:pt x="4057" y="10383"/>
                      <a:pt x="4087" y="10372"/>
                    </a:cubicBezTo>
                    <a:cubicBezTo>
                      <a:pt x="4237" y="10323"/>
                      <a:pt x="4377" y="10283"/>
                      <a:pt x="4527" y="10243"/>
                    </a:cubicBezTo>
                    <a:cubicBezTo>
                      <a:pt x="4597" y="10223"/>
                      <a:pt x="4667" y="10203"/>
                      <a:pt x="4747" y="10183"/>
                    </a:cubicBezTo>
                    <a:cubicBezTo>
                      <a:pt x="4786" y="10172"/>
                      <a:pt x="4837" y="10163"/>
                      <a:pt x="4886" y="10143"/>
                    </a:cubicBezTo>
                    <a:cubicBezTo>
                      <a:pt x="4917" y="10132"/>
                      <a:pt x="4957" y="10132"/>
                      <a:pt x="4997" y="10123"/>
                    </a:cubicBezTo>
                    <a:cubicBezTo>
                      <a:pt x="5146" y="10093"/>
                      <a:pt x="5296" y="10073"/>
                      <a:pt x="5446" y="10063"/>
                    </a:cubicBezTo>
                    <a:cubicBezTo>
                      <a:pt x="5576" y="10043"/>
                      <a:pt x="5706" y="10033"/>
                      <a:pt x="5836" y="10013"/>
                    </a:cubicBezTo>
                    <a:cubicBezTo>
                      <a:pt x="5876" y="10013"/>
                      <a:pt x="5916" y="10003"/>
                      <a:pt x="5956" y="10003"/>
                    </a:cubicBezTo>
                    <a:lnTo>
                      <a:pt x="6065" y="10003"/>
                    </a:lnTo>
                    <a:cubicBezTo>
                      <a:pt x="6105" y="9998"/>
                      <a:pt x="6143" y="9995"/>
                      <a:pt x="6179" y="9995"/>
                    </a:cubicBezTo>
                    <a:close/>
                    <a:moveTo>
                      <a:pt x="6775" y="9683"/>
                    </a:moveTo>
                    <a:cubicBezTo>
                      <a:pt x="6915" y="9683"/>
                      <a:pt x="7065" y="9693"/>
                      <a:pt x="7204" y="9693"/>
                    </a:cubicBezTo>
                    <a:cubicBezTo>
                      <a:pt x="7295" y="9703"/>
                      <a:pt x="7375" y="9703"/>
                      <a:pt x="7464" y="9703"/>
                    </a:cubicBezTo>
                    <a:cubicBezTo>
                      <a:pt x="7535" y="9713"/>
                      <a:pt x="7615" y="9713"/>
                      <a:pt x="7694" y="9733"/>
                    </a:cubicBezTo>
                    <a:cubicBezTo>
                      <a:pt x="7734" y="9733"/>
                      <a:pt x="7774" y="9743"/>
                      <a:pt x="7824" y="9763"/>
                    </a:cubicBezTo>
                    <a:cubicBezTo>
                      <a:pt x="7874" y="9773"/>
                      <a:pt x="7924" y="9783"/>
                      <a:pt x="7974" y="9803"/>
                    </a:cubicBezTo>
                    <a:cubicBezTo>
                      <a:pt x="7984" y="9813"/>
                      <a:pt x="8004" y="9823"/>
                      <a:pt x="8014" y="9833"/>
                    </a:cubicBezTo>
                    <a:cubicBezTo>
                      <a:pt x="8054" y="9863"/>
                      <a:pt x="8084" y="9903"/>
                      <a:pt x="8114" y="9943"/>
                    </a:cubicBezTo>
                    <a:cubicBezTo>
                      <a:pt x="8134" y="9963"/>
                      <a:pt x="8144" y="9993"/>
                      <a:pt x="8154" y="10023"/>
                    </a:cubicBezTo>
                    <a:cubicBezTo>
                      <a:pt x="8144" y="10013"/>
                      <a:pt x="8134" y="10003"/>
                      <a:pt x="8124" y="10003"/>
                    </a:cubicBezTo>
                    <a:cubicBezTo>
                      <a:pt x="8084" y="9993"/>
                      <a:pt x="8034" y="9983"/>
                      <a:pt x="7994" y="9973"/>
                    </a:cubicBezTo>
                    <a:cubicBezTo>
                      <a:pt x="7934" y="9963"/>
                      <a:pt x="7864" y="9963"/>
                      <a:pt x="7794" y="9953"/>
                    </a:cubicBezTo>
                    <a:cubicBezTo>
                      <a:pt x="7724" y="9933"/>
                      <a:pt x="7644" y="9913"/>
                      <a:pt x="7575" y="9903"/>
                    </a:cubicBezTo>
                    <a:cubicBezTo>
                      <a:pt x="7495" y="9893"/>
                      <a:pt x="7415" y="9883"/>
                      <a:pt x="7344" y="9883"/>
                    </a:cubicBezTo>
                    <a:cubicBezTo>
                      <a:pt x="7185" y="9873"/>
                      <a:pt x="7035" y="9853"/>
                      <a:pt x="6885" y="9853"/>
                    </a:cubicBezTo>
                    <a:lnTo>
                      <a:pt x="6165" y="9853"/>
                    </a:lnTo>
                    <a:cubicBezTo>
                      <a:pt x="6125" y="9853"/>
                      <a:pt x="6096" y="9853"/>
                      <a:pt x="6065" y="9863"/>
                    </a:cubicBezTo>
                    <a:cubicBezTo>
                      <a:pt x="6025" y="9863"/>
                      <a:pt x="5976" y="9863"/>
                      <a:pt x="5936" y="9873"/>
                    </a:cubicBezTo>
                    <a:cubicBezTo>
                      <a:pt x="5896" y="9873"/>
                      <a:pt x="5856" y="9873"/>
                      <a:pt x="5816" y="9883"/>
                    </a:cubicBezTo>
                    <a:cubicBezTo>
                      <a:pt x="5776" y="9883"/>
                      <a:pt x="5726" y="9893"/>
                      <a:pt x="5686" y="9903"/>
                    </a:cubicBezTo>
                    <a:cubicBezTo>
                      <a:pt x="5616" y="9913"/>
                      <a:pt x="5546" y="9923"/>
                      <a:pt x="5486" y="9933"/>
                    </a:cubicBezTo>
                    <a:cubicBezTo>
                      <a:pt x="5396" y="9943"/>
                      <a:pt x="5306" y="9953"/>
                      <a:pt x="5226" y="9963"/>
                    </a:cubicBezTo>
                    <a:cubicBezTo>
                      <a:pt x="5197" y="9973"/>
                      <a:pt x="5157" y="9973"/>
                      <a:pt x="5126" y="9983"/>
                    </a:cubicBezTo>
                    <a:cubicBezTo>
                      <a:pt x="5097" y="9993"/>
                      <a:pt x="5057" y="9993"/>
                      <a:pt x="5017" y="10003"/>
                    </a:cubicBezTo>
                    <a:cubicBezTo>
                      <a:pt x="4966" y="10013"/>
                      <a:pt x="4926" y="10023"/>
                      <a:pt x="4877" y="10033"/>
                    </a:cubicBezTo>
                    <a:lnTo>
                      <a:pt x="4786" y="10063"/>
                    </a:lnTo>
                    <a:cubicBezTo>
                      <a:pt x="4697" y="10083"/>
                      <a:pt x="4617" y="10103"/>
                      <a:pt x="4537" y="10132"/>
                    </a:cubicBezTo>
                    <a:cubicBezTo>
                      <a:pt x="4397" y="10172"/>
                      <a:pt x="4267" y="10212"/>
                      <a:pt x="4127" y="10263"/>
                    </a:cubicBezTo>
                    <a:cubicBezTo>
                      <a:pt x="4047" y="10283"/>
                      <a:pt x="3967" y="10312"/>
                      <a:pt x="3887" y="10343"/>
                    </a:cubicBezTo>
                    <a:lnTo>
                      <a:pt x="3647" y="10432"/>
                    </a:lnTo>
                    <a:cubicBezTo>
                      <a:pt x="3578" y="10452"/>
                      <a:pt x="3508" y="10483"/>
                      <a:pt x="3438" y="10512"/>
                    </a:cubicBezTo>
                    <a:cubicBezTo>
                      <a:pt x="3398" y="10532"/>
                      <a:pt x="3358" y="10552"/>
                      <a:pt x="3328" y="10563"/>
                    </a:cubicBezTo>
                    <a:cubicBezTo>
                      <a:pt x="3298" y="10572"/>
                      <a:pt x="3268" y="10592"/>
                      <a:pt x="3238" y="10602"/>
                    </a:cubicBezTo>
                    <a:cubicBezTo>
                      <a:pt x="3228" y="10612"/>
                      <a:pt x="3208" y="10622"/>
                      <a:pt x="3188" y="10632"/>
                    </a:cubicBezTo>
                    <a:cubicBezTo>
                      <a:pt x="3238" y="10592"/>
                      <a:pt x="3278" y="10563"/>
                      <a:pt x="3318" y="10532"/>
                    </a:cubicBezTo>
                    <a:cubicBezTo>
                      <a:pt x="3448" y="10432"/>
                      <a:pt x="3598" y="10363"/>
                      <a:pt x="3738" y="10283"/>
                    </a:cubicBezTo>
                    <a:cubicBezTo>
                      <a:pt x="3887" y="10212"/>
                      <a:pt x="4047" y="10143"/>
                      <a:pt x="4197" y="10083"/>
                    </a:cubicBezTo>
                    <a:cubicBezTo>
                      <a:pt x="4297" y="10043"/>
                      <a:pt x="4407" y="10013"/>
                      <a:pt x="4507" y="9973"/>
                    </a:cubicBezTo>
                    <a:cubicBezTo>
                      <a:pt x="4617" y="9943"/>
                      <a:pt x="4727" y="9913"/>
                      <a:pt x="4837" y="9893"/>
                    </a:cubicBezTo>
                    <a:cubicBezTo>
                      <a:pt x="5057" y="9833"/>
                      <a:pt x="5276" y="9793"/>
                      <a:pt x="5496" y="9763"/>
                    </a:cubicBezTo>
                    <a:cubicBezTo>
                      <a:pt x="5636" y="9753"/>
                      <a:pt x="5776" y="9753"/>
                      <a:pt x="5906" y="9743"/>
                    </a:cubicBezTo>
                    <a:lnTo>
                      <a:pt x="6356" y="9713"/>
                    </a:lnTo>
                    <a:cubicBezTo>
                      <a:pt x="6495" y="9693"/>
                      <a:pt x="6635" y="9683"/>
                      <a:pt x="6775" y="9683"/>
                    </a:cubicBezTo>
                    <a:close/>
                    <a:moveTo>
                      <a:pt x="8454" y="10392"/>
                    </a:moveTo>
                    <a:cubicBezTo>
                      <a:pt x="8483" y="10403"/>
                      <a:pt x="8503" y="10403"/>
                      <a:pt x="8523" y="10412"/>
                    </a:cubicBezTo>
                    <a:cubicBezTo>
                      <a:pt x="8563" y="10423"/>
                      <a:pt x="8603" y="10432"/>
                      <a:pt x="8643" y="10452"/>
                    </a:cubicBezTo>
                    <a:cubicBezTo>
                      <a:pt x="8703" y="10483"/>
                      <a:pt x="8763" y="10512"/>
                      <a:pt x="8814" y="10552"/>
                    </a:cubicBezTo>
                    <a:cubicBezTo>
                      <a:pt x="8863" y="10583"/>
                      <a:pt x="8913" y="10622"/>
                      <a:pt x="8963" y="10652"/>
                    </a:cubicBezTo>
                    <a:lnTo>
                      <a:pt x="9103" y="10792"/>
                    </a:lnTo>
                    <a:cubicBezTo>
                      <a:pt x="9153" y="10842"/>
                      <a:pt x="9203" y="10882"/>
                      <a:pt x="9243" y="10942"/>
                    </a:cubicBezTo>
                    <a:cubicBezTo>
                      <a:pt x="9323" y="11062"/>
                      <a:pt x="9393" y="11182"/>
                      <a:pt x="9453" y="11322"/>
                    </a:cubicBezTo>
                    <a:cubicBezTo>
                      <a:pt x="9483" y="11402"/>
                      <a:pt x="9503" y="11491"/>
                      <a:pt x="9513" y="11582"/>
                    </a:cubicBezTo>
                    <a:cubicBezTo>
                      <a:pt x="9513" y="11691"/>
                      <a:pt x="9513" y="11801"/>
                      <a:pt x="9493" y="11911"/>
                    </a:cubicBezTo>
                    <a:cubicBezTo>
                      <a:pt x="9473" y="12001"/>
                      <a:pt x="9453" y="12101"/>
                      <a:pt x="9423" y="12201"/>
                    </a:cubicBezTo>
                    <a:cubicBezTo>
                      <a:pt x="9413" y="12251"/>
                      <a:pt x="9403" y="12301"/>
                      <a:pt x="9383" y="12351"/>
                    </a:cubicBezTo>
                    <a:cubicBezTo>
                      <a:pt x="9363" y="12391"/>
                      <a:pt x="9353" y="12441"/>
                      <a:pt x="9333" y="12481"/>
                    </a:cubicBezTo>
                    <a:cubicBezTo>
                      <a:pt x="9293" y="12561"/>
                      <a:pt x="9253" y="12630"/>
                      <a:pt x="9203" y="12701"/>
                    </a:cubicBezTo>
                    <a:cubicBezTo>
                      <a:pt x="9163" y="12770"/>
                      <a:pt x="9113" y="12830"/>
                      <a:pt x="9063" y="12890"/>
                    </a:cubicBezTo>
                    <a:cubicBezTo>
                      <a:pt x="9043" y="12910"/>
                      <a:pt x="9023" y="12941"/>
                      <a:pt x="8993" y="12961"/>
                    </a:cubicBezTo>
                    <a:cubicBezTo>
                      <a:pt x="8953" y="13010"/>
                      <a:pt x="8893" y="13050"/>
                      <a:pt x="8834" y="13100"/>
                    </a:cubicBezTo>
                    <a:cubicBezTo>
                      <a:pt x="8743" y="13160"/>
                      <a:pt x="8643" y="13220"/>
                      <a:pt x="8543" y="13270"/>
                    </a:cubicBezTo>
                    <a:cubicBezTo>
                      <a:pt x="8494" y="13300"/>
                      <a:pt x="8434" y="13330"/>
                      <a:pt x="8374" y="13360"/>
                    </a:cubicBezTo>
                    <a:lnTo>
                      <a:pt x="8224" y="13420"/>
                    </a:lnTo>
                    <a:cubicBezTo>
                      <a:pt x="8144" y="13450"/>
                      <a:pt x="8074" y="13470"/>
                      <a:pt x="8004" y="13500"/>
                    </a:cubicBezTo>
                    <a:lnTo>
                      <a:pt x="7944" y="13470"/>
                    </a:lnTo>
                    <a:cubicBezTo>
                      <a:pt x="7864" y="13440"/>
                      <a:pt x="7784" y="13420"/>
                      <a:pt x="7704" y="13400"/>
                    </a:cubicBezTo>
                    <a:cubicBezTo>
                      <a:pt x="7555" y="13360"/>
                      <a:pt x="7395" y="13340"/>
                      <a:pt x="7235" y="13320"/>
                    </a:cubicBezTo>
                    <a:cubicBezTo>
                      <a:pt x="7095" y="13300"/>
                      <a:pt x="6945" y="13300"/>
                      <a:pt x="6795" y="13290"/>
                    </a:cubicBezTo>
                    <a:cubicBezTo>
                      <a:pt x="6655" y="13280"/>
                      <a:pt x="6505" y="13270"/>
                      <a:pt x="6365" y="13260"/>
                    </a:cubicBezTo>
                    <a:cubicBezTo>
                      <a:pt x="6225" y="13240"/>
                      <a:pt x="6076" y="13230"/>
                      <a:pt x="5936" y="13220"/>
                    </a:cubicBezTo>
                    <a:cubicBezTo>
                      <a:pt x="5786" y="13210"/>
                      <a:pt x="5646" y="13210"/>
                      <a:pt x="5506" y="13200"/>
                    </a:cubicBezTo>
                    <a:cubicBezTo>
                      <a:pt x="5356" y="13190"/>
                      <a:pt x="5217" y="13190"/>
                      <a:pt x="5066" y="13170"/>
                    </a:cubicBezTo>
                    <a:cubicBezTo>
                      <a:pt x="4917" y="13150"/>
                      <a:pt x="4777" y="13140"/>
                      <a:pt x="4627" y="13120"/>
                    </a:cubicBezTo>
                    <a:cubicBezTo>
                      <a:pt x="4437" y="13090"/>
                      <a:pt x="4237" y="13070"/>
                      <a:pt x="4047" y="13040"/>
                    </a:cubicBezTo>
                    <a:cubicBezTo>
                      <a:pt x="3987" y="13030"/>
                      <a:pt x="3938" y="13020"/>
                      <a:pt x="3887" y="13001"/>
                    </a:cubicBezTo>
                    <a:cubicBezTo>
                      <a:pt x="3838" y="12990"/>
                      <a:pt x="3787" y="12981"/>
                      <a:pt x="3727" y="12961"/>
                    </a:cubicBezTo>
                    <a:cubicBezTo>
                      <a:pt x="3638" y="12941"/>
                      <a:pt x="3548" y="12901"/>
                      <a:pt x="3448" y="12861"/>
                    </a:cubicBezTo>
                    <a:lnTo>
                      <a:pt x="3298" y="12770"/>
                    </a:lnTo>
                    <a:cubicBezTo>
                      <a:pt x="3228" y="12741"/>
                      <a:pt x="3168" y="12701"/>
                      <a:pt x="3098" y="12661"/>
                    </a:cubicBezTo>
                    <a:cubicBezTo>
                      <a:pt x="3038" y="12621"/>
                      <a:pt x="2978" y="12581"/>
                      <a:pt x="2928" y="12550"/>
                    </a:cubicBezTo>
                    <a:cubicBezTo>
                      <a:pt x="2878" y="12511"/>
                      <a:pt x="2828" y="12481"/>
                      <a:pt x="2779" y="12441"/>
                    </a:cubicBezTo>
                    <a:lnTo>
                      <a:pt x="2728" y="12391"/>
                    </a:lnTo>
                    <a:cubicBezTo>
                      <a:pt x="2679" y="12351"/>
                      <a:pt x="2639" y="12301"/>
                      <a:pt x="2599" y="12251"/>
                    </a:cubicBezTo>
                    <a:cubicBezTo>
                      <a:pt x="2568" y="12201"/>
                      <a:pt x="2539" y="12141"/>
                      <a:pt x="2508" y="12081"/>
                    </a:cubicBezTo>
                    <a:cubicBezTo>
                      <a:pt x="2479" y="12011"/>
                      <a:pt x="2459" y="11931"/>
                      <a:pt x="2448" y="11851"/>
                    </a:cubicBezTo>
                    <a:lnTo>
                      <a:pt x="2448" y="11831"/>
                    </a:lnTo>
                    <a:cubicBezTo>
                      <a:pt x="2439" y="11771"/>
                      <a:pt x="2448" y="11722"/>
                      <a:pt x="2459" y="11662"/>
                    </a:cubicBezTo>
                    <a:cubicBezTo>
                      <a:pt x="2459" y="11631"/>
                      <a:pt x="2468" y="11591"/>
                      <a:pt x="2479" y="11551"/>
                    </a:cubicBezTo>
                    <a:cubicBezTo>
                      <a:pt x="2499" y="11511"/>
                      <a:pt x="2508" y="11471"/>
                      <a:pt x="2528" y="11422"/>
                    </a:cubicBezTo>
                    <a:cubicBezTo>
                      <a:pt x="2539" y="11402"/>
                      <a:pt x="2559" y="11371"/>
                      <a:pt x="2568" y="11342"/>
                    </a:cubicBezTo>
                    <a:cubicBezTo>
                      <a:pt x="2599" y="11302"/>
                      <a:pt x="2628" y="11252"/>
                      <a:pt x="2648" y="11212"/>
                    </a:cubicBezTo>
                    <a:cubicBezTo>
                      <a:pt x="2659" y="11192"/>
                      <a:pt x="2679" y="11182"/>
                      <a:pt x="2688" y="11162"/>
                    </a:cubicBezTo>
                    <a:cubicBezTo>
                      <a:pt x="2699" y="11152"/>
                      <a:pt x="2719" y="11142"/>
                      <a:pt x="2739" y="11132"/>
                    </a:cubicBezTo>
                    <a:lnTo>
                      <a:pt x="2918" y="10982"/>
                    </a:lnTo>
                    <a:cubicBezTo>
                      <a:pt x="2948" y="10962"/>
                      <a:pt x="2988" y="10942"/>
                      <a:pt x="3028" y="10922"/>
                    </a:cubicBezTo>
                    <a:cubicBezTo>
                      <a:pt x="3078" y="10912"/>
                      <a:pt x="3128" y="10892"/>
                      <a:pt x="3178" y="10882"/>
                    </a:cubicBezTo>
                    <a:cubicBezTo>
                      <a:pt x="3238" y="10872"/>
                      <a:pt x="3298" y="10852"/>
                      <a:pt x="3358" y="10832"/>
                    </a:cubicBezTo>
                    <a:cubicBezTo>
                      <a:pt x="3468" y="10802"/>
                      <a:pt x="3578" y="10782"/>
                      <a:pt x="3698" y="10762"/>
                    </a:cubicBezTo>
                    <a:cubicBezTo>
                      <a:pt x="3818" y="10752"/>
                      <a:pt x="3947" y="10752"/>
                      <a:pt x="4077" y="10732"/>
                    </a:cubicBezTo>
                    <a:cubicBezTo>
                      <a:pt x="4187" y="10712"/>
                      <a:pt x="4307" y="10692"/>
                      <a:pt x="4417" y="10682"/>
                    </a:cubicBezTo>
                    <a:cubicBezTo>
                      <a:pt x="4487" y="10677"/>
                      <a:pt x="4559" y="10677"/>
                      <a:pt x="4632" y="10677"/>
                    </a:cubicBezTo>
                    <a:cubicBezTo>
                      <a:pt x="4704" y="10677"/>
                      <a:pt x="4776" y="10677"/>
                      <a:pt x="4846" y="10672"/>
                    </a:cubicBezTo>
                    <a:cubicBezTo>
                      <a:pt x="4986" y="10672"/>
                      <a:pt x="5137" y="10662"/>
                      <a:pt x="5286" y="10662"/>
                    </a:cubicBezTo>
                    <a:cubicBezTo>
                      <a:pt x="5426" y="10662"/>
                      <a:pt x="5566" y="10672"/>
                      <a:pt x="5706" y="10682"/>
                    </a:cubicBezTo>
                    <a:cubicBezTo>
                      <a:pt x="5856" y="10692"/>
                      <a:pt x="6016" y="10702"/>
                      <a:pt x="6165" y="10722"/>
                    </a:cubicBezTo>
                    <a:cubicBezTo>
                      <a:pt x="6305" y="10732"/>
                      <a:pt x="6456" y="10752"/>
                      <a:pt x="6595" y="10762"/>
                    </a:cubicBezTo>
                    <a:cubicBezTo>
                      <a:pt x="6745" y="10782"/>
                      <a:pt x="6895" y="10782"/>
                      <a:pt x="7045" y="10782"/>
                    </a:cubicBezTo>
                    <a:cubicBezTo>
                      <a:pt x="7185" y="10782"/>
                      <a:pt x="7335" y="10782"/>
                      <a:pt x="7475" y="10792"/>
                    </a:cubicBezTo>
                    <a:lnTo>
                      <a:pt x="7684" y="10792"/>
                    </a:lnTo>
                    <a:cubicBezTo>
                      <a:pt x="7764" y="10792"/>
                      <a:pt x="7844" y="10782"/>
                      <a:pt x="7924" y="10772"/>
                    </a:cubicBezTo>
                    <a:cubicBezTo>
                      <a:pt x="7984" y="10762"/>
                      <a:pt x="8044" y="10752"/>
                      <a:pt x="8104" y="10732"/>
                    </a:cubicBezTo>
                    <a:cubicBezTo>
                      <a:pt x="8204" y="10692"/>
                      <a:pt x="8294" y="10642"/>
                      <a:pt x="8374" y="10563"/>
                    </a:cubicBezTo>
                    <a:cubicBezTo>
                      <a:pt x="8414" y="10512"/>
                      <a:pt x="8443" y="10452"/>
                      <a:pt x="8454" y="10392"/>
                    </a:cubicBezTo>
                    <a:close/>
                    <a:moveTo>
                      <a:pt x="5466" y="6601"/>
                    </a:moveTo>
                    <a:cubicBezTo>
                      <a:pt x="5559" y="6601"/>
                      <a:pt x="5652" y="6606"/>
                      <a:pt x="5746" y="6606"/>
                    </a:cubicBezTo>
                    <a:cubicBezTo>
                      <a:pt x="5826" y="6615"/>
                      <a:pt x="5896" y="6615"/>
                      <a:pt x="5976" y="6615"/>
                    </a:cubicBezTo>
                    <a:cubicBezTo>
                      <a:pt x="6045" y="6606"/>
                      <a:pt x="6125" y="6606"/>
                      <a:pt x="6196" y="6606"/>
                    </a:cubicBezTo>
                    <a:cubicBezTo>
                      <a:pt x="6276" y="6606"/>
                      <a:pt x="6345" y="6615"/>
                      <a:pt x="6425" y="6615"/>
                    </a:cubicBezTo>
                    <a:lnTo>
                      <a:pt x="6625" y="6615"/>
                    </a:lnTo>
                    <a:cubicBezTo>
                      <a:pt x="6705" y="6615"/>
                      <a:pt x="6795" y="6626"/>
                      <a:pt x="6885" y="6635"/>
                    </a:cubicBezTo>
                    <a:lnTo>
                      <a:pt x="7125" y="6666"/>
                    </a:lnTo>
                    <a:cubicBezTo>
                      <a:pt x="7175" y="6675"/>
                      <a:pt x="7224" y="6686"/>
                      <a:pt x="7275" y="6706"/>
                    </a:cubicBezTo>
                    <a:cubicBezTo>
                      <a:pt x="7335" y="6726"/>
                      <a:pt x="7384" y="6746"/>
                      <a:pt x="7455" y="6755"/>
                    </a:cubicBezTo>
                    <a:cubicBezTo>
                      <a:pt x="7564" y="6795"/>
                      <a:pt x="7684" y="6815"/>
                      <a:pt x="7794" y="6866"/>
                    </a:cubicBezTo>
                    <a:cubicBezTo>
                      <a:pt x="7874" y="6906"/>
                      <a:pt x="7944" y="6946"/>
                      <a:pt x="8014" y="7005"/>
                    </a:cubicBezTo>
                    <a:cubicBezTo>
                      <a:pt x="8054" y="7035"/>
                      <a:pt x="8094" y="7075"/>
                      <a:pt x="8124" y="7125"/>
                    </a:cubicBezTo>
                    <a:cubicBezTo>
                      <a:pt x="8154" y="7165"/>
                      <a:pt x="8184" y="7215"/>
                      <a:pt x="8204" y="7265"/>
                    </a:cubicBezTo>
                    <a:cubicBezTo>
                      <a:pt x="8214" y="7295"/>
                      <a:pt x="8214" y="7315"/>
                      <a:pt x="8224" y="7345"/>
                    </a:cubicBezTo>
                    <a:cubicBezTo>
                      <a:pt x="8234" y="7475"/>
                      <a:pt x="8234" y="7615"/>
                      <a:pt x="8224" y="7745"/>
                    </a:cubicBezTo>
                    <a:cubicBezTo>
                      <a:pt x="8214" y="7825"/>
                      <a:pt x="8214" y="7894"/>
                      <a:pt x="8214" y="7965"/>
                    </a:cubicBezTo>
                    <a:cubicBezTo>
                      <a:pt x="8204" y="8074"/>
                      <a:pt x="8214" y="8184"/>
                      <a:pt x="8224" y="8284"/>
                    </a:cubicBezTo>
                    <a:cubicBezTo>
                      <a:pt x="8234" y="8334"/>
                      <a:pt x="8244" y="8384"/>
                      <a:pt x="8264" y="8424"/>
                    </a:cubicBezTo>
                    <a:lnTo>
                      <a:pt x="8264" y="8504"/>
                    </a:lnTo>
                    <a:cubicBezTo>
                      <a:pt x="8254" y="8554"/>
                      <a:pt x="8254" y="8614"/>
                      <a:pt x="8254" y="8664"/>
                    </a:cubicBezTo>
                    <a:cubicBezTo>
                      <a:pt x="8264" y="8724"/>
                      <a:pt x="8264" y="8784"/>
                      <a:pt x="8264" y="8834"/>
                    </a:cubicBezTo>
                    <a:cubicBezTo>
                      <a:pt x="8274" y="8894"/>
                      <a:pt x="8274" y="8944"/>
                      <a:pt x="8274" y="8993"/>
                    </a:cubicBezTo>
                    <a:cubicBezTo>
                      <a:pt x="8284" y="9053"/>
                      <a:pt x="8284" y="9104"/>
                      <a:pt x="8284" y="9153"/>
                    </a:cubicBezTo>
                    <a:cubicBezTo>
                      <a:pt x="8294" y="9224"/>
                      <a:pt x="8294" y="9284"/>
                      <a:pt x="8294" y="9344"/>
                    </a:cubicBezTo>
                    <a:cubicBezTo>
                      <a:pt x="8294" y="9403"/>
                      <a:pt x="8304" y="9463"/>
                      <a:pt x="8304" y="9513"/>
                    </a:cubicBezTo>
                    <a:lnTo>
                      <a:pt x="8304" y="9663"/>
                    </a:lnTo>
                    <a:cubicBezTo>
                      <a:pt x="8304" y="9713"/>
                      <a:pt x="8304" y="9753"/>
                      <a:pt x="8314" y="9803"/>
                    </a:cubicBezTo>
                    <a:lnTo>
                      <a:pt x="8314" y="9833"/>
                    </a:lnTo>
                    <a:cubicBezTo>
                      <a:pt x="8294" y="9813"/>
                      <a:pt x="8274" y="9783"/>
                      <a:pt x="8254" y="9763"/>
                    </a:cubicBezTo>
                    <a:cubicBezTo>
                      <a:pt x="8234" y="9733"/>
                      <a:pt x="8214" y="9713"/>
                      <a:pt x="8194" y="9693"/>
                    </a:cubicBezTo>
                    <a:cubicBezTo>
                      <a:pt x="8164" y="9673"/>
                      <a:pt x="8144" y="9653"/>
                      <a:pt x="8114" y="9633"/>
                    </a:cubicBezTo>
                    <a:cubicBezTo>
                      <a:pt x="8084" y="9613"/>
                      <a:pt x="8054" y="9603"/>
                      <a:pt x="8024" y="9593"/>
                    </a:cubicBezTo>
                    <a:cubicBezTo>
                      <a:pt x="7964" y="9563"/>
                      <a:pt x="7894" y="9553"/>
                      <a:pt x="7834" y="9533"/>
                    </a:cubicBezTo>
                    <a:cubicBezTo>
                      <a:pt x="7764" y="9513"/>
                      <a:pt x="7684" y="9503"/>
                      <a:pt x="7615" y="9493"/>
                    </a:cubicBezTo>
                    <a:cubicBezTo>
                      <a:pt x="7555" y="9483"/>
                      <a:pt x="7484" y="9483"/>
                      <a:pt x="7424" y="9473"/>
                    </a:cubicBezTo>
                    <a:cubicBezTo>
                      <a:pt x="7315" y="9473"/>
                      <a:pt x="7204" y="9473"/>
                      <a:pt x="7105" y="9463"/>
                    </a:cubicBezTo>
                    <a:lnTo>
                      <a:pt x="6765" y="9463"/>
                    </a:lnTo>
                    <a:cubicBezTo>
                      <a:pt x="6535" y="9473"/>
                      <a:pt x="6316" y="9503"/>
                      <a:pt x="6085" y="9523"/>
                    </a:cubicBezTo>
                    <a:lnTo>
                      <a:pt x="5666" y="9553"/>
                    </a:lnTo>
                    <a:cubicBezTo>
                      <a:pt x="5516" y="9563"/>
                      <a:pt x="5366" y="9573"/>
                      <a:pt x="5226" y="9603"/>
                    </a:cubicBezTo>
                    <a:cubicBezTo>
                      <a:pt x="5086" y="9623"/>
                      <a:pt x="4946" y="9653"/>
                      <a:pt x="4806" y="9693"/>
                    </a:cubicBezTo>
                    <a:cubicBezTo>
                      <a:pt x="4667" y="9723"/>
                      <a:pt x="4527" y="9763"/>
                      <a:pt x="4387" y="9803"/>
                    </a:cubicBezTo>
                    <a:cubicBezTo>
                      <a:pt x="4237" y="9843"/>
                      <a:pt x="4097" y="9903"/>
                      <a:pt x="3958" y="9953"/>
                    </a:cubicBezTo>
                    <a:cubicBezTo>
                      <a:pt x="3827" y="10013"/>
                      <a:pt x="3698" y="10063"/>
                      <a:pt x="3567" y="10132"/>
                    </a:cubicBezTo>
                    <a:cubicBezTo>
                      <a:pt x="3438" y="10192"/>
                      <a:pt x="3308" y="10263"/>
                      <a:pt x="3188" y="10332"/>
                    </a:cubicBezTo>
                    <a:cubicBezTo>
                      <a:pt x="3058" y="10412"/>
                      <a:pt x="2938" y="10512"/>
                      <a:pt x="2828" y="10612"/>
                    </a:cubicBezTo>
                    <a:cubicBezTo>
                      <a:pt x="2708" y="10722"/>
                      <a:pt x="2608" y="10832"/>
                      <a:pt x="2508" y="10952"/>
                    </a:cubicBezTo>
                    <a:cubicBezTo>
                      <a:pt x="2419" y="11062"/>
                      <a:pt x="2329" y="11182"/>
                      <a:pt x="2269" y="11312"/>
                    </a:cubicBezTo>
                    <a:cubicBezTo>
                      <a:pt x="2239" y="11382"/>
                      <a:pt x="2199" y="11451"/>
                      <a:pt x="2179" y="11531"/>
                    </a:cubicBezTo>
                    <a:cubicBezTo>
                      <a:pt x="2169" y="11591"/>
                      <a:pt x="2149" y="11662"/>
                      <a:pt x="2149" y="11731"/>
                    </a:cubicBezTo>
                    <a:cubicBezTo>
                      <a:pt x="2139" y="11791"/>
                      <a:pt x="2139" y="11851"/>
                      <a:pt x="2139" y="11911"/>
                    </a:cubicBezTo>
                    <a:cubicBezTo>
                      <a:pt x="2149" y="12071"/>
                      <a:pt x="2199" y="12221"/>
                      <a:pt x="2269" y="12371"/>
                    </a:cubicBezTo>
                    <a:cubicBezTo>
                      <a:pt x="2309" y="12451"/>
                      <a:pt x="2368" y="12530"/>
                      <a:pt x="2428" y="12610"/>
                    </a:cubicBezTo>
                    <a:cubicBezTo>
                      <a:pt x="2459" y="12641"/>
                      <a:pt x="2488" y="12670"/>
                      <a:pt x="2528" y="12701"/>
                    </a:cubicBezTo>
                    <a:cubicBezTo>
                      <a:pt x="2648" y="12810"/>
                      <a:pt x="2779" y="12910"/>
                      <a:pt x="2908" y="13001"/>
                    </a:cubicBezTo>
                    <a:cubicBezTo>
                      <a:pt x="3048" y="13090"/>
                      <a:pt x="3178" y="13170"/>
                      <a:pt x="3328" y="13240"/>
                    </a:cubicBezTo>
                    <a:cubicBezTo>
                      <a:pt x="3468" y="13300"/>
                      <a:pt x="3607" y="13350"/>
                      <a:pt x="3758" y="13380"/>
                    </a:cubicBezTo>
                    <a:cubicBezTo>
                      <a:pt x="3918" y="13420"/>
                      <a:pt x="4077" y="13440"/>
                      <a:pt x="4237" y="13460"/>
                    </a:cubicBezTo>
                    <a:cubicBezTo>
                      <a:pt x="4387" y="13480"/>
                      <a:pt x="4537" y="13490"/>
                      <a:pt x="4687" y="13500"/>
                    </a:cubicBezTo>
                    <a:cubicBezTo>
                      <a:pt x="4826" y="13520"/>
                      <a:pt x="4966" y="13530"/>
                      <a:pt x="5117" y="13540"/>
                    </a:cubicBezTo>
                    <a:cubicBezTo>
                      <a:pt x="5257" y="13560"/>
                      <a:pt x="5406" y="13560"/>
                      <a:pt x="5556" y="13560"/>
                    </a:cubicBezTo>
                    <a:cubicBezTo>
                      <a:pt x="5696" y="13560"/>
                      <a:pt x="5836" y="13570"/>
                      <a:pt x="5976" y="13570"/>
                    </a:cubicBezTo>
                    <a:cubicBezTo>
                      <a:pt x="6236" y="13580"/>
                      <a:pt x="6485" y="13610"/>
                      <a:pt x="6745" y="13620"/>
                    </a:cubicBezTo>
                    <a:cubicBezTo>
                      <a:pt x="6995" y="13640"/>
                      <a:pt x="7255" y="13650"/>
                      <a:pt x="7504" y="13690"/>
                    </a:cubicBezTo>
                    <a:lnTo>
                      <a:pt x="7655" y="13720"/>
                    </a:lnTo>
                    <a:cubicBezTo>
                      <a:pt x="7684" y="13720"/>
                      <a:pt x="7724" y="13730"/>
                      <a:pt x="7764" y="13740"/>
                    </a:cubicBezTo>
                    <a:cubicBezTo>
                      <a:pt x="7781" y="13764"/>
                      <a:pt x="7811" y="13782"/>
                      <a:pt x="7843" y="13782"/>
                    </a:cubicBezTo>
                    <a:cubicBezTo>
                      <a:pt x="7850" y="13782"/>
                      <a:pt x="7857" y="13782"/>
                      <a:pt x="7864" y="13780"/>
                    </a:cubicBezTo>
                    <a:lnTo>
                      <a:pt x="7874" y="13780"/>
                    </a:lnTo>
                    <a:cubicBezTo>
                      <a:pt x="7934" y="13809"/>
                      <a:pt x="7994" y="13849"/>
                      <a:pt x="8054" y="13889"/>
                    </a:cubicBezTo>
                    <a:cubicBezTo>
                      <a:pt x="8084" y="13920"/>
                      <a:pt x="8114" y="13949"/>
                      <a:pt x="8134" y="13980"/>
                    </a:cubicBezTo>
                    <a:cubicBezTo>
                      <a:pt x="8164" y="14020"/>
                      <a:pt x="8194" y="14069"/>
                      <a:pt x="8214" y="14120"/>
                    </a:cubicBezTo>
                    <a:cubicBezTo>
                      <a:pt x="8224" y="14169"/>
                      <a:pt x="8244" y="14219"/>
                      <a:pt x="8244" y="14259"/>
                    </a:cubicBezTo>
                    <a:cubicBezTo>
                      <a:pt x="8254" y="14309"/>
                      <a:pt x="8244" y="14349"/>
                      <a:pt x="8244" y="14389"/>
                    </a:cubicBezTo>
                    <a:cubicBezTo>
                      <a:pt x="8234" y="14399"/>
                      <a:pt x="8214" y="14409"/>
                      <a:pt x="8204" y="14419"/>
                    </a:cubicBezTo>
                    <a:cubicBezTo>
                      <a:pt x="8194" y="14429"/>
                      <a:pt x="8174" y="14439"/>
                      <a:pt x="8164" y="14449"/>
                    </a:cubicBezTo>
                    <a:cubicBezTo>
                      <a:pt x="8144" y="14459"/>
                      <a:pt x="8114" y="14479"/>
                      <a:pt x="8084" y="14499"/>
                    </a:cubicBezTo>
                    <a:cubicBezTo>
                      <a:pt x="8054" y="14509"/>
                      <a:pt x="8024" y="14529"/>
                      <a:pt x="7994" y="14539"/>
                    </a:cubicBezTo>
                    <a:lnTo>
                      <a:pt x="7904" y="14599"/>
                    </a:lnTo>
                    <a:cubicBezTo>
                      <a:pt x="7874" y="14619"/>
                      <a:pt x="7844" y="14639"/>
                      <a:pt x="7814" y="14669"/>
                    </a:cubicBezTo>
                    <a:cubicBezTo>
                      <a:pt x="7784" y="14679"/>
                      <a:pt x="7754" y="14699"/>
                      <a:pt x="7724" y="14709"/>
                    </a:cubicBezTo>
                    <a:cubicBezTo>
                      <a:pt x="7664" y="14729"/>
                      <a:pt x="7615" y="14749"/>
                      <a:pt x="7555" y="14759"/>
                    </a:cubicBezTo>
                    <a:cubicBezTo>
                      <a:pt x="7484" y="14779"/>
                      <a:pt x="7424" y="14799"/>
                      <a:pt x="7355" y="14809"/>
                    </a:cubicBezTo>
                    <a:cubicBezTo>
                      <a:pt x="7224" y="14839"/>
                      <a:pt x="7095" y="14859"/>
                      <a:pt x="6965" y="14869"/>
                    </a:cubicBezTo>
                    <a:cubicBezTo>
                      <a:pt x="6935" y="14879"/>
                      <a:pt x="6895" y="14879"/>
                      <a:pt x="6855" y="14879"/>
                    </a:cubicBezTo>
                    <a:lnTo>
                      <a:pt x="6725" y="14879"/>
                    </a:lnTo>
                    <a:cubicBezTo>
                      <a:pt x="6635" y="14869"/>
                      <a:pt x="6545" y="14869"/>
                      <a:pt x="6456" y="14859"/>
                    </a:cubicBezTo>
                    <a:cubicBezTo>
                      <a:pt x="6365" y="14859"/>
                      <a:pt x="6276" y="14839"/>
                      <a:pt x="6185" y="14829"/>
                    </a:cubicBezTo>
                    <a:cubicBezTo>
                      <a:pt x="6096" y="14819"/>
                      <a:pt x="6016" y="14819"/>
                      <a:pt x="5926" y="14809"/>
                    </a:cubicBezTo>
                    <a:cubicBezTo>
                      <a:pt x="5856" y="14799"/>
                      <a:pt x="5776" y="14789"/>
                      <a:pt x="5706" y="14779"/>
                    </a:cubicBezTo>
                    <a:cubicBezTo>
                      <a:pt x="5516" y="14749"/>
                      <a:pt x="5336" y="14709"/>
                      <a:pt x="5146" y="14679"/>
                    </a:cubicBezTo>
                    <a:cubicBezTo>
                      <a:pt x="4986" y="14649"/>
                      <a:pt x="4817" y="14619"/>
                      <a:pt x="4657" y="14579"/>
                    </a:cubicBezTo>
                    <a:cubicBezTo>
                      <a:pt x="4477" y="14549"/>
                      <a:pt x="4297" y="14509"/>
                      <a:pt x="4117" y="14469"/>
                    </a:cubicBezTo>
                    <a:cubicBezTo>
                      <a:pt x="3938" y="14419"/>
                      <a:pt x="3758" y="14369"/>
                      <a:pt x="3587" y="14319"/>
                    </a:cubicBezTo>
                    <a:lnTo>
                      <a:pt x="3318" y="14229"/>
                    </a:lnTo>
                    <a:lnTo>
                      <a:pt x="3048" y="14140"/>
                    </a:lnTo>
                    <a:cubicBezTo>
                      <a:pt x="2958" y="14109"/>
                      <a:pt x="2878" y="14080"/>
                      <a:pt x="2788" y="14049"/>
                    </a:cubicBezTo>
                    <a:cubicBezTo>
                      <a:pt x="2708" y="14009"/>
                      <a:pt x="2628" y="13980"/>
                      <a:pt x="2539" y="13940"/>
                    </a:cubicBezTo>
                    <a:cubicBezTo>
                      <a:pt x="2379" y="13869"/>
                      <a:pt x="2219" y="13780"/>
                      <a:pt x="2059" y="13710"/>
                    </a:cubicBezTo>
                    <a:lnTo>
                      <a:pt x="1819" y="13590"/>
                    </a:lnTo>
                    <a:lnTo>
                      <a:pt x="1549" y="13440"/>
                    </a:lnTo>
                    <a:cubicBezTo>
                      <a:pt x="1509" y="13410"/>
                      <a:pt x="1460" y="13390"/>
                      <a:pt x="1409" y="13360"/>
                    </a:cubicBezTo>
                    <a:cubicBezTo>
                      <a:pt x="1369" y="13330"/>
                      <a:pt x="1329" y="13300"/>
                      <a:pt x="1280" y="13270"/>
                    </a:cubicBezTo>
                    <a:cubicBezTo>
                      <a:pt x="1229" y="13240"/>
                      <a:pt x="1189" y="13200"/>
                      <a:pt x="1140" y="13170"/>
                    </a:cubicBezTo>
                    <a:cubicBezTo>
                      <a:pt x="1120" y="13150"/>
                      <a:pt x="1090" y="13140"/>
                      <a:pt x="1070" y="13120"/>
                    </a:cubicBezTo>
                    <a:cubicBezTo>
                      <a:pt x="1050" y="13100"/>
                      <a:pt x="1030" y="13090"/>
                      <a:pt x="1010" y="13070"/>
                    </a:cubicBezTo>
                    <a:cubicBezTo>
                      <a:pt x="910" y="12981"/>
                      <a:pt x="810" y="12881"/>
                      <a:pt x="720" y="12761"/>
                    </a:cubicBezTo>
                    <a:cubicBezTo>
                      <a:pt x="640" y="12641"/>
                      <a:pt x="570" y="12501"/>
                      <a:pt x="510" y="12361"/>
                    </a:cubicBezTo>
                    <a:lnTo>
                      <a:pt x="421" y="12181"/>
                    </a:lnTo>
                    <a:lnTo>
                      <a:pt x="361" y="12031"/>
                    </a:lnTo>
                    <a:cubicBezTo>
                      <a:pt x="341" y="11981"/>
                      <a:pt x="321" y="11931"/>
                      <a:pt x="310" y="11881"/>
                    </a:cubicBezTo>
                    <a:cubicBezTo>
                      <a:pt x="290" y="11841"/>
                      <a:pt x="281" y="11791"/>
                      <a:pt x="270" y="11751"/>
                    </a:cubicBezTo>
                    <a:lnTo>
                      <a:pt x="270" y="11731"/>
                    </a:lnTo>
                    <a:lnTo>
                      <a:pt x="270" y="11631"/>
                    </a:lnTo>
                    <a:cubicBezTo>
                      <a:pt x="270" y="11522"/>
                      <a:pt x="270" y="11402"/>
                      <a:pt x="281" y="11292"/>
                    </a:cubicBezTo>
                    <a:cubicBezTo>
                      <a:pt x="290" y="11182"/>
                      <a:pt x="301" y="11082"/>
                      <a:pt x="321" y="10972"/>
                    </a:cubicBezTo>
                    <a:cubicBezTo>
                      <a:pt x="370" y="10662"/>
                      <a:pt x="450" y="10363"/>
                      <a:pt x="580" y="10073"/>
                    </a:cubicBezTo>
                    <a:cubicBezTo>
                      <a:pt x="590" y="10043"/>
                      <a:pt x="600" y="10013"/>
                      <a:pt x="620" y="9983"/>
                    </a:cubicBezTo>
                    <a:cubicBezTo>
                      <a:pt x="640" y="9943"/>
                      <a:pt x="670" y="9913"/>
                      <a:pt x="690" y="9873"/>
                    </a:cubicBezTo>
                    <a:cubicBezTo>
                      <a:pt x="740" y="9803"/>
                      <a:pt x="780" y="9743"/>
                      <a:pt x="830" y="9673"/>
                    </a:cubicBezTo>
                    <a:cubicBezTo>
                      <a:pt x="960" y="9533"/>
                      <a:pt x="1110" y="9403"/>
                      <a:pt x="1260" y="9284"/>
                    </a:cubicBezTo>
                    <a:cubicBezTo>
                      <a:pt x="1349" y="9224"/>
                      <a:pt x="1440" y="9164"/>
                      <a:pt x="1529" y="9113"/>
                    </a:cubicBezTo>
                    <a:cubicBezTo>
                      <a:pt x="1620" y="9053"/>
                      <a:pt x="1719" y="9004"/>
                      <a:pt x="1819" y="8964"/>
                    </a:cubicBezTo>
                    <a:cubicBezTo>
                      <a:pt x="1959" y="8913"/>
                      <a:pt x="2119" y="8874"/>
                      <a:pt x="2249" y="8804"/>
                    </a:cubicBezTo>
                    <a:cubicBezTo>
                      <a:pt x="2408" y="8724"/>
                      <a:pt x="2539" y="8614"/>
                      <a:pt x="2648" y="8484"/>
                    </a:cubicBezTo>
                    <a:cubicBezTo>
                      <a:pt x="2759" y="8354"/>
                      <a:pt x="2868" y="8224"/>
                      <a:pt x="2948" y="8085"/>
                    </a:cubicBezTo>
                    <a:cubicBezTo>
                      <a:pt x="2998" y="8005"/>
                      <a:pt x="3038" y="7925"/>
                      <a:pt x="3078" y="7845"/>
                    </a:cubicBezTo>
                    <a:cubicBezTo>
                      <a:pt x="3108" y="7774"/>
                      <a:pt x="3128" y="7694"/>
                      <a:pt x="3158" y="7625"/>
                    </a:cubicBezTo>
                    <a:cubicBezTo>
                      <a:pt x="3198" y="7555"/>
                      <a:pt x="3248" y="7485"/>
                      <a:pt x="3298" y="7415"/>
                    </a:cubicBezTo>
                    <a:cubicBezTo>
                      <a:pt x="3398" y="7305"/>
                      <a:pt x="3488" y="7205"/>
                      <a:pt x="3598" y="7125"/>
                    </a:cubicBezTo>
                    <a:cubicBezTo>
                      <a:pt x="3707" y="7045"/>
                      <a:pt x="3818" y="6985"/>
                      <a:pt x="3927" y="6926"/>
                    </a:cubicBezTo>
                    <a:cubicBezTo>
                      <a:pt x="4047" y="6866"/>
                      <a:pt x="4177" y="6815"/>
                      <a:pt x="4297" y="6766"/>
                    </a:cubicBezTo>
                    <a:lnTo>
                      <a:pt x="4477" y="6706"/>
                    </a:lnTo>
                    <a:cubicBezTo>
                      <a:pt x="4537" y="6695"/>
                      <a:pt x="4597" y="6675"/>
                      <a:pt x="4657" y="6666"/>
                    </a:cubicBezTo>
                    <a:cubicBezTo>
                      <a:pt x="4727" y="6655"/>
                      <a:pt x="4806" y="6646"/>
                      <a:pt x="4886" y="6635"/>
                    </a:cubicBezTo>
                    <a:cubicBezTo>
                      <a:pt x="4957" y="6635"/>
                      <a:pt x="5037" y="6626"/>
                      <a:pt x="5106" y="6626"/>
                    </a:cubicBezTo>
                    <a:cubicBezTo>
                      <a:pt x="5177" y="6615"/>
                      <a:pt x="5246" y="6615"/>
                      <a:pt x="5326" y="6606"/>
                    </a:cubicBezTo>
                    <a:cubicBezTo>
                      <a:pt x="5373" y="6602"/>
                      <a:pt x="5419" y="6601"/>
                      <a:pt x="5466" y="6601"/>
                    </a:cubicBezTo>
                    <a:close/>
                    <a:moveTo>
                      <a:pt x="8474" y="8704"/>
                    </a:moveTo>
                    <a:cubicBezTo>
                      <a:pt x="8494" y="8714"/>
                      <a:pt x="8514" y="8724"/>
                      <a:pt x="8534" y="8744"/>
                    </a:cubicBezTo>
                    <a:cubicBezTo>
                      <a:pt x="8574" y="8764"/>
                      <a:pt x="8623" y="8784"/>
                      <a:pt x="8674" y="8804"/>
                    </a:cubicBezTo>
                    <a:cubicBezTo>
                      <a:pt x="8714" y="8814"/>
                      <a:pt x="8743" y="8824"/>
                      <a:pt x="8783" y="8834"/>
                    </a:cubicBezTo>
                    <a:cubicBezTo>
                      <a:pt x="8933" y="8874"/>
                      <a:pt x="9083" y="8904"/>
                      <a:pt x="9243" y="8933"/>
                    </a:cubicBezTo>
                    <a:cubicBezTo>
                      <a:pt x="9343" y="8953"/>
                      <a:pt x="9453" y="8964"/>
                      <a:pt x="9553" y="8984"/>
                    </a:cubicBezTo>
                    <a:cubicBezTo>
                      <a:pt x="9673" y="9004"/>
                      <a:pt x="9782" y="9033"/>
                      <a:pt x="9893" y="9064"/>
                    </a:cubicBezTo>
                    <a:cubicBezTo>
                      <a:pt x="9953" y="9084"/>
                      <a:pt x="10013" y="9093"/>
                      <a:pt x="10073" y="9113"/>
                    </a:cubicBezTo>
                    <a:cubicBezTo>
                      <a:pt x="10122" y="9133"/>
                      <a:pt x="10172" y="9144"/>
                      <a:pt x="10222" y="9173"/>
                    </a:cubicBezTo>
                    <a:cubicBezTo>
                      <a:pt x="10302" y="9213"/>
                      <a:pt x="10372" y="9253"/>
                      <a:pt x="10452" y="9304"/>
                    </a:cubicBezTo>
                    <a:cubicBezTo>
                      <a:pt x="10522" y="9344"/>
                      <a:pt x="10592" y="9393"/>
                      <a:pt x="10662" y="9443"/>
                    </a:cubicBezTo>
                    <a:cubicBezTo>
                      <a:pt x="10722" y="9503"/>
                      <a:pt x="10772" y="9553"/>
                      <a:pt x="10821" y="9613"/>
                    </a:cubicBezTo>
                    <a:cubicBezTo>
                      <a:pt x="10872" y="9673"/>
                      <a:pt x="10921" y="9733"/>
                      <a:pt x="10961" y="9793"/>
                    </a:cubicBezTo>
                    <a:cubicBezTo>
                      <a:pt x="11032" y="9893"/>
                      <a:pt x="11092" y="9993"/>
                      <a:pt x="11152" y="10103"/>
                    </a:cubicBezTo>
                    <a:cubicBezTo>
                      <a:pt x="11212" y="10212"/>
                      <a:pt x="11272" y="10323"/>
                      <a:pt x="11311" y="10443"/>
                    </a:cubicBezTo>
                    <a:cubicBezTo>
                      <a:pt x="11341" y="10503"/>
                      <a:pt x="11351" y="10563"/>
                      <a:pt x="11371" y="10622"/>
                    </a:cubicBezTo>
                    <a:cubicBezTo>
                      <a:pt x="11381" y="10692"/>
                      <a:pt x="11391" y="10772"/>
                      <a:pt x="11411" y="10842"/>
                    </a:cubicBezTo>
                    <a:cubicBezTo>
                      <a:pt x="11421" y="10932"/>
                      <a:pt x="11451" y="11022"/>
                      <a:pt x="11461" y="11112"/>
                    </a:cubicBezTo>
                    <a:cubicBezTo>
                      <a:pt x="11461" y="11212"/>
                      <a:pt x="11451" y="11312"/>
                      <a:pt x="11441" y="11411"/>
                    </a:cubicBezTo>
                    <a:cubicBezTo>
                      <a:pt x="11431" y="11482"/>
                      <a:pt x="11421" y="11551"/>
                      <a:pt x="11411" y="11631"/>
                    </a:cubicBezTo>
                    <a:cubicBezTo>
                      <a:pt x="11401" y="11691"/>
                      <a:pt x="11391" y="11762"/>
                      <a:pt x="11381" y="11831"/>
                    </a:cubicBezTo>
                    <a:lnTo>
                      <a:pt x="11381" y="11841"/>
                    </a:lnTo>
                    <a:lnTo>
                      <a:pt x="11381" y="11861"/>
                    </a:lnTo>
                    <a:lnTo>
                      <a:pt x="11371" y="11871"/>
                    </a:lnTo>
                    <a:lnTo>
                      <a:pt x="11371" y="11881"/>
                    </a:lnTo>
                    <a:cubicBezTo>
                      <a:pt x="11351" y="12001"/>
                      <a:pt x="11331" y="12131"/>
                      <a:pt x="11301" y="12251"/>
                    </a:cubicBezTo>
                    <a:cubicBezTo>
                      <a:pt x="11272" y="12381"/>
                      <a:pt x="11221" y="12501"/>
                      <a:pt x="11172" y="12610"/>
                    </a:cubicBezTo>
                    <a:cubicBezTo>
                      <a:pt x="11152" y="12661"/>
                      <a:pt x="11132" y="12710"/>
                      <a:pt x="11112" y="12750"/>
                    </a:cubicBezTo>
                    <a:cubicBezTo>
                      <a:pt x="11081" y="12810"/>
                      <a:pt x="11061" y="12861"/>
                      <a:pt x="11032" y="12921"/>
                    </a:cubicBezTo>
                    <a:cubicBezTo>
                      <a:pt x="11001" y="12970"/>
                      <a:pt x="10972" y="13030"/>
                      <a:pt x="10932" y="13090"/>
                    </a:cubicBezTo>
                    <a:cubicBezTo>
                      <a:pt x="10872" y="13200"/>
                      <a:pt x="10812" y="13300"/>
                      <a:pt x="10732" y="13410"/>
                    </a:cubicBezTo>
                    <a:cubicBezTo>
                      <a:pt x="10722" y="13420"/>
                      <a:pt x="10702" y="13440"/>
                      <a:pt x="10692" y="13460"/>
                    </a:cubicBezTo>
                    <a:cubicBezTo>
                      <a:pt x="10652" y="13510"/>
                      <a:pt x="10612" y="13550"/>
                      <a:pt x="10572" y="13590"/>
                    </a:cubicBezTo>
                    <a:cubicBezTo>
                      <a:pt x="10532" y="13640"/>
                      <a:pt x="10482" y="13680"/>
                      <a:pt x="10442" y="13730"/>
                    </a:cubicBezTo>
                    <a:cubicBezTo>
                      <a:pt x="10352" y="13809"/>
                      <a:pt x="10252" y="13889"/>
                      <a:pt x="10152" y="13969"/>
                    </a:cubicBezTo>
                    <a:cubicBezTo>
                      <a:pt x="10102" y="14009"/>
                      <a:pt x="10042" y="14049"/>
                      <a:pt x="9993" y="14089"/>
                    </a:cubicBezTo>
                    <a:cubicBezTo>
                      <a:pt x="9982" y="14089"/>
                      <a:pt x="9973" y="14100"/>
                      <a:pt x="9973" y="14100"/>
                    </a:cubicBezTo>
                    <a:cubicBezTo>
                      <a:pt x="9873" y="14169"/>
                      <a:pt x="9773" y="14249"/>
                      <a:pt x="9662" y="14309"/>
                    </a:cubicBezTo>
                    <a:cubicBezTo>
                      <a:pt x="9613" y="14349"/>
                      <a:pt x="9563" y="14379"/>
                      <a:pt x="9513" y="14409"/>
                    </a:cubicBezTo>
                    <a:cubicBezTo>
                      <a:pt x="9453" y="14449"/>
                      <a:pt x="9393" y="14479"/>
                      <a:pt x="9343" y="14509"/>
                    </a:cubicBezTo>
                    <a:cubicBezTo>
                      <a:pt x="9233" y="14559"/>
                      <a:pt x="9123" y="14619"/>
                      <a:pt x="9013" y="14669"/>
                    </a:cubicBezTo>
                    <a:cubicBezTo>
                      <a:pt x="8953" y="14699"/>
                      <a:pt x="8893" y="14729"/>
                      <a:pt x="8834" y="14749"/>
                    </a:cubicBezTo>
                    <a:cubicBezTo>
                      <a:pt x="8783" y="14779"/>
                      <a:pt x="8723" y="14799"/>
                      <a:pt x="8663" y="14819"/>
                    </a:cubicBezTo>
                    <a:lnTo>
                      <a:pt x="8514" y="14879"/>
                    </a:lnTo>
                    <a:cubicBezTo>
                      <a:pt x="8454" y="14899"/>
                      <a:pt x="8394" y="14919"/>
                      <a:pt x="8334" y="14929"/>
                    </a:cubicBezTo>
                    <a:cubicBezTo>
                      <a:pt x="8324" y="14939"/>
                      <a:pt x="8314" y="14939"/>
                      <a:pt x="8304" y="14939"/>
                    </a:cubicBezTo>
                    <a:cubicBezTo>
                      <a:pt x="8354" y="14839"/>
                      <a:pt x="8384" y="14739"/>
                      <a:pt x="8414" y="14639"/>
                    </a:cubicBezTo>
                    <a:cubicBezTo>
                      <a:pt x="8443" y="14529"/>
                      <a:pt x="8474" y="14429"/>
                      <a:pt x="8494" y="14319"/>
                    </a:cubicBezTo>
                    <a:cubicBezTo>
                      <a:pt x="8503" y="14269"/>
                      <a:pt x="8494" y="14229"/>
                      <a:pt x="8494" y="14189"/>
                    </a:cubicBezTo>
                    <a:cubicBezTo>
                      <a:pt x="8494" y="14140"/>
                      <a:pt x="8483" y="14089"/>
                      <a:pt x="8474" y="14040"/>
                    </a:cubicBezTo>
                    <a:cubicBezTo>
                      <a:pt x="8454" y="13980"/>
                      <a:pt x="8434" y="13940"/>
                      <a:pt x="8414" y="13889"/>
                    </a:cubicBezTo>
                    <a:cubicBezTo>
                      <a:pt x="8394" y="13840"/>
                      <a:pt x="8354" y="13789"/>
                      <a:pt x="8324" y="13740"/>
                    </a:cubicBezTo>
                    <a:lnTo>
                      <a:pt x="8234" y="13650"/>
                    </a:lnTo>
                    <a:cubicBezTo>
                      <a:pt x="8264" y="13640"/>
                      <a:pt x="8304" y="13630"/>
                      <a:pt x="8334" y="13620"/>
                    </a:cubicBezTo>
                    <a:cubicBezTo>
                      <a:pt x="8483" y="13560"/>
                      <a:pt x="8634" y="13500"/>
                      <a:pt x="8774" y="13420"/>
                    </a:cubicBezTo>
                    <a:cubicBezTo>
                      <a:pt x="8834" y="13390"/>
                      <a:pt x="8893" y="13350"/>
                      <a:pt x="8953" y="13310"/>
                    </a:cubicBezTo>
                    <a:cubicBezTo>
                      <a:pt x="8993" y="13280"/>
                      <a:pt x="9043" y="13250"/>
                      <a:pt x="9083" y="13220"/>
                    </a:cubicBezTo>
                    <a:cubicBezTo>
                      <a:pt x="9113" y="13200"/>
                      <a:pt x="9143" y="13170"/>
                      <a:pt x="9173" y="13150"/>
                    </a:cubicBezTo>
                    <a:lnTo>
                      <a:pt x="9253" y="13070"/>
                    </a:lnTo>
                    <a:cubicBezTo>
                      <a:pt x="9353" y="12961"/>
                      <a:pt x="9453" y="12841"/>
                      <a:pt x="9543" y="12701"/>
                    </a:cubicBezTo>
                    <a:cubicBezTo>
                      <a:pt x="9583" y="12641"/>
                      <a:pt x="9613" y="12581"/>
                      <a:pt x="9642" y="12521"/>
                    </a:cubicBezTo>
                    <a:cubicBezTo>
                      <a:pt x="9673" y="12451"/>
                      <a:pt x="9702" y="12371"/>
                      <a:pt x="9733" y="12291"/>
                    </a:cubicBezTo>
                    <a:cubicBezTo>
                      <a:pt x="9753" y="12231"/>
                      <a:pt x="9773" y="12171"/>
                      <a:pt x="9793" y="12101"/>
                    </a:cubicBezTo>
                    <a:cubicBezTo>
                      <a:pt x="9813" y="12031"/>
                      <a:pt x="9833" y="11951"/>
                      <a:pt x="9842" y="11881"/>
                    </a:cubicBezTo>
                    <a:cubicBezTo>
                      <a:pt x="9853" y="11801"/>
                      <a:pt x="9862" y="11731"/>
                      <a:pt x="9862" y="11662"/>
                    </a:cubicBezTo>
                    <a:cubicBezTo>
                      <a:pt x="9862" y="11611"/>
                      <a:pt x="9862" y="11571"/>
                      <a:pt x="9853" y="11522"/>
                    </a:cubicBezTo>
                    <a:cubicBezTo>
                      <a:pt x="9853" y="11491"/>
                      <a:pt x="9842" y="11451"/>
                      <a:pt x="9842" y="11422"/>
                    </a:cubicBezTo>
                    <a:cubicBezTo>
                      <a:pt x="9813" y="11282"/>
                      <a:pt x="9742" y="11152"/>
                      <a:pt x="9673" y="11032"/>
                    </a:cubicBezTo>
                    <a:cubicBezTo>
                      <a:pt x="9633" y="10982"/>
                      <a:pt x="9603" y="10932"/>
                      <a:pt x="9573" y="10882"/>
                    </a:cubicBezTo>
                    <a:cubicBezTo>
                      <a:pt x="9523" y="10822"/>
                      <a:pt x="9483" y="10762"/>
                      <a:pt x="9433" y="10712"/>
                    </a:cubicBezTo>
                    <a:cubicBezTo>
                      <a:pt x="9373" y="10662"/>
                      <a:pt x="9313" y="10622"/>
                      <a:pt x="9253" y="10572"/>
                    </a:cubicBezTo>
                    <a:cubicBezTo>
                      <a:pt x="9203" y="10532"/>
                      <a:pt x="9163" y="10492"/>
                      <a:pt x="9103" y="10452"/>
                    </a:cubicBezTo>
                    <a:cubicBezTo>
                      <a:pt x="9063" y="10412"/>
                      <a:pt x="9003" y="10383"/>
                      <a:pt x="8953" y="10352"/>
                    </a:cubicBezTo>
                    <a:cubicBezTo>
                      <a:pt x="8893" y="10323"/>
                      <a:pt x="8823" y="10292"/>
                      <a:pt x="8763" y="10263"/>
                    </a:cubicBezTo>
                    <a:cubicBezTo>
                      <a:pt x="8714" y="10232"/>
                      <a:pt x="8654" y="10223"/>
                      <a:pt x="8603" y="10212"/>
                    </a:cubicBezTo>
                    <a:cubicBezTo>
                      <a:pt x="8583" y="10203"/>
                      <a:pt x="8563" y="10203"/>
                      <a:pt x="8543" y="10192"/>
                    </a:cubicBezTo>
                    <a:cubicBezTo>
                      <a:pt x="8554" y="10152"/>
                      <a:pt x="8563" y="10103"/>
                      <a:pt x="8574" y="10053"/>
                    </a:cubicBezTo>
                    <a:cubicBezTo>
                      <a:pt x="8574" y="10003"/>
                      <a:pt x="8583" y="9953"/>
                      <a:pt x="8574" y="9903"/>
                    </a:cubicBezTo>
                    <a:cubicBezTo>
                      <a:pt x="8574" y="9843"/>
                      <a:pt x="8563" y="9793"/>
                      <a:pt x="8563" y="9743"/>
                    </a:cubicBezTo>
                    <a:cubicBezTo>
                      <a:pt x="8554" y="9673"/>
                      <a:pt x="8554" y="9603"/>
                      <a:pt x="8554" y="9533"/>
                    </a:cubicBezTo>
                    <a:cubicBezTo>
                      <a:pt x="8554" y="9463"/>
                      <a:pt x="8543" y="9393"/>
                      <a:pt x="8534" y="9324"/>
                    </a:cubicBezTo>
                    <a:cubicBezTo>
                      <a:pt x="8523" y="9264"/>
                      <a:pt x="8523" y="9204"/>
                      <a:pt x="8514" y="9133"/>
                    </a:cubicBezTo>
                    <a:cubicBezTo>
                      <a:pt x="8514" y="9073"/>
                      <a:pt x="8503" y="9013"/>
                      <a:pt x="8494" y="8953"/>
                    </a:cubicBezTo>
                    <a:cubicBezTo>
                      <a:pt x="8494" y="8904"/>
                      <a:pt x="8494" y="8854"/>
                      <a:pt x="8483" y="8814"/>
                    </a:cubicBezTo>
                    <a:cubicBezTo>
                      <a:pt x="8483" y="8774"/>
                      <a:pt x="8483" y="8734"/>
                      <a:pt x="8474" y="8704"/>
                    </a:cubicBezTo>
                    <a:close/>
                    <a:moveTo>
                      <a:pt x="4038" y="15008"/>
                    </a:moveTo>
                    <a:cubicBezTo>
                      <a:pt x="4038" y="15009"/>
                      <a:pt x="4039" y="15009"/>
                      <a:pt x="4040" y="15009"/>
                    </a:cubicBezTo>
                    <a:lnTo>
                      <a:pt x="4040" y="15009"/>
                    </a:lnTo>
                    <a:cubicBezTo>
                      <a:pt x="4039" y="15008"/>
                      <a:pt x="4038" y="15008"/>
                      <a:pt x="4038" y="15008"/>
                    </a:cubicBezTo>
                    <a:close/>
                    <a:moveTo>
                      <a:pt x="270" y="12071"/>
                    </a:moveTo>
                    <a:cubicBezTo>
                      <a:pt x="281" y="12101"/>
                      <a:pt x="301" y="12131"/>
                      <a:pt x="310" y="12151"/>
                    </a:cubicBezTo>
                    <a:cubicBezTo>
                      <a:pt x="341" y="12241"/>
                      <a:pt x="381" y="12321"/>
                      <a:pt x="410" y="12411"/>
                    </a:cubicBezTo>
                    <a:cubicBezTo>
                      <a:pt x="430" y="12461"/>
                      <a:pt x="460" y="12511"/>
                      <a:pt x="480" y="12561"/>
                    </a:cubicBezTo>
                    <a:lnTo>
                      <a:pt x="540" y="12681"/>
                    </a:lnTo>
                    <a:cubicBezTo>
                      <a:pt x="590" y="12790"/>
                      <a:pt x="670" y="12901"/>
                      <a:pt x="750" y="12990"/>
                    </a:cubicBezTo>
                    <a:cubicBezTo>
                      <a:pt x="810" y="13060"/>
                      <a:pt x="880" y="13130"/>
                      <a:pt x="950" y="13200"/>
                    </a:cubicBezTo>
                    <a:lnTo>
                      <a:pt x="1070" y="13290"/>
                    </a:lnTo>
                    <a:cubicBezTo>
                      <a:pt x="1120" y="13330"/>
                      <a:pt x="1160" y="13360"/>
                      <a:pt x="1200" y="13390"/>
                    </a:cubicBezTo>
                    <a:cubicBezTo>
                      <a:pt x="1240" y="13420"/>
                      <a:pt x="1280" y="13450"/>
                      <a:pt x="1329" y="13480"/>
                    </a:cubicBezTo>
                    <a:cubicBezTo>
                      <a:pt x="1360" y="13500"/>
                      <a:pt x="1400" y="13530"/>
                      <a:pt x="1440" y="13550"/>
                    </a:cubicBezTo>
                    <a:cubicBezTo>
                      <a:pt x="1520" y="13600"/>
                      <a:pt x="1589" y="13640"/>
                      <a:pt x="1659" y="13680"/>
                    </a:cubicBezTo>
                    <a:cubicBezTo>
                      <a:pt x="1749" y="13730"/>
                      <a:pt x="1839" y="13780"/>
                      <a:pt x="1919" y="13829"/>
                    </a:cubicBezTo>
                    <a:cubicBezTo>
                      <a:pt x="2009" y="13880"/>
                      <a:pt x="2089" y="13920"/>
                      <a:pt x="2179" y="13969"/>
                    </a:cubicBezTo>
                    <a:cubicBezTo>
                      <a:pt x="2249" y="14009"/>
                      <a:pt x="2329" y="14049"/>
                      <a:pt x="2408" y="14089"/>
                    </a:cubicBezTo>
                    <a:cubicBezTo>
                      <a:pt x="2499" y="14140"/>
                      <a:pt x="2588" y="14180"/>
                      <a:pt x="2688" y="14219"/>
                    </a:cubicBezTo>
                    <a:cubicBezTo>
                      <a:pt x="2768" y="14259"/>
                      <a:pt x="2858" y="14289"/>
                      <a:pt x="2938" y="14319"/>
                    </a:cubicBezTo>
                    <a:cubicBezTo>
                      <a:pt x="3118" y="14389"/>
                      <a:pt x="3298" y="14449"/>
                      <a:pt x="3478" y="14509"/>
                    </a:cubicBezTo>
                    <a:cubicBezTo>
                      <a:pt x="3647" y="14569"/>
                      <a:pt x="3827" y="14619"/>
                      <a:pt x="3998" y="14669"/>
                    </a:cubicBezTo>
                    <a:cubicBezTo>
                      <a:pt x="4177" y="14719"/>
                      <a:pt x="4357" y="14769"/>
                      <a:pt x="4537" y="14809"/>
                    </a:cubicBezTo>
                    <a:cubicBezTo>
                      <a:pt x="4707" y="14849"/>
                      <a:pt x="4886" y="14889"/>
                      <a:pt x="5066" y="14919"/>
                    </a:cubicBezTo>
                    <a:cubicBezTo>
                      <a:pt x="5237" y="14959"/>
                      <a:pt x="5416" y="14999"/>
                      <a:pt x="5596" y="15028"/>
                    </a:cubicBezTo>
                    <a:cubicBezTo>
                      <a:pt x="5696" y="15048"/>
                      <a:pt x="5786" y="15059"/>
                      <a:pt x="5886" y="15079"/>
                    </a:cubicBezTo>
                    <a:cubicBezTo>
                      <a:pt x="5976" y="15088"/>
                      <a:pt x="6076" y="15099"/>
                      <a:pt x="6165" y="15108"/>
                    </a:cubicBezTo>
                    <a:cubicBezTo>
                      <a:pt x="6256" y="15119"/>
                      <a:pt x="6345" y="15128"/>
                      <a:pt x="6436" y="15128"/>
                    </a:cubicBezTo>
                    <a:cubicBezTo>
                      <a:pt x="6515" y="15139"/>
                      <a:pt x="6605" y="15139"/>
                      <a:pt x="6695" y="15148"/>
                    </a:cubicBezTo>
                    <a:lnTo>
                      <a:pt x="6825" y="15148"/>
                    </a:lnTo>
                    <a:cubicBezTo>
                      <a:pt x="6875" y="15148"/>
                      <a:pt x="6915" y="15148"/>
                      <a:pt x="6955" y="15139"/>
                    </a:cubicBezTo>
                    <a:cubicBezTo>
                      <a:pt x="7055" y="15128"/>
                      <a:pt x="7145" y="15119"/>
                      <a:pt x="7244" y="15099"/>
                    </a:cubicBezTo>
                    <a:cubicBezTo>
                      <a:pt x="7324" y="15088"/>
                      <a:pt x="7415" y="15068"/>
                      <a:pt x="7495" y="15048"/>
                    </a:cubicBezTo>
                    <a:cubicBezTo>
                      <a:pt x="7575" y="15028"/>
                      <a:pt x="7664" y="14999"/>
                      <a:pt x="7744" y="14968"/>
                    </a:cubicBezTo>
                    <a:cubicBezTo>
                      <a:pt x="7784" y="14959"/>
                      <a:pt x="7814" y="14948"/>
                      <a:pt x="7854" y="14929"/>
                    </a:cubicBezTo>
                    <a:lnTo>
                      <a:pt x="7944" y="14869"/>
                    </a:lnTo>
                    <a:cubicBezTo>
                      <a:pt x="7964" y="14849"/>
                      <a:pt x="7994" y="14829"/>
                      <a:pt x="8014" y="14809"/>
                    </a:cubicBezTo>
                    <a:cubicBezTo>
                      <a:pt x="8034" y="14799"/>
                      <a:pt x="8054" y="14779"/>
                      <a:pt x="8074" y="14769"/>
                    </a:cubicBezTo>
                    <a:cubicBezTo>
                      <a:pt x="8114" y="14739"/>
                      <a:pt x="8144" y="14709"/>
                      <a:pt x="8184" y="14689"/>
                    </a:cubicBezTo>
                    <a:lnTo>
                      <a:pt x="8184" y="14689"/>
                    </a:lnTo>
                    <a:cubicBezTo>
                      <a:pt x="8174" y="14749"/>
                      <a:pt x="8154" y="14799"/>
                      <a:pt x="8124" y="14849"/>
                    </a:cubicBezTo>
                    <a:cubicBezTo>
                      <a:pt x="8114" y="14859"/>
                      <a:pt x="8104" y="14859"/>
                      <a:pt x="8104" y="14859"/>
                    </a:cubicBezTo>
                    <a:cubicBezTo>
                      <a:pt x="8064" y="14879"/>
                      <a:pt x="8024" y="14909"/>
                      <a:pt x="7984" y="14929"/>
                    </a:cubicBezTo>
                    <a:lnTo>
                      <a:pt x="7924" y="14959"/>
                    </a:lnTo>
                    <a:cubicBezTo>
                      <a:pt x="7904" y="14968"/>
                      <a:pt x="7894" y="14979"/>
                      <a:pt x="7874" y="14988"/>
                    </a:cubicBezTo>
                    <a:cubicBezTo>
                      <a:pt x="7804" y="15039"/>
                      <a:pt x="7734" y="15079"/>
                      <a:pt x="7655" y="15108"/>
                    </a:cubicBezTo>
                    <a:lnTo>
                      <a:pt x="7475" y="15168"/>
                    </a:lnTo>
                    <a:cubicBezTo>
                      <a:pt x="7404" y="15179"/>
                      <a:pt x="7344" y="15199"/>
                      <a:pt x="7275" y="15219"/>
                    </a:cubicBezTo>
                    <a:cubicBezTo>
                      <a:pt x="7145" y="15259"/>
                      <a:pt x="7005" y="15279"/>
                      <a:pt x="6875" y="15299"/>
                    </a:cubicBezTo>
                    <a:lnTo>
                      <a:pt x="6765" y="15299"/>
                    </a:lnTo>
                    <a:cubicBezTo>
                      <a:pt x="6725" y="15299"/>
                      <a:pt x="6685" y="15299"/>
                      <a:pt x="6645" y="15288"/>
                    </a:cubicBezTo>
                    <a:cubicBezTo>
                      <a:pt x="6555" y="15288"/>
                      <a:pt x="6475" y="15288"/>
                      <a:pt x="6396" y="15279"/>
                    </a:cubicBezTo>
                    <a:cubicBezTo>
                      <a:pt x="6225" y="15268"/>
                      <a:pt x="6056" y="15259"/>
                      <a:pt x="5886" y="15259"/>
                    </a:cubicBezTo>
                    <a:cubicBezTo>
                      <a:pt x="5716" y="15248"/>
                      <a:pt x="5556" y="15248"/>
                      <a:pt x="5386" y="15228"/>
                    </a:cubicBezTo>
                    <a:cubicBezTo>
                      <a:pt x="5206" y="15219"/>
                      <a:pt x="5037" y="15188"/>
                      <a:pt x="4857" y="15159"/>
                    </a:cubicBezTo>
                    <a:cubicBezTo>
                      <a:pt x="4817" y="15159"/>
                      <a:pt x="4777" y="15148"/>
                      <a:pt x="4747" y="15139"/>
                    </a:cubicBezTo>
                    <a:cubicBezTo>
                      <a:pt x="4508" y="15099"/>
                      <a:pt x="4279" y="15049"/>
                      <a:pt x="4040" y="15009"/>
                    </a:cubicBezTo>
                    <a:lnTo>
                      <a:pt x="4040" y="15009"/>
                    </a:lnTo>
                    <a:cubicBezTo>
                      <a:pt x="4043" y="15010"/>
                      <a:pt x="4047" y="15012"/>
                      <a:pt x="4047" y="15019"/>
                    </a:cubicBezTo>
                    <a:cubicBezTo>
                      <a:pt x="3958" y="14999"/>
                      <a:pt x="3878" y="14979"/>
                      <a:pt x="3787" y="14968"/>
                    </a:cubicBezTo>
                    <a:cubicBezTo>
                      <a:pt x="3738" y="14959"/>
                      <a:pt x="3698" y="14948"/>
                      <a:pt x="3658" y="14939"/>
                    </a:cubicBezTo>
                    <a:cubicBezTo>
                      <a:pt x="3618" y="14929"/>
                      <a:pt x="3578" y="14909"/>
                      <a:pt x="3538" y="14899"/>
                    </a:cubicBezTo>
                    <a:cubicBezTo>
                      <a:pt x="3458" y="14879"/>
                      <a:pt x="3388" y="14859"/>
                      <a:pt x="3308" y="14829"/>
                    </a:cubicBezTo>
                    <a:cubicBezTo>
                      <a:pt x="3218" y="14809"/>
                      <a:pt x="3128" y="14779"/>
                      <a:pt x="3028" y="14749"/>
                    </a:cubicBezTo>
                    <a:cubicBezTo>
                      <a:pt x="2978" y="14739"/>
                      <a:pt x="2938" y="14719"/>
                      <a:pt x="2888" y="14709"/>
                    </a:cubicBezTo>
                    <a:cubicBezTo>
                      <a:pt x="2868" y="14699"/>
                      <a:pt x="2848" y="14689"/>
                      <a:pt x="2828" y="14689"/>
                    </a:cubicBezTo>
                    <a:cubicBezTo>
                      <a:pt x="2799" y="14679"/>
                      <a:pt x="2779" y="14669"/>
                      <a:pt x="2759" y="14659"/>
                    </a:cubicBezTo>
                    <a:lnTo>
                      <a:pt x="2608" y="14599"/>
                    </a:lnTo>
                    <a:cubicBezTo>
                      <a:pt x="2559" y="14589"/>
                      <a:pt x="2508" y="14559"/>
                      <a:pt x="2468" y="14539"/>
                    </a:cubicBezTo>
                    <a:cubicBezTo>
                      <a:pt x="2428" y="14519"/>
                      <a:pt x="2388" y="14509"/>
                      <a:pt x="2349" y="14489"/>
                    </a:cubicBezTo>
                    <a:lnTo>
                      <a:pt x="2229" y="14429"/>
                    </a:lnTo>
                    <a:lnTo>
                      <a:pt x="2019" y="14309"/>
                    </a:lnTo>
                    <a:cubicBezTo>
                      <a:pt x="1989" y="14279"/>
                      <a:pt x="1949" y="14259"/>
                      <a:pt x="1919" y="14239"/>
                    </a:cubicBezTo>
                    <a:cubicBezTo>
                      <a:pt x="1879" y="14209"/>
                      <a:pt x="1839" y="14180"/>
                      <a:pt x="1789" y="14160"/>
                    </a:cubicBezTo>
                    <a:cubicBezTo>
                      <a:pt x="1719" y="14109"/>
                      <a:pt x="1649" y="14049"/>
                      <a:pt x="1569" y="14000"/>
                    </a:cubicBezTo>
                    <a:cubicBezTo>
                      <a:pt x="1520" y="13969"/>
                      <a:pt x="1469" y="13929"/>
                      <a:pt x="1420" y="13889"/>
                    </a:cubicBezTo>
                    <a:cubicBezTo>
                      <a:pt x="1380" y="13860"/>
                      <a:pt x="1340" y="13829"/>
                      <a:pt x="1300" y="13789"/>
                    </a:cubicBezTo>
                    <a:cubicBezTo>
                      <a:pt x="1269" y="13769"/>
                      <a:pt x="1240" y="13740"/>
                      <a:pt x="1209" y="13720"/>
                    </a:cubicBezTo>
                    <a:lnTo>
                      <a:pt x="1169" y="13680"/>
                    </a:lnTo>
                    <a:lnTo>
                      <a:pt x="1100" y="13610"/>
                    </a:lnTo>
                    <a:cubicBezTo>
                      <a:pt x="1090" y="13610"/>
                      <a:pt x="1090" y="13600"/>
                      <a:pt x="1080" y="13590"/>
                    </a:cubicBezTo>
                    <a:cubicBezTo>
                      <a:pt x="1060" y="13570"/>
                      <a:pt x="1040" y="13540"/>
                      <a:pt x="1020" y="13520"/>
                    </a:cubicBezTo>
                    <a:cubicBezTo>
                      <a:pt x="990" y="13490"/>
                      <a:pt x="970" y="13460"/>
                      <a:pt x="940" y="13430"/>
                    </a:cubicBezTo>
                    <a:cubicBezTo>
                      <a:pt x="840" y="13300"/>
                      <a:pt x="740" y="13170"/>
                      <a:pt x="640" y="13030"/>
                    </a:cubicBezTo>
                    <a:cubicBezTo>
                      <a:pt x="580" y="12930"/>
                      <a:pt x="500" y="12830"/>
                      <a:pt x="450" y="12721"/>
                    </a:cubicBezTo>
                    <a:cubicBezTo>
                      <a:pt x="401" y="12630"/>
                      <a:pt x="370" y="12541"/>
                      <a:pt x="330" y="12451"/>
                    </a:cubicBezTo>
                    <a:cubicBezTo>
                      <a:pt x="321" y="12421"/>
                      <a:pt x="310" y="12381"/>
                      <a:pt x="301" y="12351"/>
                    </a:cubicBezTo>
                    <a:cubicBezTo>
                      <a:pt x="290" y="12321"/>
                      <a:pt x="290" y="12301"/>
                      <a:pt x="290" y="12281"/>
                    </a:cubicBezTo>
                    <a:cubicBezTo>
                      <a:pt x="281" y="12211"/>
                      <a:pt x="281" y="12141"/>
                      <a:pt x="270" y="12071"/>
                    </a:cubicBezTo>
                    <a:close/>
                    <a:moveTo>
                      <a:pt x="11440" y="11843"/>
                    </a:moveTo>
                    <a:lnTo>
                      <a:pt x="11440" y="11843"/>
                    </a:lnTo>
                    <a:cubicBezTo>
                      <a:pt x="11426" y="11969"/>
                      <a:pt x="11415" y="12095"/>
                      <a:pt x="11391" y="12221"/>
                    </a:cubicBezTo>
                    <a:cubicBezTo>
                      <a:pt x="11391" y="12251"/>
                      <a:pt x="11381" y="12291"/>
                      <a:pt x="11371" y="12321"/>
                    </a:cubicBezTo>
                    <a:cubicBezTo>
                      <a:pt x="11361" y="12371"/>
                      <a:pt x="11351" y="12411"/>
                      <a:pt x="11341" y="12451"/>
                    </a:cubicBezTo>
                    <a:cubicBezTo>
                      <a:pt x="11331" y="12481"/>
                      <a:pt x="11321" y="12521"/>
                      <a:pt x="11311" y="12550"/>
                    </a:cubicBezTo>
                    <a:cubicBezTo>
                      <a:pt x="11301" y="12590"/>
                      <a:pt x="11281" y="12630"/>
                      <a:pt x="11272" y="12670"/>
                    </a:cubicBezTo>
                    <a:cubicBezTo>
                      <a:pt x="11241" y="12750"/>
                      <a:pt x="11212" y="12830"/>
                      <a:pt x="11181" y="12901"/>
                    </a:cubicBezTo>
                    <a:cubicBezTo>
                      <a:pt x="11152" y="12981"/>
                      <a:pt x="11121" y="13050"/>
                      <a:pt x="11081" y="13120"/>
                    </a:cubicBezTo>
                    <a:cubicBezTo>
                      <a:pt x="11052" y="13190"/>
                      <a:pt x="11021" y="13250"/>
                      <a:pt x="10981" y="13310"/>
                    </a:cubicBezTo>
                    <a:cubicBezTo>
                      <a:pt x="10941" y="13380"/>
                      <a:pt x="10901" y="13450"/>
                      <a:pt x="10861" y="13510"/>
                    </a:cubicBezTo>
                    <a:cubicBezTo>
                      <a:pt x="10782" y="13640"/>
                      <a:pt x="10692" y="13769"/>
                      <a:pt x="10602" y="13889"/>
                    </a:cubicBezTo>
                    <a:cubicBezTo>
                      <a:pt x="10572" y="13920"/>
                      <a:pt x="10542" y="13960"/>
                      <a:pt x="10512" y="13989"/>
                    </a:cubicBezTo>
                    <a:cubicBezTo>
                      <a:pt x="10482" y="14029"/>
                      <a:pt x="10442" y="14069"/>
                      <a:pt x="10402" y="14100"/>
                    </a:cubicBezTo>
                    <a:cubicBezTo>
                      <a:pt x="10372" y="14140"/>
                      <a:pt x="10332" y="14180"/>
                      <a:pt x="10302" y="14209"/>
                    </a:cubicBezTo>
                    <a:cubicBezTo>
                      <a:pt x="10262" y="14249"/>
                      <a:pt x="10222" y="14289"/>
                      <a:pt x="10182" y="14319"/>
                    </a:cubicBezTo>
                    <a:cubicBezTo>
                      <a:pt x="10102" y="14399"/>
                      <a:pt x="10022" y="14469"/>
                      <a:pt x="9933" y="14539"/>
                    </a:cubicBezTo>
                    <a:cubicBezTo>
                      <a:pt x="9853" y="14609"/>
                      <a:pt x="9773" y="14669"/>
                      <a:pt x="9693" y="14729"/>
                    </a:cubicBezTo>
                    <a:cubicBezTo>
                      <a:pt x="9622" y="14779"/>
                      <a:pt x="9543" y="14829"/>
                      <a:pt x="9473" y="14879"/>
                    </a:cubicBezTo>
                    <a:cubicBezTo>
                      <a:pt x="9383" y="14939"/>
                      <a:pt x="9293" y="14988"/>
                      <a:pt x="9193" y="15039"/>
                    </a:cubicBezTo>
                    <a:cubicBezTo>
                      <a:pt x="9153" y="15059"/>
                      <a:pt x="9103" y="15088"/>
                      <a:pt x="9063" y="15108"/>
                    </a:cubicBezTo>
                    <a:cubicBezTo>
                      <a:pt x="9013" y="15139"/>
                      <a:pt x="8963" y="15168"/>
                      <a:pt x="8903" y="15188"/>
                    </a:cubicBezTo>
                    <a:cubicBezTo>
                      <a:pt x="8854" y="15208"/>
                      <a:pt x="8803" y="15228"/>
                      <a:pt x="8754" y="15259"/>
                    </a:cubicBezTo>
                    <a:cubicBezTo>
                      <a:pt x="8714" y="15279"/>
                      <a:pt x="8674" y="15288"/>
                      <a:pt x="8623" y="15308"/>
                    </a:cubicBezTo>
                    <a:cubicBezTo>
                      <a:pt x="8554" y="15339"/>
                      <a:pt x="8474" y="15359"/>
                      <a:pt x="8394" y="15388"/>
                    </a:cubicBezTo>
                    <a:cubicBezTo>
                      <a:pt x="8314" y="15408"/>
                      <a:pt x="8244" y="15428"/>
                      <a:pt x="8164" y="15448"/>
                    </a:cubicBezTo>
                    <a:cubicBezTo>
                      <a:pt x="8094" y="15478"/>
                      <a:pt x="8024" y="15498"/>
                      <a:pt x="7944" y="15518"/>
                    </a:cubicBezTo>
                    <a:cubicBezTo>
                      <a:pt x="7944" y="15518"/>
                      <a:pt x="7943" y="15518"/>
                      <a:pt x="7941" y="15519"/>
                    </a:cubicBezTo>
                    <a:lnTo>
                      <a:pt x="7941" y="15519"/>
                    </a:lnTo>
                    <a:cubicBezTo>
                      <a:pt x="7967" y="15483"/>
                      <a:pt x="7986" y="15456"/>
                      <a:pt x="8014" y="15428"/>
                    </a:cubicBezTo>
                    <a:cubicBezTo>
                      <a:pt x="8084" y="15339"/>
                      <a:pt x="8144" y="15239"/>
                      <a:pt x="8194" y="15148"/>
                    </a:cubicBezTo>
                    <a:cubicBezTo>
                      <a:pt x="8214" y="15139"/>
                      <a:pt x="8224" y="15139"/>
                      <a:pt x="8244" y="15139"/>
                    </a:cubicBezTo>
                    <a:cubicBezTo>
                      <a:pt x="8254" y="15139"/>
                      <a:pt x="8274" y="15128"/>
                      <a:pt x="8284" y="15128"/>
                    </a:cubicBezTo>
                    <a:cubicBezTo>
                      <a:pt x="8314" y="15119"/>
                      <a:pt x="8344" y="15108"/>
                      <a:pt x="8364" y="15099"/>
                    </a:cubicBezTo>
                    <a:cubicBezTo>
                      <a:pt x="8434" y="15079"/>
                      <a:pt x="8494" y="15048"/>
                      <a:pt x="8554" y="15028"/>
                    </a:cubicBezTo>
                    <a:cubicBezTo>
                      <a:pt x="8614" y="15008"/>
                      <a:pt x="8674" y="14979"/>
                      <a:pt x="8734" y="14948"/>
                    </a:cubicBezTo>
                    <a:cubicBezTo>
                      <a:pt x="8783" y="14929"/>
                      <a:pt x="8843" y="14899"/>
                      <a:pt x="8893" y="14879"/>
                    </a:cubicBezTo>
                    <a:cubicBezTo>
                      <a:pt x="9013" y="14829"/>
                      <a:pt x="9123" y="14769"/>
                      <a:pt x="9233" y="14709"/>
                    </a:cubicBezTo>
                    <a:cubicBezTo>
                      <a:pt x="9343" y="14639"/>
                      <a:pt x="9453" y="14589"/>
                      <a:pt x="9563" y="14519"/>
                    </a:cubicBezTo>
                    <a:cubicBezTo>
                      <a:pt x="9613" y="14479"/>
                      <a:pt x="9662" y="14439"/>
                      <a:pt x="9722" y="14409"/>
                    </a:cubicBezTo>
                    <a:cubicBezTo>
                      <a:pt x="9762" y="14369"/>
                      <a:pt x="9813" y="14329"/>
                      <a:pt x="9862" y="14299"/>
                    </a:cubicBezTo>
                    <a:cubicBezTo>
                      <a:pt x="9962" y="14219"/>
                      <a:pt x="10062" y="14140"/>
                      <a:pt x="10152" y="14060"/>
                    </a:cubicBezTo>
                    <a:cubicBezTo>
                      <a:pt x="10252" y="13980"/>
                      <a:pt x="10352" y="13900"/>
                      <a:pt x="10442" y="13820"/>
                    </a:cubicBezTo>
                    <a:cubicBezTo>
                      <a:pt x="10492" y="13769"/>
                      <a:pt x="10532" y="13730"/>
                      <a:pt x="10572" y="13680"/>
                    </a:cubicBezTo>
                    <a:cubicBezTo>
                      <a:pt x="10612" y="13640"/>
                      <a:pt x="10652" y="13590"/>
                      <a:pt x="10692" y="13550"/>
                    </a:cubicBezTo>
                    <a:lnTo>
                      <a:pt x="10812" y="13400"/>
                    </a:lnTo>
                    <a:cubicBezTo>
                      <a:pt x="10852" y="13350"/>
                      <a:pt x="10881" y="13290"/>
                      <a:pt x="10912" y="13240"/>
                    </a:cubicBezTo>
                    <a:cubicBezTo>
                      <a:pt x="10952" y="13180"/>
                      <a:pt x="10981" y="13130"/>
                      <a:pt x="11012" y="13080"/>
                    </a:cubicBezTo>
                    <a:lnTo>
                      <a:pt x="11101" y="12901"/>
                    </a:lnTo>
                    <a:cubicBezTo>
                      <a:pt x="11161" y="12790"/>
                      <a:pt x="11212" y="12670"/>
                      <a:pt x="11261" y="12550"/>
                    </a:cubicBezTo>
                    <a:cubicBezTo>
                      <a:pt x="11281" y="12491"/>
                      <a:pt x="11311" y="12431"/>
                      <a:pt x="11331" y="12371"/>
                    </a:cubicBezTo>
                    <a:cubicBezTo>
                      <a:pt x="11351" y="12311"/>
                      <a:pt x="11361" y="12251"/>
                      <a:pt x="11371" y="12181"/>
                    </a:cubicBezTo>
                    <a:lnTo>
                      <a:pt x="11401" y="12031"/>
                    </a:lnTo>
                    <a:cubicBezTo>
                      <a:pt x="11411" y="11981"/>
                      <a:pt x="11421" y="11941"/>
                      <a:pt x="11431" y="11891"/>
                    </a:cubicBezTo>
                    <a:lnTo>
                      <a:pt x="11431" y="11881"/>
                    </a:lnTo>
                    <a:lnTo>
                      <a:pt x="11431" y="11861"/>
                    </a:lnTo>
                    <a:cubicBezTo>
                      <a:pt x="11431" y="11852"/>
                      <a:pt x="11431" y="11851"/>
                      <a:pt x="11440" y="11843"/>
                    </a:cubicBezTo>
                    <a:close/>
                    <a:moveTo>
                      <a:pt x="410" y="12841"/>
                    </a:moveTo>
                    <a:cubicBezTo>
                      <a:pt x="440" y="12910"/>
                      <a:pt x="480" y="12970"/>
                      <a:pt x="520" y="13030"/>
                    </a:cubicBezTo>
                    <a:cubicBezTo>
                      <a:pt x="560" y="13100"/>
                      <a:pt x="610" y="13160"/>
                      <a:pt x="660" y="13230"/>
                    </a:cubicBezTo>
                    <a:cubicBezTo>
                      <a:pt x="710" y="13310"/>
                      <a:pt x="760" y="13380"/>
                      <a:pt x="810" y="13450"/>
                    </a:cubicBezTo>
                    <a:lnTo>
                      <a:pt x="900" y="13570"/>
                    </a:lnTo>
                    <a:cubicBezTo>
                      <a:pt x="910" y="13590"/>
                      <a:pt x="920" y="13600"/>
                      <a:pt x="930" y="13610"/>
                    </a:cubicBezTo>
                    <a:cubicBezTo>
                      <a:pt x="950" y="13630"/>
                      <a:pt x="970" y="13650"/>
                      <a:pt x="990" y="13680"/>
                    </a:cubicBezTo>
                    <a:lnTo>
                      <a:pt x="1080" y="13769"/>
                    </a:lnTo>
                    <a:lnTo>
                      <a:pt x="1169" y="13860"/>
                    </a:lnTo>
                    <a:cubicBezTo>
                      <a:pt x="1200" y="13889"/>
                      <a:pt x="1240" y="13920"/>
                      <a:pt x="1269" y="13949"/>
                    </a:cubicBezTo>
                    <a:cubicBezTo>
                      <a:pt x="1300" y="13969"/>
                      <a:pt x="1329" y="14000"/>
                      <a:pt x="1369" y="14020"/>
                    </a:cubicBezTo>
                    <a:cubicBezTo>
                      <a:pt x="1509" y="14129"/>
                      <a:pt x="1659" y="14239"/>
                      <a:pt x="1809" y="14339"/>
                    </a:cubicBezTo>
                    <a:cubicBezTo>
                      <a:pt x="1839" y="14369"/>
                      <a:pt x="1869" y="14389"/>
                      <a:pt x="1899" y="14409"/>
                    </a:cubicBezTo>
                    <a:cubicBezTo>
                      <a:pt x="1939" y="14429"/>
                      <a:pt x="1969" y="14449"/>
                      <a:pt x="2009" y="14479"/>
                    </a:cubicBezTo>
                    <a:cubicBezTo>
                      <a:pt x="2049" y="14499"/>
                      <a:pt x="2089" y="14519"/>
                      <a:pt x="2129" y="14549"/>
                    </a:cubicBezTo>
                    <a:cubicBezTo>
                      <a:pt x="2169" y="14569"/>
                      <a:pt x="2209" y="14589"/>
                      <a:pt x="2259" y="14619"/>
                    </a:cubicBezTo>
                    <a:lnTo>
                      <a:pt x="2379" y="14679"/>
                    </a:lnTo>
                    <a:cubicBezTo>
                      <a:pt x="2419" y="14699"/>
                      <a:pt x="2468" y="14709"/>
                      <a:pt x="2508" y="14729"/>
                    </a:cubicBezTo>
                    <a:cubicBezTo>
                      <a:pt x="2579" y="14769"/>
                      <a:pt x="2659" y="14799"/>
                      <a:pt x="2728" y="14829"/>
                    </a:cubicBezTo>
                    <a:cubicBezTo>
                      <a:pt x="2819" y="14859"/>
                      <a:pt x="2898" y="14889"/>
                      <a:pt x="2978" y="14909"/>
                    </a:cubicBezTo>
                    <a:cubicBezTo>
                      <a:pt x="3068" y="14939"/>
                      <a:pt x="3158" y="14968"/>
                      <a:pt x="3248" y="14988"/>
                    </a:cubicBezTo>
                    <a:cubicBezTo>
                      <a:pt x="3328" y="15019"/>
                      <a:pt x="3408" y="15039"/>
                      <a:pt x="3478" y="15068"/>
                    </a:cubicBezTo>
                    <a:lnTo>
                      <a:pt x="3598" y="15099"/>
                    </a:lnTo>
                    <a:cubicBezTo>
                      <a:pt x="3647" y="15108"/>
                      <a:pt x="3687" y="15128"/>
                      <a:pt x="3727" y="15139"/>
                    </a:cubicBezTo>
                    <a:cubicBezTo>
                      <a:pt x="3818" y="15159"/>
                      <a:pt x="3907" y="15168"/>
                      <a:pt x="3998" y="15188"/>
                    </a:cubicBezTo>
                    <a:cubicBezTo>
                      <a:pt x="4077" y="15208"/>
                      <a:pt x="4157" y="15219"/>
                      <a:pt x="4237" y="15239"/>
                    </a:cubicBezTo>
                    <a:cubicBezTo>
                      <a:pt x="4407" y="15279"/>
                      <a:pt x="4587" y="15319"/>
                      <a:pt x="4767" y="15348"/>
                    </a:cubicBezTo>
                    <a:cubicBezTo>
                      <a:pt x="4857" y="15368"/>
                      <a:pt x="4937" y="15379"/>
                      <a:pt x="5026" y="15399"/>
                    </a:cubicBezTo>
                    <a:cubicBezTo>
                      <a:pt x="5117" y="15408"/>
                      <a:pt x="5217" y="15428"/>
                      <a:pt x="5306" y="15448"/>
                    </a:cubicBezTo>
                    <a:cubicBezTo>
                      <a:pt x="5476" y="15468"/>
                      <a:pt x="5646" y="15478"/>
                      <a:pt x="5816" y="15478"/>
                    </a:cubicBezTo>
                    <a:cubicBezTo>
                      <a:pt x="5985" y="15488"/>
                      <a:pt x="6156" y="15508"/>
                      <a:pt x="6316" y="15508"/>
                    </a:cubicBezTo>
                    <a:cubicBezTo>
                      <a:pt x="6405" y="15518"/>
                      <a:pt x="6485" y="15518"/>
                      <a:pt x="6565" y="15518"/>
                    </a:cubicBezTo>
                    <a:cubicBezTo>
                      <a:pt x="6645" y="15528"/>
                      <a:pt x="6735" y="15528"/>
                      <a:pt x="6815" y="15528"/>
                    </a:cubicBezTo>
                    <a:cubicBezTo>
                      <a:pt x="6865" y="15528"/>
                      <a:pt x="6905" y="15518"/>
                      <a:pt x="6955" y="15518"/>
                    </a:cubicBezTo>
                    <a:cubicBezTo>
                      <a:pt x="6995" y="15508"/>
                      <a:pt x="7035" y="15508"/>
                      <a:pt x="7075" y="15498"/>
                    </a:cubicBezTo>
                    <a:cubicBezTo>
                      <a:pt x="7155" y="15478"/>
                      <a:pt x="7244" y="15468"/>
                      <a:pt x="7324" y="15438"/>
                    </a:cubicBezTo>
                    <a:cubicBezTo>
                      <a:pt x="7395" y="15419"/>
                      <a:pt x="7464" y="15399"/>
                      <a:pt x="7535" y="15368"/>
                    </a:cubicBezTo>
                    <a:cubicBezTo>
                      <a:pt x="7624" y="15348"/>
                      <a:pt x="7704" y="15319"/>
                      <a:pt x="7784" y="15279"/>
                    </a:cubicBezTo>
                    <a:cubicBezTo>
                      <a:pt x="7844" y="15248"/>
                      <a:pt x="7904" y="15219"/>
                      <a:pt x="7954" y="15179"/>
                    </a:cubicBezTo>
                    <a:cubicBezTo>
                      <a:pt x="7958" y="15179"/>
                      <a:pt x="7960" y="15179"/>
                      <a:pt x="7961" y="15178"/>
                    </a:cubicBezTo>
                    <a:lnTo>
                      <a:pt x="7961" y="15178"/>
                    </a:lnTo>
                    <a:cubicBezTo>
                      <a:pt x="7958" y="15184"/>
                      <a:pt x="7954" y="15188"/>
                      <a:pt x="7954" y="15188"/>
                    </a:cubicBezTo>
                    <a:cubicBezTo>
                      <a:pt x="7904" y="15279"/>
                      <a:pt x="7834" y="15359"/>
                      <a:pt x="7774" y="15438"/>
                    </a:cubicBezTo>
                    <a:cubicBezTo>
                      <a:pt x="7724" y="15488"/>
                      <a:pt x="7684" y="15548"/>
                      <a:pt x="7635" y="15598"/>
                    </a:cubicBezTo>
                    <a:cubicBezTo>
                      <a:pt x="7504" y="15638"/>
                      <a:pt x="7375" y="15668"/>
                      <a:pt x="7235" y="15708"/>
                    </a:cubicBezTo>
                    <a:cubicBezTo>
                      <a:pt x="7165" y="15728"/>
                      <a:pt x="7095" y="15738"/>
                      <a:pt x="7015" y="15748"/>
                    </a:cubicBezTo>
                    <a:cubicBezTo>
                      <a:pt x="6935" y="15758"/>
                      <a:pt x="6865" y="15768"/>
                      <a:pt x="6785" y="15778"/>
                    </a:cubicBezTo>
                    <a:cubicBezTo>
                      <a:pt x="6735" y="15781"/>
                      <a:pt x="6684" y="15782"/>
                      <a:pt x="6633" y="15782"/>
                    </a:cubicBezTo>
                    <a:cubicBezTo>
                      <a:pt x="6530" y="15782"/>
                      <a:pt x="6425" y="15778"/>
                      <a:pt x="6325" y="15778"/>
                    </a:cubicBezTo>
                    <a:cubicBezTo>
                      <a:pt x="6165" y="15778"/>
                      <a:pt x="6016" y="15768"/>
                      <a:pt x="5866" y="15748"/>
                    </a:cubicBezTo>
                    <a:cubicBezTo>
                      <a:pt x="5706" y="15738"/>
                      <a:pt x="5546" y="15728"/>
                      <a:pt x="5396" y="15718"/>
                    </a:cubicBezTo>
                    <a:cubicBezTo>
                      <a:pt x="5226" y="15698"/>
                      <a:pt x="5066" y="15678"/>
                      <a:pt x="4906" y="15648"/>
                    </a:cubicBezTo>
                    <a:lnTo>
                      <a:pt x="4097" y="15528"/>
                    </a:lnTo>
                    <a:cubicBezTo>
                      <a:pt x="3947" y="15498"/>
                      <a:pt x="3798" y="15468"/>
                      <a:pt x="3658" y="15438"/>
                    </a:cubicBezTo>
                    <a:cubicBezTo>
                      <a:pt x="3518" y="15408"/>
                      <a:pt x="3378" y="15379"/>
                      <a:pt x="3248" y="15328"/>
                    </a:cubicBezTo>
                    <a:cubicBezTo>
                      <a:pt x="3168" y="15299"/>
                      <a:pt x="3078" y="15259"/>
                      <a:pt x="2998" y="15228"/>
                    </a:cubicBezTo>
                    <a:cubicBezTo>
                      <a:pt x="2938" y="15208"/>
                      <a:pt x="2888" y="15188"/>
                      <a:pt x="2839" y="15159"/>
                    </a:cubicBezTo>
                    <a:cubicBezTo>
                      <a:pt x="2828" y="15148"/>
                      <a:pt x="2808" y="15148"/>
                      <a:pt x="2788" y="15139"/>
                    </a:cubicBezTo>
                    <a:cubicBezTo>
                      <a:pt x="2739" y="15119"/>
                      <a:pt x="2688" y="15099"/>
                      <a:pt x="2639" y="15068"/>
                    </a:cubicBezTo>
                    <a:cubicBezTo>
                      <a:pt x="2628" y="15068"/>
                      <a:pt x="2628" y="15068"/>
                      <a:pt x="2619" y="15059"/>
                    </a:cubicBezTo>
                    <a:cubicBezTo>
                      <a:pt x="2599" y="15059"/>
                      <a:pt x="2588" y="15048"/>
                      <a:pt x="2579" y="15048"/>
                    </a:cubicBezTo>
                    <a:cubicBezTo>
                      <a:pt x="2499" y="15008"/>
                      <a:pt x="2408" y="14979"/>
                      <a:pt x="2329" y="14939"/>
                    </a:cubicBezTo>
                    <a:cubicBezTo>
                      <a:pt x="2269" y="14909"/>
                      <a:pt x="2199" y="14889"/>
                      <a:pt x="2139" y="14859"/>
                    </a:cubicBezTo>
                    <a:cubicBezTo>
                      <a:pt x="2099" y="14829"/>
                      <a:pt x="2059" y="14809"/>
                      <a:pt x="2009" y="14789"/>
                    </a:cubicBezTo>
                    <a:lnTo>
                      <a:pt x="1919" y="14729"/>
                    </a:lnTo>
                    <a:cubicBezTo>
                      <a:pt x="1839" y="14679"/>
                      <a:pt x="1759" y="14629"/>
                      <a:pt x="1679" y="14569"/>
                    </a:cubicBezTo>
                    <a:cubicBezTo>
                      <a:pt x="1560" y="14489"/>
                      <a:pt x="1429" y="14389"/>
                      <a:pt x="1309" y="14289"/>
                    </a:cubicBezTo>
                    <a:cubicBezTo>
                      <a:pt x="1269" y="14249"/>
                      <a:pt x="1229" y="14219"/>
                      <a:pt x="1189" y="14180"/>
                    </a:cubicBezTo>
                    <a:lnTo>
                      <a:pt x="1100" y="14089"/>
                    </a:lnTo>
                    <a:cubicBezTo>
                      <a:pt x="1080" y="14069"/>
                      <a:pt x="1070" y="14040"/>
                      <a:pt x="1050" y="14020"/>
                    </a:cubicBezTo>
                    <a:cubicBezTo>
                      <a:pt x="970" y="13929"/>
                      <a:pt x="900" y="13829"/>
                      <a:pt x="830" y="13730"/>
                    </a:cubicBezTo>
                    <a:cubicBezTo>
                      <a:pt x="800" y="13690"/>
                      <a:pt x="770" y="13650"/>
                      <a:pt x="740" y="13600"/>
                    </a:cubicBezTo>
                    <a:cubicBezTo>
                      <a:pt x="720" y="13570"/>
                      <a:pt x="710" y="13540"/>
                      <a:pt x="690" y="13510"/>
                    </a:cubicBezTo>
                    <a:cubicBezTo>
                      <a:pt x="680" y="13490"/>
                      <a:pt x="660" y="13470"/>
                      <a:pt x="650" y="13450"/>
                    </a:cubicBezTo>
                    <a:cubicBezTo>
                      <a:pt x="620" y="13400"/>
                      <a:pt x="600" y="13350"/>
                      <a:pt x="570" y="13300"/>
                    </a:cubicBezTo>
                    <a:lnTo>
                      <a:pt x="510" y="13150"/>
                    </a:lnTo>
                    <a:cubicBezTo>
                      <a:pt x="470" y="13050"/>
                      <a:pt x="440" y="12950"/>
                      <a:pt x="410" y="12841"/>
                    </a:cubicBezTo>
                    <a:close/>
                    <a:moveTo>
                      <a:pt x="10142" y="1"/>
                    </a:moveTo>
                    <a:cubicBezTo>
                      <a:pt x="10092" y="11"/>
                      <a:pt x="10033" y="11"/>
                      <a:pt x="9973" y="21"/>
                    </a:cubicBezTo>
                    <a:cubicBezTo>
                      <a:pt x="9862" y="31"/>
                      <a:pt x="9753" y="41"/>
                      <a:pt x="9653" y="71"/>
                    </a:cubicBezTo>
                    <a:cubicBezTo>
                      <a:pt x="9543" y="91"/>
                      <a:pt x="9433" y="111"/>
                      <a:pt x="9333" y="141"/>
                    </a:cubicBezTo>
                    <a:cubicBezTo>
                      <a:pt x="9223" y="161"/>
                      <a:pt x="9123" y="191"/>
                      <a:pt x="9013" y="221"/>
                    </a:cubicBezTo>
                    <a:cubicBezTo>
                      <a:pt x="8913" y="251"/>
                      <a:pt x="8803" y="271"/>
                      <a:pt x="8703" y="311"/>
                    </a:cubicBezTo>
                    <a:cubicBezTo>
                      <a:pt x="8643" y="331"/>
                      <a:pt x="8583" y="361"/>
                      <a:pt x="8523" y="381"/>
                    </a:cubicBezTo>
                    <a:cubicBezTo>
                      <a:pt x="8483" y="401"/>
                      <a:pt x="8434" y="421"/>
                      <a:pt x="8384" y="440"/>
                    </a:cubicBezTo>
                    <a:cubicBezTo>
                      <a:pt x="8334" y="460"/>
                      <a:pt x="8294" y="491"/>
                      <a:pt x="8244" y="520"/>
                    </a:cubicBezTo>
                    <a:cubicBezTo>
                      <a:pt x="8194" y="540"/>
                      <a:pt x="8144" y="560"/>
                      <a:pt x="8094" y="591"/>
                    </a:cubicBezTo>
                    <a:cubicBezTo>
                      <a:pt x="8054" y="620"/>
                      <a:pt x="8014" y="640"/>
                      <a:pt x="7964" y="671"/>
                    </a:cubicBezTo>
                    <a:cubicBezTo>
                      <a:pt x="7924" y="700"/>
                      <a:pt x="7884" y="720"/>
                      <a:pt x="7844" y="751"/>
                    </a:cubicBezTo>
                    <a:cubicBezTo>
                      <a:pt x="7824" y="771"/>
                      <a:pt x="7794" y="780"/>
                      <a:pt x="7774" y="800"/>
                    </a:cubicBezTo>
                    <a:cubicBezTo>
                      <a:pt x="7754" y="820"/>
                      <a:pt x="7734" y="840"/>
                      <a:pt x="7714" y="871"/>
                    </a:cubicBezTo>
                    <a:cubicBezTo>
                      <a:pt x="7684" y="900"/>
                      <a:pt x="7664" y="940"/>
                      <a:pt x="7644" y="980"/>
                    </a:cubicBezTo>
                    <a:cubicBezTo>
                      <a:pt x="7615" y="1020"/>
                      <a:pt x="7595" y="1060"/>
                      <a:pt x="7575" y="1110"/>
                    </a:cubicBezTo>
                    <a:cubicBezTo>
                      <a:pt x="7544" y="1160"/>
                      <a:pt x="7515" y="1200"/>
                      <a:pt x="7495" y="1250"/>
                    </a:cubicBezTo>
                    <a:cubicBezTo>
                      <a:pt x="7475" y="1290"/>
                      <a:pt x="7455" y="1340"/>
                      <a:pt x="7444" y="1380"/>
                    </a:cubicBezTo>
                    <a:cubicBezTo>
                      <a:pt x="7424" y="1420"/>
                      <a:pt x="7415" y="1470"/>
                      <a:pt x="7404" y="1520"/>
                    </a:cubicBezTo>
                    <a:cubicBezTo>
                      <a:pt x="7395" y="1560"/>
                      <a:pt x="7395" y="1590"/>
                      <a:pt x="7384" y="1620"/>
                    </a:cubicBezTo>
                    <a:lnTo>
                      <a:pt x="7384" y="1630"/>
                    </a:lnTo>
                    <a:cubicBezTo>
                      <a:pt x="7364" y="1659"/>
                      <a:pt x="7344" y="1679"/>
                      <a:pt x="7335" y="1710"/>
                    </a:cubicBezTo>
                    <a:cubicBezTo>
                      <a:pt x="7304" y="1750"/>
                      <a:pt x="7275" y="1799"/>
                      <a:pt x="7244" y="1839"/>
                    </a:cubicBezTo>
                    <a:cubicBezTo>
                      <a:pt x="7185" y="1930"/>
                      <a:pt x="7135" y="2019"/>
                      <a:pt x="7085" y="2110"/>
                    </a:cubicBezTo>
                    <a:cubicBezTo>
                      <a:pt x="7025" y="2209"/>
                      <a:pt x="6975" y="2309"/>
                      <a:pt x="6925" y="2399"/>
                    </a:cubicBezTo>
                    <a:cubicBezTo>
                      <a:pt x="6875" y="2499"/>
                      <a:pt x="6815" y="2589"/>
                      <a:pt x="6765" y="2689"/>
                    </a:cubicBezTo>
                    <a:lnTo>
                      <a:pt x="6705" y="2809"/>
                    </a:lnTo>
                    <a:cubicBezTo>
                      <a:pt x="6705" y="2819"/>
                      <a:pt x="6695" y="2819"/>
                      <a:pt x="6695" y="2829"/>
                    </a:cubicBezTo>
                    <a:cubicBezTo>
                      <a:pt x="6675" y="2869"/>
                      <a:pt x="6655" y="2898"/>
                      <a:pt x="6645" y="2938"/>
                    </a:cubicBezTo>
                    <a:cubicBezTo>
                      <a:pt x="6615" y="2989"/>
                      <a:pt x="6585" y="3038"/>
                      <a:pt x="6565" y="3089"/>
                    </a:cubicBezTo>
                    <a:cubicBezTo>
                      <a:pt x="6535" y="3149"/>
                      <a:pt x="6515" y="3198"/>
                      <a:pt x="6485" y="3258"/>
                    </a:cubicBezTo>
                    <a:cubicBezTo>
                      <a:pt x="6475" y="3278"/>
                      <a:pt x="6465" y="3289"/>
                      <a:pt x="6456" y="3309"/>
                    </a:cubicBezTo>
                    <a:lnTo>
                      <a:pt x="6356" y="3309"/>
                    </a:lnTo>
                    <a:cubicBezTo>
                      <a:pt x="6316" y="3318"/>
                      <a:pt x="6265" y="3318"/>
                      <a:pt x="6225" y="3329"/>
                    </a:cubicBezTo>
                    <a:cubicBezTo>
                      <a:pt x="6125" y="3338"/>
                      <a:pt x="6036" y="3368"/>
                      <a:pt x="5956" y="3408"/>
                    </a:cubicBezTo>
                    <a:cubicBezTo>
                      <a:pt x="5916" y="3418"/>
                      <a:pt x="5876" y="3438"/>
                      <a:pt x="5836" y="3458"/>
                    </a:cubicBezTo>
                    <a:cubicBezTo>
                      <a:pt x="5816" y="3468"/>
                      <a:pt x="5796" y="3478"/>
                      <a:pt x="5786" y="3498"/>
                    </a:cubicBezTo>
                    <a:cubicBezTo>
                      <a:pt x="5776" y="3508"/>
                      <a:pt x="5756" y="3518"/>
                      <a:pt x="5756" y="3528"/>
                    </a:cubicBezTo>
                    <a:cubicBezTo>
                      <a:pt x="5746" y="3548"/>
                      <a:pt x="5736" y="3568"/>
                      <a:pt x="5736" y="3588"/>
                    </a:cubicBezTo>
                    <a:cubicBezTo>
                      <a:pt x="5716" y="3628"/>
                      <a:pt x="5706" y="3668"/>
                      <a:pt x="5686" y="3698"/>
                    </a:cubicBezTo>
                    <a:cubicBezTo>
                      <a:pt x="5676" y="3738"/>
                      <a:pt x="5656" y="3778"/>
                      <a:pt x="5636" y="3818"/>
                    </a:cubicBezTo>
                    <a:cubicBezTo>
                      <a:pt x="5596" y="3918"/>
                      <a:pt x="5546" y="4008"/>
                      <a:pt x="5496" y="4108"/>
                    </a:cubicBezTo>
                    <a:cubicBezTo>
                      <a:pt x="5456" y="4208"/>
                      <a:pt x="5426" y="4308"/>
                      <a:pt x="5386" y="4408"/>
                    </a:cubicBezTo>
                    <a:cubicBezTo>
                      <a:pt x="5356" y="4497"/>
                      <a:pt x="5316" y="4597"/>
                      <a:pt x="5286" y="4697"/>
                    </a:cubicBezTo>
                    <a:cubicBezTo>
                      <a:pt x="5246" y="4797"/>
                      <a:pt x="5206" y="4887"/>
                      <a:pt x="5177" y="4997"/>
                    </a:cubicBezTo>
                    <a:lnTo>
                      <a:pt x="5117" y="5237"/>
                    </a:lnTo>
                    <a:cubicBezTo>
                      <a:pt x="5117" y="5287"/>
                      <a:pt x="5106" y="5336"/>
                      <a:pt x="5106" y="5376"/>
                    </a:cubicBezTo>
                    <a:cubicBezTo>
                      <a:pt x="5097" y="5427"/>
                      <a:pt x="5097" y="5467"/>
                      <a:pt x="5097" y="5507"/>
                    </a:cubicBezTo>
                    <a:cubicBezTo>
                      <a:pt x="5097" y="5556"/>
                      <a:pt x="5097" y="5607"/>
                      <a:pt x="5106" y="5647"/>
                    </a:cubicBezTo>
                    <a:cubicBezTo>
                      <a:pt x="5117" y="5687"/>
                      <a:pt x="5126" y="5727"/>
                      <a:pt x="5137" y="5756"/>
                    </a:cubicBezTo>
                    <a:cubicBezTo>
                      <a:pt x="5157" y="5806"/>
                      <a:pt x="5177" y="5846"/>
                      <a:pt x="5197" y="5896"/>
                    </a:cubicBezTo>
                    <a:cubicBezTo>
                      <a:pt x="5217" y="5936"/>
                      <a:pt x="5246" y="5966"/>
                      <a:pt x="5266" y="6006"/>
                    </a:cubicBezTo>
                    <a:cubicBezTo>
                      <a:pt x="5296" y="6036"/>
                      <a:pt x="5316" y="6066"/>
                      <a:pt x="5336" y="6096"/>
                    </a:cubicBezTo>
                    <a:lnTo>
                      <a:pt x="5386" y="6146"/>
                    </a:lnTo>
                    <a:cubicBezTo>
                      <a:pt x="5376" y="6176"/>
                      <a:pt x="5366" y="6216"/>
                      <a:pt x="5346" y="6246"/>
                    </a:cubicBezTo>
                    <a:cubicBezTo>
                      <a:pt x="5346" y="6266"/>
                      <a:pt x="5336" y="6276"/>
                      <a:pt x="5336" y="6296"/>
                    </a:cubicBezTo>
                    <a:cubicBezTo>
                      <a:pt x="5276" y="6296"/>
                      <a:pt x="5226" y="6306"/>
                      <a:pt x="5166" y="6306"/>
                    </a:cubicBezTo>
                    <a:cubicBezTo>
                      <a:pt x="5017" y="6326"/>
                      <a:pt x="4857" y="6346"/>
                      <a:pt x="4707" y="6366"/>
                    </a:cubicBezTo>
                    <a:cubicBezTo>
                      <a:pt x="4637" y="6386"/>
                      <a:pt x="4567" y="6396"/>
                      <a:pt x="4487" y="6406"/>
                    </a:cubicBezTo>
                    <a:lnTo>
                      <a:pt x="4277" y="6436"/>
                    </a:lnTo>
                    <a:cubicBezTo>
                      <a:pt x="4187" y="6456"/>
                      <a:pt x="4097" y="6486"/>
                      <a:pt x="4018" y="6506"/>
                    </a:cubicBezTo>
                    <a:cubicBezTo>
                      <a:pt x="3967" y="6515"/>
                      <a:pt x="3918" y="6535"/>
                      <a:pt x="3867" y="6555"/>
                    </a:cubicBezTo>
                    <a:cubicBezTo>
                      <a:pt x="3827" y="6575"/>
                      <a:pt x="3787" y="6606"/>
                      <a:pt x="3758" y="6626"/>
                    </a:cubicBezTo>
                    <a:cubicBezTo>
                      <a:pt x="3718" y="6655"/>
                      <a:pt x="3678" y="6686"/>
                      <a:pt x="3638" y="6706"/>
                    </a:cubicBezTo>
                    <a:lnTo>
                      <a:pt x="3627" y="6715"/>
                    </a:lnTo>
                    <a:cubicBezTo>
                      <a:pt x="3607" y="6726"/>
                      <a:pt x="3578" y="6735"/>
                      <a:pt x="3558" y="6755"/>
                    </a:cubicBezTo>
                    <a:cubicBezTo>
                      <a:pt x="3528" y="6766"/>
                      <a:pt x="3498" y="6786"/>
                      <a:pt x="3468" y="6806"/>
                    </a:cubicBezTo>
                    <a:cubicBezTo>
                      <a:pt x="3418" y="6826"/>
                      <a:pt x="3368" y="6866"/>
                      <a:pt x="3328" y="6895"/>
                    </a:cubicBezTo>
                    <a:cubicBezTo>
                      <a:pt x="3268" y="6946"/>
                      <a:pt x="3208" y="6995"/>
                      <a:pt x="3148" y="7055"/>
                    </a:cubicBezTo>
                    <a:cubicBezTo>
                      <a:pt x="3098" y="7105"/>
                      <a:pt x="3038" y="7155"/>
                      <a:pt x="2998" y="7205"/>
                    </a:cubicBezTo>
                    <a:cubicBezTo>
                      <a:pt x="2928" y="7295"/>
                      <a:pt x="2858" y="7375"/>
                      <a:pt x="2808" y="7475"/>
                    </a:cubicBezTo>
                    <a:cubicBezTo>
                      <a:pt x="2759" y="7565"/>
                      <a:pt x="2719" y="7655"/>
                      <a:pt x="2668" y="7745"/>
                    </a:cubicBezTo>
                    <a:cubicBezTo>
                      <a:pt x="2579" y="7905"/>
                      <a:pt x="2459" y="8054"/>
                      <a:pt x="2339" y="8194"/>
                    </a:cubicBezTo>
                    <a:cubicBezTo>
                      <a:pt x="2289" y="8254"/>
                      <a:pt x="2239" y="8314"/>
                      <a:pt x="2179" y="8364"/>
                    </a:cubicBezTo>
                    <a:cubicBezTo>
                      <a:pt x="2129" y="8414"/>
                      <a:pt x="2079" y="8454"/>
                      <a:pt x="2029" y="8494"/>
                    </a:cubicBezTo>
                    <a:cubicBezTo>
                      <a:pt x="1979" y="8534"/>
                      <a:pt x="1919" y="8564"/>
                      <a:pt x="1869" y="8594"/>
                    </a:cubicBezTo>
                    <a:cubicBezTo>
                      <a:pt x="1799" y="8634"/>
                      <a:pt x="1729" y="8674"/>
                      <a:pt x="1669" y="8704"/>
                    </a:cubicBezTo>
                    <a:cubicBezTo>
                      <a:pt x="1529" y="8794"/>
                      <a:pt x="1400" y="8884"/>
                      <a:pt x="1269" y="8973"/>
                    </a:cubicBezTo>
                    <a:cubicBezTo>
                      <a:pt x="1130" y="9064"/>
                      <a:pt x="1000" y="9173"/>
                      <a:pt x="870" y="9284"/>
                    </a:cubicBezTo>
                    <a:cubicBezTo>
                      <a:pt x="760" y="9393"/>
                      <a:pt x="650" y="9513"/>
                      <a:pt x="560" y="9643"/>
                    </a:cubicBezTo>
                    <a:cubicBezTo>
                      <a:pt x="510" y="9703"/>
                      <a:pt x="470" y="9763"/>
                      <a:pt x="430" y="9833"/>
                    </a:cubicBezTo>
                    <a:cubicBezTo>
                      <a:pt x="381" y="9903"/>
                      <a:pt x="350" y="9983"/>
                      <a:pt x="310" y="10063"/>
                    </a:cubicBezTo>
                    <a:cubicBezTo>
                      <a:pt x="250" y="10203"/>
                      <a:pt x="210" y="10352"/>
                      <a:pt x="161" y="10503"/>
                    </a:cubicBezTo>
                    <a:cubicBezTo>
                      <a:pt x="121" y="10652"/>
                      <a:pt x="90" y="10812"/>
                      <a:pt x="61" y="10972"/>
                    </a:cubicBezTo>
                    <a:cubicBezTo>
                      <a:pt x="30" y="11132"/>
                      <a:pt x="21" y="11292"/>
                      <a:pt x="10" y="11451"/>
                    </a:cubicBezTo>
                    <a:cubicBezTo>
                      <a:pt x="1" y="11622"/>
                      <a:pt x="1" y="11782"/>
                      <a:pt x="1" y="11951"/>
                    </a:cubicBezTo>
                    <a:cubicBezTo>
                      <a:pt x="1" y="12121"/>
                      <a:pt x="10" y="12291"/>
                      <a:pt x="30" y="12461"/>
                    </a:cubicBezTo>
                    <a:cubicBezTo>
                      <a:pt x="41" y="12541"/>
                      <a:pt x="50" y="12621"/>
                      <a:pt x="70" y="12690"/>
                    </a:cubicBezTo>
                    <a:cubicBezTo>
                      <a:pt x="81" y="12770"/>
                      <a:pt x="101" y="12850"/>
                      <a:pt x="121" y="12930"/>
                    </a:cubicBezTo>
                    <a:cubicBezTo>
                      <a:pt x="141" y="13001"/>
                      <a:pt x="161" y="13080"/>
                      <a:pt x="190" y="13160"/>
                    </a:cubicBezTo>
                    <a:cubicBezTo>
                      <a:pt x="210" y="13250"/>
                      <a:pt x="241" y="13330"/>
                      <a:pt x="281" y="13410"/>
                    </a:cubicBezTo>
                    <a:cubicBezTo>
                      <a:pt x="290" y="13450"/>
                      <a:pt x="301" y="13480"/>
                      <a:pt x="321" y="13510"/>
                    </a:cubicBezTo>
                    <a:cubicBezTo>
                      <a:pt x="330" y="13550"/>
                      <a:pt x="350" y="13580"/>
                      <a:pt x="370" y="13620"/>
                    </a:cubicBezTo>
                    <a:cubicBezTo>
                      <a:pt x="410" y="13690"/>
                      <a:pt x="450" y="13769"/>
                      <a:pt x="500" y="13849"/>
                    </a:cubicBezTo>
                    <a:cubicBezTo>
                      <a:pt x="600" y="14000"/>
                      <a:pt x="700" y="14140"/>
                      <a:pt x="800" y="14279"/>
                    </a:cubicBezTo>
                    <a:cubicBezTo>
                      <a:pt x="850" y="14339"/>
                      <a:pt x="900" y="14399"/>
                      <a:pt x="950" y="14449"/>
                    </a:cubicBezTo>
                    <a:cubicBezTo>
                      <a:pt x="980" y="14489"/>
                      <a:pt x="1010" y="14519"/>
                      <a:pt x="1050" y="14549"/>
                    </a:cubicBezTo>
                    <a:cubicBezTo>
                      <a:pt x="1080" y="14579"/>
                      <a:pt x="1120" y="14609"/>
                      <a:pt x="1150" y="14639"/>
                    </a:cubicBezTo>
                    <a:cubicBezTo>
                      <a:pt x="1280" y="14759"/>
                      <a:pt x="1420" y="14869"/>
                      <a:pt x="1560" y="14968"/>
                    </a:cubicBezTo>
                    <a:cubicBezTo>
                      <a:pt x="1689" y="15059"/>
                      <a:pt x="1819" y="15148"/>
                      <a:pt x="1959" y="15219"/>
                    </a:cubicBezTo>
                    <a:cubicBezTo>
                      <a:pt x="2129" y="15299"/>
                      <a:pt x="2289" y="15379"/>
                      <a:pt x="2459" y="15448"/>
                    </a:cubicBezTo>
                    <a:lnTo>
                      <a:pt x="2468" y="15448"/>
                    </a:lnTo>
                    <a:lnTo>
                      <a:pt x="2468" y="15458"/>
                    </a:lnTo>
                    <a:cubicBezTo>
                      <a:pt x="2528" y="15488"/>
                      <a:pt x="2599" y="15508"/>
                      <a:pt x="2659" y="15538"/>
                    </a:cubicBezTo>
                    <a:cubicBezTo>
                      <a:pt x="2679" y="15558"/>
                      <a:pt x="2708" y="15568"/>
                      <a:pt x="2739" y="15578"/>
                    </a:cubicBezTo>
                    <a:cubicBezTo>
                      <a:pt x="2819" y="15618"/>
                      <a:pt x="2908" y="15658"/>
                      <a:pt x="2998" y="15698"/>
                    </a:cubicBezTo>
                    <a:cubicBezTo>
                      <a:pt x="3028" y="15708"/>
                      <a:pt x="3068" y="15728"/>
                      <a:pt x="3108" y="15738"/>
                    </a:cubicBezTo>
                    <a:cubicBezTo>
                      <a:pt x="3138" y="15758"/>
                      <a:pt x="3168" y="15768"/>
                      <a:pt x="3208" y="15778"/>
                    </a:cubicBezTo>
                    <a:cubicBezTo>
                      <a:pt x="3258" y="15798"/>
                      <a:pt x="3318" y="15808"/>
                      <a:pt x="3378" y="15828"/>
                    </a:cubicBezTo>
                    <a:cubicBezTo>
                      <a:pt x="3458" y="15848"/>
                      <a:pt x="3538" y="15868"/>
                      <a:pt x="3618" y="15878"/>
                    </a:cubicBezTo>
                    <a:cubicBezTo>
                      <a:pt x="3767" y="15918"/>
                      <a:pt x="3927" y="15948"/>
                      <a:pt x="4087" y="15978"/>
                    </a:cubicBezTo>
                    <a:cubicBezTo>
                      <a:pt x="4267" y="16008"/>
                      <a:pt x="4447" y="16038"/>
                      <a:pt x="4627" y="16058"/>
                    </a:cubicBezTo>
                    <a:cubicBezTo>
                      <a:pt x="4786" y="16088"/>
                      <a:pt x="4957" y="16118"/>
                      <a:pt x="5117" y="16138"/>
                    </a:cubicBezTo>
                    <a:cubicBezTo>
                      <a:pt x="5276" y="16158"/>
                      <a:pt x="5436" y="16167"/>
                      <a:pt x="5596" y="16178"/>
                    </a:cubicBezTo>
                    <a:cubicBezTo>
                      <a:pt x="5746" y="16178"/>
                      <a:pt x="5906" y="16198"/>
                      <a:pt x="6056" y="16207"/>
                    </a:cubicBezTo>
                    <a:cubicBezTo>
                      <a:pt x="6165" y="16218"/>
                      <a:pt x="6276" y="16218"/>
                      <a:pt x="6396" y="16218"/>
                    </a:cubicBezTo>
                    <a:lnTo>
                      <a:pt x="6525" y="16218"/>
                    </a:lnTo>
                    <a:cubicBezTo>
                      <a:pt x="6605" y="16218"/>
                      <a:pt x="6685" y="16218"/>
                      <a:pt x="6765" y="16207"/>
                    </a:cubicBezTo>
                    <a:cubicBezTo>
                      <a:pt x="6855" y="16207"/>
                      <a:pt x="6935" y="16187"/>
                      <a:pt x="7025" y="16178"/>
                    </a:cubicBezTo>
                    <a:cubicBezTo>
                      <a:pt x="7115" y="16167"/>
                      <a:pt x="7195" y="16148"/>
                      <a:pt x="7284" y="16128"/>
                    </a:cubicBezTo>
                    <a:cubicBezTo>
                      <a:pt x="7364" y="16118"/>
                      <a:pt x="7444" y="16088"/>
                      <a:pt x="7515" y="16058"/>
                    </a:cubicBezTo>
                    <a:cubicBezTo>
                      <a:pt x="7664" y="16018"/>
                      <a:pt x="7824" y="15968"/>
                      <a:pt x="7964" y="15918"/>
                    </a:cubicBezTo>
                    <a:cubicBezTo>
                      <a:pt x="8124" y="15858"/>
                      <a:pt x="8274" y="15798"/>
                      <a:pt x="8434" y="15748"/>
                    </a:cubicBezTo>
                    <a:cubicBezTo>
                      <a:pt x="8514" y="15718"/>
                      <a:pt x="8603" y="15688"/>
                      <a:pt x="8683" y="15648"/>
                    </a:cubicBezTo>
                    <a:cubicBezTo>
                      <a:pt x="8763" y="15618"/>
                      <a:pt x="8834" y="15578"/>
                      <a:pt x="8913" y="15548"/>
                    </a:cubicBezTo>
                    <a:cubicBezTo>
                      <a:pt x="9063" y="15478"/>
                      <a:pt x="9203" y="15388"/>
                      <a:pt x="9353" y="15308"/>
                    </a:cubicBezTo>
                    <a:cubicBezTo>
                      <a:pt x="9413" y="15268"/>
                      <a:pt x="9473" y="15228"/>
                      <a:pt x="9543" y="15188"/>
                    </a:cubicBezTo>
                    <a:cubicBezTo>
                      <a:pt x="9613" y="15139"/>
                      <a:pt x="9693" y="15088"/>
                      <a:pt x="9762" y="15028"/>
                    </a:cubicBezTo>
                    <a:cubicBezTo>
                      <a:pt x="9893" y="14939"/>
                      <a:pt x="10013" y="14839"/>
                      <a:pt x="10132" y="14739"/>
                    </a:cubicBezTo>
                    <a:cubicBezTo>
                      <a:pt x="10252" y="14629"/>
                      <a:pt x="10372" y="14519"/>
                      <a:pt x="10482" y="14399"/>
                    </a:cubicBezTo>
                    <a:cubicBezTo>
                      <a:pt x="10542" y="14339"/>
                      <a:pt x="10602" y="14269"/>
                      <a:pt x="10662" y="14209"/>
                    </a:cubicBezTo>
                    <a:cubicBezTo>
                      <a:pt x="10722" y="14149"/>
                      <a:pt x="10772" y="14089"/>
                      <a:pt x="10821" y="14020"/>
                    </a:cubicBezTo>
                    <a:lnTo>
                      <a:pt x="10972" y="13809"/>
                    </a:lnTo>
                    <a:cubicBezTo>
                      <a:pt x="11021" y="13749"/>
                      <a:pt x="11061" y="13680"/>
                      <a:pt x="11101" y="13620"/>
                    </a:cubicBezTo>
                    <a:cubicBezTo>
                      <a:pt x="11192" y="13480"/>
                      <a:pt x="11272" y="13330"/>
                      <a:pt x="11341" y="13180"/>
                    </a:cubicBezTo>
                    <a:cubicBezTo>
                      <a:pt x="11411" y="13030"/>
                      <a:pt x="11481" y="12881"/>
                      <a:pt x="11541" y="12730"/>
                    </a:cubicBezTo>
                    <a:lnTo>
                      <a:pt x="11631" y="12491"/>
                    </a:lnTo>
                    <a:lnTo>
                      <a:pt x="11691" y="12251"/>
                    </a:lnTo>
                    <a:lnTo>
                      <a:pt x="11781" y="11801"/>
                    </a:lnTo>
                    <a:cubicBezTo>
                      <a:pt x="11811" y="11631"/>
                      <a:pt x="11851" y="11462"/>
                      <a:pt x="11861" y="11292"/>
                    </a:cubicBezTo>
                    <a:lnTo>
                      <a:pt x="11861" y="11192"/>
                    </a:lnTo>
                    <a:cubicBezTo>
                      <a:pt x="11861" y="11132"/>
                      <a:pt x="11851" y="11082"/>
                      <a:pt x="11841" y="11022"/>
                    </a:cubicBezTo>
                    <a:cubicBezTo>
                      <a:pt x="11831" y="10952"/>
                      <a:pt x="11821" y="10872"/>
                      <a:pt x="11811" y="10802"/>
                    </a:cubicBezTo>
                    <a:cubicBezTo>
                      <a:pt x="11801" y="10732"/>
                      <a:pt x="11791" y="10652"/>
                      <a:pt x="11781" y="10583"/>
                    </a:cubicBezTo>
                    <a:cubicBezTo>
                      <a:pt x="11771" y="10512"/>
                      <a:pt x="11761" y="10443"/>
                      <a:pt x="11731" y="10372"/>
                    </a:cubicBezTo>
                    <a:cubicBezTo>
                      <a:pt x="11711" y="10283"/>
                      <a:pt x="11681" y="10192"/>
                      <a:pt x="11641" y="10112"/>
                    </a:cubicBezTo>
                    <a:cubicBezTo>
                      <a:pt x="11611" y="10043"/>
                      <a:pt x="11571" y="9973"/>
                      <a:pt x="11531" y="9903"/>
                    </a:cubicBezTo>
                    <a:cubicBezTo>
                      <a:pt x="11461" y="9763"/>
                      <a:pt x="11371" y="9633"/>
                      <a:pt x="11272" y="9503"/>
                    </a:cubicBezTo>
                    <a:cubicBezTo>
                      <a:pt x="11172" y="9383"/>
                      <a:pt x="11061" y="9273"/>
                      <a:pt x="10941" y="9173"/>
                    </a:cubicBezTo>
                    <a:cubicBezTo>
                      <a:pt x="10821" y="9073"/>
                      <a:pt x="10692" y="8993"/>
                      <a:pt x="10552" y="8924"/>
                    </a:cubicBezTo>
                    <a:cubicBezTo>
                      <a:pt x="10522" y="8904"/>
                      <a:pt x="10482" y="8884"/>
                      <a:pt x="10452" y="8864"/>
                    </a:cubicBezTo>
                    <a:cubicBezTo>
                      <a:pt x="10402" y="8834"/>
                      <a:pt x="10352" y="8814"/>
                      <a:pt x="10302" y="8794"/>
                    </a:cubicBezTo>
                    <a:cubicBezTo>
                      <a:pt x="10232" y="8764"/>
                      <a:pt x="10162" y="8744"/>
                      <a:pt x="10092" y="8714"/>
                    </a:cubicBezTo>
                    <a:cubicBezTo>
                      <a:pt x="9973" y="8684"/>
                      <a:pt x="9862" y="8654"/>
                      <a:pt x="9742" y="8624"/>
                    </a:cubicBezTo>
                    <a:cubicBezTo>
                      <a:pt x="9633" y="8604"/>
                      <a:pt x="9513" y="8574"/>
                      <a:pt x="9403" y="8554"/>
                    </a:cubicBezTo>
                    <a:lnTo>
                      <a:pt x="9043" y="8464"/>
                    </a:lnTo>
                    <a:cubicBezTo>
                      <a:pt x="8933" y="8444"/>
                      <a:pt x="8834" y="8414"/>
                      <a:pt x="8743" y="8374"/>
                    </a:cubicBezTo>
                    <a:lnTo>
                      <a:pt x="8683" y="8344"/>
                    </a:lnTo>
                    <a:cubicBezTo>
                      <a:pt x="8674" y="8334"/>
                      <a:pt x="8663" y="8314"/>
                      <a:pt x="8654" y="8304"/>
                    </a:cubicBezTo>
                    <a:lnTo>
                      <a:pt x="8623" y="8244"/>
                    </a:lnTo>
                    <a:cubicBezTo>
                      <a:pt x="8603" y="8194"/>
                      <a:pt x="8603" y="8134"/>
                      <a:pt x="8594" y="8074"/>
                    </a:cubicBezTo>
                    <a:cubicBezTo>
                      <a:pt x="8583" y="7925"/>
                      <a:pt x="8583" y="7785"/>
                      <a:pt x="8583" y="7635"/>
                    </a:cubicBezTo>
                    <a:cubicBezTo>
                      <a:pt x="8594" y="7565"/>
                      <a:pt x="8583" y="7485"/>
                      <a:pt x="8583" y="7405"/>
                    </a:cubicBezTo>
                    <a:cubicBezTo>
                      <a:pt x="8574" y="7365"/>
                      <a:pt x="8574" y="7315"/>
                      <a:pt x="8563" y="7275"/>
                    </a:cubicBezTo>
                    <a:cubicBezTo>
                      <a:pt x="8563" y="7225"/>
                      <a:pt x="8543" y="7175"/>
                      <a:pt x="8523" y="7125"/>
                    </a:cubicBezTo>
                    <a:cubicBezTo>
                      <a:pt x="8494" y="7055"/>
                      <a:pt x="8463" y="6995"/>
                      <a:pt x="8414" y="6935"/>
                    </a:cubicBezTo>
                    <a:cubicBezTo>
                      <a:pt x="8394" y="6895"/>
                      <a:pt x="8374" y="6866"/>
                      <a:pt x="8344" y="6826"/>
                    </a:cubicBezTo>
                    <a:cubicBezTo>
                      <a:pt x="8324" y="6795"/>
                      <a:pt x="8294" y="6766"/>
                      <a:pt x="8274" y="6735"/>
                    </a:cubicBezTo>
                    <a:cubicBezTo>
                      <a:pt x="8144" y="6626"/>
                      <a:pt x="7994" y="6535"/>
                      <a:pt x="7834" y="6476"/>
                    </a:cubicBezTo>
                    <a:cubicBezTo>
                      <a:pt x="7764" y="6446"/>
                      <a:pt x="7694" y="6436"/>
                      <a:pt x="7624" y="6416"/>
                    </a:cubicBezTo>
                    <a:cubicBezTo>
                      <a:pt x="7544" y="6396"/>
                      <a:pt x="7475" y="6366"/>
                      <a:pt x="7404" y="6346"/>
                    </a:cubicBezTo>
                    <a:cubicBezTo>
                      <a:pt x="7324" y="6316"/>
                      <a:pt x="7235" y="6296"/>
                      <a:pt x="7155" y="6286"/>
                    </a:cubicBezTo>
                    <a:cubicBezTo>
                      <a:pt x="7085" y="6276"/>
                      <a:pt x="7005" y="6276"/>
                      <a:pt x="6935" y="6276"/>
                    </a:cubicBezTo>
                    <a:cubicBezTo>
                      <a:pt x="6855" y="6266"/>
                      <a:pt x="6785" y="6256"/>
                      <a:pt x="6715" y="6256"/>
                    </a:cubicBezTo>
                    <a:lnTo>
                      <a:pt x="6425" y="6256"/>
                    </a:lnTo>
                    <a:cubicBezTo>
                      <a:pt x="6425" y="6246"/>
                      <a:pt x="6425" y="6236"/>
                      <a:pt x="6436" y="6236"/>
                    </a:cubicBezTo>
                    <a:cubicBezTo>
                      <a:pt x="6436" y="6226"/>
                      <a:pt x="6436" y="6226"/>
                      <a:pt x="6445" y="6216"/>
                    </a:cubicBezTo>
                    <a:cubicBezTo>
                      <a:pt x="6465" y="6196"/>
                      <a:pt x="6485" y="6186"/>
                      <a:pt x="6505" y="6166"/>
                    </a:cubicBezTo>
                    <a:cubicBezTo>
                      <a:pt x="6545" y="6136"/>
                      <a:pt x="6595" y="6106"/>
                      <a:pt x="6645" y="6076"/>
                    </a:cubicBezTo>
                    <a:cubicBezTo>
                      <a:pt x="6695" y="6046"/>
                      <a:pt x="6745" y="6006"/>
                      <a:pt x="6785" y="5966"/>
                    </a:cubicBezTo>
                    <a:cubicBezTo>
                      <a:pt x="6875" y="5886"/>
                      <a:pt x="6955" y="5796"/>
                      <a:pt x="7025" y="5696"/>
                    </a:cubicBezTo>
                    <a:cubicBezTo>
                      <a:pt x="7075" y="5607"/>
                      <a:pt x="7125" y="5516"/>
                      <a:pt x="7165" y="5416"/>
                    </a:cubicBezTo>
                    <a:cubicBezTo>
                      <a:pt x="7195" y="5336"/>
                      <a:pt x="7235" y="5257"/>
                      <a:pt x="7264" y="5167"/>
                    </a:cubicBezTo>
                    <a:cubicBezTo>
                      <a:pt x="7295" y="5067"/>
                      <a:pt x="7315" y="4977"/>
                      <a:pt x="7335" y="4877"/>
                    </a:cubicBezTo>
                    <a:cubicBezTo>
                      <a:pt x="7344" y="4827"/>
                      <a:pt x="7364" y="4777"/>
                      <a:pt x="7375" y="4717"/>
                    </a:cubicBezTo>
                    <a:cubicBezTo>
                      <a:pt x="7384" y="4667"/>
                      <a:pt x="7395" y="4607"/>
                      <a:pt x="7404" y="4547"/>
                    </a:cubicBezTo>
                    <a:cubicBezTo>
                      <a:pt x="7404" y="4497"/>
                      <a:pt x="7415" y="4448"/>
                      <a:pt x="7415" y="4397"/>
                    </a:cubicBezTo>
                    <a:lnTo>
                      <a:pt x="7415" y="4237"/>
                    </a:lnTo>
                    <a:cubicBezTo>
                      <a:pt x="7415" y="4177"/>
                      <a:pt x="7404" y="4117"/>
                      <a:pt x="7404" y="4057"/>
                    </a:cubicBezTo>
                    <a:lnTo>
                      <a:pt x="7375" y="3938"/>
                    </a:lnTo>
                    <a:lnTo>
                      <a:pt x="7375" y="3898"/>
                    </a:lnTo>
                    <a:lnTo>
                      <a:pt x="7375" y="3838"/>
                    </a:lnTo>
                    <a:cubicBezTo>
                      <a:pt x="7384" y="3798"/>
                      <a:pt x="7404" y="3748"/>
                      <a:pt x="7424" y="3708"/>
                    </a:cubicBezTo>
                    <a:cubicBezTo>
                      <a:pt x="7444" y="3668"/>
                      <a:pt x="7475" y="3618"/>
                      <a:pt x="7495" y="3578"/>
                    </a:cubicBezTo>
                    <a:cubicBezTo>
                      <a:pt x="7515" y="3538"/>
                      <a:pt x="7544" y="3498"/>
                      <a:pt x="7575" y="3458"/>
                    </a:cubicBezTo>
                    <a:cubicBezTo>
                      <a:pt x="7595" y="3418"/>
                      <a:pt x="7624" y="3368"/>
                      <a:pt x="7644" y="3329"/>
                    </a:cubicBezTo>
                    <a:cubicBezTo>
                      <a:pt x="7664" y="3278"/>
                      <a:pt x="7694" y="3238"/>
                      <a:pt x="7714" y="3198"/>
                    </a:cubicBezTo>
                    <a:cubicBezTo>
                      <a:pt x="7764" y="3109"/>
                      <a:pt x="7814" y="3018"/>
                      <a:pt x="7864" y="2938"/>
                    </a:cubicBezTo>
                    <a:lnTo>
                      <a:pt x="7954" y="2819"/>
                    </a:lnTo>
                    <a:cubicBezTo>
                      <a:pt x="7984" y="2779"/>
                      <a:pt x="8014" y="2739"/>
                      <a:pt x="8034" y="2699"/>
                    </a:cubicBezTo>
                    <a:cubicBezTo>
                      <a:pt x="8074" y="2649"/>
                      <a:pt x="8114" y="2599"/>
                      <a:pt x="8144" y="2549"/>
                    </a:cubicBezTo>
                    <a:cubicBezTo>
                      <a:pt x="8174" y="2499"/>
                      <a:pt x="8204" y="2439"/>
                      <a:pt x="8234" y="2389"/>
                    </a:cubicBezTo>
                    <a:cubicBezTo>
                      <a:pt x="8264" y="2349"/>
                      <a:pt x="8284" y="2299"/>
                      <a:pt x="8314" y="2249"/>
                    </a:cubicBezTo>
                    <a:cubicBezTo>
                      <a:pt x="8334" y="2219"/>
                      <a:pt x="8344" y="2189"/>
                      <a:pt x="8364" y="2169"/>
                    </a:cubicBezTo>
                    <a:cubicBezTo>
                      <a:pt x="8414" y="2179"/>
                      <a:pt x="8454" y="2199"/>
                      <a:pt x="8494" y="2209"/>
                    </a:cubicBezTo>
                    <a:cubicBezTo>
                      <a:pt x="8534" y="2219"/>
                      <a:pt x="8583" y="2229"/>
                      <a:pt x="8634" y="2239"/>
                    </a:cubicBezTo>
                    <a:cubicBezTo>
                      <a:pt x="8663" y="2242"/>
                      <a:pt x="8694" y="2243"/>
                      <a:pt x="8724" y="2243"/>
                    </a:cubicBezTo>
                    <a:cubicBezTo>
                      <a:pt x="8798" y="2243"/>
                      <a:pt x="8876" y="2236"/>
                      <a:pt x="8953" y="2229"/>
                    </a:cubicBezTo>
                    <a:cubicBezTo>
                      <a:pt x="9053" y="2209"/>
                      <a:pt x="9153" y="2189"/>
                      <a:pt x="9243" y="2169"/>
                    </a:cubicBezTo>
                    <a:cubicBezTo>
                      <a:pt x="9353" y="2139"/>
                      <a:pt x="9463" y="2110"/>
                      <a:pt x="9563" y="2070"/>
                    </a:cubicBezTo>
                    <a:cubicBezTo>
                      <a:pt x="9662" y="2030"/>
                      <a:pt x="9753" y="1990"/>
                      <a:pt x="9853" y="1959"/>
                    </a:cubicBezTo>
                    <a:cubicBezTo>
                      <a:pt x="9942" y="1919"/>
                      <a:pt x="10022" y="1879"/>
                      <a:pt x="10112" y="1850"/>
                    </a:cubicBezTo>
                    <a:cubicBezTo>
                      <a:pt x="10152" y="1830"/>
                      <a:pt x="10192" y="1810"/>
                      <a:pt x="10232" y="1779"/>
                    </a:cubicBezTo>
                    <a:lnTo>
                      <a:pt x="10232" y="1779"/>
                    </a:lnTo>
                    <a:cubicBezTo>
                      <a:pt x="10222" y="1799"/>
                      <a:pt x="10212" y="1810"/>
                      <a:pt x="10202" y="1830"/>
                    </a:cubicBezTo>
                    <a:cubicBezTo>
                      <a:pt x="10172" y="1870"/>
                      <a:pt x="10152" y="1910"/>
                      <a:pt x="10132" y="1959"/>
                    </a:cubicBezTo>
                    <a:cubicBezTo>
                      <a:pt x="10112" y="1990"/>
                      <a:pt x="10092" y="2030"/>
                      <a:pt x="10082" y="2070"/>
                    </a:cubicBezTo>
                    <a:cubicBezTo>
                      <a:pt x="10073" y="2110"/>
                      <a:pt x="10062" y="2149"/>
                      <a:pt x="10053" y="2179"/>
                    </a:cubicBezTo>
                    <a:cubicBezTo>
                      <a:pt x="10022" y="2349"/>
                      <a:pt x="10022" y="2519"/>
                      <a:pt x="10013" y="2689"/>
                    </a:cubicBezTo>
                    <a:cubicBezTo>
                      <a:pt x="10013" y="2849"/>
                      <a:pt x="10013" y="3018"/>
                      <a:pt x="10022" y="3178"/>
                    </a:cubicBezTo>
                    <a:cubicBezTo>
                      <a:pt x="10042" y="3338"/>
                      <a:pt x="10062" y="3488"/>
                      <a:pt x="10102" y="3638"/>
                    </a:cubicBezTo>
                    <a:cubicBezTo>
                      <a:pt x="10112" y="3708"/>
                      <a:pt x="10132" y="3768"/>
                      <a:pt x="10152" y="3828"/>
                    </a:cubicBezTo>
                    <a:cubicBezTo>
                      <a:pt x="10182" y="3908"/>
                      <a:pt x="10212" y="3978"/>
                      <a:pt x="10242" y="4048"/>
                    </a:cubicBezTo>
                    <a:cubicBezTo>
                      <a:pt x="10272" y="4128"/>
                      <a:pt x="10292" y="4208"/>
                      <a:pt x="10312" y="4297"/>
                    </a:cubicBezTo>
                    <a:cubicBezTo>
                      <a:pt x="10322" y="4368"/>
                      <a:pt x="10342" y="4437"/>
                      <a:pt x="10342" y="4508"/>
                    </a:cubicBezTo>
                    <a:cubicBezTo>
                      <a:pt x="10352" y="4587"/>
                      <a:pt x="10362" y="4657"/>
                      <a:pt x="10372" y="4727"/>
                    </a:cubicBezTo>
                    <a:cubicBezTo>
                      <a:pt x="10382" y="4777"/>
                      <a:pt x="10402" y="4827"/>
                      <a:pt x="10412" y="4877"/>
                    </a:cubicBezTo>
                    <a:cubicBezTo>
                      <a:pt x="10432" y="4917"/>
                      <a:pt x="10442" y="4957"/>
                      <a:pt x="10462" y="4987"/>
                    </a:cubicBezTo>
                    <a:cubicBezTo>
                      <a:pt x="10522" y="5117"/>
                      <a:pt x="10582" y="5247"/>
                      <a:pt x="10652" y="5367"/>
                    </a:cubicBezTo>
                    <a:cubicBezTo>
                      <a:pt x="10722" y="5496"/>
                      <a:pt x="10792" y="5627"/>
                      <a:pt x="10892" y="5736"/>
                    </a:cubicBezTo>
                    <a:lnTo>
                      <a:pt x="11012" y="5886"/>
                    </a:lnTo>
                    <a:cubicBezTo>
                      <a:pt x="11061" y="5936"/>
                      <a:pt x="11092" y="5986"/>
                      <a:pt x="11132" y="6036"/>
                    </a:cubicBezTo>
                    <a:cubicBezTo>
                      <a:pt x="11241" y="6196"/>
                      <a:pt x="11331" y="6356"/>
                      <a:pt x="11441" y="6506"/>
                    </a:cubicBezTo>
                    <a:cubicBezTo>
                      <a:pt x="11501" y="6575"/>
                      <a:pt x="11551" y="6646"/>
                      <a:pt x="11611" y="6715"/>
                    </a:cubicBezTo>
                    <a:cubicBezTo>
                      <a:pt x="11661" y="6786"/>
                      <a:pt x="11711" y="6846"/>
                      <a:pt x="11761" y="6906"/>
                    </a:cubicBezTo>
                    <a:cubicBezTo>
                      <a:pt x="11801" y="6975"/>
                      <a:pt x="11841" y="7035"/>
                      <a:pt x="11881" y="7105"/>
                    </a:cubicBezTo>
                    <a:cubicBezTo>
                      <a:pt x="11921" y="7175"/>
                      <a:pt x="11971" y="7245"/>
                      <a:pt x="12021" y="7315"/>
                    </a:cubicBezTo>
                    <a:cubicBezTo>
                      <a:pt x="12060" y="7375"/>
                      <a:pt x="12111" y="7435"/>
                      <a:pt x="12171" y="7495"/>
                    </a:cubicBezTo>
                    <a:cubicBezTo>
                      <a:pt x="12220" y="7545"/>
                      <a:pt x="12271" y="7605"/>
                      <a:pt x="12320" y="7665"/>
                    </a:cubicBezTo>
                    <a:lnTo>
                      <a:pt x="12471" y="7845"/>
                    </a:lnTo>
                    <a:cubicBezTo>
                      <a:pt x="12520" y="7905"/>
                      <a:pt x="12580" y="7954"/>
                      <a:pt x="12640" y="8005"/>
                    </a:cubicBezTo>
                    <a:cubicBezTo>
                      <a:pt x="12750" y="8114"/>
                      <a:pt x="12870" y="8214"/>
                      <a:pt x="12990" y="8314"/>
                    </a:cubicBezTo>
                    <a:cubicBezTo>
                      <a:pt x="13040" y="8364"/>
                      <a:pt x="13090" y="8404"/>
                      <a:pt x="13140" y="8444"/>
                    </a:cubicBezTo>
                    <a:cubicBezTo>
                      <a:pt x="13259" y="8544"/>
                      <a:pt x="13379" y="8654"/>
                      <a:pt x="13510" y="8734"/>
                    </a:cubicBezTo>
                    <a:cubicBezTo>
                      <a:pt x="13630" y="8814"/>
                      <a:pt x="13769" y="8884"/>
                      <a:pt x="13899" y="8944"/>
                    </a:cubicBezTo>
                    <a:cubicBezTo>
                      <a:pt x="13979" y="8984"/>
                      <a:pt x="14069" y="9024"/>
                      <a:pt x="14149" y="9064"/>
                    </a:cubicBezTo>
                    <a:cubicBezTo>
                      <a:pt x="14219" y="9093"/>
                      <a:pt x="14289" y="9124"/>
                      <a:pt x="14369" y="9144"/>
                    </a:cubicBezTo>
                    <a:cubicBezTo>
                      <a:pt x="14439" y="9173"/>
                      <a:pt x="14518" y="9193"/>
                      <a:pt x="14598" y="9213"/>
                    </a:cubicBezTo>
                    <a:cubicBezTo>
                      <a:pt x="14669" y="9233"/>
                      <a:pt x="14749" y="9253"/>
                      <a:pt x="14829" y="9273"/>
                    </a:cubicBezTo>
                    <a:cubicBezTo>
                      <a:pt x="14968" y="9313"/>
                      <a:pt x="15118" y="9344"/>
                      <a:pt x="15268" y="9373"/>
                    </a:cubicBezTo>
                    <a:cubicBezTo>
                      <a:pt x="15428" y="9403"/>
                      <a:pt x="15588" y="9413"/>
                      <a:pt x="15757" y="9423"/>
                    </a:cubicBezTo>
                    <a:cubicBezTo>
                      <a:pt x="16014" y="9432"/>
                      <a:pt x="16271" y="9455"/>
                      <a:pt x="16528" y="9455"/>
                    </a:cubicBezTo>
                    <a:cubicBezTo>
                      <a:pt x="16571" y="9455"/>
                      <a:pt x="16614" y="9455"/>
                      <a:pt x="16657" y="9453"/>
                    </a:cubicBezTo>
                    <a:cubicBezTo>
                      <a:pt x="16817" y="9453"/>
                      <a:pt x="16976" y="9443"/>
                      <a:pt x="17136" y="9433"/>
                    </a:cubicBezTo>
                    <a:cubicBezTo>
                      <a:pt x="17287" y="9433"/>
                      <a:pt x="17436" y="9433"/>
                      <a:pt x="17586" y="9413"/>
                    </a:cubicBezTo>
                    <a:cubicBezTo>
                      <a:pt x="17756" y="9403"/>
                      <a:pt x="17926" y="9373"/>
                      <a:pt x="18095" y="9353"/>
                    </a:cubicBezTo>
                    <a:cubicBezTo>
                      <a:pt x="18255" y="9333"/>
                      <a:pt x="18415" y="9324"/>
                      <a:pt x="18565" y="9293"/>
                    </a:cubicBezTo>
                    <a:cubicBezTo>
                      <a:pt x="18645" y="9284"/>
                      <a:pt x="18725" y="9273"/>
                      <a:pt x="18795" y="9253"/>
                    </a:cubicBezTo>
                    <a:cubicBezTo>
                      <a:pt x="18885" y="9244"/>
                      <a:pt x="18975" y="9224"/>
                      <a:pt x="19065" y="9193"/>
                    </a:cubicBezTo>
                    <a:cubicBezTo>
                      <a:pt x="19215" y="9164"/>
                      <a:pt x="19374" y="9113"/>
                      <a:pt x="19525" y="9064"/>
                    </a:cubicBezTo>
                    <a:cubicBezTo>
                      <a:pt x="19685" y="9013"/>
                      <a:pt x="19844" y="8944"/>
                      <a:pt x="20004" y="8884"/>
                    </a:cubicBezTo>
                    <a:lnTo>
                      <a:pt x="20214" y="8794"/>
                    </a:lnTo>
                    <a:cubicBezTo>
                      <a:pt x="20284" y="8764"/>
                      <a:pt x="20354" y="8744"/>
                      <a:pt x="20424" y="8714"/>
                    </a:cubicBezTo>
                    <a:cubicBezTo>
                      <a:pt x="20573" y="8654"/>
                      <a:pt x="20713" y="8584"/>
                      <a:pt x="20844" y="8504"/>
                    </a:cubicBezTo>
                    <a:cubicBezTo>
                      <a:pt x="20983" y="8424"/>
                      <a:pt x="21123" y="8344"/>
                      <a:pt x="21263" y="8254"/>
                    </a:cubicBezTo>
                    <a:cubicBezTo>
                      <a:pt x="21393" y="8174"/>
                      <a:pt x="21523" y="8074"/>
                      <a:pt x="21653" y="7974"/>
                    </a:cubicBezTo>
                    <a:cubicBezTo>
                      <a:pt x="21772" y="7874"/>
                      <a:pt x="21903" y="7785"/>
                      <a:pt x="22023" y="7685"/>
                    </a:cubicBezTo>
                    <a:cubicBezTo>
                      <a:pt x="22083" y="7635"/>
                      <a:pt x="22143" y="7585"/>
                      <a:pt x="22202" y="7545"/>
                    </a:cubicBezTo>
                    <a:cubicBezTo>
                      <a:pt x="22262" y="7495"/>
                      <a:pt x="22322" y="7445"/>
                      <a:pt x="22372" y="7395"/>
                    </a:cubicBezTo>
                    <a:cubicBezTo>
                      <a:pt x="22402" y="7375"/>
                      <a:pt x="22422" y="7355"/>
                      <a:pt x="22442" y="7335"/>
                    </a:cubicBezTo>
                    <a:cubicBezTo>
                      <a:pt x="22492" y="7285"/>
                      <a:pt x="22532" y="7225"/>
                      <a:pt x="22562" y="7155"/>
                    </a:cubicBezTo>
                    <a:cubicBezTo>
                      <a:pt x="22602" y="7085"/>
                      <a:pt x="22642" y="6995"/>
                      <a:pt x="22672" y="6915"/>
                    </a:cubicBezTo>
                    <a:cubicBezTo>
                      <a:pt x="22702" y="6846"/>
                      <a:pt x="22732" y="6786"/>
                      <a:pt x="22752" y="6715"/>
                    </a:cubicBezTo>
                    <a:cubicBezTo>
                      <a:pt x="22772" y="6626"/>
                      <a:pt x="22792" y="6535"/>
                      <a:pt x="22802" y="6446"/>
                    </a:cubicBezTo>
                    <a:cubicBezTo>
                      <a:pt x="22802" y="6396"/>
                      <a:pt x="22812" y="6336"/>
                      <a:pt x="22812" y="6276"/>
                    </a:cubicBezTo>
                    <a:cubicBezTo>
                      <a:pt x="22832" y="6256"/>
                      <a:pt x="22852" y="6226"/>
                      <a:pt x="22872" y="6206"/>
                    </a:cubicBezTo>
                    <a:cubicBezTo>
                      <a:pt x="22892" y="6166"/>
                      <a:pt x="22902" y="6136"/>
                      <a:pt x="22911" y="6106"/>
                    </a:cubicBezTo>
                    <a:cubicBezTo>
                      <a:pt x="22931" y="6046"/>
                      <a:pt x="22942" y="5996"/>
                      <a:pt x="22962" y="5946"/>
                    </a:cubicBezTo>
                    <a:cubicBezTo>
                      <a:pt x="22971" y="5876"/>
                      <a:pt x="22991" y="5806"/>
                      <a:pt x="23002" y="5747"/>
                    </a:cubicBezTo>
                    <a:cubicBezTo>
                      <a:pt x="23011" y="5687"/>
                      <a:pt x="23011" y="5627"/>
                      <a:pt x="23022" y="5576"/>
                    </a:cubicBezTo>
                    <a:cubicBezTo>
                      <a:pt x="23031" y="5516"/>
                      <a:pt x="23031" y="5456"/>
                      <a:pt x="23042" y="5396"/>
                    </a:cubicBezTo>
                    <a:lnTo>
                      <a:pt x="23042" y="5217"/>
                    </a:lnTo>
                    <a:lnTo>
                      <a:pt x="23042" y="5047"/>
                    </a:lnTo>
                    <a:cubicBezTo>
                      <a:pt x="23031" y="4987"/>
                      <a:pt x="23031" y="4917"/>
                      <a:pt x="23011" y="4847"/>
                    </a:cubicBezTo>
                    <a:cubicBezTo>
                      <a:pt x="23002" y="4797"/>
                      <a:pt x="22991" y="4737"/>
                      <a:pt x="22971" y="4687"/>
                    </a:cubicBezTo>
                    <a:cubicBezTo>
                      <a:pt x="22951" y="4637"/>
                      <a:pt x="22931" y="4587"/>
                      <a:pt x="22922" y="4528"/>
                    </a:cubicBezTo>
                    <a:cubicBezTo>
                      <a:pt x="22902" y="4468"/>
                      <a:pt x="22882" y="4417"/>
                      <a:pt x="22872" y="4357"/>
                    </a:cubicBezTo>
                    <a:cubicBezTo>
                      <a:pt x="22852" y="4297"/>
                      <a:pt x="22822" y="4237"/>
                      <a:pt x="22792" y="4177"/>
                    </a:cubicBezTo>
                    <a:cubicBezTo>
                      <a:pt x="22732" y="4077"/>
                      <a:pt x="22672" y="3978"/>
                      <a:pt x="22612" y="3888"/>
                    </a:cubicBezTo>
                    <a:cubicBezTo>
                      <a:pt x="22582" y="3838"/>
                      <a:pt x="22542" y="3778"/>
                      <a:pt x="22502" y="3738"/>
                    </a:cubicBezTo>
                    <a:cubicBezTo>
                      <a:pt x="22472" y="3688"/>
                      <a:pt x="22432" y="3648"/>
                      <a:pt x="22392" y="3598"/>
                    </a:cubicBezTo>
                    <a:cubicBezTo>
                      <a:pt x="22342" y="3558"/>
                      <a:pt x="22302" y="3528"/>
                      <a:pt x="22262" y="3488"/>
                    </a:cubicBezTo>
                    <a:cubicBezTo>
                      <a:pt x="22212" y="3438"/>
                      <a:pt x="22172" y="3398"/>
                      <a:pt x="22143" y="3348"/>
                    </a:cubicBezTo>
                    <a:cubicBezTo>
                      <a:pt x="22103" y="3298"/>
                      <a:pt x="22072" y="3258"/>
                      <a:pt x="22032" y="3218"/>
                    </a:cubicBezTo>
                    <a:lnTo>
                      <a:pt x="21912" y="3098"/>
                    </a:lnTo>
                    <a:cubicBezTo>
                      <a:pt x="21872" y="3058"/>
                      <a:pt x="21832" y="3018"/>
                      <a:pt x="21792" y="2969"/>
                    </a:cubicBezTo>
                    <a:cubicBezTo>
                      <a:pt x="21752" y="2929"/>
                      <a:pt x="21723" y="2889"/>
                      <a:pt x="21673" y="2849"/>
                    </a:cubicBezTo>
                    <a:cubicBezTo>
                      <a:pt x="21593" y="2769"/>
                      <a:pt x="21493" y="2689"/>
                      <a:pt x="21383" y="2619"/>
                    </a:cubicBezTo>
                    <a:lnTo>
                      <a:pt x="21233" y="2529"/>
                    </a:lnTo>
                    <a:cubicBezTo>
                      <a:pt x="21183" y="2499"/>
                      <a:pt x="21133" y="2469"/>
                      <a:pt x="21073" y="2439"/>
                    </a:cubicBezTo>
                    <a:cubicBezTo>
                      <a:pt x="21023" y="2419"/>
                      <a:pt x="20963" y="2389"/>
                      <a:pt x="20913" y="2359"/>
                    </a:cubicBezTo>
                    <a:cubicBezTo>
                      <a:pt x="20864" y="2329"/>
                      <a:pt x="20813" y="2299"/>
                      <a:pt x="20773" y="2259"/>
                    </a:cubicBezTo>
                    <a:cubicBezTo>
                      <a:pt x="20664" y="2199"/>
                      <a:pt x="20564" y="2139"/>
                      <a:pt x="20464" y="2079"/>
                    </a:cubicBezTo>
                    <a:cubicBezTo>
                      <a:pt x="20354" y="2019"/>
                      <a:pt x="20234" y="1970"/>
                      <a:pt x="20124" y="1919"/>
                    </a:cubicBezTo>
                    <a:cubicBezTo>
                      <a:pt x="20004" y="1870"/>
                      <a:pt x="19894" y="1830"/>
                      <a:pt x="19774" y="1779"/>
                    </a:cubicBezTo>
                    <a:cubicBezTo>
                      <a:pt x="19665" y="1739"/>
                      <a:pt x="19554" y="1690"/>
                      <a:pt x="19445" y="1659"/>
                    </a:cubicBezTo>
                    <a:lnTo>
                      <a:pt x="19265" y="1600"/>
                    </a:lnTo>
                    <a:lnTo>
                      <a:pt x="19085" y="1570"/>
                    </a:lnTo>
                    <a:cubicBezTo>
                      <a:pt x="18955" y="1540"/>
                      <a:pt x="18825" y="1520"/>
                      <a:pt x="18695" y="1500"/>
                    </a:cubicBezTo>
                    <a:cubicBezTo>
                      <a:pt x="18585" y="1490"/>
                      <a:pt x="18466" y="1460"/>
                      <a:pt x="18355" y="1450"/>
                    </a:cubicBezTo>
                    <a:cubicBezTo>
                      <a:pt x="18235" y="1430"/>
                      <a:pt x="18106" y="1420"/>
                      <a:pt x="17986" y="1410"/>
                    </a:cubicBezTo>
                    <a:cubicBezTo>
                      <a:pt x="17866" y="1400"/>
                      <a:pt x="17746" y="1400"/>
                      <a:pt x="17636" y="1400"/>
                    </a:cubicBezTo>
                    <a:lnTo>
                      <a:pt x="17287" y="1400"/>
                    </a:lnTo>
                    <a:cubicBezTo>
                      <a:pt x="17256" y="1390"/>
                      <a:pt x="17236" y="1390"/>
                      <a:pt x="17216" y="1390"/>
                    </a:cubicBezTo>
                    <a:cubicBezTo>
                      <a:pt x="17147" y="1390"/>
                      <a:pt x="17067" y="1400"/>
                      <a:pt x="16987" y="1400"/>
                    </a:cubicBezTo>
                    <a:cubicBezTo>
                      <a:pt x="16896" y="1410"/>
                      <a:pt x="16807" y="1410"/>
                      <a:pt x="16707" y="1420"/>
                    </a:cubicBezTo>
                    <a:lnTo>
                      <a:pt x="16687" y="1420"/>
                    </a:lnTo>
                    <a:cubicBezTo>
                      <a:pt x="16497" y="1440"/>
                      <a:pt x="16317" y="1460"/>
                      <a:pt x="16128" y="1490"/>
                    </a:cubicBezTo>
                    <a:cubicBezTo>
                      <a:pt x="16037" y="1510"/>
                      <a:pt x="15948" y="1530"/>
                      <a:pt x="15857" y="1560"/>
                    </a:cubicBezTo>
                    <a:cubicBezTo>
                      <a:pt x="15817" y="1570"/>
                      <a:pt x="15768" y="1580"/>
                      <a:pt x="15728" y="1600"/>
                    </a:cubicBezTo>
                    <a:cubicBezTo>
                      <a:pt x="15688" y="1610"/>
                      <a:pt x="15657" y="1620"/>
                      <a:pt x="15628" y="1630"/>
                    </a:cubicBezTo>
                    <a:cubicBezTo>
                      <a:pt x="15598" y="1610"/>
                      <a:pt x="15578" y="1600"/>
                      <a:pt x="15558" y="1580"/>
                    </a:cubicBezTo>
                    <a:cubicBezTo>
                      <a:pt x="15488" y="1520"/>
                      <a:pt x="15418" y="1460"/>
                      <a:pt x="15338" y="1410"/>
                    </a:cubicBezTo>
                    <a:cubicBezTo>
                      <a:pt x="15268" y="1350"/>
                      <a:pt x="15188" y="1300"/>
                      <a:pt x="15118" y="1240"/>
                    </a:cubicBezTo>
                    <a:cubicBezTo>
                      <a:pt x="15028" y="1190"/>
                      <a:pt x="14948" y="1130"/>
                      <a:pt x="14858" y="1080"/>
                    </a:cubicBezTo>
                    <a:cubicBezTo>
                      <a:pt x="14778" y="1030"/>
                      <a:pt x="14709" y="980"/>
                      <a:pt x="14629" y="930"/>
                    </a:cubicBezTo>
                    <a:cubicBezTo>
                      <a:pt x="14549" y="871"/>
                      <a:pt x="14469" y="820"/>
                      <a:pt x="14389" y="771"/>
                    </a:cubicBezTo>
                    <a:cubicBezTo>
                      <a:pt x="14309" y="720"/>
                      <a:pt x="14219" y="671"/>
                      <a:pt x="14139" y="631"/>
                    </a:cubicBezTo>
                    <a:cubicBezTo>
                      <a:pt x="14049" y="580"/>
                      <a:pt x="13959" y="531"/>
                      <a:pt x="13859" y="491"/>
                    </a:cubicBezTo>
                    <a:cubicBezTo>
                      <a:pt x="13819" y="471"/>
                      <a:pt x="13779" y="460"/>
                      <a:pt x="13729" y="451"/>
                    </a:cubicBezTo>
                    <a:cubicBezTo>
                      <a:pt x="13690" y="431"/>
                      <a:pt x="13639" y="421"/>
                      <a:pt x="13599" y="411"/>
                    </a:cubicBezTo>
                    <a:cubicBezTo>
                      <a:pt x="13550" y="401"/>
                      <a:pt x="13490" y="391"/>
                      <a:pt x="13439" y="381"/>
                    </a:cubicBezTo>
                    <a:lnTo>
                      <a:pt x="13370" y="381"/>
                    </a:lnTo>
                    <a:cubicBezTo>
                      <a:pt x="13339" y="381"/>
                      <a:pt x="13299" y="381"/>
                      <a:pt x="13270" y="391"/>
                    </a:cubicBezTo>
                    <a:lnTo>
                      <a:pt x="13250" y="391"/>
                    </a:lnTo>
                    <a:cubicBezTo>
                      <a:pt x="13190" y="391"/>
                      <a:pt x="13140" y="401"/>
                      <a:pt x="13080" y="411"/>
                    </a:cubicBezTo>
                    <a:cubicBezTo>
                      <a:pt x="13030" y="421"/>
                      <a:pt x="12990" y="431"/>
                      <a:pt x="12940" y="451"/>
                    </a:cubicBezTo>
                    <a:cubicBezTo>
                      <a:pt x="12840" y="480"/>
                      <a:pt x="12740" y="520"/>
                      <a:pt x="12640" y="551"/>
                    </a:cubicBezTo>
                    <a:cubicBezTo>
                      <a:pt x="12451" y="631"/>
                      <a:pt x="12251" y="700"/>
                      <a:pt x="12060" y="780"/>
                    </a:cubicBezTo>
                    <a:cubicBezTo>
                      <a:pt x="11901" y="840"/>
                      <a:pt x="11751" y="891"/>
                      <a:pt x="11601" y="950"/>
                    </a:cubicBezTo>
                    <a:cubicBezTo>
                      <a:pt x="11571" y="960"/>
                      <a:pt x="11541" y="980"/>
                      <a:pt x="11521" y="990"/>
                    </a:cubicBezTo>
                    <a:cubicBezTo>
                      <a:pt x="11501" y="970"/>
                      <a:pt x="11481" y="950"/>
                      <a:pt x="11471" y="930"/>
                    </a:cubicBezTo>
                    <a:cubicBezTo>
                      <a:pt x="11441" y="911"/>
                      <a:pt x="11431" y="880"/>
                      <a:pt x="11411" y="860"/>
                    </a:cubicBezTo>
                    <a:cubicBezTo>
                      <a:pt x="11391" y="831"/>
                      <a:pt x="11381" y="811"/>
                      <a:pt x="11361" y="780"/>
                    </a:cubicBezTo>
                    <a:cubicBezTo>
                      <a:pt x="11351" y="780"/>
                      <a:pt x="11351" y="771"/>
                      <a:pt x="11341" y="760"/>
                    </a:cubicBezTo>
                    <a:cubicBezTo>
                      <a:pt x="11341" y="691"/>
                      <a:pt x="11351" y="620"/>
                      <a:pt x="11351" y="560"/>
                    </a:cubicBezTo>
                    <a:cubicBezTo>
                      <a:pt x="11351" y="511"/>
                      <a:pt x="11341" y="460"/>
                      <a:pt x="11331" y="421"/>
                    </a:cubicBezTo>
                    <a:cubicBezTo>
                      <a:pt x="11321" y="391"/>
                      <a:pt x="11311" y="361"/>
                      <a:pt x="11301" y="341"/>
                    </a:cubicBezTo>
                    <a:cubicBezTo>
                      <a:pt x="11281" y="311"/>
                      <a:pt x="11261" y="281"/>
                      <a:pt x="11232" y="251"/>
                    </a:cubicBezTo>
                    <a:cubicBezTo>
                      <a:pt x="11201" y="211"/>
                      <a:pt x="11152" y="171"/>
                      <a:pt x="11101" y="141"/>
                    </a:cubicBezTo>
                    <a:cubicBezTo>
                      <a:pt x="11052" y="101"/>
                      <a:pt x="11001" y="71"/>
                      <a:pt x="10952" y="61"/>
                    </a:cubicBezTo>
                    <a:cubicBezTo>
                      <a:pt x="10892" y="41"/>
                      <a:pt x="10841" y="31"/>
                      <a:pt x="10792" y="31"/>
                    </a:cubicBezTo>
                    <a:cubicBezTo>
                      <a:pt x="10742" y="21"/>
                      <a:pt x="10682" y="21"/>
                      <a:pt x="10632" y="21"/>
                    </a:cubicBezTo>
                    <a:cubicBezTo>
                      <a:pt x="10582" y="11"/>
                      <a:pt x="10532" y="11"/>
                      <a:pt x="10482" y="11"/>
                    </a:cubicBezTo>
                    <a:cubicBezTo>
                      <a:pt x="10422" y="1"/>
                      <a:pt x="10362" y="1"/>
                      <a:pt x="10312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64" name="Google Shape;1564;p50"/>
              <p:cNvSpPr/>
              <p:nvPr/>
            </p:nvSpPr>
            <p:spPr>
              <a:xfrm>
                <a:off x="5330900" y="4588275"/>
                <a:ext cx="20750" cy="15750"/>
              </a:xfrm>
              <a:custGeom>
                <a:avLst/>
                <a:gdLst/>
                <a:ahLst/>
                <a:cxnLst/>
                <a:rect l="l" t="t" r="r" b="b"/>
                <a:pathLst>
                  <a:path w="830" h="630" extrusionOk="0">
                    <a:moveTo>
                      <a:pt x="470" y="150"/>
                    </a:moveTo>
                    <a:cubicBezTo>
                      <a:pt x="500" y="160"/>
                      <a:pt x="530" y="170"/>
                      <a:pt x="550" y="180"/>
                    </a:cubicBezTo>
                    <a:cubicBezTo>
                      <a:pt x="580" y="190"/>
                      <a:pt x="600" y="200"/>
                      <a:pt x="620" y="220"/>
                    </a:cubicBezTo>
                    <a:lnTo>
                      <a:pt x="669" y="270"/>
                    </a:lnTo>
                    <a:cubicBezTo>
                      <a:pt x="669" y="280"/>
                      <a:pt x="680" y="290"/>
                      <a:pt x="689" y="310"/>
                    </a:cubicBezTo>
                    <a:cubicBezTo>
                      <a:pt x="689" y="320"/>
                      <a:pt x="689" y="340"/>
                      <a:pt x="700" y="360"/>
                    </a:cubicBezTo>
                    <a:lnTo>
                      <a:pt x="700" y="390"/>
                    </a:lnTo>
                    <a:lnTo>
                      <a:pt x="689" y="400"/>
                    </a:lnTo>
                    <a:lnTo>
                      <a:pt x="689" y="410"/>
                    </a:lnTo>
                    <a:cubicBezTo>
                      <a:pt x="680" y="420"/>
                      <a:pt x="669" y="420"/>
                      <a:pt x="660" y="430"/>
                    </a:cubicBezTo>
                    <a:cubicBezTo>
                      <a:pt x="620" y="460"/>
                      <a:pt x="580" y="480"/>
                      <a:pt x="540" y="500"/>
                    </a:cubicBezTo>
                    <a:cubicBezTo>
                      <a:pt x="500" y="510"/>
                      <a:pt x="460" y="520"/>
                      <a:pt x="420" y="520"/>
                    </a:cubicBezTo>
                    <a:lnTo>
                      <a:pt x="400" y="520"/>
                    </a:lnTo>
                    <a:cubicBezTo>
                      <a:pt x="400" y="510"/>
                      <a:pt x="380" y="500"/>
                      <a:pt x="370" y="500"/>
                    </a:cubicBezTo>
                    <a:lnTo>
                      <a:pt x="320" y="500"/>
                    </a:lnTo>
                    <a:cubicBezTo>
                      <a:pt x="290" y="490"/>
                      <a:pt x="260" y="480"/>
                      <a:pt x="240" y="470"/>
                    </a:cubicBezTo>
                    <a:cubicBezTo>
                      <a:pt x="220" y="460"/>
                      <a:pt x="200" y="450"/>
                      <a:pt x="180" y="430"/>
                    </a:cubicBezTo>
                    <a:cubicBezTo>
                      <a:pt x="170" y="430"/>
                      <a:pt x="170" y="420"/>
                      <a:pt x="160" y="420"/>
                    </a:cubicBezTo>
                    <a:lnTo>
                      <a:pt x="160" y="410"/>
                    </a:lnTo>
                    <a:cubicBezTo>
                      <a:pt x="160" y="400"/>
                      <a:pt x="160" y="390"/>
                      <a:pt x="150" y="390"/>
                    </a:cubicBezTo>
                    <a:cubicBezTo>
                      <a:pt x="150" y="380"/>
                      <a:pt x="150" y="370"/>
                      <a:pt x="160" y="360"/>
                    </a:cubicBezTo>
                    <a:cubicBezTo>
                      <a:pt x="160" y="330"/>
                      <a:pt x="170" y="300"/>
                      <a:pt x="180" y="280"/>
                    </a:cubicBezTo>
                    <a:cubicBezTo>
                      <a:pt x="190" y="260"/>
                      <a:pt x="200" y="250"/>
                      <a:pt x="210" y="240"/>
                    </a:cubicBezTo>
                    <a:cubicBezTo>
                      <a:pt x="220" y="220"/>
                      <a:pt x="230" y="210"/>
                      <a:pt x="240" y="200"/>
                    </a:cubicBezTo>
                    <a:cubicBezTo>
                      <a:pt x="260" y="190"/>
                      <a:pt x="270" y="190"/>
                      <a:pt x="280" y="180"/>
                    </a:cubicBezTo>
                    <a:lnTo>
                      <a:pt x="400" y="150"/>
                    </a:lnTo>
                    <a:close/>
                    <a:moveTo>
                      <a:pt x="440" y="1"/>
                    </a:moveTo>
                    <a:cubicBezTo>
                      <a:pt x="420" y="1"/>
                      <a:pt x="400" y="10"/>
                      <a:pt x="370" y="10"/>
                    </a:cubicBezTo>
                    <a:cubicBezTo>
                      <a:pt x="350" y="10"/>
                      <a:pt x="320" y="21"/>
                      <a:pt x="290" y="30"/>
                    </a:cubicBezTo>
                    <a:cubicBezTo>
                      <a:pt x="270" y="41"/>
                      <a:pt x="250" y="41"/>
                      <a:pt x="240" y="50"/>
                    </a:cubicBezTo>
                    <a:cubicBezTo>
                      <a:pt x="230" y="50"/>
                      <a:pt x="220" y="61"/>
                      <a:pt x="220" y="61"/>
                    </a:cubicBezTo>
                    <a:lnTo>
                      <a:pt x="160" y="90"/>
                    </a:lnTo>
                    <a:cubicBezTo>
                      <a:pt x="150" y="101"/>
                      <a:pt x="140" y="120"/>
                      <a:pt x="130" y="130"/>
                    </a:cubicBezTo>
                    <a:cubicBezTo>
                      <a:pt x="120" y="130"/>
                      <a:pt x="120" y="140"/>
                      <a:pt x="120" y="140"/>
                    </a:cubicBezTo>
                    <a:lnTo>
                      <a:pt x="110" y="150"/>
                    </a:lnTo>
                    <a:lnTo>
                      <a:pt x="100" y="160"/>
                    </a:lnTo>
                    <a:cubicBezTo>
                      <a:pt x="80" y="170"/>
                      <a:pt x="70" y="180"/>
                      <a:pt x="50" y="200"/>
                    </a:cubicBezTo>
                    <a:cubicBezTo>
                      <a:pt x="40" y="220"/>
                      <a:pt x="30" y="240"/>
                      <a:pt x="20" y="270"/>
                    </a:cubicBezTo>
                    <a:cubicBezTo>
                      <a:pt x="20" y="280"/>
                      <a:pt x="10" y="290"/>
                      <a:pt x="10" y="310"/>
                    </a:cubicBezTo>
                    <a:cubicBezTo>
                      <a:pt x="0" y="340"/>
                      <a:pt x="0" y="380"/>
                      <a:pt x="20" y="410"/>
                    </a:cubicBezTo>
                    <a:cubicBezTo>
                      <a:pt x="30" y="430"/>
                      <a:pt x="50" y="460"/>
                      <a:pt x="60" y="480"/>
                    </a:cubicBezTo>
                    <a:cubicBezTo>
                      <a:pt x="90" y="500"/>
                      <a:pt x="110" y="510"/>
                      <a:pt x="140" y="530"/>
                    </a:cubicBezTo>
                    <a:cubicBezTo>
                      <a:pt x="160" y="550"/>
                      <a:pt x="180" y="560"/>
                      <a:pt x="200" y="580"/>
                    </a:cubicBezTo>
                    <a:cubicBezTo>
                      <a:pt x="220" y="580"/>
                      <a:pt x="240" y="590"/>
                      <a:pt x="250" y="600"/>
                    </a:cubicBezTo>
                    <a:cubicBezTo>
                      <a:pt x="270" y="610"/>
                      <a:pt x="300" y="620"/>
                      <a:pt x="320" y="620"/>
                    </a:cubicBezTo>
                    <a:cubicBezTo>
                      <a:pt x="340" y="620"/>
                      <a:pt x="360" y="630"/>
                      <a:pt x="380" y="630"/>
                    </a:cubicBezTo>
                    <a:lnTo>
                      <a:pt x="480" y="630"/>
                    </a:lnTo>
                    <a:cubicBezTo>
                      <a:pt x="510" y="620"/>
                      <a:pt x="540" y="610"/>
                      <a:pt x="580" y="600"/>
                    </a:cubicBezTo>
                    <a:cubicBezTo>
                      <a:pt x="590" y="600"/>
                      <a:pt x="590" y="600"/>
                      <a:pt x="600" y="590"/>
                    </a:cubicBezTo>
                    <a:cubicBezTo>
                      <a:pt x="660" y="570"/>
                      <a:pt x="709" y="540"/>
                      <a:pt x="760" y="500"/>
                    </a:cubicBezTo>
                    <a:cubicBezTo>
                      <a:pt x="780" y="490"/>
                      <a:pt x="789" y="470"/>
                      <a:pt x="809" y="450"/>
                    </a:cubicBezTo>
                    <a:cubicBezTo>
                      <a:pt x="809" y="430"/>
                      <a:pt x="820" y="410"/>
                      <a:pt x="820" y="390"/>
                    </a:cubicBezTo>
                    <a:cubicBezTo>
                      <a:pt x="829" y="380"/>
                      <a:pt x="829" y="370"/>
                      <a:pt x="829" y="350"/>
                    </a:cubicBezTo>
                    <a:cubicBezTo>
                      <a:pt x="829" y="330"/>
                      <a:pt x="820" y="320"/>
                      <a:pt x="820" y="300"/>
                    </a:cubicBezTo>
                    <a:cubicBezTo>
                      <a:pt x="820" y="270"/>
                      <a:pt x="809" y="240"/>
                      <a:pt x="800" y="220"/>
                    </a:cubicBezTo>
                    <a:cubicBezTo>
                      <a:pt x="760" y="160"/>
                      <a:pt x="720" y="110"/>
                      <a:pt x="660" y="70"/>
                    </a:cubicBezTo>
                    <a:cubicBezTo>
                      <a:pt x="640" y="50"/>
                      <a:pt x="600" y="41"/>
                      <a:pt x="570" y="30"/>
                    </a:cubicBezTo>
                    <a:cubicBezTo>
                      <a:pt x="540" y="21"/>
                      <a:pt x="510" y="10"/>
                      <a:pt x="470" y="10"/>
                    </a:cubicBezTo>
                    <a:cubicBezTo>
                      <a:pt x="460" y="1"/>
                      <a:pt x="450" y="1"/>
                      <a:pt x="44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65" name="Google Shape;1565;p50"/>
              <p:cNvSpPr/>
              <p:nvPr/>
            </p:nvSpPr>
            <p:spPr>
              <a:xfrm>
                <a:off x="5176275" y="45470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66" name="Google Shape;1566;p50"/>
              <p:cNvSpPr/>
              <p:nvPr/>
            </p:nvSpPr>
            <p:spPr>
              <a:xfrm>
                <a:off x="5116825" y="4477100"/>
                <a:ext cx="31500" cy="31275"/>
              </a:xfrm>
              <a:custGeom>
                <a:avLst/>
                <a:gdLst/>
                <a:ahLst/>
                <a:cxnLst/>
                <a:rect l="l" t="t" r="r" b="b"/>
                <a:pathLst>
                  <a:path w="1260" h="1251" extrusionOk="0">
                    <a:moveTo>
                      <a:pt x="510" y="1"/>
                    </a:moveTo>
                    <a:cubicBezTo>
                      <a:pt x="440" y="1"/>
                      <a:pt x="370" y="31"/>
                      <a:pt x="310" y="61"/>
                    </a:cubicBezTo>
                    <a:cubicBezTo>
                      <a:pt x="240" y="91"/>
                      <a:pt x="170" y="121"/>
                      <a:pt x="100" y="161"/>
                    </a:cubicBezTo>
                    <a:cubicBezTo>
                      <a:pt x="60" y="191"/>
                      <a:pt x="20" y="221"/>
                      <a:pt x="11" y="261"/>
                    </a:cubicBezTo>
                    <a:lnTo>
                      <a:pt x="11" y="281"/>
                    </a:lnTo>
                    <a:cubicBezTo>
                      <a:pt x="0" y="301"/>
                      <a:pt x="0" y="321"/>
                      <a:pt x="0" y="341"/>
                    </a:cubicBezTo>
                    <a:cubicBezTo>
                      <a:pt x="11" y="361"/>
                      <a:pt x="11" y="381"/>
                      <a:pt x="20" y="391"/>
                    </a:cubicBezTo>
                    <a:cubicBezTo>
                      <a:pt x="40" y="421"/>
                      <a:pt x="60" y="451"/>
                      <a:pt x="90" y="471"/>
                    </a:cubicBezTo>
                    <a:cubicBezTo>
                      <a:pt x="120" y="511"/>
                      <a:pt x="160" y="540"/>
                      <a:pt x="200" y="580"/>
                    </a:cubicBezTo>
                    <a:cubicBezTo>
                      <a:pt x="250" y="620"/>
                      <a:pt x="290" y="660"/>
                      <a:pt x="330" y="700"/>
                    </a:cubicBezTo>
                    <a:cubicBezTo>
                      <a:pt x="360" y="740"/>
                      <a:pt x="400" y="771"/>
                      <a:pt x="440" y="800"/>
                    </a:cubicBezTo>
                    <a:lnTo>
                      <a:pt x="420" y="820"/>
                    </a:lnTo>
                    <a:cubicBezTo>
                      <a:pt x="420" y="831"/>
                      <a:pt x="420" y="840"/>
                      <a:pt x="410" y="851"/>
                    </a:cubicBezTo>
                    <a:cubicBezTo>
                      <a:pt x="390" y="871"/>
                      <a:pt x="380" y="891"/>
                      <a:pt x="370" y="920"/>
                    </a:cubicBezTo>
                    <a:cubicBezTo>
                      <a:pt x="350" y="960"/>
                      <a:pt x="350" y="1010"/>
                      <a:pt x="370" y="1050"/>
                    </a:cubicBezTo>
                    <a:cubicBezTo>
                      <a:pt x="370" y="1070"/>
                      <a:pt x="380" y="1100"/>
                      <a:pt x="400" y="1110"/>
                    </a:cubicBezTo>
                    <a:cubicBezTo>
                      <a:pt x="410" y="1130"/>
                      <a:pt x="430" y="1140"/>
                      <a:pt x="450" y="1150"/>
                    </a:cubicBezTo>
                    <a:cubicBezTo>
                      <a:pt x="480" y="1180"/>
                      <a:pt x="520" y="1190"/>
                      <a:pt x="560" y="1200"/>
                    </a:cubicBezTo>
                    <a:cubicBezTo>
                      <a:pt x="580" y="1210"/>
                      <a:pt x="610" y="1210"/>
                      <a:pt x="640" y="1210"/>
                    </a:cubicBezTo>
                    <a:cubicBezTo>
                      <a:pt x="650" y="1220"/>
                      <a:pt x="660" y="1220"/>
                      <a:pt x="670" y="1230"/>
                    </a:cubicBezTo>
                    <a:cubicBezTo>
                      <a:pt x="690" y="1230"/>
                      <a:pt x="710" y="1240"/>
                      <a:pt x="720" y="1240"/>
                    </a:cubicBezTo>
                    <a:cubicBezTo>
                      <a:pt x="750" y="1240"/>
                      <a:pt x="770" y="1250"/>
                      <a:pt x="799" y="1250"/>
                    </a:cubicBezTo>
                    <a:cubicBezTo>
                      <a:pt x="839" y="1250"/>
                      <a:pt x="879" y="1240"/>
                      <a:pt x="930" y="1230"/>
                    </a:cubicBezTo>
                    <a:cubicBezTo>
                      <a:pt x="970" y="1220"/>
                      <a:pt x="1010" y="1200"/>
                      <a:pt x="1039" y="1180"/>
                    </a:cubicBezTo>
                    <a:cubicBezTo>
                      <a:pt x="1079" y="1160"/>
                      <a:pt x="1110" y="1140"/>
                      <a:pt x="1139" y="1110"/>
                    </a:cubicBezTo>
                    <a:cubicBezTo>
                      <a:pt x="1179" y="1070"/>
                      <a:pt x="1210" y="1020"/>
                      <a:pt x="1230" y="970"/>
                    </a:cubicBezTo>
                    <a:cubicBezTo>
                      <a:pt x="1250" y="920"/>
                      <a:pt x="1259" y="871"/>
                      <a:pt x="1250" y="820"/>
                    </a:cubicBezTo>
                    <a:cubicBezTo>
                      <a:pt x="1239" y="780"/>
                      <a:pt x="1210" y="740"/>
                      <a:pt x="1170" y="711"/>
                    </a:cubicBezTo>
                    <a:cubicBezTo>
                      <a:pt x="1150" y="680"/>
                      <a:pt x="1119" y="660"/>
                      <a:pt x="1090" y="651"/>
                    </a:cubicBezTo>
                    <a:cubicBezTo>
                      <a:pt x="1050" y="631"/>
                      <a:pt x="1019" y="631"/>
                      <a:pt x="979" y="620"/>
                    </a:cubicBezTo>
                    <a:lnTo>
                      <a:pt x="859" y="620"/>
                    </a:lnTo>
                    <a:cubicBezTo>
                      <a:pt x="850" y="620"/>
                      <a:pt x="839" y="631"/>
                      <a:pt x="830" y="631"/>
                    </a:cubicBezTo>
                    <a:cubicBezTo>
                      <a:pt x="790" y="580"/>
                      <a:pt x="760" y="531"/>
                      <a:pt x="740" y="471"/>
                    </a:cubicBezTo>
                    <a:cubicBezTo>
                      <a:pt x="720" y="411"/>
                      <a:pt x="700" y="341"/>
                      <a:pt x="690" y="271"/>
                    </a:cubicBezTo>
                    <a:cubicBezTo>
                      <a:pt x="690" y="231"/>
                      <a:pt x="680" y="191"/>
                      <a:pt x="680" y="161"/>
                    </a:cubicBezTo>
                    <a:cubicBezTo>
                      <a:pt x="670" y="121"/>
                      <a:pt x="650" y="91"/>
                      <a:pt x="630" y="61"/>
                    </a:cubicBezTo>
                    <a:cubicBezTo>
                      <a:pt x="620" y="41"/>
                      <a:pt x="600" y="31"/>
                      <a:pt x="590" y="21"/>
                    </a:cubicBezTo>
                    <a:cubicBezTo>
                      <a:pt x="570" y="11"/>
                      <a:pt x="540" y="1"/>
                      <a:pt x="52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67" name="Google Shape;1567;p50"/>
              <p:cNvSpPr/>
              <p:nvPr/>
            </p:nvSpPr>
            <p:spPr>
              <a:xfrm>
                <a:off x="5109575" y="4486350"/>
                <a:ext cx="3825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1204" extrusionOk="0">
                    <a:moveTo>
                      <a:pt x="30" y="1"/>
                    </a:moveTo>
                    <a:cubicBezTo>
                      <a:pt x="30" y="1"/>
                      <a:pt x="21" y="1"/>
                      <a:pt x="21" y="11"/>
                    </a:cubicBezTo>
                    <a:cubicBezTo>
                      <a:pt x="1" y="11"/>
                      <a:pt x="1" y="31"/>
                      <a:pt x="10" y="41"/>
                    </a:cubicBezTo>
                    <a:cubicBezTo>
                      <a:pt x="21" y="81"/>
                      <a:pt x="30" y="121"/>
                      <a:pt x="50" y="150"/>
                    </a:cubicBezTo>
                    <a:cubicBezTo>
                      <a:pt x="61" y="170"/>
                      <a:pt x="70" y="181"/>
                      <a:pt x="81" y="201"/>
                    </a:cubicBezTo>
                    <a:cubicBezTo>
                      <a:pt x="90" y="210"/>
                      <a:pt x="101" y="230"/>
                      <a:pt x="121" y="241"/>
                    </a:cubicBezTo>
                    <a:cubicBezTo>
                      <a:pt x="141" y="270"/>
                      <a:pt x="170" y="290"/>
                      <a:pt x="190" y="321"/>
                    </a:cubicBezTo>
                    <a:cubicBezTo>
                      <a:pt x="210" y="341"/>
                      <a:pt x="230" y="370"/>
                      <a:pt x="250" y="401"/>
                    </a:cubicBezTo>
                    <a:cubicBezTo>
                      <a:pt x="270" y="421"/>
                      <a:pt x="281" y="441"/>
                      <a:pt x="290" y="450"/>
                    </a:cubicBezTo>
                    <a:lnTo>
                      <a:pt x="321" y="510"/>
                    </a:lnTo>
                    <a:cubicBezTo>
                      <a:pt x="330" y="530"/>
                      <a:pt x="340" y="560"/>
                      <a:pt x="350" y="580"/>
                    </a:cubicBezTo>
                    <a:cubicBezTo>
                      <a:pt x="350" y="600"/>
                      <a:pt x="360" y="620"/>
                      <a:pt x="360" y="640"/>
                    </a:cubicBezTo>
                    <a:cubicBezTo>
                      <a:pt x="360" y="690"/>
                      <a:pt x="350" y="740"/>
                      <a:pt x="340" y="790"/>
                    </a:cubicBezTo>
                    <a:lnTo>
                      <a:pt x="340" y="830"/>
                    </a:lnTo>
                    <a:lnTo>
                      <a:pt x="340" y="920"/>
                    </a:lnTo>
                    <a:lnTo>
                      <a:pt x="370" y="1010"/>
                    </a:lnTo>
                    <a:cubicBezTo>
                      <a:pt x="380" y="1040"/>
                      <a:pt x="400" y="1070"/>
                      <a:pt x="420" y="1090"/>
                    </a:cubicBezTo>
                    <a:cubicBezTo>
                      <a:pt x="440" y="1100"/>
                      <a:pt x="450" y="1110"/>
                      <a:pt x="460" y="1120"/>
                    </a:cubicBezTo>
                    <a:cubicBezTo>
                      <a:pt x="470" y="1130"/>
                      <a:pt x="490" y="1140"/>
                      <a:pt x="500" y="1150"/>
                    </a:cubicBezTo>
                    <a:cubicBezTo>
                      <a:pt x="530" y="1170"/>
                      <a:pt x="560" y="1180"/>
                      <a:pt x="600" y="1190"/>
                    </a:cubicBezTo>
                    <a:cubicBezTo>
                      <a:pt x="650" y="1197"/>
                      <a:pt x="699" y="1204"/>
                      <a:pt x="749" y="1204"/>
                    </a:cubicBezTo>
                    <a:cubicBezTo>
                      <a:pt x="769" y="1204"/>
                      <a:pt x="790" y="1203"/>
                      <a:pt x="810" y="1200"/>
                    </a:cubicBezTo>
                    <a:cubicBezTo>
                      <a:pt x="880" y="1190"/>
                      <a:pt x="950" y="1170"/>
                      <a:pt x="1020" y="1160"/>
                    </a:cubicBezTo>
                    <a:cubicBezTo>
                      <a:pt x="1040" y="1150"/>
                      <a:pt x="1060" y="1150"/>
                      <a:pt x="1080" y="1140"/>
                    </a:cubicBezTo>
                    <a:cubicBezTo>
                      <a:pt x="1149" y="1130"/>
                      <a:pt x="1220" y="1110"/>
                      <a:pt x="1289" y="1090"/>
                    </a:cubicBezTo>
                    <a:cubicBezTo>
                      <a:pt x="1360" y="1070"/>
                      <a:pt x="1429" y="1060"/>
                      <a:pt x="1489" y="1040"/>
                    </a:cubicBezTo>
                    <a:cubicBezTo>
                      <a:pt x="1509" y="1030"/>
                      <a:pt x="1529" y="1010"/>
                      <a:pt x="1520" y="990"/>
                    </a:cubicBezTo>
                    <a:cubicBezTo>
                      <a:pt x="1520" y="970"/>
                      <a:pt x="1500" y="960"/>
                      <a:pt x="1480" y="960"/>
                    </a:cubicBezTo>
                    <a:cubicBezTo>
                      <a:pt x="1389" y="990"/>
                      <a:pt x="1300" y="1010"/>
                      <a:pt x="1209" y="1030"/>
                    </a:cubicBezTo>
                    <a:lnTo>
                      <a:pt x="1060" y="1060"/>
                    </a:lnTo>
                    <a:cubicBezTo>
                      <a:pt x="1050" y="1070"/>
                      <a:pt x="1030" y="1070"/>
                      <a:pt x="1010" y="1080"/>
                    </a:cubicBezTo>
                    <a:cubicBezTo>
                      <a:pt x="980" y="1080"/>
                      <a:pt x="950" y="1090"/>
                      <a:pt x="910" y="1100"/>
                    </a:cubicBezTo>
                    <a:cubicBezTo>
                      <a:pt x="880" y="1100"/>
                      <a:pt x="850" y="1110"/>
                      <a:pt x="810" y="1110"/>
                    </a:cubicBezTo>
                    <a:cubicBezTo>
                      <a:pt x="793" y="1113"/>
                      <a:pt x="777" y="1114"/>
                      <a:pt x="760" y="1114"/>
                    </a:cubicBezTo>
                    <a:cubicBezTo>
                      <a:pt x="727" y="1114"/>
                      <a:pt x="693" y="1110"/>
                      <a:pt x="660" y="1110"/>
                    </a:cubicBezTo>
                    <a:cubicBezTo>
                      <a:pt x="620" y="1100"/>
                      <a:pt x="590" y="1090"/>
                      <a:pt x="560" y="1080"/>
                    </a:cubicBezTo>
                    <a:cubicBezTo>
                      <a:pt x="550" y="1070"/>
                      <a:pt x="540" y="1060"/>
                      <a:pt x="530" y="1060"/>
                    </a:cubicBezTo>
                    <a:cubicBezTo>
                      <a:pt x="520" y="1040"/>
                      <a:pt x="500" y="1030"/>
                      <a:pt x="490" y="1010"/>
                    </a:cubicBezTo>
                    <a:cubicBezTo>
                      <a:pt x="480" y="1000"/>
                      <a:pt x="470" y="990"/>
                      <a:pt x="470" y="970"/>
                    </a:cubicBezTo>
                    <a:cubicBezTo>
                      <a:pt x="460" y="950"/>
                      <a:pt x="450" y="930"/>
                      <a:pt x="450" y="900"/>
                    </a:cubicBezTo>
                    <a:lnTo>
                      <a:pt x="450" y="840"/>
                    </a:lnTo>
                    <a:lnTo>
                      <a:pt x="450" y="820"/>
                    </a:lnTo>
                    <a:cubicBezTo>
                      <a:pt x="460" y="800"/>
                      <a:pt x="460" y="780"/>
                      <a:pt x="470" y="760"/>
                    </a:cubicBezTo>
                    <a:cubicBezTo>
                      <a:pt x="470" y="730"/>
                      <a:pt x="480" y="700"/>
                      <a:pt x="480" y="670"/>
                    </a:cubicBezTo>
                    <a:lnTo>
                      <a:pt x="480" y="630"/>
                    </a:lnTo>
                    <a:lnTo>
                      <a:pt x="480" y="610"/>
                    </a:lnTo>
                    <a:cubicBezTo>
                      <a:pt x="470" y="600"/>
                      <a:pt x="470" y="580"/>
                      <a:pt x="460" y="570"/>
                    </a:cubicBezTo>
                    <a:cubicBezTo>
                      <a:pt x="460" y="550"/>
                      <a:pt x="440" y="530"/>
                      <a:pt x="430" y="510"/>
                    </a:cubicBezTo>
                    <a:cubicBezTo>
                      <a:pt x="420" y="490"/>
                      <a:pt x="410" y="470"/>
                      <a:pt x="400" y="461"/>
                    </a:cubicBezTo>
                    <a:cubicBezTo>
                      <a:pt x="380" y="441"/>
                      <a:pt x="370" y="421"/>
                      <a:pt x="350" y="401"/>
                    </a:cubicBezTo>
                    <a:cubicBezTo>
                      <a:pt x="321" y="370"/>
                      <a:pt x="290" y="330"/>
                      <a:pt x="261" y="301"/>
                    </a:cubicBezTo>
                    <a:lnTo>
                      <a:pt x="190" y="230"/>
                    </a:lnTo>
                    <a:cubicBezTo>
                      <a:pt x="170" y="210"/>
                      <a:pt x="141" y="190"/>
                      <a:pt x="121" y="161"/>
                    </a:cubicBezTo>
                    <a:cubicBezTo>
                      <a:pt x="121" y="150"/>
                      <a:pt x="110" y="141"/>
                      <a:pt x="110" y="130"/>
                    </a:cubicBezTo>
                    <a:cubicBezTo>
                      <a:pt x="101" y="121"/>
                      <a:pt x="90" y="110"/>
                      <a:pt x="90" y="101"/>
                    </a:cubicBezTo>
                    <a:cubicBezTo>
                      <a:pt x="81" y="70"/>
                      <a:pt x="70" y="41"/>
                      <a:pt x="50" y="21"/>
                    </a:cubicBezTo>
                    <a:cubicBezTo>
                      <a:pt x="50" y="11"/>
                      <a:pt x="41" y="1"/>
                      <a:pt x="3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68" name="Google Shape;1568;p50"/>
              <p:cNvSpPr/>
              <p:nvPr/>
            </p:nvSpPr>
            <p:spPr>
              <a:xfrm>
                <a:off x="5116325" y="4584775"/>
                <a:ext cx="6000" cy="90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361" extrusionOk="0">
                    <a:moveTo>
                      <a:pt x="220" y="1"/>
                    </a:moveTo>
                    <a:cubicBezTo>
                      <a:pt x="210" y="1"/>
                      <a:pt x="210" y="10"/>
                      <a:pt x="200" y="10"/>
                    </a:cubicBezTo>
                    <a:cubicBezTo>
                      <a:pt x="170" y="70"/>
                      <a:pt x="130" y="121"/>
                      <a:pt x="100" y="170"/>
                    </a:cubicBezTo>
                    <a:cubicBezTo>
                      <a:pt x="70" y="230"/>
                      <a:pt x="40" y="280"/>
                      <a:pt x="11" y="330"/>
                    </a:cubicBezTo>
                    <a:cubicBezTo>
                      <a:pt x="0" y="340"/>
                      <a:pt x="11" y="350"/>
                      <a:pt x="11" y="360"/>
                    </a:cubicBezTo>
                    <a:cubicBezTo>
                      <a:pt x="20" y="360"/>
                      <a:pt x="40" y="360"/>
                      <a:pt x="40" y="350"/>
                    </a:cubicBezTo>
                    <a:lnTo>
                      <a:pt x="130" y="201"/>
                    </a:lnTo>
                    <a:cubicBezTo>
                      <a:pt x="170" y="141"/>
                      <a:pt x="200" y="90"/>
                      <a:pt x="230" y="41"/>
                    </a:cubicBezTo>
                    <a:cubicBezTo>
                      <a:pt x="240" y="30"/>
                      <a:pt x="240" y="10"/>
                      <a:pt x="230" y="10"/>
                    </a:cubicBezTo>
                    <a:lnTo>
                      <a:pt x="220" y="1"/>
                    </a:ln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69" name="Google Shape;1569;p50"/>
              <p:cNvSpPr/>
              <p:nvPr/>
            </p:nvSpPr>
            <p:spPr>
              <a:xfrm>
                <a:off x="5113575" y="4574525"/>
                <a:ext cx="6525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261" h="511" extrusionOk="0">
                    <a:moveTo>
                      <a:pt x="240" y="1"/>
                    </a:moveTo>
                    <a:cubicBezTo>
                      <a:pt x="240" y="1"/>
                      <a:pt x="230" y="1"/>
                      <a:pt x="230" y="11"/>
                    </a:cubicBezTo>
                    <a:cubicBezTo>
                      <a:pt x="210" y="31"/>
                      <a:pt x="200" y="61"/>
                      <a:pt x="190" y="81"/>
                    </a:cubicBezTo>
                    <a:cubicBezTo>
                      <a:pt x="180" y="101"/>
                      <a:pt x="170" y="111"/>
                      <a:pt x="161" y="131"/>
                    </a:cubicBezTo>
                    <a:cubicBezTo>
                      <a:pt x="150" y="151"/>
                      <a:pt x="141" y="171"/>
                      <a:pt x="130" y="180"/>
                    </a:cubicBezTo>
                    <a:cubicBezTo>
                      <a:pt x="121" y="191"/>
                      <a:pt x="121" y="200"/>
                      <a:pt x="110" y="211"/>
                    </a:cubicBezTo>
                    <a:cubicBezTo>
                      <a:pt x="101" y="240"/>
                      <a:pt x="81" y="271"/>
                      <a:pt x="70" y="311"/>
                    </a:cubicBezTo>
                    <a:cubicBezTo>
                      <a:pt x="50" y="331"/>
                      <a:pt x="50" y="351"/>
                      <a:pt x="41" y="371"/>
                    </a:cubicBezTo>
                    <a:cubicBezTo>
                      <a:pt x="30" y="391"/>
                      <a:pt x="21" y="411"/>
                      <a:pt x="21" y="431"/>
                    </a:cubicBezTo>
                    <a:cubicBezTo>
                      <a:pt x="10" y="451"/>
                      <a:pt x="10" y="471"/>
                      <a:pt x="1" y="491"/>
                    </a:cubicBezTo>
                    <a:lnTo>
                      <a:pt x="10" y="500"/>
                    </a:lnTo>
                    <a:cubicBezTo>
                      <a:pt x="10" y="500"/>
                      <a:pt x="10" y="511"/>
                      <a:pt x="21" y="511"/>
                    </a:cubicBezTo>
                    <a:lnTo>
                      <a:pt x="30" y="511"/>
                    </a:lnTo>
                    <a:cubicBezTo>
                      <a:pt x="41" y="511"/>
                      <a:pt x="41" y="500"/>
                      <a:pt x="41" y="500"/>
                    </a:cubicBezTo>
                    <a:cubicBezTo>
                      <a:pt x="41" y="480"/>
                      <a:pt x="50" y="471"/>
                      <a:pt x="50" y="460"/>
                    </a:cubicBezTo>
                    <a:cubicBezTo>
                      <a:pt x="50" y="440"/>
                      <a:pt x="61" y="431"/>
                      <a:pt x="61" y="411"/>
                    </a:cubicBezTo>
                    <a:cubicBezTo>
                      <a:pt x="70" y="391"/>
                      <a:pt x="81" y="360"/>
                      <a:pt x="90" y="340"/>
                    </a:cubicBezTo>
                    <a:cubicBezTo>
                      <a:pt x="110" y="311"/>
                      <a:pt x="121" y="291"/>
                      <a:pt x="130" y="260"/>
                    </a:cubicBezTo>
                    <a:cubicBezTo>
                      <a:pt x="141" y="251"/>
                      <a:pt x="150" y="231"/>
                      <a:pt x="150" y="220"/>
                    </a:cubicBezTo>
                    <a:cubicBezTo>
                      <a:pt x="170" y="191"/>
                      <a:pt x="190" y="161"/>
                      <a:pt x="200" y="131"/>
                    </a:cubicBezTo>
                    <a:cubicBezTo>
                      <a:pt x="220" y="91"/>
                      <a:pt x="240" y="61"/>
                      <a:pt x="260" y="31"/>
                    </a:cubicBezTo>
                    <a:cubicBezTo>
                      <a:pt x="260" y="21"/>
                      <a:pt x="260" y="11"/>
                      <a:pt x="25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70" name="Google Shape;1570;p50"/>
              <p:cNvSpPr/>
              <p:nvPr/>
            </p:nvSpPr>
            <p:spPr>
              <a:xfrm>
                <a:off x="5108575" y="4566025"/>
                <a:ext cx="80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321" h="621" extrusionOk="0">
                    <a:moveTo>
                      <a:pt x="290" y="1"/>
                    </a:moveTo>
                    <a:lnTo>
                      <a:pt x="281" y="11"/>
                    </a:lnTo>
                    <a:cubicBezTo>
                      <a:pt x="281" y="11"/>
                      <a:pt x="270" y="11"/>
                      <a:pt x="270" y="21"/>
                    </a:cubicBezTo>
                    <a:cubicBezTo>
                      <a:pt x="241" y="71"/>
                      <a:pt x="210" y="131"/>
                      <a:pt x="190" y="181"/>
                    </a:cubicBezTo>
                    <a:cubicBezTo>
                      <a:pt x="170" y="211"/>
                      <a:pt x="161" y="231"/>
                      <a:pt x="150" y="261"/>
                    </a:cubicBezTo>
                    <a:cubicBezTo>
                      <a:pt x="141" y="271"/>
                      <a:pt x="141" y="281"/>
                      <a:pt x="130" y="291"/>
                    </a:cubicBezTo>
                    <a:cubicBezTo>
                      <a:pt x="101" y="371"/>
                      <a:pt x="61" y="441"/>
                      <a:pt x="30" y="520"/>
                    </a:cubicBezTo>
                    <a:cubicBezTo>
                      <a:pt x="21" y="540"/>
                      <a:pt x="21" y="571"/>
                      <a:pt x="10" y="591"/>
                    </a:cubicBezTo>
                    <a:cubicBezTo>
                      <a:pt x="1" y="600"/>
                      <a:pt x="10" y="620"/>
                      <a:pt x="21" y="620"/>
                    </a:cubicBezTo>
                    <a:lnTo>
                      <a:pt x="41" y="620"/>
                    </a:lnTo>
                    <a:cubicBezTo>
                      <a:pt x="50" y="611"/>
                      <a:pt x="50" y="611"/>
                      <a:pt x="50" y="600"/>
                    </a:cubicBezTo>
                    <a:cubicBezTo>
                      <a:pt x="90" y="501"/>
                      <a:pt x="141" y="411"/>
                      <a:pt x="181" y="311"/>
                    </a:cubicBezTo>
                    <a:cubicBezTo>
                      <a:pt x="201" y="271"/>
                      <a:pt x="221" y="241"/>
                      <a:pt x="241" y="201"/>
                    </a:cubicBezTo>
                    <a:cubicBezTo>
                      <a:pt x="261" y="151"/>
                      <a:pt x="290" y="101"/>
                      <a:pt x="310" y="51"/>
                    </a:cubicBezTo>
                    <a:cubicBezTo>
                      <a:pt x="321" y="41"/>
                      <a:pt x="321" y="31"/>
                      <a:pt x="321" y="31"/>
                    </a:cubicBezTo>
                    <a:cubicBezTo>
                      <a:pt x="321" y="21"/>
                      <a:pt x="310" y="11"/>
                      <a:pt x="301" y="11"/>
                    </a:cubicBezTo>
                    <a:lnTo>
                      <a:pt x="290" y="1"/>
                    </a:ln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71" name="Google Shape;1571;p50"/>
              <p:cNvSpPr/>
              <p:nvPr/>
            </p:nvSpPr>
            <p:spPr>
              <a:xfrm>
                <a:off x="5106825" y="4559050"/>
                <a:ext cx="627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73" extrusionOk="0">
                    <a:moveTo>
                      <a:pt x="191" y="0"/>
                    </a:moveTo>
                    <a:cubicBezTo>
                      <a:pt x="180" y="0"/>
                      <a:pt x="171" y="0"/>
                      <a:pt x="171" y="11"/>
                    </a:cubicBezTo>
                    <a:cubicBezTo>
                      <a:pt x="151" y="20"/>
                      <a:pt x="151" y="31"/>
                      <a:pt x="140" y="40"/>
                    </a:cubicBezTo>
                    <a:cubicBezTo>
                      <a:pt x="91" y="160"/>
                      <a:pt x="40" y="290"/>
                      <a:pt x="0" y="410"/>
                    </a:cubicBezTo>
                    <a:cubicBezTo>
                      <a:pt x="0" y="440"/>
                      <a:pt x="11" y="460"/>
                      <a:pt x="31" y="470"/>
                    </a:cubicBezTo>
                    <a:cubicBezTo>
                      <a:pt x="36" y="472"/>
                      <a:pt x="41" y="473"/>
                      <a:pt x="46" y="473"/>
                    </a:cubicBezTo>
                    <a:cubicBezTo>
                      <a:pt x="67" y="473"/>
                      <a:pt x="82" y="456"/>
                      <a:pt x="91" y="440"/>
                    </a:cubicBezTo>
                    <a:cubicBezTo>
                      <a:pt x="111" y="380"/>
                      <a:pt x="140" y="320"/>
                      <a:pt x="160" y="260"/>
                    </a:cubicBezTo>
                    <a:cubicBezTo>
                      <a:pt x="191" y="200"/>
                      <a:pt x="211" y="130"/>
                      <a:pt x="240" y="70"/>
                    </a:cubicBezTo>
                    <a:cubicBezTo>
                      <a:pt x="251" y="40"/>
                      <a:pt x="231" y="11"/>
                      <a:pt x="211" y="11"/>
                    </a:cubicBezTo>
                    <a:cubicBezTo>
                      <a:pt x="200" y="0"/>
                      <a:pt x="200" y="0"/>
                      <a:pt x="191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72" name="Google Shape;1572;p50"/>
              <p:cNvSpPr/>
              <p:nvPr/>
            </p:nvSpPr>
            <p:spPr>
              <a:xfrm>
                <a:off x="5089600" y="4743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73" name="Google Shape;1573;p50"/>
              <p:cNvSpPr/>
              <p:nvPr/>
            </p:nvSpPr>
            <p:spPr>
              <a:xfrm>
                <a:off x="5089600" y="4743900"/>
                <a:ext cx="25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1" extrusionOk="0">
                    <a:moveTo>
                      <a:pt x="0" y="0"/>
                    </a:move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74" name="Google Shape;1574;p50"/>
              <p:cNvSpPr/>
              <p:nvPr/>
            </p:nvSpPr>
            <p:spPr>
              <a:xfrm>
                <a:off x="4404900" y="3963525"/>
                <a:ext cx="667725" cy="674975"/>
              </a:xfrm>
              <a:custGeom>
                <a:avLst/>
                <a:gdLst/>
                <a:ahLst/>
                <a:cxnLst/>
                <a:rect l="l" t="t" r="r" b="b"/>
                <a:pathLst>
                  <a:path w="26709" h="26999" extrusionOk="0">
                    <a:moveTo>
                      <a:pt x="21062" y="1031"/>
                    </a:moveTo>
                    <a:cubicBezTo>
                      <a:pt x="21058" y="1035"/>
                      <a:pt x="21054" y="1038"/>
                      <a:pt x="21049" y="1039"/>
                    </a:cubicBezTo>
                    <a:lnTo>
                      <a:pt x="21049" y="1039"/>
                    </a:lnTo>
                    <a:cubicBezTo>
                      <a:pt x="21053" y="1036"/>
                      <a:pt x="21058" y="1034"/>
                      <a:pt x="21062" y="1031"/>
                    </a:cubicBezTo>
                    <a:close/>
                    <a:moveTo>
                      <a:pt x="13370" y="680"/>
                    </a:moveTo>
                    <a:cubicBezTo>
                      <a:pt x="13490" y="680"/>
                      <a:pt x="13609" y="691"/>
                      <a:pt x="13740" y="711"/>
                    </a:cubicBezTo>
                    <a:cubicBezTo>
                      <a:pt x="13800" y="720"/>
                      <a:pt x="13869" y="731"/>
                      <a:pt x="13929" y="751"/>
                    </a:cubicBezTo>
                    <a:cubicBezTo>
                      <a:pt x="14000" y="771"/>
                      <a:pt x="14069" y="791"/>
                      <a:pt x="14139" y="820"/>
                    </a:cubicBezTo>
                    <a:lnTo>
                      <a:pt x="14199" y="851"/>
                    </a:lnTo>
                    <a:cubicBezTo>
                      <a:pt x="14219" y="860"/>
                      <a:pt x="14249" y="871"/>
                      <a:pt x="14269" y="880"/>
                    </a:cubicBezTo>
                    <a:lnTo>
                      <a:pt x="14299" y="910"/>
                    </a:lnTo>
                    <a:cubicBezTo>
                      <a:pt x="14339" y="940"/>
                      <a:pt x="14379" y="970"/>
                      <a:pt x="14409" y="1000"/>
                    </a:cubicBezTo>
                    <a:lnTo>
                      <a:pt x="14409" y="1010"/>
                    </a:lnTo>
                    <a:cubicBezTo>
                      <a:pt x="14419" y="1030"/>
                      <a:pt x="14419" y="1060"/>
                      <a:pt x="14429" y="1090"/>
                    </a:cubicBezTo>
                    <a:lnTo>
                      <a:pt x="14429" y="1110"/>
                    </a:lnTo>
                    <a:cubicBezTo>
                      <a:pt x="14419" y="1120"/>
                      <a:pt x="14409" y="1130"/>
                      <a:pt x="14399" y="1130"/>
                    </a:cubicBezTo>
                    <a:cubicBezTo>
                      <a:pt x="14369" y="1160"/>
                      <a:pt x="14339" y="1180"/>
                      <a:pt x="14309" y="1210"/>
                    </a:cubicBezTo>
                    <a:cubicBezTo>
                      <a:pt x="14229" y="1270"/>
                      <a:pt x="14149" y="1310"/>
                      <a:pt x="14069" y="1360"/>
                    </a:cubicBezTo>
                    <a:cubicBezTo>
                      <a:pt x="13989" y="1400"/>
                      <a:pt x="13909" y="1440"/>
                      <a:pt x="13829" y="1470"/>
                    </a:cubicBezTo>
                    <a:cubicBezTo>
                      <a:pt x="13749" y="1500"/>
                      <a:pt x="13669" y="1530"/>
                      <a:pt x="13589" y="1550"/>
                    </a:cubicBezTo>
                    <a:cubicBezTo>
                      <a:pt x="13549" y="1570"/>
                      <a:pt x="13510" y="1580"/>
                      <a:pt x="13470" y="1590"/>
                    </a:cubicBezTo>
                    <a:cubicBezTo>
                      <a:pt x="13450" y="1590"/>
                      <a:pt x="13430" y="1600"/>
                      <a:pt x="13400" y="1600"/>
                    </a:cubicBezTo>
                    <a:cubicBezTo>
                      <a:pt x="13380" y="1600"/>
                      <a:pt x="13370" y="1610"/>
                      <a:pt x="13350" y="1610"/>
                    </a:cubicBezTo>
                    <a:cubicBezTo>
                      <a:pt x="13250" y="1620"/>
                      <a:pt x="13150" y="1620"/>
                      <a:pt x="13050" y="1630"/>
                    </a:cubicBezTo>
                    <a:cubicBezTo>
                      <a:pt x="12960" y="1630"/>
                      <a:pt x="12870" y="1620"/>
                      <a:pt x="12781" y="1610"/>
                    </a:cubicBezTo>
                    <a:cubicBezTo>
                      <a:pt x="12661" y="1600"/>
                      <a:pt x="12530" y="1570"/>
                      <a:pt x="12410" y="1540"/>
                    </a:cubicBezTo>
                    <a:cubicBezTo>
                      <a:pt x="12341" y="1530"/>
                      <a:pt x="12281" y="1510"/>
                      <a:pt x="12221" y="1500"/>
                    </a:cubicBezTo>
                    <a:cubicBezTo>
                      <a:pt x="12151" y="1480"/>
                      <a:pt x="12091" y="1460"/>
                      <a:pt x="12031" y="1430"/>
                    </a:cubicBezTo>
                    <a:cubicBezTo>
                      <a:pt x="11991" y="1410"/>
                      <a:pt x="11951" y="1390"/>
                      <a:pt x="11901" y="1370"/>
                    </a:cubicBezTo>
                    <a:cubicBezTo>
                      <a:pt x="11861" y="1350"/>
                      <a:pt x="11821" y="1320"/>
                      <a:pt x="11791" y="1300"/>
                    </a:cubicBezTo>
                    <a:cubicBezTo>
                      <a:pt x="11721" y="1250"/>
                      <a:pt x="11651" y="1200"/>
                      <a:pt x="11591" y="1150"/>
                    </a:cubicBezTo>
                    <a:cubicBezTo>
                      <a:pt x="11602" y="1140"/>
                      <a:pt x="11611" y="1130"/>
                      <a:pt x="11621" y="1130"/>
                    </a:cubicBezTo>
                    <a:cubicBezTo>
                      <a:pt x="11651" y="1100"/>
                      <a:pt x="11681" y="1080"/>
                      <a:pt x="11721" y="1060"/>
                    </a:cubicBezTo>
                    <a:lnTo>
                      <a:pt x="11761" y="1060"/>
                    </a:lnTo>
                    <a:cubicBezTo>
                      <a:pt x="11831" y="1030"/>
                      <a:pt x="11901" y="1010"/>
                      <a:pt x="11981" y="990"/>
                    </a:cubicBezTo>
                    <a:cubicBezTo>
                      <a:pt x="12041" y="960"/>
                      <a:pt x="12111" y="940"/>
                      <a:pt x="12171" y="910"/>
                    </a:cubicBezTo>
                    <a:cubicBezTo>
                      <a:pt x="12241" y="880"/>
                      <a:pt x="12301" y="860"/>
                      <a:pt x="12370" y="840"/>
                    </a:cubicBezTo>
                    <a:cubicBezTo>
                      <a:pt x="12450" y="820"/>
                      <a:pt x="12530" y="791"/>
                      <a:pt x="12610" y="771"/>
                    </a:cubicBezTo>
                    <a:cubicBezTo>
                      <a:pt x="12681" y="751"/>
                      <a:pt x="12750" y="740"/>
                      <a:pt x="12830" y="731"/>
                    </a:cubicBezTo>
                    <a:cubicBezTo>
                      <a:pt x="12900" y="711"/>
                      <a:pt x="12970" y="700"/>
                      <a:pt x="13040" y="691"/>
                    </a:cubicBezTo>
                    <a:cubicBezTo>
                      <a:pt x="13150" y="680"/>
                      <a:pt x="13260" y="680"/>
                      <a:pt x="13370" y="680"/>
                    </a:cubicBezTo>
                    <a:close/>
                    <a:moveTo>
                      <a:pt x="11531" y="1270"/>
                    </a:moveTo>
                    <a:cubicBezTo>
                      <a:pt x="11591" y="1320"/>
                      <a:pt x="11651" y="1360"/>
                      <a:pt x="11711" y="1400"/>
                    </a:cubicBezTo>
                    <a:cubicBezTo>
                      <a:pt x="11751" y="1430"/>
                      <a:pt x="11781" y="1450"/>
                      <a:pt x="11821" y="1480"/>
                    </a:cubicBezTo>
                    <a:cubicBezTo>
                      <a:pt x="11861" y="1500"/>
                      <a:pt x="11911" y="1520"/>
                      <a:pt x="11951" y="1540"/>
                    </a:cubicBezTo>
                    <a:cubicBezTo>
                      <a:pt x="12051" y="1590"/>
                      <a:pt x="12141" y="1620"/>
                      <a:pt x="12241" y="1650"/>
                    </a:cubicBezTo>
                    <a:cubicBezTo>
                      <a:pt x="12341" y="1670"/>
                      <a:pt x="12430" y="1690"/>
                      <a:pt x="12530" y="1719"/>
                    </a:cubicBezTo>
                    <a:cubicBezTo>
                      <a:pt x="12621" y="1739"/>
                      <a:pt x="12710" y="1750"/>
                      <a:pt x="12810" y="1770"/>
                    </a:cubicBezTo>
                    <a:cubicBezTo>
                      <a:pt x="12900" y="1779"/>
                      <a:pt x="13000" y="1779"/>
                      <a:pt x="13100" y="1779"/>
                    </a:cubicBezTo>
                    <a:lnTo>
                      <a:pt x="13230" y="1779"/>
                    </a:lnTo>
                    <a:cubicBezTo>
                      <a:pt x="13280" y="1779"/>
                      <a:pt x="13330" y="1779"/>
                      <a:pt x="13380" y="1770"/>
                    </a:cubicBezTo>
                    <a:cubicBezTo>
                      <a:pt x="13430" y="1770"/>
                      <a:pt x="13490" y="1759"/>
                      <a:pt x="13540" y="1750"/>
                    </a:cubicBezTo>
                    <a:lnTo>
                      <a:pt x="13689" y="1719"/>
                    </a:lnTo>
                    <a:cubicBezTo>
                      <a:pt x="13740" y="1699"/>
                      <a:pt x="13780" y="1690"/>
                      <a:pt x="13829" y="1679"/>
                    </a:cubicBezTo>
                    <a:cubicBezTo>
                      <a:pt x="13880" y="1670"/>
                      <a:pt x="13920" y="1650"/>
                      <a:pt x="13969" y="1639"/>
                    </a:cubicBezTo>
                    <a:cubicBezTo>
                      <a:pt x="13989" y="1630"/>
                      <a:pt x="14020" y="1610"/>
                      <a:pt x="14049" y="1600"/>
                    </a:cubicBezTo>
                    <a:cubicBezTo>
                      <a:pt x="14069" y="1600"/>
                      <a:pt x="14089" y="1590"/>
                      <a:pt x="14109" y="1580"/>
                    </a:cubicBezTo>
                    <a:cubicBezTo>
                      <a:pt x="14159" y="1550"/>
                      <a:pt x="14199" y="1530"/>
                      <a:pt x="14249" y="1510"/>
                    </a:cubicBezTo>
                    <a:cubicBezTo>
                      <a:pt x="14289" y="1490"/>
                      <a:pt x="14329" y="1470"/>
                      <a:pt x="14359" y="1440"/>
                    </a:cubicBezTo>
                    <a:cubicBezTo>
                      <a:pt x="14389" y="1430"/>
                      <a:pt x="14419" y="1410"/>
                      <a:pt x="14449" y="1390"/>
                    </a:cubicBezTo>
                    <a:lnTo>
                      <a:pt x="14449" y="1460"/>
                    </a:lnTo>
                    <a:cubicBezTo>
                      <a:pt x="14459" y="1600"/>
                      <a:pt x="14469" y="1739"/>
                      <a:pt x="14469" y="1879"/>
                    </a:cubicBezTo>
                    <a:cubicBezTo>
                      <a:pt x="14459" y="2019"/>
                      <a:pt x="14449" y="2169"/>
                      <a:pt x="14459" y="2309"/>
                    </a:cubicBezTo>
                    <a:lnTo>
                      <a:pt x="14459" y="2519"/>
                    </a:lnTo>
                    <a:cubicBezTo>
                      <a:pt x="14459" y="2579"/>
                      <a:pt x="14449" y="2639"/>
                      <a:pt x="14449" y="2699"/>
                    </a:cubicBezTo>
                    <a:lnTo>
                      <a:pt x="14389" y="2998"/>
                    </a:lnTo>
                    <a:lnTo>
                      <a:pt x="14329" y="3358"/>
                    </a:lnTo>
                    <a:cubicBezTo>
                      <a:pt x="14309" y="3488"/>
                      <a:pt x="14279" y="3608"/>
                      <a:pt x="14259" y="3728"/>
                    </a:cubicBezTo>
                    <a:cubicBezTo>
                      <a:pt x="14229" y="3868"/>
                      <a:pt x="14189" y="3998"/>
                      <a:pt x="14139" y="4128"/>
                    </a:cubicBezTo>
                    <a:cubicBezTo>
                      <a:pt x="14119" y="4168"/>
                      <a:pt x="14099" y="4208"/>
                      <a:pt x="14079" y="4237"/>
                    </a:cubicBezTo>
                    <a:cubicBezTo>
                      <a:pt x="14049" y="4277"/>
                      <a:pt x="14009" y="4308"/>
                      <a:pt x="13980" y="4337"/>
                    </a:cubicBezTo>
                    <a:cubicBezTo>
                      <a:pt x="13949" y="4357"/>
                      <a:pt x="13909" y="4377"/>
                      <a:pt x="13880" y="4397"/>
                    </a:cubicBezTo>
                    <a:cubicBezTo>
                      <a:pt x="13849" y="4408"/>
                      <a:pt x="13809" y="4417"/>
                      <a:pt x="13769" y="4417"/>
                    </a:cubicBezTo>
                    <a:cubicBezTo>
                      <a:pt x="13709" y="4428"/>
                      <a:pt x="13640" y="4428"/>
                      <a:pt x="13569" y="4428"/>
                    </a:cubicBezTo>
                    <a:lnTo>
                      <a:pt x="13350" y="4428"/>
                    </a:lnTo>
                    <a:cubicBezTo>
                      <a:pt x="13228" y="4435"/>
                      <a:pt x="13106" y="4450"/>
                      <a:pt x="12984" y="4450"/>
                    </a:cubicBezTo>
                    <a:cubicBezTo>
                      <a:pt x="12956" y="4450"/>
                      <a:pt x="12928" y="4449"/>
                      <a:pt x="12900" y="4448"/>
                    </a:cubicBezTo>
                    <a:lnTo>
                      <a:pt x="12781" y="4417"/>
                    </a:lnTo>
                    <a:cubicBezTo>
                      <a:pt x="12750" y="4408"/>
                      <a:pt x="12730" y="4397"/>
                      <a:pt x="12710" y="4397"/>
                    </a:cubicBezTo>
                    <a:cubicBezTo>
                      <a:pt x="12650" y="4368"/>
                      <a:pt x="12590" y="4328"/>
                      <a:pt x="12521" y="4297"/>
                    </a:cubicBezTo>
                    <a:cubicBezTo>
                      <a:pt x="12461" y="4257"/>
                      <a:pt x="12401" y="4217"/>
                      <a:pt x="12350" y="4177"/>
                    </a:cubicBezTo>
                    <a:cubicBezTo>
                      <a:pt x="12331" y="4168"/>
                      <a:pt x="12321" y="4157"/>
                      <a:pt x="12311" y="4137"/>
                    </a:cubicBezTo>
                    <a:lnTo>
                      <a:pt x="12281" y="4108"/>
                    </a:lnTo>
                    <a:lnTo>
                      <a:pt x="12191" y="3988"/>
                    </a:lnTo>
                    <a:cubicBezTo>
                      <a:pt x="12171" y="3938"/>
                      <a:pt x="12141" y="3898"/>
                      <a:pt x="12121" y="3858"/>
                    </a:cubicBezTo>
                    <a:cubicBezTo>
                      <a:pt x="12101" y="3808"/>
                      <a:pt x="12081" y="3748"/>
                      <a:pt x="12071" y="3698"/>
                    </a:cubicBezTo>
                    <a:cubicBezTo>
                      <a:pt x="12041" y="3628"/>
                      <a:pt x="12021" y="3558"/>
                      <a:pt x="11991" y="3498"/>
                    </a:cubicBezTo>
                    <a:cubicBezTo>
                      <a:pt x="11941" y="3358"/>
                      <a:pt x="11901" y="3209"/>
                      <a:pt x="11861" y="3069"/>
                    </a:cubicBezTo>
                    <a:cubicBezTo>
                      <a:pt x="11821" y="2918"/>
                      <a:pt x="11781" y="2779"/>
                      <a:pt x="11751" y="2629"/>
                    </a:cubicBezTo>
                    <a:cubicBezTo>
                      <a:pt x="11711" y="2479"/>
                      <a:pt x="11671" y="2339"/>
                      <a:pt x="11641" y="2189"/>
                    </a:cubicBezTo>
                    <a:cubicBezTo>
                      <a:pt x="11621" y="2070"/>
                      <a:pt x="11611" y="1959"/>
                      <a:pt x="11591" y="1850"/>
                    </a:cubicBezTo>
                    <a:cubicBezTo>
                      <a:pt x="11571" y="1730"/>
                      <a:pt x="11551" y="1620"/>
                      <a:pt x="11542" y="1510"/>
                    </a:cubicBezTo>
                    <a:cubicBezTo>
                      <a:pt x="11531" y="1470"/>
                      <a:pt x="11531" y="1430"/>
                      <a:pt x="11531" y="1390"/>
                    </a:cubicBezTo>
                    <a:lnTo>
                      <a:pt x="11531" y="1270"/>
                    </a:lnTo>
                    <a:close/>
                    <a:moveTo>
                      <a:pt x="22912" y="411"/>
                    </a:moveTo>
                    <a:lnTo>
                      <a:pt x="22822" y="471"/>
                    </a:lnTo>
                    <a:cubicBezTo>
                      <a:pt x="22772" y="500"/>
                      <a:pt x="22732" y="540"/>
                      <a:pt x="22692" y="580"/>
                    </a:cubicBezTo>
                    <a:cubicBezTo>
                      <a:pt x="22622" y="631"/>
                      <a:pt x="22542" y="671"/>
                      <a:pt x="22473" y="711"/>
                    </a:cubicBezTo>
                    <a:cubicBezTo>
                      <a:pt x="22393" y="760"/>
                      <a:pt x="22313" y="800"/>
                      <a:pt x="22242" y="851"/>
                    </a:cubicBezTo>
                    <a:cubicBezTo>
                      <a:pt x="22173" y="900"/>
                      <a:pt x="22102" y="950"/>
                      <a:pt x="22022" y="990"/>
                    </a:cubicBezTo>
                    <a:cubicBezTo>
                      <a:pt x="21953" y="1030"/>
                      <a:pt x="21873" y="1080"/>
                      <a:pt x="21803" y="1130"/>
                    </a:cubicBezTo>
                    <a:cubicBezTo>
                      <a:pt x="21723" y="1180"/>
                      <a:pt x="21653" y="1230"/>
                      <a:pt x="21583" y="1290"/>
                    </a:cubicBezTo>
                    <a:cubicBezTo>
                      <a:pt x="21543" y="1310"/>
                      <a:pt x="21513" y="1340"/>
                      <a:pt x="21473" y="1360"/>
                    </a:cubicBezTo>
                    <a:lnTo>
                      <a:pt x="21353" y="1420"/>
                    </a:lnTo>
                    <a:cubicBezTo>
                      <a:pt x="21274" y="1470"/>
                      <a:pt x="21194" y="1510"/>
                      <a:pt x="21103" y="1550"/>
                    </a:cubicBezTo>
                    <a:cubicBezTo>
                      <a:pt x="21023" y="1590"/>
                      <a:pt x="20943" y="1630"/>
                      <a:pt x="20863" y="1679"/>
                    </a:cubicBezTo>
                    <a:cubicBezTo>
                      <a:pt x="20714" y="1759"/>
                      <a:pt x="20564" y="1850"/>
                      <a:pt x="20404" y="1919"/>
                    </a:cubicBezTo>
                    <a:cubicBezTo>
                      <a:pt x="20244" y="1999"/>
                      <a:pt x="20094" y="2079"/>
                      <a:pt x="19935" y="2159"/>
                    </a:cubicBezTo>
                    <a:cubicBezTo>
                      <a:pt x="19775" y="2239"/>
                      <a:pt x="19615" y="2309"/>
                      <a:pt x="19455" y="2379"/>
                    </a:cubicBezTo>
                    <a:cubicBezTo>
                      <a:pt x="19275" y="2449"/>
                      <a:pt x="19115" y="2529"/>
                      <a:pt x="18945" y="2609"/>
                    </a:cubicBezTo>
                    <a:cubicBezTo>
                      <a:pt x="18785" y="2679"/>
                      <a:pt x="18625" y="2759"/>
                      <a:pt x="18465" y="2838"/>
                    </a:cubicBezTo>
                    <a:cubicBezTo>
                      <a:pt x="18306" y="2909"/>
                      <a:pt x="18146" y="2978"/>
                      <a:pt x="17986" y="3058"/>
                    </a:cubicBezTo>
                    <a:cubicBezTo>
                      <a:pt x="17826" y="3138"/>
                      <a:pt x="17676" y="3218"/>
                      <a:pt x="17517" y="3298"/>
                    </a:cubicBezTo>
                    <a:cubicBezTo>
                      <a:pt x="17426" y="3338"/>
                      <a:pt x="17346" y="3388"/>
                      <a:pt x="17266" y="3428"/>
                    </a:cubicBezTo>
                    <a:cubicBezTo>
                      <a:pt x="17186" y="3458"/>
                      <a:pt x="17097" y="3498"/>
                      <a:pt x="17017" y="3538"/>
                    </a:cubicBezTo>
                    <a:cubicBezTo>
                      <a:pt x="16857" y="3618"/>
                      <a:pt x="16707" y="3708"/>
                      <a:pt x="16557" y="3788"/>
                    </a:cubicBezTo>
                    <a:cubicBezTo>
                      <a:pt x="16387" y="3868"/>
                      <a:pt x="16227" y="3958"/>
                      <a:pt x="16058" y="4028"/>
                    </a:cubicBezTo>
                    <a:cubicBezTo>
                      <a:pt x="15898" y="4108"/>
                      <a:pt x="15748" y="4177"/>
                      <a:pt x="15598" y="4257"/>
                    </a:cubicBezTo>
                    <a:cubicBezTo>
                      <a:pt x="15438" y="4348"/>
                      <a:pt x="15278" y="4437"/>
                      <a:pt x="15128" y="4527"/>
                    </a:cubicBezTo>
                    <a:cubicBezTo>
                      <a:pt x="15119" y="4468"/>
                      <a:pt x="15088" y="4397"/>
                      <a:pt x="15068" y="4337"/>
                    </a:cubicBezTo>
                    <a:cubicBezTo>
                      <a:pt x="15039" y="4288"/>
                      <a:pt x="14999" y="4237"/>
                      <a:pt x="14968" y="4188"/>
                    </a:cubicBezTo>
                    <a:cubicBezTo>
                      <a:pt x="14988" y="4177"/>
                      <a:pt x="15019" y="4157"/>
                      <a:pt x="15039" y="4148"/>
                    </a:cubicBezTo>
                    <a:cubicBezTo>
                      <a:pt x="15159" y="4088"/>
                      <a:pt x="15278" y="4028"/>
                      <a:pt x="15408" y="3968"/>
                    </a:cubicBezTo>
                    <a:cubicBezTo>
                      <a:pt x="15528" y="3918"/>
                      <a:pt x="15658" y="3868"/>
                      <a:pt x="15788" y="3818"/>
                    </a:cubicBezTo>
                    <a:cubicBezTo>
                      <a:pt x="15918" y="3768"/>
                      <a:pt x="16047" y="3708"/>
                      <a:pt x="16178" y="3648"/>
                    </a:cubicBezTo>
                    <a:cubicBezTo>
                      <a:pt x="16298" y="3588"/>
                      <a:pt x="16418" y="3528"/>
                      <a:pt x="16547" y="3468"/>
                    </a:cubicBezTo>
                    <a:cubicBezTo>
                      <a:pt x="16667" y="3408"/>
                      <a:pt x="16787" y="3358"/>
                      <a:pt x="16907" y="3309"/>
                    </a:cubicBezTo>
                    <a:cubicBezTo>
                      <a:pt x="17027" y="3258"/>
                      <a:pt x="17147" y="3209"/>
                      <a:pt x="17277" y="3158"/>
                    </a:cubicBezTo>
                    <a:cubicBezTo>
                      <a:pt x="17406" y="3118"/>
                      <a:pt x="17537" y="3069"/>
                      <a:pt x="17666" y="3009"/>
                    </a:cubicBezTo>
                    <a:cubicBezTo>
                      <a:pt x="17916" y="2898"/>
                      <a:pt x="18166" y="2769"/>
                      <a:pt x="18416" y="2649"/>
                    </a:cubicBezTo>
                    <a:cubicBezTo>
                      <a:pt x="18545" y="2589"/>
                      <a:pt x="18676" y="2539"/>
                      <a:pt x="18805" y="2479"/>
                    </a:cubicBezTo>
                    <a:cubicBezTo>
                      <a:pt x="18935" y="2429"/>
                      <a:pt x="19055" y="2359"/>
                      <a:pt x="19175" y="2299"/>
                    </a:cubicBezTo>
                    <a:lnTo>
                      <a:pt x="19924" y="1939"/>
                    </a:lnTo>
                    <a:cubicBezTo>
                      <a:pt x="20044" y="1890"/>
                      <a:pt x="20164" y="1839"/>
                      <a:pt x="20284" y="1770"/>
                    </a:cubicBezTo>
                    <a:cubicBezTo>
                      <a:pt x="20404" y="1710"/>
                      <a:pt x="20534" y="1639"/>
                      <a:pt x="20664" y="1570"/>
                    </a:cubicBezTo>
                    <a:cubicBezTo>
                      <a:pt x="20774" y="1510"/>
                      <a:pt x="20903" y="1450"/>
                      <a:pt x="21023" y="1390"/>
                    </a:cubicBezTo>
                    <a:cubicBezTo>
                      <a:pt x="21074" y="1360"/>
                      <a:pt x="21134" y="1330"/>
                      <a:pt x="21183" y="1290"/>
                    </a:cubicBezTo>
                    <a:cubicBezTo>
                      <a:pt x="21243" y="1250"/>
                      <a:pt x="21303" y="1210"/>
                      <a:pt x="21353" y="1180"/>
                    </a:cubicBezTo>
                    <a:cubicBezTo>
                      <a:pt x="21463" y="1100"/>
                      <a:pt x="21583" y="1040"/>
                      <a:pt x="21703" y="980"/>
                    </a:cubicBezTo>
                    <a:lnTo>
                      <a:pt x="22062" y="800"/>
                    </a:lnTo>
                    <a:cubicBezTo>
                      <a:pt x="22193" y="740"/>
                      <a:pt x="22313" y="680"/>
                      <a:pt x="22433" y="631"/>
                    </a:cubicBezTo>
                    <a:cubicBezTo>
                      <a:pt x="22552" y="571"/>
                      <a:pt x="22672" y="520"/>
                      <a:pt x="22792" y="471"/>
                    </a:cubicBezTo>
                    <a:lnTo>
                      <a:pt x="22912" y="411"/>
                    </a:lnTo>
                    <a:close/>
                    <a:moveTo>
                      <a:pt x="23372" y="411"/>
                    </a:moveTo>
                    <a:cubicBezTo>
                      <a:pt x="23381" y="420"/>
                      <a:pt x="23392" y="420"/>
                      <a:pt x="23401" y="431"/>
                    </a:cubicBezTo>
                    <a:cubicBezTo>
                      <a:pt x="23412" y="451"/>
                      <a:pt x="23421" y="471"/>
                      <a:pt x="23432" y="480"/>
                    </a:cubicBezTo>
                    <a:cubicBezTo>
                      <a:pt x="23441" y="511"/>
                      <a:pt x="23452" y="540"/>
                      <a:pt x="23452" y="571"/>
                    </a:cubicBezTo>
                    <a:cubicBezTo>
                      <a:pt x="23461" y="600"/>
                      <a:pt x="23461" y="631"/>
                      <a:pt x="23452" y="651"/>
                    </a:cubicBezTo>
                    <a:cubicBezTo>
                      <a:pt x="23452" y="700"/>
                      <a:pt x="23432" y="740"/>
                      <a:pt x="23421" y="791"/>
                    </a:cubicBezTo>
                    <a:lnTo>
                      <a:pt x="23332" y="940"/>
                    </a:lnTo>
                    <a:cubicBezTo>
                      <a:pt x="23241" y="1040"/>
                      <a:pt x="23152" y="1130"/>
                      <a:pt x="23062" y="1220"/>
                    </a:cubicBezTo>
                    <a:cubicBezTo>
                      <a:pt x="23022" y="1270"/>
                      <a:pt x="22972" y="1320"/>
                      <a:pt x="22912" y="1360"/>
                    </a:cubicBezTo>
                    <a:cubicBezTo>
                      <a:pt x="22862" y="1410"/>
                      <a:pt x="22812" y="1450"/>
                      <a:pt x="22762" y="1490"/>
                    </a:cubicBezTo>
                    <a:cubicBezTo>
                      <a:pt x="22652" y="1570"/>
                      <a:pt x="22542" y="1650"/>
                      <a:pt x="22442" y="1730"/>
                    </a:cubicBezTo>
                    <a:lnTo>
                      <a:pt x="22433" y="1730"/>
                    </a:lnTo>
                    <a:cubicBezTo>
                      <a:pt x="22422" y="1739"/>
                      <a:pt x="22422" y="1739"/>
                      <a:pt x="22413" y="1739"/>
                    </a:cubicBezTo>
                    <a:cubicBezTo>
                      <a:pt x="22313" y="1819"/>
                      <a:pt x="22202" y="1899"/>
                      <a:pt x="22102" y="1979"/>
                    </a:cubicBezTo>
                    <a:cubicBezTo>
                      <a:pt x="21883" y="2129"/>
                      <a:pt x="21653" y="2279"/>
                      <a:pt x="21423" y="2419"/>
                    </a:cubicBezTo>
                    <a:cubicBezTo>
                      <a:pt x="21293" y="2489"/>
                      <a:pt x="21163" y="2569"/>
                      <a:pt x="21043" y="2649"/>
                    </a:cubicBezTo>
                    <a:lnTo>
                      <a:pt x="20714" y="2858"/>
                    </a:lnTo>
                    <a:cubicBezTo>
                      <a:pt x="20584" y="2938"/>
                      <a:pt x="20464" y="3009"/>
                      <a:pt x="20334" y="3078"/>
                    </a:cubicBezTo>
                    <a:cubicBezTo>
                      <a:pt x="20214" y="3149"/>
                      <a:pt x="20094" y="3218"/>
                      <a:pt x="19975" y="3278"/>
                    </a:cubicBezTo>
                    <a:cubicBezTo>
                      <a:pt x="19735" y="3418"/>
                      <a:pt x="19505" y="3578"/>
                      <a:pt x="19275" y="3718"/>
                    </a:cubicBezTo>
                    <a:cubicBezTo>
                      <a:pt x="19155" y="3788"/>
                      <a:pt x="19035" y="3848"/>
                      <a:pt x="18915" y="3928"/>
                    </a:cubicBezTo>
                    <a:cubicBezTo>
                      <a:pt x="18805" y="3998"/>
                      <a:pt x="18705" y="4077"/>
                      <a:pt x="18605" y="4157"/>
                    </a:cubicBezTo>
                    <a:cubicBezTo>
                      <a:pt x="18396" y="4317"/>
                      <a:pt x="18186" y="4477"/>
                      <a:pt x="17966" y="4637"/>
                    </a:cubicBezTo>
                    <a:cubicBezTo>
                      <a:pt x="17756" y="4797"/>
                      <a:pt x="17537" y="4937"/>
                      <a:pt x="17306" y="5087"/>
                    </a:cubicBezTo>
                    <a:cubicBezTo>
                      <a:pt x="17197" y="5157"/>
                      <a:pt x="17077" y="5227"/>
                      <a:pt x="16957" y="5307"/>
                    </a:cubicBezTo>
                    <a:cubicBezTo>
                      <a:pt x="16847" y="5376"/>
                      <a:pt x="16737" y="5436"/>
                      <a:pt x="16627" y="5507"/>
                    </a:cubicBezTo>
                    <a:cubicBezTo>
                      <a:pt x="16507" y="5567"/>
                      <a:pt x="16387" y="5636"/>
                      <a:pt x="16267" y="5707"/>
                    </a:cubicBezTo>
                    <a:cubicBezTo>
                      <a:pt x="16158" y="5766"/>
                      <a:pt x="16038" y="5846"/>
                      <a:pt x="15928" y="5916"/>
                    </a:cubicBezTo>
                    <a:cubicBezTo>
                      <a:pt x="15848" y="5956"/>
                      <a:pt x="15778" y="6006"/>
                      <a:pt x="15698" y="6056"/>
                    </a:cubicBezTo>
                    <a:cubicBezTo>
                      <a:pt x="15618" y="6106"/>
                      <a:pt x="15528" y="6156"/>
                      <a:pt x="15458" y="6226"/>
                    </a:cubicBezTo>
                    <a:cubicBezTo>
                      <a:pt x="15438" y="6246"/>
                      <a:pt x="15408" y="6286"/>
                      <a:pt x="15378" y="6316"/>
                    </a:cubicBezTo>
                    <a:cubicBezTo>
                      <a:pt x="15348" y="6346"/>
                      <a:pt x="15308" y="6376"/>
                      <a:pt x="15268" y="6406"/>
                    </a:cubicBezTo>
                    <a:cubicBezTo>
                      <a:pt x="15248" y="6426"/>
                      <a:pt x="15228" y="6446"/>
                      <a:pt x="15208" y="6456"/>
                    </a:cubicBezTo>
                    <a:lnTo>
                      <a:pt x="15188" y="6475"/>
                    </a:lnTo>
                    <a:cubicBezTo>
                      <a:pt x="15159" y="6506"/>
                      <a:pt x="15119" y="6535"/>
                      <a:pt x="15088" y="6566"/>
                    </a:cubicBezTo>
                    <a:cubicBezTo>
                      <a:pt x="15068" y="6575"/>
                      <a:pt x="15048" y="6595"/>
                      <a:pt x="15028" y="6606"/>
                    </a:cubicBezTo>
                    <a:cubicBezTo>
                      <a:pt x="15039" y="6506"/>
                      <a:pt x="15048" y="6416"/>
                      <a:pt x="15059" y="6326"/>
                    </a:cubicBezTo>
                    <a:cubicBezTo>
                      <a:pt x="15068" y="6246"/>
                      <a:pt x="15079" y="6176"/>
                      <a:pt x="15079" y="6106"/>
                    </a:cubicBezTo>
                    <a:cubicBezTo>
                      <a:pt x="15088" y="6036"/>
                      <a:pt x="15088" y="5966"/>
                      <a:pt x="15088" y="5896"/>
                    </a:cubicBezTo>
                    <a:cubicBezTo>
                      <a:pt x="15099" y="5616"/>
                      <a:pt x="15099" y="5336"/>
                      <a:pt x="15119" y="5067"/>
                    </a:cubicBezTo>
                    <a:cubicBezTo>
                      <a:pt x="15128" y="4947"/>
                      <a:pt x="15139" y="4837"/>
                      <a:pt x="15148" y="4727"/>
                    </a:cubicBezTo>
                    <a:cubicBezTo>
                      <a:pt x="15148" y="4697"/>
                      <a:pt x="15148" y="4657"/>
                      <a:pt x="15139" y="4627"/>
                    </a:cubicBezTo>
                    <a:cubicBezTo>
                      <a:pt x="15258" y="4547"/>
                      <a:pt x="15378" y="4477"/>
                      <a:pt x="15498" y="4417"/>
                    </a:cubicBezTo>
                    <a:cubicBezTo>
                      <a:pt x="15578" y="4377"/>
                      <a:pt x="15668" y="4337"/>
                      <a:pt x="15748" y="4288"/>
                    </a:cubicBezTo>
                    <a:cubicBezTo>
                      <a:pt x="15828" y="4248"/>
                      <a:pt x="15908" y="4217"/>
                      <a:pt x="15998" y="4177"/>
                    </a:cubicBezTo>
                    <a:cubicBezTo>
                      <a:pt x="16158" y="4108"/>
                      <a:pt x="16318" y="4038"/>
                      <a:pt x="16467" y="3958"/>
                    </a:cubicBezTo>
                    <a:cubicBezTo>
                      <a:pt x="16637" y="3878"/>
                      <a:pt x="16797" y="3788"/>
                      <a:pt x="16957" y="3708"/>
                    </a:cubicBezTo>
                    <a:cubicBezTo>
                      <a:pt x="17037" y="3668"/>
                      <a:pt x="17117" y="3638"/>
                      <a:pt x="17197" y="3598"/>
                    </a:cubicBezTo>
                    <a:cubicBezTo>
                      <a:pt x="17277" y="3568"/>
                      <a:pt x="17357" y="3528"/>
                      <a:pt x="17437" y="3488"/>
                    </a:cubicBezTo>
                    <a:cubicBezTo>
                      <a:pt x="17606" y="3418"/>
                      <a:pt x="17776" y="3328"/>
                      <a:pt x="17936" y="3258"/>
                    </a:cubicBezTo>
                    <a:cubicBezTo>
                      <a:pt x="18076" y="3189"/>
                      <a:pt x="18216" y="3129"/>
                      <a:pt x="18366" y="3069"/>
                    </a:cubicBezTo>
                    <a:lnTo>
                      <a:pt x="18845" y="2858"/>
                    </a:lnTo>
                    <a:cubicBezTo>
                      <a:pt x="18925" y="2819"/>
                      <a:pt x="18995" y="2779"/>
                      <a:pt x="19075" y="2749"/>
                    </a:cubicBezTo>
                    <a:cubicBezTo>
                      <a:pt x="19145" y="2709"/>
                      <a:pt x="19225" y="2679"/>
                      <a:pt x="19295" y="2649"/>
                    </a:cubicBezTo>
                    <a:cubicBezTo>
                      <a:pt x="19375" y="2619"/>
                      <a:pt x="19455" y="2589"/>
                      <a:pt x="19535" y="2549"/>
                    </a:cubicBezTo>
                    <a:cubicBezTo>
                      <a:pt x="19615" y="2519"/>
                      <a:pt x="19704" y="2479"/>
                      <a:pt x="19795" y="2439"/>
                    </a:cubicBezTo>
                    <a:cubicBezTo>
                      <a:pt x="19955" y="2369"/>
                      <a:pt x="20114" y="2289"/>
                      <a:pt x="20264" y="2199"/>
                    </a:cubicBezTo>
                    <a:cubicBezTo>
                      <a:pt x="20344" y="2159"/>
                      <a:pt x="20434" y="2119"/>
                      <a:pt x="20514" y="2070"/>
                    </a:cubicBezTo>
                    <a:cubicBezTo>
                      <a:pt x="20594" y="2030"/>
                      <a:pt x="20674" y="1990"/>
                      <a:pt x="20744" y="1939"/>
                    </a:cubicBezTo>
                    <a:cubicBezTo>
                      <a:pt x="20823" y="1899"/>
                      <a:pt x="20903" y="1859"/>
                      <a:pt x="20974" y="1810"/>
                    </a:cubicBezTo>
                    <a:cubicBezTo>
                      <a:pt x="21054" y="1770"/>
                      <a:pt x="21134" y="1730"/>
                      <a:pt x="21214" y="1679"/>
                    </a:cubicBezTo>
                    <a:lnTo>
                      <a:pt x="21453" y="1560"/>
                    </a:lnTo>
                    <a:cubicBezTo>
                      <a:pt x="21493" y="1540"/>
                      <a:pt x="21533" y="1520"/>
                      <a:pt x="21563" y="1500"/>
                    </a:cubicBezTo>
                    <a:cubicBezTo>
                      <a:pt x="21603" y="1470"/>
                      <a:pt x="21643" y="1440"/>
                      <a:pt x="21683" y="1420"/>
                    </a:cubicBezTo>
                    <a:cubicBezTo>
                      <a:pt x="21823" y="1310"/>
                      <a:pt x="21973" y="1210"/>
                      <a:pt x="22122" y="1130"/>
                    </a:cubicBezTo>
                    <a:lnTo>
                      <a:pt x="22362" y="1010"/>
                    </a:lnTo>
                    <a:cubicBezTo>
                      <a:pt x="22433" y="960"/>
                      <a:pt x="22512" y="920"/>
                      <a:pt x="22602" y="880"/>
                    </a:cubicBezTo>
                    <a:cubicBezTo>
                      <a:pt x="22672" y="840"/>
                      <a:pt x="22752" y="800"/>
                      <a:pt x="22832" y="760"/>
                    </a:cubicBezTo>
                    <a:cubicBezTo>
                      <a:pt x="22862" y="740"/>
                      <a:pt x="22892" y="711"/>
                      <a:pt x="22932" y="691"/>
                    </a:cubicBezTo>
                    <a:cubicBezTo>
                      <a:pt x="22962" y="671"/>
                      <a:pt x="23002" y="651"/>
                      <a:pt x="23032" y="631"/>
                    </a:cubicBezTo>
                    <a:cubicBezTo>
                      <a:pt x="23092" y="600"/>
                      <a:pt x="23142" y="571"/>
                      <a:pt x="23192" y="531"/>
                    </a:cubicBezTo>
                    <a:cubicBezTo>
                      <a:pt x="23221" y="520"/>
                      <a:pt x="23252" y="500"/>
                      <a:pt x="23272" y="480"/>
                    </a:cubicBezTo>
                    <a:cubicBezTo>
                      <a:pt x="23312" y="460"/>
                      <a:pt x="23341" y="431"/>
                      <a:pt x="23372" y="411"/>
                    </a:cubicBezTo>
                    <a:close/>
                    <a:moveTo>
                      <a:pt x="11791" y="4157"/>
                    </a:moveTo>
                    <a:lnTo>
                      <a:pt x="11821" y="4188"/>
                    </a:lnTo>
                    <a:cubicBezTo>
                      <a:pt x="11881" y="4248"/>
                      <a:pt x="11941" y="4308"/>
                      <a:pt x="12011" y="4357"/>
                    </a:cubicBezTo>
                    <a:cubicBezTo>
                      <a:pt x="12131" y="4448"/>
                      <a:pt x="12271" y="4517"/>
                      <a:pt x="12410" y="4587"/>
                    </a:cubicBezTo>
                    <a:cubicBezTo>
                      <a:pt x="12490" y="4617"/>
                      <a:pt x="12570" y="4657"/>
                      <a:pt x="12650" y="4677"/>
                    </a:cubicBezTo>
                    <a:cubicBezTo>
                      <a:pt x="12710" y="4697"/>
                      <a:pt x="12781" y="4707"/>
                      <a:pt x="12850" y="4717"/>
                    </a:cubicBezTo>
                    <a:cubicBezTo>
                      <a:pt x="12880" y="4717"/>
                      <a:pt x="12920" y="4727"/>
                      <a:pt x="12960" y="4727"/>
                    </a:cubicBezTo>
                    <a:cubicBezTo>
                      <a:pt x="13120" y="4717"/>
                      <a:pt x="13270" y="4697"/>
                      <a:pt x="13430" y="4697"/>
                    </a:cubicBezTo>
                    <a:cubicBezTo>
                      <a:pt x="13580" y="4687"/>
                      <a:pt x="13740" y="4697"/>
                      <a:pt x="13889" y="4657"/>
                    </a:cubicBezTo>
                    <a:cubicBezTo>
                      <a:pt x="13980" y="4627"/>
                      <a:pt x="14069" y="4597"/>
                      <a:pt x="14139" y="4537"/>
                    </a:cubicBezTo>
                    <a:cubicBezTo>
                      <a:pt x="14199" y="4497"/>
                      <a:pt x="14249" y="4448"/>
                      <a:pt x="14299" y="4388"/>
                    </a:cubicBezTo>
                    <a:cubicBezTo>
                      <a:pt x="14299" y="4337"/>
                      <a:pt x="14329" y="4308"/>
                      <a:pt x="14359" y="4277"/>
                    </a:cubicBezTo>
                    <a:cubicBezTo>
                      <a:pt x="14379" y="4257"/>
                      <a:pt x="14389" y="4228"/>
                      <a:pt x="14399" y="4208"/>
                    </a:cubicBezTo>
                    <a:lnTo>
                      <a:pt x="14419" y="4208"/>
                    </a:lnTo>
                    <a:cubicBezTo>
                      <a:pt x="14429" y="4217"/>
                      <a:pt x="14449" y="4228"/>
                      <a:pt x="14459" y="4237"/>
                    </a:cubicBezTo>
                    <a:cubicBezTo>
                      <a:pt x="14489" y="4248"/>
                      <a:pt x="14509" y="4257"/>
                      <a:pt x="14529" y="4268"/>
                    </a:cubicBezTo>
                    <a:cubicBezTo>
                      <a:pt x="14529" y="4277"/>
                      <a:pt x="14539" y="4277"/>
                      <a:pt x="14539" y="4288"/>
                    </a:cubicBezTo>
                    <a:lnTo>
                      <a:pt x="14549" y="4297"/>
                    </a:lnTo>
                    <a:lnTo>
                      <a:pt x="14609" y="4297"/>
                    </a:lnTo>
                    <a:cubicBezTo>
                      <a:pt x="14619" y="4297"/>
                      <a:pt x="14619" y="4297"/>
                      <a:pt x="14629" y="4308"/>
                    </a:cubicBezTo>
                    <a:lnTo>
                      <a:pt x="14649" y="4308"/>
                    </a:lnTo>
                    <a:lnTo>
                      <a:pt x="14649" y="4317"/>
                    </a:lnTo>
                    <a:lnTo>
                      <a:pt x="14659" y="4317"/>
                    </a:lnTo>
                    <a:lnTo>
                      <a:pt x="14659" y="4328"/>
                    </a:lnTo>
                    <a:lnTo>
                      <a:pt x="14669" y="4328"/>
                    </a:lnTo>
                    <a:lnTo>
                      <a:pt x="14669" y="4337"/>
                    </a:lnTo>
                    <a:cubicBezTo>
                      <a:pt x="14679" y="4348"/>
                      <a:pt x="14679" y="4348"/>
                      <a:pt x="14679" y="4357"/>
                    </a:cubicBezTo>
                    <a:cubicBezTo>
                      <a:pt x="14699" y="4377"/>
                      <a:pt x="14719" y="4397"/>
                      <a:pt x="14739" y="4428"/>
                    </a:cubicBezTo>
                    <a:cubicBezTo>
                      <a:pt x="14759" y="4448"/>
                      <a:pt x="14779" y="4477"/>
                      <a:pt x="14788" y="4497"/>
                    </a:cubicBezTo>
                    <a:cubicBezTo>
                      <a:pt x="14799" y="4517"/>
                      <a:pt x="14799" y="4527"/>
                      <a:pt x="14808" y="4537"/>
                    </a:cubicBezTo>
                    <a:cubicBezTo>
                      <a:pt x="14828" y="4577"/>
                      <a:pt x="14839" y="4617"/>
                      <a:pt x="14848" y="4667"/>
                    </a:cubicBezTo>
                    <a:cubicBezTo>
                      <a:pt x="14859" y="4787"/>
                      <a:pt x="14839" y="4907"/>
                      <a:pt x="14839" y="5037"/>
                    </a:cubicBezTo>
                    <a:cubicBezTo>
                      <a:pt x="14828" y="5177"/>
                      <a:pt x="14819" y="5307"/>
                      <a:pt x="14819" y="5447"/>
                    </a:cubicBezTo>
                    <a:cubicBezTo>
                      <a:pt x="14819" y="5596"/>
                      <a:pt x="14808" y="5736"/>
                      <a:pt x="14808" y="5876"/>
                    </a:cubicBezTo>
                    <a:cubicBezTo>
                      <a:pt x="14808" y="6016"/>
                      <a:pt x="14808" y="6146"/>
                      <a:pt x="14799" y="6276"/>
                    </a:cubicBezTo>
                    <a:cubicBezTo>
                      <a:pt x="14788" y="6346"/>
                      <a:pt x="14779" y="6406"/>
                      <a:pt x="14768" y="6475"/>
                    </a:cubicBezTo>
                    <a:cubicBezTo>
                      <a:pt x="14759" y="6575"/>
                      <a:pt x="14739" y="6675"/>
                      <a:pt x="14729" y="6775"/>
                    </a:cubicBezTo>
                    <a:lnTo>
                      <a:pt x="14669" y="7105"/>
                    </a:lnTo>
                    <a:cubicBezTo>
                      <a:pt x="14639" y="7205"/>
                      <a:pt x="14609" y="7315"/>
                      <a:pt x="14579" y="7415"/>
                    </a:cubicBezTo>
                    <a:cubicBezTo>
                      <a:pt x="14549" y="7515"/>
                      <a:pt x="14519" y="7615"/>
                      <a:pt x="14479" y="7714"/>
                    </a:cubicBezTo>
                    <a:cubicBezTo>
                      <a:pt x="14449" y="7765"/>
                      <a:pt x="14429" y="7814"/>
                      <a:pt x="14389" y="7865"/>
                    </a:cubicBezTo>
                    <a:cubicBezTo>
                      <a:pt x="14359" y="7905"/>
                      <a:pt x="14329" y="7934"/>
                      <a:pt x="14299" y="7965"/>
                    </a:cubicBezTo>
                    <a:cubicBezTo>
                      <a:pt x="14239" y="8005"/>
                      <a:pt x="14179" y="8045"/>
                      <a:pt x="14109" y="8085"/>
                    </a:cubicBezTo>
                    <a:cubicBezTo>
                      <a:pt x="14039" y="8134"/>
                      <a:pt x="13969" y="8174"/>
                      <a:pt x="13900" y="8214"/>
                    </a:cubicBezTo>
                    <a:cubicBezTo>
                      <a:pt x="13820" y="8264"/>
                      <a:pt x="13740" y="8304"/>
                      <a:pt x="13660" y="8334"/>
                    </a:cubicBezTo>
                    <a:lnTo>
                      <a:pt x="13420" y="8454"/>
                    </a:lnTo>
                    <a:cubicBezTo>
                      <a:pt x="13400" y="8464"/>
                      <a:pt x="13380" y="8474"/>
                      <a:pt x="13350" y="8484"/>
                    </a:cubicBezTo>
                    <a:cubicBezTo>
                      <a:pt x="13310" y="8494"/>
                      <a:pt x="13270" y="8514"/>
                      <a:pt x="13220" y="8524"/>
                    </a:cubicBezTo>
                    <a:cubicBezTo>
                      <a:pt x="13130" y="8554"/>
                      <a:pt x="13040" y="8574"/>
                      <a:pt x="12950" y="8584"/>
                    </a:cubicBezTo>
                    <a:lnTo>
                      <a:pt x="12940" y="8594"/>
                    </a:lnTo>
                    <a:lnTo>
                      <a:pt x="12790" y="8594"/>
                    </a:lnTo>
                    <a:cubicBezTo>
                      <a:pt x="12730" y="8584"/>
                      <a:pt x="12670" y="8564"/>
                      <a:pt x="12610" y="8544"/>
                    </a:cubicBezTo>
                    <a:cubicBezTo>
                      <a:pt x="12601" y="8534"/>
                      <a:pt x="12581" y="8534"/>
                      <a:pt x="12570" y="8524"/>
                    </a:cubicBezTo>
                    <a:cubicBezTo>
                      <a:pt x="12561" y="8514"/>
                      <a:pt x="12550" y="8494"/>
                      <a:pt x="12541" y="8484"/>
                    </a:cubicBezTo>
                    <a:cubicBezTo>
                      <a:pt x="12521" y="8464"/>
                      <a:pt x="12510" y="8444"/>
                      <a:pt x="12490" y="8414"/>
                    </a:cubicBezTo>
                    <a:cubicBezTo>
                      <a:pt x="12490" y="8394"/>
                      <a:pt x="12481" y="8374"/>
                      <a:pt x="12481" y="8364"/>
                    </a:cubicBezTo>
                    <a:cubicBezTo>
                      <a:pt x="12470" y="8234"/>
                      <a:pt x="12481" y="8114"/>
                      <a:pt x="12490" y="7985"/>
                    </a:cubicBezTo>
                    <a:cubicBezTo>
                      <a:pt x="12501" y="7854"/>
                      <a:pt x="12501" y="7725"/>
                      <a:pt x="12510" y="7595"/>
                    </a:cubicBezTo>
                    <a:lnTo>
                      <a:pt x="12510" y="7195"/>
                    </a:lnTo>
                    <a:cubicBezTo>
                      <a:pt x="12521" y="7065"/>
                      <a:pt x="12501" y="6926"/>
                      <a:pt x="12490" y="6795"/>
                    </a:cubicBezTo>
                    <a:cubicBezTo>
                      <a:pt x="12470" y="6655"/>
                      <a:pt x="12461" y="6526"/>
                      <a:pt x="12421" y="6386"/>
                    </a:cubicBezTo>
                    <a:cubicBezTo>
                      <a:pt x="12410" y="6326"/>
                      <a:pt x="12390" y="6256"/>
                      <a:pt x="12370" y="6186"/>
                    </a:cubicBezTo>
                    <a:cubicBezTo>
                      <a:pt x="12350" y="6116"/>
                      <a:pt x="12321" y="6036"/>
                      <a:pt x="12291" y="5966"/>
                    </a:cubicBezTo>
                    <a:cubicBezTo>
                      <a:pt x="12281" y="5936"/>
                      <a:pt x="12261" y="5896"/>
                      <a:pt x="12241" y="5866"/>
                    </a:cubicBezTo>
                    <a:cubicBezTo>
                      <a:pt x="12221" y="5836"/>
                      <a:pt x="12191" y="5806"/>
                      <a:pt x="12161" y="5786"/>
                    </a:cubicBezTo>
                    <a:cubicBezTo>
                      <a:pt x="12121" y="5756"/>
                      <a:pt x="12091" y="5736"/>
                      <a:pt x="12051" y="5716"/>
                    </a:cubicBezTo>
                    <a:cubicBezTo>
                      <a:pt x="12031" y="5707"/>
                      <a:pt x="12021" y="5707"/>
                      <a:pt x="12001" y="5696"/>
                    </a:cubicBezTo>
                    <a:cubicBezTo>
                      <a:pt x="11931" y="5667"/>
                      <a:pt x="11851" y="5647"/>
                      <a:pt x="11771" y="5647"/>
                    </a:cubicBezTo>
                    <a:cubicBezTo>
                      <a:pt x="11741" y="5647"/>
                      <a:pt x="11701" y="5647"/>
                      <a:pt x="11671" y="5656"/>
                    </a:cubicBezTo>
                    <a:cubicBezTo>
                      <a:pt x="11621" y="5656"/>
                      <a:pt x="11571" y="5667"/>
                      <a:pt x="11531" y="5687"/>
                    </a:cubicBezTo>
                    <a:cubicBezTo>
                      <a:pt x="11491" y="5696"/>
                      <a:pt x="11451" y="5716"/>
                      <a:pt x="11411" y="5736"/>
                    </a:cubicBezTo>
                    <a:cubicBezTo>
                      <a:pt x="11351" y="5776"/>
                      <a:pt x="11291" y="5806"/>
                      <a:pt x="11231" y="5836"/>
                    </a:cubicBezTo>
                    <a:cubicBezTo>
                      <a:pt x="11211" y="5806"/>
                      <a:pt x="11202" y="5766"/>
                      <a:pt x="11202" y="5736"/>
                    </a:cubicBezTo>
                    <a:cubicBezTo>
                      <a:pt x="11182" y="5676"/>
                      <a:pt x="11171" y="5627"/>
                      <a:pt x="11162" y="5567"/>
                    </a:cubicBezTo>
                    <a:cubicBezTo>
                      <a:pt x="11151" y="5456"/>
                      <a:pt x="11131" y="5336"/>
                      <a:pt x="11131" y="5227"/>
                    </a:cubicBezTo>
                    <a:cubicBezTo>
                      <a:pt x="11131" y="5097"/>
                      <a:pt x="11142" y="4967"/>
                      <a:pt x="11162" y="4837"/>
                    </a:cubicBezTo>
                    <a:cubicBezTo>
                      <a:pt x="11171" y="4747"/>
                      <a:pt x="11182" y="4667"/>
                      <a:pt x="11211" y="4577"/>
                    </a:cubicBezTo>
                    <a:cubicBezTo>
                      <a:pt x="11222" y="4587"/>
                      <a:pt x="11242" y="4587"/>
                      <a:pt x="11262" y="4597"/>
                    </a:cubicBezTo>
                    <a:lnTo>
                      <a:pt x="11291" y="4508"/>
                    </a:lnTo>
                    <a:cubicBezTo>
                      <a:pt x="11271" y="4497"/>
                      <a:pt x="11262" y="4497"/>
                      <a:pt x="11242" y="4488"/>
                    </a:cubicBezTo>
                    <a:cubicBezTo>
                      <a:pt x="11251" y="4468"/>
                      <a:pt x="11262" y="4457"/>
                      <a:pt x="11271" y="4437"/>
                    </a:cubicBezTo>
                    <a:lnTo>
                      <a:pt x="11291" y="4417"/>
                    </a:lnTo>
                    <a:cubicBezTo>
                      <a:pt x="11331" y="4388"/>
                      <a:pt x="11371" y="4368"/>
                      <a:pt x="11411" y="4348"/>
                    </a:cubicBezTo>
                    <a:cubicBezTo>
                      <a:pt x="11451" y="4328"/>
                      <a:pt x="11491" y="4297"/>
                      <a:pt x="11542" y="4277"/>
                    </a:cubicBezTo>
                    <a:cubicBezTo>
                      <a:pt x="11621" y="4237"/>
                      <a:pt x="11711" y="4197"/>
                      <a:pt x="11791" y="4157"/>
                    </a:cubicBezTo>
                    <a:close/>
                    <a:moveTo>
                      <a:pt x="22892" y="2059"/>
                    </a:moveTo>
                    <a:cubicBezTo>
                      <a:pt x="22902" y="2059"/>
                      <a:pt x="22902" y="2070"/>
                      <a:pt x="22902" y="2070"/>
                    </a:cubicBezTo>
                    <a:cubicBezTo>
                      <a:pt x="22942" y="2199"/>
                      <a:pt x="22982" y="2339"/>
                      <a:pt x="23022" y="2479"/>
                    </a:cubicBezTo>
                    <a:cubicBezTo>
                      <a:pt x="23072" y="2599"/>
                      <a:pt x="23112" y="2729"/>
                      <a:pt x="23152" y="2849"/>
                    </a:cubicBezTo>
                    <a:cubicBezTo>
                      <a:pt x="23192" y="2989"/>
                      <a:pt x="23241" y="3118"/>
                      <a:pt x="23292" y="3238"/>
                    </a:cubicBezTo>
                    <a:cubicBezTo>
                      <a:pt x="23332" y="3368"/>
                      <a:pt x="23381" y="3498"/>
                      <a:pt x="23432" y="3628"/>
                    </a:cubicBezTo>
                    <a:cubicBezTo>
                      <a:pt x="23492" y="3758"/>
                      <a:pt x="23532" y="3878"/>
                      <a:pt x="23581" y="4008"/>
                    </a:cubicBezTo>
                    <a:cubicBezTo>
                      <a:pt x="23672" y="4257"/>
                      <a:pt x="23761" y="4508"/>
                      <a:pt x="23841" y="4757"/>
                    </a:cubicBezTo>
                    <a:cubicBezTo>
                      <a:pt x="23891" y="4877"/>
                      <a:pt x="23931" y="5007"/>
                      <a:pt x="23981" y="5127"/>
                    </a:cubicBezTo>
                    <a:cubicBezTo>
                      <a:pt x="24031" y="5256"/>
                      <a:pt x="24081" y="5396"/>
                      <a:pt x="24131" y="5527"/>
                    </a:cubicBezTo>
                    <a:cubicBezTo>
                      <a:pt x="24181" y="5647"/>
                      <a:pt x="24231" y="5776"/>
                      <a:pt x="24281" y="5906"/>
                    </a:cubicBezTo>
                    <a:cubicBezTo>
                      <a:pt x="24331" y="6036"/>
                      <a:pt x="24391" y="6166"/>
                      <a:pt x="24440" y="6296"/>
                    </a:cubicBezTo>
                    <a:cubicBezTo>
                      <a:pt x="24451" y="6306"/>
                      <a:pt x="24451" y="6316"/>
                      <a:pt x="24451" y="6316"/>
                    </a:cubicBezTo>
                    <a:cubicBezTo>
                      <a:pt x="24520" y="6486"/>
                      <a:pt x="24591" y="6655"/>
                      <a:pt x="24660" y="6815"/>
                    </a:cubicBezTo>
                    <a:cubicBezTo>
                      <a:pt x="24660" y="6826"/>
                      <a:pt x="24671" y="6826"/>
                      <a:pt x="24671" y="6835"/>
                    </a:cubicBezTo>
                    <a:cubicBezTo>
                      <a:pt x="24680" y="6855"/>
                      <a:pt x="24691" y="6875"/>
                      <a:pt x="24700" y="6906"/>
                    </a:cubicBezTo>
                    <a:cubicBezTo>
                      <a:pt x="24800" y="7145"/>
                      <a:pt x="24891" y="7385"/>
                      <a:pt x="25000" y="7635"/>
                    </a:cubicBezTo>
                    <a:cubicBezTo>
                      <a:pt x="25050" y="7754"/>
                      <a:pt x="25090" y="7874"/>
                      <a:pt x="25140" y="7994"/>
                    </a:cubicBezTo>
                    <a:cubicBezTo>
                      <a:pt x="25180" y="8114"/>
                      <a:pt x="25230" y="8234"/>
                      <a:pt x="25280" y="8354"/>
                    </a:cubicBezTo>
                    <a:cubicBezTo>
                      <a:pt x="25330" y="8474"/>
                      <a:pt x="25370" y="8594"/>
                      <a:pt x="25400" y="8714"/>
                    </a:cubicBezTo>
                    <a:cubicBezTo>
                      <a:pt x="25440" y="8844"/>
                      <a:pt x="25490" y="8953"/>
                      <a:pt x="25530" y="9073"/>
                    </a:cubicBezTo>
                    <a:cubicBezTo>
                      <a:pt x="25560" y="9164"/>
                      <a:pt x="25580" y="9253"/>
                      <a:pt x="25620" y="9344"/>
                    </a:cubicBezTo>
                    <a:cubicBezTo>
                      <a:pt x="25630" y="9383"/>
                      <a:pt x="25650" y="9423"/>
                      <a:pt x="25659" y="9463"/>
                    </a:cubicBezTo>
                    <a:cubicBezTo>
                      <a:pt x="25670" y="9483"/>
                      <a:pt x="25679" y="9513"/>
                      <a:pt x="25679" y="9533"/>
                    </a:cubicBezTo>
                    <a:cubicBezTo>
                      <a:pt x="25610" y="9493"/>
                      <a:pt x="25540" y="9463"/>
                      <a:pt x="25460" y="9433"/>
                    </a:cubicBezTo>
                    <a:cubicBezTo>
                      <a:pt x="25260" y="9344"/>
                      <a:pt x="25060" y="9273"/>
                      <a:pt x="24851" y="9213"/>
                    </a:cubicBezTo>
                    <a:cubicBezTo>
                      <a:pt x="24760" y="9184"/>
                      <a:pt x="24660" y="9153"/>
                      <a:pt x="24571" y="9124"/>
                    </a:cubicBezTo>
                    <a:cubicBezTo>
                      <a:pt x="24471" y="9093"/>
                      <a:pt x="24361" y="9064"/>
                      <a:pt x="24261" y="9044"/>
                    </a:cubicBezTo>
                    <a:lnTo>
                      <a:pt x="23961" y="8984"/>
                    </a:lnTo>
                    <a:cubicBezTo>
                      <a:pt x="23851" y="8964"/>
                      <a:pt x="23741" y="8953"/>
                      <a:pt x="23632" y="8933"/>
                    </a:cubicBezTo>
                    <a:cubicBezTo>
                      <a:pt x="23432" y="8913"/>
                      <a:pt x="23232" y="8893"/>
                      <a:pt x="23032" y="8884"/>
                    </a:cubicBezTo>
                    <a:lnTo>
                      <a:pt x="23032" y="8824"/>
                    </a:lnTo>
                    <a:cubicBezTo>
                      <a:pt x="23042" y="8334"/>
                      <a:pt x="23042" y="7845"/>
                      <a:pt x="23042" y="7355"/>
                    </a:cubicBezTo>
                    <a:cubicBezTo>
                      <a:pt x="23042" y="7095"/>
                      <a:pt x="23032" y="6846"/>
                      <a:pt x="23022" y="6586"/>
                    </a:cubicBezTo>
                    <a:cubicBezTo>
                      <a:pt x="23012" y="6456"/>
                      <a:pt x="23012" y="6336"/>
                      <a:pt x="23002" y="6206"/>
                    </a:cubicBezTo>
                    <a:cubicBezTo>
                      <a:pt x="23002" y="6076"/>
                      <a:pt x="22992" y="5946"/>
                      <a:pt x="22992" y="5826"/>
                    </a:cubicBezTo>
                    <a:cubicBezTo>
                      <a:pt x="22992" y="5576"/>
                      <a:pt x="22992" y="5327"/>
                      <a:pt x="22982" y="5077"/>
                    </a:cubicBezTo>
                    <a:cubicBezTo>
                      <a:pt x="22982" y="4827"/>
                      <a:pt x="22972" y="4577"/>
                      <a:pt x="22972" y="4328"/>
                    </a:cubicBezTo>
                    <a:cubicBezTo>
                      <a:pt x="22962" y="4088"/>
                      <a:pt x="22962" y="3838"/>
                      <a:pt x="22962" y="3588"/>
                    </a:cubicBezTo>
                    <a:cubicBezTo>
                      <a:pt x="22962" y="3468"/>
                      <a:pt x="22952" y="3338"/>
                      <a:pt x="22952" y="3209"/>
                    </a:cubicBezTo>
                    <a:cubicBezTo>
                      <a:pt x="22942" y="3089"/>
                      <a:pt x="22922" y="2958"/>
                      <a:pt x="22912" y="2829"/>
                    </a:cubicBezTo>
                    <a:cubicBezTo>
                      <a:pt x="22902" y="2739"/>
                      <a:pt x="22902" y="2639"/>
                      <a:pt x="22892" y="2539"/>
                    </a:cubicBezTo>
                    <a:lnTo>
                      <a:pt x="22892" y="2229"/>
                    </a:lnTo>
                    <a:lnTo>
                      <a:pt x="22892" y="2059"/>
                    </a:lnTo>
                    <a:close/>
                    <a:moveTo>
                      <a:pt x="22792" y="1830"/>
                    </a:moveTo>
                    <a:lnTo>
                      <a:pt x="22792" y="1959"/>
                    </a:lnTo>
                    <a:cubicBezTo>
                      <a:pt x="22782" y="2090"/>
                      <a:pt x="22772" y="2219"/>
                      <a:pt x="22762" y="2359"/>
                    </a:cubicBezTo>
                    <a:lnTo>
                      <a:pt x="22762" y="2709"/>
                    </a:lnTo>
                    <a:cubicBezTo>
                      <a:pt x="22772" y="2829"/>
                      <a:pt x="22782" y="2949"/>
                      <a:pt x="22792" y="3078"/>
                    </a:cubicBezTo>
                    <a:cubicBezTo>
                      <a:pt x="22802" y="3318"/>
                      <a:pt x="22802" y="3568"/>
                      <a:pt x="22802" y="3818"/>
                    </a:cubicBezTo>
                    <a:lnTo>
                      <a:pt x="22802" y="4597"/>
                    </a:lnTo>
                    <a:cubicBezTo>
                      <a:pt x="22802" y="4847"/>
                      <a:pt x="22812" y="5097"/>
                      <a:pt x="22812" y="5347"/>
                    </a:cubicBezTo>
                    <a:cubicBezTo>
                      <a:pt x="22822" y="5596"/>
                      <a:pt x="22812" y="5846"/>
                      <a:pt x="22822" y="6086"/>
                    </a:cubicBezTo>
                    <a:cubicBezTo>
                      <a:pt x="22822" y="6336"/>
                      <a:pt x="22842" y="6575"/>
                      <a:pt x="22842" y="6826"/>
                    </a:cubicBezTo>
                    <a:cubicBezTo>
                      <a:pt x="22852" y="7085"/>
                      <a:pt x="22852" y="7345"/>
                      <a:pt x="22852" y="7595"/>
                    </a:cubicBezTo>
                    <a:cubicBezTo>
                      <a:pt x="22852" y="7845"/>
                      <a:pt x="22842" y="8094"/>
                      <a:pt x="22842" y="8334"/>
                    </a:cubicBezTo>
                    <a:cubicBezTo>
                      <a:pt x="22842" y="8524"/>
                      <a:pt x="22832" y="8704"/>
                      <a:pt x="22822" y="8884"/>
                    </a:cubicBezTo>
                    <a:lnTo>
                      <a:pt x="22393" y="8884"/>
                    </a:lnTo>
                    <a:lnTo>
                      <a:pt x="22093" y="8913"/>
                    </a:lnTo>
                    <a:cubicBezTo>
                      <a:pt x="21993" y="8933"/>
                      <a:pt x="21883" y="8944"/>
                      <a:pt x="21783" y="8964"/>
                    </a:cubicBezTo>
                    <a:cubicBezTo>
                      <a:pt x="21683" y="8984"/>
                      <a:pt x="21583" y="9013"/>
                      <a:pt x="21483" y="9033"/>
                    </a:cubicBezTo>
                    <a:cubicBezTo>
                      <a:pt x="21383" y="9064"/>
                      <a:pt x="21293" y="9093"/>
                      <a:pt x="21194" y="9124"/>
                    </a:cubicBezTo>
                    <a:cubicBezTo>
                      <a:pt x="21054" y="9173"/>
                      <a:pt x="20914" y="9213"/>
                      <a:pt x="20774" y="9253"/>
                    </a:cubicBezTo>
                    <a:cubicBezTo>
                      <a:pt x="20684" y="9293"/>
                      <a:pt x="20594" y="9344"/>
                      <a:pt x="20504" y="9383"/>
                    </a:cubicBezTo>
                    <a:cubicBezTo>
                      <a:pt x="20424" y="9423"/>
                      <a:pt x="20334" y="9473"/>
                      <a:pt x="20244" y="9523"/>
                    </a:cubicBezTo>
                    <a:cubicBezTo>
                      <a:pt x="20234" y="9533"/>
                      <a:pt x="20214" y="9543"/>
                      <a:pt x="20194" y="9553"/>
                    </a:cubicBezTo>
                    <a:cubicBezTo>
                      <a:pt x="20164" y="9563"/>
                      <a:pt x="20134" y="9583"/>
                      <a:pt x="20104" y="9593"/>
                    </a:cubicBezTo>
                    <a:cubicBezTo>
                      <a:pt x="20024" y="9633"/>
                      <a:pt x="19955" y="9673"/>
                      <a:pt x="19895" y="9713"/>
                    </a:cubicBezTo>
                    <a:cubicBezTo>
                      <a:pt x="19824" y="9753"/>
                      <a:pt x="19755" y="9803"/>
                      <a:pt x="19695" y="9843"/>
                    </a:cubicBezTo>
                    <a:cubicBezTo>
                      <a:pt x="19664" y="9873"/>
                      <a:pt x="19635" y="9893"/>
                      <a:pt x="19595" y="9913"/>
                    </a:cubicBezTo>
                    <a:cubicBezTo>
                      <a:pt x="19624" y="9823"/>
                      <a:pt x="19644" y="9733"/>
                      <a:pt x="19675" y="9633"/>
                    </a:cubicBezTo>
                    <a:cubicBezTo>
                      <a:pt x="19715" y="9523"/>
                      <a:pt x="19755" y="9413"/>
                      <a:pt x="19795" y="9293"/>
                    </a:cubicBezTo>
                    <a:cubicBezTo>
                      <a:pt x="19835" y="9173"/>
                      <a:pt x="19884" y="9053"/>
                      <a:pt x="19924" y="8933"/>
                    </a:cubicBezTo>
                    <a:cubicBezTo>
                      <a:pt x="19975" y="8814"/>
                      <a:pt x="20015" y="8684"/>
                      <a:pt x="20055" y="8554"/>
                    </a:cubicBezTo>
                    <a:cubicBezTo>
                      <a:pt x="20134" y="8314"/>
                      <a:pt x="20194" y="8065"/>
                      <a:pt x="20284" y="7825"/>
                    </a:cubicBezTo>
                    <a:cubicBezTo>
                      <a:pt x="20364" y="7585"/>
                      <a:pt x="20444" y="7335"/>
                      <a:pt x="20524" y="7095"/>
                    </a:cubicBezTo>
                    <a:cubicBezTo>
                      <a:pt x="20564" y="6985"/>
                      <a:pt x="20604" y="6886"/>
                      <a:pt x="20644" y="6775"/>
                    </a:cubicBezTo>
                    <a:cubicBezTo>
                      <a:pt x="20754" y="6535"/>
                      <a:pt x="20874" y="6306"/>
                      <a:pt x="20974" y="6066"/>
                    </a:cubicBezTo>
                    <a:cubicBezTo>
                      <a:pt x="21083" y="5826"/>
                      <a:pt x="21163" y="5576"/>
                      <a:pt x="21254" y="5327"/>
                    </a:cubicBezTo>
                    <a:lnTo>
                      <a:pt x="21263" y="5327"/>
                    </a:lnTo>
                    <a:cubicBezTo>
                      <a:pt x="21263" y="5307"/>
                      <a:pt x="21274" y="5287"/>
                      <a:pt x="21283" y="5267"/>
                    </a:cubicBezTo>
                    <a:lnTo>
                      <a:pt x="21493" y="4787"/>
                    </a:lnTo>
                    <a:lnTo>
                      <a:pt x="21673" y="4337"/>
                    </a:lnTo>
                    <a:cubicBezTo>
                      <a:pt x="21763" y="4148"/>
                      <a:pt x="21863" y="3968"/>
                      <a:pt x="21953" y="3778"/>
                    </a:cubicBezTo>
                    <a:lnTo>
                      <a:pt x="22073" y="3478"/>
                    </a:lnTo>
                    <a:cubicBezTo>
                      <a:pt x="22102" y="3388"/>
                      <a:pt x="22142" y="3289"/>
                      <a:pt x="22173" y="3198"/>
                    </a:cubicBezTo>
                    <a:cubicBezTo>
                      <a:pt x="22222" y="3109"/>
                      <a:pt x="22262" y="3029"/>
                      <a:pt x="22302" y="2938"/>
                    </a:cubicBezTo>
                    <a:cubicBezTo>
                      <a:pt x="22353" y="2838"/>
                      <a:pt x="22402" y="2749"/>
                      <a:pt x="22453" y="2649"/>
                    </a:cubicBezTo>
                    <a:cubicBezTo>
                      <a:pt x="22532" y="2469"/>
                      <a:pt x="22592" y="2269"/>
                      <a:pt x="22662" y="2079"/>
                    </a:cubicBezTo>
                    <a:cubicBezTo>
                      <a:pt x="22702" y="1990"/>
                      <a:pt x="22742" y="1910"/>
                      <a:pt x="22792" y="1830"/>
                    </a:cubicBezTo>
                    <a:close/>
                    <a:moveTo>
                      <a:pt x="23012" y="9503"/>
                    </a:moveTo>
                    <a:cubicBezTo>
                      <a:pt x="23072" y="9503"/>
                      <a:pt x="23132" y="9503"/>
                      <a:pt x="23192" y="9513"/>
                    </a:cubicBezTo>
                    <a:cubicBezTo>
                      <a:pt x="23241" y="9513"/>
                      <a:pt x="23301" y="9513"/>
                      <a:pt x="23361" y="9523"/>
                    </a:cubicBezTo>
                    <a:cubicBezTo>
                      <a:pt x="23421" y="9533"/>
                      <a:pt x="23481" y="9543"/>
                      <a:pt x="23541" y="9543"/>
                    </a:cubicBezTo>
                    <a:cubicBezTo>
                      <a:pt x="23621" y="9553"/>
                      <a:pt x="23701" y="9573"/>
                      <a:pt x="23781" y="9593"/>
                    </a:cubicBezTo>
                    <a:cubicBezTo>
                      <a:pt x="23881" y="9603"/>
                      <a:pt x="23971" y="9613"/>
                      <a:pt x="24071" y="9643"/>
                    </a:cubicBezTo>
                    <a:cubicBezTo>
                      <a:pt x="24151" y="9663"/>
                      <a:pt x="24241" y="9693"/>
                      <a:pt x="24331" y="9723"/>
                    </a:cubicBezTo>
                    <a:cubicBezTo>
                      <a:pt x="24420" y="9753"/>
                      <a:pt x="24500" y="9783"/>
                      <a:pt x="24591" y="9823"/>
                    </a:cubicBezTo>
                    <a:cubicBezTo>
                      <a:pt x="24700" y="9863"/>
                      <a:pt x="24811" y="9923"/>
                      <a:pt x="24910" y="9983"/>
                    </a:cubicBezTo>
                    <a:cubicBezTo>
                      <a:pt x="24970" y="10003"/>
                      <a:pt x="25020" y="10043"/>
                      <a:pt x="25070" y="10073"/>
                    </a:cubicBezTo>
                    <a:cubicBezTo>
                      <a:pt x="25120" y="10103"/>
                      <a:pt x="25170" y="10132"/>
                      <a:pt x="25210" y="10163"/>
                    </a:cubicBezTo>
                    <a:cubicBezTo>
                      <a:pt x="25270" y="10212"/>
                      <a:pt x="25330" y="10263"/>
                      <a:pt x="25380" y="10312"/>
                    </a:cubicBezTo>
                    <a:cubicBezTo>
                      <a:pt x="25440" y="10363"/>
                      <a:pt x="25490" y="10412"/>
                      <a:pt x="25540" y="10472"/>
                    </a:cubicBezTo>
                    <a:cubicBezTo>
                      <a:pt x="25570" y="10523"/>
                      <a:pt x="25600" y="10563"/>
                      <a:pt x="25630" y="10612"/>
                    </a:cubicBezTo>
                    <a:cubicBezTo>
                      <a:pt x="25659" y="10662"/>
                      <a:pt x="25699" y="10712"/>
                      <a:pt x="25719" y="10772"/>
                    </a:cubicBezTo>
                    <a:cubicBezTo>
                      <a:pt x="25750" y="10842"/>
                      <a:pt x="25770" y="10912"/>
                      <a:pt x="25779" y="10982"/>
                    </a:cubicBezTo>
                    <a:cubicBezTo>
                      <a:pt x="25790" y="11072"/>
                      <a:pt x="25779" y="11162"/>
                      <a:pt x="25770" y="11252"/>
                    </a:cubicBezTo>
                    <a:cubicBezTo>
                      <a:pt x="25759" y="11322"/>
                      <a:pt x="25750" y="11402"/>
                      <a:pt x="25730" y="11471"/>
                    </a:cubicBezTo>
                    <a:cubicBezTo>
                      <a:pt x="25719" y="11502"/>
                      <a:pt x="25710" y="11542"/>
                      <a:pt x="25699" y="11571"/>
                    </a:cubicBezTo>
                    <a:cubicBezTo>
                      <a:pt x="25690" y="11602"/>
                      <a:pt x="25679" y="11631"/>
                      <a:pt x="25670" y="11651"/>
                    </a:cubicBezTo>
                    <a:cubicBezTo>
                      <a:pt x="25659" y="11682"/>
                      <a:pt x="25639" y="11711"/>
                      <a:pt x="25630" y="11742"/>
                    </a:cubicBezTo>
                    <a:cubicBezTo>
                      <a:pt x="25620" y="11722"/>
                      <a:pt x="25620" y="11711"/>
                      <a:pt x="25610" y="11691"/>
                    </a:cubicBezTo>
                    <a:lnTo>
                      <a:pt x="25550" y="11542"/>
                    </a:lnTo>
                    <a:cubicBezTo>
                      <a:pt x="25530" y="11491"/>
                      <a:pt x="25510" y="11462"/>
                      <a:pt x="25480" y="11422"/>
                    </a:cubicBezTo>
                    <a:cubicBezTo>
                      <a:pt x="25450" y="11371"/>
                      <a:pt x="25410" y="11331"/>
                      <a:pt x="25380" y="11292"/>
                    </a:cubicBezTo>
                    <a:cubicBezTo>
                      <a:pt x="25250" y="11132"/>
                      <a:pt x="25090" y="11012"/>
                      <a:pt x="24910" y="10902"/>
                    </a:cubicBezTo>
                    <a:cubicBezTo>
                      <a:pt x="24831" y="10842"/>
                      <a:pt x="24740" y="10812"/>
                      <a:pt x="24640" y="10772"/>
                    </a:cubicBezTo>
                    <a:cubicBezTo>
                      <a:pt x="24551" y="10732"/>
                      <a:pt x="24451" y="10702"/>
                      <a:pt x="24351" y="10662"/>
                    </a:cubicBezTo>
                    <a:cubicBezTo>
                      <a:pt x="24171" y="10592"/>
                      <a:pt x="24001" y="10512"/>
                      <a:pt x="23811" y="10463"/>
                    </a:cubicBezTo>
                    <a:cubicBezTo>
                      <a:pt x="23711" y="10443"/>
                      <a:pt x="23621" y="10412"/>
                      <a:pt x="23532" y="10392"/>
                    </a:cubicBezTo>
                    <a:cubicBezTo>
                      <a:pt x="23432" y="10363"/>
                      <a:pt x="23341" y="10332"/>
                      <a:pt x="23241" y="10312"/>
                    </a:cubicBezTo>
                    <a:cubicBezTo>
                      <a:pt x="23172" y="10303"/>
                      <a:pt x="23102" y="10303"/>
                      <a:pt x="23032" y="10303"/>
                    </a:cubicBezTo>
                    <a:cubicBezTo>
                      <a:pt x="23022" y="10063"/>
                      <a:pt x="23012" y="9833"/>
                      <a:pt x="23012" y="9593"/>
                    </a:cubicBezTo>
                    <a:lnTo>
                      <a:pt x="23012" y="9503"/>
                    </a:lnTo>
                    <a:close/>
                    <a:moveTo>
                      <a:pt x="22802" y="9513"/>
                    </a:moveTo>
                    <a:lnTo>
                      <a:pt x="22802" y="9843"/>
                    </a:lnTo>
                    <a:cubicBezTo>
                      <a:pt x="22802" y="9993"/>
                      <a:pt x="22812" y="10143"/>
                      <a:pt x="22812" y="10303"/>
                    </a:cubicBezTo>
                    <a:lnTo>
                      <a:pt x="22642" y="10303"/>
                    </a:lnTo>
                    <a:cubicBezTo>
                      <a:pt x="22532" y="10312"/>
                      <a:pt x="22422" y="10323"/>
                      <a:pt x="22313" y="10343"/>
                    </a:cubicBezTo>
                    <a:cubicBezTo>
                      <a:pt x="22273" y="10352"/>
                      <a:pt x="22222" y="10363"/>
                      <a:pt x="22173" y="10363"/>
                    </a:cubicBezTo>
                    <a:cubicBezTo>
                      <a:pt x="22133" y="10372"/>
                      <a:pt x="22082" y="10383"/>
                      <a:pt x="22033" y="10392"/>
                    </a:cubicBezTo>
                    <a:cubicBezTo>
                      <a:pt x="21833" y="10432"/>
                      <a:pt x="21633" y="10492"/>
                      <a:pt x="21443" y="10572"/>
                    </a:cubicBezTo>
                    <a:lnTo>
                      <a:pt x="21174" y="10692"/>
                    </a:lnTo>
                    <a:cubicBezTo>
                      <a:pt x="21094" y="10732"/>
                      <a:pt x="21003" y="10782"/>
                      <a:pt x="20923" y="10822"/>
                    </a:cubicBezTo>
                    <a:cubicBezTo>
                      <a:pt x="20834" y="10872"/>
                      <a:pt x="20754" y="10932"/>
                      <a:pt x="20674" y="10992"/>
                    </a:cubicBezTo>
                    <a:cubicBezTo>
                      <a:pt x="20624" y="11022"/>
                      <a:pt x="20574" y="11062"/>
                      <a:pt x="20534" y="11102"/>
                    </a:cubicBezTo>
                    <a:cubicBezTo>
                      <a:pt x="20494" y="11132"/>
                      <a:pt x="20464" y="11162"/>
                      <a:pt x="20424" y="11202"/>
                    </a:cubicBezTo>
                    <a:cubicBezTo>
                      <a:pt x="20354" y="11272"/>
                      <a:pt x="20284" y="11342"/>
                      <a:pt x="20224" y="11431"/>
                    </a:cubicBezTo>
                    <a:cubicBezTo>
                      <a:pt x="20164" y="11511"/>
                      <a:pt x="20114" y="11591"/>
                      <a:pt x="20064" y="11671"/>
                    </a:cubicBezTo>
                    <a:cubicBezTo>
                      <a:pt x="20015" y="11762"/>
                      <a:pt x="19975" y="11841"/>
                      <a:pt x="19944" y="11931"/>
                    </a:cubicBezTo>
                    <a:cubicBezTo>
                      <a:pt x="19924" y="11961"/>
                      <a:pt x="19915" y="11991"/>
                      <a:pt x="19904" y="12021"/>
                    </a:cubicBezTo>
                    <a:lnTo>
                      <a:pt x="19875" y="11961"/>
                    </a:lnTo>
                    <a:cubicBezTo>
                      <a:pt x="19835" y="11851"/>
                      <a:pt x="19795" y="11731"/>
                      <a:pt x="19775" y="11622"/>
                    </a:cubicBezTo>
                    <a:cubicBezTo>
                      <a:pt x="19764" y="11531"/>
                      <a:pt x="19775" y="11442"/>
                      <a:pt x="19784" y="11362"/>
                    </a:cubicBezTo>
                    <a:cubicBezTo>
                      <a:pt x="19795" y="11292"/>
                      <a:pt x="19804" y="11222"/>
                      <a:pt x="19824" y="11152"/>
                    </a:cubicBezTo>
                    <a:cubicBezTo>
                      <a:pt x="19835" y="11082"/>
                      <a:pt x="19864" y="11012"/>
                      <a:pt x="19884" y="10952"/>
                    </a:cubicBezTo>
                    <a:cubicBezTo>
                      <a:pt x="19924" y="10872"/>
                      <a:pt x="19955" y="10792"/>
                      <a:pt x="19995" y="10722"/>
                    </a:cubicBezTo>
                    <a:cubicBezTo>
                      <a:pt x="20015" y="10682"/>
                      <a:pt x="20044" y="10642"/>
                      <a:pt x="20064" y="10602"/>
                    </a:cubicBezTo>
                    <a:lnTo>
                      <a:pt x="20124" y="10512"/>
                    </a:lnTo>
                    <a:lnTo>
                      <a:pt x="20214" y="10423"/>
                    </a:lnTo>
                    <a:cubicBezTo>
                      <a:pt x="20244" y="10392"/>
                      <a:pt x="20284" y="10363"/>
                      <a:pt x="20314" y="10332"/>
                    </a:cubicBezTo>
                    <a:cubicBezTo>
                      <a:pt x="20384" y="10272"/>
                      <a:pt x="20454" y="10223"/>
                      <a:pt x="20514" y="10172"/>
                    </a:cubicBezTo>
                    <a:cubicBezTo>
                      <a:pt x="20614" y="10092"/>
                      <a:pt x="20714" y="10033"/>
                      <a:pt x="20814" y="9973"/>
                    </a:cubicBezTo>
                    <a:cubicBezTo>
                      <a:pt x="20843" y="9953"/>
                      <a:pt x="20874" y="9933"/>
                      <a:pt x="20914" y="9923"/>
                    </a:cubicBezTo>
                    <a:lnTo>
                      <a:pt x="21034" y="9863"/>
                    </a:lnTo>
                    <a:cubicBezTo>
                      <a:pt x="21083" y="9843"/>
                      <a:pt x="21123" y="9823"/>
                      <a:pt x="21174" y="9803"/>
                    </a:cubicBezTo>
                    <a:cubicBezTo>
                      <a:pt x="21234" y="9783"/>
                      <a:pt x="21303" y="9763"/>
                      <a:pt x="21363" y="9733"/>
                    </a:cubicBezTo>
                    <a:cubicBezTo>
                      <a:pt x="21443" y="9713"/>
                      <a:pt x="21513" y="9683"/>
                      <a:pt x="21593" y="9663"/>
                    </a:cubicBezTo>
                    <a:cubicBezTo>
                      <a:pt x="21733" y="9613"/>
                      <a:pt x="21883" y="9583"/>
                      <a:pt x="22042" y="9553"/>
                    </a:cubicBezTo>
                    <a:cubicBezTo>
                      <a:pt x="22133" y="9543"/>
                      <a:pt x="22222" y="9533"/>
                      <a:pt x="22322" y="9533"/>
                    </a:cubicBezTo>
                    <a:cubicBezTo>
                      <a:pt x="22413" y="9523"/>
                      <a:pt x="22512" y="9523"/>
                      <a:pt x="22612" y="9523"/>
                    </a:cubicBezTo>
                    <a:cubicBezTo>
                      <a:pt x="22672" y="9513"/>
                      <a:pt x="22742" y="9513"/>
                      <a:pt x="22802" y="9513"/>
                    </a:cubicBezTo>
                    <a:close/>
                    <a:moveTo>
                      <a:pt x="11821" y="5852"/>
                    </a:moveTo>
                    <a:cubicBezTo>
                      <a:pt x="11835" y="5852"/>
                      <a:pt x="11848" y="5856"/>
                      <a:pt x="11861" y="5856"/>
                    </a:cubicBezTo>
                    <a:cubicBezTo>
                      <a:pt x="11911" y="5866"/>
                      <a:pt x="11961" y="5876"/>
                      <a:pt x="12011" y="5896"/>
                    </a:cubicBezTo>
                    <a:cubicBezTo>
                      <a:pt x="12031" y="5906"/>
                      <a:pt x="12051" y="5916"/>
                      <a:pt x="12071" y="5936"/>
                    </a:cubicBezTo>
                    <a:cubicBezTo>
                      <a:pt x="12081" y="5936"/>
                      <a:pt x="12091" y="5946"/>
                      <a:pt x="12101" y="5956"/>
                    </a:cubicBezTo>
                    <a:lnTo>
                      <a:pt x="12101" y="5966"/>
                    </a:lnTo>
                    <a:cubicBezTo>
                      <a:pt x="12101" y="5966"/>
                      <a:pt x="12091" y="5966"/>
                      <a:pt x="12091" y="5976"/>
                    </a:cubicBezTo>
                    <a:cubicBezTo>
                      <a:pt x="12021" y="6016"/>
                      <a:pt x="11961" y="6056"/>
                      <a:pt x="11891" y="6096"/>
                    </a:cubicBezTo>
                    <a:cubicBezTo>
                      <a:pt x="11821" y="6146"/>
                      <a:pt x="11761" y="6206"/>
                      <a:pt x="11701" y="6256"/>
                    </a:cubicBezTo>
                    <a:cubicBezTo>
                      <a:pt x="11651" y="6316"/>
                      <a:pt x="11591" y="6366"/>
                      <a:pt x="11531" y="6416"/>
                    </a:cubicBezTo>
                    <a:cubicBezTo>
                      <a:pt x="11482" y="6456"/>
                      <a:pt x="11431" y="6506"/>
                      <a:pt x="11371" y="6546"/>
                    </a:cubicBezTo>
                    <a:cubicBezTo>
                      <a:pt x="11311" y="6595"/>
                      <a:pt x="11262" y="6635"/>
                      <a:pt x="11202" y="6686"/>
                    </a:cubicBezTo>
                    <a:cubicBezTo>
                      <a:pt x="11151" y="6726"/>
                      <a:pt x="11102" y="6775"/>
                      <a:pt x="11042" y="6826"/>
                    </a:cubicBezTo>
                    <a:cubicBezTo>
                      <a:pt x="10992" y="6866"/>
                      <a:pt x="10942" y="6906"/>
                      <a:pt x="10892" y="6955"/>
                    </a:cubicBezTo>
                    <a:cubicBezTo>
                      <a:pt x="10832" y="6995"/>
                      <a:pt x="10782" y="7045"/>
                      <a:pt x="10732" y="7085"/>
                    </a:cubicBezTo>
                    <a:cubicBezTo>
                      <a:pt x="10692" y="7115"/>
                      <a:pt x="10662" y="7145"/>
                      <a:pt x="10622" y="7165"/>
                    </a:cubicBezTo>
                    <a:cubicBezTo>
                      <a:pt x="10582" y="7195"/>
                      <a:pt x="10542" y="7215"/>
                      <a:pt x="10492" y="7235"/>
                    </a:cubicBezTo>
                    <a:cubicBezTo>
                      <a:pt x="10452" y="7265"/>
                      <a:pt x="10402" y="7295"/>
                      <a:pt x="10363" y="7315"/>
                    </a:cubicBezTo>
                    <a:lnTo>
                      <a:pt x="10462" y="7415"/>
                    </a:lnTo>
                    <a:lnTo>
                      <a:pt x="10522" y="7385"/>
                    </a:lnTo>
                    <a:cubicBezTo>
                      <a:pt x="10602" y="7335"/>
                      <a:pt x="10692" y="7285"/>
                      <a:pt x="10762" y="7235"/>
                    </a:cubicBezTo>
                    <a:cubicBezTo>
                      <a:pt x="10842" y="7175"/>
                      <a:pt x="10912" y="7115"/>
                      <a:pt x="10992" y="7055"/>
                    </a:cubicBezTo>
                    <a:cubicBezTo>
                      <a:pt x="11022" y="7035"/>
                      <a:pt x="11042" y="7015"/>
                      <a:pt x="11072" y="6995"/>
                    </a:cubicBezTo>
                    <a:cubicBezTo>
                      <a:pt x="11102" y="6975"/>
                      <a:pt x="11142" y="6955"/>
                      <a:pt x="11171" y="6926"/>
                    </a:cubicBezTo>
                    <a:lnTo>
                      <a:pt x="11351" y="6775"/>
                    </a:lnTo>
                    <a:cubicBezTo>
                      <a:pt x="11422" y="6715"/>
                      <a:pt x="11502" y="6675"/>
                      <a:pt x="11562" y="6615"/>
                    </a:cubicBezTo>
                    <a:cubicBezTo>
                      <a:pt x="11602" y="6586"/>
                      <a:pt x="11631" y="6566"/>
                      <a:pt x="11661" y="6535"/>
                    </a:cubicBezTo>
                    <a:cubicBezTo>
                      <a:pt x="11701" y="6506"/>
                      <a:pt x="11741" y="6475"/>
                      <a:pt x="11771" y="6446"/>
                    </a:cubicBezTo>
                    <a:cubicBezTo>
                      <a:pt x="11811" y="6416"/>
                      <a:pt x="11841" y="6376"/>
                      <a:pt x="11871" y="6346"/>
                    </a:cubicBezTo>
                    <a:lnTo>
                      <a:pt x="11961" y="6256"/>
                    </a:lnTo>
                    <a:cubicBezTo>
                      <a:pt x="11991" y="6226"/>
                      <a:pt x="12031" y="6206"/>
                      <a:pt x="12061" y="6176"/>
                    </a:cubicBezTo>
                    <a:cubicBezTo>
                      <a:pt x="12091" y="6146"/>
                      <a:pt x="12131" y="6116"/>
                      <a:pt x="12161" y="6086"/>
                    </a:cubicBezTo>
                    <a:cubicBezTo>
                      <a:pt x="12211" y="6216"/>
                      <a:pt x="12241" y="6366"/>
                      <a:pt x="12261" y="6506"/>
                    </a:cubicBezTo>
                    <a:cubicBezTo>
                      <a:pt x="12271" y="6646"/>
                      <a:pt x="12281" y="6775"/>
                      <a:pt x="12271" y="6915"/>
                    </a:cubicBezTo>
                    <a:cubicBezTo>
                      <a:pt x="12271" y="6985"/>
                      <a:pt x="12271" y="7045"/>
                      <a:pt x="12261" y="7115"/>
                    </a:cubicBezTo>
                    <a:cubicBezTo>
                      <a:pt x="12261" y="7185"/>
                      <a:pt x="12251" y="7255"/>
                      <a:pt x="12241" y="7325"/>
                    </a:cubicBezTo>
                    <a:cubicBezTo>
                      <a:pt x="12231" y="7455"/>
                      <a:pt x="12211" y="7585"/>
                      <a:pt x="12201" y="7714"/>
                    </a:cubicBezTo>
                    <a:cubicBezTo>
                      <a:pt x="12191" y="7805"/>
                      <a:pt x="12181" y="7905"/>
                      <a:pt x="12171" y="7994"/>
                    </a:cubicBezTo>
                    <a:lnTo>
                      <a:pt x="12161" y="7994"/>
                    </a:lnTo>
                    <a:cubicBezTo>
                      <a:pt x="12131" y="8005"/>
                      <a:pt x="12111" y="8014"/>
                      <a:pt x="12091" y="8034"/>
                    </a:cubicBezTo>
                    <a:cubicBezTo>
                      <a:pt x="12061" y="8045"/>
                      <a:pt x="12041" y="8065"/>
                      <a:pt x="12011" y="8074"/>
                    </a:cubicBezTo>
                    <a:cubicBezTo>
                      <a:pt x="11971" y="8105"/>
                      <a:pt x="11921" y="8134"/>
                      <a:pt x="11871" y="8164"/>
                    </a:cubicBezTo>
                    <a:cubicBezTo>
                      <a:pt x="11821" y="8194"/>
                      <a:pt x="11781" y="8224"/>
                      <a:pt x="11731" y="8254"/>
                    </a:cubicBezTo>
                    <a:lnTo>
                      <a:pt x="11582" y="8344"/>
                    </a:lnTo>
                    <a:cubicBezTo>
                      <a:pt x="11531" y="8364"/>
                      <a:pt x="11482" y="8394"/>
                      <a:pt x="11431" y="8424"/>
                    </a:cubicBezTo>
                    <a:cubicBezTo>
                      <a:pt x="11382" y="8454"/>
                      <a:pt x="11331" y="8484"/>
                      <a:pt x="11282" y="8504"/>
                    </a:cubicBezTo>
                    <a:cubicBezTo>
                      <a:pt x="11171" y="8554"/>
                      <a:pt x="11072" y="8614"/>
                      <a:pt x="10972" y="8664"/>
                    </a:cubicBezTo>
                    <a:lnTo>
                      <a:pt x="10702" y="8784"/>
                    </a:lnTo>
                    <a:cubicBezTo>
                      <a:pt x="10622" y="8834"/>
                      <a:pt x="10532" y="8874"/>
                      <a:pt x="10442" y="8924"/>
                    </a:cubicBezTo>
                    <a:cubicBezTo>
                      <a:pt x="10263" y="9024"/>
                      <a:pt x="10072" y="9104"/>
                      <a:pt x="9883" y="9184"/>
                    </a:cubicBezTo>
                    <a:lnTo>
                      <a:pt x="9893" y="9184"/>
                    </a:lnTo>
                    <a:cubicBezTo>
                      <a:pt x="9773" y="9233"/>
                      <a:pt x="9653" y="9284"/>
                      <a:pt x="9543" y="9333"/>
                    </a:cubicBezTo>
                    <a:cubicBezTo>
                      <a:pt x="9423" y="9393"/>
                      <a:pt x="9313" y="9443"/>
                      <a:pt x="9203" y="9503"/>
                    </a:cubicBezTo>
                    <a:cubicBezTo>
                      <a:pt x="9084" y="9563"/>
                      <a:pt x="8964" y="9623"/>
                      <a:pt x="8844" y="9673"/>
                    </a:cubicBezTo>
                    <a:cubicBezTo>
                      <a:pt x="8733" y="9733"/>
                      <a:pt x="8614" y="9783"/>
                      <a:pt x="8504" y="9833"/>
                    </a:cubicBezTo>
                    <a:cubicBezTo>
                      <a:pt x="8394" y="9883"/>
                      <a:pt x="8274" y="9923"/>
                      <a:pt x="8174" y="9983"/>
                    </a:cubicBezTo>
                    <a:cubicBezTo>
                      <a:pt x="8054" y="10043"/>
                      <a:pt x="7934" y="10103"/>
                      <a:pt x="7825" y="10163"/>
                    </a:cubicBezTo>
                    <a:cubicBezTo>
                      <a:pt x="7605" y="10272"/>
                      <a:pt x="7385" y="10383"/>
                      <a:pt x="7155" y="10492"/>
                    </a:cubicBezTo>
                    <a:cubicBezTo>
                      <a:pt x="7045" y="10543"/>
                      <a:pt x="6925" y="10602"/>
                      <a:pt x="6815" y="10652"/>
                    </a:cubicBezTo>
                    <a:lnTo>
                      <a:pt x="6486" y="10832"/>
                    </a:lnTo>
                    <a:cubicBezTo>
                      <a:pt x="6266" y="10952"/>
                      <a:pt x="6046" y="11082"/>
                      <a:pt x="5816" y="11192"/>
                    </a:cubicBezTo>
                    <a:cubicBezTo>
                      <a:pt x="5696" y="11252"/>
                      <a:pt x="5586" y="11311"/>
                      <a:pt x="5467" y="11371"/>
                    </a:cubicBezTo>
                    <a:cubicBezTo>
                      <a:pt x="5347" y="11431"/>
                      <a:pt x="5236" y="11491"/>
                      <a:pt x="5127" y="11551"/>
                    </a:cubicBezTo>
                    <a:cubicBezTo>
                      <a:pt x="4907" y="11671"/>
                      <a:pt x="4677" y="11791"/>
                      <a:pt x="4457" y="11921"/>
                    </a:cubicBezTo>
                    <a:cubicBezTo>
                      <a:pt x="4328" y="11991"/>
                      <a:pt x="4188" y="12071"/>
                      <a:pt x="4057" y="12151"/>
                    </a:cubicBezTo>
                    <a:cubicBezTo>
                      <a:pt x="3997" y="12181"/>
                      <a:pt x="3937" y="12221"/>
                      <a:pt x="3878" y="12251"/>
                    </a:cubicBezTo>
                    <a:lnTo>
                      <a:pt x="3758" y="12311"/>
                    </a:lnTo>
                    <a:cubicBezTo>
                      <a:pt x="3728" y="12331"/>
                      <a:pt x="3688" y="12341"/>
                      <a:pt x="3658" y="12361"/>
                    </a:cubicBezTo>
                    <a:cubicBezTo>
                      <a:pt x="3558" y="12391"/>
                      <a:pt x="3468" y="12431"/>
                      <a:pt x="3368" y="12461"/>
                    </a:cubicBezTo>
                    <a:cubicBezTo>
                      <a:pt x="3268" y="12501"/>
                      <a:pt x="3168" y="12530"/>
                      <a:pt x="3058" y="12550"/>
                    </a:cubicBezTo>
                    <a:lnTo>
                      <a:pt x="2929" y="12550"/>
                    </a:lnTo>
                    <a:cubicBezTo>
                      <a:pt x="2898" y="12541"/>
                      <a:pt x="2869" y="12530"/>
                      <a:pt x="2849" y="12530"/>
                    </a:cubicBezTo>
                    <a:cubicBezTo>
                      <a:pt x="2829" y="12521"/>
                      <a:pt x="2818" y="12511"/>
                      <a:pt x="2798" y="12501"/>
                    </a:cubicBezTo>
                    <a:lnTo>
                      <a:pt x="2778" y="12481"/>
                    </a:lnTo>
                    <a:cubicBezTo>
                      <a:pt x="2769" y="12471"/>
                      <a:pt x="2769" y="12461"/>
                      <a:pt x="2758" y="12441"/>
                    </a:cubicBezTo>
                    <a:cubicBezTo>
                      <a:pt x="2749" y="12411"/>
                      <a:pt x="2738" y="12381"/>
                      <a:pt x="2738" y="12351"/>
                    </a:cubicBezTo>
                    <a:cubicBezTo>
                      <a:pt x="2749" y="12341"/>
                      <a:pt x="2769" y="12331"/>
                      <a:pt x="2778" y="12311"/>
                    </a:cubicBezTo>
                    <a:cubicBezTo>
                      <a:pt x="2829" y="12291"/>
                      <a:pt x="2869" y="12261"/>
                      <a:pt x="2909" y="12231"/>
                    </a:cubicBezTo>
                    <a:cubicBezTo>
                      <a:pt x="2949" y="12201"/>
                      <a:pt x="2989" y="12171"/>
                      <a:pt x="3038" y="12141"/>
                    </a:cubicBezTo>
                    <a:lnTo>
                      <a:pt x="3308" y="11961"/>
                    </a:lnTo>
                    <a:lnTo>
                      <a:pt x="3548" y="11811"/>
                    </a:lnTo>
                    <a:cubicBezTo>
                      <a:pt x="3638" y="11751"/>
                      <a:pt x="3738" y="11702"/>
                      <a:pt x="3828" y="11651"/>
                    </a:cubicBezTo>
                    <a:cubicBezTo>
                      <a:pt x="3997" y="11542"/>
                      <a:pt x="4177" y="11451"/>
                      <a:pt x="4357" y="11351"/>
                    </a:cubicBezTo>
                    <a:cubicBezTo>
                      <a:pt x="4447" y="11292"/>
                      <a:pt x="4537" y="11242"/>
                      <a:pt x="4627" y="11182"/>
                    </a:cubicBezTo>
                    <a:cubicBezTo>
                      <a:pt x="4707" y="11132"/>
                      <a:pt x="4797" y="11072"/>
                      <a:pt x="4877" y="11022"/>
                    </a:cubicBezTo>
                    <a:cubicBezTo>
                      <a:pt x="4967" y="10962"/>
                      <a:pt x="5047" y="10912"/>
                      <a:pt x="5136" y="10862"/>
                    </a:cubicBezTo>
                    <a:cubicBezTo>
                      <a:pt x="5227" y="10802"/>
                      <a:pt x="5327" y="10752"/>
                      <a:pt x="5416" y="10692"/>
                    </a:cubicBezTo>
                    <a:cubicBezTo>
                      <a:pt x="5596" y="10592"/>
                      <a:pt x="5776" y="10492"/>
                      <a:pt x="5946" y="10392"/>
                    </a:cubicBezTo>
                    <a:cubicBezTo>
                      <a:pt x="5986" y="10372"/>
                      <a:pt x="6026" y="10343"/>
                      <a:pt x="6056" y="10323"/>
                    </a:cubicBezTo>
                    <a:lnTo>
                      <a:pt x="6006" y="10232"/>
                    </a:lnTo>
                    <a:cubicBezTo>
                      <a:pt x="5966" y="10263"/>
                      <a:pt x="5916" y="10292"/>
                      <a:pt x="5876" y="10312"/>
                    </a:cubicBezTo>
                    <a:cubicBezTo>
                      <a:pt x="5686" y="10423"/>
                      <a:pt x="5496" y="10523"/>
                      <a:pt x="5316" y="10632"/>
                    </a:cubicBezTo>
                    <a:cubicBezTo>
                      <a:pt x="5216" y="10682"/>
                      <a:pt x="5127" y="10732"/>
                      <a:pt x="5037" y="10792"/>
                    </a:cubicBezTo>
                    <a:cubicBezTo>
                      <a:pt x="4947" y="10842"/>
                      <a:pt x="4857" y="10892"/>
                      <a:pt x="4767" y="10952"/>
                    </a:cubicBezTo>
                    <a:cubicBezTo>
                      <a:pt x="4677" y="11012"/>
                      <a:pt x="4597" y="11062"/>
                      <a:pt x="4507" y="11112"/>
                    </a:cubicBezTo>
                    <a:cubicBezTo>
                      <a:pt x="4417" y="11172"/>
                      <a:pt x="4328" y="11222"/>
                      <a:pt x="4237" y="11262"/>
                    </a:cubicBezTo>
                    <a:cubicBezTo>
                      <a:pt x="4057" y="11362"/>
                      <a:pt x="3878" y="11462"/>
                      <a:pt x="3698" y="11551"/>
                    </a:cubicBezTo>
                    <a:cubicBezTo>
                      <a:pt x="3608" y="11602"/>
                      <a:pt x="3518" y="11662"/>
                      <a:pt x="3428" y="11711"/>
                    </a:cubicBezTo>
                    <a:cubicBezTo>
                      <a:pt x="3338" y="11762"/>
                      <a:pt x="3258" y="11821"/>
                      <a:pt x="3178" y="11871"/>
                    </a:cubicBezTo>
                    <a:lnTo>
                      <a:pt x="2983" y="11993"/>
                    </a:lnTo>
                    <a:lnTo>
                      <a:pt x="2983" y="11993"/>
                    </a:lnTo>
                    <a:cubicBezTo>
                      <a:pt x="3007" y="11972"/>
                      <a:pt x="3028" y="11952"/>
                      <a:pt x="3049" y="11931"/>
                    </a:cubicBezTo>
                    <a:cubicBezTo>
                      <a:pt x="3248" y="11791"/>
                      <a:pt x="3438" y="11651"/>
                      <a:pt x="3648" y="11522"/>
                    </a:cubicBezTo>
                    <a:cubicBezTo>
                      <a:pt x="3748" y="11451"/>
                      <a:pt x="3848" y="11391"/>
                      <a:pt x="3948" y="11322"/>
                    </a:cubicBezTo>
                    <a:cubicBezTo>
                      <a:pt x="4057" y="11252"/>
                      <a:pt x="4168" y="11182"/>
                      <a:pt x="4277" y="11102"/>
                    </a:cubicBezTo>
                    <a:cubicBezTo>
                      <a:pt x="4377" y="11032"/>
                      <a:pt x="4477" y="10962"/>
                      <a:pt x="4587" y="10902"/>
                    </a:cubicBezTo>
                    <a:cubicBezTo>
                      <a:pt x="4697" y="10832"/>
                      <a:pt x="4807" y="10772"/>
                      <a:pt x="4917" y="10702"/>
                    </a:cubicBezTo>
                    <a:cubicBezTo>
                      <a:pt x="5127" y="10582"/>
                      <a:pt x="5327" y="10452"/>
                      <a:pt x="5536" y="10323"/>
                    </a:cubicBezTo>
                    <a:cubicBezTo>
                      <a:pt x="5636" y="10252"/>
                      <a:pt x="5746" y="10183"/>
                      <a:pt x="5846" y="10112"/>
                    </a:cubicBezTo>
                    <a:cubicBezTo>
                      <a:pt x="5966" y="10043"/>
                      <a:pt x="6076" y="9983"/>
                      <a:pt x="6186" y="9903"/>
                    </a:cubicBezTo>
                    <a:cubicBezTo>
                      <a:pt x="6386" y="9773"/>
                      <a:pt x="6586" y="9623"/>
                      <a:pt x="6785" y="9483"/>
                    </a:cubicBezTo>
                    <a:cubicBezTo>
                      <a:pt x="6995" y="9344"/>
                      <a:pt x="7205" y="9193"/>
                      <a:pt x="7415" y="9044"/>
                    </a:cubicBezTo>
                    <a:cubicBezTo>
                      <a:pt x="7514" y="8973"/>
                      <a:pt x="7614" y="8904"/>
                      <a:pt x="7714" y="8844"/>
                    </a:cubicBezTo>
                    <a:cubicBezTo>
                      <a:pt x="7825" y="8764"/>
                      <a:pt x="7934" y="8694"/>
                      <a:pt x="8044" y="8614"/>
                    </a:cubicBezTo>
                    <a:cubicBezTo>
                      <a:pt x="8164" y="8534"/>
                      <a:pt x="8274" y="8444"/>
                      <a:pt x="8384" y="8364"/>
                    </a:cubicBezTo>
                    <a:cubicBezTo>
                      <a:pt x="8484" y="8274"/>
                      <a:pt x="8584" y="8194"/>
                      <a:pt x="8684" y="8114"/>
                    </a:cubicBezTo>
                    <a:cubicBezTo>
                      <a:pt x="8853" y="7994"/>
                      <a:pt x="9024" y="7865"/>
                      <a:pt x="9184" y="7734"/>
                    </a:cubicBezTo>
                    <a:cubicBezTo>
                      <a:pt x="9343" y="7615"/>
                      <a:pt x="9503" y="7485"/>
                      <a:pt x="9653" y="7365"/>
                    </a:cubicBezTo>
                    <a:lnTo>
                      <a:pt x="9663" y="7365"/>
                    </a:lnTo>
                    <a:lnTo>
                      <a:pt x="9783" y="7275"/>
                    </a:lnTo>
                    <a:lnTo>
                      <a:pt x="9783" y="7265"/>
                    </a:lnTo>
                    <a:cubicBezTo>
                      <a:pt x="9992" y="7115"/>
                      <a:pt x="10203" y="6965"/>
                      <a:pt x="10402" y="6806"/>
                    </a:cubicBezTo>
                    <a:cubicBezTo>
                      <a:pt x="10602" y="6655"/>
                      <a:pt x="10802" y="6515"/>
                      <a:pt x="10982" y="6356"/>
                    </a:cubicBezTo>
                    <a:cubicBezTo>
                      <a:pt x="11072" y="6286"/>
                      <a:pt x="11151" y="6216"/>
                      <a:pt x="11231" y="6146"/>
                    </a:cubicBezTo>
                    <a:cubicBezTo>
                      <a:pt x="11271" y="6136"/>
                      <a:pt x="11311" y="6126"/>
                      <a:pt x="11351" y="6106"/>
                    </a:cubicBezTo>
                    <a:cubicBezTo>
                      <a:pt x="11391" y="6086"/>
                      <a:pt x="11442" y="6056"/>
                      <a:pt x="11482" y="6026"/>
                    </a:cubicBezTo>
                    <a:cubicBezTo>
                      <a:pt x="11522" y="5996"/>
                      <a:pt x="11562" y="5976"/>
                      <a:pt x="11591" y="5946"/>
                    </a:cubicBezTo>
                    <a:cubicBezTo>
                      <a:pt x="11611" y="5936"/>
                      <a:pt x="11631" y="5926"/>
                      <a:pt x="11641" y="5916"/>
                    </a:cubicBezTo>
                    <a:cubicBezTo>
                      <a:pt x="11661" y="5896"/>
                      <a:pt x="11681" y="5886"/>
                      <a:pt x="11701" y="5886"/>
                    </a:cubicBezTo>
                    <a:cubicBezTo>
                      <a:pt x="11731" y="5866"/>
                      <a:pt x="11771" y="5856"/>
                      <a:pt x="11801" y="5856"/>
                    </a:cubicBezTo>
                    <a:cubicBezTo>
                      <a:pt x="11808" y="5853"/>
                      <a:pt x="11815" y="5852"/>
                      <a:pt x="11821" y="5852"/>
                    </a:cubicBezTo>
                    <a:close/>
                    <a:moveTo>
                      <a:pt x="23142" y="10563"/>
                    </a:moveTo>
                    <a:cubicBezTo>
                      <a:pt x="23172" y="10563"/>
                      <a:pt x="23202" y="10572"/>
                      <a:pt x="23232" y="10572"/>
                    </a:cubicBezTo>
                    <a:cubicBezTo>
                      <a:pt x="23321" y="10582"/>
                      <a:pt x="23401" y="10612"/>
                      <a:pt x="23492" y="10632"/>
                    </a:cubicBezTo>
                    <a:cubicBezTo>
                      <a:pt x="23581" y="10652"/>
                      <a:pt x="23681" y="10672"/>
                      <a:pt x="23771" y="10692"/>
                    </a:cubicBezTo>
                    <a:cubicBezTo>
                      <a:pt x="23821" y="10702"/>
                      <a:pt x="23871" y="10712"/>
                      <a:pt x="23921" y="10732"/>
                    </a:cubicBezTo>
                    <a:cubicBezTo>
                      <a:pt x="23971" y="10752"/>
                      <a:pt x="24021" y="10762"/>
                      <a:pt x="24071" y="10782"/>
                    </a:cubicBezTo>
                    <a:cubicBezTo>
                      <a:pt x="24151" y="10822"/>
                      <a:pt x="24241" y="10852"/>
                      <a:pt x="24331" y="10882"/>
                    </a:cubicBezTo>
                    <a:cubicBezTo>
                      <a:pt x="24420" y="10922"/>
                      <a:pt x="24500" y="10952"/>
                      <a:pt x="24591" y="10982"/>
                    </a:cubicBezTo>
                    <a:cubicBezTo>
                      <a:pt x="24611" y="10992"/>
                      <a:pt x="24640" y="11002"/>
                      <a:pt x="24671" y="11022"/>
                    </a:cubicBezTo>
                    <a:cubicBezTo>
                      <a:pt x="24700" y="11032"/>
                      <a:pt x="24740" y="11052"/>
                      <a:pt x="24771" y="11072"/>
                    </a:cubicBezTo>
                    <a:cubicBezTo>
                      <a:pt x="24831" y="11102"/>
                      <a:pt x="24880" y="11142"/>
                      <a:pt x="24930" y="11182"/>
                    </a:cubicBezTo>
                    <a:cubicBezTo>
                      <a:pt x="25020" y="11252"/>
                      <a:pt x="25100" y="11331"/>
                      <a:pt x="25170" y="11422"/>
                    </a:cubicBezTo>
                    <a:cubicBezTo>
                      <a:pt x="25200" y="11451"/>
                      <a:pt x="25220" y="11491"/>
                      <a:pt x="25250" y="11531"/>
                    </a:cubicBezTo>
                    <a:cubicBezTo>
                      <a:pt x="25270" y="11562"/>
                      <a:pt x="25290" y="11602"/>
                      <a:pt x="25310" y="11642"/>
                    </a:cubicBezTo>
                    <a:cubicBezTo>
                      <a:pt x="25330" y="11682"/>
                      <a:pt x="25340" y="11722"/>
                      <a:pt x="25360" y="11762"/>
                    </a:cubicBezTo>
                    <a:cubicBezTo>
                      <a:pt x="25380" y="11811"/>
                      <a:pt x="25400" y="11871"/>
                      <a:pt x="25430" y="11921"/>
                    </a:cubicBezTo>
                    <a:cubicBezTo>
                      <a:pt x="25440" y="11951"/>
                      <a:pt x="25470" y="11961"/>
                      <a:pt x="25500" y="11971"/>
                    </a:cubicBezTo>
                    <a:cubicBezTo>
                      <a:pt x="25460" y="12031"/>
                      <a:pt x="25420" y="12091"/>
                      <a:pt x="25370" y="12141"/>
                    </a:cubicBezTo>
                    <a:cubicBezTo>
                      <a:pt x="25280" y="12261"/>
                      <a:pt x="25180" y="12371"/>
                      <a:pt x="25060" y="12461"/>
                    </a:cubicBezTo>
                    <a:cubicBezTo>
                      <a:pt x="24980" y="12530"/>
                      <a:pt x="24891" y="12590"/>
                      <a:pt x="24800" y="12650"/>
                    </a:cubicBezTo>
                    <a:cubicBezTo>
                      <a:pt x="24751" y="12681"/>
                      <a:pt x="24711" y="12710"/>
                      <a:pt x="24660" y="12730"/>
                    </a:cubicBezTo>
                    <a:cubicBezTo>
                      <a:pt x="24640" y="12750"/>
                      <a:pt x="24611" y="12761"/>
                      <a:pt x="24580" y="12770"/>
                    </a:cubicBezTo>
                    <a:cubicBezTo>
                      <a:pt x="24560" y="12790"/>
                      <a:pt x="24531" y="12801"/>
                      <a:pt x="24500" y="12810"/>
                    </a:cubicBezTo>
                    <a:cubicBezTo>
                      <a:pt x="24371" y="12861"/>
                      <a:pt x="24241" y="12910"/>
                      <a:pt x="24101" y="12961"/>
                    </a:cubicBezTo>
                    <a:cubicBezTo>
                      <a:pt x="24031" y="12981"/>
                      <a:pt x="23971" y="12990"/>
                      <a:pt x="23901" y="13010"/>
                    </a:cubicBezTo>
                    <a:cubicBezTo>
                      <a:pt x="23861" y="13020"/>
                      <a:pt x="23831" y="13030"/>
                      <a:pt x="23791" y="13030"/>
                    </a:cubicBezTo>
                    <a:cubicBezTo>
                      <a:pt x="23761" y="13040"/>
                      <a:pt x="23721" y="13040"/>
                      <a:pt x="23691" y="13050"/>
                    </a:cubicBezTo>
                    <a:lnTo>
                      <a:pt x="23392" y="13080"/>
                    </a:lnTo>
                    <a:cubicBezTo>
                      <a:pt x="23321" y="13090"/>
                      <a:pt x="23261" y="13100"/>
                      <a:pt x="23192" y="13100"/>
                    </a:cubicBezTo>
                    <a:cubicBezTo>
                      <a:pt x="23192" y="13080"/>
                      <a:pt x="23182" y="13060"/>
                      <a:pt x="23182" y="13050"/>
                    </a:cubicBezTo>
                    <a:lnTo>
                      <a:pt x="23182" y="12870"/>
                    </a:lnTo>
                    <a:cubicBezTo>
                      <a:pt x="23182" y="12750"/>
                      <a:pt x="23172" y="12641"/>
                      <a:pt x="23172" y="12521"/>
                    </a:cubicBezTo>
                    <a:cubicBezTo>
                      <a:pt x="23172" y="12401"/>
                      <a:pt x="23162" y="12281"/>
                      <a:pt x="23162" y="12161"/>
                    </a:cubicBezTo>
                    <a:cubicBezTo>
                      <a:pt x="23152" y="12051"/>
                      <a:pt x="23152" y="11931"/>
                      <a:pt x="23142" y="11811"/>
                    </a:cubicBezTo>
                    <a:cubicBezTo>
                      <a:pt x="23122" y="11571"/>
                      <a:pt x="23092" y="11322"/>
                      <a:pt x="23072" y="11072"/>
                    </a:cubicBezTo>
                    <a:cubicBezTo>
                      <a:pt x="23052" y="10902"/>
                      <a:pt x="23052" y="10732"/>
                      <a:pt x="23042" y="10563"/>
                    </a:cubicBezTo>
                    <a:close/>
                    <a:moveTo>
                      <a:pt x="22812" y="10563"/>
                    </a:moveTo>
                    <a:lnTo>
                      <a:pt x="22812" y="10572"/>
                    </a:lnTo>
                    <a:cubicBezTo>
                      <a:pt x="22812" y="10702"/>
                      <a:pt x="22822" y="10832"/>
                      <a:pt x="22822" y="10962"/>
                    </a:cubicBezTo>
                    <a:lnTo>
                      <a:pt x="22852" y="11322"/>
                    </a:lnTo>
                    <a:cubicBezTo>
                      <a:pt x="22862" y="11451"/>
                      <a:pt x="22872" y="11571"/>
                      <a:pt x="22882" y="11691"/>
                    </a:cubicBezTo>
                    <a:cubicBezTo>
                      <a:pt x="22892" y="11811"/>
                      <a:pt x="22892" y="11931"/>
                      <a:pt x="22892" y="12051"/>
                    </a:cubicBezTo>
                    <a:cubicBezTo>
                      <a:pt x="22902" y="12241"/>
                      <a:pt x="22892" y="12441"/>
                      <a:pt x="22892" y="12641"/>
                    </a:cubicBezTo>
                    <a:lnTo>
                      <a:pt x="22892" y="12930"/>
                    </a:lnTo>
                    <a:lnTo>
                      <a:pt x="22892" y="13080"/>
                    </a:lnTo>
                    <a:cubicBezTo>
                      <a:pt x="22892" y="13100"/>
                      <a:pt x="22882" y="13110"/>
                      <a:pt x="22882" y="13130"/>
                    </a:cubicBezTo>
                    <a:lnTo>
                      <a:pt x="22772" y="13130"/>
                    </a:lnTo>
                    <a:cubicBezTo>
                      <a:pt x="22662" y="13120"/>
                      <a:pt x="22552" y="13120"/>
                      <a:pt x="22442" y="13110"/>
                    </a:cubicBezTo>
                    <a:cubicBezTo>
                      <a:pt x="22302" y="13090"/>
                      <a:pt x="22162" y="13080"/>
                      <a:pt x="22022" y="13060"/>
                    </a:cubicBezTo>
                    <a:cubicBezTo>
                      <a:pt x="21973" y="13050"/>
                      <a:pt x="21923" y="13040"/>
                      <a:pt x="21873" y="13040"/>
                    </a:cubicBezTo>
                    <a:cubicBezTo>
                      <a:pt x="21823" y="13030"/>
                      <a:pt x="21763" y="13020"/>
                      <a:pt x="21713" y="13010"/>
                    </a:cubicBezTo>
                    <a:lnTo>
                      <a:pt x="21563" y="12981"/>
                    </a:lnTo>
                    <a:cubicBezTo>
                      <a:pt x="21513" y="12961"/>
                      <a:pt x="21463" y="12950"/>
                      <a:pt x="21413" y="12941"/>
                    </a:cubicBezTo>
                    <a:cubicBezTo>
                      <a:pt x="21313" y="12910"/>
                      <a:pt x="21214" y="12881"/>
                      <a:pt x="21123" y="12850"/>
                    </a:cubicBezTo>
                    <a:cubicBezTo>
                      <a:pt x="21023" y="12821"/>
                      <a:pt x="20923" y="12781"/>
                      <a:pt x="20823" y="12741"/>
                    </a:cubicBezTo>
                    <a:lnTo>
                      <a:pt x="20803" y="12741"/>
                    </a:lnTo>
                    <a:cubicBezTo>
                      <a:pt x="20714" y="12690"/>
                      <a:pt x="20624" y="12650"/>
                      <a:pt x="20524" y="12601"/>
                    </a:cubicBezTo>
                    <a:cubicBezTo>
                      <a:pt x="20444" y="12561"/>
                      <a:pt x="20354" y="12501"/>
                      <a:pt x="20274" y="12441"/>
                    </a:cubicBezTo>
                    <a:cubicBezTo>
                      <a:pt x="20214" y="12391"/>
                      <a:pt x="20164" y="12341"/>
                      <a:pt x="20114" y="12291"/>
                    </a:cubicBezTo>
                    <a:cubicBezTo>
                      <a:pt x="20064" y="12251"/>
                      <a:pt x="20035" y="12201"/>
                      <a:pt x="19995" y="12151"/>
                    </a:cubicBezTo>
                    <a:cubicBezTo>
                      <a:pt x="19995" y="12141"/>
                      <a:pt x="20004" y="12121"/>
                      <a:pt x="20004" y="12111"/>
                    </a:cubicBezTo>
                    <a:cubicBezTo>
                      <a:pt x="20084" y="11921"/>
                      <a:pt x="20194" y="11751"/>
                      <a:pt x="20314" y="11591"/>
                    </a:cubicBezTo>
                    <a:cubicBezTo>
                      <a:pt x="20364" y="11522"/>
                      <a:pt x="20424" y="11451"/>
                      <a:pt x="20484" y="11391"/>
                    </a:cubicBezTo>
                    <a:cubicBezTo>
                      <a:pt x="20544" y="11331"/>
                      <a:pt x="20614" y="11262"/>
                      <a:pt x="20684" y="11212"/>
                    </a:cubicBezTo>
                    <a:cubicBezTo>
                      <a:pt x="20784" y="11142"/>
                      <a:pt x="20883" y="11072"/>
                      <a:pt x="20994" y="11012"/>
                    </a:cubicBezTo>
                    <a:cubicBezTo>
                      <a:pt x="21103" y="10952"/>
                      <a:pt x="21214" y="10902"/>
                      <a:pt x="21323" y="10862"/>
                    </a:cubicBezTo>
                    <a:cubicBezTo>
                      <a:pt x="21403" y="10822"/>
                      <a:pt x="21483" y="10792"/>
                      <a:pt x="21563" y="10762"/>
                    </a:cubicBezTo>
                    <a:cubicBezTo>
                      <a:pt x="21653" y="10742"/>
                      <a:pt x="21733" y="10712"/>
                      <a:pt x="21823" y="10692"/>
                    </a:cubicBezTo>
                    <a:cubicBezTo>
                      <a:pt x="21993" y="10642"/>
                      <a:pt x="22162" y="10612"/>
                      <a:pt x="22342" y="10592"/>
                    </a:cubicBezTo>
                    <a:cubicBezTo>
                      <a:pt x="22413" y="10582"/>
                      <a:pt x="22482" y="10572"/>
                      <a:pt x="22562" y="10572"/>
                    </a:cubicBezTo>
                    <a:cubicBezTo>
                      <a:pt x="22632" y="10572"/>
                      <a:pt x="22712" y="10563"/>
                      <a:pt x="22792" y="10563"/>
                    </a:cubicBezTo>
                    <a:close/>
                    <a:moveTo>
                      <a:pt x="23022" y="9153"/>
                    </a:moveTo>
                    <a:cubicBezTo>
                      <a:pt x="23052" y="9164"/>
                      <a:pt x="23082" y="9164"/>
                      <a:pt x="23122" y="9164"/>
                    </a:cubicBezTo>
                    <a:cubicBezTo>
                      <a:pt x="23312" y="9173"/>
                      <a:pt x="23501" y="9193"/>
                      <a:pt x="23691" y="9224"/>
                    </a:cubicBezTo>
                    <a:cubicBezTo>
                      <a:pt x="23781" y="9233"/>
                      <a:pt x="23871" y="9253"/>
                      <a:pt x="23961" y="9273"/>
                    </a:cubicBezTo>
                    <a:lnTo>
                      <a:pt x="24261" y="9333"/>
                    </a:lnTo>
                    <a:cubicBezTo>
                      <a:pt x="24371" y="9364"/>
                      <a:pt x="24460" y="9393"/>
                      <a:pt x="24560" y="9423"/>
                    </a:cubicBezTo>
                    <a:cubicBezTo>
                      <a:pt x="24660" y="9463"/>
                      <a:pt x="24751" y="9493"/>
                      <a:pt x="24851" y="9523"/>
                    </a:cubicBezTo>
                    <a:cubicBezTo>
                      <a:pt x="24970" y="9563"/>
                      <a:pt x="25090" y="9603"/>
                      <a:pt x="25200" y="9653"/>
                    </a:cubicBezTo>
                    <a:lnTo>
                      <a:pt x="25470" y="9773"/>
                    </a:lnTo>
                    <a:cubicBezTo>
                      <a:pt x="25550" y="9823"/>
                      <a:pt x="25630" y="9873"/>
                      <a:pt x="25699" y="9923"/>
                    </a:cubicBezTo>
                    <a:cubicBezTo>
                      <a:pt x="25750" y="9963"/>
                      <a:pt x="25799" y="10013"/>
                      <a:pt x="25850" y="10053"/>
                    </a:cubicBezTo>
                    <a:cubicBezTo>
                      <a:pt x="25859" y="10053"/>
                      <a:pt x="25859" y="10063"/>
                      <a:pt x="25870" y="10063"/>
                    </a:cubicBezTo>
                    <a:cubicBezTo>
                      <a:pt x="25879" y="10092"/>
                      <a:pt x="25890" y="10112"/>
                      <a:pt x="25910" y="10143"/>
                    </a:cubicBezTo>
                    <a:cubicBezTo>
                      <a:pt x="25919" y="10163"/>
                      <a:pt x="25939" y="10172"/>
                      <a:pt x="25959" y="10192"/>
                    </a:cubicBezTo>
                    <a:cubicBezTo>
                      <a:pt x="25970" y="10192"/>
                      <a:pt x="25990" y="10203"/>
                      <a:pt x="25999" y="10203"/>
                    </a:cubicBezTo>
                    <a:cubicBezTo>
                      <a:pt x="26050" y="10272"/>
                      <a:pt x="26099" y="10352"/>
                      <a:pt x="26149" y="10423"/>
                    </a:cubicBezTo>
                    <a:cubicBezTo>
                      <a:pt x="26169" y="10472"/>
                      <a:pt x="26199" y="10512"/>
                      <a:pt x="26229" y="10563"/>
                    </a:cubicBezTo>
                    <a:cubicBezTo>
                      <a:pt x="26249" y="10592"/>
                      <a:pt x="26259" y="10632"/>
                      <a:pt x="26279" y="10662"/>
                    </a:cubicBezTo>
                    <a:cubicBezTo>
                      <a:pt x="26329" y="10792"/>
                      <a:pt x="26359" y="10932"/>
                      <a:pt x="26379" y="11072"/>
                    </a:cubicBezTo>
                    <a:cubicBezTo>
                      <a:pt x="26389" y="11162"/>
                      <a:pt x="26399" y="11252"/>
                      <a:pt x="26399" y="11351"/>
                    </a:cubicBezTo>
                    <a:lnTo>
                      <a:pt x="26399" y="11522"/>
                    </a:lnTo>
                    <a:cubicBezTo>
                      <a:pt x="26389" y="11542"/>
                      <a:pt x="26379" y="11562"/>
                      <a:pt x="26379" y="11582"/>
                    </a:cubicBezTo>
                    <a:cubicBezTo>
                      <a:pt x="26369" y="11611"/>
                      <a:pt x="26349" y="11651"/>
                      <a:pt x="26339" y="11691"/>
                    </a:cubicBezTo>
                    <a:cubicBezTo>
                      <a:pt x="26329" y="11711"/>
                      <a:pt x="26319" y="11742"/>
                      <a:pt x="26309" y="11771"/>
                    </a:cubicBezTo>
                    <a:cubicBezTo>
                      <a:pt x="26289" y="11821"/>
                      <a:pt x="26259" y="11881"/>
                      <a:pt x="26229" y="11931"/>
                    </a:cubicBezTo>
                    <a:cubicBezTo>
                      <a:pt x="26199" y="11981"/>
                      <a:pt x="26169" y="12031"/>
                      <a:pt x="26139" y="12091"/>
                    </a:cubicBezTo>
                    <a:cubicBezTo>
                      <a:pt x="26099" y="12141"/>
                      <a:pt x="26070" y="12201"/>
                      <a:pt x="26030" y="12251"/>
                    </a:cubicBezTo>
                    <a:cubicBezTo>
                      <a:pt x="26019" y="12281"/>
                      <a:pt x="25999" y="12311"/>
                      <a:pt x="25979" y="12341"/>
                    </a:cubicBezTo>
                    <a:lnTo>
                      <a:pt x="25919" y="12431"/>
                    </a:lnTo>
                    <a:cubicBezTo>
                      <a:pt x="25890" y="12461"/>
                      <a:pt x="25870" y="12501"/>
                      <a:pt x="25839" y="12530"/>
                    </a:cubicBezTo>
                    <a:cubicBezTo>
                      <a:pt x="25799" y="12570"/>
                      <a:pt x="25759" y="12610"/>
                      <a:pt x="25730" y="12650"/>
                    </a:cubicBezTo>
                    <a:cubicBezTo>
                      <a:pt x="25690" y="12690"/>
                      <a:pt x="25650" y="12721"/>
                      <a:pt x="25610" y="12761"/>
                    </a:cubicBezTo>
                    <a:cubicBezTo>
                      <a:pt x="25580" y="12790"/>
                      <a:pt x="25540" y="12821"/>
                      <a:pt x="25510" y="12850"/>
                    </a:cubicBezTo>
                    <a:cubicBezTo>
                      <a:pt x="25410" y="12921"/>
                      <a:pt x="25300" y="13000"/>
                      <a:pt x="25200" y="13070"/>
                    </a:cubicBezTo>
                    <a:cubicBezTo>
                      <a:pt x="25100" y="13140"/>
                      <a:pt x="24990" y="13200"/>
                      <a:pt x="24880" y="13250"/>
                    </a:cubicBezTo>
                    <a:cubicBezTo>
                      <a:pt x="24851" y="13270"/>
                      <a:pt x="24820" y="13280"/>
                      <a:pt x="24780" y="13300"/>
                    </a:cubicBezTo>
                    <a:cubicBezTo>
                      <a:pt x="24671" y="13340"/>
                      <a:pt x="24551" y="13380"/>
                      <a:pt x="24431" y="13420"/>
                    </a:cubicBezTo>
                    <a:cubicBezTo>
                      <a:pt x="24301" y="13450"/>
                      <a:pt x="24181" y="13490"/>
                      <a:pt x="24051" y="13520"/>
                    </a:cubicBezTo>
                    <a:cubicBezTo>
                      <a:pt x="23991" y="13530"/>
                      <a:pt x="23941" y="13540"/>
                      <a:pt x="23891" y="13550"/>
                    </a:cubicBezTo>
                    <a:cubicBezTo>
                      <a:pt x="23851" y="13560"/>
                      <a:pt x="23801" y="13560"/>
                      <a:pt x="23751" y="13570"/>
                    </a:cubicBezTo>
                    <a:cubicBezTo>
                      <a:pt x="23741" y="13570"/>
                      <a:pt x="23721" y="13580"/>
                      <a:pt x="23721" y="13590"/>
                    </a:cubicBezTo>
                    <a:cubicBezTo>
                      <a:pt x="23721" y="13610"/>
                      <a:pt x="23741" y="13620"/>
                      <a:pt x="23751" y="13620"/>
                    </a:cubicBezTo>
                    <a:cubicBezTo>
                      <a:pt x="23821" y="13620"/>
                      <a:pt x="23891" y="13610"/>
                      <a:pt x="23961" y="13600"/>
                    </a:cubicBezTo>
                    <a:cubicBezTo>
                      <a:pt x="24031" y="13590"/>
                      <a:pt x="24091" y="13570"/>
                      <a:pt x="24161" y="13560"/>
                    </a:cubicBezTo>
                    <a:cubicBezTo>
                      <a:pt x="24291" y="13530"/>
                      <a:pt x="24411" y="13500"/>
                      <a:pt x="24540" y="13470"/>
                    </a:cubicBezTo>
                    <a:lnTo>
                      <a:pt x="24720" y="13410"/>
                    </a:lnTo>
                    <a:cubicBezTo>
                      <a:pt x="24780" y="13390"/>
                      <a:pt x="24851" y="13370"/>
                      <a:pt x="24910" y="13340"/>
                    </a:cubicBezTo>
                    <a:cubicBezTo>
                      <a:pt x="24970" y="13310"/>
                      <a:pt x="25020" y="13290"/>
                      <a:pt x="25080" y="13260"/>
                    </a:cubicBezTo>
                    <a:cubicBezTo>
                      <a:pt x="25140" y="13230"/>
                      <a:pt x="25190" y="13200"/>
                      <a:pt x="25250" y="13160"/>
                    </a:cubicBezTo>
                    <a:cubicBezTo>
                      <a:pt x="25360" y="13100"/>
                      <a:pt x="25460" y="13030"/>
                      <a:pt x="25570" y="12961"/>
                    </a:cubicBezTo>
                    <a:cubicBezTo>
                      <a:pt x="25620" y="12930"/>
                      <a:pt x="25679" y="12881"/>
                      <a:pt x="25730" y="12841"/>
                    </a:cubicBezTo>
                    <a:cubicBezTo>
                      <a:pt x="25779" y="12790"/>
                      <a:pt x="25830" y="12750"/>
                      <a:pt x="25879" y="12701"/>
                    </a:cubicBezTo>
                    <a:cubicBezTo>
                      <a:pt x="25919" y="12661"/>
                      <a:pt x="25959" y="12610"/>
                      <a:pt x="25999" y="12570"/>
                    </a:cubicBezTo>
                    <a:cubicBezTo>
                      <a:pt x="26030" y="12541"/>
                      <a:pt x="26050" y="12511"/>
                      <a:pt x="26070" y="12481"/>
                    </a:cubicBezTo>
                    <a:cubicBezTo>
                      <a:pt x="26099" y="12461"/>
                      <a:pt x="26119" y="12431"/>
                      <a:pt x="26139" y="12401"/>
                    </a:cubicBezTo>
                    <a:cubicBezTo>
                      <a:pt x="26159" y="12371"/>
                      <a:pt x="26169" y="12351"/>
                      <a:pt x="26189" y="12321"/>
                    </a:cubicBezTo>
                    <a:cubicBezTo>
                      <a:pt x="26190" y="12320"/>
                      <a:pt x="26192" y="12319"/>
                      <a:pt x="26193" y="12318"/>
                    </a:cubicBezTo>
                    <a:lnTo>
                      <a:pt x="26193" y="12318"/>
                    </a:lnTo>
                    <a:cubicBezTo>
                      <a:pt x="26156" y="12395"/>
                      <a:pt x="26114" y="12473"/>
                      <a:pt x="26079" y="12550"/>
                    </a:cubicBezTo>
                    <a:cubicBezTo>
                      <a:pt x="26039" y="12610"/>
                      <a:pt x="25999" y="12681"/>
                      <a:pt x="25970" y="12750"/>
                    </a:cubicBezTo>
                    <a:cubicBezTo>
                      <a:pt x="25930" y="12821"/>
                      <a:pt x="25890" y="12890"/>
                      <a:pt x="25839" y="12961"/>
                    </a:cubicBezTo>
                    <a:cubicBezTo>
                      <a:pt x="25810" y="13010"/>
                      <a:pt x="25770" y="13070"/>
                      <a:pt x="25739" y="13120"/>
                    </a:cubicBezTo>
                    <a:cubicBezTo>
                      <a:pt x="25699" y="13160"/>
                      <a:pt x="25670" y="13200"/>
                      <a:pt x="25630" y="13240"/>
                    </a:cubicBezTo>
                    <a:cubicBezTo>
                      <a:pt x="25580" y="13290"/>
                      <a:pt x="25540" y="13340"/>
                      <a:pt x="25500" y="13390"/>
                    </a:cubicBezTo>
                    <a:cubicBezTo>
                      <a:pt x="25400" y="13490"/>
                      <a:pt x="25310" y="13580"/>
                      <a:pt x="25210" y="13670"/>
                    </a:cubicBezTo>
                    <a:cubicBezTo>
                      <a:pt x="25130" y="13720"/>
                      <a:pt x="25050" y="13769"/>
                      <a:pt x="24970" y="13829"/>
                    </a:cubicBezTo>
                    <a:cubicBezTo>
                      <a:pt x="24910" y="13869"/>
                      <a:pt x="24840" y="13909"/>
                      <a:pt x="24771" y="13949"/>
                    </a:cubicBezTo>
                    <a:cubicBezTo>
                      <a:pt x="24711" y="13989"/>
                      <a:pt x="24640" y="14020"/>
                      <a:pt x="24580" y="14060"/>
                    </a:cubicBezTo>
                    <a:cubicBezTo>
                      <a:pt x="24551" y="14069"/>
                      <a:pt x="24520" y="14089"/>
                      <a:pt x="24491" y="14100"/>
                    </a:cubicBezTo>
                    <a:cubicBezTo>
                      <a:pt x="24451" y="14109"/>
                      <a:pt x="24420" y="14129"/>
                      <a:pt x="24391" y="14140"/>
                    </a:cubicBezTo>
                    <a:cubicBezTo>
                      <a:pt x="24341" y="14160"/>
                      <a:pt x="24291" y="14180"/>
                      <a:pt x="24231" y="14200"/>
                    </a:cubicBezTo>
                    <a:cubicBezTo>
                      <a:pt x="24161" y="14229"/>
                      <a:pt x="24091" y="14249"/>
                      <a:pt x="24021" y="14269"/>
                    </a:cubicBezTo>
                    <a:cubicBezTo>
                      <a:pt x="23961" y="14289"/>
                      <a:pt x="23901" y="14309"/>
                      <a:pt x="23851" y="14319"/>
                    </a:cubicBezTo>
                    <a:cubicBezTo>
                      <a:pt x="23811" y="14329"/>
                      <a:pt x="23781" y="14339"/>
                      <a:pt x="23741" y="14339"/>
                    </a:cubicBezTo>
                    <a:cubicBezTo>
                      <a:pt x="23721" y="14339"/>
                      <a:pt x="23691" y="14349"/>
                      <a:pt x="23672" y="14349"/>
                    </a:cubicBezTo>
                    <a:cubicBezTo>
                      <a:pt x="23561" y="14359"/>
                      <a:pt x="23461" y="14369"/>
                      <a:pt x="23361" y="14379"/>
                    </a:cubicBezTo>
                    <a:cubicBezTo>
                      <a:pt x="23252" y="14379"/>
                      <a:pt x="23152" y="14389"/>
                      <a:pt x="23052" y="14389"/>
                    </a:cubicBezTo>
                    <a:cubicBezTo>
                      <a:pt x="22832" y="14389"/>
                      <a:pt x="22622" y="14389"/>
                      <a:pt x="22402" y="14379"/>
                    </a:cubicBezTo>
                    <a:cubicBezTo>
                      <a:pt x="22373" y="14379"/>
                      <a:pt x="22333" y="14379"/>
                      <a:pt x="22302" y="14369"/>
                    </a:cubicBezTo>
                    <a:cubicBezTo>
                      <a:pt x="22262" y="14369"/>
                      <a:pt x="22222" y="14359"/>
                      <a:pt x="22182" y="14349"/>
                    </a:cubicBezTo>
                    <a:lnTo>
                      <a:pt x="22033" y="14319"/>
                    </a:lnTo>
                    <a:cubicBezTo>
                      <a:pt x="21923" y="14299"/>
                      <a:pt x="21823" y="14269"/>
                      <a:pt x="21713" y="14249"/>
                    </a:cubicBezTo>
                    <a:cubicBezTo>
                      <a:pt x="21613" y="14229"/>
                      <a:pt x="21513" y="14189"/>
                      <a:pt x="21413" y="14160"/>
                    </a:cubicBezTo>
                    <a:cubicBezTo>
                      <a:pt x="21313" y="14120"/>
                      <a:pt x="21214" y="14089"/>
                      <a:pt x="21123" y="14049"/>
                    </a:cubicBezTo>
                    <a:cubicBezTo>
                      <a:pt x="21054" y="14029"/>
                      <a:pt x="20983" y="14000"/>
                      <a:pt x="20914" y="13980"/>
                    </a:cubicBezTo>
                    <a:cubicBezTo>
                      <a:pt x="20883" y="13960"/>
                      <a:pt x="20854" y="13949"/>
                      <a:pt x="20823" y="13929"/>
                    </a:cubicBezTo>
                    <a:cubicBezTo>
                      <a:pt x="20794" y="13909"/>
                      <a:pt x="20754" y="13900"/>
                      <a:pt x="20714" y="13869"/>
                    </a:cubicBezTo>
                    <a:cubicBezTo>
                      <a:pt x="20644" y="13829"/>
                      <a:pt x="20564" y="13780"/>
                      <a:pt x="20494" y="13729"/>
                    </a:cubicBezTo>
                    <a:cubicBezTo>
                      <a:pt x="20424" y="13690"/>
                      <a:pt x="20364" y="13650"/>
                      <a:pt x="20294" y="13610"/>
                    </a:cubicBezTo>
                    <a:cubicBezTo>
                      <a:pt x="20254" y="13590"/>
                      <a:pt x="20224" y="13570"/>
                      <a:pt x="20194" y="13550"/>
                    </a:cubicBezTo>
                    <a:lnTo>
                      <a:pt x="20104" y="13490"/>
                    </a:lnTo>
                    <a:cubicBezTo>
                      <a:pt x="20064" y="13460"/>
                      <a:pt x="20024" y="13420"/>
                      <a:pt x="19984" y="13380"/>
                    </a:cubicBezTo>
                    <a:cubicBezTo>
                      <a:pt x="19944" y="13340"/>
                      <a:pt x="19915" y="13300"/>
                      <a:pt x="19875" y="13260"/>
                    </a:cubicBezTo>
                    <a:cubicBezTo>
                      <a:pt x="19795" y="13170"/>
                      <a:pt x="19704" y="13090"/>
                      <a:pt x="19635" y="13000"/>
                    </a:cubicBezTo>
                    <a:cubicBezTo>
                      <a:pt x="19515" y="12841"/>
                      <a:pt x="19425" y="12661"/>
                      <a:pt x="19345" y="12471"/>
                    </a:cubicBezTo>
                    <a:cubicBezTo>
                      <a:pt x="19305" y="12371"/>
                      <a:pt x="19255" y="12271"/>
                      <a:pt x="19225" y="12171"/>
                    </a:cubicBezTo>
                    <a:cubicBezTo>
                      <a:pt x="19185" y="12061"/>
                      <a:pt x="19165" y="11951"/>
                      <a:pt x="19145" y="11841"/>
                    </a:cubicBezTo>
                    <a:cubicBezTo>
                      <a:pt x="19135" y="11821"/>
                      <a:pt x="19135" y="11801"/>
                      <a:pt x="19135" y="11782"/>
                    </a:cubicBezTo>
                    <a:lnTo>
                      <a:pt x="19205" y="11771"/>
                    </a:lnTo>
                    <a:cubicBezTo>
                      <a:pt x="19195" y="11742"/>
                      <a:pt x="19185" y="11722"/>
                      <a:pt x="19185" y="11702"/>
                    </a:cubicBezTo>
                    <a:cubicBezTo>
                      <a:pt x="19175" y="11671"/>
                      <a:pt x="19165" y="11651"/>
                      <a:pt x="19155" y="11631"/>
                    </a:cubicBezTo>
                    <a:cubicBezTo>
                      <a:pt x="19145" y="11622"/>
                      <a:pt x="19145" y="11611"/>
                      <a:pt x="19135" y="11602"/>
                    </a:cubicBezTo>
                    <a:cubicBezTo>
                      <a:pt x="19145" y="11582"/>
                      <a:pt x="19145" y="11562"/>
                      <a:pt x="19145" y="11542"/>
                    </a:cubicBezTo>
                    <a:cubicBezTo>
                      <a:pt x="19145" y="11511"/>
                      <a:pt x="19145" y="11471"/>
                      <a:pt x="19155" y="11442"/>
                    </a:cubicBezTo>
                    <a:cubicBezTo>
                      <a:pt x="19155" y="11431"/>
                      <a:pt x="19165" y="11422"/>
                      <a:pt x="19165" y="11411"/>
                    </a:cubicBezTo>
                    <a:cubicBezTo>
                      <a:pt x="19185" y="11351"/>
                      <a:pt x="19205" y="11292"/>
                      <a:pt x="19215" y="11232"/>
                    </a:cubicBezTo>
                    <a:cubicBezTo>
                      <a:pt x="19235" y="11172"/>
                      <a:pt x="19245" y="11122"/>
                      <a:pt x="19265" y="11062"/>
                    </a:cubicBezTo>
                    <a:cubicBezTo>
                      <a:pt x="19295" y="10952"/>
                      <a:pt x="19345" y="10832"/>
                      <a:pt x="19375" y="10712"/>
                    </a:cubicBezTo>
                    <a:cubicBezTo>
                      <a:pt x="19395" y="10662"/>
                      <a:pt x="19405" y="10602"/>
                      <a:pt x="19425" y="10552"/>
                    </a:cubicBezTo>
                    <a:cubicBezTo>
                      <a:pt x="19465" y="10483"/>
                      <a:pt x="19505" y="10412"/>
                      <a:pt x="19555" y="10352"/>
                    </a:cubicBezTo>
                    <a:cubicBezTo>
                      <a:pt x="19604" y="10283"/>
                      <a:pt x="19664" y="10212"/>
                      <a:pt x="19724" y="10152"/>
                    </a:cubicBezTo>
                    <a:cubicBezTo>
                      <a:pt x="19795" y="10083"/>
                      <a:pt x="19875" y="10013"/>
                      <a:pt x="19944" y="9953"/>
                    </a:cubicBezTo>
                    <a:cubicBezTo>
                      <a:pt x="20064" y="9873"/>
                      <a:pt x="20184" y="9793"/>
                      <a:pt x="20304" y="9723"/>
                    </a:cubicBezTo>
                    <a:cubicBezTo>
                      <a:pt x="20424" y="9663"/>
                      <a:pt x="20554" y="9593"/>
                      <a:pt x="20674" y="9543"/>
                    </a:cubicBezTo>
                    <a:cubicBezTo>
                      <a:pt x="20684" y="9543"/>
                      <a:pt x="20684" y="9533"/>
                      <a:pt x="20684" y="9533"/>
                    </a:cubicBezTo>
                    <a:lnTo>
                      <a:pt x="20694" y="9533"/>
                    </a:lnTo>
                    <a:cubicBezTo>
                      <a:pt x="20704" y="9533"/>
                      <a:pt x="20704" y="9523"/>
                      <a:pt x="20714" y="9523"/>
                    </a:cubicBezTo>
                    <a:cubicBezTo>
                      <a:pt x="20823" y="9483"/>
                      <a:pt x="20934" y="9433"/>
                      <a:pt x="21054" y="9403"/>
                    </a:cubicBezTo>
                    <a:cubicBezTo>
                      <a:pt x="21143" y="9373"/>
                      <a:pt x="21243" y="9344"/>
                      <a:pt x="21333" y="9324"/>
                    </a:cubicBezTo>
                    <a:cubicBezTo>
                      <a:pt x="21383" y="9304"/>
                      <a:pt x="21423" y="9293"/>
                      <a:pt x="21473" y="9273"/>
                    </a:cubicBezTo>
                    <a:cubicBezTo>
                      <a:pt x="21523" y="9264"/>
                      <a:pt x="21573" y="9253"/>
                      <a:pt x="21613" y="9244"/>
                    </a:cubicBezTo>
                    <a:cubicBezTo>
                      <a:pt x="21713" y="9233"/>
                      <a:pt x="21813" y="9213"/>
                      <a:pt x="21913" y="9193"/>
                    </a:cubicBezTo>
                    <a:cubicBezTo>
                      <a:pt x="22002" y="9184"/>
                      <a:pt x="22102" y="9184"/>
                      <a:pt x="22193" y="9173"/>
                    </a:cubicBezTo>
                    <a:cubicBezTo>
                      <a:pt x="22293" y="9164"/>
                      <a:pt x="22393" y="9153"/>
                      <a:pt x="22492" y="9153"/>
                    </a:cubicBezTo>
                    <a:lnTo>
                      <a:pt x="22812" y="9153"/>
                    </a:lnTo>
                    <a:lnTo>
                      <a:pt x="22812" y="9313"/>
                    </a:lnTo>
                    <a:cubicBezTo>
                      <a:pt x="22782" y="9324"/>
                      <a:pt x="22762" y="9324"/>
                      <a:pt x="22742" y="9324"/>
                    </a:cubicBezTo>
                    <a:cubicBezTo>
                      <a:pt x="22642" y="9333"/>
                      <a:pt x="22542" y="9344"/>
                      <a:pt x="22442" y="9344"/>
                    </a:cubicBezTo>
                    <a:cubicBezTo>
                      <a:pt x="22342" y="9353"/>
                      <a:pt x="22242" y="9364"/>
                      <a:pt x="22153" y="9373"/>
                    </a:cubicBezTo>
                    <a:cubicBezTo>
                      <a:pt x="22042" y="9383"/>
                      <a:pt x="21943" y="9403"/>
                      <a:pt x="21843" y="9423"/>
                    </a:cubicBezTo>
                    <a:cubicBezTo>
                      <a:pt x="21743" y="9443"/>
                      <a:pt x="21653" y="9473"/>
                      <a:pt x="21563" y="9503"/>
                    </a:cubicBezTo>
                    <a:cubicBezTo>
                      <a:pt x="21473" y="9533"/>
                      <a:pt x="21383" y="9573"/>
                      <a:pt x="21303" y="9613"/>
                    </a:cubicBezTo>
                    <a:lnTo>
                      <a:pt x="21154" y="9673"/>
                    </a:lnTo>
                    <a:cubicBezTo>
                      <a:pt x="21143" y="9673"/>
                      <a:pt x="21143" y="9673"/>
                      <a:pt x="21143" y="9683"/>
                    </a:cubicBezTo>
                    <a:cubicBezTo>
                      <a:pt x="21114" y="9693"/>
                      <a:pt x="21094" y="9703"/>
                      <a:pt x="21063" y="9713"/>
                    </a:cubicBezTo>
                    <a:lnTo>
                      <a:pt x="20914" y="9773"/>
                    </a:lnTo>
                    <a:cubicBezTo>
                      <a:pt x="20874" y="9793"/>
                      <a:pt x="20823" y="9813"/>
                      <a:pt x="20784" y="9843"/>
                    </a:cubicBezTo>
                    <a:cubicBezTo>
                      <a:pt x="20684" y="9893"/>
                      <a:pt x="20594" y="9943"/>
                      <a:pt x="20504" y="10003"/>
                    </a:cubicBezTo>
                    <a:cubicBezTo>
                      <a:pt x="20414" y="10063"/>
                      <a:pt x="20334" y="10132"/>
                      <a:pt x="20254" y="10192"/>
                    </a:cubicBezTo>
                    <a:cubicBezTo>
                      <a:pt x="20204" y="10232"/>
                      <a:pt x="20164" y="10263"/>
                      <a:pt x="20124" y="10292"/>
                    </a:cubicBezTo>
                    <a:cubicBezTo>
                      <a:pt x="20084" y="10332"/>
                      <a:pt x="20055" y="10372"/>
                      <a:pt x="20015" y="10403"/>
                    </a:cubicBezTo>
                    <a:cubicBezTo>
                      <a:pt x="19955" y="10483"/>
                      <a:pt x="19895" y="10572"/>
                      <a:pt x="19844" y="10662"/>
                    </a:cubicBezTo>
                    <a:cubicBezTo>
                      <a:pt x="19795" y="10762"/>
                      <a:pt x="19735" y="10862"/>
                      <a:pt x="19695" y="10962"/>
                    </a:cubicBezTo>
                    <a:cubicBezTo>
                      <a:pt x="19655" y="11062"/>
                      <a:pt x="19635" y="11162"/>
                      <a:pt x="19615" y="11272"/>
                    </a:cubicBezTo>
                    <a:cubicBezTo>
                      <a:pt x="19584" y="11371"/>
                      <a:pt x="19575" y="11471"/>
                      <a:pt x="19575" y="11582"/>
                    </a:cubicBezTo>
                    <a:cubicBezTo>
                      <a:pt x="19575" y="11631"/>
                      <a:pt x="19584" y="11691"/>
                      <a:pt x="19595" y="11751"/>
                    </a:cubicBezTo>
                    <a:cubicBezTo>
                      <a:pt x="19604" y="11801"/>
                      <a:pt x="19615" y="11851"/>
                      <a:pt x="19635" y="11901"/>
                    </a:cubicBezTo>
                    <a:cubicBezTo>
                      <a:pt x="19644" y="11951"/>
                      <a:pt x="19664" y="11991"/>
                      <a:pt x="19684" y="12041"/>
                    </a:cubicBezTo>
                    <a:cubicBezTo>
                      <a:pt x="19695" y="12081"/>
                      <a:pt x="19704" y="12111"/>
                      <a:pt x="19724" y="12141"/>
                    </a:cubicBezTo>
                    <a:cubicBezTo>
                      <a:pt x="19744" y="12181"/>
                      <a:pt x="19764" y="12231"/>
                      <a:pt x="19795" y="12261"/>
                    </a:cubicBezTo>
                    <a:cubicBezTo>
                      <a:pt x="19815" y="12291"/>
                      <a:pt x="19835" y="12311"/>
                      <a:pt x="19844" y="12331"/>
                    </a:cubicBezTo>
                    <a:cubicBezTo>
                      <a:pt x="19855" y="12341"/>
                      <a:pt x="19855" y="12351"/>
                      <a:pt x="19864" y="12351"/>
                    </a:cubicBezTo>
                    <a:cubicBezTo>
                      <a:pt x="19915" y="12411"/>
                      <a:pt x="19964" y="12481"/>
                      <a:pt x="20015" y="12530"/>
                    </a:cubicBezTo>
                    <a:cubicBezTo>
                      <a:pt x="20094" y="12610"/>
                      <a:pt x="20184" y="12681"/>
                      <a:pt x="20274" y="12741"/>
                    </a:cubicBezTo>
                    <a:cubicBezTo>
                      <a:pt x="20314" y="12770"/>
                      <a:pt x="20354" y="12790"/>
                      <a:pt x="20404" y="12821"/>
                    </a:cubicBezTo>
                    <a:cubicBezTo>
                      <a:pt x="20454" y="12841"/>
                      <a:pt x="20494" y="12870"/>
                      <a:pt x="20544" y="12890"/>
                    </a:cubicBezTo>
                    <a:cubicBezTo>
                      <a:pt x="20644" y="12941"/>
                      <a:pt x="20744" y="12990"/>
                      <a:pt x="20843" y="13020"/>
                    </a:cubicBezTo>
                    <a:cubicBezTo>
                      <a:pt x="20943" y="13060"/>
                      <a:pt x="21034" y="13090"/>
                      <a:pt x="21134" y="13130"/>
                    </a:cubicBezTo>
                    <a:cubicBezTo>
                      <a:pt x="21243" y="13160"/>
                      <a:pt x="21343" y="13190"/>
                      <a:pt x="21443" y="13220"/>
                    </a:cubicBezTo>
                    <a:cubicBezTo>
                      <a:pt x="21503" y="13230"/>
                      <a:pt x="21553" y="13250"/>
                      <a:pt x="21613" y="13260"/>
                    </a:cubicBezTo>
                    <a:cubicBezTo>
                      <a:pt x="21663" y="13270"/>
                      <a:pt x="21713" y="13280"/>
                      <a:pt x="21773" y="13290"/>
                    </a:cubicBezTo>
                    <a:cubicBezTo>
                      <a:pt x="21873" y="13310"/>
                      <a:pt x="21973" y="13330"/>
                      <a:pt x="22082" y="13340"/>
                    </a:cubicBezTo>
                    <a:cubicBezTo>
                      <a:pt x="22193" y="13360"/>
                      <a:pt x="22302" y="13370"/>
                      <a:pt x="22413" y="13390"/>
                    </a:cubicBezTo>
                    <a:cubicBezTo>
                      <a:pt x="22522" y="13400"/>
                      <a:pt x="22642" y="13410"/>
                      <a:pt x="22752" y="13410"/>
                    </a:cubicBezTo>
                    <a:cubicBezTo>
                      <a:pt x="22802" y="13415"/>
                      <a:pt x="22855" y="13418"/>
                      <a:pt x="22907" y="13418"/>
                    </a:cubicBezTo>
                    <a:cubicBezTo>
                      <a:pt x="22959" y="13418"/>
                      <a:pt x="23012" y="13415"/>
                      <a:pt x="23062" y="13410"/>
                    </a:cubicBezTo>
                    <a:cubicBezTo>
                      <a:pt x="23172" y="13400"/>
                      <a:pt x="23272" y="13390"/>
                      <a:pt x="23372" y="13380"/>
                    </a:cubicBezTo>
                    <a:cubicBezTo>
                      <a:pt x="23481" y="13370"/>
                      <a:pt x="23592" y="13360"/>
                      <a:pt x="23691" y="13350"/>
                    </a:cubicBezTo>
                    <a:lnTo>
                      <a:pt x="23871" y="13320"/>
                    </a:lnTo>
                    <a:cubicBezTo>
                      <a:pt x="23901" y="13320"/>
                      <a:pt x="23931" y="13310"/>
                      <a:pt x="23951" y="13300"/>
                    </a:cubicBezTo>
                    <a:cubicBezTo>
                      <a:pt x="23981" y="13300"/>
                      <a:pt x="24001" y="13300"/>
                      <a:pt x="24021" y="13290"/>
                    </a:cubicBezTo>
                    <a:cubicBezTo>
                      <a:pt x="24071" y="13280"/>
                      <a:pt x="24131" y="13260"/>
                      <a:pt x="24181" y="13250"/>
                    </a:cubicBezTo>
                    <a:cubicBezTo>
                      <a:pt x="24231" y="13230"/>
                      <a:pt x="24291" y="13210"/>
                      <a:pt x="24341" y="13190"/>
                    </a:cubicBezTo>
                    <a:cubicBezTo>
                      <a:pt x="24401" y="13180"/>
                      <a:pt x="24451" y="13160"/>
                      <a:pt x="24500" y="13140"/>
                    </a:cubicBezTo>
                    <a:lnTo>
                      <a:pt x="24560" y="13110"/>
                    </a:lnTo>
                    <a:cubicBezTo>
                      <a:pt x="24591" y="13100"/>
                      <a:pt x="24631" y="13090"/>
                      <a:pt x="24660" y="13070"/>
                    </a:cubicBezTo>
                    <a:cubicBezTo>
                      <a:pt x="24691" y="13060"/>
                      <a:pt x="24711" y="13040"/>
                      <a:pt x="24740" y="13030"/>
                    </a:cubicBezTo>
                    <a:cubicBezTo>
                      <a:pt x="24771" y="13020"/>
                      <a:pt x="24791" y="13000"/>
                      <a:pt x="24820" y="12990"/>
                    </a:cubicBezTo>
                    <a:cubicBezTo>
                      <a:pt x="24860" y="12961"/>
                      <a:pt x="24900" y="12941"/>
                      <a:pt x="24940" y="12910"/>
                    </a:cubicBezTo>
                    <a:cubicBezTo>
                      <a:pt x="25040" y="12841"/>
                      <a:pt x="25130" y="12770"/>
                      <a:pt x="25230" y="12701"/>
                    </a:cubicBezTo>
                    <a:cubicBezTo>
                      <a:pt x="25270" y="12670"/>
                      <a:pt x="25310" y="12641"/>
                      <a:pt x="25350" y="12601"/>
                    </a:cubicBezTo>
                    <a:cubicBezTo>
                      <a:pt x="25380" y="12570"/>
                      <a:pt x="25420" y="12530"/>
                      <a:pt x="25450" y="12491"/>
                    </a:cubicBezTo>
                    <a:cubicBezTo>
                      <a:pt x="25530" y="12411"/>
                      <a:pt x="25600" y="12321"/>
                      <a:pt x="25670" y="12231"/>
                    </a:cubicBezTo>
                    <a:cubicBezTo>
                      <a:pt x="25730" y="12141"/>
                      <a:pt x="25790" y="12061"/>
                      <a:pt x="25839" y="11971"/>
                    </a:cubicBezTo>
                    <a:cubicBezTo>
                      <a:pt x="25890" y="11861"/>
                      <a:pt x="25939" y="11751"/>
                      <a:pt x="25979" y="11642"/>
                    </a:cubicBezTo>
                    <a:cubicBezTo>
                      <a:pt x="26010" y="11542"/>
                      <a:pt x="26030" y="11431"/>
                      <a:pt x="26039" y="11331"/>
                    </a:cubicBezTo>
                    <a:cubicBezTo>
                      <a:pt x="26059" y="11222"/>
                      <a:pt x="26070" y="11112"/>
                      <a:pt x="26070" y="10992"/>
                    </a:cubicBezTo>
                    <a:cubicBezTo>
                      <a:pt x="26070" y="10932"/>
                      <a:pt x="26050" y="10872"/>
                      <a:pt x="26030" y="10812"/>
                    </a:cubicBezTo>
                    <a:cubicBezTo>
                      <a:pt x="26019" y="10752"/>
                      <a:pt x="25999" y="10692"/>
                      <a:pt x="25970" y="10642"/>
                    </a:cubicBezTo>
                    <a:cubicBezTo>
                      <a:pt x="25950" y="10592"/>
                      <a:pt x="25919" y="10552"/>
                      <a:pt x="25899" y="10512"/>
                    </a:cubicBezTo>
                    <a:cubicBezTo>
                      <a:pt x="25870" y="10463"/>
                      <a:pt x="25839" y="10423"/>
                      <a:pt x="25810" y="10383"/>
                    </a:cubicBezTo>
                    <a:cubicBezTo>
                      <a:pt x="25770" y="10332"/>
                      <a:pt x="25739" y="10283"/>
                      <a:pt x="25699" y="10243"/>
                    </a:cubicBezTo>
                    <a:cubicBezTo>
                      <a:pt x="25670" y="10203"/>
                      <a:pt x="25630" y="10163"/>
                      <a:pt x="25600" y="10132"/>
                    </a:cubicBezTo>
                    <a:cubicBezTo>
                      <a:pt x="25520" y="10063"/>
                      <a:pt x="25440" y="9983"/>
                      <a:pt x="25350" y="9923"/>
                    </a:cubicBezTo>
                    <a:cubicBezTo>
                      <a:pt x="25270" y="9863"/>
                      <a:pt x="25180" y="9823"/>
                      <a:pt x="25090" y="9773"/>
                    </a:cubicBezTo>
                    <a:cubicBezTo>
                      <a:pt x="25000" y="9723"/>
                      <a:pt x="24910" y="9683"/>
                      <a:pt x="24811" y="9643"/>
                    </a:cubicBezTo>
                    <a:cubicBezTo>
                      <a:pt x="24711" y="9593"/>
                      <a:pt x="24611" y="9553"/>
                      <a:pt x="24511" y="9523"/>
                    </a:cubicBezTo>
                    <a:cubicBezTo>
                      <a:pt x="24411" y="9493"/>
                      <a:pt x="24311" y="9453"/>
                      <a:pt x="24201" y="9423"/>
                    </a:cubicBezTo>
                    <a:lnTo>
                      <a:pt x="24051" y="9393"/>
                    </a:lnTo>
                    <a:cubicBezTo>
                      <a:pt x="23991" y="9383"/>
                      <a:pt x="23931" y="9373"/>
                      <a:pt x="23881" y="9364"/>
                    </a:cubicBezTo>
                    <a:cubicBezTo>
                      <a:pt x="23791" y="9353"/>
                      <a:pt x="23711" y="9344"/>
                      <a:pt x="23621" y="9324"/>
                    </a:cubicBezTo>
                    <a:cubicBezTo>
                      <a:pt x="23572" y="9324"/>
                      <a:pt x="23512" y="9313"/>
                      <a:pt x="23452" y="9313"/>
                    </a:cubicBezTo>
                    <a:cubicBezTo>
                      <a:pt x="23401" y="9304"/>
                      <a:pt x="23352" y="9304"/>
                      <a:pt x="23301" y="9293"/>
                    </a:cubicBezTo>
                    <a:lnTo>
                      <a:pt x="23202" y="9293"/>
                    </a:lnTo>
                    <a:cubicBezTo>
                      <a:pt x="23142" y="9293"/>
                      <a:pt x="23082" y="9293"/>
                      <a:pt x="23022" y="9304"/>
                    </a:cubicBezTo>
                    <a:lnTo>
                      <a:pt x="23022" y="9213"/>
                    </a:lnTo>
                    <a:lnTo>
                      <a:pt x="23022" y="9153"/>
                    </a:lnTo>
                    <a:close/>
                    <a:moveTo>
                      <a:pt x="3798" y="12541"/>
                    </a:moveTo>
                    <a:cubicBezTo>
                      <a:pt x="3818" y="12590"/>
                      <a:pt x="3838" y="12641"/>
                      <a:pt x="3858" y="12701"/>
                    </a:cubicBezTo>
                    <a:cubicBezTo>
                      <a:pt x="3878" y="12761"/>
                      <a:pt x="3897" y="12821"/>
                      <a:pt x="3917" y="12890"/>
                    </a:cubicBezTo>
                    <a:cubicBezTo>
                      <a:pt x="3957" y="13030"/>
                      <a:pt x="3997" y="13170"/>
                      <a:pt x="4028" y="13310"/>
                    </a:cubicBezTo>
                    <a:cubicBezTo>
                      <a:pt x="4057" y="13460"/>
                      <a:pt x="4088" y="13600"/>
                      <a:pt x="4117" y="13749"/>
                    </a:cubicBezTo>
                    <a:cubicBezTo>
                      <a:pt x="4148" y="13889"/>
                      <a:pt x="4188" y="14020"/>
                      <a:pt x="4228" y="14160"/>
                    </a:cubicBezTo>
                    <a:cubicBezTo>
                      <a:pt x="4288" y="14389"/>
                      <a:pt x="4367" y="14619"/>
                      <a:pt x="4457" y="14839"/>
                    </a:cubicBezTo>
                    <a:cubicBezTo>
                      <a:pt x="4497" y="14948"/>
                      <a:pt x="4557" y="15068"/>
                      <a:pt x="4607" y="15188"/>
                    </a:cubicBezTo>
                    <a:cubicBezTo>
                      <a:pt x="4657" y="15279"/>
                      <a:pt x="4697" y="15379"/>
                      <a:pt x="4737" y="15478"/>
                    </a:cubicBezTo>
                    <a:cubicBezTo>
                      <a:pt x="4837" y="15718"/>
                      <a:pt x="4927" y="15958"/>
                      <a:pt x="5037" y="16198"/>
                    </a:cubicBezTo>
                    <a:cubicBezTo>
                      <a:pt x="5136" y="16427"/>
                      <a:pt x="5236" y="16657"/>
                      <a:pt x="5336" y="16877"/>
                    </a:cubicBezTo>
                    <a:cubicBezTo>
                      <a:pt x="5387" y="17007"/>
                      <a:pt x="5436" y="17137"/>
                      <a:pt x="5476" y="17267"/>
                    </a:cubicBezTo>
                    <a:cubicBezTo>
                      <a:pt x="5527" y="17406"/>
                      <a:pt x="5567" y="17546"/>
                      <a:pt x="5616" y="17677"/>
                    </a:cubicBezTo>
                    <a:cubicBezTo>
                      <a:pt x="5666" y="17817"/>
                      <a:pt x="5716" y="17956"/>
                      <a:pt x="5776" y="18096"/>
                    </a:cubicBezTo>
                    <a:cubicBezTo>
                      <a:pt x="5816" y="18226"/>
                      <a:pt x="5866" y="18356"/>
                      <a:pt x="5906" y="18486"/>
                    </a:cubicBezTo>
                    <a:cubicBezTo>
                      <a:pt x="5956" y="18625"/>
                      <a:pt x="6006" y="18765"/>
                      <a:pt x="6056" y="18896"/>
                    </a:cubicBezTo>
                    <a:cubicBezTo>
                      <a:pt x="6106" y="19036"/>
                      <a:pt x="6166" y="19175"/>
                      <a:pt x="6226" y="19305"/>
                    </a:cubicBezTo>
                    <a:cubicBezTo>
                      <a:pt x="6276" y="19425"/>
                      <a:pt x="6335" y="19555"/>
                      <a:pt x="6395" y="19675"/>
                    </a:cubicBezTo>
                    <a:cubicBezTo>
                      <a:pt x="6455" y="19795"/>
                      <a:pt x="6526" y="19915"/>
                      <a:pt x="6575" y="20044"/>
                    </a:cubicBezTo>
                    <a:cubicBezTo>
                      <a:pt x="6606" y="20104"/>
                      <a:pt x="6626" y="20164"/>
                      <a:pt x="6646" y="20224"/>
                    </a:cubicBezTo>
                    <a:cubicBezTo>
                      <a:pt x="6675" y="20294"/>
                      <a:pt x="6706" y="20354"/>
                      <a:pt x="6735" y="20424"/>
                    </a:cubicBezTo>
                    <a:cubicBezTo>
                      <a:pt x="6755" y="20484"/>
                      <a:pt x="6775" y="20544"/>
                      <a:pt x="6795" y="20614"/>
                    </a:cubicBezTo>
                    <a:cubicBezTo>
                      <a:pt x="6805" y="20644"/>
                      <a:pt x="6805" y="20674"/>
                      <a:pt x="6815" y="20694"/>
                    </a:cubicBezTo>
                    <a:cubicBezTo>
                      <a:pt x="6766" y="20664"/>
                      <a:pt x="6715" y="20624"/>
                      <a:pt x="6666" y="20584"/>
                    </a:cubicBezTo>
                    <a:cubicBezTo>
                      <a:pt x="6575" y="20514"/>
                      <a:pt x="6486" y="20454"/>
                      <a:pt x="6395" y="20404"/>
                    </a:cubicBezTo>
                    <a:cubicBezTo>
                      <a:pt x="6286" y="20344"/>
                      <a:pt x="6176" y="20304"/>
                      <a:pt x="6056" y="20255"/>
                    </a:cubicBezTo>
                    <a:cubicBezTo>
                      <a:pt x="5956" y="20215"/>
                      <a:pt x="5846" y="20175"/>
                      <a:pt x="5746" y="20144"/>
                    </a:cubicBezTo>
                    <a:cubicBezTo>
                      <a:pt x="5636" y="20115"/>
                      <a:pt x="5536" y="20084"/>
                      <a:pt x="5427" y="20064"/>
                    </a:cubicBezTo>
                    <a:cubicBezTo>
                      <a:pt x="5196" y="20015"/>
                      <a:pt x="4957" y="19975"/>
                      <a:pt x="4727" y="19944"/>
                    </a:cubicBezTo>
                    <a:cubicBezTo>
                      <a:pt x="4507" y="19915"/>
                      <a:pt x="4288" y="19915"/>
                      <a:pt x="4068" y="19904"/>
                    </a:cubicBezTo>
                    <a:cubicBezTo>
                      <a:pt x="3988" y="19895"/>
                      <a:pt x="3908" y="19895"/>
                      <a:pt x="3828" y="19895"/>
                    </a:cubicBezTo>
                    <a:cubicBezTo>
                      <a:pt x="3818" y="19804"/>
                      <a:pt x="3818" y="19715"/>
                      <a:pt x="3808" y="19625"/>
                    </a:cubicBezTo>
                    <a:lnTo>
                      <a:pt x="3778" y="19265"/>
                    </a:lnTo>
                    <a:cubicBezTo>
                      <a:pt x="3768" y="19145"/>
                      <a:pt x="3758" y="19025"/>
                      <a:pt x="3748" y="18896"/>
                    </a:cubicBezTo>
                    <a:cubicBezTo>
                      <a:pt x="3748" y="18756"/>
                      <a:pt x="3738" y="18616"/>
                      <a:pt x="3738" y="18476"/>
                    </a:cubicBezTo>
                    <a:cubicBezTo>
                      <a:pt x="3738" y="18366"/>
                      <a:pt x="3738" y="18256"/>
                      <a:pt x="3728" y="18136"/>
                    </a:cubicBezTo>
                    <a:cubicBezTo>
                      <a:pt x="3728" y="17996"/>
                      <a:pt x="3718" y="17856"/>
                      <a:pt x="3718" y="17717"/>
                    </a:cubicBezTo>
                    <a:cubicBezTo>
                      <a:pt x="3708" y="17606"/>
                      <a:pt x="3708" y="17486"/>
                      <a:pt x="3698" y="17377"/>
                    </a:cubicBezTo>
                    <a:cubicBezTo>
                      <a:pt x="3688" y="17117"/>
                      <a:pt x="3678" y="16867"/>
                      <a:pt x="3668" y="16607"/>
                    </a:cubicBezTo>
                    <a:cubicBezTo>
                      <a:pt x="3658" y="16358"/>
                      <a:pt x="3648" y="16108"/>
                      <a:pt x="3648" y="15858"/>
                    </a:cubicBezTo>
                    <a:cubicBezTo>
                      <a:pt x="3638" y="15598"/>
                      <a:pt x="3638" y="15348"/>
                      <a:pt x="3648" y="15099"/>
                    </a:cubicBezTo>
                    <a:cubicBezTo>
                      <a:pt x="3648" y="14849"/>
                      <a:pt x="3658" y="14589"/>
                      <a:pt x="3668" y="14329"/>
                    </a:cubicBezTo>
                    <a:cubicBezTo>
                      <a:pt x="3678" y="14200"/>
                      <a:pt x="3678" y="14069"/>
                      <a:pt x="3688" y="13929"/>
                    </a:cubicBezTo>
                    <a:cubicBezTo>
                      <a:pt x="3688" y="13809"/>
                      <a:pt x="3688" y="13700"/>
                      <a:pt x="3678" y="13580"/>
                    </a:cubicBezTo>
                    <a:cubicBezTo>
                      <a:pt x="3678" y="13410"/>
                      <a:pt x="3668" y="13250"/>
                      <a:pt x="3658" y="13080"/>
                    </a:cubicBezTo>
                    <a:cubicBezTo>
                      <a:pt x="3658" y="13010"/>
                      <a:pt x="3658" y="12930"/>
                      <a:pt x="3648" y="12861"/>
                    </a:cubicBezTo>
                    <a:cubicBezTo>
                      <a:pt x="3648" y="12770"/>
                      <a:pt x="3638" y="12690"/>
                      <a:pt x="3648" y="12610"/>
                    </a:cubicBezTo>
                    <a:lnTo>
                      <a:pt x="3648" y="12601"/>
                    </a:lnTo>
                    <a:cubicBezTo>
                      <a:pt x="3668" y="12590"/>
                      <a:pt x="3698" y="12581"/>
                      <a:pt x="3718" y="12570"/>
                    </a:cubicBezTo>
                    <a:cubicBezTo>
                      <a:pt x="3748" y="12570"/>
                      <a:pt x="3768" y="12550"/>
                      <a:pt x="3798" y="12541"/>
                    </a:cubicBezTo>
                    <a:close/>
                    <a:moveTo>
                      <a:pt x="3528" y="12641"/>
                    </a:moveTo>
                    <a:cubicBezTo>
                      <a:pt x="3528" y="12650"/>
                      <a:pt x="3528" y="12661"/>
                      <a:pt x="3518" y="12681"/>
                    </a:cubicBezTo>
                    <a:cubicBezTo>
                      <a:pt x="3518" y="12741"/>
                      <a:pt x="3528" y="12810"/>
                      <a:pt x="3528" y="12870"/>
                    </a:cubicBezTo>
                    <a:cubicBezTo>
                      <a:pt x="3528" y="13000"/>
                      <a:pt x="3528" y="13120"/>
                      <a:pt x="3538" y="13250"/>
                    </a:cubicBezTo>
                    <a:lnTo>
                      <a:pt x="3538" y="13610"/>
                    </a:lnTo>
                    <a:cubicBezTo>
                      <a:pt x="3538" y="13729"/>
                      <a:pt x="3528" y="13860"/>
                      <a:pt x="3528" y="13989"/>
                    </a:cubicBezTo>
                    <a:cubicBezTo>
                      <a:pt x="3518" y="14239"/>
                      <a:pt x="3498" y="14489"/>
                      <a:pt x="3488" y="14739"/>
                    </a:cubicBezTo>
                    <a:cubicBezTo>
                      <a:pt x="3468" y="14979"/>
                      <a:pt x="3468" y="15228"/>
                      <a:pt x="3458" y="15468"/>
                    </a:cubicBezTo>
                    <a:cubicBezTo>
                      <a:pt x="3448" y="15728"/>
                      <a:pt x="3448" y="15988"/>
                      <a:pt x="3448" y="16247"/>
                    </a:cubicBezTo>
                    <a:cubicBezTo>
                      <a:pt x="3448" y="16507"/>
                      <a:pt x="3458" y="16757"/>
                      <a:pt x="3468" y="17007"/>
                    </a:cubicBezTo>
                    <a:cubicBezTo>
                      <a:pt x="3468" y="17257"/>
                      <a:pt x="3478" y="17506"/>
                      <a:pt x="3488" y="17757"/>
                    </a:cubicBezTo>
                    <a:cubicBezTo>
                      <a:pt x="3498" y="18016"/>
                      <a:pt x="3498" y="18276"/>
                      <a:pt x="3498" y="18536"/>
                    </a:cubicBezTo>
                    <a:cubicBezTo>
                      <a:pt x="3508" y="18796"/>
                      <a:pt x="3518" y="19045"/>
                      <a:pt x="3538" y="19305"/>
                    </a:cubicBezTo>
                    <a:cubicBezTo>
                      <a:pt x="3548" y="19435"/>
                      <a:pt x="3558" y="19555"/>
                      <a:pt x="3558" y="19675"/>
                    </a:cubicBezTo>
                    <a:cubicBezTo>
                      <a:pt x="3568" y="19755"/>
                      <a:pt x="3568" y="19824"/>
                      <a:pt x="3568" y="19904"/>
                    </a:cubicBezTo>
                    <a:cubicBezTo>
                      <a:pt x="3518" y="19904"/>
                      <a:pt x="3458" y="19915"/>
                      <a:pt x="3408" y="19915"/>
                    </a:cubicBezTo>
                    <a:cubicBezTo>
                      <a:pt x="3288" y="19935"/>
                      <a:pt x="3178" y="19944"/>
                      <a:pt x="3069" y="19964"/>
                    </a:cubicBezTo>
                    <a:cubicBezTo>
                      <a:pt x="2958" y="19975"/>
                      <a:pt x="2849" y="19995"/>
                      <a:pt x="2738" y="20015"/>
                    </a:cubicBezTo>
                    <a:cubicBezTo>
                      <a:pt x="2639" y="20035"/>
                      <a:pt x="2529" y="20055"/>
                      <a:pt x="2429" y="20075"/>
                    </a:cubicBezTo>
                    <a:cubicBezTo>
                      <a:pt x="2309" y="20095"/>
                      <a:pt x="2209" y="20115"/>
                      <a:pt x="2099" y="20144"/>
                    </a:cubicBezTo>
                    <a:lnTo>
                      <a:pt x="1799" y="20235"/>
                    </a:lnTo>
                    <a:cubicBezTo>
                      <a:pt x="1699" y="20274"/>
                      <a:pt x="1590" y="20314"/>
                      <a:pt x="1490" y="20364"/>
                    </a:cubicBezTo>
                    <a:cubicBezTo>
                      <a:pt x="1390" y="20404"/>
                      <a:pt x="1300" y="20444"/>
                      <a:pt x="1210" y="20504"/>
                    </a:cubicBezTo>
                    <a:cubicBezTo>
                      <a:pt x="1120" y="20554"/>
                      <a:pt x="1030" y="20614"/>
                      <a:pt x="940" y="20684"/>
                    </a:cubicBezTo>
                    <a:cubicBezTo>
                      <a:pt x="920" y="20704"/>
                      <a:pt x="890" y="20724"/>
                      <a:pt x="860" y="20744"/>
                    </a:cubicBezTo>
                    <a:cubicBezTo>
                      <a:pt x="880" y="20684"/>
                      <a:pt x="910" y="20614"/>
                      <a:pt x="930" y="20554"/>
                    </a:cubicBezTo>
                    <a:cubicBezTo>
                      <a:pt x="970" y="20434"/>
                      <a:pt x="1010" y="20304"/>
                      <a:pt x="1050" y="20184"/>
                    </a:cubicBezTo>
                    <a:cubicBezTo>
                      <a:pt x="1100" y="20055"/>
                      <a:pt x="1160" y="19935"/>
                      <a:pt x="1210" y="19804"/>
                    </a:cubicBezTo>
                    <a:cubicBezTo>
                      <a:pt x="1270" y="19665"/>
                      <a:pt x="1320" y="19535"/>
                      <a:pt x="1370" y="19395"/>
                    </a:cubicBezTo>
                    <a:cubicBezTo>
                      <a:pt x="1420" y="19255"/>
                      <a:pt x="1470" y="19125"/>
                      <a:pt x="1510" y="18985"/>
                    </a:cubicBezTo>
                    <a:lnTo>
                      <a:pt x="1630" y="18565"/>
                    </a:lnTo>
                    <a:cubicBezTo>
                      <a:pt x="1670" y="18436"/>
                      <a:pt x="1719" y="18306"/>
                      <a:pt x="1759" y="18166"/>
                    </a:cubicBezTo>
                    <a:cubicBezTo>
                      <a:pt x="1799" y="18026"/>
                      <a:pt x="1850" y="17886"/>
                      <a:pt x="1899" y="17757"/>
                    </a:cubicBezTo>
                    <a:cubicBezTo>
                      <a:pt x="1989" y="17477"/>
                      <a:pt x="2059" y="17197"/>
                      <a:pt x="2139" y="16917"/>
                    </a:cubicBezTo>
                    <a:cubicBezTo>
                      <a:pt x="2209" y="16637"/>
                      <a:pt x="2309" y="16358"/>
                      <a:pt x="2409" y="16088"/>
                    </a:cubicBezTo>
                    <a:cubicBezTo>
                      <a:pt x="2499" y="15818"/>
                      <a:pt x="2579" y="15538"/>
                      <a:pt x="2659" y="15268"/>
                    </a:cubicBezTo>
                    <a:cubicBezTo>
                      <a:pt x="2749" y="14979"/>
                      <a:pt x="2838" y="14689"/>
                      <a:pt x="2909" y="14399"/>
                    </a:cubicBezTo>
                    <a:cubicBezTo>
                      <a:pt x="2949" y="14259"/>
                      <a:pt x="2978" y="14120"/>
                      <a:pt x="3018" y="13969"/>
                    </a:cubicBezTo>
                    <a:cubicBezTo>
                      <a:pt x="3049" y="13840"/>
                      <a:pt x="3089" y="13700"/>
                      <a:pt x="3138" y="13560"/>
                    </a:cubicBezTo>
                    <a:cubicBezTo>
                      <a:pt x="3178" y="13420"/>
                      <a:pt x="3238" y="13280"/>
                      <a:pt x="3278" y="13130"/>
                    </a:cubicBezTo>
                    <a:cubicBezTo>
                      <a:pt x="3298" y="13050"/>
                      <a:pt x="3308" y="12981"/>
                      <a:pt x="3328" y="12910"/>
                    </a:cubicBezTo>
                    <a:cubicBezTo>
                      <a:pt x="3348" y="12830"/>
                      <a:pt x="3368" y="12761"/>
                      <a:pt x="3398" y="12681"/>
                    </a:cubicBezTo>
                    <a:cubicBezTo>
                      <a:pt x="3438" y="12670"/>
                      <a:pt x="3478" y="12661"/>
                      <a:pt x="3528" y="12641"/>
                    </a:cubicBezTo>
                    <a:close/>
                    <a:moveTo>
                      <a:pt x="4033" y="20566"/>
                    </a:moveTo>
                    <a:cubicBezTo>
                      <a:pt x="4098" y="20566"/>
                      <a:pt x="4162" y="20569"/>
                      <a:pt x="4228" y="20574"/>
                    </a:cubicBezTo>
                    <a:cubicBezTo>
                      <a:pt x="4288" y="20574"/>
                      <a:pt x="4337" y="20574"/>
                      <a:pt x="4397" y="20584"/>
                    </a:cubicBezTo>
                    <a:cubicBezTo>
                      <a:pt x="4477" y="20594"/>
                      <a:pt x="4557" y="20614"/>
                      <a:pt x="4637" y="20624"/>
                    </a:cubicBezTo>
                    <a:cubicBezTo>
                      <a:pt x="4717" y="20644"/>
                      <a:pt x="4807" y="20664"/>
                      <a:pt x="4887" y="20684"/>
                    </a:cubicBezTo>
                    <a:cubicBezTo>
                      <a:pt x="5047" y="20744"/>
                      <a:pt x="5207" y="20794"/>
                      <a:pt x="5367" y="20854"/>
                    </a:cubicBezTo>
                    <a:lnTo>
                      <a:pt x="5786" y="21063"/>
                    </a:lnTo>
                    <a:cubicBezTo>
                      <a:pt x="5856" y="21103"/>
                      <a:pt x="5936" y="21143"/>
                      <a:pt x="6006" y="21194"/>
                    </a:cubicBezTo>
                    <a:cubicBezTo>
                      <a:pt x="6076" y="21234"/>
                      <a:pt x="6146" y="21283"/>
                      <a:pt x="6216" y="21334"/>
                    </a:cubicBezTo>
                    <a:cubicBezTo>
                      <a:pt x="6386" y="21463"/>
                      <a:pt x="6546" y="21603"/>
                      <a:pt x="6686" y="21773"/>
                    </a:cubicBezTo>
                    <a:cubicBezTo>
                      <a:pt x="6726" y="21833"/>
                      <a:pt x="6766" y="21893"/>
                      <a:pt x="6795" y="21943"/>
                    </a:cubicBezTo>
                    <a:cubicBezTo>
                      <a:pt x="6825" y="22003"/>
                      <a:pt x="6855" y="22063"/>
                      <a:pt x="6885" y="22113"/>
                    </a:cubicBezTo>
                    <a:cubicBezTo>
                      <a:pt x="6895" y="22143"/>
                      <a:pt x="6895" y="22163"/>
                      <a:pt x="6905" y="22183"/>
                    </a:cubicBezTo>
                    <a:lnTo>
                      <a:pt x="6905" y="22313"/>
                    </a:lnTo>
                    <a:cubicBezTo>
                      <a:pt x="6905" y="22362"/>
                      <a:pt x="6905" y="22413"/>
                      <a:pt x="6895" y="22462"/>
                    </a:cubicBezTo>
                    <a:lnTo>
                      <a:pt x="6895" y="22493"/>
                    </a:lnTo>
                    <a:cubicBezTo>
                      <a:pt x="6885" y="22482"/>
                      <a:pt x="6885" y="22473"/>
                      <a:pt x="6875" y="22453"/>
                    </a:cubicBezTo>
                    <a:cubicBezTo>
                      <a:pt x="6855" y="22402"/>
                      <a:pt x="6845" y="22362"/>
                      <a:pt x="6815" y="22313"/>
                    </a:cubicBezTo>
                    <a:cubicBezTo>
                      <a:pt x="6805" y="22273"/>
                      <a:pt x="6775" y="22233"/>
                      <a:pt x="6755" y="22193"/>
                    </a:cubicBezTo>
                    <a:cubicBezTo>
                      <a:pt x="6735" y="22163"/>
                      <a:pt x="6715" y="22123"/>
                      <a:pt x="6686" y="22083"/>
                    </a:cubicBezTo>
                    <a:cubicBezTo>
                      <a:pt x="6655" y="22043"/>
                      <a:pt x="6626" y="22013"/>
                      <a:pt x="6586" y="21973"/>
                    </a:cubicBezTo>
                    <a:cubicBezTo>
                      <a:pt x="6515" y="21903"/>
                      <a:pt x="6435" y="21833"/>
                      <a:pt x="6355" y="21773"/>
                    </a:cubicBezTo>
                    <a:cubicBezTo>
                      <a:pt x="6306" y="21733"/>
                      <a:pt x="6256" y="21693"/>
                      <a:pt x="6196" y="21663"/>
                    </a:cubicBezTo>
                    <a:cubicBezTo>
                      <a:pt x="6136" y="21633"/>
                      <a:pt x="6076" y="21613"/>
                      <a:pt x="6016" y="21583"/>
                    </a:cubicBezTo>
                    <a:cubicBezTo>
                      <a:pt x="5886" y="21523"/>
                      <a:pt x="5756" y="21473"/>
                      <a:pt x="5626" y="21423"/>
                    </a:cubicBezTo>
                    <a:cubicBezTo>
                      <a:pt x="5586" y="21403"/>
                      <a:pt x="5536" y="21383"/>
                      <a:pt x="5487" y="21363"/>
                    </a:cubicBezTo>
                    <a:cubicBezTo>
                      <a:pt x="5436" y="21343"/>
                      <a:pt x="5387" y="21334"/>
                      <a:pt x="5336" y="21314"/>
                    </a:cubicBezTo>
                    <a:cubicBezTo>
                      <a:pt x="5236" y="21283"/>
                      <a:pt x="5136" y="21274"/>
                      <a:pt x="5037" y="21254"/>
                    </a:cubicBezTo>
                    <a:cubicBezTo>
                      <a:pt x="4817" y="21214"/>
                      <a:pt x="4597" y="21174"/>
                      <a:pt x="4367" y="21154"/>
                    </a:cubicBezTo>
                    <a:cubicBezTo>
                      <a:pt x="4297" y="21154"/>
                      <a:pt x="4217" y="21143"/>
                      <a:pt x="4137" y="21143"/>
                    </a:cubicBezTo>
                    <a:lnTo>
                      <a:pt x="4057" y="21143"/>
                    </a:lnTo>
                    <a:cubicBezTo>
                      <a:pt x="3988" y="21143"/>
                      <a:pt x="3917" y="21154"/>
                      <a:pt x="3848" y="21154"/>
                    </a:cubicBezTo>
                    <a:cubicBezTo>
                      <a:pt x="3848" y="20954"/>
                      <a:pt x="3848" y="20764"/>
                      <a:pt x="3838" y="20574"/>
                    </a:cubicBezTo>
                    <a:cubicBezTo>
                      <a:pt x="3903" y="20569"/>
                      <a:pt x="3968" y="20566"/>
                      <a:pt x="4033" y="20566"/>
                    </a:cubicBezTo>
                    <a:close/>
                    <a:moveTo>
                      <a:pt x="12161" y="8414"/>
                    </a:moveTo>
                    <a:cubicBezTo>
                      <a:pt x="12171" y="8434"/>
                      <a:pt x="12171" y="8454"/>
                      <a:pt x="12181" y="8484"/>
                    </a:cubicBezTo>
                    <a:cubicBezTo>
                      <a:pt x="12191" y="8524"/>
                      <a:pt x="12211" y="8574"/>
                      <a:pt x="12241" y="8614"/>
                    </a:cubicBezTo>
                    <a:cubicBezTo>
                      <a:pt x="12291" y="8694"/>
                      <a:pt x="12361" y="8774"/>
                      <a:pt x="12450" y="8814"/>
                    </a:cubicBezTo>
                    <a:cubicBezTo>
                      <a:pt x="12501" y="8834"/>
                      <a:pt x="12561" y="8864"/>
                      <a:pt x="12621" y="8874"/>
                    </a:cubicBezTo>
                    <a:cubicBezTo>
                      <a:pt x="12681" y="8893"/>
                      <a:pt x="12750" y="8904"/>
                      <a:pt x="12820" y="8913"/>
                    </a:cubicBezTo>
                    <a:cubicBezTo>
                      <a:pt x="12910" y="8913"/>
                      <a:pt x="13010" y="8904"/>
                      <a:pt x="13090" y="8884"/>
                    </a:cubicBezTo>
                    <a:cubicBezTo>
                      <a:pt x="13240" y="8854"/>
                      <a:pt x="13380" y="8824"/>
                      <a:pt x="13510" y="8764"/>
                    </a:cubicBezTo>
                    <a:cubicBezTo>
                      <a:pt x="13640" y="8714"/>
                      <a:pt x="13769" y="8654"/>
                      <a:pt x="13889" y="8594"/>
                    </a:cubicBezTo>
                    <a:cubicBezTo>
                      <a:pt x="13900" y="8624"/>
                      <a:pt x="13900" y="8664"/>
                      <a:pt x="13900" y="8694"/>
                    </a:cubicBezTo>
                    <a:cubicBezTo>
                      <a:pt x="13909" y="8724"/>
                      <a:pt x="13909" y="8754"/>
                      <a:pt x="13909" y="8794"/>
                    </a:cubicBezTo>
                    <a:cubicBezTo>
                      <a:pt x="13909" y="8834"/>
                      <a:pt x="13909" y="8874"/>
                      <a:pt x="13920" y="8913"/>
                    </a:cubicBezTo>
                    <a:cubicBezTo>
                      <a:pt x="13920" y="8984"/>
                      <a:pt x="13929" y="9053"/>
                      <a:pt x="13940" y="9133"/>
                    </a:cubicBezTo>
                    <a:cubicBezTo>
                      <a:pt x="13940" y="9204"/>
                      <a:pt x="13949" y="9284"/>
                      <a:pt x="13949" y="9364"/>
                    </a:cubicBezTo>
                    <a:cubicBezTo>
                      <a:pt x="13960" y="9513"/>
                      <a:pt x="13969" y="9663"/>
                      <a:pt x="13980" y="9823"/>
                    </a:cubicBezTo>
                    <a:cubicBezTo>
                      <a:pt x="13989" y="9893"/>
                      <a:pt x="13989" y="9973"/>
                      <a:pt x="13989" y="10043"/>
                    </a:cubicBezTo>
                    <a:cubicBezTo>
                      <a:pt x="13989" y="10112"/>
                      <a:pt x="14000" y="10192"/>
                      <a:pt x="14000" y="10263"/>
                    </a:cubicBezTo>
                    <a:cubicBezTo>
                      <a:pt x="14039" y="10862"/>
                      <a:pt x="14029" y="11462"/>
                      <a:pt x="14020" y="12071"/>
                    </a:cubicBezTo>
                    <a:cubicBezTo>
                      <a:pt x="14009" y="12381"/>
                      <a:pt x="14000" y="12701"/>
                      <a:pt x="14000" y="13010"/>
                    </a:cubicBezTo>
                    <a:cubicBezTo>
                      <a:pt x="13989" y="13330"/>
                      <a:pt x="13989" y="13650"/>
                      <a:pt x="13989" y="13960"/>
                    </a:cubicBezTo>
                    <a:cubicBezTo>
                      <a:pt x="13989" y="14129"/>
                      <a:pt x="13989" y="14289"/>
                      <a:pt x="14000" y="14459"/>
                    </a:cubicBezTo>
                    <a:cubicBezTo>
                      <a:pt x="14000" y="14609"/>
                      <a:pt x="14009" y="14759"/>
                      <a:pt x="14000" y="14909"/>
                    </a:cubicBezTo>
                    <a:cubicBezTo>
                      <a:pt x="14000" y="15239"/>
                      <a:pt x="13989" y="15568"/>
                      <a:pt x="13980" y="15898"/>
                    </a:cubicBezTo>
                    <a:cubicBezTo>
                      <a:pt x="13980" y="16218"/>
                      <a:pt x="13960" y="16527"/>
                      <a:pt x="13940" y="16837"/>
                    </a:cubicBezTo>
                    <a:cubicBezTo>
                      <a:pt x="13940" y="16997"/>
                      <a:pt x="13929" y="17157"/>
                      <a:pt x="13929" y="17307"/>
                    </a:cubicBezTo>
                    <a:cubicBezTo>
                      <a:pt x="13920" y="17477"/>
                      <a:pt x="13909" y="17637"/>
                      <a:pt x="13909" y="17797"/>
                    </a:cubicBezTo>
                    <a:cubicBezTo>
                      <a:pt x="13900" y="17946"/>
                      <a:pt x="13900" y="18106"/>
                      <a:pt x="13909" y="18256"/>
                    </a:cubicBezTo>
                    <a:cubicBezTo>
                      <a:pt x="13909" y="18416"/>
                      <a:pt x="13920" y="18565"/>
                      <a:pt x="13920" y="18725"/>
                    </a:cubicBezTo>
                    <a:cubicBezTo>
                      <a:pt x="13929" y="18896"/>
                      <a:pt x="13929" y="19055"/>
                      <a:pt x="13929" y="19225"/>
                    </a:cubicBezTo>
                    <a:cubicBezTo>
                      <a:pt x="13929" y="19305"/>
                      <a:pt x="13940" y="19385"/>
                      <a:pt x="13940" y="19465"/>
                    </a:cubicBezTo>
                    <a:cubicBezTo>
                      <a:pt x="13949" y="19545"/>
                      <a:pt x="13949" y="19635"/>
                      <a:pt x="13949" y="19715"/>
                    </a:cubicBezTo>
                    <a:cubicBezTo>
                      <a:pt x="13949" y="19875"/>
                      <a:pt x="13940" y="20024"/>
                      <a:pt x="13929" y="20175"/>
                    </a:cubicBezTo>
                    <a:cubicBezTo>
                      <a:pt x="13929" y="20334"/>
                      <a:pt x="13920" y="20494"/>
                      <a:pt x="13920" y="20644"/>
                    </a:cubicBezTo>
                    <a:cubicBezTo>
                      <a:pt x="13909" y="20804"/>
                      <a:pt x="13909" y="20964"/>
                      <a:pt x="13889" y="21123"/>
                    </a:cubicBezTo>
                    <a:cubicBezTo>
                      <a:pt x="13880" y="21283"/>
                      <a:pt x="13869" y="21434"/>
                      <a:pt x="13860" y="21593"/>
                    </a:cubicBezTo>
                    <a:cubicBezTo>
                      <a:pt x="13860" y="21683"/>
                      <a:pt x="13860" y="21783"/>
                      <a:pt x="13849" y="21883"/>
                    </a:cubicBezTo>
                    <a:cubicBezTo>
                      <a:pt x="13849" y="21983"/>
                      <a:pt x="13840" y="22083"/>
                      <a:pt x="13829" y="22183"/>
                    </a:cubicBezTo>
                    <a:cubicBezTo>
                      <a:pt x="13820" y="22253"/>
                      <a:pt x="13809" y="22313"/>
                      <a:pt x="13789" y="22373"/>
                    </a:cubicBezTo>
                    <a:cubicBezTo>
                      <a:pt x="13780" y="22393"/>
                      <a:pt x="13769" y="22402"/>
                      <a:pt x="13760" y="22413"/>
                    </a:cubicBezTo>
                    <a:lnTo>
                      <a:pt x="13729" y="22442"/>
                    </a:lnTo>
                    <a:cubicBezTo>
                      <a:pt x="13720" y="22453"/>
                      <a:pt x="13700" y="22462"/>
                      <a:pt x="13680" y="22473"/>
                    </a:cubicBezTo>
                    <a:cubicBezTo>
                      <a:pt x="13589" y="22502"/>
                      <a:pt x="13490" y="22522"/>
                      <a:pt x="13390" y="22542"/>
                    </a:cubicBezTo>
                    <a:cubicBezTo>
                      <a:pt x="13340" y="22553"/>
                      <a:pt x="13280" y="22562"/>
                      <a:pt x="13230" y="22573"/>
                    </a:cubicBezTo>
                    <a:lnTo>
                      <a:pt x="13010" y="22573"/>
                    </a:lnTo>
                    <a:cubicBezTo>
                      <a:pt x="12970" y="22573"/>
                      <a:pt x="12940" y="22562"/>
                      <a:pt x="12900" y="22562"/>
                    </a:cubicBezTo>
                    <a:lnTo>
                      <a:pt x="12870" y="22562"/>
                    </a:lnTo>
                    <a:cubicBezTo>
                      <a:pt x="12801" y="22553"/>
                      <a:pt x="12741" y="22533"/>
                      <a:pt x="12681" y="22502"/>
                    </a:cubicBezTo>
                    <a:cubicBezTo>
                      <a:pt x="12570" y="22453"/>
                      <a:pt x="12461" y="22402"/>
                      <a:pt x="12361" y="22333"/>
                    </a:cubicBezTo>
                    <a:cubicBezTo>
                      <a:pt x="12321" y="22302"/>
                      <a:pt x="12291" y="22273"/>
                      <a:pt x="12261" y="22233"/>
                    </a:cubicBezTo>
                    <a:cubicBezTo>
                      <a:pt x="12241" y="22213"/>
                      <a:pt x="12231" y="22193"/>
                      <a:pt x="12221" y="22173"/>
                    </a:cubicBezTo>
                    <a:cubicBezTo>
                      <a:pt x="12201" y="22103"/>
                      <a:pt x="12191" y="22033"/>
                      <a:pt x="12181" y="21953"/>
                    </a:cubicBezTo>
                    <a:cubicBezTo>
                      <a:pt x="12161" y="21823"/>
                      <a:pt x="12161" y="21693"/>
                      <a:pt x="12161" y="21563"/>
                    </a:cubicBezTo>
                    <a:cubicBezTo>
                      <a:pt x="12151" y="21423"/>
                      <a:pt x="12151" y="21283"/>
                      <a:pt x="12151" y="21143"/>
                    </a:cubicBezTo>
                    <a:cubicBezTo>
                      <a:pt x="12141" y="20834"/>
                      <a:pt x="12131" y="20534"/>
                      <a:pt x="12121" y="20224"/>
                    </a:cubicBezTo>
                    <a:cubicBezTo>
                      <a:pt x="12121" y="19935"/>
                      <a:pt x="12111" y="19645"/>
                      <a:pt x="12091" y="19345"/>
                    </a:cubicBezTo>
                    <a:cubicBezTo>
                      <a:pt x="12091" y="19195"/>
                      <a:pt x="12081" y="19036"/>
                      <a:pt x="12081" y="18885"/>
                    </a:cubicBezTo>
                    <a:cubicBezTo>
                      <a:pt x="12081" y="18725"/>
                      <a:pt x="12091" y="18576"/>
                      <a:pt x="12091" y="18416"/>
                    </a:cubicBezTo>
                    <a:cubicBezTo>
                      <a:pt x="12111" y="18106"/>
                      <a:pt x="12101" y="17797"/>
                      <a:pt x="12111" y="17486"/>
                    </a:cubicBezTo>
                    <a:cubicBezTo>
                      <a:pt x="12121" y="17337"/>
                      <a:pt x="12121" y="17187"/>
                      <a:pt x="12131" y="17027"/>
                    </a:cubicBezTo>
                    <a:cubicBezTo>
                      <a:pt x="12131" y="16877"/>
                      <a:pt x="12131" y="16717"/>
                      <a:pt x="12141" y="16567"/>
                    </a:cubicBezTo>
                    <a:cubicBezTo>
                      <a:pt x="12151" y="16258"/>
                      <a:pt x="12171" y="15948"/>
                      <a:pt x="12181" y="15638"/>
                    </a:cubicBezTo>
                    <a:cubicBezTo>
                      <a:pt x="12181" y="15328"/>
                      <a:pt x="12191" y="15028"/>
                      <a:pt x="12191" y="14719"/>
                    </a:cubicBezTo>
                    <a:cubicBezTo>
                      <a:pt x="12201" y="14559"/>
                      <a:pt x="12201" y="14409"/>
                      <a:pt x="12211" y="14249"/>
                    </a:cubicBezTo>
                    <a:cubicBezTo>
                      <a:pt x="12211" y="14100"/>
                      <a:pt x="12221" y="13949"/>
                      <a:pt x="12221" y="13800"/>
                    </a:cubicBezTo>
                    <a:lnTo>
                      <a:pt x="12221" y="13340"/>
                    </a:lnTo>
                    <a:cubicBezTo>
                      <a:pt x="12221" y="13180"/>
                      <a:pt x="12231" y="13030"/>
                      <a:pt x="12221" y="12870"/>
                    </a:cubicBezTo>
                    <a:cubicBezTo>
                      <a:pt x="12211" y="12570"/>
                      <a:pt x="12191" y="12261"/>
                      <a:pt x="12181" y="11961"/>
                    </a:cubicBezTo>
                    <a:cubicBezTo>
                      <a:pt x="12181" y="11811"/>
                      <a:pt x="12181" y="11651"/>
                      <a:pt x="12171" y="11502"/>
                    </a:cubicBezTo>
                    <a:cubicBezTo>
                      <a:pt x="12171" y="11342"/>
                      <a:pt x="12161" y="11182"/>
                      <a:pt x="12151" y="11022"/>
                    </a:cubicBezTo>
                    <a:cubicBezTo>
                      <a:pt x="12141" y="10872"/>
                      <a:pt x="12141" y="10712"/>
                      <a:pt x="12131" y="10563"/>
                    </a:cubicBezTo>
                    <a:cubicBezTo>
                      <a:pt x="12131" y="10403"/>
                      <a:pt x="12121" y="10252"/>
                      <a:pt x="12111" y="10092"/>
                    </a:cubicBezTo>
                    <a:cubicBezTo>
                      <a:pt x="12101" y="9943"/>
                      <a:pt x="12091" y="9783"/>
                      <a:pt x="12091" y="9623"/>
                    </a:cubicBezTo>
                    <a:cubicBezTo>
                      <a:pt x="12081" y="9463"/>
                      <a:pt x="12071" y="9293"/>
                      <a:pt x="12071" y="9133"/>
                    </a:cubicBezTo>
                    <a:cubicBezTo>
                      <a:pt x="12061" y="9033"/>
                      <a:pt x="12051" y="8933"/>
                      <a:pt x="12051" y="8834"/>
                    </a:cubicBezTo>
                    <a:cubicBezTo>
                      <a:pt x="12041" y="8784"/>
                      <a:pt x="12041" y="8724"/>
                      <a:pt x="12041" y="8674"/>
                    </a:cubicBezTo>
                    <a:cubicBezTo>
                      <a:pt x="12041" y="8614"/>
                      <a:pt x="12051" y="8564"/>
                      <a:pt x="12051" y="8514"/>
                    </a:cubicBezTo>
                    <a:lnTo>
                      <a:pt x="12051" y="8484"/>
                    </a:lnTo>
                    <a:cubicBezTo>
                      <a:pt x="12071" y="8464"/>
                      <a:pt x="12091" y="8454"/>
                      <a:pt x="12111" y="8444"/>
                    </a:cubicBezTo>
                    <a:cubicBezTo>
                      <a:pt x="12131" y="8434"/>
                      <a:pt x="12151" y="8424"/>
                      <a:pt x="12161" y="8414"/>
                    </a:cubicBezTo>
                    <a:close/>
                    <a:moveTo>
                      <a:pt x="3588" y="20584"/>
                    </a:moveTo>
                    <a:lnTo>
                      <a:pt x="3588" y="20814"/>
                    </a:lnTo>
                    <a:lnTo>
                      <a:pt x="3588" y="21174"/>
                    </a:lnTo>
                    <a:cubicBezTo>
                      <a:pt x="3518" y="21183"/>
                      <a:pt x="3458" y="21194"/>
                      <a:pt x="3388" y="21203"/>
                    </a:cubicBezTo>
                    <a:cubicBezTo>
                      <a:pt x="3278" y="21223"/>
                      <a:pt x="3178" y="21254"/>
                      <a:pt x="3069" y="21283"/>
                    </a:cubicBezTo>
                    <a:cubicBezTo>
                      <a:pt x="2969" y="21314"/>
                      <a:pt x="2869" y="21343"/>
                      <a:pt x="2758" y="21374"/>
                    </a:cubicBezTo>
                    <a:cubicBezTo>
                      <a:pt x="2669" y="21403"/>
                      <a:pt x="2569" y="21434"/>
                      <a:pt x="2469" y="21473"/>
                    </a:cubicBezTo>
                    <a:cubicBezTo>
                      <a:pt x="2359" y="21503"/>
                      <a:pt x="2259" y="21553"/>
                      <a:pt x="2159" y="21593"/>
                    </a:cubicBezTo>
                    <a:cubicBezTo>
                      <a:pt x="2069" y="21643"/>
                      <a:pt x="1969" y="21693"/>
                      <a:pt x="1879" y="21753"/>
                    </a:cubicBezTo>
                    <a:cubicBezTo>
                      <a:pt x="1710" y="21863"/>
                      <a:pt x="1550" y="22003"/>
                      <a:pt x="1410" y="22163"/>
                    </a:cubicBezTo>
                    <a:lnTo>
                      <a:pt x="1200" y="22402"/>
                    </a:lnTo>
                    <a:cubicBezTo>
                      <a:pt x="1140" y="22473"/>
                      <a:pt x="1080" y="22542"/>
                      <a:pt x="1040" y="22622"/>
                    </a:cubicBezTo>
                    <a:cubicBezTo>
                      <a:pt x="1030" y="22573"/>
                      <a:pt x="1020" y="22533"/>
                      <a:pt x="1010" y="22482"/>
                    </a:cubicBezTo>
                    <a:cubicBezTo>
                      <a:pt x="1010" y="22453"/>
                      <a:pt x="1000" y="22413"/>
                      <a:pt x="1000" y="22373"/>
                    </a:cubicBezTo>
                    <a:cubicBezTo>
                      <a:pt x="1010" y="22342"/>
                      <a:pt x="1010" y="22302"/>
                      <a:pt x="1010" y="22262"/>
                    </a:cubicBezTo>
                    <a:cubicBezTo>
                      <a:pt x="1030" y="22163"/>
                      <a:pt x="1050" y="22063"/>
                      <a:pt x="1080" y="21973"/>
                    </a:cubicBezTo>
                    <a:cubicBezTo>
                      <a:pt x="1100" y="21883"/>
                      <a:pt x="1130" y="21793"/>
                      <a:pt x="1160" y="21713"/>
                    </a:cubicBezTo>
                    <a:lnTo>
                      <a:pt x="1220" y="21593"/>
                    </a:lnTo>
                    <a:cubicBezTo>
                      <a:pt x="1250" y="21563"/>
                      <a:pt x="1270" y="21523"/>
                      <a:pt x="1300" y="21493"/>
                    </a:cubicBezTo>
                    <a:cubicBezTo>
                      <a:pt x="1390" y="21374"/>
                      <a:pt x="1490" y="21263"/>
                      <a:pt x="1599" y="21174"/>
                    </a:cubicBezTo>
                    <a:cubicBezTo>
                      <a:pt x="1659" y="21123"/>
                      <a:pt x="1730" y="21083"/>
                      <a:pt x="1790" y="21043"/>
                    </a:cubicBezTo>
                    <a:cubicBezTo>
                      <a:pt x="1830" y="21023"/>
                      <a:pt x="1859" y="21003"/>
                      <a:pt x="1899" y="20983"/>
                    </a:cubicBezTo>
                    <a:cubicBezTo>
                      <a:pt x="1930" y="20974"/>
                      <a:pt x="1959" y="20954"/>
                      <a:pt x="1989" y="20944"/>
                    </a:cubicBezTo>
                    <a:cubicBezTo>
                      <a:pt x="2189" y="20864"/>
                      <a:pt x="2399" y="20794"/>
                      <a:pt x="2609" y="20734"/>
                    </a:cubicBezTo>
                    <a:cubicBezTo>
                      <a:pt x="2809" y="20674"/>
                      <a:pt x="3029" y="20634"/>
                      <a:pt x="3238" y="20604"/>
                    </a:cubicBezTo>
                    <a:lnTo>
                      <a:pt x="3248" y="20604"/>
                    </a:lnTo>
                    <a:cubicBezTo>
                      <a:pt x="3268" y="20604"/>
                      <a:pt x="3288" y="20594"/>
                      <a:pt x="3308" y="20594"/>
                    </a:cubicBezTo>
                    <a:lnTo>
                      <a:pt x="3348" y="20594"/>
                    </a:lnTo>
                    <a:cubicBezTo>
                      <a:pt x="3428" y="20584"/>
                      <a:pt x="3498" y="20584"/>
                      <a:pt x="3578" y="20584"/>
                    </a:cubicBezTo>
                    <a:close/>
                    <a:moveTo>
                      <a:pt x="3588" y="21443"/>
                    </a:moveTo>
                    <a:lnTo>
                      <a:pt x="3588" y="21563"/>
                    </a:lnTo>
                    <a:cubicBezTo>
                      <a:pt x="3598" y="21693"/>
                      <a:pt x="3608" y="21813"/>
                      <a:pt x="3608" y="21933"/>
                    </a:cubicBezTo>
                    <a:cubicBezTo>
                      <a:pt x="3608" y="22063"/>
                      <a:pt x="3608" y="22183"/>
                      <a:pt x="3618" y="22313"/>
                    </a:cubicBezTo>
                    <a:cubicBezTo>
                      <a:pt x="3618" y="22433"/>
                      <a:pt x="3628" y="22562"/>
                      <a:pt x="3638" y="22682"/>
                    </a:cubicBezTo>
                    <a:cubicBezTo>
                      <a:pt x="3638" y="22802"/>
                      <a:pt x="3648" y="22922"/>
                      <a:pt x="3648" y="23042"/>
                    </a:cubicBezTo>
                    <a:cubicBezTo>
                      <a:pt x="3648" y="23212"/>
                      <a:pt x="3648" y="23392"/>
                      <a:pt x="3638" y="23572"/>
                    </a:cubicBezTo>
                    <a:cubicBezTo>
                      <a:pt x="3628" y="23661"/>
                      <a:pt x="3628" y="23741"/>
                      <a:pt x="3628" y="23832"/>
                    </a:cubicBezTo>
                    <a:cubicBezTo>
                      <a:pt x="3618" y="23861"/>
                      <a:pt x="3628" y="23901"/>
                      <a:pt x="3628" y="23931"/>
                    </a:cubicBezTo>
                    <a:cubicBezTo>
                      <a:pt x="3538" y="23931"/>
                      <a:pt x="3438" y="23931"/>
                      <a:pt x="3348" y="23921"/>
                    </a:cubicBezTo>
                    <a:cubicBezTo>
                      <a:pt x="3268" y="23921"/>
                      <a:pt x="3188" y="23911"/>
                      <a:pt x="3109" y="23901"/>
                    </a:cubicBezTo>
                    <a:cubicBezTo>
                      <a:pt x="2929" y="23872"/>
                      <a:pt x="2749" y="23841"/>
                      <a:pt x="2569" y="23792"/>
                    </a:cubicBezTo>
                    <a:cubicBezTo>
                      <a:pt x="2479" y="23772"/>
                      <a:pt x="2389" y="23741"/>
                      <a:pt x="2299" y="23712"/>
                    </a:cubicBezTo>
                    <a:cubicBezTo>
                      <a:pt x="2209" y="23681"/>
                      <a:pt x="2129" y="23641"/>
                      <a:pt x="2039" y="23612"/>
                    </a:cubicBezTo>
                    <a:cubicBezTo>
                      <a:pt x="1959" y="23572"/>
                      <a:pt x="1870" y="23532"/>
                      <a:pt x="1790" y="23492"/>
                    </a:cubicBezTo>
                    <a:cubicBezTo>
                      <a:pt x="1739" y="23472"/>
                      <a:pt x="1699" y="23441"/>
                      <a:pt x="1659" y="23412"/>
                    </a:cubicBezTo>
                    <a:cubicBezTo>
                      <a:pt x="1619" y="23392"/>
                      <a:pt x="1579" y="23362"/>
                      <a:pt x="1539" y="23332"/>
                    </a:cubicBezTo>
                    <a:cubicBezTo>
                      <a:pt x="1510" y="23312"/>
                      <a:pt x="1479" y="23282"/>
                      <a:pt x="1450" y="23262"/>
                    </a:cubicBezTo>
                    <a:lnTo>
                      <a:pt x="1350" y="23162"/>
                    </a:lnTo>
                    <a:cubicBezTo>
                      <a:pt x="1300" y="23112"/>
                      <a:pt x="1240" y="23052"/>
                      <a:pt x="1190" y="22992"/>
                    </a:cubicBezTo>
                    <a:cubicBezTo>
                      <a:pt x="1160" y="22952"/>
                      <a:pt x="1140" y="22922"/>
                      <a:pt x="1120" y="22882"/>
                    </a:cubicBezTo>
                    <a:cubicBezTo>
                      <a:pt x="1110" y="22862"/>
                      <a:pt x="1110" y="22852"/>
                      <a:pt x="1100" y="22842"/>
                    </a:cubicBezTo>
                    <a:cubicBezTo>
                      <a:pt x="1100" y="22822"/>
                      <a:pt x="1090" y="22812"/>
                      <a:pt x="1090" y="22802"/>
                    </a:cubicBezTo>
                    <a:cubicBezTo>
                      <a:pt x="1090" y="22792"/>
                      <a:pt x="1100" y="22792"/>
                      <a:pt x="1100" y="22782"/>
                    </a:cubicBezTo>
                    <a:cubicBezTo>
                      <a:pt x="1130" y="22732"/>
                      <a:pt x="1160" y="22673"/>
                      <a:pt x="1200" y="22622"/>
                    </a:cubicBezTo>
                    <a:cubicBezTo>
                      <a:pt x="1300" y="22502"/>
                      <a:pt x="1400" y="22382"/>
                      <a:pt x="1510" y="22262"/>
                    </a:cubicBezTo>
                    <a:cubicBezTo>
                      <a:pt x="1550" y="22222"/>
                      <a:pt x="1599" y="22173"/>
                      <a:pt x="1650" y="22133"/>
                    </a:cubicBezTo>
                    <a:cubicBezTo>
                      <a:pt x="1699" y="22083"/>
                      <a:pt x="1750" y="22043"/>
                      <a:pt x="1799" y="22003"/>
                    </a:cubicBezTo>
                    <a:cubicBezTo>
                      <a:pt x="1859" y="21963"/>
                      <a:pt x="1919" y="21913"/>
                      <a:pt x="1979" y="21883"/>
                    </a:cubicBezTo>
                    <a:cubicBezTo>
                      <a:pt x="2049" y="21843"/>
                      <a:pt x="2119" y="21803"/>
                      <a:pt x="2199" y="21763"/>
                    </a:cubicBezTo>
                    <a:cubicBezTo>
                      <a:pt x="2239" y="21753"/>
                      <a:pt x="2269" y="21733"/>
                      <a:pt x="2309" y="21723"/>
                    </a:cubicBezTo>
                    <a:cubicBezTo>
                      <a:pt x="2359" y="21703"/>
                      <a:pt x="2419" y="21683"/>
                      <a:pt x="2469" y="21673"/>
                    </a:cubicBezTo>
                    <a:cubicBezTo>
                      <a:pt x="2569" y="21633"/>
                      <a:pt x="2669" y="21613"/>
                      <a:pt x="2778" y="21593"/>
                    </a:cubicBezTo>
                    <a:cubicBezTo>
                      <a:pt x="2978" y="21543"/>
                      <a:pt x="3178" y="21503"/>
                      <a:pt x="3388" y="21463"/>
                    </a:cubicBezTo>
                    <a:cubicBezTo>
                      <a:pt x="3458" y="21463"/>
                      <a:pt x="3518" y="21454"/>
                      <a:pt x="3588" y="21443"/>
                    </a:cubicBezTo>
                    <a:close/>
                    <a:moveTo>
                      <a:pt x="4337" y="21423"/>
                    </a:moveTo>
                    <a:cubicBezTo>
                      <a:pt x="4437" y="21423"/>
                      <a:pt x="4547" y="21423"/>
                      <a:pt x="4647" y="21434"/>
                    </a:cubicBezTo>
                    <a:cubicBezTo>
                      <a:pt x="4737" y="21443"/>
                      <a:pt x="4817" y="21454"/>
                      <a:pt x="4907" y="21454"/>
                    </a:cubicBezTo>
                    <a:cubicBezTo>
                      <a:pt x="4987" y="21463"/>
                      <a:pt x="5077" y="21473"/>
                      <a:pt x="5167" y="21483"/>
                    </a:cubicBezTo>
                    <a:cubicBezTo>
                      <a:pt x="5227" y="21493"/>
                      <a:pt x="5296" y="21503"/>
                      <a:pt x="5356" y="21523"/>
                    </a:cubicBezTo>
                    <a:cubicBezTo>
                      <a:pt x="5427" y="21533"/>
                      <a:pt x="5487" y="21553"/>
                      <a:pt x="5556" y="21583"/>
                    </a:cubicBezTo>
                    <a:cubicBezTo>
                      <a:pt x="5686" y="21623"/>
                      <a:pt x="5816" y="21673"/>
                      <a:pt x="5946" y="21723"/>
                    </a:cubicBezTo>
                    <a:cubicBezTo>
                      <a:pt x="5996" y="21743"/>
                      <a:pt x="6046" y="21763"/>
                      <a:pt x="6086" y="21793"/>
                    </a:cubicBezTo>
                    <a:cubicBezTo>
                      <a:pt x="6126" y="21813"/>
                      <a:pt x="6166" y="21843"/>
                      <a:pt x="6206" y="21873"/>
                    </a:cubicBezTo>
                    <a:cubicBezTo>
                      <a:pt x="6266" y="21913"/>
                      <a:pt x="6315" y="21963"/>
                      <a:pt x="6366" y="22013"/>
                    </a:cubicBezTo>
                    <a:lnTo>
                      <a:pt x="6515" y="22163"/>
                    </a:lnTo>
                    <a:lnTo>
                      <a:pt x="6575" y="22282"/>
                    </a:lnTo>
                    <a:lnTo>
                      <a:pt x="6635" y="22402"/>
                    </a:lnTo>
                    <a:cubicBezTo>
                      <a:pt x="6666" y="22462"/>
                      <a:pt x="6675" y="22513"/>
                      <a:pt x="6695" y="22573"/>
                    </a:cubicBezTo>
                    <a:cubicBezTo>
                      <a:pt x="6706" y="22602"/>
                      <a:pt x="6715" y="22633"/>
                      <a:pt x="6726" y="22653"/>
                    </a:cubicBezTo>
                    <a:cubicBezTo>
                      <a:pt x="6726" y="22673"/>
                      <a:pt x="6726" y="22682"/>
                      <a:pt x="6735" y="22692"/>
                    </a:cubicBezTo>
                    <a:cubicBezTo>
                      <a:pt x="6735" y="22712"/>
                      <a:pt x="6746" y="22732"/>
                      <a:pt x="6755" y="22752"/>
                    </a:cubicBezTo>
                    <a:cubicBezTo>
                      <a:pt x="6766" y="22762"/>
                      <a:pt x="6785" y="22782"/>
                      <a:pt x="6805" y="22792"/>
                    </a:cubicBezTo>
                    <a:cubicBezTo>
                      <a:pt x="6785" y="22812"/>
                      <a:pt x="6775" y="22842"/>
                      <a:pt x="6755" y="22862"/>
                    </a:cubicBezTo>
                    <a:cubicBezTo>
                      <a:pt x="6735" y="22902"/>
                      <a:pt x="6706" y="22942"/>
                      <a:pt x="6686" y="22972"/>
                    </a:cubicBezTo>
                    <a:cubicBezTo>
                      <a:pt x="6646" y="23032"/>
                      <a:pt x="6595" y="23082"/>
                      <a:pt x="6555" y="23132"/>
                    </a:cubicBezTo>
                    <a:cubicBezTo>
                      <a:pt x="6526" y="23162"/>
                      <a:pt x="6495" y="23192"/>
                      <a:pt x="6475" y="23222"/>
                    </a:cubicBezTo>
                    <a:cubicBezTo>
                      <a:pt x="6446" y="23252"/>
                      <a:pt x="6415" y="23272"/>
                      <a:pt x="6386" y="23292"/>
                    </a:cubicBezTo>
                    <a:cubicBezTo>
                      <a:pt x="6306" y="23352"/>
                      <a:pt x="6226" y="23412"/>
                      <a:pt x="6136" y="23461"/>
                    </a:cubicBezTo>
                    <a:cubicBezTo>
                      <a:pt x="6046" y="23512"/>
                      <a:pt x="5946" y="23561"/>
                      <a:pt x="5856" y="23601"/>
                    </a:cubicBezTo>
                    <a:cubicBezTo>
                      <a:pt x="5756" y="23641"/>
                      <a:pt x="5666" y="23672"/>
                      <a:pt x="5576" y="23701"/>
                    </a:cubicBezTo>
                    <a:cubicBezTo>
                      <a:pt x="5487" y="23732"/>
                      <a:pt x="5387" y="23752"/>
                      <a:pt x="5296" y="23772"/>
                    </a:cubicBezTo>
                    <a:cubicBezTo>
                      <a:pt x="5196" y="23792"/>
                      <a:pt x="5096" y="23821"/>
                      <a:pt x="4997" y="23841"/>
                    </a:cubicBezTo>
                    <a:cubicBezTo>
                      <a:pt x="4907" y="23852"/>
                      <a:pt x="4807" y="23872"/>
                      <a:pt x="4717" y="23881"/>
                    </a:cubicBezTo>
                    <a:cubicBezTo>
                      <a:pt x="4607" y="23891"/>
                      <a:pt x="4487" y="23911"/>
                      <a:pt x="4367" y="23921"/>
                    </a:cubicBezTo>
                    <a:cubicBezTo>
                      <a:pt x="4257" y="23921"/>
                      <a:pt x="4148" y="23931"/>
                      <a:pt x="4037" y="23931"/>
                    </a:cubicBezTo>
                    <a:lnTo>
                      <a:pt x="3937" y="23931"/>
                    </a:lnTo>
                    <a:lnTo>
                      <a:pt x="3937" y="23911"/>
                    </a:lnTo>
                    <a:cubicBezTo>
                      <a:pt x="3948" y="23852"/>
                      <a:pt x="3948" y="23801"/>
                      <a:pt x="3948" y="23741"/>
                    </a:cubicBezTo>
                    <a:lnTo>
                      <a:pt x="3948" y="23372"/>
                    </a:lnTo>
                    <a:cubicBezTo>
                      <a:pt x="3948" y="23122"/>
                      <a:pt x="3937" y="22882"/>
                      <a:pt x="3917" y="22633"/>
                    </a:cubicBezTo>
                    <a:cubicBezTo>
                      <a:pt x="3917" y="22573"/>
                      <a:pt x="3908" y="22513"/>
                      <a:pt x="3908" y="22453"/>
                    </a:cubicBezTo>
                    <a:cubicBezTo>
                      <a:pt x="3897" y="22393"/>
                      <a:pt x="3897" y="22342"/>
                      <a:pt x="3888" y="22282"/>
                    </a:cubicBezTo>
                    <a:cubicBezTo>
                      <a:pt x="3888" y="22153"/>
                      <a:pt x="3878" y="22023"/>
                      <a:pt x="3878" y="21893"/>
                    </a:cubicBezTo>
                    <a:cubicBezTo>
                      <a:pt x="3868" y="21763"/>
                      <a:pt x="3868" y="21633"/>
                      <a:pt x="3858" y="21513"/>
                    </a:cubicBezTo>
                    <a:lnTo>
                      <a:pt x="3858" y="21434"/>
                    </a:lnTo>
                    <a:cubicBezTo>
                      <a:pt x="3908" y="21434"/>
                      <a:pt x="3957" y="21434"/>
                      <a:pt x="4008" y="21423"/>
                    </a:cubicBezTo>
                    <a:close/>
                    <a:moveTo>
                      <a:pt x="4767" y="20224"/>
                    </a:moveTo>
                    <a:cubicBezTo>
                      <a:pt x="4797" y="20224"/>
                      <a:pt x="4837" y="20224"/>
                      <a:pt x="4867" y="20235"/>
                    </a:cubicBezTo>
                    <a:cubicBezTo>
                      <a:pt x="4927" y="20235"/>
                      <a:pt x="4987" y="20235"/>
                      <a:pt x="5037" y="20244"/>
                    </a:cubicBezTo>
                    <a:cubicBezTo>
                      <a:pt x="5147" y="20264"/>
                      <a:pt x="5256" y="20284"/>
                      <a:pt x="5356" y="20304"/>
                    </a:cubicBezTo>
                    <a:cubicBezTo>
                      <a:pt x="5467" y="20334"/>
                      <a:pt x="5567" y="20364"/>
                      <a:pt x="5676" y="20394"/>
                    </a:cubicBezTo>
                    <a:cubicBezTo>
                      <a:pt x="5776" y="20424"/>
                      <a:pt x="5886" y="20464"/>
                      <a:pt x="5986" y="20514"/>
                    </a:cubicBezTo>
                    <a:cubicBezTo>
                      <a:pt x="6026" y="20524"/>
                      <a:pt x="6056" y="20544"/>
                      <a:pt x="6096" y="20554"/>
                    </a:cubicBezTo>
                    <a:cubicBezTo>
                      <a:pt x="6146" y="20574"/>
                      <a:pt x="6196" y="20594"/>
                      <a:pt x="6236" y="20624"/>
                    </a:cubicBezTo>
                    <a:lnTo>
                      <a:pt x="6386" y="20714"/>
                    </a:lnTo>
                    <a:cubicBezTo>
                      <a:pt x="6466" y="20764"/>
                      <a:pt x="6546" y="20824"/>
                      <a:pt x="6626" y="20884"/>
                    </a:cubicBezTo>
                    <a:cubicBezTo>
                      <a:pt x="6686" y="20934"/>
                      <a:pt x="6755" y="20983"/>
                      <a:pt x="6805" y="21034"/>
                    </a:cubicBezTo>
                    <a:cubicBezTo>
                      <a:pt x="6865" y="21083"/>
                      <a:pt x="6915" y="21143"/>
                      <a:pt x="6955" y="21203"/>
                    </a:cubicBezTo>
                    <a:cubicBezTo>
                      <a:pt x="7005" y="21263"/>
                      <a:pt x="7055" y="21323"/>
                      <a:pt x="7095" y="21383"/>
                    </a:cubicBezTo>
                    <a:cubicBezTo>
                      <a:pt x="7115" y="21414"/>
                      <a:pt x="7125" y="21443"/>
                      <a:pt x="7145" y="21483"/>
                    </a:cubicBezTo>
                    <a:cubicBezTo>
                      <a:pt x="7155" y="21503"/>
                      <a:pt x="7175" y="21513"/>
                      <a:pt x="7195" y="21523"/>
                    </a:cubicBezTo>
                    <a:cubicBezTo>
                      <a:pt x="7235" y="21583"/>
                      <a:pt x="7265" y="21643"/>
                      <a:pt x="7285" y="21703"/>
                    </a:cubicBezTo>
                    <a:cubicBezTo>
                      <a:pt x="7315" y="21763"/>
                      <a:pt x="7335" y="21823"/>
                      <a:pt x="7355" y="21883"/>
                    </a:cubicBezTo>
                    <a:cubicBezTo>
                      <a:pt x="7375" y="21953"/>
                      <a:pt x="7405" y="22033"/>
                      <a:pt x="7425" y="22113"/>
                    </a:cubicBezTo>
                    <a:cubicBezTo>
                      <a:pt x="7435" y="22202"/>
                      <a:pt x="7435" y="22282"/>
                      <a:pt x="7435" y="22373"/>
                    </a:cubicBezTo>
                    <a:cubicBezTo>
                      <a:pt x="7435" y="22422"/>
                      <a:pt x="7425" y="22473"/>
                      <a:pt x="7425" y="22522"/>
                    </a:cubicBezTo>
                    <a:cubicBezTo>
                      <a:pt x="7425" y="22562"/>
                      <a:pt x="7425" y="22602"/>
                      <a:pt x="7415" y="22642"/>
                    </a:cubicBezTo>
                    <a:cubicBezTo>
                      <a:pt x="7415" y="22673"/>
                      <a:pt x="7405" y="22702"/>
                      <a:pt x="7405" y="22722"/>
                    </a:cubicBezTo>
                    <a:cubicBezTo>
                      <a:pt x="7405" y="22732"/>
                      <a:pt x="7395" y="22732"/>
                      <a:pt x="7395" y="22742"/>
                    </a:cubicBezTo>
                    <a:lnTo>
                      <a:pt x="7305" y="22892"/>
                    </a:lnTo>
                    <a:cubicBezTo>
                      <a:pt x="7245" y="22992"/>
                      <a:pt x="7175" y="23092"/>
                      <a:pt x="7105" y="23192"/>
                    </a:cubicBezTo>
                    <a:cubicBezTo>
                      <a:pt x="7025" y="23292"/>
                      <a:pt x="6945" y="23382"/>
                      <a:pt x="6855" y="23472"/>
                    </a:cubicBezTo>
                    <a:cubicBezTo>
                      <a:pt x="6805" y="23521"/>
                      <a:pt x="6766" y="23572"/>
                      <a:pt x="6726" y="23612"/>
                    </a:cubicBezTo>
                    <a:cubicBezTo>
                      <a:pt x="6675" y="23661"/>
                      <a:pt x="6635" y="23712"/>
                      <a:pt x="6595" y="23761"/>
                    </a:cubicBezTo>
                    <a:cubicBezTo>
                      <a:pt x="6566" y="23792"/>
                      <a:pt x="6526" y="23821"/>
                      <a:pt x="6486" y="23852"/>
                    </a:cubicBezTo>
                    <a:cubicBezTo>
                      <a:pt x="6426" y="23901"/>
                      <a:pt x="6355" y="23951"/>
                      <a:pt x="6286" y="23991"/>
                    </a:cubicBezTo>
                    <a:cubicBezTo>
                      <a:pt x="6206" y="24031"/>
                      <a:pt x="6136" y="24071"/>
                      <a:pt x="6056" y="24101"/>
                    </a:cubicBezTo>
                    <a:cubicBezTo>
                      <a:pt x="5936" y="24151"/>
                      <a:pt x="5806" y="24201"/>
                      <a:pt x="5686" y="24231"/>
                    </a:cubicBezTo>
                    <a:cubicBezTo>
                      <a:pt x="5616" y="24241"/>
                      <a:pt x="5547" y="24261"/>
                      <a:pt x="5487" y="24271"/>
                    </a:cubicBezTo>
                    <a:lnTo>
                      <a:pt x="5276" y="24301"/>
                    </a:lnTo>
                    <a:cubicBezTo>
                      <a:pt x="5127" y="24331"/>
                      <a:pt x="4977" y="24361"/>
                      <a:pt x="4827" y="24381"/>
                    </a:cubicBezTo>
                    <a:cubicBezTo>
                      <a:pt x="4757" y="24391"/>
                      <a:pt x="4697" y="24391"/>
                      <a:pt x="4637" y="24401"/>
                    </a:cubicBezTo>
                    <a:cubicBezTo>
                      <a:pt x="4567" y="24411"/>
                      <a:pt x="4497" y="24411"/>
                      <a:pt x="4427" y="24421"/>
                    </a:cubicBezTo>
                    <a:cubicBezTo>
                      <a:pt x="4288" y="24431"/>
                      <a:pt x="4157" y="24451"/>
                      <a:pt x="4017" y="24451"/>
                    </a:cubicBezTo>
                    <a:lnTo>
                      <a:pt x="3937" y="24451"/>
                    </a:lnTo>
                    <a:cubicBezTo>
                      <a:pt x="3917" y="24451"/>
                      <a:pt x="3897" y="24471"/>
                      <a:pt x="3897" y="24491"/>
                    </a:cubicBezTo>
                    <a:cubicBezTo>
                      <a:pt x="3897" y="24511"/>
                      <a:pt x="3917" y="24531"/>
                      <a:pt x="3937" y="24531"/>
                    </a:cubicBezTo>
                    <a:cubicBezTo>
                      <a:pt x="3984" y="24531"/>
                      <a:pt x="4031" y="24535"/>
                      <a:pt x="4078" y="24535"/>
                    </a:cubicBezTo>
                    <a:cubicBezTo>
                      <a:pt x="4101" y="24535"/>
                      <a:pt x="4124" y="24534"/>
                      <a:pt x="4148" y="24531"/>
                    </a:cubicBezTo>
                    <a:cubicBezTo>
                      <a:pt x="4217" y="24531"/>
                      <a:pt x="4288" y="24521"/>
                      <a:pt x="4357" y="24521"/>
                    </a:cubicBezTo>
                    <a:cubicBezTo>
                      <a:pt x="4497" y="24511"/>
                      <a:pt x="4627" y="24511"/>
                      <a:pt x="4767" y="24501"/>
                    </a:cubicBezTo>
                    <a:cubicBezTo>
                      <a:pt x="4907" y="24481"/>
                      <a:pt x="5047" y="24461"/>
                      <a:pt x="5187" y="24431"/>
                    </a:cubicBezTo>
                    <a:cubicBezTo>
                      <a:pt x="5327" y="24411"/>
                      <a:pt x="5456" y="24391"/>
                      <a:pt x="5596" y="24371"/>
                    </a:cubicBezTo>
                    <a:cubicBezTo>
                      <a:pt x="5666" y="24361"/>
                      <a:pt x="5726" y="24341"/>
                      <a:pt x="5796" y="24321"/>
                    </a:cubicBezTo>
                    <a:cubicBezTo>
                      <a:pt x="5856" y="24311"/>
                      <a:pt x="5916" y="24291"/>
                      <a:pt x="5986" y="24271"/>
                    </a:cubicBezTo>
                    <a:cubicBezTo>
                      <a:pt x="6116" y="24231"/>
                      <a:pt x="6246" y="24171"/>
                      <a:pt x="6366" y="24111"/>
                    </a:cubicBezTo>
                    <a:cubicBezTo>
                      <a:pt x="6426" y="24081"/>
                      <a:pt x="6486" y="24051"/>
                      <a:pt x="6546" y="24011"/>
                    </a:cubicBezTo>
                    <a:cubicBezTo>
                      <a:pt x="6606" y="23971"/>
                      <a:pt x="6655" y="23931"/>
                      <a:pt x="6715" y="23881"/>
                    </a:cubicBezTo>
                    <a:cubicBezTo>
                      <a:pt x="6755" y="23832"/>
                      <a:pt x="6795" y="23781"/>
                      <a:pt x="6845" y="23741"/>
                    </a:cubicBezTo>
                    <a:cubicBezTo>
                      <a:pt x="6885" y="23692"/>
                      <a:pt x="6935" y="23641"/>
                      <a:pt x="6975" y="23601"/>
                    </a:cubicBezTo>
                    <a:cubicBezTo>
                      <a:pt x="7075" y="23492"/>
                      <a:pt x="7165" y="23392"/>
                      <a:pt x="7235" y="23272"/>
                    </a:cubicBezTo>
                    <a:cubicBezTo>
                      <a:pt x="7255" y="23232"/>
                      <a:pt x="7285" y="23192"/>
                      <a:pt x="7305" y="23152"/>
                    </a:cubicBezTo>
                    <a:lnTo>
                      <a:pt x="7305" y="23152"/>
                    </a:lnTo>
                    <a:cubicBezTo>
                      <a:pt x="7275" y="23252"/>
                      <a:pt x="7245" y="23352"/>
                      <a:pt x="7205" y="23441"/>
                    </a:cubicBezTo>
                    <a:cubicBezTo>
                      <a:pt x="7155" y="23581"/>
                      <a:pt x="7085" y="23701"/>
                      <a:pt x="7015" y="23832"/>
                    </a:cubicBezTo>
                    <a:cubicBezTo>
                      <a:pt x="6955" y="23951"/>
                      <a:pt x="6875" y="24071"/>
                      <a:pt x="6795" y="24181"/>
                    </a:cubicBezTo>
                    <a:cubicBezTo>
                      <a:pt x="6706" y="24291"/>
                      <a:pt x="6615" y="24391"/>
                      <a:pt x="6506" y="24481"/>
                    </a:cubicBezTo>
                    <a:cubicBezTo>
                      <a:pt x="6455" y="24521"/>
                      <a:pt x="6395" y="24561"/>
                      <a:pt x="6346" y="24601"/>
                    </a:cubicBezTo>
                    <a:cubicBezTo>
                      <a:pt x="6276" y="24651"/>
                      <a:pt x="6206" y="24700"/>
                      <a:pt x="6136" y="24740"/>
                    </a:cubicBezTo>
                    <a:cubicBezTo>
                      <a:pt x="6006" y="24820"/>
                      <a:pt x="5876" y="24880"/>
                      <a:pt x="5736" y="24940"/>
                    </a:cubicBezTo>
                    <a:cubicBezTo>
                      <a:pt x="5556" y="25011"/>
                      <a:pt x="5376" y="25080"/>
                      <a:pt x="5196" y="25140"/>
                    </a:cubicBezTo>
                    <a:cubicBezTo>
                      <a:pt x="5096" y="25170"/>
                      <a:pt x="5007" y="25200"/>
                      <a:pt x="4907" y="25220"/>
                    </a:cubicBezTo>
                    <a:cubicBezTo>
                      <a:pt x="4827" y="25240"/>
                      <a:pt x="4747" y="25260"/>
                      <a:pt x="4667" y="25270"/>
                    </a:cubicBezTo>
                    <a:cubicBezTo>
                      <a:pt x="4507" y="25290"/>
                      <a:pt x="4348" y="25300"/>
                      <a:pt x="4188" y="25300"/>
                    </a:cubicBezTo>
                    <a:cubicBezTo>
                      <a:pt x="4017" y="25300"/>
                      <a:pt x="3858" y="25300"/>
                      <a:pt x="3688" y="25280"/>
                    </a:cubicBezTo>
                    <a:cubicBezTo>
                      <a:pt x="3578" y="25270"/>
                      <a:pt x="3468" y="25250"/>
                      <a:pt x="3368" y="25230"/>
                    </a:cubicBezTo>
                    <a:cubicBezTo>
                      <a:pt x="3258" y="25220"/>
                      <a:pt x="3149" y="25220"/>
                      <a:pt x="3038" y="25200"/>
                    </a:cubicBezTo>
                    <a:lnTo>
                      <a:pt x="3009" y="25200"/>
                    </a:lnTo>
                    <a:cubicBezTo>
                      <a:pt x="2918" y="25180"/>
                      <a:pt x="2829" y="25160"/>
                      <a:pt x="2738" y="25130"/>
                    </a:cubicBezTo>
                    <a:cubicBezTo>
                      <a:pt x="2659" y="25100"/>
                      <a:pt x="2569" y="25071"/>
                      <a:pt x="2489" y="25040"/>
                    </a:cubicBezTo>
                    <a:cubicBezTo>
                      <a:pt x="2399" y="25011"/>
                      <a:pt x="2309" y="24991"/>
                      <a:pt x="2219" y="24971"/>
                    </a:cubicBezTo>
                    <a:cubicBezTo>
                      <a:pt x="2179" y="24960"/>
                      <a:pt x="2129" y="24940"/>
                      <a:pt x="2089" y="24931"/>
                    </a:cubicBezTo>
                    <a:cubicBezTo>
                      <a:pt x="2049" y="24920"/>
                      <a:pt x="1999" y="24900"/>
                      <a:pt x="1959" y="24880"/>
                    </a:cubicBezTo>
                    <a:cubicBezTo>
                      <a:pt x="1819" y="24820"/>
                      <a:pt x="1690" y="24751"/>
                      <a:pt x="1559" y="24691"/>
                    </a:cubicBezTo>
                    <a:cubicBezTo>
                      <a:pt x="1490" y="24651"/>
                      <a:pt x="1420" y="24620"/>
                      <a:pt x="1350" y="24591"/>
                    </a:cubicBezTo>
                    <a:cubicBezTo>
                      <a:pt x="1280" y="24561"/>
                      <a:pt x="1220" y="24521"/>
                      <a:pt x="1160" y="24481"/>
                    </a:cubicBezTo>
                    <a:cubicBezTo>
                      <a:pt x="1080" y="24411"/>
                      <a:pt x="1010" y="24341"/>
                      <a:pt x="940" y="24271"/>
                    </a:cubicBezTo>
                    <a:cubicBezTo>
                      <a:pt x="900" y="24231"/>
                      <a:pt x="860" y="24201"/>
                      <a:pt x="820" y="24161"/>
                    </a:cubicBezTo>
                    <a:cubicBezTo>
                      <a:pt x="790" y="24131"/>
                      <a:pt x="760" y="24101"/>
                      <a:pt x="731" y="24061"/>
                    </a:cubicBezTo>
                    <a:cubicBezTo>
                      <a:pt x="671" y="23981"/>
                      <a:pt x="620" y="23891"/>
                      <a:pt x="560" y="23812"/>
                    </a:cubicBezTo>
                    <a:cubicBezTo>
                      <a:pt x="531" y="23761"/>
                      <a:pt x="500" y="23712"/>
                      <a:pt x="480" y="23672"/>
                    </a:cubicBezTo>
                    <a:cubicBezTo>
                      <a:pt x="451" y="23632"/>
                      <a:pt x="431" y="23581"/>
                      <a:pt x="411" y="23541"/>
                    </a:cubicBezTo>
                    <a:cubicBezTo>
                      <a:pt x="371" y="23432"/>
                      <a:pt x="340" y="23322"/>
                      <a:pt x="300" y="23202"/>
                    </a:cubicBezTo>
                    <a:cubicBezTo>
                      <a:pt x="291" y="23152"/>
                      <a:pt x="271" y="23092"/>
                      <a:pt x="251" y="23042"/>
                    </a:cubicBezTo>
                    <a:cubicBezTo>
                      <a:pt x="241" y="22982"/>
                      <a:pt x="221" y="22932"/>
                      <a:pt x="221" y="22872"/>
                    </a:cubicBezTo>
                    <a:cubicBezTo>
                      <a:pt x="211" y="22772"/>
                      <a:pt x="211" y="22682"/>
                      <a:pt x="211" y="22582"/>
                    </a:cubicBezTo>
                    <a:cubicBezTo>
                      <a:pt x="211" y="22482"/>
                      <a:pt x="211" y="22393"/>
                      <a:pt x="221" y="22293"/>
                    </a:cubicBezTo>
                    <a:cubicBezTo>
                      <a:pt x="231" y="22253"/>
                      <a:pt x="231" y="22213"/>
                      <a:pt x="251" y="22173"/>
                    </a:cubicBezTo>
                    <a:lnTo>
                      <a:pt x="311" y="22183"/>
                    </a:lnTo>
                    <a:lnTo>
                      <a:pt x="311" y="22113"/>
                    </a:lnTo>
                    <a:cubicBezTo>
                      <a:pt x="311" y="22053"/>
                      <a:pt x="311" y="21993"/>
                      <a:pt x="320" y="21943"/>
                    </a:cubicBezTo>
                    <a:lnTo>
                      <a:pt x="380" y="21763"/>
                    </a:lnTo>
                    <a:cubicBezTo>
                      <a:pt x="411" y="21753"/>
                      <a:pt x="431" y="21733"/>
                      <a:pt x="451" y="21713"/>
                    </a:cubicBezTo>
                    <a:cubicBezTo>
                      <a:pt x="480" y="21653"/>
                      <a:pt x="520" y="21593"/>
                      <a:pt x="560" y="21533"/>
                    </a:cubicBezTo>
                    <a:lnTo>
                      <a:pt x="651" y="21323"/>
                    </a:lnTo>
                    <a:cubicBezTo>
                      <a:pt x="660" y="21294"/>
                      <a:pt x="680" y="21254"/>
                      <a:pt x="691" y="21214"/>
                    </a:cubicBezTo>
                    <a:cubicBezTo>
                      <a:pt x="720" y="21183"/>
                      <a:pt x="740" y="21143"/>
                      <a:pt x="770" y="21114"/>
                    </a:cubicBezTo>
                    <a:cubicBezTo>
                      <a:pt x="800" y="21083"/>
                      <a:pt x="830" y="21043"/>
                      <a:pt x="860" y="21014"/>
                    </a:cubicBezTo>
                    <a:cubicBezTo>
                      <a:pt x="890" y="20983"/>
                      <a:pt x="920" y="20964"/>
                      <a:pt x="950" y="20934"/>
                    </a:cubicBezTo>
                    <a:cubicBezTo>
                      <a:pt x="1040" y="20864"/>
                      <a:pt x="1150" y="20804"/>
                      <a:pt x="1250" y="20744"/>
                    </a:cubicBezTo>
                    <a:cubicBezTo>
                      <a:pt x="1360" y="20684"/>
                      <a:pt x="1470" y="20624"/>
                      <a:pt x="1590" y="20574"/>
                    </a:cubicBezTo>
                    <a:cubicBezTo>
                      <a:pt x="1670" y="20544"/>
                      <a:pt x="1750" y="20514"/>
                      <a:pt x="1839" y="20494"/>
                    </a:cubicBezTo>
                    <a:cubicBezTo>
                      <a:pt x="1930" y="20454"/>
                      <a:pt x="2029" y="20424"/>
                      <a:pt x="2119" y="20394"/>
                    </a:cubicBezTo>
                    <a:cubicBezTo>
                      <a:pt x="2149" y="20384"/>
                      <a:pt x="2169" y="20384"/>
                      <a:pt x="2199" y="20374"/>
                    </a:cubicBezTo>
                    <a:cubicBezTo>
                      <a:pt x="2199" y="20374"/>
                      <a:pt x="2209" y="20374"/>
                      <a:pt x="2219" y="20364"/>
                    </a:cubicBezTo>
                    <a:cubicBezTo>
                      <a:pt x="2289" y="20354"/>
                      <a:pt x="2369" y="20344"/>
                      <a:pt x="2439" y="20334"/>
                    </a:cubicBezTo>
                    <a:cubicBezTo>
                      <a:pt x="2449" y="20334"/>
                      <a:pt x="2469" y="20334"/>
                      <a:pt x="2479" y="20324"/>
                    </a:cubicBezTo>
                    <a:cubicBezTo>
                      <a:pt x="2549" y="20324"/>
                      <a:pt x="2629" y="20314"/>
                      <a:pt x="2709" y="20304"/>
                    </a:cubicBezTo>
                    <a:cubicBezTo>
                      <a:pt x="2778" y="20304"/>
                      <a:pt x="2858" y="20294"/>
                      <a:pt x="2938" y="20284"/>
                    </a:cubicBezTo>
                    <a:cubicBezTo>
                      <a:pt x="3018" y="20274"/>
                      <a:pt x="3098" y="20274"/>
                      <a:pt x="3168" y="20274"/>
                    </a:cubicBezTo>
                    <a:lnTo>
                      <a:pt x="3398" y="20274"/>
                    </a:lnTo>
                    <a:cubicBezTo>
                      <a:pt x="3458" y="20264"/>
                      <a:pt x="3518" y="20264"/>
                      <a:pt x="3578" y="20264"/>
                    </a:cubicBezTo>
                    <a:lnTo>
                      <a:pt x="3578" y="20354"/>
                    </a:lnTo>
                    <a:cubicBezTo>
                      <a:pt x="3548" y="20364"/>
                      <a:pt x="3518" y="20364"/>
                      <a:pt x="3478" y="20364"/>
                    </a:cubicBezTo>
                    <a:cubicBezTo>
                      <a:pt x="3368" y="20374"/>
                      <a:pt x="3248" y="20394"/>
                      <a:pt x="3138" y="20404"/>
                    </a:cubicBezTo>
                    <a:cubicBezTo>
                      <a:pt x="3038" y="20424"/>
                      <a:pt x="2929" y="20444"/>
                      <a:pt x="2829" y="20474"/>
                    </a:cubicBezTo>
                    <a:cubicBezTo>
                      <a:pt x="2619" y="20514"/>
                      <a:pt x="2419" y="20574"/>
                      <a:pt x="2229" y="20664"/>
                    </a:cubicBezTo>
                    <a:lnTo>
                      <a:pt x="2139" y="20694"/>
                    </a:lnTo>
                    <a:cubicBezTo>
                      <a:pt x="2069" y="20734"/>
                      <a:pt x="1989" y="20764"/>
                      <a:pt x="1919" y="20794"/>
                    </a:cubicBezTo>
                    <a:cubicBezTo>
                      <a:pt x="1910" y="20794"/>
                      <a:pt x="1910" y="20794"/>
                      <a:pt x="1899" y="20804"/>
                    </a:cubicBezTo>
                    <a:cubicBezTo>
                      <a:pt x="1790" y="20844"/>
                      <a:pt x="1679" y="20894"/>
                      <a:pt x="1579" y="20964"/>
                    </a:cubicBezTo>
                    <a:cubicBezTo>
                      <a:pt x="1530" y="20994"/>
                      <a:pt x="1479" y="21023"/>
                      <a:pt x="1430" y="21063"/>
                    </a:cubicBezTo>
                    <a:cubicBezTo>
                      <a:pt x="1390" y="21103"/>
                      <a:pt x="1340" y="21143"/>
                      <a:pt x="1300" y="21183"/>
                    </a:cubicBezTo>
                    <a:cubicBezTo>
                      <a:pt x="1220" y="21263"/>
                      <a:pt x="1140" y="21354"/>
                      <a:pt x="1070" y="21434"/>
                    </a:cubicBezTo>
                    <a:cubicBezTo>
                      <a:pt x="1030" y="21483"/>
                      <a:pt x="1000" y="21533"/>
                      <a:pt x="970" y="21593"/>
                    </a:cubicBezTo>
                    <a:cubicBezTo>
                      <a:pt x="940" y="21643"/>
                      <a:pt x="920" y="21703"/>
                      <a:pt x="900" y="21753"/>
                    </a:cubicBezTo>
                    <a:cubicBezTo>
                      <a:pt x="860" y="21863"/>
                      <a:pt x="830" y="21973"/>
                      <a:pt x="800" y="22083"/>
                    </a:cubicBezTo>
                    <a:cubicBezTo>
                      <a:pt x="770" y="22193"/>
                      <a:pt x="750" y="22313"/>
                      <a:pt x="750" y="22422"/>
                    </a:cubicBezTo>
                    <a:cubicBezTo>
                      <a:pt x="750" y="22453"/>
                      <a:pt x="750" y="22482"/>
                      <a:pt x="760" y="22502"/>
                    </a:cubicBezTo>
                    <a:cubicBezTo>
                      <a:pt x="760" y="22542"/>
                      <a:pt x="770" y="22573"/>
                      <a:pt x="770" y="22613"/>
                    </a:cubicBezTo>
                    <a:cubicBezTo>
                      <a:pt x="780" y="22662"/>
                      <a:pt x="790" y="22722"/>
                      <a:pt x="810" y="22772"/>
                    </a:cubicBezTo>
                    <a:cubicBezTo>
                      <a:pt x="850" y="22932"/>
                      <a:pt x="920" y="23082"/>
                      <a:pt x="1040" y="23202"/>
                    </a:cubicBezTo>
                    <a:cubicBezTo>
                      <a:pt x="1120" y="23282"/>
                      <a:pt x="1200" y="23362"/>
                      <a:pt x="1290" y="23432"/>
                    </a:cubicBezTo>
                    <a:cubicBezTo>
                      <a:pt x="1340" y="23472"/>
                      <a:pt x="1390" y="23512"/>
                      <a:pt x="1450" y="23552"/>
                    </a:cubicBezTo>
                    <a:cubicBezTo>
                      <a:pt x="1499" y="23581"/>
                      <a:pt x="1550" y="23601"/>
                      <a:pt x="1599" y="23632"/>
                    </a:cubicBezTo>
                    <a:cubicBezTo>
                      <a:pt x="1699" y="23692"/>
                      <a:pt x="1819" y="23732"/>
                      <a:pt x="1930" y="23781"/>
                    </a:cubicBezTo>
                    <a:cubicBezTo>
                      <a:pt x="2039" y="23821"/>
                      <a:pt x="2139" y="23861"/>
                      <a:pt x="2249" y="23901"/>
                    </a:cubicBezTo>
                    <a:lnTo>
                      <a:pt x="2579" y="23991"/>
                    </a:lnTo>
                    <a:cubicBezTo>
                      <a:pt x="2698" y="24021"/>
                      <a:pt x="2818" y="24041"/>
                      <a:pt x="2938" y="24061"/>
                    </a:cubicBezTo>
                    <a:cubicBezTo>
                      <a:pt x="2989" y="24071"/>
                      <a:pt x="3049" y="24081"/>
                      <a:pt x="3109" y="24091"/>
                    </a:cubicBezTo>
                    <a:cubicBezTo>
                      <a:pt x="3168" y="24101"/>
                      <a:pt x="3218" y="24101"/>
                      <a:pt x="3278" y="24111"/>
                    </a:cubicBezTo>
                    <a:cubicBezTo>
                      <a:pt x="3388" y="24121"/>
                      <a:pt x="3508" y="24121"/>
                      <a:pt x="3618" y="24131"/>
                    </a:cubicBezTo>
                    <a:lnTo>
                      <a:pt x="3648" y="24131"/>
                    </a:lnTo>
                    <a:cubicBezTo>
                      <a:pt x="3648" y="24141"/>
                      <a:pt x="3658" y="24141"/>
                      <a:pt x="3668" y="24151"/>
                    </a:cubicBezTo>
                    <a:cubicBezTo>
                      <a:pt x="3678" y="24171"/>
                      <a:pt x="3698" y="24181"/>
                      <a:pt x="3728" y="24191"/>
                    </a:cubicBezTo>
                    <a:cubicBezTo>
                      <a:pt x="3740" y="24193"/>
                      <a:pt x="3751" y="24195"/>
                      <a:pt x="3763" y="24195"/>
                    </a:cubicBezTo>
                    <a:cubicBezTo>
                      <a:pt x="3800" y="24195"/>
                      <a:pt x="3835" y="24182"/>
                      <a:pt x="3858" y="24151"/>
                    </a:cubicBezTo>
                    <a:cubicBezTo>
                      <a:pt x="3868" y="24151"/>
                      <a:pt x="3868" y="24141"/>
                      <a:pt x="3878" y="24131"/>
                    </a:cubicBezTo>
                    <a:cubicBezTo>
                      <a:pt x="3947" y="24136"/>
                      <a:pt x="4017" y="24138"/>
                      <a:pt x="4087" y="24138"/>
                    </a:cubicBezTo>
                    <a:cubicBezTo>
                      <a:pt x="4157" y="24138"/>
                      <a:pt x="4227" y="24136"/>
                      <a:pt x="4297" y="24131"/>
                    </a:cubicBezTo>
                    <a:cubicBezTo>
                      <a:pt x="4777" y="24111"/>
                      <a:pt x="5247" y="24031"/>
                      <a:pt x="5696" y="23901"/>
                    </a:cubicBezTo>
                    <a:cubicBezTo>
                      <a:pt x="5926" y="23841"/>
                      <a:pt x="6136" y="23741"/>
                      <a:pt x="6335" y="23621"/>
                    </a:cubicBezTo>
                    <a:cubicBezTo>
                      <a:pt x="6435" y="23561"/>
                      <a:pt x="6535" y="23492"/>
                      <a:pt x="6635" y="23421"/>
                    </a:cubicBezTo>
                    <a:cubicBezTo>
                      <a:pt x="6675" y="23382"/>
                      <a:pt x="6706" y="23342"/>
                      <a:pt x="6746" y="23312"/>
                    </a:cubicBezTo>
                    <a:cubicBezTo>
                      <a:pt x="6785" y="23272"/>
                      <a:pt x="6815" y="23232"/>
                      <a:pt x="6855" y="23192"/>
                    </a:cubicBezTo>
                    <a:lnTo>
                      <a:pt x="6975" y="23042"/>
                    </a:lnTo>
                    <a:cubicBezTo>
                      <a:pt x="7015" y="22992"/>
                      <a:pt x="7045" y="22942"/>
                      <a:pt x="7065" y="22902"/>
                    </a:cubicBezTo>
                    <a:cubicBezTo>
                      <a:pt x="7125" y="22792"/>
                      <a:pt x="7165" y="22673"/>
                      <a:pt x="7195" y="22553"/>
                    </a:cubicBezTo>
                    <a:cubicBezTo>
                      <a:pt x="7215" y="22482"/>
                      <a:pt x="7215" y="22422"/>
                      <a:pt x="7225" y="22353"/>
                    </a:cubicBezTo>
                    <a:cubicBezTo>
                      <a:pt x="7235" y="22302"/>
                      <a:pt x="7235" y="22242"/>
                      <a:pt x="7235" y="22193"/>
                    </a:cubicBezTo>
                    <a:cubicBezTo>
                      <a:pt x="7225" y="22133"/>
                      <a:pt x="7225" y="22073"/>
                      <a:pt x="7205" y="22013"/>
                    </a:cubicBezTo>
                    <a:cubicBezTo>
                      <a:pt x="7185" y="21973"/>
                      <a:pt x="7175" y="21943"/>
                      <a:pt x="7155" y="21903"/>
                    </a:cubicBezTo>
                    <a:cubicBezTo>
                      <a:pt x="7135" y="21853"/>
                      <a:pt x="7105" y="21803"/>
                      <a:pt x="7075" y="21753"/>
                    </a:cubicBezTo>
                    <a:cubicBezTo>
                      <a:pt x="7055" y="21713"/>
                      <a:pt x="7025" y="21663"/>
                      <a:pt x="6995" y="21623"/>
                    </a:cubicBezTo>
                    <a:cubicBezTo>
                      <a:pt x="6955" y="21563"/>
                      <a:pt x="6905" y="21503"/>
                      <a:pt x="6865" y="21454"/>
                    </a:cubicBezTo>
                    <a:lnTo>
                      <a:pt x="6746" y="21334"/>
                    </a:lnTo>
                    <a:cubicBezTo>
                      <a:pt x="6706" y="21294"/>
                      <a:pt x="6675" y="21263"/>
                      <a:pt x="6635" y="21234"/>
                    </a:cubicBezTo>
                    <a:cubicBezTo>
                      <a:pt x="6546" y="21154"/>
                      <a:pt x="6446" y="21074"/>
                      <a:pt x="6346" y="21003"/>
                    </a:cubicBezTo>
                    <a:cubicBezTo>
                      <a:pt x="6295" y="20964"/>
                      <a:pt x="6256" y="20934"/>
                      <a:pt x="6206" y="20904"/>
                    </a:cubicBezTo>
                    <a:cubicBezTo>
                      <a:pt x="6156" y="20884"/>
                      <a:pt x="6106" y="20854"/>
                      <a:pt x="6066" y="20834"/>
                    </a:cubicBezTo>
                    <a:lnTo>
                      <a:pt x="5766" y="20684"/>
                    </a:lnTo>
                    <a:cubicBezTo>
                      <a:pt x="5666" y="20634"/>
                      <a:pt x="5556" y="20584"/>
                      <a:pt x="5456" y="20544"/>
                    </a:cubicBezTo>
                    <a:cubicBezTo>
                      <a:pt x="5347" y="20504"/>
                      <a:pt x="5247" y="20474"/>
                      <a:pt x="5136" y="20444"/>
                    </a:cubicBezTo>
                    <a:cubicBezTo>
                      <a:pt x="5027" y="20414"/>
                      <a:pt x="4927" y="20374"/>
                      <a:pt x="4827" y="20364"/>
                    </a:cubicBezTo>
                    <a:cubicBezTo>
                      <a:pt x="4697" y="20334"/>
                      <a:pt x="4577" y="20324"/>
                      <a:pt x="4447" y="20314"/>
                    </a:cubicBezTo>
                    <a:cubicBezTo>
                      <a:pt x="4387" y="20304"/>
                      <a:pt x="4328" y="20304"/>
                      <a:pt x="4268" y="20304"/>
                    </a:cubicBezTo>
                    <a:cubicBezTo>
                      <a:pt x="4217" y="20304"/>
                      <a:pt x="4168" y="20304"/>
                      <a:pt x="4128" y="20314"/>
                    </a:cubicBezTo>
                    <a:cubicBezTo>
                      <a:pt x="4028" y="20314"/>
                      <a:pt x="3928" y="20324"/>
                      <a:pt x="3838" y="20334"/>
                    </a:cubicBezTo>
                    <a:lnTo>
                      <a:pt x="3838" y="20264"/>
                    </a:lnTo>
                    <a:cubicBezTo>
                      <a:pt x="3848" y="20264"/>
                      <a:pt x="3848" y="20264"/>
                      <a:pt x="3858" y="20255"/>
                    </a:cubicBezTo>
                    <a:lnTo>
                      <a:pt x="4088" y="20255"/>
                    </a:lnTo>
                    <a:cubicBezTo>
                      <a:pt x="4168" y="20255"/>
                      <a:pt x="4248" y="20244"/>
                      <a:pt x="4328" y="20244"/>
                    </a:cubicBezTo>
                    <a:cubicBezTo>
                      <a:pt x="4377" y="20235"/>
                      <a:pt x="4437" y="20235"/>
                      <a:pt x="4497" y="20235"/>
                    </a:cubicBezTo>
                    <a:cubicBezTo>
                      <a:pt x="4557" y="20224"/>
                      <a:pt x="4617" y="20224"/>
                      <a:pt x="4677" y="20224"/>
                    </a:cubicBezTo>
                    <a:close/>
                    <a:moveTo>
                      <a:pt x="11791" y="20544"/>
                    </a:moveTo>
                    <a:cubicBezTo>
                      <a:pt x="11781" y="20834"/>
                      <a:pt x="11771" y="21114"/>
                      <a:pt x="11761" y="21394"/>
                    </a:cubicBezTo>
                    <a:lnTo>
                      <a:pt x="11761" y="21813"/>
                    </a:lnTo>
                    <a:cubicBezTo>
                      <a:pt x="11761" y="21883"/>
                      <a:pt x="11761" y="21943"/>
                      <a:pt x="11771" y="22013"/>
                    </a:cubicBezTo>
                    <a:cubicBezTo>
                      <a:pt x="11771" y="22063"/>
                      <a:pt x="11781" y="22103"/>
                      <a:pt x="11791" y="22153"/>
                    </a:cubicBezTo>
                    <a:cubicBezTo>
                      <a:pt x="11791" y="22193"/>
                      <a:pt x="11801" y="22233"/>
                      <a:pt x="11811" y="22262"/>
                    </a:cubicBezTo>
                    <a:cubicBezTo>
                      <a:pt x="11831" y="22313"/>
                      <a:pt x="11851" y="22362"/>
                      <a:pt x="11881" y="22402"/>
                    </a:cubicBezTo>
                    <a:cubicBezTo>
                      <a:pt x="11891" y="22433"/>
                      <a:pt x="11911" y="22453"/>
                      <a:pt x="11931" y="22482"/>
                    </a:cubicBezTo>
                    <a:lnTo>
                      <a:pt x="11971" y="22522"/>
                    </a:lnTo>
                    <a:cubicBezTo>
                      <a:pt x="12031" y="22582"/>
                      <a:pt x="12091" y="22633"/>
                      <a:pt x="12171" y="22682"/>
                    </a:cubicBezTo>
                    <a:cubicBezTo>
                      <a:pt x="12221" y="22712"/>
                      <a:pt x="12291" y="22742"/>
                      <a:pt x="12350" y="22772"/>
                    </a:cubicBezTo>
                    <a:cubicBezTo>
                      <a:pt x="12450" y="22822"/>
                      <a:pt x="12561" y="22872"/>
                      <a:pt x="12670" y="22902"/>
                    </a:cubicBezTo>
                    <a:cubicBezTo>
                      <a:pt x="12750" y="22912"/>
                      <a:pt x="12820" y="22922"/>
                      <a:pt x="12900" y="22922"/>
                    </a:cubicBezTo>
                    <a:cubicBezTo>
                      <a:pt x="12930" y="22932"/>
                      <a:pt x="12970" y="22932"/>
                      <a:pt x="13010" y="22932"/>
                    </a:cubicBezTo>
                    <a:lnTo>
                      <a:pt x="13090" y="22932"/>
                    </a:lnTo>
                    <a:cubicBezTo>
                      <a:pt x="13150" y="22932"/>
                      <a:pt x="13210" y="22922"/>
                      <a:pt x="13270" y="22912"/>
                    </a:cubicBezTo>
                    <a:cubicBezTo>
                      <a:pt x="13310" y="22902"/>
                      <a:pt x="13360" y="22902"/>
                      <a:pt x="13400" y="22892"/>
                    </a:cubicBezTo>
                    <a:cubicBezTo>
                      <a:pt x="13480" y="22872"/>
                      <a:pt x="13549" y="22852"/>
                      <a:pt x="13629" y="22822"/>
                    </a:cubicBezTo>
                    <a:cubicBezTo>
                      <a:pt x="13669" y="22812"/>
                      <a:pt x="13709" y="22802"/>
                      <a:pt x="13749" y="22782"/>
                    </a:cubicBezTo>
                    <a:cubicBezTo>
                      <a:pt x="13780" y="22772"/>
                      <a:pt x="13800" y="22762"/>
                      <a:pt x="13829" y="22742"/>
                    </a:cubicBezTo>
                    <a:cubicBezTo>
                      <a:pt x="13849" y="22732"/>
                      <a:pt x="13880" y="22712"/>
                      <a:pt x="13900" y="22692"/>
                    </a:cubicBezTo>
                    <a:cubicBezTo>
                      <a:pt x="13940" y="22662"/>
                      <a:pt x="13969" y="22622"/>
                      <a:pt x="14000" y="22582"/>
                    </a:cubicBezTo>
                    <a:cubicBezTo>
                      <a:pt x="14009" y="22562"/>
                      <a:pt x="14020" y="22533"/>
                      <a:pt x="14029" y="22513"/>
                    </a:cubicBezTo>
                    <a:cubicBezTo>
                      <a:pt x="14049" y="22482"/>
                      <a:pt x="14049" y="22453"/>
                      <a:pt x="14059" y="22422"/>
                    </a:cubicBezTo>
                    <a:lnTo>
                      <a:pt x="14089" y="22273"/>
                    </a:lnTo>
                    <a:cubicBezTo>
                      <a:pt x="14089" y="22222"/>
                      <a:pt x="14099" y="22173"/>
                      <a:pt x="14099" y="22123"/>
                    </a:cubicBezTo>
                    <a:lnTo>
                      <a:pt x="14099" y="22003"/>
                    </a:lnTo>
                    <a:lnTo>
                      <a:pt x="14099" y="21773"/>
                    </a:lnTo>
                    <a:cubicBezTo>
                      <a:pt x="14099" y="21613"/>
                      <a:pt x="14109" y="21463"/>
                      <a:pt x="14119" y="21314"/>
                    </a:cubicBezTo>
                    <a:lnTo>
                      <a:pt x="14149" y="20834"/>
                    </a:lnTo>
                    <a:cubicBezTo>
                      <a:pt x="14149" y="20774"/>
                      <a:pt x="14149" y="20714"/>
                      <a:pt x="14159" y="20664"/>
                    </a:cubicBezTo>
                    <a:lnTo>
                      <a:pt x="14169" y="20664"/>
                    </a:lnTo>
                    <a:cubicBezTo>
                      <a:pt x="14259" y="20664"/>
                      <a:pt x="14349" y="20664"/>
                      <a:pt x="14439" y="20674"/>
                    </a:cubicBezTo>
                    <a:cubicBezTo>
                      <a:pt x="14499" y="20684"/>
                      <a:pt x="14549" y="20694"/>
                      <a:pt x="14609" y="20694"/>
                    </a:cubicBezTo>
                    <a:cubicBezTo>
                      <a:pt x="14659" y="20694"/>
                      <a:pt x="14709" y="20704"/>
                      <a:pt x="14749" y="20704"/>
                    </a:cubicBezTo>
                    <a:cubicBezTo>
                      <a:pt x="14799" y="20714"/>
                      <a:pt x="14839" y="20724"/>
                      <a:pt x="14879" y="20734"/>
                    </a:cubicBezTo>
                    <a:cubicBezTo>
                      <a:pt x="14928" y="20744"/>
                      <a:pt x="14979" y="20764"/>
                      <a:pt x="15028" y="20784"/>
                    </a:cubicBezTo>
                    <a:cubicBezTo>
                      <a:pt x="15108" y="20814"/>
                      <a:pt x="15199" y="20844"/>
                      <a:pt x="15288" y="20884"/>
                    </a:cubicBezTo>
                    <a:cubicBezTo>
                      <a:pt x="15408" y="20934"/>
                      <a:pt x="15528" y="21003"/>
                      <a:pt x="15648" y="21083"/>
                    </a:cubicBezTo>
                    <a:cubicBezTo>
                      <a:pt x="15758" y="21143"/>
                      <a:pt x="15858" y="21214"/>
                      <a:pt x="15967" y="21294"/>
                    </a:cubicBezTo>
                    <a:cubicBezTo>
                      <a:pt x="16027" y="21343"/>
                      <a:pt x="16087" y="21403"/>
                      <a:pt x="16147" y="21463"/>
                    </a:cubicBezTo>
                    <a:cubicBezTo>
                      <a:pt x="16207" y="21523"/>
                      <a:pt x="16258" y="21583"/>
                      <a:pt x="16307" y="21643"/>
                    </a:cubicBezTo>
                    <a:lnTo>
                      <a:pt x="16487" y="21913"/>
                    </a:lnTo>
                    <a:cubicBezTo>
                      <a:pt x="16547" y="22013"/>
                      <a:pt x="16597" y="22113"/>
                      <a:pt x="16637" y="22213"/>
                    </a:cubicBezTo>
                    <a:cubicBezTo>
                      <a:pt x="16667" y="22282"/>
                      <a:pt x="16697" y="22353"/>
                      <a:pt x="16717" y="22422"/>
                    </a:cubicBezTo>
                    <a:cubicBezTo>
                      <a:pt x="16717" y="22502"/>
                      <a:pt x="16707" y="22593"/>
                      <a:pt x="16697" y="22673"/>
                    </a:cubicBezTo>
                    <a:cubicBezTo>
                      <a:pt x="16677" y="22782"/>
                      <a:pt x="16647" y="22882"/>
                      <a:pt x="16607" y="22992"/>
                    </a:cubicBezTo>
                    <a:cubicBezTo>
                      <a:pt x="16587" y="23042"/>
                      <a:pt x="16577" y="23102"/>
                      <a:pt x="16557" y="23152"/>
                    </a:cubicBezTo>
                    <a:lnTo>
                      <a:pt x="16707" y="23202"/>
                    </a:lnTo>
                    <a:cubicBezTo>
                      <a:pt x="16737" y="23132"/>
                      <a:pt x="16757" y="23062"/>
                      <a:pt x="16787" y="22992"/>
                    </a:cubicBezTo>
                    <a:lnTo>
                      <a:pt x="16787" y="22992"/>
                    </a:lnTo>
                    <a:cubicBezTo>
                      <a:pt x="16777" y="23032"/>
                      <a:pt x="16777" y="23082"/>
                      <a:pt x="16767" y="23132"/>
                    </a:cubicBezTo>
                    <a:cubicBezTo>
                      <a:pt x="16757" y="23222"/>
                      <a:pt x="16737" y="23312"/>
                      <a:pt x="16717" y="23392"/>
                    </a:cubicBezTo>
                    <a:cubicBezTo>
                      <a:pt x="16697" y="23481"/>
                      <a:pt x="16667" y="23561"/>
                      <a:pt x="16637" y="23641"/>
                    </a:cubicBezTo>
                    <a:cubicBezTo>
                      <a:pt x="16607" y="23692"/>
                      <a:pt x="16587" y="23752"/>
                      <a:pt x="16557" y="23801"/>
                    </a:cubicBezTo>
                    <a:cubicBezTo>
                      <a:pt x="16517" y="23852"/>
                      <a:pt x="16487" y="23901"/>
                      <a:pt x="16447" y="23951"/>
                    </a:cubicBezTo>
                    <a:cubicBezTo>
                      <a:pt x="16418" y="24001"/>
                      <a:pt x="16378" y="24041"/>
                      <a:pt x="16338" y="24081"/>
                    </a:cubicBezTo>
                    <a:cubicBezTo>
                      <a:pt x="16298" y="24131"/>
                      <a:pt x="16247" y="24181"/>
                      <a:pt x="16198" y="24231"/>
                    </a:cubicBezTo>
                    <a:cubicBezTo>
                      <a:pt x="16098" y="24331"/>
                      <a:pt x="15998" y="24431"/>
                      <a:pt x="15888" y="24521"/>
                    </a:cubicBezTo>
                    <a:cubicBezTo>
                      <a:pt x="15758" y="24620"/>
                      <a:pt x="15618" y="24700"/>
                      <a:pt x="15478" y="24791"/>
                    </a:cubicBezTo>
                    <a:cubicBezTo>
                      <a:pt x="15408" y="24831"/>
                      <a:pt x="15328" y="24880"/>
                      <a:pt x="15258" y="24931"/>
                    </a:cubicBezTo>
                    <a:cubicBezTo>
                      <a:pt x="15179" y="24971"/>
                      <a:pt x="15099" y="25011"/>
                      <a:pt x="15019" y="25040"/>
                    </a:cubicBezTo>
                    <a:cubicBezTo>
                      <a:pt x="14928" y="25080"/>
                      <a:pt x="14839" y="25110"/>
                      <a:pt x="14749" y="25130"/>
                    </a:cubicBezTo>
                    <a:cubicBezTo>
                      <a:pt x="14649" y="25160"/>
                      <a:pt x="14539" y="25190"/>
                      <a:pt x="14439" y="25220"/>
                    </a:cubicBezTo>
                    <a:cubicBezTo>
                      <a:pt x="14239" y="25270"/>
                      <a:pt x="14039" y="25320"/>
                      <a:pt x="13840" y="25360"/>
                    </a:cubicBezTo>
                    <a:cubicBezTo>
                      <a:pt x="13780" y="25360"/>
                      <a:pt x="13720" y="25370"/>
                      <a:pt x="13669" y="25370"/>
                    </a:cubicBezTo>
                    <a:cubicBezTo>
                      <a:pt x="13600" y="25380"/>
                      <a:pt x="13540" y="25380"/>
                      <a:pt x="13480" y="25380"/>
                    </a:cubicBezTo>
                    <a:cubicBezTo>
                      <a:pt x="13350" y="25380"/>
                      <a:pt x="13220" y="25370"/>
                      <a:pt x="13100" y="25370"/>
                    </a:cubicBezTo>
                    <a:cubicBezTo>
                      <a:pt x="12970" y="25360"/>
                      <a:pt x="12840" y="25360"/>
                      <a:pt x="12710" y="25360"/>
                    </a:cubicBezTo>
                    <a:lnTo>
                      <a:pt x="12501" y="25360"/>
                    </a:lnTo>
                    <a:cubicBezTo>
                      <a:pt x="12441" y="25350"/>
                      <a:pt x="12370" y="25350"/>
                      <a:pt x="12311" y="25340"/>
                    </a:cubicBezTo>
                    <a:cubicBezTo>
                      <a:pt x="12031" y="25300"/>
                      <a:pt x="11751" y="25240"/>
                      <a:pt x="11482" y="25180"/>
                    </a:cubicBezTo>
                    <a:cubicBezTo>
                      <a:pt x="11331" y="25150"/>
                      <a:pt x="11191" y="25110"/>
                      <a:pt x="11052" y="25071"/>
                    </a:cubicBezTo>
                    <a:cubicBezTo>
                      <a:pt x="10912" y="25031"/>
                      <a:pt x="10792" y="24991"/>
                      <a:pt x="10662" y="24931"/>
                    </a:cubicBezTo>
                    <a:cubicBezTo>
                      <a:pt x="10602" y="24911"/>
                      <a:pt x="10542" y="24891"/>
                      <a:pt x="10482" y="24860"/>
                    </a:cubicBezTo>
                    <a:cubicBezTo>
                      <a:pt x="10363" y="24811"/>
                      <a:pt x="10252" y="24760"/>
                      <a:pt x="10143" y="24700"/>
                    </a:cubicBezTo>
                    <a:cubicBezTo>
                      <a:pt x="10023" y="24631"/>
                      <a:pt x="9913" y="24561"/>
                      <a:pt x="9813" y="24481"/>
                    </a:cubicBezTo>
                    <a:cubicBezTo>
                      <a:pt x="9753" y="24431"/>
                      <a:pt x="9693" y="24381"/>
                      <a:pt x="9633" y="24321"/>
                    </a:cubicBezTo>
                    <a:cubicBezTo>
                      <a:pt x="9573" y="24271"/>
                      <a:pt x="9523" y="24211"/>
                      <a:pt x="9473" y="24151"/>
                    </a:cubicBezTo>
                    <a:cubicBezTo>
                      <a:pt x="9443" y="24101"/>
                      <a:pt x="9403" y="24051"/>
                      <a:pt x="9373" y="23991"/>
                    </a:cubicBezTo>
                    <a:cubicBezTo>
                      <a:pt x="9333" y="23931"/>
                      <a:pt x="9303" y="23861"/>
                      <a:pt x="9273" y="23792"/>
                    </a:cubicBezTo>
                    <a:cubicBezTo>
                      <a:pt x="9243" y="23721"/>
                      <a:pt x="9223" y="23652"/>
                      <a:pt x="9193" y="23581"/>
                    </a:cubicBezTo>
                    <a:cubicBezTo>
                      <a:pt x="9173" y="23512"/>
                      <a:pt x="9164" y="23441"/>
                      <a:pt x="9153" y="23362"/>
                    </a:cubicBezTo>
                    <a:cubicBezTo>
                      <a:pt x="9144" y="23312"/>
                      <a:pt x="9144" y="23262"/>
                      <a:pt x="9144" y="23212"/>
                    </a:cubicBezTo>
                    <a:cubicBezTo>
                      <a:pt x="9133" y="23142"/>
                      <a:pt x="9133" y="23082"/>
                      <a:pt x="9144" y="23012"/>
                    </a:cubicBezTo>
                    <a:cubicBezTo>
                      <a:pt x="9144" y="22892"/>
                      <a:pt x="9153" y="22772"/>
                      <a:pt x="9164" y="22653"/>
                    </a:cubicBezTo>
                    <a:lnTo>
                      <a:pt x="9193" y="22502"/>
                    </a:lnTo>
                    <a:lnTo>
                      <a:pt x="9253" y="22322"/>
                    </a:lnTo>
                    <a:lnTo>
                      <a:pt x="9253" y="22333"/>
                    </a:lnTo>
                    <a:cubicBezTo>
                      <a:pt x="9233" y="22402"/>
                      <a:pt x="9223" y="22473"/>
                      <a:pt x="9213" y="22542"/>
                    </a:cubicBezTo>
                    <a:lnTo>
                      <a:pt x="9333" y="22562"/>
                    </a:lnTo>
                    <a:cubicBezTo>
                      <a:pt x="9333" y="22553"/>
                      <a:pt x="9333" y="22542"/>
                      <a:pt x="9343" y="22533"/>
                    </a:cubicBezTo>
                    <a:cubicBezTo>
                      <a:pt x="9353" y="22433"/>
                      <a:pt x="9383" y="22333"/>
                      <a:pt x="9413" y="22233"/>
                    </a:cubicBezTo>
                    <a:cubicBezTo>
                      <a:pt x="9423" y="22183"/>
                      <a:pt x="9433" y="22133"/>
                      <a:pt x="9453" y="22083"/>
                    </a:cubicBezTo>
                    <a:cubicBezTo>
                      <a:pt x="9463" y="22033"/>
                      <a:pt x="9483" y="21993"/>
                      <a:pt x="9493" y="21943"/>
                    </a:cubicBezTo>
                    <a:cubicBezTo>
                      <a:pt x="9513" y="21923"/>
                      <a:pt x="9523" y="21903"/>
                      <a:pt x="9533" y="21883"/>
                    </a:cubicBezTo>
                    <a:cubicBezTo>
                      <a:pt x="9543" y="21873"/>
                      <a:pt x="9553" y="21863"/>
                      <a:pt x="9563" y="21863"/>
                    </a:cubicBezTo>
                    <a:cubicBezTo>
                      <a:pt x="9573" y="21843"/>
                      <a:pt x="9583" y="21823"/>
                      <a:pt x="9583" y="21813"/>
                    </a:cubicBezTo>
                    <a:cubicBezTo>
                      <a:pt x="9623" y="21773"/>
                      <a:pt x="9663" y="21723"/>
                      <a:pt x="9703" y="21683"/>
                    </a:cubicBezTo>
                    <a:cubicBezTo>
                      <a:pt x="9783" y="21603"/>
                      <a:pt x="9873" y="21523"/>
                      <a:pt x="9972" y="21443"/>
                    </a:cubicBezTo>
                    <a:cubicBezTo>
                      <a:pt x="10043" y="21383"/>
                      <a:pt x="10123" y="21334"/>
                      <a:pt x="10203" y="21274"/>
                    </a:cubicBezTo>
                    <a:cubicBezTo>
                      <a:pt x="10272" y="21223"/>
                      <a:pt x="10343" y="21163"/>
                      <a:pt x="10422" y="21114"/>
                    </a:cubicBezTo>
                    <a:cubicBezTo>
                      <a:pt x="10582" y="21003"/>
                      <a:pt x="10752" y="20914"/>
                      <a:pt x="10932" y="20834"/>
                    </a:cubicBezTo>
                    <a:cubicBezTo>
                      <a:pt x="11072" y="20774"/>
                      <a:pt x="11222" y="20724"/>
                      <a:pt x="11362" y="20664"/>
                    </a:cubicBezTo>
                    <a:cubicBezTo>
                      <a:pt x="11431" y="20644"/>
                      <a:pt x="11511" y="20614"/>
                      <a:pt x="11582" y="20594"/>
                    </a:cubicBezTo>
                    <a:cubicBezTo>
                      <a:pt x="11651" y="20574"/>
                      <a:pt x="11721" y="20564"/>
                      <a:pt x="11791" y="20544"/>
                    </a:cubicBezTo>
                    <a:close/>
                    <a:moveTo>
                      <a:pt x="14419" y="20224"/>
                    </a:moveTo>
                    <a:cubicBezTo>
                      <a:pt x="14549" y="20235"/>
                      <a:pt x="14669" y="20235"/>
                      <a:pt x="14788" y="20244"/>
                    </a:cubicBezTo>
                    <a:cubicBezTo>
                      <a:pt x="14919" y="20264"/>
                      <a:pt x="15039" y="20304"/>
                      <a:pt x="15159" y="20334"/>
                    </a:cubicBezTo>
                    <a:cubicBezTo>
                      <a:pt x="15219" y="20354"/>
                      <a:pt x="15278" y="20364"/>
                      <a:pt x="15338" y="20384"/>
                    </a:cubicBezTo>
                    <a:cubicBezTo>
                      <a:pt x="15398" y="20404"/>
                      <a:pt x="15458" y="20424"/>
                      <a:pt x="15508" y="20454"/>
                    </a:cubicBezTo>
                    <a:cubicBezTo>
                      <a:pt x="15778" y="20564"/>
                      <a:pt x="16038" y="20704"/>
                      <a:pt x="16298" y="20844"/>
                    </a:cubicBezTo>
                    <a:cubicBezTo>
                      <a:pt x="16427" y="20914"/>
                      <a:pt x="16567" y="20994"/>
                      <a:pt x="16697" y="21074"/>
                    </a:cubicBezTo>
                    <a:cubicBezTo>
                      <a:pt x="16827" y="21143"/>
                      <a:pt x="16957" y="21234"/>
                      <a:pt x="17087" y="21323"/>
                    </a:cubicBezTo>
                    <a:cubicBezTo>
                      <a:pt x="17157" y="21374"/>
                      <a:pt x="17237" y="21434"/>
                      <a:pt x="17306" y="21493"/>
                    </a:cubicBezTo>
                    <a:cubicBezTo>
                      <a:pt x="17477" y="21623"/>
                      <a:pt x="17646" y="21773"/>
                      <a:pt x="17786" y="21933"/>
                    </a:cubicBezTo>
                    <a:cubicBezTo>
                      <a:pt x="17816" y="21973"/>
                      <a:pt x="17836" y="22013"/>
                      <a:pt x="17866" y="22053"/>
                    </a:cubicBezTo>
                    <a:cubicBezTo>
                      <a:pt x="17866" y="22063"/>
                      <a:pt x="17866" y="22073"/>
                      <a:pt x="17876" y="22083"/>
                    </a:cubicBezTo>
                    <a:cubicBezTo>
                      <a:pt x="17886" y="22143"/>
                      <a:pt x="17896" y="22202"/>
                      <a:pt x="17896" y="22273"/>
                    </a:cubicBezTo>
                    <a:cubicBezTo>
                      <a:pt x="17896" y="22273"/>
                      <a:pt x="17906" y="22273"/>
                      <a:pt x="17906" y="22282"/>
                    </a:cubicBezTo>
                    <a:lnTo>
                      <a:pt x="17906" y="22413"/>
                    </a:lnTo>
                    <a:lnTo>
                      <a:pt x="17906" y="22573"/>
                    </a:lnTo>
                    <a:cubicBezTo>
                      <a:pt x="17906" y="22662"/>
                      <a:pt x="17896" y="22752"/>
                      <a:pt x="17886" y="22832"/>
                    </a:cubicBezTo>
                    <a:cubicBezTo>
                      <a:pt x="17866" y="22892"/>
                      <a:pt x="17856" y="22952"/>
                      <a:pt x="17846" y="23012"/>
                    </a:cubicBezTo>
                    <a:lnTo>
                      <a:pt x="17786" y="23192"/>
                    </a:lnTo>
                    <a:cubicBezTo>
                      <a:pt x="17766" y="23252"/>
                      <a:pt x="17756" y="23312"/>
                      <a:pt x="17726" y="23372"/>
                    </a:cubicBezTo>
                    <a:cubicBezTo>
                      <a:pt x="17706" y="23432"/>
                      <a:pt x="17686" y="23492"/>
                      <a:pt x="17656" y="23552"/>
                    </a:cubicBezTo>
                    <a:cubicBezTo>
                      <a:pt x="17566" y="23732"/>
                      <a:pt x="17466" y="23911"/>
                      <a:pt x="17346" y="24081"/>
                    </a:cubicBezTo>
                    <a:cubicBezTo>
                      <a:pt x="17286" y="24161"/>
                      <a:pt x="17217" y="24241"/>
                      <a:pt x="17157" y="24331"/>
                    </a:cubicBezTo>
                    <a:cubicBezTo>
                      <a:pt x="17097" y="24411"/>
                      <a:pt x="17037" y="24491"/>
                      <a:pt x="16977" y="24561"/>
                    </a:cubicBezTo>
                    <a:cubicBezTo>
                      <a:pt x="16937" y="24620"/>
                      <a:pt x="16887" y="24671"/>
                      <a:pt x="16847" y="24720"/>
                    </a:cubicBezTo>
                    <a:cubicBezTo>
                      <a:pt x="16807" y="24771"/>
                      <a:pt x="16757" y="24831"/>
                      <a:pt x="16707" y="24880"/>
                    </a:cubicBezTo>
                    <a:lnTo>
                      <a:pt x="16557" y="25031"/>
                    </a:lnTo>
                    <a:cubicBezTo>
                      <a:pt x="16527" y="25060"/>
                      <a:pt x="16497" y="25080"/>
                      <a:pt x="16467" y="25110"/>
                    </a:cubicBezTo>
                    <a:cubicBezTo>
                      <a:pt x="16438" y="25130"/>
                      <a:pt x="16407" y="25150"/>
                      <a:pt x="16387" y="25180"/>
                    </a:cubicBezTo>
                    <a:lnTo>
                      <a:pt x="16147" y="25330"/>
                    </a:lnTo>
                    <a:cubicBezTo>
                      <a:pt x="16078" y="25380"/>
                      <a:pt x="15998" y="25420"/>
                      <a:pt x="15928" y="25460"/>
                    </a:cubicBezTo>
                    <a:cubicBezTo>
                      <a:pt x="15878" y="25480"/>
                      <a:pt x="15838" y="25510"/>
                      <a:pt x="15788" y="25530"/>
                    </a:cubicBezTo>
                    <a:cubicBezTo>
                      <a:pt x="15748" y="25550"/>
                      <a:pt x="15698" y="25570"/>
                      <a:pt x="15648" y="25590"/>
                    </a:cubicBezTo>
                    <a:cubicBezTo>
                      <a:pt x="15558" y="25630"/>
                      <a:pt x="15468" y="25660"/>
                      <a:pt x="15388" y="25700"/>
                    </a:cubicBezTo>
                    <a:cubicBezTo>
                      <a:pt x="15288" y="25730"/>
                      <a:pt x="15199" y="25770"/>
                      <a:pt x="15099" y="25800"/>
                    </a:cubicBezTo>
                    <a:cubicBezTo>
                      <a:pt x="15048" y="25820"/>
                      <a:pt x="14999" y="25830"/>
                      <a:pt x="14948" y="25850"/>
                    </a:cubicBezTo>
                    <a:lnTo>
                      <a:pt x="14999" y="25999"/>
                    </a:lnTo>
                    <a:cubicBezTo>
                      <a:pt x="15079" y="25979"/>
                      <a:pt x="15148" y="25950"/>
                      <a:pt x="15228" y="25930"/>
                    </a:cubicBezTo>
                    <a:cubicBezTo>
                      <a:pt x="15438" y="25859"/>
                      <a:pt x="15648" y="25780"/>
                      <a:pt x="15848" y="25690"/>
                    </a:cubicBezTo>
                    <a:cubicBezTo>
                      <a:pt x="15898" y="25670"/>
                      <a:pt x="15958" y="25640"/>
                      <a:pt x="16007" y="25620"/>
                    </a:cubicBezTo>
                    <a:cubicBezTo>
                      <a:pt x="16027" y="25610"/>
                      <a:pt x="16047" y="25600"/>
                      <a:pt x="16058" y="25590"/>
                    </a:cubicBezTo>
                    <a:cubicBezTo>
                      <a:pt x="16087" y="25580"/>
                      <a:pt x="16107" y="25570"/>
                      <a:pt x="16127" y="25550"/>
                    </a:cubicBezTo>
                    <a:cubicBezTo>
                      <a:pt x="16227" y="25500"/>
                      <a:pt x="16318" y="25440"/>
                      <a:pt x="16407" y="25380"/>
                    </a:cubicBezTo>
                    <a:cubicBezTo>
                      <a:pt x="16497" y="25310"/>
                      <a:pt x="16587" y="25240"/>
                      <a:pt x="16667" y="25170"/>
                    </a:cubicBezTo>
                    <a:cubicBezTo>
                      <a:pt x="16747" y="25100"/>
                      <a:pt x="16817" y="25020"/>
                      <a:pt x="16887" y="24940"/>
                    </a:cubicBezTo>
                    <a:lnTo>
                      <a:pt x="17097" y="24700"/>
                    </a:lnTo>
                    <a:cubicBezTo>
                      <a:pt x="17167" y="24611"/>
                      <a:pt x="17237" y="24531"/>
                      <a:pt x="17306" y="24441"/>
                    </a:cubicBezTo>
                    <a:lnTo>
                      <a:pt x="17486" y="24201"/>
                    </a:lnTo>
                    <a:cubicBezTo>
                      <a:pt x="17526" y="24161"/>
                      <a:pt x="17557" y="24111"/>
                      <a:pt x="17586" y="24071"/>
                    </a:cubicBezTo>
                    <a:cubicBezTo>
                      <a:pt x="17617" y="24021"/>
                      <a:pt x="17646" y="23981"/>
                      <a:pt x="17676" y="23931"/>
                    </a:cubicBezTo>
                    <a:lnTo>
                      <a:pt x="17826" y="23661"/>
                    </a:lnTo>
                    <a:cubicBezTo>
                      <a:pt x="17876" y="23552"/>
                      <a:pt x="17916" y="23452"/>
                      <a:pt x="17956" y="23342"/>
                    </a:cubicBezTo>
                    <a:cubicBezTo>
                      <a:pt x="17986" y="23242"/>
                      <a:pt x="18016" y="23142"/>
                      <a:pt x="18046" y="23052"/>
                    </a:cubicBezTo>
                    <a:cubicBezTo>
                      <a:pt x="18066" y="22942"/>
                      <a:pt x="18096" y="22842"/>
                      <a:pt x="18106" y="22732"/>
                    </a:cubicBezTo>
                    <a:cubicBezTo>
                      <a:pt x="18106" y="22682"/>
                      <a:pt x="18106" y="22633"/>
                      <a:pt x="18116" y="22582"/>
                    </a:cubicBezTo>
                    <a:cubicBezTo>
                      <a:pt x="18116" y="22602"/>
                      <a:pt x="18126" y="22622"/>
                      <a:pt x="18136" y="22642"/>
                    </a:cubicBezTo>
                    <a:cubicBezTo>
                      <a:pt x="18156" y="22732"/>
                      <a:pt x="18176" y="22812"/>
                      <a:pt x="18186" y="22892"/>
                    </a:cubicBezTo>
                    <a:cubicBezTo>
                      <a:pt x="18206" y="23112"/>
                      <a:pt x="18196" y="23342"/>
                      <a:pt x="18166" y="23572"/>
                    </a:cubicBezTo>
                    <a:cubicBezTo>
                      <a:pt x="18136" y="23792"/>
                      <a:pt x="18076" y="24011"/>
                      <a:pt x="17986" y="24221"/>
                    </a:cubicBezTo>
                    <a:cubicBezTo>
                      <a:pt x="17946" y="24321"/>
                      <a:pt x="17896" y="24431"/>
                      <a:pt x="17836" y="24531"/>
                    </a:cubicBezTo>
                    <a:cubicBezTo>
                      <a:pt x="17816" y="24581"/>
                      <a:pt x="17776" y="24631"/>
                      <a:pt x="17736" y="24671"/>
                    </a:cubicBezTo>
                    <a:cubicBezTo>
                      <a:pt x="17706" y="24720"/>
                      <a:pt x="17676" y="24771"/>
                      <a:pt x="17637" y="24811"/>
                    </a:cubicBezTo>
                    <a:cubicBezTo>
                      <a:pt x="17626" y="24820"/>
                      <a:pt x="17617" y="24831"/>
                      <a:pt x="17617" y="24840"/>
                    </a:cubicBezTo>
                    <a:cubicBezTo>
                      <a:pt x="17617" y="24840"/>
                      <a:pt x="17606" y="24840"/>
                      <a:pt x="17606" y="24851"/>
                    </a:cubicBezTo>
                    <a:lnTo>
                      <a:pt x="17597" y="24860"/>
                    </a:lnTo>
                    <a:lnTo>
                      <a:pt x="17477" y="25011"/>
                    </a:lnTo>
                    <a:cubicBezTo>
                      <a:pt x="17417" y="25071"/>
                      <a:pt x="17357" y="25140"/>
                      <a:pt x="17297" y="25200"/>
                    </a:cubicBezTo>
                    <a:cubicBezTo>
                      <a:pt x="17237" y="25270"/>
                      <a:pt x="17167" y="25330"/>
                      <a:pt x="17097" y="25390"/>
                    </a:cubicBezTo>
                    <a:cubicBezTo>
                      <a:pt x="17037" y="25450"/>
                      <a:pt x="16977" y="25500"/>
                      <a:pt x="16907" y="25560"/>
                    </a:cubicBezTo>
                    <a:cubicBezTo>
                      <a:pt x="16777" y="25650"/>
                      <a:pt x="16647" y="25750"/>
                      <a:pt x="16517" y="25839"/>
                    </a:cubicBezTo>
                    <a:cubicBezTo>
                      <a:pt x="16447" y="25879"/>
                      <a:pt x="16378" y="25930"/>
                      <a:pt x="16307" y="25970"/>
                    </a:cubicBezTo>
                    <a:cubicBezTo>
                      <a:pt x="16238" y="26010"/>
                      <a:pt x="16158" y="26050"/>
                      <a:pt x="16078" y="26079"/>
                    </a:cubicBezTo>
                    <a:cubicBezTo>
                      <a:pt x="15967" y="26130"/>
                      <a:pt x="15858" y="26170"/>
                      <a:pt x="15738" y="26219"/>
                    </a:cubicBezTo>
                    <a:cubicBezTo>
                      <a:pt x="15618" y="26270"/>
                      <a:pt x="15488" y="26319"/>
                      <a:pt x="15358" y="26359"/>
                    </a:cubicBezTo>
                    <a:cubicBezTo>
                      <a:pt x="15228" y="26409"/>
                      <a:pt x="15108" y="26449"/>
                      <a:pt x="14979" y="26479"/>
                    </a:cubicBezTo>
                    <a:cubicBezTo>
                      <a:pt x="14848" y="26509"/>
                      <a:pt x="14709" y="26529"/>
                      <a:pt x="14569" y="26549"/>
                    </a:cubicBezTo>
                    <a:cubicBezTo>
                      <a:pt x="14439" y="26569"/>
                      <a:pt x="14299" y="26579"/>
                      <a:pt x="14159" y="26599"/>
                    </a:cubicBezTo>
                    <a:cubicBezTo>
                      <a:pt x="14000" y="26619"/>
                      <a:pt x="13840" y="26639"/>
                      <a:pt x="13680" y="26649"/>
                    </a:cubicBezTo>
                    <a:cubicBezTo>
                      <a:pt x="13563" y="26657"/>
                      <a:pt x="13446" y="26660"/>
                      <a:pt x="13329" y="26660"/>
                    </a:cubicBezTo>
                    <a:cubicBezTo>
                      <a:pt x="13136" y="26660"/>
                      <a:pt x="12943" y="26651"/>
                      <a:pt x="12750" y="26639"/>
                    </a:cubicBezTo>
                    <a:cubicBezTo>
                      <a:pt x="12501" y="26619"/>
                      <a:pt x="12261" y="26599"/>
                      <a:pt x="12021" y="26569"/>
                    </a:cubicBezTo>
                    <a:cubicBezTo>
                      <a:pt x="11871" y="26549"/>
                      <a:pt x="11721" y="26519"/>
                      <a:pt x="11571" y="26489"/>
                    </a:cubicBezTo>
                    <a:cubicBezTo>
                      <a:pt x="11422" y="26449"/>
                      <a:pt x="11271" y="26419"/>
                      <a:pt x="11131" y="26389"/>
                    </a:cubicBezTo>
                    <a:cubicBezTo>
                      <a:pt x="11052" y="26359"/>
                      <a:pt x="10972" y="26339"/>
                      <a:pt x="10892" y="26319"/>
                    </a:cubicBezTo>
                    <a:cubicBezTo>
                      <a:pt x="10822" y="26290"/>
                      <a:pt x="10752" y="26259"/>
                      <a:pt x="10682" y="26239"/>
                    </a:cubicBezTo>
                    <a:cubicBezTo>
                      <a:pt x="10602" y="26199"/>
                      <a:pt x="10532" y="26170"/>
                      <a:pt x="10452" y="26150"/>
                    </a:cubicBezTo>
                    <a:cubicBezTo>
                      <a:pt x="10383" y="26119"/>
                      <a:pt x="10312" y="26099"/>
                      <a:pt x="10243" y="26079"/>
                    </a:cubicBezTo>
                    <a:cubicBezTo>
                      <a:pt x="10143" y="26039"/>
                      <a:pt x="10043" y="26010"/>
                      <a:pt x="9952" y="25970"/>
                    </a:cubicBezTo>
                    <a:cubicBezTo>
                      <a:pt x="9663" y="25839"/>
                      <a:pt x="9403" y="25680"/>
                      <a:pt x="9153" y="25500"/>
                    </a:cubicBezTo>
                    <a:cubicBezTo>
                      <a:pt x="9013" y="25390"/>
                      <a:pt x="8864" y="25270"/>
                      <a:pt x="8724" y="25150"/>
                    </a:cubicBezTo>
                    <a:cubicBezTo>
                      <a:pt x="8584" y="25031"/>
                      <a:pt x="8464" y="24891"/>
                      <a:pt x="8354" y="24751"/>
                    </a:cubicBezTo>
                    <a:cubicBezTo>
                      <a:pt x="8304" y="24691"/>
                      <a:pt x="8264" y="24631"/>
                      <a:pt x="8224" y="24561"/>
                    </a:cubicBezTo>
                    <a:cubicBezTo>
                      <a:pt x="8184" y="24511"/>
                      <a:pt x="8154" y="24451"/>
                      <a:pt x="8124" y="24381"/>
                    </a:cubicBezTo>
                    <a:cubicBezTo>
                      <a:pt x="8084" y="24291"/>
                      <a:pt x="8054" y="24191"/>
                      <a:pt x="8024" y="24091"/>
                    </a:cubicBezTo>
                    <a:cubicBezTo>
                      <a:pt x="7994" y="23991"/>
                      <a:pt x="7974" y="23901"/>
                      <a:pt x="7954" y="23801"/>
                    </a:cubicBezTo>
                    <a:cubicBezTo>
                      <a:pt x="7945" y="23701"/>
                      <a:pt x="7945" y="23592"/>
                      <a:pt x="7945" y="23492"/>
                    </a:cubicBezTo>
                    <a:cubicBezTo>
                      <a:pt x="7945" y="23392"/>
                      <a:pt x="7954" y="23302"/>
                      <a:pt x="7965" y="23202"/>
                    </a:cubicBezTo>
                    <a:cubicBezTo>
                      <a:pt x="7974" y="23102"/>
                      <a:pt x="8004" y="22992"/>
                      <a:pt x="8044" y="22892"/>
                    </a:cubicBezTo>
                    <a:cubicBezTo>
                      <a:pt x="8074" y="22782"/>
                      <a:pt x="8114" y="22673"/>
                      <a:pt x="8154" y="22562"/>
                    </a:cubicBezTo>
                    <a:cubicBezTo>
                      <a:pt x="8184" y="22513"/>
                      <a:pt x="8204" y="22462"/>
                      <a:pt x="8234" y="22413"/>
                    </a:cubicBezTo>
                    <a:lnTo>
                      <a:pt x="8344" y="22442"/>
                    </a:lnTo>
                    <a:cubicBezTo>
                      <a:pt x="8344" y="22433"/>
                      <a:pt x="8354" y="22422"/>
                      <a:pt x="8354" y="22402"/>
                    </a:cubicBezTo>
                    <a:cubicBezTo>
                      <a:pt x="8384" y="22293"/>
                      <a:pt x="8424" y="22173"/>
                      <a:pt x="8474" y="22063"/>
                    </a:cubicBezTo>
                    <a:cubicBezTo>
                      <a:pt x="8494" y="22033"/>
                      <a:pt x="8514" y="22003"/>
                      <a:pt x="8534" y="21963"/>
                    </a:cubicBezTo>
                    <a:cubicBezTo>
                      <a:pt x="8544" y="21953"/>
                      <a:pt x="8544" y="21933"/>
                      <a:pt x="8534" y="21923"/>
                    </a:cubicBezTo>
                    <a:cubicBezTo>
                      <a:pt x="8544" y="21913"/>
                      <a:pt x="8554" y="21903"/>
                      <a:pt x="8554" y="21893"/>
                    </a:cubicBezTo>
                    <a:lnTo>
                      <a:pt x="8733" y="21683"/>
                    </a:lnTo>
                    <a:cubicBezTo>
                      <a:pt x="8804" y="21613"/>
                      <a:pt x="8864" y="21543"/>
                      <a:pt x="8933" y="21473"/>
                    </a:cubicBezTo>
                    <a:cubicBezTo>
                      <a:pt x="9064" y="21334"/>
                      <a:pt x="9213" y="21203"/>
                      <a:pt x="9363" y="21083"/>
                    </a:cubicBezTo>
                    <a:cubicBezTo>
                      <a:pt x="9413" y="21043"/>
                      <a:pt x="9463" y="21003"/>
                      <a:pt x="9523" y="20964"/>
                    </a:cubicBezTo>
                    <a:lnTo>
                      <a:pt x="9733" y="20844"/>
                    </a:lnTo>
                    <a:cubicBezTo>
                      <a:pt x="9873" y="20774"/>
                      <a:pt x="10003" y="20704"/>
                      <a:pt x="10143" y="20644"/>
                    </a:cubicBezTo>
                    <a:cubicBezTo>
                      <a:pt x="10263" y="20604"/>
                      <a:pt x="10372" y="20554"/>
                      <a:pt x="10482" y="20514"/>
                    </a:cubicBezTo>
                    <a:cubicBezTo>
                      <a:pt x="10612" y="20474"/>
                      <a:pt x="10742" y="20424"/>
                      <a:pt x="10882" y="20394"/>
                    </a:cubicBezTo>
                    <a:cubicBezTo>
                      <a:pt x="11142" y="20324"/>
                      <a:pt x="11402" y="20274"/>
                      <a:pt x="11671" y="20235"/>
                    </a:cubicBezTo>
                    <a:cubicBezTo>
                      <a:pt x="11711" y="20235"/>
                      <a:pt x="11751" y="20224"/>
                      <a:pt x="11801" y="20224"/>
                    </a:cubicBezTo>
                    <a:cubicBezTo>
                      <a:pt x="11791" y="20284"/>
                      <a:pt x="11791" y="20334"/>
                      <a:pt x="11791" y="20394"/>
                    </a:cubicBezTo>
                    <a:lnTo>
                      <a:pt x="11781" y="20394"/>
                    </a:lnTo>
                    <a:cubicBezTo>
                      <a:pt x="11701" y="20404"/>
                      <a:pt x="11621" y="20424"/>
                      <a:pt x="11551" y="20444"/>
                    </a:cubicBezTo>
                    <a:cubicBezTo>
                      <a:pt x="11482" y="20464"/>
                      <a:pt x="11411" y="20484"/>
                      <a:pt x="11351" y="20504"/>
                    </a:cubicBezTo>
                    <a:cubicBezTo>
                      <a:pt x="11211" y="20544"/>
                      <a:pt x="11082" y="20594"/>
                      <a:pt x="10952" y="20644"/>
                    </a:cubicBezTo>
                    <a:cubicBezTo>
                      <a:pt x="10802" y="20694"/>
                      <a:pt x="10672" y="20754"/>
                      <a:pt x="10542" y="20834"/>
                    </a:cubicBezTo>
                    <a:cubicBezTo>
                      <a:pt x="10412" y="20894"/>
                      <a:pt x="10303" y="20974"/>
                      <a:pt x="10192" y="21054"/>
                    </a:cubicBezTo>
                    <a:cubicBezTo>
                      <a:pt x="10072" y="21134"/>
                      <a:pt x="9963" y="21203"/>
                      <a:pt x="9853" y="21294"/>
                    </a:cubicBezTo>
                    <a:cubicBezTo>
                      <a:pt x="9783" y="21343"/>
                      <a:pt x="9713" y="21394"/>
                      <a:pt x="9653" y="21443"/>
                    </a:cubicBezTo>
                    <a:cubicBezTo>
                      <a:pt x="9593" y="21493"/>
                      <a:pt x="9543" y="21543"/>
                      <a:pt x="9493" y="21593"/>
                    </a:cubicBezTo>
                    <a:cubicBezTo>
                      <a:pt x="9433" y="21633"/>
                      <a:pt x="9393" y="21683"/>
                      <a:pt x="9343" y="21733"/>
                    </a:cubicBezTo>
                    <a:cubicBezTo>
                      <a:pt x="9293" y="21783"/>
                      <a:pt x="9243" y="21843"/>
                      <a:pt x="9193" y="21903"/>
                    </a:cubicBezTo>
                    <a:cubicBezTo>
                      <a:pt x="9153" y="21953"/>
                      <a:pt x="9113" y="22013"/>
                      <a:pt x="9073" y="22073"/>
                    </a:cubicBezTo>
                    <a:lnTo>
                      <a:pt x="9013" y="22163"/>
                    </a:lnTo>
                    <a:cubicBezTo>
                      <a:pt x="8993" y="22202"/>
                      <a:pt x="8973" y="22233"/>
                      <a:pt x="8964" y="22273"/>
                    </a:cubicBezTo>
                    <a:cubicBezTo>
                      <a:pt x="8933" y="22342"/>
                      <a:pt x="8904" y="22413"/>
                      <a:pt x="8884" y="22493"/>
                    </a:cubicBezTo>
                    <a:cubicBezTo>
                      <a:pt x="8864" y="22562"/>
                      <a:pt x="8844" y="22642"/>
                      <a:pt x="8833" y="22722"/>
                    </a:cubicBezTo>
                    <a:cubicBezTo>
                      <a:pt x="8824" y="22862"/>
                      <a:pt x="8813" y="23012"/>
                      <a:pt x="8813" y="23152"/>
                    </a:cubicBezTo>
                    <a:cubicBezTo>
                      <a:pt x="8824" y="23302"/>
                      <a:pt x="8844" y="23452"/>
                      <a:pt x="8884" y="23592"/>
                    </a:cubicBezTo>
                    <a:cubicBezTo>
                      <a:pt x="8904" y="23672"/>
                      <a:pt x="8933" y="23741"/>
                      <a:pt x="8964" y="23821"/>
                    </a:cubicBezTo>
                    <a:cubicBezTo>
                      <a:pt x="8993" y="23881"/>
                      <a:pt x="9024" y="23941"/>
                      <a:pt x="9064" y="24001"/>
                    </a:cubicBezTo>
                    <a:cubicBezTo>
                      <a:pt x="9124" y="24141"/>
                      <a:pt x="9223" y="24261"/>
                      <a:pt x="9323" y="24371"/>
                    </a:cubicBezTo>
                    <a:cubicBezTo>
                      <a:pt x="9433" y="24481"/>
                      <a:pt x="9543" y="24571"/>
                      <a:pt x="9663" y="24660"/>
                    </a:cubicBezTo>
                    <a:cubicBezTo>
                      <a:pt x="9773" y="24751"/>
                      <a:pt x="9903" y="24820"/>
                      <a:pt x="10023" y="24880"/>
                    </a:cubicBezTo>
                    <a:cubicBezTo>
                      <a:pt x="10143" y="24940"/>
                      <a:pt x="10263" y="25000"/>
                      <a:pt x="10383" y="25051"/>
                    </a:cubicBezTo>
                    <a:cubicBezTo>
                      <a:pt x="10522" y="25110"/>
                      <a:pt x="10652" y="25170"/>
                      <a:pt x="10792" y="25220"/>
                    </a:cubicBezTo>
                    <a:cubicBezTo>
                      <a:pt x="10852" y="25250"/>
                      <a:pt x="10922" y="25260"/>
                      <a:pt x="10982" y="25280"/>
                    </a:cubicBezTo>
                    <a:cubicBezTo>
                      <a:pt x="11062" y="25310"/>
                      <a:pt x="11131" y="25330"/>
                      <a:pt x="11211" y="25350"/>
                    </a:cubicBezTo>
                    <a:cubicBezTo>
                      <a:pt x="11351" y="25390"/>
                      <a:pt x="11491" y="25420"/>
                      <a:pt x="11641" y="25450"/>
                    </a:cubicBezTo>
                    <a:cubicBezTo>
                      <a:pt x="11771" y="25480"/>
                      <a:pt x="11911" y="25510"/>
                      <a:pt x="12051" y="25540"/>
                    </a:cubicBezTo>
                    <a:cubicBezTo>
                      <a:pt x="12201" y="25580"/>
                      <a:pt x="12350" y="25590"/>
                      <a:pt x="12501" y="25610"/>
                    </a:cubicBezTo>
                    <a:cubicBezTo>
                      <a:pt x="12641" y="25620"/>
                      <a:pt x="12781" y="25620"/>
                      <a:pt x="12920" y="25620"/>
                    </a:cubicBezTo>
                    <a:cubicBezTo>
                      <a:pt x="13060" y="25630"/>
                      <a:pt x="13200" y="25640"/>
                      <a:pt x="13350" y="25640"/>
                    </a:cubicBezTo>
                    <a:cubicBezTo>
                      <a:pt x="13420" y="25640"/>
                      <a:pt x="13490" y="25640"/>
                      <a:pt x="13560" y="25650"/>
                    </a:cubicBezTo>
                    <a:cubicBezTo>
                      <a:pt x="13629" y="25650"/>
                      <a:pt x="13700" y="25640"/>
                      <a:pt x="13769" y="25640"/>
                    </a:cubicBezTo>
                    <a:cubicBezTo>
                      <a:pt x="13840" y="25630"/>
                      <a:pt x="13920" y="25620"/>
                      <a:pt x="14000" y="25610"/>
                    </a:cubicBezTo>
                    <a:cubicBezTo>
                      <a:pt x="14059" y="25600"/>
                      <a:pt x="14129" y="25580"/>
                      <a:pt x="14199" y="25570"/>
                    </a:cubicBezTo>
                    <a:cubicBezTo>
                      <a:pt x="14339" y="25530"/>
                      <a:pt x="14469" y="25500"/>
                      <a:pt x="14609" y="25470"/>
                    </a:cubicBezTo>
                    <a:cubicBezTo>
                      <a:pt x="14749" y="25430"/>
                      <a:pt x="14888" y="25400"/>
                      <a:pt x="15028" y="25350"/>
                    </a:cubicBezTo>
                    <a:lnTo>
                      <a:pt x="15238" y="25260"/>
                    </a:lnTo>
                    <a:cubicBezTo>
                      <a:pt x="15308" y="25230"/>
                      <a:pt x="15368" y="25200"/>
                      <a:pt x="15428" y="25160"/>
                    </a:cubicBezTo>
                    <a:cubicBezTo>
                      <a:pt x="15558" y="25091"/>
                      <a:pt x="15688" y="25011"/>
                      <a:pt x="15818" y="24931"/>
                    </a:cubicBezTo>
                    <a:cubicBezTo>
                      <a:pt x="15868" y="24891"/>
                      <a:pt x="15928" y="24860"/>
                      <a:pt x="15987" y="24820"/>
                    </a:cubicBezTo>
                    <a:cubicBezTo>
                      <a:pt x="16058" y="24771"/>
                      <a:pt x="16118" y="24720"/>
                      <a:pt x="16187" y="24660"/>
                    </a:cubicBezTo>
                    <a:cubicBezTo>
                      <a:pt x="16238" y="24620"/>
                      <a:pt x="16287" y="24571"/>
                      <a:pt x="16338" y="24521"/>
                    </a:cubicBezTo>
                    <a:cubicBezTo>
                      <a:pt x="16387" y="24481"/>
                      <a:pt x="16438" y="24431"/>
                      <a:pt x="16477" y="24381"/>
                    </a:cubicBezTo>
                    <a:lnTo>
                      <a:pt x="16627" y="24231"/>
                    </a:lnTo>
                    <a:cubicBezTo>
                      <a:pt x="16677" y="24171"/>
                      <a:pt x="16737" y="24101"/>
                      <a:pt x="16777" y="24041"/>
                    </a:cubicBezTo>
                    <a:cubicBezTo>
                      <a:pt x="16817" y="23981"/>
                      <a:pt x="16857" y="23921"/>
                      <a:pt x="16887" y="23861"/>
                    </a:cubicBezTo>
                    <a:cubicBezTo>
                      <a:pt x="16927" y="23792"/>
                      <a:pt x="16957" y="23712"/>
                      <a:pt x="16987" y="23641"/>
                    </a:cubicBezTo>
                    <a:cubicBezTo>
                      <a:pt x="17007" y="23581"/>
                      <a:pt x="17027" y="23521"/>
                      <a:pt x="17047" y="23452"/>
                    </a:cubicBezTo>
                    <a:cubicBezTo>
                      <a:pt x="17057" y="23392"/>
                      <a:pt x="17077" y="23322"/>
                      <a:pt x="17087" y="23262"/>
                    </a:cubicBezTo>
                    <a:cubicBezTo>
                      <a:pt x="17117" y="23102"/>
                      <a:pt x="17137" y="22952"/>
                      <a:pt x="17137" y="22802"/>
                    </a:cubicBezTo>
                    <a:cubicBezTo>
                      <a:pt x="17137" y="22712"/>
                      <a:pt x="17117" y="22633"/>
                      <a:pt x="17107" y="22542"/>
                    </a:cubicBezTo>
                    <a:cubicBezTo>
                      <a:pt x="17097" y="22482"/>
                      <a:pt x="17087" y="22413"/>
                      <a:pt x="17067" y="22342"/>
                    </a:cubicBezTo>
                    <a:cubicBezTo>
                      <a:pt x="17037" y="22193"/>
                      <a:pt x="16977" y="22053"/>
                      <a:pt x="16917" y="21913"/>
                    </a:cubicBezTo>
                    <a:cubicBezTo>
                      <a:pt x="16857" y="21783"/>
                      <a:pt x="16787" y="21663"/>
                      <a:pt x="16707" y="21553"/>
                    </a:cubicBezTo>
                    <a:cubicBezTo>
                      <a:pt x="16657" y="21483"/>
                      <a:pt x="16607" y="21423"/>
                      <a:pt x="16557" y="21354"/>
                    </a:cubicBezTo>
                    <a:cubicBezTo>
                      <a:pt x="16517" y="21303"/>
                      <a:pt x="16477" y="21254"/>
                      <a:pt x="16438" y="21214"/>
                    </a:cubicBezTo>
                    <a:cubicBezTo>
                      <a:pt x="16327" y="21103"/>
                      <a:pt x="16218" y="21003"/>
                      <a:pt x="16087" y="20924"/>
                    </a:cubicBezTo>
                    <a:cubicBezTo>
                      <a:pt x="15967" y="20844"/>
                      <a:pt x="15848" y="20784"/>
                      <a:pt x="15738" y="20714"/>
                    </a:cubicBezTo>
                    <a:cubicBezTo>
                      <a:pt x="15678" y="20684"/>
                      <a:pt x="15618" y="20644"/>
                      <a:pt x="15548" y="20624"/>
                    </a:cubicBezTo>
                    <a:cubicBezTo>
                      <a:pt x="15478" y="20584"/>
                      <a:pt x="15408" y="20554"/>
                      <a:pt x="15328" y="20534"/>
                    </a:cubicBezTo>
                    <a:cubicBezTo>
                      <a:pt x="15208" y="20484"/>
                      <a:pt x="15088" y="20444"/>
                      <a:pt x="14968" y="20414"/>
                    </a:cubicBezTo>
                    <a:cubicBezTo>
                      <a:pt x="14888" y="20394"/>
                      <a:pt x="14808" y="20394"/>
                      <a:pt x="14729" y="20384"/>
                    </a:cubicBezTo>
                    <a:lnTo>
                      <a:pt x="14559" y="20384"/>
                    </a:lnTo>
                    <a:cubicBezTo>
                      <a:pt x="14549" y="20384"/>
                      <a:pt x="14539" y="20374"/>
                      <a:pt x="14529" y="20374"/>
                    </a:cubicBezTo>
                    <a:cubicBezTo>
                      <a:pt x="14459" y="20374"/>
                      <a:pt x="14399" y="20364"/>
                      <a:pt x="14339" y="20364"/>
                    </a:cubicBezTo>
                    <a:cubicBezTo>
                      <a:pt x="14299" y="20364"/>
                      <a:pt x="14249" y="20374"/>
                      <a:pt x="14209" y="20374"/>
                    </a:cubicBezTo>
                    <a:cubicBezTo>
                      <a:pt x="14199" y="20374"/>
                      <a:pt x="14179" y="20384"/>
                      <a:pt x="14169" y="20384"/>
                    </a:cubicBezTo>
                    <a:lnTo>
                      <a:pt x="14169" y="20354"/>
                    </a:lnTo>
                    <a:lnTo>
                      <a:pt x="14169" y="20224"/>
                    </a:lnTo>
                    <a:close/>
                    <a:moveTo>
                      <a:pt x="23152" y="1"/>
                    </a:moveTo>
                    <a:cubicBezTo>
                      <a:pt x="23112" y="1"/>
                      <a:pt x="23072" y="11"/>
                      <a:pt x="23042" y="11"/>
                    </a:cubicBezTo>
                    <a:cubicBezTo>
                      <a:pt x="23002" y="21"/>
                      <a:pt x="22972" y="31"/>
                      <a:pt x="22932" y="41"/>
                    </a:cubicBezTo>
                    <a:lnTo>
                      <a:pt x="22842" y="71"/>
                    </a:lnTo>
                    <a:cubicBezTo>
                      <a:pt x="22772" y="101"/>
                      <a:pt x="22702" y="131"/>
                      <a:pt x="22632" y="171"/>
                    </a:cubicBezTo>
                    <a:cubicBezTo>
                      <a:pt x="22572" y="201"/>
                      <a:pt x="22502" y="221"/>
                      <a:pt x="22442" y="251"/>
                    </a:cubicBezTo>
                    <a:cubicBezTo>
                      <a:pt x="22322" y="311"/>
                      <a:pt x="22213" y="361"/>
                      <a:pt x="22093" y="420"/>
                    </a:cubicBezTo>
                    <a:lnTo>
                      <a:pt x="21733" y="600"/>
                    </a:lnTo>
                    <a:cubicBezTo>
                      <a:pt x="21613" y="660"/>
                      <a:pt x="21493" y="731"/>
                      <a:pt x="21373" y="800"/>
                    </a:cubicBezTo>
                    <a:cubicBezTo>
                      <a:pt x="21263" y="871"/>
                      <a:pt x="21163" y="950"/>
                      <a:pt x="21074" y="1020"/>
                    </a:cubicBezTo>
                    <a:cubicBezTo>
                      <a:pt x="21070" y="1024"/>
                      <a:pt x="21066" y="1027"/>
                      <a:pt x="21063" y="1030"/>
                    </a:cubicBezTo>
                    <a:lnTo>
                      <a:pt x="21063" y="1030"/>
                    </a:lnTo>
                    <a:cubicBezTo>
                      <a:pt x="21063" y="1030"/>
                      <a:pt x="21063" y="1030"/>
                      <a:pt x="21063" y="1030"/>
                    </a:cubicBezTo>
                    <a:cubicBezTo>
                      <a:pt x="21063" y="1031"/>
                      <a:pt x="21062" y="1031"/>
                      <a:pt x="21062" y="1031"/>
                    </a:cubicBezTo>
                    <a:lnTo>
                      <a:pt x="21062" y="1031"/>
                    </a:lnTo>
                    <a:cubicBezTo>
                      <a:pt x="21062" y="1031"/>
                      <a:pt x="21062" y="1031"/>
                      <a:pt x="21063" y="1030"/>
                    </a:cubicBezTo>
                    <a:lnTo>
                      <a:pt x="21063" y="1030"/>
                    </a:lnTo>
                    <a:cubicBezTo>
                      <a:pt x="21053" y="1031"/>
                      <a:pt x="21043" y="1040"/>
                      <a:pt x="21043" y="1040"/>
                    </a:cubicBezTo>
                    <a:cubicBezTo>
                      <a:pt x="21045" y="1040"/>
                      <a:pt x="21047" y="1040"/>
                      <a:pt x="21049" y="1039"/>
                    </a:cubicBezTo>
                    <a:lnTo>
                      <a:pt x="21049" y="1039"/>
                    </a:lnTo>
                    <a:cubicBezTo>
                      <a:pt x="21004" y="1067"/>
                      <a:pt x="20958" y="1103"/>
                      <a:pt x="20903" y="1130"/>
                    </a:cubicBezTo>
                    <a:cubicBezTo>
                      <a:pt x="20843" y="1160"/>
                      <a:pt x="20784" y="1190"/>
                      <a:pt x="20734" y="1220"/>
                    </a:cubicBezTo>
                    <a:cubicBezTo>
                      <a:pt x="20604" y="1290"/>
                      <a:pt x="20484" y="1350"/>
                      <a:pt x="20364" y="1420"/>
                    </a:cubicBezTo>
                    <a:cubicBezTo>
                      <a:pt x="20254" y="1490"/>
                      <a:pt x="20134" y="1560"/>
                      <a:pt x="20015" y="1610"/>
                    </a:cubicBezTo>
                    <a:cubicBezTo>
                      <a:pt x="19884" y="1679"/>
                      <a:pt x="19755" y="1730"/>
                      <a:pt x="19635" y="1790"/>
                    </a:cubicBezTo>
                    <a:cubicBezTo>
                      <a:pt x="19385" y="1910"/>
                      <a:pt x="19135" y="2039"/>
                      <a:pt x="18885" y="2159"/>
                    </a:cubicBezTo>
                    <a:cubicBezTo>
                      <a:pt x="18765" y="2219"/>
                      <a:pt x="18636" y="2279"/>
                      <a:pt x="18505" y="2339"/>
                    </a:cubicBezTo>
                    <a:cubicBezTo>
                      <a:pt x="18376" y="2389"/>
                      <a:pt x="18256" y="2449"/>
                      <a:pt x="18126" y="2509"/>
                    </a:cubicBezTo>
                    <a:cubicBezTo>
                      <a:pt x="17886" y="2629"/>
                      <a:pt x="17656" y="2749"/>
                      <a:pt x="17406" y="2849"/>
                    </a:cubicBezTo>
                    <a:cubicBezTo>
                      <a:pt x="17277" y="2909"/>
                      <a:pt x="17147" y="2958"/>
                      <a:pt x="17027" y="3009"/>
                    </a:cubicBezTo>
                    <a:cubicBezTo>
                      <a:pt x="16897" y="3058"/>
                      <a:pt x="16767" y="3118"/>
                      <a:pt x="16637" y="3189"/>
                    </a:cubicBezTo>
                    <a:cubicBezTo>
                      <a:pt x="16507" y="3249"/>
                      <a:pt x="16387" y="3309"/>
                      <a:pt x="16258" y="3368"/>
                    </a:cubicBezTo>
                    <a:cubicBezTo>
                      <a:pt x="16147" y="3428"/>
                      <a:pt x="16038" y="3488"/>
                      <a:pt x="15918" y="3538"/>
                    </a:cubicBezTo>
                    <a:cubicBezTo>
                      <a:pt x="15818" y="3588"/>
                      <a:pt x="15718" y="3638"/>
                      <a:pt x="15608" y="3678"/>
                    </a:cubicBezTo>
                    <a:cubicBezTo>
                      <a:pt x="15518" y="3718"/>
                      <a:pt x="15428" y="3748"/>
                      <a:pt x="15338" y="3788"/>
                    </a:cubicBezTo>
                    <a:cubicBezTo>
                      <a:pt x="15248" y="3828"/>
                      <a:pt x="15168" y="3878"/>
                      <a:pt x="15079" y="3918"/>
                    </a:cubicBezTo>
                    <a:cubicBezTo>
                      <a:pt x="14999" y="3968"/>
                      <a:pt x="14919" y="4008"/>
                      <a:pt x="14828" y="4057"/>
                    </a:cubicBezTo>
                    <a:cubicBezTo>
                      <a:pt x="14788" y="4018"/>
                      <a:pt x="14729" y="3978"/>
                      <a:pt x="14679" y="3948"/>
                    </a:cubicBezTo>
                    <a:cubicBezTo>
                      <a:pt x="14649" y="3928"/>
                      <a:pt x="14609" y="3918"/>
                      <a:pt x="14579" y="3898"/>
                    </a:cubicBezTo>
                    <a:cubicBezTo>
                      <a:pt x="14559" y="3888"/>
                      <a:pt x="14529" y="3888"/>
                      <a:pt x="14509" y="3888"/>
                    </a:cubicBezTo>
                    <a:cubicBezTo>
                      <a:pt x="14579" y="3648"/>
                      <a:pt x="14629" y="3398"/>
                      <a:pt x="14679" y="3149"/>
                    </a:cubicBezTo>
                    <a:cubicBezTo>
                      <a:pt x="14709" y="2998"/>
                      <a:pt x="14749" y="2849"/>
                      <a:pt x="14768" y="2699"/>
                    </a:cubicBezTo>
                    <a:cubicBezTo>
                      <a:pt x="14788" y="2609"/>
                      <a:pt x="14799" y="2519"/>
                      <a:pt x="14808" y="2429"/>
                    </a:cubicBezTo>
                    <a:cubicBezTo>
                      <a:pt x="14808" y="2359"/>
                      <a:pt x="14808" y="2279"/>
                      <a:pt x="14819" y="2209"/>
                    </a:cubicBezTo>
                    <a:cubicBezTo>
                      <a:pt x="14828" y="2129"/>
                      <a:pt x="14828" y="2039"/>
                      <a:pt x="14839" y="1959"/>
                    </a:cubicBezTo>
                    <a:cubicBezTo>
                      <a:pt x="14848" y="1879"/>
                      <a:pt x="14859" y="1810"/>
                      <a:pt x="14868" y="1739"/>
                    </a:cubicBezTo>
                    <a:cubicBezTo>
                      <a:pt x="14879" y="1590"/>
                      <a:pt x="14879" y="1430"/>
                      <a:pt x="14888" y="1280"/>
                    </a:cubicBezTo>
                    <a:lnTo>
                      <a:pt x="14888" y="1080"/>
                    </a:lnTo>
                    <a:cubicBezTo>
                      <a:pt x="14879" y="1030"/>
                      <a:pt x="14868" y="970"/>
                      <a:pt x="14859" y="920"/>
                    </a:cubicBezTo>
                    <a:cubicBezTo>
                      <a:pt x="14859" y="910"/>
                      <a:pt x="14848" y="891"/>
                      <a:pt x="14839" y="880"/>
                    </a:cubicBezTo>
                    <a:cubicBezTo>
                      <a:pt x="14839" y="851"/>
                      <a:pt x="14828" y="831"/>
                      <a:pt x="14819" y="811"/>
                    </a:cubicBezTo>
                    <a:cubicBezTo>
                      <a:pt x="14799" y="780"/>
                      <a:pt x="14768" y="751"/>
                      <a:pt x="14749" y="720"/>
                    </a:cubicBezTo>
                    <a:cubicBezTo>
                      <a:pt x="14729" y="691"/>
                      <a:pt x="14699" y="671"/>
                      <a:pt x="14669" y="651"/>
                    </a:cubicBezTo>
                    <a:cubicBezTo>
                      <a:pt x="14629" y="611"/>
                      <a:pt x="14589" y="580"/>
                      <a:pt x="14549" y="551"/>
                    </a:cubicBezTo>
                    <a:cubicBezTo>
                      <a:pt x="14459" y="491"/>
                      <a:pt x="14359" y="451"/>
                      <a:pt x="14259" y="420"/>
                    </a:cubicBezTo>
                    <a:cubicBezTo>
                      <a:pt x="14189" y="391"/>
                      <a:pt x="14119" y="371"/>
                      <a:pt x="14039" y="351"/>
                    </a:cubicBezTo>
                    <a:cubicBezTo>
                      <a:pt x="13949" y="331"/>
                      <a:pt x="13860" y="311"/>
                      <a:pt x="13769" y="311"/>
                    </a:cubicBezTo>
                    <a:cubicBezTo>
                      <a:pt x="13700" y="301"/>
                      <a:pt x="13629" y="301"/>
                      <a:pt x="13560" y="301"/>
                    </a:cubicBezTo>
                    <a:lnTo>
                      <a:pt x="13330" y="301"/>
                    </a:lnTo>
                    <a:cubicBezTo>
                      <a:pt x="13170" y="311"/>
                      <a:pt x="13010" y="331"/>
                      <a:pt x="12850" y="371"/>
                    </a:cubicBezTo>
                    <a:cubicBezTo>
                      <a:pt x="12781" y="381"/>
                      <a:pt x="12710" y="401"/>
                      <a:pt x="12641" y="420"/>
                    </a:cubicBezTo>
                    <a:cubicBezTo>
                      <a:pt x="12561" y="451"/>
                      <a:pt x="12481" y="471"/>
                      <a:pt x="12410" y="511"/>
                    </a:cubicBezTo>
                    <a:cubicBezTo>
                      <a:pt x="12301" y="551"/>
                      <a:pt x="12201" y="600"/>
                      <a:pt x="12111" y="651"/>
                    </a:cubicBezTo>
                    <a:cubicBezTo>
                      <a:pt x="12041" y="671"/>
                      <a:pt x="11981" y="680"/>
                      <a:pt x="11911" y="700"/>
                    </a:cubicBezTo>
                    <a:cubicBezTo>
                      <a:pt x="11841" y="720"/>
                      <a:pt x="11771" y="751"/>
                      <a:pt x="11701" y="780"/>
                    </a:cubicBezTo>
                    <a:cubicBezTo>
                      <a:pt x="11621" y="811"/>
                      <a:pt x="11551" y="840"/>
                      <a:pt x="11482" y="880"/>
                    </a:cubicBezTo>
                    <a:cubicBezTo>
                      <a:pt x="11442" y="910"/>
                      <a:pt x="11411" y="930"/>
                      <a:pt x="11382" y="960"/>
                    </a:cubicBezTo>
                    <a:cubicBezTo>
                      <a:pt x="11311" y="1020"/>
                      <a:pt x="11262" y="1120"/>
                      <a:pt x="11242" y="1200"/>
                    </a:cubicBezTo>
                    <a:cubicBezTo>
                      <a:pt x="11231" y="1250"/>
                      <a:pt x="11222" y="1310"/>
                      <a:pt x="11222" y="1360"/>
                    </a:cubicBezTo>
                    <a:cubicBezTo>
                      <a:pt x="11211" y="1400"/>
                      <a:pt x="11211" y="1440"/>
                      <a:pt x="11211" y="1480"/>
                    </a:cubicBezTo>
                    <a:cubicBezTo>
                      <a:pt x="11222" y="1560"/>
                      <a:pt x="11231" y="1630"/>
                      <a:pt x="11231" y="1710"/>
                    </a:cubicBezTo>
                    <a:cubicBezTo>
                      <a:pt x="11251" y="1859"/>
                      <a:pt x="11262" y="2010"/>
                      <a:pt x="11271" y="2169"/>
                    </a:cubicBezTo>
                    <a:cubicBezTo>
                      <a:pt x="11282" y="2329"/>
                      <a:pt x="11322" y="2499"/>
                      <a:pt x="11351" y="2659"/>
                    </a:cubicBezTo>
                    <a:cubicBezTo>
                      <a:pt x="11382" y="2799"/>
                      <a:pt x="11402" y="2949"/>
                      <a:pt x="11431" y="3089"/>
                    </a:cubicBezTo>
                    <a:cubicBezTo>
                      <a:pt x="11462" y="3238"/>
                      <a:pt x="11502" y="3378"/>
                      <a:pt x="11542" y="3528"/>
                    </a:cubicBezTo>
                    <a:cubicBezTo>
                      <a:pt x="11562" y="3598"/>
                      <a:pt x="11582" y="3668"/>
                      <a:pt x="11611" y="3738"/>
                    </a:cubicBezTo>
                    <a:cubicBezTo>
                      <a:pt x="11631" y="3808"/>
                      <a:pt x="11651" y="3878"/>
                      <a:pt x="11671" y="3938"/>
                    </a:cubicBezTo>
                    <a:cubicBezTo>
                      <a:pt x="11681" y="3958"/>
                      <a:pt x="11691" y="3968"/>
                      <a:pt x="11691" y="3988"/>
                    </a:cubicBezTo>
                    <a:cubicBezTo>
                      <a:pt x="11582" y="4038"/>
                      <a:pt x="11462" y="4088"/>
                      <a:pt x="11351" y="4148"/>
                    </a:cubicBezTo>
                    <a:cubicBezTo>
                      <a:pt x="11291" y="4168"/>
                      <a:pt x="11242" y="4197"/>
                      <a:pt x="11182" y="4228"/>
                    </a:cubicBezTo>
                    <a:cubicBezTo>
                      <a:pt x="11112" y="4277"/>
                      <a:pt x="11062" y="4337"/>
                      <a:pt x="11032" y="4417"/>
                    </a:cubicBezTo>
                    <a:cubicBezTo>
                      <a:pt x="10992" y="4497"/>
                      <a:pt x="10972" y="4597"/>
                      <a:pt x="10952" y="4687"/>
                    </a:cubicBezTo>
                    <a:cubicBezTo>
                      <a:pt x="10902" y="4957"/>
                      <a:pt x="10882" y="5237"/>
                      <a:pt x="10902" y="5516"/>
                    </a:cubicBezTo>
                    <a:cubicBezTo>
                      <a:pt x="10912" y="5607"/>
                      <a:pt x="10922" y="5696"/>
                      <a:pt x="10932" y="5776"/>
                    </a:cubicBezTo>
                    <a:cubicBezTo>
                      <a:pt x="10942" y="5816"/>
                      <a:pt x="10952" y="5856"/>
                      <a:pt x="10962" y="5906"/>
                    </a:cubicBezTo>
                    <a:cubicBezTo>
                      <a:pt x="10972" y="5956"/>
                      <a:pt x="10982" y="6016"/>
                      <a:pt x="11012" y="6056"/>
                    </a:cubicBezTo>
                    <a:lnTo>
                      <a:pt x="11072" y="6116"/>
                    </a:lnTo>
                    <a:cubicBezTo>
                      <a:pt x="11082" y="6116"/>
                      <a:pt x="11082" y="6116"/>
                      <a:pt x="11082" y="6126"/>
                    </a:cubicBezTo>
                    <a:cubicBezTo>
                      <a:pt x="10992" y="6196"/>
                      <a:pt x="10912" y="6266"/>
                      <a:pt x="10812" y="6336"/>
                    </a:cubicBezTo>
                    <a:cubicBezTo>
                      <a:pt x="10712" y="6406"/>
                      <a:pt x="10612" y="6486"/>
                      <a:pt x="10512" y="6555"/>
                    </a:cubicBezTo>
                    <a:lnTo>
                      <a:pt x="10212" y="6766"/>
                    </a:lnTo>
                    <a:cubicBezTo>
                      <a:pt x="10112" y="6835"/>
                      <a:pt x="10003" y="6906"/>
                      <a:pt x="9903" y="6985"/>
                    </a:cubicBezTo>
                    <a:lnTo>
                      <a:pt x="9573" y="7225"/>
                    </a:lnTo>
                    <a:cubicBezTo>
                      <a:pt x="9373" y="7365"/>
                      <a:pt x="9173" y="7515"/>
                      <a:pt x="8973" y="7655"/>
                    </a:cubicBezTo>
                    <a:cubicBezTo>
                      <a:pt x="8773" y="7805"/>
                      <a:pt x="8564" y="7945"/>
                      <a:pt x="8354" y="8105"/>
                    </a:cubicBezTo>
                    <a:cubicBezTo>
                      <a:pt x="8254" y="8174"/>
                      <a:pt x="8164" y="8254"/>
                      <a:pt x="8054" y="8324"/>
                    </a:cubicBezTo>
                    <a:cubicBezTo>
                      <a:pt x="7965" y="8394"/>
                      <a:pt x="7854" y="8454"/>
                      <a:pt x="7754" y="8524"/>
                    </a:cubicBezTo>
                    <a:cubicBezTo>
                      <a:pt x="7545" y="8654"/>
                      <a:pt x="7335" y="8794"/>
                      <a:pt x="7125" y="8924"/>
                    </a:cubicBezTo>
                    <a:cubicBezTo>
                      <a:pt x="6905" y="9064"/>
                      <a:pt x="6695" y="9204"/>
                      <a:pt x="6486" y="9344"/>
                    </a:cubicBezTo>
                    <a:cubicBezTo>
                      <a:pt x="6276" y="9473"/>
                      <a:pt x="6076" y="9613"/>
                      <a:pt x="5866" y="9743"/>
                    </a:cubicBezTo>
                    <a:cubicBezTo>
                      <a:pt x="5756" y="9803"/>
                      <a:pt x="5646" y="9873"/>
                      <a:pt x="5536" y="9933"/>
                    </a:cubicBezTo>
                    <a:cubicBezTo>
                      <a:pt x="5436" y="10003"/>
                      <a:pt x="5327" y="10073"/>
                      <a:pt x="5216" y="10143"/>
                    </a:cubicBezTo>
                    <a:cubicBezTo>
                      <a:pt x="5007" y="10272"/>
                      <a:pt x="4797" y="10392"/>
                      <a:pt x="4587" y="10512"/>
                    </a:cubicBezTo>
                    <a:cubicBezTo>
                      <a:pt x="4477" y="10582"/>
                      <a:pt x="4377" y="10642"/>
                      <a:pt x="4268" y="10712"/>
                    </a:cubicBezTo>
                    <a:cubicBezTo>
                      <a:pt x="4168" y="10782"/>
                      <a:pt x="4068" y="10862"/>
                      <a:pt x="3957" y="10932"/>
                    </a:cubicBezTo>
                    <a:cubicBezTo>
                      <a:pt x="3858" y="11012"/>
                      <a:pt x="3748" y="11082"/>
                      <a:pt x="3648" y="11152"/>
                    </a:cubicBezTo>
                    <a:cubicBezTo>
                      <a:pt x="3538" y="11222"/>
                      <a:pt x="3438" y="11302"/>
                      <a:pt x="3328" y="11371"/>
                    </a:cubicBezTo>
                    <a:lnTo>
                      <a:pt x="3029" y="11611"/>
                    </a:lnTo>
                    <a:cubicBezTo>
                      <a:pt x="2929" y="11691"/>
                      <a:pt x="2829" y="11782"/>
                      <a:pt x="2738" y="11871"/>
                    </a:cubicBezTo>
                    <a:cubicBezTo>
                      <a:pt x="2639" y="11961"/>
                      <a:pt x="2559" y="12071"/>
                      <a:pt x="2519" y="12201"/>
                    </a:cubicBezTo>
                    <a:cubicBezTo>
                      <a:pt x="2509" y="12241"/>
                      <a:pt x="2509" y="12281"/>
                      <a:pt x="2509" y="12321"/>
                    </a:cubicBezTo>
                    <a:cubicBezTo>
                      <a:pt x="2509" y="12371"/>
                      <a:pt x="2519" y="12411"/>
                      <a:pt x="2539" y="12451"/>
                    </a:cubicBezTo>
                    <a:cubicBezTo>
                      <a:pt x="2559" y="12541"/>
                      <a:pt x="2609" y="12610"/>
                      <a:pt x="2689" y="12661"/>
                    </a:cubicBezTo>
                    <a:cubicBezTo>
                      <a:pt x="2778" y="12729"/>
                      <a:pt x="2886" y="12755"/>
                      <a:pt x="2997" y="12755"/>
                    </a:cubicBezTo>
                    <a:cubicBezTo>
                      <a:pt x="3047" y="12755"/>
                      <a:pt x="3098" y="12750"/>
                      <a:pt x="3149" y="12741"/>
                    </a:cubicBezTo>
                    <a:lnTo>
                      <a:pt x="3149" y="12741"/>
                    </a:lnTo>
                    <a:cubicBezTo>
                      <a:pt x="3138" y="12770"/>
                      <a:pt x="3129" y="12810"/>
                      <a:pt x="3118" y="12841"/>
                    </a:cubicBezTo>
                    <a:cubicBezTo>
                      <a:pt x="3098" y="12910"/>
                      <a:pt x="3089" y="12981"/>
                      <a:pt x="3069" y="13050"/>
                    </a:cubicBezTo>
                    <a:cubicBezTo>
                      <a:pt x="3029" y="13190"/>
                      <a:pt x="2978" y="13330"/>
                      <a:pt x="2929" y="13470"/>
                    </a:cubicBezTo>
                    <a:cubicBezTo>
                      <a:pt x="2889" y="13610"/>
                      <a:pt x="2838" y="13760"/>
                      <a:pt x="2798" y="13900"/>
                    </a:cubicBezTo>
                    <a:cubicBezTo>
                      <a:pt x="2749" y="14040"/>
                      <a:pt x="2718" y="14189"/>
                      <a:pt x="2678" y="14329"/>
                    </a:cubicBezTo>
                    <a:cubicBezTo>
                      <a:pt x="2609" y="14609"/>
                      <a:pt x="2519" y="14879"/>
                      <a:pt x="2429" y="15159"/>
                    </a:cubicBezTo>
                    <a:cubicBezTo>
                      <a:pt x="2339" y="15438"/>
                      <a:pt x="2249" y="15728"/>
                      <a:pt x="2149" y="16008"/>
                    </a:cubicBezTo>
                    <a:cubicBezTo>
                      <a:pt x="2049" y="16278"/>
                      <a:pt x="1949" y="16547"/>
                      <a:pt x="1870" y="16827"/>
                    </a:cubicBezTo>
                    <a:cubicBezTo>
                      <a:pt x="1830" y="16967"/>
                      <a:pt x="1790" y="17117"/>
                      <a:pt x="1739" y="17257"/>
                    </a:cubicBezTo>
                    <a:cubicBezTo>
                      <a:pt x="1699" y="17386"/>
                      <a:pt x="1659" y="17526"/>
                      <a:pt x="1610" y="17666"/>
                    </a:cubicBezTo>
                    <a:cubicBezTo>
                      <a:pt x="1570" y="17797"/>
                      <a:pt x="1519" y="17936"/>
                      <a:pt x="1470" y="18066"/>
                    </a:cubicBezTo>
                    <a:cubicBezTo>
                      <a:pt x="1420" y="18206"/>
                      <a:pt x="1380" y="18336"/>
                      <a:pt x="1340" y="18476"/>
                    </a:cubicBezTo>
                    <a:cubicBezTo>
                      <a:pt x="1290" y="18605"/>
                      <a:pt x="1250" y="18736"/>
                      <a:pt x="1210" y="18865"/>
                    </a:cubicBezTo>
                    <a:lnTo>
                      <a:pt x="1060" y="19285"/>
                    </a:lnTo>
                    <a:cubicBezTo>
                      <a:pt x="960" y="19555"/>
                      <a:pt x="850" y="19815"/>
                      <a:pt x="750" y="20084"/>
                    </a:cubicBezTo>
                    <a:cubicBezTo>
                      <a:pt x="700" y="20204"/>
                      <a:pt x="660" y="20334"/>
                      <a:pt x="631" y="20454"/>
                    </a:cubicBezTo>
                    <a:cubicBezTo>
                      <a:pt x="591" y="20584"/>
                      <a:pt x="540" y="20714"/>
                      <a:pt x="500" y="20844"/>
                    </a:cubicBezTo>
                    <a:cubicBezTo>
                      <a:pt x="451" y="20974"/>
                      <a:pt x="411" y="21103"/>
                      <a:pt x="371" y="21234"/>
                    </a:cubicBezTo>
                    <a:cubicBezTo>
                      <a:pt x="360" y="21254"/>
                      <a:pt x="351" y="21283"/>
                      <a:pt x="351" y="21303"/>
                    </a:cubicBezTo>
                    <a:cubicBezTo>
                      <a:pt x="340" y="21323"/>
                      <a:pt x="320" y="21343"/>
                      <a:pt x="311" y="21363"/>
                    </a:cubicBezTo>
                    <a:cubicBezTo>
                      <a:pt x="280" y="21403"/>
                      <a:pt x="260" y="21454"/>
                      <a:pt x="241" y="21503"/>
                    </a:cubicBezTo>
                    <a:cubicBezTo>
                      <a:pt x="221" y="21543"/>
                      <a:pt x="201" y="21593"/>
                      <a:pt x="181" y="21633"/>
                    </a:cubicBezTo>
                    <a:lnTo>
                      <a:pt x="181" y="21643"/>
                    </a:lnTo>
                    <a:cubicBezTo>
                      <a:pt x="161" y="21693"/>
                      <a:pt x="131" y="21743"/>
                      <a:pt x="111" y="21803"/>
                    </a:cubicBezTo>
                    <a:cubicBezTo>
                      <a:pt x="91" y="21853"/>
                      <a:pt x="81" y="21893"/>
                      <a:pt x="61" y="21943"/>
                    </a:cubicBezTo>
                    <a:cubicBezTo>
                      <a:pt x="41" y="22033"/>
                      <a:pt x="31" y="22123"/>
                      <a:pt x="21" y="22213"/>
                    </a:cubicBezTo>
                    <a:cubicBezTo>
                      <a:pt x="21" y="22253"/>
                      <a:pt x="11" y="22293"/>
                      <a:pt x="11" y="22322"/>
                    </a:cubicBezTo>
                    <a:cubicBezTo>
                      <a:pt x="1" y="22433"/>
                      <a:pt x="1" y="22533"/>
                      <a:pt x="1" y="22642"/>
                    </a:cubicBezTo>
                    <a:lnTo>
                      <a:pt x="1" y="22812"/>
                    </a:lnTo>
                    <a:cubicBezTo>
                      <a:pt x="1" y="22872"/>
                      <a:pt x="11" y="22932"/>
                      <a:pt x="21" y="22992"/>
                    </a:cubicBezTo>
                    <a:cubicBezTo>
                      <a:pt x="41" y="23092"/>
                      <a:pt x="81" y="23202"/>
                      <a:pt x="101" y="23302"/>
                    </a:cubicBezTo>
                    <a:cubicBezTo>
                      <a:pt x="131" y="23412"/>
                      <a:pt x="161" y="23512"/>
                      <a:pt x="191" y="23612"/>
                    </a:cubicBezTo>
                    <a:cubicBezTo>
                      <a:pt x="221" y="23672"/>
                      <a:pt x="241" y="23732"/>
                      <a:pt x="271" y="23781"/>
                    </a:cubicBezTo>
                    <a:cubicBezTo>
                      <a:pt x="300" y="23832"/>
                      <a:pt x="320" y="23872"/>
                      <a:pt x="351" y="23921"/>
                    </a:cubicBezTo>
                    <a:cubicBezTo>
                      <a:pt x="411" y="24011"/>
                      <a:pt x="460" y="24111"/>
                      <a:pt x="520" y="24201"/>
                    </a:cubicBezTo>
                    <a:cubicBezTo>
                      <a:pt x="591" y="24291"/>
                      <a:pt x="671" y="24371"/>
                      <a:pt x="750" y="24451"/>
                    </a:cubicBezTo>
                    <a:cubicBezTo>
                      <a:pt x="790" y="24501"/>
                      <a:pt x="830" y="24541"/>
                      <a:pt x="870" y="24581"/>
                    </a:cubicBezTo>
                    <a:cubicBezTo>
                      <a:pt x="910" y="24620"/>
                      <a:pt x="940" y="24660"/>
                      <a:pt x="980" y="24691"/>
                    </a:cubicBezTo>
                    <a:cubicBezTo>
                      <a:pt x="1040" y="24731"/>
                      <a:pt x="1090" y="24771"/>
                      <a:pt x="1150" y="24800"/>
                    </a:cubicBezTo>
                    <a:cubicBezTo>
                      <a:pt x="1190" y="24831"/>
                      <a:pt x="1240" y="24851"/>
                      <a:pt x="1290" y="24880"/>
                    </a:cubicBezTo>
                    <a:lnTo>
                      <a:pt x="1590" y="25031"/>
                    </a:lnTo>
                    <a:cubicBezTo>
                      <a:pt x="1639" y="25060"/>
                      <a:pt x="1690" y="25080"/>
                      <a:pt x="1750" y="25110"/>
                    </a:cubicBezTo>
                    <a:cubicBezTo>
                      <a:pt x="1799" y="25140"/>
                      <a:pt x="1859" y="25160"/>
                      <a:pt x="1919" y="25190"/>
                    </a:cubicBezTo>
                    <a:cubicBezTo>
                      <a:pt x="2029" y="25230"/>
                      <a:pt x="2129" y="25260"/>
                      <a:pt x="2239" y="25280"/>
                    </a:cubicBezTo>
                    <a:cubicBezTo>
                      <a:pt x="2349" y="25310"/>
                      <a:pt x="2449" y="25340"/>
                      <a:pt x="2549" y="25380"/>
                    </a:cubicBezTo>
                    <a:cubicBezTo>
                      <a:pt x="2649" y="25420"/>
                      <a:pt x="2749" y="25460"/>
                      <a:pt x="2858" y="25470"/>
                    </a:cubicBezTo>
                    <a:cubicBezTo>
                      <a:pt x="2918" y="25490"/>
                      <a:pt x="2989" y="25500"/>
                      <a:pt x="3058" y="25500"/>
                    </a:cubicBezTo>
                    <a:cubicBezTo>
                      <a:pt x="3109" y="25510"/>
                      <a:pt x="3168" y="25510"/>
                      <a:pt x="3218" y="25520"/>
                    </a:cubicBezTo>
                    <a:cubicBezTo>
                      <a:pt x="3268" y="25520"/>
                      <a:pt x="3318" y="25530"/>
                      <a:pt x="3368" y="25530"/>
                    </a:cubicBezTo>
                    <a:cubicBezTo>
                      <a:pt x="3488" y="25550"/>
                      <a:pt x="3598" y="25570"/>
                      <a:pt x="3708" y="25580"/>
                    </a:cubicBezTo>
                    <a:cubicBezTo>
                      <a:pt x="3818" y="25600"/>
                      <a:pt x="3928" y="25600"/>
                      <a:pt x="4037" y="25610"/>
                    </a:cubicBezTo>
                    <a:cubicBezTo>
                      <a:pt x="4148" y="25610"/>
                      <a:pt x="4257" y="25610"/>
                      <a:pt x="4367" y="25600"/>
                    </a:cubicBezTo>
                    <a:cubicBezTo>
                      <a:pt x="4477" y="25600"/>
                      <a:pt x="4577" y="25590"/>
                      <a:pt x="4677" y="25580"/>
                    </a:cubicBezTo>
                    <a:cubicBezTo>
                      <a:pt x="4747" y="25570"/>
                      <a:pt x="4807" y="25560"/>
                      <a:pt x="4877" y="25550"/>
                    </a:cubicBezTo>
                    <a:cubicBezTo>
                      <a:pt x="4927" y="25540"/>
                      <a:pt x="4987" y="25530"/>
                      <a:pt x="5047" y="25510"/>
                    </a:cubicBezTo>
                    <a:cubicBezTo>
                      <a:pt x="5147" y="25490"/>
                      <a:pt x="5247" y="25450"/>
                      <a:pt x="5347" y="25420"/>
                    </a:cubicBezTo>
                    <a:cubicBezTo>
                      <a:pt x="5447" y="25380"/>
                      <a:pt x="5556" y="25340"/>
                      <a:pt x="5656" y="25300"/>
                    </a:cubicBezTo>
                    <a:lnTo>
                      <a:pt x="5986" y="25150"/>
                    </a:lnTo>
                    <a:cubicBezTo>
                      <a:pt x="6086" y="25100"/>
                      <a:pt x="6186" y="25051"/>
                      <a:pt x="6276" y="24991"/>
                    </a:cubicBezTo>
                    <a:cubicBezTo>
                      <a:pt x="6366" y="24931"/>
                      <a:pt x="6455" y="24871"/>
                      <a:pt x="6546" y="24800"/>
                    </a:cubicBezTo>
                    <a:cubicBezTo>
                      <a:pt x="6595" y="24760"/>
                      <a:pt x="6655" y="24720"/>
                      <a:pt x="6706" y="24680"/>
                    </a:cubicBezTo>
                    <a:cubicBezTo>
                      <a:pt x="6746" y="24651"/>
                      <a:pt x="6785" y="24611"/>
                      <a:pt x="6825" y="24561"/>
                    </a:cubicBezTo>
                    <a:cubicBezTo>
                      <a:pt x="6905" y="24481"/>
                      <a:pt x="6975" y="24381"/>
                      <a:pt x="7045" y="24291"/>
                    </a:cubicBezTo>
                    <a:cubicBezTo>
                      <a:pt x="7175" y="24111"/>
                      <a:pt x="7285" y="23921"/>
                      <a:pt x="7385" y="23721"/>
                    </a:cubicBezTo>
                    <a:cubicBezTo>
                      <a:pt x="7435" y="23612"/>
                      <a:pt x="7485" y="23501"/>
                      <a:pt x="7514" y="23392"/>
                    </a:cubicBezTo>
                    <a:cubicBezTo>
                      <a:pt x="7554" y="23292"/>
                      <a:pt x="7574" y="23182"/>
                      <a:pt x="7605" y="23082"/>
                    </a:cubicBezTo>
                    <a:cubicBezTo>
                      <a:pt x="7614" y="23022"/>
                      <a:pt x="7625" y="22962"/>
                      <a:pt x="7634" y="22912"/>
                    </a:cubicBezTo>
                    <a:cubicBezTo>
                      <a:pt x="7654" y="22852"/>
                      <a:pt x="7665" y="22792"/>
                      <a:pt x="7665" y="22732"/>
                    </a:cubicBezTo>
                    <a:cubicBezTo>
                      <a:pt x="7674" y="22673"/>
                      <a:pt x="7685" y="22613"/>
                      <a:pt x="7685" y="22553"/>
                    </a:cubicBezTo>
                    <a:cubicBezTo>
                      <a:pt x="7694" y="22493"/>
                      <a:pt x="7685" y="22433"/>
                      <a:pt x="7685" y="22382"/>
                    </a:cubicBezTo>
                    <a:cubicBezTo>
                      <a:pt x="7685" y="22242"/>
                      <a:pt x="7685" y="22103"/>
                      <a:pt x="7645" y="21963"/>
                    </a:cubicBezTo>
                    <a:cubicBezTo>
                      <a:pt x="7634" y="21913"/>
                      <a:pt x="7614" y="21863"/>
                      <a:pt x="7594" y="21803"/>
                    </a:cubicBezTo>
                    <a:cubicBezTo>
                      <a:pt x="7574" y="21753"/>
                      <a:pt x="7565" y="21713"/>
                      <a:pt x="7545" y="21663"/>
                    </a:cubicBezTo>
                    <a:cubicBezTo>
                      <a:pt x="7514" y="21603"/>
                      <a:pt x="7495" y="21543"/>
                      <a:pt x="7465" y="21483"/>
                    </a:cubicBezTo>
                    <a:cubicBezTo>
                      <a:pt x="7435" y="21434"/>
                      <a:pt x="7415" y="21383"/>
                      <a:pt x="7385" y="21343"/>
                    </a:cubicBezTo>
                    <a:cubicBezTo>
                      <a:pt x="7345" y="21283"/>
                      <a:pt x="7295" y="21223"/>
                      <a:pt x="7255" y="21163"/>
                    </a:cubicBezTo>
                    <a:cubicBezTo>
                      <a:pt x="7245" y="21134"/>
                      <a:pt x="7225" y="21094"/>
                      <a:pt x="7215" y="21063"/>
                    </a:cubicBezTo>
                    <a:lnTo>
                      <a:pt x="7155" y="20884"/>
                    </a:lnTo>
                    <a:cubicBezTo>
                      <a:pt x="7135" y="20824"/>
                      <a:pt x="7125" y="20764"/>
                      <a:pt x="7105" y="20704"/>
                    </a:cubicBezTo>
                    <a:cubicBezTo>
                      <a:pt x="7085" y="20574"/>
                      <a:pt x="7065" y="20454"/>
                      <a:pt x="7025" y="20334"/>
                    </a:cubicBezTo>
                    <a:cubicBezTo>
                      <a:pt x="7005" y="20274"/>
                      <a:pt x="6975" y="20215"/>
                      <a:pt x="6955" y="20155"/>
                    </a:cubicBezTo>
                    <a:cubicBezTo>
                      <a:pt x="6935" y="20095"/>
                      <a:pt x="6915" y="20024"/>
                      <a:pt x="6885" y="19964"/>
                    </a:cubicBezTo>
                    <a:cubicBezTo>
                      <a:pt x="6855" y="19875"/>
                      <a:pt x="6805" y="19784"/>
                      <a:pt x="6766" y="19695"/>
                    </a:cubicBezTo>
                    <a:cubicBezTo>
                      <a:pt x="6726" y="19615"/>
                      <a:pt x="6686" y="19535"/>
                      <a:pt x="6646" y="19445"/>
                    </a:cubicBezTo>
                    <a:lnTo>
                      <a:pt x="6435" y="18996"/>
                    </a:lnTo>
                    <a:cubicBezTo>
                      <a:pt x="6335" y="18736"/>
                      <a:pt x="6246" y="18466"/>
                      <a:pt x="6156" y="18206"/>
                    </a:cubicBezTo>
                    <a:cubicBezTo>
                      <a:pt x="6116" y="18066"/>
                      <a:pt x="6056" y="17936"/>
                      <a:pt x="6006" y="17797"/>
                    </a:cubicBezTo>
                    <a:cubicBezTo>
                      <a:pt x="5956" y="17666"/>
                      <a:pt x="5916" y="17537"/>
                      <a:pt x="5866" y="17406"/>
                    </a:cubicBezTo>
                    <a:cubicBezTo>
                      <a:pt x="5826" y="17267"/>
                      <a:pt x="5776" y="17137"/>
                      <a:pt x="5726" y="16997"/>
                    </a:cubicBezTo>
                    <a:cubicBezTo>
                      <a:pt x="5666" y="16847"/>
                      <a:pt x="5606" y="16707"/>
                      <a:pt x="5547" y="16567"/>
                    </a:cubicBezTo>
                    <a:cubicBezTo>
                      <a:pt x="5427" y="16307"/>
                      <a:pt x="5316" y="16058"/>
                      <a:pt x="5207" y="15808"/>
                    </a:cubicBezTo>
                    <a:cubicBezTo>
                      <a:pt x="5127" y="15608"/>
                      <a:pt x="5047" y="15408"/>
                      <a:pt x="4957" y="15208"/>
                    </a:cubicBezTo>
                    <a:cubicBezTo>
                      <a:pt x="4867" y="15028"/>
                      <a:pt x="4777" y="14839"/>
                      <a:pt x="4697" y="14659"/>
                    </a:cubicBezTo>
                    <a:cubicBezTo>
                      <a:pt x="4587" y="14389"/>
                      <a:pt x="4507" y="14120"/>
                      <a:pt x="4427" y="13849"/>
                    </a:cubicBezTo>
                    <a:cubicBezTo>
                      <a:pt x="4348" y="13570"/>
                      <a:pt x="4297" y="13290"/>
                      <a:pt x="4208" y="13020"/>
                    </a:cubicBezTo>
                    <a:cubicBezTo>
                      <a:pt x="4148" y="12821"/>
                      <a:pt x="4077" y="12641"/>
                      <a:pt x="4008" y="12451"/>
                    </a:cubicBezTo>
                    <a:cubicBezTo>
                      <a:pt x="4028" y="12441"/>
                      <a:pt x="4048" y="12431"/>
                      <a:pt x="4068" y="12411"/>
                    </a:cubicBezTo>
                    <a:cubicBezTo>
                      <a:pt x="4188" y="12351"/>
                      <a:pt x="4308" y="12291"/>
                      <a:pt x="4417" y="12231"/>
                    </a:cubicBezTo>
                    <a:cubicBezTo>
                      <a:pt x="4527" y="12171"/>
                      <a:pt x="4627" y="12121"/>
                      <a:pt x="4727" y="12061"/>
                    </a:cubicBezTo>
                    <a:cubicBezTo>
                      <a:pt x="4957" y="11941"/>
                      <a:pt x="5176" y="11821"/>
                      <a:pt x="5407" y="11711"/>
                    </a:cubicBezTo>
                    <a:cubicBezTo>
                      <a:pt x="5636" y="11591"/>
                      <a:pt x="5866" y="11482"/>
                      <a:pt x="6096" y="11371"/>
                    </a:cubicBezTo>
                    <a:cubicBezTo>
                      <a:pt x="6326" y="11252"/>
                      <a:pt x="6546" y="11132"/>
                      <a:pt x="6766" y="11012"/>
                    </a:cubicBezTo>
                    <a:cubicBezTo>
                      <a:pt x="6875" y="10952"/>
                      <a:pt x="6995" y="10902"/>
                      <a:pt x="7105" y="10842"/>
                    </a:cubicBezTo>
                    <a:lnTo>
                      <a:pt x="7435" y="10692"/>
                    </a:lnTo>
                    <a:cubicBezTo>
                      <a:pt x="7554" y="10642"/>
                      <a:pt x="7674" y="10582"/>
                      <a:pt x="7794" y="10523"/>
                    </a:cubicBezTo>
                    <a:cubicBezTo>
                      <a:pt x="7905" y="10472"/>
                      <a:pt x="8004" y="10412"/>
                      <a:pt x="8114" y="10363"/>
                    </a:cubicBezTo>
                    <a:cubicBezTo>
                      <a:pt x="8224" y="10303"/>
                      <a:pt x="8344" y="10243"/>
                      <a:pt x="8454" y="10192"/>
                    </a:cubicBezTo>
                    <a:cubicBezTo>
                      <a:pt x="8574" y="10143"/>
                      <a:pt x="8684" y="10092"/>
                      <a:pt x="8804" y="10043"/>
                    </a:cubicBezTo>
                    <a:cubicBezTo>
                      <a:pt x="8993" y="9963"/>
                      <a:pt x="9184" y="9873"/>
                      <a:pt x="9373" y="9783"/>
                    </a:cubicBezTo>
                    <a:cubicBezTo>
                      <a:pt x="9453" y="9733"/>
                      <a:pt x="9543" y="9693"/>
                      <a:pt x="9633" y="9653"/>
                    </a:cubicBezTo>
                    <a:cubicBezTo>
                      <a:pt x="9723" y="9613"/>
                      <a:pt x="9803" y="9573"/>
                      <a:pt x="9893" y="9533"/>
                    </a:cubicBezTo>
                    <a:cubicBezTo>
                      <a:pt x="9943" y="9513"/>
                      <a:pt x="9983" y="9493"/>
                      <a:pt x="10032" y="9473"/>
                    </a:cubicBezTo>
                    <a:cubicBezTo>
                      <a:pt x="10163" y="9423"/>
                      <a:pt x="10283" y="9364"/>
                      <a:pt x="10412" y="9304"/>
                    </a:cubicBezTo>
                    <a:cubicBezTo>
                      <a:pt x="10522" y="9253"/>
                      <a:pt x="10632" y="9193"/>
                      <a:pt x="10732" y="9144"/>
                    </a:cubicBezTo>
                    <a:lnTo>
                      <a:pt x="11062" y="8993"/>
                    </a:lnTo>
                    <a:lnTo>
                      <a:pt x="11391" y="8844"/>
                    </a:lnTo>
                    <a:cubicBezTo>
                      <a:pt x="11431" y="8814"/>
                      <a:pt x="11471" y="8804"/>
                      <a:pt x="11522" y="8784"/>
                    </a:cubicBezTo>
                    <a:cubicBezTo>
                      <a:pt x="11562" y="8764"/>
                      <a:pt x="11602" y="8744"/>
                      <a:pt x="11641" y="8714"/>
                    </a:cubicBezTo>
                    <a:lnTo>
                      <a:pt x="11761" y="8654"/>
                    </a:lnTo>
                    <a:cubicBezTo>
                      <a:pt x="11781" y="8644"/>
                      <a:pt x="11801" y="8634"/>
                      <a:pt x="11831" y="8614"/>
                    </a:cubicBezTo>
                    <a:lnTo>
                      <a:pt x="11831" y="8734"/>
                    </a:lnTo>
                    <a:cubicBezTo>
                      <a:pt x="11831" y="8814"/>
                      <a:pt x="11841" y="8893"/>
                      <a:pt x="11841" y="8964"/>
                    </a:cubicBezTo>
                    <a:cubicBezTo>
                      <a:pt x="11851" y="9113"/>
                      <a:pt x="11861" y="9273"/>
                      <a:pt x="11861" y="9423"/>
                    </a:cubicBezTo>
                    <a:cubicBezTo>
                      <a:pt x="11871" y="9593"/>
                      <a:pt x="11871" y="9753"/>
                      <a:pt x="11881" y="9923"/>
                    </a:cubicBezTo>
                    <a:cubicBezTo>
                      <a:pt x="11881" y="10073"/>
                      <a:pt x="11891" y="10223"/>
                      <a:pt x="11901" y="10372"/>
                    </a:cubicBezTo>
                    <a:cubicBezTo>
                      <a:pt x="11921" y="10682"/>
                      <a:pt x="11931" y="11002"/>
                      <a:pt x="11941" y="11311"/>
                    </a:cubicBezTo>
                    <a:cubicBezTo>
                      <a:pt x="11951" y="11462"/>
                      <a:pt x="11951" y="11611"/>
                      <a:pt x="11951" y="11762"/>
                    </a:cubicBezTo>
                    <a:cubicBezTo>
                      <a:pt x="11951" y="11911"/>
                      <a:pt x="11941" y="12071"/>
                      <a:pt x="11941" y="12221"/>
                    </a:cubicBezTo>
                    <a:lnTo>
                      <a:pt x="11911" y="13150"/>
                    </a:lnTo>
                    <a:cubicBezTo>
                      <a:pt x="11891" y="13460"/>
                      <a:pt x="11901" y="13769"/>
                      <a:pt x="11891" y="14080"/>
                    </a:cubicBezTo>
                    <a:cubicBezTo>
                      <a:pt x="11891" y="14389"/>
                      <a:pt x="11901" y="14689"/>
                      <a:pt x="11911" y="14988"/>
                    </a:cubicBezTo>
                    <a:cubicBezTo>
                      <a:pt x="11911" y="15148"/>
                      <a:pt x="11911" y="15299"/>
                      <a:pt x="11921" y="15458"/>
                    </a:cubicBezTo>
                    <a:lnTo>
                      <a:pt x="11921" y="15918"/>
                    </a:lnTo>
                    <a:cubicBezTo>
                      <a:pt x="11921" y="16078"/>
                      <a:pt x="11911" y="16227"/>
                      <a:pt x="11911" y="16387"/>
                    </a:cubicBezTo>
                    <a:cubicBezTo>
                      <a:pt x="11901" y="16538"/>
                      <a:pt x="11901" y="16687"/>
                      <a:pt x="11901" y="16837"/>
                    </a:cubicBezTo>
                    <a:cubicBezTo>
                      <a:pt x="11901" y="17147"/>
                      <a:pt x="11881" y="17466"/>
                      <a:pt x="11881" y="17777"/>
                    </a:cubicBezTo>
                    <a:cubicBezTo>
                      <a:pt x="11871" y="17926"/>
                      <a:pt x="11871" y="18086"/>
                      <a:pt x="11861" y="18236"/>
                    </a:cubicBezTo>
                    <a:cubicBezTo>
                      <a:pt x="11851" y="18386"/>
                      <a:pt x="11841" y="18546"/>
                      <a:pt x="11831" y="18696"/>
                    </a:cubicBezTo>
                    <a:cubicBezTo>
                      <a:pt x="11821" y="18856"/>
                      <a:pt x="11811" y="19005"/>
                      <a:pt x="11811" y="19165"/>
                    </a:cubicBezTo>
                    <a:lnTo>
                      <a:pt x="11811" y="19615"/>
                    </a:lnTo>
                    <a:cubicBezTo>
                      <a:pt x="11811" y="19745"/>
                      <a:pt x="11801" y="19875"/>
                      <a:pt x="11801" y="20004"/>
                    </a:cubicBezTo>
                    <a:cubicBezTo>
                      <a:pt x="11761" y="20015"/>
                      <a:pt x="11731" y="20015"/>
                      <a:pt x="11691" y="20015"/>
                    </a:cubicBezTo>
                    <a:cubicBezTo>
                      <a:pt x="11651" y="20024"/>
                      <a:pt x="11602" y="20024"/>
                      <a:pt x="11562" y="20035"/>
                    </a:cubicBezTo>
                    <a:cubicBezTo>
                      <a:pt x="11482" y="20044"/>
                      <a:pt x="11391" y="20055"/>
                      <a:pt x="11311" y="20075"/>
                    </a:cubicBezTo>
                    <a:cubicBezTo>
                      <a:pt x="11162" y="20095"/>
                      <a:pt x="11012" y="20124"/>
                      <a:pt x="10862" y="20155"/>
                    </a:cubicBezTo>
                    <a:cubicBezTo>
                      <a:pt x="10712" y="20195"/>
                      <a:pt x="10562" y="20235"/>
                      <a:pt x="10412" y="20284"/>
                    </a:cubicBezTo>
                    <a:cubicBezTo>
                      <a:pt x="10272" y="20324"/>
                      <a:pt x="10132" y="20374"/>
                      <a:pt x="9992" y="20424"/>
                    </a:cubicBezTo>
                    <a:cubicBezTo>
                      <a:pt x="9843" y="20484"/>
                      <a:pt x="9693" y="20544"/>
                      <a:pt x="9543" y="20614"/>
                    </a:cubicBezTo>
                    <a:cubicBezTo>
                      <a:pt x="9473" y="20644"/>
                      <a:pt x="9413" y="20674"/>
                      <a:pt x="9343" y="20714"/>
                    </a:cubicBezTo>
                    <a:cubicBezTo>
                      <a:pt x="9273" y="20744"/>
                      <a:pt x="9203" y="20784"/>
                      <a:pt x="9144" y="20834"/>
                    </a:cubicBezTo>
                    <a:cubicBezTo>
                      <a:pt x="9073" y="20884"/>
                      <a:pt x="9004" y="20934"/>
                      <a:pt x="8944" y="20983"/>
                    </a:cubicBezTo>
                    <a:lnTo>
                      <a:pt x="8764" y="21134"/>
                    </a:lnTo>
                    <a:cubicBezTo>
                      <a:pt x="8654" y="21234"/>
                      <a:pt x="8544" y="21343"/>
                      <a:pt x="8444" y="21454"/>
                    </a:cubicBezTo>
                    <a:cubicBezTo>
                      <a:pt x="8384" y="21513"/>
                      <a:pt x="8334" y="21573"/>
                      <a:pt x="8284" y="21633"/>
                    </a:cubicBezTo>
                    <a:cubicBezTo>
                      <a:pt x="8234" y="21703"/>
                      <a:pt x="8174" y="21773"/>
                      <a:pt x="8124" y="21843"/>
                    </a:cubicBezTo>
                    <a:cubicBezTo>
                      <a:pt x="8084" y="21903"/>
                      <a:pt x="8044" y="21973"/>
                      <a:pt x="8004" y="22033"/>
                    </a:cubicBezTo>
                    <a:cubicBezTo>
                      <a:pt x="7974" y="22093"/>
                      <a:pt x="7934" y="22163"/>
                      <a:pt x="7894" y="22222"/>
                    </a:cubicBezTo>
                    <a:cubicBezTo>
                      <a:pt x="7825" y="22373"/>
                      <a:pt x="7765" y="22522"/>
                      <a:pt x="7725" y="22682"/>
                    </a:cubicBezTo>
                    <a:cubicBezTo>
                      <a:pt x="7705" y="22762"/>
                      <a:pt x="7685" y="22832"/>
                      <a:pt x="7665" y="22912"/>
                    </a:cubicBezTo>
                    <a:lnTo>
                      <a:pt x="7634" y="23152"/>
                    </a:lnTo>
                    <a:cubicBezTo>
                      <a:pt x="7634" y="23302"/>
                      <a:pt x="7645" y="23452"/>
                      <a:pt x="7665" y="23601"/>
                    </a:cubicBezTo>
                    <a:cubicBezTo>
                      <a:pt x="7674" y="23752"/>
                      <a:pt x="7705" y="23911"/>
                      <a:pt x="7754" y="24061"/>
                    </a:cubicBezTo>
                    <a:cubicBezTo>
                      <a:pt x="7774" y="24131"/>
                      <a:pt x="7805" y="24201"/>
                      <a:pt x="7825" y="24271"/>
                    </a:cubicBezTo>
                    <a:cubicBezTo>
                      <a:pt x="7854" y="24341"/>
                      <a:pt x="7885" y="24421"/>
                      <a:pt x="7925" y="24491"/>
                    </a:cubicBezTo>
                    <a:cubicBezTo>
                      <a:pt x="7954" y="24561"/>
                      <a:pt x="7994" y="24620"/>
                      <a:pt x="8034" y="24671"/>
                    </a:cubicBezTo>
                    <a:cubicBezTo>
                      <a:pt x="8084" y="24740"/>
                      <a:pt x="8134" y="24811"/>
                      <a:pt x="8194" y="24880"/>
                    </a:cubicBezTo>
                    <a:cubicBezTo>
                      <a:pt x="8284" y="24991"/>
                      <a:pt x="8374" y="25110"/>
                      <a:pt x="8484" y="25210"/>
                    </a:cubicBezTo>
                    <a:cubicBezTo>
                      <a:pt x="8594" y="25320"/>
                      <a:pt x="8713" y="25410"/>
                      <a:pt x="8833" y="25510"/>
                    </a:cubicBezTo>
                    <a:cubicBezTo>
                      <a:pt x="8953" y="25620"/>
                      <a:pt x="9084" y="25720"/>
                      <a:pt x="9213" y="25820"/>
                    </a:cubicBezTo>
                    <a:cubicBezTo>
                      <a:pt x="9343" y="25910"/>
                      <a:pt x="9473" y="25990"/>
                      <a:pt x="9603" y="26070"/>
                    </a:cubicBezTo>
                    <a:cubicBezTo>
                      <a:pt x="9753" y="26159"/>
                      <a:pt x="9913" y="26230"/>
                      <a:pt x="10072" y="26290"/>
                    </a:cubicBezTo>
                    <a:cubicBezTo>
                      <a:pt x="10143" y="26319"/>
                      <a:pt x="10212" y="26349"/>
                      <a:pt x="10283" y="26369"/>
                    </a:cubicBezTo>
                    <a:cubicBezTo>
                      <a:pt x="10363" y="26399"/>
                      <a:pt x="10432" y="26429"/>
                      <a:pt x="10502" y="26459"/>
                    </a:cubicBezTo>
                    <a:cubicBezTo>
                      <a:pt x="10652" y="26519"/>
                      <a:pt x="10802" y="26579"/>
                      <a:pt x="10952" y="26629"/>
                    </a:cubicBezTo>
                    <a:cubicBezTo>
                      <a:pt x="11102" y="26679"/>
                      <a:pt x="11242" y="26709"/>
                      <a:pt x="11391" y="26749"/>
                    </a:cubicBezTo>
                    <a:cubicBezTo>
                      <a:pt x="11551" y="26789"/>
                      <a:pt x="11711" y="26819"/>
                      <a:pt x="11871" y="26849"/>
                    </a:cubicBezTo>
                    <a:cubicBezTo>
                      <a:pt x="12031" y="26879"/>
                      <a:pt x="12191" y="26899"/>
                      <a:pt x="12350" y="26919"/>
                    </a:cubicBezTo>
                    <a:cubicBezTo>
                      <a:pt x="12501" y="26939"/>
                      <a:pt x="12641" y="26959"/>
                      <a:pt x="12790" y="26969"/>
                    </a:cubicBezTo>
                    <a:cubicBezTo>
                      <a:pt x="12940" y="26979"/>
                      <a:pt x="13100" y="26989"/>
                      <a:pt x="13250" y="26989"/>
                    </a:cubicBezTo>
                    <a:cubicBezTo>
                      <a:pt x="13330" y="26999"/>
                      <a:pt x="13410" y="26999"/>
                      <a:pt x="13490" y="26999"/>
                    </a:cubicBezTo>
                    <a:cubicBezTo>
                      <a:pt x="13569" y="26999"/>
                      <a:pt x="13649" y="26999"/>
                      <a:pt x="13729" y="26989"/>
                    </a:cubicBezTo>
                    <a:cubicBezTo>
                      <a:pt x="13880" y="26979"/>
                      <a:pt x="14029" y="26969"/>
                      <a:pt x="14179" y="26949"/>
                    </a:cubicBezTo>
                    <a:cubicBezTo>
                      <a:pt x="14349" y="26929"/>
                      <a:pt x="14509" y="26919"/>
                      <a:pt x="14679" y="26889"/>
                    </a:cubicBezTo>
                    <a:cubicBezTo>
                      <a:pt x="14828" y="26869"/>
                      <a:pt x="14988" y="26849"/>
                      <a:pt x="15139" y="26809"/>
                    </a:cubicBezTo>
                    <a:cubicBezTo>
                      <a:pt x="15219" y="26789"/>
                      <a:pt x="15288" y="26769"/>
                      <a:pt x="15368" y="26739"/>
                    </a:cubicBezTo>
                    <a:cubicBezTo>
                      <a:pt x="15438" y="26719"/>
                      <a:pt x="15518" y="26689"/>
                      <a:pt x="15598" y="26659"/>
                    </a:cubicBezTo>
                    <a:cubicBezTo>
                      <a:pt x="15748" y="26599"/>
                      <a:pt x="15888" y="26549"/>
                      <a:pt x="16027" y="26489"/>
                    </a:cubicBezTo>
                    <a:cubicBezTo>
                      <a:pt x="16187" y="26429"/>
                      <a:pt x="16347" y="26359"/>
                      <a:pt x="16497" y="26279"/>
                    </a:cubicBezTo>
                    <a:cubicBezTo>
                      <a:pt x="16627" y="26210"/>
                      <a:pt x="16757" y="26119"/>
                      <a:pt x="16877" y="26019"/>
                    </a:cubicBezTo>
                    <a:cubicBezTo>
                      <a:pt x="17007" y="25930"/>
                      <a:pt x="17147" y="25830"/>
                      <a:pt x="17266" y="25720"/>
                    </a:cubicBezTo>
                    <a:cubicBezTo>
                      <a:pt x="17377" y="25620"/>
                      <a:pt x="17486" y="25510"/>
                      <a:pt x="17597" y="25390"/>
                    </a:cubicBezTo>
                    <a:cubicBezTo>
                      <a:pt x="17686" y="25300"/>
                      <a:pt x="17776" y="25200"/>
                      <a:pt x="17846" y="25100"/>
                    </a:cubicBezTo>
                    <a:lnTo>
                      <a:pt x="17846" y="25100"/>
                    </a:lnTo>
                    <a:cubicBezTo>
                      <a:pt x="17846" y="25110"/>
                      <a:pt x="17836" y="25120"/>
                      <a:pt x="17826" y="25140"/>
                    </a:cubicBezTo>
                    <a:cubicBezTo>
                      <a:pt x="17846" y="25110"/>
                      <a:pt x="17866" y="25091"/>
                      <a:pt x="17886" y="25060"/>
                    </a:cubicBezTo>
                    <a:cubicBezTo>
                      <a:pt x="17886" y="25051"/>
                      <a:pt x="17896" y="25040"/>
                      <a:pt x="17906" y="25031"/>
                    </a:cubicBezTo>
                    <a:cubicBezTo>
                      <a:pt x="17916" y="25020"/>
                      <a:pt x="17926" y="25011"/>
                      <a:pt x="17926" y="25000"/>
                    </a:cubicBezTo>
                    <a:cubicBezTo>
                      <a:pt x="17956" y="24960"/>
                      <a:pt x="17976" y="24931"/>
                      <a:pt x="18006" y="24891"/>
                    </a:cubicBezTo>
                    <a:cubicBezTo>
                      <a:pt x="18046" y="24831"/>
                      <a:pt x="18096" y="24771"/>
                      <a:pt x="18126" y="24700"/>
                    </a:cubicBezTo>
                    <a:cubicBezTo>
                      <a:pt x="18156" y="24640"/>
                      <a:pt x="18186" y="24571"/>
                      <a:pt x="18216" y="24511"/>
                    </a:cubicBezTo>
                    <a:cubicBezTo>
                      <a:pt x="18246" y="24431"/>
                      <a:pt x="18286" y="24351"/>
                      <a:pt x="18316" y="24281"/>
                    </a:cubicBezTo>
                    <a:cubicBezTo>
                      <a:pt x="18366" y="24131"/>
                      <a:pt x="18416" y="23981"/>
                      <a:pt x="18445" y="23832"/>
                    </a:cubicBezTo>
                    <a:cubicBezTo>
                      <a:pt x="18476" y="23681"/>
                      <a:pt x="18496" y="23521"/>
                      <a:pt x="18505" y="23362"/>
                    </a:cubicBezTo>
                    <a:cubicBezTo>
                      <a:pt x="18505" y="23212"/>
                      <a:pt x="18516" y="23062"/>
                      <a:pt x="18496" y="22902"/>
                    </a:cubicBezTo>
                    <a:cubicBezTo>
                      <a:pt x="18485" y="22822"/>
                      <a:pt x="18476" y="22732"/>
                      <a:pt x="18456" y="22653"/>
                    </a:cubicBezTo>
                    <a:cubicBezTo>
                      <a:pt x="18425" y="22573"/>
                      <a:pt x="18405" y="22493"/>
                      <a:pt x="18376" y="22422"/>
                    </a:cubicBezTo>
                    <a:cubicBezTo>
                      <a:pt x="18316" y="22253"/>
                      <a:pt x="18236" y="22083"/>
                      <a:pt x="18156" y="21923"/>
                    </a:cubicBezTo>
                    <a:cubicBezTo>
                      <a:pt x="18046" y="21713"/>
                      <a:pt x="17876" y="21553"/>
                      <a:pt x="17706" y="21394"/>
                    </a:cubicBezTo>
                    <a:cubicBezTo>
                      <a:pt x="17586" y="21283"/>
                      <a:pt x="17477" y="21194"/>
                      <a:pt x="17357" y="21103"/>
                    </a:cubicBezTo>
                    <a:cubicBezTo>
                      <a:pt x="17226" y="20994"/>
                      <a:pt x="17097" y="20894"/>
                      <a:pt x="16957" y="20814"/>
                    </a:cubicBezTo>
                    <a:cubicBezTo>
                      <a:pt x="16827" y="20734"/>
                      <a:pt x="16697" y="20654"/>
                      <a:pt x="16567" y="20584"/>
                    </a:cubicBezTo>
                    <a:cubicBezTo>
                      <a:pt x="16438" y="20504"/>
                      <a:pt x="16298" y="20434"/>
                      <a:pt x="16158" y="20364"/>
                    </a:cubicBezTo>
                    <a:cubicBezTo>
                      <a:pt x="16027" y="20294"/>
                      <a:pt x="15898" y="20235"/>
                      <a:pt x="15768" y="20175"/>
                    </a:cubicBezTo>
                    <a:cubicBezTo>
                      <a:pt x="15678" y="20135"/>
                      <a:pt x="15598" y="20104"/>
                      <a:pt x="15518" y="20075"/>
                    </a:cubicBezTo>
                    <a:cubicBezTo>
                      <a:pt x="15448" y="20044"/>
                      <a:pt x="15378" y="20035"/>
                      <a:pt x="15298" y="20015"/>
                    </a:cubicBezTo>
                    <a:cubicBezTo>
                      <a:pt x="15148" y="19975"/>
                      <a:pt x="14999" y="19935"/>
                      <a:pt x="14839" y="19915"/>
                    </a:cubicBezTo>
                    <a:cubicBezTo>
                      <a:pt x="14759" y="19904"/>
                      <a:pt x="14669" y="19895"/>
                      <a:pt x="14579" y="19895"/>
                    </a:cubicBezTo>
                    <a:cubicBezTo>
                      <a:pt x="14539" y="19895"/>
                      <a:pt x="14489" y="19904"/>
                      <a:pt x="14439" y="19904"/>
                    </a:cubicBezTo>
                    <a:cubicBezTo>
                      <a:pt x="14379" y="19904"/>
                      <a:pt x="14319" y="19904"/>
                      <a:pt x="14269" y="19915"/>
                    </a:cubicBezTo>
                    <a:lnTo>
                      <a:pt x="14189" y="19915"/>
                    </a:lnTo>
                    <a:lnTo>
                      <a:pt x="14189" y="19895"/>
                    </a:lnTo>
                    <a:lnTo>
                      <a:pt x="14189" y="19645"/>
                    </a:lnTo>
                    <a:cubicBezTo>
                      <a:pt x="14189" y="19565"/>
                      <a:pt x="14189" y="19475"/>
                      <a:pt x="14179" y="19385"/>
                    </a:cubicBezTo>
                    <a:cubicBezTo>
                      <a:pt x="14179" y="19225"/>
                      <a:pt x="14169" y="19065"/>
                      <a:pt x="14169" y="18905"/>
                    </a:cubicBezTo>
                    <a:cubicBezTo>
                      <a:pt x="14169" y="18745"/>
                      <a:pt x="14159" y="18596"/>
                      <a:pt x="14149" y="18436"/>
                    </a:cubicBezTo>
                    <a:cubicBezTo>
                      <a:pt x="14149" y="18286"/>
                      <a:pt x="14139" y="18136"/>
                      <a:pt x="14139" y="17986"/>
                    </a:cubicBezTo>
                    <a:cubicBezTo>
                      <a:pt x="14139" y="17826"/>
                      <a:pt x="14149" y="17666"/>
                      <a:pt x="14149" y="17506"/>
                    </a:cubicBezTo>
                    <a:cubicBezTo>
                      <a:pt x="14159" y="17347"/>
                      <a:pt x="14159" y="17187"/>
                      <a:pt x="14169" y="17027"/>
                    </a:cubicBezTo>
                    <a:cubicBezTo>
                      <a:pt x="14169" y="16867"/>
                      <a:pt x="14179" y="16707"/>
                      <a:pt x="14189" y="16547"/>
                    </a:cubicBezTo>
                    <a:cubicBezTo>
                      <a:pt x="14199" y="16398"/>
                      <a:pt x="14219" y="16238"/>
                      <a:pt x="14219" y="16078"/>
                    </a:cubicBezTo>
                    <a:cubicBezTo>
                      <a:pt x="14229" y="15918"/>
                      <a:pt x="14239" y="15748"/>
                      <a:pt x="14239" y="15588"/>
                    </a:cubicBezTo>
                    <a:cubicBezTo>
                      <a:pt x="14249" y="15259"/>
                      <a:pt x="14269" y="14939"/>
                      <a:pt x="14269" y="14619"/>
                    </a:cubicBezTo>
                    <a:cubicBezTo>
                      <a:pt x="14269" y="14459"/>
                      <a:pt x="14259" y="14299"/>
                      <a:pt x="14249" y="14149"/>
                    </a:cubicBezTo>
                    <a:lnTo>
                      <a:pt x="14249" y="13680"/>
                    </a:lnTo>
                    <a:lnTo>
                      <a:pt x="14219" y="12721"/>
                    </a:lnTo>
                    <a:cubicBezTo>
                      <a:pt x="14209" y="12411"/>
                      <a:pt x="14209" y="12091"/>
                      <a:pt x="14209" y="11782"/>
                    </a:cubicBezTo>
                    <a:cubicBezTo>
                      <a:pt x="14199" y="11471"/>
                      <a:pt x="14199" y="11172"/>
                      <a:pt x="14209" y="10872"/>
                    </a:cubicBezTo>
                    <a:cubicBezTo>
                      <a:pt x="14209" y="10722"/>
                      <a:pt x="14219" y="10572"/>
                      <a:pt x="14219" y="10432"/>
                    </a:cubicBezTo>
                    <a:lnTo>
                      <a:pt x="14219" y="9993"/>
                    </a:lnTo>
                    <a:cubicBezTo>
                      <a:pt x="14209" y="9733"/>
                      <a:pt x="14199" y="9473"/>
                      <a:pt x="14199" y="9213"/>
                    </a:cubicBezTo>
                    <a:cubicBezTo>
                      <a:pt x="14199" y="9084"/>
                      <a:pt x="14189" y="8964"/>
                      <a:pt x="14179" y="8834"/>
                    </a:cubicBezTo>
                    <a:lnTo>
                      <a:pt x="14179" y="8654"/>
                    </a:lnTo>
                    <a:cubicBezTo>
                      <a:pt x="14169" y="8584"/>
                      <a:pt x="14159" y="8524"/>
                      <a:pt x="14139" y="8464"/>
                    </a:cubicBezTo>
                    <a:cubicBezTo>
                      <a:pt x="14179" y="8434"/>
                      <a:pt x="14219" y="8414"/>
                      <a:pt x="14259" y="8384"/>
                    </a:cubicBezTo>
                    <a:lnTo>
                      <a:pt x="14439" y="8264"/>
                    </a:lnTo>
                    <a:cubicBezTo>
                      <a:pt x="14479" y="8234"/>
                      <a:pt x="14519" y="8204"/>
                      <a:pt x="14549" y="8174"/>
                    </a:cubicBezTo>
                    <a:cubicBezTo>
                      <a:pt x="14579" y="8134"/>
                      <a:pt x="14609" y="8105"/>
                      <a:pt x="14639" y="8065"/>
                    </a:cubicBezTo>
                    <a:cubicBezTo>
                      <a:pt x="14669" y="8025"/>
                      <a:pt x="14699" y="7985"/>
                      <a:pt x="14719" y="7934"/>
                    </a:cubicBezTo>
                    <a:cubicBezTo>
                      <a:pt x="14799" y="7774"/>
                      <a:pt x="14839" y="7605"/>
                      <a:pt x="14879" y="7425"/>
                    </a:cubicBezTo>
                    <a:cubicBezTo>
                      <a:pt x="14899" y="7365"/>
                      <a:pt x="14919" y="7305"/>
                      <a:pt x="14928" y="7245"/>
                    </a:cubicBezTo>
                    <a:cubicBezTo>
                      <a:pt x="14948" y="7165"/>
                      <a:pt x="14959" y="7095"/>
                      <a:pt x="14968" y="7025"/>
                    </a:cubicBezTo>
                    <a:cubicBezTo>
                      <a:pt x="14968" y="7015"/>
                      <a:pt x="14979" y="7005"/>
                      <a:pt x="14979" y="6985"/>
                    </a:cubicBezTo>
                    <a:cubicBezTo>
                      <a:pt x="15008" y="6975"/>
                      <a:pt x="15028" y="6955"/>
                      <a:pt x="15048" y="6946"/>
                    </a:cubicBezTo>
                    <a:cubicBezTo>
                      <a:pt x="15099" y="6926"/>
                      <a:pt x="15148" y="6906"/>
                      <a:pt x="15188" y="6875"/>
                    </a:cubicBezTo>
                    <a:cubicBezTo>
                      <a:pt x="15228" y="6855"/>
                      <a:pt x="15258" y="6835"/>
                      <a:pt x="15298" y="6806"/>
                    </a:cubicBezTo>
                    <a:cubicBezTo>
                      <a:pt x="15318" y="6795"/>
                      <a:pt x="15338" y="6775"/>
                      <a:pt x="15348" y="6766"/>
                    </a:cubicBezTo>
                    <a:cubicBezTo>
                      <a:pt x="15368" y="6746"/>
                      <a:pt x="15388" y="6735"/>
                      <a:pt x="15398" y="6726"/>
                    </a:cubicBezTo>
                    <a:cubicBezTo>
                      <a:pt x="15408" y="6715"/>
                      <a:pt x="15408" y="6715"/>
                      <a:pt x="15418" y="6715"/>
                    </a:cubicBezTo>
                    <a:cubicBezTo>
                      <a:pt x="15478" y="6666"/>
                      <a:pt x="15548" y="6615"/>
                      <a:pt x="15618" y="6555"/>
                    </a:cubicBezTo>
                    <a:cubicBezTo>
                      <a:pt x="15658" y="6515"/>
                      <a:pt x="15708" y="6475"/>
                      <a:pt x="15748" y="6436"/>
                    </a:cubicBezTo>
                    <a:cubicBezTo>
                      <a:pt x="15848" y="6366"/>
                      <a:pt x="15958" y="6296"/>
                      <a:pt x="16058" y="6236"/>
                    </a:cubicBezTo>
                    <a:cubicBezTo>
                      <a:pt x="16167" y="6156"/>
                      <a:pt x="16278" y="6076"/>
                      <a:pt x="16387" y="6006"/>
                    </a:cubicBezTo>
                    <a:cubicBezTo>
                      <a:pt x="16497" y="5926"/>
                      <a:pt x="16607" y="5866"/>
                      <a:pt x="16717" y="5796"/>
                    </a:cubicBezTo>
                    <a:cubicBezTo>
                      <a:pt x="16837" y="5727"/>
                      <a:pt x="16957" y="5656"/>
                      <a:pt x="17067" y="5587"/>
                    </a:cubicBezTo>
                    <a:cubicBezTo>
                      <a:pt x="17186" y="5516"/>
                      <a:pt x="17297" y="5436"/>
                      <a:pt x="17406" y="5367"/>
                    </a:cubicBezTo>
                    <a:cubicBezTo>
                      <a:pt x="17526" y="5296"/>
                      <a:pt x="17646" y="5227"/>
                      <a:pt x="17756" y="5147"/>
                    </a:cubicBezTo>
                    <a:cubicBezTo>
                      <a:pt x="17866" y="5067"/>
                      <a:pt x="17976" y="4997"/>
                      <a:pt x="18076" y="4917"/>
                    </a:cubicBezTo>
                    <a:cubicBezTo>
                      <a:pt x="18186" y="4837"/>
                      <a:pt x="18286" y="4757"/>
                      <a:pt x="18385" y="4687"/>
                    </a:cubicBezTo>
                    <a:cubicBezTo>
                      <a:pt x="18485" y="4607"/>
                      <a:pt x="18596" y="4527"/>
                      <a:pt x="18696" y="4448"/>
                    </a:cubicBezTo>
                    <a:cubicBezTo>
                      <a:pt x="18776" y="4388"/>
                      <a:pt x="18865" y="4317"/>
                      <a:pt x="18955" y="4248"/>
                    </a:cubicBezTo>
                    <a:cubicBezTo>
                      <a:pt x="18995" y="4217"/>
                      <a:pt x="19035" y="4177"/>
                      <a:pt x="19085" y="4148"/>
                    </a:cubicBezTo>
                    <a:cubicBezTo>
                      <a:pt x="19135" y="4117"/>
                      <a:pt x="19195" y="4077"/>
                      <a:pt x="19245" y="4048"/>
                    </a:cubicBezTo>
                    <a:cubicBezTo>
                      <a:pt x="19365" y="3968"/>
                      <a:pt x="19485" y="3898"/>
                      <a:pt x="19595" y="3828"/>
                    </a:cubicBezTo>
                    <a:cubicBezTo>
                      <a:pt x="19715" y="3748"/>
                      <a:pt x="19824" y="3668"/>
                      <a:pt x="19935" y="3588"/>
                    </a:cubicBezTo>
                    <a:cubicBezTo>
                      <a:pt x="20064" y="3518"/>
                      <a:pt x="20184" y="3448"/>
                      <a:pt x="20304" y="3368"/>
                    </a:cubicBezTo>
                    <a:cubicBezTo>
                      <a:pt x="20544" y="3238"/>
                      <a:pt x="20774" y="3089"/>
                      <a:pt x="21003" y="2929"/>
                    </a:cubicBezTo>
                    <a:cubicBezTo>
                      <a:pt x="21123" y="2849"/>
                      <a:pt x="21243" y="2769"/>
                      <a:pt x="21373" y="2689"/>
                    </a:cubicBezTo>
                    <a:cubicBezTo>
                      <a:pt x="21483" y="2619"/>
                      <a:pt x="21593" y="2559"/>
                      <a:pt x="21693" y="2489"/>
                    </a:cubicBezTo>
                    <a:lnTo>
                      <a:pt x="21903" y="2339"/>
                    </a:lnTo>
                    <a:cubicBezTo>
                      <a:pt x="21973" y="2299"/>
                      <a:pt x="22042" y="2249"/>
                      <a:pt x="22102" y="2199"/>
                    </a:cubicBezTo>
                    <a:cubicBezTo>
                      <a:pt x="22233" y="2109"/>
                      <a:pt x="22353" y="2010"/>
                      <a:pt x="22473" y="1910"/>
                    </a:cubicBezTo>
                    <a:cubicBezTo>
                      <a:pt x="22482" y="1910"/>
                      <a:pt x="22492" y="1899"/>
                      <a:pt x="22502" y="1899"/>
                    </a:cubicBezTo>
                    <a:lnTo>
                      <a:pt x="22502" y="1890"/>
                    </a:lnTo>
                    <a:lnTo>
                      <a:pt x="22512" y="1890"/>
                    </a:lnTo>
                    <a:lnTo>
                      <a:pt x="22532" y="1870"/>
                    </a:lnTo>
                    <a:lnTo>
                      <a:pt x="22542" y="1859"/>
                    </a:lnTo>
                    <a:cubicBezTo>
                      <a:pt x="22552" y="1850"/>
                      <a:pt x="22562" y="1839"/>
                      <a:pt x="22572" y="1839"/>
                    </a:cubicBezTo>
                    <a:cubicBezTo>
                      <a:pt x="22592" y="1830"/>
                      <a:pt x="22602" y="1819"/>
                      <a:pt x="22612" y="1810"/>
                    </a:cubicBezTo>
                    <a:lnTo>
                      <a:pt x="22612" y="1810"/>
                    </a:lnTo>
                    <a:cubicBezTo>
                      <a:pt x="22572" y="1879"/>
                      <a:pt x="22532" y="1950"/>
                      <a:pt x="22502" y="2030"/>
                    </a:cubicBezTo>
                    <a:cubicBezTo>
                      <a:pt x="22442" y="2169"/>
                      <a:pt x="22393" y="2319"/>
                      <a:pt x="22333" y="2469"/>
                    </a:cubicBezTo>
                    <a:cubicBezTo>
                      <a:pt x="22302" y="2549"/>
                      <a:pt x="22262" y="2629"/>
                      <a:pt x="22222" y="2719"/>
                    </a:cubicBezTo>
                    <a:cubicBezTo>
                      <a:pt x="22173" y="2799"/>
                      <a:pt x="22133" y="2878"/>
                      <a:pt x="22082" y="2969"/>
                    </a:cubicBezTo>
                    <a:cubicBezTo>
                      <a:pt x="22042" y="3049"/>
                      <a:pt x="22002" y="3138"/>
                      <a:pt x="21963" y="3218"/>
                    </a:cubicBezTo>
                    <a:cubicBezTo>
                      <a:pt x="21933" y="3309"/>
                      <a:pt x="21893" y="3398"/>
                      <a:pt x="21863" y="3478"/>
                    </a:cubicBezTo>
                    <a:cubicBezTo>
                      <a:pt x="21813" y="3598"/>
                      <a:pt x="21763" y="3698"/>
                      <a:pt x="21703" y="3808"/>
                    </a:cubicBezTo>
                    <a:cubicBezTo>
                      <a:pt x="21643" y="3918"/>
                      <a:pt x="21583" y="4028"/>
                      <a:pt x="21523" y="4148"/>
                    </a:cubicBezTo>
                    <a:cubicBezTo>
                      <a:pt x="21463" y="4257"/>
                      <a:pt x="21413" y="4377"/>
                      <a:pt x="21363" y="4497"/>
                    </a:cubicBezTo>
                    <a:cubicBezTo>
                      <a:pt x="21303" y="4627"/>
                      <a:pt x="21254" y="4747"/>
                      <a:pt x="21194" y="4867"/>
                    </a:cubicBezTo>
                    <a:cubicBezTo>
                      <a:pt x="21154" y="4957"/>
                      <a:pt x="21114" y="5047"/>
                      <a:pt x="21074" y="5147"/>
                    </a:cubicBezTo>
                    <a:cubicBezTo>
                      <a:pt x="21023" y="5256"/>
                      <a:pt x="20983" y="5367"/>
                      <a:pt x="20943" y="5476"/>
                    </a:cubicBezTo>
                    <a:lnTo>
                      <a:pt x="20734" y="6016"/>
                    </a:lnTo>
                    <a:cubicBezTo>
                      <a:pt x="20624" y="6256"/>
                      <a:pt x="20494" y="6486"/>
                      <a:pt x="20394" y="6735"/>
                    </a:cubicBezTo>
                    <a:cubicBezTo>
                      <a:pt x="20334" y="6855"/>
                      <a:pt x="20284" y="6975"/>
                      <a:pt x="20234" y="7105"/>
                    </a:cubicBezTo>
                    <a:cubicBezTo>
                      <a:pt x="20194" y="7225"/>
                      <a:pt x="20144" y="7345"/>
                      <a:pt x="20104" y="7475"/>
                    </a:cubicBezTo>
                    <a:cubicBezTo>
                      <a:pt x="20055" y="7585"/>
                      <a:pt x="20004" y="7705"/>
                      <a:pt x="19964" y="7825"/>
                    </a:cubicBezTo>
                    <a:cubicBezTo>
                      <a:pt x="19915" y="7945"/>
                      <a:pt x="19875" y="8065"/>
                      <a:pt x="19835" y="8194"/>
                    </a:cubicBezTo>
                    <a:cubicBezTo>
                      <a:pt x="19795" y="8314"/>
                      <a:pt x="19755" y="8444"/>
                      <a:pt x="19715" y="8564"/>
                    </a:cubicBezTo>
                    <a:cubicBezTo>
                      <a:pt x="19675" y="8694"/>
                      <a:pt x="19624" y="8814"/>
                      <a:pt x="19584" y="8933"/>
                    </a:cubicBezTo>
                    <a:lnTo>
                      <a:pt x="19465" y="9293"/>
                    </a:lnTo>
                    <a:cubicBezTo>
                      <a:pt x="19425" y="9413"/>
                      <a:pt x="19385" y="9523"/>
                      <a:pt x="19345" y="9643"/>
                    </a:cubicBezTo>
                    <a:cubicBezTo>
                      <a:pt x="19335" y="9703"/>
                      <a:pt x="19315" y="9753"/>
                      <a:pt x="19305" y="9813"/>
                    </a:cubicBezTo>
                    <a:cubicBezTo>
                      <a:pt x="19285" y="9883"/>
                      <a:pt x="19275" y="9943"/>
                      <a:pt x="19255" y="10013"/>
                    </a:cubicBezTo>
                    <a:cubicBezTo>
                      <a:pt x="19225" y="10132"/>
                      <a:pt x="19185" y="10252"/>
                      <a:pt x="19155" y="10372"/>
                    </a:cubicBezTo>
                    <a:cubicBezTo>
                      <a:pt x="19135" y="10443"/>
                      <a:pt x="19115" y="10512"/>
                      <a:pt x="19095" y="10592"/>
                    </a:cubicBezTo>
                    <a:cubicBezTo>
                      <a:pt x="19085" y="10612"/>
                      <a:pt x="19085" y="10632"/>
                      <a:pt x="19075" y="10652"/>
                    </a:cubicBezTo>
                    <a:cubicBezTo>
                      <a:pt x="19045" y="10722"/>
                      <a:pt x="19015" y="10802"/>
                      <a:pt x="18985" y="10882"/>
                    </a:cubicBezTo>
                    <a:cubicBezTo>
                      <a:pt x="18955" y="10972"/>
                      <a:pt x="18935" y="11072"/>
                      <a:pt x="18915" y="11172"/>
                    </a:cubicBezTo>
                    <a:cubicBezTo>
                      <a:pt x="18905" y="11222"/>
                      <a:pt x="18905" y="11262"/>
                      <a:pt x="18895" y="11311"/>
                    </a:cubicBezTo>
                    <a:lnTo>
                      <a:pt x="18895" y="11331"/>
                    </a:lnTo>
                    <a:lnTo>
                      <a:pt x="18895" y="11382"/>
                    </a:lnTo>
                    <a:cubicBezTo>
                      <a:pt x="18885" y="11422"/>
                      <a:pt x="18885" y="11462"/>
                      <a:pt x="18885" y="11502"/>
                    </a:cubicBezTo>
                    <a:cubicBezTo>
                      <a:pt x="18875" y="11602"/>
                      <a:pt x="18865" y="11702"/>
                      <a:pt x="18875" y="11801"/>
                    </a:cubicBezTo>
                    <a:cubicBezTo>
                      <a:pt x="18875" y="11861"/>
                      <a:pt x="18885" y="11921"/>
                      <a:pt x="18895" y="11981"/>
                    </a:cubicBezTo>
                    <a:cubicBezTo>
                      <a:pt x="18905" y="12031"/>
                      <a:pt x="18915" y="12081"/>
                      <a:pt x="18935" y="12121"/>
                    </a:cubicBezTo>
                    <a:cubicBezTo>
                      <a:pt x="18955" y="12221"/>
                      <a:pt x="18985" y="12311"/>
                      <a:pt x="19015" y="12401"/>
                    </a:cubicBezTo>
                    <a:cubicBezTo>
                      <a:pt x="19055" y="12501"/>
                      <a:pt x="19095" y="12610"/>
                      <a:pt x="19145" y="12710"/>
                    </a:cubicBezTo>
                    <a:cubicBezTo>
                      <a:pt x="19185" y="12801"/>
                      <a:pt x="19225" y="12890"/>
                      <a:pt x="19275" y="12981"/>
                    </a:cubicBezTo>
                    <a:cubicBezTo>
                      <a:pt x="19325" y="13080"/>
                      <a:pt x="19395" y="13170"/>
                      <a:pt x="19465" y="13250"/>
                    </a:cubicBezTo>
                    <a:cubicBezTo>
                      <a:pt x="19525" y="13330"/>
                      <a:pt x="19595" y="13400"/>
                      <a:pt x="19664" y="13470"/>
                    </a:cubicBezTo>
                    <a:cubicBezTo>
                      <a:pt x="19704" y="13510"/>
                      <a:pt x="19735" y="13550"/>
                      <a:pt x="19775" y="13590"/>
                    </a:cubicBezTo>
                    <a:cubicBezTo>
                      <a:pt x="19804" y="13630"/>
                      <a:pt x="19844" y="13660"/>
                      <a:pt x="19875" y="13690"/>
                    </a:cubicBezTo>
                    <a:lnTo>
                      <a:pt x="20024" y="13809"/>
                    </a:lnTo>
                    <a:cubicBezTo>
                      <a:pt x="20064" y="13840"/>
                      <a:pt x="20114" y="13860"/>
                      <a:pt x="20154" y="13889"/>
                    </a:cubicBezTo>
                    <a:cubicBezTo>
                      <a:pt x="20234" y="13940"/>
                      <a:pt x="20324" y="13989"/>
                      <a:pt x="20404" y="14049"/>
                    </a:cubicBezTo>
                    <a:lnTo>
                      <a:pt x="20554" y="14140"/>
                    </a:lnTo>
                    <a:lnTo>
                      <a:pt x="20614" y="14169"/>
                    </a:lnTo>
                    <a:cubicBezTo>
                      <a:pt x="20634" y="14180"/>
                      <a:pt x="20654" y="14200"/>
                      <a:pt x="20684" y="14209"/>
                    </a:cubicBezTo>
                    <a:cubicBezTo>
                      <a:pt x="20744" y="14229"/>
                      <a:pt x="20803" y="14259"/>
                      <a:pt x="20863" y="14289"/>
                    </a:cubicBezTo>
                    <a:cubicBezTo>
                      <a:pt x="20914" y="14309"/>
                      <a:pt x="20974" y="14329"/>
                      <a:pt x="21023" y="14349"/>
                    </a:cubicBezTo>
                    <a:cubicBezTo>
                      <a:pt x="21123" y="14379"/>
                      <a:pt x="21214" y="14419"/>
                      <a:pt x="21313" y="14449"/>
                    </a:cubicBezTo>
                    <a:lnTo>
                      <a:pt x="21463" y="14509"/>
                    </a:lnTo>
                    <a:cubicBezTo>
                      <a:pt x="21513" y="14519"/>
                      <a:pt x="21573" y="14539"/>
                      <a:pt x="21623" y="14549"/>
                    </a:cubicBezTo>
                    <a:cubicBezTo>
                      <a:pt x="21733" y="14569"/>
                      <a:pt x="21833" y="14589"/>
                      <a:pt x="21943" y="14619"/>
                    </a:cubicBezTo>
                    <a:cubicBezTo>
                      <a:pt x="21993" y="14629"/>
                      <a:pt x="22033" y="14639"/>
                      <a:pt x="22082" y="14649"/>
                    </a:cubicBezTo>
                    <a:cubicBezTo>
                      <a:pt x="22142" y="14659"/>
                      <a:pt x="22193" y="14669"/>
                      <a:pt x="22253" y="14679"/>
                    </a:cubicBezTo>
                    <a:cubicBezTo>
                      <a:pt x="22373" y="14689"/>
                      <a:pt x="22482" y="14699"/>
                      <a:pt x="22602" y="14699"/>
                    </a:cubicBezTo>
                    <a:cubicBezTo>
                      <a:pt x="22712" y="14709"/>
                      <a:pt x="22822" y="14709"/>
                      <a:pt x="22922" y="14709"/>
                    </a:cubicBezTo>
                    <a:cubicBezTo>
                      <a:pt x="23142" y="14709"/>
                      <a:pt x="23352" y="14699"/>
                      <a:pt x="23561" y="14679"/>
                    </a:cubicBezTo>
                    <a:cubicBezTo>
                      <a:pt x="23681" y="14669"/>
                      <a:pt x="23791" y="14659"/>
                      <a:pt x="23911" y="14629"/>
                    </a:cubicBezTo>
                    <a:cubicBezTo>
                      <a:pt x="24011" y="14609"/>
                      <a:pt x="24111" y="14579"/>
                      <a:pt x="24221" y="14549"/>
                    </a:cubicBezTo>
                    <a:lnTo>
                      <a:pt x="24281" y="14519"/>
                    </a:lnTo>
                    <a:cubicBezTo>
                      <a:pt x="24311" y="14519"/>
                      <a:pt x="24331" y="14509"/>
                      <a:pt x="24361" y="14499"/>
                    </a:cubicBezTo>
                    <a:cubicBezTo>
                      <a:pt x="24420" y="14479"/>
                      <a:pt x="24480" y="14449"/>
                      <a:pt x="24531" y="14429"/>
                    </a:cubicBezTo>
                    <a:cubicBezTo>
                      <a:pt x="24631" y="14389"/>
                      <a:pt x="24731" y="14349"/>
                      <a:pt x="24820" y="14289"/>
                    </a:cubicBezTo>
                    <a:cubicBezTo>
                      <a:pt x="24910" y="14239"/>
                      <a:pt x="25010" y="14189"/>
                      <a:pt x="25100" y="14129"/>
                    </a:cubicBezTo>
                    <a:cubicBezTo>
                      <a:pt x="25150" y="14100"/>
                      <a:pt x="25190" y="14069"/>
                      <a:pt x="25240" y="14029"/>
                    </a:cubicBezTo>
                    <a:lnTo>
                      <a:pt x="25330" y="13969"/>
                    </a:lnTo>
                    <a:cubicBezTo>
                      <a:pt x="25370" y="13949"/>
                      <a:pt x="25400" y="13920"/>
                      <a:pt x="25430" y="13900"/>
                    </a:cubicBezTo>
                    <a:cubicBezTo>
                      <a:pt x="25460" y="13880"/>
                      <a:pt x="25480" y="13860"/>
                      <a:pt x="25500" y="13840"/>
                    </a:cubicBezTo>
                    <a:lnTo>
                      <a:pt x="25610" y="13729"/>
                    </a:lnTo>
                    <a:cubicBezTo>
                      <a:pt x="25650" y="13690"/>
                      <a:pt x="25690" y="13650"/>
                      <a:pt x="25730" y="13600"/>
                    </a:cubicBezTo>
                    <a:cubicBezTo>
                      <a:pt x="25770" y="13560"/>
                      <a:pt x="25799" y="13520"/>
                      <a:pt x="25839" y="13480"/>
                    </a:cubicBezTo>
                    <a:cubicBezTo>
                      <a:pt x="25879" y="13440"/>
                      <a:pt x="25910" y="13400"/>
                      <a:pt x="25950" y="13350"/>
                    </a:cubicBezTo>
                    <a:cubicBezTo>
                      <a:pt x="26019" y="13270"/>
                      <a:pt x="26090" y="13170"/>
                      <a:pt x="26139" y="13080"/>
                    </a:cubicBezTo>
                    <a:cubicBezTo>
                      <a:pt x="26199" y="12981"/>
                      <a:pt x="26249" y="12881"/>
                      <a:pt x="26299" y="12790"/>
                    </a:cubicBezTo>
                    <a:cubicBezTo>
                      <a:pt x="26359" y="12681"/>
                      <a:pt x="26409" y="12581"/>
                      <a:pt x="26469" y="12481"/>
                    </a:cubicBezTo>
                    <a:cubicBezTo>
                      <a:pt x="26529" y="12341"/>
                      <a:pt x="26569" y="12201"/>
                      <a:pt x="26609" y="12051"/>
                    </a:cubicBezTo>
                    <a:cubicBezTo>
                      <a:pt x="26619" y="12001"/>
                      <a:pt x="26629" y="11961"/>
                      <a:pt x="26639" y="11911"/>
                    </a:cubicBezTo>
                    <a:cubicBezTo>
                      <a:pt x="26659" y="11861"/>
                      <a:pt x="26669" y="11811"/>
                      <a:pt x="26679" y="11762"/>
                    </a:cubicBezTo>
                    <a:cubicBezTo>
                      <a:pt x="26689" y="11691"/>
                      <a:pt x="26699" y="11631"/>
                      <a:pt x="26699" y="11571"/>
                    </a:cubicBezTo>
                    <a:cubicBezTo>
                      <a:pt x="26709" y="11511"/>
                      <a:pt x="26709" y="11451"/>
                      <a:pt x="26709" y="11391"/>
                    </a:cubicBezTo>
                    <a:lnTo>
                      <a:pt x="26709" y="11311"/>
                    </a:lnTo>
                    <a:lnTo>
                      <a:pt x="26709" y="11232"/>
                    </a:lnTo>
                    <a:cubicBezTo>
                      <a:pt x="26709" y="11182"/>
                      <a:pt x="26699" y="11132"/>
                      <a:pt x="26699" y="11082"/>
                    </a:cubicBezTo>
                    <a:cubicBezTo>
                      <a:pt x="26689" y="10962"/>
                      <a:pt x="26669" y="10852"/>
                      <a:pt x="26639" y="10732"/>
                    </a:cubicBezTo>
                    <a:cubicBezTo>
                      <a:pt x="26629" y="10692"/>
                      <a:pt x="26619" y="10642"/>
                      <a:pt x="26599" y="10592"/>
                    </a:cubicBezTo>
                    <a:cubicBezTo>
                      <a:pt x="26579" y="10532"/>
                      <a:pt x="26559" y="10472"/>
                      <a:pt x="26529" y="10412"/>
                    </a:cubicBezTo>
                    <a:cubicBezTo>
                      <a:pt x="26509" y="10372"/>
                      <a:pt x="26479" y="10323"/>
                      <a:pt x="26449" y="10283"/>
                    </a:cubicBezTo>
                    <a:cubicBezTo>
                      <a:pt x="26429" y="10243"/>
                      <a:pt x="26399" y="10203"/>
                      <a:pt x="26369" y="10152"/>
                    </a:cubicBezTo>
                    <a:cubicBezTo>
                      <a:pt x="26349" y="10123"/>
                      <a:pt x="26329" y="10083"/>
                      <a:pt x="26309" y="10053"/>
                    </a:cubicBezTo>
                    <a:cubicBezTo>
                      <a:pt x="26289" y="10033"/>
                      <a:pt x="26279" y="10013"/>
                      <a:pt x="26269" y="9993"/>
                    </a:cubicBezTo>
                    <a:cubicBezTo>
                      <a:pt x="26249" y="9973"/>
                      <a:pt x="26229" y="9943"/>
                      <a:pt x="26209" y="9923"/>
                    </a:cubicBezTo>
                    <a:cubicBezTo>
                      <a:pt x="26169" y="9883"/>
                      <a:pt x="26129" y="9853"/>
                      <a:pt x="26090" y="9823"/>
                    </a:cubicBezTo>
                    <a:cubicBezTo>
                      <a:pt x="26070" y="9773"/>
                      <a:pt x="26059" y="9723"/>
                      <a:pt x="26039" y="9683"/>
                    </a:cubicBezTo>
                    <a:cubicBezTo>
                      <a:pt x="25999" y="9563"/>
                      <a:pt x="25959" y="9443"/>
                      <a:pt x="25919" y="9333"/>
                    </a:cubicBezTo>
                    <a:cubicBezTo>
                      <a:pt x="25899" y="9273"/>
                      <a:pt x="25879" y="9213"/>
                      <a:pt x="25859" y="9164"/>
                    </a:cubicBezTo>
                    <a:cubicBezTo>
                      <a:pt x="25839" y="9104"/>
                      <a:pt x="25819" y="9044"/>
                      <a:pt x="25790" y="8984"/>
                    </a:cubicBezTo>
                    <a:cubicBezTo>
                      <a:pt x="25750" y="8864"/>
                      <a:pt x="25699" y="8744"/>
                      <a:pt x="25659" y="8624"/>
                    </a:cubicBezTo>
                    <a:cubicBezTo>
                      <a:pt x="25639" y="8534"/>
                      <a:pt x="25610" y="8444"/>
                      <a:pt x="25570" y="8354"/>
                    </a:cubicBezTo>
                    <a:cubicBezTo>
                      <a:pt x="25530" y="8264"/>
                      <a:pt x="25490" y="8174"/>
                      <a:pt x="25450" y="8074"/>
                    </a:cubicBezTo>
                    <a:cubicBezTo>
                      <a:pt x="25410" y="7985"/>
                      <a:pt x="25370" y="7885"/>
                      <a:pt x="25340" y="7785"/>
                    </a:cubicBezTo>
                    <a:cubicBezTo>
                      <a:pt x="25290" y="7665"/>
                      <a:pt x="25240" y="7555"/>
                      <a:pt x="25200" y="7445"/>
                    </a:cubicBezTo>
                    <a:cubicBezTo>
                      <a:pt x="25180" y="7425"/>
                      <a:pt x="25170" y="7395"/>
                      <a:pt x="25160" y="7365"/>
                    </a:cubicBezTo>
                    <a:cubicBezTo>
                      <a:pt x="25060" y="7115"/>
                      <a:pt x="24960" y="6875"/>
                      <a:pt x="24860" y="6635"/>
                    </a:cubicBezTo>
                    <a:cubicBezTo>
                      <a:pt x="24811" y="6515"/>
                      <a:pt x="24760" y="6386"/>
                      <a:pt x="24700" y="6266"/>
                    </a:cubicBezTo>
                    <a:cubicBezTo>
                      <a:pt x="24651" y="6146"/>
                      <a:pt x="24591" y="6026"/>
                      <a:pt x="24540" y="5906"/>
                    </a:cubicBezTo>
                    <a:cubicBezTo>
                      <a:pt x="24520" y="5856"/>
                      <a:pt x="24491" y="5796"/>
                      <a:pt x="24471" y="5746"/>
                    </a:cubicBezTo>
                    <a:cubicBezTo>
                      <a:pt x="24420" y="5636"/>
                      <a:pt x="24381" y="5516"/>
                      <a:pt x="24331" y="5396"/>
                    </a:cubicBezTo>
                    <a:cubicBezTo>
                      <a:pt x="24281" y="5267"/>
                      <a:pt x="24231" y="5147"/>
                      <a:pt x="24181" y="5017"/>
                    </a:cubicBezTo>
                    <a:lnTo>
                      <a:pt x="23911" y="4268"/>
                    </a:lnTo>
                    <a:cubicBezTo>
                      <a:pt x="23821" y="4008"/>
                      <a:pt x="23721" y="3758"/>
                      <a:pt x="23621" y="3508"/>
                    </a:cubicBezTo>
                    <a:cubicBezTo>
                      <a:pt x="23521" y="3258"/>
                      <a:pt x="23432" y="2998"/>
                      <a:pt x="23341" y="2739"/>
                    </a:cubicBezTo>
                    <a:cubicBezTo>
                      <a:pt x="23281" y="2539"/>
                      <a:pt x="23212" y="2349"/>
                      <a:pt x="23152" y="2149"/>
                    </a:cubicBezTo>
                    <a:cubicBezTo>
                      <a:pt x="23122" y="2050"/>
                      <a:pt x="23092" y="1950"/>
                      <a:pt x="23052" y="1850"/>
                    </a:cubicBezTo>
                    <a:cubicBezTo>
                      <a:pt x="23042" y="1799"/>
                      <a:pt x="23022" y="1750"/>
                      <a:pt x="23012" y="1710"/>
                    </a:cubicBezTo>
                    <a:cubicBezTo>
                      <a:pt x="22992" y="1659"/>
                      <a:pt x="22972" y="1610"/>
                      <a:pt x="22942" y="1560"/>
                    </a:cubicBezTo>
                    <a:lnTo>
                      <a:pt x="22942" y="1550"/>
                    </a:lnTo>
                    <a:cubicBezTo>
                      <a:pt x="23022" y="1490"/>
                      <a:pt x="23092" y="1420"/>
                      <a:pt x="23172" y="1340"/>
                    </a:cubicBezTo>
                    <a:cubicBezTo>
                      <a:pt x="23261" y="1250"/>
                      <a:pt x="23352" y="1150"/>
                      <a:pt x="23441" y="1050"/>
                    </a:cubicBezTo>
                    <a:cubicBezTo>
                      <a:pt x="23472" y="1030"/>
                      <a:pt x="23492" y="1000"/>
                      <a:pt x="23512" y="970"/>
                    </a:cubicBezTo>
                    <a:cubicBezTo>
                      <a:pt x="23541" y="940"/>
                      <a:pt x="23561" y="900"/>
                      <a:pt x="23581" y="871"/>
                    </a:cubicBezTo>
                    <a:cubicBezTo>
                      <a:pt x="23601" y="831"/>
                      <a:pt x="23621" y="780"/>
                      <a:pt x="23641" y="731"/>
                    </a:cubicBezTo>
                    <a:cubicBezTo>
                      <a:pt x="23691" y="560"/>
                      <a:pt x="23681" y="341"/>
                      <a:pt x="23561" y="201"/>
                    </a:cubicBezTo>
                    <a:cubicBezTo>
                      <a:pt x="23512" y="141"/>
                      <a:pt x="23432" y="91"/>
                      <a:pt x="23361" y="61"/>
                    </a:cubicBezTo>
                    <a:cubicBezTo>
                      <a:pt x="23312" y="31"/>
                      <a:pt x="23272" y="21"/>
                      <a:pt x="23221" y="11"/>
                    </a:cubicBezTo>
                    <a:cubicBezTo>
                      <a:pt x="23202" y="11"/>
                      <a:pt x="23172" y="1"/>
                      <a:pt x="23152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75" name="Google Shape;1575;p50"/>
              <p:cNvSpPr/>
              <p:nvPr/>
            </p:nvSpPr>
            <p:spPr>
              <a:xfrm>
                <a:off x="3621325" y="4223325"/>
                <a:ext cx="1407350" cy="1069950"/>
              </a:xfrm>
              <a:custGeom>
                <a:avLst/>
                <a:gdLst/>
                <a:ahLst/>
                <a:cxnLst/>
                <a:rect l="l" t="t" r="r" b="b"/>
                <a:pathLst>
                  <a:path w="56294" h="42798" extrusionOk="0">
                    <a:moveTo>
                      <a:pt x="20568" y="3500"/>
                    </a:moveTo>
                    <a:cubicBezTo>
                      <a:pt x="20603" y="3500"/>
                      <a:pt x="20638" y="3503"/>
                      <a:pt x="20673" y="3508"/>
                    </a:cubicBezTo>
                    <a:lnTo>
                      <a:pt x="20972" y="3568"/>
                    </a:lnTo>
                    <a:cubicBezTo>
                      <a:pt x="21072" y="3588"/>
                      <a:pt x="21183" y="3608"/>
                      <a:pt x="21292" y="3637"/>
                    </a:cubicBezTo>
                    <a:cubicBezTo>
                      <a:pt x="21402" y="3677"/>
                      <a:pt x="21512" y="3728"/>
                      <a:pt x="21612" y="3768"/>
                    </a:cubicBezTo>
                    <a:cubicBezTo>
                      <a:pt x="21712" y="3808"/>
                      <a:pt x="21812" y="3837"/>
                      <a:pt x="21902" y="3877"/>
                    </a:cubicBezTo>
                    <a:cubicBezTo>
                      <a:pt x="21971" y="3907"/>
                      <a:pt x="22031" y="3937"/>
                      <a:pt x="22091" y="3977"/>
                    </a:cubicBezTo>
                    <a:lnTo>
                      <a:pt x="22271" y="4067"/>
                    </a:lnTo>
                    <a:cubicBezTo>
                      <a:pt x="22402" y="4137"/>
                      <a:pt x="22531" y="4197"/>
                      <a:pt x="22661" y="4267"/>
                    </a:cubicBezTo>
                    <a:cubicBezTo>
                      <a:pt x="22731" y="4297"/>
                      <a:pt x="22791" y="4327"/>
                      <a:pt x="22841" y="4367"/>
                    </a:cubicBezTo>
                    <a:cubicBezTo>
                      <a:pt x="22901" y="4407"/>
                      <a:pt x="22961" y="4447"/>
                      <a:pt x="23011" y="4487"/>
                    </a:cubicBezTo>
                    <a:lnTo>
                      <a:pt x="23341" y="4727"/>
                    </a:lnTo>
                    <a:cubicBezTo>
                      <a:pt x="23401" y="4767"/>
                      <a:pt x="23450" y="4807"/>
                      <a:pt x="23510" y="4847"/>
                    </a:cubicBezTo>
                    <a:cubicBezTo>
                      <a:pt x="23610" y="4927"/>
                      <a:pt x="23710" y="5016"/>
                      <a:pt x="23810" y="5106"/>
                    </a:cubicBezTo>
                    <a:lnTo>
                      <a:pt x="24110" y="5406"/>
                    </a:lnTo>
                    <a:cubicBezTo>
                      <a:pt x="24310" y="5606"/>
                      <a:pt x="24509" y="5806"/>
                      <a:pt x="24689" y="6026"/>
                    </a:cubicBezTo>
                    <a:lnTo>
                      <a:pt x="25079" y="6505"/>
                    </a:lnTo>
                    <a:lnTo>
                      <a:pt x="25549" y="7134"/>
                    </a:lnTo>
                    <a:cubicBezTo>
                      <a:pt x="25628" y="7245"/>
                      <a:pt x="25699" y="7365"/>
                      <a:pt x="25759" y="7484"/>
                    </a:cubicBezTo>
                    <a:cubicBezTo>
                      <a:pt x="25828" y="7594"/>
                      <a:pt x="25888" y="7714"/>
                      <a:pt x="25959" y="7834"/>
                    </a:cubicBezTo>
                    <a:cubicBezTo>
                      <a:pt x="26028" y="7954"/>
                      <a:pt x="26088" y="8074"/>
                      <a:pt x="26158" y="8204"/>
                    </a:cubicBezTo>
                    <a:cubicBezTo>
                      <a:pt x="26198" y="8264"/>
                      <a:pt x="26228" y="8324"/>
                      <a:pt x="26258" y="8384"/>
                    </a:cubicBezTo>
                    <a:cubicBezTo>
                      <a:pt x="26288" y="8444"/>
                      <a:pt x="26318" y="8493"/>
                      <a:pt x="26338" y="8553"/>
                    </a:cubicBezTo>
                    <a:cubicBezTo>
                      <a:pt x="26368" y="8624"/>
                      <a:pt x="26388" y="8683"/>
                      <a:pt x="26408" y="8753"/>
                    </a:cubicBezTo>
                    <a:cubicBezTo>
                      <a:pt x="26428" y="8813"/>
                      <a:pt x="26448" y="8873"/>
                      <a:pt x="26468" y="8943"/>
                    </a:cubicBezTo>
                    <a:cubicBezTo>
                      <a:pt x="26498" y="9073"/>
                      <a:pt x="26538" y="9203"/>
                      <a:pt x="26578" y="9323"/>
                    </a:cubicBezTo>
                    <a:cubicBezTo>
                      <a:pt x="26658" y="9583"/>
                      <a:pt x="26748" y="9843"/>
                      <a:pt x="26818" y="10112"/>
                    </a:cubicBezTo>
                    <a:cubicBezTo>
                      <a:pt x="26867" y="10282"/>
                      <a:pt x="26898" y="10462"/>
                      <a:pt x="26927" y="10642"/>
                    </a:cubicBezTo>
                    <a:cubicBezTo>
                      <a:pt x="26947" y="10842"/>
                      <a:pt x="26967" y="11042"/>
                      <a:pt x="26978" y="11241"/>
                    </a:cubicBezTo>
                    <a:cubicBezTo>
                      <a:pt x="26987" y="11431"/>
                      <a:pt x="26998" y="11621"/>
                      <a:pt x="26967" y="11810"/>
                    </a:cubicBezTo>
                    <a:cubicBezTo>
                      <a:pt x="26967" y="11841"/>
                      <a:pt x="26958" y="11861"/>
                      <a:pt x="26958" y="11890"/>
                    </a:cubicBezTo>
                    <a:cubicBezTo>
                      <a:pt x="26938" y="11881"/>
                      <a:pt x="26918" y="11881"/>
                      <a:pt x="26907" y="11870"/>
                    </a:cubicBezTo>
                    <a:cubicBezTo>
                      <a:pt x="26798" y="11821"/>
                      <a:pt x="26698" y="11761"/>
                      <a:pt x="26588" y="11711"/>
                    </a:cubicBezTo>
                    <a:lnTo>
                      <a:pt x="26618" y="11681"/>
                    </a:lnTo>
                    <a:cubicBezTo>
                      <a:pt x="26658" y="11621"/>
                      <a:pt x="26668" y="11551"/>
                      <a:pt x="26668" y="11481"/>
                    </a:cubicBezTo>
                    <a:cubicBezTo>
                      <a:pt x="26678" y="11441"/>
                      <a:pt x="26668" y="11391"/>
                      <a:pt x="26658" y="11351"/>
                    </a:cubicBezTo>
                    <a:cubicBezTo>
                      <a:pt x="26648" y="11321"/>
                      <a:pt x="26648" y="11291"/>
                      <a:pt x="26638" y="11261"/>
                    </a:cubicBezTo>
                    <a:cubicBezTo>
                      <a:pt x="26578" y="11002"/>
                      <a:pt x="26498" y="10731"/>
                      <a:pt x="26398" y="10472"/>
                    </a:cubicBezTo>
                    <a:cubicBezTo>
                      <a:pt x="26348" y="10332"/>
                      <a:pt x="26288" y="10192"/>
                      <a:pt x="26228" y="10052"/>
                    </a:cubicBezTo>
                    <a:cubicBezTo>
                      <a:pt x="26178" y="9912"/>
                      <a:pt x="26128" y="9763"/>
                      <a:pt x="26068" y="9623"/>
                    </a:cubicBezTo>
                    <a:cubicBezTo>
                      <a:pt x="25999" y="9463"/>
                      <a:pt x="25928" y="9313"/>
                      <a:pt x="25859" y="9153"/>
                    </a:cubicBezTo>
                    <a:cubicBezTo>
                      <a:pt x="25799" y="9013"/>
                      <a:pt x="25728" y="8873"/>
                      <a:pt x="25659" y="8733"/>
                    </a:cubicBezTo>
                    <a:cubicBezTo>
                      <a:pt x="25599" y="8593"/>
                      <a:pt x="25529" y="8453"/>
                      <a:pt x="25459" y="8304"/>
                    </a:cubicBezTo>
                    <a:cubicBezTo>
                      <a:pt x="25389" y="8164"/>
                      <a:pt x="25319" y="8024"/>
                      <a:pt x="25239" y="7894"/>
                    </a:cubicBezTo>
                    <a:cubicBezTo>
                      <a:pt x="25169" y="7754"/>
                      <a:pt x="25079" y="7624"/>
                      <a:pt x="24979" y="7504"/>
                    </a:cubicBezTo>
                    <a:cubicBezTo>
                      <a:pt x="24869" y="7365"/>
                      <a:pt x="24769" y="7225"/>
                      <a:pt x="24660" y="7085"/>
                    </a:cubicBezTo>
                    <a:lnTo>
                      <a:pt x="24360" y="6725"/>
                    </a:lnTo>
                    <a:cubicBezTo>
                      <a:pt x="24250" y="6605"/>
                      <a:pt x="24150" y="6495"/>
                      <a:pt x="24050" y="6375"/>
                    </a:cubicBezTo>
                    <a:lnTo>
                      <a:pt x="23780" y="6106"/>
                    </a:lnTo>
                    <a:cubicBezTo>
                      <a:pt x="23690" y="6006"/>
                      <a:pt x="23590" y="5906"/>
                      <a:pt x="23501" y="5815"/>
                    </a:cubicBezTo>
                    <a:lnTo>
                      <a:pt x="23350" y="5666"/>
                    </a:lnTo>
                    <a:cubicBezTo>
                      <a:pt x="23290" y="5616"/>
                      <a:pt x="23230" y="5566"/>
                      <a:pt x="23161" y="5516"/>
                    </a:cubicBezTo>
                    <a:cubicBezTo>
                      <a:pt x="23061" y="5436"/>
                      <a:pt x="22951" y="5366"/>
                      <a:pt x="22851" y="5286"/>
                    </a:cubicBezTo>
                    <a:cubicBezTo>
                      <a:pt x="22731" y="5196"/>
                      <a:pt x="22621" y="5096"/>
                      <a:pt x="22501" y="4996"/>
                    </a:cubicBezTo>
                    <a:cubicBezTo>
                      <a:pt x="22441" y="4947"/>
                      <a:pt x="22371" y="4896"/>
                      <a:pt x="22302" y="4847"/>
                    </a:cubicBezTo>
                    <a:cubicBezTo>
                      <a:pt x="22242" y="4796"/>
                      <a:pt x="22171" y="4756"/>
                      <a:pt x="22102" y="4716"/>
                    </a:cubicBezTo>
                    <a:cubicBezTo>
                      <a:pt x="21982" y="4636"/>
                      <a:pt x="21852" y="4556"/>
                      <a:pt x="21732" y="4477"/>
                    </a:cubicBezTo>
                    <a:cubicBezTo>
                      <a:pt x="21602" y="4387"/>
                      <a:pt x="21462" y="4307"/>
                      <a:pt x="21322" y="4247"/>
                    </a:cubicBezTo>
                    <a:cubicBezTo>
                      <a:pt x="21242" y="4207"/>
                      <a:pt x="21163" y="4177"/>
                      <a:pt x="21083" y="4147"/>
                    </a:cubicBezTo>
                    <a:cubicBezTo>
                      <a:pt x="21012" y="4117"/>
                      <a:pt x="20943" y="4087"/>
                      <a:pt x="20863" y="4057"/>
                    </a:cubicBezTo>
                    <a:cubicBezTo>
                      <a:pt x="20723" y="4007"/>
                      <a:pt x="20583" y="3947"/>
                      <a:pt x="20443" y="3887"/>
                    </a:cubicBezTo>
                    <a:lnTo>
                      <a:pt x="20203" y="3797"/>
                    </a:lnTo>
                    <a:cubicBezTo>
                      <a:pt x="20123" y="3777"/>
                      <a:pt x="20053" y="3757"/>
                      <a:pt x="19973" y="3728"/>
                    </a:cubicBezTo>
                    <a:lnTo>
                      <a:pt x="19793" y="3668"/>
                    </a:lnTo>
                    <a:cubicBezTo>
                      <a:pt x="19833" y="3657"/>
                      <a:pt x="19864" y="3637"/>
                      <a:pt x="19904" y="3628"/>
                    </a:cubicBezTo>
                    <a:cubicBezTo>
                      <a:pt x="19964" y="3608"/>
                      <a:pt x="20033" y="3597"/>
                      <a:pt x="20093" y="3588"/>
                    </a:cubicBezTo>
                    <a:cubicBezTo>
                      <a:pt x="20213" y="3548"/>
                      <a:pt x="20343" y="3528"/>
                      <a:pt x="20463" y="3508"/>
                    </a:cubicBezTo>
                    <a:cubicBezTo>
                      <a:pt x="20498" y="3503"/>
                      <a:pt x="20533" y="3500"/>
                      <a:pt x="20568" y="3500"/>
                    </a:cubicBezTo>
                    <a:close/>
                    <a:moveTo>
                      <a:pt x="23350" y="300"/>
                    </a:moveTo>
                    <a:cubicBezTo>
                      <a:pt x="23450" y="300"/>
                      <a:pt x="23541" y="310"/>
                      <a:pt x="23640" y="320"/>
                    </a:cubicBezTo>
                    <a:cubicBezTo>
                      <a:pt x="23730" y="330"/>
                      <a:pt x="23810" y="350"/>
                      <a:pt x="23890" y="370"/>
                    </a:cubicBezTo>
                    <a:cubicBezTo>
                      <a:pt x="23990" y="390"/>
                      <a:pt x="24070" y="420"/>
                      <a:pt x="24160" y="460"/>
                    </a:cubicBezTo>
                    <a:lnTo>
                      <a:pt x="24609" y="640"/>
                    </a:lnTo>
                    <a:cubicBezTo>
                      <a:pt x="24680" y="680"/>
                      <a:pt x="24749" y="710"/>
                      <a:pt x="24820" y="740"/>
                    </a:cubicBezTo>
                    <a:cubicBezTo>
                      <a:pt x="24899" y="790"/>
                      <a:pt x="24979" y="830"/>
                      <a:pt x="25059" y="870"/>
                    </a:cubicBezTo>
                    <a:cubicBezTo>
                      <a:pt x="25219" y="959"/>
                      <a:pt x="25379" y="1019"/>
                      <a:pt x="25539" y="1099"/>
                    </a:cubicBezTo>
                    <a:cubicBezTo>
                      <a:pt x="25619" y="1139"/>
                      <a:pt x="25699" y="1179"/>
                      <a:pt x="25768" y="1219"/>
                    </a:cubicBezTo>
                    <a:cubicBezTo>
                      <a:pt x="25848" y="1270"/>
                      <a:pt x="25928" y="1310"/>
                      <a:pt x="26008" y="1359"/>
                    </a:cubicBezTo>
                    <a:cubicBezTo>
                      <a:pt x="26158" y="1459"/>
                      <a:pt x="26318" y="1549"/>
                      <a:pt x="26478" y="1639"/>
                    </a:cubicBezTo>
                    <a:cubicBezTo>
                      <a:pt x="26568" y="1689"/>
                      <a:pt x="26648" y="1739"/>
                      <a:pt x="26738" y="1789"/>
                    </a:cubicBezTo>
                    <a:cubicBezTo>
                      <a:pt x="26818" y="1839"/>
                      <a:pt x="26887" y="1889"/>
                      <a:pt x="26958" y="1949"/>
                    </a:cubicBezTo>
                    <a:cubicBezTo>
                      <a:pt x="27158" y="2109"/>
                      <a:pt x="27347" y="2269"/>
                      <a:pt x="27537" y="2438"/>
                    </a:cubicBezTo>
                    <a:cubicBezTo>
                      <a:pt x="27727" y="2598"/>
                      <a:pt x="27907" y="2788"/>
                      <a:pt x="28066" y="2988"/>
                    </a:cubicBezTo>
                    <a:lnTo>
                      <a:pt x="28426" y="3468"/>
                    </a:lnTo>
                    <a:cubicBezTo>
                      <a:pt x="28546" y="3617"/>
                      <a:pt x="28676" y="3768"/>
                      <a:pt x="28796" y="3927"/>
                    </a:cubicBezTo>
                    <a:cubicBezTo>
                      <a:pt x="28986" y="4177"/>
                      <a:pt x="29146" y="4457"/>
                      <a:pt x="29305" y="4736"/>
                    </a:cubicBezTo>
                    <a:cubicBezTo>
                      <a:pt x="29385" y="4876"/>
                      <a:pt x="29465" y="5016"/>
                      <a:pt x="29536" y="5166"/>
                    </a:cubicBezTo>
                    <a:cubicBezTo>
                      <a:pt x="29605" y="5296"/>
                      <a:pt x="29675" y="5436"/>
                      <a:pt x="29735" y="5586"/>
                    </a:cubicBezTo>
                    <a:cubicBezTo>
                      <a:pt x="29795" y="5746"/>
                      <a:pt x="29865" y="5915"/>
                      <a:pt x="29925" y="6086"/>
                    </a:cubicBezTo>
                    <a:cubicBezTo>
                      <a:pt x="29975" y="6255"/>
                      <a:pt x="30025" y="6435"/>
                      <a:pt x="30065" y="6605"/>
                    </a:cubicBezTo>
                    <a:cubicBezTo>
                      <a:pt x="30115" y="6775"/>
                      <a:pt x="30165" y="6935"/>
                      <a:pt x="30205" y="7094"/>
                    </a:cubicBezTo>
                    <a:cubicBezTo>
                      <a:pt x="30255" y="7274"/>
                      <a:pt x="30305" y="7444"/>
                      <a:pt x="30345" y="7624"/>
                    </a:cubicBezTo>
                    <a:cubicBezTo>
                      <a:pt x="30385" y="7754"/>
                      <a:pt x="30415" y="7894"/>
                      <a:pt x="30455" y="8024"/>
                    </a:cubicBezTo>
                    <a:cubicBezTo>
                      <a:pt x="30484" y="8173"/>
                      <a:pt x="30515" y="8313"/>
                      <a:pt x="30544" y="8464"/>
                    </a:cubicBezTo>
                    <a:cubicBezTo>
                      <a:pt x="30575" y="8604"/>
                      <a:pt x="30595" y="8743"/>
                      <a:pt x="30615" y="8883"/>
                    </a:cubicBezTo>
                    <a:cubicBezTo>
                      <a:pt x="30635" y="9013"/>
                      <a:pt x="30664" y="9143"/>
                      <a:pt x="30684" y="9273"/>
                    </a:cubicBezTo>
                    <a:lnTo>
                      <a:pt x="30715" y="9692"/>
                    </a:lnTo>
                    <a:cubicBezTo>
                      <a:pt x="30735" y="9832"/>
                      <a:pt x="30744" y="9972"/>
                      <a:pt x="30755" y="10112"/>
                    </a:cubicBezTo>
                    <a:cubicBezTo>
                      <a:pt x="30764" y="10252"/>
                      <a:pt x="30775" y="10402"/>
                      <a:pt x="30775" y="10552"/>
                    </a:cubicBezTo>
                    <a:cubicBezTo>
                      <a:pt x="30775" y="10682"/>
                      <a:pt x="30775" y="10822"/>
                      <a:pt x="30764" y="10962"/>
                    </a:cubicBezTo>
                    <a:cubicBezTo>
                      <a:pt x="30735" y="11121"/>
                      <a:pt x="30675" y="11281"/>
                      <a:pt x="30615" y="11431"/>
                    </a:cubicBezTo>
                    <a:cubicBezTo>
                      <a:pt x="30535" y="11611"/>
                      <a:pt x="30444" y="11781"/>
                      <a:pt x="30335" y="11941"/>
                    </a:cubicBezTo>
                    <a:cubicBezTo>
                      <a:pt x="30215" y="12081"/>
                      <a:pt x="30095" y="12210"/>
                      <a:pt x="29955" y="12330"/>
                    </a:cubicBezTo>
                    <a:cubicBezTo>
                      <a:pt x="29905" y="12360"/>
                      <a:pt x="29855" y="12390"/>
                      <a:pt x="29815" y="12420"/>
                    </a:cubicBezTo>
                    <a:cubicBezTo>
                      <a:pt x="29745" y="12460"/>
                      <a:pt x="29685" y="12490"/>
                      <a:pt x="29616" y="12530"/>
                    </a:cubicBezTo>
                    <a:cubicBezTo>
                      <a:pt x="29496" y="12580"/>
                      <a:pt x="29385" y="12650"/>
                      <a:pt x="29265" y="12700"/>
                    </a:cubicBezTo>
                    <a:cubicBezTo>
                      <a:pt x="29146" y="12750"/>
                      <a:pt x="29016" y="12790"/>
                      <a:pt x="28896" y="12830"/>
                    </a:cubicBezTo>
                    <a:cubicBezTo>
                      <a:pt x="28756" y="12880"/>
                      <a:pt x="28626" y="12940"/>
                      <a:pt x="28486" y="12990"/>
                    </a:cubicBezTo>
                    <a:cubicBezTo>
                      <a:pt x="28456" y="13009"/>
                      <a:pt x="28426" y="13009"/>
                      <a:pt x="28386" y="13020"/>
                    </a:cubicBezTo>
                    <a:lnTo>
                      <a:pt x="28366" y="13020"/>
                    </a:lnTo>
                    <a:cubicBezTo>
                      <a:pt x="28306" y="12950"/>
                      <a:pt x="28237" y="12880"/>
                      <a:pt x="28166" y="12810"/>
                    </a:cubicBezTo>
                    <a:cubicBezTo>
                      <a:pt x="28086" y="12740"/>
                      <a:pt x="28006" y="12680"/>
                      <a:pt x="27937" y="12620"/>
                    </a:cubicBezTo>
                    <a:cubicBezTo>
                      <a:pt x="27717" y="12460"/>
                      <a:pt x="27497" y="12300"/>
                      <a:pt x="27267" y="12161"/>
                    </a:cubicBezTo>
                    <a:cubicBezTo>
                      <a:pt x="27247" y="12141"/>
                      <a:pt x="27218" y="12130"/>
                      <a:pt x="27198" y="12110"/>
                    </a:cubicBezTo>
                    <a:cubicBezTo>
                      <a:pt x="27198" y="12101"/>
                      <a:pt x="27207" y="12090"/>
                      <a:pt x="27218" y="12081"/>
                    </a:cubicBezTo>
                    <a:cubicBezTo>
                      <a:pt x="27227" y="12050"/>
                      <a:pt x="27238" y="12030"/>
                      <a:pt x="27238" y="12010"/>
                    </a:cubicBezTo>
                    <a:cubicBezTo>
                      <a:pt x="27257" y="11970"/>
                      <a:pt x="27257" y="11941"/>
                      <a:pt x="27267" y="11910"/>
                    </a:cubicBezTo>
                    <a:cubicBezTo>
                      <a:pt x="27277" y="11830"/>
                      <a:pt x="27287" y="11751"/>
                      <a:pt x="27287" y="11671"/>
                    </a:cubicBezTo>
                    <a:lnTo>
                      <a:pt x="27287" y="11481"/>
                    </a:lnTo>
                    <a:cubicBezTo>
                      <a:pt x="27287" y="11341"/>
                      <a:pt x="27277" y="11201"/>
                      <a:pt x="27257" y="11062"/>
                    </a:cubicBezTo>
                    <a:cubicBezTo>
                      <a:pt x="27247" y="10922"/>
                      <a:pt x="27227" y="10782"/>
                      <a:pt x="27207" y="10631"/>
                    </a:cubicBezTo>
                    <a:cubicBezTo>
                      <a:pt x="27187" y="10502"/>
                      <a:pt x="27158" y="10372"/>
                      <a:pt x="27127" y="10242"/>
                    </a:cubicBezTo>
                    <a:cubicBezTo>
                      <a:pt x="27098" y="10112"/>
                      <a:pt x="27067" y="9992"/>
                      <a:pt x="27018" y="9863"/>
                    </a:cubicBezTo>
                    <a:cubicBezTo>
                      <a:pt x="26978" y="9732"/>
                      <a:pt x="26938" y="9612"/>
                      <a:pt x="26898" y="9483"/>
                    </a:cubicBezTo>
                    <a:lnTo>
                      <a:pt x="26778" y="9093"/>
                    </a:lnTo>
                    <a:cubicBezTo>
                      <a:pt x="26738" y="8963"/>
                      <a:pt x="26708" y="8833"/>
                      <a:pt x="26668" y="8693"/>
                    </a:cubicBezTo>
                    <a:cubicBezTo>
                      <a:pt x="26648" y="8624"/>
                      <a:pt x="26618" y="8553"/>
                      <a:pt x="26598" y="8493"/>
                    </a:cubicBezTo>
                    <a:cubicBezTo>
                      <a:pt x="26568" y="8424"/>
                      <a:pt x="26538" y="8353"/>
                      <a:pt x="26508" y="8293"/>
                    </a:cubicBezTo>
                    <a:cubicBezTo>
                      <a:pt x="26438" y="8164"/>
                      <a:pt x="26378" y="8044"/>
                      <a:pt x="26308" y="7924"/>
                    </a:cubicBezTo>
                    <a:cubicBezTo>
                      <a:pt x="26238" y="7794"/>
                      <a:pt x="26168" y="7674"/>
                      <a:pt x="26098" y="7554"/>
                    </a:cubicBezTo>
                    <a:cubicBezTo>
                      <a:pt x="26039" y="7444"/>
                      <a:pt x="25979" y="7325"/>
                      <a:pt x="25908" y="7214"/>
                    </a:cubicBezTo>
                    <a:cubicBezTo>
                      <a:pt x="25839" y="7094"/>
                      <a:pt x="25768" y="6985"/>
                      <a:pt x="25688" y="6885"/>
                    </a:cubicBezTo>
                    <a:cubicBezTo>
                      <a:pt x="25599" y="6775"/>
                      <a:pt x="25519" y="6655"/>
                      <a:pt x="25429" y="6545"/>
                    </a:cubicBezTo>
                    <a:cubicBezTo>
                      <a:pt x="25259" y="6315"/>
                      <a:pt x="25089" y="6106"/>
                      <a:pt x="24899" y="5886"/>
                    </a:cubicBezTo>
                    <a:cubicBezTo>
                      <a:pt x="24720" y="5666"/>
                      <a:pt x="24520" y="5456"/>
                      <a:pt x="24310" y="5256"/>
                    </a:cubicBezTo>
                    <a:cubicBezTo>
                      <a:pt x="24220" y="5166"/>
                      <a:pt x="24120" y="5076"/>
                      <a:pt x="24020" y="4987"/>
                    </a:cubicBezTo>
                    <a:cubicBezTo>
                      <a:pt x="23910" y="4887"/>
                      <a:pt x="23800" y="4787"/>
                      <a:pt x="23690" y="4696"/>
                    </a:cubicBezTo>
                    <a:cubicBezTo>
                      <a:pt x="23570" y="4607"/>
                      <a:pt x="23450" y="4517"/>
                      <a:pt x="23321" y="4427"/>
                    </a:cubicBezTo>
                    <a:cubicBezTo>
                      <a:pt x="23210" y="4347"/>
                      <a:pt x="23111" y="4267"/>
                      <a:pt x="22991" y="4187"/>
                    </a:cubicBezTo>
                    <a:cubicBezTo>
                      <a:pt x="22881" y="4117"/>
                      <a:pt x="22761" y="4057"/>
                      <a:pt x="22631" y="3997"/>
                    </a:cubicBezTo>
                    <a:cubicBezTo>
                      <a:pt x="22501" y="3937"/>
                      <a:pt x="22371" y="3867"/>
                      <a:pt x="22242" y="3797"/>
                    </a:cubicBezTo>
                    <a:cubicBezTo>
                      <a:pt x="22182" y="3768"/>
                      <a:pt x="22122" y="3728"/>
                      <a:pt x="22071" y="3708"/>
                    </a:cubicBezTo>
                    <a:cubicBezTo>
                      <a:pt x="21991" y="3668"/>
                      <a:pt x="21922" y="3648"/>
                      <a:pt x="21852" y="3617"/>
                    </a:cubicBezTo>
                    <a:lnTo>
                      <a:pt x="21462" y="3468"/>
                    </a:lnTo>
                    <a:cubicBezTo>
                      <a:pt x="21402" y="3437"/>
                      <a:pt x="21332" y="3417"/>
                      <a:pt x="21262" y="3397"/>
                    </a:cubicBezTo>
                    <a:cubicBezTo>
                      <a:pt x="21203" y="3377"/>
                      <a:pt x="21132" y="3368"/>
                      <a:pt x="21063" y="3357"/>
                    </a:cubicBezTo>
                    <a:cubicBezTo>
                      <a:pt x="20932" y="3328"/>
                      <a:pt x="20792" y="3298"/>
                      <a:pt x="20653" y="3288"/>
                    </a:cubicBezTo>
                    <a:lnTo>
                      <a:pt x="20623" y="3288"/>
                    </a:lnTo>
                    <a:cubicBezTo>
                      <a:pt x="20573" y="3288"/>
                      <a:pt x="20513" y="3298"/>
                      <a:pt x="20463" y="3308"/>
                    </a:cubicBezTo>
                    <a:cubicBezTo>
                      <a:pt x="20403" y="3308"/>
                      <a:pt x="20353" y="3328"/>
                      <a:pt x="20293" y="3348"/>
                    </a:cubicBezTo>
                    <a:cubicBezTo>
                      <a:pt x="20223" y="3357"/>
                      <a:pt x="20163" y="3368"/>
                      <a:pt x="20093" y="3388"/>
                    </a:cubicBezTo>
                    <a:cubicBezTo>
                      <a:pt x="20033" y="3408"/>
                      <a:pt x="19964" y="3417"/>
                      <a:pt x="19904" y="3437"/>
                    </a:cubicBezTo>
                    <a:cubicBezTo>
                      <a:pt x="19844" y="3448"/>
                      <a:pt x="19793" y="3468"/>
                      <a:pt x="19733" y="3488"/>
                    </a:cubicBezTo>
                    <a:cubicBezTo>
                      <a:pt x="19664" y="3517"/>
                      <a:pt x="19604" y="3548"/>
                      <a:pt x="19533" y="3577"/>
                    </a:cubicBezTo>
                    <a:cubicBezTo>
                      <a:pt x="19524" y="3568"/>
                      <a:pt x="19524" y="3568"/>
                      <a:pt x="19514" y="3568"/>
                    </a:cubicBezTo>
                    <a:cubicBezTo>
                      <a:pt x="19454" y="3548"/>
                      <a:pt x="19394" y="3528"/>
                      <a:pt x="19324" y="3508"/>
                    </a:cubicBezTo>
                    <a:cubicBezTo>
                      <a:pt x="19404" y="3357"/>
                      <a:pt x="19494" y="3208"/>
                      <a:pt x="19584" y="3058"/>
                    </a:cubicBezTo>
                    <a:cubicBezTo>
                      <a:pt x="19713" y="2858"/>
                      <a:pt x="19844" y="2668"/>
                      <a:pt x="19993" y="2478"/>
                    </a:cubicBezTo>
                    <a:cubicBezTo>
                      <a:pt x="20083" y="2358"/>
                      <a:pt x="20183" y="2238"/>
                      <a:pt x="20283" y="2119"/>
                    </a:cubicBezTo>
                    <a:cubicBezTo>
                      <a:pt x="20333" y="2059"/>
                      <a:pt x="20373" y="1989"/>
                      <a:pt x="20423" y="1929"/>
                    </a:cubicBezTo>
                    <a:lnTo>
                      <a:pt x="20543" y="1749"/>
                    </a:lnTo>
                    <a:cubicBezTo>
                      <a:pt x="20563" y="1719"/>
                      <a:pt x="20583" y="1689"/>
                      <a:pt x="20613" y="1669"/>
                    </a:cubicBezTo>
                    <a:cubicBezTo>
                      <a:pt x="20643" y="1629"/>
                      <a:pt x="20683" y="1599"/>
                      <a:pt x="20713" y="1569"/>
                    </a:cubicBezTo>
                    <a:cubicBezTo>
                      <a:pt x="20783" y="1509"/>
                      <a:pt x="20852" y="1439"/>
                      <a:pt x="20923" y="1379"/>
                    </a:cubicBezTo>
                    <a:cubicBezTo>
                      <a:pt x="20992" y="1319"/>
                      <a:pt x="21052" y="1259"/>
                      <a:pt x="21112" y="1199"/>
                    </a:cubicBezTo>
                    <a:cubicBezTo>
                      <a:pt x="21172" y="1139"/>
                      <a:pt x="21242" y="1090"/>
                      <a:pt x="21302" y="1039"/>
                    </a:cubicBezTo>
                    <a:cubicBezTo>
                      <a:pt x="21442" y="939"/>
                      <a:pt x="21582" y="860"/>
                      <a:pt x="21722" y="770"/>
                    </a:cubicBezTo>
                    <a:cubicBezTo>
                      <a:pt x="21852" y="690"/>
                      <a:pt x="21991" y="620"/>
                      <a:pt x="22131" y="560"/>
                    </a:cubicBezTo>
                    <a:cubicBezTo>
                      <a:pt x="22282" y="500"/>
                      <a:pt x="22441" y="460"/>
                      <a:pt x="22601" y="420"/>
                    </a:cubicBezTo>
                    <a:cubicBezTo>
                      <a:pt x="22751" y="380"/>
                      <a:pt x="22911" y="340"/>
                      <a:pt x="23071" y="320"/>
                    </a:cubicBezTo>
                    <a:cubicBezTo>
                      <a:pt x="23161" y="310"/>
                      <a:pt x="23261" y="300"/>
                      <a:pt x="23350" y="300"/>
                    </a:cubicBezTo>
                    <a:close/>
                    <a:moveTo>
                      <a:pt x="29345" y="13180"/>
                    </a:moveTo>
                    <a:cubicBezTo>
                      <a:pt x="29396" y="13220"/>
                      <a:pt x="29436" y="13249"/>
                      <a:pt x="29485" y="13289"/>
                    </a:cubicBezTo>
                    <a:cubicBezTo>
                      <a:pt x="29536" y="13329"/>
                      <a:pt x="29585" y="13380"/>
                      <a:pt x="29636" y="13420"/>
                    </a:cubicBezTo>
                    <a:cubicBezTo>
                      <a:pt x="29695" y="13469"/>
                      <a:pt x="29745" y="13519"/>
                      <a:pt x="29795" y="13579"/>
                    </a:cubicBezTo>
                    <a:cubicBezTo>
                      <a:pt x="29845" y="13639"/>
                      <a:pt x="29895" y="13699"/>
                      <a:pt x="29955" y="13759"/>
                    </a:cubicBezTo>
                    <a:cubicBezTo>
                      <a:pt x="30015" y="13809"/>
                      <a:pt x="30075" y="13869"/>
                      <a:pt x="30125" y="13929"/>
                    </a:cubicBezTo>
                    <a:cubicBezTo>
                      <a:pt x="30175" y="13979"/>
                      <a:pt x="30225" y="14039"/>
                      <a:pt x="30275" y="14099"/>
                    </a:cubicBezTo>
                    <a:cubicBezTo>
                      <a:pt x="30345" y="14209"/>
                      <a:pt x="30415" y="14319"/>
                      <a:pt x="30475" y="14428"/>
                    </a:cubicBezTo>
                    <a:cubicBezTo>
                      <a:pt x="30504" y="14488"/>
                      <a:pt x="30535" y="14559"/>
                      <a:pt x="30575" y="14619"/>
                    </a:cubicBezTo>
                    <a:cubicBezTo>
                      <a:pt x="30604" y="14668"/>
                      <a:pt x="30644" y="14728"/>
                      <a:pt x="30684" y="14788"/>
                    </a:cubicBezTo>
                    <a:cubicBezTo>
                      <a:pt x="30755" y="14898"/>
                      <a:pt x="30804" y="15018"/>
                      <a:pt x="30864" y="15138"/>
                    </a:cubicBezTo>
                    <a:cubicBezTo>
                      <a:pt x="30894" y="15178"/>
                      <a:pt x="30924" y="15228"/>
                      <a:pt x="30944" y="15278"/>
                    </a:cubicBezTo>
                    <a:cubicBezTo>
                      <a:pt x="30974" y="15328"/>
                      <a:pt x="30994" y="15388"/>
                      <a:pt x="31024" y="15438"/>
                    </a:cubicBezTo>
                    <a:cubicBezTo>
                      <a:pt x="31074" y="15547"/>
                      <a:pt x="31114" y="15647"/>
                      <a:pt x="31154" y="15747"/>
                    </a:cubicBezTo>
                    <a:cubicBezTo>
                      <a:pt x="31194" y="15858"/>
                      <a:pt x="31224" y="15967"/>
                      <a:pt x="31244" y="16087"/>
                    </a:cubicBezTo>
                    <a:cubicBezTo>
                      <a:pt x="31214" y="16067"/>
                      <a:pt x="31174" y="16047"/>
                      <a:pt x="31144" y="16027"/>
                    </a:cubicBezTo>
                    <a:lnTo>
                      <a:pt x="30695" y="15758"/>
                    </a:lnTo>
                    <a:cubicBezTo>
                      <a:pt x="30735" y="15738"/>
                      <a:pt x="30764" y="15698"/>
                      <a:pt x="30775" y="15647"/>
                    </a:cubicBezTo>
                    <a:cubicBezTo>
                      <a:pt x="30775" y="15587"/>
                      <a:pt x="30764" y="15538"/>
                      <a:pt x="30755" y="15478"/>
                    </a:cubicBezTo>
                    <a:cubicBezTo>
                      <a:pt x="30755" y="15438"/>
                      <a:pt x="30744" y="15398"/>
                      <a:pt x="30724" y="15358"/>
                    </a:cubicBezTo>
                    <a:cubicBezTo>
                      <a:pt x="30704" y="15268"/>
                      <a:pt x="30675" y="15178"/>
                      <a:pt x="30644" y="15088"/>
                    </a:cubicBezTo>
                    <a:lnTo>
                      <a:pt x="30584" y="14938"/>
                    </a:lnTo>
                    <a:cubicBezTo>
                      <a:pt x="30564" y="14898"/>
                      <a:pt x="30535" y="14858"/>
                      <a:pt x="30515" y="14818"/>
                    </a:cubicBezTo>
                    <a:cubicBezTo>
                      <a:pt x="30464" y="14738"/>
                      <a:pt x="30424" y="14648"/>
                      <a:pt x="30365" y="14568"/>
                    </a:cubicBezTo>
                    <a:cubicBezTo>
                      <a:pt x="30325" y="14508"/>
                      <a:pt x="30265" y="14459"/>
                      <a:pt x="30215" y="14408"/>
                    </a:cubicBezTo>
                    <a:lnTo>
                      <a:pt x="30125" y="14319"/>
                    </a:lnTo>
                    <a:cubicBezTo>
                      <a:pt x="30105" y="14288"/>
                      <a:pt x="30085" y="14268"/>
                      <a:pt x="30065" y="14239"/>
                    </a:cubicBezTo>
                    <a:cubicBezTo>
                      <a:pt x="30035" y="14179"/>
                      <a:pt x="29995" y="14119"/>
                      <a:pt x="29955" y="14059"/>
                    </a:cubicBezTo>
                    <a:cubicBezTo>
                      <a:pt x="29915" y="13999"/>
                      <a:pt x="29875" y="13929"/>
                      <a:pt x="29825" y="13869"/>
                    </a:cubicBezTo>
                    <a:cubicBezTo>
                      <a:pt x="29775" y="13809"/>
                      <a:pt x="29725" y="13759"/>
                      <a:pt x="29665" y="13699"/>
                    </a:cubicBezTo>
                    <a:cubicBezTo>
                      <a:pt x="29616" y="13639"/>
                      <a:pt x="29556" y="13579"/>
                      <a:pt x="29505" y="13529"/>
                    </a:cubicBezTo>
                    <a:cubicBezTo>
                      <a:pt x="29496" y="13519"/>
                      <a:pt x="29476" y="13509"/>
                      <a:pt x="29465" y="13509"/>
                    </a:cubicBezTo>
                    <a:cubicBezTo>
                      <a:pt x="29456" y="13509"/>
                      <a:pt x="29445" y="13509"/>
                      <a:pt x="29436" y="13519"/>
                    </a:cubicBezTo>
                    <a:cubicBezTo>
                      <a:pt x="29405" y="13539"/>
                      <a:pt x="29405" y="13579"/>
                      <a:pt x="29425" y="13599"/>
                    </a:cubicBezTo>
                    <a:cubicBezTo>
                      <a:pt x="29485" y="13659"/>
                      <a:pt x="29556" y="13729"/>
                      <a:pt x="29605" y="13789"/>
                    </a:cubicBezTo>
                    <a:cubicBezTo>
                      <a:pt x="29665" y="13859"/>
                      <a:pt x="29715" y="13919"/>
                      <a:pt x="29765" y="13979"/>
                    </a:cubicBezTo>
                    <a:cubicBezTo>
                      <a:pt x="29805" y="14039"/>
                      <a:pt x="29835" y="14099"/>
                      <a:pt x="29875" y="14149"/>
                    </a:cubicBezTo>
                    <a:cubicBezTo>
                      <a:pt x="29905" y="14219"/>
                      <a:pt x="29935" y="14279"/>
                      <a:pt x="29975" y="14328"/>
                    </a:cubicBezTo>
                    <a:cubicBezTo>
                      <a:pt x="30015" y="14388"/>
                      <a:pt x="30065" y="14448"/>
                      <a:pt x="30115" y="14499"/>
                    </a:cubicBezTo>
                    <a:cubicBezTo>
                      <a:pt x="30155" y="14548"/>
                      <a:pt x="30205" y="14588"/>
                      <a:pt x="30245" y="14648"/>
                    </a:cubicBezTo>
                    <a:cubicBezTo>
                      <a:pt x="30285" y="14708"/>
                      <a:pt x="30315" y="14768"/>
                      <a:pt x="30345" y="14838"/>
                    </a:cubicBezTo>
                    <a:cubicBezTo>
                      <a:pt x="30375" y="14898"/>
                      <a:pt x="30404" y="14968"/>
                      <a:pt x="30435" y="15028"/>
                    </a:cubicBezTo>
                    <a:cubicBezTo>
                      <a:pt x="30455" y="15098"/>
                      <a:pt x="30475" y="15178"/>
                      <a:pt x="30484" y="15248"/>
                    </a:cubicBezTo>
                    <a:cubicBezTo>
                      <a:pt x="30495" y="15308"/>
                      <a:pt x="30504" y="15378"/>
                      <a:pt x="30515" y="15438"/>
                    </a:cubicBezTo>
                    <a:lnTo>
                      <a:pt x="30515" y="15527"/>
                    </a:lnTo>
                    <a:cubicBezTo>
                      <a:pt x="30515" y="15567"/>
                      <a:pt x="30515" y="15607"/>
                      <a:pt x="30524" y="15647"/>
                    </a:cubicBezTo>
                    <a:cubicBezTo>
                      <a:pt x="30464" y="15618"/>
                      <a:pt x="30415" y="15578"/>
                      <a:pt x="30355" y="15547"/>
                    </a:cubicBezTo>
                    <a:cubicBezTo>
                      <a:pt x="30265" y="15498"/>
                      <a:pt x="30185" y="15447"/>
                      <a:pt x="30095" y="15388"/>
                    </a:cubicBezTo>
                    <a:cubicBezTo>
                      <a:pt x="30035" y="15358"/>
                      <a:pt x="29965" y="15318"/>
                      <a:pt x="29905" y="15278"/>
                    </a:cubicBezTo>
                    <a:cubicBezTo>
                      <a:pt x="29905" y="15258"/>
                      <a:pt x="29915" y="15238"/>
                      <a:pt x="29915" y="15208"/>
                    </a:cubicBezTo>
                    <a:cubicBezTo>
                      <a:pt x="29915" y="15188"/>
                      <a:pt x="29915" y="15158"/>
                      <a:pt x="29905" y="15128"/>
                    </a:cubicBezTo>
                    <a:cubicBezTo>
                      <a:pt x="29905" y="15078"/>
                      <a:pt x="29895" y="15018"/>
                      <a:pt x="29875" y="14958"/>
                    </a:cubicBezTo>
                    <a:cubicBezTo>
                      <a:pt x="29865" y="14908"/>
                      <a:pt x="29845" y="14848"/>
                      <a:pt x="29825" y="14798"/>
                    </a:cubicBezTo>
                    <a:cubicBezTo>
                      <a:pt x="29805" y="14748"/>
                      <a:pt x="29785" y="14708"/>
                      <a:pt x="29765" y="14659"/>
                    </a:cubicBezTo>
                    <a:cubicBezTo>
                      <a:pt x="29745" y="14619"/>
                      <a:pt x="29725" y="14568"/>
                      <a:pt x="29705" y="14519"/>
                    </a:cubicBezTo>
                    <a:cubicBezTo>
                      <a:pt x="29685" y="14479"/>
                      <a:pt x="29656" y="14428"/>
                      <a:pt x="29636" y="14388"/>
                    </a:cubicBezTo>
                    <a:cubicBezTo>
                      <a:pt x="29605" y="14339"/>
                      <a:pt x="29576" y="14288"/>
                      <a:pt x="29536" y="14248"/>
                    </a:cubicBezTo>
                    <a:cubicBezTo>
                      <a:pt x="29505" y="14209"/>
                      <a:pt x="29476" y="14179"/>
                      <a:pt x="29445" y="14139"/>
                    </a:cubicBezTo>
                    <a:cubicBezTo>
                      <a:pt x="29416" y="14109"/>
                      <a:pt x="29376" y="14089"/>
                      <a:pt x="29345" y="14059"/>
                    </a:cubicBezTo>
                    <a:cubicBezTo>
                      <a:pt x="29336" y="14049"/>
                      <a:pt x="29336" y="14049"/>
                      <a:pt x="29325" y="14049"/>
                    </a:cubicBezTo>
                    <a:cubicBezTo>
                      <a:pt x="29305" y="14049"/>
                      <a:pt x="29285" y="14059"/>
                      <a:pt x="29276" y="14079"/>
                    </a:cubicBezTo>
                    <a:cubicBezTo>
                      <a:pt x="29256" y="14099"/>
                      <a:pt x="29276" y="14129"/>
                      <a:pt x="29296" y="14149"/>
                    </a:cubicBezTo>
                    <a:cubicBezTo>
                      <a:pt x="29296" y="14149"/>
                      <a:pt x="29305" y="14159"/>
                      <a:pt x="29316" y="14159"/>
                    </a:cubicBezTo>
                    <a:cubicBezTo>
                      <a:pt x="29336" y="14189"/>
                      <a:pt x="29365" y="14209"/>
                      <a:pt x="29385" y="14239"/>
                    </a:cubicBezTo>
                    <a:cubicBezTo>
                      <a:pt x="29396" y="14268"/>
                      <a:pt x="29416" y="14288"/>
                      <a:pt x="29436" y="14328"/>
                    </a:cubicBezTo>
                    <a:cubicBezTo>
                      <a:pt x="29456" y="14359"/>
                      <a:pt x="29465" y="14399"/>
                      <a:pt x="29476" y="14428"/>
                    </a:cubicBezTo>
                    <a:cubicBezTo>
                      <a:pt x="29505" y="14508"/>
                      <a:pt x="29536" y="14588"/>
                      <a:pt x="29556" y="14668"/>
                    </a:cubicBezTo>
                    <a:cubicBezTo>
                      <a:pt x="29565" y="14718"/>
                      <a:pt x="29576" y="14768"/>
                      <a:pt x="29596" y="14808"/>
                    </a:cubicBezTo>
                    <a:cubicBezTo>
                      <a:pt x="29605" y="14848"/>
                      <a:pt x="29616" y="14888"/>
                      <a:pt x="29616" y="14928"/>
                    </a:cubicBezTo>
                    <a:cubicBezTo>
                      <a:pt x="29625" y="14978"/>
                      <a:pt x="29616" y="15038"/>
                      <a:pt x="29616" y="15088"/>
                    </a:cubicBezTo>
                    <a:cubicBezTo>
                      <a:pt x="29605" y="15098"/>
                      <a:pt x="29605" y="15108"/>
                      <a:pt x="29605" y="15108"/>
                    </a:cubicBezTo>
                    <a:cubicBezTo>
                      <a:pt x="29585" y="15098"/>
                      <a:pt x="29565" y="15088"/>
                      <a:pt x="29545" y="15068"/>
                    </a:cubicBezTo>
                    <a:cubicBezTo>
                      <a:pt x="29365" y="14958"/>
                      <a:pt x="29196" y="14858"/>
                      <a:pt x="29016" y="14758"/>
                    </a:cubicBezTo>
                    <a:cubicBezTo>
                      <a:pt x="28886" y="14668"/>
                      <a:pt x="28756" y="14588"/>
                      <a:pt x="28626" y="14499"/>
                    </a:cubicBezTo>
                    <a:cubicBezTo>
                      <a:pt x="28636" y="14499"/>
                      <a:pt x="28646" y="14488"/>
                      <a:pt x="28646" y="14479"/>
                    </a:cubicBezTo>
                    <a:cubicBezTo>
                      <a:pt x="28706" y="14428"/>
                      <a:pt x="28756" y="14368"/>
                      <a:pt x="28776" y="14288"/>
                    </a:cubicBezTo>
                    <a:cubicBezTo>
                      <a:pt x="28786" y="14248"/>
                      <a:pt x="28796" y="14209"/>
                      <a:pt x="28796" y="14159"/>
                    </a:cubicBezTo>
                    <a:cubicBezTo>
                      <a:pt x="28806" y="14129"/>
                      <a:pt x="28806" y="14099"/>
                      <a:pt x="28806" y="14069"/>
                    </a:cubicBezTo>
                    <a:cubicBezTo>
                      <a:pt x="28806" y="13989"/>
                      <a:pt x="28806" y="13919"/>
                      <a:pt x="28786" y="13839"/>
                    </a:cubicBezTo>
                    <a:cubicBezTo>
                      <a:pt x="28786" y="13769"/>
                      <a:pt x="28766" y="13699"/>
                      <a:pt x="28746" y="13639"/>
                    </a:cubicBezTo>
                    <a:cubicBezTo>
                      <a:pt x="28716" y="13559"/>
                      <a:pt x="28676" y="13489"/>
                      <a:pt x="28636" y="13409"/>
                    </a:cubicBezTo>
                    <a:cubicBezTo>
                      <a:pt x="28636" y="13409"/>
                      <a:pt x="28636" y="13400"/>
                      <a:pt x="28626" y="13400"/>
                    </a:cubicBezTo>
                    <a:cubicBezTo>
                      <a:pt x="28646" y="13389"/>
                      <a:pt x="28666" y="13380"/>
                      <a:pt x="28676" y="13380"/>
                    </a:cubicBezTo>
                    <a:cubicBezTo>
                      <a:pt x="28756" y="13360"/>
                      <a:pt x="28826" y="13340"/>
                      <a:pt x="28906" y="13309"/>
                    </a:cubicBezTo>
                    <a:cubicBezTo>
                      <a:pt x="28976" y="13289"/>
                      <a:pt x="29056" y="13280"/>
                      <a:pt x="29136" y="13249"/>
                    </a:cubicBezTo>
                    <a:cubicBezTo>
                      <a:pt x="29205" y="13229"/>
                      <a:pt x="29276" y="13209"/>
                      <a:pt x="29345" y="13180"/>
                    </a:cubicBezTo>
                    <a:close/>
                    <a:moveTo>
                      <a:pt x="18824" y="3668"/>
                    </a:moveTo>
                    <a:cubicBezTo>
                      <a:pt x="18874" y="3668"/>
                      <a:pt x="18934" y="3677"/>
                      <a:pt x="18984" y="3688"/>
                    </a:cubicBezTo>
                    <a:cubicBezTo>
                      <a:pt x="19034" y="3688"/>
                      <a:pt x="19084" y="3697"/>
                      <a:pt x="19144" y="3708"/>
                    </a:cubicBezTo>
                    <a:lnTo>
                      <a:pt x="19154" y="3708"/>
                    </a:lnTo>
                    <a:lnTo>
                      <a:pt x="19304" y="3737"/>
                    </a:lnTo>
                    <a:cubicBezTo>
                      <a:pt x="19434" y="3768"/>
                      <a:pt x="19553" y="3797"/>
                      <a:pt x="19673" y="3837"/>
                    </a:cubicBezTo>
                    <a:cubicBezTo>
                      <a:pt x="19793" y="3877"/>
                      <a:pt x="19924" y="3917"/>
                      <a:pt x="20043" y="3947"/>
                    </a:cubicBezTo>
                    <a:cubicBezTo>
                      <a:pt x="20103" y="3967"/>
                      <a:pt x="20153" y="3977"/>
                      <a:pt x="20213" y="3997"/>
                    </a:cubicBezTo>
                    <a:cubicBezTo>
                      <a:pt x="20273" y="4017"/>
                      <a:pt x="20333" y="4047"/>
                      <a:pt x="20393" y="4067"/>
                    </a:cubicBezTo>
                    <a:cubicBezTo>
                      <a:pt x="20503" y="4117"/>
                      <a:pt x="20613" y="4157"/>
                      <a:pt x="20713" y="4207"/>
                    </a:cubicBezTo>
                    <a:lnTo>
                      <a:pt x="21043" y="4357"/>
                    </a:lnTo>
                    <a:cubicBezTo>
                      <a:pt x="21143" y="4397"/>
                      <a:pt x="21242" y="4457"/>
                      <a:pt x="21342" y="4517"/>
                    </a:cubicBezTo>
                    <a:cubicBezTo>
                      <a:pt x="21442" y="4576"/>
                      <a:pt x="21542" y="4647"/>
                      <a:pt x="21632" y="4716"/>
                    </a:cubicBezTo>
                    <a:lnTo>
                      <a:pt x="21902" y="4927"/>
                    </a:lnTo>
                    <a:cubicBezTo>
                      <a:pt x="21982" y="4987"/>
                      <a:pt x="22071" y="5046"/>
                      <a:pt x="22162" y="5116"/>
                    </a:cubicBezTo>
                    <a:cubicBezTo>
                      <a:pt x="22222" y="5156"/>
                      <a:pt x="22271" y="5206"/>
                      <a:pt x="22322" y="5256"/>
                    </a:cubicBezTo>
                    <a:cubicBezTo>
                      <a:pt x="22382" y="5306"/>
                      <a:pt x="22441" y="5366"/>
                      <a:pt x="22491" y="5416"/>
                    </a:cubicBezTo>
                    <a:cubicBezTo>
                      <a:pt x="22611" y="5536"/>
                      <a:pt x="22741" y="5636"/>
                      <a:pt x="22871" y="5736"/>
                    </a:cubicBezTo>
                    <a:cubicBezTo>
                      <a:pt x="22931" y="5775"/>
                      <a:pt x="22981" y="5815"/>
                      <a:pt x="23031" y="5866"/>
                    </a:cubicBezTo>
                    <a:cubicBezTo>
                      <a:pt x="23091" y="5915"/>
                      <a:pt x="23150" y="5975"/>
                      <a:pt x="23201" y="6026"/>
                    </a:cubicBezTo>
                    <a:cubicBezTo>
                      <a:pt x="23310" y="6146"/>
                      <a:pt x="23421" y="6265"/>
                      <a:pt x="23521" y="6375"/>
                    </a:cubicBezTo>
                    <a:cubicBezTo>
                      <a:pt x="23630" y="6495"/>
                      <a:pt x="23740" y="6605"/>
                      <a:pt x="23840" y="6725"/>
                    </a:cubicBezTo>
                    <a:cubicBezTo>
                      <a:pt x="23950" y="6845"/>
                      <a:pt x="24050" y="6974"/>
                      <a:pt x="24150" y="7094"/>
                    </a:cubicBezTo>
                    <a:lnTo>
                      <a:pt x="24270" y="7245"/>
                    </a:lnTo>
                    <a:cubicBezTo>
                      <a:pt x="24360" y="7354"/>
                      <a:pt x="24449" y="7464"/>
                      <a:pt x="24529" y="7584"/>
                    </a:cubicBezTo>
                    <a:cubicBezTo>
                      <a:pt x="24629" y="7704"/>
                      <a:pt x="24720" y="7834"/>
                      <a:pt x="24800" y="7964"/>
                    </a:cubicBezTo>
                    <a:cubicBezTo>
                      <a:pt x="24969" y="8233"/>
                      <a:pt x="25099" y="8524"/>
                      <a:pt x="25239" y="8813"/>
                    </a:cubicBezTo>
                    <a:cubicBezTo>
                      <a:pt x="25309" y="8953"/>
                      <a:pt x="25369" y="9093"/>
                      <a:pt x="25439" y="9233"/>
                    </a:cubicBezTo>
                    <a:cubicBezTo>
                      <a:pt x="25509" y="9373"/>
                      <a:pt x="25579" y="9523"/>
                      <a:pt x="25639" y="9672"/>
                    </a:cubicBezTo>
                    <a:cubicBezTo>
                      <a:pt x="25699" y="9803"/>
                      <a:pt x="25748" y="9922"/>
                      <a:pt x="25799" y="10052"/>
                    </a:cubicBezTo>
                    <a:cubicBezTo>
                      <a:pt x="25848" y="10192"/>
                      <a:pt x="25908" y="10332"/>
                      <a:pt x="25959" y="10472"/>
                    </a:cubicBezTo>
                    <a:cubicBezTo>
                      <a:pt x="26068" y="10742"/>
                      <a:pt x="26148" y="11011"/>
                      <a:pt x="26218" y="11291"/>
                    </a:cubicBezTo>
                    <a:lnTo>
                      <a:pt x="26248" y="11411"/>
                    </a:lnTo>
                    <a:cubicBezTo>
                      <a:pt x="26258" y="11451"/>
                      <a:pt x="26268" y="11481"/>
                      <a:pt x="26278" y="11511"/>
                    </a:cubicBezTo>
                    <a:cubicBezTo>
                      <a:pt x="26268" y="11531"/>
                      <a:pt x="26258" y="11551"/>
                      <a:pt x="26248" y="11561"/>
                    </a:cubicBezTo>
                    <a:lnTo>
                      <a:pt x="26238" y="11571"/>
                    </a:lnTo>
                    <a:cubicBezTo>
                      <a:pt x="26218" y="11581"/>
                      <a:pt x="26198" y="11601"/>
                      <a:pt x="26178" y="11611"/>
                    </a:cubicBezTo>
                    <a:cubicBezTo>
                      <a:pt x="26039" y="11661"/>
                      <a:pt x="25899" y="11721"/>
                      <a:pt x="25748" y="11761"/>
                    </a:cubicBezTo>
                    <a:cubicBezTo>
                      <a:pt x="25679" y="11791"/>
                      <a:pt x="25608" y="11810"/>
                      <a:pt x="25539" y="11830"/>
                    </a:cubicBezTo>
                    <a:cubicBezTo>
                      <a:pt x="25469" y="11850"/>
                      <a:pt x="25389" y="11870"/>
                      <a:pt x="25319" y="11890"/>
                    </a:cubicBezTo>
                    <a:cubicBezTo>
                      <a:pt x="25159" y="11930"/>
                      <a:pt x="24999" y="11990"/>
                      <a:pt x="24849" y="12061"/>
                    </a:cubicBezTo>
                    <a:cubicBezTo>
                      <a:pt x="24709" y="12130"/>
                      <a:pt x="24580" y="12201"/>
                      <a:pt x="24440" y="12270"/>
                    </a:cubicBezTo>
                    <a:cubicBezTo>
                      <a:pt x="24300" y="12350"/>
                      <a:pt x="24160" y="12410"/>
                      <a:pt x="24020" y="12490"/>
                    </a:cubicBezTo>
                    <a:lnTo>
                      <a:pt x="23930" y="12550"/>
                    </a:lnTo>
                    <a:lnTo>
                      <a:pt x="23810" y="12640"/>
                    </a:lnTo>
                    <a:cubicBezTo>
                      <a:pt x="23750" y="12690"/>
                      <a:pt x="23690" y="12740"/>
                      <a:pt x="23640" y="12790"/>
                    </a:cubicBezTo>
                    <a:cubicBezTo>
                      <a:pt x="23581" y="12850"/>
                      <a:pt x="23530" y="12920"/>
                      <a:pt x="23481" y="12990"/>
                    </a:cubicBezTo>
                    <a:cubicBezTo>
                      <a:pt x="23430" y="13040"/>
                      <a:pt x="23390" y="13109"/>
                      <a:pt x="23361" y="13169"/>
                    </a:cubicBezTo>
                    <a:cubicBezTo>
                      <a:pt x="23321" y="13249"/>
                      <a:pt x="23281" y="13329"/>
                      <a:pt x="23261" y="13409"/>
                    </a:cubicBezTo>
                    <a:cubicBezTo>
                      <a:pt x="23241" y="13449"/>
                      <a:pt x="23230" y="13489"/>
                      <a:pt x="23221" y="13529"/>
                    </a:cubicBezTo>
                    <a:lnTo>
                      <a:pt x="23190" y="13649"/>
                    </a:lnTo>
                    <a:cubicBezTo>
                      <a:pt x="23170" y="13729"/>
                      <a:pt x="23150" y="13809"/>
                      <a:pt x="23141" y="13889"/>
                    </a:cubicBezTo>
                    <a:cubicBezTo>
                      <a:pt x="23131" y="13939"/>
                      <a:pt x="23121" y="13989"/>
                      <a:pt x="23121" y="14049"/>
                    </a:cubicBezTo>
                    <a:cubicBezTo>
                      <a:pt x="23101" y="13969"/>
                      <a:pt x="23091" y="13889"/>
                      <a:pt x="23071" y="13809"/>
                    </a:cubicBezTo>
                    <a:cubicBezTo>
                      <a:pt x="23051" y="13689"/>
                      <a:pt x="23021" y="13579"/>
                      <a:pt x="22981" y="13460"/>
                    </a:cubicBezTo>
                    <a:cubicBezTo>
                      <a:pt x="22941" y="13360"/>
                      <a:pt x="22911" y="13249"/>
                      <a:pt x="22871" y="13149"/>
                    </a:cubicBezTo>
                    <a:cubicBezTo>
                      <a:pt x="22841" y="13040"/>
                      <a:pt x="22801" y="12930"/>
                      <a:pt x="22761" y="12830"/>
                    </a:cubicBezTo>
                    <a:cubicBezTo>
                      <a:pt x="22711" y="12720"/>
                      <a:pt x="22661" y="12600"/>
                      <a:pt x="22611" y="12490"/>
                    </a:cubicBezTo>
                    <a:lnTo>
                      <a:pt x="22461" y="12190"/>
                    </a:lnTo>
                    <a:cubicBezTo>
                      <a:pt x="22421" y="12081"/>
                      <a:pt x="22371" y="11981"/>
                      <a:pt x="22322" y="11881"/>
                    </a:cubicBezTo>
                    <a:cubicBezTo>
                      <a:pt x="22271" y="11791"/>
                      <a:pt x="22202" y="11691"/>
                      <a:pt x="22151" y="11591"/>
                    </a:cubicBezTo>
                    <a:cubicBezTo>
                      <a:pt x="22091" y="11501"/>
                      <a:pt x="22042" y="11401"/>
                      <a:pt x="21982" y="11291"/>
                    </a:cubicBezTo>
                    <a:cubicBezTo>
                      <a:pt x="21951" y="11241"/>
                      <a:pt x="21932" y="11191"/>
                      <a:pt x="21902" y="11141"/>
                    </a:cubicBezTo>
                    <a:cubicBezTo>
                      <a:pt x="21872" y="11101"/>
                      <a:pt x="21842" y="11051"/>
                      <a:pt x="21812" y="11011"/>
                    </a:cubicBezTo>
                    <a:cubicBezTo>
                      <a:pt x="21752" y="10911"/>
                      <a:pt x="21692" y="10822"/>
                      <a:pt x="21632" y="10731"/>
                    </a:cubicBezTo>
                    <a:cubicBezTo>
                      <a:pt x="21572" y="10631"/>
                      <a:pt x="21512" y="10542"/>
                      <a:pt x="21462" y="10442"/>
                    </a:cubicBezTo>
                    <a:cubicBezTo>
                      <a:pt x="21402" y="10342"/>
                      <a:pt x="21352" y="10242"/>
                      <a:pt x="21302" y="10142"/>
                    </a:cubicBezTo>
                    <a:cubicBezTo>
                      <a:pt x="21262" y="10052"/>
                      <a:pt x="21222" y="9962"/>
                      <a:pt x="21172" y="9863"/>
                    </a:cubicBezTo>
                    <a:cubicBezTo>
                      <a:pt x="21152" y="9823"/>
                      <a:pt x="21132" y="9772"/>
                      <a:pt x="21112" y="9732"/>
                    </a:cubicBezTo>
                    <a:cubicBezTo>
                      <a:pt x="21083" y="9683"/>
                      <a:pt x="21052" y="9632"/>
                      <a:pt x="21032" y="9583"/>
                    </a:cubicBezTo>
                    <a:cubicBezTo>
                      <a:pt x="20923" y="9403"/>
                      <a:pt x="20792" y="9243"/>
                      <a:pt x="20663" y="9073"/>
                    </a:cubicBezTo>
                    <a:cubicBezTo>
                      <a:pt x="20633" y="9033"/>
                      <a:pt x="20593" y="8983"/>
                      <a:pt x="20563" y="8933"/>
                    </a:cubicBezTo>
                    <a:lnTo>
                      <a:pt x="20443" y="9023"/>
                    </a:lnTo>
                    <a:cubicBezTo>
                      <a:pt x="20453" y="9033"/>
                      <a:pt x="20463" y="9053"/>
                      <a:pt x="20473" y="9063"/>
                    </a:cubicBezTo>
                    <a:cubicBezTo>
                      <a:pt x="20543" y="9153"/>
                      <a:pt x="20613" y="9243"/>
                      <a:pt x="20683" y="9343"/>
                    </a:cubicBezTo>
                    <a:cubicBezTo>
                      <a:pt x="20743" y="9423"/>
                      <a:pt x="20812" y="9523"/>
                      <a:pt x="20863" y="9612"/>
                    </a:cubicBezTo>
                    <a:cubicBezTo>
                      <a:pt x="20892" y="9663"/>
                      <a:pt x="20923" y="9723"/>
                      <a:pt x="20952" y="9772"/>
                    </a:cubicBezTo>
                    <a:lnTo>
                      <a:pt x="21012" y="9922"/>
                    </a:lnTo>
                    <a:cubicBezTo>
                      <a:pt x="21063" y="10022"/>
                      <a:pt x="21103" y="10132"/>
                      <a:pt x="21143" y="10242"/>
                    </a:cubicBezTo>
                    <a:cubicBezTo>
                      <a:pt x="21192" y="10342"/>
                      <a:pt x="21232" y="10442"/>
                      <a:pt x="21292" y="10542"/>
                    </a:cubicBezTo>
                    <a:cubicBezTo>
                      <a:pt x="21342" y="10642"/>
                      <a:pt x="21392" y="10742"/>
                      <a:pt x="21452" y="10831"/>
                    </a:cubicBezTo>
                    <a:cubicBezTo>
                      <a:pt x="21502" y="10931"/>
                      <a:pt x="21562" y="11022"/>
                      <a:pt x="21622" y="11121"/>
                    </a:cubicBezTo>
                    <a:cubicBezTo>
                      <a:pt x="21682" y="11201"/>
                      <a:pt x="21732" y="11291"/>
                      <a:pt x="21782" y="11391"/>
                    </a:cubicBezTo>
                    <a:cubicBezTo>
                      <a:pt x="21832" y="11481"/>
                      <a:pt x="21882" y="11571"/>
                      <a:pt x="21932" y="11671"/>
                    </a:cubicBezTo>
                    <a:cubicBezTo>
                      <a:pt x="21982" y="11761"/>
                      <a:pt x="22031" y="11850"/>
                      <a:pt x="22091" y="11950"/>
                    </a:cubicBezTo>
                    <a:cubicBezTo>
                      <a:pt x="22142" y="12041"/>
                      <a:pt x="22182" y="12130"/>
                      <a:pt x="22222" y="12221"/>
                    </a:cubicBezTo>
                    <a:cubicBezTo>
                      <a:pt x="22262" y="12320"/>
                      <a:pt x="22302" y="12420"/>
                      <a:pt x="22351" y="12520"/>
                    </a:cubicBezTo>
                    <a:cubicBezTo>
                      <a:pt x="22391" y="12620"/>
                      <a:pt x="22441" y="12720"/>
                      <a:pt x="22481" y="12820"/>
                    </a:cubicBezTo>
                    <a:cubicBezTo>
                      <a:pt x="22491" y="12830"/>
                      <a:pt x="22491" y="12840"/>
                      <a:pt x="22501" y="12850"/>
                    </a:cubicBezTo>
                    <a:lnTo>
                      <a:pt x="22501" y="12860"/>
                    </a:lnTo>
                    <a:cubicBezTo>
                      <a:pt x="22581" y="13069"/>
                      <a:pt x="22651" y="13280"/>
                      <a:pt x="22721" y="13489"/>
                    </a:cubicBezTo>
                    <a:cubicBezTo>
                      <a:pt x="22761" y="13599"/>
                      <a:pt x="22791" y="13709"/>
                      <a:pt x="22811" y="13819"/>
                    </a:cubicBezTo>
                    <a:cubicBezTo>
                      <a:pt x="22841" y="13929"/>
                      <a:pt x="22861" y="14039"/>
                      <a:pt x="22881" y="14149"/>
                    </a:cubicBezTo>
                    <a:cubicBezTo>
                      <a:pt x="22911" y="14328"/>
                      <a:pt x="22961" y="14499"/>
                      <a:pt x="22981" y="14679"/>
                    </a:cubicBezTo>
                    <a:cubicBezTo>
                      <a:pt x="23001" y="14798"/>
                      <a:pt x="23011" y="14918"/>
                      <a:pt x="23021" y="15038"/>
                    </a:cubicBezTo>
                    <a:cubicBezTo>
                      <a:pt x="23031" y="15108"/>
                      <a:pt x="23031" y="15178"/>
                      <a:pt x="23041" y="15248"/>
                    </a:cubicBezTo>
                    <a:lnTo>
                      <a:pt x="23071" y="15428"/>
                    </a:lnTo>
                    <a:cubicBezTo>
                      <a:pt x="23081" y="15518"/>
                      <a:pt x="23091" y="15598"/>
                      <a:pt x="23091" y="15687"/>
                    </a:cubicBezTo>
                    <a:cubicBezTo>
                      <a:pt x="23101" y="15778"/>
                      <a:pt x="23111" y="15867"/>
                      <a:pt x="23131" y="15957"/>
                    </a:cubicBezTo>
                    <a:cubicBezTo>
                      <a:pt x="23131" y="16007"/>
                      <a:pt x="23141" y="16047"/>
                      <a:pt x="23131" y="16097"/>
                    </a:cubicBezTo>
                    <a:cubicBezTo>
                      <a:pt x="23131" y="16157"/>
                      <a:pt x="23121" y="16207"/>
                      <a:pt x="23121" y="16257"/>
                    </a:cubicBezTo>
                    <a:cubicBezTo>
                      <a:pt x="23111" y="16317"/>
                      <a:pt x="23111" y="16367"/>
                      <a:pt x="23101" y="16427"/>
                    </a:cubicBezTo>
                    <a:cubicBezTo>
                      <a:pt x="23101" y="16457"/>
                      <a:pt x="23101" y="16477"/>
                      <a:pt x="23091" y="16507"/>
                    </a:cubicBezTo>
                    <a:lnTo>
                      <a:pt x="23091" y="16537"/>
                    </a:lnTo>
                    <a:lnTo>
                      <a:pt x="23091" y="16577"/>
                    </a:lnTo>
                    <a:cubicBezTo>
                      <a:pt x="23081" y="16587"/>
                      <a:pt x="23061" y="16597"/>
                      <a:pt x="23051" y="16597"/>
                    </a:cubicBezTo>
                    <a:cubicBezTo>
                      <a:pt x="22991" y="16627"/>
                      <a:pt x="22941" y="16637"/>
                      <a:pt x="22881" y="16657"/>
                    </a:cubicBezTo>
                    <a:cubicBezTo>
                      <a:pt x="22831" y="16677"/>
                      <a:pt x="22771" y="16697"/>
                      <a:pt x="22721" y="16706"/>
                    </a:cubicBezTo>
                    <a:cubicBezTo>
                      <a:pt x="22691" y="16677"/>
                      <a:pt x="22681" y="16637"/>
                      <a:pt x="22661" y="16597"/>
                    </a:cubicBezTo>
                    <a:cubicBezTo>
                      <a:pt x="22621" y="16487"/>
                      <a:pt x="22591" y="16377"/>
                      <a:pt x="22551" y="16267"/>
                    </a:cubicBezTo>
                    <a:cubicBezTo>
                      <a:pt x="22511" y="16157"/>
                      <a:pt x="22491" y="16037"/>
                      <a:pt x="22471" y="15917"/>
                    </a:cubicBezTo>
                    <a:cubicBezTo>
                      <a:pt x="22461" y="15838"/>
                      <a:pt x="22451" y="15767"/>
                      <a:pt x="22441" y="15687"/>
                    </a:cubicBezTo>
                    <a:cubicBezTo>
                      <a:pt x="22421" y="15618"/>
                      <a:pt x="22402" y="15547"/>
                      <a:pt x="22371" y="15467"/>
                    </a:cubicBezTo>
                    <a:cubicBezTo>
                      <a:pt x="22351" y="15398"/>
                      <a:pt x="22331" y="15318"/>
                      <a:pt x="22311" y="15248"/>
                    </a:cubicBezTo>
                    <a:cubicBezTo>
                      <a:pt x="22291" y="15178"/>
                      <a:pt x="22282" y="15098"/>
                      <a:pt x="22271" y="15028"/>
                    </a:cubicBezTo>
                    <a:cubicBezTo>
                      <a:pt x="22251" y="14898"/>
                      <a:pt x="22242" y="14768"/>
                      <a:pt x="22222" y="14648"/>
                    </a:cubicBezTo>
                    <a:cubicBezTo>
                      <a:pt x="22202" y="14519"/>
                      <a:pt x="22182" y="14388"/>
                      <a:pt x="22162" y="14268"/>
                    </a:cubicBezTo>
                    <a:cubicBezTo>
                      <a:pt x="22142" y="14129"/>
                      <a:pt x="22131" y="13989"/>
                      <a:pt x="22122" y="13849"/>
                    </a:cubicBezTo>
                    <a:cubicBezTo>
                      <a:pt x="22122" y="13679"/>
                      <a:pt x="22111" y="13519"/>
                      <a:pt x="22082" y="13349"/>
                    </a:cubicBezTo>
                    <a:cubicBezTo>
                      <a:pt x="22051" y="13200"/>
                      <a:pt x="22011" y="13040"/>
                      <a:pt x="21982" y="12890"/>
                    </a:cubicBezTo>
                    <a:cubicBezTo>
                      <a:pt x="21951" y="12730"/>
                      <a:pt x="21912" y="12570"/>
                      <a:pt x="21872" y="12420"/>
                    </a:cubicBezTo>
                    <a:cubicBezTo>
                      <a:pt x="21792" y="12110"/>
                      <a:pt x="21682" y="11810"/>
                      <a:pt x="21572" y="11511"/>
                    </a:cubicBezTo>
                    <a:cubicBezTo>
                      <a:pt x="21512" y="11351"/>
                      <a:pt x="21442" y="11201"/>
                      <a:pt x="21362" y="11062"/>
                    </a:cubicBezTo>
                    <a:cubicBezTo>
                      <a:pt x="21282" y="10922"/>
                      <a:pt x="21203" y="10791"/>
                      <a:pt x="21123" y="10651"/>
                    </a:cubicBezTo>
                    <a:cubicBezTo>
                      <a:pt x="21043" y="10522"/>
                      <a:pt x="20952" y="10382"/>
                      <a:pt x="20863" y="10252"/>
                    </a:cubicBezTo>
                    <a:cubicBezTo>
                      <a:pt x="20763" y="10112"/>
                      <a:pt x="20663" y="9972"/>
                      <a:pt x="20553" y="9843"/>
                    </a:cubicBezTo>
                    <a:cubicBezTo>
                      <a:pt x="20443" y="9723"/>
                      <a:pt x="20333" y="9592"/>
                      <a:pt x="20223" y="9472"/>
                    </a:cubicBezTo>
                    <a:cubicBezTo>
                      <a:pt x="20123" y="9363"/>
                      <a:pt x="20023" y="9243"/>
                      <a:pt x="19913" y="9143"/>
                    </a:cubicBezTo>
                    <a:cubicBezTo>
                      <a:pt x="19844" y="9083"/>
                      <a:pt x="19784" y="9023"/>
                      <a:pt x="19724" y="8973"/>
                    </a:cubicBezTo>
                    <a:cubicBezTo>
                      <a:pt x="19653" y="8913"/>
                      <a:pt x="19584" y="8863"/>
                      <a:pt x="19514" y="8813"/>
                    </a:cubicBezTo>
                    <a:cubicBezTo>
                      <a:pt x="19424" y="8743"/>
                      <a:pt x="19334" y="8673"/>
                      <a:pt x="19244" y="8593"/>
                    </a:cubicBezTo>
                    <a:lnTo>
                      <a:pt x="18974" y="8353"/>
                    </a:lnTo>
                    <a:cubicBezTo>
                      <a:pt x="18785" y="8193"/>
                      <a:pt x="18585" y="8064"/>
                      <a:pt x="18394" y="7914"/>
                    </a:cubicBezTo>
                    <a:cubicBezTo>
                      <a:pt x="18275" y="7824"/>
                      <a:pt x="18165" y="7724"/>
                      <a:pt x="18045" y="7624"/>
                    </a:cubicBezTo>
                    <a:cubicBezTo>
                      <a:pt x="17925" y="7514"/>
                      <a:pt x="17795" y="7414"/>
                      <a:pt x="17655" y="7314"/>
                    </a:cubicBezTo>
                    <a:cubicBezTo>
                      <a:pt x="17526" y="7225"/>
                      <a:pt x="17386" y="7145"/>
                      <a:pt x="17255" y="7065"/>
                    </a:cubicBezTo>
                    <a:cubicBezTo>
                      <a:pt x="17115" y="6994"/>
                      <a:pt x="16986" y="6915"/>
                      <a:pt x="16856" y="6845"/>
                    </a:cubicBezTo>
                    <a:cubicBezTo>
                      <a:pt x="16706" y="6775"/>
                      <a:pt x="16546" y="6705"/>
                      <a:pt x="16396" y="6645"/>
                    </a:cubicBezTo>
                    <a:cubicBezTo>
                      <a:pt x="16256" y="6585"/>
                      <a:pt x="16096" y="6535"/>
                      <a:pt x="15947" y="6505"/>
                    </a:cubicBezTo>
                    <a:cubicBezTo>
                      <a:pt x="15787" y="6475"/>
                      <a:pt x="15627" y="6445"/>
                      <a:pt x="15467" y="6435"/>
                    </a:cubicBezTo>
                    <a:cubicBezTo>
                      <a:pt x="15387" y="6435"/>
                      <a:pt x="15317" y="6425"/>
                      <a:pt x="15237" y="6425"/>
                    </a:cubicBezTo>
                    <a:cubicBezTo>
                      <a:pt x="15157" y="6435"/>
                      <a:pt x="15088" y="6435"/>
                      <a:pt x="15008" y="6445"/>
                    </a:cubicBezTo>
                    <a:cubicBezTo>
                      <a:pt x="14828" y="6465"/>
                      <a:pt x="14648" y="6485"/>
                      <a:pt x="14478" y="6525"/>
                    </a:cubicBezTo>
                    <a:cubicBezTo>
                      <a:pt x="14398" y="6545"/>
                      <a:pt x="14318" y="6565"/>
                      <a:pt x="14248" y="6585"/>
                    </a:cubicBezTo>
                    <a:cubicBezTo>
                      <a:pt x="14208" y="6595"/>
                      <a:pt x="14178" y="6605"/>
                      <a:pt x="14138" y="6615"/>
                    </a:cubicBezTo>
                    <a:lnTo>
                      <a:pt x="14128" y="6615"/>
                    </a:lnTo>
                    <a:cubicBezTo>
                      <a:pt x="14138" y="6605"/>
                      <a:pt x="14138" y="6595"/>
                      <a:pt x="14148" y="6585"/>
                    </a:cubicBezTo>
                    <a:cubicBezTo>
                      <a:pt x="14158" y="6545"/>
                      <a:pt x="14178" y="6525"/>
                      <a:pt x="14198" y="6495"/>
                    </a:cubicBezTo>
                    <a:cubicBezTo>
                      <a:pt x="14218" y="6465"/>
                      <a:pt x="14248" y="6445"/>
                      <a:pt x="14268" y="6415"/>
                    </a:cubicBezTo>
                    <a:cubicBezTo>
                      <a:pt x="14318" y="6395"/>
                      <a:pt x="14368" y="6365"/>
                      <a:pt x="14418" y="6345"/>
                    </a:cubicBezTo>
                    <a:lnTo>
                      <a:pt x="14568" y="6285"/>
                    </a:lnTo>
                    <a:cubicBezTo>
                      <a:pt x="14638" y="6265"/>
                      <a:pt x="14697" y="6245"/>
                      <a:pt x="14757" y="6235"/>
                    </a:cubicBezTo>
                    <a:cubicBezTo>
                      <a:pt x="14877" y="6206"/>
                      <a:pt x="15008" y="6186"/>
                      <a:pt x="15128" y="6175"/>
                    </a:cubicBezTo>
                    <a:cubicBezTo>
                      <a:pt x="15187" y="6166"/>
                      <a:pt x="15257" y="6155"/>
                      <a:pt x="15317" y="6146"/>
                    </a:cubicBezTo>
                    <a:lnTo>
                      <a:pt x="15307" y="6026"/>
                    </a:lnTo>
                    <a:cubicBezTo>
                      <a:pt x="15148" y="6035"/>
                      <a:pt x="14988" y="6066"/>
                      <a:pt x="14817" y="6095"/>
                    </a:cubicBezTo>
                    <a:cubicBezTo>
                      <a:pt x="14740" y="6105"/>
                      <a:pt x="14653" y="6125"/>
                      <a:pt x="14565" y="6153"/>
                    </a:cubicBezTo>
                    <a:lnTo>
                      <a:pt x="14565" y="6153"/>
                    </a:lnTo>
                    <a:cubicBezTo>
                      <a:pt x="14569" y="6149"/>
                      <a:pt x="14571" y="6143"/>
                      <a:pt x="14578" y="6135"/>
                    </a:cubicBezTo>
                    <a:cubicBezTo>
                      <a:pt x="14688" y="6035"/>
                      <a:pt x="14808" y="5935"/>
                      <a:pt x="14928" y="5846"/>
                    </a:cubicBezTo>
                    <a:cubicBezTo>
                      <a:pt x="15057" y="5755"/>
                      <a:pt x="15197" y="5666"/>
                      <a:pt x="15327" y="5576"/>
                    </a:cubicBezTo>
                    <a:cubicBezTo>
                      <a:pt x="15457" y="5496"/>
                      <a:pt x="15577" y="5396"/>
                      <a:pt x="15707" y="5316"/>
                    </a:cubicBezTo>
                    <a:lnTo>
                      <a:pt x="16546" y="4747"/>
                    </a:lnTo>
                    <a:cubicBezTo>
                      <a:pt x="16776" y="4587"/>
                      <a:pt x="17026" y="4447"/>
                      <a:pt x="17266" y="4297"/>
                    </a:cubicBezTo>
                    <a:cubicBezTo>
                      <a:pt x="17395" y="4227"/>
                      <a:pt x="17526" y="4147"/>
                      <a:pt x="17655" y="4067"/>
                    </a:cubicBezTo>
                    <a:cubicBezTo>
                      <a:pt x="17775" y="3997"/>
                      <a:pt x="17885" y="3927"/>
                      <a:pt x="18015" y="3867"/>
                    </a:cubicBezTo>
                    <a:cubicBezTo>
                      <a:pt x="18115" y="3827"/>
                      <a:pt x="18215" y="3797"/>
                      <a:pt x="18325" y="3768"/>
                    </a:cubicBezTo>
                    <a:cubicBezTo>
                      <a:pt x="18434" y="3728"/>
                      <a:pt x="18554" y="3697"/>
                      <a:pt x="18665" y="3677"/>
                    </a:cubicBezTo>
                    <a:cubicBezTo>
                      <a:pt x="18725" y="3677"/>
                      <a:pt x="18774" y="3668"/>
                      <a:pt x="18824" y="3668"/>
                    </a:cubicBezTo>
                    <a:close/>
                    <a:moveTo>
                      <a:pt x="29805" y="12980"/>
                    </a:moveTo>
                    <a:cubicBezTo>
                      <a:pt x="29815" y="12990"/>
                      <a:pt x="29835" y="13000"/>
                      <a:pt x="29845" y="13009"/>
                    </a:cubicBezTo>
                    <a:cubicBezTo>
                      <a:pt x="29885" y="13049"/>
                      <a:pt x="29915" y="13080"/>
                      <a:pt x="29955" y="13100"/>
                    </a:cubicBezTo>
                    <a:cubicBezTo>
                      <a:pt x="30015" y="13149"/>
                      <a:pt x="30075" y="13189"/>
                      <a:pt x="30135" y="13229"/>
                    </a:cubicBezTo>
                    <a:cubicBezTo>
                      <a:pt x="30175" y="13269"/>
                      <a:pt x="30225" y="13309"/>
                      <a:pt x="30265" y="13349"/>
                    </a:cubicBezTo>
                    <a:lnTo>
                      <a:pt x="30385" y="13469"/>
                    </a:lnTo>
                    <a:cubicBezTo>
                      <a:pt x="30475" y="13549"/>
                      <a:pt x="30575" y="13619"/>
                      <a:pt x="30675" y="13699"/>
                    </a:cubicBezTo>
                    <a:cubicBezTo>
                      <a:pt x="30724" y="13749"/>
                      <a:pt x="30784" y="13799"/>
                      <a:pt x="30835" y="13849"/>
                    </a:cubicBezTo>
                    <a:cubicBezTo>
                      <a:pt x="30894" y="13909"/>
                      <a:pt x="30944" y="13979"/>
                      <a:pt x="30994" y="14039"/>
                    </a:cubicBezTo>
                    <a:cubicBezTo>
                      <a:pt x="31094" y="14169"/>
                      <a:pt x="31204" y="14288"/>
                      <a:pt x="31324" y="14399"/>
                    </a:cubicBezTo>
                    <a:cubicBezTo>
                      <a:pt x="31434" y="14519"/>
                      <a:pt x="31544" y="14628"/>
                      <a:pt x="31654" y="14748"/>
                    </a:cubicBezTo>
                    <a:cubicBezTo>
                      <a:pt x="31763" y="14868"/>
                      <a:pt x="31863" y="14978"/>
                      <a:pt x="31954" y="15108"/>
                    </a:cubicBezTo>
                    <a:cubicBezTo>
                      <a:pt x="32023" y="15198"/>
                      <a:pt x="32083" y="15288"/>
                      <a:pt x="32143" y="15378"/>
                    </a:cubicBezTo>
                    <a:cubicBezTo>
                      <a:pt x="32203" y="15467"/>
                      <a:pt x="32263" y="15578"/>
                      <a:pt x="32313" y="15678"/>
                    </a:cubicBezTo>
                    <a:cubicBezTo>
                      <a:pt x="32353" y="15767"/>
                      <a:pt x="32393" y="15867"/>
                      <a:pt x="32443" y="15967"/>
                    </a:cubicBezTo>
                    <a:cubicBezTo>
                      <a:pt x="32473" y="16057"/>
                      <a:pt x="32513" y="16137"/>
                      <a:pt x="32553" y="16227"/>
                    </a:cubicBezTo>
                    <a:cubicBezTo>
                      <a:pt x="32593" y="16347"/>
                      <a:pt x="32633" y="16477"/>
                      <a:pt x="32673" y="16607"/>
                    </a:cubicBezTo>
                    <a:cubicBezTo>
                      <a:pt x="32683" y="16677"/>
                      <a:pt x="32703" y="16757"/>
                      <a:pt x="32723" y="16826"/>
                    </a:cubicBezTo>
                    <a:cubicBezTo>
                      <a:pt x="32733" y="16866"/>
                      <a:pt x="32743" y="16917"/>
                      <a:pt x="32753" y="16957"/>
                    </a:cubicBezTo>
                    <a:cubicBezTo>
                      <a:pt x="32573" y="16846"/>
                      <a:pt x="32393" y="16746"/>
                      <a:pt x="32223" y="16646"/>
                    </a:cubicBezTo>
                    <a:cubicBezTo>
                      <a:pt x="32034" y="16547"/>
                      <a:pt x="31854" y="16447"/>
                      <a:pt x="31674" y="16347"/>
                    </a:cubicBezTo>
                    <a:cubicBezTo>
                      <a:pt x="31634" y="16327"/>
                      <a:pt x="31594" y="16307"/>
                      <a:pt x="31564" y="16277"/>
                    </a:cubicBezTo>
                    <a:cubicBezTo>
                      <a:pt x="31564" y="16237"/>
                      <a:pt x="31574" y="16197"/>
                      <a:pt x="31574" y="16157"/>
                    </a:cubicBezTo>
                    <a:cubicBezTo>
                      <a:pt x="31574" y="16117"/>
                      <a:pt x="31574" y="16077"/>
                      <a:pt x="31564" y="16027"/>
                    </a:cubicBezTo>
                    <a:cubicBezTo>
                      <a:pt x="31554" y="15967"/>
                      <a:pt x="31544" y="15907"/>
                      <a:pt x="31534" y="15838"/>
                    </a:cubicBezTo>
                    <a:cubicBezTo>
                      <a:pt x="31514" y="15767"/>
                      <a:pt x="31484" y="15698"/>
                      <a:pt x="31454" y="15627"/>
                    </a:cubicBezTo>
                    <a:cubicBezTo>
                      <a:pt x="31424" y="15567"/>
                      <a:pt x="31404" y="15507"/>
                      <a:pt x="31374" y="15447"/>
                    </a:cubicBezTo>
                    <a:cubicBezTo>
                      <a:pt x="31344" y="15388"/>
                      <a:pt x="31314" y="15328"/>
                      <a:pt x="31284" y="15278"/>
                    </a:cubicBezTo>
                    <a:cubicBezTo>
                      <a:pt x="31254" y="15228"/>
                      <a:pt x="31234" y="15168"/>
                      <a:pt x="31204" y="15118"/>
                    </a:cubicBezTo>
                    <a:cubicBezTo>
                      <a:pt x="31174" y="15078"/>
                      <a:pt x="31144" y="15028"/>
                      <a:pt x="31114" y="14978"/>
                    </a:cubicBezTo>
                    <a:cubicBezTo>
                      <a:pt x="31074" y="14928"/>
                      <a:pt x="31044" y="14868"/>
                      <a:pt x="31014" y="14818"/>
                    </a:cubicBezTo>
                    <a:lnTo>
                      <a:pt x="30924" y="14668"/>
                    </a:lnTo>
                    <a:cubicBezTo>
                      <a:pt x="30894" y="14628"/>
                      <a:pt x="30864" y="14588"/>
                      <a:pt x="30835" y="14539"/>
                    </a:cubicBezTo>
                    <a:cubicBezTo>
                      <a:pt x="30755" y="14428"/>
                      <a:pt x="30695" y="14308"/>
                      <a:pt x="30624" y="14199"/>
                    </a:cubicBezTo>
                    <a:cubicBezTo>
                      <a:pt x="30584" y="14139"/>
                      <a:pt x="30555" y="14089"/>
                      <a:pt x="30515" y="14039"/>
                    </a:cubicBezTo>
                    <a:cubicBezTo>
                      <a:pt x="30475" y="13969"/>
                      <a:pt x="30424" y="13909"/>
                      <a:pt x="30375" y="13849"/>
                    </a:cubicBezTo>
                    <a:cubicBezTo>
                      <a:pt x="30325" y="13789"/>
                      <a:pt x="30275" y="13739"/>
                      <a:pt x="30225" y="13689"/>
                    </a:cubicBezTo>
                    <a:cubicBezTo>
                      <a:pt x="30175" y="13649"/>
                      <a:pt x="30125" y="13599"/>
                      <a:pt x="30085" y="13559"/>
                    </a:cubicBezTo>
                    <a:cubicBezTo>
                      <a:pt x="30035" y="13499"/>
                      <a:pt x="29985" y="13449"/>
                      <a:pt x="29935" y="13389"/>
                    </a:cubicBezTo>
                    <a:cubicBezTo>
                      <a:pt x="29885" y="13329"/>
                      <a:pt x="29835" y="13280"/>
                      <a:pt x="29775" y="13240"/>
                    </a:cubicBezTo>
                    <a:lnTo>
                      <a:pt x="29625" y="13120"/>
                    </a:lnTo>
                    <a:cubicBezTo>
                      <a:pt x="29605" y="13109"/>
                      <a:pt x="29596" y="13100"/>
                      <a:pt x="29576" y="13080"/>
                    </a:cubicBezTo>
                    <a:cubicBezTo>
                      <a:pt x="29656" y="13049"/>
                      <a:pt x="29735" y="13009"/>
                      <a:pt x="29805" y="12980"/>
                    </a:cubicBezTo>
                    <a:close/>
                    <a:moveTo>
                      <a:pt x="26328" y="11990"/>
                    </a:moveTo>
                    <a:cubicBezTo>
                      <a:pt x="26368" y="12001"/>
                      <a:pt x="26418" y="12021"/>
                      <a:pt x="26458" y="12030"/>
                    </a:cubicBezTo>
                    <a:cubicBezTo>
                      <a:pt x="26568" y="12081"/>
                      <a:pt x="26678" y="12141"/>
                      <a:pt x="26787" y="12181"/>
                    </a:cubicBezTo>
                    <a:lnTo>
                      <a:pt x="26878" y="12210"/>
                    </a:lnTo>
                    <a:cubicBezTo>
                      <a:pt x="26907" y="12210"/>
                      <a:pt x="26927" y="12210"/>
                      <a:pt x="26958" y="12221"/>
                    </a:cubicBezTo>
                    <a:cubicBezTo>
                      <a:pt x="26987" y="12241"/>
                      <a:pt x="27027" y="12261"/>
                      <a:pt x="27058" y="12281"/>
                    </a:cubicBezTo>
                    <a:cubicBezTo>
                      <a:pt x="27147" y="12330"/>
                      <a:pt x="27238" y="12390"/>
                      <a:pt x="27327" y="12460"/>
                    </a:cubicBezTo>
                    <a:cubicBezTo>
                      <a:pt x="27417" y="12520"/>
                      <a:pt x="27507" y="12590"/>
                      <a:pt x="27597" y="12660"/>
                    </a:cubicBezTo>
                    <a:cubicBezTo>
                      <a:pt x="27697" y="12730"/>
                      <a:pt x="27797" y="12810"/>
                      <a:pt x="27897" y="12900"/>
                    </a:cubicBezTo>
                    <a:cubicBezTo>
                      <a:pt x="27937" y="12930"/>
                      <a:pt x="27977" y="12980"/>
                      <a:pt x="28017" y="13020"/>
                    </a:cubicBezTo>
                    <a:cubicBezTo>
                      <a:pt x="27967" y="13009"/>
                      <a:pt x="27907" y="13000"/>
                      <a:pt x="27857" y="12990"/>
                    </a:cubicBezTo>
                    <a:cubicBezTo>
                      <a:pt x="27807" y="12990"/>
                      <a:pt x="27757" y="12980"/>
                      <a:pt x="27707" y="12970"/>
                    </a:cubicBezTo>
                    <a:lnTo>
                      <a:pt x="27557" y="12970"/>
                    </a:lnTo>
                    <a:cubicBezTo>
                      <a:pt x="27497" y="12970"/>
                      <a:pt x="27447" y="12960"/>
                      <a:pt x="27387" y="12960"/>
                    </a:cubicBezTo>
                    <a:lnTo>
                      <a:pt x="27317" y="12960"/>
                    </a:lnTo>
                    <a:cubicBezTo>
                      <a:pt x="27267" y="12960"/>
                      <a:pt x="27227" y="12980"/>
                      <a:pt x="27178" y="12990"/>
                    </a:cubicBezTo>
                    <a:cubicBezTo>
                      <a:pt x="27127" y="13000"/>
                      <a:pt x="27078" y="13009"/>
                      <a:pt x="27027" y="13029"/>
                    </a:cubicBezTo>
                    <a:cubicBezTo>
                      <a:pt x="26967" y="13040"/>
                      <a:pt x="26918" y="13049"/>
                      <a:pt x="26867" y="13069"/>
                    </a:cubicBezTo>
                    <a:cubicBezTo>
                      <a:pt x="26807" y="13100"/>
                      <a:pt x="26748" y="13120"/>
                      <a:pt x="26698" y="13160"/>
                    </a:cubicBezTo>
                    <a:cubicBezTo>
                      <a:pt x="26598" y="13209"/>
                      <a:pt x="26508" y="13269"/>
                      <a:pt x="26408" y="13329"/>
                    </a:cubicBezTo>
                    <a:cubicBezTo>
                      <a:pt x="26308" y="13380"/>
                      <a:pt x="26218" y="13440"/>
                      <a:pt x="26128" y="13509"/>
                    </a:cubicBezTo>
                    <a:cubicBezTo>
                      <a:pt x="26039" y="13569"/>
                      <a:pt x="25948" y="13649"/>
                      <a:pt x="25859" y="13719"/>
                    </a:cubicBezTo>
                    <a:cubicBezTo>
                      <a:pt x="25779" y="13789"/>
                      <a:pt x="25688" y="13869"/>
                      <a:pt x="25608" y="13949"/>
                    </a:cubicBezTo>
                    <a:cubicBezTo>
                      <a:pt x="25529" y="14019"/>
                      <a:pt x="25449" y="14099"/>
                      <a:pt x="25369" y="14189"/>
                    </a:cubicBezTo>
                    <a:cubicBezTo>
                      <a:pt x="25289" y="14279"/>
                      <a:pt x="25219" y="14379"/>
                      <a:pt x="25149" y="14468"/>
                    </a:cubicBezTo>
                    <a:cubicBezTo>
                      <a:pt x="25089" y="14568"/>
                      <a:pt x="25039" y="14679"/>
                      <a:pt x="24999" y="14788"/>
                    </a:cubicBezTo>
                    <a:cubicBezTo>
                      <a:pt x="24979" y="14838"/>
                      <a:pt x="24959" y="14888"/>
                      <a:pt x="24949" y="14948"/>
                    </a:cubicBezTo>
                    <a:cubicBezTo>
                      <a:pt x="24939" y="14998"/>
                      <a:pt x="24929" y="15058"/>
                      <a:pt x="24919" y="15108"/>
                    </a:cubicBezTo>
                    <a:cubicBezTo>
                      <a:pt x="24899" y="15168"/>
                      <a:pt x="24889" y="15228"/>
                      <a:pt x="24879" y="15288"/>
                    </a:cubicBezTo>
                    <a:cubicBezTo>
                      <a:pt x="24879" y="15318"/>
                      <a:pt x="24869" y="15358"/>
                      <a:pt x="24869" y="15388"/>
                    </a:cubicBezTo>
                    <a:cubicBezTo>
                      <a:pt x="24869" y="15418"/>
                      <a:pt x="24859" y="15447"/>
                      <a:pt x="24859" y="15478"/>
                    </a:cubicBezTo>
                    <a:lnTo>
                      <a:pt x="24859" y="15558"/>
                    </a:lnTo>
                    <a:cubicBezTo>
                      <a:pt x="24869" y="15578"/>
                      <a:pt x="24869" y="15607"/>
                      <a:pt x="24869" y="15638"/>
                    </a:cubicBezTo>
                    <a:cubicBezTo>
                      <a:pt x="24869" y="15678"/>
                      <a:pt x="24879" y="15718"/>
                      <a:pt x="24879" y="15758"/>
                    </a:cubicBezTo>
                    <a:cubicBezTo>
                      <a:pt x="24889" y="15787"/>
                      <a:pt x="24889" y="15818"/>
                      <a:pt x="24899" y="15838"/>
                    </a:cubicBezTo>
                    <a:cubicBezTo>
                      <a:pt x="24909" y="15898"/>
                      <a:pt x="24919" y="15957"/>
                      <a:pt x="24929" y="16007"/>
                    </a:cubicBezTo>
                    <a:lnTo>
                      <a:pt x="24989" y="16187"/>
                    </a:lnTo>
                    <a:cubicBezTo>
                      <a:pt x="25019" y="16287"/>
                      <a:pt x="25059" y="16377"/>
                      <a:pt x="25099" y="16477"/>
                    </a:cubicBezTo>
                    <a:cubicBezTo>
                      <a:pt x="25149" y="16587"/>
                      <a:pt x="25199" y="16686"/>
                      <a:pt x="25259" y="16797"/>
                    </a:cubicBezTo>
                    <a:lnTo>
                      <a:pt x="25319" y="16917"/>
                    </a:lnTo>
                    <a:cubicBezTo>
                      <a:pt x="25349" y="16957"/>
                      <a:pt x="25369" y="17006"/>
                      <a:pt x="25399" y="17046"/>
                    </a:cubicBezTo>
                    <a:cubicBezTo>
                      <a:pt x="25419" y="17077"/>
                      <a:pt x="25439" y="17097"/>
                      <a:pt x="25459" y="17126"/>
                    </a:cubicBezTo>
                    <a:cubicBezTo>
                      <a:pt x="25459" y="17126"/>
                      <a:pt x="25459" y="17132"/>
                      <a:pt x="25464" y="17135"/>
                    </a:cubicBezTo>
                    <a:lnTo>
                      <a:pt x="25464" y="17135"/>
                    </a:lnTo>
                    <a:cubicBezTo>
                      <a:pt x="25386" y="17116"/>
                      <a:pt x="25318" y="17096"/>
                      <a:pt x="25249" y="17077"/>
                    </a:cubicBezTo>
                    <a:cubicBezTo>
                      <a:pt x="25169" y="17057"/>
                      <a:pt x="25089" y="17026"/>
                      <a:pt x="25019" y="16997"/>
                    </a:cubicBezTo>
                    <a:cubicBezTo>
                      <a:pt x="24919" y="16957"/>
                      <a:pt x="24829" y="16906"/>
                      <a:pt x="24740" y="16866"/>
                    </a:cubicBezTo>
                    <a:cubicBezTo>
                      <a:pt x="24629" y="16817"/>
                      <a:pt x="24520" y="16777"/>
                      <a:pt x="24420" y="16717"/>
                    </a:cubicBezTo>
                    <a:cubicBezTo>
                      <a:pt x="24320" y="16666"/>
                      <a:pt x="24240" y="16607"/>
                      <a:pt x="24150" y="16537"/>
                    </a:cubicBezTo>
                    <a:cubicBezTo>
                      <a:pt x="24110" y="16507"/>
                      <a:pt x="24070" y="16487"/>
                      <a:pt x="24030" y="16457"/>
                    </a:cubicBezTo>
                    <a:cubicBezTo>
                      <a:pt x="23980" y="16427"/>
                      <a:pt x="23930" y="16397"/>
                      <a:pt x="23890" y="16367"/>
                    </a:cubicBezTo>
                    <a:cubicBezTo>
                      <a:pt x="23860" y="16347"/>
                      <a:pt x="23830" y="16317"/>
                      <a:pt x="23800" y="16287"/>
                    </a:cubicBezTo>
                    <a:cubicBezTo>
                      <a:pt x="23780" y="16277"/>
                      <a:pt x="23770" y="16267"/>
                      <a:pt x="23750" y="16247"/>
                    </a:cubicBezTo>
                    <a:cubicBezTo>
                      <a:pt x="23770" y="16157"/>
                      <a:pt x="23770" y="16067"/>
                      <a:pt x="23760" y="15977"/>
                    </a:cubicBezTo>
                    <a:cubicBezTo>
                      <a:pt x="23750" y="15887"/>
                      <a:pt x="23720" y="15787"/>
                      <a:pt x="23690" y="15698"/>
                    </a:cubicBezTo>
                    <a:cubicBezTo>
                      <a:pt x="23670" y="15627"/>
                      <a:pt x="23640" y="15558"/>
                      <a:pt x="23621" y="15487"/>
                    </a:cubicBezTo>
                    <a:lnTo>
                      <a:pt x="23501" y="15098"/>
                    </a:lnTo>
                    <a:cubicBezTo>
                      <a:pt x="23481" y="15028"/>
                      <a:pt x="23461" y="14958"/>
                      <a:pt x="23450" y="14888"/>
                    </a:cubicBezTo>
                    <a:cubicBezTo>
                      <a:pt x="23430" y="14828"/>
                      <a:pt x="23421" y="14768"/>
                      <a:pt x="23421" y="14708"/>
                    </a:cubicBezTo>
                    <a:cubicBezTo>
                      <a:pt x="23410" y="14659"/>
                      <a:pt x="23410" y="14599"/>
                      <a:pt x="23410" y="14548"/>
                    </a:cubicBezTo>
                    <a:cubicBezTo>
                      <a:pt x="23401" y="14479"/>
                      <a:pt x="23401" y="14419"/>
                      <a:pt x="23410" y="14348"/>
                    </a:cubicBezTo>
                    <a:cubicBezTo>
                      <a:pt x="23410" y="14228"/>
                      <a:pt x="23421" y="14109"/>
                      <a:pt x="23430" y="13989"/>
                    </a:cubicBezTo>
                    <a:cubicBezTo>
                      <a:pt x="23430" y="13949"/>
                      <a:pt x="23441" y="13899"/>
                      <a:pt x="23450" y="13859"/>
                    </a:cubicBezTo>
                    <a:cubicBezTo>
                      <a:pt x="23461" y="13789"/>
                      <a:pt x="23470" y="13719"/>
                      <a:pt x="23490" y="13659"/>
                    </a:cubicBezTo>
                    <a:cubicBezTo>
                      <a:pt x="23510" y="13559"/>
                      <a:pt x="23550" y="13460"/>
                      <a:pt x="23590" y="13369"/>
                    </a:cubicBezTo>
                    <a:cubicBezTo>
                      <a:pt x="23610" y="13320"/>
                      <a:pt x="23630" y="13269"/>
                      <a:pt x="23660" y="13229"/>
                    </a:cubicBezTo>
                    <a:cubicBezTo>
                      <a:pt x="23680" y="13189"/>
                      <a:pt x="23710" y="13149"/>
                      <a:pt x="23730" y="13120"/>
                    </a:cubicBezTo>
                    <a:cubicBezTo>
                      <a:pt x="23770" y="13060"/>
                      <a:pt x="23820" y="13009"/>
                      <a:pt x="23860" y="12970"/>
                    </a:cubicBezTo>
                    <a:cubicBezTo>
                      <a:pt x="23900" y="12920"/>
                      <a:pt x="23950" y="12880"/>
                      <a:pt x="24000" y="12840"/>
                    </a:cubicBezTo>
                    <a:cubicBezTo>
                      <a:pt x="24070" y="12790"/>
                      <a:pt x="24150" y="12740"/>
                      <a:pt x="24230" y="12690"/>
                    </a:cubicBezTo>
                    <a:cubicBezTo>
                      <a:pt x="24320" y="12640"/>
                      <a:pt x="24400" y="12600"/>
                      <a:pt x="24489" y="12560"/>
                    </a:cubicBezTo>
                    <a:cubicBezTo>
                      <a:pt x="24669" y="12470"/>
                      <a:pt x="24849" y="12370"/>
                      <a:pt x="25039" y="12290"/>
                    </a:cubicBezTo>
                    <a:cubicBezTo>
                      <a:pt x="25099" y="12261"/>
                      <a:pt x="25159" y="12241"/>
                      <a:pt x="25219" y="12221"/>
                    </a:cubicBezTo>
                    <a:cubicBezTo>
                      <a:pt x="25299" y="12190"/>
                      <a:pt x="25379" y="12170"/>
                      <a:pt x="25449" y="12150"/>
                    </a:cubicBezTo>
                    <a:cubicBezTo>
                      <a:pt x="25529" y="12141"/>
                      <a:pt x="25599" y="12121"/>
                      <a:pt x="25668" y="12101"/>
                    </a:cubicBezTo>
                    <a:cubicBezTo>
                      <a:pt x="25748" y="12081"/>
                      <a:pt x="25819" y="12061"/>
                      <a:pt x="25888" y="12041"/>
                    </a:cubicBezTo>
                    <a:cubicBezTo>
                      <a:pt x="25908" y="12041"/>
                      <a:pt x="25928" y="12030"/>
                      <a:pt x="25939" y="12030"/>
                    </a:cubicBezTo>
                    <a:cubicBezTo>
                      <a:pt x="25999" y="12021"/>
                      <a:pt x="26058" y="12010"/>
                      <a:pt x="26128" y="12001"/>
                    </a:cubicBezTo>
                    <a:cubicBezTo>
                      <a:pt x="26188" y="12001"/>
                      <a:pt x="26258" y="11990"/>
                      <a:pt x="26328" y="11990"/>
                    </a:cubicBezTo>
                    <a:close/>
                    <a:moveTo>
                      <a:pt x="15227" y="6825"/>
                    </a:moveTo>
                    <a:cubicBezTo>
                      <a:pt x="15387" y="6825"/>
                      <a:pt x="15547" y="6835"/>
                      <a:pt x="15697" y="6855"/>
                    </a:cubicBezTo>
                    <a:cubicBezTo>
                      <a:pt x="15857" y="6875"/>
                      <a:pt x="16007" y="6915"/>
                      <a:pt x="16156" y="6955"/>
                    </a:cubicBezTo>
                    <a:lnTo>
                      <a:pt x="16396" y="7045"/>
                    </a:lnTo>
                    <a:cubicBezTo>
                      <a:pt x="16466" y="7074"/>
                      <a:pt x="16536" y="7094"/>
                      <a:pt x="16606" y="7125"/>
                    </a:cubicBezTo>
                    <a:cubicBezTo>
                      <a:pt x="16696" y="7165"/>
                      <a:pt x="16786" y="7205"/>
                      <a:pt x="16876" y="7254"/>
                    </a:cubicBezTo>
                    <a:cubicBezTo>
                      <a:pt x="16976" y="7305"/>
                      <a:pt x="17076" y="7354"/>
                      <a:pt x="17175" y="7414"/>
                    </a:cubicBezTo>
                    <a:cubicBezTo>
                      <a:pt x="17275" y="7464"/>
                      <a:pt x="17366" y="7514"/>
                      <a:pt x="17466" y="7574"/>
                    </a:cubicBezTo>
                    <a:cubicBezTo>
                      <a:pt x="17555" y="7634"/>
                      <a:pt x="17655" y="7704"/>
                      <a:pt x="17745" y="7774"/>
                    </a:cubicBezTo>
                    <a:cubicBezTo>
                      <a:pt x="17885" y="7884"/>
                      <a:pt x="18025" y="7994"/>
                      <a:pt x="18175" y="8104"/>
                    </a:cubicBezTo>
                    <a:cubicBezTo>
                      <a:pt x="18334" y="8213"/>
                      <a:pt x="18485" y="8324"/>
                      <a:pt x="18645" y="8433"/>
                    </a:cubicBezTo>
                    <a:cubicBezTo>
                      <a:pt x="18765" y="8533"/>
                      <a:pt x="18874" y="8633"/>
                      <a:pt x="18984" y="8733"/>
                    </a:cubicBezTo>
                    <a:cubicBezTo>
                      <a:pt x="19094" y="8833"/>
                      <a:pt x="19214" y="8933"/>
                      <a:pt x="19334" y="9033"/>
                    </a:cubicBezTo>
                    <a:cubicBezTo>
                      <a:pt x="19404" y="9083"/>
                      <a:pt x="19464" y="9143"/>
                      <a:pt x="19533" y="9193"/>
                    </a:cubicBezTo>
                    <a:lnTo>
                      <a:pt x="19704" y="9363"/>
                    </a:lnTo>
                    <a:cubicBezTo>
                      <a:pt x="19753" y="9412"/>
                      <a:pt x="19804" y="9472"/>
                      <a:pt x="19853" y="9532"/>
                    </a:cubicBezTo>
                    <a:lnTo>
                      <a:pt x="20003" y="9712"/>
                    </a:lnTo>
                    <a:cubicBezTo>
                      <a:pt x="20083" y="9803"/>
                      <a:pt x="20153" y="9892"/>
                      <a:pt x="20223" y="9982"/>
                    </a:cubicBezTo>
                    <a:cubicBezTo>
                      <a:pt x="20393" y="10212"/>
                      <a:pt x="20543" y="10462"/>
                      <a:pt x="20693" y="10711"/>
                    </a:cubicBezTo>
                    <a:cubicBezTo>
                      <a:pt x="20763" y="10842"/>
                      <a:pt x="20843" y="10962"/>
                      <a:pt x="20912" y="11091"/>
                    </a:cubicBezTo>
                    <a:cubicBezTo>
                      <a:pt x="20983" y="11221"/>
                      <a:pt x="21052" y="11341"/>
                      <a:pt x="21112" y="11481"/>
                    </a:cubicBezTo>
                    <a:lnTo>
                      <a:pt x="21262" y="11870"/>
                    </a:lnTo>
                    <a:cubicBezTo>
                      <a:pt x="21322" y="12021"/>
                      <a:pt x="21372" y="12170"/>
                      <a:pt x="21422" y="12320"/>
                    </a:cubicBezTo>
                    <a:cubicBezTo>
                      <a:pt x="21482" y="12470"/>
                      <a:pt x="21522" y="12630"/>
                      <a:pt x="21572" y="12790"/>
                    </a:cubicBezTo>
                    <a:cubicBezTo>
                      <a:pt x="21612" y="12940"/>
                      <a:pt x="21642" y="13089"/>
                      <a:pt x="21682" y="13240"/>
                    </a:cubicBezTo>
                    <a:cubicBezTo>
                      <a:pt x="21712" y="13329"/>
                      <a:pt x="21732" y="13420"/>
                      <a:pt x="21752" y="13509"/>
                    </a:cubicBezTo>
                    <a:cubicBezTo>
                      <a:pt x="21772" y="13579"/>
                      <a:pt x="21782" y="13659"/>
                      <a:pt x="21792" y="13739"/>
                    </a:cubicBezTo>
                    <a:cubicBezTo>
                      <a:pt x="21812" y="13899"/>
                      <a:pt x="21832" y="14059"/>
                      <a:pt x="21862" y="14228"/>
                    </a:cubicBezTo>
                    <a:cubicBezTo>
                      <a:pt x="21892" y="14379"/>
                      <a:pt x="21932" y="14519"/>
                      <a:pt x="21962" y="14668"/>
                    </a:cubicBezTo>
                    <a:cubicBezTo>
                      <a:pt x="22002" y="14818"/>
                      <a:pt x="22022" y="14978"/>
                      <a:pt x="22051" y="15128"/>
                    </a:cubicBezTo>
                    <a:cubicBezTo>
                      <a:pt x="22082" y="15278"/>
                      <a:pt x="22131" y="15418"/>
                      <a:pt x="22182" y="15558"/>
                    </a:cubicBezTo>
                    <a:cubicBezTo>
                      <a:pt x="22211" y="15627"/>
                      <a:pt x="22231" y="15698"/>
                      <a:pt x="22242" y="15767"/>
                    </a:cubicBezTo>
                    <a:lnTo>
                      <a:pt x="22271" y="16007"/>
                    </a:lnTo>
                    <a:cubicBezTo>
                      <a:pt x="22282" y="16077"/>
                      <a:pt x="22302" y="16157"/>
                      <a:pt x="22322" y="16227"/>
                    </a:cubicBezTo>
                    <a:cubicBezTo>
                      <a:pt x="22342" y="16297"/>
                      <a:pt x="22362" y="16377"/>
                      <a:pt x="22382" y="16447"/>
                    </a:cubicBezTo>
                    <a:lnTo>
                      <a:pt x="22411" y="16657"/>
                    </a:lnTo>
                    <a:cubicBezTo>
                      <a:pt x="22402" y="16657"/>
                      <a:pt x="22382" y="16666"/>
                      <a:pt x="22362" y="16677"/>
                    </a:cubicBezTo>
                    <a:cubicBezTo>
                      <a:pt x="22342" y="16686"/>
                      <a:pt x="22322" y="16706"/>
                      <a:pt x="22302" y="16717"/>
                    </a:cubicBezTo>
                    <a:cubicBezTo>
                      <a:pt x="22262" y="16746"/>
                      <a:pt x="22222" y="16777"/>
                      <a:pt x="22171" y="16806"/>
                    </a:cubicBezTo>
                    <a:cubicBezTo>
                      <a:pt x="22062" y="16886"/>
                      <a:pt x="21951" y="16966"/>
                      <a:pt x="21852" y="17057"/>
                    </a:cubicBezTo>
                    <a:cubicBezTo>
                      <a:pt x="21802" y="17097"/>
                      <a:pt x="21742" y="17146"/>
                      <a:pt x="21692" y="17186"/>
                    </a:cubicBezTo>
                    <a:cubicBezTo>
                      <a:pt x="21702" y="17136"/>
                      <a:pt x="21702" y="17086"/>
                      <a:pt x="21702" y="17037"/>
                    </a:cubicBezTo>
                    <a:cubicBezTo>
                      <a:pt x="21712" y="16886"/>
                      <a:pt x="21702" y="16737"/>
                      <a:pt x="21702" y="16587"/>
                    </a:cubicBezTo>
                    <a:cubicBezTo>
                      <a:pt x="21692" y="16427"/>
                      <a:pt x="21682" y="16257"/>
                      <a:pt x="21672" y="16097"/>
                    </a:cubicBezTo>
                    <a:cubicBezTo>
                      <a:pt x="21662" y="15947"/>
                      <a:pt x="21652" y="15787"/>
                      <a:pt x="21632" y="15638"/>
                    </a:cubicBezTo>
                    <a:cubicBezTo>
                      <a:pt x="21602" y="15467"/>
                      <a:pt x="21572" y="15288"/>
                      <a:pt x="21552" y="15118"/>
                    </a:cubicBezTo>
                    <a:cubicBezTo>
                      <a:pt x="21532" y="14968"/>
                      <a:pt x="21512" y="14818"/>
                      <a:pt x="21482" y="14659"/>
                    </a:cubicBezTo>
                    <a:cubicBezTo>
                      <a:pt x="21412" y="14348"/>
                      <a:pt x="21342" y="14039"/>
                      <a:pt x="21242" y="13739"/>
                    </a:cubicBezTo>
                    <a:cubicBezTo>
                      <a:pt x="21132" y="13409"/>
                      <a:pt x="20983" y="13089"/>
                      <a:pt x="20812" y="12780"/>
                    </a:cubicBezTo>
                    <a:cubicBezTo>
                      <a:pt x="20723" y="12630"/>
                      <a:pt x="20643" y="12490"/>
                      <a:pt x="20553" y="12340"/>
                    </a:cubicBezTo>
                    <a:cubicBezTo>
                      <a:pt x="20473" y="12201"/>
                      <a:pt x="20403" y="12050"/>
                      <a:pt x="20313" y="11921"/>
                    </a:cubicBezTo>
                    <a:cubicBezTo>
                      <a:pt x="20223" y="11781"/>
                      <a:pt x="20123" y="11651"/>
                      <a:pt x="20023" y="11511"/>
                    </a:cubicBezTo>
                    <a:cubicBezTo>
                      <a:pt x="19933" y="11371"/>
                      <a:pt x="19844" y="11231"/>
                      <a:pt x="19764" y="11091"/>
                    </a:cubicBezTo>
                    <a:cubicBezTo>
                      <a:pt x="19673" y="10951"/>
                      <a:pt x="19593" y="10802"/>
                      <a:pt x="19504" y="10651"/>
                    </a:cubicBezTo>
                    <a:cubicBezTo>
                      <a:pt x="19414" y="10522"/>
                      <a:pt x="19324" y="10392"/>
                      <a:pt x="19224" y="10252"/>
                    </a:cubicBezTo>
                    <a:cubicBezTo>
                      <a:pt x="19124" y="10122"/>
                      <a:pt x="19034" y="9972"/>
                      <a:pt x="18944" y="9832"/>
                    </a:cubicBezTo>
                    <a:cubicBezTo>
                      <a:pt x="18854" y="9703"/>
                      <a:pt x="18765" y="9572"/>
                      <a:pt x="18665" y="9443"/>
                    </a:cubicBezTo>
                    <a:cubicBezTo>
                      <a:pt x="18565" y="9303"/>
                      <a:pt x="18465" y="9173"/>
                      <a:pt x="18345" y="9043"/>
                    </a:cubicBezTo>
                    <a:cubicBezTo>
                      <a:pt x="18235" y="8913"/>
                      <a:pt x="18125" y="8803"/>
                      <a:pt x="18005" y="8683"/>
                    </a:cubicBezTo>
                    <a:cubicBezTo>
                      <a:pt x="17885" y="8573"/>
                      <a:pt x="17755" y="8464"/>
                      <a:pt x="17625" y="8364"/>
                    </a:cubicBezTo>
                    <a:cubicBezTo>
                      <a:pt x="17486" y="8244"/>
                      <a:pt x="17326" y="8144"/>
                      <a:pt x="17175" y="8054"/>
                    </a:cubicBezTo>
                    <a:cubicBezTo>
                      <a:pt x="16886" y="7874"/>
                      <a:pt x="16576" y="7734"/>
                      <a:pt x="16276" y="7594"/>
                    </a:cubicBezTo>
                    <a:cubicBezTo>
                      <a:pt x="16116" y="7524"/>
                      <a:pt x="15947" y="7454"/>
                      <a:pt x="15777" y="7385"/>
                    </a:cubicBezTo>
                    <a:cubicBezTo>
                      <a:pt x="15627" y="7325"/>
                      <a:pt x="15467" y="7265"/>
                      <a:pt x="15317" y="7205"/>
                    </a:cubicBezTo>
                    <a:cubicBezTo>
                      <a:pt x="15167" y="7145"/>
                      <a:pt x="15017" y="7085"/>
                      <a:pt x="14868" y="7034"/>
                    </a:cubicBezTo>
                    <a:cubicBezTo>
                      <a:pt x="14728" y="6994"/>
                      <a:pt x="14578" y="6955"/>
                      <a:pt x="14428" y="6925"/>
                    </a:cubicBezTo>
                    <a:lnTo>
                      <a:pt x="14458" y="6925"/>
                    </a:lnTo>
                    <a:lnTo>
                      <a:pt x="14757" y="6865"/>
                    </a:lnTo>
                    <a:cubicBezTo>
                      <a:pt x="14828" y="6855"/>
                      <a:pt x="14897" y="6855"/>
                      <a:pt x="14968" y="6845"/>
                    </a:cubicBezTo>
                    <a:cubicBezTo>
                      <a:pt x="15057" y="6835"/>
                      <a:pt x="15148" y="6835"/>
                      <a:pt x="15227" y="6825"/>
                    </a:cubicBezTo>
                    <a:close/>
                    <a:moveTo>
                      <a:pt x="27370" y="13205"/>
                    </a:moveTo>
                    <a:cubicBezTo>
                      <a:pt x="27413" y="13205"/>
                      <a:pt x="27457" y="13209"/>
                      <a:pt x="27497" y="13209"/>
                    </a:cubicBezTo>
                    <a:cubicBezTo>
                      <a:pt x="27557" y="13220"/>
                      <a:pt x="27617" y="13220"/>
                      <a:pt x="27677" y="13229"/>
                    </a:cubicBezTo>
                    <a:cubicBezTo>
                      <a:pt x="27717" y="13229"/>
                      <a:pt x="27767" y="13240"/>
                      <a:pt x="27807" y="13249"/>
                    </a:cubicBezTo>
                    <a:cubicBezTo>
                      <a:pt x="27867" y="13260"/>
                      <a:pt x="27917" y="13280"/>
                      <a:pt x="27977" y="13289"/>
                    </a:cubicBezTo>
                    <a:cubicBezTo>
                      <a:pt x="28026" y="13300"/>
                      <a:pt x="28086" y="13300"/>
                      <a:pt x="28137" y="13320"/>
                    </a:cubicBezTo>
                    <a:lnTo>
                      <a:pt x="28177" y="13320"/>
                    </a:lnTo>
                    <a:cubicBezTo>
                      <a:pt x="28197" y="13349"/>
                      <a:pt x="28217" y="13369"/>
                      <a:pt x="28237" y="13389"/>
                    </a:cubicBezTo>
                    <a:cubicBezTo>
                      <a:pt x="28266" y="13409"/>
                      <a:pt x="28286" y="13420"/>
                      <a:pt x="28317" y="13420"/>
                    </a:cubicBezTo>
                    <a:cubicBezTo>
                      <a:pt x="28346" y="13469"/>
                      <a:pt x="28366" y="13509"/>
                      <a:pt x="28386" y="13549"/>
                    </a:cubicBezTo>
                    <a:cubicBezTo>
                      <a:pt x="28406" y="13599"/>
                      <a:pt x="28417" y="13649"/>
                      <a:pt x="28437" y="13699"/>
                    </a:cubicBezTo>
                    <a:lnTo>
                      <a:pt x="28466" y="13849"/>
                    </a:lnTo>
                    <a:cubicBezTo>
                      <a:pt x="28466" y="13899"/>
                      <a:pt x="28476" y="13939"/>
                      <a:pt x="28476" y="13989"/>
                    </a:cubicBezTo>
                    <a:cubicBezTo>
                      <a:pt x="28476" y="14029"/>
                      <a:pt x="28476" y="14069"/>
                      <a:pt x="28466" y="14109"/>
                    </a:cubicBezTo>
                    <a:cubicBezTo>
                      <a:pt x="28466" y="14139"/>
                      <a:pt x="28456" y="14179"/>
                      <a:pt x="28446" y="14209"/>
                    </a:cubicBezTo>
                    <a:cubicBezTo>
                      <a:pt x="28446" y="14219"/>
                      <a:pt x="28437" y="14219"/>
                      <a:pt x="28437" y="14228"/>
                    </a:cubicBezTo>
                    <a:cubicBezTo>
                      <a:pt x="28417" y="14219"/>
                      <a:pt x="28406" y="14199"/>
                      <a:pt x="28397" y="14189"/>
                    </a:cubicBezTo>
                    <a:cubicBezTo>
                      <a:pt x="28377" y="14159"/>
                      <a:pt x="28337" y="14139"/>
                      <a:pt x="28306" y="14119"/>
                    </a:cubicBezTo>
                    <a:cubicBezTo>
                      <a:pt x="28297" y="14109"/>
                      <a:pt x="28277" y="14099"/>
                      <a:pt x="28257" y="14089"/>
                    </a:cubicBezTo>
                    <a:cubicBezTo>
                      <a:pt x="28197" y="14049"/>
                      <a:pt x="28126" y="14009"/>
                      <a:pt x="28066" y="13969"/>
                    </a:cubicBezTo>
                    <a:cubicBezTo>
                      <a:pt x="27887" y="13869"/>
                      <a:pt x="27677" y="13819"/>
                      <a:pt x="27477" y="13809"/>
                    </a:cubicBezTo>
                    <a:cubicBezTo>
                      <a:pt x="27451" y="13806"/>
                      <a:pt x="27425" y="13805"/>
                      <a:pt x="27400" y="13805"/>
                    </a:cubicBezTo>
                    <a:cubicBezTo>
                      <a:pt x="27351" y="13805"/>
                      <a:pt x="27304" y="13809"/>
                      <a:pt x="27257" y="13809"/>
                    </a:cubicBezTo>
                    <a:cubicBezTo>
                      <a:pt x="27178" y="13819"/>
                      <a:pt x="27098" y="13839"/>
                      <a:pt x="27018" y="13859"/>
                    </a:cubicBezTo>
                    <a:cubicBezTo>
                      <a:pt x="26938" y="13879"/>
                      <a:pt x="26858" y="13909"/>
                      <a:pt x="26787" y="13949"/>
                    </a:cubicBezTo>
                    <a:cubicBezTo>
                      <a:pt x="26728" y="13979"/>
                      <a:pt x="26668" y="14009"/>
                      <a:pt x="26608" y="14049"/>
                    </a:cubicBezTo>
                    <a:cubicBezTo>
                      <a:pt x="26538" y="14089"/>
                      <a:pt x="26478" y="14139"/>
                      <a:pt x="26428" y="14199"/>
                    </a:cubicBezTo>
                    <a:cubicBezTo>
                      <a:pt x="26368" y="14248"/>
                      <a:pt x="26328" y="14319"/>
                      <a:pt x="26288" y="14379"/>
                    </a:cubicBezTo>
                    <a:cubicBezTo>
                      <a:pt x="26218" y="14499"/>
                      <a:pt x="26148" y="14628"/>
                      <a:pt x="26098" y="14758"/>
                    </a:cubicBezTo>
                    <a:cubicBezTo>
                      <a:pt x="26048" y="14898"/>
                      <a:pt x="26008" y="15028"/>
                      <a:pt x="25988" y="15168"/>
                    </a:cubicBezTo>
                    <a:cubicBezTo>
                      <a:pt x="25979" y="15248"/>
                      <a:pt x="25968" y="15318"/>
                      <a:pt x="25968" y="15388"/>
                    </a:cubicBezTo>
                    <a:cubicBezTo>
                      <a:pt x="25968" y="15467"/>
                      <a:pt x="25988" y="15538"/>
                      <a:pt x="25999" y="15607"/>
                    </a:cubicBezTo>
                    <a:cubicBezTo>
                      <a:pt x="26008" y="15747"/>
                      <a:pt x="26039" y="15887"/>
                      <a:pt x="26068" y="16017"/>
                    </a:cubicBezTo>
                    <a:cubicBezTo>
                      <a:pt x="26078" y="16077"/>
                      <a:pt x="26098" y="16147"/>
                      <a:pt x="26118" y="16207"/>
                    </a:cubicBezTo>
                    <a:cubicBezTo>
                      <a:pt x="26148" y="16267"/>
                      <a:pt x="26178" y="16327"/>
                      <a:pt x="26218" y="16377"/>
                    </a:cubicBezTo>
                    <a:lnTo>
                      <a:pt x="26338" y="16527"/>
                    </a:lnTo>
                    <a:cubicBezTo>
                      <a:pt x="26378" y="16577"/>
                      <a:pt x="26428" y="16627"/>
                      <a:pt x="26488" y="16666"/>
                    </a:cubicBezTo>
                    <a:cubicBezTo>
                      <a:pt x="26538" y="16706"/>
                      <a:pt x="26588" y="16737"/>
                      <a:pt x="26638" y="16757"/>
                    </a:cubicBezTo>
                    <a:cubicBezTo>
                      <a:pt x="26698" y="16797"/>
                      <a:pt x="26767" y="16826"/>
                      <a:pt x="26838" y="16846"/>
                    </a:cubicBezTo>
                    <a:cubicBezTo>
                      <a:pt x="26887" y="16866"/>
                      <a:pt x="26938" y="16886"/>
                      <a:pt x="26987" y="16897"/>
                    </a:cubicBezTo>
                    <a:cubicBezTo>
                      <a:pt x="27007" y="16906"/>
                      <a:pt x="27027" y="16926"/>
                      <a:pt x="27047" y="16937"/>
                    </a:cubicBezTo>
                    <a:cubicBezTo>
                      <a:pt x="27058" y="16946"/>
                      <a:pt x="27067" y="16957"/>
                      <a:pt x="27087" y="16966"/>
                    </a:cubicBezTo>
                    <a:cubicBezTo>
                      <a:pt x="27078" y="16966"/>
                      <a:pt x="27078" y="16977"/>
                      <a:pt x="27078" y="16977"/>
                    </a:cubicBezTo>
                    <a:cubicBezTo>
                      <a:pt x="27058" y="17006"/>
                      <a:pt x="27038" y="17046"/>
                      <a:pt x="27018" y="17077"/>
                    </a:cubicBezTo>
                    <a:cubicBezTo>
                      <a:pt x="27007" y="17086"/>
                      <a:pt x="26998" y="17106"/>
                      <a:pt x="26978" y="17117"/>
                    </a:cubicBezTo>
                    <a:cubicBezTo>
                      <a:pt x="26967" y="17126"/>
                      <a:pt x="26947" y="17136"/>
                      <a:pt x="26938" y="17136"/>
                    </a:cubicBezTo>
                    <a:cubicBezTo>
                      <a:pt x="26887" y="17156"/>
                      <a:pt x="26847" y="17166"/>
                      <a:pt x="26807" y="17176"/>
                    </a:cubicBezTo>
                    <a:cubicBezTo>
                      <a:pt x="26748" y="17186"/>
                      <a:pt x="26698" y="17206"/>
                      <a:pt x="26648" y="17216"/>
                    </a:cubicBezTo>
                    <a:cubicBezTo>
                      <a:pt x="26558" y="17246"/>
                      <a:pt x="26458" y="17266"/>
                      <a:pt x="26358" y="17276"/>
                    </a:cubicBezTo>
                    <a:cubicBezTo>
                      <a:pt x="26277" y="17291"/>
                      <a:pt x="26197" y="17300"/>
                      <a:pt x="26116" y="17300"/>
                    </a:cubicBezTo>
                    <a:cubicBezTo>
                      <a:pt x="26087" y="17300"/>
                      <a:pt x="26057" y="17299"/>
                      <a:pt x="26028" y="17296"/>
                    </a:cubicBezTo>
                    <a:cubicBezTo>
                      <a:pt x="25988" y="17276"/>
                      <a:pt x="25948" y="17256"/>
                      <a:pt x="25908" y="17226"/>
                    </a:cubicBezTo>
                    <a:cubicBezTo>
                      <a:pt x="25839" y="17166"/>
                      <a:pt x="25779" y="17106"/>
                      <a:pt x="25728" y="17037"/>
                    </a:cubicBezTo>
                    <a:lnTo>
                      <a:pt x="25608" y="16857"/>
                    </a:lnTo>
                    <a:cubicBezTo>
                      <a:pt x="25588" y="16837"/>
                      <a:pt x="25579" y="16806"/>
                      <a:pt x="25568" y="16786"/>
                    </a:cubicBezTo>
                    <a:cubicBezTo>
                      <a:pt x="25549" y="16757"/>
                      <a:pt x="25529" y="16726"/>
                      <a:pt x="25519" y="16697"/>
                    </a:cubicBezTo>
                    <a:cubicBezTo>
                      <a:pt x="25499" y="16677"/>
                      <a:pt x="25489" y="16646"/>
                      <a:pt x="25479" y="16617"/>
                    </a:cubicBezTo>
                    <a:cubicBezTo>
                      <a:pt x="25459" y="16587"/>
                      <a:pt x="25439" y="16557"/>
                      <a:pt x="25429" y="16527"/>
                    </a:cubicBezTo>
                    <a:cubicBezTo>
                      <a:pt x="25399" y="16477"/>
                      <a:pt x="25379" y="16427"/>
                      <a:pt x="25349" y="16367"/>
                    </a:cubicBezTo>
                    <a:cubicBezTo>
                      <a:pt x="25299" y="16257"/>
                      <a:pt x="25259" y="16137"/>
                      <a:pt x="25209" y="16017"/>
                    </a:cubicBezTo>
                    <a:cubicBezTo>
                      <a:pt x="25189" y="15957"/>
                      <a:pt x="25169" y="15887"/>
                      <a:pt x="25149" y="15827"/>
                    </a:cubicBezTo>
                    <a:cubicBezTo>
                      <a:pt x="25129" y="15758"/>
                      <a:pt x="25119" y="15687"/>
                      <a:pt x="25109" y="15627"/>
                    </a:cubicBezTo>
                    <a:cubicBezTo>
                      <a:pt x="25099" y="15558"/>
                      <a:pt x="25099" y="15487"/>
                      <a:pt x="25089" y="15418"/>
                    </a:cubicBezTo>
                    <a:cubicBezTo>
                      <a:pt x="25089" y="15378"/>
                      <a:pt x="25099" y="15348"/>
                      <a:pt x="25099" y="15318"/>
                    </a:cubicBezTo>
                    <a:cubicBezTo>
                      <a:pt x="25099" y="15278"/>
                      <a:pt x="25109" y="15238"/>
                      <a:pt x="25109" y="15198"/>
                    </a:cubicBezTo>
                    <a:cubicBezTo>
                      <a:pt x="25119" y="15128"/>
                      <a:pt x="25129" y="15048"/>
                      <a:pt x="25139" y="14978"/>
                    </a:cubicBezTo>
                    <a:cubicBezTo>
                      <a:pt x="25149" y="14928"/>
                      <a:pt x="25159" y="14888"/>
                      <a:pt x="25169" y="14838"/>
                    </a:cubicBezTo>
                    <a:cubicBezTo>
                      <a:pt x="25179" y="14808"/>
                      <a:pt x="25189" y="14768"/>
                      <a:pt x="25209" y="14728"/>
                    </a:cubicBezTo>
                    <a:cubicBezTo>
                      <a:pt x="25219" y="14708"/>
                      <a:pt x="25229" y="14679"/>
                      <a:pt x="25239" y="14648"/>
                    </a:cubicBezTo>
                    <a:cubicBezTo>
                      <a:pt x="25259" y="14619"/>
                      <a:pt x="25279" y="14588"/>
                      <a:pt x="25289" y="14559"/>
                    </a:cubicBezTo>
                    <a:cubicBezTo>
                      <a:pt x="25329" y="14499"/>
                      <a:pt x="25369" y="14439"/>
                      <a:pt x="25409" y="14388"/>
                    </a:cubicBezTo>
                    <a:cubicBezTo>
                      <a:pt x="25499" y="14279"/>
                      <a:pt x="25588" y="14179"/>
                      <a:pt x="25688" y="14079"/>
                    </a:cubicBezTo>
                    <a:cubicBezTo>
                      <a:pt x="25799" y="13979"/>
                      <a:pt x="25919" y="13879"/>
                      <a:pt x="26028" y="13789"/>
                    </a:cubicBezTo>
                    <a:cubicBezTo>
                      <a:pt x="26088" y="13739"/>
                      <a:pt x="26148" y="13699"/>
                      <a:pt x="26208" y="13659"/>
                    </a:cubicBezTo>
                    <a:cubicBezTo>
                      <a:pt x="26268" y="13619"/>
                      <a:pt x="26348" y="13579"/>
                      <a:pt x="26418" y="13539"/>
                    </a:cubicBezTo>
                    <a:cubicBezTo>
                      <a:pt x="26558" y="13469"/>
                      <a:pt x="26688" y="13389"/>
                      <a:pt x="26838" y="13329"/>
                    </a:cubicBezTo>
                    <a:cubicBezTo>
                      <a:pt x="26867" y="13309"/>
                      <a:pt x="26898" y="13300"/>
                      <a:pt x="26938" y="13289"/>
                    </a:cubicBezTo>
                    <a:lnTo>
                      <a:pt x="27058" y="13260"/>
                    </a:lnTo>
                    <a:cubicBezTo>
                      <a:pt x="27138" y="13240"/>
                      <a:pt x="27218" y="13220"/>
                      <a:pt x="27307" y="13209"/>
                    </a:cubicBezTo>
                    <a:cubicBezTo>
                      <a:pt x="27327" y="13206"/>
                      <a:pt x="27348" y="13205"/>
                      <a:pt x="27370" y="13205"/>
                    </a:cubicBezTo>
                    <a:close/>
                    <a:moveTo>
                      <a:pt x="23581" y="16627"/>
                    </a:moveTo>
                    <a:lnTo>
                      <a:pt x="23670" y="16686"/>
                    </a:lnTo>
                    <a:cubicBezTo>
                      <a:pt x="23710" y="16717"/>
                      <a:pt x="23760" y="16737"/>
                      <a:pt x="23810" y="16766"/>
                    </a:cubicBezTo>
                    <a:cubicBezTo>
                      <a:pt x="23850" y="16786"/>
                      <a:pt x="23890" y="16806"/>
                      <a:pt x="23930" y="16837"/>
                    </a:cubicBezTo>
                    <a:cubicBezTo>
                      <a:pt x="24020" y="16886"/>
                      <a:pt x="24100" y="16946"/>
                      <a:pt x="24180" y="16997"/>
                    </a:cubicBezTo>
                    <a:cubicBezTo>
                      <a:pt x="24280" y="17046"/>
                      <a:pt x="24389" y="17086"/>
                      <a:pt x="24489" y="17126"/>
                    </a:cubicBezTo>
                    <a:cubicBezTo>
                      <a:pt x="24629" y="17186"/>
                      <a:pt x="24760" y="17256"/>
                      <a:pt x="24899" y="17316"/>
                    </a:cubicBezTo>
                    <a:cubicBezTo>
                      <a:pt x="25029" y="17366"/>
                      <a:pt x="25169" y="17396"/>
                      <a:pt x="25299" y="17436"/>
                    </a:cubicBezTo>
                    <a:lnTo>
                      <a:pt x="25509" y="17496"/>
                    </a:lnTo>
                    <a:cubicBezTo>
                      <a:pt x="25579" y="17516"/>
                      <a:pt x="25639" y="17546"/>
                      <a:pt x="25708" y="17566"/>
                    </a:cubicBezTo>
                    <a:cubicBezTo>
                      <a:pt x="25788" y="17586"/>
                      <a:pt x="25859" y="17596"/>
                      <a:pt x="25939" y="17606"/>
                    </a:cubicBezTo>
                    <a:lnTo>
                      <a:pt x="26138" y="17606"/>
                    </a:lnTo>
                    <a:cubicBezTo>
                      <a:pt x="26288" y="17596"/>
                      <a:pt x="26438" y="17586"/>
                      <a:pt x="26578" y="17556"/>
                    </a:cubicBezTo>
                    <a:cubicBezTo>
                      <a:pt x="26648" y="17546"/>
                      <a:pt x="26718" y="17536"/>
                      <a:pt x="26787" y="17516"/>
                    </a:cubicBezTo>
                    <a:cubicBezTo>
                      <a:pt x="26847" y="17506"/>
                      <a:pt x="26918" y="17496"/>
                      <a:pt x="26987" y="17476"/>
                    </a:cubicBezTo>
                    <a:cubicBezTo>
                      <a:pt x="27038" y="17456"/>
                      <a:pt x="27098" y="17436"/>
                      <a:pt x="27147" y="17416"/>
                    </a:cubicBezTo>
                    <a:cubicBezTo>
                      <a:pt x="27187" y="17396"/>
                      <a:pt x="27218" y="17366"/>
                      <a:pt x="27247" y="17336"/>
                    </a:cubicBezTo>
                    <a:cubicBezTo>
                      <a:pt x="27267" y="17326"/>
                      <a:pt x="27277" y="17306"/>
                      <a:pt x="27297" y="17296"/>
                    </a:cubicBezTo>
                    <a:cubicBezTo>
                      <a:pt x="27327" y="17256"/>
                      <a:pt x="27357" y="17226"/>
                      <a:pt x="27377" y="17186"/>
                    </a:cubicBezTo>
                    <a:cubicBezTo>
                      <a:pt x="27397" y="17156"/>
                      <a:pt x="27417" y="17126"/>
                      <a:pt x="27427" y="17097"/>
                    </a:cubicBezTo>
                    <a:cubicBezTo>
                      <a:pt x="27447" y="17117"/>
                      <a:pt x="27477" y="17126"/>
                      <a:pt x="27507" y="17146"/>
                    </a:cubicBezTo>
                    <a:cubicBezTo>
                      <a:pt x="27597" y="17196"/>
                      <a:pt x="27697" y="17256"/>
                      <a:pt x="27787" y="17306"/>
                    </a:cubicBezTo>
                    <a:cubicBezTo>
                      <a:pt x="27877" y="17366"/>
                      <a:pt x="27977" y="17416"/>
                      <a:pt x="28077" y="17466"/>
                    </a:cubicBezTo>
                    <a:cubicBezTo>
                      <a:pt x="28177" y="17526"/>
                      <a:pt x="28266" y="17566"/>
                      <a:pt x="28366" y="17626"/>
                    </a:cubicBezTo>
                    <a:cubicBezTo>
                      <a:pt x="28456" y="17686"/>
                      <a:pt x="28546" y="17756"/>
                      <a:pt x="28646" y="17806"/>
                    </a:cubicBezTo>
                    <a:cubicBezTo>
                      <a:pt x="28676" y="17836"/>
                      <a:pt x="28716" y="17856"/>
                      <a:pt x="28746" y="17876"/>
                    </a:cubicBezTo>
                    <a:cubicBezTo>
                      <a:pt x="28676" y="17956"/>
                      <a:pt x="28596" y="18036"/>
                      <a:pt x="28526" y="18116"/>
                    </a:cubicBezTo>
                    <a:lnTo>
                      <a:pt x="28397" y="18245"/>
                    </a:lnTo>
                    <a:cubicBezTo>
                      <a:pt x="28346" y="18296"/>
                      <a:pt x="28297" y="18335"/>
                      <a:pt x="28246" y="18385"/>
                    </a:cubicBezTo>
                    <a:cubicBezTo>
                      <a:pt x="28157" y="18465"/>
                      <a:pt x="28066" y="18545"/>
                      <a:pt x="27967" y="18625"/>
                    </a:cubicBezTo>
                    <a:cubicBezTo>
                      <a:pt x="27927" y="18655"/>
                      <a:pt x="27877" y="18695"/>
                      <a:pt x="27837" y="18735"/>
                    </a:cubicBezTo>
                    <a:cubicBezTo>
                      <a:pt x="27807" y="18755"/>
                      <a:pt x="27787" y="18775"/>
                      <a:pt x="27757" y="18795"/>
                    </a:cubicBezTo>
                    <a:cubicBezTo>
                      <a:pt x="27737" y="18805"/>
                      <a:pt x="27727" y="18825"/>
                      <a:pt x="27707" y="18835"/>
                    </a:cubicBezTo>
                    <a:cubicBezTo>
                      <a:pt x="27687" y="18845"/>
                      <a:pt x="27667" y="18865"/>
                      <a:pt x="27647" y="18875"/>
                    </a:cubicBezTo>
                    <a:cubicBezTo>
                      <a:pt x="27627" y="18885"/>
                      <a:pt x="27597" y="18905"/>
                      <a:pt x="27577" y="18915"/>
                    </a:cubicBezTo>
                    <a:cubicBezTo>
                      <a:pt x="27557" y="18935"/>
                      <a:pt x="27527" y="18945"/>
                      <a:pt x="27507" y="18955"/>
                    </a:cubicBezTo>
                    <a:cubicBezTo>
                      <a:pt x="27477" y="18975"/>
                      <a:pt x="27457" y="18985"/>
                      <a:pt x="27437" y="18995"/>
                    </a:cubicBezTo>
                    <a:cubicBezTo>
                      <a:pt x="27387" y="19025"/>
                      <a:pt x="27347" y="19045"/>
                      <a:pt x="27297" y="19064"/>
                    </a:cubicBezTo>
                    <a:cubicBezTo>
                      <a:pt x="27247" y="19084"/>
                      <a:pt x="27207" y="19104"/>
                      <a:pt x="27158" y="19124"/>
                    </a:cubicBezTo>
                    <a:cubicBezTo>
                      <a:pt x="27138" y="19135"/>
                      <a:pt x="27118" y="19135"/>
                      <a:pt x="27107" y="19144"/>
                    </a:cubicBezTo>
                    <a:cubicBezTo>
                      <a:pt x="27038" y="19175"/>
                      <a:pt x="26967" y="19195"/>
                      <a:pt x="26907" y="19224"/>
                    </a:cubicBezTo>
                    <a:cubicBezTo>
                      <a:pt x="26847" y="19244"/>
                      <a:pt x="26798" y="19264"/>
                      <a:pt x="26738" y="19295"/>
                    </a:cubicBezTo>
                    <a:cubicBezTo>
                      <a:pt x="26618" y="19344"/>
                      <a:pt x="26498" y="19404"/>
                      <a:pt x="26378" y="19464"/>
                    </a:cubicBezTo>
                    <a:cubicBezTo>
                      <a:pt x="26268" y="19515"/>
                      <a:pt x="26148" y="19564"/>
                      <a:pt x="26028" y="19614"/>
                    </a:cubicBezTo>
                    <a:cubicBezTo>
                      <a:pt x="25968" y="19644"/>
                      <a:pt x="25908" y="19664"/>
                      <a:pt x="25848" y="19684"/>
                    </a:cubicBezTo>
                    <a:cubicBezTo>
                      <a:pt x="25788" y="19714"/>
                      <a:pt x="25728" y="19734"/>
                      <a:pt x="25668" y="19754"/>
                    </a:cubicBezTo>
                    <a:cubicBezTo>
                      <a:pt x="25659" y="19764"/>
                      <a:pt x="25648" y="19764"/>
                      <a:pt x="25648" y="19764"/>
                    </a:cubicBezTo>
                    <a:cubicBezTo>
                      <a:pt x="25628" y="19774"/>
                      <a:pt x="25619" y="19774"/>
                      <a:pt x="25619" y="19784"/>
                    </a:cubicBezTo>
                    <a:cubicBezTo>
                      <a:pt x="25608" y="19794"/>
                      <a:pt x="25608" y="19804"/>
                      <a:pt x="25608" y="19814"/>
                    </a:cubicBezTo>
                    <a:cubicBezTo>
                      <a:pt x="25608" y="19824"/>
                      <a:pt x="25619" y="19834"/>
                      <a:pt x="25619" y="19834"/>
                    </a:cubicBezTo>
                    <a:cubicBezTo>
                      <a:pt x="25628" y="19854"/>
                      <a:pt x="25648" y="19854"/>
                      <a:pt x="25668" y="19854"/>
                    </a:cubicBezTo>
                    <a:cubicBezTo>
                      <a:pt x="25728" y="19824"/>
                      <a:pt x="25799" y="19804"/>
                      <a:pt x="25859" y="19784"/>
                    </a:cubicBezTo>
                    <a:cubicBezTo>
                      <a:pt x="25928" y="19764"/>
                      <a:pt x="25988" y="19734"/>
                      <a:pt x="26048" y="19714"/>
                    </a:cubicBezTo>
                    <a:cubicBezTo>
                      <a:pt x="26178" y="19664"/>
                      <a:pt x="26298" y="19614"/>
                      <a:pt x="26418" y="19554"/>
                    </a:cubicBezTo>
                    <a:cubicBezTo>
                      <a:pt x="26588" y="19484"/>
                      <a:pt x="26758" y="19404"/>
                      <a:pt x="26927" y="19335"/>
                    </a:cubicBezTo>
                    <a:cubicBezTo>
                      <a:pt x="27058" y="19295"/>
                      <a:pt x="27187" y="19255"/>
                      <a:pt x="27307" y="19204"/>
                    </a:cubicBezTo>
                    <a:cubicBezTo>
                      <a:pt x="27367" y="19184"/>
                      <a:pt x="27427" y="19155"/>
                      <a:pt x="27487" y="19124"/>
                    </a:cubicBezTo>
                    <a:cubicBezTo>
                      <a:pt x="27507" y="19115"/>
                      <a:pt x="27537" y="19104"/>
                      <a:pt x="27567" y="19084"/>
                    </a:cubicBezTo>
                    <a:cubicBezTo>
                      <a:pt x="27577" y="19075"/>
                      <a:pt x="27597" y="19075"/>
                      <a:pt x="27607" y="19064"/>
                    </a:cubicBezTo>
                    <a:cubicBezTo>
                      <a:pt x="27617" y="19055"/>
                      <a:pt x="27637" y="19055"/>
                      <a:pt x="27647" y="19045"/>
                    </a:cubicBezTo>
                    <a:cubicBezTo>
                      <a:pt x="27677" y="19025"/>
                      <a:pt x="27707" y="19015"/>
                      <a:pt x="27727" y="18995"/>
                    </a:cubicBezTo>
                    <a:lnTo>
                      <a:pt x="27817" y="18935"/>
                    </a:lnTo>
                    <a:cubicBezTo>
                      <a:pt x="27867" y="18895"/>
                      <a:pt x="27927" y="18855"/>
                      <a:pt x="27977" y="18815"/>
                    </a:cubicBezTo>
                    <a:cubicBezTo>
                      <a:pt x="28077" y="18725"/>
                      <a:pt x="28177" y="18645"/>
                      <a:pt x="28277" y="18555"/>
                    </a:cubicBezTo>
                    <a:cubicBezTo>
                      <a:pt x="28366" y="18475"/>
                      <a:pt x="28466" y="18385"/>
                      <a:pt x="28556" y="18285"/>
                    </a:cubicBezTo>
                    <a:cubicBezTo>
                      <a:pt x="28596" y="18245"/>
                      <a:pt x="28636" y="18196"/>
                      <a:pt x="28676" y="18156"/>
                    </a:cubicBezTo>
                    <a:cubicBezTo>
                      <a:pt x="28716" y="18105"/>
                      <a:pt x="28766" y="18056"/>
                      <a:pt x="28806" y="18005"/>
                    </a:cubicBezTo>
                    <a:lnTo>
                      <a:pt x="28866" y="17945"/>
                    </a:lnTo>
                    <a:cubicBezTo>
                      <a:pt x="28886" y="17956"/>
                      <a:pt x="28896" y="17965"/>
                      <a:pt x="28916" y="17976"/>
                    </a:cubicBezTo>
                    <a:cubicBezTo>
                      <a:pt x="28926" y="17985"/>
                      <a:pt x="28936" y="17985"/>
                      <a:pt x="28956" y="17996"/>
                    </a:cubicBezTo>
                    <a:lnTo>
                      <a:pt x="28836" y="18145"/>
                    </a:lnTo>
                    <a:cubicBezTo>
                      <a:pt x="28686" y="18316"/>
                      <a:pt x="28526" y="18475"/>
                      <a:pt x="28346" y="18625"/>
                    </a:cubicBezTo>
                    <a:cubicBezTo>
                      <a:pt x="28246" y="18695"/>
                      <a:pt x="28146" y="18775"/>
                      <a:pt x="28046" y="18845"/>
                    </a:cubicBezTo>
                    <a:cubicBezTo>
                      <a:pt x="27957" y="18915"/>
                      <a:pt x="27857" y="18995"/>
                      <a:pt x="27757" y="19064"/>
                    </a:cubicBezTo>
                    <a:cubicBezTo>
                      <a:pt x="27637" y="19144"/>
                      <a:pt x="27517" y="19224"/>
                      <a:pt x="27387" y="19304"/>
                    </a:cubicBezTo>
                    <a:cubicBezTo>
                      <a:pt x="27327" y="19344"/>
                      <a:pt x="27267" y="19384"/>
                      <a:pt x="27198" y="19424"/>
                    </a:cubicBezTo>
                    <a:cubicBezTo>
                      <a:pt x="27138" y="19455"/>
                      <a:pt x="27078" y="19495"/>
                      <a:pt x="27007" y="19524"/>
                    </a:cubicBezTo>
                    <a:cubicBezTo>
                      <a:pt x="26938" y="19564"/>
                      <a:pt x="26867" y="19594"/>
                      <a:pt x="26798" y="19624"/>
                    </a:cubicBezTo>
                    <a:cubicBezTo>
                      <a:pt x="26728" y="19654"/>
                      <a:pt x="26668" y="19694"/>
                      <a:pt x="26608" y="19734"/>
                    </a:cubicBezTo>
                    <a:cubicBezTo>
                      <a:pt x="26538" y="19764"/>
                      <a:pt x="26478" y="19804"/>
                      <a:pt x="26418" y="19844"/>
                    </a:cubicBezTo>
                    <a:cubicBezTo>
                      <a:pt x="26358" y="19884"/>
                      <a:pt x="26288" y="19914"/>
                      <a:pt x="26228" y="19954"/>
                    </a:cubicBezTo>
                    <a:cubicBezTo>
                      <a:pt x="26118" y="20014"/>
                      <a:pt x="25999" y="20074"/>
                      <a:pt x="25879" y="20124"/>
                    </a:cubicBezTo>
                    <a:cubicBezTo>
                      <a:pt x="25848" y="20134"/>
                      <a:pt x="25828" y="20144"/>
                      <a:pt x="25799" y="20154"/>
                    </a:cubicBezTo>
                    <a:lnTo>
                      <a:pt x="25708" y="20184"/>
                    </a:lnTo>
                    <a:cubicBezTo>
                      <a:pt x="25708" y="20154"/>
                      <a:pt x="25699" y="20114"/>
                      <a:pt x="25699" y="20084"/>
                    </a:cubicBezTo>
                    <a:cubicBezTo>
                      <a:pt x="25688" y="20014"/>
                      <a:pt x="25639" y="19954"/>
                      <a:pt x="25588" y="19904"/>
                    </a:cubicBezTo>
                    <a:cubicBezTo>
                      <a:pt x="25568" y="19894"/>
                      <a:pt x="25539" y="19874"/>
                      <a:pt x="25519" y="19854"/>
                    </a:cubicBezTo>
                    <a:cubicBezTo>
                      <a:pt x="25479" y="19824"/>
                      <a:pt x="25439" y="19804"/>
                      <a:pt x="25399" y="19784"/>
                    </a:cubicBezTo>
                    <a:cubicBezTo>
                      <a:pt x="25349" y="19764"/>
                      <a:pt x="25299" y="19744"/>
                      <a:pt x="25239" y="19744"/>
                    </a:cubicBezTo>
                    <a:cubicBezTo>
                      <a:pt x="25225" y="19741"/>
                      <a:pt x="25211" y="19740"/>
                      <a:pt x="25198" y="19740"/>
                    </a:cubicBezTo>
                    <a:cubicBezTo>
                      <a:pt x="25166" y="19740"/>
                      <a:pt x="25137" y="19747"/>
                      <a:pt x="25109" y="19754"/>
                    </a:cubicBezTo>
                    <a:cubicBezTo>
                      <a:pt x="25099" y="19754"/>
                      <a:pt x="25079" y="19764"/>
                      <a:pt x="25069" y="19764"/>
                    </a:cubicBezTo>
                    <a:cubicBezTo>
                      <a:pt x="25039" y="19774"/>
                      <a:pt x="25019" y="19784"/>
                      <a:pt x="24999" y="19804"/>
                    </a:cubicBezTo>
                    <a:cubicBezTo>
                      <a:pt x="24949" y="19824"/>
                      <a:pt x="24909" y="19854"/>
                      <a:pt x="24859" y="19884"/>
                    </a:cubicBezTo>
                    <a:cubicBezTo>
                      <a:pt x="24849" y="19874"/>
                      <a:pt x="24839" y="19874"/>
                      <a:pt x="24829" y="19874"/>
                    </a:cubicBezTo>
                    <a:cubicBezTo>
                      <a:pt x="24780" y="19864"/>
                      <a:pt x="24740" y="19854"/>
                      <a:pt x="24689" y="19854"/>
                    </a:cubicBezTo>
                    <a:cubicBezTo>
                      <a:pt x="24660" y="19854"/>
                      <a:pt x="24640" y="19854"/>
                      <a:pt x="24609" y="19844"/>
                    </a:cubicBezTo>
                    <a:cubicBezTo>
                      <a:pt x="24589" y="19844"/>
                      <a:pt x="24560" y="19834"/>
                      <a:pt x="24540" y="19834"/>
                    </a:cubicBezTo>
                    <a:cubicBezTo>
                      <a:pt x="24500" y="19824"/>
                      <a:pt x="24460" y="19824"/>
                      <a:pt x="24429" y="19814"/>
                    </a:cubicBezTo>
                    <a:cubicBezTo>
                      <a:pt x="24349" y="19794"/>
                      <a:pt x="24260" y="19774"/>
                      <a:pt x="24180" y="19754"/>
                    </a:cubicBezTo>
                    <a:cubicBezTo>
                      <a:pt x="24100" y="19734"/>
                      <a:pt x="24020" y="19704"/>
                      <a:pt x="23940" y="19674"/>
                    </a:cubicBezTo>
                    <a:cubicBezTo>
                      <a:pt x="23870" y="19644"/>
                      <a:pt x="23790" y="19624"/>
                      <a:pt x="23710" y="19594"/>
                    </a:cubicBezTo>
                    <a:cubicBezTo>
                      <a:pt x="23650" y="19564"/>
                      <a:pt x="23590" y="19524"/>
                      <a:pt x="23530" y="19475"/>
                    </a:cubicBezTo>
                    <a:cubicBezTo>
                      <a:pt x="23421" y="19395"/>
                      <a:pt x="23321" y="19295"/>
                      <a:pt x="23241" y="19195"/>
                    </a:cubicBezTo>
                    <a:cubicBezTo>
                      <a:pt x="23210" y="19155"/>
                      <a:pt x="23181" y="19104"/>
                      <a:pt x="23161" y="19055"/>
                    </a:cubicBezTo>
                    <a:cubicBezTo>
                      <a:pt x="23141" y="19025"/>
                      <a:pt x="23131" y="18985"/>
                      <a:pt x="23121" y="18945"/>
                    </a:cubicBezTo>
                    <a:cubicBezTo>
                      <a:pt x="23101" y="18905"/>
                      <a:pt x="23091" y="18865"/>
                      <a:pt x="23081" y="18835"/>
                    </a:cubicBezTo>
                    <a:cubicBezTo>
                      <a:pt x="23101" y="18815"/>
                      <a:pt x="23111" y="18795"/>
                      <a:pt x="23121" y="18775"/>
                    </a:cubicBezTo>
                    <a:cubicBezTo>
                      <a:pt x="23131" y="18755"/>
                      <a:pt x="23141" y="18735"/>
                      <a:pt x="23141" y="18715"/>
                    </a:cubicBezTo>
                    <a:cubicBezTo>
                      <a:pt x="23150" y="18715"/>
                      <a:pt x="23150" y="18705"/>
                      <a:pt x="23150" y="18695"/>
                    </a:cubicBezTo>
                    <a:cubicBezTo>
                      <a:pt x="23161" y="18675"/>
                      <a:pt x="23161" y="18655"/>
                      <a:pt x="23161" y="18625"/>
                    </a:cubicBezTo>
                    <a:lnTo>
                      <a:pt x="23161" y="18585"/>
                    </a:lnTo>
                    <a:cubicBezTo>
                      <a:pt x="23161" y="18565"/>
                      <a:pt x="23150" y="18555"/>
                      <a:pt x="23141" y="18535"/>
                    </a:cubicBezTo>
                    <a:cubicBezTo>
                      <a:pt x="23131" y="18515"/>
                      <a:pt x="23131" y="18505"/>
                      <a:pt x="23121" y="18495"/>
                    </a:cubicBezTo>
                    <a:cubicBezTo>
                      <a:pt x="23111" y="18465"/>
                      <a:pt x="23091" y="18445"/>
                      <a:pt x="23081" y="18415"/>
                    </a:cubicBezTo>
                    <a:cubicBezTo>
                      <a:pt x="23061" y="18365"/>
                      <a:pt x="23031" y="18325"/>
                      <a:pt x="22991" y="18285"/>
                    </a:cubicBezTo>
                    <a:cubicBezTo>
                      <a:pt x="22961" y="18265"/>
                      <a:pt x="22931" y="18236"/>
                      <a:pt x="22891" y="18216"/>
                    </a:cubicBezTo>
                    <a:cubicBezTo>
                      <a:pt x="22861" y="18196"/>
                      <a:pt x="22831" y="18185"/>
                      <a:pt x="22801" y="18176"/>
                    </a:cubicBezTo>
                    <a:cubicBezTo>
                      <a:pt x="22771" y="18165"/>
                      <a:pt x="22751" y="18165"/>
                      <a:pt x="22721" y="18165"/>
                    </a:cubicBezTo>
                    <a:lnTo>
                      <a:pt x="22651" y="18165"/>
                    </a:lnTo>
                    <a:cubicBezTo>
                      <a:pt x="22611" y="18176"/>
                      <a:pt x="22561" y="18185"/>
                      <a:pt x="22531" y="18196"/>
                    </a:cubicBezTo>
                    <a:cubicBezTo>
                      <a:pt x="22491" y="18205"/>
                      <a:pt x="22461" y="18216"/>
                      <a:pt x="22431" y="18225"/>
                    </a:cubicBezTo>
                    <a:lnTo>
                      <a:pt x="22282" y="18285"/>
                    </a:lnTo>
                    <a:cubicBezTo>
                      <a:pt x="22222" y="18305"/>
                      <a:pt x="22162" y="18335"/>
                      <a:pt x="22111" y="18365"/>
                    </a:cubicBezTo>
                    <a:cubicBezTo>
                      <a:pt x="22051" y="18395"/>
                      <a:pt x="22002" y="18425"/>
                      <a:pt x="21942" y="18455"/>
                    </a:cubicBezTo>
                    <a:cubicBezTo>
                      <a:pt x="21892" y="18485"/>
                      <a:pt x="21832" y="18515"/>
                      <a:pt x="21782" y="18545"/>
                    </a:cubicBezTo>
                    <a:cubicBezTo>
                      <a:pt x="21722" y="18585"/>
                      <a:pt x="21672" y="18615"/>
                      <a:pt x="21612" y="18645"/>
                    </a:cubicBezTo>
                    <a:cubicBezTo>
                      <a:pt x="21562" y="18675"/>
                      <a:pt x="21502" y="18705"/>
                      <a:pt x="21452" y="18735"/>
                    </a:cubicBezTo>
                    <a:cubicBezTo>
                      <a:pt x="21402" y="18765"/>
                      <a:pt x="21342" y="18795"/>
                      <a:pt x="21292" y="18825"/>
                    </a:cubicBezTo>
                    <a:cubicBezTo>
                      <a:pt x="21272" y="18845"/>
                      <a:pt x="21242" y="18865"/>
                      <a:pt x="21222" y="18875"/>
                    </a:cubicBezTo>
                    <a:cubicBezTo>
                      <a:pt x="21152" y="18915"/>
                      <a:pt x="21092" y="18945"/>
                      <a:pt x="21023" y="18975"/>
                    </a:cubicBezTo>
                    <a:cubicBezTo>
                      <a:pt x="20943" y="19025"/>
                      <a:pt x="20852" y="19075"/>
                      <a:pt x="20763" y="19124"/>
                    </a:cubicBezTo>
                    <a:cubicBezTo>
                      <a:pt x="20752" y="19124"/>
                      <a:pt x="20743" y="19135"/>
                      <a:pt x="20732" y="19144"/>
                    </a:cubicBezTo>
                    <a:cubicBezTo>
                      <a:pt x="20812" y="19045"/>
                      <a:pt x="20903" y="18945"/>
                      <a:pt x="20983" y="18835"/>
                    </a:cubicBezTo>
                    <a:cubicBezTo>
                      <a:pt x="21083" y="18705"/>
                      <a:pt x="21183" y="18575"/>
                      <a:pt x="21262" y="18445"/>
                    </a:cubicBezTo>
                    <a:cubicBezTo>
                      <a:pt x="21352" y="18316"/>
                      <a:pt x="21432" y="18176"/>
                      <a:pt x="21492" y="18036"/>
                    </a:cubicBezTo>
                    <a:cubicBezTo>
                      <a:pt x="21522" y="17976"/>
                      <a:pt x="21542" y="17905"/>
                      <a:pt x="21562" y="17846"/>
                    </a:cubicBezTo>
                    <a:cubicBezTo>
                      <a:pt x="21582" y="17826"/>
                      <a:pt x="21592" y="17816"/>
                      <a:pt x="21602" y="17796"/>
                    </a:cubicBezTo>
                    <a:lnTo>
                      <a:pt x="21662" y="17706"/>
                    </a:lnTo>
                    <a:cubicBezTo>
                      <a:pt x="21732" y="17636"/>
                      <a:pt x="21792" y="17556"/>
                      <a:pt x="21872" y="17496"/>
                    </a:cubicBezTo>
                    <a:cubicBezTo>
                      <a:pt x="21951" y="17426"/>
                      <a:pt x="22031" y="17356"/>
                      <a:pt x="22111" y="17296"/>
                    </a:cubicBezTo>
                    <a:cubicBezTo>
                      <a:pt x="22202" y="17226"/>
                      <a:pt x="22291" y="17166"/>
                      <a:pt x="22382" y="17106"/>
                    </a:cubicBezTo>
                    <a:lnTo>
                      <a:pt x="22531" y="16986"/>
                    </a:lnTo>
                    <a:cubicBezTo>
                      <a:pt x="22531" y="16977"/>
                      <a:pt x="22541" y="16977"/>
                      <a:pt x="22541" y="16977"/>
                    </a:cubicBezTo>
                    <a:cubicBezTo>
                      <a:pt x="22561" y="16986"/>
                      <a:pt x="22571" y="16997"/>
                      <a:pt x="22591" y="17006"/>
                    </a:cubicBezTo>
                    <a:cubicBezTo>
                      <a:pt x="22611" y="17026"/>
                      <a:pt x="22651" y="17026"/>
                      <a:pt x="22671" y="17037"/>
                    </a:cubicBezTo>
                    <a:cubicBezTo>
                      <a:pt x="22698" y="17037"/>
                      <a:pt x="22720" y="17041"/>
                      <a:pt x="22744" y="17041"/>
                    </a:cubicBezTo>
                    <a:cubicBezTo>
                      <a:pt x="22756" y="17041"/>
                      <a:pt x="22768" y="17040"/>
                      <a:pt x="22781" y="17037"/>
                    </a:cubicBezTo>
                    <a:cubicBezTo>
                      <a:pt x="22871" y="17026"/>
                      <a:pt x="22951" y="17006"/>
                      <a:pt x="23041" y="16977"/>
                    </a:cubicBezTo>
                    <a:cubicBezTo>
                      <a:pt x="23081" y="16966"/>
                      <a:pt x="23121" y="16957"/>
                      <a:pt x="23161" y="16937"/>
                    </a:cubicBezTo>
                    <a:cubicBezTo>
                      <a:pt x="23261" y="16906"/>
                      <a:pt x="23341" y="16857"/>
                      <a:pt x="23421" y="16786"/>
                    </a:cubicBezTo>
                    <a:cubicBezTo>
                      <a:pt x="23461" y="16757"/>
                      <a:pt x="23501" y="16726"/>
                      <a:pt x="23541" y="16686"/>
                    </a:cubicBezTo>
                    <a:cubicBezTo>
                      <a:pt x="23550" y="16666"/>
                      <a:pt x="23570" y="16646"/>
                      <a:pt x="23581" y="16627"/>
                    </a:cubicBezTo>
                    <a:close/>
                    <a:moveTo>
                      <a:pt x="13460" y="7222"/>
                    </a:moveTo>
                    <a:cubicBezTo>
                      <a:pt x="13617" y="7222"/>
                      <a:pt x="13764" y="7238"/>
                      <a:pt x="13918" y="7254"/>
                    </a:cubicBezTo>
                    <a:cubicBezTo>
                      <a:pt x="14078" y="7274"/>
                      <a:pt x="14248" y="7294"/>
                      <a:pt x="14398" y="7334"/>
                    </a:cubicBezTo>
                    <a:cubicBezTo>
                      <a:pt x="14478" y="7354"/>
                      <a:pt x="14568" y="7374"/>
                      <a:pt x="14648" y="7394"/>
                    </a:cubicBezTo>
                    <a:cubicBezTo>
                      <a:pt x="14728" y="7425"/>
                      <a:pt x="14808" y="7454"/>
                      <a:pt x="14877" y="7474"/>
                    </a:cubicBezTo>
                    <a:cubicBezTo>
                      <a:pt x="15037" y="7534"/>
                      <a:pt x="15187" y="7594"/>
                      <a:pt x="15347" y="7654"/>
                    </a:cubicBezTo>
                    <a:cubicBezTo>
                      <a:pt x="15497" y="7724"/>
                      <a:pt x="15657" y="7774"/>
                      <a:pt x="15807" y="7834"/>
                    </a:cubicBezTo>
                    <a:cubicBezTo>
                      <a:pt x="15817" y="7844"/>
                      <a:pt x="15837" y="7844"/>
                      <a:pt x="15847" y="7854"/>
                    </a:cubicBezTo>
                    <a:cubicBezTo>
                      <a:pt x="15987" y="7914"/>
                      <a:pt x="16127" y="7974"/>
                      <a:pt x="16256" y="8044"/>
                    </a:cubicBezTo>
                    <a:cubicBezTo>
                      <a:pt x="16406" y="8104"/>
                      <a:pt x="16556" y="8173"/>
                      <a:pt x="16696" y="8244"/>
                    </a:cubicBezTo>
                    <a:cubicBezTo>
                      <a:pt x="16986" y="8393"/>
                      <a:pt x="17266" y="8553"/>
                      <a:pt x="17535" y="8743"/>
                    </a:cubicBezTo>
                    <a:cubicBezTo>
                      <a:pt x="17715" y="8893"/>
                      <a:pt x="17905" y="9053"/>
                      <a:pt x="18075" y="9223"/>
                    </a:cubicBezTo>
                    <a:cubicBezTo>
                      <a:pt x="18245" y="9383"/>
                      <a:pt x="18394" y="9563"/>
                      <a:pt x="18534" y="9752"/>
                    </a:cubicBezTo>
                    <a:cubicBezTo>
                      <a:pt x="18634" y="9882"/>
                      <a:pt x="18725" y="10022"/>
                      <a:pt x="18824" y="10152"/>
                    </a:cubicBezTo>
                    <a:lnTo>
                      <a:pt x="19094" y="10542"/>
                    </a:lnTo>
                    <a:cubicBezTo>
                      <a:pt x="19194" y="10682"/>
                      <a:pt x="19284" y="10822"/>
                      <a:pt x="19374" y="10971"/>
                    </a:cubicBezTo>
                    <a:cubicBezTo>
                      <a:pt x="19454" y="11121"/>
                      <a:pt x="19533" y="11271"/>
                      <a:pt x="19613" y="11411"/>
                    </a:cubicBezTo>
                    <a:cubicBezTo>
                      <a:pt x="19704" y="11561"/>
                      <a:pt x="19793" y="11691"/>
                      <a:pt x="19884" y="11830"/>
                    </a:cubicBezTo>
                    <a:cubicBezTo>
                      <a:pt x="19973" y="11961"/>
                      <a:pt x="20063" y="12101"/>
                      <a:pt x="20143" y="12241"/>
                    </a:cubicBezTo>
                    <a:cubicBezTo>
                      <a:pt x="20213" y="12390"/>
                      <a:pt x="20293" y="12540"/>
                      <a:pt x="20373" y="12680"/>
                    </a:cubicBezTo>
                    <a:cubicBezTo>
                      <a:pt x="20453" y="12830"/>
                      <a:pt x="20533" y="12980"/>
                      <a:pt x="20603" y="13129"/>
                    </a:cubicBezTo>
                    <a:cubicBezTo>
                      <a:pt x="20633" y="13200"/>
                      <a:pt x="20673" y="13280"/>
                      <a:pt x="20703" y="13349"/>
                    </a:cubicBezTo>
                    <a:cubicBezTo>
                      <a:pt x="20752" y="13480"/>
                      <a:pt x="20803" y="13609"/>
                      <a:pt x="20843" y="13739"/>
                    </a:cubicBezTo>
                    <a:cubicBezTo>
                      <a:pt x="20883" y="13869"/>
                      <a:pt x="20912" y="14009"/>
                      <a:pt x="20943" y="14139"/>
                    </a:cubicBezTo>
                    <a:cubicBezTo>
                      <a:pt x="21003" y="14388"/>
                      <a:pt x="21063" y="14648"/>
                      <a:pt x="21103" y="14908"/>
                    </a:cubicBezTo>
                    <a:cubicBezTo>
                      <a:pt x="21112" y="15048"/>
                      <a:pt x="21132" y="15188"/>
                      <a:pt x="21143" y="15338"/>
                    </a:cubicBezTo>
                    <a:cubicBezTo>
                      <a:pt x="21163" y="15487"/>
                      <a:pt x="21183" y="15647"/>
                      <a:pt x="21192" y="15807"/>
                    </a:cubicBezTo>
                    <a:cubicBezTo>
                      <a:pt x="21212" y="16127"/>
                      <a:pt x="21222" y="16437"/>
                      <a:pt x="21222" y="16757"/>
                    </a:cubicBezTo>
                    <a:cubicBezTo>
                      <a:pt x="21222" y="16926"/>
                      <a:pt x="21212" y="17086"/>
                      <a:pt x="21203" y="17246"/>
                    </a:cubicBezTo>
                    <a:cubicBezTo>
                      <a:pt x="21172" y="17456"/>
                      <a:pt x="21123" y="17666"/>
                      <a:pt x="21043" y="17865"/>
                    </a:cubicBezTo>
                    <a:cubicBezTo>
                      <a:pt x="20923" y="18145"/>
                      <a:pt x="20752" y="18395"/>
                      <a:pt x="20563" y="18645"/>
                    </a:cubicBezTo>
                    <a:cubicBezTo>
                      <a:pt x="20503" y="18715"/>
                      <a:pt x="20433" y="18795"/>
                      <a:pt x="20373" y="18875"/>
                    </a:cubicBezTo>
                    <a:cubicBezTo>
                      <a:pt x="20293" y="18965"/>
                      <a:pt x="20213" y="19055"/>
                      <a:pt x="20133" y="19135"/>
                    </a:cubicBezTo>
                    <a:cubicBezTo>
                      <a:pt x="20053" y="19224"/>
                      <a:pt x="19984" y="19315"/>
                      <a:pt x="19904" y="19384"/>
                    </a:cubicBezTo>
                    <a:cubicBezTo>
                      <a:pt x="19804" y="19475"/>
                      <a:pt x="19713" y="19554"/>
                      <a:pt x="19613" y="19634"/>
                    </a:cubicBezTo>
                    <a:cubicBezTo>
                      <a:pt x="19533" y="19704"/>
                      <a:pt x="19444" y="19764"/>
                      <a:pt x="19354" y="19824"/>
                    </a:cubicBezTo>
                    <a:cubicBezTo>
                      <a:pt x="19244" y="19904"/>
                      <a:pt x="19124" y="19974"/>
                      <a:pt x="19014" y="20044"/>
                    </a:cubicBezTo>
                    <a:cubicBezTo>
                      <a:pt x="18994" y="20054"/>
                      <a:pt x="18984" y="20064"/>
                      <a:pt x="18974" y="20084"/>
                    </a:cubicBezTo>
                    <a:cubicBezTo>
                      <a:pt x="18854" y="20144"/>
                      <a:pt x="18745" y="20214"/>
                      <a:pt x="18625" y="20274"/>
                    </a:cubicBezTo>
                    <a:cubicBezTo>
                      <a:pt x="18474" y="20363"/>
                      <a:pt x="18325" y="20443"/>
                      <a:pt x="18175" y="20534"/>
                    </a:cubicBezTo>
                    <a:cubicBezTo>
                      <a:pt x="18215" y="20483"/>
                      <a:pt x="18245" y="20423"/>
                      <a:pt x="18285" y="20374"/>
                    </a:cubicBezTo>
                    <a:cubicBezTo>
                      <a:pt x="18325" y="20303"/>
                      <a:pt x="18354" y="20234"/>
                      <a:pt x="18385" y="20154"/>
                    </a:cubicBezTo>
                    <a:cubicBezTo>
                      <a:pt x="18414" y="20094"/>
                      <a:pt x="18434" y="20024"/>
                      <a:pt x="18454" y="19954"/>
                    </a:cubicBezTo>
                    <a:cubicBezTo>
                      <a:pt x="18474" y="19904"/>
                      <a:pt x="18485" y="19834"/>
                      <a:pt x="18505" y="19774"/>
                    </a:cubicBezTo>
                    <a:cubicBezTo>
                      <a:pt x="18514" y="19714"/>
                      <a:pt x="18534" y="19644"/>
                      <a:pt x="18545" y="19584"/>
                    </a:cubicBezTo>
                    <a:cubicBezTo>
                      <a:pt x="18574" y="19455"/>
                      <a:pt x="18594" y="19315"/>
                      <a:pt x="18614" y="19184"/>
                    </a:cubicBezTo>
                    <a:cubicBezTo>
                      <a:pt x="18634" y="19035"/>
                      <a:pt x="18665" y="18875"/>
                      <a:pt x="18674" y="18725"/>
                    </a:cubicBezTo>
                    <a:cubicBezTo>
                      <a:pt x="18694" y="18585"/>
                      <a:pt x="18694" y="18455"/>
                      <a:pt x="18685" y="18316"/>
                    </a:cubicBezTo>
                    <a:cubicBezTo>
                      <a:pt x="18685" y="18185"/>
                      <a:pt x="18674" y="18056"/>
                      <a:pt x="18665" y="17936"/>
                    </a:cubicBezTo>
                    <a:cubicBezTo>
                      <a:pt x="18645" y="17846"/>
                      <a:pt x="18634" y="17766"/>
                      <a:pt x="18625" y="17676"/>
                    </a:cubicBezTo>
                    <a:cubicBezTo>
                      <a:pt x="18614" y="17606"/>
                      <a:pt x="18605" y="17536"/>
                      <a:pt x="18585" y="17476"/>
                    </a:cubicBezTo>
                    <a:cubicBezTo>
                      <a:pt x="18565" y="17346"/>
                      <a:pt x="18525" y="17216"/>
                      <a:pt x="18505" y="17086"/>
                    </a:cubicBezTo>
                    <a:cubicBezTo>
                      <a:pt x="18474" y="16957"/>
                      <a:pt x="18454" y="16826"/>
                      <a:pt x="18425" y="16697"/>
                    </a:cubicBezTo>
                    <a:cubicBezTo>
                      <a:pt x="18385" y="16557"/>
                      <a:pt x="18345" y="16417"/>
                      <a:pt x="18305" y="16287"/>
                    </a:cubicBezTo>
                    <a:cubicBezTo>
                      <a:pt x="18265" y="16167"/>
                      <a:pt x="18215" y="16037"/>
                      <a:pt x="18175" y="15917"/>
                    </a:cubicBezTo>
                    <a:cubicBezTo>
                      <a:pt x="18135" y="15787"/>
                      <a:pt x="18085" y="15658"/>
                      <a:pt x="18035" y="15527"/>
                    </a:cubicBezTo>
                    <a:cubicBezTo>
                      <a:pt x="18005" y="15458"/>
                      <a:pt x="17985" y="15388"/>
                      <a:pt x="17955" y="15318"/>
                    </a:cubicBezTo>
                    <a:cubicBezTo>
                      <a:pt x="17925" y="15248"/>
                      <a:pt x="17895" y="15178"/>
                      <a:pt x="17865" y="15098"/>
                    </a:cubicBezTo>
                    <a:lnTo>
                      <a:pt x="17775" y="14888"/>
                    </a:lnTo>
                    <a:cubicBezTo>
                      <a:pt x="17715" y="14758"/>
                      <a:pt x="17665" y="14628"/>
                      <a:pt x="17615" y="14508"/>
                    </a:cubicBezTo>
                    <a:cubicBezTo>
                      <a:pt x="17575" y="14379"/>
                      <a:pt x="17526" y="14259"/>
                      <a:pt x="17475" y="14139"/>
                    </a:cubicBezTo>
                    <a:lnTo>
                      <a:pt x="17295" y="13779"/>
                    </a:lnTo>
                    <a:cubicBezTo>
                      <a:pt x="17246" y="13679"/>
                      <a:pt x="17195" y="13589"/>
                      <a:pt x="17146" y="13489"/>
                    </a:cubicBezTo>
                    <a:lnTo>
                      <a:pt x="17006" y="13569"/>
                    </a:lnTo>
                    <a:cubicBezTo>
                      <a:pt x="17036" y="13629"/>
                      <a:pt x="17076" y="13689"/>
                      <a:pt x="17106" y="13749"/>
                    </a:cubicBezTo>
                    <a:cubicBezTo>
                      <a:pt x="17166" y="13869"/>
                      <a:pt x="17235" y="13999"/>
                      <a:pt x="17286" y="14119"/>
                    </a:cubicBezTo>
                    <a:cubicBezTo>
                      <a:pt x="17306" y="14159"/>
                      <a:pt x="17315" y="14199"/>
                      <a:pt x="17335" y="14239"/>
                    </a:cubicBezTo>
                    <a:cubicBezTo>
                      <a:pt x="17435" y="14479"/>
                      <a:pt x="17515" y="14728"/>
                      <a:pt x="17615" y="14978"/>
                    </a:cubicBezTo>
                    <a:cubicBezTo>
                      <a:pt x="17645" y="15038"/>
                      <a:pt x="17665" y="15108"/>
                      <a:pt x="17695" y="15178"/>
                    </a:cubicBezTo>
                    <a:cubicBezTo>
                      <a:pt x="17715" y="15238"/>
                      <a:pt x="17745" y="15308"/>
                      <a:pt x="17765" y="15368"/>
                    </a:cubicBezTo>
                    <a:cubicBezTo>
                      <a:pt x="17795" y="15438"/>
                      <a:pt x="17815" y="15507"/>
                      <a:pt x="17845" y="15578"/>
                    </a:cubicBezTo>
                    <a:cubicBezTo>
                      <a:pt x="17865" y="15647"/>
                      <a:pt x="17885" y="15718"/>
                      <a:pt x="17905" y="15778"/>
                    </a:cubicBezTo>
                    <a:cubicBezTo>
                      <a:pt x="17955" y="15907"/>
                      <a:pt x="17985" y="16037"/>
                      <a:pt x="18025" y="16167"/>
                    </a:cubicBezTo>
                    <a:cubicBezTo>
                      <a:pt x="18065" y="16297"/>
                      <a:pt x="18105" y="16427"/>
                      <a:pt x="18135" y="16557"/>
                    </a:cubicBezTo>
                    <a:cubicBezTo>
                      <a:pt x="18155" y="16627"/>
                      <a:pt x="18175" y="16706"/>
                      <a:pt x="18185" y="16777"/>
                    </a:cubicBezTo>
                    <a:cubicBezTo>
                      <a:pt x="18195" y="16846"/>
                      <a:pt x="18215" y="16917"/>
                      <a:pt x="18225" y="16986"/>
                    </a:cubicBezTo>
                    <a:cubicBezTo>
                      <a:pt x="18245" y="17117"/>
                      <a:pt x="18255" y="17246"/>
                      <a:pt x="18285" y="17386"/>
                    </a:cubicBezTo>
                    <a:cubicBezTo>
                      <a:pt x="18295" y="17476"/>
                      <a:pt x="18314" y="17576"/>
                      <a:pt x="18334" y="17676"/>
                    </a:cubicBezTo>
                    <a:cubicBezTo>
                      <a:pt x="18334" y="17726"/>
                      <a:pt x="18345" y="17766"/>
                      <a:pt x="18345" y="17806"/>
                    </a:cubicBezTo>
                    <a:cubicBezTo>
                      <a:pt x="18354" y="17856"/>
                      <a:pt x="18354" y="17905"/>
                      <a:pt x="18354" y="17945"/>
                    </a:cubicBezTo>
                    <a:cubicBezTo>
                      <a:pt x="18365" y="18036"/>
                      <a:pt x="18365" y="18125"/>
                      <a:pt x="18365" y="18216"/>
                    </a:cubicBezTo>
                    <a:lnTo>
                      <a:pt x="18365" y="18515"/>
                    </a:lnTo>
                    <a:cubicBezTo>
                      <a:pt x="18365" y="18595"/>
                      <a:pt x="18354" y="18675"/>
                      <a:pt x="18345" y="18755"/>
                    </a:cubicBezTo>
                    <a:cubicBezTo>
                      <a:pt x="18305" y="18975"/>
                      <a:pt x="18275" y="19195"/>
                      <a:pt x="18225" y="19415"/>
                    </a:cubicBezTo>
                    <a:cubicBezTo>
                      <a:pt x="18175" y="19634"/>
                      <a:pt x="18125" y="19844"/>
                      <a:pt x="18045" y="20054"/>
                    </a:cubicBezTo>
                    <a:cubicBezTo>
                      <a:pt x="18005" y="20144"/>
                      <a:pt x="17955" y="20244"/>
                      <a:pt x="17905" y="20334"/>
                    </a:cubicBezTo>
                    <a:cubicBezTo>
                      <a:pt x="17845" y="20434"/>
                      <a:pt x="17785" y="20523"/>
                      <a:pt x="17725" y="20614"/>
                    </a:cubicBezTo>
                    <a:cubicBezTo>
                      <a:pt x="17695" y="20663"/>
                      <a:pt x="17665" y="20703"/>
                      <a:pt x="17635" y="20753"/>
                    </a:cubicBezTo>
                    <a:cubicBezTo>
                      <a:pt x="17605" y="20803"/>
                      <a:pt x="17566" y="20843"/>
                      <a:pt x="17535" y="20893"/>
                    </a:cubicBezTo>
                    <a:cubicBezTo>
                      <a:pt x="17533" y="20893"/>
                      <a:pt x="17531" y="20893"/>
                      <a:pt x="17530" y="20893"/>
                    </a:cubicBezTo>
                    <a:lnTo>
                      <a:pt x="17530" y="20893"/>
                    </a:lnTo>
                    <a:lnTo>
                      <a:pt x="17555" y="20843"/>
                    </a:lnTo>
                    <a:cubicBezTo>
                      <a:pt x="17585" y="20773"/>
                      <a:pt x="17615" y="20714"/>
                      <a:pt x="17645" y="20643"/>
                    </a:cubicBezTo>
                    <a:cubicBezTo>
                      <a:pt x="17675" y="20534"/>
                      <a:pt x="17715" y="20423"/>
                      <a:pt x="17745" y="20314"/>
                    </a:cubicBezTo>
                    <a:cubicBezTo>
                      <a:pt x="17775" y="20204"/>
                      <a:pt x="17805" y="20084"/>
                      <a:pt x="17825" y="19964"/>
                    </a:cubicBezTo>
                    <a:cubicBezTo>
                      <a:pt x="17855" y="19834"/>
                      <a:pt x="17875" y="19704"/>
                      <a:pt x="17885" y="19574"/>
                    </a:cubicBezTo>
                    <a:cubicBezTo>
                      <a:pt x="17905" y="19444"/>
                      <a:pt x="17905" y="19324"/>
                      <a:pt x="17905" y="19204"/>
                    </a:cubicBezTo>
                    <a:cubicBezTo>
                      <a:pt x="17895" y="18945"/>
                      <a:pt x="17875" y="18685"/>
                      <a:pt x="17835" y="18425"/>
                    </a:cubicBezTo>
                    <a:cubicBezTo>
                      <a:pt x="17795" y="18185"/>
                      <a:pt x="17725" y="17945"/>
                      <a:pt x="17685" y="17696"/>
                    </a:cubicBezTo>
                    <a:cubicBezTo>
                      <a:pt x="17655" y="17576"/>
                      <a:pt x="17635" y="17446"/>
                      <a:pt x="17595" y="17316"/>
                    </a:cubicBezTo>
                    <a:cubicBezTo>
                      <a:pt x="17566" y="17196"/>
                      <a:pt x="17526" y="17077"/>
                      <a:pt x="17486" y="16946"/>
                    </a:cubicBezTo>
                    <a:cubicBezTo>
                      <a:pt x="17446" y="16826"/>
                      <a:pt x="17415" y="16697"/>
                      <a:pt x="17386" y="16577"/>
                    </a:cubicBezTo>
                    <a:cubicBezTo>
                      <a:pt x="17355" y="16457"/>
                      <a:pt x="17315" y="16347"/>
                      <a:pt x="17275" y="16227"/>
                    </a:cubicBezTo>
                    <a:lnTo>
                      <a:pt x="17246" y="16137"/>
                    </a:lnTo>
                    <a:lnTo>
                      <a:pt x="17096" y="16197"/>
                    </a:lnTo>
                    <a:cubicBezTo>
                      <a:pt x="17096" y="16217"/>
                      <a:pt x="17106" y="16237"/>
                      <a:pt x="17115" y="16257"/>
                    </a:cubicBezTo>
                    <a:cubicBezTo>
                      <a:pt x="17155" y="16367"/>
                      <a:pt x="17186" y="16487"/>
                      <a:pt x="17215" y="16597"/>
                    </a:cubicBezTo>
                    <a:cubicBezTo>
                      <a:pt x="17246" y="16726"/>
                      <a:pt x="17275" y="16866"/>
                      <a:pt x="17315" y="16997"/>
                    </a:cubicBezTo>
                    <a:cubicBezTo>
                      <a:pt x="17346" y="17117"/>
                      <a:pt x="17386" y="17236"/>
                      <a:pt x="17415" y="17356"/>
                    </a:cubicBezTo>
                    <a:cubicBezTo>
                      <a:pt x="17446" y="17486"/>
                      <a:pt x="17455" y="17606"/>
                      <a:pt x="17475" y="17736"/>
                    </a:cubicBezTo>
                    <a:cubicBezTo>
                      <a:pt x="17495" y="17865"/>
                      <a:pt x="17526" y="17996"/>
                      <a:pt x="17546" y="18125"/>
                    </a:cubicBezTo>
                    <a:cubicBezTo>
                      <a:pt x="17575" y="18256"/>
                      <a:pt x="17595" y="18375"/>
                      <a:pt x="17605" y="18505"/>
                    </a:cubicBezTo>
                    <a:cubicBezTo>
                      <a:pt x="17635" y="18685"/>
                      <a:pt x="17645" y="18855"/>
                      <a:pt x="17645" y="19035"/>
                    </a:cubicBezTo>
                    <a:cubicBezTo>
                      <a:pt x="17645" y="19124"/>
                      <a:pt x="17655" y="19215"/>
                      <a:pt x="17645" y="19304"/>
                    </a:cubicBezTo>
                    <a:cubicBezTo>
                      <a:pt x="17645" y="19384"/>
                      <a:pt x="17645" y="19475"/>
                      <a:pt x="17635" y="19554"/>
                    </a:cubicBezTo>
                    <a:cubicBezTo>
                      <a:pt x="17605" y="19734"/>
                      <a:pt x="17575" y="19914"/>
                      <a:pt x="17526" y="20084"/>
                    </a:cubicBezTo>
                    <a:cubicBezTo>
                      <a:pt x="17486" y="20264"/>
                      <a:pt x="17426" y="20443"/>
                      <a:pt x="17366" y="20614"/>
                    </a:cubicBezTo>
                    <a:cubicBezTo>
                      <a:pt x="17346" y="20663"/>
                      <a:pt x="17315" y="20703"/>
                      <a:pt x="17295" y="20753"/>
                    </a:cubicBezTo>
                    <a:cubicBezTo>
                      <a:pt x="17266" y="20803"/>
                      <a:pt x="17246" y="20853"/>
                      <a:pt x="17215" y="20903"/>
                    </a:cubicBezTo>
                    <a:cubicBezTo>
                      <a:pt x="17195" y="20953"/>
                      <a:pt x="17166" y="20993"/>
                      <a:pt x="17135" y="21043"/>
                    </a:cubicBezTo>
                    <a:cubicBezTo>
                      <a:pt x="17106" y="21093"/>
                      <a:pt x="17076" y="21133"/>
                      <a:pt x="17056" y="21183"/>
                    </a:cubicBezTo>
                    <a:lnTo>
                      <a:pt x="17046" y="21183"/>
                    </a:lnTo>
                    <a:cubicBezTo>
                      <a:pt x="16956" y="21233"/>
                      <a:pt x="16866" y="21283"/>
                      <a:pt x="16786" y="21333"/>
                    </a:cubicBezTo>
                    <a:cubicBezTo>
                      <a:pt x="16776" y="21343"/>
                      <a:pt x="16756" y="21353"/>
                      <a:pt x="16746" y="21353"/>
                    </a:cubicBezTo>
                    <a:cubicBezTo>
                      <a:pt x="16736" y="21363"/>
                      <a:pt x="16736" y="21363"/>
                      <a:pt x="16726" y="21363"/>
                    </a:cubicBezTo>
                    <a:cubicBezTo>
                      <a:pt x="16616" y="21373"/>
                      <a:pt x="16516" y="21373"/>
                      <a:pt x="16406" y="21373"/>
                    </a:cubicBezTo>
                    <a:cubicBezTo>
                      <a:pt x="16307" y="21363"/>
                      <a:pt x="16196" y="21363"/>
                      <a:pt x="16096" y="21353"/>
                    </a:cubicBezTo>
                    <a:cubicBezTo>
                      <a:pt x="15987" y="21343"/>
                      <a:pt x="15887" y="21333"/>
                      <a:pt x="15787" y="21323"/>
                    </a:cubicBezTo>
                    <a:cubicBezTo>
                      <a:pt x="15757" y="21323"/>
                      <a:pt x="15727" y="21313"/>
                      <a:pt x="15707" y="21313"/>
                    </a:cubicBezTo>
                    <a:cubicBezTo>
                      <a:pt x="15677" y="21303"/>
                      <a:pt x="15637" y="21303"/>
                      <a:pt x="15607" y="21293"/>
                    </a:cubicBezTo>
                    <a:cubicBezTo>
                      <a:pt x="15547" y="21273"/>
                      <a:pt x="15487" y="21253"/>
                      <a:pt x="15427" y="21243"/>
                    </a:cubicBezTo>
                    <a:cubicBezTo>
                      <a:pt x="15297" y="21203"/>
                      <a:pt x="15177" y="21163"/>
                      <a:pt x="15057" y="21113"/>
                    </a:cubicBezTo>
                    <a:cubicBezTo>
                      <a:pt x="14928" y="21053"/>
                      <a:pt x="14808" y="21003"/>
                      <a:pt x="14678" y="20943"/>
                    </a:cubicBezTo>
                    <a:cubicBezTo>
                      <a:pt x="14538" y="20883"/>
                      <a:pt x="14398" y="20823"/>
                      <a:pt x="14258" y="20753"/>
                    </a:cubicBezTo>
                    <a:cubicBezTo>
                      <a:pt x="14118" y="20683"/>
                      <a:pt x="13988" y="20614"/>
                      <a:pt x="13849" y="20543"/>
                    </a:cubicBezTo>
                    <a:cubicBezTo>
                      <a:pt x="13718" y="20463"/>
                      <a:pt x="13589" y="20394"/>
                      <a:pt x="13459" y="20314"/>
                    </a:cubicBezTo>
                    <a:cubicBezTo>
                      <a:pt x="13349" y="20244"/>
                      <a:pt x="13249" y="20174"/>
                      <a:pt x="13149" y="20114"/>
                    </a:cubicBezTo>
                    <a:cubicBezTo>
                      <a:pt x="13049" y="20044"/>
                      <a:pt x="12959" y="19974"/>
                      <a:pt x="12859" y="19904"/>
                    </a:cubicBezTo>
                    <a:cubicBezTo>
                      <a:pt x="12750" y="19824"/>
                      <a:pt x="12650" y="19734"/>
                      <a:pt x="12539" y="19644"/>
                    </a:cubicBezTo>
                    <a:lnTo>
                      <a:pt x="12180" y="19344"/>
                    </a:lnTo>
                    <a:cubicBezTo>
                      <a:pt x="11930" y="19135"/>
                      <a:pt x="11700" y="18905"/>
                      <a:pt x="11471" y="18695"/>
                    </a:cubicBezTo>
                    <a:cubicBezTo>
                      <a:pt x="11360" y="18585"/>
                      <a:pt x="11251" y="18485"/>
                      <a:pt x="11140" y="18375"/>
                    </a:cubicBezTo>
                    <a:cubicBezTo>
                      <a:pt x="11091" y="18325"/>
                      <a:pt x="11031" y="18265"/>
                      <a:pt x="10981" y="18205"/>
                    </a:cubicBezTo>
                    <a:cubicBezTo>
                      <a:pt x="10951" y="18185"/>
                      <a:pt x="10931" y="18156"/>
                      <a:pt x="10911" y="18125"/>
                    </a:cubicBezTo>
                    <a:cubicBezTo>
                      <a:pt x="10881" y="18105"/>
                      <a:pt x="10861" y="18076"/>
                      <a:pt x="10831" y="18045"/>
                    </a:cubicBezTo>
                    <a:cubicBezTo>
                      <a:pt x="10781" y="17985"/>
                      <a:pt x="10731" y="17936"/>
                      <a:pt x="10691" y="17876"/>
                    </a:cubicBezTo>
                    <a:lnTo>
                      <a:pt x="10541" y="17696"/>
                    </a:lnTo>
                    <a:cubicBezTo>
                      <a:pt x="10441" y="17566"/>
                      <a:pt x="10341" y="17446"/>
                      <a:pt x="10232" y="17316"/>
                    </a:cubicBezTo>
                    <a:cubicBezTo>
                      <a:pt x="10221" y="17296"/>
                      <a:pt x="10212" y="17286"/>
                      <a:pt x="10192" y="17266"/>
                    </a:cubicBezTo>
                    <a:lnTo>
                      <a:pt x="10132" y="17176"/>
                    </a:lnTo>
                    <a:cubicBezTo>
                      <a:pt x="10112" y="17146"/>
                      <a:pt x="10092" y="17126"/>
                      <a:pt x="10072" y="17097"/>
                    </a:cubicBezTo>
                    <a:lnTo>
                      <a:pt x="9952" y="16886"/>
                    </a:lnTo>
                    <a:cubicBezTo>
                      <a:pt x="9912" y="16817"/>
                      <a:pt x="9861" y="16746"/>
                      <a:pt x="9822" y="16666"/>
                    </a:cubicBezTo>
                    <a:lnTo>
                      <a:pt x="9702" y="16487"/>
                    </a:lnTo>
                    <a:cubicBezTo>
                      <a:pt x="9622" y="16367"/>
                      <a:pt x="9532" y="16247"/>
                      <a:pt x="9452" y="16117"/>
                    </a:cubicBezTo>
                    <a:cubicBezTo>
                      <a:pt x="9372" y="15987"/>
                      <a:pt x="9312" y="15847"/>
                      <a:pt x="9242" y="15707"/>
                    </a:cubicBezTo>
                    <a:cubicBezTo>
                      <a:pt x="9192" y="15587"/>
                      <a:pt x="9142" y="15467"/>
                      <a:pt x="9082" y="15348"/>
                    </a:cubicBezTo>
                    <a:lnTo>
                      <a:pt x="8993" y="15168"/>
                    </a:lnTo>
                    <a:lnTo>
                      <a:pt x="8993" y="15158"/>
                    </a:lnTo>
                    <a:cubicBezTo>
                      <a:pt x="8993" y="15138"/>
                      <a:pt x="8982" y="15108"/>
                      <a:pt x="8962" y="15098"/>
                    </a:cubicBezTo>
                    <a:cubicBezTo>
                      <a:pt x="8942" y="15068"/>
                      <a:pt x="8933" y="15038"/>
                      <a:pt x="8922" y="15008"/>
                    </a:cubicBezTo>
                    <a:cubicBezTo>
                      <a:pt x="8873" y="14888"/>
                      <a:pt x="8833" y="14768"/>
                      <a:pt x="8802" y="14648"/>
                    </a:cubicBezTo>
                    <a:cubicBezTo>
                      <a:pt x="8762" y="14519"/>
                      <a:pt x="8733" y="14379"/>
                      <a:pt x="8702" y="14239"/>
                    </a:cubicBezTo>
                    <a:cubicBezTo>
                      <a:pt x="8643" y="13989"/>
                      <a:pt x="8593" y="13729"/>
                      <a:pt x="8553" y="13469"/>
                    </a:cubicBezTo>
                    <a:cubicBezTo>
                      <a:pt x="8513" y="13169"/>
                      <a:pt x="8473" y="12870"/>
                      <a:pt x="8443" y="12570"/>
                    </a:cubicBezTo>
                    <a:cubicBezTo>
                      <a:pt x="8423" y="12420"/>
                      <a:pt x="8413" y="12270"/>
                      <a:pt x="8403" y="12121"/>
                    </a:cubicBezTo>
                    <a:cubicBezTo>
                      <a:pt x="8393" y="12041"/>
                      <a:pt x="8393" y="11961"/>
                      <a:pt x="8393" y="11881"/>
                    </a:cubicBezTo>
                    <a:cubicBezTo>
                      <a:pt x="8383" y="11810"/>
                      <a:pt x="8383" y="11741"/>
                      <a:pt x="8383" y="11671"/>
                    </a:cubicBezTo>
                    <a:cubicBezTo>
                      <a:pt x="8383" y="11491"/>
                      <a:pt x="8393" y="11301"/>
                      <a:pt x="8403" y="11121"/>
                    </a:cubicBezTo>
                    <a:cubicBezTo>
                      <a:pt x="8413" y="10962"/>
                      <a:pt x="8433" y="10802"/>
                      <a:pt x="8453" y="10631"/>
                    </a:cubicBezTo>
                    <a:cubicBezTo>
                      <a:pt x="8483" y="10472"/>
                      <a:pt x="8503" y="10302"/>
                      <a:pt x="8543" y="10142"/>
                    </a:cubicBezTo>
                    <a:cubicBezTo>
                      <a:pt x="8573" y="10032"/>
                      <a:pt x="8603" y="9922"/>
                      <a:pt x="8633" y="9823"/>
                    </a:cubicBezTo>
                    <a:cubicBezTo>
                      <a:pt x="8682" y="9763"/>
                      <a:pt x="8742" y="9712"/>
                      <a:pt x="8802" y="9672"/>
                    </a:cubicBezTo>
                    <a:cubicBezTo>
                      <a:pt x="8873" y="9612"/>
                      <a:pt x="8942" y="9563"/>
                      <a:pt x="9013" y="9512"/>
                    </a:cubicBezTo>
                    <a:cubicBezTo>
                      <a:pt x="9093" y="9463"/>
                      <a:pt x="9172" y="9412"/>
                      <a:pt x="9262" y="9373"/>
                    </a:cubicBezTo>
                    <a:cubicBezTo>
                      <a:pt x="9362" y="9333"/>
                      <a:pt x="9462" y="9323"/>
                      <a:pt x="9572" y="9303"/>
                    </a:cubicBezTo>
                    <a:cubicBezTo>
                      <a:pt x="9662" y="9283"/>
                      <a:pt x="9762" y="9263"/>
                      <a:pt x="9852" y="9253"/>
                    </a:cubicBezTo>
                    <a:cubicBezTo>
                      <a:pt x="9912" y="9243"/>
                      <a:pt x="9961" y="9243"/>
                      <a:pt x="10021" y="9233"/>
                    </a:cubicBezTo>
                    <a:lnTo>
                      <a:pt x="10021" y="9133"/>
                    </a:lnTo>
                    <a:cubicBezTo>
                      <a:pt x="9932" y="9133"/>
                      <a:pt x="9842" y="9143"/>
                      <a:pt x="9752" y="9163"/>
                    </a:cubicBezTo>
                    <a:cubicBezTo>
                      <a:pt x="9642" y="9173"/>
                      <a:pt x="9532" y="9203"/>
                      <a:pt x="9422" y="9223"/>
                    </a:cubicBezTo>
                    <a:cubicBezTo>
                      <a:pt x="9352" y="9233"/>
                      <a:pt x="9282" y="9243"/>
                      <a:pt x="9222" y="9273"/>
                    </a:cubicBezTo>
                    <a:cubicBezTo>
                      <a:pt x="9162" y="9303"/>
                      <a:pt x="9102" y="9333"/>
                      <a:pt x="9042" y="9373"/>
                    </a:cubicBezTo>
                    <a:cubicBezTo>
                      <a:pt x="9002" y="9392"/>
                      <a:pt x="8953" y="9432"/>
                      <a:pt x="8913" y="9463"/>
                    </a:cubicBezTo>
                    <a:cubicBezTo>
                      <a:pt x="8862" y="9492"/>
                      <a:pt x="8822" y="9523"/>
                      <a:pt x="8773" y="9563"/>
                    </a:cubicBezTo>
                    <a:cubicBezTo>
                      <a:pt x="8753" y="9572"/>
                      <a:pt x="8733" y="9592"/>
                      <a:pt x="8713" y="9603"/>
                    </a:cubicBezTo>
                    <a:cubicBezTo>
                      <a:pt x="8722" y="9592"/>
                      <a:pt x="8722" y="9583"/>
                      <a:pt x="8733" y="9563"/>
                    </a:cubicBezTo>
                    <a:lnTo>
                      <a:pt x="8742" y="9563"/>
                    </a:lnTo>
                    <a:cubicBezTo>
                      <a:pt x="8833" y="9452"/>
                      <a:pt x="8942" y="9343"/>
                      <a:pt x="9053" y="9253"/>
                    </a:cubicBezTo>
                    <a:cubicBezTo>
                      <a:pt x="9062" y="9243"/>
                      <a:pt x="9082" y="9233"/>
                      <a:pt x="9093" y="9223"/>
                    </a:cubicBezTo>
                    <a:lnTo>
                      <a:pt x="9022" y="9103"/>
                    </a:lnTo>
                    <a:cubicBezTo>
                      <a:pt x="9082" y="9033"/>
                      <a:pt x="9142" y="8963"/>
                      <a:pt x="9202" y="8903"/>
                    </a:cubicBezTo>
                    <a:cubicBezTo>
                      <a:pt x="9272" y="8843"/>
                      <a:pt x="9332" y="8793"/>
                      <a:pt x="9402" y="8733"/>
                    </a:cubicBezTo>
                    <a:cubicBezTo>
                      <a:pt x="9522" y="8653"/>
                      <a:pt x="9642" y="8573"/>
                      <a:pt x="9762" y="8504"/>
                    </a:cubicBezTo>
                    <a:cubicBezTo>
                      <a:pt x="9832" y="8473"/>
                      <a:pt x="9901" y="8433"/>
                      <a:pt x="9961" y="8393"/>
                    </a:cubicBezTo>
                    <a:cubicBezTo>
                      <a:pt x="10021" y="8364"/>
                      <a:pt x="10081" y="8324"/>
                      <a:pt x="10141" y="8273"/>
                    </a:cubicBezTo>
                    <a:cubicBezTo>
                      <a:pt x="10161" y="8264"/>
                      <a:pt x="10181" y="8244"/>
                      <a:pt x="10212" y="8224"/>
                    </a:cubicBezTo>
                    <a:cubicBezTo>
                      <a:pt x="10232" y="8213"/>
                      <a:pt x="10252" y="8204"/>
                      <a:pt x="10281" y="8193"/>
                    </a:cubicBezTo>
                    <a:cubicBezTo>
                      <a:pt x="10421" y="8114"/>
                      <a:pt x="10571" y="8044"/>
                      <a:pt x="10721" y="7984"/>
                    </a:cubicBezTo>
                    <a:cubicBezTo>
                      <a:pt x="10871" y="7914"/>
                      <a:pt x="11011" y="7844"/>
                      <a:pt x="11160" y="7784"/>
                    </a:cubicBezTo>
                    <a:lnTo>
                      <a:pt x="11550" y="7634"/>
                    </a:lnTo>
                    <a:cubicBezTo>
                      <a:pt x="11690" y="7584"/>
                      <a:pt x="11830" y="7544"/>
                      <a:pt x="11980" y="7494"/>
                    </a:cubicBezTo>
                    <a:cubicBezTo>
                      <a:pt x="12110" y="7444"/>
                      <a:pt x="12250" y="7394"/>
                      <a:pt x="12390" y="7354"/>
                    </a:cubicBezTo>
                    <a:cubicBezTo>
                      <a:pt x="12530" y="7325"/>
                      <a:pt x="12659" y="7305"/>
                      <a:pt x="12789" y="7285"/>
                    </a:cubicBezTo>
                    <a:cubicBezTo>
                      <a:pt x="12979" y="7254"/>
                      <a:pt x="13169" y="7234"/>
                      <a:pt x="13349" y="7225"/>
                    </a:cubicBezTo>
                    <a:cubicBezTo>
                      <a:pt x="13387" y="7223"/>
                      <a:pt x="13424" y="7222"/>
                      <a:pt x="13460" y="7222"/>
                    </a:cubicBezTo>
                    <a:close/>
                    <a:moveTo>
                      <a:pt x="31084" y="18615"/>
                    </a:moveTo>
                    <a:lnTo>
                      <a:pt x="31234" y="18645"/>
                    </a:lnTo>
                    <a:cubicBezTo>
                      <a:pt x="31294" y="18655"/>
                      <a:pt x="31364" y="18675"/>
                      <a:pt x="31414" y="18695"/>
                    </a:cubicBezTo>
                    <a:cubicBezTo>
                      <a:pt x="31444" y="18715"/>
                      <a:pt x="31474" y="18725"/>
                      <a:pt x="31504" y="18735"/>
                    </a:cubicBezTo>
                    <a:cubicBezTo>
                      <a:pt x="31524" y="18745"/>
                      <a:pt x="31554" y="18755"/>
                      <a:pt x="31574" y="18765"/>
                    </a:cubicBezTo>
                    <a:cubicBezTo>
                      <a:pt x="31643" y="18795"/>
                      <a:pt x="31703" y="18835"/>
                      <a:pt x="31774" y="18865"/>
                    </a:cubicBezTo>
                    <a:cubicBezTo>
                      <a:pt x="31834" y="18895"/>
                      <a:pt x="31894" y="18935"/>
                      <a:pt x="31954" y="18975"/>
                    </a:cubicBezTo>
                    <a:cubicBezTo>
                      <a:pt x="31974" y="18995"/>
                      <a:pt x="31983" y="19015"/>
                      <a:pt x="32003" y="19025"/>
                    </a:cubicBezTo>
                    <a:cubicBezTo>
                      <a:pt x="32014" y="19045"/>
                      <a:pt x="32023" y="19055"/>
                      <a:pt x="32034" y="19064"/>
                    </a:cubicBezTo>
                    <a:cubicBezTo>
                      <a:pt x="32043" y="19095"/>
                      <a:pt x="32063" y="19115"/>
                      <a:pt x="32074" y="19144"/>
                    </a:cubicBezTo>
                    <a:cubicBezTo>
                      <a:pt x="32083" y="19164"/>
                      <a:pt x="32093" y="19195"/>
                      <a:pt x="32103" y="19215"/>
                    </a:cubicBezTo>
                    <a:cubicBezTo>
                      <a:pt x="32103" y="19244"/>
                      <a:pt x="32113" y="19264"/>
                      <a:pt x="32113" y="19295"/>
                    </a:cubicBezTo>
                    <a:cubicBezTo>
                      <a:pt x="32123" y="19344"/>
                      <a:pt x="32123" y="19395"/>
                      <a:pt x="32123" y="19444"/>
                    </a:cubicBezTo>
                    <a:lnTo>
                      <a:pt x="32123" y="19515"/>
                    </a:lnTo>
                    <a:lnTo>
                      <a:pt x="32123" y="19604"/>
                    </a:lnTo>
                    <a:lnTo>
                      <a:pt x="32153" y="19694"/>
                    </a:lnTo>
                    <a:cubicBezTo>
                      <a:pt x="32163" y="19714"/>
                      <a:pt x="32173" y="19724"/>
                      <a:pt x="32183" y="19744"/>
                    </a:cubicBezTo>
                    <a:cubicBezTo>
                      <a:pt x="32193" y="19754"/>
                      <a:pt x="32203" y="19774"/>
                      <a:pt x="32223" y="19784"/>
                    </a:cubicBezTo>
                    <a:cubicBezTo>
                      <a:pt x="32233" y="19804"/>
                      <a:pt x="32253" y="19814"/>
                      <a:pt x="32263" y="19834"/>
                    </a:cubicBezTo>
                    <a:cubicBezTo>
                      <a:pt x="32273" y="19864"/>
                      <a:pt x="32283" y="19884"/>
                      <a:pt x="32303" y="19914"/>
                    </a:cubicBezTo>
                    <a:lnTo>
                      <a:pt x="32363" y="20034"/>
                    </a:lnTo>
                    <a:cubicBezTo>
                      <a:pt x="32373" y="20064"/>
                      <a:pt x="32383" y="20084"/>
                      <a:pt x="32383" y="20114"/>
                    </a:cubicBezTo>
                    <a:cubicBezTo>
                      <a:pt x="32393" y="20144"/>
                      <a:pt x="32393" y="20164"/>
                      <a:pt x="32393" y="20194"/>
                    </a:cubicBezTo>
                    <a:cubicBezTo>
                      <a:pt x="32383" y="20244"/>
                      <a:pt x="32383" y="20294"/>
                      <a:pt x="32373" y="20343"/>
                    </a:cubicBezTo>
                    <a:lnTo>
                      <a:pt x="32373" y="20414"/>
                    </a:lnTo>
                    <a:cubicBezTo>
                      <a:pt x="32373" y="20454"/>
                      <a:pt x="32373" y="20483"/>
                      <a:pt x="32393" y="20523"/>
                    </a:cubicBezTo>
                    <a:cubicBezTo>
                      <a:pt x="32403" y="20554"/>
                      <a:pt x="32423" y="20594"/>
                      <a:pt x="32443" y="20634"/>
                    </a:cubicBezTo>
                    <a:cubicBezTo>
                      <a:pt x="32443" y="20674"/>
                      <a:pt x="32453" y="20714"/>
                      <a:pt x="32463" y="20753"/>
                    </a:cubicBezTo>
                    <a:cubicBezTo>
                      <a:pt x="32463" y="20783"/>
                      <a:pt x="32473" y="20813"/>
                      <a:pt x="32473" y="20843"/>
                    </a:cubicBezTo>
                    <a:lnTo>
                      <a:pt x="32473" y="20923"/>
                    </a:lnTo>
                    <a:cubicBezTo>
                      <a:pt x="32463" y="20973"/>
                      <a:pt x="32453" y="21033"/>
                      <a:pt x="32433" y="21093"/>
                    </a:cubicBezTo>
                    <a:cubicBezTo>
                      <a:pt x="32433" y="21073"/>
                      <a:pt x="32423" y="21063"/>
                      <a:pt x="32413" y="21043"/>
                    </a:cubicBezTo>
                    <a:cubicBezTo>
                      <a:pt x="32403" y="21013"/>
                      <a:pt x="32393" y="20983"/>
                      <a:pt x="32373" y="20953"/>
                    </a:cubicBezTo>
                    <a:cubicBezTo>
                      <a:pt x="32373" y="20933"/>
                      <a:pt x="32363" y="20913"/>
                      <a:pt x="32363" y="20893"/>
                    </a:cubicBezTo>
                    <a:cubicBezTo>
                      <a:pt x="32353" y="20853"/>
                      <a:pt x="32353" y="20823"/>
                      <a:pt x="32353" y="20783"/>
                    </a:cubicBezTo>
                    <a:cubicBezTo>
                      <a:pt x="32353" y="20743"/>
                      <a:pt x="32343" y="20703"/>
                      <a:pt x="32333" y="20663"/>
                    </a:cubicBezTo>
                    <a:cubicBezTo>
                      <a:pt x="32333" y="20614"/>
                      <a:pt x="32323" y="20563"/>
                      <a:pt x="32323" y="20503"/>
                    </a:cubicBezTo>
                    <a:cubicBezTo>
                      <a:pt x="32313" y="20463"/>
                      <a:pt x="32303" y="20414"/>
                      <a:pt x="32293" y="20374"/>
                    </a:cubicBezTo>
                    <a:cubicBezTo>
                      <a:pt x="32283" y="20303"/>
                      <a:pt x="32273" y="20234"/>
                      <a:pt x="32253" y="20164"/>
                    </a:cubicBezTo>
                    <a:cubicBezTo>
                      <a:pt x="32253" y="20124"/>
                      <a:pt x="32233" y="20084"/>
                      <a:pt x="32213" y="20044"/>
                    </a:cubicBezTo>
                    <a:cubicBezTo>
                      <a:pt x="32203" y="20004"/>
                      <a:pt x="32173" y="19974"/>
                      <a:pt x="32153" y="19944"/>
                    </a:cubicBezTo>
                    <a:cubicBezTo>
                      <a:pt x="32133" y="19934"/>
                      <a:pt x="32123" y="19924"/>
                      <a:pt x="32103" y="19914"/>
                    </a:cubicBezTo>
                    <a:cubicBezTo>
                      <a:pt x="32083" y="19894"/>
                      <a:pt x="32074" y="19894"/>
                      <a:pt x="32054" y="19884"/>
                    </a:cubicBezTo>
                    <a:cubicBezTo>
                      <a:pt x="32023" y="19874"/>
                      <a:pt x="31983" y="19864"/>
                      <a:pt x="31954" y="19854"/>
                    </a:cubicBezTo>
                    <a:cubicBezTo>
                      <a:pt x="31883" y="19844"/>
                      <a:pt x="31803" y="19844"/>
                      <a:pt x="31734" y="19844"/>
                    </a:cubicBezTo>
                    <a:cubicBezTo>
                      <a:pt x="31683" y="19854"/>
                      <a:pt x="31623" y="19854"/>
                      <a:pt x="31574" y="19864"/>
                    </a:cubicBezTo>
                    <a:lnTo>
                      <a:pt x="31394" y="19894"/>
                    </a:lnTo>
                    <a:cubicBezTo>
                      <a:pt x="31334" y="19904"/>
                      <a:pt x="31284" y="19914"/>
                      <a:pt x="31234" y="19924"/>
                    </a:cubicBezTo>
                    <a:cubicBezTo>
                      <a:pt x="31224" y="19924"/>
                      <a:pt x="31204" y="19934"/>
                      <a:pt x="31194" y="19934"/>
                    </a:cubicBezTo>
                    <a:lnTo>
                      <a:pt x="31134" y="19964"/>
                    </a:lnTo>
                    <a:cubicBezTo>
                      <a:pt x="31114" y="19974"/>
                      <a:pt x="31094" y="19994"/>
                      <a:pt x="31074" y="20004"/>
                    </a:cubicBezTo>
                    <a:cubicBezTo>
                      <a:pt x="31044" y="20024"/>
                      <a:pt x="31014" y="20044"/>
                      <a:pt x="30994" y="20074"/>
                    </a:cubicBezTo>
                    <a:cubicBezTo>
                      <a:pt x="30974" y="20104"/>
                      <a:pt x="30954" y="20134"/>
                      <a:pt x="30944" y="20174"/>
                    </a:cubicBezTo>
                    <a:cubicBezTo>
                      <a:pt x="30934" y="20204"/>
                      <a:pt x="30924" y="20234"/>
                      <a:pt x="30924" y="20264"/>
                    </a:cubicBezTo>
                    <a:lnTo>
                      <a:pt x="30894" y="20354"/>
                    </a:lnTo>
                    <a:cubicBezTo>
                      <a:pt x="30874" y="20383"/>
                      <a:pt x="30864" y="20414"/>
                      <a:pt x="30844" y="20443"/>
                    </a:cubicBezTo>
                    <a:lnTo>
                      <a:pt x="30764" y="20523"/>
                    </a:lnTo>
                    <a:cubicBezTo>
                      <a:pt x="30755" y="20534"/>
                      <a:pt x="30744" y="20543"/>
                      <a:pt x="30724" y="20554"/>
                    </a:cubicBezTo>
                    <a:cubicBezTo>
                      <a:pt x="30704" y="20574"/>
                      <a:pt x="30695" y="20594"/>
                      <a:pt x="30675" y="20614"/>
                    </a:cubicBezTo>
                    <a:cubicBezTo>
                      <a:pt x="30644" y="20663"/>
                      <a:pt x="30624" y="20714"/>
                      <a:pt x="30604" y="20773"/>
                    </a:cubicBezTo>
                    <a:cubicBezTo>
                      <a:pt x="30604" y="20793"/>
                      <a:pt x="30595" y="20813"/>
                      <a:pt x="30595" y="20833"/>
                    </a:cubicBezTo>
                    <a:cubicBezTo>
                      <a:pt x="30584" y="20853"/>
                      <a:pt x="30584" y="20873"/>
                      <a:pt x="30575" y="20893"/>
                    </a:cubicBezTo>
                    <a:cubicBezTo>
                      <a:pt x="30564" y="20973"/>
                      <a:pt x="30564" y="21053"/>
                      <a:pt x="30564" y="21143"/>
                    </a:cubicBezTo>
                    <a:lnTo>
                      <a:pt x="30564" y="21253"/>
                    </a:lnTo>
                    <a:cubicBezTo>
                      <a:pt x="30564" y="21293"/>
                      <a:pt x="30575" y="21333"/>
                      <a:pt x="30575" y="21373"/>
                    </a:cubicBezTo>
                    <a:lnTo>
                      <a:pt x="30575" y="21443"/>
                    </a:lnTo>
                    <a:lnTo>
                      <a:pt x="30575" y="21453"/>
                    </a:lnTo>
                    <a:cubicBezTo>
                      <a:pt x="30564" y="21453"/>
                      <a:pt x="30564" y="21463"/>
                      <a:pt x="30564" y="21473"/>
                    </a:cubicBezTo>
                    <a:cubicBezTo>
                      <a:pt x="30555" y="21473"/>
                      <a:pt x="30555" y="21482"/>
                      <a:pt x="30544" y="21482"/>
                    </a:cubicBezTo>
                    <a:cubicBezTo>
                      <a:pt x="30535" y="21493"/>
                      <a:pt x="30524" y="21493"/>
                      <a:pt x="30515" y="21502"/>
                    </a:cubicBezTo>
                    <a:cubicBezTo>
                      <a:pt x="30464" y="21522"/>
                      <a:pt x="30404" y="21522"/>
                      <a:pt x="30345" y="21533"/>
                    </a:cubicBezTo>
                    <a:cubicBezTo>
                      <a:pt x="30305" y="21542"/>
                      <a:pt x="30255" y="21553"/>
                      <a:pt x="30205" y="21553"/>
                    </a:cubicBezTo>
                    <a:cubicBezTo>
                      <a:pt x="30165" y="21562"/>
                      <a:pt x="30125" y="21562"/>
                      <a:pt x="30085" y="21562"/>
                    </a:cubicBezTo>
                    <a:cubicBezTo>
                      <a:pt x="30065" y="21553"/>
                      <a:pt x="30045" y="21553"/>
                      <a:pt x="30015" y="21542"/>
                    </a:cubicBezTo>
                    <a:cubicBezTo>
                      <a:pt x="29995" y="21533"/>
                      <a:pt x="29975" y="21513"/>
                      <a:pt x="29945" y="21502"/>
                    </a:cubicBezTo>
                    <a:cubicBezTo>
                      <a:pt x="29885" y="21443"/>
                      <a:pt x="29825" y="21393"/>
                      <a:pt x="29765" y="21323"/>
                    </a:cubicBezTo>
                    <a:cubicBezTo>
                      <a:pt x="29745" y="21283"/>
                      <a:pt x="29715" y="21253"/>
                      <a:pt x="29695" y="21203"/>
                    </a:cubicBezTo>
                    <a:cubicBezTo>
                      <a:pt x="29675" y="21163"/>
                      <a:pt x="29656" y="21123"/>
                      <a:pt x="29636" y="21073"/>
                    </a:cubicBezTo>
                    <a:cubicBezTo>
                      <a:pt x="29625" y="21043"/>
                      <a:pt x="29605" y="21003"/>
                      <a:pt x="29596" y="20963"/>
                    </a:cubicBezTo>
                    <a:lnTo>
                      <a:pt x="29596" y="20953"/>
                    </a:lnTo>
                    <a:cubicBezTo>
                      <a:pt x="29585" y="20933"/>
                      <a:pt x="29576" y="20903"/>
                      <a:pt x="29565" y="20873"/>
                    </a:cubicBezTo>
                    <a:cubicBezTo>
                      <a:pt x="29556" y="20853"/>
                      <a:pt x="29556" y="20823"/>
                      <a:pt x="29545" y="20793"/>
                    </a:cubicBezTo>
                    <a:cubicBezTo>
                      <a:pt x="29536" y="20793"/>
                      <a:pt x="29536" y="20783"/>
                      <a:pt x="29536" y="20773"/>
                    </a:cubicBezTo>
                    <a:cubicBezTo>
                      <a:pt x="29536" y="20763"/>
                      <a:pt x="29525" y="20753"/>
                      <a:pt x="29525" y="20734"/>
                    </a:cubicBezTo>
                    <a:lnTo>
                      <a:pt x="29516" y="20723"/>
                    </a:lnTo>
                    <a:cubicBezTo>
                      <a:pt x="29516" y="20694"/>
                      <a:pt x="29505" y="20674"/>
                      <a:pt x="29505" y="20654"/>
                    </a:cubicBezTo>
                    <a:cubicBezTo>
                      <a:pt x="29496" y="20603"/>
                      <a:pt x="29496" y="20554"/>
                      <a:pt x="29485" y="20503"/>
                    </a:cubicBezTo>
                    <a:cubicBezTo>
                      <a:pt x="29485" y="20454"/>
                      <a:pt x="29485" y="20403"/>
                      <a:pt x="29496" y="20354"/>
                    </a:cubicBezTo>
                    <a:cubicBezTo>
                      <a:pt x="29505" y="20254"/>
                      <a:pt x="29545" y="20154"/>
                      <a:pt x="29576" y="20054"/>
                    </a:cubicBezTo>
                    <a:cubicBezTo>
                      <a:pt x="29605" y="20014"/>
                      <a:pt x="29636" y="19974"/>
                      <a:pt x="29665" y="19924"/>
                    </a:cubicBezTo>
                    <a:cubicBezTo>
                      <a:pt x="29685" y="19894"/>
                      <a:pt x="29705" y="19854"/>
                      <a:pt x="29735" y="19824"/>
                    </a:cubicBezTo>
                    <a:cubicBezTo>
                      <a:pt x="29755" y="19794"/>
                      <a:pt x="29785" y="19764"/>
                      <a:pt x="29805" y="19734"/>
                    </a:cubicBezTo>
                    <a:cubicBezTo>
                      <a:pt x="29835" y="19694"/>
                      <a:pt x="29865" y="19664"/>
                      <a:pt x="29895" y="19644"/>
                    </a:cubicBezTo>
                    <a:cubicBezTo>
                      <a:pt x="29915" y="19634"/>
                      <a:pt x="29925" y="19624"/>
                      <a:pt x="29935" y="19604"/>
                    </a:cubicBezTo>
                    <a:lnTo>
                      <a:pt x="29945" y="19604"/>
                    </a:lnTo>
                    <a:cubicBezTo>
                      <a:pt x="29955" y="19594"/>
                      <a:pt x="29955" y="19594"/>
                      <a:pt x="29965" y="19594"/>
                    </a:cubicBezTo>
                    <a:lnTo>
                      <a:pt x="30025" y="19535"/>
                    </a:lnTo>
                    <a:cubicBezTo>
                      <a:pt x="30035" y="19515"/>
                      <a:pt x="30045" y="19495"/>
                      <a:pt x="30065" y="19464"/>
                    </a:cubicBezTo>
                    <a:cubicBezTo>
                      <a:pt x="30125" y="19364"/>
                      <a:pt x="30195" y="19275"/>
                      <a:pt x="30265" y="19184"/>
                    </a:cubicBezTo>
                    <a:cubicBezTo>
                      <a:pt x="30265" y="19184"/>
                      <a:pt x="30275" y="19175"/>
                      <a:pt x="30275" y="19164"/>
                    </a:cubicBezTo>
                    <a:cubicBezTo>
                      <a:pt x="30325" y="19104"/>
                      <a:pt x="30375" y="19045"/>
                      <a:pt x="30435" y="18985"/>
                    </a:cubicBezTo>
                    <a:cubicBezTo>
                      <a:pt x="30495" y="18925"/>
                      <a:pt x="30555" y="18865"/>
                      <a:pt x="30615" y="18815"/>
                    </a:cubicBezTo>
                    <a:cubicBezTo>
                      <a:pt x="30655" y="18785"/>
                      <a:pt x="30695" y="18755"/>
                      <a:pt x="30735" y="18735"/>
                    </a:cubicBezTo>
                    <a:cubicBezTo>
                      <a:pt x="30775" y="18705"/>
                      <a:pt x="30815" y="18685"/>
                      <a:pt x="30855" y="18665"/>
                    </a:cubicBezTo>
                    <a:cubicBezTo>
                      <a:pt x="30894" y="18655"/>
                      <a:pt x="30924" y="18645"/>
                      <a:pt x="30964" y="18635"/>
                    </a:cubicBezTo>
                    <a:cubicBezTo>
                      <a:pt x="30984" y="18625"/>
                      <a:pt x="31014" y="18625"/>
                      <a:pt x="31034" y="18615"/>
                    </a:cubicBezTo>
                    <a:close/>
                    <a:moveTo>
                      <a:pt x="32353" y="21223"/>
                    </a:moveTo>
                    <a:cubicBezTo>
                      <a:pt x="32353" y="21233"/>
                      <a:pt x="32353" y="21233"/>
                      <a:pt x="32363" y="21243"/>
                    </a:cubicBezTo>
                    <a:cubicBezTo>
                      <a:pt x="32363" y="21243"/>
                      <a:pt x="32373" y="21253"/>
                      <a:pt x="32383" y="21253"/>
                    </a:cubicBezTo>
                    <a:cubicBezTo>
                      <a:pt x="32393" y="21263"/>
                      <a:pt x="32393" y="21263"/>
                      <a:pt x="32403" y="21263"/>
                    </a:cubicBezTo>
                    <a:lnTo>
                      <a:pt x="32453" y="21263"/>
                    </a:lnTo>
                    <a:cubicBezTo>
                      <a:pt x="32463" y="21263"/>
                      <a:pt x="32463" y="21263"/>
                      <a:pt x="32473" y="21253"/>
                    </a:cubicBezTo>
                    <a:cubicBezTo>
                      <a:pt x="32483" y="21263"/>
                      <a:pt x="32483" y="21273"/>
                      <a:pt x="32483" y="21273"/>
                    </a:cubicBezTo>
                    <a:lnTo>
                      <a:pt x="32483" y="21333"/>
                    </a:lnTo>
                    <a:cubicBezTo>
                      <a:pt x="32483" y="21383"/>
                      <a:pt x="32483" y="21423"/>
                      <a:pt x="32493" y="21463"/>
                    </a:cubicBezTo>
                    <a:lnTo>
                      <a:pt x="32493" y="21482"/>
                    </a:lnTo>
                    <a:cubicBezTo>
                      <a:pt x="32483" y="21493"/>
                      <a:pt x="32483" y="21502"/>
                      <a:pt x="32473" y="21513"/>
                    </a:cubicBezTo>
                    <a:lnTo>
                      <a:pt x="32463" y="21513"/>
                    </a:lnTo>
                    <a:cubicBezTo>
                      <a:pt x="32463" y="21522"/>
                      <a:pt x="32453" y="21522"/>
                      <a:pt x="32453" y="21522"/>
                    </a:cubicBezTo>
                    <a:cubicBezTo>
                      <a:pt x="32433" y="21533"/>
                      <a:pt x="32403" y="21542"/>
                      <a:pt x="32383" y="21542"/>
                    </a:cubicBezTo>
                    <a:cubicBezTo>
                      <a:pt x="32363" y="21553"/>
                      <a:pt x="32343" y="21562"/>
                      <a:pt x="32323" y="21562"/>
                    </a:cubicBezTo>
                    <a:lnTo>
                      <a:pt x="32313" y="21562"/>
                    </a:lnTo>
                    <a:lnTo>
                      <a:pt x="32323" y="21553"/>
                    </a:lnTo>
                    <a:cubicBezTo>
                      <a:pt x="32323" y="21502"/>
                      <a:pt x="32323" y="21443"/>
                      <a:pt x="32333" y="21393"/>
                    </a:cubicBezTo>
                    <a:cubicBezTo>
                      <a:pt x="32333" y="21343"/>
                      <a:pt x="32343" y="21293"/>
                      <a:pt x="32353" y="21233"/>
                    </a:cubicBezTo>
                    <a:lnTo>
                      <a:pt x="32353" y="21223"/>
                    </a:lnTo>
                    <a:close/>
                    <a:moveTo>
                      <a:pt x="32503" y="21633"/>
                    </a:moveTo>
                    <a:lnTo>
                      <a:pt x="32503" y="21662"/>
                    </a:lnTo>
                    <a:lnTo>
                      <a:pt x="32503" y="21713"/>
                    </a:lnTo>
                    <a:lnTo>
                      <a:pt x="32503" y="21733"/>
                    </a:lnTo>
                    <a:cubicBezTo>
                      <a:pt x="32503" y="21762"/>
                      <a:pt x="32513" y="21773"/>
                      <a:pt x="32523" y="21793"/>
                    </a:cubicBezTo>
                    <a:lnTo>
                      <a:pt x="32523" y="21802"/>
                    </a:lnTo>
                    <a:cubicBezTo>
                      <a:pt x="32513" y="21822"/>
                      <a:pt x="32503" y="21833"/>
                      <a:pt x="32493" y="21853"/>
                    </a:cubicBezTo>
                    <a:lnTo>
                      <a:pt x="32483" y="21862"/>
                    </a:lnTo>
                    <a:cubicBezTo>
                      <a:pt x="32473" y="21873"/>
                      <a:pt x="32473" y="21873"/>
                      <a:pt x="32463" y="21873"/>
                    </a:cubicBezTo>
                    <a:cubicBezTo>
                      <a:pt x="32443" y="21882"/>
                      <a:pt x="32423" y="21882"/>
                      <a:pt x="32403" y="21893"/>
                    </a:cubicBezTo>
                    <a:lnTo>
                      <a:pt x="32353" y="21842"/>
                    </a:lnTo>
                    <a:cubicBezTo>
                      <a:pt x="32343" y="21833"/>
                      <a:pt x="32343" y="21833"/>
                      <a:pt x="32343" y="21822"/>
                    </a:cubicBezTo>
                    <a:cubicBezTo>
                      <a:pt x="32333" y="21802"/>
                      <a:pt x="32333" y="21782"/>
                      <a:pt x="32323" y="21762"/>
                    </a:cubicBezTo>
                    <a:cubicBezTo>
                      <a:pt x="32313" y="21753"/>
                      <a:pt x="32313" y="21742"/>
                      <a:pt x="32303" y="21733"/>
                    </a:cubicBezTo>
                    <a:lnTo>
                      <a:pt x="32303" y="21682"/>
                    </a:lnTo>
                    <a:lnTo>
                      <a:pt x="32363" y="21682"/>
                    </a:lnTo>
                    <a:cubicBezTo>
                      <a:pt x="32383" y="21673"/>
                      <a:pt x="32403" y="21662"/>
                      <a:pt x="32423" y="21662"/>
                    </a:cubicBezTo>
                    <a:cubicBezTo>
                      <a:pt x="32443" y="21653"/>
                      <a:pt x="32473" y="21642"/>
                      <a:pt x="32493" y="21633"/>
                    </a:cubicBezTo>
                    <a:close/>
                    <a:moveTo>
                      <a:pt x="29525" y="21233"/>
                    </a:moveTo>
                    <a:cubicBezTo>
                      <a:pt x="29536" y="21263"/>
                      <a:pt x="29545" y="21303"/>
                      <a:pt x="29565" y="21333"/>
                    </a:cubicBezTo>
                    <a:cubicBezTo>
                      <a:pt x="29585" y="21363"/>
                      <a:pt x="29605" y="21403"/>
                      <a:pt x="29625" y="21443"/>
                    </a:cubicBezTo>
                    <a:cubicBezTo>
                      <a:pt x="29656" y="21473"/>
                      <a:pt x="29685" y="21513"/>
                      <a:pt x="29715" y="21542"/>
                    </a:cubicBezTo>
                    <a:cubicBezTo>
                      <a:pt x="29735" y="21573"/>
                      <a:pt x="29765" y="21602"/>
                      <a:pt x="29795" y="21633"/>
                    </a:cubicBezTo>
                    <a:cubicBezTo>
                      <a:pt x="29815" y="21642"/>
                      <a:pt x="29825" y="21653"/>
                      <a:pt x="29845" y="21673"/>
                    </a:cubicBezTo>
                    <a:cubicBezTo>
                      <a:pt x="29855" y="21682"/>
                      <a:pt x="29875" y="21693"/>
                      <a:pt x="29895" y="21702"/>
                    </a:cubicBezTo>
                    <a:cubicBezTo>
                      <a:pt x="29915" y="21722"/>
                      <a:pt x="29945" y="21733"/>
                      <a:pt x="29975" y="21753"/>
                    </a:cubicBezTo>
                    <a:cubicBezTo>
                      <a:pt x="30025" y="21762"/>
                      <a:pt x="30085" y="21773"/>
                      <a:pt x="30135" y="21773"/>
                    </a:cubicBezTo>
                    <a:lnTo>
                      <a:pt x="30205" y="21773"/>
                    </a:lnTo>
                    <a:lnTo>
                      <a:pt x="30355" y="21742"/>
                    </a:lnTo>
                    <a:cubicBezTo>
                      <a:pt x="30385" y="21742"/>
                      <a:pt x="30424" y="21733"/>
                      <a:pt x="30464" y="21722"/>
                    </a:cubicBezTo>
                    <a:cubicBezTo>
                      <a:pt x="30475" y="21722"/>
                      <a:pt x="30484" y="21713"/>
                      <a:pt x="30504" y="21713"/>
                    </a:cubicBezTo>
                    <a:cubicBezTo>
                      <a:pt x="30495" y="21722"/>
                      <a:pt x="30495" y="21733"/>
                      <a:pt x="30495" y="21753"/>
                    </a:cubicBezTo>
                    <a:cubicBezTo>
                      <a:pt x="30475" y="21762"/>
                      <a:pt x="30464" y="21782"/>
                      <a:pt x="30444" y="21793"/>
                    </a:cubicBezTo>
                    <a:cubicBezTo>
                      <a:pt x="30424" y="21802"/>
                      <a:pt x="30415" y="21813"/>
                      <a:pt x="30404" y="21822"/>
                    </a:cubicBezTo>
                    <a:cubicBezTo>
                      <a:pt x="30385" y="21833"/>
                      <a:pt x="30375" y="21842"/>
                      <a:pt x="30355" y="21853"/>
                    </a:cubicBezTo>
                    <a:cubicBezTo>
                      <a:pt x="30325" y="21873"/>
                      <a:pt x="30295" y="21893"/>
                      <a:pt x="30265" y="21902"/>
                    </a:cubicBezTo>
                    <a:cubicBezTo>
                      <a:pt x="30255" y="21902"/>
                      <a:pt x="30245" y="21913"/>
                      <a:pt x="30235" y="21913"/>
                    </a:cubicBezTo>
                    <a:cubicBezTo>
                      <a:pt x="30195" y="21913"/>
                      <a:pt x="30165" y="21913"/>
                      <a:pt x="30135" y="21922"/>
                    </a:cubicBezTo>
                    <a:cubicBezTo>
                      <a:pt x="30105" y="21922"/>
                      <a:pt x="30065" y="21922"/>
                      <a:pt x="30025" y="21913"/>
                    </a:cubicBezTo>
                    <a:cubicBezTo>
                      <a:pt x="30015" y="21913"/>
                      <a:pt x="29995" y="21913"/>
                      <a:pt x="29985" y="21902"/>
                    </a:cubicBezTo>
                    <a:cubicBezTo>
                      <a:pt x="29955" y="21902"/>
                      <a:pt x="29945" y="21893"/>
                      <a:pt x="29925" y="21882"/>
                    </a:cubicBezTo>
                    <a:cubicBezTo>
                      <a:pt x="29885" y="21873"/>
                      <a:pt x="29855" y="21862"/>
                      <a:pt x="29815" y="21853"/>
                    </a:cubicBezTo>
                    <a:cubicBezTo>
                      <a:pt x="29735" y="21813"/>
                      <a:pt x="29656" y="21762"/>
                      <a:pt x="29585" y="21713"/>
                    </a:cubicBezTo>
                    <a:cubicBezTo>
                      <a:pt x="29565" y="21702"/>
                      <a:pt x="29556" y="21682"/>
                      <a:pt x="29536" y="21673"/>
                    </a:cubicBezTo>
                    <a:lnTo>
                      <a:pt x="29536" y="21662"/>
                    </a:lnTo>
                    <a:cubicBezTo>
                      <a:pt x="29536" y="21653"/>
                      <a:pt x="29525" y="21633"/>
                      <a:pt x="29525" y="21613"/>
                    </a:cubicBezTo>
                    <a:cubicBezTo>
                      <a:pt x="29516" y="21593"/>
                      <a:pt x="29505" y="21573"/>
                      <a:pt x="29496" y="21562"/>
                    </a:cubicBezTo>
                    <a:cubicBezTo>
                      <a:pt x="29496" y="21542"/>
                      <a:pt x="29485" y="21533"/>
                      <a:pt x="29485" y="21522"/>
                    </a:cubicBezTo>
                    <a:cubicBezTo>
                      <a:pt x="29476" y="21513"/>
                      <a:pt x="29476" y="21502"/>
                      <a:pt x="29476" y="21482"/>
                    </a:cubicBezTo>
                    <a:cubicBezTo>
                      <a:pt x="29476" y="21453"/>
                      <a:pt x="29465" y="21423"/>
                      <a:pt x="29476" y="21393"/>
                    </a:cubicBezTo>
                    <a:lnTo>
                      <a:pt x="29476" y="21313"/>
                    </a:lnTo>
                    <a:cubicBezTo>
                      <a:pt x="29476" y="21313"/>
                      <a:pt x="29485" y="21303"/>
                      <a:pt x="29485" y="21293"/>
                    </a:cubicBezTo>
                    <a:cubicBezTo>
                      <a:pt x="29496" y="21273"/>
                      <a:pt x="29505" y="21253"/>
                      <a:pt x="29516" y="21243"/>
                    </a:cubicBezTo>
                    <a:cubicBezTo>
                      <a:pt x="29516" y="21233"/>
                      <a:pt x="29516" y="21233"/>
                      <a:pt x="29525" y="21233"/>
                    </a:cubicBezTo>
                    <a:close/>
                    <a:moveTo>
                      <a:pt x="8613" y="14858"/>
                    </a:moveTo>
                    <a:cubicBezTo>
                      <a:pt x="8633" y="14918"/>
                      <a:pt x="8653" y="14978"/>
                      <a:pt x="8682" y="15028"/>
                    </a:cubicBezTo>
                    <a:lnTo>
                      <a:pt x="8682" y="15038"/>
                    </a:lnTo>
                    <a:cubicBezTo>
                      <a:pt x="8713" y="15108"/>
                      <a:pt x="8742" y="15188"/>
                      <a:pt x="8782" y="15258"/>
                    </a:cubicBezTo>
                    <a:cubicBezTo>
                      <a:pt x="8782" y="15268"/>
                      <a:pt x="8793" y="15268"/>
                      <a:pt x="8793" y="15278"/>
                    </a:cubicBezTo>
                    <a:cubicBezTo>
                      <a:pt x="8793" y="15288"/>
                      <a:pt x="8793" y="15288"/>
                      <a:pt x="8782" y="15298"/>
                    </a:cubicBezTo>
                    <a:cubicBezTo>
                      <a:pt x="8773" y="15348"/>
                      <a:pt x="8753" y="15408"/>
                      <a:pt x="8742" y="15458"/>
                    </a:cubicBezTo>
                    <a:lnTo>
                      <a:pt x="8893" y="15487"/>
                    </a:lnTo>
                    <a:cubicBezTo>
                      <a:pt x="8962" y="15618"/>
                      <a:pt x="9022" y="15747"/>
                      <a:pt x="9073" y="15878"/>
                    </a:cubicBezTo>
                    <a:cubicBezTo>
                      <a:pt x="9102" y="15947"/>
                      <a:pt x="9142" y="16007"/>
                      <a:pt x="9172" y="16077"/>
                    </a:cubicBezTo>
                    <a:cubicBezTo>
                      <a:pt x="9202" y="16147"/>
                      <a:pt x="9242" y="16207"/>
                      <a:pt x="9282" y="16267"/>
                    </a:cubicBezTo>
                    <a:cubicBezTo>
                      <a:pt x="9322" y="16337"/>
                      <a:pt x="9362" y="16397"/>
                      <a:pt x="9412" y="16467"/>
                    </a:cubicBezTo>
                    <a:cubicBezTo>
                      <a:pt x="9452" y="16527"/>
                      <a:pt x="9492" y="16587"/>
                      <a:pt x="9542" y="16657"/>
                    </a:cubicBezTo>
                    <a:cubicBezTo>
                      <a:pt x="9632" y="16786"/>
                      <a:pt x="9702" y="16917"/>
                      <a:pt x="9782" y="17057"/>
                    </a:cubicBezTo>
                    <a:cubicBezTo>
                      <a:pt x="9852" y="17186"/>
                      <a:pt x="9932" y="17306"/>
                      <a:pt x="10032" y="17426"/>
                    </a:cubicBezTo>
                    <a:cubicBezTo>
                      <a:pt x="10121" y="17556"/>
                      <a:pt x="10232" y="17676"/>
                      <a:pt x="10332" y="17806"/>
                    </a:cubicBezTo>
                    <a:cubicBezTo>
                      <a:pt x="10431" y="17936"/>
                      <a:pt x="10531" y="18056"/>
                      <a:pt x="10631" y="18185"/>
                    </a:cubicBezTo>
                    <a:cubicBezTo>
                      <a:pt x="10731" y="18305"/>
                      <a:pt x="10831" y="18425"/>
                      <a:pt x="10941" y="18535"/>
                    </a:cubicBezTo>
                    <a:cubicBezTo>
                      <a:pt x="11041" y="18645"/>
                      <a:pt x="11151" y="18745"/>
                      <a:pt x="11251" y="18855"/>
                    </a:cubicBezTo>
                    <a:lnTo>
                      <a:pt x="11570" y="19175"/>
                    </a:lnTo>
                    <a:cubicBezTo>
                      <a:pt x="11680" y="19284"/>
                      <a:pt x="11790" y="19395"/>
                      <a:pt x="11910" y="19495"/>
                    </a:cubicBezTo>
                    <a:cubicBezTo>
                      <a:pt x="12020" y="19604"/>
                      <a:pt x="12140" y="19704"/>
                      <a:pt x="12250" y="19814"/>
                    </a:cubicBezTo>
                    <a:cubicBezTo>
                      <a:pt x="12379" y="19914"/>
                      <a:pt x="12499" y="20024"/>
                      <a:pt x="12619" y="20134"/>
                    </a:cubicBezTo>
                    <a:cubicBezTo>
                      <a:pt x="12670" y="20174"/>
                      <a:pt x="12730" y="20224"/>
                      <a:pt x="12789" y="20274"/>
                    </a:cubicBezTo>
                    <a:cubicBezTo>
                      <a:pt x="12859" y="20314"/>
                      <a:pt x="12919" y="20363"/>
                      <a:pt x="12989" y="20414"/>
                    </a:cubicBezTo>
                    <a:cubicBezTo>
                      <a:pt x="13119" y="20503"/>
                      <a:pt x="13249" y="20603"/>
                      <a:pt x="13389" y="20683"/>
                    </a:cubicBezTo>
                    <a:cubicBezTo>
                      <a:pt x="13518" y="20773"/>
                      <a:pt x="13649" y="20843"/>
                      <a:pt x="13778" y="20923"/>
                    </a:cubicBezTo>
                    <a:cubicBezTo>
                      <a:pt x="13909" y="20993"/>
                      <a:pt x="14028" y="21063"/>
                      <a:pt x="14158" y="21123"/>
                    </a:cubicBezTo>
                    <a:cubicBezTo>
                      <a:pt x="14298" y="21193"/>
                      <a:pt x="14438" y="21263"/>
                      <a:pt x="14578" y="21323"/>
                    </a:cubicBezTo>
                    <a:cubicBezTo>
                      <a:pt x="14728" y="21393"/>
                      <a:pt x="14877" y="21473"/>
                      <a:pt x="15037" y="21533"/>
                    </a:cubicBezTo>
                    <a:cubicBezTo>
                      <a:pt x="15177" y="21593"/>
                      <a:pt x="15317" y="21642"/>
                      <a:pt x="15467" y="21682"/>
                    </a:cubicBezTo>
                    <a:cubicBezTo>
                      <a:pt x="15627" y="21733"/>
                      <a:pt x="15787" y="21753"/>
                      <a:pt x="15947" y="21773"/>
                    </a:cubicBezTo>
                    <a:lnTo>
                      <a:pt x="16016" y="21773"/>
                    </a:lnTo>
                    <a:cubicBezTo>
                      <a:pt x="16007" y="21782"/>
                      <a:pt x="15987" y="21793"/>
                      <a:pt x="15976" y="21802"/>
                    </a:cubicBezTo>
                    <a:cubicBezTo>
                      <a:pt x="15896" y="21842"/>
                      <a:pt x="15817" y="21882"/>
                      <a:pt x="15737" y="21933"/>
                    </a:cubicBezTo>
                    <a:cubicBezTo>
                      <a:pt x="15657" y="21982"/>
                      <a:pt x="15567" y="22032"/>
                      <a:pt x="15487" y="22072"/>
                    </a:cubicBezTo>
                    <a:cubicBezTo>
                      <a:pt x="15397" y="22122"/>
                      <a:pt x="15307" y="22162"/>
                      <a:pt x="15227" y="22212"/>
                    </a:cubicBezTo>
                    <a:lnTo>
                      <a:pt x="15217" y="22212"/>
                    </a:lnTo>
                    <a:cubicBezTo>
                      <a:pt x="15108" y="22152"/>
                      <a:pt x="15008" y="22072"/>
                      <a:pt x="14897" y="22002"/>
                    </a:cubicBezTo>
                    <a:cubicBezTo>
                      <a:pt x="14768" y="21913"/>
                      <a:pt x="14618" y="21833"/>
                      <a:pt x="14478" y="21742"/>
                    </a:cubicBezTo>
                    <a:lnTo>
                      <a:pt x="14268" y="21622"/>
                    </a:lnTo>
                    <a:cubicBezTo>
                      <a:pt x="14198" y="21582"/>
                      <a:pt x="14118" y="21553"/>
                      <a:pt x="14048" y="21513"/>
                    </a:cubicBezTo>
                    <a:cubicBezTo>
                      <a:pt x="13898" y="21453"/>
                      <a:pt x="13758" y="21383"/>
                      <a:pt x="13609" y="21313"/>
                    </a:cubicBezTo>
                    <a:cubicBezTo>
                      <a:pt x="13518" y="21273"/>
                      <a:pt x="13439" y="21223"/>
                      <a:pt x="13339" y="21193"/>
                    </a:cubicBezTo>
                    <a:cubicBezTo>
                      <a:pt x="13329" y="21193"/>
                      <a:pt x="13309" y="21193"/>
                      <a:pt x="13289" y="21183"/>
                    </a:cubicBezTo>
                    <a:cubicBezTo>
                      <a:pt x="13259" y="21183"/>
                      <a:pt x="13229" y="21173"/>
                      <a:pt x="13189" y="21173"/>
                    </a:cubicBezTo>
                    <a:cubicBezTo>
                      <a:pt x="13069" y="21173"/>
                      <a:pt x="12959" y="21223"/>
                      <a:pt x="12859" y="21283"/>
                    </a:cubicBezTo>
                    <a:cubicBezTo>
                      <a:pt x="12710" y="21363"/>
                      <a:pt x="12570" y="21463"/>
                      <a:pt x="12430" y="21542"/>
                    </a:cubicBezTo>
                    <a:cubicBezTo>
                      <a:pt x="12330" y="21613"/>
                      <a:pt x="12230" y="21673"/>
                      <a:pt x="12120" y="21733"/>
                    </a:cubicBezTo>
                    <a:cubicBezTo>
                      <a:pt x="12120" y="21722"/>
                      <a:pt x="12110" y="21713"/>
                      <a:pt x="12100" y="21702"/>
                    </a:cubicBezTo>
                    <a:cubicBezTo>
                      <a:pt x="12080" y="21682"/>
                      <a:pt x="12060" y="21673"/>
                      <a:pt x="12040" y="21653"/>
                    </a:cubicBezTo>
                    <a:cubicBezTo>
                      <a:pt x="12010" y="21633"/>
                      <a:pt x="11990" y="21613"/>
                      <a:pt x="11960" y="21593"/>
                    </a:cubicBezTo>
                    <a:cubicBezTo>
                      <a:pt x="11910" y="21553"/>
                      <a:pt x="11860" y="21513"/>
                      <a:pt x="11800" y="21463"/>
                    </a:cubicBezTo>
                    <a:cubicBezTo>
                      <a:pt x="11750" y="21423"/>
                      <a:pt x="11690" y="21373"/>
                      <a:pt x="11630" y="21333"/>
                    </a:cubicBezTo>
                    <a:cubicBezTo>
                      <a:pt x="11580" y="21303"/>
                      <a:pt x="11531" y="21263"/>
                      <a:pt x="11480" y="21223"/>
                    </a:cubicBezTo>
                    <a:cubicBezTo>
                      <a:pt x="11391" y="21143"/>
                      <a:pt x="11300" y="21053"/>
                      <a:pt x="11211" y="20973"/>
                    </a:cubicBezTo>
                    <a:cubicBezTo>
                      <a:pt x="11100" y="20883"/>
                      <a:pt x="10991" y="20793"/>
                      <a:pt x="10881" y="20714"/>
                    </a:cubicBezTo>
                    <a:cubicBezTo>
                      <a:pt x="10771" y="20614"/>
                      <a:pt x="10671" y="20514"/>
                      <a:pt x="10571" y="20414"/>
                    </a:cubicBezTo>
                    <a:lnTo>
                      <a:pt x="10301" y="20084"/>
                    </a:lnTo>
                    <a:cubicBezTo>
                      <a:pt x="10252" y="19994"/>
                      <a:pt x="10192" y="19914"/>
                      <a:pt x="10141" y="19824"/>
                    </a:cubicBezTo>
                    <a:cubicBezTo>
                      <a:pt x="10081" y="19734"/>
                      <a:pt x="10021" y="19644"/>
                      <a:pt x="9972" y="19544"/>
                    </a:cubicBezTo>
                    <a:cubicBezTo>
                      <a:pt x="9921" y="19464"/>
                      <a:pt x="9872" y="19364"/>
                      <a:pt x="9832" y="19275"/>
                    </a:cubicBezTo>
                    <a:cubicBezTo>
                      <a:pt x="9802" y="19204"/>
                      <a:pt x="9772" y="19135"/>
                      <a:pt x="9732" y="19064"/>
                    </a:cubicBezTo>
                    <a:lnTo>
                      <a:pt x="9622" y="19115"/>
                    </a:lnTo>
                    <a:cubicBezTo>
                      <a:pt x="9632" y="19124"/>
                      <a:pt x="9632" y="19144"/>
                      <a:pt x="9642" y="19155"/>
                    </a:cubicBezTo>
                    <a:cubicBezTo>
                      <a:pt x="9682" y="19244"/>
                      <a:pt x="9722" y="19344"/>
                      <a:pt x="9772" y="19435"/>
                    </a:cubicBezTo>
                    <a:cubicBezTo>
                      <a:pt x="9861" y="19624"/>
                      <a:pt x="9972" y="19804"/>
                      <a:pt x="10072" y="19994"/>
                    </a:cubicBezTo>
                    <a:cubicBezTo>
                      <a:pt x="10121" y="20084"/>
                      <a:pt x="10172" y="20174"/>
                      <a:pt x="10232" y="20254"/>
                    </a:cubicBezTo>
                    <a:cubicBezTo>
                      <a:pt x="10292" y="20343"/>
                      <a:pt x="10361" y="20434"/>
                      <a:pt x="10431" y="20523"/>
                    </a:cubicBezTo>
                    <a:lnTo>
                      <a:pt x="10521" y="20643"/>
                    </a:lnTo>
                    <a:cubicBezTo>
                      <a:pt x="10561" y="20683"/>
                      <a:pt x="10591" y="20723"/>
                      <a:pt x="10621" y="20753"/>
                    </a:cubicBezTo>
                    <a:lnTo>
                      <a:pt x="10731" y="20863"/>
                    </a:lnTo>
                    <a:cubicBezTo>
                      <a:pt x="10771" y="20903"/>
                      <a:pt x="10811" y="20943"/>
                      <a:pt x="10851" y="20973"/>
                    </a:cubicBezTo>
                    <a:cubicBezTo>
                      <a:pt x="10911" y="21023"/>
                      <a:pt x="10981" y="21083"/>
                      <a:pt x="11031" y="21133"/>
                    </a:cubicBezTo>
                    <a:lnTo>
                      <a:pt x="11211" y="21313"/>
                    </a:lnTo>
                    <a:cubicBezTo>
                      <a:pt x="11271" y="21373"/>
                      <a:pt x="11340" y="21433"/>
                      <a:pt x="11411" y="21482"/>
                    </a:cubicBezTo>
                    <a:cubicBezTo>
                      <a:pt x="11440" y="21513"/>
                      <a:pt x="11471" y="21533"/>
                      <a:pt x="11500" y="21553"/>
                    </a:cubicBezTo>
                    <a:cubicBezTo>
                      <a:pt x="11531" y="21573"/>
                      <a:pt x="11560" y="21602"/>
                      <a:pt x="11590" y="21622"/>
                    </a:cubicBezTo>
                    <a:cubicBezTo>
                      <a:pt x="11650" y="21673"/>
                      <a:pt x="11710" y="21722"/>
                      <a:pt x="11760" y="21773"/>
                    </a:cubicBezTo>
                    <a:cubicBezTo>
                      <a:pt x="11790" y="21793"/>
                      <a:pt x="11820" y="21822"/>
                      <a:pt x="11840" y="21842"/>
                    </a:cubicBezTo>
                    <a:lnTo>
                      <a:pt x="11860" y="21862"/>
                    </a:lnTo>
                    <a:cubicBezTo>
                      <a:pt x="11800" y="21902"/>
                      <a:pt x="11730" y="21933"/>
                      <a:pt x="11660" y="21972"/>
                    </a:cubicBezTo>
                    <a:cubicBezTo>
                      <a:pt x="11660" y="21942"/>
                      <a:pt x="11650" y="21913"/>
                      <a:pt x="11640" y="21893"/>
                    </a:cubicBezTo>
                    <a:cubicBezTo>
                      <a:pt x="11610" y="21842"/>
                      <a:pt x="11580" y="21813"/>
                      <a:pt x="11531" y="21782"/>
                    </a:cubicBezTo>
                    <a:cubicBezTo>
                      <a:pt x="11491" y="21753"/>
                      <a:pt x="11440" y="21722"/>
                      <a:pt x="11400" y="21693"/>
                    </a:cubicBezTo>
                    <a:cubicBezTo>
                      <a:pt x="11300" y="21622"/>
                      <a:pt x="11200" y="21562"/>
                      <a:pt x="11111" y="21493"/>
                    </a:cubicBezTo>
                    <a:cubicBezTo>
                      <a:pt x="11011" y="21413"/>
                      <a:pt x="10901" y="21343"/>
                      <a:pt x="10811" y="21263"/>
                    </a:cubicBezTo>
                    <a:cubicBezTo>
                      <a:pt x="10721" y="21193"/>
                      <a:pt x="10641" y="21123"/>
                      <a:pt x="10551" y="21063"/>
                    </a:cubicBezTo>
                    <a:cubicBezTo>
                      <a:pt x="10471" y="20983"/>
                      <a:pt x="10381" y="20903"/>
                      <a:pt x="10301" y="20823"/>
                    </a:cubicBezTo>
                    <a:cubicBezTo>
                      <a:pt x="10221" y="20734"/>
                      <a:pt x="10132" y="20643"/>
                      <a:pt x="10052" y="20554"/>
                    </a:cubicBezTo>
                    <a:cubicBezTo>
                      <a:pt x="9972" y="20463"/>
                      <a:pt x="9901" y="20363"/>
                      <a:pt x="9822" y="20274"/>
                    </a:cubicBezTo>
                    <a:cubicBezTo>
                      <a:pt x="9752" y="20184"/>
                      <a:pt x="9682" y="20084"/>
                      <a:pt x="9612" y="19994"/>
                    </a:cubicBezTo>
                    <a:cubicBezTo>
                      <a:pt x="9522" y="19854"/>
                      <a:pt x="9432" y="19724"/>
                      <a:pt x="9342" y="19584"/>
                    </a:cubicBezTo>
                    <a:cubicBezTo>
                      <a:pt x="9262" y="19444"/>
                      <a:pt x="9162" y="19315"/>
                      <a:pt x="9082" y="19164"/>
                    </a:cubicBezTo>
                    <a:cubicBezTo>
                      <a:pt x="9002" y="19025"/>
                      <a:pt x="8922" y="18875"/>
                      <a:pt x="8842" y="18735"/>
                    </a:cubicBezTo>
                    <a:cubicBezTo>
                      <a:pt x="8762" y="18585"/>
                      <a:pt x="8682" y="18425"/>
                      <a:pt x="8613" y="18276"/>
                    </a:cubicBezTo>
                    <a:cubicBezTo>
                      <a:pt x="8563" y="18165"/>
                      <a:pt x="8523" y="18056"/>
                      <a:pt x="8473" y="17945"/>
                    </a:cubicBezTo>
                    <a:cubicBezTo>
                      <a:pt x="8423" y="17786"/>
                      <a:pt x="8373" y="17626"/>
                      <a:pt x="8343" y="17456"/>
                    </a:cubicBezTo>
                    <a:cubicBezTo>
                      <a:pt x="8313" y="17296"/>
                      <a:pt x="8283" y="17136"/>
                      <a:pt x="8263" y="16977"/>
                    </a:cubicBezTo>
                    <a:cubicBezTo>
                      <a:pt x="8253" y="16797"/>
                      <a:pt x="8253" y="16627"/>
                      <a:pt x="8263" y="16447"/>
                    </a:cubicBezTo>
                    <a:cubicBezTo>
                      <a:pt x="8273" y="16277"/>
                      <a:pt x="8293" y="16107"/>
                      <a:pt x="8313" y="15927"/>
                    </a:cubicBezTo>
                    <a:cubicBezTo>
                      <a:pt x="8343" y="15767"/>
                      <a:pt x="8383" y="15607"/>
                      <a:pt x="8423" y="15458"/>
                    </a:cubicBezTo>
                    <a:lnTo>
                      <a:pt x="8483" y="15188"/>
                    </a:lnTo>
                    <a:cubicBezTo>
                      <a:pt x="8513" y="15078"/>
                      <a:pt x="8563" y="14968"/>
                      <a:pt x="8613" y="14858"/>
                    </a:cubicBezTo>
                    <a:close/>
                    <a:moveTo>
                      <a:pt x="29505" y="21793"/>
                    </a:moveTo>
                    <a:cubicBezTo>
                      <a:pt x="29525" y="21802"/>
                      <a:pt x="29536" y="21813"/>
                      <a:pt x="29545" y="21822"/>
                    </a:cubicBezTo>
                    <a:cubicBezTo>
                      <a:pt x="29605" y="21862"/>
                      <a:pt x="29656" y="21893"/>
                      <a:pt x="29715" y="21922"/>
                    </a:cubicBezTo>
                    <a:cubicBezTo>
                      <a:pt x="29775" y="21953"/>
                      <a:pt x="29845" y="21972"/>
                      <a:pt x="29905" y="21992"/>
                    </a:cubicBezTo>
                    <a:cubicBezTo>
                      <a:pt x="29935" y="22012"/>
                      <a:pt x="29965" y="22022"/>
                      <a:pt x="30005" y="22022"/>
                    </a:cubicBezTo>
                    <a:cubicBezTo>
                      <a:pt x="30035" y="22032"/>
                      <a:pt x="30075" y="22042"/>
                      <a:pt x="30115" y="22042"/>
                    </a:cubicBezTo>
                    <a:cubicBezTo>
                      <a:pt x="30145" y="22042"/>
                      <a:pt x="30175" y="22042"/>
                      <a:pt x="30205" y="22052"/>
                    </a:cubicBezTo>
                    <a:lnTo>
                      <a:pt x="30225" y="22052"/>
                    </a:lnTo>
                    <a:cubicBezTo>
                      <a:pt x="30245" y="22052"/>
                      <a:pt x="30265" y="22052"/>
                      <a:pt x="30275" y="22042"/>
                    </a:cubicBezTo>
                    <a:cubicBezTo>
                      <a:pt x="30305" y="22042"/>
                      <a:pt x="30325" y="22032"/>
                      <a:pt x="30345" y="22022"/>
                    </a:cubicBezTo>
                    <a:cubicBezTo>
                      <a:pt x="30385" y="22012"/>
                      <a:pt x="30415" y="21992"/>
                      <a:pt x="30444" y="21982"/>
                    </a:cubicBezTo>
                    <a:cubicBezTo>
                      <a:pt x="30455" y="22012"/>
                      <a:pt x="30455" y="22042"/>
                      <a:pt x="30455" y="22062"/>
                    </a:cubicBezTo>
                    <a:cubicBezTo>
                      <a:pt x="30444" y="22072"/>
                      <a:pt x="30444" y="22082"/>
                      <a:pt x="30444" y="22092"/>
                    </a:cubicBezTo>
                    <a:cubicBezTo>
                      <a:pt x="30424" y="22122"/>
                      <a:pt x="30415" y="22152"/>
                      <a:pt x="30395" y="22182"/>
                    </a:cubicBezTo>
                    <a:lnTo>
                      <a:pt x="30345" y="22232"/>
                    </a:lnTo>
                    <a:cubicBezTo>
                      <a:pt x="30325" y="22242"/>
                      <a:pt x="30305" y="22252"/>
                      <a:pt x="30285" y="22272"/>
                    </a:cubicBezTo>
                    <a:lnTo>
                      <a:pt x="30165" y="22272"/>
                    </a:lnTo>
                    <a:cubicBezTo>
                      <a:pt x="30135" y="22262"/>
                      <a:pt x="30105" y="22262"/>
                      <a:pt x="30085" y="22262"/>
                    </a:cubicBezTo>
                    <a:cubicBezTo>
                      <a:pt x="30025" y="22252"/>
                      <a:pt x="29965" y="22242"/>
                      <a:pt x="29905" y="22222"/>
                    </a:cubicBezTo>
                    <a:cubicBezTo>
                      <a:pt x="29825" y="22202"/>
                      <a:pt x="29735" y="22192"/>
                      <a:pt x="29656" y="22162"/>
                    </a:cubicBezTo>
                    <a:cubicBezTo>
                      <a:pt x="29636" y="22152"/>
                      <a:pt x="29616" y="22142"/>
                      <a:pt x="29596" y="22122"/>
                    </a:cubicBezTo>
                    <a:cubicBezTo>
                      <a:pt x="29596" y="22112"/>
                      <a:pt x="29585" y="22112"/>
                      <a:pt x="29585" y="22102"/>
                    </a:cubicBezTo>
                    <a:lnTo>
                      <a:pt x="29576" y="22102"/>
                    </a:lnTo>
                    <a:cubicBezTo>
                      <a:pt x="29545" y="22082"/>
                      <a:pt x="29525" y="22062"/>
                      <a:pt x="29505" y="22032"/>
                    </a:cubicBezTo>
                    <a:cubicBezTo>
                      <a:pt x="29496" y="22022"/>
                      <a:pt x="29485" y="22002"/>
                      <a:pt x="29485" y="21992"/>
                    </a:cubicBezTo>
                    <a:cubicBezTo>
                      <a:pt x="29476" y="21972"/>
                      <a:pt x="29465" y="21953"/>
                      <a:pt x="29465" y="21933"/>
                    </a:cubicBezTo>
                    <a:lnTo>
                      <a:pt x="29465" y="21882"/>
                    </a:lnTo>
                    <a:cubicBezTo>
                      <a:pt x="29465" y="21862"/>
                      <a:pt x="29476" y="21842"/>
                      <a:pt x="29485" y="21813"/>
                    </a:cubicBezTo>
                    <a:lnTo>
                      <a:pt x="29496" y="21813"/>
                    </a:lnTo>
                    <a:cubicBezTo>
                      <a:pt x="29505" y="21802"/>
                      <a:pt x="29505" y="21802"/>
                      <a:pt x="29505" y="21793"/>
                    </a:cubicBezTo>
                    <a:close/>
                    <a:moveTo>
                      <a:pt x="32263" y="21922"/>
                    </a:moveTo>
                    <a:lnTo>
                      <a:pt x="32303" y="21962"/>
                    </a:lnTo>
                    <a:lnTo>
                      <a:pt x="32313" y="21972"/>
                    </a:lnTo>
                    <a:cubicBezTo>
                      <a:pt x="32323" y="21982"/>
                      <a:pt x="32333" y="21982"/>
                      <a:pt x="32343" y="21992"/>
                    </a:cubicBezTo>
                    <a:cubicBezTo>
                      <a:pt x="32343" y="21992"/>
                      <a:pt x="32353" y="22002"/>
                      <a:pt x="32363" y="22002"/>
                    </a:cubicBezTo>
                    <a:cubicBezTo>
                      <a:pt x="32370" y="22006"/>
                      <a:pt x="32377" y="22007"/>
                      <a:pt x="32386" y="22007"/>
                    </a:cubicBezTo>
                    <a:cubicBezTo>
                      <a:pt x="32402" y="22007"/>
                      <a:pt x="32420" y="22002"/>
                      <a:pt x="32433" y="22002"/>
                    </a:cubicBezTo>
                    <a:cubicBezTo>
                      <a:pt x="32443" y="22002"/>
                      <a:pt x="32443" y="21992"/>
                      <a:pt x="32453" y="21992"/>
                    </a:cubicBezTo>
                    <a:cubicBezTo>
                      <a:pt x="32473" y="21992"/>
                      <a:pt x="32483" y="21982"/>
                      <a:pt x="32493" y="21972"/>
                    </a:cubicBezTo>
                    <a:cubicBezTo>
                      <a:pt x="32503" y="21992"/>
                      <a:pt x="32503" y="22002"/>
                      <a:pt x="32503" y="22012"/>
                    </a:cubicBezTo>
                    <a:lnTo>
                      <a:pt x="32503" y="22092"/>
                    </a:lnTo>
                    <a:cubicBezTo>
                      <a:pt x="32503" y="22112"/>
                      <a:pt x="32493" y="22132"/>
                      <a:pt x="32483" y="22152"/>
                    </a:cubicBezTo>
                    <a:cubicBezTo>
                      <a:pt x="32483" y="22162"/>
                      <a:pt x="32473" y="22182"/>
                      <a:pt x="32463" y="22192"/>
                    </a:cubicBezTo>
                    <a:cubicBezTo>
                      <a:pt x="32443" y="22212"/>
                      <a:pt x="32423" y="22242"/>
                      <a:pt x="32403" y="22262"/>
                    </a:cubicBezTo>
                    <a:cubicBezTo>
                      <a:pt x="32393" y="22262"/>
                      <a:pt x="32383" y="22272"/>
                      <a:pt x="32373" y="22272"/>
                    </a:cubicBezTo>
                    <a:lnTo>
                      <a:pt x="32353" y="22272"/>
                    </a:lnTo>
                    <a:cubicBezTo>
                      <a:pt x="32353" y="22282"/>
                      <a:pt x="32343" y="22282"/>
                      <a:pt x="32343" y="22282"/>
                    </a:cubicBezTo>
                    <a:cubicBezTo>
                      <a:pt x="32333" y="22272"/>
                      <a:pt x="32323" y="22272"/>
                      <a:pt x="32313" y="22272"/>
                    </a:cubicBezTo>
                    <a:cubicBezTo>
                      <a:pt x="32303" y="22262"/>
                      <a:pt x="32283" y="22252"/>
                      <a:pt x="32273" y="22252"/>
                    </a:cubicBezTo>
                    <a:cubicBezTo>
                      <a:pt x="32273" y="22242"/>
                      <a:pt x="32263" y="22232"/>
                      <a:pt x="32253" y="22232"/>
                    </a:cubicBezTo>
                    <a:cubicBezTo>
                      <a:pt x="32253" y="22222"/>
                      <a:pt x="32253" y="22212"/>
                      <a:pt x="32243" y="22212"/>
                    </a:cubicBezTo>
                    <a:cubicBezTo>
                      <a:pt x="32243" y="22202"/>
                      <a:pt x="32243" y="22192"/>
                      <a:pt x="32233" y="22182"/>
                    </a:cubicBezTo>
                    <a:lnTo>
                      <a:pt x="32233" y="22082"/>
                    </a:lnTo>
                    <a:cubicBezTo>
                      <a:pt x="32243" y="22052"/>
                      <a:pt x="32243" y="22022"/>
                      <a:pt x="32253" y="21992"/>
                    </a:cubicBezTo>
                    <a:cubicBezTo>
                      <a:pt x="32263" y="21972"/>
                      <a:pt x="32263" y="21953"/>
                      <a:pt x="32263" y="21922"/>
                    </a:cubicBezTo>
                    <a:close/>
                    <a:moveTo>
                      <a:pt x="32193" y="22232"/>
                    </a:moveTo>
                    <a:cubicBezTo>
                      <a:pt x="32213" y="22272"/>
                      <a:pt x="32233" y="22292"/>
                      <a:pt x="32263" y="22312"/>
                    </a:cubicBezTo>
                    <a:cubicBezTo>
                      <a:pt x="32283" y="22332"/>
                      <a:pt x="32303" y="22332"/>
                      <a:pt x="32323" y="22342"/>
                    </a:cubicBezTo>
                    <a:cubicBezTo>
                      <a:pt x="32336" y="22350"/>
                      <a:pt x="32351" y="22353"/>
                      <a:pt x="32365" y="22353"/>
                    </a:cubicBezTo>
                    <a:cubicBezTo>
                      <a:pt x="32385" y="22353"/>
                      <a:pt x="32406" y="22348"/>
                      <a:pt x="32423" y="22342"/>
                    </a:cubicBezTo>
                    <a:cubicBezTo>
                      <a:pt x="32433" y="22332"/>
                      <a:pt x="32443" y="22332"/>
                      <a:pt x="32443" y="22322"/>
                    </a:cubicBezTo>
                    <a:lnTo>
                      <a:pt x="32443" y="22332"/>
                    </a:lnTo>
                    <a:lnTo>
                      <a:pt x="32443" y="22372"/>
                    </a:lnTo>
                    <a:cubicBezTo>
                      <a:pt x="32433" y="22392"/>
                      <a:pt x="32433" y="22412"/>
                      <a:pt x="32423" y="22422"/>
                    </a:cubicBezTo>
                    <a:cubicBezTo>
                      <a:pt x="32413" y="22452"/>
                      <a:pt x="32403" y="22472"/>
                      <a:pt x="32393" y="22492"/>
                    </a:cubicBezTo>
                    <a:cubicBezTo>
                      <a:pt x="32383" y="22502"/>
                      <a:pt x="32373" y="22512"/>
                      <a:pt x="32353" y="22522"/>
                    </a:cubicBezTo>
                    <a:cubicBezTo>
                      <a:pt x="32353" y="22532"/>
                      <a:pt x="32343" y="22532"/>
                      <a:pt x="32333" y="22542"/>
                    </a:cubicBezTo>
                    <a:lnTo>
                      <a:pt x="32313" y="22542"/>
                    </a:lnTo>
                    <a:cubicBezTo>
                      <a:pt x="32303" y="22542"/>
                      <a:pt x="32293" y="22542"/>
                      <a:pt x="32283" y="22532"/>
                    </a:cubicBezTo>
                    <a:cubicBezTo>
                      <a:pt x="32263" y="22532"/>
                      <a:pt x="32253" y="22522"/>
                      <a:pt x="32243" y="22512"/>
                    </a:cubicBezTo>
                    <a:cubicBezTo>
                      <a:pt x="32223" y="22502"/>
                      <a:pt x="32213" y="22502"/>
                      <a:pt x="32203" y="22492"/>
                    </a:cubicBezTo>
                    <a:cubicBezTo>
                      <a:pt x="32203" y="22492"/>
                      <a:pt x="32203" y="22482"/>
                      <a:pt x="32193" y="22482"/>
                    </a:cubicBezTo>
                    <a:cubicBezTo>
                      <a:pt x="32193" y="22472"/>
                      <a:pt x="32193" y="22472"/>
                      <a:pt x="32183" y="22462"/>
                    </a:cubicBezTo>
                    <a:cubicBezTo>
                      <a:pt x="32173" y="22442"/>
                      <a:pt x="32173" y="22412"/>
                      <a:pt x="32163" y="22392"/>
                    </a:cubicBezTo>
                    <a:cubicBezTo>
                      <a:pt x="32173" y="22342"/>
                      <a:pt x="32183" y="22282"/>
                      <a:pt x="32193" y="22232"/>
                    </a:cubicBezTo>
                    <a:close/>
                    <a:moveTo>
                      <a:pt x="31734" y="19994"/>
                    </a:moveTo>
                    <a:cubicBezTo>
                      <a:pt x="31794" y="19994"/>
                      <a:pt x="31843" y="20004"/>
                      <a:pt x="31894" y="20004"/>
                    </a:cubicBezTo>
                    <a:cubicBezTo>
                      <a:pt x="31923" y="20014"/>
                      <a:pt x="31963" y="20024"/>
                      <a:pt x="31994" y="20034"/>
                    </a:cubicBezTo>
                    <a:cubicBezTo>
                      <a:pt x="32003" y="20044"/>
                      <a:pt x="32014" y="20044"/>
                      <a:pt x="32014" y="20044"/>
                    </a:cubicBezTo>
                    <a:cubicBezTo>
                      <a:pt x="32034" y="20064"/>
                      <a:pt x="32054" y="20074"/>
                      <a:pt x="32063" y="20094"/>
                    </a:cubicBezTo>
                    <a:cubicBezTo>
                      <a:pt x="32063" y="20104"/>
                      <a:pt x="32074" y="20114"/>
                      <a:pt x="32074" y="20114"/>
                    </a:cubicBezTo>
                    <a:lnTo>
                      <a:pt x="32103" y="20204"/>
                    </a:lnTo>
                    <a:cubicBezTo>
                      <a:pt x="32103" y="20224"/>
                      <a:pt x="32113" y="20254"/>
                      <a:pt x="32113" y="20274"/>
                    </a:cubicBezTo>
                    <a:cubicBezTo>
                      <a:pt x="32123" y="20303"/>
                      <a:pt x="32133" y="20334"/>
                      <a:pt x="32133" y="20363"/>
                    </a:cubicBezTo>
                    <a:cubicBezTo>
                      <a:pt x="32143" y="20394"/>
                      <a:pt x="32143" y="20423"/>
                      <a:pt x="32153" y="20454"/>
                    </a:cubicBezTo>
                    <a:lnTo>
                      <a:pt x="32183" y="20543"/>
                    </a:lnTo>
                    <a:cubicBezTo>
                      <a:pt x="32193" y="20574"/>
                      <a:pt x="32193" y="20614"/>
                      <a:pt x="32193" y="20643"/>
                    </a:cubicBezTo>
                    <a:cubicBezTo>
                      <a:pt x="32213" y="20703"/>
                      <a:pt x="32223" y="20763"/>
                      <a:pt x="32233" y="20823"/>
                    </a:cubicBezTo>
                    <a:cubicBezTo>
                      <a:pt x="32243" y="20843"/>
                      <a:pt x="32243" y="20853"/>
                      <a:pt x="32243" y="20873"/>
                    </a:cubicBezTo>
                    <a:cubicBezTo>
                      <a:pt x="32233" y="20883"/>
                      <a:pt x="32233" y="20893"/>
                      <a:pt x="32233" y="20903"/>
                    </a:cubicBezTo>
                    <a:cubicBezTo>
                      <a:pt x="32233" y="20973"/>
                      <a:pt x="32243" y="21033"/>
                      <a:pt x="32243" y="21093"/>
                    </a:cubicBezTo>
                    <a:cubicBezTo>
                      <a:pt x="32243" y="21153"/>
                      <a:pt x="32243" y="21213"/>
                      <a:pt x="32233" y="21263"/>
                    </a:cubicBezTo>
                    <a:cubicBezTo>
                      <a:pt x="32223" y="21333"/>
                      <a:pt x="32213" y="21393"/>
                      <a:pt x="32203" y="21453"/>
                    </a:cubicBezTo>
                    <a:cubicBezTo>
                      <a:pt x="32203" y="21513"/>
                      <a:pt x="32193" y="21573"/>
                      <a:pt x="32183" y="21633"/>
                    </a:cubicBezTo>
                    <a:cubicBezTo>
                      <a:pt x="32173" y="21762"/>
                      <a:pt x="32143" y="21893"/>
                      <a:pt x="32103" y="22022"/>
                    </a:cubicBezTo>
                    <a:cubicBezTo>
                      <a:pt x="32083" y="22082"/>
                      <a:pt x="32063" y="22152"/>
                      <a:pt x="32054" y="22222"/>
                    </a:cubicBezTo>
                    <a:cubicBezTo>
                      <a:pt x="32034" y="22292"/>
                      <a:pt x="32023" y="22352"/>
                      <a:pt x="31994" y="22412"/>
                    </a:cubicBezTo>
                    <a:cubicBezTo>
                      <a:pt x="31983" y="22442"/>
                      <a:pt x="31974" y="22472"/>
                      <a:pt x="31954" y="22492"/>
                    </a:cubicBezTo>
                    <a:cubicBezTo>
                      <a:pt x="31943" y="22492"/>
                      <a:pt x="31943" y="22502"/>
                      <a:pt x="31934" y="22502"/>
                    </a:cubicBezTo>
                    <a:cubicBezTo>
                      <a:pt x="31903" y="22512"/>
                      <a:pt x="31883" y="22522"/>
                      <a:pt x="31854" y="22522"/>
                    </a:cubicBezTo>
                    <a:lnTo>
                      <a:pt x="31834" y="22522"/>
                    </a:lnTo>
                    <a:cubicBezTo>
                      <a:pt x="31823" y="22522"/>
                      <a:pt x="31814" y="22532"/>
                      <a:pt x="31803" y="22532"/>
                    </a:cubicBezTo>
                    <a:lnTo>
                      <a:pt x="31794" y="22532"/>
                    </a:lnTo>
                    <a:cubicBezTo>
                      <a:pt x="31734" y="22542"/>
                      <a:pt x="31683" y="22552"/>
                      <a:pt x="31623" y="22562"/>
                    </a:cubicBezTo>
                    <a:lnTo>
                      <a:pt x="31284" y="22562"/>
                    </a:lnTo>
                    <a:cubicBezTo>
                      <a:pt x="31214" y="22552"/>
                      <a:pt x="31134" y="22522"/>
                      <a:pt x="31064" y="22492"/>
                    </a:cubicBezTo>
                    <a:cubicBezTo>
                      <a:pt x="31004" y="22472"/>
                      <a:pt x="30944" y="22442"/>
                      <a:pt x="30884" y="22402"/>
                    </a:cubicBezTo>
                    <a:cubicBezTo>
                      <a:pt x="30855" y="22392"/>
                      <a:pt x="30835" y="22372"/>
                      <a:pt x="30804" y="22352"/>
                    </a:cubicBezTo>
                    <a:cubicBezTo>
                      <a:pt x="30784" y="22342"/>
                      <a:pt x="30755" y="22322"/>
                      <a:pt x="30735" y="22302"/>
                    </a:cubicBezTo>
                    <a:cubicBezTo>
                      <a:pt x="30715" y="22292"/>
                      <a:pt x="30704" y="22282"/>
                      <a:pt x="30695" y="22272"/>
                    </a:cubicBezTo>
                    <a:cubicBezTo>
                      <a:pt x="30684" y="22262"/>
                      <a:pt x="30675" y="22252"/>
                      <a:pt x="30675" y="22242"/>
                    </a:cubicBezTo>
                    <a:cubicBezTo>
                      <a:pt x="30655" y="22232"/>
                      <a:pt x="30644" y="22222"/>
                      <a:pt x="30624" y="22212"/>
                    </a:cubicBezTo>
                    <a:cubicBezTo>
                      <a:pt x="30615" y="22202"/>
                      <a:pt x="30595" y="22202"/>
                      <a:pt x="30584" y="22202"/>
                    </a:cubicBezTo>
                    <a:lnTo>
                      <a:pt x="30584" y="22182"/>
                    </a:lnTo>
                    <a:cubicBezTo>
                      <a:pt x="30595" y="22172"/>
                      <a:pt x="30604" y="22162"/>
                      <a:pt x="30604" y="22152"/>
                    </a:cubicBezTo>
                    <a:cubicBezTo>
                      <a:pt x="30615" y="22122"/>
                      <a:pt x="30624" y="22092"/>
                      <a:pt x="30624" y="22062"/>
                    </a:cubicBezTo>
                    <a:cubicBezTo>
                      <a:pt x="30635" y="22022"/>
                      <a:pt x="30635" y="21972"/>
                      <a:pt x="30624" y="21933"/>
                    </a:cubicBezTo>
                    <a:cubicBezTo>
                      <a:pt x="30615" y="21913"/>
                      <a:pt x="30604" y="21893"/>
                      <a:pt x="30584" y="21882"/>
                    </a:cubicBezTo>
                    <a:cubicBezTo>
                      <a:pt x="30595" y="21873"/>
                      <a:pt x="30604" y="21873"/>
                      <a:pt x="30615" y="21862"/>
                    </a:cubicBezTo>
                    <a:cubicBezTo>
                      <a:pt x="30615" y="21853"/>
                      <a:pt x="30624" y="21842"/>
                      <a:pt x="30635" y="21833"/>
                    </a:cubicBezTo>
                    <a:cubicBezTo>
                      <a:pt x="30644" y="21822"/>
                      <a:pt x="30644" y="21802"/>
                      <a:pt x="30655" y="21793"/>
                    </a:cubicBezTo>
                    <a:cubicBezTo>
                      <a:pt x="30655" y="21762"/>
                      <a:pt x="30664" y="21742"/>
                      <a:pt x="30664" y="21722"/>
                    </a:cubicBezTo>
                    <a:cubicBezTo>
                      <a:pt x="30664" y="21682"/>
                      <a:pt x="30675" y="21653"/>
                      <a:pt x="30664" y="21622"/>
                    </a:cubicBezTo>
                    <a:cubicBezTo>
                      <a:pt x="30695" y="21582"/>
                      <a:pt x="30715" y="21553"/>
                      <a:pt x="30724" y="21502"/>
                    </a:cubicBezTo>
                    <a:cubicBezTo>
                      <a:pt x="30735" y="21473"/>
                      <a:pt x="30735" y="21433"/>
                      <a:pt x="30724" y="21403"/>
                    </a:cubicBezTo>
                    <a:cubicBezTo>
                      <a:pt x="30724" y="21373"/>
                      <a:pt x="30715" y="21353"/>
                      <a:pt x="30715" y="21323"/>
                    </a:cubicBezTo>
                    <a:cubicBezTo>
                      <a:pt x="30704" y="21263"/>
                      <a:pt x="30704" y="21213"/>
                      <a:pt x="30715" y="21153"/>
                    </a:cubicBezTo>
                    <a:cubicBezTo>
                      <a:pt x="30715" y="21093"/>
                      <a:pt x="30715" y="21033"/>
                      <a:pt x="30724" y="20973"/>
                    </a:cubicBezTo>
                    <a:lnTo>
                      <a:pt x="30724" y="20943"/>
                    </a:lnTo>
                    <a:cubicBezTo>
                      <a:pt x="30735" y="20923"/>
                      <a:pt x="30735" y="20903"/>
                      <a:pt x="30744" y="20893"/>
                    </a:cubicBezTo>
                    <a:cubicBezTo>
                      <a:pt x="30755" y="20853"/>
                      <a:pt x="30764" y="20823"/>
                      <a:pt x="30775" y="20793"/>
                    </a:cubicBezTo>
                    <a:cubicBezTo>
                      <a:pt x="30775" y="20783"/>
                      <a:pt x="30784" y="20773"/>
                      <a:pt x="30795" y="20763"/>
                    </a:cubicBezTo>
                    <a:cubicBezTo>
                      <a:pt x="30795" y="20743"/>
                      <a:pt x="30804" y="20734"/>
                      <a:pt x="30815" y="20714"/>
                    </a:cubicBezTo>
                    <a:cubicBezTo>
                      <a:pt x="30844" y="20683"/>
                      <a:pt x="30884" y="20654"/>
                      <a:pt x="30914" y="20623"/>
                    </a:cubicBezTo>
                    <a:cubicBezTo>
                      <a:pt x="30944" y="20583"/>
                      <a:pt x="30974" y="20534"/>
                      <a:pt x="31004" y="20494"/>
                    </a:cubicBezTo>
                    <a:cubicBezTo>
                      <a:pt x="31024" y="20463"/>
                      <a:pt x="31034" y="20434"/>
                      <a:pt x="31034" y="20403"/>
                    </a:cubicBezTo>
                    <a:cubicBezTo>
                      <a:pt x="31044" y="20374"/>
                      <a:pt x="31044" y="20354"/>
                      <a:pt x="31054" y="20323"/>
                    </a:cubicBezTo>
                    <a:lnTo>
                      <a:pt x="31054" y="20244"/>
                    </a:lnTo>
                    <a:cubicBezTo>
                      <a:pt x="31064" y="20224"/>
                      <a:pt x="31064" y="20194"/>
                      <a:pt x="31064" y="20174"/>
                    </a:cubicBezTo>
                    <a:cubicBezTo>
                      <a:pt x="31064" y="20164"/>
                      <a:pt x="31064" y="20154"/>
                      <a:pt x="31074" y="20144"/>
                    </a:cubicBezTo>
                    <a:cubicBezTo>
                      <a:pt x="31094" y="20144"/>
                      <a:pt x="31104" y="20144"/>
                      <a:pt x="31124" y="20124"/>
                    </a:cubicBezTo>
                    <a:cubicBezTo>
                      <a:pt x="31144" y="20114"/>
                      <a:pt x="31164" y="20094"/>
                      <a:pt x="31184" y="20074"/>
                    </a:cubicBezTo>
                    <a:cubicBezTo>
                      <a:pt x="31194" y="20074"/>
                      <a:pt x="31194" y="20064"/>
                      <a:pt x="31204" y="20064"/>
                    </a:cubicBezTo>
                    <a:cubicBezTo>
                      <a:pt x="31234" y="20054"/>
                      <a:pt x="31264" y="20044"/>
                      <a:pt x="31294" y="20044"/>
                    </a:cubicBezTo>
                    <a:cubicBezTo>
                      <a:pt x="31324" y="20034"/>
                      <a:pt x="31354" y="20034"/>
                      <a:pt x="31374" y="20024"/>
                    </a:cubicBezTo>
                    <a:cubicBezTo>
                      <a:pt x="31414" y="20024"/>
                      <a:pt x="31444" y="20024"/>
                      <a:pt x="31484" y="20014"/>
                    </a:cubicBezTo>
                    <a:cubicBezTo>
                      <a:pt x="31514" y="20014"/>
                      <a:pt x="31534" y="20004"/>
                      <a:pt x="31564" y="20004"/>
                    </a:cubicBezTo>
                    <a:cubicBezTo>
                      <a:pt x="31603" y="19994"/>
                      <a:pt x="31654" y="19994"/>
                      <a:pt x="31694" y="19994"/>
                    </a:cubicBezTo>
                    <a:close/>
                    <a:moveTo>
                      <a:pt x="29585" y="22262"/>
                    </a:moveTo>
                    <a:lnTo>
                      <a:pt x="29645" y="22292"/>
                    </a:lnTo>
                    <a:cubicBezTo>
                      <a:pt x="29695" y="22312"/>
                      <a:pt x="29755" y="22322"/>
                      <a:pt x="29805" y="22332"/>
                    </a:cubicBezTo>
                    <a:cubicBezTo>
                      <a:pt x="29875" y="22352"/>
                      <a:pt x="29945" y="22372"/>
                      <a:pt x="30025" y="22392"/>
                    </a:cubicBezTo>
                    <a:cubicBezTo>
                      <a:pt x="30065" y="22392"/>
                      <a:pt x="30105" y="22402"/>
                      <a:pt x="30155" y="22412"/>
                    </a:cubicBezTo>
                    <a:lnTo>
                      <a:pt x="30205" y="22412"/>
                    </a:lnTo>
                    <a:cubicBezTo>
                      <a:pt x="30235" y="22422"/>
                      <a:pt x="30265" y="22422"/>
                      <a:pt x="30295" y="22422"/>
                    </a:cubicBezTo>
                    <a:cubicBezTo>
                      <a:pt x="30305" y="22412"/>
                      <a:pt x="30315" y="22412"/>
                      <a:pt x="30315" y="22412"/>
                    </a:cubicBezTo>
                    <a:cubicBezTo>
                      <a:pt x="30335" y="22412"/>
                      <a:pt x="30345" y="22402"/>
                      <a:pt x="30365" y="22392"/>
                    </a:cubicBezTo>
                    <a:cubicBezTo>
                      <a:pt x="30375" y="22392"/>
                      <a:pt x="30395" y="22382"/>
                      <a:pt x="30404" y="22372"/>
                    </a:cubicBezTo>
                    <a:cubicBezTo>
                      <a:pt x="30424" y="22362"/>
                      <a:pt x="30435" y="22352"/>
                      <a:pt x="30455" y="22342"/>
                    </a:cubicBezTo>
                    <a:lnTo>
                      <a:pt x="30455" y="22392"/>
                    </a:lnTo>
                    <a:cubicBezTo>
                      <a:pt x="30455" y="22422"/>
                      <a:pt x="30444" y="22442"/>
                      <a:pt x="30435" y="22462"/>
                    </a:cubicBezTo>
                    <a:cubicBezTo>
                      <a:pt x="30435" y="22472"/>
                      <a:pt x="30424" y="22482"/>
                      <a:pt x="30424" y="22492"/>
                    </a:cubicBezTo>
                    <a:lnTo>
                      <a:pt x="30375" y="22542"/>
                    </a:lnTo>
                    <a:cubicBezTo>
                      <a:pt x="30355" y="22552"/>
                      <a:pt x="30345" y="22562"/>
                      <a:pt x="30335" y="22562"/>
                    </a:cubicBezTo>
                    <a:cubicBezTo>
                      <a:pt x="30295" y="22582"/>
                      <a:pt x="30265" y="22582"/>
                      <a:pt x="30225" y="22592"/>
                    </a:cubicBezTo>
                    <a:cubicBezTo>
                      <a:pt x="30198" y="22592"/>
                      <a:pt x="30171" y="22596"/>
                      <a:pt x="30148" y="22596"/>
                    </a:cubicBezTo>
                    <a:cubicBezTo>
                      <a:pt x="30136" y="22596"/>
                      <a:pt x="30125" y="22595"/>
                      <a:pt x="30115" y="22592"/>
                    </a:cubicBezTo>
                    <a:cubicBezTo>
                      <a:pt x="30065" y="22592"/>
                      <a:pt x="30025" y="22592"/>
                      <a:pt x="29975" y="22582"/>
                    </a:cubicBezTo>
                    <a:cubicBezTo>
                      <a:pt x="29915" y="22572"/>
                      <a:pt x="29855" y="22562"/>
                      <a:pt x="29795" y="22542"/>
                    </a:cubicBezTo>
                    <a:cubicBezTo>
                      <a:pt x="29755" y="22522"/>
                      <a:pt x="29715" y="22502"/>
                      <a:pt x="29675" y="22472"/>
                    </a:cubicBezTo>
                    <a:lnTo>
                      <a:pt x="29625" y="22422"/>
                    </a:lnTo>
                    <a:cubicBezTo>
                      <a:pt x="29616" y="22412"/>
                      <a:pt x="29605" y="22392"/>
                      <a:pt x="29605" y="22372"/>
                    </a:cubicBezTo>
                    <a:cubicBezTo>
                      <a:pt x="29596" y="22362"/>
                      <a:pt x="29596" y="22342"/>
                      <a:pt x="29585" y="22322"/>
                    </a:cubicBezTo>
                    <a:lnTo>
                      <a:pt x="29585" y="22262"/>
                    </a:lnTo>
                    <a:close/>
                    <a:moveTo>
                      <a:pt x="31963" y="22662"/>
                    </a:moveTo>
                    <a:cubicBezTo>
                      <a:pt x="31954" y="22672"/>
                      <a:pt x="31954" y="22672"/>
                      <a:pt x="31954" y="22682"/>
                    </a:cubicBezTo>
                    <a:cubicBezTo>
                      <a:pt x="31954" y="22682"/>
                      <a:pt x="31954" y="22672"/>
                      <a:pt x="31943" y="22672"/>
                    </a:cubicBezTo>
                    <a:cubicBezTo>
                      <a:pt x="31954" y="22672"/>
                      <a:pt x="31954" y="22662"/>
                      <a:pt x="31963" y="22662"/>
                    </a:cubicBezTo>
                    <a:close/>
                    <a:moveTo>
                      <a:pt x="29136" y="18105"/>
                    </a:moveTo>
                    <a:cubicBezTo>
                      <a:pt x="29156" y="18116"/>
                      <a:pt x="29176" y="18125"/>
                      <a:pt x="29196" y="18145"/>
                    </a:cubicBezTo>
                    <a:cubicBezTo>
                      <a:pt x="29285" y="18196"/>
                      <a:pt x="29365" y="18256"/>
                      <a:pt x="29456" y="18316"/>
                    </a:cubicBezTo>
                    <a:cubicBezTo>
                      <a:pt x="29496" y="18345"/>
                      <a:pt x="29545" y="18365"/>
                      <a:pt x="29585" y="18395"/>
                    </a:cubicBezTo>
                    <a:cubicBezTo>
                      <a:pt x="29625" y="18425"/>
                      <a:pt x="29675" y="18455"/>
                      <a:pt x="29715" y="18485"/>
                    </a:cubicBezTo>
                    <a:cubicBezTo>
                      <a:pt x="29755" y="18505"/>
                      <a:pt x="29795" y="18535"/>
                      <a:pt x="29835" y="18555"/>
                    </a:cubicBezTo>
                    <a:cubicBezTo>
                      <a:pt x="29875" y="18575"/>
                      <a:pt x="29915" y="18605"/>
                      <a:pt x="29955" y="18625"/>
                    </a:cubicBezTo>
                    <a:cubicBezTo>
                      <a:pt x="29995" y="18655"/>
                      <a:pt x="30025" y="18675"/>
                      <a:pt x="30065" y="18695"/>
                    </a:cubicBezTo>
                    <a:cubicBezTo>
                      <a:pt x="30095" y="18715"/>
                      <a:pt x="30135" y="18735"/>
                      <a:pt x="30175" y="18755"/>
                    </a:cubicBezTo>
                    <a:cubicBezTo>
                      <a:pt x="30205" y="18775"/>
                      <a:pt x="30245" y="18795"/>
                      <a:pt x="30285" y="18815"/>
                    </a:cubicBezTo>
                    <a:lnTo>
                      <a:pt x="30275" y="18825"/>
                    </a:lnTo>
                    <a:cubicBezTo>
                      <a:pt x="30215" y="18885"/>
                      <a:pt x="30155" y="18945"/>
                      <a:pt x="30105" y="19005"/>
                    </a:cubicBezTo>
                    <a:cubicBezTo>
                      <a:pt x="30045" y="19075"/>
                      <a:pt x="29985" y="19144"/>
                      <a:pt x="29935" y="19224"/>
                    </a:cubicBezTo>
                    <a:cubicBezTo>
                      <a:pt x="29905" y="19255"/>
                      <a:pt x="29885" y="19295"/>
                      <a:pt x="29865" y="19324"/>
                    </a:cubicBezTo>
                    <a:cubicBezTo>
                      <a:pt x="29865" y="19344"/>
                      <a:pt x="29855" y="19364"/>
                      <a:pt x="29845" y="19384"/>
                    </a:cubicBezTo>
                    <a:lnTo>
                      <a:pt x="29835" y="19384"/>
                    </a:lnTo>
                    <a:cubicBezTo>
                      <a:pt x="29815" y="19404"/>
                      <a:pt x="29795" y="19415"/>
                      <a:pt x="29765" y="19435"/>
                    </a:cubicBezTo>
                    <a:cubicBezTo>
                      <a:pt x="29755" y="19444"/>
                      <a:pt x="29745" y="19464"/>
                      <a:pt x="29725" y="19484"/>
                    </a:cubicBezTo>
                    <a:cubicBezTo>
                      <a:pt x="29715" y="19504"/>
                      <a:pt x="29695" y="19524"/>
                      <a:pt x="29675" y="19544"/>
                    </a:cubicBezTo>
                    <a:cubicBezTo>
                      <a:pt x="29656" y="19564"/>
                      <a:pt x="29636" y="19594"/>
                      <a:pt x="29616" y="19614"/>
                    </a:cubicBezTo>
                    <a:lnTo>
                      <a:pt x="29525" y="19734"/>
                    </a:lnTo>
                    <a:cubicBezTo>
                      <a:pt x="29496" y="19774"/>
                      <a:pt x="29476" y="19814"/>
                      <a:pt x="29445" y="19854"/>
                    </a:cubicBezTo>
                    <a:cubicBezTo>
                      <a:pt x="29425" y="19874"/>
                      <a:pt x="29416" y="19894"/>
                      <a:pt x="29396" y="19914"/>
                    </a:cubicBezTo>
                    <a:cubicBezTo>
                      <a:pt x="29376" y="19954"/>
                      <a:pt x="29365" y="19984"/>
                      <a:pt x="29345" y="20024"/>
                    </a:cubicBezTo>
                    <a:cubicBezTo>
                      <a:pt x="29336" y="20074"/>
                      <a:pt x="29316" y="20114"/>
                      <a:pt x="29296" y="20164"/>
                    </a:cubicBezTo>
                    <a:cubicBezTo>
                      <a:pt x="29285" y="20204"/>
                      <a:pt x="29276" y="20254"/>
                      <a:pt x="29265" y="20294"/>
                    </a:cubicBezTo>
                    <a:cubicBezTo>
                      <a:pt x="29256" y="20343"/>
                      <a:pt x="29256" y="20403"/>
                      <a:pt x="29245" y="20454"/>
                    </a:cubicBezTo>
                    <a:cubicBezTo>
                      <a:pt x="29236" y="20563"/>
                      <a:pt x="29236" y="20674"/>
                      <a:pt x="29256" y="20773"/>
                    </a:cubicBezTo>
                    <a:cubicBezTo>
                      <a:pt x="29265" y="20813"/>
                      <a:pt x="29276" y="20843"/>
                      <a:pt x="29285" y="20873"/>
                    </a:cubicBezTo>
                    <a:cubicBezTo>
                      <a:pt x="29245" y="20913"/>
                      <a:pt x="29205" y="20943"/>
                      <a:pt x="29176" y="20983"/>
                    </a:cubicBezTo>
                    <a:cubicBezTo>
                      <a:pt x="29146" y="21003"/>
                      <a:pt x="29126" y="21023"/>
                      <a:pt x="29106" y="21043"/>
                    </a:cubicBezTo>
                    <a:cubicBezTo>
                      <a:pt x="29076" y="21073"/>
                      <a:pt x="29056" y="21093"/>
                      <a:pt x="29026" y="21113"/>
                    </a:cubicBezTo>
                    <a:cubicBezTo>
                      <a:pt x="28976" y="21153"/>
                      <a:pt x="28926" y="21203"/>
                      <a:pt x="28876" y="21243"/>
                    </a:cubicBezTo>
                    <a:cubicBezTo>
                      <a:pt x="28836" y="21293"/>
                      <a:pt x="28796" y="21323"/>
                      <a:pt x="28746" y="21363"/>
                    </a:cubicBezTo>
                    <a:cubicBezTo>
                      <a:pt x="28716" y="21383"/>
                      <a:pt x="28686" y="21403"/>
                      <a:pt x="28646" y="21423"/>
                    </a:cubicBezTo>
                    <a:lnTo>
                      <a:pt x="28526" y="21513"/>
                    </a:lnTo>
                    <a:cubicBezTo>
                      <a:pt x="28426" y="21582"/>
                      <a:pt x="28317" y="21642"/>
                      <a:pt x="28206" y="21713"/>
                    </a:cubicBezTo>
                    <a:cubicBezTo>
                      <a:pt x="28106" y="21782"/>
                      <a:pt x="28006" y="21862"/>
                      <a:pt x="27887" y="21922"/>
                    </a:cubicBezTo>
                    <a:cubicBezTo>
                      <a:pt x="27837" y="21953"/>
                      <a:pt x="27777" y="21972"/>
                      <a:pt x="27727" y="22002"/>
                    </a:cubicBezTo>
                    <a:lnTo>
                      <a:pt x="27547" y="22092"/>
                    </a:lnTo>
                    <a:cubicBezTo>
                      <a:pt x="27427" y="22152"/>
                      <a:pt x="27317" y="22212"/>
                      <a:pt x="27198" y="22282"/>
                    </a:cubicBezTo>
                    <a:cubicBezTo>
                      <a:pt x="27107" y="22342"/>
                      <a:pt x="27018" y="22402"/>
                      <a:pt x="26918" y="22452"/>
                    </a:cubicBezTo>
                    <a:cubicBezTo>
                      <a:pt x="26818" y="22502"/>
                      <a:pt x="26708" y="22542"/>
                      <a:pt x="26608" y="22582"/>
                    </a:cubicBezTo>
                    <a:cubicBezTo>
                      <a:pt x="26508" y="22622"/>
                      <a:pt x="26408" y="22662"/>
                      <a:pt x="26308" y="22712"/>
                    </a:cubicBezTo>
                    <a:cubicBezTo>
                      <a:pt x="26218" y="22752"/>
                      <a:pt x="26118" y="22801"/>
                      <a:pt x="26019" y="22832"/>
                    </a:cubicBezTo>
                    <a:cubicBezTo>
                      <a:pt x="25948" y="22861"/>
                      <a:pt x="25888" y="22881"/>
                      <a:pt x="25819" y="22901"/>
                    </a:cubicBezTo>
                    <a:cubicBezTo>
                      <a:pt x="25788" y="22921"/>
                      <a:pt x="25759" y="22932"/>
                      <a:pt x="25719" y="22941"/>
                    </a:cubicBezTo>
                    <a:lnTo>
                      <a:pt x="25719" y="22921"/>
                    </a:lnTo>
                    <a:cubicBezTo>
                      <a:pt x="25708" y="22801"/>
                      <a:pt x="25708" y="22682"/>
                      <a:pt x="25699" y="22552"/>
                    </a:cubicBezTo>
                    <a:lnTo>
                      <a:pt x="25719" y="22552"/>
                    </a:lnTo>
                    <a:cubicBezTo>
                      <a:pt x="25779" y="22522"/>
                      <a:pt x="25848" y="22502"/>
                      <a:pt x="25908" y="22472"/>
                    </a:cubicBezTo>
                    <a:cubicBezTo>
                      <a:pt x="25939" y="22462"/>
                      <a:pt x="25979" y="22452"/>
                      <a:pt x="26008" y="22442"/>
                    </a:cubicBezTo>
                    <a:cubicBezTo>
                      <a:pt x="26039" y="22432"/>
                      <a:pt x="26068" y="22432"/>
                      <a:pt x="26088" y="22422"/>
                    </a:cubicBezTo>
                    <a:cubicBezTo>
                      <a:pt x="26158" y="22402"/>
                      <a:pt x="26218" y="22382"/>
                      <a:pt x="26278" y="22362"/>
                    </a:cubicBezTo>
                    <a:cubicBezTo>
                      <a:pt x="26338" y="22342"/>
                      <a:pt x="26408" y="22312"/>
                      <a:pt x="26468" y="22282"/>
                    </a:cubicBezTo>
                    <a:cubicBezTo>
                      <a:pt x="26538" y="22262"/>
                      <a:pt x="26598" y="22232"/>
                      <a:pt x="26658" y="22202"/>
                    </a:cubicBezTo>
                    <a:cubicBezTo>
                      <a:pt x="26778" y="22142"/>
                      <a:pt x="26887" y="22082"/>
                      <a:pt x="27007" y="22032"/>
                    </a:cubicBezTo>
                    <a:cubicBezTo>
                      <a:pt x="27138" y="21982"/>
                      <a:pt x="27267" y="21922"/>
                      <a:pt x="27387" y="21873"/>
                    </a:cubicBezTo>
                    <a:cubicBezTo>
                      <a:pt x="27507" y="21813"/>
                      <a:pt x="27627" y="21753"/>
                      <a:pt x="27737" y="21682"/>
                    </a:cubicBezTo>
                    <a:cubicBezTo>
                      <a:pt x="27857" y="21622"/>
                      <a:pt x="27957" y="21553"/>
                      <a:pt x="28066" y="21473"/>
                    </a:cubicBezTo>
                    <a:cubicBezTo>
                      <a:pt x="28166" y="21403"/>
                      <a:pt x="28266" y="21333"/>
                      <a:pt x="28377" y="21263"/>
                    </a:cubicBezTo>
                    <a:cubicBezTo>
                      <a:pt x="28426" y="21233"/>
                      <a:pt x="28486" y="21193"/>
                      <a:pt x="28536" y="21163"/>
                    </a:cubicBezTo>
                    <a:cubicBezTo>
                      <a:pt x="28606" y="21133"/>
                      <a:pt x="28666" y="21093"/>
                      <a:pt x="28726" y="21063"/>
                    </a:cubicBezTo>
                    <a:cubicBezTo>
                      <a:pt x="28756" y="21053"/>
                      <a:pt x="28766" y="21023"/>
                      <a:pt x="28746" y="20993"/>
                    </a:cubicBezTo>
                    <a:cubicBezTo>
                      <a:pt x="28736" y="20973"/>
                      <a:pt x="28726" y="20963"/>
                      <a:pt x="28706" y="20963"/>
                    </a:cubicBezTo>
                    <a:cubicBezTo>
                      <a:pt x="28696" y="20963"/>
                      <a:pt x="28686" y="20973"/>
                      <a:pt x="28676" y="20973"/>
                    </a:cubicBezTo>
                    <a:cubicBezTo>
                      <a:pt x="28556" y="21033"/>
                      <a:pt x="28426" y="21093"/>
                      <a:pt x="28306" y="21153"/>
                    </a:cubicBezTo>
                    <a:cubicBezTo>
                      <a:pt x="28257" y="21183"/>
                      <a:pt x="28206" y="21223"/>
                      <a:pt x="28146" y="21253"/>
                    </a:cubicBezTo>
                    <a:cubicBezTo>
                      <a:pt x="28097" y="21293"/>
                      <a:pt x="28037" y="21333"/>
                      <a:pt x="27977" y="21373"/>
                    </a:cubicBezTo>
                    <a:cubicBezTo>
                      <a:pt x="27867" y="21443"/>
                      <a:pt x="27767" y="21513"/>
                      <a:pt x="27657" y="21573"/>
                    </a:cubicBezTo>
                    <a:cubicBezTo>
                      <a:pt x="27537" y="21642"/>
                      <a:pt x="27417" y="21702"/>
                      <a:pt x="27297" y="21762"/>
                    </a:cubicBezTo>
                    <a:cubicBezTo>
                      <a:pt x="27178" y="21813"/>
                      <a:pt x="27058" y="21862"/>
                      <a:pt x="26938" y="21922"/>
                    </a:cubicBezTo>
                    <a:cubicBezTo>
                      <a:pt x="26827" y="21982"/>
                      <a:pt x="26708" y="22032"/>
                      <a:pt x="26598" y="22092"/>
                    </a:cubicBezTo>
                    <a:cubicBezTo>
                      <a:pt x="26528" y="22122"/>
                      <a:pt x="26458" y="22162"/>
                      <a:pt x="26398" y="22192"/>
                    </a:cubicBezTo>
                    <a:cubicBezTo>
                      <a:pt x="26338" y="22212"/>
                      <a:pt x="26278" y="22242"/>
                      <a:pt x="26218" y="22262"/>
                    </a:cubicBezTo>
                    <a:cubicBezTo>
                      <a:pt x="26178" y="22272"/>
                      <a:pt x="26138" y="22292"/>
                      <a:pt x="26088" y="22302"/>
                    </a:cubicBezTo>
                    <a:cubicBezTo>
                      <a:pt x="26048" y="22322"/>
                      <a:pt x="25999" y="22332"/>
                      <a:pt x="25959" y="22342"/>
                    </a:cubicBezTo>
                    <a:cubicBezTo>
                      <a:pt x="25868" y="22372"/>
                      <a:pt x="25788" y="22412"/>
                      <a:pt x="25699" y="22442"/>
                    </a:cubicBezTo>
                    <a:cubicBezTo>
                      <a:pt x="25699" y="22352"/>
                      <a:pt x="25688" y="22262"/>
                      <a:pt x="25688" y="22182"/>
                    </a:cubicBezTo>
                    <a:cubicBezTo>
                      <a:pt x="25688" y="22042"/>
                      <a:pt x="25688" y="21913"/>
                      <a:pt x="25679" y="21782"/>
                    </a:cubicBezTo>
                    <a:lnTo>
                      <a:pt x="25679" y="21413"/>
                    </a:lnTo>
                    <a:lnTo>
                      <a:pt x="25679" y="21033"/>
                    </a:lnTo>
                    <a:cubicBezTo>
                      <a:pt x="25688" y="20913"/>
                      <a:pt x="25688" y="20783"/>
                      <a:pt x="25699" y="20654"/>
                    </a:cubicBezTo>
                    <a:lnTo>
                      <a:pt x="25699" y="20503"/>
                    </a:lnTo>
                    <a:cubicBezTo>
                      <a:pt x="25739" y="20494"/>
                      <a:pt x="25788" y="20494"/>
                      <a:pt x="25828" y="20483"/>
                    </a:cubicBezTo>
                    <a:cubicBezTo>
                      <a:pt x="25899" y="20474"/>
                      <a:pt x="25959" y="20463"/>
                      <a:pt x="26028" y="20434"/>
                    </a:cubicBezTo>
                    <a:cubicBezTo>
                      <a:pt x="26108" y="20414"/>
                      <a:pt x="26178" y="20383"/>
                      <a:pt x="26248" y="20354"/>
                    </a:cubicBezTo>
                    <a:cubicBezTo>
                      <a:pt x="26308" y="20334"/>
                      <a:pt x="26368" y="20303"/>
                      <a:pt x="26418" y="20274"/>
                    </a:cubicBezTo>
                    <a:cubicBezTo>
                      <a:pt x="26488" y="20244"/>
                      <a:pt x="26558" y="20204"/>
                      <a:pt x="26618" y="20164"/>
                    </a:cubicBezTo>
                    <a:cubicBezTo>
                      <a:pt x="26678" y="20134"/>
                      <a:pt x="26748" y="20094"/>
                      <a:pt x="26807" y="20064"/>
                    </a:cubicBezTo>
                    <a:cubicBezTo>
                      <a:pt x="26867" y="20024"/>
                      <a:pt x="26938" y="19984"/>
                      <a:pt x="26998" y="19954"/>
                    </a:cubicBezTo>
                    <a:lnTo>
                      <a:pt x="27207" y="19864"/>
                    </a:lnTo>
                    <a:cubicBezTo>
                      <a:pt x="27277" y="19834"/>
                      <a:pt x="27337" y="19794"/>
                      <a:pt x="27407" y="19754"/>
                    </a:cubicBezTo>
                    <a:cubicBezTo>
                      <a:pt x="27477" y="19714"/>
                      <a:pt x="27547" y="19654"/>
                      <a:pt x="27617" y="19604"/>
                    </a:cubicBezTo>
                    <a:cubicBezTo>
                      <a:pt x="27737" y="19515"/>
                      <a:pt x="27867" y="19424"/>
                      <a:pt x="27977" y="19335"/>
                    </a:cubicBezTo>
                    <a:cubicBezTo>
                      <a:pt x="28097" y="19224"/>
                      <a:pt x="28217" y="19124"/>
                      <a:pt x="28326" y="19015"/>
                    </a:cubicBezTo>
                    <a:cubicBezTo>
                      <a:pt x="28446" y="18915"/>
                      <a:pt x="28556" y="18815"/>
                      <a:pt x="28666" y="18705"/>
                    </a:cubicBezTo>
                    <a:lnTo>
                      <a:pt x="28786" y="18555"/>
                    </a:lnTo>
                    <a:cubicBezTo>
                      <a:pt x="28846" y="18495"/>
                      <a:pt x="28896" y="18435"/>
                      <a:pt x="28936" y="18375"/>
                    </a:cubicBezTo>
                    <a:cubicBezTo>
                      <a:pt x="29006" y="18285"/>
                      <a:pt x="29066" y="18196"/>
                      <a:pt x="29136" y="18105"/>
                    </a:cubicBezTo>
                    <a:close/>
                    <a:moveTo>
                      <a:pt x="29685" y="22632"/>
                    </a:moveTo>
                    <a:lnTo>
                      <a:pt x="29685" y="22632"/>
                    </a:lnTo>
                    <a:cubicBezTo>
                      <a:pt x="29725" y="22652"/>
                      <a:pt x="29775" y="22672"/>
                      <a:pt x="29815" y="22692"/>
                    </a:cubicBezTo>
                    <a:cubicBezTo>
                      <a:pt x="29845" y="22701"/>
                      <a:pt x="29875" y="22712"/>
                      <a:pt x="29915" y="22721"/>
                    </a:cubicBezTo>
                    <a:cubicBezTo>
                      <a:pt x="29945" y="22721"/>
                      <a:pt x="29985" y="22732"/>
                      <a:pt x="30025" y="22732"/>
                    </a:cubicBezTo>
                    <a:cubicBezTo>
                      <a:pt x="30095" y="22741"/>
                      <a:pt x="30155" y="22752"/>
                      <a:pt x="30225" y="22752"/>
                    </a:cubicBezTo>
                    <a:cubicBezTo>
                      <a:pt x="30265" y="22741"/>
                      <a:pt x="30295" y="22741"/>
                      <a:pt x="30335" y="22732"/>
                    </a:cubicBezTo>
                    <a:cubicBezTo>
                      <a:pt x="30365" y="22721"/>
                      <a:pt x="30395" y="22712"/>
                      <a:pt x="30435" y="22701"/>
                    </a:cubicBezTo>
                    <a:cubicBezTo>
                      <a:pt x="30444" y="22692"/>
                      <a:pt x="30455" y="22682"/>
                      <a:pt x="30475" y="22672"/>
                    </a:cubicBezTo>
                    <a:lnTo>
                      <a:pt x="30475" y="22692"/>
                    </a:lnTo>
                    <a:cubicBezTo>
                      <a:pt x="30475" y="22732"/>
                      <a:pt x="30484" y="22772"/>
                      <a:pt x="30484" y="22801"/>
                    </a:cubicBezTo>
                    <a:cubicBezTo>
                      <a:pt x="30475" y="22821"/>
                      <a:pt x="30475" y="22832"/>
                      <a:pt x="30464" y="22841"/>
                    </a:cubicBezTo>
                    <a:cubicBezTo>
                      <a:pt x="30455" y="22872"/>
                      <a:pt x="30444" y="22901"/>
                      <a:pt x="30424" y="22932"/>
                    </a:cubicBezTo>
                    <a:cubicBezTo>
                      <a:pt x="30404" y="22941"/>
                      <a:pt x="30395" y="22961"/>
                      <a:pt x="30375" y="22972"/>
                    </a:cubicBezTo>
                    <a:cubicBezTo>
                      <a:pt x="30365" y="22981"/>
                      <a:pt x="30355" y="22992"/>
                      <a:pt x="30345" y="22992"/>
                    </a:cubicBezTo>
                    <a:cubicBezTo>
                      <a:pt x="30335" y="22992"/>
                      <a:pt x="30325" y="23001"/>
                      <a:pt x="30315" y="23001"/>
                    </a:cubicBezTo>
                    <a:lnTo>
                      <a:pt x="30095" y="23001"/>
                    </a:lnTo>
                    <a:cubicBezTo>
                      <a:pt x="30045" y="22992"/>
                      <a:pt x="30005" y="22981"/>
                      <a:pt x="29965" y="22961"/>
                    </a:cubicBezTo>
                    <a:cubicBezTo>
                      <a:pt x="29935" y="22952"/>
                      <a:pt x="29915" y="22941"/>
                      <a:pt x="29895" y="22932"/>
                    </a:cubicBezTo>
                    <a:cubicBezTo>
                      <a:pt x="29865" y="22921"/>
                      <a:pt x="29835" y="22901"/>
                      <a:pt x="29805" y="22881"/>
                    </a:cubicBezTo>
                    <a:lnTo>
                      <a:pt x="29745" y="22821"/>
                    </a:lnTo>
                    <a:lnTo>
                      <a:pt x="29715" y="22761"/>
                    </a:lnTo>
                    <a:cubicBezTo>
                      <a:pt x="29705" y="22741"/>
                      <a:pt x="29695" y="22721"/>
                      <a:pt x="29695" y="22692"/>
                    </a:cubicBezTo>
                    <a:cubicBezTo>
                      <a:pt x="29685" y="22672"/>
                      <a:pt x="29685" y="22652"/>
                      <a:pt x="29685" y="22632"/>
                    </a:cubicBezTo>
                    <a:close/>
                    <a:moveTo>
                      <a:pt x="8343" y="13879"/>
                    </a:moveTo>
                    <a:cubicBezTo>
                      <a:pt x="8343" y="13919"/>
                      <a:pt x="8353" y="13949"/>
                      <a:pt x="8363" y="13979"/>
                    </a:cubicBezTo>
                    <a:cubicBezTo>
                      <a:pt x="8393" y="14119"/>
                      <a:pt x="8433" y="14259"/>
                      <a:pt x="8473" y="14399"/>
                    </a:cubicBezTo>
                    <a:cubicBezTo>
                      <a:pt x="8493" y="14459"/>
                      <a:pt x="8503" y="14508"/>
                      <a:pt x="8523" y="14568"/>
                    </a:cubicBezTo>
                    <a:cubicBezTo>
                      <a:pt x="8513" y="14599"/>
                      <a:pt x="8493" y="14628"/>
                      <a:pt x="8483" y="14648"/>
                    </a:cubicBezTo>
                    <a:lnTo>
                      <a:pt x="8423" y="14768"/>
                    </a:lnTo>
                    <a:cubicBezTo>
                      <a:pt x="8403" y="14818"/>
                      <a:pt x="8383" y="14858"/>
                      <a:pt x="8363" y="14908"/>
                    </a:cubicBezTo>
                    <a:cubicBezTo>
                      <a:pt x="8333" y="14988"/>
                      <a:pt x="8303" y="15068"/>
                      <a:pt x="8283" y="15158"/>
                    </a:cubicBezTo>
                    <a:cubicBezTo>
                      <a:pt x="8243" y="15318"/>
                      <a:pt x="8193" y="15487"/>
                      <a:pt x="8153" y="15658"/>
                    </a:cubicBezTo>
                    <a:cubicBezTo>
                      <a:pt x="8133" y="15727"/>
                      <a:pt x="8113" y="15807"/>
                      <a:pt x="8103" y="15898"/>
                    </a:cubicBezTo>
                    <a:cubicBezTo>
                      <a:pt x="8083" y="15977"/>
                      <a:pt x="8073" y="16067"/>
                      <a:pt x="8053" y="16157"/>
                    </a:cubicBezTo>
                    <a:cubicBezTo>
                      <a:pt x="8033" y="16327"/>
                      <a:pt x="8023" y="16487"/>
                      <a:pt x="8013" y="16657"/>
                    </a:cubicBezTo>
                    <a:cubicBezTo>
                      <a:pt x="8003" y="16737"/>
                      <a:pt x="8003" y="16817"/>
                      <a:pt x="8003" y="16906"/>
                    </a:cubicBezTo>
                    <a:cubicBezTo>
                      <a:pt x="8003" y="16997"/>
                      <a:pt x="8013" y="17086"/>
                      <a:pt x="8023" y="17166"/>
                    </a:cubicBezTo>
                    <a:lnTo>
                      <a:pt x="8053" y="17406"/>
                    </a:lnTo>
                    <a:cubicBezTo>
                      <a:pt x="8063" y="17486"/>
                      <a:pt x="8073" y="17566"/>
                      <a:pt x="8093" y="17656"/>
                    </a:cubicBezTo>
                    <a:cubicBezTo>
                      <a:pt x="8123" y="17816"/>
                      <a:pt x="8173" y="17976"/>
                      <a:pt x="8233" y="18136"/>
                    </a:cubicBezTo>
                    <a:cubicBezTo>
                      <a:pt x="8293" y="18305"/>
                      <a:pt x="8363" y="18465"/>
                      <a:pt x="8433" y="18625"/>
                    </a:cubicBezTo>
                    <a:cubicBezTo>
                      <a:pt x="8503" y="18775"/>
                      <a:pt x="8573" y="18935"/>
                      <a:pt x="8653" y="19084"/>
                    </a:cubicBezTo>
                    <a:cubicBezTo>
                      <a:pt x="8733" y="19235"/>
                      <a:pt x="8813" y="19375"/>
                      <a:pt x="8902" y="19524"/>
                    </a:cubicBezTo>
                    <a:cubicBezTo>
                      <a:pt x="8993" y="19664"/>
                      <a:pt x="9073" y="19804"/>
                      <a:pt x="9162" y="19944"/>
                    </a:cubicBezTo>
                    <a:cubicBezTo>
                      <a:pt x="9262" y="20104"/>
                      <a:pt x="9362" y="20254"/>
                      <a:pt x="9472" y="20403"/>
                    </a:cubicBezTo>
                    <a:cubicBezTo>
                      <a:pt x="9572" y="20543"/>
                      <a:pt x="9682" y="20674"/>
                      <a:pt x="9792" y="20793"/>
                    </a:cubicBezTo>
                    <a:cubicBezTo>
                      <a:pt x="9842" y="20863"/>
                      <a:pt x="9901" y="20923"/>
                      <a:pt x="9952" y="20983"/>
                    </a:cubicBezTo>
                    <a:cubicBezTo>
                      <a:pt x="10012" y="21043"/>
                      <a:pt x="10072" y="21113"/>
                      <a:pt x="10141" y="21173"/>
                    </a:cubicBezTo>
                    <a:cubicBezTo>
                      <a:pt x="10252" y="21293"/>
                      <a:pt x="10371" y="21403"/>
                      <a:pt x="10501" y="21513"/>
                    </a:cubicBezTo>
                    <a:cubicBezTo>
                      <a:pt x="10631" y="21633"/>
                      <a:pt x="10771" y="21753"/>
                      <a:pt x="10921" y="21862"/>
                    </a:cubicBezTo>
                    <a:cubicBezTo>
                      <a:pt x="11001" y="21933"/>
                      <a:pt x="11091" y="21992"/>
                      <a:pt x="11171" y="22052"/>
                    </a:cubicBezTo>
                    <a:cubicBezTo>
                      <a:pt x="11220" y="22082"/>
                      <a:pt x="11251" y="22112"/>
                      <a:pt x="11300" y="22142"/>
                    </a:cubicBezTo>
                    <a:lnTo>
                      <a:pt x="11300" y="22152"/>
                    </a:lnTo>
                    <a:cubicBezTo>
                      <a:pt x="11060" y="22272"/>
                      <a:pt x="10811" y="22392"/>
                      <a:pt x="10561" y="22512"/>
                    </a:cubicBezTo>
                    <a:cubicBezTo>
                      <a:pt x="10261" y="22652"/>
                      <a:pt x="9972" y="22812"/>
                      <a:pt x="9662" y="22961"/>
                    </a:cubicBezTo>
                    <a:lnTo>
                      <a:pt x="9542" y="23021"/>
                    </a:lnTo>
                    <a:cubicBezTo>
                      <a:pt x="9532" y="23001"/>
                      <a:pt x="9522" y="22981"/>
                      <a:pt x="9512" y="22972"/>
                    </a:cubicBezTo>
                    <a:lnTo>
                      <a:pt x="9482" y="22941"/>
                    </a:lnTo>
                    <a:cubicBezTo>
                      <a:pt x="9452" y="22921"/>
                      <a:pt x="9422" y="22892"/>
                      <a:pt x="9392" y="22872"/>
                    </a:cubicBezTo>
                    <a:cubicBezTo>
                      <a:pt x="9352" y="22841"/>
                      <a:pt x="9302" y="22801"/>
                      <a:pt x="9262" y="22772"/>
                    </a:cubicBezTo>
                    <a:lnTo>
                      <a:pt x="9262" y="22761"/>
                    </a:lnTo>
                    <a:cubicBezTo>
                      <a:pt x="9252" y="22761"/>
                      <a:pt x="9252" y="22761"/>
                      <a:pt x="9242" y="22752"/>
                    </a:cubicBezTo>
                    <a:lnTo>
                      <a:pt x="9232" y="22741"/>
                    </a:lnTo>
                    <a:cubicBezTo>
                      <a:pt x="9162" y="22682"/>
                      <a:pt x="9102" y="22622"/>
                      <a:pt x="9033" y="22552"/>
                    </a:cubicBezTo>
                    <a:cubicBezTo>
                      <a:pt x="8962" y="22492"/>
                      <a:pt x="8882" y="22422"/>
                      <a:pt x="8813" y="22352"/>
                    </a:cubicBezTo>
                    <a:cubicBezTo>
                      <a:pt x="8742" y="22282"/>
                      <a:pt x="8673" y="22212"/>
                      <a:pt x="8603" y="22132"/>
                    </a:cubicBezTo>
                    <a:cubicBezTo>
                      <a:pt x="8583" y="22112"/>
                      <a:pt x="8563" y="22092"/>
                      <a:pt x="8553" y="22072"/>
                    </a:cubicBezTo>
                    <a:cubicBezTo>
                      <a:pt x="8533" y="22052"/>
                      <a:pt x="8513" y="22022"/>
                      <a:pt x="8493" y="22002"/>
                    </a:cubicBezTo>
                    <a:lnTo>
                      <a:pt x="8403" y="21882"/>
                    </a:lnTo>
                    <a:cubicBezTo>
                      <a:pt x="8353" y="21813"/>
                      <a:pt x="8303" y="21753"/>
                      <a:pt x="8253" y="21682"/>
                    </a:cubicBezTo>
                    <a:cubicBezTo>
                      <a:pt x="8203" y="21602"/>
                      <a:pt x="8143" y="21522"/>
                      <a:pt x="8083" y="21433"/>
                    </a:cubicBezTo>
                    <a:cubicBezTo>
                      <a:pt x="8053" y="21393"/>
                      <a:pt x="8023" y="21343"/>
                      <a:pt x="8003" y="21303"/>
                    </a:cubicBezTo>
                    <a:cubicBezTo>
                      <a:pt x="7973" y="21253"/>
                      <a:pt x="7943" y="21213"/>
                      <a:pt x="7923" y="21163"/>
                    </a:cubicBezTo>
                    <a:cubicBezTo>
                      <a:pt x="7874" y="21083"/>
                      <a:pt x="7834" y="20993"/>
                      <a:pt x="7783" y="20903"/>
                    </a:cubicBezTo>
                    <a:cubicBezTo>
                      <a:pt x="7743" y="20823"/>
                      <a:pt x="7703" y="20734"/>
                      <a:pt x="7674" y="20643"/>
                    </a:cubicBezTo>
                    <a:cubicBezTo>
                      <a:pt x="7643" y="20583"/>
                      <a:pt x="7623" y="20523"/>
                      <a:pt x="7594" y="20463"/>
                    </a:cubicBezTo>
                    <a:cubicBezTo>
                      <a:pt x="7574" y="20394"/>
                      <a:pt x="7543" y="20334"/>
                      <a:pt x="7523" y="20264"/>
                    </a:cubicBezTo>
                    <a:cubicBezTo>
                      <a:pt x="7503" y="20214"/>
                      <a:pt x="7494" y="20174"/>
                      <a:pt x="7474" y="20124"/>
                    </a:cubicBezTo>
                    <a:cubicBezTo>
                      <a:pt x="7463" y="20084"/>
                      <a:pt x="7443" y="20034"/>
                      <a:pt x="7434" y="19984"/>
                    </a:cubicBezTo>
                    <a:cubicBezTo>
                      <a:pt x="7404" y="19884"/>
                      <a:pt x="7384" y="19794"/>
                      <a:pt x="7354" y="19694"/>
                    </a:cubicBezTo>
                    <a:cubicBezTo>
                      <a:pt x="7334" y="19594"/>
                      <a:pt x="7304" y="19504"/>
                      <a:pt x="7284" y="19404"/>
                    </a:cubicBezTo>
                    <a:cubicBezTo>
                      <a:pt x="7254" y="19304"/>
                      <a:pt x="7224" y="19215"/>
                      <a:pt x="7204" y="19115"/>
                    </a:cubicBezTo>
                    <a:cubicBezTo>
                      <a:pt x="7194" y="19064"/>
                      <a:pt x="7184" y="19005"/>
                      <a:pt x="7174" y="18955"/>
                    </a:cubicBezTo>
                    <a:cubicBezTo>
                      <a:pt x="7164" y="18895"/>
                      <a:pt x="7164" y="18835"/>
                      <a:pt x="7154" y="18775"/>
                    </a:cubicBezTo>
                    <a:cubicBezTo>
                      <a:pt x="7154" y="18735"/>
                      <a:pt x="7144" y="18685"/>
                      <a:pt x="7144" y="18645"/>
                    </a:cubicBezTo>
                    <a:lnTo>
                      <a:pt x="7144" y="18475"/>
                    </a:lnTo>
                    <a:lnTo>
                      <a:pt x="7144" y="18176"/>
                    </a:lnTo>
                    <a:cubicBezTo>
                      <a:pt x="7144" y="17976"/>
                      <a:pt x="7154" y="17766"/>
                      <a:pt x="7174" y="17566"/>
                    </a:cubicBezTo>
                    <a:lnTo>
                      <a:pt x="7234" y="17117"/>
                    </a:lnTo>
                    <a:cubicBezTo>
                      <a:pt x="7274" y="16917"/>
                      <a:pt x="7314" y="16726"/>
                      <a:pt x="7354" y="16527"/>
                    </a:cubicBezTo>
                    <a:cubicBezTo>
                      <a:pt x="7404" y="16337"/>
                      <a:pt x="7443" y="16137"/>
                      <a:pt x="7483" y="15937"/>
                    </a:cubicBezTo>
                    <a:cubicBezTo>
                      <a:pt x="7514" y="15767"/>
                      <a:pt x="7554" y="15587"/>
                      <a:pt x="7594" y="15408"/>
                    </a:cubicBezTo>
                    <a:cubicBezTo>
                      <a:pt x="7603" y="15368"/>
                      <a:pt x="7614" y="15318"/>
                      <a:pt x="7623" y="15268"/>
                    </a:cubicBezTo>
                    <a:cubicBezTo>
                      <a:pt x="7634" y="15218"/>
                      <a:pt x="7654" y="15168"/>
                      <a:pt x="7663" y="15118"/>
                    </a:cubicBezTo>
                    <a:cubicBezTo>
                      <a:pt x="7683" y="15058"/>
                      <a:pt x="7703" y="14988"/>
                      <a:pt x="7723" y="14918"/>
                    </a:cubicBezTo>
                    <a:cubicBezTo>
                      <a:pt x="7763" y="14798"/>
                      <a:pt x="7814" y="14679"/>
                      <a:pt x="7874" y="14559"/>
                    </a:cubicBezTo>
                    <a:cubicBezTo>
                      <a:pt x="7903" y="14488"/>
                      <a:pt x="7943" y="14419"/>
                      <a:pt x="7973" y="14348"/>
                    </a:cubicBezTo>
                    <a:cubicBezTo>
                      <a:pt x="7993" y="14319"/>
                      <a:pt x="8003" y="14299"/>
                      <a:pt x="8023" y="14268"/>
                    </a:cubicBezTo>
                    <a:cubicBezTo>
                      <a:pt x="8033" y="14239"/>
                      <a:pt x="8053" y="14209"/>
                      <a:pt x="8073" y="14169"/>
                    </a:cubicBezTo>
                    <a:lnTo>
                      <a:pt x="8093" y="14149"/>
                    </a:lnTo>
                    <a:cubicBezTo>
                      <a:pt x="8103" y="14139"/>
                      <a:pt x="8103" y="14129"/>
                      <a:pt x="8113" y="14119"/>
                    </a:cubicBezTo>
                    <a:cubicBezTo>
                      <a:pt x="8193" y="14039"/>
                      <a:pt x="8263" y="13959"/>
                      <a:pt x="8343" y="13879"/>
                    </a:cubicBezTo>
                    <a:close/>
                    <a:moveTo>
                      <a:pt x="31834" y="22692"/>
                    </a:moveTo>
                    <a:lnTo>
                      <a:pt x="31834" y="22712"/>
                    </a:lnTo>
                    <a:lnTo>
                      <a:pt x="31834" y="22721"/>
                    </a:lnTo>
                    <a:cubicBezTo>
                      <a:pt x="31843" y="22732"/>
                      <a:pt x="31843" y="22741"/>
                      <a:pt x="31843" y="22752"/>
                    </a:cubicBezTo>
                    <a:cubicBezTo>
                      <a:pt x="31843" y="22792"/>
                      <a:pt x="31854" y="22832"/>
                      <a:pt x="31854" y="22872"/>
                    </a:cubicBezTo>
                    <a:cubicBezTo>
                      <a:pt x="31854" y="22912"/>
                      <a:pt x="31843" y="22952"/>
                      <a:pt x="31843" y="22992"/>
                    </a:cubicBezTo>
                    <a:cubicBezTo>
                      <a:pt x="31843" y="23012"/>
                      <a:pt x="31843" y="23021"/>
                      <a:pt x="31834" y="23032"/>
                    </a:cubicBezTo>
                    <a:cubicBezTo>
                      <a:pt x="31834" y="23021"/>
                      <a:pt x="31823" y="23021"/>
                      <a:pt x="31823" y="23012"/>
                    </a:cubicBezTo>
                    <a:cubicBezTo>
                      <a:pt x="31803" y="23001"/>
                      <a:pt x="31794" y="22992"/>
                      <a:pt x="31783" y="22981"/>
                    </a:cubicBezTo>
                    <a:cubicBezTo>
                      <a:pt x="31754" y="22952"/>
                      <a:pt x="31734" y="22932"/>
                      <a:pt x="31714" y="22901"/>
                    </a:cubicBezTo>
                    <a:cubicBezTo>
                      <a:pt x="31683" y="22861"/>
                      <a:pt x="31643" y="22812"/>
                      <a:pt x="31614" y="22772"/>
                    </a:cubicBezTo>
                    <a:cubicBezTo>
                      <a:pt x="31594" y="22761"/>
                      <a:pt x="31584" y="22752"/>
                      <a:pt x="31564" y="22732"/>
                    </a:cubicBezTo>
                    <a:cubicBezTo>
                      <a:pt x="31623" y="22732"/>
                      <a:pt x="31694" y="22721"/>
                      <a:pt x="31754" y="22701"/>
                    </a:cubicBezTo>
                    <a:cubicBezTo>
                      <a:pt x="31774" y="22701"/>
                      <a:pt x="31803" y="22692"/>
                      <a:pt x="31823" y="22692"/>
                    </a:cubicBezTo>
                    <a:close/>
                    <a:moveTo>
                      <a:pt x="30615" y="22452"/>
                    </a:moveTo>
                    <a:cubicBezTo>
                      <a:pt x="30635" y="22472"/>
                      <a:pt x="30664" y="22482"/>
                      <a:pt x="30684" y="22502"/>
                    </a:cubicBezTo>
                    <a:cubicBezTo>
                      <a:pt x="30715" y="22522"/>
                      <a:pt x="30735" y="22532"/>
                      <a:pt x="30764" y="22552"/>
                    </a:cubicBezTo>
                    <a:cubicBezTo>
                      <a:pt x="30795" y="22572"/>
                      <a:pt x="30824" y="22582"/>
                      <a:pt x="30855" y="22592"/>
                    </a:cubicBezTo>
                    <a:cubicBezTo>
                      <a:pt x="30994" y="22662"/>
                      <a:pt x="31144" y="22721"/>
                      <a:pt x="31294" y="22732"/>
                    </a:cubicBezTo>
                    <a:cubicBezTo>
                      <a:pt x="31324" y="22741"/>
                      <a:pt x="31354" y="22741"/>
                      <a:pt x="31384" y="22741"/>
                    </a:cubicBezTo>
                    <a:cubicBezTo>
                      <a:pt x="31374" y="22752"/>
                      <a:pt x="31374" y="22761"/>
                      <a:pt x="31364" y="22772"/>
                    </a:cubicBezTo>
                    <a:cubicBezTo>
                      <a:pt x="31364" y="22781"/>
                      <a:pt x="31354" y="22801"/>
                      <a:pt x="31354" y="22812"/>
                    </a:cubicBezTo>
                    <a:cubicBezTo>
                      <a:pt x="31344" y="22841"/>
                      <a:pt x="31334" y="22861"/>
                      <a:pt x="31324" y="22892"/>
                    </a:cubicBezTo>
                    <a:lnTo>
                      <a:pt x="31264" y="23041"/>
                    </a:lnTo>
                    <a:cubicBezTo>
                      <a:pt x="31244" y="23101"/>
                      <a:pt x="31214" y="23161"/>
                      <a:pt x="31174" y="23211"/>
                    </a:cubicBezTo>
                    <a:lnTo>
                      <a:pt x="31134" y="23251"/>
                    </a:lnTo>
                    <a:cubicBezTo>
                      <a:pt x="31124" y="23251"/>
                      <a:pt x="31114" y="23261"/>
                      <a:pt x="31114" y="23261"/>
                    </a:cubicBezTo>
                    <a:lnTo>
                      <a:pt x="31094" y="23261"/>
                    </a:lnTo>
                    <a:lnTo>
                      <a:pt x="31004" y="23201"/>
                    </a:lnTo>
                    <a:lnTo>
                      <a:pt x="30884" y="23141"/>
                    </a:lnTo>
                    <a:lnTo>
                      <a:pt x="30764" y="23081"/>
                    </a:lnTo>
                    <a:cubicBezTo>
                      <a:pt x="30744" y="23072"/>
                      <a:pt x="30735" y="23061"/>
                      <a:pt x="30715" y="23041"/>
                    </a:cubicBezTo>
                    <a:cubicBezTo>
                      <a:pt x="30695" y="23032"/>
                      <a:pt x="30675" y="23012"/>
                      <a:pt x="30655" y="22992"/>
                    </a:cubicBezTo>
                    <a:cubicBezTo>
                      <a:pt x="30644" y="22992"/>
                      <a:pt x="30635" y="22981"/>
                      <a:pt x="30624" y="22972"/>
                    </a:cubicBezTo>
                    <a:cubicBezTo>
                      <a:pt x="30624" y="22972"/>
                      <a:pt x="30615" y="22972"/>
                      <a:pt x="30615" y="22961"/>
                    </a:cubicBezTo>
                    <a:lnTo>
                      <a:pt x="30595" y="22941"/>
                    </a:lnTo>
                    <a:lnTo>
                      <a:pt x="30624" y="22881"/>
                    </a:lnTo>
                    <a:cubicBezTo>
                      <a:pt x="30635" y="22852"/>
                      <a:pt x="30644" y="22821"/>
                      <a:pt x="30644" y="22781"/>
                    </a:cubicBezTo>
                    <a:lnTo>
                      <a:pt x="30644" y="22732"/>
                    </a:lnTo>
                    <a:cubicBezTo>
                      <a:pt x="30644" y="22701"/>
                      <a:pt x="30635" y="22672"/>
                      <a:pt x="30635" y="22642"/>
                    </a:cubicBezTo>
                    <a:cubicBezTo>
                      <a:pt x="30624" y="22622"/>
                      <a:pt x="30615" y="22592"/>
                      <a:pt x="30595" y="22572"/>
                    </a:cubicBezTo>
                    <a:cubicBezTo>
                      <a:pt x="30595" y="22562"/>
                      <a:pt x="30584" y="22552"/>
                      <a:pt x="30584" y="22552"/>
                    </a:cubicBezTo>
                    <a:cubicBezTo>
                      <a:pt x="30595" y="22532"/>
                      <a:pt x="30595" y="22512"/>
                      <a:pt x="30604" y="22492"/>
                    </a:cubicBezTo>
                    <a:cubicBezTo>
                      <a:pt x="30604" y="22482"/>
                      <a:pt x="30615" y="22462"/>
                      <a:pt x="30615" y="22452"/>
                    </a:cubicBezTo>
                    <a:close/>
                    <a:moveTo>
                      <a:pt x="31494" y="22841"/>
                    </a:moveTo>
                    <a:cubicBezTo>
                      <a:pt x="31534" y="22872"/>
                      <a:pt x="31574" y="22912"/>
                      <a:pt x="31603" y="22961"/>
                    </a:cubicBezTo>
                    <a:lnTo>
                      <a:pt x="31663" y="23021"/>
                    </a:lnTo>
                    <a:lnTo>
                      <a:pt x="31723" y="23081"/>
                    </a:lnTo>
                    <a:lnTo>
                      <a:pt x="31723" y="23101"/>
                    </a:lnTo>
                    <a:lnTo>
                      <a:pt x="31723" y="23152"/>
                    </a:lnTo>
                    <a:cubicBezTo>
                      <a:pt x="31714" y="23161"/>
                      <a:pt x="31714" y="23181"/>
                      <a:pt x="31714" y="23191"/>
                    </a:cubicBezTo>
                    <a:cubicBezTo>
                      <a:pt x="31714" y="23211"/>
                      <a:pt x="31703" y="23221"/>
                      <a:pt x="31703" y="23241"/>
                    </a:cubicBezTo>
                    <a:cubicBezTo>
                      <a:pt x="31703" y="23261"/>
                      <a:pt x="31694" y="23281"/>
                      <a:pt x="31694" y="23311"/>
                    </a:cubicBezTo>
                    <a:cubicBezTo>
                      <a:pt x="31694" y="23331"/>
                      <a:pt x="31683" y="23361"/>
                      <a:pt x="31683" y="23381"/>
                    </a:cubicBezTo>
                    <a:lnTo>
                      <a:pt x="31683" y="23401"/>
                    </a:lnTo>
                    <a:lnTo>
                      <a:pt x="31663" y="23401"/>
                    </a:lnTo>
                    <a:cubicBezTo>
                      <a:pt x="31643" y="23401"/>
                      <a:pt x="31634" y="23411"/>
                      <a:pt x="31623" y="23411"/>
                    </a:cubicBezTo>
                    <a:cubicBezTo>
                      <a:pt x="31603" y="23411"/>
                      <a:pt x="31594" y="23411"/>
                      <a:pt x="31584" y="23421"/>
                    </a:cubicBezTo>
                    <a:lnTo>
                      <a:pt x="31494" y="23421"/>
                    </a:lnTo>
                    <a:cubicBezTo>
                      <a:pt x="31484" y="23411"/>
                      <a:pt x="31474" y="23401"/>
                      <a:pt x="31474" y="23381"/>
                    </a:cubicBezTo>
                    <a:cubicBezTo>
                      <a:pt x="31464" y="23361"/>
                      <a:pt x="31454" y="23351"/>
                      <a:pt x="31444" y="23331"/>
                    </a:cubicBezTo>
                    <a:cubicBezTo>
                      <a:pt x="31434" y="23301"/>
                      <a:pt x="31434" y="23281"/>
                      <a:pt x="31424" y="23251"/>
                    </a:cubicBezTo>
                    <a:cubicBezTo>
                      <a:pt x="31404" y="23221"/>
                      <a:pt x="31394" y="23201"/>
                      <a:pt x="31384" y="23171"/>
                    </a:cubicBezTo>
                    <a:cubicBezTo>
                      <a:pt x="31374" y="23161"/>
                      <a:pt x="31374" y="23161"/>
                      <a:pt x="31374" y="23152"/>
                    </a:cubicBezTo>
                    <a:cubicBezTo>
                      <a:pt x="31374" y="23141"/>
                      <a:pt x="31374" y="23132"/>
                      <a:pt x="31384" y="23132"/>
                    </a:cubicBezTo>
                    <a:cubicBezTo>
                      <a:pt x="31414" y="23072"/>
                      <a:pt x="31434" y="23012"/>
                      <a:pt x="31454" y="22952"/>
                    </a:cubicBezTo>
                    <a:cubicBezTo>
                      <a:pt x="31474" y="22921"/>
                      <a:pt x="31484" y="22892"/>
                      <a:pt x="31494" y="22861"/>
                    </a:cubicBezTo>
                    <a:lnTo>
                      <a:pt x="31494" y="22841"/>
                    </a:lnTo>
                    <a:close/>
                    <a:moveTo>
                      <a:pt x="29356" y="21893"/>
                    </a:moveTo>
                    <a:cubicBezTo>
                      <a:pt x="29356" y="21913"/>
                      <a:pt x="29356" y="21942"/>
                      <a:pt x="29365" y="21962"/>
                    </a:cubicBezTo>
                    <a:cubicBezTo>
                      <a:pt x="29365" y="22012"/>
                      <a:pt x="29385" y="22052"/>
                      <a:pt x="29416" y="22092"/>
                    </a:cubicBezTo>
                    <a:cubicBezTo>
                      <a:pt x="29436" y="22132"/>
                      <a:pt x="29465" y="22172"/>
                      <a:pt x="29496" y="22202"/>
                    </a:cubicBezTo>
                    <a:lnTo>
                      <a:pt x="29496" y="22262"/>
                    </a:lnTo>
                    <a:lnTo>
                      <a:pt x="29496" y="22302"/>
                    </a:lnTo>
                    <a:cubicBezTo>
                      <a:pt x="29496" y="22342"/>
                      <a:pt x="29496" y="22372"/>
                      <a:pt x="29505" y="22412"/>
                    </a:cubicBezTo>
                    <a:cubicBezTo>
                      <a:pt x="29505" y="22412"/>
                      <a:pt x="29505" y="22422"/>
                      <a:pt x="29496" y="22422"/>
                    </a:cubicBezTo>
                    <a:cubicBezTo>
                      <a:pt x="29445" y="22462"/>
                      <a:pt x="29396" y="22512"/>
                      <a:pt x="29345" y="22562"/>
                    </a:cubicBezTo>
                    <a:cubicBezTo>
                      <a:pt x="29296" y="22622"/>
                      <a:pt x="29236" y="22672"/>
                      <a:pt x="29176" y="22721"/>
                    </a:cubicBezTo>
                    <a:cubicBezTo>
                      <a:pt x="29066" y="22812"/>
                      <a:pt x="28956" y="22912"/>
                      <a:pt x="28836" y="23001"/>
                    </a:cubicBezTo>
                    <a:cubicBezTo>
                      <a:pt x="28766" y="23052"/>
                      <a:pt x="28706" y="23101"/>
                      <a:pt x="28636" y="23152"/>
                    </a:cubicBezTo>
                    <a:cubicBezTo>
                      <a:pt x="28566" y="23211"/>
                      <a:pt x="28486" y="23261"/>
                      <a:pt x="28417" y="23311"/>
                    </a:cubicBezTo>
                    <a:cubicBezTo>
                      <a:pt x="28386" y="23331"/>
                      <a:pt x="28366" y="23351"/>
                      <a:pt x="28346" y="23361"/>
                    </a:cubicBezTo>
                    <a:cubicBezTo>
                      <a:pt x="28317" y="23391"/>
                      <a:pt x="28297" y="23431"/>
                      <a:pt x="28286" y="23471"/>
                    </a:cubicBezTo>
                    <a:cubicBezTo>
                      <a:pt x="28286" y="23461"/>
                      <a:pt x="28277" y="23461"/>
                      <a:pt x="28266" y="23451"/>
                    </a:cubicBezTo>
                    <a:cubicBezTo>
                      <a:pt x="28246" y="23431"/>
                      <a:pt x="28226" y="23421"/>
                      <a:pt x="28206" y="23401"/>
                    </a:cubicBezTo>
                    <a:cubicBezTo>
                      <a:pt x="28137" y="23351"/>
                      <a:pt x="28057" y="23321"/>
                      <a:pt x="27977" y="23281"/>
                    </a:cubicBezTo>
                    <a:cubicBezTo>
                      <a:pt x="27947" y="23271"/>
                      <a:pt x="27917" y="23261"/>
                      <a:pt x="27877" y="23241"/>
                    </a:cubicBezTo>
                    <a:cubicBezTo>
                      <a:pt x="27847" y="23231"/>
                      <a:pt x="27817" y="23231"/>
                      <a:pt x="27787" y="23221"/>
                    </a:cubicBezTo>
                    <a:cubicBezTo>
                      <a:pt x="27717" y="23201"/>
                      <a:pt x="27647" y="23171"/>
                      <a:pt x="27577" y="23161"/>
                    </a:cubicBezTo>
                    <a:cubicBezTo>
                      <a:pt x="27537" y="23152"/>
                      <a:pt x="27507" y="23141"/>
                      <a:pt x="27467" y="23132"/>
                    </a:cubicBezTo>
                    <a:cubicBezTo>
                      <a:pt x="27437" y="23132"/>
                      <a:pt x="27397" y="23121"/>
                      <a:pt x="27367" y="23112"/>
                    </a:cubicBezTo>
                    <a:cubicBezTo>
                      <a:pt x="27337" y="23112"/>
                      <a:pt x="27307" y="23101"/>
                      <a:pt x="27277" y="23101"/>
                    </a:cubicBezTo>
                    <a:cubicBezTo>
                      <a:pt x="27297" y="23081"/>
                      <a:pt x="27327" y="23061"/>
                      <a:pt x="27367" y="23052"/>
                    </a:cubicBezTo>
                    <a:cubicBezTo>
                      <a:pt x="27407" y="23021"/>
                      <a:pt x="27447" y="23001"/>
                      <a:pt x="27497" y="22981"/>
                    </a:cubicBezTo>
                    <a:cubicBezTo>
                      <a:pt x="27537" y="22961"/>
                      <a:pt x="27577" y="22932"/>
                      <a:pt x="27617" y="22901"/>
                    </a:cubicBezTo>
                    <a:cubicBezTo>
                      <a:pt x="27697" y="22841"/>
                      <a:pt x="27787" y="22792"/>
                      <a:pt x="27877" y="22741"/>
                    </a:cubicBezTo>
                    <a:cubicBezTo>
                      <a:pt x="27967" y="22682"/>
                      <a:pt x="28057" y="22632"/>
                      <a:pt x="28146" y="22572"/>
                    </a:cubicBezTo>
                    <a:cubicBezTo>
                      <a:pt x="28226" y="22522"/>
                      <a:pt x="28317" y="22462"/>
                      <a:pt x="28397" y="22412"/>
                    </a:cubicBezTo>
                    <a:cubicBezTo>
                      <a:pt x="28486" y="22362"/>
                      <a:pt x="28576" y="22322"/>
                      <a:pt x="28666" y="22272"/>
                    </a:cubicBezTo>
                    <a:cubicBezTo>
                      <a:pt x="28846" y="22182"/>
                      <a:pt x="29026" y="22082"/>
                      <a:pt x="29205" y="21982"/>
                    </a:cubicBezTo>
                    <a:lnTo>
                      <a:pt x="29356" y="21893"/>
                    </a:lnTo>
                    <a:close/>
                    <a:moveTo>
                      <a:pt x="7923" y="14328"/>
                    </a:moveTo>
                    <a:cubicBezTo>
                      <a:pt x="7903" y="14359"/>
                      <a:pt x="7894" y="14388"/>
                      <a:pt x="7883" y="14419"/>
                    </a:cubicBezTo>
                    <a:cubicBezTo>
                      <a:pt x="7854" y="14468"/>
                      <a:pt x="7823" y="14528"/>
                      <a:pt x="7794" y="14588"/>
                    </a:cubicBezTo>
                    <a:cubicBezTo>
                      <a:pt x="7734" y="14718"/>
                      <a:pt x="7674" y="14858"/>
                      <a:pt x="7634" y="14998"/>
                    </a:cubicBezTo>
                    <a:cubicBezTo>
                      <a:pt x="7614" y="15058"/>
                      <a:pt x="7603" y="15118"/>
                      <a:pt x="7583" y="15178"/>
                    </a:cubicBezTo>
                    <a:cubicBezTo>
                      <a:pt x="7534" y="15378"/>
                      <a:pt x="7483" y="15578"/>
                      <a:pt x="7443" y="15787"/>
                    </a:cubicBezTo>
                    <a:lnTo>
                      <a:pt x="7324" y="16357"/>
                    </a:lnTo>
                    <a:cubicBezTo>
                      <a:pt x="7274" y="16567"/>
                      <a:pt x="7224" y="16766"/>
                      <a:pt x="7184" y="16977"/>
                    </a:cubicBezTo>
                    <a:cubicBezTo>
                      <a:pt x="7144" y="17166"/>
                      <a:pt x="7114" y="17366"/>
                      <a:pt x="7094" y="17556"/>
                    </a:cubicBezTo>
                    <a:cubicBezTo>
                      <a:pt x="7074" y="17766"/>
                      <a:pt x="7054" y="17965"/>
                      <a:pt x="7044" y="18176"/>
                    </a:cubicBezTo>
                    <a:cubicBezTo>
                      <a:pt x="7044" y="18276"/>
                      <a:pt x="7034" y="18375"/>
                      <a:pt x="7034" y="18475"/>
                    </a:cubicBezTo>
                    <a:cubicBezTo>
                      <a:pt x="7034" y="18525"/>
                      <a:pt x="7034" y="18585"/>
                      <a:pt x="7044" y="18635"/>
                    </a:cubicBezTo>
                    <a:lnTo>
                      <a:pt x="7044" y="18775"/>
                    </a:lnTo>
                    <a:lnTo>
                      <a:pt x="7044" y="18785"/>
                    </a:lnTo>
                    <a:cubicBezTo>
                      <a:pt x="7054" y="18835"/>
                      <a:pt x="7054" y="18885"/>
                      <a:pt x="7064" y="18945"/>
                    </a:cubicBezTo>
                    <a:cubicBezTo>
                      <a:pt x="7064" y="18995"/>
                      <a:pt x="7074" y="19045"/>
                      <a:pt x="7084" y="19095"/>
                    </a:cubicBezTo>
                    <a:cubicBezTo>
                      <a:pt x="7094" y="19195"/>
                      <a:pt x="7124" y="19295"/>
                      <a:pt x="7144" y="19395"/>
                    </a:cubicBezTo>
                    <a:cubicBezTo>
                      <a:pt x="7194" y="19584"/>
                      <a:pt x="7234" y="19784"/>
                      <a:pt x="7284" y="19984"/>
                    </a:cubicBezTo>
                    <a:cubicBezTo>
                      <a:pt x="7294" y="20024"/>
                      <a:pt x="7314" y="20074"/>
                      <a:pt x="7324" y="20124"/>
                    </a:cubicBezTo>
                    <a:cubicBezTo>
                      <a:pt x="7334" y="20174"/>
                      <a:pt x="7354" y="20224"/>
                      <a:pt x="7374" y="20283"/>
                    </a:cubicBezTo>
                    <a:cubicBezTo>
                      <a:pt x="7384" y="20323"/>
                      <a:pt x="7404" y="20363"/>
                      <a:pt x="7414" y="20414"/>
                    </a:cubicBezTo>
                    <a:cubicBezTo>
                      <a:pt x="7434" y="20454"/>
                      <a:pt x="7454" y="20503"/>
                      <a:pt x="7463" y="20554"/>
                    </a:cubicBezTo>
                    <a:cubicBezTo>
                      <a:pt x="7494" y="20614"/>
                      <a:pt x="7514" y="20674"/>
                      <a:pt x="7534" y="20734"/>
                    </a:cubicBezTo>
                    <a:cubicBezTo>
                      <a:pt x="7554" y="20773"/>
                      <a:pt x="7574" y="20823"/>
                      <a:pt x="7594" y="20863"/>
                    </a:cubicBezTo>
                    <a:cubicBezTo>
                      <a:pt x="7634" y="20953"/>
                      <a:pt x="7674" y="21043"/>
                      <a:pt x="7714" y="21123"/>
                    </a:cubicBezTo>
                    <a:cubicBezTo>
                      <a:pt x="7734" y="21173"/>
                      <a:pt x="7754" y="21213"/>
                      <a:pt x="7783" y="21263"/>
                    </a:cubicBezTo>
                    <a:cubicBezTo>
                      <a:pt x="7803" y="21303"/>
                      <a:pt x="7823" y="21353"/>
                      <a:pt x="7854" y="21393"/>
                    </a:cubicBezTo>
                    <a:cubicBezTo>
                      <a:pt x="7874" y="21433"/>
                      <a:pt x="7903" y="21482"/>
                      <a:pt x="7933" y="21522"/>
                    </a:cubicBezTo>
                    <a:cubicBezTo>
                      <a:pt x="7963" y="21573"/>
                      <a:pt x="7993" y="21613"/>
                      <a:pt x="8023" y="21662"/>
                    </a:cubicBezTo>
                    <a:cubicBezTo>
                      <a:pt x="8073" y="21742"/>
                      <a:pt x="8123" y="21822"/>
                      <a:pt x="8183" y="21913"/>
                    </a:cubicBezTo>
                    <a:cubicBezTo>
                      <a:pt x="8243" y="22002"/>
                      <a:pt x="8313" y="22102"/>
                      <a:pt x="8373" y="22192"/>
                    </a:cubicBezTo>
                    <a:cubicBezTo>
                      <a:pt x="8433" y="22272"/>
                      <a:pt x="8503" y="22342"/>
                      <a:pt x="8573" y="22422"/>
                    </a:cubicBezTo>
                    <a:cubicBezTo>
                      <a:pt x="8633" y="22492"/>
                      <a:pt x="8702" y="22562"/>
                      <a:pt x="8773" y="22642"/>
                    </a:cubicBezTo>
                    <a:lnTo>
                      <a:pt x="8982" y="22852"/>
                    </a:lnTo>
                    <a:cubicBezTo>
                      <a:pt x="9022" y="22881"/>
                      <a:pt x="9053" y="22921"/>
                      <a:pt x="9093" y="22952"/>
                    </a:cubicBezTo>
                    <a:cubicBezTo>
                      <a:pt x="9132" y="22992"/>
                      <a:pt x="9182" y="23032"/>
                      <a:pt x="9222" y="23061"/>
                    </a:cubicBezTo>
                    <a:cubicBezTo>
                      <a:pt x="9242" y="23081"/>
                      <a:pt x="9262" y="23092"/>
                      <a:pt x="9282" y="23112"/>
                    </a:cubicBezTo>
                    <a:cubicBezTo>
                      <a:pt x="9292" y="23121"/>
                      <a:pt x="9302" y="23121"/>
                      <a:pt x="9302" y="23132"/>
                    </a:cubicBezTo>
                    <a:cubicBezTo>
                      <a:pt x="9272" y="23152"/>
                      <a:pt x="9232" y="23161"/>
                      <a:pt x="9202" y="23181"/>
                    </a:cubicBezTo>
                    <a:cubicBezTo>
                      <a:pt x="9033" y="23261"/>
                      <a:pt x="8873" y="23341"/>
                      <a:pt x="8702" y="23421"/>
                    </a:cubicBezTo>
                    <a:cubicBezTo>
                      <a:pt x="8653" y="23451"/>
                      <a:pt x="8593" y="23481"/>
                      <a:pt x="8533" y="23511"/>
                    </a:cubicBezTo>
                    <a:cubicBezTo>
                      <a:pt x="8523" y="23491"/>
                      <a:pt x="8513" y="23481"/>
                      <a:pt x="8503" y="23461"/>
                    </a:cubicBezTo>
                    <a:cubicBezTo>
                      <a:pt x="8443" y="23391"/>
                      <a:pt x="8363" y="23331"/>
                      <a:pt x="8303" y="23271"/>
                    </a:cubicBezTo>
                    <a:cubicBezTo>
                      <a:pt x="8233" y="23211"/>
                      <a:pt x="8163" y="23141"/>
                      <a:pt x="8103" y="23072"/>
                    </a:cubicBezTo>
                    <a:cubicBezTo>
                      <a:pt x="8033" y="23001"/>
                      <a:pt x="7983" y="22921"/>
                      <a:pt x="7923" y="22841"/>
                    </a:cubicBezTo>
                    <a:cubicBezTo>
                      <a:pt x="7874" y="22772"/>
                      <a:pt x="7814" y="22701"/>
                      <a:pt x="7763" y="22622"/>
                    </a:cubicBezTo>
                    <a:cubicBezTo>
                      <a:pt x="7683" y="22512"/>
                      <a:pt x="7614" y="22402"/>
                      <a:pt x="7543" y="22292"/>
                    </a:cubicBezTo>
                    <a:cubicBezTo>
                      <a:pt x="7474" y="22172"/>
                      <a:pt x="7394" y="22052"/>
                      <a:pt x="7324" y="21933"/>
                    </a:cubicBezTo>
                    <a:cubicBezTo>
                      <a:pt x="7254" y="21822"/>
                      <a:pt x="7184" y="21713"/>
                      <a:pt x="7134" y="21593"/>
                    </a:cubicBezTo>
                    <a:cubicBezTo>
                      <a:pt x="7104" y="21522"/>
                      <a:pt x="7074" y="21463"/>
                      <a:pt x="7044" y="21393"/>
                    </a:cubicBezTo>
                    <a:cubicBezTo>
                      <a:pt x="7024" y="21323"/>
                      <a:pt x="6994" y="21253"/>
                      <a:pt x="6964" y="21183"/>
                    </a:cubicBezTo>
                    <a:cubicBezTo>
                      <a:pt x="6914" y="21033"/>
                      <a:pt x="6854" y="20883"/>
                      <a:pt x="6814" y="20734"/>
                    </a:cubicBezTo>
                    <a:cubicBezTo>
                      <a:pt x="6764" y="20563"/>
                      <a:pt x="6714" y="20403"/>
                      <a:pt x="6675" y="20234"/>
                    </a:cubicBezTo>
                    <a:cubicBezTo>
                      <a:pt x="6655" y="20154"/>
                      <a:pt x="6644" y="20064"/>
                      <a:pt x="6624" y="19984"/>
                    </a:cubicBezTo>
                    <a:cubicBezTo>
                      <a:pt x="6604" y="19904"/>
                      <a:pt x="6595" y="19824"/>
                      <a:pt x="6575" y="19744"/>
                    </a:cubicBezTo>
                    <a:cubicBezTo>
                      <a:pt x="6544" y="19584"/>
                      <a:pt x="6524" y="19424"/>
                      <a:pt x="6504" y="19264"/>
                    </a:cubicBezTo>
                    <a:cubicBezTo>
                      <a:pt x="6504" y="19195"/>
                      <a:pt x="6495" y="19115"/>
                      <a:pt x="6495" y="19045"/>
                    </a:cubicBezTo>
                    <a:cubicBezTo>
                      <a:pt x="6484" y="18965"/>
                      <a:pt x="6484" y="18895"/>
                      <a:pt x="6484" y="18815"/>
                    </a:cubicBezTo>
                    <a:cubicBezTo>
                      <a:pt x="6484" y="18665"/>
                      <a:pt x="6495" y="18505"/>
                      <a:pt x="6504" y="18355"/>
                    </a:cubicBezTo>
                    <a:cubicBezTo>
                      <a:pt x="6515" y="18216"/>
                      <a:pt x="6515" y="18085"/>
                      <a:pt x="6535" y="17945"/>
                    </a:cubicBezTo>
                    <a:cubicBezTo>
                      <a:pt x="6535" y="17896"/>
                      <a:pt x="6544" y="17846"/>
                      <a:pt x="6544" y="17796"/>
                    </a:cubicBezTo>
                    <a:cubicBezTo>
                      <a:pt x="6555" y="17766"/>
                      <a:pt x="6555" y="17736"/>
                      <a:pt x="6555" y="17706"/>
                    </a:cubicBezTo>
                    <a:cubicBezTo>
                      <a:pt x="6564" y="17636"/>
                      <a:pt x="6584" y="17566"/>
                      <a:pt x="6595" y="17486"/>
                    </a:cubicBezTo>
                    <a:cubicBezTo>
                      <a:pt x="6604" y="17416"/>
                      <a:pt x="6624" y="17336"/>
                      <a:pt x="6644" y="17256"/>
                    </a:cubicBezTo>
                    <a:cubicBezTo>
                      <a:pt x="6655" y="17166"/>
                      <a:pt x="6684" y="17077"/>
                      <a:pt x="6704" y="16986"/>
                    </a:cubicBezTo>
                    <a:lnTo>
                      <a:pt x="6824" y="16537"/>
                    </a:lnTo>
                    <a:cubicBezTo>
                      <a:pt x="6874" y="16367"/>
                      <a:pt x="6924" y="16207"/>
                      <a:pt x="6984" y="16047"/>
                    </a:cubicBezTo>
                    <a:cubicBezTo>
                      <a:pt x="7044" y="15887"/>
                      <a:pt x="7104" y="15738"/>
                      <a:pt x="7174" y="15578"/>
                    </a:cubicBezTo>
                    <a:cubicBezTo>
                      <a:pt x="7214" y="15498"/>
                      <a:pt x="7254" y="15408"/>
                      <a:pt x="7284" y="15328"/>
                    </a:cubicBezTo>
                    <a:cubicBezTo>
                      <a:pt x="7324" y="15258"/>
                      <a:pt x="7364" y="15188"/>
                      <a:pt x="7394" y="15118"/>
                    </a:cubicBezTo>
                    <a:cubicBezTo>
                      <a:pt x="7424" y="15058"/>
                      <a:pt x="7463" y="14998"/>
                      <a:pt x="7503" y="14928"/>
                    </a:cubicBezTo>
                    <a:cubicBezTo>
                      <a:pt x="7534" y="14878"/>
                      <a:pt x="7563" y="14818"/>
                      <a:pt x="7603" y="14758"/>
                    </a:cubicBezTo>
                    <a:cubicBezTo>
                      <a:pt x="7674" y="14648"/>
                      <a:pt x="7743" y="14539"/>
                      <a:pt x="7834" y="14428"/>
                    </a:cubicBezTo>
                    <a:cubicBezTo>
                      <a:pt x="7863" y="14399"/>
                      <a:pt x="7894" y="14368"/>
                      <a:pt x="7923" y="14328"/>
                    </a:cubicBezTo>
                    <a:close/>
                    <a:moveTo>
                      <a:pt x="31932" y="23094"/>
                    </a:moveTo>
                    <a:lnTo>
                      <a:pt x="31932" y="23094"/>
                    </a:lnTo>
                    <a:cubicBezTo>
                      <a:pt x="31922" y="23190"/>
                      <a:pt x="31914" y="23285"/>
                      <a:pt x="31914" y="23381"/>
                    </a:cubicBezTo>
                    <a:cubicBezTo>
                      <a:pt x="31903" y="23511"/>
                      <a:pt x="31894" y="23631"/>
                      <a:pt x="31894" y="23751"/>
                    </a:cubicBezTo>
                    <a:lnTo>
                      <a:pt x="31894" y="23761"/>
                    </a:lnTo>
                    <a:cubicBezTo>
                      <a:pt x="31874" y="23721"/>
                      <a:pt x="31863" y="23671"/>
                      <a:pt x="31843" y="23631"/>
                    </a:cubicBezTo>
                    <a:cubicBezTo>
                      <a:pt x="31834" y="23591"/>
                      <a:pt x="31814" y="23551"/>
                      <a:pt x="31803" y="23501"/>
                    </a:cubicBezTo>
                    <a:cubicBezTo>
                      <a:pt x="31794" y="23481"/>
                      <a:pt x="31783" y="23461"/>
                      <a:pt x="31783" y="23441"/>
                    </a:cubicBezTo>
                    <a:lnTo>
                      <a:pt x="31783" y="23411"/>
                    </a:lnTo>
                    <a:lnTo>
                      <a:pt x="31783" y="23351"/>
                    </a:lnTo>
                    <a:cubicBezTo>
                      <a:pt x="31783" y="23331"/>
                      <a:pt x="31783" y="23311"/>
                      <a:pt x="31794" y="23291"/>
                    </a:cubicBezTo>
                    <a:cubicBezTo>
                      <a:pt x="31794" y="23251"/>
                      <a:pt x="31794" y="23211"/>
                      <a:pt x="31803" y="23171"/>
                    </a:cubicBezTo>
                    <a:lnTo>
                      <a:pt x="31803" y="23141"/>
                    </a:lnTo>
                    <a:cubicBezTo>
                      <a:pt x="31814" y="23152"/>
                      <a:pt x="31834" y="23152"/>
                      <a:pt x="31843" y="23152"/>
                    </a:cubicBezTo>
                    <a:cubicBezTo>
                      <a:pt x="31854" y="23152"/>
                      <a:pt x="31863" y="23152"/>
                      <a:pt x="31874" y="23141"/>
                    </a:cubicBezTo>
                    <a:cubicBezTo>
                      <a:pt x="31883" y="23141"/>
                      <a:pt x="31883" y="23141"/>
                      <a:pt x="31894" y="23132"/>
                    </a:cubicBezTo>
                    <a:cubicBezTo>
                      <a:pt x="31913" y="23122"/>
                      <a:pt x="31922" y="23112"/>
                      <a:pt x="31932" y="23094"/>
                    </a:cubicBezTo>
                    <a:close/>
                    <a:moveTo>
                      <a:pt x="31324" y="23231"/>
                    </a:moveTo>
                    <a:cubicBezTo>
                      <a:pt x="31324" y="23231"/>
                      <a:pt x="31334" y="23241"/>
                      <a:pt x="31334" y="23251"/>
                    </a:cubicBezTo>
                    <a:cubicBezTo>
                      <a:pt x="31344" y="23271"/>
                      <a:pt x="31344" y="23281"/>
                      <a:pt x="31354" y="23301"/>
                    </a:cubicBezTo>
                    <a:cubicBezTo>
                      <a:pt x="31354" y="23311"/>
                      <a:pt x="31364" y="23331"/>
                      <a:pt x="31364" y="23351"/>
                    </a:cubicBezTo>
                    <a:cubicBezTo>
                      <a:pt x="31374" y="23361"/>
                      <a:pt x="31374" y="23381"/>
                      <a:pt x="31384" y="23391"/>
                    </a:cubicBezTo>
                    <a:cubicBezTo>
                      <a:pt x="31384" y="23411"/>
                      <a:pt x="31394" y="23421"/>
                      <a:pt x="31404" y="23441"/>
                    </a:cubicBezTo>
                    <a:lnTo>
                      <a:pt x="31404" y="23451"/>
                    </a:lnTo>
                    <a:lnTo>
                      <a:pt x="31404" y="23461"/>
                    </a:lnTo>
                    <a:cubicBezTo>
                      <a:pt x="31404" y="23491"/>
                      <a:pt x="31394" y="23511"/>
                      <a:pt x="31394" y="23541"/>
                    </a:cubicBezTo>
                    <a:cubicBezTo>
                      <a:pt x="31404" y="23571"/>
                      <a:pt x="31404" y="23591"/>
                      <a:pt x="31404" y="23621"/>
                    </a:cubicBezTo>
                    <a:lnTo>
                      <a:pt x="31404" y="23791"/>
                    </a:lnTo>
                    <a:lnTo>
                      <a:pt x="31404" y="23943"/>
                    </a:lnTo>
                    <a:lnTo>
                      <a:pt x="31404" y="23943"/>
                    </a:lnTo>
                    <a:cubicBezTo>
                      <a:pt x="31379" y="23901"/>
                      <a:pt x="31360" y="23865"/>
                      <a:pt x="31334" y="23821"/>
                    </a:cubicBezTo>
                    <a:cubicBezTo>
                      <a:pt x="31294" y="23761"/>
                      <a:pt x="31254" y="23701"/>
                      <a:pt x="31204" y="23641"/>
                    </a:cubicBezTo>
                    <a:cubicBezTo>
                      <a:pt x="31174" y="23591"/>
                      <a:pt x="31134" y="23551"/>
                      <a:pt x="31094" y="23501"/>
                    </a:cubicBezTo>
                    <a:cubicBezTo>
                      <a:pt x="31064" y="23441"/>
                      <a:pt x="31024" y="23391"/>
                      <a:pt x="30984" y="23341"/>
                    </a:cubicBezTo>
                    <a:cubicBezTo>
                      <a:pt x="30975" y="23321"/>
                      <a:pt x="30964" y="23312"/>
                      <a:pt x="30955" y="23301"/>
                    </a:cubicBezTo>
                    <a:lnTo>
                      <a:pt x="30955" y="23301"/>
                    </a:lnTo>
                    <a:cubicBezTo>
                      <a:pt x="30964" y="23312"/>
                      <a:pt x="30984" y="23331"/>
                      <a:pt x="31004" y="23341"/>
                    </a:cubicBezTo>
                    <a:lnTo>
                      <a:pt x="31034" y="23371"/>
                    </a:lnTo>
                    <a:cubicBezTo>
                      <a:pt x="31054" y="23381"/>
                      <a:pt x="31074" y="23381"/>
                      <a:pt x="31094" y="23391"/>
                    </a:cubicBezTo>
                    <a:cubicBezTo>
                      <a:pt x="31100" y="23393"/>
                      <a:pt x="31105" y="23394"/>
                      <a:pt x="31111" y="23394"/>
                    </a:cubicBezTo>
                    <a:cubicBezTo>
                      <a:pt x="31138" y="23394"/>
                      <a:pt x="31169" y="23377"/>
                      <a:pt x="31194" y="23361"/>
                    </a:cubicBezTo>
                    <a:cubicBezTo>
                      <a:pt x="31224" y="23351"/>
                      <a:pt x="31244" y="23321"/>
                      <a:pt x="31274" y="23301"/>
                    </a:cubicBezTo>
                    <a:cubicBezTo>
                      <a:pt x="31294" y="23271"/>
                      <a:pt x="31304" y="23251"/>
                      <a:pt x="31324" y="23231"/>
                    </a:cubicBezTo>
                    <a:close/>
                    <a:moveTo>
                      <a:pt x="32663" y="20374"/>
                    </a:moveTo>
                    <a:lnTo>
                      <a:pt x="32663" y="20374"/>
                    </a:lnTo>
                    <a:cubicBezTo>
                      <a:pt x="32703" y="20394"/>
                      <a:pt x="32733" y="20423"/>
                      <a:pt x="32763" y="20443"/>
                    </a:cubicBezTo>
                    <a:cubicBezTo>
                      <a:pt x="32873" y="20534"/>
                      <a:pt x="32982" y="20614"/>
                      <a:pt x="33093" y="20683"/>
                    </a:cubicBezTo>
                    <a:cubicBezTo>
                      <a:pt x="33202" y="20763"/>
                      <a:pt x="33322" y="20833"/>
                      <a:pt x="33432" y="20913"/>
                    </a:cubicBezTo>
                    <a:cubicBezTo>
                      <a:pt x="33542" y="20993"/>
                      <a:pt x="33652" y="21073"/>
                      <a:pt x="33762" y="21143"/>
                    </a:cubicBezTo>
                    <a:cubicBezTo>
                      <a:pt x="33872" y="21223"/>
                      <a:pt x="33992" y="21293"/>
                      <a:pt x="34101" y="21363"/>
                    </a:cubicBezTo>
                    <a:cubicBezTo>
                      <a:pt x="34212" y="21433"/>
                      <a:pt x="34332" y="21502"/>
                      <a:pt x="34441" y="21573"/>
                    </a:cubicBezTo>
                    <a:cubicBezTo>
                      <a:pt x="34551" y="21642"/>
                      <a:pt x="34661" y="21713"/>
                      <a:pt x="34781" y="21782"/>
                    </a:cubicBezTo>
                    <a:cubicBezTo>
                      <a:pt x="34901" y="21853"/>
                      <a:pt x="35011" y="21922"/>
                      <a:pt x="35131" y="21992"/>
                    </a:cubicBezTo>
                    <a:cubicBezTo>
                      <a:pt x="35240" y="22062"/>
                      <a:pt x="35351" y="22122"/>
                      <a:pt x="35460" y="22192"/>
                    </a:cubicBezTo>
                    <a:cubicBezTo>
                      <a:pt x="35580" y="22252"/>
                      <a:pt x="35680" y="22332"/>
                      <a:pt x="35800" y="22402"/>
                    </a:cubicBezTo>
                    <a:cubicBezTo>
                      <a:pt x="35850" y="22432"/>
                      <a:pt x="35910" y="22462"/>
                      <a:pt x="35970" y="22502"/>
                    </a:cubicBezTo>
                    <a:cubicBezTo>
                      <a:pt x="36020" y="22532"/>
                      <a:pt x="36080" y="22562"/>
                      <a:pt x="36130" y="22592"/>
                    </a:cubicBezTo>
                    <a:cubicBezTo>
                      <a:pt x="36240" y="22662"/>
                      <a:pt x="36350" y="22721"/>
                      <a:pt x="36450" y="22792"/>
                    </a:cubicBezTo>
                    <a:cubicBezTo>
                      <a:pt x="36539" y="22841"/>
                      <a:pt x="36630" y="22901"/>
                      <a:pt x="36730" y="22952"/>
                    </a:cubicBezTo>
                    <a:cubicBezTo>
                      <a:pt x="36819" y="22992"/>
                      <a:pt x="36899" y="23041"/>
                      <a:pt x="36989" y="23092"/>
                    </a:cubicBezTo>
                    <a:cubicBezTo>
                      <a:pt x="37029" y="23112"/>
                      <a:pt x="37069" y="23141"/>
                      <a:pt x="37119" y="23161"/>
                    </a:cubicBezTo>
                    <a:lnTo>
                      <a:pt x="37149" y="23191"/>
                    </a:lnTo>
                    <a:cubicBezTo>
                      <a:pt x="37109" y="23211"/>
                      <a:pt x="37079" y="23251"/>
                      <a:pt x="37039" y="23281"/>
                    </a:cubicBezTo>
                    <a:cubicBezTo>
                      <a:pt x="36969" y="23331"/>
                      <a:pt x="36879" y="23371"/>
                      <a:pt x="36810" y="23411"/>
                    </a:cubicBezTo>
                    <a:cubicBezTo>
                      <a:pt x="36770" y="23431"/>
                      <a:pt x="36719" y="23461"/>
                      <a:pt x="36679" y="23481"/>
                    </a:cubicBezTo>
                    <a:cubicBezTo>
                      <a:pt x="36639" y="23511"/>
                      <a:pt x="36599" y="23531"/>
                      <a:pt x="36559" y="23551"/>
                    </a:cubicBezTo>
                    <a:cubicBezTo>
                      <a:pt x="36479" y="23591"/>
                      <a:pt x="36410" y="23641"/>
                      <a:pt x="36330" y="23681"/>
                    </a:cubicBezTo>
                    <a:cubicBezTo>
                      <a:pt x="36260" y="23731"/>
                      <a:pt x="36190" y="23771"/>
                      <a:pt x="36120" y="23821"/>
                    </a:cubicBezTo>
                    <a:cubicBezTo>
                      <a:pt x="36070" y="23841"/>
                      <a:pt x="36030" y="23871"/>
                      <a:pt x="35980" y="23891"/>
                    </a:cubicBezTo>
                    <a:cubicBezTo>
                      <a:pt x="35940" y="23911"/>
                      <a:pt x="35900" y="23931"/>
                      <a:pt x="35870" y="23951"/>
                    </a:cubicBezTo>
                    <a:cubicBezTo>
                      <a:pt x="35840" y="23920"/>
                      <a:pt x="35810" y="23900"/>
                      <a:pt x="35780" y="23881"/>
                    </a:cubicBezTo>
                    <a:cubicBezTo>
                      <a:pt x="35740" y="23841"/>
                      <a:pt x="35700" y="23811"/>
                      <a:pt x="35651" y="23781"/>
                    </a:cubicBezTo>
                    <a:cubicBezTo>
                      <a:pt x="35600" y="23751"/>
                      <a:pt x="35551" y="23731"/>
                      <a:pt x="35500" y="23711"/>
                    </a:cubicBezTo>
                    <a:lnTo>
                      <a:pt x="35491" y="23711"/>
                    </a:lnTo>
                    <a:lnTo>
                      <a:pt x="35431" y="23681"/>
                    </a:lnTo>
                    <a:cubicBezTo>
                      <a:pt x="35400" y="23671"/>
                      <a:pt x="35371" y="23651"/>
                      <a:pt x="35340" y="23641"/>
                    </a:cubicBezTo>
                    <a:cubicBezTo>
                      <a:pt x="35311" y="23621"/>
                      <a:pt x="35271" y="23611"/>
                      <a:pt x="35240" y="23591"/>
                    </a:cubicBezTo>
                    <a:cubicBezTo>
                      <a:pt x="35201" y="23571"/>
                      <a:pt x="35161" y="23561"/>
                      <a:pt x="35121" y="23541"/>
                    </a:cubicBezTo>
                    <a:cubicBezTo>
                      <a:pt x="35081" y="23521"/>
                      <a:pt x="35031" y="23501"/>
                      <a:pt x="34981" y="23481"/>
                    </a:cubicBezTo>
                    <a:cubicBezTo>
                      <a:pt x="34941" y="23471"/>
                      <a:pt x="34911" y="23451"/>
                      <a:pt x="34871" y="23441"/>
                    </a:cubicBezTo>
                    <a:cubicBezTo>
                      <a:pt x="34781" y="23401"/>
                      <a:pt x="34701" y="23381"/>
                      <a:pt x="34621" y="23341"/>
                    </a:cubicBezTo>
                    <a:cubicBezTo>
                      <a:pt x="34601" y="23331"/>
                      <a:pt x="34581" y="23331"/>
                      <a:pt x="34561" y="23321"/>
                    </a:cubicBezTo>
                    <a:cubicBezTo>
                      <a:pt x="34551" y="23311"/>
                      <a:pt x="34531" y="23311"/>
                      <a:pt x="34521" y="23301"/>
                    </a:cubicBezTo>
                    <a:cubicBezTo>
                      <a:pt x="34481" y="23291"/>
                      <a:pt x="34441" y="23271"/>
                      <a:pt x="34401" y="23241"/>
                    </a:cubicBezTo>
                    <a:cubicBezTo>
                      <a:pt x="34372" y="23221"/>
                      <a:pt x="34332" y="23191"/>
                      <a:pt x="34292" y="23171"/>
                    </a:cubicBezTo>
                    <a:cubicBezTo>
                      <a:pt x="34272" y="23161"/>
                      <a:pt x="34252" y="23152"/>
                      <a:pt x="34232" y="23132"/>
                    </a:cubicBezTo>
                    <a:cubicBezTo>
                      <a:pt x="34181" y="23092"/>
                      <a:pt x="34132" y="23052"/>
                      <a:pt x="34081" y="23001"/>
                    </a:cubicBezTo>
                    <a:cubicBezTo>
                      <a:pt x="34021" y="22941"/>
                      <a:pt x="33962" y="22892"/>
                      <a:pt x="33902" y="22832"/>
                    </a:cubicBezTo>
                    <a:cubicBezTo>
                      <a:pt x="33852" y="22792"/>
                      <a:pt x="33802" y="22732"/>
                      <a:pt x="33752" y="22682"/>
                    </a:cubicBezTo>
                    <a:lnTo>
                      <a:pt x="33722" y="22652"/>
                    </a:lnTo>
                    <a:cubicBezTo>
                      <a:pt x="33662" y="22582"/>
                      <a:pt x="33612" y="22512"/>
                      <a:pt x="33552" y="22442"/>
                    </a:cubicBezTo>
                    <a:cubicBezTo>
                      <a:pt x="33522" y="22412"/>
                      <a:pt x="33492" y="22382"/>
                      <a:pt x="33472" y="22342"/>
                    </a:cubicBezTo>
                    <a:cubicBezTo>
                      <a:pt x="33442" y="22312"/>
                      <a:pt x="33412" y="22282"/>
                      <a:pt x="33392" y="22252"/>
                    </a:cubicBezTo>
                    <a:lnTo>
                      <a:pt x="33312" y="22172"/>
                    </a:lnTo>
                    <a:cubicBezTo>
                      <a:pt x="33282" y="22152"/>
                      <a:pt x="33253" y="22122"/>
                      <a:pt x="33222" y="22092"/>
                    </a:cubicBezTo>
                    <a:cubicBezTo>
                      <a:pt x="33173" y="22052"/>
                      <a:pt x="33113" y="22002"/>
                      <a:pt x="33053" y="21953"/>
                    </a:cubicBezTo>
                    <a:cubicBezTo>
                      <a:pt x="33022" y="21922"/>
                      <a:pt x="32982" y="21902"/>
                      <a:pt x="32953" y="21873"/>
                    </a:cubicBezTo>
                    <a:cubicBezTo>
                      <a:pt x="32913" y="21853"/>
                      <a:pt x="32882" y="21822"/>
                      <a:pt x="32842" y="21802"/>
                    </a:cubicBezTo>
                    <a:cubicBezTo>
                      <a:pt x="32822" y="21793"/>
                      <a:pt x="32803" y="21782"/>
                      <a:pt x="32783" y="21762"/>
                    </a:cubicBezTo>
                    <a:cubicBezTo>
                      <a:pt x="32753" y="21753"/>
                      <a:pt x="32723" y="21733"/>
                      <a:pt x="32703" y="21722"/>
                    </a:cubicBezTo>
                    <a:lnTo>
                      <a:pt x="32703" y="21722"/>
                    </a:lnTo>
                    <a:cubicBezTo>
                      <a:pt x="32703" y="21722"/>
                      <a:pt x="32712" y="21722"/>
                      <a:pt x="32721" y="21731"/>
                    </a:cubicBezTo>
                    <a:lnTo>
                      <a:pt x="32721" y="21731"/>
                    </a:lnTo>
                    <a:cubicBezTo>
                      <a:pt x="32712" y="21722"/>
                      <a:pt x="32702" y="21722"/>
                      <a:pt x="32693" y="21713"/>
                    </a:cubicBezTo>
                    <a:cubicBezTo>
                      <a:pt x="32703" y="21682"/>
                      <a:pt x="32703" y="21662"/>
                      <a:pt x="32703" y="21633"/>
                    </a:cubicBezTo>
                    <a:lnTo>
                      <a:pt x="32703" y="21493"/>
                    </a:lnTo>
                    <a:cubicBezTo>
                      <a:pt x="32693" y="21423"/>
                      <a:pt x="32693" y="21343"/>
                      <a:pt x="32693" y="21273"/>
                    </a:cubicBezTo>
                    <a:lnTo>
                      <a:pt x="32693" y="21173"/>
                    </a:lnTo>
                    <a:lnTo>
                      <a:pt x="32693" y="21063"/>
                    </a:lnTo>
                    <a:lnTo>
                      <a:pt x="32693" y="20943"/>
                    </a:lnTo>
                    <a:cubicBezTo>
                      <a:pt x="32693" y="20893"/>
                      <a:pt x="32683" y="20843"/>
                      <a:pt x="32673" y="20783"/>
                    </a:cubicBezTo>
                    <a:cubicBezTo>
                      <a:pt x="32663" y="20753"/>
                      <a:pt x="32663" y="20723"/>
                      <a:pt x="32663" y="20694"/>
                    </a:cubicBezTo>
                    <a:lnTo>
                      <a:pt x="32663" y="20563"/>
                    </a:lnTo>
                    <a:cubicBezTo>
                      <a:pt x="32673" y="20503"/>
                      <a:pt x="32663" y="20434"/>
                      <a:pt x="32663" y="20374"/>
                    </a:cubicBezTo>
                    <a:close/>
                    <a:moveTo>
                      <a:pt x="22901" y="19005"/>
                    </a:moveTo>
                    <a:cubicBezTo>
                      <a:pt x="22911" y="19045"/>
                      <a:pt x="22931" y="19095"/>
                      <a:pt x="22941" y="19135"/>
                    </a:cubicBezTo>
                    <a:cubicBezTo>
                      <a:pt x="22961" y="19175"/>
                      <a:pt x="22971" y="19204"/>
                      <a:pt x="22991" y="19235"/>
                    </a:cubicBezTo>
                    <a:cubicBezTo>
                      <a:pt x="23001" y="19244"/>
                      <a:pt x="23011" y="19264"/>
                      <a:pt x="23021" y="19275"/>
                    </a:cubicBezTo>
                    <a:cubicBezTo>
                      <a:pt x="23011" y="19284"/>
                      <a:pt x="23001" y="19284"/>
                      <a:pt x="22991" y="19295"/>
                    </a:cubicBezTo>
                    <a:cubicBezTo>
                      <a:pt x="22951" y="19315"/>
                      <a:pt x="22911" y="19344"/>
                      <a:pt x="22871" y="19364"/>
                    </a:cubicBezTo>
                    <a:lnTo>
                      <a:pt x="22631" y="19515"/>
                    </a:lnTo>
                    <a:cubicBezTo>
                      <a:pt x="22551" y="19554"/>
                      <a:pt x="22471" y="19604"/>
                      <a:pt x="22391" y="19644"/>
                    </a:cubicBezTo>
                    <a:cubicBezTo>
                      <a:pt x="22311" y="19694"/>
                      <a:pt x="22231" y="19734"/>
                      <a:pt x="22151" y="19784"/>
                    </a:cubicBezTo>
                    <a:cubicBezTo>
                      <a:pt x="22071" y="19834"/>
                      <a:pt x="21982" y="19874"/>
                      <a:pt x="21902" y="19924"/>
                    </a:cubicBezTo>
                    <a:cubicBezTo>
                      <a:pt x="21822" y="19964"/>
                      <a:pt x="21742" y="20004"/>
                      <a:pt x="21662" y="20054"/>
                    </a:cubicBezTo>
                    <a:lnTo>
                      <a:pt x="21422" y="20204"/>
                    </a:lnTo>
                    <a:cubicBezTo>
                      <a:pt x="21342" y="20244"/>
                      <a:pt x="21262" y="20294"/>
                      <a:pt x="21172" y="20334"/>
                    </a:cubicBezTo>
                    <a:cubicBezTo>
                      <a:pt x="21012" y="20414"/>
                      <a:pt x="20843" y="20503"/>
                      <a:pt x="20683" y="20603"/>
                    </a:cubicBezTo>
                    <a:cubicBezTo>
                      <a:pt x="20633" y="20623"/>
                      <a:pt x="20593" y="20654"/>
                      <a:pt x="20543" y="20674"/>
                    </a:cubicBezTo>
                    <a:cubicBezTo>
                      <a:pt x="20503" y="20703"/>
                      <a:pt x="20473" y="20723"/>
                      <a:pt x="20433" y="20743"/>
                    </a:cubicBezTo>
                    <a:cubicBezTo>
                      <a:pt x="20343" y="20783"/>
                      <a:pt x="20263" y="20833"/>
                      <a:pt x="20173" y="20873"/>
                    </a:cubicBezTo>
                    <a:cubicBezTo>
                      <a:pt x="20093" y="20913"/>
                      <a:pt x="20003" y="20953"/>
                      <a:pt x="19924" y="20993"/>
                    </a:cubicBezTo>
                    <a:cubicBezTo>
                      <a:pt x="19833" y="21033"/>
                      <a:pt x="19744" y="21083"/>
                      <a:pt x="19664" y="21123"/>
                    </a:cubicBezTo>
                    <a:cubicBezTo>
                      <a:pt x="19644" y="21133"/>
                      <a:pt x="19613" y="21143"/>
                      <a:pt x="19593" y="21163"/>
                    </a:cubicBezTo>
                    <a:cubicBezTo>
                      <a:pt x="19573" y="21173"/>
                      <a:pt x="19564" y="21203"/>
                      <a:pt x="19584" y="21223"/>
                    </a:cubicBezTo>
                    <a:cubicBezTo>
                      <a:pt x="19590" y="21235"/>
                      <a:pt x="19602" y="21239"/>
                      <a:pt x="19616" y="21239"/>
                    </a:cubicBezTo>
                    <a:cubicBezTo>
                      <a:pt x="19626" y="21239"/>
                      <a:pt x="19636" y="21237"/>
                      <a:pt x="19644" y="21233"/>
                    </a:cubicBezTo>
                    <a:cubicBezTo>
                      <a:pt x="19733" y="21183"/>
                      <a:pt x="19824" y="21143"/>
                      <a:pt x="19924" y="21093"/>
                    </a:cubicBezTo>
                    <a:cubicBezTo>
                      <a:pt x="20003" y="21053"/>
                      <a:pt x="20093" y="21003"/>
                      <a:pt x="20173" y="20963"/>
                    </a:cubicBezTo>
                    <a:cubicBezTo>
                      <a:pt x="20253" y="20923"/>
                      <a:pt x="20333" y="20883"/>
                      <a:pt x="20413" y="20833"/>
                    </a:cubicBezTo>
                    <a:cubicBezTo>
                      <a:pt x="20493" y="20793"/>
                      <a:pt x="20573" y="20743"/>
                      <a:pt x="20653" y="20694"/>
                    </a:cubicBezTo>
                    <a:cubicBezTo>
                      <a:pt x="20823" y="20603"/>
                      <a:pt x="20983" y="20503"/>
                      <a:pt x="21152" y="20414"/>
                    </a:cubicBezTo>
                    <a:cubicBezTo>
                      <a:pt x="21242" y="20374"/>
                      <a:pt x="21322" y="20323"/>
                      <a:pt x="21412" y="20283"/>
                    </a:cubicBezTo>
                    <a:lnTo>
                      <a:pt x="21652" y="20134"/>
                    </a:lnTo>
                    <a:cubicBezTo>
                      <a:pt x="21732" y="20094"/>
                      <a:pt x="21812" y="20044"/>
                      <a:pt x="21902" y="20004"/>
                    </a:cubicBezTo>
                    <a:lnTo>
                      <a:pt x="22022" y="19944"/>
                    </a:lnTo>
                    <a:cubicBezTo>
                      <a:pt x="22062" y="19914"/>
                      <a:pt x="22102" y="19894"/>
                      <a:pt x="22142" y="19874"/>
                    </a:cubicBezTo>
                    <a:cubicBezTo>
                      <a:pt x="22222" y="19824"/>
                      <a:pt x="22302" y="19784"/>
                      <a:pt x="22391" y="19734"/>
                    </a:cubicBezTo>
                    <a:lnTo>
                      <a:pt x="22631" y="19614"/>
                    </a:lnTo>
                    <a:cubicBezTo>
                      <a:pt x="22711" y="19564"/>
                      <a:pt x="22791" y="19515"/>
                      <a:pt x="22881" y="19475"/>
                    </a:cubicBezTo>
                    <a:cubicBezTo>
                      <a:pt x="22941" y="19435"/>
                      <a:pt x="23011" y="19404"/>
                      <a:pt x="23081" y="19364"/>
                    </a:cubicBezTo>
                    <a:cubicBezTo>
                      <a:pt x="23101" y="19395"/>
                      <a:pt x="23121" y="19424"/>
                      <a:pt x="23150" y="19455"/>
                    </a:cubicBezTo>
                    <a:cubicBezTo>
                      <a:pt x="23230" y="19544"/>
                      <a:pt x="23321" y="19634"/>
                      <a:pt x="23410" y="19704"/>
                    </a:cubicBezTo>
                    <a:cubicBezTo>
                      <a:pt x="23461" y="19734"/>
                      <a:pt x="23510" y="19774"/>
                      <a:pt x="23561" y="19794"/>
                    </a:cubicBezTo>
                    <a:cubicBezTo>
                      <a:pt x="23621" y="19824"/>
                      <a:pt x="23680" y="19854"/>
                      <a:pt x="23740" y="19874"/>
                    </a:cubicBezTo>
                    <a:cubicBezTo>
                      <a:pt x="23770" y="19884"/>
                      <a:pt x="23800" y="19904"/>
                      <a:pt x="23820" y="19914"/>
                    </a:cubicBezTo>
                    <a:lnTo>
                      <a:pt x="23730" y="19974"/>
                    </a:lnTo>
                    <a:cubicBezTo>
                      <a:pt x="23710" y="19984"/>
                      <a:pt x="23700" y="19994"/>
                      <a:pt x="23680" y="20004"/>
                    </a:cubicBezTo>
                    <a:cubicBezTo>
                      <a:pt x="23660" y="20014"/>
                      <a:pt x="23650" y="20024"/>
                      <a:pt x="23630" y="20044"/>
                    </a:cubicBezTo>
                    <a:cubicBezTo>
                      <a:pt x="23590" y="20064"/>
                      <a:pt x="23550" y="20084"/>
                      <a:pt x="23521" y="20104"/>
                    </a:cubicBezTo>
                    <a:cubicBezTo>
                      <a:pt x="23430" y="20154"/>
                      <a:pt x="23350" y="20194"/>
                      <a:pt x="23261" y="20244"/>
                    </a:cubicBezTo>
                    <a:cubicBezTo>
                      <a:pt x="23190" y="20283"/>
                      <a:pt x="23111" y="20314"/>
                      <a:pt x="23031" y="20354"/>
                    </a:cubicBezTo>
                    <a:cubicBezTo>
                      <a:pt x="22951" y="20394"/>
                      <a:pt x="22881" y="20434"/>
                      <a:pt x="22801" y="20474"/>
                    </a:cubicBezTo>
                    <a:cubicBezTo>
                      <a:pt x="22721" y="20523"/>
                      <a:pt x="22641" y="20563"/>
                      <a:pt x="22561" y="20614"/>
                    </a:cubicBezTo>
                    <a:cubicBezTo>
                      <a:pt x="22402" y="20703"/>
                      <a:pt x="22242" y="20793"/>
                      <a:pt x="22082" y="20873"/>
                    </a:cubicBezTo>
                    <a:cubicBezTo>
                      <a:pt x="22002" y="20913"/>
                      <a:pt x="21922" y="20953"/>
                      <a:pt x="21852" y="21003"/>
                    </a:cubicBezTo>
                    <a:cubicBezTo>
                      <a:pt x="21772" y="21043"/>
                      <a:pt x="21692" y="21083"/>
                      <a:pt x="21612" y="21133"/>
                    </a:cubicBezTo>
                    <a:cubicBezTo>
                      <a:pt x="21532" y="21183"/>
                      <a:pt x="21452" y="21223"/>
                      <a:pt x="21372" y="21273"/>
                    </a:cubicBezTo>
                    <a:cubicBezTo>
                      <a:pt x="21292" y="21313"/>
                      <a:pt x="21212" y="21353"/>
                      <a:pt x="21132" y="21403"/>
                    </a:cubicBezTo>
                    <a:cubicBezTo>
                      <a:pt x="21103" y="21413"/>
                      <a:pt x="21072" y="21433"/>
                      <a:pt x="21032" y="21453"/>
                    </a:cubicBezTo>
                    <a:cubicBezTo>
                      <a:pt x="21023" y="21463"/>
                      <a:pt x="21012" y="21482"/>
                      <a:pt x="21023" y="21493"/>
                    </a:cubicBezTo>
                    <a:cubicBezTo>
                      <a:pt x="21032" y="21513"/>
                      <a:pt x="21052" y="21513"/>
                      <a:pt x="21072" y="21513"/>
                    </a:cubicBezTo>
                    <a:lnTo>
                      <a:pt x="21582" y="21243"/>
                    </a:lnTo>
                    <a:cubicBezTo>
                      <a:pt x="21652" y="21203"/>
                      <a:pt x="21722" y="21163"/>
                      <a:pt x="21802" y="21133"/>
                    </a:cubicBezTo>
                    <a:cubicBezTo>
                      <a:pt x="21882" y="21083"/>
                      <a:pt x="21962" y="21043"/>
                      <a:pt x="22042" y="21003"/>
                    </a:cubicBezTo>
                    <a:cubicBezTo>
                      <a:pt x="22202" y="20923"/>
                      <a:pt x="22362" y="20833"/>
                      <a:pt x="22511" y="20743"/>
                    </a:cubicBezTo>
                    <a:cubicBezTo>
                      <a:pt x="22681" y="20654"/>
                      <a:pt x="22841" y="20563"/>
                      <a:pt x="23001" y="20483"/>
                    </a:cubicBezTo>
                    <a:lnTo>
                      <a:pt x="23241" y="20363"/>
                    </a:lnTo>
                    <a:cubicBezTo>
                      <a:pt x="23321" y="20323"/>
                      <a:pt x="23401" y="20274"/>
                      <a:pt x="23481" y="20234"/>
                    </a:cubicBezTo>
                    <a:cubicBezTo>
                      <a:pt x="23510" y="20214"/>
                      <a:pt x="23550" y="20194"/>
                      <a:pt x="23590" y="20174"/>
                    </a:cubicBezTo>
                    <a:cubicBezTo>
                      <a:pt x="23621" y="20154"/>
                      <a:pt x="23660" y="20134"/>
                      <a:pt x="23700" y="20104"/>
                    </a:cubicBezTo>
                    <a:cubicBezTo>
                      <a:pt x="23720" y="20094"/>
                      <a:pt x="23750" y="20084"/>
                      <a:pt x="23770" y="20064"/>
                    </a:cubicBezTo>
                    <a:cubicBezTo>
                      <a:pt x="23790" y="20054"/>
                      <a:pt x="23810" y="20044"/>
                      <a:pt x="23830" y="20024"/>
                    </a:cubicBezTo>
                    <a:cubicBezTo>
                      <a:pt x="23860" y="20004"/>
                      <a:pt x="23900" y="19984"/>
                      <a:pt x="23930" y="19954"/>
                    </a:cubicBezTo>
                    <a:cubicBezTo>
                      <a:pt x="23950" y="19964"/>
                      <a:pt x="23980" y="19974"/>
                      <a:pt x="24000" y="19984"/>
                    </a:cubicBezTo>
                    <a:cubicBezTo>
                      <a:pt x="24040" y="20004"/>
                      <a:pt x="24070" y="20014"/>
                      <a:pt x="24110" y="20024"/>
                    </a:cubicBezTo>
                    <a:cubicBezTo>
                      <a:pt x="24160" y="20044"/>
                      <a:pt x="24210" y="20054"/>
                      <a:pt x="24250" y="20074"/>
                    </a:cubicBezTo>
                    <a:cubicBezTo>
                      <a:pt x="24320" y="20094"/>
                      <a:pt x="24380" y="20104"/>
                      <a:pt x="24449" y="20124"/>
                    </a:cubicBezTo>
                    <a:cubicBezTo>
                      <a:pt x="24420" y="20144"/>
                      <a:pt x="24389" y="20164"/>
                      <a:pt x="24360" y="20174"/>
                    </a:cubicBezTo>
                    <a:lnTo>
                      <a:pt x="23670" y="20594"/>
                    </a:lnTo>
                    <a:cubicBezTo>
                      <a:pt x="23570" y="20663"/>
                      <a:pt x="23461" y="20734"/>
                      <a:pt x="23350" y="20793"/>
                    </a:cubicBezTo>
                    <a:cubicBezTo>
                      <a:pt x="23250" y="20863"/>
                      <a:pt x="23141" y="20923"/>
                      <a:pt x="23031" y="20993"/>
                    </a:cubicBezTo>
                    <a:lnTo>
                      <a:pt x="22701" y="21203"/>
                    </a:lnTo>
                    <a:cubicBezTo>
                      <a:pt x="22591" y="21273"/>
                      <a:pt x="22491" y="21353"/>
                      <a:pt x="22382" y="21423"/>
                    </a:cubicBezTo>
                    <a:cubicBezTo>
                      <a:pt x="22171" y="21562"/>
                      <a:pt x="21951" y="21713"/>
                      <a:pt x="21732" y="21853"/>
                    </a:cubicBezTo>
                    <a:cubicBezTo>
                      <a:pt x="21632" y="21922"/>
                      <a:pt x="21522" y="21992"/>
                      <a:pt x="21412" y="22052"/>
                    </a:cubicBezTo>
                    <a:cubicBezTo>
                      <a:pt x="21362" y="22082"/>
                      <a:pt x="21302" y="22112"/>
                      <a:pt x="21242" y="22142"/>
                    </a:cubicBezTo>
                    <a:cubicBezTo>
                      <a:pt x="21183" y="22172"/>
                      <a:pt x="21132" y="22202"/>
                      <a:pt x="21083" y="22232"/>
                    </a:cubicBezTo>
                    <a:cubicBezTo>
                      <a:pt x="20972" y="22302"/>
                      <a:pt x="20863" y="22352"/>
                      <a:pt x="20743" y="22412"/>
                    </a:cubicBezTo>
                    <a:cubicBezTo>
                      <a:pt x="20633" y="22482"/>
                      <a:pt x="20513" y="22542"/>
                      <a:pt x="20393" y="22602"/>
                    </a:cubicBezTo>
                    <a:cubicBezTo>
                      <a:pt x="20283" y="22652"/>
                      <a:pt x="20163" y="22712"/>
                      <a:pt x="20053" y="22772"/>
                    </a:cubicBezTo>
                    <a:cubicBezTo>
                      <a:pt x="19933" y="22841"/>
                      <a:pt x="19813" y="22901"/>
                      <a:pt x="19704" y="22972"/>
                    </a:cubicBezTo>
                    <a:cubicBezTo>
                      <a:pt x="19584" y="23032"/>
                      <a:pt x="19474" y="23092"/>
                      <a:pt x="19354" y="23141"/>
                    </a:cubicBezTo>
                    <a:cubicBezTo>
                      <a:pt x="19244" y="23201"/>
                      <a:pt x="19134" y="23251"/>
                      <a:pt x="19014" y="23301"/>
                    </a:cubicBezTo>
                    <a:cubicBezTo>
                      <a:pt x="18894" y="23361"/>
                      <a:pt x="18765" y="23411"/>
                      <a:pt x="18634" y="23481"/>
                    </a:cubicBezTo>
                    <a:cubicBezTo>
                      <a:pt x="18525" y="23531"/>
                      <a:pt x="18414" y="23591"/>
                      <a:pt x="18305" y="23641"/>
                    </a:cubicBezTo>
                    <a:cubicBezTo>
                      <a:pt x="18105" y="23731"/>
                      <a:pt x="17915" y="23821"/>
                      <a:pt x="17725" y="23920"/>
                    </a:cubicBezTo>
                    <a:cubicBezTo>
                      <a:pt x="17635" y="23960"/>
                      <a:pt x="17555" y="24020"/>
                      <a:pt x="17466" y="24060"/>
                    </a:cubicBezTo>
                    <a:cubicBezTo>
                      <a:pt x="17415" y="24091"/>
                      <a:pt x="17366" y="24111"/>
                      <a:pt x="17315" y="24131"/>
                    </a:cubicBezTo>
                    <a:lnTo>
                      <a:pt x="17195" y="24191"/>
                    </a:lnTo>
                    <a:cubicBezTo>
                      <a:pt x="17155" y="24200"/>
                      <a:pt x="17115" y="24220"/>
                      <a:pt x="17076" y="24231"/>
                    </a:cubicBezTo>
                    <a:cubicBezTo>
                      <a:pt x="17036" y="24251"/>
                      <a:pt x="16986" y="24260"/>
                      <a:pt x="16946" y="24271"/>
                    </a:cubicBezTo>
                    <a:cubicBezTo>
                      <a:pt x="16856" y="24280"/>
                      <a:pt x="16776" y="24300"/>
                      <a:pt x="16686" y="24311"/>
                    </a:cubicBezTo>
                    <a:cubicBezTo>
                      <a:pt x="16626" y="24320"/>
                      <a:pt x="16576" y="24320"/>
                      <a:pt x="16516" y="24320"/>
                    </a:cubicBezTo>
                    <a:cubicBezTo>
                      <a:pt x="16526" y="24311"/>
                      <a:pt x="16546" y="24311"/>
                      <a:pt x="16556" y="24300"/>
                    </a:cubicBezTo>
                    <a:cubicBezTo>
                      <a:pt x="16636" y="24260"/>
                      <a:pt x="16716" y="24211"/>
                      <a:pt x="16806" y="24171"/>
                    </a:cubicBezTo>
                    <a:cubicBezTo>
                      <a:pt x="16836" y="24151"/>
                      <a:pt x="16876" y="24131"/>
                      <a:pt x="16906" y="24111"/>
                    </a:cubicBezTo>
                    <a:cubicBezTo>
                      <a:pt x="16936" y="24091"/>
                      <a:pt x="16966" y="24071"/>
                      <a:pt x="16996" y="24060"/>
                    </a:cubicBezTo>
                    <a:cubicBezTo>
                      <a:pt x="17076" y="24011"/>
                      <a:pt x="17146" y="23971"/>
                      <a:pt x="17215" y="23920"/>
                    </a:cubicBezTo>
                    <a:cubicBezTo>
                      <a:pt x="17295" y="23881"/>
                      <a:pt x="17366" y="23831"/>
                      <a:pt x="17446" y="23791"/>
                    </a:cubicBezTo>
                    <a:cubicBezTo>
                      <a:pt x="17526" y="23741"/>
                      <a:pt x="17605" y="23701"/>
                      <a:pt x="17675" y="23651"/>
                    </a:cubicBezTo>
                    <a:cubicBezTo>
                      <a:pt x="17755" y="23611"/>
                      <a:pt x="17835" y="23571"/>
                      <a:pt x="17915" y="23521"/>
                    </a:cubicBezTo>
                    <a:cubicBezTo>
                      <a:pt x="17945" y="23511"/>
                      <a:pt x="17965" y="23491"/>
                      <a:pt x="17995" y="23471"/>
                    </a:cubicBezTo>
                    <a:cubicBezTo>
                      <a:pt x="18045" y="23441"/>
                      <a:pt x="18095" y="23421"/>
                      <a:pt x="18145" y="23391"/>
                    </a:cubicBezTo>
                    <a:cubicBezTo>
                      <a:pt x="18215" y="23341"/>
                      <a:pt x="18285" y="23301"/>
                      <a:pt x="18354" y="23251"/>
                    </a:cubicBezTo>
                    <a:cubicBezTo>
                      <a:pt x="18414" y="23211"/>
                      <a:pt x="18485" y="23171"/>
                      <a:pt x="18545" y="23132"/>
                    </a:cubicBezTo>
                    <a:cubicBezTo>
                      <a:pt x="18594" y="23101"/>
                      <a:pt x="18634" y="23072"/>
                      <a:pt x="18685" y="23041"/>
                    </a:cubicBezTo>
                    <a:cubicBezTo>
                      <a:pt x="18714" y="23021"/>
                      <a:pt x="18745" y="23001"/>
                      <a:pt x="18774" y="22992"/>
                    </a:cubicBezTo>
                    <a:cubicBezTo>
                      <a:pt x="18844" y="22941"/>
                      <a:pt x="18914" y="22901"/>
                      <a:pt x="18994" y="22861"/>
                    </a:cubicBezTo>
                    <a:cubicBezTo>
                      <a:pt x="19114" y="22792"/>
                      <a:pt x="19244" y="22732"/>
                      <a:pt x="19364" y="22662"/>
                    </a:cubicBezTo>
                    <a:cubicBezTo>
                      <a:pt x="19384" y="22652"/>
                      <a:pt x="19384" y="22632"/>
                      <a:pt x="19374" y="22612"/>
                    </a:cubicBezTo>
                    <a:cubicBezTo>
                      <a:pt x="19374" y="22602"/>
                      <a:pt x="19364" y="22602"/>
                      <a:pt x="19354" y="22602"/>
                    </a:cubicBezTo>
                    <a:lnTo>
                      <a:pt x="19334" y="22602"/>
                    </a:lnTo>
                    <a:cubicBezTo>
                      <a:pt x="19254" y="22652"/>
                      <a:pt x="19164" y="22692"/>
                      <a:pt x="19074" y="22732"/>
                    </a:cubicBezTo>
                    <a:cubicBezTo>
                      <a:pt x="19034" y="22752"/>
                      <a:pt x="18994" y="22772"/>
                      <a:pt x="18964" y="22792"/>
                    </a:cubicBezTo>
                    <a:lnTo>
                      <a:pt x="18844" y="22852"/>
                    </a:lnTo>
                    <a:cubicBezTo>
                      <a:pt x="18814" y="22872"/>
                      <a:pt x="18785" y="22892"/>
                      <a:pt x="18754" y="22901"/>
                    </a:cubicBezTo>
                    <a:cubicBezTo>
                      <a:pt x="18714" y="22921"/>
                      <a:pt x="18685" y="22941"/>
                      <a:pt x="18645" y="22961"/>
                    </a:cubicBezTo>
                    <a:cubicBezTo>
                      <a:pt x="18574" y="23012"/>
                      <a:pt x="18505" y="23052"/>
                      <a:pt x="18425" y="23101"/>
                    </a:cubicBezTo>
                    <a:lnTo>
                      <a:pt x="18185" y="23251"/>
                    </a:lnTo>
                    <a:cubicBezTo>
                      <a:pt x="18115" y="23291"/>
                      <a:pt x="18035" y="23341"/>
                      <a:pt x="17955" y="23391"/>
                    </a:cubicBezTo>
                    <a:lnTo>
                      <a:pt x="17745" y="23511"/>
                    </a:lnTo>
                    <a:cubicBezTo>
                      <a:pt x="17665" y="23551"/>
                      <a:pt x="17595" y="23591"/>
                      <a:pt x="17526" y="23631"/>
                    </a:cubicBezTo>
                    <a:cubicBezTo>
                      <a:pt x="17495" y="23651"/>
                      <a:pt x="17455" y="23671"/>
                      <a:pt x="17415" y="23701"/>
                    </a:cubicBezTo>
                    <a:cubicBezTo>
                      <a:pt x="17386" y="23711"/>
                      <a:pt x="17355" y="23731"/>
                      <a:pt x="17326" y="23751"/>
                    </a:cubicBezTo>
                    <a:cubicBezTo>
                      <a:pt x="17255" y="23791"/>
                      <a:pt x="17186" y="23841"/>
                      <a:pt x="17106" y="23881"/>
                    </a:cubicBezTo>
                    <a:cubicBezTo>
                      <a:pt x="17056" y="23911"/>
                      <a:pt x="17016" y="23940"/>
                      <a:pt x="16966" y="23971"/>
                    </a:cubicBezTo>
                    <a:cubicBezTo>
                      <a:pt x="16936" y="23991"/>
                      <a:pt x="16906" y="24011"/>
                      <a:pt x="16876" y="24020"/>
                    </a:cubicBezTo>
                    <a:cubicBezTo>
                      <a:pt x="16836" y="24040"/>
                      <a:pt x="16806" y="24071"/>
                      <a:pt x="16766" y="24091"/>
                    </a:cubicBezTo>
                    <a:cubicBezTo>
                      <a:pt x="16716" y="24111"/>
                      <a:pt x="16676" y="24140"/>
                      <a:pt x="16636" y="24160"/>
                    </a:cubicBezTo>
                    <a:cubicBezTo>
                      <a:pt x="16586" y="24191"/>
                      <a:pt x="16526" y="24220"/>
                      <a:pt x="16486" y="24240"/>
                    </a:cubicBezTo>
                    <a:lnTo>
                      <a:pt x="16396" y="24300"/>
                    </a:lnTo>
                    <a:lnTo>
                      <a:pt x="16367" y="24300"/>
                    </a:lnTo>
                    <a:cubicBezTo>
                      <a:pt x="16327" y="24291"/>
                      <a:pt x="16276" y="24271"/>
                      <a:pt x="16236" y="24260"/>
                    </a:cubicBezTo>
                    <a:cubicBezTo>
                      <a:pt x="16147" y="24231"/>
                      <a:pt x="16067" y="24200"/>
                      <a:pt x="15976" y="24171"/>
                    </a:cubicBezTo>
                    <a:cubicBezTo>
                      <a:pt x="15967" y="24160"/>
                      <a:pt x="15956" y="24160"/>
                      <a:pt x="15947" y="24151"/>
                    </a:cubicBezTo>
                    <a:cubicBezTo>
                      <a:pt x="15956" y="24151"/>
                      <a:pt x="15976" y="24140"/>
                      <a:pt x="15987" y="24131"/>
                    </a:cubicBezTo>
                    <a:cubicBezTo>
                      <a:pt x="16027" y="24111"/>
                      <a:pt x="16067" y="24091"/>
                      <a:pt x="16096" y="24060"/>
                    </a:cubicBezTo>
                    <a:cubicBezTo>
                      <a:pt x="16187" y="24011"/>
                      <a:pt x="16267" y="23951"/>
                      <a:pt x="16347" y="23891"/>
                    </a:cubicBezTo>
                    <a:cubicBezTo>
                      <a:pt x="16496" y="23781"/>
                      <a:pt x="16646" y="23671"/>
                      <a:pt x="16806" y="23571"/>
                    </a:cubicBezTo>
                    <a:cubicBezTo>
                      <a:pt x="16896" y="23521"/>
                      <a:pt x="16976" y="23461"/>
                      <a:pt x="17066" y="23411"/>
                    </a:cubicBezTo>
                    <a:cubicBezTo>
                      <a:pt x="17146" y="23361"/>
                      <a:pt x="17226" y="23311"/>
                      <a:pt x="17306" y="23271"/>
                    </a:cubicBezTo>
                    <a:cubicBezTo>
                      <a:pt x="17386" y="23221"/>
                      <a:pt x="17475" y="23181"/>
                      <a:pt x="17555" y="23141"/>
                    </a:cubicBezTo>
                    <a:cubicBezTo>
                      <a:pt x="17645" y="23092"/>
                      <a:pt x="17735" y="23041"/>
                      <a:pt x="17815" y="22992"/>
                    </a:cubicBezTo>
                    <a:cubicBezTo>
                      <a:pt x="17905" y="22941"/>
                      <a:pt x="17985" y="22901"/>
                      <a:pt x="18075" y="22852"/>
                    </a:cubicBezTo>
                    <a:cubicBezTo>
                      <a:pt x="18155" y="22812"/>
                      <a:pt x="18235" y="22761"/>
                      <a:pt x="18314" y="22721"/>
                    </a:cubicBezTo>
                    <a:lnTo>
                      <a:pt x="18585" y="22572"/>
                    </a:lnTo>
                    <a:lnTo>
                      <a:pt x="18824" y="22422"/>
                    </a:lnTo>
                    <a:cubicBezTo>
                      <a:pt x="18904" y="22372"/>
                      <a:pt x="18984" y="22322"/>
                      <a:pt x="19064" y="22282"/>
                    </a:cubicBezTo>
                    <a:cubicBezTo>
                      <a:pt x="19144" y="22232"/>
                      <a:pt x="19224" y="22182"/>
                      <a:pt x="19314" y="22132"/>
                    </a:cubicBezTo>
                    <a:cubicBezTo>
                      <a:pt x="19394" y="22092"/>
                      <a:pt x="19484" y="22042"/>
                      <a:pt x="19564" y="22002"/>
                    </a:cubicBezTo>
                    <a:cubicBezTo>
                      <a:pt x="19613" y="21972"/>
                      <a:pt x="19653" y="21953"/>
                      <a:pt x="19704" y="21922"/>
                    </a:cubicBezTo>
                    <a:cubicBezTo>
                      <a:pt x="19753" y="21893"/>
                      <a:pt x="19793" y="21873"/>
                      <a:pt x="19833" y="21842"/>
                    </a:cubicBezTo>
                    <a:cubicBezTo>
                      <a:pt x="19893" y="21813"/>
                      <a:pt x="19953" y="21773"/>
                      <a:pt x="20003" y="21733"/>
                    </a:cubicBezTo>
                    <a:lnTo>
                      <a:pt x="20213" y="21613"/>
                    </a:lnTo>
                    <a:cubicBezTo>
                      <a:pt x="20223" y="21602"/>
                      <a:pt x="20213" y="21582"/>
                      <a:pt x="20203" y="21582"/>
                    </a:cubicBezTo>
                    <a:lnTo>
                      <a:pt x="20203" y="21593"/>
                    </a:lnTo>
                    <a:cubicBezTo>
                      <a:pt x="20113" y="21642"/>
                      <a:pt x="20033" y="21693"/>
                      <a:pt x="19953" y="21742"/>
                    </a:cubicBezTo>
                    <a:cubicBezTo>
                      <a:pt x="19913" y="21762"/>
                      <a:pt x="19873" y="21793"/>
                      <a:pt x="19833" y="21813"/>
                    </a:cubicBezTo>
                    <a:cubicBezTo>
                      <a:pt x="19784" y="21842"/>
                      <a:pt x="19744" y="21862"/>
                      <a:pt x="19704" y="21893"/>
                    </a:cubicBezTo>
                    <a:cubicBezTo>
                      <a:pt x="19533" y="21982"/>
                      <a:pt x="19354" y="22072"/>
                      <a:pt x="19184" y="22162"/>
                    </a:cubicBezTo>
                    <a:cubicBezTo>
                      <a:pt x="19104" y="22202"/>
                      <a:pt x="19014" y="22252"/>
                      <a:pt x="18934" y="22302"/>
                    </a:cubicBezTo>
                    <a:cubicBezTo>
                      <a:pt x="18844" y="22352"/>
                      <a:pt x="18754" y="22402"/>
                      <a:pt x="18674" y="22452"/>
                    </a:cubicBezTo>
                    <a:cubicBezTo>
                      <a:pt x="18594" y="22502"/>
                      <a:pt x="18505" y="22542"/>
                      <a:pt x="18425" y="22582"/>
                    </a:cubicBezTo>
                    <a:cubicBezTo>
                      <a:pt x="18345" y="22632"/>
                      <a:pt x="18255" y="22672"/>
                      <a:pt x="18175" y="22721"/>
                    </a:cubicBezTo>
                    <a:cubicBezTo>
                      <a:pt x="17995" y="22812"/>
                      <a:pt x="17825" y="22901"/>
                      <a:pt x="17645" y="22992"/>
                    </a:cubicBezTo>
                    <a:cubicBezTo>
                      <a:pt x="17566" y="23032"/>
                      <a:pt x="17475" y="23072"/>
                      <a:pt x="17395" y="23121"/>
                    </a:cubicBezTo>
                    <a:cubicBezTo>
                      <a:pt x="17315" y="23161"/>
                      <a:pt x="17226" y="23201"/>
                      <a:pt x="17146" y="23241"/>
                    </a:cubicBezTo>
                    <a:cubicBezTo>
                      <a:pt x="17056" y="23291"/>
                      <a:pt x="16976" y="23341"/>
                      <a:pt x="16896" y="23391"/>
                    </a:cubicBezTo>
                    <a:cubicBezTo>
                      <a:pt x="16816" y="23441"/>
                      <a:pt x="16726" y="23491"/>
                      <a:pt x="16646" y="23541"/>
                    </a:cubicBezTo>
                    <a:cubicBezTo>
                      <a:pt x="16566" y="23591"/>
                      <a:pt x="16486" y="23651"/>
                      <a:pt x="16406" y="23711"/>
                    </a:cubicBezTo>
                    <a:cubicBezTo>
                      <a:pt x="16327" y="23761"/>
                      <a:pt x="16247" y="23821"/>
                      <a:pt x="16156" y="23881"/>
                    </a:cubicBezTo>
                    <a:cubicBezTo>
                      <a:pt x="16136" y="23900"/>
                      <a:pt x="16107" y="23920"/>
                      <a:pt x="16076" y="23940"/>
                    </a:cubicBezTo>
                    <a:cubicBezTo>
                      <a:pt x="16047" y="23960"/>
                      <a:pt x="16027" y="23980"/>
                      <a:pt x="15996" y="23991"/>
                    </a:cubicBezTo>
                    <a:cubicBezTo>
                      <a:pt x="15976" y="24011"/>
                      <a:pt x="15956" y="24020"/>
                      <a:pt x="15936" y="24031"/>
                    </a:cubicBezTo>
                    <a:cubicBezTo>
                      <a:pt x="15916" y="24040"/>
                      <a:pt x="15907" y="24051"/>
                      <a:pt x="15887" y="24060"/>
                    </a:cubicBezTo>
                    <a:cubicBezTo>
                      <a:pt x="15867" y="24071"/>
                      <a:pt x="15847" y="24071"/>
                      <a:pt x="15827" y="24080"/>
                    </a:cubicBezTo>
                    <a:cubicBezTo>
                      <a:pt x="15827" y="24080"/>
                      <a:pt x="15817" y="24071"/>
                      <a:pt x="15807" y="24071"/>
                    </a:cubicBezTo>
                    <a:cubicBezTo>
                      <a:pt x="15757" y="24020"/>
                      <a:pt x="15697" y="23980"/>
                      <a:pt x="15637" y="23931"/>
                    </a:cubicBezTo>
                    <a:cubicBezTo>
                      <a:pt x="15577" y="23881"/>
                      <a:pt x="15527" y="23821"/>
                      <a:pt x="15477" y="23761"/>
                    </a:cubicBezTo>
                    <a:cubicBezTo>
                      <a:pt x="15467" y="23751"/>
                      <a:pt x="15457" y="23731"/>
                      <a:pt x="15447" y="23711"/>
                    </a:cubicBezTo>
                    <a:cubicBezTo>
                      <a:pt x="15437" y="23691"/>
                      <a:pt x="15427" y="23681"/>
                      <a:pt x="15417" y="23661"/>
                    </a:cubicBezTo>
                    <a:cubicBezTo>
                      <a:pt x="15407" y="23641"/>
                      <a:pt x="15407" y="23621"/>
                      <a:pt x="15397" y="23591"/>
                    </a:cubicBezTo>
                    <a:cubicBezTo>
                      <a:pt x="15397" y="23571"/>
                      <a:pt x="15397" y="23541"/>
                      <a:pt x="15407" y="23511"/>
                    </a:cubicBezTo>
                    <a:cubicBezTo>
                      <a:pt x="15407" y="23471"/>
                      <a:pt x="15417" y="23431"/>
                      <a:pt x="15427" y="23391"/>
                    </a:cubicBezTo>
                    <a:cubicBezTo>
                      <a:pt x="15437" y="23371"/>
                      <a:pt x="15447" y="23361"/>
                      <a:pt x="15457" y="23351"/>
                    </a:cubicBezTo>
                    <a:cubicBezTo>
                      <a:pt x="15497" y="23301"/>
                      <a:pt x="15547" y="23261"/>
                      <a:pt x="15597" y="23221"/>
                    </a:cubicBezTo>
                    <a:cubicBezTo>
                      <a:pt x="15687" y="23152"/>
                      <a:pt x="15797" y="23092"/>
                      <a:pt x="15896" y="23021"/>
                    </a:cubicBezTo>
                    <a:cubicBezTo>
                      <a:pt x="15947" y="22992"/>
                      <a:pt x="15996" y="22961"/>
                      <a:pt x="16047" y="22921"/>
                    </a:cubicBezTo>
                    <a:lnTo>
                      <a:pt x="16196" y="22832"/>
                    </a:lnTo>
                    <a:cubicBezTo>
                      <a:pt x="16307" y="22772"/>
                      <a:pt x="16396" y="22692"/>
                      <a:pt x="16506" y="22632"/>
                    </a:cubicBezTo>
                    <a:cubicBezTo>
                      <a:pt x="16616" y="22562"/>
                      <a:pt x="16726" y="22512"/>
                      <a:pt x="16836" y="22442"/>
                    </a:cubicBezTo>
                    <a:cubicBezTo>
                      <a:pt x="16946" y="22382"/>
                      <a:pt x="17046" y="22312"/>
                      <a:pt x="17146" y="22252"/>
                    </a:cubicBezTo>
                    <a:cubicBezTo>
                      <a:pt x="17255" y="22192"/>
                      <a:pt x="17355" y="22112"/>
                      <a:pt x="17466" y="22042"/>
                    </a:cubicBezTo>
                    <a:cubicBezTo>
                      <a:pt x="17555" y="21982"/>
                      <a:pt x="17665" y="21922"/>
                      <a:pt x="17765" y="21862"/>
                    </a:cubicBezTo>
                    <a:cubicBezTo>
                      <a:pt x="17865" y="21802"/>
                      <a:pt x="17965" y="21722"/>
                      <a:pt x="18075" y="21662"/>
                    </a:cubicBezTo>
                    <a:cubicBezTo>
                      <a:pt x="18175" y="21593"/>
                      <a:pt x="18275" y="21533"/>
                      <a:pt x="18385" y="21463"/>
                    </a:cubicBezTo>
                    <a:cubicBezTo>
                      <a:pt x="18494" y="21403"/>
                      <a:pt x="18605" y="21343"/>
                      <a:pt x="18714" y="21273"/>
                    </a:cubicBezTo>
                    <a:cubicBezTo>
                      <a:pt x="18824" y="21213"/>
                      <a:pt x="18934" y="21143"/>
                      <a:pt x="19044" y="21083"/>
                    </a:cubicBezTo>
                    <a:cubicBezTo>
                      <a:pt x="19164" y="21023"/>
                      <a:pt x="19274" y="20963"/>
                      <a:pt x="19384" y="20903"/>
                    </a:cubicBezTo>
                    <a:cubicBezTo>
                      <a:pt x="19494" y="20843"/>
                      <a:pt x="19613" y="20783"/>
                      <a:pt x="19733" y="20723"/>
                    </a:cubicBezTo>
                    <a:lnTo>
                      <a:pt x="20093" y="20543"/>
                    </a:lnTo>
                    <a:cubicBezTo>
                      <a:pt x="20203" y="20483"/>
                      <a:pt x="20313" y="20423"/>
                      <a:pt x="20433" y="20363"/>
                    </a:cubicBezTo>
                    <a:cubicBezTo>
                      <a:pt x="20553" y="20303"/>
                      <a:pt x="20663" y="20244"/>
                      <a:pt x="20783" y="20174"/>
                    </a:cubicBezTo>
                    <a:cubicBezTo>
                      <a:pt x="20883" y="20114"/>
                      <a:pt x="20992" y="20054"/>
                      <a:pt x="21103" y="19994"/>
                    </a:cubicBezTo>
                    <a:cubicBezTo>
                      <a:pt x="21212" y="19934"/>
                      <a:pt x="21332" y="19884"/>
                      <a:pt x="21442" y="19824"/>
                    </a:cubicBezTo>
                    <a:cubicBezTo>
                      <a:pt x="21682" y="19714"/>
                      <a:pt x="21902" y="19594"/>
                      <a:pt x="22142" y="19475"/>
                    </a:cubicBezTo>
                    <a:cubicBezTo>
                      <a:pt x="22262" y="19415"/>
                      <a:pt x="22382" y="19355"/>
                      <a:pt x="22491" y="19284"/>
                    </a:cubicBezTo>
                    <a:cubicBezTo>
                      <a:pt x="22601" y="19224"/>
                      <a:pt x="22701" y="19155"/>
                      <a:pt x="22801" y="19075"/>
                    </a:cubicBezTo>
                    <a:cubicBezTo>
                      <a:pt x="22831" y="19055"/>
                      <a:pt x="22871" y="19025"/>
                      <a:pt x="22901" y="19005"/>
                    </a:cubicBezTo>
                    <a:close/>
                    <a:moveTo>
                      <a:pt x="31714" y="23501"/>
                    </a:moveTo>
                    <a:lnTo>
                      <a:pt x="31743" y="23591"/>
                    </a:lnTo>
                    <a:cubicBezTo>
                      <a:pt x="31754" y="23631"/>
                      <a:pt x="31774" y="23681"/>
                      <a:pt x="31794" y="23721"/>
                    </a:cubicBezTo>
                    <a:cubicBezTo>
                      <a:pt x="31803" y="23771"/>
                      <a:pt x="31814" y="23811"/>
                      <a:pt x="31823" y="23861"/>
                    </a:cubicBezTo>
                    <a:cubicBezTo>
                      <a:pt x="31834" y="23881"/>
                      <a:pt x="31834" y="23900"/>
                      <a:pt x="31843" y="23931"/>
                    </a:cubicBezTo>
                    <a:cubicBezTo>
                      <a:pt x="31843" y="23951"/>
                      <a:pt x="31854" y="23971"/>
                      <a:pt x="31854" y="23991"/>
                    </a:cubicBezTo>
                    <a:cubicBezTo>
                      <a:pt x="31863" y="24011"/>
                      <a:pt x="31874" y="24031"/>
                      <a:pt x="31874" y="24051"/>
                    </a:cubicBezTo>
                    <a:cubicBezTo>
                      <a:pt x="31874" y="24060"/>
                      <a:pt x="31883" y="24060"/>
                      <a:pt x="31883" y="24060"/>
                    </a:cubicBezTo>
                    <a:lnTo>
                      <a:pt x="31883" y="24091"/>
                    </a:lnTo>
                    <a:cubicBezTo>
                      <a:pt x="31874" y="24331"/>
                      <a:pt x="31843" y="24560"/>
                      <a:pt x="31854" y="24800"/>
                    </a:cubicBezTo>
                    <a:cubicBezTo>
                      <a:pt x="31854" y="24870"/>
                      <a:pt x="31854" y="24940"/>
                      <a:pt x="31863" y="25000"/>
                    </a:cubicBezTo>
                    <a:cubicBezTo>
                      <a:pt x="31854" y="24970"/>
                      <a:pt x="31843" y="24940"/>
                      <a:pt x="31834" y="24900"/>
                    </a:cubicBezTo>
                    <a:cubicBezTo>
                      <a:pt x="31803" y="24840"/>
                      <a:pt x="31783" y="24790"/>
                      <a:pt x="31754" y="24730"/>
                    </a:cubicBezTo>
                    <a:cubicBezTo>
                      <a:pt x="31734" y="24660"/>
                      <a:pt x="31703" y="24600"/>
                      <a:pt x="31674" y="24540"/>
                    </a:cubicBezTo>
                    <a:cubicBezTo>
                      <a:pt x="31654" y="24480"/>
                      <a:pt x="31623" y="24420"/>
                      <a:pt x="31603" y="24371"/>
                    </a:cubicBezTo>
                    <a:cubicBezTo>
                      <a:pt x="31574" y="24320"/>
                      <a:pt x="31554" y="24271"/>
                      <a:pt x="31534" y="24220"/>
                    </a:cubicBezTo>
                    <a:lnTo>
                      <a:pt x="31534" y="24180"/>
                    </a:lnTo>
                    <a:lnTo>
                      <a:pt x="31534" y="24140"/>
                    </a:lnTo>
                    <a:cubicBezTo>
                      <a:pt x="31524" y="24120"/>
                      <a:pt x="31524" y="24091"/>
                      <a:pt x="31524" y="24060"/>
                    </a:cubicBezTo>
                    <a:cubicBezTo>
                      <a:pt x="31514" y="24011"/>
                      <a:pt x="31514" y="23960"/>
                      <a:pt x="31514" y="23911"/>
                    </a:cubicBezTo>
                    <a:cubicBezTo>
                      <a:pt x="31504" y="23851"/>
                      <a:pt x="31504" y="23801"/>
                      <a:pt x="31504" y="23751"/>
                    </a:cubicBezTo>
                    <a:cubicBezTo>
                      <a:pt x="31494" y="23691"/>
                      <a:pt x="31494" y="23641"/>
                      <a:pt x="31494" y="23581"/>
                    </a:cubicBezTo>
                    <a:lnTo>
                      <a:pt x="31494" y="23531"/>
                    </a:lnTo>
                    <a:lnTo>
                      <a:pt x="31494" y="23521"/>
                    </a:lnTo>
                    <a:lnTo>
                      <a:pt x="31544" y="23521"/>
                    </a:lnTo>
                    <a:cubicBezTo>
                      <a:pt x="31554" y="23511"/>
                      <a:pt x="31574" y="23511"/>
                      <a:pt x="31594" y="23511"/>
                    </a:cubicBezTo>
                    <a:cubicBezTo>
                      <a:pt x="31614" y="23511"/>
                      <a:pt x="31634" y="23501"/>
                      <a:pt x="31654" y="23501"/>
                    </a:cubicBezTo>
                    <a:close/>
                    <a:moveTo>
                      <a:pt x="32113" y="22522"/>
                    </a:moveTo>
                    <a:lnTo>
                      <a:pt x="32123" y="22532"/>
                    </a:lnTo>
                    <a:cubicBezTo>
                      <a:pt x="32143" y="22562"/>
                      <a:pt x="32163" y="22572"/>
                      <a:pt x="32193" y="22592"/>
                    </a:cubicBezTo>
                    <a:cubicBezTo>
                      <a:pt x="32203" y="22602"/>
                      <a:pt x="32213" y="22602"/>
                      <a:pt x="32223" y="22612"/>
                    </a:cubicBezTo>
                    <a:cubicBezTo>
                      <a:pt x="32233" y="22622"/>
                      <a:pt x="32253" y="22622"/>
                      <a:pt x="32263" y="22632"/>
                    </a:cubicBezTo>
                    <a:cubicBezTo>
                      <a:pt x="32273" y="22632"/>
                      <a:pt x="32283" y="22632"/>
                      <a:pt x="32293" y="22642"/>
                    </a:cubicBezTo>
                    <a:lnTo>
                      <a:pt x="32323" y="22642"/>
                    </a:lnTo>
                    <a:lnTo>
                      <a:pt x="32323" y="22652"/>
                    </a:lnTo>
                    <a:cubicBezTo>
                      <a:pt x="32333" y="22682"/>
                      <a:pt x="32353" y="22721"/>
                      <a:pt x="32363" y="22752"/>
                    </a:cubicBezTo>
                    <a:cubicBezTo>
                      <a:pt x="32373" y="22792"/>
                      <a:pt x="32383" y="22821"/>
                      <a:pt x="32393" y="22861"/>
                    </a:cubicBezTo>
                    <a:cubicBezTo>
                      <a:pt x="32403" y="22892"/>
                      <a:pt x="32423" y="22932"/>
                      <a:pt x="32433" y="22972"/>
                    </a:cubicBezTo>
                    <a:cubicBezTo>
                      <a:pt x="32433" y="23001"/>
                      <a:pt x="32443" y="23032"/>
                      <a:pt x="32453" y="23072"/>
                    </a:cubicBezTo>
                    <a:lnTo>
                      <a:pt x="32453" y="23121"/>
                    </a:lnTo>
                    <a:lnTo>
                      <a:pt x="32453" y="23181"/>
                    </a:lnTo>
                    <a:cubicBezTo>
                      <a:pt x="32453" y="23221"/>
                      <a:pt x="32453" y="23261"/>
                      <a:pt x="32443" y="23301"/>
                    </a:cubicBezTo>
                    <a:lnTo>
                      <a:pt x="32443" y="23311"/>
                    </a:lnTo>
                    <a:cubicBezTo>
                      <a:pt x="32423" y="23321"/>
                      <a:pt x="32413" y="23341"/>
                      <a:pt x="32393" y="23351"/>
                    </a:cubicBezTo>
                    <a:cubicBezTo>
                      <a:pt x="32373" y="23371"/>
                      <a:pt x="32363" y="23391"/>
                      <a:pt x="32343" y="23401"/>
                    </a:cubicBezTo>
                    <a:cubicBezTo>
                      <a:pt x="32303" y="23441"/>
                      <a:pt x="32263" y="23471"/>
                      <a:pt x="32223" y="23511"/>
                    </a:cubicBezTo>
                    <a:cubicBezTo>
                      <a:pt x="32203" y="23531"/>
                      <a:pt x="32183" y="23561"/>
                      <a:pt x="32163" y="23581"/>
                    </a:cubicBezTo>
                    <a:cubicBezTo>
                      <a:pt x="32163" y="23591"/>
                      <a:pt x="32153" y="23601"/>
                      <a:pt x="32153" y="23611"/>
                    </a:cubicBezTo>
                    <a:cubicBezTo>
                      <a:pt x="32143" y="23621"/>
                      <a:pt x="32133" y="23641"/>
                      <a:pt x="32133" y="23661"/>
                    </a:cubicBezTo>
                    <a:cubicBezTo>
                      <a:pt x="32133" y="23671"/>
                      <a:pt x="32133" y="23691"/>
                      <a:pt x="32143" y="23701"/>
                    </a:cubicBezTo>
                    <a:lnTo>
                      <a:pt x="32163" y="23721"/>
                    </a:lnTo>
                    <a:cubicBezTo>
                      <a:pt x="32163" y="23731"/>
                      <a:pt x="32173" y="23731"/>
                      <a:pt x="32173" y="23741"/>
                    </a:cubicBezTo>
                    <a:cubicBezTo>
                      <a:pt x="32213" y="23771"/>
                      <a:pt x="32263" y="23801"/>
                      <a:pt x="32313" y="23831"/>
                    </a:cubicBezTo>
                    <a:cubicBezTo>
                      <a:pt x="32333" y="23841"/>
                      <a:pt x="32343" y="23851"/>
                      <a:pt x="32363" y="23861"/>
                    </a:cubicBezTo>
                    <a:cubicBezTo>
                      <a:pt x="32383" y="23871"/>
                      <a:pt x="32393" y="23891"/>
                      <a:pt x="32413" y="23900"/>
                    </a:cubicBezTo>
                    <a:cubicBezTo>
                      <a:pt x="32423" y="23920"/>
                      <a:pt x="32453" y="23931"/>
                      <a:pt x="32473" y="23951"/>
                    </a:cubicBezTo>
                    <a:lnTo>
                      <a:pt x="32443" y="24011"/>
                    </a:lnTo>
                    <a:cubicBezTo>
                      <a:pt x="32433" y="24040"/>
                      <a:pt x="32413" y="24060"/>
                      <a:pt x="32403" y="24080"/>
                    </a:cubicBezTo>
                    <a:cubicBezTo>
                      <a:pt x="32383" y="24131"/>
                      <a:pt x="32353" y="24171"/>
                      <a:pt x="32323" y="24220"/>
                    </a:cubicBezTo>
                    <a:cubicBezTo>
                      <a:pt x="32303" y="24260"/>
                      <a:pt x="32273" y="24311"/>
                      <a:pt x="32253" y="24351"/>
                    </a:cubicBezTo>
                    <a:cubicBezTo>
                      <a:pt x="32233" y="24380"/>
                      <a:pt x="32223" y="24400"/>
                      <a:pt x="32213" y="24430"/>
                    </a:cubicBezTo>
                    <a:cubicBezTo>
                      <a:pt x="32203" y="24440"/>
                      <a:pt x="32203" y="24450"/>
                      <a:pt x="32193" y="24460"/>
                    </a:cubicBezTo>
                    <a:cubicBezTo>
                      <a:pt x="32193" y="24470"/>
                      <a:pt x="32183" y="24490"/>
                      <a:pt x="32183" y="24500"/>
                    </a:cubicBezTo>
                    <a:cubicBezTo>
                      <a:pt x="32163" y="24550"/>
                      <a:pt x="32143" y="24600"/>
                      <a:pt x="32133" y="24650"/>
                    </a:cubicBezTo>
                    <a:lnTo>
                      <a:pt x="32103" y="24740"/>
                    </a:lnTo>
                    <a:lnTo>
                      <a:pt x="32103" y="24770"/>
                    </a:lnTo>
                    <a:cubicBezTo>
                      <a:pt x="32093" y="24790"/>
                      <a:pt x="32093" y="24800"/>
                      <a:pt x="32083" y="24820"/>
                    </a:cubicBezTo>
                    <a:cubicBezTo>
                      <a:pt x="32083" y="24850"/>
                      <a:pt x="32074" y="24870"/>
                      <a:pt x="32074" y="24890"/>
                    </a:cubicBezTo>
                    <a:cubicBezTo>
                      <a:pt x="32074" y="24920"/>
                      <a:pt x="32063" y="24950"/>
                      <a:pt x="32063" y="24970"/>
                    </a:cubicBezTo>
                    <a:cubicBezTo>
                      <a:pt x="32054" y="25030"/>
                      <a:pt x="32054" y="25080"/>
                      <a:pt x="32043" y="25139"/>
                    </a:cubicBezTo>
                    <a:lnTo>
                      <a:pt x="32043" y="25190"/>
                    </a:lnTo>
                    <a:cubicBezTo>
                      <a:pt x="32034" y="25159"/>
                      <a:pt x="32034" y="25130"/>
                      <a:pt x="32023" y="25110"/>
                    </a:cubicBezTo>
                    <a:cubicBezTo>
                      <a:pt x="32014" y="25060"/>
                      <a:pt x="32014" y="25020"/>
                      <a:pt x="32003" y="24980"/>
                    </a:cubicBezTo>
                    <a:cubicBezTo>
                      <a:pt x="31994" y="24870"/>
                      <a:pt x="31983" y="24760"/>
                      <a:pt x="31983" y="24640"/>
                    </a:cubicBezTo>
                    <a:cubicBezTo>
                      <a:pt x="31983" y="24530"/>
                      <a:pt x="31994" y="24410"/>
                      <a:pt x="31994" y="24291"/>
                    </a:cubicBezTo>
                    <a:cubicBezTo>
                      <a:pt x="32003" y="24171"/>
                      <a:pt x="32003" y="24051"/>
                      <a:pt x="32003" y="23931"/>
                    </a:cubicBezTo>
                    <a:lnTo>
                      <a:pt x="32003" y="23591"/>
                    </a:lnTo>
                    <a:cubicBezTo>
                      <a:pt x="32003" y="23471"/>
                      <a:pt x="32003" y="23351"/>
                      <a:pt x="32014" y="23241"/>
                    </a:cubicBezTo>
                    <a:cubicBezTo>
                      <a:pt x="32014" y="23121"/>
                      <a:pt x="32023" y="23001"/>
                      <a:pt x="32023" y="22881"/>
                    </a:cubicBezTo>
                    <a:cubicBezTo>
                      <a:pt x="32023" y="22821"/>
                      <a:pt x="32034" y="22752"/>
                      <a:pt x="32034" y="22682"/>
                    </a:cubicBezTo>
                    <a:cubicBezTo>
                      <a:pt x="32034" y="22662"/>
                      <a:pt x="32014" y="22652"/>
                      <a:pt x="32003" y="22652"/>
                    </a:cubicBezTo>
                    <a:cubicBezTo>
                      <a:pt x="32023" y="22642"/>
                      <a:pt x="32034" y="22632"/>
                      <a:pt x="32054" y="22612"/>
                    </a:cubicBezTo>
                    <a:cubicBezTo>
                      <a:pt x="32083" y="22592"/>
                      <a:pt x="32093" y="22562"/>
                      <a:pt x="32103" y="22542"/>
                    </a:cubicBezTo>
                    <a:cubicBezTo>
                      <a:pt x="32113" y="22532"/>
                      <a:pt x="32113" y="22522"/>
                      <a:pt x="32113" y="22522"/>
                    </a:cubicBezTo>
                    <a:close/>
                    <a:moveTo>
                      <a:pt x="30544" y="23021"/>
                    </a:moveTo>
                    <a:lnTo>
                      <a:pt x="30564" y="23041"/>
                    </a:lnTo>
                    <a:cubicBezTo>
                      <a:pt x="30584" y="23061"/>
                      <a:pt x="30604" y="23081"/>
                      <a:pt x="30624" y="23092"/>
                    </a:cubicBezTo>
                    <a:cubicBezTo>
                      <a:pt x="30664" y="23132"/>
                      <a:pt x="30715" y="23161"/>
                      <a:pt x="30755" y="23191"/>
                    </a:cubicBezTo>
                    <a:cubicBezTo>
                      <a:pt x="30764" y="23191"/>
                      <a:pt x="30775" y="23201"/>
                      <a:pt x="30775" y="23201"/>
                    </a:cubicBezTo>
                    <a:cubicBezTo>
                      <a:pt x="30815" y="23241"/>
                      <a:pt x="30844" y="23281"/>
                      <a:pt x="30884" y="23321"/>
                    </a:cubicBezTo>
                    <a:cubicBezTo>
                      <a:pt x="30954" y="23421"/>
                      <a:pt x="31024" y="23531"/>
                      <a:pt x="31094" y="23631"/>
                    </a:cubicBezTo>
                    <a:cubicBezTo>
                      <a:pt x="31124" y="23691"/>
                      <a:pt x="31164" y="23741"/>
                      <a:pt x="31204" y="23791"/>
                    </a:cubicBezTo>
                    <a:cubicBezTo>
                      <a:pt x="31234" y="23851"/>
                      <a:pt x="31264" y="23900"/>
                      <a:pt x="31294" y="23960"/>
                    </a:cubicBezTo>
                    <a:cubicBezTo>
                      <a:pt x="31294" y="23971"/>
                      <a:pt x="31304" y="23980"/>
                      <a:pt x="31314" y="24000"/>
                    </a:cubicBezTo>
                    <a:cubicBezTo>
                      <a:pt x="31334" y="24051"/>
                      <a:pt x="31354" y="24100"/>
                      <a:pt x="31374" y="24160"/>
                    </a:cubicBezTo>
                    <a:cubicBezTo>
                      <a:pt x="31394" y="24220"/>
                      <a:pt x="31424" y="24280"/>
                      <a:pt x="31444" y="24340"/>
                    </a:cubicBezTo>
                    <a:cubicBezTo>
                      <a:pt x="31494" y="24450"/>
                      <a:pt x="31534" y="24570"/>
                      <a:pt x="31584" y="24690"/>
                    </a:cubicBezTo>
                    <a:lnTo>
                      <a:pt x="31703" y="25050"/>
                    </a:lnTo>
                    <a:cubicBezTo>
                      <a:pt x="31714" y="25100"/>
                      <a:pt x="31723" y="25150"/>
                      <a:pt x="31743" y="25199"/>
                    </a:cubicBezTo>
                    <a:lnTo>
                      <a:pt x="31734" y="25190"/>
                    </a:lnTo>
                    <a:cubicBezTo>
                      <a:pt x="31703" y="25159"/>
                      <a:pt x="31683" y="25139"/>
                      <a:pt x="31654" y="25119"/>
                    </a:cubicBezTo>
                    <a:cubicBezTo>
                      <a:pt x="31603" y="25090"/>
                      <a:pt x="31554" y="25060"/>
                      <a:pt x="31504" y="25020"/>
                    </a:cubicBezTo>
                    <a:cubicBezTo>
                      <a:pt x="31434" y="24970"/>
                      <a:pt x="31364" y="24910"/>
                      <a:pt x="31284" y="24860"/>
                    </a:cubicBezTo>
                    <a:cubicBezTo>
                      <a:pt x="31244" y="24840"/>
                      <a:pt x="31204" y="24820"/>
                      <a:pt x="31174" y="24790"/>
                    </a:cubicBezTo>
                    <a:cubicBezTo>
                      <a:pt x="31134" y="24770"/>
                      <a:pt x="31094" y="24750"/>
                      <a:pt x="31064" y="24720"/>
                    </a:cubicBezTo>
                    <a:cubicBezTo>
                      <a:pt x="31034" y="24690"/>
                      <a:pt x="31004" y="24670"/>
                      <a:pt x="30964" y="24640"/>
                    </a:cubicBezTo>
                    <a:cubicBezTo>
                      <a:pt x="30934" y="24610"/>
                      <a:pt x="30904" y="24590"/>
                      <a:pt x="30864" y="24560"/>
                    </a:cubicBezTo>
                    <a:lnTo>
                      <a:pt x="30824" y="24520"/>
                    </a:lnTo>
                    <a:lnTo>
                      <a:pt x="30824" y="24510"/>
                    </a:lnTo>
                    <a:cubicBezTo>
                      <a:pt x="30815" y="24510"/>
                      <a:pt x="30815" y="24510"/>
                      <a:pt x="30815" y="24500"/>
                    </a:cubicBezTo>
                    <a:lnTo>
                      <a:pt x="30815" y="24490"/>
                    </a:lnTo>
                    <a:cubicBezTo>
                      <a:pt x="30824" y="24460"/>
                      <a:pt x="30835" y="24440"/>
                      <a:pt x="30844" y="24420"/>
                    </a:cubicBezTo>
                    <a:lnTo>
                      <a:pt x="30934" y="24240"/>
                    </a:lnTo>
                    <a:cubicBezTo>
                      <a:pt x="30944" y="24220"/>
                      <a:pt x="30964" y="24191"/>
                      <a:pt x="30974" y="24160"/>
                    </a:cubicBezTo>
                    <a:cubicBezTo>
                      <a:pt x="30984" y="24131"/>
                      <a:pt x="31004" y="24100"/>
                      <a:pt x="31004" y="24071"/>
                    </a:cubicBezTo>
                    <a:cubicBezTo>
                      <a:pt x="31014" y="24051"/>
                      <a:pt x="31014" y="24031"/>
                      <a:pt x="31014" y="24011"/>
                    </a:cubicBezTo>
                    <a:cubicBezTo>
                      <a:pt x="31014" y="23980"/>
                      <a:pt x="31014" y="23960"/>
                      <a:pt x="31004" y="23940"/>
                    </a:cubicBezTo>
                    <a:cubicBezTo>
                      <a:pt x="30994" y="23931"/>
                      <a:pt x="30984" y="23931"/>
                      <a:pt x="30984" y="23920"/>
                    </a:cubicBezTo>
                    <a:cubicBezTo>
                      <a:pt x="30974" y="23911"/>
                      <a:pt x="30964" y="23911"/>
                      <a:pt x="30954" y="23900"/>
                    </a:cubicBezTo>
                    <a:cubicBezTo>
                      <a:pt x="30934" y="23891"/>
                      <a:pt x="30914" y="23891"/>
                      <a:pt x="30894" y="23891"/>
                    </a:cubicBezTo>
                    <a:cubicBezTo>
                      <a:pt x="30888" y="23887"/>
                      <a:pt x="30882" y="23886"/>
                      <a:pt x="30877" y="23886"/>
                    </a:cubicBezTo>
                    <a:cubicBezTo>
                      <a:pt x="30867" y="23886"/>
                      <a:pt x="30857" y="23891"/>
                      <a:pt x="30844" y="23891"/>
                    </a:cubicBezTo>
                    <a:cubicBezTo>
                      <a:pt x="30815" y="23891"/>
                      <a:pt x="30775" y="23900"/>
                      <a:pt x="30744" y="23900"/>
                    </a:cubicBezTo>
                    <a:cubicBezTo>
                      <a:pt x="30675" y="23911"/>
                      <a:pt x="30615" y="23920"/>
                      <a:pt x="30555" y="23940"/>
                    </a:cubicBezTo>
                    <a:lnTo>
                      <a:pt x="30404" y="24000"/>
                    </a:lnTo>
                    <a:cubicBezTo>
                      <a:pt x="30365" y="24011"/>
                      <a:pt x="30325" y="24031"/>
                      <a:pt x="30285" y="24040"/>
                    </a:cubicBezTo>
                    <a:lnTo>
                      <a:pt x="30245" y="24040"/>
                    </a:lnTo>
                    <a:lnTo>
                      <a:pt x="30245" y="24031"/>
                    </a:lnTo>
                    <a:cubicBezTo>
                      <a:pt x="30245" y="24031"/>
                      <a:pt x="30245" y="24020"/>
                      <a:pt x="30235" y="24020"/>
                    </a:cubicBezTo>
                    <a:cubicBezTo>
                      <a:pt x="30215" y="23960"/>
                      <a:pt x="30205" y="23900"/>
                      <a:pt x="30195" y="23851"/>
                    </a:cubicBezTo>
                    <a:cubicBezTo>
                      <a:pt x="30185" y="23781"/>
                      <a:pt x="30175" y="23721"/>
                      <a:pt x="30165" y="23651"/>
                    </a:cubicBezTo>
                    <a:lnTo>
                      <a:pt x="30135" y="23471"/>
                    </a:lnTo>
                    <a:cubicBezTo>
                      <a:pt x="30115" y="23401"/>
                      <a:pt x="30105" y="23341"/>
                      <a:pt x="30085" y="23281"/>
                    </a:cubicBezTo>
                    <a:cubicBezTo>
                      <a:pt x="30075" y="23241"/>
                      <a:pt x="30065" y="23201"/>
                      <a:pt x="30045" y="23171"/>
                    </a:cubicBezTo>
                    <a:cubicBezTo>
                      <a:pt x="30045" y="23152"/>
                      <a:pt x="30035" y="23132"/>
                      <a:pt x="30025" y="23121"/>
                    </a:cubicBezTo>
                    <a:lnTo>
                      <a:pt x="30025" y="23121"/>
                    </a:lnTo>
                    <a:cubicBezTo>
                      <a:pt x="30055" y="23132"/>
                      <a:pt x="30085" y="23132"/>
                      <a:pt x="30105" y="23132"/>
                    </a:cubicBezTo>
                    <a:cubicBezTo>
                      <a:pt x="30145" y="23141"/>
                      <a:pt x="30185" y="23141"/>
                      <a:pt x="30225" y="23141"/>
                    </a:cubicBezTo>
                    <a:cubicBezTo>
                      <a:pt x="30246" y="23145"/>
                      <a:pt x="30267" y="23148"/>
                      <a:pt x="30288" y="23148"/>
                    </a:cubicBezTo>
                    <a:cubicBezTo>
                      <a:pt x="30317" y="23148"/>
                      <a:pt x="30346" y="23143"/>
                      <a:pt x="30375" y="23132"/>
                    </a:cubicBezTo>
                    <a:cubicBezTo>
                      <a:pt x="30424" y="23121"/>
                      <a:pt x="30464" y="23101"/>
                      <a:pt x="30495" y="23072"/>
                    </a:cubicBezTo>
                    <a:cubicBezTo>
                      <a:pt x="30515" y="23061"/>
                      <a:pt x="30535" y="23041"/>
                      <a:pt x="30544" y="23021"/>
                    </a:cubicBezTo>
                    <a:close/>
                    <a:moveTo>
                      <a:pt x="33253" y="24111"/>
                    </a:moveTo>
                    <a:cubicBezTo>
                      <a:pt x="33262" y="24111"/>
                      <a:pt x="33262" y="24120"/>
                      <a:pt x="33273" y="24131"/>
                    </a:cubicBezTo>
                    <a:cubicBezTo>
                      <a:pt x="33292" y="24140"/>
                      <a:pt x="33302" y="24151"/>
                      <a:pt x="33312" y="24171"/>
                    </a:cubicBezTo>
                    <a:cubicBezTo>
                      <a:pt x="33332" y="24200"/>
                      <a:pt x="33362" y="24220"/>
                      <a:pt x="33392" y="24240"/>
                    </a:cubicBezTo>
                    <a:cubicBezTo>
                      <a:pt x="33412" y="24260"/>
                      <a:pt x="33442" y="24280"/>
                      <a:pt x="33462" y="24300"/>
                    </a:cubicBezTo>
                    <a:cubicBezTo>
                      <a:pt x="33492" y="24331"/>
                      <a:pt x="33522" y="24351"/>
                      <a:pt x="33562" y="24371"/>
                    </a:cubicBezTo>
                    <a:cubicBezTo>
                      <a:pt x="33592" y="24390"/>
                      <a:pt x="33622" y="24410"/>
                      <a:pt x="33662" y="24430"/>
                    </a:cubicBezTo>
                    <a:cubicBezTo>
                      <a:pt x="33692" y="24450"/>
                      <a:pt x="33722" y="24480"/>
                      <a:pt x="33752" y="24490"/>
                    </a:cubicBezTo>
                    <a:cubicBezTo>
                      <a:pt x="33782" y="24510"/>
                      <a:pt x="33822" y="24530"/>
                      <a:pt x="33852" y="24550"/>
                    </a:cubicBezTo>
                    <a:cubicBezTo>
                      <a:pt x="33892" y="24580"/>
                      <a:pt x="33932" y="24600"/>
                      <a:pt x="33972" y="24630"/>
                    </a:cubicBezTo>
                    <a:cubicBezTo>
                      <a:pt x="34012" y="24650"/>
                      <a:pt x="34041" y="24670"/>
                      <a:pt x="34081" y="24700"/>
                    </a:cubicBezTo>
                    <a:cubicBezTo>
                      <a:pt x="34112" y="24730"/>
                      <a:pt x="34152" y="24760"/>
                      <a:pt x="34192" y="24790"/>
                    </a:cubicBezTo>
                    <a:cubicBezTo>
                      <a:pt x="34221" y="24820"/>
                      <a:pt x="34252" y="24840"/>
                      <a:pt x="34281" y="24880"/>
                    </a:cubicBezTo>
                    <a:cubicBezTo>
                      <a:pt x="34281" y="24880"/>
                      <a:pt x="34292" y="24880"/>
                      <a:pt x="34292" y="24890"/>
                    </a:cubicBezTo>
                    <a:cubicBezTo>
                      <a:pt x="34301" y="24900"/>
                      <a:pt x="34312" y="24920"/>
                      <a:pt x="34332" y="24930"/>
                    </a:cubicBezTo>
                    <a:cubicBezTo>
                      <a:pt x="34301" y="24950"/>
                      <a:pt x="34272" y="24970"/>
                      <a:pt x="34232" y="24990"/>
                    </a:cubicBezTo>
                    <a:cubicBezTo>
                      <a:pt x="34192" y="25010"/>
                      <a:pt x="34152" y="25040"/>
                      <a:pt x="34101" y="25060"/>
                    </a:cubicBezTo>
                    <a:cubicBezTo>
                      <a:pt x="34012" y="25119"/>
                      <a:pt x="33932" y="25170"/>
                      <a:pt x="33842" y="25219"/>
                    </a:cubicBezTo>
                    <a:cubicBezTo>
                      <a:pt x="33742" y="25270"/>
                      <a:pt x="33652" y="25330"/>
                      <a:pt x="33552" y="25379"/>
                    </a:cubicBezTo>
                    <a:cubicBezTo>
                      <a:pt x="33502" y="25399"/>
                      <a:pt x="33442" y="25430"/>
                      <a:pt x="33392" y="25450"/>
                    </a:cubicBezTo>
                    <a:lnTo>
                      <a:pt x="33392" y="25439"/>
                    </a:lnTo>
                    <a:cubicBezTo>
                      <a:pt x="33382" y="25399"/>
                      <a:pt x="33382" y="25359"/>
                      <a:pt x="33372" y="25319"/>
                    </a:cubicBezTo>
                    <a:cubicBezTo>
                      <a:pt x="33362" y="25250"/>
                      <a:pt x="33352" y="25170"/>
                      <a:pt x="33342" y="25090"/>
                    </a:cubicBezTo>
                    <a:cubicBezTo>
                      <a:pt x="33332" y="24990"/>
                      <a:pt x="33322" y="24900"/>
                      <a:pt x="33322" y="24810"/>
                    </a:cubicBezTo>
                    <a:cubicBezTo>
                      <a:pt x="33312" y="24710"/>
                      <a:pt x="33292" y="24610"/>
                      <a:pt x="33282" y="24510"/>
                    </a:cubicBezTo>
                    <a:cubicBezTo>
                      <a:pt x="33273" y="24410"/>
                      <a:pt x="33262" y="24320"/>
                      <a:pt x="33253" y="24220"/>
                    </a:cubicBezTo>
                    <a:lnTo>
                      <a:pt x="33253" y="24111"/>
                    </a:lnTo>
                    <a:close/>
                    <a:moveTo>
                      <a:pt x="39297" y="25450"/>
                    </a:moveTo>
                    <a:cubicBezTo>
                      <a:pt x="39328" y="25459"/>
                      <a:pt x="39357" y="25459"/>
                      <a:pt x="39377" y="25470"/>
                    </a:cubicBezTo>
                    <a:lnTo>
                      <a:pt x="39427" y="25470"/>
                    </a:lnTo>
                    <a:cubicBezTo>
                      <a:pt x="39447" y="25479"/>
                      <a:pt x="39467" y="25490"/>
                      <a:pt x="39477" y="25499"/>
                    </a:cubicBezTo>
                    <a:cubicBezTo>
                      <a:pt x="39457" y="25510"/>
                      <a:pt x="39447" y="25519"/>
                      <a:pt x="39437" y="25519"/>
                    </a:cubicBezTo>
                    <a:cubicBezTo>
                      <a:pt x="39427" y="25530"/>
                      <a:pt x="39417" y="25539"/>
                      <a:pt x="39397" y="25539"/>
                    </a:cubicBezTo>
                    <a:cubicBezTo>
                      <a:pt x="39377" y="25550"/>
                      <a:pt x="39357" y="25570"/>
                      <a:pt x="39328" y="25579"/>
                    </a:cubicBezTo>
                    <a:cubicBezTo>
                      <a:pt x="39288" y="25590"/>
                      <a:pt x="39237" y="25609"/>
                      <a:pt x="39188" y="25629"/>
                    </a:cubicBezTo>
                    <a:cubicBezTo>
                      <a:pt x="39148" y="25649"/>
                      <a:pt x="39097" y="25659"/>
                      <a:pt x="39057" y="25669"/>
                    </a:cubicBezTo>
                    <a:lnTo>
                      <a:pt x="38928" y="25669"/>
                    </a:lnTo>
                    <a:cubicBezTo>
                      <a:pt x="38908" y="25659"/>
                      <a:pt x="38888" y="25659"/>
                      <a:pt x="38857" y="25649"/>
                    </a:cubicBezTo>
                    <a:cubicBezTo>
                      <a:pt x="38838" y="25639"/>
                      <a:pt x="38818" y="25639"/>
                      <a:pt x="38798" y="25629"/>
                    </a:cubicBezTo>
                    <a:cubicBezTo>
                      <a:pt x="38788" y="25629"/>
                      <a:pt x="38788" y="25619"/>
                      <a:pt x="38778" y="25619"/>
                    </a:cubicBezTo>
                    <a:lnTo>
                      <a:pt x="38778" y="25609"/>
                    </a:lnTo>
                    <a:lnTo>
                      <a:pt x="38768" y="25609"/>
                    </a:lnTo>
                    <a:cubicBezTo>
                      <a:pt x="38778" y="25599"/>
                      <a:pt x="38778" y="25590"/>
                      <a:pt x="38778" y="25579"/>
                    </a:cubicBezTo>
                    <a:cubicBezTo>
                      <a:pt x="38778" y="25579"/>
                      <a:pt x="38788" y="25579"/>
                      <a:pt x="38788" y="25570"/>
                    </a:cubicBezTo>
                    <a:cubicBezTo>
                      <a:pt x="38838" y="25539"/>
                      <a:pt x="38888" y="25519"/>
                      <a:pt x="38937" y="25490"/>
                    </a:cubicBezTo>
                    <a:cubicBezTo>
                      <a:pt x="38948" y="25490"/>
                      <a:pt x="38968" y="25479"/>
                      <a:pt x="38977" y="25479"/>
                    </a:cubicBezTo>
                    <a:cubicBezTo>
                      <a:pt x="38997" y="25470"/>
                      <a:pt x="39017" y="25459"/>
                      <a:pt x="39048" y="25459"/>
                    </a:cubicBezTo>
                    <a:lnTo>
                      <a:pt x="39117" y="25459"/>
                    </a:lnTo>
                    <a:cubicBezTo>
                      <a:pt x="39148" y="25450"/>
                      <a:pt x="39168" y="25450"/>
                      <a:pt x="39197" y="25450"/>
                    </a:cubicBezTo>
                    <a:close/>
                    <a:moveTo>
                      <a:pt x="37059" y="24840"/>
                    </a:moveTo>
                    <a:cubicBezTo>
                      <a:pt x="37099" y="24850"/>
                      <a:pt x="37129" y="24860"/>
                      <a:pt x="37169" y="24870"/>
                    </a:cubicBezTo>
                    <a:cubicBezTo>
                      <a:pt x="37209" y="24880"/>
                      <a:pt x="37249" y="24900"/>
                      <a:pt x="37289" y="24910"/>
                    </a:cubicBezTo>
                    <a:cubicBezTo>
                      <a:pt x="37319" y="24920"/>
                      <a:pt x="37359" y="24930"/>
                      <a:pt x="37399" y="24940"/>
                    </a:cubicBezTo>
                    <a:cubicBezTo>
                      <a:pt x="37439" y="24950"/>
                      <a:pt x="37479" y="24970"/>
                      <a:pt x="37519" y="24980"/>
                    </a:cubicBezTo>
                    <a:cubicBezTo>
                      <a:pt x="37529" y="24990"/>
                      <a:pt x="37539" y="24990"/>
                      <a:pt x="37549" y="25000"/>
                    </a:cubicBezTo>
                    <a:lnTo>
                      <a:pt x="37559" y="25000"/>
                    </a:lnTo>
                    <a:cubicBezTo>
                      <a:pt x="37569" y="25010"/>
                      <a:pt x="37589" y="25020"/>
                      <a:pt x="37599" y="25020"/>
                    </a:cubicBezTo>
                    <a:cubicBezTo>
                      <a:pt x="37619" y="25030"/>
                      <a:pt x="37638" y="25030"/>
                      <a:pt x="37649" y="25040"/>
                    </a:cubicBezTo>
                    <a:cubicBezTo>
                      <a:pt x="37698" y="25060"/>
                      <a:pt x="37738" y="25070"/>
                      <a:pt x="37789" y="25090"/>
                    </a:cubicBezTo>
                    <a:cubicBezTo>
                      <a:pt x="37818" y="25100"/>
                      <a:pt x="37849" y="25119"/>
                      <a:pt x="37889" y="25130"/>
                    </a:cubicBezTo>
                    <a:cubicBezTo>
                      <a:pt x="37918" y="25139"/>
                      <a:pt x="37958" y="25150"/>
                      <a:pt x="37998" y="25159"/>
                    </a:cubicBezTo>
                    <a:cubicBezTo>
                      <a:pt x="38058" y="25179"/>
                      <a:pt x="38128" y="25190"/>
                      <a:pt x="38188" y="25210"/>
                    </a:cubicBezTo>
                    <a:cubicBezTo>
                      <a:pt x="38218" y="25230"/>
                      <a:pt x="38238" y="25239"/>
                      <a:pt x="38268" y="25259"/>
                    </a:cubicBezTo>
                    <a:cubicBezTo>
                      <a:pt x="38288" y="25279"/>
                      <a:pt x="38318" y="25290"/>
                      <a:pt x="38338" y="25310"/>
                    </a:cubicBezTo>
                    <a:cubicBezTo>
                      <a:pt x="38368" y="25330"/>
                      <a:pt x="38398" y="25359"/>
                      <a:pt x="38418" y="25379"/>
                    </a:cubicBezTo>
                    <a:cubicBezTo>
                      <a:pt x="38448" y="25410"/>
                      <a:pt x="38468" y="25439"/>
                      <a:pt x="38498" y="25459"/>
                    </a:cubicBezTo>
                    <a:lnTo>
                      <a:pt x="38528" y="25519"/>
                    </a:lnTo>
                    <a:cubicBezTo>
                      <a:pt x="38528" y="25530"/>
                      <a:pt x="38538" y="25539"/>
                      <a:pt x="38538" y="25550"/>
                    </a:cubicBezTo>
                    <a:cubicBezTo>
                      <a:pt x="38538" y="25559"/>
                      <a:pt x="38548" y="25570"/>
                      <a:pt x="38548" y="25579"/>
                    </a:cubicBezTo>
                    <a:cubicBezTo>
                      <a:pt x="38548" y="25590"/>
                      <a:pt x="38558" y="25599"/>
                      <a:pt x="38558" y="25609"/>
                    </a:cubicBezTo>
                    <a:lnTo>
                      <a:pt x="38588" y="25639"/>
                    </a:lnTo>
                    <a:cubicBezTo>
                      <a:pt x="38598" y="25649"/>
                      <a:pt x="38608" y="25659"/>
                      <a:pt x="38628" y="25659"/>
                    </a:cubicBezTo>
                    <a:cubicBezTo>
                      <a:pt x="38618" y="25709"/>
                      <a:pt x="38618" y="25759"/>
                      <a:pt x="38618" y="25809"/>
                    </a:cubicBezTo>
                    <a:cubicBezTo>
                      <a:pt x="38618" y="25819"/>
                      <a:pt x="38618" y="25829"/>
                      <a:pt x="38608" y="25849"/>
                    </a:cubicBezTo>
                    <a:cubicBezTo>
                      <a:pt x="38598" y="25839"/>
                      <a:pt x="38588" y="25839"/>
                      <a:pt x="38578" y="25839"/>
                    </a:cubicBezTo>
                    <a:cubicBezTo>
                      <a:pt x="38548" y="25829"/>
                      <a:pt x="38528" y="25819"/>
                      <a:pt x="38508" y="25809"/>
                    </a:cubicBezTo>
                    <a:cubicBezTo>
                      <a:pt x="38488" y="25789"/>
                      <a:pt x="38458" y="25779"/>
                      <a:pt x="38428" y="25769"/>
                    </a:cubicBezTo>
                    <a:cubicBezTo>
                      <a:pt x="38398" y="25749"/>
                      <a:pt x="38378" y="25739"/>
                      <a:pt x="38348" y="25719"/>
                    </a:cubicBezTo>
                    <a:lnTo>
                      <a:pt x="38378" y="25659"/>
                    </a:lnTo>
                    <a:cubicBezTo>
                      <a:pt x="38388" y="25639"/>
                      <a:pt x="38388" y="25609"/>
                      <a:pt x="38388" y="25579"/>
                    </a:cubicBezTo>
                    <a:cubicBezTo>
                      <a:pt x="38388" y="25539"/>
                      <a:pt x="38378" y="25499"/>
                      <a:pt x="38348" y="25470"/>
                    </a:cubicBezTo>
                    <a:cubicBezTo>
                      <a:pt x="38328" y="25439"/>
                      <a:pt x="38288" y="25430"/>
                      <a:pt x="38258" y="25419"/>
                    </a:cubicBezTo>
                    <a:cubicBezTo>
                      <a:pt x="38238" y="25419"/>
                      <a:pt x="38218" y="25410"/>
                      <a:pt x="38198" y="25410"/>
                    </a:cubicBezTo>
                    <a:cubicBezTo>
                      <a:pt x="38178" y="25410"/>
                      <a:pt x="38158" y="25399"/>
                      <a:pt x="38138" y="25399"/>
                    </a:cubicBezTo>
                    <a:lnTo>
                      <a:pt x="38078" y="25399"/>
                    </a:lnTo>
                    <a:cubicBezTo>
                      <a:pt x="38009" y="25399"/>
                      <a:pt x="37929" y="25399"/>
                      <a:pt x="37858" y="25390"/>
                    </a:cubicBezTo>
                    <a:cubicBezTo>
                      <a:pt x="37789" y="25379"/>
                      <a:pt x="37718" y="25350"/>
                      <a:pt x="37658" y="25330"/>
                    </a:cubicBezTo>
                    <a:cubicBezTo>
                      <a:pt x="37638" y="25330"/>
                      <a:pt x="37619" y="25339"/>
                      <a:pt x="37619" y="25359"/>
                    </a:cubicBezTo>
                    <a:cubicBezTo>
                      <a:pt x="37609" y="25379"/>
                      <a:pt x="37619" y="25390"/>
                      <a:pt x="37638" y="25399"/>
                    </a:cubicBezTo>
                    <a:cubicBezTo>
                      <a:pt x="37678" y="25410"/>
                      <a:pt x="37718" y="25430"/>
                      <a:pt x="37758" y="25439"/>
                    </a:cubicBezTo>
                    <a:cubicBezTo>
                      <a:pt x="37778" y="25439"/>
                      <a:pt x="37789" y="25450"/>
                      <a:pt x="37809" y="25450"/>
                    </a:cubicBezTo>
                    <a:cubicBezTo>
                      <a:pt x="37829" y="25459"/>
                      <a:pt x="37849" y="25459"/>
                      <a:pt x="37869" y="25459"/>
                    </a:cubicBezTo>
                    <a:cubicBezTo>
                      <a:pt x="37918" y="25470"/>
                      <a:pt x="37958" y="25479"/>
                      <a:pt x="38009" y="25479"/>
                    </a:cubicBezTo>
                    <a:cubicBezTo>
                      <a:pt x="38058" y="25479"/>
                      <a:pt x="38098" y="25479"/>
                      <a:pt x="38148" y="25490"/>
                    </a:cubicBezTo>
                    <a:cubicBezTo>
                      <a:pt x="38178" y="25490"/>
                      <a:pt x="38218" y="25499"/>
                      <a:pt x="38248" y="25510"/>
                    </a:cubicBezTo>
                    <a:lnTo>
                      <a:pt x="38258" y="25510"/>
                    </a:lnTo>
                    <a:cubicBezTo>
                      <a:pt x="38258" y="25519"/>
                      <a:pt x="38268" y="25519"/>
                      <a:pt x="38268" y="25530"/>
                    </a:cubicBezTo>
                    <a:lnTo>
                      <a:pt x="38278" y="25530"/>
                    </a:lnTo>
                    <a:lnTo>
                      <a:pt x="38278" y="25550"/>
                    </a:lnTo>
                    <a:lnTo>
                      <a:pt x="38278" y="25599"/>
                    </a:lnTo>
                    <a:cubicBezTo>
                      <a:pt x="38278" y="25609"/>
                      <a:pt x="38278" y="25619"/>
                      <a:pt x="38268" y="25619"/>
                    </a:cubicBezTo>
                    <a:cubicBezTo>
                      <a:pt x="38268" y="25639"/>
                      <a:pt x="38258" y="25649"/>
                      <a:pt x="38258" y="25659"/>
                    </a:cubicBezTo>
                    <a:lnTo>
                      <a:pt x="38248" y="25659"/>
                    </a:lnTo>
                    <a:lnTo>
                      <a:pt x="38238" y="25669"/>
                    </a:lnTo>
                    <a:lnTo>
                      <a:pt x="38238" y="25659"/>
                    </a:lnTo>
                    <a:cubicBezTo>
                      <a:pt x="38228" y="25659"/>
                      <a:pt x="38228" y="25659"/>
                      <a:pt x="38228" y="25669"/>
                    </a:cubicBezTo>
                    <a:cubicBezTo>
                      <a:pt x="38218" y="25669"/>
                      <a:pt x="38208" y="25669"/>
                      <a:pt x="38208" y="25679"/>
                    </a:cubicBezTo>
                    <a:lnTo>
                      <a:pt x="37949" y="25679"/>
                    </a:lnTo>
                    <a:cubicBezTo>
                      <a:pt x="37929" y="25679"/>
                      <a:pt x="37909" y="25669"/>
                      <a:pt x="37898" y="25669"/>
                    </a:cubicBezTo>
                    <a:cubicBezTo>
                      <a:pt x="37878" y="25659"/>
                      <a:pt x="37858" y="25649"/>
                      <a:pt x="37838" y="25649"/>
                    </a:cubicBezTo>
                    <a:cubicBezTo>
                      <a:pt x="37789" y="25629"/>
                      <a:pt x="37738" y="25609"/>
                      <a:pt x="37689" y="25599"/>
                    </a:cubicBezTo>
                    <a:cubicBezTo>
                      <a:pt x="37658" y="25590"/>
                      <a:pt x="37629" y="25590"/>
                      <a:pt x="37609" y="25590"/>
                    </a:cubicBezTo>
                    <a:cubicBezTo>
                      <a:pt x="37579" y="25590"/>
                      <a:pt x="37549" y="25599"/>
                      <a:pt x="37529" y="25599"/>
                    </a:cubicBezTo>
                    <a:cubicBezTo>
                      <a:pt x="37499" y="25599"/>
                      <a:pt x="37469" y="25609"/>
                      <a:pt x="37439" y="25609"/>
                    </a:cubicBezTo>
                    <a:cubicBezTo>
                      <a:pt x="37399" y="25609"/>
                      <a:pt x="37369" y="25609"/>
                      <a:pt x="37329" y="25599"/>
                    </a:cubicBezTo>
                    <a:cubicBezTo>
                      <a:pt x="37289" y="25599"/>
                      <a:pt x="37259" y="25590"/>
                      <a:pt x="37219" y="25570"/>
                    </a:cubicBezTo>
                    <a:cubicBezTo>
                      <a:pt x="37189" y="25559"/>
                      <a:pt x="37169" y="25550"/>
                      <a:pt x="37149" y="25530"/>
                    </a:cubicBezTo>
                    <a:cubicBezTo>
                      <a:pt x="37129" y="25519"/>
                      <a:pt x="37109" y="25499"/>
                      <a:pt x="37099" y="25490"/>
                    </a:cubicBezTo>
                    <a:lnTo>
                      <a:pt x="37039" y="25430"/>
                    </a:lnTo>
                    <a:cubicBezTo>
                      <a:pt x="36999" y="25390"/>
                      <a:pt x="36969" y="25350"/>
                      <a:pt x="36929" y="25299"/>
                    </a:cubicBezTo>
                    <a:cubicBezTo>
                      <a:pt x="36919" y="25290"/>
                      <a:pt x="36919" y="25279"/>
                      <a:pt x="36910" y="25270"/>
                    </a:cubicBezTo>
                    <a:cubicBezTo>
                      <a:pt x="36890" y="25250"/>
                      <a:pt x="36879" y="25230"/>
                      <a:pt x="36870" y="25210"/>
                    </a:cubicBezTo>
                    <a:lnTo>
                      <a:pt x="36839" y="25119"/>
                    </a:lnTo>
                    <a:cubicBezTo>
                      <a:pt x="36830" y="25090"/>
                      <a:pt x="36819" y="25060"/>
                      <a:pt x="36819" y="25020"/>
                    </a:cubicBezTo>
                    <a:lnTo>
                      <a:pt x="36819" y="24970"/>
                    </a:lnTo>
                    <a:cubicBezTo>
                      <a:pt x="36819" y="24950"/>
                      <a:pt x="36830" y="24940"/>
                      <a:pt x="36830" y="24920"/>
                    </a:cubicBezTo>
                    <a:lnTo>
                      <a:pt x="36839" y="24910"/>
                    </a:lnTo>
                    <a:lnTo>
                      <a:pt x="36870" y="24880"/>
                    </a:lnTo>
                    <a:cubicBezTo>
                      <a:pt x="36890" y="24870"/>
                      <a:pt x="36910" y="24850"/>
                      <a:pt x="36929" y="24840"/>
                    </a:cubicBezTo>
                    <a:close/>
                    <a:moveTo>
                      <a:pt x="37629" y="25709"/>
                    </a:moveTo>
                    <a:lnTo>
                      <a:pt x="37718" y="25739"/>
                    </a:lnTo>
                    <a:lnTo>
                      <a:pt x="37869" y="25799"/>
                    </a:lnTo>
                    <a:lnTo>
                      <a:pt x="37878" y="25799"/>
                    </a:lnTo>
                    <a:cubicBezTo>
                      <a:pt x="37918" y="25819"/>
                      <a:pt x="37958" y="25839"/>
                      <a:pt x="37989" y="25859"/>
                    </a:cubicBezTo>
                    <a:cubicBezTo>
                      <a:pt x="37998" y="25869"/>
                      <a:pt x="38009" y="25869"/>
                      <a:pt x="38018" y="25879"/>
                    </a:cubicBezTo>
                    <a:lnTo>
                      <a:pt x="37838" y="25879"/>
                    </a:lnTo>
                    <a:cubicBezTo>
                      <a:pt x="37789" y="25869"/>
                      <a:pt x="37738" y="25859"/>
                      <a:pt x="37689" y="25839"/>
                    </a:cubicBezTo>
                    <a:cubicBezTo>
                      <a:pt x="37638" y="25829"/>
                      <a:pt x="37599" y="25809"/>
                      <a:pt x="37549" y="25789"/>
                    </a:cubicBezTo>
                    <a:cubicBezTo>
                      <a:pt x="37529" y="25779"/>
                      <a:pt x="37499" y="25769"/>
                      <a:pt x="37479" y="25759"/>
                    </a:cubicBezTo>
                    <a:cubicBezTo>
                      <a:pt x="37469" y="25749"/>
                      <a:pt x="37459" y="25739"/>
                      <a:pt x="37459" y="25729"/>
                    </a:cubicBezTo>
                    <a:lnTo>
                      <a:pt x="37479" y="25729"/>
                    </a:lnTo>
                    <a:cubicBezTo>
                      <a:pt x="37509" y="25729"/>
                      <a:pt x="37539" y="25719"/>
                      <a:pt x="37569" y="25719"/>
                    </a:cubicBezTo>
                    <a:lnTo>
                      <a:pt x="37579" y="25709"/>
                    </a:lnTo>
                    <a:close/>
                    <a:moveTo>
                      <a:pt x="29196" y="21383"/>
                    </a:moveTo>
                    <a:cubicBezTo>
                      <a:pt x="29185" y="21433"/>
                      <a:pt x="29185" y="21482"/>
                      <a:pt x="29185" y="21533"/>
                    </a:cubicBezTo>
                    <a:lnTo>
                      <a:pt x="29185" y="21622"/>
                    </a:lnTo>
                    <a:cubicBezTo>
                      <a:pt x="29146" y="21642"/>
                      <a:pt x="29116" y="21662"/>
                      <a:pt x="29076" y="21682"/>
                    </a:cubicBezTo>
                    <a:cubicBezTo>
                      <a:pt x="29036" y="21713"/>
                      <a:pt x="28996" y="21733"/>
                      <a:pt x="28956" y="21753"/>
                    </a:cubicBezTo>
                    <a:cubicBezTo>
                      <a:pt x="28916" y="21782"/>
                      <a:pt x="28876" y="21802"/>
                      <a:pt x="28836" y="21833"/>
                    </a:cubicBezTo>
                    <a:cubicBezTo>
                      <a:pt x="28796" y="21862"/>
                      <a:pt x="28756" y="21893"/>
                      <a:pt x="28716" y="21913"/>
                    </a:cubicBezTo>
                    <a:cubicBezTo>
                      <a:pt x="28666" y="21942"/>
                      <a:pt x="28626" y="21972"/>
                      <a:pt x="28576" y="22002"/>
                    </a:cubicBezTo>
                    <a:cubicBezTo>
                      <a:pt x="28536" y="22032"/>
                      <a:pt x="28486" y="22052"/>
                      <a:pt x="28446" y="22082"/>
                    </a:cubicBezTo>
                    <a:cubicBezTo>
                      <a:pt x="28397" y="22112"/>
                      <a:pt x="28357" y="22142"/>
                      <a:pt x="28317" y="22172"/>
                    </a:cubicBezTo>
                    <a:cubicBezTo>
                      <a:pt x="28266" y="22202"/>
                      <a:pt x="28226" y="22232"/>
                      <a:pt x="28186" y="22262"/>
                    </a:cubicBezTo>
                    <a:cubicBezTo>
                      <a:pt x="28137" y="22292"/>
                      <a:pt x="28097" y="22312"/>
                      <a:pt x="28057" y="22342"/>
                    </a:cubicBezTo>
                    <a:cubicBezTo>
                      <a:pt x="27967" y="22402"/>
                      <a:pt x="27877" y="22472"/>
                      <a:pt x="27787" y="22532"/>
                    </a:cubicBezTo>
                    <a:cubicBezTo>
                      <a:pt x="27747" y="22552"/>
                      <a:pt x="27697" y="22572"/>
                      <a:pt x="27657" y="22602"/>
                    </a:cubicBezTo>
                    <a:cubicBezTo>
                      <a:pt x="27647" y="22612"/>
                      <a:pt x="27647" y="22612"/>
                      <a:pt x="27637" y="22612"/>
                    </a:cubicBezTo>
                    <a:cubicBezTo>
                      <a:pt x="27597" y="22642"/>
                      <a:pt x="27567" y="22662"/>
                      <a:pt x="27527" y="22682"/>
                    </a:cubicBezTo>
                    <a:cubicBezTo>
                      <a:pt x="27487" y="22701"/>
                      <a:pt x="27437" y="22732"/>
                      <a:pt x="27397" y="22752"/>
                    </a:cubicBezTo>
                    <a:cubicBezTo>
                      <a:pt x="27357" y="22772"/>
                      <a:pt x="27307" y="22792"/>
                      <a:pt x="27267" y="22812"/>
                    </a:cubicBezTo>
                    <a:cubicBezTo>
                      <a:pt x="27198" y="22852"/>
                      <a:pt x="27127" y="22881"/>
                      <a:pt x="27058" y="22932"/>
                    </a:cubicBezTo>
                    <a:cubicBezTo>
                      <a:pt x="27018" y="22961"/>
                      <a:pt x="26967" y="23001"/>
                      <a:pt x="26938" y="23041"/>
                    </a:cubicBezTo>
                    <a:cubicBezTo>
                      <a:pt x="26887" y="23121"/>
                      <a:pt x="26907" y="23221"/>
                      <a:pt x="26927" y="23311"/>
                    </a:cubicBezTo>
                    <a:lnTo>
                      <a:pt x="26958" y="23401"/>
                    </a:lnTo>
                    <a:lnTo>
                      <a:pt x="26958" y="23451"/>
                    </a:lnTo>
                    <a:cubicBezTo>
                      <a:pt x="26967" y="23551"/>
                      <a:pt x="26967" y="23661"/>
                      <a:pt x="26978" y="23761"/>
                    </a:cubicBezTo>
                    <a:cubicBezTo>
                      <a:pt x="26978" y="23811"/>
                      <a:pt x="26987" y="23861"/>
                      <a:pt x="26987" y="23920"/>
                    </a:cubicBezTo>
                    <a:cubicBezTo>
                      <a:pt x="26998" y="23971"/>
                      <a:pt x="26998" y="24020"/>
                      <a:pt x="26998" y="24071"/>
                    </a:cubicBezTo>
                    <a:cubicBezTo>
                      <a:pt x="26987" y="24120"/>
                      <a:pt x="26987" y="24180"/>
                      <a:pt x="26987" y="24231"/>
                    </a:cubicBezTo>
                    <a:cubicBezTo>
                      <a:pt x="26987" y="24280"/>
                      <a:pt x="26998" y="24331"/>
                      <a:pt x="26998" y="24380"/>
                    </a:cubicBezTo>
                    <a:cubicBezTo>
                      <a:pt x="27007" y="24490"/>
                      <a:pt x="27007" y="24600"/>
                      <a:pt x="27027" y="24720"/>
                    </a:cubicBezTo>
                    <a:cubicBezTo>
                      <a:pt x="27038" y="24830"/>
                      <a:pt x="27067" y="24940"/>
                      <a:pt x="27078" y="25060"/>
                    </a:cubicBezTo>
                    <a:cubicBezTo>
                      <a:pt x="27098" y="25159"/>
                      <a:pt x="27107" y="25259"/>
                      <a:pt x="27118" y="25370"/>
                    </a:cubicBezTo>
                    <a:cubicBezTo>
                      <a:pt x="27118" y="25390"/>
                      <a:pt x="27127" y="25410"/>
                      <a:pt x="27127" y="25430"/>
                    </a:cubicBezTo>
                    <a:cubicBezTo>
                      <a:pt x="27118" y="25430"/>
                      <a:pt x="27107" y="25439"/>
                      <a:pt x="27098" y="25439"/>
                    </a:cubicBezTo>
                    <a:cubicBezTo>
                      <a:pt x="27078" y="25439"/>
                      <a:pt x="27058" y="25450"/>
                      <a:pt x="27038" y="25459"/>
                    </a:cubicBezTo>
                    <a:cubicBezTo>
                      <a:pt x="26998" y="25470"/>
                      <a:pt x="26958" y="25490"/>
                      <a:pt x="26927" y="25499"/>
                    </a:cubicBezTo>
                    <a:cubicBezTo>
                      <a:pt x="26878" y="25530"/>
                      <a:pt x="26827" y="25550"/>
                      <a:pt x="26778" y="25570"/>
                    </a:cubicBezTo>
                    <a:cubicBezTo>
                      <a:pt x="26738" y="25590"/>
                      <a:pt x="26688" y="25619"/>
                      <a:pt x="26648" y="25639"/>
                    </a:cubicBezTo>
                    <a:cubicBezTo>
                      <a:pt x="26598" y="25659"/>
                      <a:pt x="26558" y="25679"/>
                      <a:pt x="26508" y="25699"/>
                    </a:cubicBezTo>
                    <a:lnTo>
                      <a:pt x="26418" y="25729"/>
                    </a:lnTo>
                    <a:cubicBezTo>
                      <a:pt x="26378" y="25739"/>
                      <a:pt x="26338" y="25749"/>
                      <a:pt x="26298" y="25769"/>
                    </a:cubicBezTo>
                    <a:cubicBezTo>
                      <a:pt x="26218" y="25799"/>
                      <a:pt x="26138" y="25819"/>
                      <a:pt x="26058" y="25839"/>
                    </a:cubicBezTo>
                    <a:cubicBezTo>
                      <a:pt x="25999" y="25859"/>
                      <a:pt x="25928" y="25869"/>
                      <a:pt x="25868" y="25889"/>
                    </a:cubicBezTo>
                    <a:cubicBezTo>
                      <a:pt x="25868" y="25779"/>
                      <a:pt x="25868" y="25669"/>
                      <a:pt x="25859" y="25559"/>
                    </a:cubicBezTo>
                    <a:cubicBezTo>
                      <a:pt x="25859" y="25310"/>
                      <a:pt x="25859" y="25060"/>
                      <a:pt x="25848" y="24800"/>
                    </a:cubicBezTo>
                    <a:cubicBezTo>
                      <a:pt x="25839" y="24670"/>
                      <a:pt x="25828" y="24550"/>
                      <a:pt x="25819" y="24420"/>
                    </a:cubicBezTo>
                    <a:cubicBezTo>
                      <a:pt x="25819" y="24291"/>
                      <a:pt x="25808" y="24171"/>
                      <a:pt x="25808" y="24040"/>
                    </a:cubicBezTo>
                    <a:cubicBezTo>
                      <a:pt x="25799" y="23911"/>
                      <a:pt x="25788" y="23791"/>
                      <a:pt x="25788" y="23671"/>
                    </a:cubicBezTo>
                    <a:cubicBezTo>
                      <a:pt x="25779" y="23541"/>
                      <a:pt x="25759" y="23421"/>
                      <a:pt x="25748" y="23301"/>
                    </a:cubicBezTo>
                    <a:cubicBezTo>
                      <a:pt x="25748" y="23241"/>
                      <a:pt x="25739" y="23191"/>
                      <a:pt x="25739" y="23141"/>
                    </a:cubicBezTo>
                    <a:cubicBezTo>
                      <a:pt x="25748" y="23141"/>
                      <a:pt x="25759" y="23132"/>
                      <a:pt x="25768" y="23132"/>
                    </a:cubicBezTo>
                    <a:cubicBezTo>
                      <a:pt x="25808" y="23121"/>
                      <a:pt x="25848" y="23112"/>
                      <a:pt x="25879" y="23101"/>
                    </a:cubicBezTo>
                    <a:cubicBezTo>
                      <a:pt x="25959" y="23081"/>
                      <a:pt x="26039" y="23052"/>
                      <a:pt x="26118" y="23021"/>
                    </a:cubicBezTo>
                    <a:cubicBezTo>
                      <a:pt x="26278" y="22972"/>
                      <a:pt x="26428" y="22901"/>
                      <a:pt x="26588" y="22841"/>
                    </a:cubicBezTo>
                    <a:cubicBezTo>
                      <a:pt x="26708" y="22801"/>
                      <a:pt x="26827" y="22761"/>
                      <a:pt x="26938" y="22721"/>
                    </a:cubicBezTo>
                    <a:cubicBezTo>
                      <a:pt x="27018" y="22692"/>
                      <a:pt x="27087" y="22662"/>
                      <a:pt x="27158" y="22632"/>
                    </a:cubicBezTo>
                    <a:cubicBezTo>
                      <a:pt x="27207" y="22602"/>
                      <a:pt x="27267" y="22562"/>
                      <a:pt x="27317" y="22532"/>
                    </a:cubicBezTo>
                    <a:lnTo>
                      <a:pt x="27677" y="22352"/>
                    </a:lnTo>
                    <a:cubicBezTo>
                      <a:pt x="27797" y="22292"/>
                      <a:pt x="27907" y="22242"/>
                      <a:pt x="28026" y="22192"/>
                    </a:cubicBezTo>
                    <a:cubicBezTo>
                      <a:pt x="28137" y="22132"/>
                      <a:pt x="28246" y="22052"/>
                      <a:pt x="28346" y="21982"/>
                    </a:cubicBezTo>
                    <a:cubicBezTo>
                      <a:pt x="28456" y="21922"/>
                      <a:pt x="28576" y="21853"/>
                      <a:pt x="28686" y="21782"/>
                    </a:cubicBezTo>
                    <a:cubicBezTo>
                      <a:pt x="28736" y="21753"/>
                      <a:pt x="28786" y="21713"/>
                      <a:pt x="28836" y="21682"/>
                    </a:cubicBezTo>
                    <a:cubicBezTo>
                      <a:pt x="28906" y="21642"/>
                      <a:pt x="28966" y="21602"/>
                      <a:pt x="29016" y="21553"/>
                    </a:cubicBezTo>
                    <a:cubicBezTo>
                      <a:pt x="29066" y="21513"/>
                      <a:pt x="29106" y="21473"/>
                      <a:pt x="29156" y="21423"/>
                    </a:cubicBezTo>
                    <a:lnTo>
                      <a:pt x="29196" y="21383"/>
                    </a:lnTo>
                    <a:close/>
                    <a:moveTo>
                      <a:pt x="32593" y="21913"/>
                    </a:moveTo>
                    <a:lnTo>
                      <a:pt x="32653" y="21942"/>
                    </a:lnTo>
                    <a:cubicBezTo>
                      <a:pt x="32673" y="21953"/>
                      <a:pt x="32693" y="21953"/>
                      <a:pt x="32713" y="21962"/>
                    </a:cubicBezTo>
                    <a:cubicBezTo>
                      <a:pt x="32743" y="21982"/>
                      <a:pt x="32783" y="21992"/>
                      <a:pt x="32813" y="22012"/>
                    </a:cubicBezTo>
                    <a:cubicBezTo>
                      <a:pt x="32822" y="22022"/>
                      <a:pt x="32833" y="22022"/>
                      <a:pt x="32833" y="22032"/>
                    </a:cubicBezTo>
                    <a:cubicBezTo>
                      <a:pt x="32853" y="22042"/>
                      <a:pt x="32873" y="22062"/>
                      <a:pt x="32893" y="22072"/>
                    </a:cubicBezTo>
                    <a:lnTo>
                      <a:pt x="33073" y="22222"/>
                    </a:lnTo>
                    <a:cubicBezTo>
                      <a:pt x="33102" y="22252"/>
                      <a:pt x="33133" y="22272"/>
                      <a:pt x="33162" y="22302"/>
                    </a:cubicBezTo>
                    <a:cubicBezTo>
                      <a:pt x="33193" y="22332"/>
                      <a:pt x="33222" y="22352"/>
                      <a:pt x="33242" y="22382"/>
                    </a:cubicBezTo>
                    <a:cubicBezTo>
                      <a:pt x="33273" y="22412"/>
                      <a:pt x="33302" y="22452"/>
                      <a:pt x="33322" y="22482"/>
                    </a:cubicBezTo>
                    <a:cubicBezTo>
                      <a:pt x="33352" y="22522"/>
                      <a:pt x="33382" y="22552"/>
                      <a:pt x="33402" y="22582"/>
                    </a:cubicBezTo>
                    <a:lnTo>
                      <a:pt x="33582" y="22792"/>
                    </a:lnTo>
                    <a:cubicBezTo>
                      <a:pt x="33602" y="22821"/>
                      <a:pt x="33632" y="22852"/>
                      <a:pt x="33662" y="22892"/>
                    </a:cubicBezTo>
                    <a:cubicBezTo>
                      <a:pt x="33692" y="22921"/>
                      <a:pt x="33722" y="22952"/>
                      <a:pt x="33752" y="22992"/>
                    </a:cubicBezTo>
                    <a:cubicBezTo>
                      <a:pt x="33782" y="23021"/>
                      <a:pt x="33812" y="23061"/>
                      <a:pt x="33842" y="23092"/>
                    </a:cubicBezTo>
                    <a:cubicBezTo>
                      <a:pt x="33872" y="23121"/>
                      <a:pt x="33912" y="23161"/>
                      <a:pt x="33952" y="23191"/>
                    </a:cubicBezTo>
                    <a:cubicBezTo>
                      <a:pt x="33992" y="23221"/>
                      <a:pt x="34032" y="23251"/>
                      <a:pt x="34072" y="23271"/>
                    </a:cubicBezTo>
                    <a:cubicBezTo>
                      <a:pt x="34112" y="23301"/>
                      <a:pt x="34152" y="23321"/>
                      <a:pt x="34181" y="23341"/>
                    </a:cubicBezTo>
                    <a:cubicBezTo>
                      <a:pt x="34221" y="23371"/>
                      <a:pt x="34261" y="23391"/>
                      <a:pt x="34301" y="23421"/>
                    </a:cubicBezTo>
                    <a:cubicBezTo>
                      <a:pt x="34341" y="23441"/>
                      <a:pt x="34381" y="23471"/>
                      <a:pt x="34421" y="23481"/>
                    </a:cubicBezTo>
                    <a:cubicBezTo>
                      <a:pt x="34461" y="23501"/>
                      <a:pt x="34492" y="23511"/>
                      <a:pt x="34531" y="23531"/>
                    </a:cubicBezTo>
                    <a:lnTo>
                      <a:pt x="34541" y="23541"/>
                    </a:lnTo>
                    <a:cubicBezTo>
                      <a:pt x="34551" y="23541"/>
                      <a:pt x="34561" y="23551"/>
                      <a:pt x="34571" y="23551"/>
                    </a:cubicBezTo>
                    <a:cubicBezTo>
                      <a:pt x="34621" y="23571"/>
                      <a:pt x="34681" y="23591"/>
                      <a:pt x="34731" y="23611"/>
                    </a:cubicBezTo>
                    <a:cubicBezTo>
                      <a:pt x="34761" y="23631"/>
                      <a:pt x="34801" y="23651"/>
                      <a:pt x="34831" y="23661"/>
                    </a:cubicBezTo>
                    <a:cubicBezTo>
                      <a:pt x="34871" y="23681"/>
                      <a:pt x="34911" y="23691"/>
                      <a:pt x="34951" y="23711"/>
                    </a:cubicBezTo>
                    <a:cubicBezTo>
                      <a:pt x="35001" y="23731"/>
                      <a:pt x="35051" y="23751"/>
                      <a:pt x="35091" y="23771"/>
                    </a:cubicBezTo>
                    <a:cubicBezTo>
                      <a:pt x="35121" y="23781"/>
                      <a:pt x="35151" y="23801"/>
                      <a:pt x="35171" y="23811"/>
                    </a:cubicBezTo>
                    <a:cubicBezTo>
                      <a:pt x="35201" y="23821"/>
                      <a:pt x="35231" y="23831"/>
                      <a:pt x="35251" y="23841"/>
                    </a:cubicBezTo>
                    <a:cubicBezTo>
                      <a:pt x="35280" y="23861"/>
                      <a:pt x="35300" y="23871"/>
                      <a:pt x="35320" y="23881"/>
                    </a:cubicBezTo>
                    <a:cubicBezTo>
                      <a:pt x="35351" y="23900"/>
                      <a:pt x="35371" y="23911"/>
                      <a:pt x="35400" y="23920"/>
                    </a:cubicBezTo>
                    <a:cubicBezTo>
                      <a:pt x="35451" y="23951"/>
                      <a:pt x="35491" y="23980"/>
                      <a:pt x="35540" y="24011"/>
                    </a:cubicBezTo>
                    <a:cubicBezTo>
                      <a:pt x="35591" y="24040"/>
                      <a:pt x="35640" y="24071"/>
                      <a:pt x="35680" y="24100"/>
                    </a:cubicBezTo>
                    <a:cubicBezTo>
                      <a:pt x="35691" y="24111"/>
                      <a:pt x="35710" y="24120"/>
                      <a:pt x="35720" y="24131"/>
                    </a:cubicBezTo>
                    <a:cubicBezTo>
                      <a:pt x="35750" y="24151"/>
                      <a:pt x="35770" y="24171"/>
                      <a:pt x="35810" y="24180"/>
                    </a:cubicBezTo>
                    <a:cubicBezTo>
                      <a:pt x="35825" y="24185"/>
                      <a:pt x="35838" y="24188"/>
                      <a:pt x="35850" y="24188"/>
                    </a:cubicBezTo>
                    <a:cubicBezTo>
                      <a:pt x="35863" y="24188"/>
                      <a:pt x="35875" y="24185"/>
                      <a:pt x="35890" y="24180"/>
                    </a:cubicBezTo>
                    <a:cubicBezTo>
                      <a:pt x="35910" y="24200"/>
                      <a:pt x="35930" y="24211"/>
                      <a:pt x="35950" y="24220"/>
                    </a:cubicBezTo>
                    <a:cubicBezTo>
                      <a:pt x="35990" y="24251"/>
                      <a:pt x="36030" y="24271"/>
                      <a:pt x="36070" y="24291"/>
                    </a:cubicBezTo>
                    <a:cubicBezTo>
                      <a:pt x="36090" y="24300"/>
                      <a:pt x="36100" y="24311"/>
                      <a:pt x="36120" y="24320"/>
                    </a:cubicBezTo>
                    <a:cubicBezTo>
                      <a:pt x="36140" y="24320"/>
                      <a:pt x="36150" y="24331"/>
                      <a:pt x="36170" y="24340"/>
                    </a:cubicBezTo>
                    <a:cubicBezTo>
                      <a:pt x="36220" y="24360"/>
                      <a:pt x="36280" y="24390"/>
                      <a:pt x="36340" y="24410"/>
                    </a:cubicBezTo>
                    <a:cubicBezTo>
                      <a:pt x="36410" y="24440"/>
                      <a:pt x="36490" y="24460"/>
                      <a:pt x="36579" y="24480"/>
                    </a:cubicBezTo>
                    <a:cubicBezTo>
                      <a:pt x="36690" y="24510"/>
                      <a:pt x="36799" y="24530"/>
                      <a:pt x="36910" y="24580"/>
                    </a:cubicBezTo>
                    <a:cubicBezTo>
                      <a:pt x="36969" y="24600"/>
                      <a:pt x="37019" y="24620"/>
                      <a:pt x="37079" y="24650"/>
                    </a:cubicBezTo>
                    <a:lnTo>
                      <a:pt x="37139" y="24680"/>
                    </a:lnTo>
                    <a:cubicBezTo>
                      <a:pt x="37129" y="24680"/>
                      <a:pt x="37109" y="24670"/>
                      <a:pt x="37089" y="24670"/>
                    </a:cubicBezTo>
                    <a:cubicBezTo>
                      <a:pt x="37069" y="24670"/>
                      <a:pt x="37049" y="24660"/>
                      <a:pt x="37029" y="24660"/>
                    </a:cubicBezTo>
                    <a:cubicBezTo>
                      <a:pt x="37009" y="24650"/>
                      <a:pt x="36989" y="24650"/>
                      <a:pt x="36969" y="24650"/>
                    </a:cubicBezTo>
                    <a:lnTo>
                      <a:pt x="36910" y="24650"/>
                    </a:lnTo>
                    <a:cubicBezTo>
                      <a:pt x="36879" y="24650"/>
                      <a:pt x="36859" y="24650"/>
                      <a:pt x="36830" y="24660"/>
                    </a:cubicBezTo>
                    <a:cubicBezTo>
                      <a:pt x="36799" y="24660"/>
                      <a:pt x="36770" y="24670"/>
                      <a:pt x="36739" y="24690"/>
                    </a:cubicBezTo>
                    <a:cubicBezTo>
                      <a:pt x="36699" y="24700"/>
                      <a:pt x="36670" y="24720"/>
                      <a:pt x="36639" y="24750"/>
                    </a:cubicBezTo>
                    <a:cubicBezTo>
                      <a:pt x="36630" y="24760"/>
                      <a:pt x="36630" y="24770"/>
                      <a:pt x="36619" y="24780"/>
                    </a:cubicBezTo>
                    <a:cubicBezTo>
                      <a:pt x="36610" y="24790"/>
                      <a:pt x="36610" y="24790"/>
                      <a:pt x="36610" y="24800"/>
                    </a:cubicBezTo>
                    <a:cubicBezTo>
                      <a:pt x="36590" y="24820"/>
                      <a:pt x="36579" y="24850"/>
                      <a:pt x="36570" y="24880"/>
                    </a:cubicBezTo>
                    <a:cubicBezTo>
                      <a:pt x="36570" y="24900"/>
                      <a:pt x="36559" y="24920"/>
                      <a:pt x="36559" y="24930"/>
                    </a:cubicBezTo>
                    <a:cubicBezTo>
                      <a:pt x="36559" y="24950"/>
                      <a:pt x="36559" y="24970"/>
                      <a:pt x="36550" y="24980"/>
                    </a:cubicBezTo>
                    <a:cubicBezTo>
                      <a:pt x="36550" y="25000"/>
                      <a:pt x="36550" y="25020"/>
                      <a:pt x="36539" y="25040"/>
                    </a:cubicBezTo>
                    <a:cubicBezTo>
                      <a:pt x="36539" y="25050"/>
                      <a:pt x="36530" y="25050"/>
                      <a:pt x="36530" y="25050"/>
                    </a:cubicBezTo>
                    <a:lnTo>
                      <a:pt x="36530" y="25070"/>
                    </a:lnTo>
                    <a:cubicBezTo>
                      <a:pt x="36530" y="25080"/>
                      <a:pt x="36539" y="25090"/>
                      <a:pt x="36539" y="25090"/>
                    </a:cubicBezTo>
                    <a:cubicBezTo>
                      <a:pt x="36545" y="25093"/>
                      <a:pt x="36550" y="25094"/>
                      <a:pt x="36555" y="25094"/>
                    </a:cubicBezTo>
                    <a:cubicBezTo>
                      <a:pt x="36565" y="25094"/>
                      <a:pt x="36573" y="25087"/>
                      <a:pt x="36579" y="25080"/>
                    </a:cubicBezTo>
                    <a:cubicBezTo>
                      <a:pt x="36599" y="25050"/>
                      <a:pt x="36610" y="25030"/>
                      <a:pt x="36619" y="25000"/>
                    </a:cubicBezTo>
                    <a:cubicBezTo>
                      <a:pt x="36619" y="24980"/>
                      <a:pt x="36619" y="24970"/>
                      <a:pt x="36630" y="24960"/>
                    </a:cubicBezTo>
                    <a:cubicBezTo>
                      <a:pt x="36630" y="24940"/>
                      <a:pt x="36639" y="24910"/>
                      <a:pt x="36650" y="24890"/>
                    </a:cubicBezTo>
                    <a:cubicBezTo>
                      <a:pt x="36659" y="24880"/>
                      <a:pt x="36659" y="24860"/>
                      <a:pt x="36670" y="24850"/>
                    </a:cubicBezTo>
                    <a:lnTo>
                      <a:pt x="36710" y="24810"/>
                    </a:lnTo>
                    <a:cubicBezTo>
                      <a:pt x="36719" y="24800"/>
                      <a:pt x="36739" y="24800"/>
                      <a:pt x="36750" y="24790"/>
                    </a:cubicBezTo>
                    <a:cubicBezTo>
                      <a:pt x="36750" y="24780"/>
                      <a:pt x="36759" y="24780"/>
                      <a:pt x="36770" y="24780"/>
                    </a:cubicBezTo>
                    <a:cubicBezTo>
                      <a:pt x="36790" y="24770"/>
                      <a:pt x="36799" y="24770"/>
                      <a:pt x="36819" y="24760"/>
                    </a:cubicBezTo>
                    <a:cubicBezTo>
                      <a:pt x="36830" y="24760"/>
                      <a:pt x="36850" y="24760"/>
                      <a:pt x="36859" y="24750"/>
                    </a:cubicBezTo>
                    <a:cubicBezTo>
                      <a:pt x="36910" y="24750"/>
                      <a:pt x="36969" y="24750"/>
                      <a:pt x="37019" y="24760"/>
                    </a:cubicBezTo>
                    <a:cubicBezTo>
                      <a:pt x="37039" y="24760"/>
                      <a:pt x="37069" y="24760"/>
                      <a:pt x="37099" y="24770"/>
                    </a:cubicBezTo>
                    <a:lnTo>
                      <a:pt x="37179" y="24770"/>
                    </a:lnTo>
                    <a:lnTo>
                      <a:pt x="37329" y="24800"/>
                    </a:lnTo>
                    <a:lnTo>
                      <a:pt x="37339" y="24800"/>
                    </a:lnTo>
                    <a:cubicBezTo>
                      <a:pt x="37369" y="24830"/>
                      <a:pt x="37389" y="24850"/>
                      <a:pt x="37419" y="24870"/>
                    </a:cubicBezTo>
                    <a:lnTo>
                      <a:pt x="37389" y="24870"/>
                    </a:lnTo>
                    <a:cubicBezTo>
                      <a:pt x="37329" y="24850"/>
                      <a:pt x="37279" y="24830"/>
                      <a:pt x="37219" y="24820"/>
                    </a:cubicBezTo>
                    <a:cubicBezTo>
                      <a:pt x="37169" y="24800"/>
                      <a:pt x="37109" y="24790"/>
                      <a:pt x="37059" y="24780"/>
                    </a:cubicBezTo>
                    <a:cubicBezTo>
                      <a:pt x="37029" y="24770"/>
                      <a:pt x="36999" y="24770"/>
                      <a:pt x="36979" y="24770"/>
                    </a:cubicBezTo>
                    <a:lnTo>
                      <a:pt x="36910" y="24770"/>
                    </a:lnTo>
                    <a:cubicBezTo>
                      <a:pt x="36890" y="24780"/>
                      <a:pt x="36870" y="24780"/>
                      <a:pt x="36859" y="24790"/>
                    </a:cubicBezTo>
                    <a:cubicBezTo>
                      <a:pt x="36819" y="24800"/>
                      <a:pt x="36790" y="24820"/>
                      <a:pt x="36759" y="24850"/>
                    </a:cubicBezTo>
                    <a:cubicBezTo>
                      <a:pt x="36750" y="24860"/>
                      <a:pt x="36739" y="24880"/>
                      <a:pt x="36730" y="24900"/>
                    </a:cubicBezTo>
                    <a:cubicBezTo>
                      <a:pt x="36719" y="24920"/>
                      <a:pt x="36710" y="24930"/>
                      <a:pt x="36710" y="24950"/>
                    </a:cubicBezTo>
                    <a:cubicBezTo>
                      <a:pt x="36699" y="24980"/>
                      <a:pt x="36690" y="25010"/>
                      <a:pt x="36690" y="25040"/>
                    </a:cubicBezTo>
                    <a:cubicBezTo>
                      <a:pt x="36690" y="25060"/>
                      <a:pt x="36699" y="25080"/>
                      <a:pt x="36699" y="25100"/>
                    </a:cubicBezTo>
                    <a:cubicBezTo>
                      <a:pt x="36699" y="25130"/>
                      <a:pt x="36710" y="25159"/>
                      <a:pt x="36719" y="25179"/>
                    </a:cubicBezTo>
                    <a:cubicBezTo>
                      <a:pt x="36719" y="25210"/>
                      <a:pt x="36730" y="25239"/>
                      <a:pt x="36739" y="25270"/>
                    </a:cubicBezTo>
                    <a:cubicBezTo>
                      <a:pt x="36750" y="25299"/>
                      <a:pt x="36759" y="25319"/>
                      <a:pt x="36779" y="25350"/>
                    </a:cubicBezTo>
                    <a:cubicBezTo>
                      <a:pt x="36790" y="25359"/>
                      <a:pt x="36799" y="25370"/>
                      <a:pt x="36799" y="25379"/>
                    </a:cubicBezTo>
                    <a:cubicBezTo>
                      <a:pt x="36839" y="25439"/>
                      <a:pt x="36879" y="25479"/>
                      <a:pt x="36919" y="25530"/>
                    </a:cubicBezTo>
                    <a:lnTo>
                      <a:pt x="36979" y="25590"/>
                    </a:lnTo>
                    <a:cubicBezTo>
                      <a:pt x="36989" y="25590"/>
                      <a:pt x="36989" y="25599"/>
                      <a:pt x="36999" y="25599"/>
                    </a:cubicBezTo>
                    <a:cubicBezTo>
                      <a:pt x="36989" y="25599"/>
                      <a:pt x="36979" y="25599"/>
                      <a:pt x="36969" y="25609"/>
                    </a:cubicBezTo>
                    <a:lnTo>
                      <a:pt x="36949" y="25609"/>
                    </a:lnTo>
                    <a:cubicBezTo>
                      <a:pt x="36919" y="25579"/>
                      <a:pt x="36879" y="25559"/>
                      <a:pt x="36839" y="25530"/>
                    </a:cubicBezTo>
                    <a:cubicBezTo>
                      <a:pt x="36830" y="25519"/>
                      <a:pt x="36810" y="25510"/>
                      <a:pt x="36799" y="25490"/>
                    </a:cubicBezTo>
                    <a:cubicBezTo>
                      <a:pt x="36779" y="25459"/>
                      <a:pt x="36759" y="25419"/>
                      <a:pt x="36750" y="25390"/>
                    </a:cubicBezTo>
                    <a:cubicBezTo>
                      <a:pt x="36739" y="25370"/>
                      <a:pt x="36739" y="25359"/>
                      <a:pt x="36730" y="25339"/>
                    </a:cubicBezTo>
                    <a:cubicBezTo>
                      <a:pt x="36719" y="25319"/>
                      <a:pt x="36699" y="25299"/>
                      <a:pt x="36679" y="25299"/>
                    </a:cubicBezTo>
                    <a:lnTo>
                      <a:pt x="36670" y="25310"/>
                    </a:lnTo>
                    <a:cubicBezTo>
                      <a:pt x="36639" y="25310"/>
                      <a:pt x="36630" y="25339"/>
                      <a:pt x="36639" y="25370"/>
                    </a:cubicBezTo>
                    <a:cubicBezTo>
                      <a:pt x="36639" y="25390"/>
                      <a:pt x="36639" y="25399"/>
                      <a:pt x="36650" y="25419"/>
                    </a:cubicBezTo>
                    <a:cubicBezTo>
                      <a:pt x="36650" y="25430"/>
                      <a:pt x="36659" y="25450"/>
                      <a:pt x="36659" y="25459"/>
                    </a:cubicBezTo>
                    <a:cubicBezTo>
                      <a:pt x="36670" y="25479"/>
                      <a:pt x="36679" y="25490"/>
                      <a:pt x="36679" y="25510"/>
                    </a:cubicBezTo>
                    <a:cubicBezTo>
                      <a:pt x="36699" y="25539"/>
                      <a:pt x="36719" y="25559"/>
                      <a:pt x="36739" y="25579"/>
                    </a:cubicBezTo>
                    <a:lnTo>
                      <a:pt x="36770" y="25609"/>
                    </a:lnTo>
                    <a:lnTo>
                      <a:pt x="36750" y="25609"/>
                    </a:lnTo>
                    <a:cubicBezTo>
                      <a:pt x="36730" y="25599"/>
                      <a:pt x="36710" y="25599"/>
                      <a:pt x="36690" y="25599"/>
                    </a:cubicBezTo>
                    <a:cubicBezTo>
                      <a:pt x="36670" y="25590"/>
                      <a:pt x="36650" y="25579"/>
                      <a:pt x="36630" y="25579"/>
                    </a:cubicBezTo>
                    <a:cubicBezTo>
                      <a:pt x="36599" y="25559"/>
                      <a:pt x="36559" y="25539"/>
                      <a:pt x="36530" y="25530"/>
                    </a:cubicBezTo>
                    <a:cubicBezTo>
                      <a:pt x="36479" y="25499"/>
                      <a:pt x="36439" y="25479"/>
                      <a:pt x="36400" y="25459"/>
                    </a:cubicBezTo>
                    <a:lnTo>
                      <a:pt x="36280" y="25399"/>
                    </a:lnTo>
                    <a:cubicBezTo>
                      <a:pt x="36240" y="25370"/>
                      <a:pt x="36200" y="25359"/>
                      <a:pt x="36160" y="25339"/>
                    </a:cubicBezTo>
                    <a:lnTo>
                      <a:pt x="36150" y="25339"/>
                    </a:lnTo>
                    <a:lnTo>
                      <a:pt x="36140" y="25330"/>
                    </a:lnTo>
                    <a:cubicBezTo>
                      <a:pt x="36100" y="25319"/>
                      <a:pt x="36050" y="25299"/>
                      <a:pt x="36000" y="25279"/>
                    </a:cubicBezTo>
                    <a:cubicBezTo>
                      <a:pt x="35960" y="25270"/>
                      <a:pt x="35910" y="25250"/>
                      <a:pt x="35860" y="25239"/>
                    </a:cubicBezTo>
                    <a:cubicBezTo>
                      <a:pt x="35750" y="25210"/>
                      <a:pt x="35640" y="25210"/>
                      <a:pt x="35531" y="25199"/>
                    </a:cubicBezTo>
                    <a:lnTo>
                      <a:pt x="35380" y="25170"/>
                    </a:lnTo>
                    <a:cubicBezTo>
                      <a:pt x="35320" y="25159"/>
                      <a:pt x="35260" y="25150"/>
                      <a:pt x="35211" y="25130"/>
                    </a:cubicBezTo>
                    <a:cubicBezTo>
                      <a:pt x="35151" y="25100"/>
                      <a:pt x="35091" y="25060"/>
                      <a:pt x="35031" y="25030"/>
                    </a:cubicBezTo>
                    <a:cubicBezTo>
                      <a:pt x="35001" y="25020"/>
                      <a:pt x="34971" y="25000"/>
                      <a:pt x="34941" y="24990"/>
                    </a:cubicBezTo>
                    <a:lnTo>
                      <a:pt x="34851" y="24930"/>
                    </a:lnTo>
                    <a:cubicBezTo>
                      <a:pt x="34791" y="24900"/>
                      <a:pt x="34731" y="24860"/>
                      <a:pt x="34671" y="24830"/>
                    </a:cubicBezTo>
                    <a:cubicBezTo>
                      <a:pt x="34601" y="24790"/>
                      <a:pt x="34541" y="24760"/>
                      <a:pt x="34481" y="24720"/>
                    </a:cubicBezTo>
                    <a:lnTo>
                      <a:pt x="34301" y="24600"/>
                    </a:lnTo>
                    <a:lnTo>
                      <a:pt x="34121" y="24480"/>
                    </a:lnTo>
                    <a:cubicBezTo>
                      <a:pt x="34061" y="24440"/>
                      <a:pt x="34002" y="24400"/>
                      <a:pt x="33952" y="24360"/>
                    </a:cubicBezTo>
                    <a:cubicBezTo>
                      <a:pt x="33882" y="24320"/>
                      <a:pt x="33822" y="24280"/>
                      <a:pt x="33762" y="24240"/>
                    </a:cubicBezTo>
                    <a:cubicBezTo>
                      <a:pt x="33722" y="24220"/>
                      <a:pt x="33682" y="24200"/>
                      <a:pt x="33642" y="24171"/>
                    </a:cubicBezTo>
                    <a:cubicBezTo>
                      <a:pt x="33602" y="24151"/>
                      <a:pt x="33562" y="24120"/>
                      <a:pt x="33522" y="24091"/>
                    </a:cubicBezTo>
                    <a:cubicBezTo>
                      <a:pt x="33492" y="24060"/>
                      <a:pt x="33462" y="24040"/>
                      <a:pt x="33422" y="24011"/>
                    </a:cubicBezTo>
                    <a:cubicBezTo>
                      <a:pt x="33382" y="23980"/>
                      <a:pt x="33342" y="23960"/>
                      <a:pt x="33302" y="23931"/>
                    </a:cubicBezTo>
                    <a:cubicBezTo>
                      <a:pt x="33292" y="23911"/>
                      <a:pt x="33273" y="23900"/>
                      <a:pt x="33253" y="23881"/>
                    </a:cubicBezTo>
                    <a:cubicBezTo>
                      <a:pt x="33242" y="23861"/>
                      <a:pt x="33222" y="23841"/>
                      <a:pt x="33193" y="23831"/>
                    </a:cubicBezTo>
                    <a:cubicBezTo>
                      <a:pt x="33162" y="23791"/>
                      <a:pt x="33133" y="23751"/>
                      <a:pt x="33093" y="23711"/>
                    </a:cubicBezTo>
                    <a:cubicBezTo>
                      <a:pt x="33073" y="23671"/>
                      <a:pt x="33042" y="23631"/>
                      <a:pt x="33013" y="23591"/>
                    </a:cubicBezTo>
                    <a:cubicBezTo>
                      <a:pt x="32982" y="23541"/>
                      <a:pt x="32953" y="23501"/>
                      <a:pt x="32913" y="23451"/>
                    </a:cubicBezTo>
                    <a:cubicBezTo>
                      <a:pt x="32902" y="23441"/>
                      <a:pt x="32882" y="23431"/>
                      <a:pt x="32873" y="23431"/>
                    </a:cubicBezTo>
                    <a:cubicBezTo>
                      <a:pt x="32862" y="23431"/>
                      <a:pt x="32853" y="23441"/>
                      <a:pt x="32842" y="23451"/>
                    </a:cubicBezTo>
                    <a:cubicBezTo>
                      <a:pt x="32833" y="23461"/>
                      <a:pt x="32822" y="23471"/>
                      <a:pt x="32822" y="23491"/>
                    </a:cubicBezTo>
                    <a:cubicBezTo>
                      <a:pt x="32822" y="23501"/>
                      <a:pt x="32833" y="23511"/>
                      <a:pt x="32842" y="23521"/>
                    </a:cubicBezTo>
                    <a:cubicBezTo>
                      <a:pt x="32853" y="23541"/>
                      <a:pt x="32862" y="23551"/>
                      <a:pt x="32873" y="23571"/>
                    </a:cubicBezTo>
                    <a:cubicBezTo>
                      <a:pt x="32893" y="23591"/>
                      <a:pt x="32913" y="23621"/>
                      <a:pt x="32933" y="23651"/>
                    </a:cubicBezTo>
                    <a:cubicBezTo>
                      <a:pt x="32953" y="23681"/>
                      <a:pt x="32973" y="23711"/>
                      <a:pt x="32982" y="23741"/>
                    </a:cubicBezTo>
                    <a:cubicBezTo>
                      <a:pt x="33013" y="23771"/>
                      <a:pt x="33033" y="23801"/>
                      <a:pt x="33053" y="23831"/>
                    </a:cubicBezTo>
                    <a:cubicBezTo>
                      <a:pt x="33062" y="23841"/>
                      <a:pt x="33062" y="23851"/>
                      <a:pt x="33073" y="23861"/>
                    </a:cubicBezTo>
                    <a:lnTo>
                      <a:pt x="33073" y="23881"/>
                    </a:lnTo>
                    <a:cubicBezTo>
                      <a:pt x="33073" y="23940"/>
                      <a:pt x="33062" y="23991"/>
                      <a:pt x="33062" y="24040"/>
                    </a:cubicBezTo>
                    <a:lnTo>
                      <a:pt x="33062" y="24140"/>
                    </a:lnTo>
                    <a:cubicBezTo>
                      <a:pt x="33062" y="24211"/>
                      <a:pt x="33062" y="24280"/>
                      <a:pt x="33073" y="24351"/>
                    </a:cubicBezTo>
                    <a:cubicBezTo>
                      <a:pt x="33082" y="24490"/>
                      <a:pt x="33093" y="24630"/>
                      <a:pt x="33093" y="24770"/>
                    </a:cubicBezTo>
                    <a:cubicBezTo>
                      <a:pt x="33102" y="24830"/>
                      <a:pt x="33102" y="24900"/>
                      <a:pt x="33102" y="24960"/>
                    </a:cubicBezTo>
                    <a:cubicBezTo>
                      <a:pt x="33102" y="25030"/>
                      <a:pt x="33113" y="25100"/>
                      <a:pt x="33113" y="25170"/>
                    </a:cubicBezTo>
                    <a:lnTo>
                      <a:pt x="33113" y="25359"/>
                    </a:lnTo>
                    <a:cubicBezTo>
                      <a:pt x="33113" y="25430"/>
                      <a:pt x="33122" y="25499"/>
                      <a:pt x="33113" y="25559"/>
                    </a:cubicBezTo>
                    <a:lnTo>
                      <a:pt x="33113" y="25579"/>
                    </a:lnTo>
                    <a:cubicBezTo>
                      <a:pt x="33073" y="25609"/>
                      <a:pt x="33022" y="25629"/>
                      <a:pt x="32973" y="25649"/>
                    </a:cubicBezTo>
                    <a:lnTo>
                      <a:pt x="32703" y="25799"/>
                    </a:lnTo>
                    <a:cubicBezTo>
                      <a:pt x="32613" y="25849"/>
                      <a:pt x="32513" y="25899"/>
                      <a:pt x="32423" y="25949"/>
                    </a:cubicBezTo>
                    <a:cubicBezTo>
                      <a:pt x="32373" y="25979"/>
                      <a:pt x="32333" y="25999"/>
                      <a:pt x="32283" y="26029"/>
                    </a:cubicBezTo>
                    <a:cubicBezTo>
                      <a:pt x="32253" y="26049"/>
                      <a:pt x="32213" y="26069"/>
                      <a:pt x="32173" y="26089"/>
                    </a:cubicBezTo>
                    <a:lnTo>
                      <a:pt x="32173" y="26069"/>
                    </a:lnTo>
                    <a:cubicBezTo>
                      <a:pt x="32163" y="26039"/>
                      <a:pt x="32163" y="26009"/>
                      <a:pt x="32153" y="25979"/>
                    </a:cubicBezTo>
                    <a:cubicBezTo>
                      <a:pt x="32133" y="25919"/>
                      <a:pt x="32123" y="25869"/>
                      <a:pt x="32103" y="25809"/>
                    </a:cubicBezTo>
                    <a:lnTo>
                      <a:pt x="32103" y="25739"/>
                    </a:lnTo>
                    <a:cubicBezTo>
                      <a:pt x="32093" y="25689"/>
                      <a:pt x="32083" y="25639"/>
                      <a:pt x="32083" y="25579"/>
                    </a:cubicBezTo>
                    <a:cubicBezTo>
                      <a:pt x="32083" y="25539"/>
                      <a:pt x="32074" y="25499"/>
                      <a:pt x="32074" y="25459"/>
                    </a:cubicBezTo>
                    <a:cubicBezTo>
                      <a:pt x="32083" y="25410"/>
                      <a:pt x="32093" y="25370"/>
                      <a:pt x="32093" y="25330"/>
                    </a:cubicBezTo>
                    <a:cubicBezTo>
                      <a:pt x="32113" y="25219"/>
                      <a:pt x="32123" y="25119"/>
                      <a:pt x="32143" y="25010"/>
                    </a:cubicBezTo>
                    <a:lnTo>
                      <a:pt x="32143" y="24970"/>
                    </a:lnTo>
                    <a:lnTo>
                      <a:pt x="32143" y="24960"/>
                    </a:lnTo>
                    <a:cubicBezTo>
                      <a:pt x="32153" y="24930"/>
                      <a:pt x="32153" y="24890"/>
                      <a:pt x="32163" y="24860"/>
                    </a:cubicBezTo>
                    <a:cubicBezTo>
                      <a:pt x="32163" y="24840"/>
                      <a:pt x="32173" y="24820"/>
                      <a:pt x="32173" y="24800"/>
                    </a:cubicBezTo>
                    <a:cubicBezTo>
                      <a:pt x="32183" y="24780"/>
                      <a:pt x="32183" y="24770"/>
                      <a:pt x="32183" y="24750"/>
                    </a:cubicBezTo>
                    <a:cubicBezTo>
                      <a:pt x="32193" y="24720"/>
                      <a:pt x="32203" y="24680"/>
                      <a:pt x="32223" y="24640"/>
                    </a:cubicBezTo>
                    <a:cubicBezTo>
                      <a:pt x="32223" y="24620"/>
                      <a:pt x="32233" y="24600"/>
                      <a:pt x="32243" y="24580"/>
                    </a:cubicBezTo>
                    <a:cubicBezTo>
                      <a:pt x="32243" y="24560"/>
                      <a:pt x="32253" y="24540"/>
                      <a:pt x="32263" y="24530"/>
                    </a:cubicBezTo>
                    <a:cubicBezTo>
                      <a:pt x="32283" y="24480"/>
                      <a:pt x="32303" y="24440"/>
                      <a:pt x="32323" y="24390"/>
                    </a:cubicBezTo>
                    <a:cubicBezTo>
                      <a:pt x="32353" y="24351"/>
                      <a:pt x="32383" y="24300"/>
                      <a:pt x="32413" y="24251"/>
                    </a:cubicBezTo>
                    <a:cubicBezTo>
                      <a:pt x="32443" y="24211"/>
                      <a:pt x="32463" y="24171"/>
                      <a:pt x="32493" y="24120"/>
                    </a:cubicBezTo>
                    <a:cubicBezTo>
                      <a:pt x="32503" y="24100"/>
                      <a:pt x="32523" y="24080"/>
                      <a:pt x="32533" y="24060"/>
                    </a:cubicBezTo>
                    <a:cubicBezTo>
                      <a:pt x="32553" y="24031"/>
                      <a:pt x="32563" y="24020"/>
                      <a:pt x="32573" y="23991"/>
                    </a:cubicBezTo>
                    <a:cubicBezTo>
                      <a:pt x="32583" y="23980"/>
                      <a:pt x="32593" y="23971"/>
                      <a:pt x="32593" y="23960"/>
                    </a:cubicBezTo>
                    <a:lnTo>
                      <a:pt x="32593" y="23931"/>
                    </a:lnTo>
                    <a:lnTo>
                      <a:pt x="32593" y="23911"/>
                    </a:lnTo>
                    <a:cubicBezTo>
                      <a:pt x="32593" y="23891"/>
                      <a:pt x="32573" y="23871"/>
                      <a:pt x="32563" y="23861"/>
                    </a:cubicBezTo>
                    <a:cubicBezTo>
                      <a:pt x="32543" y="23851"/>
                      <a:pt x="32533" y="23841"/>
                      <a:pt x="32523" y="23821"/>
                    </a:cubicBezTo>
                    <a:cubicBezTo>
                      <a:pt x="32493" y="23801"/>
                      <a:pt x="32463" y="23781"/>
                      <a:pt x="32433" y="23751"/>
                    </a:cubicBezTo>
                    <a:cubicBezTo>
                      <a:pt x="32383" y="23711"/>
                      <a:pt x="32313" y="23691"/>
                      <a:pt x="32263" y="23651"/>
                    </a:cubicBezTo>
                    <a:lnTo>
                      <a:pt x="32253" y="23651"/>
                    </a:lnTo>
                    <a:cubicBezTo>
                      <a:pt x="32253" y="23641"/>
                      <a:pt x="32263" y="23631"/>
                      <a:pt x="32263" y="23621"/>
                    </a:cubicBezTo>
                    <a:lnTo>
                      <a:pt x="32313" y="23571"/>
                    </a:lnTo>
                    <a:lnTo>
                      <a:pt x="32373" y="23511"/>
                    </a:lnTo>
                    <a:cubicBezTo>
                      <a:pt x="32413" y="23481"/>
                      <a:pt x="32453" y="23451"/>
                      <a:pt x="32483" y="23411"/>
                    </a:cubicBezTo>
                    <a:cubicBezTo>
                      <a:pt x="32513" y="23391"/>
                      <a:pt x="32543" y="23361"/>
                      <a:pt x="32543" y="23331"/>
                    </a:cubicBezTo>
                    <a:cubicBezTo>
                      <a:pt x="32553" y="23301"/>
                      <a:pt x="32553" y="23261"/>
                      <a:pt x="32553" y="23231"/>
                    </a:cubicBezTo>
                    <a:cubicBezTo>
                      <a:pt x="32563" y="23181"/>
                      <a:pt x="32563" y="23121"/>
                      <a:pt x="32553" y="23072"/>
                    </a:cubicBezTo>
                    <a:cubicBezTo>
                      <a:pt x="32553" y="23032"/>
                      <a:pt x="32543" y="22992"/>
                      <a:pt x="32533" y="22952"/>
                    </a:cubicBezTo>
                    <a:cubicBezTo>
                      <a:pt x="32523" y="22912"/>
                      <a:pt x="32513" y="22881"/>
                      <a:pt x="32493" y="22841"/>
                    </a:cubicBezTo>
                    <a:cubicBezTo>
                      <a:pt x="32483" y="22801"/>
                      <a:pt x="32473" y="22761"/>
                      <a:pt x="32463" y="22732"/>
                    </a:cubicBezTo>
                    <a:cubicBezTo>
                      <a:pt x="32443" y="22692"/>
                      <a:pt x="32433" y="22652"/>
                      <a:pt x="32413" y="22612"/>
                    </a:cubicBezTo>
                    <a:lnTo>
                      <a:pt x="32413" y="22602"/>
                    </a:lnTo>
                    <a:cubicBezTo>
                      <a:pt x="32433" y="22592"/>
                      <a:pt x="32453" y="22572"/>
                      <a:pt x="32463" y="22562"/>
                    </a:cubicBezTo>
                    <a:cubicBezTo>
                      <a:pt x="32483" y="22532"/>
                      <a:pt x="32493" y="22512"/>
                      <a:pt x="32503" y="22492"/>
                    </a:cubicBezTo>
                    <a:cubicBezTo>
                      <a:pt x="32523" y="22462"/>
                      <a:pt x="32533" y="22442"/>
                      <a:pt x="32533" y="22412"/>
                    </a:cubicBezTo>
                    <a:cubicBezTo>
                      <a:pt x="32543" y="22392"/>
                      <a:pt x="32543" y="22362"/>
                      <a:pt x="32543" y="22342"/>
                    </a:cubicBezTo>
                    <a:cubicBezTo>
                      <a:pt x="32543" y="22322"/>
                      <a:pt x="32553" y="22292"/>
                      <a:pt x="32543" y="22272"/>
                    </a:cubicBezTo>
                    <a:cubicBezTo>
                      <a:pt x="32543" y="22262"/>
                      <a:pt x="32543" y="22252"/>
                      <a:pt x="32533" y="22242"/>
                    </a:cubicBezTo>
                    <a:cubicBezTo>
                      <a:pt x="32543" y="22232"/>
                      <a:pt x="32543" y="22222"/>
                      <a:pt x="32553" y="22222"/>
                    </a:cubicBezTo>
                    <a:cubicBezTo>
                      <a:pt x="32563" y="22212"/>
                      <a:pt x="32563" y="22202"/>
                      <a:pt x="32573" y="22182"/>
                    </a:cubicBezTo>
                    <a:cubicBezTo>
                      <a:pt x="32583" y="22172"/>
                      <a:pt x="32583" y="22152"/>
                      <a:pt x="32593" y="22142"/>
                    </a:cubicBezTo>
                    <a:lnTo>
                      <a:pt x="32593" y="22092"/>
                    </a:lnTo>
                    <a:cubicBezTo>
                      <a:pt x="32603" y="22072"/>
                      <a:pt x="32603" y="22042"/>
                      <a:pt x="32603" y="22012"/>
                    </a:cubicBezTo>
                    <a:lnTo>
                      <a:pt x="32603" y="21962"/>
                    </a:lnTo>
                    <a:cubicBezTo>
                      <a:pt x="32593" y="21942"/>
                      <a:pt x="32593" y="21922"/>
                      <a:pt x="32583" y="21913"/>
                    </a:cubicBezTo>
                    <a:close/>
                    <a:moveTo>
                      <a:pt x="38288" y="25779"/>
                    </a:moveTo>
                    <a:cubicBezTo>
                      <a:pt x="38298" y="25789"/>
                      <a:pt x="38318" y="25799"/>
                      <a:pt x="38328" y="25809"/>
                    </a:cubicBezTo>
                    <a:cubicBezTo>
                      <a:pt x="38348" y="25819"/>
                      <a:pt x="38358" y="25839"/>
                      <a:pt x="38378" y="25849"/>
                    </a:cubicBezTo>
                    <a:lnTo>
                      <a:pt x="38438" y="25879"/>
                    </a:lnTo>
                    <a:cubicBezTo>
                      <a:pt x="38448" y="25889"/>
                      <a:pt x="38468" y="25899"/>
                      <a:pt x="38488" y="25909"/>
                    </a:cubicBezTo>
                    <a:cubicBezTo>
                      <a:pt x="38498" y="25919"/>
                      <a:pt x="38518" y="25929"/>
                      <a:pt x="38528" y="25929"/>
                    </a:cubicBezTo>
                    <a:cubicBezTo>
                      <a:pt x="38548" y="25939"/>
                      <a:pt x="38578" y="25949"/>
                      <a:pt x="38598" y="25959"/>
                    </a:cubicBezTo>
                    <a:lnTo>
                      <a:pt x="38608" y="25959"/>
                    </a:lnTo>
                    <a:lnTo>
                      <a:pt x="38608" y="25989"/>
                    </a:lnTo>
                    <a:lnTo>
                      <a:pt x="38608" y="25999"/>
                    </a:lnTo>
                    <a:lnTo>
                      <a:pt x="38608" y="26019"/>
                    </a:lnTo>
                    <a:lnTo>
                      <a:pt x="38608" y="26079"/>
                    </a:lnTo>
                    <a:cubicBezTo>
                      <a:pt x="38608" y="26089"/>
                      <a:pt x="38618" y="26089"/>
                      <a:pt x="38618" y="26099"/>
                    </a:cubicBezTo>
                    <a:cubicBezTo>
                      <a:pt x="38598" y="26089"/>
                      <a:pt x="38588" y="26089"/>
                      <a:pt x="38578" y="26079"/>
                    </a:cubicBezTo>
                    <a:cubicBezTo>
                      <a:pt x="38528" y="26059"/>
                      <a:pt x="38478" y="26039"/>
                      <a:pt x="38438" y="26019"/>
                    </a:cubicBezTo>
                    <a:cubicBezTo>
                      <a:pt x="38418" y="26009"/>
                      <a:pt x="38408" y="25999"/>
                      <a:pt x="38388" y="25989"/>
                    </a:cubicBezTo>
                    <a:lnTo>
                      <a:pt x="38328" y="25959"/>
                    </a:lnTo>
                    <a:cubicBezTo>
                      <a:pt x="38308" y="25949"/>
                      <a:pt x="38288" y="25949"/>
                      <a:pt x="38278" y="25939"/>
                    </a:cubicBezTo>
                    <a:cubicBezTo>
                      <a:pt x="38258" y="25919"/>
                      <a:pt x="38238" y="25909"/>
                      <a:pt x="38218" y="25899"/>
                    </a:cubicBezTo>
                    <a:lnTo>
                      <a:pt x="38098" y="25839"/>
                    </a:lnTo>
                    <a:cubicBezTo>
                      <a:pt x="38089" y="25829"/>
                      <a:pt x="38069" y="25819"/>
                      <a:pt x="38058" y="25819"/>
                    </a:cubicBezTo>
                    <a:cubicBezTo>
                      <a:pt x="38118" y="25819"/>
                      <a:pt x="38168" y="25819"/>
                      <a:pt x="38228" y="25799"/>
                    </a:cubicBezTo>
                    <a:cubicBezTo>
                      <a:pt x="38248" y="25799"/>
                      <a:pt x="38268" y="25789"/>
                      <a:pt x="38288" y="25779"/>
                    </a:cubicBezTo>
                    <a:close/>
                    <a:moveTo>
                      <a:pt x="39517" y="25570"/>
                    </a:moveTo>
                    <a:cubicBezTo>
                      <a:pt x="39527" y="25599"/>
                      <a:pt x="39527" y="25629"/>
                      <a:pt x="39537" y="25659"/>
                    </a:cubicBezTo>
                    <a:cubicBezTo>
                      <a:pt x="39557" y="25709"/>
                      <a:pt x="39567" y="25759"/>
                      <a:pt x="39577" y="25809"/>
                    </a:cubicBezTo>
                    <a:cubicBezTo>
                      <a:pt x="39577" y="25829"/>
                      <a:pt x="39577" y="25859"/>
                      <a:pt x="39587" y="25879"/>
                    </a:cubicBezTo>
                    <a:lnTo>
                      <a:pt x="39587" y="25969"/>
                    </a:lnTo>
                    <a:lnTo>
                      <a:pt x="39577" y="25969"/>
                    </a:lnTo>
                    <a:cubicBezTo>
                      <a:pt x="39557" y="25989"/>
                      <a:pt x="39547" y="25999"/>
                      <a:pt x="39527" y="26009"/>
                    </a:cubicBezTo>
                    <a:cubicBezTo>
                      <a:pt x="39517" y="26009"/>
                      <a:pt x="39507" y="26019"/>
                      <a:pt x="39497" y="26029"/>
                    </a:cubicBezTo>
                    <a:cubicBezTo>
                      <a:pt x="39487" y="26029"/>
                      <a:pt x="39487" y="26029"/>
                      <a:pt x="39477" y="26039"/>
                    </a:cubicBezTo>
                    <a:cubicBezTo>
                      <a:pt x="39437" y="26049"/>
                      <a:pt x="39397" y="26069"/>
                      <a:pt x="39357" y="26079"/>
                    </a:cubicBezTo>
                    <a:cubicBezTo>
                      <a:pt x="39337" y="26079"/>
                      <a:pt x="39317" y="26089"/>
                      <a:pt x="39308" y="26089"/>
                    </a:cubicBezTo>
                    <a:cubicBezTo>
                      <a:pt x="39277" y="26099"/>
                      <a:pt x="39248" y="26109"/>
                      <a:pt x="39228" y="26109"/>
                    </a:cubicBezTo>
                    <a:lnTo>
                      <a:pt x="39097" y="26109"/>
                    </a:lnTo>
                    <a:cubicBezTo>
                      <a:pt x="39068" y="26109"/>
                      <a:pt x="39037" y="26099"/>
                      <a:pt x="39008" y="26099"/>
                    </a:cubicBezTo>
                    <a:cubicBezTo>
                      <a:pt x="38977" y="26099"/>
                      <a:pt x="38948" y="26089"/>
                      <a:pt x="38917" y="26079"/>
                    </a:cubicBezTo>
                    <a:cubicBezTo>
                      <a:pt x="38877" y="26069"/>
                      <a:pt x="38848" y="26059"/>
                      <a:pt x="38818" y="26049"/>
                    </a:cubicBezTo>
                    <a:lnTo>
                      <a:pt x="38728" y="26019"/>
                    </a:lnTo>
                    <a:cubicBezTo>
                      <a:pt x="38728" y="26019"/>
                      <a:pt x="38718" y="26019"/>
                      <a:pt x="38718" y="26009"/>
                    </a:cubicBezTo>
                    <a:cubicBezTo>
                      <a:pt x="38718" y="25979"/>
                      <a:pt x="38728" y="25949"/>
                      <a:pt x="38728" y="25909"/>
                    </a:cubicBezTo>
                    <a:cubicBezTo>
                      <a:pt x="38728" y="25879"/>
                      <a:pt x="38728" y="25849"/>
                      <a:pt x="38738" y="25809"/>
                    </a:cubicBezTo>
                    <a:cubicBezTo>
                      <a:pt x="38738" y="25779"/>
                      <a:pt x="38738" y="25749"/>
                      <a:pt x="38748" y="25719"/>
                    </a:cubicBezTo>
                    <a:lnTo>
                      <a:pt x="38748" y="25689"/>
                    </a:lnTo>
                    <a:cubicBezTo>
                      <a:pt x="38758" y="25699"/>
                      <a:pt x="38768" y="25699"/>
                      <a:pt x="38778" y="25699"/>
                    </a:cubicBezTo>
                    <a:cubicBezTo>
                      <a:pt x="38788" y="25709"/>
                      <a:pt x="38798" y="25709"/>
                      <a:pt x="38808" y="25709"/>
                    </a:cubicBezTo>
                    <a:cubicBezTo>
                      <a:pt x="38828" y="25719"/>
                      <a:pt x="38857" y="25729"/>
                      <a:pt x="38877" y="25729"/>
                    </a:cubicBezTo>
                    <a:cubicBezTo>
                      <a:pt x="38908" y="25739"/>
                      <a:pt x="38948" y="25739"/>
                      <a:pt x="38977" y="25739"/>
                    </a:cubicBezTo>
                    <a:lnTo>
                      <a:pt x="39028" y="25739"/>
                    </a:lnTo>
                    <a:cubicBezTo>
                      <a:pt x="39088" y="25739"/>
                      <a:pt x="39148" y="25719"/>
                      <a:pt x="39197" y="25699"/>
                    </a:cubicBezTo>
                    <a:cubicBezTo>
                      <a:pt x="39257" y="25679"/>
                      <a:pt x="39317" y="25659"/>
                      <a:pt x="39367" y="25639"/>
                    </a:cubicBezTo>
                    <a:cubicBezTo>
                      <a:pt x="39397" y="25629"/>
                      <a:pt x="39427" y="25619"/>
                      <a:pt x="39447" y="25609"/>
                    </a:cubicBezTo>
                    <a:cubicBezTo>
                      <a:pt x="39457" y="25599"/>
                      <a:pt x="39467" y="25599"/>
                      <a:pt x="39487" y="25590"/>
                    </a:cubicBezTo>
                    <a:cubicBezTo>
                      <a:pt x="39497" y="25590"/>
                      <a:pt x="39507" y="25579"/>
                      <a:pt x="39517" y="25570"/>
                    </a:cubicBezTo>
                    <a:close/>
                    <a:moveTo>
                      <a:pt x="39597" y="26069"/>
                    </a:moveTo>
                    <a:cubicBezTo>
                      <a:pt x="39597" y="26089"/>
                      <a:pt x="39597" y="26119"/>
                      <a:pt x="39587" y="26139"/>
                    </a:cubicBezTo>
                    <a:lnTo>
                      <a:pt x="39587" y="26318"/>
                    </a:lnTo>
                    <a:lnTo>
                      <a:pt x="39587" y="26369"/>
                    </a:lnTo>
                    <a:lnTo>
                      <a:pt x="39577" y="26369"/>
                    </a:lnTo>
                    <a:lnTo>
                      <a:pt x="39517" y="26398"/>
                    </a:lnTo>
                    <a:cubicBezTo>
                      <a:pt x="39467" y="26418"/>
                      <a:pt x="39417" y="26429"/>
                      <a:pt x="39357" y="26449"/>
                    </a:cubicBezTo>
                    <a:cubicBezTo>
                      <a:pt x="39308" y="26458"/>
                      <a:pt x="39248" y="26469"/>
                      <a:pt x="39188" y="26478"/>
                    </a:cubicBezTo>
                    <a:cubicBezTo>
                      <a:pt x="39157" y="26489"/>
                      <a:pt x="39117" y="26489"/>
                      <a:pt x="39077" y="26489"/>
                    </a:cubicBezTo>
                    <a:cubicBezTo>
                      <a:pt x="39048" y="26489"/>
                      <a:pt x="39008" y="26489"/>
                      <a:pt x="38977" y="26478"/>
                    </a:cubicBezTo>
                    <a:cubicBezTo>
                      <a:pt x="38917" y="26478"/>
                      <a:pt x="38868" y="26469"/>
                      <a:pt x="38818" y="26449"/>
                    </a:cubicBezTo>
                    <a:cubicBezTo>
                      <a:pt x="38788" y="26449"/>
                      <a:pt x="38768" y="26438"/>
                      <a:pt x="38738" y="26429"/>
                    </a:cubicBezTo>
                    <a:cubicBezTo>
                      <a:pt x="38738" y="26429"/>
                      <a:pt x="38728" y="26418"/>
                      <a:pt x="38718" y="26418"/>
                    </a:cubicBezTo>
                    <a:lnTo>
                      <a:pt x="38718" y="26289"/>
                    </a:lnTo>
                    <a:lnTo>
                      <a:pt x="38718" y="26099"/>
                    </a:lnTo>
                    <a:lnTo>
                      <a:pt x="38718" y="26069"/>
                    </a:lnTo>
                    <a:cubicBezTo>
                      <a:pt x="38778" y="26089"/>
                      <a:pt x="38838" y="26119"/>
                      <a:pt x="38897" y="26139"/>
                    </a:cubicBezTo>
                    <a:cubicBezTo>
                      <a:pt x="38917" y="26139"/>
                      <a:pt x="38937" y="26149"/>
                      <a:pt x="38957" y="26149"/>
                    </a:cubicBezTo>
                    <a:cubicBezTo>
                      <a:pt x="38977" y="26159"/>
                      <a:pt x="38997" y="26159"/>
                      <a:pt x="39017" y="26159"/>
                    </a:cubicBezTo>
                    <a:cubicBezTo>
                      <a:pt x="39057" y="26169"/>
                      <a:pt x="39097" y="26169"/>
                      <a:pt x="39137" y="26179"/>
                    </a:cubicBezTo>
                    <a:lnTo>
                      <a:pt x="39277" y="26179"/>
                    </a:lnTo>
                    <a:cubicBezTo>
                      <a:pt x="39288" y="26179"/>
                      <a:pt x="39297" y="26169"/>
                      <a:pt x="39308" y="26169"/>
                    </a:cubicBezTo>
                    <a:cubicBezTo>
                      <a:pt x="39328" y="26169"/>
                      <a:pt x="39347" y="26159"/>
                      <a:pt x="39357" y="26159"/>
                    </a:cubicBezTo>
                    <a:cubicBezTo>
                      <a:pt x="39377" y="26159"/>
                      <a:pt x="39397" y="26149"/>
                      <a:pt x="39417" y="26149"/>
                    </a:cubicBezTo>
                    <a:cubicBezTo>
                      <a:pt x="39437" y="26139"/>
                      <a:pt x="39447" y="26129"/>
                      <a:pt x="39467" y="26129"/>
                    </a:cubicBezTo>
                    <a:lnTo>
                      <a:pt x="39527" y="26099"/>
                    </a:lnTo>
                    <a:cubicBezTo>
                      <a:pt x="39547" y="26099"/>
                      <a:pt x="39557" y="26089"/>
                      <a:pt x="39577" y="26079"/>
                    </a:cubicBezTo>
                    <a:cubicBezTo>
                      <a:pt x="39577" y="26069"/>
                      <a:pt x="39587" y="26069"/>
                      <a:pt x="39597" y="26069"/>
                    </a:cubicBezTo>
                    <a:close/>
                    <a:moveTo>
                      <a:pt x="14198" y="24690"/>
                    </a:moveTo>
                    <a:cubicBezTo>
                      <a:pt x="14238" y="24750"/>
                      <a:pt x="14278" y="24820"/>
                      <a:pt x="14318" y="24880"/>
                    </a:cubicBezTo>
                    <a:lnTo>
                      <a:pt x="14468" y="25060"/>
                    </a:lnTo>
                    <a:lnTo>
                      <a:pt x="14638" y="25230"/>
                    </a:lnTo>
                    <a:cubicBezTo>
                      <a:pt x="14748" y="25339"/>
                      <a:pt x="14897" y="25419"/>
                      <a:pt x="15028" y="25499"/>
                    </a:cubicBezTo>
                    <a:cubicBezTo>
                      <a:pt x="15097" y="25539"/>
                      <a:pt x="15157" y="25579"/>
                      <a:pt x="15227" y="25609"/>
                    </a:cubicBezTo>
                    <a:cubicBezTo>
                      <a:pt x="15297" y="25639"/>
                      <a:pt x="15367" y="25669"/>
                      <a:pt x="15437" y="25709"/>
                    </a:cubicBezTo>
                    <a:cubicBezTo>
                      <a:pt x="15517" y="25739"/>
                      <a:pt x="15587" y="25779"/>
                      <a:pt x="15667" y="25809"/>
                    </a:cubicBezTo>
                    <a:cubicBezTo>
                      <a:pt x="15737" y="25829"/>
                      <a:pt x="15807" y="25859"/>
                      <a:pt x="15877" y="25879"/>
                    </a:cubicBezTo>
                    <a:cubicBezTo>
                      <a:pt x="15947" y="25909"/>
                      <a:pt x="16027" y="25939"/>
                      <a:pt x="16107" y="25959"/>
                    </a:cubicBezTo>
                    <a:cubicBezTo>
                      <a:pt x="16176" y="25969"/>
                      <a:pt x="16256" y="25999"/>
                      <a:pt x="16327" y="26009"/>
                    </a:cubicBezTo>
                    <a:cubicBezTo>
                      <a:pt x="16367" y="26019"/>
                      <a:pt x="16406" y="26029"/>
                      <a:pt x="16446" y="26029"/>
                    </a:cubicBezTo>
                    <a:cubicBezTo>
                      <a:pt x="16486" y="26039"/>
                      <a:pt x="16536" y="26049"/>
                      <a:pt x="16576" y="26049"/>
                    </a:cubicBezTo>
                    <a:cubicBezTo>
                      <a:pt x="16656" y="26059"/>
                      <a:pt x="16726" y="26059"/>
                      <a:pt x="16806" y="26069"/>
                    </a:cubicBezTo>
                    <a:lnTo>
                      <a:pt x="16916" y="26069"/>
                    </a:lnTo>
                    <a:cubicBezTo>
                      <a:pt x="16966" y="26069"/>
                      <a:pt x="17006" y="26069"/>
                      <a:pt x="17056" y="26059"/>
                    </a:cubicBezTo>
                    <a:cubicBezTo>
                      <a:pt x="17126" y="26049"/>
                      <a:pt x="17206" y="26029"/>
                      <a:pt x="17275" y="25999"/>
                    </a:cubicBezTo>
                    <a:cubicBezTo>
                      <a:pt x="17286" y="26119"/>
                      <a:pt x="17295" y="26239"/>
                      <a:pt x="17295" y="26358"/>
                    </a:cubicBezTo>
                    <a:cubicBezTo>
                      <a:pt x="17295" y="26458"/>
                      <a:pt x="17295" y="26558"/>
                      <a:pt x="17306" y="26649"/>
                    </a:cubicBezTo>
                    <a:cubicBezTo>
                      <a:pt x="17295" y="26658"/>
                      <a:pt x="17286" y="26658"/>
                      <a:pt x="17275" y="26658"/>
                    </a:cubicBezTo>
                    <a:cubicBezTo>
                      <a:pt x="17266" y="26658"/>
                      <a:pt x="17255" y="26658"/>
                      <a:pt x="17246" y="26669"/>
                    </a:cubicBezTo>
                    <a:cubicBezTo>
                      <a:pt x="17226" y="26669"/>
                      <a:pt x="17195" y="26678"/>
                      <a:pt x="17175" y="26678"/>
                    </a:cubicBezTo>
                    <a:cubicBezTo>
                      <a:pt x="17155" y="26678"/>
                      <a:pt x="17135" y="26689"/>
                      <a:pt x="17106" y="26689"/>
                    </a:cubicBezTo>
                    <a:cubicBezTo>
                      <a:pt x="17086" y="26689"/>
                      <a:pt x="17066" y="26698"/>
                      <a:pt x="17046" y="26698"/>
                    </a:cubicBezTo>
                    <a:cubicBezTo>
                      <a:pt x="16996" y="26709"/>
                      <a:pt x="16946" y="26709"/>
                      <a:pt x="16896" y="26709"/>
                    </a:cubicBezTo>
                    <a:lnTo>
                      <a:pt x="16636" y="26709"/>
                    </a:lnTo>
                    <a:cubicBezTo>
                      <a:pt x="16486" y="26698"/>
                      <a:pt x="16336" y="26689"/>
                      <a:pt x="16187" y="26669"/>
                    </a:cubicBezTo>
                    <a:lnTo>
                      <a:pt x="16167" y="26669"/>
                    </a:lnTo>
                    <a:cubicBezTo>
                      <a:pt x="16016" y="26649"/>
                      <a:pt x="15867" y="26629"/>
                      <a:pt x="15717" y="26589"/>
                    </a:cubicBezTo>
                    <a:cubicBezTo>
                      <a:pt x="15647" y="26578"/>
                      <a:pt x="15577" y="26549"/>
                      <a:pt x="15507" y="26529"/>
                    </a:cubicBezTo>
                    <a:cubicBezTo>
                      <a:pt x="15437" y="26509"/>
                      <a:pt x="15367" y="26478"/>
                      <a:pt x="15297" y="26449"/>
                    </a:cubicBezTo>
                    <a:cubicBezTo>
                      <a:pt x="15217" y="26418"/>
                      <a:pt x="15148" y="26389"/>
                      <a:pt x="15077" y="26349"/>
                    </a:cubicBezTo>
                    <a:cubicBezTo>
                      <a:pt x="15008" y="26318"/>
                      <a:pt x="14928" y="26279"/>
                      <a:pt x="14848" y="26249"/>
                    </a:cubicBezTo>
                    <a:cubicBezTo>
                      <a:pt x="14777" y="26209"/>
                      <a:pt x="14708" y="26179"/>
                      <a:pt x="14638" y="26129"/>
                    </a:cubicBezTo>
                    <a:cubicBezTo>
                      <a:pt x="14568" y="26089"/>
                      <a:pt x="14498" y="26039"/>
                      <a:pt x="14428" y="25989"/>
                    </a:cubicBezTo>
                    <a:lnTo>
                      <a:pt x="14338" y="25929"/>
                    </a:lnTo>
                    <a:cubicBezTo>
                      <a:pt x="14308" y="25909"/>
                      <a:pt x="14288" y="25879"/>
                      <a:pt x="14258" y="25859"/>
                    </a:cubicBezTo>
                    <a:cubicBezTo>
                      <a:pt x="14258" y="25849"/>
                      <a:pt x="14248" y="25839"/>
                      <a:pt x="14248" y="25829"/>
                    </a:cubicBezTo>
                    <a:cubicBezTo>
                      <a:pt x="14248" y="25769"/>
                      <a:pt x="14238" y="25719"/>
                      <a:pt x="14238" y="25659"/>
                    </a:cubicBezTo>
                    <a:cubicBezTo>
                      <a:pt x="14228" y="25519"/>
                      <a:pt x="14218" y="25379"/>
                      <a:pt x="14198" y="25230"/>
                    </a:cubicBezTo>
                    <a:cubicBezTo>
                      <a:pt x="14188" y="25090"/>
                      <a:pt x="14188" y="24940"/>
                      <a:pt x="14198" y="24790"/>
                    </a:cubicBezTo>
                    <a:lnTo>
                      <a:pt x="14198" y="24690"/>
                    </a:lnTo>
                    <a:close/>
                    <a:moveTo>
                      <a:pt x="39577" y="26458"/>
                    </a:moveTo>
                    <a:lnTo>
                      <a:pt x="39577" y="26498"/>
                    </a:lnTo>
                    <a:cubicBezTo>
                      <a:pt x="39577" y="26558"/>
                      <a:pt x="39567" y="26618"/>
                      <a:pt x="39557" y="26678"/>
                    </a:cubicBezTo>
                    <a:cubicBezTo>
                      <a:pt x="39557" y="26718"/>
                      <a:pt x="39547" y="26758"/>
                      <a:pt x="39537" y="26798"/>
                    </a:cubicBezTo>
                    <a:cubicBezTo>
                      <a:pt x="39527" y="26848"/>
                      <a:pt x="39507" y="26878"/>
                      <a:pt x="39497" y="26918"/>
                    </a:cubicBezTo>
                    <a:cubicBezTo>
                      <a:pt x="39487" y="26928"/>
                      <a:pt x="39487" y="26948"/>
                      <a:pt x="39477" y="26958"/>
                    </a:cubicBezTo>
                    <a:lnTo>
                      <a:pt x="39467" y="26958"/>
                    </a:lnTo>
                    <a:cubicBezTo>
                      <a:pt x="39457" y="26968"/>
                      <a:pt x="39447" y="26978"/>
                      <a:pt x="39437" y="26978"/>
                    </a:cubicBezTo>
                    <a:lnTo>
                      <a:pt x="39347" y="27008"/>
                    </a:lnTo>
                    <a:cubicBezTo>
                      <a:pt x="39317" y="27018"/>
                      <a:pt x="39277" y="27018"/>
                      <a:pt x="39248" y="27028"/>
                    </a:cubicBezTo>
                    <a:lnTo>
                      <a:pt x="39148" y="27028"/>
                    </a:lnTo>
                    <a:cubicBezTo>
                      <a:pt x="39117" y="27018"/>
                      <a:pt x="39088" y="27018"/>
                      <a:pt x="39057" y="27018"/>
                    </a:cubicBezTo>
                    <a:cubicBezTo>
                      <a:pt x="39017" y="27008"/>
                      <a:pt x="38977" y="27008"/>
                      <a:pt x="38948" y="26998"/>
                    </a:cubicBezTo>
                    <a:cubicBezTo>
                      <a:pt x="38908" y="26988"/>
                      <a:pt x="38868" y="26968"/>
                      <a:pt x="38838" y="26958"/>
                    </a:cubicBezTo>
                    <a:cubicBezTo>
                      <a:pt x="38828" y="26958"/>
                      <a:pt x="38818" y="26948"/>
                      <a:pt x="38808" y="26948"/>
                    </a:cubicBezTo>
                    <a:lnTo>
                      <a:pt x="38778" y="26918"/>
                    </a:lnTo>
                    <a:lnTo>
                      <a:pt x="38778" y="26908"/>
                    </a:lnTo>
                    <a:cubicBezTo>
                      <a:pt x="38768" y="26888"/>
                      <a:pt x="38768" y="26868"/>
                      <a:pt x="38758" y="26848"/>
                    </a:cubicBezTo>
                    <a:cubicBezTo>
                      <a:pt x="38758" y="26828"/>
                      <a:pt x="38758" y="26808"/>
                      <a:pt x="38748" y="26789"/>
                    </a:cubicBezTo>
                    <a:cubicBezTo>
                      <a:pt x="38748" y="26738"/>
                      <a:pt x="38738" y="26678"/>
                      <a:pt x="38738" y="26629"/>
                    </a:cubicBezTo>
                    <a:cubicBezTo>
                      <a:pt x="38728" y="26589"/>
                      <a:pt x="38728" y="26538"/>
                      <a:pt x="38728" y="26498"/>
                    </a:cubicBezTo>
                    <a:cubicBezTo>
                      <a:pt x="38738" y="26498"/>
                      <a:pt x="38738" y="26509"/>
                      <a:pt x="38748" y="26509"/>
                    </a:cubicBezTo>
                    <a:cubicBezTo>
                      <a:pt x="38768" y="26518"/>
                      <a:pt x="38788" y="26518"/>
                      <a:pt x="38808" y="26529"/>
                    </a:cubicBezTo>
                    <a:lnTo>
                      <a:pt x="38928" y="26558"/>
                    </a:lnTo>
                    <a:cubicBezTo>
                      <a:pt x="38968" y="26558"/>
                      <a:pt x="39017" y="26569"/>
                      <a:pt x="39057" y="26569"/>
                    </a:cubicBezTo>
                    <a:lnTo>
                      <a:pt x="39177" y="26569"/>
                    </a:lnTo>
                    <a:cubicBezTo>
                      <a:pt x="39257" y="26558"/>
                      <a:pt x="39347" y="26538"/>
                      <a:pt x="39427" y="26518"/>
                    </a:cubicBezTo>
                    <a:cubicBezTo>
                      <a:pt x="39467" y="26498"/>
                      <a:pt x="39507" y="26489"/>
                      <a:pt x="39547" y="26469"/>
                    </a:cubicBezTo>
                    <a:cubicBezTo>
                      <a:pt x="39557" y="26469"/>
                      <a:pt x="39567" y="26458"/>
                      <a:pt x="39577" y="26458"/>
                    </a:cubicBezTo>
                    <a:close/>
                    <a:moveTo>
                      <a:pt x="33672" y="26638"/>
                    </a:moveTo>
                    <a:cubicBezTo>
                      <a:pt x="33742" y="26638"/>
                      <a:pt x="33812" y="26638"/>
                      <a:pt x="33872" y="26649"/>
                    </a:cubicBezTo>
                    <a:cubicBezTo>
                      <a:pt x="33902" y="26658"/>
                      <a:pt x="33932" y="26658"/>
                      <a:pt x="33962" y="26669"/>
                    </a:cubicBezTo>
                    <a:cubicBezTo>
                      <a:pt x="33992" y="26678"/>
                      <a:pt x="34032" y="26689"/>
                      <a:pt x="34061" y="26698"/>
                    </a:cubicBezTo>
                    <a:cubicBezTo>
                      <a:pt x="34121" y="26709"/>
                      <a:pt x="34181" y="26729"/>
                      <a:pt x="34241" y="26758"/>
                    </a:cubicBezTo>
                    <a:cubicBezTo>
                      <a:pt x="34281" y="26769"/>
                      <a:pt x="34321" y="26789"/>
                      <a:pt x="34352" y="26808"/>
                    </a:cubicBezTo>
                    <a:lnTo>
                      <a:pt x="34301" y="26808"/>
                    </a:lnTo>
                    <a:cubicBezTo>
                      <a:pt x="34272" y="26798"/>
                      <a:pt x="34232" y="26798"/>
                      <a:pt x="34201" y="26798"/>
                    </a:cubicBezTo>
                    <a:cubicBezTo>
                      <a:pt x="34161" y="26789"/>
                      <a:pt x="34132" y="26789"/>
                      <a:pt x="34101" y="26789"/>
                    </a:cubicBezTo>
                    <a:lnTo>
                      <a:pt x="34081" y="26789"/>
                    </a:lnTo>
                    <a:cubicBezTo>
                      <a:pt x="34061" y="26789"/>
                      <a:pt x="34052" y="26808"/>
                      <a:pt x="34052" y="26828"/>
                    </a:cubicBezTo>
                    <a:cubicBezTo>
                      <a:pt x="34052" y="26848"/>
                      <a:pt x="34061" y="26858"/>
                      <a:pt x="34081" y="26858"/>
                    </a:cubicBezTo>
                    <a:cubicBezTo>
                      <a:pt x="34101" y="26858"/>
                      <a:pt x="34121" y="26868"/>
                      <a:pt x="34141" y="26868"/>
                    </a:cubicBezTo>
                    <a:lnTo>
                      <a:pt x="34192" y="26868"/>
                    </a:lnTo>
                    <a:cubicBezTo>
                      <a:pt x="34241" y="26878"/>
                      <a:pt x="34292" y="26878"/>
                      <a:pt x="34341" y="26888"/>
                    </a:cubicBezTo>
                    <a:cubicBezTo>
                      <a:pt x="34372" y="26888"/>
                      <a:pt x="34401" y="26898"/>
                      <a:pt x="34421" y="26898"/>
                    </a:cubicBezTo>
                    <a:cubicBezTo>
                      <a:pt x="34452" y="26908"/>
                      <a:pt x="34481" y="26918"/>
                      <a:pt x="34511" y="26918"/>
                    </a:cubicBezTo>
                    <a:cubicBezTo>
                      <a:pt x="34517" y="26921"/>
                      <a:pt x="34522" y="26922"/>
                      <a:pt x="34527" y="26922"/>
                    </a:cubicBezTo>
                    <a:cubicBezTo>
                      <a:pt x="34538" y="26922"/>
                      <a:pt x="34547" y="26915"/>
                      <a:pt x="34561" y="26908"/>
                    </a:cubicBezTo>
                    <a:cubicBezTo>
                      <a:pt x="34581" y="26918"/>
                      <a:pt x="34611" y="26938"/>
                      <a:pt x="34641" y="26948"/>
                    </a:cubicBezTo>
                    <a:cubicBezTo>
                      <a:pt x="34681" y="26978"/>
                      <a:pt x="34721" y="26998"/>
                      <a:pt x="34761" y="27028"/>
                    </a:cubicBezTo>
                    <a:lnTo>
                      <a:pt x="34771" y="27038"/>
                    </a:lnTo>
                    <a:cubicBezTo>
                      <a:pt x="34751" y="27038"/>
                      <a:pt x="34741" y="27038"/>
                      <a:pt x="34721" y="27028"/>
                    </a:cubicBezTo>
                    <a:cubicBezTo>
                      <a:pt x="34671" y="27028"/>
                      <a:pt x="34621" y="27018"/>
                      <a:pt x="34571" y="27008"/>
                    </a:cubicBezTo>
                    <a:cubicBezTo>
                      <a:pt x="34541" y="26998"/>
                      <a:pt x="34521" y="26988"/>
                      <a:pt x="34492" y="26988"/>
                    </a:cubicBezTo>
                    <a:cubicBezTo>
                      <a:pt x="34472" y="26978"/>
                      <a:pt x="34441" y="26978"/>
                      <a:pt x="34421" y="26968"/>
                    </a:cubicBezTo>
                    <a:cubicBezTo>
                      <a:pt x="34361" y="26958"/>
                      <a:pt x="34312" y="26948"/>
                      <a:pt x="34261" y="26948"/>
                    </a:cubicBezTo>
                    <a:cubicBezTo>
                      <a:pt x="34161" y="26938"/>
                      <a:pt x="34072" y="26938"/>
                      <a:pt x="33982" y="26928"/>
                    </a:cubicBezTo>
                    <a:cubicBezTo>
                      <a:pt x="33952" y="26928"/>
                      <a:pt x="33942" y="26948"/>
                      <a:pt x="33942" y="26968"/>
                    </a:cubicBezTo>
                    <a:cubicBezTo>
                      <a:pt x="33942" y="26998"/>
                      <a:pt x="33962" y="27008"/>
                      <a:pt x="33982" y="27008"/>
                    </a:cubicBezTo>
                    <a:cubicBezTo>
                      <a:pt x="34081" y="27018"/>
                      <a:pt x="34172" y="27028"/>
                      <a:pt x="34272" y="27038"/>
                    </a:cubicBezTo>
                    <a:cubicBezTo>
                      <a:pt x="34321" y="27038"/>
                      <a:pt x="34361" y="27048"/>
                      <a:pt x="34412" y="27058"/>
                    </a:cubicBezTo>
                    <a:cubicBezTo>
                      <a:pt x="34432" y="27068"/>
                      <a:pt x="34461" y="27068"/>
                      <a:pt x="34481" y="27078"/>
                    </a:cubicBezTo>
                    <a:cubicBezTo>
                      <a:pt x="34511" y="27078"/>
                      <a:pt x="34531" y="27088"/>
                      <a:pt x="34551" y="27098"/>
                    </a:cubicBezTo>
                    <a:cubicBezTo>
                      <a:pt x="34601" y="27108"/>
                      <a:pt x="34641" y="27118"/>
                      <a:pt x="34691" y="27128"/>
                    </a:cubicBezTo>
                    <a:cubicBezTo>
                      <a:pt x="34711" y="27138"/>
                      <a:pt x="34741" y="27138"/>
                      <a:pt x="34761" y="27148"/>
                    </a:cubicBezTo>
                    <a:cubicBezTo>
                      <a:pt x="34781" y="27148"/>
                      <a:pt x="34811" y="27158"/>
                      <a:pt x="34831" y="27158"/>
                    </a:cubicBezTo>
                    <a:lnTo>
                      <a:pt x="34861" y="27158"/>
                    </a:lnTo>
                    <a:cubicBezTo>
                      <a:pt x="34871" y="27158"/>
                      <a:pt x="34871" y="27158"/>
                      <a:pt x="34871" y="27148"/>
                    </a:cubicBezTo>
                    <a:lnTo>
                      <a:pt x="34881" y="27158"/>
                    </a:lnTo>
                    <a:cubicBezTo>
                      <a:pt x="34891" y="27178"/>
                      <a:pt x="34891" y="27208"/>
                      <a:pt x="34891" y="27228"/>
                    </a:cubicBezTo>
                    <a:cubicBezTo>
                      <a:pt x="34901" y="27248"/>
                      <a:pt x="34901" y="27278"/>
                      <a:pt x="34901" y="27298"/>
                    </a:cubicBezTo>
                    <a:cubicBezTo>
                      <a:pt x="34891" y="27298"/>
                      <a:pt x="34891" y="27298"/>
                      <a:pt x="34891" y="27308"/>
                    </a:cubicBezTo>
                    <a:lnTo>
                      <a:pt x="34881" y="27318"/>
                    </a:lnTo>
                    <a:cubicBezTo>
                      <a:pt x="34871" y="27308"/>
                      <a:pt x="34861" y="27298"/>
                      <a:pt x="34851" y="27298"/>
                    </a:cubicBezTo>
                    <a:cubicBezTo>
                      <a:pt x="34821" y="27278"/>
                      <a:pt x="34801" y="27278"/>
                      <a:pt x="34771" y="27268"/>
                    </a:cubicBezTo>
                    <a:cubicBezTo>
                      <a:pt x="34721" y="27268"/>
                      <a:pt x="34671" y="27258"/>
                      <a:pt x="34631" y="27248"/>
                    </a:cubicBezTo>
                    <a:cubicBezTo>
                      <a:pt x="34581" y="27238"/>
                      <a:pt x="34531" y="27228"/>
                      <a:pt x="34472" y="27218"/>
                    </a:cubicBezTo>
                    <a:cubicBezTo>
                      <a:pt x="34432" y="27208"/>
                      <a:pt x="34381" y="27208"/>
                      <a:pt x="34341" y="27198"/>
                    </a:cubicBezTo>
                    <a:cubicBezTo>
                      <a:pt x="34281" y="27188"/>
                      <a:pt x="34232" y="27178"/>
                      <a:pt x="34172" y="27178"/>
                    </a:cubicBezTo>
                    <a:lnTo>
                      <a:pt x="34012" y="27178"/>
                    </a:lnTo>
                    <a:cubicBezTo>
                      <a:pt x="33992" y="27178"/>
                      <a:pt x="33972" y="27188"/>
                      <a:pt x="33972" y="27208"/>
                    </a:cubicBezTo>
                    <a:cubicBezTo>
                      <a:pt x="33972" y="27228"/>
                      <a:pt x="33992" y="27248"/>
                      <a:pt x="34012" y="27248"/>
                    </a:cubicBezTo>
                    <a:lnTo>
                      <a:pt x="34121" y="27248"/>
                    </a:lnTo>
                    <a:cubicBezTo>
                      <a:pt x="34152" y="27248"/>
                      <a:pt x="34172" y="27248"/>
                      <a:pt x="34201" y="27258"/>
                    </a:cubicBezTo>
                    <a:cubicBezTo>
                      <a:pt x="34252" y="27258"/>
                      <a:pt x="34292" y="27268"/>
                      <a:pt x="34341" y="27278"/>
                    </a:cubicBezTo>
                    <a:cubicBezTo>
                      <a:pt x="34392" y="27288"/>
                      <a:pt x="34441" y="27298"/>
                      <a:pt x="34481" y="27308"/>
                    </a:cubicBezTo>
                    <a:cubicBezTo>
                      <a:pt x="34531" y="27328"/>
                      <a:pt x="34581" y="27338"/>
                      <a:pt x="34631" y="27348"/>
                    </a:cubicBezTo>
                    <a:cubicBezTo>
                      <a:pt x="34651" y="27358"/>
                      <a:pt x="34671" y="27358"/>
                      <a:pt x="34701" y="27368"/>
                    </a:cubicBezTo>
                    <a:cubicBezTo>
                      <a:pt x="34721" y="27368"/>
                      <a:pt x="34741" y="27378"/>
                      <a:pt x="34771" y="27388"/>
                    </a:cubicBezTo>
                    <a:lnTo>
                      <a:pt x="34781" y="27388"/>
                    </a:lnTo>
                    <a:cubicBezTo>
                      <a:pt x="34771" y="27388"/>
                      <a:pt x="34761" y="27398"/>
                      <a:pt x="34761" y="27398"/>
                    </a:cubicBezTo>
                    <a:cubicBezTo>
                      <a:pt x="34751" y="27408"/>
                      <a:pt x="34741" y="27408"/>
                      <a:pt x="34731" y="27408"/>
                    </a:cubicBezTo>
                    <a:cubicBezTo>
                      <a:pt x="34721" y="27418"/>
                      <a:pt x="34711" y="27418"/>
                      <a:pt x="34701" y="27428"/>
                    </a:cubicBezTo>
                    <a:cubicBezTo>
                      <a:pt x="34671" y="27418"/>
                      <a:pt x="34641" y="27418"/>
                      <a:pt x="34611" y="27418"/>
                    </a:cubicBezTo>
                    <a:cubicBezTo>
                      <a:pt x="34541" y="27408"/>
                      <a:pt x="34472" y="27398"/>
                      <a:pt x="34412" y="27388"/>
                    </a:cubicBezTo>
                    <a:cubicBezTo>
                      <a:pt x="34372" y="27378"/>
                      <a:pt x="34341" y="27368"/>
                      <a:pt x="34312" y="27368"/>
                    </a:cubicBezTo>
                    <a:cubicBezTo>
                      <a:pt x="34272" y="27358"/>
                      <a:pt x="34232" y="27358"/>
                      <a:pt x="34201" y="27358"/>
                    </a:cubicBezTo>
                    <a:cubicBezTo>
                      <a:pt x="34121" y="27348"/>
                      <a:pt x="34052" y="27348"/>
                      <a:pt x="33982" y="27348"/>
                    </a:cubicBezTo>
                    <a:cubicBezTo>
                      <a:pt x="33912" y="27348"/>
                      <a:pt x="33852" y="27348"/>
                      <a:pt x="33782" y="27358"/>
                    </a:cubicBezTo>
                    <a:cubicBezTo>
                      <a:pt x="33752" y="27358"/>
                      <a:pt x="33712" y="27368"/>
                      <a:pt x="33672" y="27378"/>
                    </a:cubicBezTo>
                    <a:cubicBezTo>
                      <a:pt x="33642" y="27378"/>
                      <a:pt x="33612" y="27398"/>
                      <a:pt x="33582" y="27408"/>
                    </a:cubicBezTo>
                    <a:lnTo>
                      <a:pt x="33492" y="27438"/>
                    </a:lnTo>
                    <a:cubicBezTo>
                      <a:pt x="33472" y="27438"/>
                      <a:pt x="33452" y="27448"/>
                      <a:pt x="33432" y="27448"/>
                    </a:cubicBezTo>
                    <a:cubicBezTo>
                      <a:pt x="33412" y="27458"/>
                      <a:pt x="33402" y="27458"/>
                      <a:pt x="33382" y="27468"/>
                    </a:cubicBezTo>
                    <a:cubicBezTo>
                      <a:pt x="33322" y="27478"/>
                      <a:pt x="33253" y="27488"/>
                      <a:pt x="33193" y="27498"/>
                    </a:cubicBezTo>
                    <a:cubicBezTo>
                      <a:pt x="33142" y="27508"/>
                      <a:pt x="33102" y="27518"/>
                      <a:pt x="33053" y="27528"/>
                    </a:cubicBezTo>
                    <a:cubicBezTo>
                      <a:pt x="33062" y="27498"/>
                      <a:pt x="33062" y="27458"/>
                      <a:pt x="33062" y="27428"/>
                    </a:cubicBezTo>
                    <a:cubicBezTo>
                      <a:pt x="33062" y="27378"/>
                      <a:pt x="33062" y="27338"/>
                      <a:pt x="33073" y="27288"/>
                    </a:cubicBezTo>
                    <a:cubicBezTo>
                      <a:pt x="33073" y="27248"/>
                      <a:pt x="33062" y="27198"/>
                      <a:pt x="33073" y="27148"/>
                    </a:cubicBezTo>
                    <a:cubicBezTo>
                      <a:pt x="33073" y="27098"/>
                      <a:pt x="33073" y="27048"/>
                      <a:pt x="33082" y="27008"/>
                    </a:cubicBezTo>
                    <a:cubicBezTo>
                      <a:pt x="33093" y="26958"/>
                      <a:pt x="33093" y="26918"/>
                      <a:pt x="33093" y="26868"/>
                    </a:cubicBezTo>
                    <a:lnTo>
                      <a:pt x="33153" y="26838"/>
                    </a:lnTo>
                    <a:cubicBezTo>
                      <a:pt x="33202" y="26818"/>
                      <a:pt x="33242" y="26798"/>
                      <a:pt x="33282" y="26778"/>
                    </a:cubicBezTo>
                    <a:cubicBezTo>
                      <a:pt x="33332" y="26749"/>
                      <a:pt x="33392" y="26729"/>
                      <a:pt x="33452" y="26709"/>
                    </a:cubicBezTo>
                    <a:cubicBezTo>
                      <a:pt x="33522" y="26689"/>
                      <a:pt x="33592" y="26658"/>
                      <a:pt x="33672" y="26638"/>
                    </a:cubicBezTo>
                    <a:close/>
                    <a:moveTo>
                      <a:pt x="39807" y="26589"/>
                    </a:moveTo>
                    <a:cubicBezTo>
                      <a:pt x="39847" y="26589"/>
                      <a:pt x="39887" y="26589"/>
                      <a:pt x="39927" y="26598"/>
                    </a:cubicBezTo>
                    <a:cubicBezTo>
                      <a:pt x="39957" y="26598"/>
                      <a:pt x="39997" y="26598"/>
                      <a:pt x="40037" y="26609"/>
                    </a:cubicBezTo>
                    <a:cubicBezTo>
                      <a:pt x="40076" y="26609"/>
                      <a:pt x="40116" y="26618"/>
                      <a:pt x="40147" y="26638"/>
                    </a:cubicBezTo>
                    <a:cubicBezTo>
                      <a:pt x="40187" y="26649"/>
                      <a:pt x="40216" y="26669"/>
                      <a:pt x="40247" y="26698"/>
                    </a:cubicBezTo>
                    <a:cubicBezTo>
                      <a:pt x="40267" y="26709"/>
                      <a:pt x="40287" y="26729"/>
                      <a:pt x="40307" y="26758"/>
                    </a:cubicBezTo>
                    <a:cubicBezTo>
                      <a:pt x="40316" y="26769"/>
                      <a:pt x="40327" y="26789"/>
                      <a:pt x="40336" y="26798"/>
                    </a:cubicBezTo>
                    <a:cubicBezTo>
                      <a:pt x="40347" y="26818"/>
                      <a:pt x="40347" y="26838"/>
                      <a:pt x="40347" y="26858"/>
                    </a:cubicBezTo>
                    <a:cubicBezTo>
                      <a:pt x="40356" y="26878"/>
                      <a:pt x="40356" y="26898"/>
                      <a:pt x="40347" y="26918"/>
                    </a:cubicBezTo>
                    <a:cubicBezTo>
                      <a:pt x="40347" y="26938"/>
                      <a:pt x="40336" y="26968"/>
                      <a:pt x="40336" y="26988"/>
                    </a:cubicBezTo>
                    <a:cubicBezTo>
                      <a:pt x="40327" y="27008"/>
                      <a:pt x="40316" y="27018"/>
                      <a:pt x="40307" y="27038"/>
                    </a:cubicBezTo>
                    <a:cubicBezTo>
                      <a:pt x="40296" y="27048"/>
                      <a:pt x="40287" y="27068"/>
                      <a:pt x="40276" y="27078"/>
                    </a:cubicBezTo>
                    <a:cubicBezTo>
                      <a:pt x="40267" y="27098"/>
                      <a:pt x="40247" y="27118"/>
                      <a:pt x="40227" y="27138"/>
                    </a:cubicBezTo>
                    <a:cubicBezTo>
                      <a:pt x="40216" y="27158"/>
                      <a:pt x="40196" y="27178"/>
                      <a:pt x="40176" y="27198"/>
                    </a:cubicBezTo>
                    <a:lnTo>
                      <a:pt x="40116" y="27258"/>
                    </a:lnTo>
                    <a:cubicBezTo>
                      <a:pt x="40096" y="27268"/>
                      <a:pt x="40076" y="27288"/>
                      <a:pt x="40056" y="27298"/>
                    </a:cubicBezTo>
                    <a:cubicBezTo>
                      <a:pt x="40007" y="27338"/>
                      <a:pt x="39957" y="27368"/>
                      <a:pt x="39907" y="27398"/>
                    </a:cubicBezTo>
                    <a:cubicBezTo>
                      <a:pt x="39887" y="27418"/>
                      <a:pt x="39857" y="27428"/>
                      <a:pt x="39837" y="27438"/>
                    </a:cubicBezTo>
                    <a:cubicBezTo>
                      <a:pt x="39817" y="27448"/>
                      <a:pt x="39787" y="27468"/>
                      <a:pt x="39767" y="27478"/>
                    </a:cubicBezTo>
                    <a:cubicBezTo>
                      <a:pt x="39707" y="27498"/>
                      <a:pt x="39637" y="27518"/>
                      <a:pt x="39577" y="27537"/>
                    </a:cubicBezTo>
                    <a:cubicBezTo>
                      <a:pt x="39547" y="27548"/>
                      <a:pt x="39507" y="27557"/>
                      <a:pt x="39477" y="27557"/>
                    </a:cubicBezTo>
                    <a:cubicBezTo>
                      <a:pt x="39447" y="27568"/>
                      <a:pt x="39417" y="27577"/>
                      <a:pt x="39387" y="27577"/>
                    </a:cubicBezTo>
                    <a:cubicBezTo>
                      <a:pt x="39328" y="27588"/>
                      <a:pt x="39268" y="27588"/>
                      <a:pt x="39208" y="27597"/>
                    </a:cubicBezTo>
                    <a:cubicBezTo>
                      <a:pt x="39178" y="27603"/>
                      <a:pt x="39148" y="27605"/>
                      <a:pt x="39118" y="27605"/>
                    </a:cubicBezTo>
                    <a:cubicBezTo>
                      <a:pt x="39088" y="27605"/>
                      <a:pt x="39058" y="27603"/>
                      <a:pt x="39028" y="27597"/>
                    </a:cubicBezTo>
                    <a:lnTo>
                      <a:pt x="38857" y="27597"/>
                    </a:lnTo>
                    <a:cubicBezTo>
                      <a:pt x="38798" y="27597"/>
                      <a:pt x="38738" y="27588"/>
                      <a:pt x="38678" y="27588"/>
                    </a:cubicBezTo>
                    <a:cubicBezTo>
                      <a:pt x="38638" y="27577"/>
                      <a:pt x="38598" y="27577"/>
                      <a:pt x="38568" y="27568"/>
                    </a:cubicBezTo>
                    <a:cubicBezTo>
                      <a:pt x="38508" y="27557"/>
                      <a:pt x="38448" y="27548"/>
                      <a:pt x="38388" y="27528"/>
                    </a:cubicBezTo>
                    <a:cubicBezTo>
                      <a:pt x="38368" y="27518"/>
                      <a:pt x="38348" y="27508"/>
                      <a:pt x="38318" y="27488"/>
                    </a:cubicBezTo>
                    <a:cubicBezTo>
                      <a:pt x="38298" y="27468"/>
                      <a:pt x="38268" y="27448"/>
                      <a:pt x="38248" y="27418"/>
                    </a:cubicBezTo>
                    <a:lnTo>
                      <a:pt x="38218" y="27358"/>
                    </a:lnTo>
                    <a:cubicBezTo>
                      <a:pt x="38208" y="27338"/>
                      <a:pt x="38198" y="27308"/>
                      <a:pt x="38188" y="27288"/>
                    </a:cubicBezTo>
                    <a:cubicBezTo>
                      <a:pt x="38188" y="27258"/>
                      <a:pt x="38188" y="27228"/>
                      <a:pt x="38198" y="27198"/>
                    </a:cubicBezTo>
                    <a:cubicBezTo>
                      <a:pt x="38198" y="27148"/>
                      <a:pt x="38208" y="27108"/>
                      <a:pt x="38228" y="27068"/>
                    </a:cubicBezTo>
                    <a:lnTo>
                      <a:pt x="38258" y="27008"/>
                    </a:lnTo>
                    <a:cubicBezTo>
                      <a:pt x="38268" y="26988"/>
                      <a:pt x="38278" y="26958"/>
                      <a:pt x="38298" y="26938"/>
                    </a:cubicBezTo>
                    <a:lnTo>
                      <a:pt x="38358" y="26878"/>
                    </a:lnTo>
                    <a:lnTo>
                      <a:pt x="38448" y="26818"/>
                    </a:lnTo>
                    <a:cubicBezTo>
                      <a:pt x="38458" y="26818"/>
                      <a:pt x="38468" y="26808"/>
                      <a:pt x="38478" y="26808"/>
                    </a:cubicBezTo>
                    <a:cubicBezTo>
                      <a:pt x="38498" y="26798"/>
                      <a:pt x="38508" y="26798"/>
                      <a:pt x="38518" y="26789"/>
                    </a:cubicBezTo>
                    <a:cubicBezTo>
                      <a:pt x="38548" y="26778"/>
                      <a:pt x="38588" y="26769"/>
                      <a:pt x="38628" y="26749"/>
                    </a:cubicBezTo>
                    <a:lnTo>
                      <a:pt x="38628" y="26858"/>
                    </a:lnTo>
                    <a:cubicBezTo>
                      <a:pt x="38628" y="26888"/>
                      <a:pt x="38638" y="26918"/>
                      <a:pt x="38638" y="26958"/>
                    </a:cubicBezTo>
                    <a:cubicBezTo>
                      <a:pt x="38648" y="26988"/>
                      <a:pt x="38668" y="27018"/>
                      <a:pt x="38688" y="27048"/>
                    </a:cubicBezTo>
                    <a:cubicBezTo>
                      <a:pt x="38698" y="27058"/>
                      <a:pt x="38708" y="27058"/>
                      <a:pt x="38718" y="27068"/>
                    </a:cubicBezTo>
                    <a:cubicBezTo>
                      <a:pt x="38728" y="27078"/>
                      <a:pt x="38738" y="27088"/>
                      <a:pt x="38758" y="27088"/>
                    </a:cubicBezTo>
                    <a:cubicBezTo>
                      <a:pt x="38778" y="27098"/>
                      <a:pt x="38788" y="27108"/>
                      <a:pt x="38808" y="27118"/>
                    </a:cubicBezTo>
                    <a:cubicBezTo>
                      <a:pt x="38838" y="27128"/>
                      <a:pt x="38868" y="27138"/>
                      <a:pt x="38888" y="27138"/>
                    </a:cubicBezTo>
                    <a:cubicBezTo>
                      <a:pt x="38948" y="27158"/>
                      <a:pt x="39017" y="27168"/>
                      <a:pt x="39077" y="27168"/>
                    </a:cubicBezTo>
                    <a:cubicBezTo>
                      <a:pt x="39108" y="27178"/>
                      <a:pt x="39137" y="27178"/>
                      <a:pt x="39168" y="27178"/>
                    </a:cubicBezTo>
                    <a:cubicBezTo>
                      <a:pt x="39208" y="27178"/>
                      <a:pt x="39248" y="27178"/>
                      <a:pt x="39288" y="27168"/>
                    </a:cubicBezTo>
                    <a:cubicBezTo>
                      <a:pt x="39317" y="27158"/>
                      <a:pt x="39337" y="27158"/>
                      <a:pt x="39367" y="27148"/>
                    </a:cubicBezTo>
                    <a:lnTo>
                      <a:pt x="39457" y="27118"/>
                    </a:lnTo>
                    <a:lnTo>
                      <a:pt x="39537" y="27078"/>
                    </a:lnTo>
                    <a:lnTo>
                      <a:pt x="39597" y="27018"/>
                    </a:lnTo>
                    <a:cubicBezTo>
                      <a:pt x="39607" y="26998"/>
                      <a:pt x="39617" y="26988"/>
                      <a:pt x="39617" y="26978"/>
                    </a:cubicBezTo>
                    <a:cubicBezTo>
                      <a:pt x="39637" y="26948"/>
                      <a:pt x="39647" y="26908"/>
                      <a:pt x="39657" y="26878"/>
                    </a:cubicBezTo>
                    <a:cubicBezTo>
                      <a:pt x="39667" y="26858"/>
                      <a:pt x="39677" y="26828"/>
                      <a:pt x="39687" y="26798"/>
                    </a:cubicBezTo>
                    <a:cubicBezTo>
                      <a:pt x="39707" y="26749"/>
                      <a:pt x="39707" y="26689"/>
                      <a:pt x="39717" y="26629"/>
                    </a:cubicBezTo>
                    <a:cubicBezTo>
                      <a:pt x="39717" y="26618"/>
                      <a:pt x="39727" y="26598"/>
                      <a:pt x="39727" y="26589"/>
                    </a:cubicBezTo>
                    <a:cubicBezTo>
                      <a:pt x="39737" y="26598"/>
                      <a:pt x="39757" y="26598"/>
                      <a:pt x="39777" y="26598"/>
                    </a:cubicBezTo>
                    <a:cubicBezTo>
                      <a:pt x="39787" y="26598"/>
                      <a:pt x="39797" y="26598"/>
                      <a:pt x="39807" y="26589"/>
                    </a:cubicBezTo>
                    <a:close/>
                    <a:moveTo>
                      <a:pt x="29565" y="22532"/>
                    </a:moveTo>
                    <a:cubicBezTo>
                      <a:pt x="29576" y="22532"/>
                      <a:pt x="29576" y="22542"/>
                      <a:pt x="29585" y="22552"/>
                    </a:cubicBezTo>
                    <a:cubicBezTo>
                      <a:pt x="29585" y="22552"/>
                      <a:pt x="29576" y="22562"/>
                      <a:pt x="29576" y="22572"/>
                    </a:cubicBezTo>
                    <a:cubicBezTo>
                      <a:pt x="29576" y="22622"/>
                      <a:pt x="29576" y="22672"/>
                      <a:pt x="29585" y="22721"/>
                    </a:cubicBezTo>
                    <a:cubicBezTo>
                      <a:pt x="29596" y="22761"/>
                      <a:pt x="29605" y="22792"/>
                      <a:pt x="29616" y="22832"/>
                    </a:cubicBezTo>
                    <a:cubicBezTo>
                      <a:pt x="29625" y="22841"/>
                      <a:pt x="29636" y="22861"/>
                      <a:pt x="29645" y="22881"/>
                    </a:cubicBezTo>
                    <a:cubicBezTo>
                      <a:pt x="29645" y="22892"/>
                      <a:pt x="29656" y="22901"/>
                      <a:pt x="29665" y="22901"/>
                    </a:cubicBezTo>
                    <a:cubicBezTo>
                      <a:pt x="29675" y="22932"/>
                      <a:pt x="29695" y="22952"/>
                      <a:pt x="29725" y="22972"/>
                    </a:cubicBezTo>
                    <a:cubicBezTo>
                      <a:pt x="29755" y="23001"/>
                      <a:pt x="29805" y="23032"/>
                      <a:pt x="29845" y="23052"/>
                    </a:cubicBezTo>
                    <a:cubicBezTo>
                      <a:pt x="29865" y="23061"/>
                      <a:pt x="29875" y="23072"/>
                      <a:pt x="29895" y="23072"/>
                    </a:cubicBezTo>
                    <a:lnTo>
                      <a:pt x="29895" y="23112"/>
                    </a:lnTo>
                    <a:lnTo>
                      <a:pt x="29935" y="23152"/>
                    </a:lnTo>
                    <a:cubicBezTo>
                      <a:pt x="29935" y="23161"/>
                      <a:pt x="29945" y="23181"/>
                      <a:pt x="29945" y="23191"/>
                    </a:cubicBezTo>
                    <a:cubicBezTo>
                      <a:pt x="29985" y="23291"/>
                      <a:pt x="30015" y="23401"/>
                      <a:pt x="30025" y="23511"/>
                    </a:cubicBezTo>
                    <a:cubicBezTo>
                      <a:pt x="30035" y="23571"/>
                      <a:pt x="30045" y="23631"/>
                      <a:pt x="30045" y="23691"/>
                    </a:cubicBezTo>
                    <a:cubicBezTo>
                      <a:pt x="30055" y="23761"/>
                      <a:pt x="30055" y="23821"/>
                      <a:pt x="30065" y="23881"/>
                    </a:cubicBezTo>
                    <a:cubicBezTo>
                      <a:pt x="30065" y="23911"/>
                      <a:pt x="30075" y="23951"/>
                      <a:pt x="30075" y="23991"/>
                    </a:cubicBezTo>
                    <a:cubicBezTo>
                      <a:pt x="30085" y="24031"/>
                      <a:pt x="30095" y="24071"/>
                      <a:pt x="30115" y="24111"/>
                    </a:cubicBezTo>
                    <a:lnTo>
                      <a:pt x="30175" y="24171"/>
                    </a:lnTo>
                    <a:cubicBezTo>
                      <a:pt x="30185" y="24171"/>
                      <a:pt x="30195" y="24180"/>
                      <a:pt x="30205" y="24180"/>
                    </a:cubicBezTo>
                    <a:cubicBezTo>
                      <a:pt x="30215" y="24180"/>
                      <a:pt x="30225" y="24191"/>
                      <a:pt x="30235" y="24191"/>
                    </a:cubicBezTo>
                    <a:lnTo>
                      <a:pt x="30315" y="24191"/>
                    </a:lnTo>
                    <a:cubicBezTo>
                      <a:pt x="30335" y="24180"/>
                      <a:pt x="30355" y="24171"/>
                      <a:pt x="30385" y="24171"/>
                    </a:cubicBezTo>
                    <a:cubicBezTo>
                      <a:pt x="30424" y="24151"/>
                      <a:pt x="30455" y="24131"/>
                      <a:pt x="30495" y="24111"/>
                    </a:cubicBezTo>
                    <a:cubicBezTo>
                      <a:pt x="30504" y="24111"/>
                      <a:pt x="30515" y="24111"/>
                      <a:pt x="30524" y="24100"/>
                    </a:cubicBezTo>
                    <a:cubicBezTo>
                      <a:pt x="30555" y="24091"/>
                      <a:pt x="30575" y="24080"/>
                      <a:pt x="30604" y="24071"/>
                    </a:cubicBezTo>
                    <a:cubicBezTo>
                      <a:pt x="30635" y="24060"/>
                      <a:pt x="30664" y="24060"/>
                      <a:pt x="30695" y="24051"/>
                    </a:cubicBezTo>
                    <a:cubicBezTo>
                      <a:pt x="30755" y="24040"/>
                      <a:pt x="30804" y="24020"/>
                      <a:pt x="30864" y="24011"/>
                    </a:cubicBezTo>
                    <a:lnTo>
                      <a:pt x="30894" y="24011"/>
                    </a:lnTo>
                    <a:lnTo>
                      <a:pt x="30894" y="24020"/>
                    </a:lnTo>
                    <a:cubicBezTo>
                      <a:pt x="30894" y="24040"/>
                      <a:pt x="30884" y="24071"/>
                      <a:pt x="30874" y="24091"/>
                    </a:cubicBezTo>
                    <a:cubicBezTo>
                      <a:pt x="30835" y="24180"/>
                      <a:pt x="30784" y="24260"/>
                      <a:pt x="30755" y="24351"/>
                    </a:cubicBezTo>
                    <a:cubicBezTo>
                      <a:pt x="30735" y="24371"/>
                      <a:pt x="30724" y="24400"/>
                      <a:pt x="30724" y="24430"/>
                    </a:cubicBezTo>
                    <a:cubicBezTo>
                      <a:pt x="30715" y="24450"/>
                      <a:pt x="30704" y="24480"/>
                      <a:pt x="30715" y="24500"/>
                    </a:cubicBezTo>
                    <a:cubicBezTo>
                      <a:pt x="30715" y="24520"/>
                      <a:pt x="30715" y="24530"/>
                      <a:pt x="30724" y="24550"/>
                    </a:cubicBezTo>
                    <a:cubicBezTo>
                      <a:pt x="30735" y="24560"/>
                      <a:pt x="30735" y="24570"/>
                      <a:pt x="30744" y="24590"/>
                    </a:cubicBezTo>
                    <a:cubicBezTo>
                      <a:pt x="30755" y="24600"/>
                      <a:pt x="30775" y="24610"/>
                      <a:pt x="30784" y="24620"/>
                    </a:cubicBezTo>
                    <a:cubicBezTo>
                      <a:pt x="30795" y="24630"/>
                      <a:pt x="30804" y="24630"/>
                      <a:pt x="30824" y="24640"/>
                    </a:cubicBezTo>
                    <a:cubicBezTo>
                      <a:pt x="30835" y="24660"/>
                      <a:pt x="30855" y="24670"/>
                      <a:pt x="30874" y="24680"/>
                    </a:cubicBezTo>
                    <a:cubicBezTo>
                      <a:pt x="30904" y="24710"/>
                      <a:pt x="30944" y="24740"/>
                      <a:pt x="30974" y="24760"/>
                    </a:cubicBezTo>
                    <a:cubicBezTo>
                      <a:pt x="31014" y="24790"/>
                      <a:pt x="31044" y="24820"/>
                      <a:pt x="31084" y="24850"/>
                    </a:cubicBezTo>
                    <a:cubicBezTo>
                      <a:pt x="31114" y="24870"/>
                      <a:pt x="31154" y="24900"/>
                      <a:pt x="31184" y="24920"/>
                    </a:cubicBezTo>
                    <a:cubicBezTo>
                      <a:pt x="31224" y="24940"/>
                      <a:pt x="31254" y="24970"/>
                      <a:pt x="31294" y="24990"/>
                    </a:cubicBezTo>
                    <a:cubicBezTo>
                      <a:pt x="31334" y="25030"/>
                      <a:pt x="31374" y="25060"/>
                      <a:pt x="31414" y="25090"/>
                    </a:cubicBezTo>
                    <a:cubicBezTo>
                      <a:pt x="31454" y="25130"/>
                      <a:pt x="31504" y="25159"/>
                      <a:pt x="31544" y="25190"/>
                    </a:cubicBezTo>
                    <a:cubicBezTo>
                      <a:pt x="31564" y="25199"/>
                      <a:pt x="31584" y="25219"/>
                      <a:pt x="31603" y="25239"/>
                    </a:cubicBezTo>
                    <a:lnTo>
                      <a:pt x="31663" y="25299"/>
                    </a:lnTo>
                    <a:cubicBezTo>
                      <a:pt x="31683" y="25319"/>
                      <a:pt x="31703" y="25350"/>
                      <a:pt x="31723" y="25370"/>
                    </a:cubicBezTo>
                    <a:cubicBezTo>
                      <a:pt x="31734" y="25390"/>
                      <a:pt x="31754" y="25399"/>
                      <a:pt x="31763" y="25419"/>
                    </a:cubicBezTo>
                    <a:lnTo>
                      <a:pt x="31823" y="25510"/>
                    </a:lnTo>
                    <a:cubicBezTo>
                      <a:pt x="31854" y="25599"/>
                      <a:pt x="31874" y="25699"/>
                      <a:pt x="31903" y="25789"/>
                    </a:cubicBezTo>
                    <a:cubicBezTo>
                      <a:pt x="31923" y="25849"/>
                      <a:pt x="31934" y="25899"/>
                      <a:pt x="31954" y="25959"/>
                    </a:cubicBezTo>
                    <a:cubicBezTo>
                      <a:pt x="31963" y="26019"/>
                      <a:pt x="31974" y="26079"/>
                      <a:pt x="31994" y="26129"/>
                    </a:cubicBezTo>
                    <a:cubicBezTo>
                      <a:pt x="31994" y="26139"/>
                      <a:pt x="31994" y="26149"/>
                      <a:pt x="32003" y="26159"/>
                    </a:cubicBezTo>
                    <a:cubicBezTo>
                      <a:pt x="32003" y="26179"/>
                      <a:pt x="32014" y="26189"/>
                      <a:pt x="32014" y="26199"/>
                    </a:cubicBezTo>
                    <a:cubicBezTo>
                      <a:pt x="31994" y="26209"/>
                      <a:pt x="31974" y="26219"/>
                      <a:pt x="31954" y="26239"/>
                    </a:cubicBezTo>
                    <a:cubicBezTo>
                      <a:pt x="31923" y="26259"/>
                      <a:pt x="31883" y="26279"/>
                      <a:pt x="31854" y="26299"/>
                    </a:cubicBezTo>
                    <a:cubicBezTo>
                      <a:pt x="31823" y="26318"/>
                      <a:pt x="31783" y="26338"/>
                      <a:pt x="31743" y="26369"/>
                    </a:cubicBezTo>
                    <a:cubicBezTo>
                      <a:pt x="31683" y="26409"/>
                      <a:pt x="31614" y="26458"/>
                      <a:pt x="31554" y="26509"/>
                    </a:cubicBezTo>
                    <a:cubicBezTo>
                      <a:pt x="31514" y="26529"/>
                      <a:pt x="31484" y="26558"/>
                      <a:pt x="31444" y="26578"/>
                    </a:cubicBezTo>
                    <a:cubicBezTo>
                      <a:pt x="31414" y="26598"/>
                      <a:pt x="31374" y="26629"/>
                      <a:pt x="31344" y="26658"/>
                    </a:cubicBezTo>
                    <a:lnTo>
                      <a:pt x="31274" y="26658"/>
                    </a:lnTo>
                    <a:cubicBezTo>
                      <a:pt x="31224" y="26669"/>
                      <a:pt x="31174" y="26669"/>
                      <a:pt x="31134" y="26669"/>
                    </a:cubicBezTo>
                    <a:lnTo>
                      <a:pt x="30584" y="26669"/>
                    </a:lnTo>
                    <a:cubicBezTo>
                      <a:pt x="30535" y="26669"/>
                      <a:pt x="30484" y="26678"/>
                      <a:pt x="30435" y="26678"/>
                    </a:cubicBezTo>
                    <a:cubicBezTo>
                      <a:pt x="30404" y="26689"/>
                      <a:pt x="30365" y="26689"/>
                      <a:pt x="30335" y="26698"/>
                    </a:cubicBezTo>
                    <a:lnTo>
                      <a:pt x="30305" y="26698"/>
                    </a:lnTo>
                    <a:cubicBezTo>
                      <a:pt x="30305" y="26689"/>
                      <a:pt x="30305" y="26678"/>
                      <a:pt x="30295" y="26669"/>
                    </a:cubicBezTo>
                    <a:lnTo>
                      <a:pt x="30295" y="26638"/>
                    </a:lnTo>
                    <a:cubicBezTo>
                      <a:pt x="30285" y="26609"/>
                      <a:pt x="30265" y="26589"/>
                      <a:pt x="30245" y="26558"/>
                    </a:cubicBezTo>
                    <a:cubicBezTo>
                      <a:pt x="30225" y="26538"/>
                      <a:pt x="30205" y="26518"/>
                      <a:pt x="30175" y="26498"/>
                    </a:cubicBezTo>
                    <a:cubicBezTo>
                      <a:pt x="30165" y="26489"/>
                      <a:pt x="30145" y="26478"/>
                      <a:pt x="30135" y="26469"/>
                    </a:cubicBezTo>
                    <a:cubicBezTo>
                      <a:pt x="30125" y="26458"/>
                      <a:pt x="30115" y="26458"/>
                      <a:pt x="30115" y="26449"/>
                    </a:cubicBezTo>
                    <a:cubicBezTo>
                      <a:pt x="30105" y="26438"/>
                      <a:pt x="30095" y="26429"/>
                      <a:pt x="30095" y="26418"/>
                    </a:cubicBezTo>
                    <a:cubicBezTo>
                      <a:pt x="30085" y="26378"/>
                      <a:pt x="30075" y="26349"/>
                      <a:pt x="30065" y="26309"/>
                    </a:cubicBezTo>
                    <a:cubicBezTo>
                      <a:pt x="30055" y="26269"/>
                      <a:pt x="30035" y="26229"/>
                      <a:pt x="30025" y="26189"/>
                    </a:cubicBezTo>
                    <a:lnTo>
                      <a:pt x="29905" y="26219"/>
                    </a:lnTo>
                    <a:cubicBezTo>
                      <a:pt x="29905" y="26229"/>
                      <a:pt x="29915" y="26249"/>
                      <a:pt x="29915" y="26259"/>
                    </a:cubicBezTo>
                    <a:cubicBezTo>
                      <a:pt x="29925" y="26289"/>
                      <a:pt x="29935" y="26318"/>
                      <a:pt x="29935" y="26349"/>
                    </a:cubicBezTo>
                    <a:cubicBezTo>
                      <a:pt x="29945" y="26369"/>
                      <a:pt x="29955" y="26398"/>
                      <a:pt x="29965" y="26429"/>
                    </a:cubicBezTo>
                    <a:cubicBezTo>
                      <a:pt x="29975" y="26489"/>
                      <a:pt x="30005" y="26538"/>
                      <a:pt x="30055" y="26578"/>
                    </a:cubicBezTo>
                    <a:cubicBezTo>
                      <a:pt x="30085" y="26598"/>
                      <a:pt x="30115" y="26618"/>
                      <a:pt x="30145" y="26649"/>
                    </a:cubicBezTo>
                    <a:lnTo>
                      <a:pt x="30145" y="26658"/>
                    </a:lnTo>
                    <a:lnTo>
                      <a:pt x="30155" y="26669"/>
                    </a:lnTo>
                    <a:lnTo>
                      <a:pt x="30155" y="26729"/>
                    </a:lnTo>
                    <a:lnTo>
                      <a:pt x="30155" y="26789"/>
                    </a:lnTo>
                    <a:lnTo>
                      <a:pt x="30155" y="26818"/>
                    </a:lnTo>
                    <a:cubicBezTo>
                      <a:pt x="30155" y="26848"/>
                      <a:pt x="30165" y="26888"/>
                      <a:pt x="30195" y="26908"/>
                    </a:cubicBezTo>
                    <a:cubicBezTo>
                      <a:pt x="30225" y="26948"/>
                      <a:pt x="30285" y="26958"/>
                      <a:pt x="30335" y="26958"/>
                    </a:cubicBezTo>
                    <a:cubicBezTo>
                      <a:pt x="30375" y="26948"/>
                      <a:pt x="30424" y="26948"/>
                      <a:pt x="30464" y="26938"/>
                    </a:cubicBezTo>
                    <a:cubicBezTo>
                      <a:pt x="30504" y="26938"/>
                      <a:pt x="30544" y="26928"/>
                      <a:pt x="30584" y="26928"/>
                    </a:cubicBezTo>
                    <a:cubicBezTo>
                      <a:pt x="30675" y="26918"/>
                      <a:pt x="30764" y="26918"/>
                      <a:pt x="30855" y="26908"/>
                    </a:cubicBezTo>
                    <a:cubicBezTo>
                      <a:pt x="30954" y="26908"/>
                      <a:pt x="31044" y="26898"/>
                      <a:pt x="31134" y="26888"/>
                    </a:cubicBezTo>
                    <a:cubicBezTo>
                      <a:pt x="31204" y="26888"/>
                      <a:pt x="31264" y="26878"/>
                      <a:pt x="31334" y="26868"/>
                    </a:cubicBezTo>
                    <a:lnTo>
                      <a:pt x="31484" y="26838"/>
                    </a:lnTo>
                    <a:cubicBezTo>
                      <a:pt x="31574" y="26828"/>
                      <a:pt x="31663" y="26828"/>
                      <a:pt x="31763" y="26818"/>
                    </a:cubicBezTo>
                    <a:lnTo>
                      <a:pt x="32034" y="26789"/>
                    </a:lnTo>
                    <a:cubicBezTo>
                      <a:pt x="32123" y="26789"/>
                      <a:pt x="32223" y="26789"/>
                      <a:pt x="32323" y="26778"/>
                    </a:cubicBezTo>
                    <a:lnTo>
                      <a:pt x="32813" y="26778"/>
                    </a:lnTo>
                    <a:cubicBezTo>
                      <a:pt x="32822" y="26789"/>
                      <a:pt x="32833" y="26789"/>
                      <a:pt x="32853" y="26789"/>
                    </a:cubicBezTo>
                    <a:cubicBezTo>
                      <a:pt x="32842" y="26818"/>
                      <a:pt x="32833" y="26848"/>
                      <a:pt x="32833" y="26868"/>
                    </a:cubicBezTo>
                    <a:cubicBezTo>
                      <a:pt x="32822" y="26908"/>
                      <a:pt x="32822" y="26938"/>
                      <a:pt x="32813" y="26978"/>
                    </a:cubicBezTo>
                    <a:cubicBezTo>
                      <a:pt x="32813" y="27018"/>
                      <a:pt x="32803" y="27068"/>
                      <a:pt x="32803" y="27118"/>
                    </a:cubicBezTo>
                    <a:cubicBezTo>
                      <a:pt x="32793" y="27148"/>
                      <a:pt x="32793" y="27188"/>
                      <a:pt x="32803" y="27218"/>
                    </a:cubicBezTo>
                    <a:cubicBezTo>
                      <a:pt x="32803" y="27288"/>
                      <a:pt x="32813" y="27358"/>
                      <a:pt x="32813" y="27428"/>
                    </a:cubicBezTo>
                    <a:cubicBezTo>
                      <a:pt x="32813" y="27468"/>
                      <a:pt x="32813" y="27518"/>
                      <a:pt x="32822" y="27557"/>
                    </a:cubicBezTo>
                    <a:cubicBezTo>
                      <a:pt x="32822" y="27597"/>
                      <a:pt x="32822" y="27648"/>
                      <a:pt x="32813" y="27697"/>
                    </a:cubicBezTo>
                    <a:lnTo>
                      <a:pt x="32813" y="27708"/>
                    </a:lnTo>
                    <a:cubicBezTo>
                      <a:pt x="32763" y="27728"/>
                      <a:pt x="32713" y="27737"/>
                      <a:pt x="32663" y="27748"/>
                    </a:cubicBezTo>
                    <a:cubicBezTo>
                      <a:pt x="32613" y="27757"/>
                      <a:pt x="32563" y="27768"/>
                      <a:pt x="32503" y="27777"/>
                    </a:cubicBezTo>
                    <a:cubicBezTo>
                      <a:pt x="32463" y="27788"/>
                      <a:pt x="32413" y="27788"/>
                      <a:pt x="32363" y="27797"/>
                    </a:cubicBezTo>
                    <a:cubicBezTo>
                      <a:pt x="32313" y="27797"/>
                      <a:pt x="32263" y="27808"/>
                      <a:pt x="32223" y="27817"/>
                    </a:cubicBezTo>
                    <a:cubicBezTo>
                      <a:pt x="32163" y="27817"/>
                      <a:pt x="32113" y="27817"/>
                      <a:pt x="32063" y="27828"/>
                    </a:cubicBezTo>
                    <a:lnTo>
                      <a:pt x="31903" y="27828"/>
                    </a:lnTo>
                    <a:cubicBezTo>
                      <a:pt x="31803" y="27828"/>
                      <a:pt x="31703" y="27837"/>
                      <a:pt x="31603" y="27848"/>
                    </a:cubicBezTo>
                    <a:cubicBezTo>
                      <a:pt x="31504" y="27857"/>
                      <a:pt x="31404" y="27868"/>
                      <a:pt x="31294" y="27877"/>
                    </a:cubicBezTo>
                    <a:cubicBezTo>
                      <a:pt x="31204" y="27877"/>
                      <a:pt x="31104" y="27888"/>
                      <a:pt x="31004" y="27897"/>
                    </a:cubicBezTo>
                    <a:cubicBezTo>
                      <a:pt x="30894" y="27908"/>
                      <a:pt x="30795" y="27928"/>
                      <a:pt x="30684" y="27937"/>
                    </a:cubicBezTo>
                    <a:cubicBezTo>
                      <a:pt x="30635" y="27948"/>
                      <a:pt x="30575" y="27948"/>
                      <a:pt x="30524" y="27948"/>
                    </a:cubicBezTo>
                    <a:cubicBezTo>
                      <a:pt x="30475" y="27957"/>
                      <a:pt x="30415" y="27957"/>
                      <a:pt x="30365" y="27968"/>
                    </a:cubicBezTo>
                    <a:cubicBezTo>
                      <a:pt x="30305" y="27968"/>
                      <a:pt x="30235" y="27977"/>
                      <a:pt x="30165" y="27988"/>
                    </a:cubicBezTo>
                    <a:cubicBezTo>
                      <a:pt x="30125" y="27997"/>
                      <a:pt x="30075" y="28008"/>
                      <a:pt x="30035" y="28017"/>
                    </a:cubicBezTo>
                    <a:lnTo>
                      <a:pt x="29895" y="28017"/>
                    </a:lnTo>
                    <a:cubicBezTo>
                      <a:pt x="29835" y="28027"/>
                      <a:pt x="29785" y="28027"/>
                      <a:pt x="29725" y="28027"/>
                    </a:cubicBezTo>
                    <a:cubicBezTo>
                      <a:pt x="29709" y="28024"/>
                      <a:pt x="29691" y="28023"/>
                      <a:pt x="29673" y="28023"/>
                    </a:cubicBezTo>
                    <a:cubicBezTo>
                      <a:pt x="29637" y="28023"/>
                      <a:pt x="29599" y="28027"/>
                      <a:pt x="29565" y="28027"/>
                    </a:cubicBezTo>
                    <a:cubicBezTo>
                      <a:pt x="29516" y="28027"/>
                      <a:pt x="29476" y="28027"/>
                      <a:pt x="29425" y="28017"/>
                    </a:cubicBezTo>
                    <a:cubicBezTo>
                      <a:pt x="29385" y="28017"/>
                      <a:pt x="29356" y="28008"/>
                      <a:pt x="29316" y="27988"/>
                    </a:cubicBezTo>
                    <a:lnTo>
                      <a:pt x="29256" y="27957"/>
                    </a:lnTo>
                    <a:lnTo>
                      <a:pt x="29236" y="27937"/>
                    </a:lnTo>
                    <a:lnTo>
                      <a:pt x="29176" y="27817"/>
                    </a:lnTo>
                    <a:cubicBezTo>
                      <a:pt x="29156" y="27768"/>
                      <a:pt x="29136" y="27728"/>
                      <a:pt x="29116" y="27688"/>
                    </a:cubicBezTo>
                    <a:cubicBezTo>
                      <a:pt x="29086" y="27628"/>
                      <a:pt x="29076" y="27568"/>
                      <a:pt x="29046" y="27508"/>
                    </a:cubicBezTo>
                    <a:cubicBezTo>
                      <a:pt x="29026" y="27448"/>
                      <a:pt x="28996" y="27388"/>
                      <a:pt x="28966" y="27328"/>
                    </a:cubicBezTo>
                    <a:cubicBezTo>
                      <a:pt x="28936" y="27238"/>
                      <a:pt x="28916" y="27158"/>
                      <a:pt x="28896" y="27068"/>
                    </a:cubicBezTo>
                    <a:cubicBezTo>
                      <a:pt x="28876" y="26978"/>
                      <a:pt x="28846" y="26878"/>
                      <a:pt x="28816" y="26789"/>
                    </a:cubicBezTo>
                    <a:cubicBezTo>
                      <a:pt x="28796" y="26698"/>
                      <a:pt x="28786" y="26609"/>
                      <a:pt x="28766" y="26509"/>
                    </a:cubicBezTo>
                    <a:cubicBezTo>
                      <a:pt x="28746" y="26418"/>
                      <a:pt x="28736" y="26318"/>
                      <a:pt x="28706" y="26229"/>
                    </a:cubicBezTo>
                    <a:cubicBezTo>
                      <a:pt x="28696" y="26169"/>
                      <a:pt x="28676" y="26109"/>
                      <a:pt x="28666" y="26049"/>
                    </a:cubicBezTo>
                    <a:cubicBezTo>
                      <a:pt x="28656" y="25979"/>
                      <a:pt x="28636" y="25909"/>
                      <a:pt x="28626" y="25839"/>
                    </a:cubicBezTo>
                    <a:cubicBezTo>
                      <a:pt x="28606" y="25709"/>
                      <a:pt x="28576" y="25590"/>
                      <a:pt x="28556" y="25459"/>
                    </a:cubicBezTo>
                    <a:cubicBezTo>
                      <a:pt x="28536" y="25359"/>
                      <a:pt x="28536" y="25259"/>
                      <a:pt x="28526" y="25159"/>
                    </a:cubicBezTo>
                    <a:cubicBezTo>
                      <a:pt x="28506" y="25050"/>
                      <a:pt x="28496" y="24950"/>
                      <a:pt x="28476" y="24840"/>
                    </a:cubicBezTo>
                    <a:cubicBezTo>
                      <a:pt x="28476" y="24800"/>
                      <a:pt x="28466" y="24750"/>
                      <a:pt x="28466" y="24710"/>
                    </a:cubicBezTo>
                    <a:lnTo>
                      <a:pt x="28466" y="24560"/>
                    </a:lnTo>
                    <a:cubicBezTo>
                      <a:pt x="28456" y="24460"/>
                      <a:pt x="28456" y="24360"/>
                      <a:pt x="28446" y="24271"/>
                    </a:cubicBezTo>
                    <a:lnTo>
                      <a:pt x="28446" y="23971"/>
                    </a:lnTo>
                    <a:cubicBezTo>
                      <a:pt x="28446" y="23871"/>
                      <a:pt x="28446" y="23781"/>
                      <a:pt x="28456" y="23691"/>
                    </a:cubicBezTo>
                    <a:cubicBezTo>
                      <a:pt x="28456" y="23661"/>
                      <a:pt x="28466" y="23631"/>
                      <a:pt x="28466" y="23601"/>
                    </a:cubicBezTo>
                    <a:cubicBezTo>
                      <a:pt x="28466" y="23581"/>
                      <a:pt x="28476" y="23551"/>
                      <a:pt x="28486" y="23531"/>
                    </a:cubicBezTo>
                    <a:cubicBezTo>
                      <a:pt x="28496" y="23511"/>
                      <a:pt x="28516" y="23501"/>
                      <a:pt x="28526" y="23481"/>
                    </a:cubicBezTo>
                    <a:cubicBezTo>
                      <a:pt x="28536" y="23481"/>
                      <a:pt x="28556" y="23481"/>
                      <a:pt x="28566" y="23491"/>
                    </a:cubicBezTo>
                    <a:cubicBezTo>
                      <a:pt x="28606" y="23491"/>
                      <a:pt x="28656" y="23501"/>
                      <a:pt x="28696" y="23521"/>
                    </a:cubicBezTo>
                    <a:cubicBezTo>
                      <a:pt x="28726" y="23531"/>
                      <a:pt x="28756" y="23551"/>
                      <a:pt x="28786" y="23571"/>
                    </a:cubicBezTo>
                    <a:cubicBezTo>
                      <a:pt x="28806" y="23581"/>
                      <a:pt x="28826" y="23601"/>
                      <a:pt x="28846" y="23621"/>
                    </a:cubicBezTo>
                    <a:cubicBezTo>
                      <a:pt x="28866" y="23631"/>
                      <a:pt x="28886" y="23651"/>
                      <a:pt x="28916" y="23661"/>
                    </a:cubicBezTo>
                    <a:cubicBezTo>
                      <a:pt x="28936" y="23681"/>
                      <a:pt x="28956" y="23691"/>
                      <a:pt x="28976" y="23711"/>
                    </a:cubicBezTo>
                    <a:cubicBezTo>
                      <a:pt x="28986" y="23721"/>
                      <a:pt x="28996" y="23721"/>
                      <a:pt x="29006" y="23731"/>
                    </a:cubicBezTo>
                    <a:lnTo>
                      <a:pt x="29036" y="23761"/>
                    </a:lnTo>
                    <a:lnTo>
                      <a:pt x="29096" y="23821"/>
                    </a:lnTo>
                    <a:lnTo>
                      <a:pt x="29156" y="23911"/>
                    </a:lnTo>
                    <a:cubicBezTo>
                      <a:pt x="29185" y="23951"/>
                      <a:pt x="29205" y="23991"/>
                      <a:pt x="29225" y="24031"/>
                    </a:cubicBezTo>
                    <a:cubicBezTo>
                      <a:pt x="29236" y="24040"/>
                      <a:pt x="29245" y="24051"/>
                      <a:pt x="29256" y="24051"/>
                    </a:cubicBezTo>
                    <a:cubicBezTo>
                      <a:pt x="29265" y="24051"/>
                      <a:pt x="29265" y="24040"/>
                      <a:pt x="29276" y="24040"/>
                    </a:cubicBezTo>
                    <a:cubicBezTo>
                      <a:pt x="29285" y="24031"/>
                      <a:pt x="29296" y="24011"/>
                      <a:pt x="29285" y="24000"/>
                    </a:cubicBezTo>
                    <a:cubicBezTo>
                      <a:pt x="29256" y="23960"/>
                      <a:pt x="29236" y="23920"/>
                      <a:pt x="29216" y="23881"/>
                    </a:cubicBezTo>
                    <a:cubicBezTo>
                      <a:pt x="29205" y="23871"/>
                      <a:pt x="29196" y="23851"/>
                      <a:pt x="29185" y="23841"/>
                    </a:cubicBezTo>
                    <a:cubicBezTo>
                      <a:pt x="29176" y="23821"/>
                      <a:pt x="29156" y="23801"/>
                      <a:pt x="29146" y="23781"/>
                    </a:cubicBezTo>
                    <a:cubicBezTo>
                      <a:pt x="29116" y="23751"/>
                      <a:pt x="29096" y="23721"/>
                      <a:pt x="29066" y="23691"/>
                    </a:cubicBezTo>
                    <a:cubicBezTo>
                      <a:pt x="29046" y="23681"/>
                      <a:pt x="29036" y="23661"/>
                      <a:pt x="29016" y="23651"/>
                    </a:cubicBezTo>
                    <a:cubicBezTo>
                      <a:pt x="28996" y="23641"/>
                      <a:pt x="28986" y="23631"/>
                      <a:pt x="28966" y="23621"/>
                    </a:cubicBezTo>
                    <a:cubicBezTo>
                      <a:pt x="28926" y="23601"/>
                      <a:pt x="28896" y="23571"/>
                      <a:pt x="28866" y="23551"/>
                    </a:cubicBezTo>
                    <a:cubicBezTo>
                      <a:pt x="28836" y="23531"/>
                      <a:pt x="28806" y="23501"/>
                      <a:pt x="28776" y="23491"/>
                    </a:cubicBezTo>
                    <a:cubicBezTo>
                      <a:pt x="28736" y="23461"/>
                      <a:pt x="28706" y="23451"/>
                      <a:pt x="28666" y="23441"/>
                    </a:cubicBezTo>
                    <a:cubicBezTo>
                      <a:pt x="28646" y="23431"/>
                      <a:pt x="28626" y="23431"/>
                      <a:pt x="28606" y="23431"/>
                    </a:cubicBezTo>
                    <a:lnTo>
                      <a:pt x="28596" y="23431"/>
                    </a:lnTo>
                    <a:cubicBezTo>
                      <a:pt x="28626" y="23401"/>
                      <a:pt x="28656" y="23371"/>
                      <a:pt x="28686" y="23351"/>
                    </a:cubicBezTo>
                    <a:cubicBezTo>
                      <a:pt x="28756" y="23281"/>
                      <a:pt x="28836" y="23221"/>
                      <a:pt x="28906" y="23152"/>
                    </a:cubicBezTo>
                    <a:cubicBezTo>
                      <a:pt x="28986" y="23092"/>
                      <a:pt x="29056" y="23021"/>
                      <a:pt x="29126" y="22961"/>
                    </a:cubicBezTo>
                    <a:cubicBezTo>
                      <a:pt x="29196" y="22892"/>
                      <a:pt x="29276" y="22821"/>
                      <a:pt x="29345" y="22752"/>
                    </a:cubicBezTo>
                    <a:lnTo>
                      <a:pt x="29465" y="22632"/>
                    </a:lnTo>
                    <a:cubicBezTo>
                      <a:pt x="29496" y="22592"/>
                      <a:pt x="29536" y="22562"/>
                      <a:pt x="29565" y="22532"/>
                    </a:cubicBezTo>
                    <a:close/>
                    <a:moveTo>
                      <a:pt x="27319" y="14042"/>
                    </a:moveTo>
                    <a:cubicBezTo>
                      <a:pt x="27381" y="14042"/>
                      <a:pt x="27442" y="14047"/>
                      <a:pt x="27507" y="14059"/>
                    </a:cubicBezTo>
                    <a:lnTo>
                      <a:pt x="27537" y="14059"/>
                    </a:lnTo>
                    <a:cubicBezTo>
                      <a:pt x="27547" y="14059"/>
                      <a:pt x="27557" y="14069"/>
                      <a:pt x="27567" y="14069"/>
                    </a:cubicBezTo>
                    <a:cubicBezTo>
                      <a:pt x="27617" y="14089"/>
                      <a:pt x="27667" y="14119"/>
                      <a:pt x="27717" y="14139"/>
                    </a:cubicBezTo>
                    <a:cubicBezTo>
                      <a:pt x="27767" y="14169"/>
                      <a:pt x="27827" y="14199"/>
                      <a:pt x="27877" y="14248"/>
                    </a:cubicBezTo>
                    <a:cubicBezTo>
                      <a:pt x="27907" y="14268"/>
                      <a:pt x="27937" y="14299"/>
                      <a:pt x="27967" y="14339"/>
                    </a:cubicBezTo>
                    <a:cubicBezTo>
                      <a:pt x="27997" y="14368"/>
                      <a:pt x="28037" y="14399"/>
                      <a:pt x="28066" y="14428"/>
                    </a:cubicBezTo>
                    <a:cubicBezTo>
                      <a:pt x="28146" y="14499"/>
                      <a:pt x="28226" y="14548"/>
                      <a:pt x="28306" y="14608"/>
                    </a:cubicBezTo>
                    <a:cubicBezTo>
                      <a:pt x="28386" y="14659"/>
                      <a:pt x="28456" y="14708"/>
                      <a:pt x="28536" y="14758"/>
                    </a:cubicBezTo>
                    <a:cubicBezTo>
                      <a:pt x="28606" y="14818"/>
                      <a:pt x="28686" y="14868"/>
                      <a:pt x="28766" y="14918"/>
                    </a:cubicBezTo>
                    <a:cubicBezTo>
                      <a:pt x="28836" y="14968"/>
                      <a:pt x="28916" y="15008"/>
                      <a:pt x="28986" y="15058"/>
                    </a:cubicBezTo>
                    <a:cubicBezTo>
                      <a:pt x="29056" y="15108"/>
                      <a:pt x="29136" y="15158"/>
                      <a:pt x="29216" y="15208"/>
                    </a:cubicBezTo>
                    <a:cubicBezTo>
                      <a:pt x="29245" y="15238"/>
                      <a:pt x="29285" y="15258"/>
                      <a:pt x="29316" y="15288"/>
                    </a:cubicBezTo>
                    <a:cubicBezTo>
                      <a:pt x="29356" y="15308"/>
                      <a:pt x="29396" y="15338"/>
                      <a:pt x="29436" y="15358"/>
                    </a:cubicBezTo>
                    <a:cubicBezTo>
                      <a:pt x="29496" y="15408"/>
                      <a:pt x="29565" y="15447"/>
                      <a:pt x="29645" y="15487"/>
                    </a:cubicBezTo>
                    <a:cubicBezTo>
                      <a:pt x="29675" y="15507"/>
                      <a:pt x="29715" y="15527"/>
                      <a:pt x="29745" y="15547"/>
                    </a:cubicBezTo>
                    <a:cubicBezTo>
                      <a:pt x="29785" y="15567"/>
                      <a:pt x="29825" y="15587"/>
                      <a:pt x="29875" y="15618"/>
                    </a:cubicBezTo>
                    <a:cubicBezTo>
                      <a:pt x="29955" y="15658"/>
                      <a:pt x="30035" y="15707"/>
                      <a:pt x="30115" y="15758"/>
                    </a:cubicBezTo>
                    <a:cubicBezTo>
                      <a:pt x="30145" y="15778"/>
                      <a:pt x="30185" y="15807"/>
                      <a:pt x="30225" y="15827"/>
                    </a:cubicBezTo>
                    <a:cubicBezTo>
                      <a:pt x="30255" y="15858"/>
                      <a:pt x="30295" y="15878"/>
                      <a:pt x="30335" y="15907"/>
                    </a:cubicBezTo>
                    <a:cubicBezTo>
                      <a:pt x="30404" y="15957"/>
                      <a:pt x="30475" y="15997"/>
                      <a:pt x="30544" y="16047"/>
                    </a:cubicBezTo>
                    <a:lnTo>
                      <a:pt x="30815" y="16227"/>
                    </a:lnTo>
                    <a:cubicBezTo>
                      <a:pt x="30864" y="16257"/>
                      <a:pt x="30904" y="16287"/>
                      <a:pt x="30944" y="16307"/>
                    </a:cubicBezTo>
                    <a:lnTo>
                      <a:pt x="31124" y="16397"/>
                    </a:lnTo>
                    <a:lnTo>
                      <a:pt x="31134" y="16397"/>
                    </a:lnTo>
                    <a:cubicBezTo>
                      <a:pt x="31174" y="16427"/>
                      <a:pt x="31214" y="16457"/>
                      <a:pt x="31264" y="16477"/>
                    </a:cubicBezTo>
                    <a:cubicBezTo>
                      <a:pt x="31424" y="16587"/>
                      <a:pt x="31594" y="16697"/>
                      <a:pt x="31763" y="16797"/>
                    </a:cubicBezTo>
                    <a:cubicBezTo>
                      <a:pt x="31943" y="16897"/>
                      <a:pt x="32123" y="16997"/>
                      <a:pt x="32313" y="17097"/>
                    </a:cubicBezTo>
                    <a:cubicBezTo>
                      <a:pt x="32493" y="17196"/>
                      <a:pt x="32683" y="17306"/>
                      <a:pt x="32873" y="17406"/>
                    </a:cubicBezTo>
                    <a:cubicBezTo>
                      <a:pt x="33053" y="17506"/>
                      <a:pt x="33233" y="17606"/>
                      <a:pt x="33412" y="17696"/>
                    </a:cubicBezTo>
                    <a:cubicBezTo>
                      <a:pt x="33602" y="17786"/>
                      <a:pt x="33802" y="17885"/>
                      <a:pt x="33992" y="17976"/>
                    </a:cubicBezTo>
                    <a:cubicBezTo>
                      <a:pt x="34181" y="18065"/>
                      <a:pt x="34372" y="18165"/>
                      <a:pt x="34551" y="18265"/>
                    </a:cubicBezTo>
                    <a:lnTo>
                      <a:pt x="35091" y="18565"/>
                    </a:lnTo>
                    <a:cubicBezTo>
                      <a:pt x="35271" y="18655"/>
                      <a:pt x="35451" y="18735"/>
                      <a:pt x="35631" y="18825"/>
                    </a:cubicBezTo>
                    <a:cubicBezTo>
                      <a:pt x="35810" y="18925"/>
                      <a:pt x="35990" y="19035"/>
                      <a:pt x="36160" y="19144"/>
                    </a:cubicBezTo>
                    <a:cubicBezTo>
                      <a:pt x="36340" y="19255"/>
                      <a:pt x="36519" y="19355"/>
                      <a:pt x="36690" y="19464"/>
                    </a:cubicBezTo>
                    <a:cubicBezTo>
                      <a:pt x="36870" y="19584"/>
                      <a:pt x="37049" y="19704"/>
                      <a:pt x="37239" y="19804"/>
                    </a:cubicBezTo>
                    <a:cubicBezTo>
                      <a:pt x="37429" y="19914"/>
                      <a:pt x="37619" y="20014"/>
                      <a:pt x="37809" y="20124"/>
                    </a:cubicBezTo>
                    <a:cubicBezTo>
                      <a:pt x="37989" y="20224"/>
                      <a:pt x="38178" y="20314"/>
                      <a:pt x="38358" y="20414"/>
                    </a:cubicBezTo>
                    <a:lnTo>
                      <a:pt x="38928" y="20714"/>
                    </a:lnTo>
                    <a:cubicBezTo>
                      <a:pt x="39028" y="20773"/>
                      <a:pt x="39117" y="20823"/>
                      <a:pt x="39217" y="20873"/>
                    </a:cubicBezTo>
                    <a:cubicBezTo>
                      <a:pt x="39317" y="20923"/>
                      <a:pt x="39417" y="20973"/>
                      <a:pt x="39507" y="21023"/>
                    </a:cubicBezTo>
                    <a:cubicBezTo>
                      <a:pt x="39607" y="21073"/>
                      <a:pt x="39707" y="21123"/>
                      <a:pt x="39797" y="21173"/>
                    </a:cubicBezTo>
                    <a:cubicBezTo>
                      <a:pt x="39887" y="21223"/>
                      <a:pt x="39967" y="21273"/>
                      <a:pt x="40056" y="21323"/>
                    </a:cubicBezTo>
                    <a:cubicBezTo>
                      <a:pt x="40236" y="21433"/>
                      <a:pt x="40427" y="21533"/>
                      <a:pt x="40616" y="21633"/>
                    </a:cubicBezTo>
                    <a:cubicBezTo>
                      <a:pt x="40806" y="21733"/>
                      <a:pt x="40996" y="21842"/>
                      <a:pt x="41186" y="21942"/>
                    </a:cubicBezTo>
                    <a:cubicBezTo>
                      <a:pt x="41375" y="22042"/>
                      <a:pt x="41566" y="22152"/>
                      <a:pt x="41745" y="22252"/>
                    </a:cubicBezTo>
                    <a:cubicBezTo>
                      <a:pt x="41795" y="22282"/>
                      <a:pt x="41845" y="22302"/>
                      <a:pt x="41895" y="22332"/>
                    </a:cubicBezTo>
                    <a:cubicBezTo>
                      <a:pt x="41955" y="22362"/>
                      <a:pt x="42005" y="22392"/>
                      <a:pt x="42065" y="22422"/>
                    </a:cubicBezTo>
                    <a:cubicBezTo>
                      <a:pt x="42145" y="22462"/>
                      <a:pt x="42235" y="22502"/>
                      <a:pt x="42325" y="22542"/>
                    </a:cubicBezTo>
                    <a:cubicBezTo>
                      <a:pt x="42525" y="22632"/>
                      <a:pt x="42725" y="22721"/>
                      <a:pt x="42934" y="22812"/>
                    </a:cubicBezTo>
                    <a:cubicBezTo>
                      <a:pt x="43144" y="22901"/>
                      <a:pt x="43354" y="23001"/>
                      <a:pt x="43564" y="23081"/>
                    </a:cubicBezTo>
                    <a:cubicBezTo>
                      <a:pt x="43634" y="23112"/>
                      <a:pt x="43704" y="23141"/>
                      <a:pt x="43764" y="23171"/>
                    </a:cubicBezTo>
                    <a:cubicBezTo>
                      <a:pt x="43933" y="23241"/>
                      <a:pt x="44093" y="23311"/>
                      <a:pt x="44263" y="23381"/>
                    </a:cubicBezTo>
                    <a:cubicBezTo>
                      <a:pt x="44453" y="23471"/>
                      <a:pt x="44643" y="23551"/>
                      <a:pt x="44833" y="23631"/>
                    </a:cubicBezTo>
                    <a:cubicBezTo>
                      <a:pt x="44963" y="23681"/>
                      <a:pt x="45092" y="23741"/>
                      <a:pt x="45232" y="23791"/>
                    </a:cubicBezTo>
                    <a:cubicBezTo>
                      <a:pt x="45243" y="23801"/>
                      <a:pt x="45263" y="23811"/>
                      <a:pt x="45283" y="23821"/>
                    </a:cubicBezTo>
                    <a:cubicBezTo>
                      <a:pt x="45352" y="23861"/>
                      <a:pt x="45422" y="23891"/>
                      <a:pt x="45492" y="23931"/>
                    </a:cubicBezTo>
                    <a:lnTo>
                      <a:pt x="45672" y="24051"/>
                    </a:lnTo>
                    <a:cubicBezTo>
                      <a:pt x="45792" y="24131"/>
                      <a:pt x="45922" y="24200"/>
                      <a:pt x="46042" y="24280"/>
                    </a:cubicBezTo>
                    <a:cubicBezTo>
                      <a:pt x="46111" y="24311"/>
                      <a:pt x="46182" y="24351"/>
                      <a:pt x="46242" y="24390"/>
                    </a:cubicBezTo>
                    <a:cubicBezTo>
                      <a:pt x="46311" y="24420"/>
                      <a:pt x="46382" y="24450"/>
                      <a:pt x="46442" y="24480"/>
                    </a:cubicBezTo>
                    <a:cubicBezTo>
                      <a:pt x="46571" y="24540"/>
                      <a:pt x="46681" y="24600"/>
                      <a:pt x="46811" y="24650"/>
                    </a:cubicBezTo>
                    <a:cubicBezTo>
                      <a:pt x="46921" y="24700"/>
                      <a:pt x="47031" y="24740"/>
                      <a:pt x="47141" y="24790"/>
                    </a:cubicBezTo>
                    <a:cubicBezTo>
                      <a:pt x="47241" y="24830"/>
                      <a:pt x="47350" y="24870"/>
                      <a:pt x="47450" y="24910"/>
                    </a:cubicBezTo>
                    <a:cubicBezTo>
                      <a:pt x="47481" y="24920"/>
                      <a:pt x="47501" y="24930"/>
                      <a:pt x="47530" y="24950"/>
                    </a:cubicBezTo>
                    <a:cubicBezTo>
                      <a:pt x="47521" y="24960"/>
                      <a:pt x="47501" y="24960"/>
                      <a:pt x="47490" y="24970"/>
                    </a:cubicBezTo>
                    <a:cubicBezTo>
                      <a:pt x="47430" y="25010"/>
                      <a:pt x="47381" y="25050"/>
                      <a:pt x="47321" y="25080"/>
                    </a:cubicBezTo>
                    <a:cubicBezTo>
                      <a:pt x="47261" y="25130"/>
                      <a:pt x="47201" y="25170"/>
                      <a:pt x="47151" y="25210"/>
                    </a:cubicBezTo>
                    <a:cubicBezTo>
                      <a:pt x="47041" y="25299"/>
                      <a:pt x="46931" y="25379"/>
                      <a:pt x="46841" y="25479"/>
                    </a:cubicBezTo>
                    <a:cubicBezTo>
                      <a:pt x="46791" y="25530"/>
                      <a:pt x="46751" y="25590"/>
                      <a:pt x="46711" y="25639"/>
                    </a:cubicBezTo>
                    <a:cubicBezTo>
                      <a:pt x="46661" y="25699"/>
                      <a:pt x="46621" y="25749"/>
                      <a:pt x="46591" y="25799"/>
                    </a:cubicBezTo>
                    <a:cubicBezTo>
                      <a:pt x="46511" y="25909"/>
                      <a:pt x="46431" y="26019"/>
                      <a:pt x="46362" y="26139"/>
                    </a:cubicBezTo>
                    <a:cubicBezTo>
                      <a:pt x="46282" y="26259"/>
                      <a:pt x="46211" y="26378"/>
                      <a:pt x="46151" y="26509"/>
                    </a:cubicBezTo>
                    <a:cubicBezTo>
                      <a:pt x="46142" y="26538"/>
                      <a:pt x="46122" y="26578"/>
                      <a:pt x="46102" y="26618"/>
                    </a:cubicBezTo>
                    <a:cubicBezTo>
                      <a:pt x="46092" y="26649"/>
                      <a:pt x="46072" y="26689"/>
                      <a:pt x="46062" y="26729"/>
                    </a:cubicBezTo>
                    <a:cubicBezTo>
                      <a:pt x="46042" y="26789"/>
                      <a:pt x="46012" y="26848"/>
                      <a:pt x="46002" y="26908"/>
                    </a:cubicBezTo>
                    <a:cubicBezTo>
                      <a:pt x="45952" y="27038"/>
                      <a:pt x="45912" y="27168"/>
                      <a:pt x="45892" y="27308"/>
                    </a:cubicBezTo>
                    <a:cubicBezTo>
                      <a:pt x="45872" y="27448"/>
                      <a:pt x="45842" y="27597"/>
                      <a:pt x="45842" y="27757"/>
                    </a:cubicBezTo>
                    <a:cubicBezTo>
                      <a:pt x="45842" y="27848"/>
                      <a:pt x="45842" y="27937"/>
                      <a:pt x="45852" y="28027"/>
                    </a:cubicBezTo>
                    <a:cubicBezTo>
                      <a:pt x="45862" y="28107"/>
                      <a:pt x="45862" y="28187"/>
                      <a:pt x="45882" y="28267"/>
                    </a:cubicBezTo>
                    <a:cubicBezTo>
                      <a:pt x="45882" y="28307"/>
                      <a:pt x="45892" y="28357"/>
                      <a:pt x="45902" y="28397"/>
                    </a:cubicBezTo>
                    <a:cubicBezTo>
                      <a:pt x="45862" y="28367"/>
                      <a:pt x="45812" y="28337"/>
                      <a:pt x="45772" y="28307"/>
                    </a:cubicBezTo>
                    <a:cubicBezTo>
                      <a:pt x="45712" y="28257"/>
                      <a:pt x="45642" y="28197"/>
                      <a:pt x="45582" y="28137"/>
                    </a:cubicBezTo>
                    <a:cubicBezTo>
                      <a:pt x="45502" y="28067"/>
                      <a:pt x="45432" y="28008"/>
                      <a:pt x="45352" y="27937"/>
                    </a:cubicBezTo>
                    <a:cubicBezTo>
                      <a:pt x="45303" y="27897"/>
                      <a:pt x="45243" y="27848"/>
                      <a:pt x="45203" y="27797"/>
                    </a:cubicBezTo>
                    <a:lnTo>
                      <a:pt x="45203" y="27777"/>
                    </a:lnTo>
                    <a:cubicBezTo>
                      <a:pt x="45223" y="27728"/>
                      <a:pt x="45232" y="27688"/>
                      <a:pt x="45252" y="27637"/>
                    </a:cubicBezTo>
                    <a:cubicBezTo>
                      <a:pt x="45272" y="27588"/>
                      <a:pt x="45283" y="27528"/>
                      <a:pt x="45283" y="27468"/>
                    </a:cubicBezTo>
                    <a:cubicBezTo>
                      <a:pt x="45292" y="27428"/>
                      <a:pt x="45292" y="27388"/>
                      <a:pt x="45303" y="27348"/>
                    </a:cubicBezTo>
                    <a:cubicBezTo>
                      <a:pt x="45303" y="27308"/>
                      <a:pt x="45312" y="27258"/>
                      <a:pt x="45312" y="27218"/>
                    </a:cubicBezTo>
                    <a:lnTo>
                      <a:pt x="45312" y="27238"/>
                    </a:lnTo>
                    <a:cubicBezTo>
                      <a:pt x="45323" y="27178"/>
                      <a:pt x="45332" y="27128"/>
                      <a:pt x="45343" y="27078"/>
                    </a:cubicBezTo>
                    <a:cubicBezTo>
                      <a:pt x="45352" y="27018"/>
                      <a:pt x="45363" y="26968"/>
                      <a:pt x="45372" y="26908"/>
                    </a:cubicBezTo>
                    <a:cubicBezTo>
                      <a:pt x="45382" y="26848"/>
                      <a:pt x="45392" y="26778"/>
                      <a:pt x="45402" y="26718"/>
                    </a:cubicBezTo>
                    <a:cubicBezTo>
                      <a:pt x="45412" y="26669"/>
                      <a:pt x="45412" y="26609"/>
                      <a:pt x="45412" y="26558"/>
                    </a:cubicBezTo>
                    <a:cubicBezTo>
                      <a:pt x="45432" y="26478"/>
                      <a:pt x="45442" y="26398"/>
                      <a:pt x="45452" y="26318"/>
                    </a:cubicBezTo>
                    <a:cubicBezTo>
                      <a:pt x="45462" y="26249"/>
                      <a:pt x="45462" y="26179"/>
                      <a:pt x="45472" y="26109"/>
                    </a:cubicBezTo>
                    <a:cubicBezTo>
                      <a:pt x="45472" y="26059"/>
                      <a:pt x="45482" y="25999"/>
                      <a:pt x="45462" y="25939"/>
                    </a:cubicBezTo>
                    <a:cubicBezTo>
                      <a:pt x="45462" y="25919"/>
                      <a:pt x="45452" y="25899"/>
                      <a:pt x="45442" y="25879"/>
                    </a:cubicBezTo>
                    <a:lnTo>
                      <a:pt x="45442" y="25859"/>
                    </a:lnTo>
                    <a:cubicBezTo>
                      <a:pt x="45432" y="25849"/>
                      <a:pt x="45432" y="25829"/>
                      <a:pt x="45432" y="25809"/>
                    </a:cubicBezTo>
                    <a:cubicBezTo>
                      <a:pt x="45432" y="25799"/>
                      <a:pt x="45422" y="25779"/>
                      <a:pt x="45422" y="25759"/>
                    </a:cubicBezTo>
                    <a:cubicBezTo>
                      <a:pt x="45422" y="25749"/>
                      <a:pt x="45422" y="25729"/>
                      <a:pt x="45412" y="25719"/>
                    </a:cubicBezTo>
                    <a:cubicBezTo>
                      <a:pt x="45402" y="25689"/>
                      <a:pt x="45392" y="25669"/>
                      <a:pt x="45382" y="25649"/>
                    </a:cubicBezTo>
                    <a:cubicBezTo>
                      <a:pt x="45363" y="25629"/>
                      <a:pt x="45352" y="25609"/>
                      <a:pt x="45332" y="25590"/>
                    </a:cubicBezTo>
                    <a:cubicBezTo>
                      <a:pt x="45263" y="25530"/>
                      <a:pt x="45172" y="25479"/>
                      <a:pt x="45092" y="25430"/>
                    </a:cubicBezTo>
                    <a:cubicBezTo>
                      <a:pt x="45052" y="25410"/>
                      <a:pt x="45012" y="25379"/>
                      <a:pt x="44963" y="25359"/>
                    </a:cubicBezTo>
                    <a:cubicBezTo>
                      <a:pt x="44923" y="25330"/>
                      <a:pt x="44873" y="25299"/>
                      <a:pt x="44823" y="25279"/>
                    </a:cubicBezTo>
                    <a:cubicBezTo>
                      <a:pt x="44633" y="25170"/>
                      <a:pt x="44433" y="25080"/>
                      <a:pt x="44243" y="24990"/>
                    </a:cubicBezTo>
                    <a:cubicBezTo>
                      <a:pt x="44193" y="24970"/>
                      <a:pt x="44144" y="24940"/>
                      <a:pt x="44093" y="24910"/>
                    </a:cubicBezTo>
                    <a:cubicBezTo>
                      <a:pt x="44044" y="24890"/>
                      <a:pt x="43993" y="24860"/>
                      <a:pt x="43944" y="24830"/>
                    </a:cubicBezTo>
                    <a:cubicBezTo>
                      <a:pt x="43893" y="24800"/>
                      <a:pt x="43844" y="24780"/>
                      <a:pt x="43793" y="24750"/>
                    </a:cubicBezTo>
                    <a:cubicBezTo>
                      <a:pt x="43753" y="24720"/>
                      <a:pt x="43704" y="24680"/>
                      <a:pt x="43664" y="24650"/>
                    </a:cubicBezTo>
                    <a:cubicBezTo>
                      <a:pt x="43614" y="24620"/>
                      <a:pt x="43574" y="24590"/>
                      <a:pt x="43534" y="24560"/>
                    </a:cubicBezTo>
                    <a:cubicBezTo>
                      <a:pt x="43474" y="24530"/>
                      <a:pt x="43424" y="24500"/>
                      <a:pt x="43374" y="24470"/>
                    </a:cubicBezTo>
                    <a:lnTo>
                      <a:pt x="43224" y="24380"/>
                    </a:lnTo>
                    <a:cubicBezTo>
                      <a:pt x="43164" y="24340"/>
                      <a:pt x="43114" y="24311"/>
                      <a:pt x="43054" y="24280"/>
                    </a:cubicBezTo>
                    <a:cubicBezTo>
                      <a:pt x="42945" y="24231"/>
                      <a:pt x="42834" y="24171"/>
                      <a:pt x="42725" y="24111"/>
                    </a:cubicBezTo>
                    <a:cubicBezTo>
                      <a:pt x="42614" y="24051"/>
                      <a:pt x="42505" y="24000"/>
                      <a:pt x="42395" y="23940"/>
                    </a:cubicBezTo>
                    <a:cubicBezTo>
                      <a:pt x="42285" y="23891"/>
                      <a:pt x="42175" y="23831"/>
                      <a:pt x="42065" y="23771"/>
                    </a:cubicBezTo>
                    <a:cubicBezTo>
                      <a:pt x="41965" y="23721"/>
                      <a:pt x="41855" y="23671"/>
                      <a:pt x="41755" y="23621"/>
                    </a:cubicBezTo>
                    <a:cubicBezTo>
                      <a:pt x="41646" y="23561"/>
                      <a:pt x="41546" y="23501"/>
                      <a:pt x="41435" y="23431"/>
                    </a:cubicBezTo>
                    <a:cubicBezTo>
                      <a:pt x="41335" y="23371"/>
                      <a:pt x="41226" y="23301"/>
                      <a:pt x="41116" y="23231"/>
                    </a:cubicBezTo>
                    <a:lnTo>
                      <a:pt x="40816" y="23052"/>
                    </a:lnTo>
                    <a:cubicBezTo>
                      <a:pt x="40716" y="22992"/>
                      <a:pt x="40606" y="22932"/>
                      <a:pt x="40507" y="22881"/>
                    </a:cubicBezTo>
                    <a:lnTo>
                      <a:pt x="40207" y="22732"/>
                    </a:lnTo>
                    <a:cubicBezTo>
                      <a:pt x="40096" y="22682"/>
                      <a:pt x="39987" y="22632"/>
                      <a:pt x="39877" y="22592"/>
                    </a:cubicBezTo>
                    <a:cubicBezTo>
                      <a:pt x="39767" y="22542"/>
                      <a:pt x="39657" y="22482"/>
                      <a:pt x="39537" y="22442"/>
                    </a:cubicBezTo>
                    <a:cubicBezTo>
                      <a:pt x="39417" y="22402"/>
                      <a:pt x="39288" y="22372"/>
                      <a:pt x="39148" y="22372"/>
                    </a:cubicBezTo>
                    <a:lnTo>
                      <a:pt x="39077" y="22372"/>
                    </a:lnTo>
                    <a:cubicBezTo>
                      <a:pt x="39048" y="22382"/>
                      <a:pt x="39028" y="22392"/>
                      <a:pt x="39008" y="22412"/>
                    </a:cubicBezTo>
                    <a:cubicBezTo>
                      <a:pt x="38957" y="22432"/>
                      <a:pt x="38908" y="22462"/>
                      <a:pt x="38857" y="22482"/>
                    </a:cubicBezTo>
                    <a:lnTo>
                      <a:pt x="38528" y="22632"/>
                    </a:lnTo>
                    <a:cubicBezTo>
                      <a:pt x="38418" y="22682"/>
                      <a:pt x="38318" y="22741"/>
                      <a:pt x="38218" y="22801"/>
                    </a:cubicBezTo>
                    <a:cubicBezTo>
                      <a:pt x="38109" y="22852"/>
                      <a:pt x="37998" y="22901"/>
                      <a:pt x="37898" y="22961"/>
                    </a:cubicBezTo>
                    <a:cubicBezTo>
                      <a:pt x="37838" y="22992"/>
                      <a:pt x="37789" y="23021"/>
                      <a:pt x="37738" y="23052"/>
                    </a:cubicBezTo>
                    <a:lnTo>
                      <a:pt x="37619" y="23112"/>
                    </a:lnTo>
                    <a:cubicBezTo>
                      <a:pt x="37609" y="23061"/>
                      <a:pt x="37599" y="23012"/>
                      <a:pt x="37549" y="22981"/>
                    </a:cubicBezTo>
                    <a:cubicBezTo>
                      <a:pt x="37529" y="22961"/>
                      <a:pt x="37509" y="22941"/>
                      <a:pt x="37479" y="22932"/>
                    </a:cubicBezTo>
                    <a:cubicBezTo>
                      <a:pt x="37449" y="22912"/>
                      <a:pt x="37409" y="22892"/>
                      <a:pt x="37379" y="22872"/>
                    </a:cubicBezTo>
                    <a:cubicBezTo>
                      <a:pt x="37289" y="22812"/>
                      <a:pt x="37199" y="22761"/>
                      <a:pt x="37099" y="22721"/>
                    </a:cubicBezTo>
                    <a:cubicBezTo>
                      <a:pt x="36989" y="22662"/>
                      <a:pt x="36879" y="22622"/>
                      <a:pt x="36770" y="22562"/>
                    </a:cubicBezTo>
                    <a:cubicBezTo>
                      <a:pt x="36650" y="22502"/>
                      <a:pt x="36539" y="22442"/>
                      <a:pt x="36420" y="22372"/>
                    </a:cubicBezTo>
                    <a:cubicBezTo>
                      <a:pt x="36320" y="22312"/>
                      <a:pt x="36210" y="22252"/>
                      <a:pt x="36100" y="22202"/>
                    </a:cubicBezTo>
                    <a:lnTo>
                      <a:pt x="35920" y="22112"/>
                    </a:lnTo>
                    <a:cubicBezTo>
                      <a:pt x="35860" y="22082"/>
                      <a:pt x="35810" y="22042"/>
                      <a:pt x="35750" y="22012"/>
                    </a:cubicBezTo>
                    <a:cubicBezTo>
                      <a:pt x="35640" y="21953"/>
                      <a:pt x="35520" y="21893"/>
                      <a:pt x="35400" y="21833"/>
                    </a:cubicBezTo>
                    <a:cubicBezTo>
                      <a:pt x="35280" y="21773"/>
                      <a:pt x="35171" y="21702"/>
                      <a:pt x="35051" y="21642"/>
                    </a:cubicBezTo>
                    <a:cubicBezTo>
                      <a:pt x="34931" y="21582"/>
                      <a:pt x="34811" y="21533"/>
                      <a:pt x="34691" y="21463"/>
                    </a:cubicBezTo>
                    <a:cubicBezTo>
                      <a:pt x="34571" y="21403"/>
                      <a:pt x="34461" y="21333"/>
                      <a:pt x="34341" y="21273"/>
                    </a:cubicBezTo>
                    <a:cubicBezTo>
                      <a:pt x="34101" y="21143"/>
                      <a:pt x="33862" y="21023"/>
                      <a:pt x="33642" y="20873"/>
                    </a:cubicBezTo>
                    <a:cubicBezTo>
                      <a:pt x="33512" y="20793"/>
                      <a:pt x="33392" y="20714"/>
                      <a:pt x="33262" y="20634"/>
                    </a:cubicBezTo>
                    <a:cubicBezTo>
                      <a:pt x="33142" y="20554"/>
                      <a:pt x="33022" y="20474"/>
                      <a:pt x="32902" y="20383"/>
                    </a:cubicBezTo>
                    <a:cubicBezTo>
                      <a:pt x="32842" y="20343"/>
                      <a:pt x="32783" y="20294"/>
                      <a:pt x="32713" y="20244"/>
                    </a:cubicBezTo>
                    <a:cubicBezTo>
                      <a:pt x="32693" y="20234"/>
                      <a:pt x="32673" y="20214"/>
                      <a:pt x="32653" y="20204"/>
                    </a:cubicBezTo>
                    <a:cubicBezTo>
                      <a:pt x="32653" y="20194"/>
                      <a:pt x="32643" y="20174"/>
                      <a:pt x="32643" y="20164"/>
                    </a:cubicBezTo>
                    <a:lnTo>
                      <a:pt x="32613" y="20044"/>
                    </a:lnTo>
                    <a:cubicBezTo>
                      <a:pt x="32603" y="19994"/>
                      <a:pt x="32583" y="19944"/>
                      <a:pt x="32563" y="19894"/>
                    </a:cubicBezTo>
                    <a:lnTo>
                      <a:pt x="32503" y="19774"/>
                    </a:lnTo>
                    <a:cubicBezTo>
                      <a:pt x="32493" y="19754"/>
                      <a:pt x="32493" y="19724"/>
                      <a:pt x="32483" y="19704"/>
                    </a:cubicBezTo>
                    <a:lnTo>
                      <a:pt x="32483" y="19614"/>
                    </a:lnTo>
                    <a:cubicBezTo>
                      <a:pt x="32473" y="19584"/>
                      <a:pt x="32473" y="19544"/>
                      <a:pt x="32473" y="19515"/>
                    </a:cubicBezTo>
                    <a:cubicBezTo>
                      <a:pt x="32463" y="19484"/>
                      <a:pt x="32463" y="19455"/>
                      <a:pt x="32453" y="19424"/>
                    </a:cubicBezTo>
                    <a:cubicBezTo>
                      <a:pt x="32443" y="19404"/>
                      <a:pt x="32443" y="19375"/>
                      <a:pt x="32433" y="19355"/>
                    </a:cubicBezTo>
                    <a:cubicBezTo>
                      <a:pt x="32413" y="19304"/>
                      <a:pt x="32403" y="19264"/>
                      <a:pt x="32383" y="19224"/>
                    </a:cubicBezTo>
                    <a:cubicBezTo>
                      <a:pt x="32363" y="19175"/>
                      <a:pt x="32343" y="19135"/>
                      <a:pt x="32323" y="19095"/>
                    </a:cubicBezTo>
                    <a:cubicBezTo>
                      <a:pt x="32303" y="19055"/>
                      <a:pt x="32273" y="19015"/>
                      <a:pt x="32243" y="18975"/>
                    </a:cubicBezTo>
                    <a:cubicBezTo>
                      <a:pt x="32213" y="18935"/>
                      <a:pt x="32183" y="18905"/>
                      <a:pt x="32153" y="18875"/>
                    </a:cubicBezTo>
                    <a:cubicBezTo>
                      <a:pt x="32113" y="18835"/>
                      <a:pt x="32074" y="18805"/>
                      <a:pt x="32023" y="18765"/>
                    </a:cubicBezTo>
                    <a:cubicBezTo>
                      <a:pt x="31994" y="18745"/>
                      <a:pt x="31954" y="18715"/>
                      <a:pt x="31914" y="18695"/>
                    </a:cubicBezTo>
                    <a:lnTo>
                      <a:pt x="31794" y="18635"/>
                    </a:lnTo>
                    <a:cubicBezTo>
                      <a:pt x="31743" y="18605"/>
                      <a:pt x="31694" y="18575"/>
                      <a:pt x="31643" y="18555"/>
                    </a:cubicBezTo>
                    <a:cubicBezTo>
                      <a:pt x="31603" y="18545"/>
                      <a:pt x="31574" y="18525"/>
                      <a:pt x="31534" y="18515"/>
                    </a:cubicBezTo>
                    <a:cubicBezTo>
                      <a:pt x="31454" y="18485"/>
                      <a:pt x="31384" y="18455"/>
                      <a:pt x="31294" y="18445"/>
                    </a:cubicBezTo>
                    <a:cubicBezTo>
                      <a:pt x="31254" y="18435"/>
                      <a:pt x="31214" y="18425"/>
                      <a:pt x="31174" y="18425"/>
                    </a:cubicBezTo>
                    <a:cubicBezTo>
                      <a:pt x="31134" y="18415"/>
                      <a:pt x="31104" y="18415"/>
                      <a:pt x="31074" y="18415"/>
                    </a:cubicBezTo>
                    <a:lnTo>
                      <a:pt x="31064" y="18415"/>
                    </a:lnTo>
                    <a:cubicBezTo>
                      <a:pt x="30974" y="18415"/>
                      <a:pt x="30894" y="18445"/>
                      <a:pt x="30815" y="18465"/>
                    </a:cubicBezTo>
                    <a:cubicBezTo>
                      <a:pt x="30764" y="18485"/>
                      <a:pt x="30715" y="18505"/>
                      <a:pt x="30664" y="18535"/>
                    </a:cubicBezTo>
                    <a:cubicBezTo>
                      <a:pt x="30624" y="18555"/>
                      <a:pt x="30595" y="18575"/>
                      <a:pt x="30564" y="18595"/>
                    </a:cubicBezTo>
                    <a:cubicBezTo>
                      <a:pt x="30535" y="18615"/>
                      <a:pt x="30504" y="18635"/>
                      <a:pt x="30484" y="18665"/>
                    </a:cubicBezTo>
                    <a:lnTo>
                      <a:pt x="30475" y="18655"/>
                    </a:lnTo>
                    <a:cubicBezTo>
                      <a:pt x="30435" y="18635"/>
                      <a:pt x="30404" y="18615"/>
                      <a:pt x="30375" y="18595"/>
                    </a:cubicBezTo>
                    <a:cubicBezTo>
                      <a:pt x="30345" y="18585"/>
                      <a:pt x="30325" y="18575"/>
                      <a:pt x="30305" y="18555"/>
                    </a:cubicBezTo>
                    <a:cubicBezTo>
                      <a:pt x="30285" y="18545"/>
                      <a:pt x="30255" y="18535"/>
                      <a:pt x="30235" y="18525"/>
                    </a:cubicBezTo>
                    <a:lnTo>
                      <a:pt x="30115" y="18435"/>
                    </a:lnTo>
                    <a:cubicBezTo>
                      <a:pt x="30075" y="18415"/>
                      <a:pt x="30035" y="18385"/>
                      <a:pt x="29995" y="18365"/>
                    </a:cubicBezTo>
                    <a:cubicBezTo>
                      <a:pt x="29955" y="18335"/>
                      <a:pt x="29915" y="18305"/>
                      <a:pt x="29875" y="18285"/>
                    </a:cubicBezTo>
                    <a:cubicBezTo>
                      <a:pt x="29835" y="18256"/>
                      <a:pt x="29795" y="18225"/>
                      <a:pt x="29755" y="18205"/>
                    </a:cubicBezTo>
                    <a:lnTo>
                      <a:pt x="29485" y="18025"/>
                    </a:lnTo>
                    <a:cubicBezTo>
                      <a:pt x="29396" y="17965"/>
                      <a:pt x="29316" y="17916"/>
                      <a:pt x="29216" y="17856"/>
                    </a:cubicBezTo>
                    <a:lnTo>
                      <a:pt x="28946" y="17706"/>
                    </a:lnTo>
                    <a:cubicBezTo>
                      <a:pt x="28856" y="17646"/>
                      <a:pt x="28756" y="17596"/>
                      <a:pt x="28666" y="17536"/>
                    </a:cubicBezTo>
                    <a:cubicBezTo>
                      <a:pt x="28576" y="17476"/>
                      <a:pt x="28486" y="17416"/>
                      <a:pt x="28386" y="17366"/>
                    </a:cubicBezTo>
                    <a:cubicBezTo>
                      <a:pt x="28286" y="17316"/>
                      <a:pt x="28186" y="17266"/>
                      <a:pt x="28086" y="17226"/>
                    </a:cubicBezTo>
                    <a:cubicBezTo>
                      <a:pt x="27986" y="17176"/>
                      <a:pt x="27887" y="17117"/>
                      <a:pt x="27787" y="17066"/>
                    </a:cubicBezTo>
                    <a:cubicBezTo>
                      <a:pt x="27677" y="17006"/>
                      <a:pt x="27567" y="16946"/>
                      <a:pt x="27457" y="16897"/>
                    </a:cubicBezTo>
                    <a:cubicBezTo>
                      <a:pt x="27457" y="16886"/>
                      <a:pt x="27457" y="16877"/>
                      <a:pt x="27447" y="16866"/>
                    </a:cubicBezTo>
                    <a:cubicBezTo>
                      <a:pt x="27447" y="16846"/>
                      <a:pt x="27437" y="16817"/>
                      <a:pt x="27417" y="16797"/>
                    </a:cubicBezTo>
                    <a:cubicBezTo>
                      <a:pt x="27417" y="16797"/>
                      <a:pt x="27417" y="16786"/>
                      <a:pt x="27407" y="16777"/>
                    </a:cubicBezTo>
                    <a:cubicBezTo>
                      <a:pt x="27397" y="16757"/>
                      <a:pt x="27377" y="16726"/>
                      <a:pt x="27357" y="16706"/>
                    </a:cubicBezTo>
                    <a:cubicBezTo>
                      <a:pt x="27327" y="16666"/>
                      <a:pt x="27277" y="16637"/>
                      <a:pt x="27238" y="16607"/>
                    </a:cubicBezTo>
                    <a:lnTo>
                      <a:pt x="27178" y="16577"/>
                    </a:lnTo>
                    <a:cubicBezTo>
                      <a:pt x="27127" y="16557"/>
                      <a:pt x="27098" y="16547"/>
                      <a:pt x="27047" y="16527"/>
                    </a:cubicBezTo>
                    <a:cubicBezTo>
                      <a:pt x="26998" y="16517"/>
                      <a:pt x="26947" y="16507"/>
                      <a:pt x="26907" y="16487"/>
                    </a:cubicBezTo>
                    <a:cubicBezTo>
                      <a:pt x="26867" y="16477"/>
                      <a:pt x="26838" y="16467"/>
                      <a:pt x="26798" y="16447"/>
                    </a:cubicBezTo>
                    <a:cubicBezTo>
                      <a:pt x="26728" y="16417"/>
                      <a:pt x="26658" y="16387"/>
                      <a:pt x="26598" y="16347"/>
                    </a:cubicBezTo>
                    <a:cubicBezTo>
                      <a:pt x="26558" y="16317"/>
                      <a:pt x="26528" y="16287"/>
                      <a:pt x="26498" y="16257"/>
                    </a:cubicBezTo>
                    <a:cubicBezTo>
                      <a:pt x="26448" y="16217"/>
                      <a:pt x="26418" y="16177"/>
                      <a:pt x="26378" y="16137"/>
                    </a:cubicBezTo>
                    <a:cubicBezTo>
                      <a:pt x="26358" y="16107"/>
                      <a:pt x="26338" y="16067"/>
                      <a:pt x="26318" y="16027"/>
                    </a:cubicBezTo>
                    <a:cubicBezTo>
                      <a:pt x="26298" y="15987"/>
                      <a:pt x="26288" y="15947"/>
                      <a:pt x="26268" y="15907"/>
                    </a:cubicBezTo>
                    <a:cubicBezTo>
                      <a:pt x="26248" y="15858"/>
                      <a:pt x="26228" y="15807"/>
                      <a:pt x="26218" y="15758"/>
                    </a:cubicBezTo>
                    <a:cubicBezTo>
                      <a:pt x="26188" y="15658"/>
                      <a:pt x="26158" y="15558"/>
                      <a:pt x="26138" y="15447"/>
                    </a:cubicBezTo>
                    <a:cubicBezTo>
                      <a:pt x="26138" y="15408"/>
                      <a:pt x="26128" y="15368"/>
                      <a:pt x="26128" y="15328"/>
                    </a:cubicBezTo>
                    <a:cubicBezTo>
                      <a:pt x="26138" y="15288"/>
                      <a:pt x="26138" y="15248"/>
                      <a:pt x="26138" y="15198"/>
                    </a:cubicBezTo>
                    <a:cubicBezTo>
                      <a:pt x="26148" y="15138"/>
                      <a:pt x="26168" y="15078"/>
                      <a:pt x="26178" y="15008"/>
                    </a:cubicBezTo>
                    <a:cubicBezTo>
                      <a:pt x="26198" y="14948"/>
                      <a:pt x="26218" y="14878"/>
                      <a:pt x="26248" y="14818"/>
                    </a:cubicBezTo>
                    <a:cubicBezTo>
                      <a:pt x="26308" y="14679"/>
                      <a:pt x="26388" y="14548"/>
                      <a:pt x="26478" y="14419"/>
                    </a:cubicBezTo>
                    <a:lnTo>
                      <a:pt x="26538" y="14359"/>
                    </a:lnTo>
                    <a:lnTo>
                      <a:pt x="26598" y="14299"/>
                    </a:lnTo>
                    <a:cubicBezTo>
                      <a:pt x="26688" y="14239"/>
                      <a:pt x="26787" y="14189"/>
                      <a:pt x="26878" y="14139"/>
                    </a:cubicBezTo>
                    <a:cubicBezTo>
                      <a:pt x="26927" y="14119"/>
                      <a:pt x="26967" y="14109"/>
                      <a:pt x="27018" y="14089"/>
                    </a:cubicBezTo>
                    <a:cubicBezTo>
                      <a:pt x="27078" y="14079"/>
                      <a:pt x="27127" y="14059"/>
                      <a:pt x="27187" y="14049"/>
                    </a:cubicBezTo>
                    <a:cubicBezTo>
                      <a:pt x="27232" y="14045"/>
                      <a:pt x="27276" y="14042"/>
                      <a:pt x="27319" y="14042"/>
                    </a:cubicBezTo>
                    <a:close/>
                    <a:moveTo>
                      <a:pt x="27147" y="23181"/>
                    </a:moveTo>
                    <a:cubicBezTo>
                      <a:pt x="27178" y="23181"/>
                      <a:pt x="27198" y="23191"/>
                      <a:pt x="27227" y="23201"/>
                    </a:cubicBezTo>
                    <a:cubicBezTo>
                      <a:pt x="27267" y="23211"/>
                      <a:pt x="27307" y="23211"/>
                      <a:pt x="27347" y="23221"/>
                    </a:cubicBezTo>
                    <a:cubicBezTo>
                      <a:pt x="27437" y="23241"/>
                      <a:pt x="27517" y="23271"/>
                      <a:pt x="27597" y="23301"/>
                    </a:cubicBezTo>
                    <a:cubicBezTo>
                      <a:pt x="27647" y="23321"/>
                      <a:pt x="27697" y="23341"/>
                      <a:pt x="27747" y="23371"/>
                    </a:cubicBezTo>
                    <a:cubicBezTo>
                      <a:pt x="27767" y="23381"/>
                      <a:pt x="27787" y="23391"/>
                      <a:pt x="27817" y="23401"/>
                    </a:cubicBezTo>
                    <a:cubicBezTo>
                      <a:pt x="27837" y="23411"/>
                      <a:pt x="27857" y="23421"/>
                      <a:pt x="27877" y="23441"/>
                    </a:cubicBezTo>
                    <a:cubicBezTo>
                      <a:pt x="27967" y="23491"/>
                      <a:pt x="28066" y="23531"/>
                      <a:pt x="28146" y="23591"/>
                    </a:cubicBezTo>
                    <a:cubicBezTo>
                      <a:pt x="28166" y="23611"/>
                      <a:pt x="28197" y="23631"/>
                      <a:pt x="28217" y="23651"/>
                    </a:cubicBezTo>
                    <a:lnTo>
                      <a:pt x="28277" y="23681"/>
                    </a:lnTo>
                    <a:lnTo>
                      <a:pt x="28286" y="23681"/>
                    </a:lnTo>
                    <a:cubicBezTo>
                      <a:pt x="28297" y="23771"/>
                      <a:pt x="28306" y="23871"/>
                      <a:pt x="28306" y="23960"/>
                    </a:cubicBezTo>
                    <a:cubicBezTo>
                      <a:pt x="28317" y="24060"/>
                      <a:pt x="28326" y="24160"/>
                      <a:pt x="28337" y="24251"/>
                    </a:cubicBezTo>
                    <a:cubicBezTo>
                      <a:pt x="28337" y="24351"/>
                      <a:pt x="28346" y="24440"/>
                      <a:pt x="28357" y="24540"/>
                    </a:cubicBezTo>
                    <a:cubicBezTo>
                      <a:pt x="28366" y="24640"/>
                      <a:pt x="28366" y="24740"/>
                      <a:pt x="28377" y="24840"/>
                    </a:cubicBezTo>
                    <a:cubicBezTo>
                      <a:pt x="28386" y="24930"/>
                      <a:pt x="28406" y="25030"/>
                      <a:pt x="28417" y="25130"/>
                    </a:cubicBezTo>
                    <a:cubicBezTo>
                      <a:pt x="28417" y="25219"/>
                      <a:pt x="28417" y="25319"/>
                      <a:pt x="28426" y="25410"/>
                    </a:cubicBezTo>
                    <a:cubicBezTo>
                      <a:pt x="28426" y="25530"/>
                      <a:pt x="28446" y="25639"/>
                      <a:pt x="28466" y="25759"/>
                    </a:cubicBezTo>
                    <a:cubicBezTo>
                      <a:pt x="28476" y="25879"/>
                      <a:pt x="28496" y="26009"/>
                      <a:pt x="28506" y="26129"/>
                    </a:cubicBezTo>
                    <a:cubicBezTo>
                      <a:pt x="28516" y="26189"/>
                      <a:pt x="28526" y="26239"/>
                      <a:pt x="28536" y="26299"/>
                    </a:cubicBezTo>
                    <a:cubicBezTo>
                      <a:pt x="28546" y="26358"/>
                      <a:pt x="28556" y="26418"/>
                      <a:pt x="28566" y="26469"/>
                    </a:cubicBezTo>
                    <a:cubicBezTo>
                      <a:pt x="28576" y="26569"/>
                      <a:pt x="28586" y="26669"/>
                      <a:pt x="28606" y="26769"/>
                    </a:cubicBezTo>
                    <a:cubicBezTo>
                      <a:pt x="28616" y="26868"/>
                      <a:pt x="28646" y="26958"/>
                      <a:pt x="28666" y="27048"/>
                    </a:cubicBezTo>
                    <a:cubicBezTo>
                      <a:pt x="28686" y="27138"/>
                      <a:pt x="28706" y="27228"/>
                      <a:pt x="28736" y="27318"/>
                    </a:cubicBezTo>
                    <a:cubicBezTo>
                      <a:pt x="28756" y="27408"/>
                      <a:pt x="28796" y="27488"/>
                      <a:pt x="28826" y="27568"/>
                    </a:cubicBezTo>
                    <a:cubicBezTo>
                      <a:pt x="28846" y="27628"/>
                      <a:pt x="28856" y="27688"/>
                      <a:pt x="28876" y="27737"/>
                    </a:cubicBezTo>
                    <a:cubicBezTo>
                      <a:pt x="28886" y="27797"/>
                      <a:pt x="28916" y="27857"/>
                      <a:pt x="28936" y="27908"/>
                    </a:cubicBezTo>
                    <a:cubicBezTo>
                      <a:pt x="28936" y="27917"/>
                      <a:pt x="28946" y="27928"/>
                      <a:pt x="28946" y="27937"/>
                    </a:cubicBezTo>
                    <a:cubicBezTo>
                      <a:pt x="28936" y="27948"/>
                      <a:pt x="28916" y="27957"/>
                      <a:pt x="28906" y="27968"/>
                    </a:cubicBezTo>
                    <a:lnTo>
                      <a:pt x="28816" y="28027"/>
                    </a:lnTo>
                    <a:cubicBezTo>
                      <a:pt x="28746" y="28067"/>
                      <a:pt x="28686" y="28107"/>
                      <a:pt x="28616" y="28147"/>
                    </a:cubicBezTo>
                    <a:cubicBezTo>
                      <a:pt x="28556" y="28187"/>
                      <a:pt x="28496" y="28237"/>
                      <a:pt x="28426" y="28277"/>
                    </a:cubicBezTo>
                    <a:cubicBezTo>
                      <a:pt x="28366" y="28317"/>
                      <a:pt x="28297" y="28357"/>
                      <a:pt x="28226" y="28407"/>
                    </a:cubicBezTo>
                    <a:cubicBezTo>
                      <a:pt x="28166" y="28447"/>
                      <a:pt x="28097" y="28497"/>
                      <a:pt x="28037" y="28537"/>
                    </a:cubicBezTo>
                    <a:cubicBezTo>
                      <a:pt x="27997" y="28557"/>
                      <a:pt x="27947" y="28587"/>
                      <a:pt x="27907" y="28607"/>
                    </a:cubicBezTo>
                    <a:cubicBezTo>
                      <a:pt x="27907" y="28547"/>
                      <a:pt x="27897" y="28477"/>
                      <a:pt x="27897" y="28417"/>
                    </a:cubicBezTo>
                    <a:cubicBezTo>
                      <a:pt x="27887" y="28327"/>
                      <a:pt x="27877" y="28237"/>
                      <a:pt x="27857" y="28147"/>
                    </a:cubicBezTo>
                    <a:cubicBezTo>
                      <a:pt x="27837" y="27957"/>
                      <a:pt x="27817" y="27757"/>
                      <a:pt x="27767" y="27568"/>
                    </a:cubicBezTo>
                    <a:lnTo>
                      <a:pt x="27707" y="27298"/>
                    </a:lnTo>
                    <a:cubicBezTo>
                      <a:pt x="27697" y="27208"/>
                      <a:pt x="27667" y="27118"/>
                      <a:pt x="27657" y="27018"/>
                    </a:cubicBezTo>
                    <a:cubicBezTo>
                      <a:pt x="27647" y="26938"/>
                      <a:pt x="27637" y="26848"/>
                      <a:pt x="27627" y="26758"/>
                    </a:cubicBezTo>
                    <a:cubicBezTo>
                      <a:pt x="27617" y="26698"/>
                      <a:pt x="27607" y="26649"/>
                      <a:pt x="27597" y="26589"/>
                    </a:cubicBezTo>
                    <a:cubicBezTo>
                      <a:pt x="27597" y="26538"/>
                      <a:pt x="27587" y="26489"/>
                      <a:pt x="27577" y="26438"/>
                    </a:cubicBezTo>
                    <a:cubicBezTo>
                      <a:pt x="27557" y="26338"/>
                      <a:pt x="27547" y="26239"/>
                      <a:pt x="27527" y="26139"/>
                    </a:cubicBezTo>
                    <a:cubicBezTo>
                      <a:pt x="27507" y="26049"/>
                      <a:pt x="27477" y="25949"/>
                      <a:pt x="27457" y="25859"/>
                    </a:cubicBezTo>
                    <a:cubicBezTo>
                      <a:pt x="27437" y="25749"/>
                      <a:pt x="27407" y="25649"/>
                      <a:pt x="27387" y="25539"/>
                    </a:cubicBezTo>
                    <a:cubicBezTo>
                      <a:pt x="27377" y="25530"/>
                      <a:pt x="27377" y="25519"/>
                      <a:pt x="27367" y="25499"/>
                    </a:cubicBezTo>
                    <a:cubicBezTo>
                      <a:pt x="27357" y="25359"/>
                      <a:pt x="27347" y="25219"/>
                      <a:pt x="27327" y="25080"/>
                    </a:cubicBezTo>
                    <a:cubicBezTo>
                      <a:pt x="27317" y="24980"/>
                      <a:pt x="27297" y="24880"/>
                      <a:pt x="27297" y="24770"/>
                    </a:cubicBezTo>
                    <a:cubicBezTo>
                      <a:pt x="27287" y="24670"/>
                      <a:pt x="27277" y="24570"/>
                      <a:pt x="27277" y="24460"/>
                    </a:cubicBezTo>
                    <a:cubicBezTo>
                      <a:pt x="27267" y="24400"/>
                      <a:pt x="27267" y="24340"/>
                      <a:pt x="27257" y="24271"/>
                    </a:cubicBezTo>
                    <a:cubicBezTo>
                      <a:pt x="27247" y="24220"/>
                      <a:pt x="27238" y="24160"/>
                      <a:pt x="27227" y="24100"/>
                    </a:cubicBezTo>
                    <a:cubicBezTo>
                      <a:pt x="27218" y="24040"/>
                      <a:pt x="27218" y="23971"/>
                      <a:pt x="27218" y="23911"/>
                    </a:cubicBezTo>
                    <a:cubicBezTo>
                      <a:pt x="27207" y="23831"/>
                      <a:pt x="27207" y="23761"/>
                      <a:pt x="27207" y="23681"/>
                    </a:cubicBezTo>
                    <a:cubicBezTo>
                      <a:pt x="27198" y="23611"/>
                      <a:pt x="27187" y="23531"/>
                      <a:pt x="27178" y="23461"/>
                    </a:cubicBezTo>
                    <a:cubicBezTo>
                      <a:pt x="27167" y="23421"/>
                      <a:pt x="27158" y="23391"/>
                      <a:pt x="27147" y="23351"/>
                    </a:cubicBezTo>
                    <a:cubicBezTo>
                      <a:pt x="27138" y="23321"/>
                      <a:pt x="27138" y="23301"/>
                      <a:pt x="27127" y="23271"/>
                    </a:cubicBezTo>
                    <a:lnTo>
                      <a:pt x="27127" y="23201"/>
                    </a:lnTo>
                    <a:cubicBezTo>
                      <a:pt x="27127" y="23191"/>
                      <a:pt x="27127" y="23191"/>
                      <a:pt x="27138" y="23191"/>
                    </a:cubicBezTo>
                    <a:lnTo>
                      <a:pt x="27147" y="23181"/>
                    </a:lnTo>
                    <a:close/>
                    <a:moveTo>
                      <a:pt x="34201" y="25889"/>
                    </a:moveTo>
                    <a:cubicBezTo>
                      <a:pt x="34232" y="25899"/>
                      <a:pt x="34252" y="25909"/>
                      <a:pt x="34281" y="25919"/>
                    </a:cubicBezTo>
                    <a:cubicBezTo>
                      <a:pt x="34332" y="25939"/>
                      <a:pt x="34381" y="25969"/>
                      <a:pt x="34441" y="25989"/>
                    </a:cubicBezTo>
                    <a:cubicBezTo>
                      <a:pt x="34492" y="26019"/>
                      <a:pt x="34541" y="26049"/>
                      <a:pt x="34591" y="26069"/>
                    </a:cubicBezTo>
                    <a:cubicBezTo>
                      <a:pt x="34701" y="26119"/>
                      <a:pt x="34811" y="26179"/>
                      <a:pt x="34911" y="26249"/>
                    </a:cubicBezTo>
                    <a:cubicBezTo>
                      <a:pt x="34961" y="26279"/>
                      <a:pt x="35011" y="26309"/>
                      <a:pt x="35061" y="26349"/>
                    </a:cubicBezTo>
                    <a:lnTo>
                      <a:pt x="35211" y="26438"/>
                    </a:lnTo>
                    <a:lnTo>
                      <a:pt x="35540" y="26618"/>
                    </a:lnTo>
                    <a:cubicBezTo>
                      <a:pt x="35640" y="26669"/>
                      <a:pt x="35740" y="26729"/>
                      <a:pt x="35850" y="26778"/>
                    </a:cubicBezTo>
                    <a:cubicBezTo>
                      <a:pt x="35960" y="26828"/>
                      <a:pt x="36070" y="26878"/>
                      <a:pt x="36180" y="26938"/>
                    </a:cubicBezTo>
                    <a:cubicBezTo>
                      <a:pt x="36230" y="26968"/>
                      <a:pt x="36290" y="26998"/>
                      <a:pt x="36340" y="27028"/>
                    </a:cubicBezTo>
                    <a:cubicBezTo>
                      <a:pt x="36400" y="27058"/>
                      <a:pt x="36450" y="27078"/>
                      <a:pt x="36499" y="27108"/>
                    </a:cubicBezTo>
                    <a:cubicBezTo>
                      <a:pt x="36610" y="27168"/>
                      <a:pt x="36710" y="27228"/>
                      <a:pt x="36810" y="27288"/>
                    </a:cubicBezTo>
                    <a:cubicBezTo>
                      <a:pt x="36859" y="27318"/>
                      <a:pt x="36910" y="27348"/>
                      <a:pt x="36969" y="27378"/>
                    </a:cubicBezTo>
                    <a:cubicBezTo>
                      <a:pt x="37019" y="27408"/>
                      <a:pt x="37069" y="27448"/>
                      <a:pt x="37119" y="27478"/>
                    </a:cubicBezTo>
                    <a:cubicBezTo>
                      <a:pt x="37179" y="27508"/>
                      <a:pt x="37229" y="27537"/>
                      <a:pt x="37279" y="27568"/>
                    </a:cubicBezTo>
                    <a:cubicBezTo>
                      <a:pt x="37329" y="27597"/>
                      <a:pt x="37379" y="27628"/>
                      <a:pt x="37419" y="27657"/>
                    </a:cubicBezTo>
                    <a:cubicBezTo>
                      <a:pt x="37359" y="27677"/>
                      <a:pt x="37299" y="27697"/>
                      <a:pt x="37249" y="27717"/>
                    </a:cubicBezTo>
                    <a:cubicBezTo>
                      <a:pt x="37179" y="27737"/>
                      <a:pt x="37119" y="27757"/>
                      <a:pt x="37059" y="27777"/>
                    </a:cubicBezTo>
                    <a:lnTo>
                      <a:pt x="36850" y="27837"/>
                    </a:lnTo>
                    <a:cubicBezTo>
                      <a:pt x="36790" y="27868"/>
                      <a:pt x="36730" y="27888"/>
                      <a:pt x="36659" y="27908"/>
                    </a:cubicBezTo>
                    <a:cubicBezTo>
                      <a:pt x="36539" y="27948"/>
                      <a:pt x="36410" y="27997"/>
                      <a:pt x="36290" y="28047"/>
                    </a:cubicBezTo>
                    <a:cubicBezTo>
                      <a:pt x="36160" y="28097"/>
                      <a:pt x="36020" y="28147"/>
                      <a:pt x="35890" y="28197"/>
                    </a:cubicBezTo>
                    <a:cubicBezTo>
                      <a:pt x="35770" y="28247"/>
                      <a:pt x="35640" y="28297"/>
                      <a:pt x="35511" y="28347"/>
                    </a:cubicBezTo>
                    <a:cubicBezTo>
                      <a:pt x="35380" y="28397"/>
                      <a:pt x="35251" y="28427"/>
                      <a:pt x="35111" y="28467"/>
                    </a:cubicBezTo>
                    <a:cubicBezTo>
                      <a:pt x="35051" y="28487"/>
                      <a:pt x="34991" y="28517"/>
                      <a:pt x="34921" y="28537"/>
                    </a:cubicBezTo>
                    <a:cubicBezTo>
                      <a:pt x="34861" y="28567"/>
                      <a:pt x="34791" y="28587"/>
                      <a:pt x="34731" y="28607"/>
                    </a:cubicBezTo>
                    <a:cubicBezTo>
                      <a:pt x="34661" y="28637"/>
                      <a:pt x="34591" y="28657"/>
                      <a:pt x="34531" y="28687"/>
                    </a:cubicBezTo>
                    <a:cubicBezTo>
                      <a:pt x="34481" y="28707"/>
                      <a:pt x="34441" y="28727"/>
                      <a:pt x="34401" y="28756"/>
                    </a:cubicBezTo>
                    <a:lnTo>
                      <a:pt x="34372" y="28787"/>
                    </a:lnTo>
                    <a:lnTo>
                      <a:pt x="34352" y="28767"/>
                    </a:lnTo>
                    <a:cubicBezTo>
                      <a:pt x="34332" y="28756"/>
                      <a:pt x="34301" y="28737"/>
                      <a:pt x="34281" y="28727"/>
                    </a:cubicBezTo>
                    <a:cubicBezTo>
                      <a:pt x="34221" y="28697"/>
                      <a:pt x="34172" y="28677"/>
                      <a:pt x="34121" y="28647"/>
                    </a:cubicBezTo>
                    <a:cubicBezTo>
                      <a:pt x="34072" y="28627"/>
                      <a:pt x="34012" y="28607"/>
                      <a:pt x="33962" y="28577"/>
                    </a:cubicBezTo>
                    <a:cubicBezTo>
                      <a:pt x="33912" y="28547"/>
                      <a:pt x="33872" y="28517"/>
                      <a:pt x="33822" y="28487"/>
                    </a:cubicBezTo>
                    <a:cubicBezTo>
                      <a:pt x="33732" y="28437"/>
                      <a:pt x="33642" y="28397"/>
                      <a:pt x="33552" y="28367"/>
                    </a:cubicBezTo>
                    <a:cubicBezTo>
                      <a:pt x="33502" y="28337"/>
                      <a:pt x="33452" y="28317"/>
                      <a:pt x="33402" y="28287"/>
                    </a:cubicBezTo>
                    <a:cubicBezTo>
                      <a:pt x="33352" y="28257"/>
                      <a:pt x="33302" y="28227"/>
                      <a:pt x="33253" y="28207"/>
                    </a:cubicBezTo>
                    <a:cubicBezTo>
                      <a:pt x="33202" y="28177"/>
                      <a:pt x="33142" y="28157"/>
                      <a:pt x="33102" y="28127"/>
                    </a:cubicBezTo>
                    <a:cubicBezTo>
                      <a:pt x="33073" y="28117"/>
                      <a:pt x="33053" y="28097"/>
                      <a:pt x="33022" y="28087"/>
                    </a:cubicBezTo>
                    <a:cubicBezTo>
                      <a:pt x="33002" y="28067"/>
                      <a:pt x="32973" y="28057"/>
                      <a:pt x="32953" y="28037"/>
                    </a:cubicBezTo>
                    <a:cubicBezTo>
                      <a:pt x="32902" y="28017"/>
                      <a:pt x="32853" y="27977"/>
                      <a:pt x="32813" y="27948"/>
                    </a:cubicBezTo>
                    <a:cubicBezTo>
                      <a:pt x="32793" y="27948"/>
                      <a:pt x="32783" y="27937"/>
                      <a:pt x="32763" y="27928"/>
                    </a:cubicBezTo>
                    <a:cubicBezTo>
                      <a:pt x="32753" y="27917"/>
                      <a:pt x="32733" y="27908"/>
                      <a:pt x="32723" y="27897"/>
                    </a:cubicBezTo>
                    <a:lnTo>
                      <a:pt x="32763" y="27897"/>
                    </a:lnTo>
                    <a:cubicBezTo>
                      <a:pt x="32783" y="27897"/>
                      <a:pt x="32803" y="27888"/>
                      <a:pt x="32822" y="27888"/>
                    </a:cubicBezTo>
                    <a:cubicBezTo>
                      <a:pt x="32862" y="27877"/>
                      <a:pt x="32902" y="27877"/>
                      <a:pt x="32933" y="27857"/>
                    </a:cubicBezTo>
                    <a:cubicBezTo>
                      <a:pt x="33013" y="27817"/>
                      <a:pt x="33033" y="27737"/>
                      <a:pt x="33042" y="27648"/>
                    </a:cubicBezTo>
                    <a:cubicBezTo>
                      <a:pt x="33162" y="27617"/>
                      <a:pt x="33282" y="27597"/>
                      <a:pt x="33402" y="27577"/>
                    </a:cubicBezTo>
                    <a:cubicBezTo>
                      <a:pt x="33462" y="27568"/>
                      <a:pt x="33532" y="27548"/>
                      <a:pt x="33592" y="27518"/>
                    </a:cubicBezTo>
                    <a:cubicBezTo>
                      <a:pt x="33622" y="27508"/>
                      <a:pt x="33652" y="27498"/>
                      <a:pt x="33692" y="27488"/>
                    </a:cubicBezTo>
                    <a:lnTo>
                      <a:pt x="33782" y="27458"/>
                    </a:lnTo>
                    <a:cubicBezTo>
                      <a:pt x="33842" y="27458"/>
                      <a:pt x="33902" y="27448"/>
                      <a:pt x="33962" y="27448"/>
                    </a:cubicBezTo>
                    <a:cubicBezTo>
                      <a:pt x="34021" y="27448"/>
                      <a:pt x="34081" y="27458"/>
                      <a:pt x="34141" y="27468"/>
                    </a:cubicBezTo>
                    <a:cubicBezTo>
                      <a:pt x="34192" y="27468"/>
                      <a:pt x="34252" y="27478"/>
                      <a:pt x="34301" y="27498"/>
                    </a:cubicBezTo>
                    <a:cubicBezTo>
                      <a:pt x="34321" y="27508"/>
                      <a:pt x="34352" y="27508"/>
                      <a:pt x="34372" y="27518"/>
                    </a:cubicBezTo>
                    <a:cubicBezTo>
                      <a:pt x="34401" y="27528"/>
                      <a:pt x="34432" y="27537"/>
                      <a:pt x="34461" y="27537"/>
                    </a:cubicBezTo>
                    <a:lnTo>
                      <a:pt x="34641" y="27568"/>
                    </a:lnTo>
                    <a:cubicBezTo>
                      <a:pt x="34671" y="27568"/>
                      <a:pt x="34711" y="27577"/>
                      <a:pt x="34751" y="27577"/>
                    </a:cubicBezTo>
                    <a:lnTo>
                      <a:pt x="34771" y="27577"/>
                    </a:lnTo>
                    <a:cubicBezTo>
                      <a:pt x="34781" y="27577"/>
                      <a:pt x="34781" y="27577"/>
                      <a:pt x="34791" y="27568"/>
                    </a:cubicBezTo>
                    <a:lnTo>
                      <a:pt x="34801" y="27568"/>
                    </a:lnTo>
                    <a:cubicBezTo>
                      <a:pt x="34821" y="27568"/>
                      <a:pt x="34841" y="27568"/>
                      <a:pt x="34851" y="27548"/>
                    </a:cubicBezTo>
                    <a:cubicBezTo>
                      <a:pt x="34851" y="27548"/>
                      <a:pt x="34861" y="27548"/>
                      <a:pt x="34861" y="27537"/>
                    </a:cubicBezTo>
                    <a:cubicBezTo>
                      <a:pt x="34871" y="27537"/>
                      <a:pt x="34881" y="27528"/>
                      <a:pt x="34891" y="27528"/>
                    </a:cubicBezTo>
                    <a:cubicBezTo>
                      <a:pt x="34901" y="27518"/>
                      <a:pt x="34921" y="27508"/>
                      <a:pt x="34931" y="27498"/>
                    </a:cubicBezTo>
                    <a:cubicBezTo>
                      <a:pt x="34941" y="27488"/>
                      <a:pt x="34961" y="27478"/>
                      <a:pt x="34971" y="27468"/>
                    </a:cubicBezTo>
                    <a:cubicBezTo>
                      <a:pt x="34981" y="27458"/>
                      <a:pt x="34991" y="27448"/>
                      <a:pt x="34991" y="27438"/>
                    </a:cubicBezTo>
                    <a:cubicBezTo>
                      <a:pt x="35001" y="27418"/>
                      <a:pt x="35011" y="27398"/>
                      <a:pt x="35021" y="27388"/>
                    </a:cubicBezTo>
                    <a:cubicBezTo>
                      <a:pt x="35031" y="27378"/>
                      <a:pt x="35031" y="27378"/>
                      <a:pt x="35031" y="27368"/>
                    </a:cubicBezTo>
                    <a:cubicBezTo>
                      <a:pt x="35031" y="27358"/>
                      <a:pt x="35041" y="27348"/>
                      <a:pt x="35041" y="27348"/>
                    </a:cubicBezTo>
                    <a:lnTo>
                      <a:pt x="35041" y="27308"/>
                    </a:lnTo>
                    <a:lnTo>
                      <a:pt x="35041" y="27268"/>
                    </a:lnTo>
                    <a:lnTo>
                      <a:pt x="35041" y="27218"/>
                    </a:lnTo>
                    <a:cubicBezTo>
                      <a:pt x="35041" y="27168"/>
                      <a:pt x="35031" y="27118"/>
                      <a:pt x="35001" y="27078"/>
                    </a:cubicBezTo>
                    <a:cubicBezTo>
                      <a:pt x="34991" y="27068"/>
                      <a:pt x="34991" y="27048"/>
                      <a:pt x="34981" y="27038"/>
                    </a:cubicBezTo>
                    <a:cubicBezTo>
                      <a:pt x="34971" y="27028"/>
                      <a:pt x="34961" y="27008"/>
                      <a:pt x="34951" y="26998"/>
                    </a:cubicBezTo>
                    <a:cubicBezTo>
                      <a:pt x="34931" y="26988"/>
                      <a:pt x="34921" y="26978"/>
                      <a:pt x="34901" y="26968"/>
                    </a:cubicBezTo>
                    <a:cubicBezTo>
                      <a:pt x="34881" y="26948"/>
                      <a:pt x="34851" y="26928"/>
                      <a:pt x="34821" y="26908"/>
                    </a:cubicBezTo>
                    <a:cubicBezTo>
                      <a:pt x="34761" y="26878"/>
                      <a:pt x="34701" y="26838"/>
                      <a:pt x="34641" y="26818"/>
                    </a:cubicBezTo>
                    <a:cubicBezTo>
                      <a:pt x="34591" y="26789"/>
                      <a:pt x="34541" y="26778"/>
                      <a:pt x="34492" y="26758"/>
                    </a:cubicBezTo>
                    <a:cubicBezTo>
                      <a:pt x="34432" y="26729"/>
                      <a:pt x="34381" y="26698"/>
                      <a:pt x="34321" y="26669"/>
                    </a:cubicBezTo>
                    <a:cubicBezTo>
                      <a:pt x="34252" y="26638"/>
                      <a:pt x="34181" y="26609"/>
                      <a:pt x="34112" y="26589"/>
                    </a:cubicBezTo>
                    <a:lnTo>
                      <a:pt x="34021" y="26558"/>
                    </a:lnTo>
                    <a:cubicBezTo>
                      <a:pt x="34002" y="26549"/>
                      <a:pt x="33982" y="26549"/>
                      <a:pt x="33962" y="26538"/>
                    </a:cubicBezTo>
                    <a:cubicBezTo>
                      <a:pt x="33952" y="26529"/>
                      <a:pt x="33932" y="26529"/>
                      <a:pt x="33912" y="26529"/>
                    </a:cubicBezTo>
                    <a:cubicBezTo>
                      <a:pt x="33872" y="26518"/>
                      <a:pt x="33842" y="26509"/>
                      <a:pt x="33802" y="26509"/>
                    </a:cubicBezTo>
                    <a:cubicBezTo>
                      <a:pt x="33772" y="26509"/>
                      <a:pt x="33752" y="26498"/>
                      <a:pt x="33722" y="26498"/>
                    </a:cubicBezTo>
                    <a:lnTo>
                      <a:pt x="33702" y="26498"/>
                    </a:lnTo>
                    <a:cubicBezTo>
                      <a:pt x="33662" y="26498"/>
                      <a:pt x="33612" y="26509"/>
                      <a:pt x="33562" y="26529"/>
                    </a:cubicBezTo>
                    <a:cubicBezTo>
                      <a:pt x="33512" y="26538"/>
                      <a:pt x="33462" y="26558"/>
                      <a:pt x="33412" y="26578"/>
                    </a:cubicBezTo>
                    <a:cubicBezTo>
                      <a:pt x="33352" y="26609"/>
                      <a:pt x="33302" y="26629"/>
                      <a:pt x="33242" y="26649"/>
                    </a:cubicBezTo>
                    <a:cubicBezTo>
                      <a:pt x="33193" y="26669"/>
                      <a:pt x="33153" y="26698"/>
                      <a:pt x="33113" y="26718"/>
                    </a:cubicBezTo>
                    <a:cubicBezTo>
                      <a:pt x="33102" y="26729"/>
                      <a:pt x="33082" y="26738"/>
                      <a:pt x="33073" y="26738"/>
                    </a:cubicBezTo>
                    <a:cubicBezTo>
                      <a:pt x="33073" y="26729"/>
                      <a:pt x="33062" y="26718"/>
                      <a:pt x="33062" y="26709"/>
                    </a:cubicBezTo>
                    <a:cubicBezTo>
                      <a:pt x="33042" y="26678"/>
                      <a:pt x="33022" y="26658"/>
                      <a:pt x="32993" y="26638"/>
                    </a:cubicBezTo>
                    <a:cubicBezTo>
                      <a:pt x="32942" y="26598"/>
                      <a:pt x="32882" y="26589"/>
                      <a:pt x="32833" y="26589"/>
                    </a:cubicBezTo>
                    <a:lnTo>
                      <a:pt x="32813" y="26589"/>
                    </a:lnTo>
                    <a:cubicBezTo>
                      <a:pt x="32833" y="26578"/>
                      <a:pt x="32862" y="26569"/>
                      <a:pt x="32882" y="26558"/>
                    </a:cubicBezTo>
                    <a:cubicBezTo>
                      <a:pt x="32933" y="26529"/>
                      <a:pt x="32982" y="26509"/>
                      <a:pt x="33033" y="26478"/>
                    </a:cubicBezTo>
                    <a:cubicBezTo>
                      <a:pt x="33093" y="26449"/>
                      <a:pt x="33142" y="26429"/>
                      <a:pt x="33202" y="26398"/>
                    </a:cubicBezTo>
                    <a:cubicBezTo>
                      <a:pt x="33253" y="26369"/>
                      <a:pt x="33302" y="26338"/>
                      <a:pt x="33362" y="26318"/>
                    </a:cubicBezTo>
                    <a:cubicBezTo>
                      <a:pt x="33412" y="26289"/>
                      <a:pt x="33462" y="26259"/>
                      <a:pt x="33522" y="26229"/>
                    </a:cubicBezTo>
                    <a:lnTo>
                      <a:pt x="33852" y="26049"/>
                    </a:lnTo>
                    <a:cubicBezTo>
                      <a:pt x="33912" y="26029"/>
                      <a:pt x="33972" y="25999"/>
                      <a:pt x="34021" y="25969"/>
                    </a:cubicBezTo>
                    <a:cubicBezTo>
                      <a:pt x="34072" y="25949"/>
                      <a:pt x="34121" y="25919"/>
                      <a:pt x="34181" y="25899"/>
                    </a:cubicBezTo>
                    <a:cubicBezTo>
                      <a:pt x="34181" y="25899"/>
                      <a:pt x="34181" y="25889"/>
                      <a:pt x="34192" y="25889"/>
                    </a:cubicBezTo>
                    <a:close/>
                    <a:moveTo>
                      <a:pt x="36727" y="28001"/>
                    </a:moveTo>
                    <a:cubicBezTo>
                      <a:pt x="36720" y="28005"/>
                      <a:pt x="36712" y="28011"/>
                      <a:pt x="36699" y="28017"/>
                    </a:cubicBezTo>
                    <a:cubicBezTo>
                      <a:pt x="36630" y="28057"/>
                      <a:pt x="36570" y="28097"/>
                      <a:pt x="36499" y="28137"/>
                    </a:cubicBezTo>
                    <a:cubicBezTo>
                      <a:pt x="36479" y="28137"/>
                      <a:pt x="36470" y="28147"/>
                      <a:pt x="36450" y="28157"/>
                    </a:cubicBezTo>
                    <a:lnTo>
                      <a:pt x="36390" y="28187"/>
                    </a:lnTo>
                    <a:cubicBezTo>
                      <a:pt x="36360" y="28207"/>
                      <a:pt x="36320" y="28227"/>
                      <a:pt x="36290" y="28237"/>
                    </a:cubicBezTo>
                    <a:cubicBezTo>
                      <a:pt x="36280" y="28247"/>
                      <a:pt x="36260" y="28257"/>
                      <a:pt x="36250" y="28267"/>
                    </a:cubicBezTo>
                    <a:cubicBezTo>
                      <a:pt x="36250" y="28267"/>
                      <a:pt x="36240" y="28267"/>
                      <a:pt x="36230" y="28277"/>
                    </a:cubicBezTo>
                    <a:lnTo>
                      <a:pt x="36170" y="28307"/>
                    </a:lnTo>
                    <a:lnTo>
                      <a:pt x="36080" y="28367"/>
                    </a:lnTo>
                    <a:cubicBezTo>
                      <a:pt x="36010" y="28407"/>
                      <a:pt x="35940" y="28457"/>
                      <a:pt x="35870" y="28497"/>
                    </a:cubicBezTo>
                    <a:cubicBezTo>
                      <a:pt x="35860" y="28507"/>
                      <a:pt x="35840" y="28517"/>
                      <a:pt x="35820" y="28517"/>
                    </a:cubicBezTo>
                    <a:cubicBezTo>
                      <a:pt x="35800" y="28537"/>
                      <a:pt x="35780" y="28547"/>
                      <a:pt x="35760" y="28557"/>
                    </a:cubicBezTo>
                    <a:cubicBezTo>
                      <a:pt x="35720" y="28577"/>
                      <a:pt x="35691" y="28587"/>
                      <a:pt x="35660" y="28607"/>
                    </a:cubicBezTo>
                    <a:cubicBezTo>
                      <a:pt x="35640" y="28617"/>
                      <a:pt x="35620" y="28637"/>
                      <a:pt x="35600" y="28647"/>
                    </a:cubicBezTo>
                    <a:cubicBezTo>
                      <a:pt x="35580" y="28657"/>
                      <a:pt x="35560" y="28667"/>
                      <a:pt x="35531" y="28677"/>
                    </a:cubicBezTo>
                    <a:lnTo>
                      <a:pt x="35411" y="28737"/>
                    </a:lnTo>
                    <a:cubicBezTo>
                      <a:pt x="35371" y="28756"/>
                      <a:pt x="35331" y="28767"/>
                      <a:pt x="35291" y="28787"/>
                    </a:cubicBezTo>
                    <a:cubicBezTo>
                      <a:pt x="35271" y="28796"/>
                      <a:pt x="35260" y="28796"/>
                      <a:pt x="35240" y="28807"/>
                    </a:cubicBezTo>
                    <a:cubicBezTo>
                      <a:pt x="35231" y="28816"/>
                      <a:pt x="35211" y="28827"/>
                      <a:pt x="35191" y="28836"/>
                    </a:cubicBezTo>
                    <a:lnTo>
                      <a:pt x="35131" y="28867"/>
                    </a:lnTo>
                    <a:cubicBezTo>
                      <a:pt x="35111" y="28876"/>
                      <a:pt x="35101" y="28887"/>
                      <a:pt x="35081" y="28896"/>
                    </a:cubicBezTo>
                    <a:cubicBezTo>
                      <a:pt x="35041" y="28916"/>
                      <a:pt x="35001" y="28947"/>
                      <a:pt x="34961" y="28967"/>
                    </a:cubicBezTo>
                    <a:cubicBezTo>
                      <a:pt x="34951" y="28976"/>
                      <a:pt x="34941" y="28976"/>
                      <a:pt x="34931" y="28987"/>
                    </a:cubicBezTo>
                    <a:cubicBezTo>
                      <a:pt x="34931" y="28976"/>
                      <a:pt x="34931" y="28976"/>
                      <a:pt x="34921" y="28967"/>
                    </a:cubicBezTo>
                    <a:cubicBezTo>
                      <a:pt x="34921" y="28947"/>
                      <a:pt x="34911" y="28916"/>
                      <a:pt x="34901" y="28896"/>
                    </a:cubicBezTo>
                    <a:cubicBezTo>
                      <a:pt x="34871" y="28856"/>
                      <a:pt x="34841" y="28816"/>
                      <a:pt x="34811" y="28796"/>
                    </a:cubicBezTo>
                    <a:cubicBezTo>
                      <a:pt x="34791" y="28776"/>
                      <a:pt x="34771" y="28767"/>
                      <a:pt x="34761" y="28756"/>
                    </a:cubicBezTo>
                    <a:cubicBezTo>
                      <a:pt x="34751" y="28756"/>
                      <a:pt x="34741" y="28747"/>
                      <a:pt x="34731" y="28747"/>
                    </a:cubicBezTo>
                    <a:cubicBezTo>
                      <a:pt x="34761" y="28727"/>
                      <a:pt x="34791" y="28717"/>
                      <a:pt x="34821" y="28707"/>
                    </a:cubicBezTo>
                    <a:cubicBezTo>
                      <a:pt x="34881" y="28687"/>
                      <a:pt x="34951" y="28657"/>
                      <a:pt x="35011" y="28627"/>
                    </a:cubicBezTo>
                    <a:cubicBezTo>
                      <a:pt x="35141" y="28577"/>
                      <a:pt x="35271" y="28537"/>
                      <a:pt x="35411" y="28497"/>
                    </a:cubicBezTo>
                    <a:cubicBezTo>
                      <a:pt x="35471" y="28477"/>
                      <a:pt x="35540" y="28457"/>
                      <a:pt x="35600" y="28427"/>
                    </a:cubicBezTo>
                    <a:cubicBezTo>
                      <a:pt x="35660" y="28407"/>
                      <a:pt x="35720" y="28377"/>
                      <a:pt x="35780" y="28357"/>
                    </a:cubicBezTo>
                    <a:cubicBezTo>
                      <a:pt x="35910" y="28307"/>
                      <a:pt x="36040" y="28257"/>
                      <a:pt x="36180" y="28207"/>
                    </a:cubicBezTo>
                    <a:cubicBezTo>
                      <a:pt x="36310" y="28157"/>
                      <a:pt x="36430" y="28107"/>
                      <a:pt x="36559" y="28057"/>
                    </a:cubicBezTo>
                    <a:lnTo>
                      <a:pt x="36727" y="28001"/>
                    </a:lnTo>
                    <a:close/>
                    <a:moveTo>
                      <a:pt x="37539" y="27737"/>
                    </a:moveTo>
                    <a:lnTo>
                      <a:pt x="37549" y="27748"/>
                    </a:lnTo>
                    <a:cubicBezTo>
                      <a:pt x="37509" y="27768"/>
                      <a:pt x="37469" y="27788"/>
                      <a:pt x="37429" y="27817"/>
                    </a:cubicBezTo>
                    <a:cubicBezTo>
                      <a:pt x="37369" y="27848"/>
                      <a:pt x="37319" y="27877"/>
                      <a:pt x="37269" y="27908"/>
                    </a:cubicBezTo>
                    <a:cubicBezTo>
                      <a:pt x="37159" y="27968"/>
                      <a:pt x="37059" y="28017"/>
                      <a:pt x="36949" y="28077"/>
                    </a:cubicBezTo>
                    <a:cubicBezTo>
                      <a:pt x="36850" y="28127"/>
                      <a:pt x="36739" y="28187"/>
                      <a:pt x="36630" y="28247"/>
                    </a:cubicBezTo>
                    <a:cubicBezTo>
                      <a:pt x="36519" y="28307"/>
                      <a:pt x="36420" y="28357"/>
                      <a:pt x="36310" y="28417"/>
                    </a:cubicBezTo>
                    <a:cubicBezTo>
                      <a:pt x="36210" y="28477"/>
                      <a:pt x="36100" y="28547"/>
                      <a:pt x="36000" y="28607"/>
                    </a:cubicBezTo>
                    <a:cubicBezTo>
                      <a:pt x="35900" y="28667"/>
                      <a:pt x="35790" y="28727"/>
                      <a:pt x="35691" y="28787"/>
                    </a:cubicBezTo>
                    <a:cubicBezTo>
                      <a:pt x="35640" y="28827"/>
                      <a:pt x="35591" y="28856"/>
                      <a:pt x="35540" y="28887"/>
                    </a:cubicBezTo>
                    <a:cubicBezTo>
                      <a:pt x="35491" y="28927"/>
                      <a:pt x="35431" y="28956"/>
                      <a:pt x="35380" y="28996"/>
                    </a:cubicBezTo>
                    <a:lnTo>
                      <a:pt x="35081" y="29176"/>
                    </a:lnTo>
                    <a:cubicBezTo>
                      <a:pt x="35041" y="29207"/>
                      <a:pt x="35001" y="29226"/>
                      <a:pt x="34961" y="29256"/>
                    </a:cubicBezTo>
                    <a:cubicBezTo>
                      <a:pt x="34951" y="29256"/>
                      <a:pt x="34941" y="29266"/>
                      <a:pt x="34931" y="29276"/>
                    </a:cubicBezTo>
                    <a:lnTo>
                      <a:pt x="34931" y="29266"/>
                    </a:lnTo>
                    <a:cubicBezTo>
                      <a:pt x="34941" y="29226"/>
                      <a:pt x="34951" y="29187"/>
                      <a:pt x="34951" y="29147"/>
                    </a:cubicBezTo>
                    <a:cubicBezTo>
                      <a:pt x="34951" y="29127"/>
                      <a:pt x="34951" y="29107"/>
                      <a:pt x="34941" y="29096"/>
                    </a:cubicBezTo>
                    <a:lnTo>
                      <a:pt x="34941" y="29047"/>
                    </a:lnTo>
                    <a:cubicBezTo>
                      <a:pt x="34981" y="29027"/>
                      <a:pt x="35021" y="28996"/>
                      <a:pt x="35061" y="28976"/>
                    </a:cubicBezTo>
                    <a:cubicBezTo>
                      <a:pt x="35081" y="28967"/>
                      <a:pt x="35091" y="28956"/>
                      <a:pt x="35111" y="28947"/>
                    </a:cubicBezTo>
                    <a:cubicBezTo>
                      <a:pt x="35121" y="28936"/>
                      <a:pt x="35141" y="28927"/>
                      <a:pt x="35151" y="28916"/>
                    </a:cubicBezTo>
                    <a:cubicBezTo>
                      <a:pt x="35181" y="28907"/>
                      <a:pt x="35201" y="28896"/>
                      <a:pt x="35221" y="28887"/>
                    </a:cubicBezTo>
                    <a:cubicBezTo>
                      <a:pt x="35231" y="28876"/>
                      <a:pt x="35251" y="28867"/>
                      <a:pt x="35271" y="28856"/>
                    </a:cubicBezTo>
                    <a:cubicBezTo>
                      <a:pt x="35280" y="28856"/>
                      <a:pt x="35300" y="28847"/>
                      <a:pt x="35320" y="28836"/>
                    </a:cubicBezTo>
                    <a:cubicBezTo>
                      <a:pt x="35331" y="28827"/>
                      <a:pt x="35351" y="28827"/>
                      <a:pt x="35371" y="28816"/>
                    </a:cubicBezTo>
                    <a:cubicBezTo>
                      <a:pt x="35451" y="28776"/>
                      <a:pt x="35520" y="28747"/>
                      <a:pt x="35591" y="28707"/>
                    </a:cubicBezTo>
                    <a:cubicBezTo>
                      <a:pt x="35611" y="28697"/>
                      <a:pt x="35631" y="28687"/>
                      <a:pt x="35640" y="28677"/>
                    </a:cubicBezTo>
                    <a:lnTo>
                      <a:pt x="35700" y="28647"/>
                    </a:lnTo>
                    <a:cubicBezTo>
                      <a:pt x="35730" y="28627"/>
                      <a:pt x="35760" y="28607"/>
                      <a:pt x="35790" y="28597"/>
                    </a:cubicBezTo>
                    <a:lnTo>
                      <a:pt x="35850" y="28567"/>
                    </a:lnTo>
                    <a:cubicBezTo>
                      <a:pt x="35870" y="28547"/>
                      <a:pt x="35890" y="28537"/>
                      <a:pt x="35910" y="28527"/>
                    </a:cubicBezTo>
                    <a:cubicBezTo>
                      <a:pt x="35950" y="28507"/>
                      <a:pt x="35980" y="28487"/>
                      <a:pt x="36010" y="28467"/>
                    </a:cubicBezTo>
                    <a:cubicBezTo>
                      <a:pt x="36050" y="28447"/>
                      <a:pt x="36080" y="28427"/>
                      <a:pt x="36110" y="28407"/>
                    </a:cubicBezTo>
                    <a:cubicBezTo>
                      <a:pt x="36140" y="28387"/>
                      <a:pt x="36180" y="28367"/>
                      <a:pt x="36210" y="28347"/>
                    </a:cubicBezTo>
                    <a:cubicBezTo>
                      <a:pt x="36230" y="28337"/>
                      <a:pt x="36240" y="28327"/>
                      <a:pt x="36260" y="28317"/>
                    </a:cubicBezTo>
                    <a:cubicBezTo>
                      <a:pt x="36280" y="28297"/>
                      <a:pt x="36300" y="28287"/>
                      <a:pt x="36330" y="28277"/>
                    </a:cubicBezTo>
                    <a:cubicBezTo>
                      <a:pt x="36360" y="28257"/>
                      <a:pt x="36390" y="28247"/>
                      <a:pt x="36420" y="28227"/>
                    </a:cubicBezTo>
                    <a:lnTo>
                      <a:pt x="36479" y="28197"/>
                    </a:lnTo>
                    <a:lnTo>
                      <a:pt x="36539" y="28167"/>
                    </a:lnTo>
                    <a:lnTo>
                      <a:pt x="36630" y="28107"/>
                    </a:lnTo>
                    <a:cubicBezTo>
                      <a:pt x="36659" y="28097"/>
                      <a:pt x="36690" y="28077"/>
                      <a:pt x="36719" y="28057"/>
                    </a:cubicBezTo>
                    <a:cubicBezTo>
                      <a:pt x="36730" y="28057"/>
                      <a:pt x="36739" y="28047"/>
                      <a:pt x="36750" y="28037"/>
                    </a:cubicBezTo>
                    <a:cubicBezTo>
                      <a:pt x="36759" y="28037"/>
                      <a:pt x="36770" y="28027"/>
                      <a:pt x="36779" y="28027"/>
                    </a:cubicBezTo>
                    <a:cubicBezTo>
                      <a:pt x="36810" y="28008"/>
                      <a:pt x="36839" y="27997"/>
                      <a:pt x="36859" y="27977"/>
                    </a:cubicBezTo>
                    <a:cubicBezTo>
                      <a:pt x="36890" y="27957"/>
                      <a:pt x="36919" y="27948"/>
                      <a:pt x="36949" y="27928"/>
                    </a:cubicBezTo>
                    <a:cubicBezTo>
                      <a:pt x="37039" y="27897"/>
                      <a:pt x="37119" y="27868"/>
                      <a:pt x="37209" y="27848"/>
                    </a:cubicBezTo>
                    <a:cubicBezTo>
                      <a:pt x="37249" y="27828"/>
                      <a:pt x="37289" y="27817"/>
                      <a:pt x="37329" y="27797"/>
                    </a:cubicBezTo>
                    <a:cubicBezTo>
                      <a:pt x="37369" y="27788"/>
                      <a:pt x="37419" y="27777"/>
                      <a:pt x="37459" y="27768"/>
                    </a:cubicBezTo>
                    <a:cubicBezTo>
                      <a:pt x="37469" y="27768"/>
                      <a:pt x="37469" y="27757"/>
                      <a:pt x="37479" y="27757"/>
                    </a:cubicBezTo>
                    <a:cubicBezTo>
                      <a:pt x="37499" y="27748"/>
                      <a:pt x="37519" y="27748"/>
                      <a:pt x="37539" y="27737"/>
                    </a:cubicBezTo>
                    <a:close/>
                    <a:moveTo>
                      <a:pt x="34651" y="28776"/>
                    </a:moveTo>
                    <a:cubicBezTo>
                      <a:pt x="34651" y="28776"/>
                      <a:pt x="34661" y="28776"/>
                      <a:pt x="34661" y="28787"/>
                    </a:cubicBezTo>
                    <a:cubicBezTo>
                      <a:pt x="34681" y="28796"/>
                      <a:pt x="34701" y="28807"/>
                      <a:pt x="34721" y="28827"/>
                    </a:cubicBezTo>
                    <a:cubicBezTo>
                      <a:pt x="34741" y="28836"/>
                      <a:pt x="34761" y="28836"/>
                      <a:pt x="34771" y="28856"/>
                    </a:cubicBezTo>
                    <a:cubicBezTo>
                      <a:pt x="34791" y="28867"/>
                      <a:pt x="34801" y="28876"/>
                      <a:pt x="34811" y="28887"/>
                    </a:cubicBezTo>
                    <a:cubicBezTo>
                      <a:pt x="34821" y="28907"/>
                      <a:pt x="34841" y="28927"/>
                      <a:pt x="34851" y="28947"/>
                    </a:cubicBezTo>
                    <a:cubicBezTo>
                      <a:pt x="34861" y="28976"/>
                      <a:pt x="34861" y="29007"/>
                      <a:pt x="34871" y="29036"/>
                    </a:cubicBezTo>
                    <a:cubicBezTo>
                      <a:pt x="34861" y="29036"/>
                      <a:pt x="34861" y="29047"/>
                      <a:pt x="34871" y="29056"/>
                    </a:cubicBezTo>
                    <a:lnTo>
                      <a:pt x="34871" y="29116"/>
                    </a:lnTo>
                    <a:cubicBezTo>
                      <a:pt x="34881" y="29136"/>
                      <a:pt x="34881" y="29156"/>
                      <a:pt x="34881" y="29176"/>
                    </a:cubicBezTo>
                    <a:cubicBezTo>
                      <a:pt x="34871" y="29207"/>
                      <a:pt x="34861" y="29236"/>
                      <a:pt x="34861" y="29266"/>
                    </a:cubicBezTo>
                    <a:cubicBezTo>
                      <a:pt x="34851" y="29286"/>
                      <a:pt x="34841" y="29306"/>
                      <a:pt x="34841" y="29316"/>
                    </a:cubicBezTo>
                    <a:lnTo>
                      <a:pt x="34821" y="29336"/>
                    </a:lnTo>
                    <a:cubicBezTo>
                      <a:pt x="34811" y="29336"/>
                      <a:pt x="34791" y="29346"/>
                      <a:pt x="34781" y="29356"/>
                    </a:cubicBezTo>
                    <a:cubicBezTo>
                      <a:pt x="34781" y="29346"/>
                      <a:pt x="34791" y="29346"/>
                      <a:pt x="34791" y="29336"/>
                    </a:cubicBezTo>
                    <a:cubicBezTo>
                      <a:pt x="34791" y="29316"/>
                      <a:pt x="34801" y="29306"/>
                      <a:pt x="34801" y="29276"/>
                    </a:cubicBezTo>
                    <a:cubicBezTo>
                      <a:pt x="34811" y="29236"/>
                      <a:pt x="34821" y="29187"/>
                      <a:pt x="34821" y="29136"/>
                    </a:cubicBezTo>
                    <a:cubicBezTo>
                      <a:pt x="34821" y="29096"/>
                      <a:pt x="34811" y="29047"/>
                      <a:pt x="34801" y="29007"/>
                    </a:cubicBezTo>
                    <a:cubicBezTo>
                      <a:pt x="34791" y="28976"/>
                      <a:pt x="34781" y="28956"/>
                      <a:pt x="34771" y="28927"/>
                    </a:cubicBezTo>
                    <a:cubicBezTo>
                      <a:pt x="34761" y="28896"/>
                      <a:pt x="34741" y="28876"/>
                      <a:pt x="34721" y="28856"/>
                    </a:cubicBezTo>
                    <a:cubicBezTo>
                      <a:pt x="34701" y="28836"/>
                      <a:pt x="34681" y="28816"/>
                      <a:pt x="34651" y="28807"/>
                    </a:cubicBezTo>
                    <a:cubicBezTo>
                      <a:pt x="34641" y="28796"/>
                      <a:pt x="34631" y="28787"/>
                      <a:pt x="34621" y="28787"/>
                    </a:cubicBezTo>
                    <a:cubicBezTo>
                      <a:pt x="34631" y="28787"/>
                      <a:pt x="34631" y="28776"/>
                      <a:pt x="34641" y="28776"/>
                    </a:cubicBezTo>
                    <a:close/>
                    <a:moveTo>
                      <a:pt x="32553" y="27928"/>
                    </a:moveTo>
                    <a:lnTo>
                      <a:pt x="32573" y="27948"/>
                    </a:lnTo>
                    <a:cubicBezTo>
                      <a:pt x="32583" y="27948"/>
                      <a:pt x="32593" y="27957"/>
                      <a:pt x="32603" y="27968"/>
                    </a:cubicBezTo>
                    <a:cubicBezTo>
                      <a:pt x="32613" y="27968"/>
                      <a:pt x="32623" y="27968"/>
                      <a:pt x="32623" y="27977"/>
                    </a:cubicBezTo>
                    <a:cubicBezTo>
                      <a:pt x="32653" y="27988"/>
                      <a:pt x="32673" y="28008"/>
                      <a:pt x="32693" y="28017"/>
                    </a:cubicBezTo>
                    <a:cubicBezTo>
                      <a:pt x="32723" y="28037"/>
                      <a:pt x="32743" y="28047"/>
                      <a:pt x="32773" y="28067"/>
                    </a:cubicBezTo>
                    <a:cubicBezTo>
                      <a:pt x="32793" y="28077"/>
                      <a:pt x="32803" y="28097"/>
                      <a:pt x="32822" y="28107"/>
                    </a:cubicBezTo>
                    <a:cubicBezTo>
                      <a:pt x="32873" y="28137"/>
                      <a:pt x="32922" y="28167"/>
                      <a:pt x="32973" y="28187"/>
                    </a:cubicBezTo>
                    <a:cubicBezTo>
                      <a:pt x="33022" y="28217"/>
                      <a:pt x="33062" y="28247"/>
                      <a:pt x="33122" y="28267"/>
                    </a:cubicBezTo>
                    <a:cubicBezTo>
                      <a:pt x="33162" y="28287"/>
                      <a:pt x="33213" y="28307"/>
                      <a:pt x="33253" y="28337"/>
                    </a:cubicBezTo>
                    <a:cubicBezTo>
                      <a:pt x="33292" y="28357"/>
                      <a:pt x="33332" y="28377"/>
                      <a:pt x="33372" y="28407"/>
                    </a:cubicBezTo>
                    <a:cubicBezTo>
                      <a:pt x="33422" y="28427"/>
                      <a:pt x="33472" y="28447"/>
                      <a:pt x="33512" y="28467"/>
                    </a:cubicBezTo>
                    <a:cubicBezTo>
                      <a:pt x="33562" y="28487"/>
                      <a:pt x="33602" y="28507"/>
                      <a:pt x="33652" y="28527"/>
                    </a:cubicBezTo>
                    <a:cubicBezTo>
                      <a:pt x="33672" y="28537"/>
                      <a:pt x="33702" y="28547"/>
                      <a:pt x="33722" y="28557"/>
                    </a:cubicBezTo>
                    <a:cubicBezTo>
                      <a:pt x="33752" y="28567"/>
                      <a:pt x="33772" y="28587"/>
                      <a:pt x="33802" y="28607"/>
                    </a:cubicBezTo>
                    <a:cubicBezTo>
                      <a:pt x="33852" y="28637"/>
                      <a:pt x="33902" y="28667"/>
                      <a:pt x="33952" y="28687"/>
                    </a:cubicBezTo>
                    <a:cubicBezTo>
                      <a:pt x="34002" y="28717"/>
                      <a:pt x="34052" y="28737"/>
                      <a:pt x="34112" y="28767"/>
                    </a:cubicBezTo>
                    <a:cubicBezTo>
                      <a:pt x="34132" y="28776"/>
                      <a:pt x="34161" y="28787"/>
                      <a:pt x="34192" y="28796"/>
                    </a:cubicBezTo>
                    <a:cubicBezTo>
                      <a:pt x="34212" y="28807"/>
                      <a:pt x="34241" y="28827"/>
                      <a:pt x="34261" y="28836"/>
                    </a:cubicBezTo>
                    <a:cubicBezTo>
                      <a:pt x="34281" y="28847"/>
                      <a:pt x="34292" y="28856"/>
                      <a:pt x="34301" y="28856"/>
                    </a:cubicBezTo>
                    <a:cubicBezTo>
                      <a:pt x="34312" y="28867"/>
                      <a:pt x="34312" y="28867"/>
                      <a:pt x="34321" y="28867"/>
                    </a:cubicBezTo>
                    <a:cubicBezTo>
                      <a:pt x="34312" y="28887"/>
                      <a:pt x="34312" y="28896"/>
                      <a:pt x="34312" y="28907"/>
                    </a:cubicBezTo>
                    <a:cubicBezTo>
                      <a:pt x="34301" y="28927"/>
                      <a:pt x="34312" y="28947"/>
                      <a:pt x="34312" y="28967"/>
                    </a:cubicBezTo>
                    <a:cubicBezTo>
                      <a:pt x="34321" y="28996"/>
                      <a:pt x="34332" y="29036"/>
                      <a:pt x="34332" y="29067"/>
                    </a:cubicBezTo>
                    <a:cubicBezTo>
                      <a:pt x="34341" y="29107"/>
                      <a:pt x="34352" y="29136"/>
                      <a:pt x="34361" y="29176"/>
                    </a:cubicBezTo>
                    <a:cubicBezTo>
                      <a:pt x="34372" y="29207"/>
                      <a:pt x="34381" y="29246"/>
                      <a:pt x="34392" y="29276"/>
                    </a:cubicBezTo>
                    <a:cubicBezTo>
                      <a:pt x="34401" y="29316"/>
                      <a:pt x="34412" y="29346"/>
                      <a:pt x="34421" y="29376"/>
                    </a:cubicBezTo>
                    <a:lnTo>
                      <a:pt x="34421" y="29436"/>
                    </a:lnTo>
                    <a:cubicBezTo>
                      <a:pt x="34401" y="29426"/>
                      <a:pt x="34392" y="29416"/>
                      <a:pt x="34372" y="29406"/>
                    </a:cubicBezTo>
                    <a:lnTo>
                      <a:pt x="34221" y="29316"/>
                    </a:lnTo>
                    <a:cubicBezTo>
                      <a:pt x="34161" y="29286"/>
                      <a:pt x="34112" y="29256"/>
                      <a:pt x="34061" y="29226"/>
                    </a:cubicBezTo>
                    <a:lnTo>
                      <a:pt x="33912" y="29136"/>
                    </a:lnTo>
                    <a:cubicBezTo>
                      <a:pt x="33892" y="29116"/>
                      <a:pt x="33862" y="29087"/>
                      <a:pt x="33832" y="29067"/>
                    </a:cubicBezTo>
                    <a:lnTo>
                      <a:pt x="33742" y="29007"/>
                    </a:lnTo>
                    <a:cubicBezTo>
                      <a:pt x="33682" y="28976"/>
                      <a:pt x="33622" y="28936"/>
                      <a:pt x="33572" y="28907"/>
                    </a:cubicBezTo>
                    <a:cubicBezTo>
                      <a:pt x="33532" y="28867"/>
                      <a:pt x="33482" y="28827"/>
                      <a:pt x="33432" y="28787"/>
                    </a:cubicBezTo>
                    <a:cubicBezTo>
                      <a:pt x="33412" y="28767"/>
                      <a:pt x="33382" y="28756"/>
                      <a:pt x="33352" y="28737"/>
                    </a:cubicBezTo>
                    <a:cubicBezTo>
                      <a:pt x="33332" y="28727"/>
                      <a:pt x="33302" y="28707"/>
                      <a:pt x="33282" y="28697"/>
                    </a:cubicBezTo>
                    <a:cubicBezTo>
                      <a:pt x="33253" y="28677"/>
                      <a:pt x="33233" y="28667"/>
                      <a:pt x="33213" y="28647"/>
                    </a:cubicBezTo>
                    <a:cubicBezTo>
                      <a:pt x="33182" y="28627"/>
                      <a:pt x="33162" y="28617"/>
                      <a:pt x="33133" y="28597"/>
                    </a:cubicBezTo>
                    <a:cubicBezTo>
                      <a:pt x="33093" y="28557"/>
                      <a:pt x="33042" y="28537"/>
                      <a:pt x="32993" y="28507"/>
                    </a:cubicBezTo>
                    <a:cubicBezTo>
                      <a:pt x="32953" y="28487"/>
                      <a:pt x="32922" y="28467"/>
                      <a:pt x="32893" y="28447"/>
                    </a:cubicBezTo>
                    <a:cubicBezTo>
                      <a:pt x="32862" y="28427"/>
                      <a:pt x="32833" y="28397"/>
                      <a:pt x="32803" y="28377"/>
                    </a:cubicBezTo>
                    <a:cubicBezTo>
                      <a:pt x="32773" y="28357"/>
                      <a:pt x="32733" y="28337"/>
                      <a:pt x="32703" y="28317"/>
                    </a:cubicBezTo>
                    <a:cubicBezTo>
                      <a:pt x="32673" y="28297"/>
                      <a:pt x="32633" y="28277"/>
                      <a:pt x="32603" y="28257"/>
                    </a:cubicBezTo>
                    <a:cubicBezTo>
                      <a:pt x="32563" y="28217"/>
                      <a:pt x="32513" y="28177"/>
                      <a:pt x="32463" y="28147"/>
                    </a:cubicBezTo>
                    <a:cubicBezTo>
                      <a:pt x="32413" y="28107"/>
                      <a:pt x="32353" y="28087"/>
                      <a:pt x="32313" y="28047"/>
                    </a:cubicBezTo>
                    <a:cubicBezTo>
                      <a:pt x="32283" y="28027"/>
                      <a:pt x="32263" y="28008"/>
                      <a:pt x="32243" y="27997"/>
                    </a:cubicBezTo>
                    <a:cubicBezTo>
                      <a:pt x="32223" y="27988"/>
                      <a:pt x="32203" y="27968"/>
                      <a:pt x="32183" y="27957"/>
                    </a:cubicBezTo>
                    <a:cubicBezTo>
                      <a:pt x="32223" y="27957"/>
                      <a:pt x="32263" y="27957"/>
                      <a:pt x="32293" y="27948"/>
                    </a:cubicBezTo>
                    <a:cubicBezTo>
                      <a:pt x="32383" y="27937"/>
                      <a:pt x="32473" y="27937"/>
                      <a:pt x="32553" y="27928"/>
                    </a:cubicBezTo>
                    <a:close/>
                    <a:moveTo>
                      <a:pt x="34541" y="28827"/>
                    </a:moveTo>
                    <a:cubicBezTo>
                      <a:pt x="34561" y="28836"/>
                      <a:pt x="34581" y="28847"/>
                      <a:pt x="34601" y="28867"/>
                    </a:cubicBezTo>
                    <a:cubicBezTo>
                      <a:pt x="34621" y="28876"/>
                      <a:pt x="34631" y="28876"/>
                      <a:pt x="34651" y="28896"/>
                    </a:cubicBezTo>
                    <a:cubicBezTo>
                      <a:pt x="34661" y="28896"/>
                      <a:pt x="34671" y="28907"/>
                      <a:pt x="34671" y="28916"/>
                    </a:cubicBezTo>
                    <a:cubicBezTo>
                      <a:pt x="34681" y="28936"/>
                      <a:pt x="34691" y="28947"/>
                      <a:pt x="34701" y="28956"/>
                    </a:cubicBezTo>
                    <a:cubicBezTo>
                      <a:pt x="34711" y="28987"/>
                      <a:pt x="34721" y="29027"/>
                      <a:pt x="34721" y="29056"/>
                    </a:cubicBezTo>
                    <a:cubicBezTo>
                      <a:pt x="34731" y="29087"/>
                      <a:pt x="34731" y="29107"/>
                      <a:pt x="34731" y="29136"/>
                    </a:cubicBezTo>
                    <a:cubicBezTo>
                      <a:pt x="34731" y="29156"/>
                      <a:pt x="34721" y="29187"/>
                      <a:pt x="34721" y="29207"/>
                    </a:cubicBezTo>
                    <a:cubicBezTo>
                      <a:pt x="34721" y="29226"/>
                      <a:pt x="34711" y="29256"/>
                      <a:pt x="34711" y="29276"/>
                    </a:cubicBezTo>
                    <a:cubicBezTo>
                      <a:pt x="34701" y="29296"/>
                      <a:pt x="34691" y="29326"/>
                      <a:pt x="34681" y="29346"/>
                    </a:cubicBezTo>
                    <a:cubicBezTo>
                      <a:pt x="34681" y="29356"/>
                      <a:pt x="34671" y="29376"/>
                      <a:pt x="34661" y="29386"/>
                    </a:cubicBezTo>
                    <a:cubicBezTo>
                      <a:pt x="34631" y="29416"/>
                      <a:pt x="34601" y="29446"/>
                      <a:pt x="34581" y="29476"/>
                    </a:cubicBezTo>
                    <a:cubicBezTo>
                      <a:pt x="34571" y="29486"/>
                      <a:pt x="34571" y="29486"/>
                      <a:pt x="34571" y="29496"/>
                    </a:cubicBezTo>
                    <a:cubicBezTo>
                      <a:pt x="34561" y="29446"/>
                      <a:pt x="34561" y="29406"/>
                      <a:pt x="34551" y="29356"/>
                    </a:cubicBezTo>
                    <a:cubicBezTo>
                      <a:pt x="34551" y="29326"/>
                      <a:pt x="34541" y="29296"/>
                      <a:pt x="34541" y="29266"/>
                    </a:cubicBezTo>
                    <a:cubicBezTo>
                      <a:pt x="34531" y="29246"/>
                      <a:pt x="34521" y="29226"/>
                      <a:pt x="34521" y="29196"/>
                    </a:cubicBezTo>
                    <a:cubicBezTo>
                      <a:pt x="34501" y="29156"/>
                      <a:pt x="34492" y="29107"/>
                      <a:pt x="34481" y="29056"/>
                    </a:cubicBezTo>
                    <a:cubicBezTo>
                      <a:pt x="34481" y="29027"/>
                      <a:pt x="34472" y="29007"/>
                      <a:pt x="34472" y="28987"/>
                    </a:cubicBezTo>
                    <a:cubicBezTo>
                      <a:pt x="34461" y="28967"/>
                      <a:pt x="34461" y="28947"/>
                      <a:pt x="34452" y="28916"/>
                    </a:cubicBezTo>
                    <a:lnTo>
                      <a:pt x="34452" y="28907"/>
                    </a:lnTo>
                    <a:lnTo>
                      <a:pt x="34461" y="28896"/>
                    </a:lnTo>
                    <a:lnTo>
                      <a:pt x="34461" y="28887"/>
                    </a:lnTo>
                    <a:lnTo>
                      <a:pt x="34492" y="28856"/>
                    </a:lnTo>
                    <a:cubicBezTo>
                      <a:pt x="34511" y="28847"/>
                      <a:pt x="34531" y="28836"/>
                      <a:pt x="34541" y="28827"/>
                    </a:cubicBezTo>
                    <a:close/>
                    <a:moveTo>
                      <a:pt x="27207" y="25739"/>
                    </a:moveTo>
                    <a:cubicBezTo>
                      <a:pt x="27218" y="25799"/>
                      <a:pt x="27227" y="25859"/>
                      <a:pt x="27247" y="25919"/>
                    </a:cubicBezTo>
                    <a:lnTo>
                      <a:pt x="27247" y="25949"/>
                    </a:lnTo>
                    <a:cubicBezTo>
                      <a:pt x="27257" y="26029"/>
                      <a:pt x="27257" y="26099"/>
                      <a:pt x="27267" y="26179"/>
                    </a:cubicBezTo>
                    <a:cubicBezTo>
                      <a:pt x="27277" y="26259"/>
                      <a:pt x="27287" y="26338"/>
                      <a:pt x="27297" y="26409"/>
                    </a:cubicBezTo>
                    <a:cubicBezTo>
                      <a:pt x="27307" y="26478"/>
                      <a:pt x="27317" y="26549"/>
                      <a:pt x="27317" y="26618"/>
                    </a:cubicBezTo>
                    <a:cubicBezTo>
                      <a:pt x="27327" y="26689"/>
                      <a:pt x="27337" y="26769"/>
                      <a:pt x="27347" y="26848"/>
                    </a:cubicBezTo>
                    <a:cubicBezTo>
                      <a:pt x="27347" y="26928"/>
                      <a:pt x="27357" y="26998"/>
                      <a:pt x="27367" y="27078"/>
                    </a:cubicBezTo>
                    <a:lnTo>
                      <a:pt x="27397" y="27318"/>
                    </a:lnTo>
                    <a:cubicBezTo>
                      <a:pt x="27407" y="27398"/>
                      <a:pt x="27417" y="27468"/>
                      <a:pt x="27427" y="27548"/>
                    </a:cubicBezTo>
                    <a:cubicBezTo>
                      <a:pt x="27437" y="27628"/>
                      <a:pt x="27447" y="27717"/>
                      <a:pt x="27457" y="27808"/>
                    </a:cubicBezTo>
                    <a:cubicBezTo>
                      <a:pt x="27467" y="27868"/>
                      <a:pt x="27477" y="27928"/>
                      <a:pt x="27487" y="27997"/>
                    </a:cubicBezTo>
                    <a:cubicBezTo>
                      <a:pt x="27497" y="28047"/>
                      <a:pt x="27497" y="28107"/>
                      <a:pt x="27507" y="28167"/>
                    </a:cubicBezTo>
                    <a:cubicBezTo>
                      <a:pt x="27507" y="28227"/>
                      <a:pt x="27517" y="28297"/>
                      <a:pt x="27527" y="28357"/>
                    </a:cubicBezTo>
                    <a:cubicBezTo>
                      <a:pt x="27537" y="28417"/>
                      <a:pt x="27547" y="28467"/>
                      <a:pt x="27557" y="28517"/>
                    </a:cubicBezTo>
                    <a:cubicBezTo>
                      <a:pt x="27567" y="28547"/>
                      <a:pt x="27567" y="28577"/>
                      <a:pt x="27577" y="28607"/>
                    </a:cubicBezTo>
                    <a:lnTo>
                      <a:pt x="27577" y="28637"/>
                    </a:lnTo>
                    <a:lnTo>
                      <a:pt x="27567" y="28647"/>
                    </a:lnTo>
                    <a:cubicBezTo>
                      <a:pt x="27527" y="28677"/>
                      <a:pt x="27487" y="28697"/>
                      <a:pt x="27457" y="28727"/>
                    </a:cubicBezTo>
                    <a:cubicBezTo>
                      <a:pt x="27407" y="28756"/>
                      <a:pt x="27367" y="28776"/>
                      <a:pt x="27327" y="28807"/>
                    </a:cubicBezTo>
                    <a:cubicBezTo>
                      <a:pt x="27277" y="28836"/>
                      <a:pt x="27238" y="28867"/>
                      <a:pt x="27198" y="28907"/>
                    </a:cubicBezTo>
                    <a:cubicBezTo>
                      <a:pt x="27158" y="28936"/>
                      <a:pt x="27118" y="28956"/>
                      <a:pt x="27067" y="28987"/>
                    </a:cubicBezTo>
                    <a:cubicBezTo>
                      <a:pt x="27027" y="29007"/>
                      <a:pt x="26978" y="29036"/>
                      <a:pt x="26938" y="29056"/>
                    </a:cubicBezTo>
                    <a:cubicBezTo>
                      <a:pt x="26847" y="29116"/>
                      <a:pt x="26767" y="29176"/>
                      <a:pt x="26688" y="29236"/>
                    </a:cubicBezTo>
                    <a:cubicBezTo>
                      <a:pt x="26628" y="29266"/>
                      <a:pt x="26578" y="29306"/>
                      <a:pt x="26528" y="29336"/>
                    </a:cubicBezTo>
                    <a:cubicBezTo>
                      <a:pt x="26488" y="29366"/>
                      <a:pt x="26448" y="29386"/>
                      <a:pt x="26408" y="29406"/>
                    </a:cubicBezTo>
                    <a:lnTo>
                      <a:pt x="26138" y="29556"/>
                    </a:lnTo>
                    <a:cubicBezTo>
                      <a:pt x="26048" y="29606"/>
                      <a:pt x="25959" y="29666"/>
                      <a:pt x="25868" y="29706"/>
                    </a:cubicBezTo>
                    <a:cubicBezTo>
                      <a:pt x="25819" y="29736"/>
                      <a:pt x="25768" y="29756"/>
                      <a:pt x="25728" y="29786"/>
                    </a:cubicBezTo>
                    <a:cubicBezTo>
                      <a:pt x="25719" y="29786"/>
                      <a:pt x="25708" y="29796"/>
                      <a:pt x="25699" y="29806"/>
                    </a:cubicBezTo>
                    <a:lnTo>
                      <a:pt x="25699" y="29786"/>
                    </a:lnTo>
                    <a:cubicBezTo>
                      <a:pt x="25708" y="29726"/>
                      <a:pt x="25719" y="29666"/>
                      <a:pt x="25719" y="29606"/>
                    </a:cubicBezTo>
                    <a:cubicBezTo>
                      <a:pt x="25739" y="29496"/>
                      <a:pt x="25748" y="29376"/>
                      <a:pt x="25748" y="29266"/>
                    </a:cubicBezTo>
                    <a:cubicBezTo>
                      <a:pt x="25759" y="29156"/>
                      <a:pt x="25748" y="29036"/>
                      <a:pt x="25759" y="28927"/>
                    </a:cubicBezTo>
                    <a:cubicBezTo>
                      <a:pt x="25759" y="28807"/>
                      <a:pt x="25759" y="28687"/>
                      <a:pt x="25768" y="28567"/>
                    </a:cubicBezTo>
                    <a:cubicBezTo>
                      <a:pt x="25779" y="28447"/>
                      <a:pt x="25788" y="28327"/>
                      <a:pt x="25788" y="28197"/>
                    </a:cubicBezTo>
                    <a:lnTo>
                      <a:pt x="25819" y="27837"/>
                    </a:lnTo>
                    <a:cubicBezTo>
                      <a:pt x="25828" y="27708"/>
                      <a:pt x="25828" y="27588"/>
                      <a:pt x="25839" y="27458"/>
                    </a:cubicBezTo>
                    <a:cubicBezTo>
                      <a:pt x="25839" y="27338"/>
                      <a:pt x="25848" y="27208"/>
                      <a:pt x="25859" y="27088"/>
                    </a:cubicBezTo>
                    <a:cubicBezTo>
                      <a:pt x="25868" y="26958"/>
                      <a:pt x="25868" y="26828"/>
                      <a:pt x="25868" y="26698"/>
                    </a:cubicBezTo>
                    <a:cubicBezTo>
                      <a:pt x="25879" y="26569"/>
                      <a:pt x="25879" y="26438"/>
                      <a:pt x="25879" y="26309"/>
                    </a:cubicBezTo>
                    <a:lnTo>
                      <a:pt x="25879" y="26219"/>
                    </a:lnTo>
                    <a:cubicBezTo>
                      <a:pt x="25968" y="26199"/>
                      <a:pt x="26068" y="26169"/>
                      <a:pt x="26158" y="26139"/>
                    </a:cubicBezTo>
                    <a:cubicBezTo>
                      <a:pt x="26208" y="26129"/>
                      <a:pt x="26248" y="26119"/>
                      <a:pt x="26298" y="26099"/>
                    </a:cubicBezTo>
                    <a:cubicBezTo>
                      <a:pt x="26338" y="26089"/>
                      <a:pt x="26388" y="26069"/>
                      <a:pt x="26438" y="26049"/>
                    </a:cubicBezTo>
                    <a:cubicBezTo>
                      <a:pt x="26488" y="26029"/>
                      <a:pt x="26558" y="26019"/>
                      <a:pt x="26618" y="25999"/>
                    </a:cubicBezTo>
                    <a:cubicBezTo>
                      <a:pt x="26688" y="25979"/>
                      <a:pt x="26767" y="25939"/>
                      <a:pt x="26847" y="25909"/>
                    </a:cubicBezTo>
                    <a:cubicBezTo>
                      <a:pt x="26907" y="25889"/>
                      <a:pt x="26978" y="25859"/>
                      <a:pt x="27038" y="25829"/>
                    </a:cubicBezTo>
                    <a:cubicBezTo>
                      <a:pt x="27098" y="25809"/>
                      <a:pt x="27158" y="25779"/>
                      <a:pt x="27207" y="25739"/>
                    </a:cubicBezTo>
                    <a:close/>
                    <a:moveTo>
                      <a:pt x="14248" y="26019"/>
                    </a:moveTo>
                    <a:lnTo>
                      <a:pt x="14338" y="26079"/>
                    </a:lnTo>
                    <a:cubicBezTo>
                      <a:pt x="14398" y="26129"/>
                      <a:pt x="14468" y="26179"/>
                      <a:pt x="14538" y="26219"/>
                    </a:cubicBezTo>
                    <a:cubicBezTo>
                      <a:pt x="14598" y="26269"/>
                      <a:pt x="14678" y="26309"/>
                      <a:pt x="14748" y="26349"/>
                    </a:cubicBezTo>
                    <a:cubicBezTo>
                      <a:pt x="14817" y="26389"/>
                      <a:pt x="14897" y="26418"/>
                      <a:pt x="14968" y="26458"/>
                    </a:cubicBezTo>
                    <a:cubicBezTo>
                      <a:pt x="15048" y="26489"/>
                      <a:pt x="15117" y="26529"/>
                      <a:pt x="15197" y="26569"/>
                    </a:cubicBezTo>
                    <a:cubicBezTo>
                      <a:pt x="15277" y="26598"/>
                      <a:pt x="15357" y="26638"/>
                      <a:pt x="15437" y="26669"/>
                    </a:cubicBezTo>
                    <a:cubicBezTo>
                      <a:pt x="15517" y="26689"/>
                      <a:pt x="15587" y="26718"/>
                      <a:pt x="15667" y="26738"/>
                    </a:cubicBezTo>
                    <a:lnTo>
                      <a:pt x="15907" y="26798"/>
                    </a:lnTo>
                    <a:cubicBezTo>
                      <a:pt x="16067" y="26828"/>
                      <a:pt x="16236" y="26858"/>
                      <a:pt x="16406" y="26878"/>
                    </a:cubicBezTo>
                    <a:cubicBezTo>
                      <a:pt x="16566" y="26888"/>
                      <a:pt x="16726" y="26898"/>
                      <a:pt x="16886" y="26898"/>
                    </a:cubicBezTo>
                    <a:lnTo>
                      <a:pt x="16996" y="26898"/>
                    </a:lnTo>
                    <a:cubicBezTo>
                      <a:pt x="17046" y="26898"/>
                      <a:pt x="17086" y="26888"/>
                      <a:pt x="17135" y="26878"/>
                    </a:cubicBezTo>
                    <a:cubicBezTo>
                      <a:pt x="17175" y="26868"/>
                      <a:pt x="17215" y="26858"/>
                      <a:pt x="17246" y="26848"/>
                    </a:cubicBezTo>
                    <a:cubicBezTo>
                      <a:pt x="17266" y="26848"/>
                      <a:pt x="17286" y="26838"/>
                      <a:pt x="17295" y="26838"/>
                    </a:cubicBezTo>
                    <a:lnTo>
                      <a:pt x="17306" y="26838"/>
                    </a:lnTo>
                    <a:cubicBezTo>
                      <a:pt x="17315" y="26968"/>
                      <a:pt x="17335" y="27108"/>
                      <a:pt x="17346" y="27238"/>
                    </a:cubicBezTo>
                    <a:cubicBezTo>
                      <a:pt x="17366" y="27378"/>
                      <a:pt x="17375" y="27518"/>
                      <a:pt x="17386" y="27657"/>
                    </a:cubicBezTo>
                    <a:cubicBezTo>
                      <a:pt x="17406" y="27948"/>
                      <a:pt x="17426" y="28247"/>
                      <a:pt x="17446" y="28537"/>
                    </a:cubicBezTo>
                    <a:cubicBezTo>
                      <a:pt x="17455" y="28687"/>
                      <a:pt x="17455" y="28836"/>
                      <a:pt x="17455" y="28976"/>
                    </a:cubicBezTo>
                    <a:lnTo>
                      <a:pt x="17455" y="29416"/>
                    </a:lnTo>
                    <a:lnTo>
                      <a:pt x="17455" y="29856"/>
                    </a:lnTo>
                    <a:cubicBezTo>
                      <a:pt x="17455" y="29995"/>
                      <a:pt x="17455" y="30146"/>
                      <a:pt x="17466" y="30295"/>
                    </a:cubicBezTo>
                    <a:lnTo>
                      <a:pt x="17466" y="30715"/>
                    </a:lnTo>
                    <a:lnTo>
                      <a:pt x="17466" y="31145"/>
                    </a:lnTo>
                    <a:cubicBezTo>
                      <a:pt x="17466" y="31225"/>
                      <a:pt x="17466" y="31294"/>
                      <a:pt x="17455" y="31365"/>
                    </a:cubicBezTo>
                    <a:cubicBezTo>
                      <a:pt x="17455" y="31434"/>
                      <a:pt x="17446" y="31514"/>
                      <a:pt x="17446" y="31585"/>
                    </a:cubicBezTo>
                    <a:cubicBezTo>
                      <a:pt x="17435" y="31644"/>
                      <a:pt x="17435" y="31714"/>
                      <a:pt x="17435" y="31774"/>
                    </a:cubicBezTo>
                    <a:lnTo>
                      <a:pt x="17415" y="31774"/>
                    </a:lnTo>
                    <a:cubicBezTo>
                      <a:pt x="17395" y="31784"/>
                      <a:pt x="17366" y="31794"/>
                      <a:pt x="17346" y="31794"/>
                    </a:cubicBezTo>
                    <a:cubicBezTo>
                      <a:pt x="17295" y="31804"/>
                      <a:pt x="17255" y="31814"/>
                      <a:pt x="17206" y="31824"/>
                    </a:cubicBezTo>
                    <a:cubicBezTo>
                      <a:pt x="17155" y="31834"/>
                      <a:pt x="17106" y="31834"/>
                      <a:pt x="17056" y="31834"/>
                    </a:cubicBezTo>
                    <a:cubicBezTo>
                      <a:pt x="16996" y="31834"/>
                      <a:pt x="16926" y="31834"/>
                      <a:pt x="16866" y="31824"/>
                    </a:cubicBezTo>
                    <a:cubicBezTo>
                      <a:pt x="16746" y="31824"/>
                      <a:pt x="16626" y="31814"/>
                      <a:pt x="16506" y="31804"/>
                    </a:cubicBezTo>
                    <a:cubicBezTo>
                      <a:pt x="16496" y="31804"/>
                      <a:pt x="16496" y="31804"/>
                      <a:pt x="16486" y="31794"/>
                    </a:cubicBezTo>
                    <a:lnTo>
                      <a:pt x="16456" y="31794"/>
                    </a:lnTo>
                    <a:cubicBezTo>
                      <a:pt x="16367" y="31784"/>
                      <a:pt x="16276" y="31764"/>
                      <a:pt x="16187" y="31744"/>
                    </a:cubicBezTo>
                    <a:cubicBezTo>
                      <a:pt x="16096" y="31734"/>
                      <a:pt x="16007" y="31704"/>
                      <a:pt x="15916" y="31684"/>
                    </a:cubicBezTo>
                    <a:cubicBezTo>
                      <a:pt x="15867" y="31674"/>
                      <a:pt x="15807" y="31664"/>
                      <a:pt x="15757" y="31644"/>
                    </a:cubicBezTo>
                    <a:lnTo>
                      <a:pt x="15637" y="31614"/>
                    </a:lnTo>
                    <a:cubicBezTo>
                      <a:pt x="15587" y="31594"/>
                      <a:pt x="15537" y="31574"/>
                      <a:pt x="15497" y="31554"/>
                    </a:cubicBezTo>
                    <a:cubicBezTo>
                      <a:pt x="15457" y="31545"/>
                      <a:pt x="15417" y="31525"/>
                      <a:pt x="15387" y="31514"/>
                    </a:cubicBezTo>
                    <a:cubicBezTo>
                      <a:pt x="15287" y="31465"/>
                      <a:pt x="15187" y="31425"/>
                      <a:pt x="15097" y="31374"/>
                    </a:cubicBezTo>
                    <a:cubicBezTo>
                      <a:pt x="15048" y="31345"/>
                      <a:pt x="14997" y="31325"/>
                      <a:pt x="14957" y="31285"/>
                    </a:cubicBezTo>
                    <a:cubicBezTo>
                      <a:pt x="14908" y="31254"/>
                      <a:pt x="14868" y="31225"/>
                      <a:pt x="14828" y="31194"/>
                    </a:cubicBezTo>
                    <a:cubicBezTo>
                      <a:pt x="14728" y="31115"/>
                      <a:pt x="14638" y="31035"/>
                      <a:pt x="14548" y="30955"/>
                    </a:cubicBezTo>
                    <a:cubicBezTo>
                      <a:pt x="14508" y="30925"/>
                      <a:pt x="14468" y="30885"/>
                      <a:pt x="14428" y="30845"/>
                    </a:cubicBezTo>
                    <a:lnTo>
                      <a:pt x="14428" y="30366"/>
                    </a:lnTo>
                    <a:cubicBezTo>
                      <a:pt x="14418" y="30155"/>
                      <a:pt x="14408" y="29955"/>
                      <a:pt x="14398" y="29746"/>
                    </a:cubicBezTo>
                    <a:cubicBezTo>
                      <a:pt x="14388" y="29556"/>
                      <a:pt x="14378" y="29356"/>
                      <a:pt x="14368" y="29167"/>
                    </a:cubicBezTo>
                    <a:cubicBezTo>
                      <a:pt x="14358" y="28967"/>
                      <a:pt x="14348" y="28756"/>
                      <a:pt x="14338" y="28557"/>
                    </a:cubicBezTo>
                    <a:cubicBezTo>
                      <a:pt x="14328" y="28347"/>
                      <a:pt x="14318" y="28147"/>
                      <a:pt x="14308" y="27937"/>
                    </a:cubicBezTo>
                    <a:cubicBezTo>
                      <a:pt x="14288" y="27748"/>
                      <a:pt x="14288" y="27557"/>
                      <a:pt x="14278" y="27368"/>
                    </a:cubicBezTo>
                    <a:cubicBezTo>
                      <a:pt x="14258" y="27188"/>
                      <a:pt x="14248" y="26998"/>
                      <a:pt x="14248" y="26818"/>
                    </a:cubicBezTo>
                    <a:lnTo>
                      <a:pt x="14248" y="26529"/>
                    </a:lnTo>
                    <a:lnTo>
                      <a:pt x="14248" y="26229"/>
                    </a:lnTo>
                    <a:lnTo>
                      <a:pt x="14248" y="26019"/>
                    </a:lnTo>
                    <a:close/>
                    <a:moveTo>
                      <a:pt x="44453" y="31784"/>
                    </a:moveTo>
                    <a:cubicBezTo>
                      <a:pt x="44463" y="31784"/>
                      <a:pt x="44473" y="31794"/>
                      <a:pt x="44473" y="31794"/>
                    </a:cubicBezTo>
                    <a:cubicBezTo>
                      <a:pt x="44503" y="31814"/>
                      <a:pt x="44543" y="31834"/>
                      <a:pt x="44573" y="31864"/>
                    </a:cubicBezTo>
                    <a:cubicBezTo>
                      <a:pt x="44603" y="31884"/>
                      <a:pt x="44633" y="31904"/>
                      <a:pt x="44663" y="31934"/>
                    </a:cubicBezTo>
                    <a:cubicBezTo>
                      <a:pt x="44693" y="31944"/>
                      <a:pt x="44713" y="31964"/>
                      <a:pt x="44743" y="31984"/>
                    </a:cubicBezTo>
                    <a:cubicBezTo>
                      <a:pt x="44763" y="31994"/>
                      <a:pt x="44783" y="32014"/>
                      <a:pt x="44813" y="32024"/>
                    </a:cubicBezTo>
                    <a:cubicBezTo>
                      <a:pt x="44833" y="32044"/>
                      <a:pt x="44853" y="32054"/>
                      <a:pt x="44873" y="32074"/>
                    </a:cubicBezTo>
                    <a:cubicBezTo>
                      <a:pt x="44853" y="32074"/>
                      <a:pt x="44823" y="32084"/>
                      <a:pt x="44793" y="32094"/>
                    </a:cubicBezTo>
                    <a:cubicBezTo>
                      <a:pt x="44723" y="32104"/>
                      <a:pt x="44653" y="32124"/>
                      <a:pt x="44583" y="32144"/>
                    </a:cubicBezTo>
                    <a:cubicBezTo>
                      <a:pt x="44513" y="32164"/>
                      <a:pt x="44453" y="32174"/>
                      <a:pt x="44383" y="32194"/>
                    </a:cubicBezTo>
                    <a:cubicBezTo>
                      <a:pt x="44403" y="32174"/>
                      <a:pt x="44413" y="32144"/>
                      <a:pt x="44423" y="32114"/>
                    </a:cubicBezTo>
                    <a:cubicBezTo>
                      <a:pt x="44443" y="32044"/>
                      <a:pt x="44453" y="31964"/>
                      <a:pt x="44453" y="31884"/>
                    </a:cubicBezTo>
                    <a:lnTo>
                      <a:pt x="44453" y="31784"/>
                    </a:lnTo>
                    <a:close/>
                    <a:moveTo>
                      <a:pt x="47781" y="25100"/>
                    </a:moveTo>
                    <a:cubicBezTo>
                      <a:pt x="47790" y="25110"/>
                      <a:pt x="47800" y="25110"/>
                      <a:pt x="47810" y="25119"/>
                    </a:cubicBezTo>
                    <a:cubicBezTo>
                      <a:pt x="47860" y="25139"/>
                      <a:pt x="47900" y="25170"/>
                      <a:pt x="47940" y="25179"/>
                    </a:cubicBezTo>
                    <a:lnTo>
                      <a:pt x="48060" y="25239"/>
                    </a:lnTo>
                    <a:cubicBezTo>
                      <a:pt x="48180" y="25310"/>
                      <a:pt x="48310" y="25359"/>
                      <a:pt x="48440" y="25399"/>
                    </a:cubicBezTo>
                    <a:cubicBezTo>
                      <a:pt x="48510" y="25430"/>
                      <a:pt x="48569" y="25450"/>
                      <a:pt x="48640" y="25470"/>
                    </a:cubicBezTo>
                    <a:cubicBezTo>
                      <a:pt x="48709" y="25499"/>
                      <a:pt x="48769" y="25530"/>
                      <a:pt x="48840" y="25559"/>
                    </a:cubicBezTo>
                    <a:cubicBezTo>
                      <a:pt x="48900" y="25579"/>
                      <a:pt x="48960" y="25609"/>
                      <a:pt x="49019" y="25639"/>
                    </a:cubicBezTo>
                    <a:cubicBezTo>
                      <a:pt x="49089" y="25669"/>
                      <a:pt x="49149" y="25699"/>
                      <a:pt x="49219" y="25729"/>
                    </a:cubicBezTo>
                    <a:cubicBezTo>
                      <a:pt x="49279" y="25749"/>
                      <a:pt x="49339" y="25779"/>
                      <a:pt x="49399" y="25799"/>
                    </a:cubicBezTo>
                    <a:cubicBezTo>
                      <a:pt x="49529" y="25869"/>
                      <a:pt x="49669" y="25949"/>
                      <a:pt x="49808" y="26009"/>
                    </a:cubicBezTo>
                    <a:cubicBezTo>
                      <a:pt x="49999" y="26089"/>
                      <a:pt x="50188" y="26159"/>
                      <a:pt x="50378" y="26239"/>
                    </a:cubicBezTo>
                    <a:cubicBezTo>
                      <a:pt x="50538" y="26318"/>
                      <a:pt x="50708" y="26398"/>
                      <a:pt x="50868" y="26469"/>
                    </a:cubicBezTo>
                    <a:lnTo>
                      <a:pt x="51347" y="26678"/>
                    </a:lnTo>
                    <a:cubicBezTo>
                      <a:pt x="51427" y="26718"/>
                      <a:pt x="51507" y="26758"/>
                      <a:pt x="51597" y="26798"/>
                    </a:cubicBezTo>
                    <a:cubicBezTo>
                      <a:pt x="51677" y="26838"/>
                      <a:pt x="51767" y="26868"/>
                      <a:pt x="51847" y="26908"/>
                    </a:cubicBezTo>
                    <a:cubicBezTo>
                      <a:pt x="52007" y="26968"/>
                      <a:pt x="52157" y="27028"/>
                      <a:pt x="52306" y="27088"/>
                    </a:cubicBezTo>
                    <a:cubicBezTo>
                      <a:pt x="52386" y="27128"/>
                      <a:pt x="52457" y="27168"/>
                      <a:pt x="52537" y="27208"/>
                    </a:cubicBezTo>
                    <a:cubicBezTo>
                      <a:pt x="52606" y="27248"/>
                      <a:pt x="52676" y="27298"/>
                      <a:pt x="52746" y="27328"/>
                    </a:cubicBezTo>
                    <a:cubicBezTo>
                      <a:pt x="52906" y="27418"/>
                      <a:pt x="53066" y="27498"/>
                      <a:pt x="53226" y="27568"/>
                    </a:cubicBezTo>
                    <a:lnTo>
                      <a:pt x="53705" y="27808"/>
                    </a:lnTo>
                    <a:cubicBezTo>
                      <a:pt x="53855" y="27897"/>
                      <a:pt x="54015" y="27988"/>
                      <a:pt x="54165" y="28077"/>
                    </a:cubicBezTo>
                    <a:cubicBezTo>
                      <a:pt x="54275" y="28147"/>
                      <a:pt x="54395" y="28207"/>
                      <a:pt x="54505" y="28267"/>
                    </a:cubicBezTo>
                    <a:cubicBezTo>
                      <a:pt x="54615" y="28327"/>
                      <a:pt x="54724" y="28397"/>
                      <a:pt x="54835" y="28467"/>
                    </a:cubicBezTo>
                    <a:cubicBezTo>
                      <a:pt x="54944" y="28537"/>
                      <a:pt x="55054" y="28597"/>
                      <a:pt x="55174" y="28667"/>
                    </a:cubicBezTo>
                    <a:cubicBezTo>
                      <a:pt x="55234" y="28697"/>
                      <a:pt x="55294" y="28737"/>
                      <a:pt x="55354" y="28767"/>
                    </a:cubicBezTo>
                    <a:cubicBezTo>
                      <a:pt x="55324" y="28767"/>
                      <a:pt x="55304" y="28776"/>
                      <a:pt x="55274" y="28776"/>
                    </a:cubicBezTo>
                    <a:cubicBezTo>
                      <a:pt x="55234" y="28776"/>
                      <a:pt x="55194" y="28776"/>
                      <a:pt x="55164" y="28787"/>
                    </a:cubicBezTo>
                    <a:cubicBezTo>
                      <a:pt x="55144" y="28796"/>
                      <a:pt x="55124" y="28796"/>
                      <a:pt x="55104" y="28807"/>
                    </a:cubicBezTo>
                    <a:cubicBezTo>
                      <a:pt x="55034" y="28827"/>
                      <a:pt x="54955" y="28847"/>
                      <a:pt x="54884" y="28876"/>
                    </a:cubicBezTo>
                    <a:cubicBezTo>
                      <a:pt x="54804" y="28896"/>
                      <a:pt x="54735" y="28936"/>
                      <a:pt x="54655" y="28967"/>
                    </a:cubicBezTo>
                    <a:cubicBezTo>
                      <a:pt x="54515" y="29036"/>
                      <a:pt x="54385" y="29116"/>
                      <a:pt x="54255" y="29207"/>
                    </a:cubicBezTo>
                    <a:cubicBezTo>
                      <a:pt x="54135" y="29306"/>
                      <a:pt x="54025" y="29416"/>
                      <a:pt x="53935" y="29536"/>
                    </a:cubicBezTo>
                    <a:cubicBezTo>
                      <a:pt x="53825" y="29656"/>
                      <a:pt x="53736" y="29786"/>
                      <a:pt x="53656" y="29916"/>
                    </a:cubicBezTo>
                    <a:cubicBezTo>
                      <a:pt x="53616" y="29986"/>
                      <a:pt x="53576" y="30066"/>
                      <a:pt x="53536" y="30135"/>
                    </a:cubicBezTo>
                    <a:cubicBezTo>
                      <a:pt x="53525" y="30155"/>
                      <a:pt x="53516" y="30186"/>
                      <a:pt x="53505" y="30206"/>
                    </a:cubicBezTo>
                    <a:cubicBezTo>
                      <a:pt x="53476" y="30255"/>
                      <a:pt x="53456" y="30306"/>
                      <a:pt x="53436" y="30355"/>
                    </a:cubicBezTo>
                    <a:cubicBezTo>
                      <a:pt x="53376" y="30485"/>
                      <a:pt x="53326" y="30625"/>
                      <a:pt x="53286" y="30775"/>
                    </a:cubicBezTo>
                    <a:cubicBezTo>
                      <a:pt x="53276" y="30815"/>
                      <a:pt x="53266" y="30855"/>
                      <a:pt x="53246" y="30895"/>
                    </a:cubicBezTo>
                    <a:cubicBezTo>
                      <a:pt x="53236" y="30935"/>
                      <a:pt x="53236" y="30975"/>
                      <a:pt x="53226" y="31015"/>
                    </a:cubicBezTo>
                    <a:cubicBezTo>
                      <a:pt x="53216" y="31085"/>
                      <a:pt x="53196" y="31155"/>
                      <a:pt x="53186" y="31234"/>
                    </a:cubicBezTo>
                    <a:cubicBezTo>
                      <a:pt x="53166" y="31305"/>
                      <a:pt x="53156" y="31385"/>
                      <a:pt x="53146" y="31465"/>
                    </a:cubicBezTo>
                    <a:cubicBezTo>
                      <a:pt x="53136" y="31525"/>
                      <a:pt x="53126" y="31605"/>
                      <a:pt x="53126" y="31674"/>
                    </a:cubicBezTo>
                    <a:cubicBezTo>
                      <a:pt x="53116" y="31694"/>
                      <a:pt x="53116" y="31724"/>
                      <a:pt x="53116" y="31744"/>
                    </a:cubicBezTo>
                    <a:lnTo>
                      <a:pt x="53116" y="31884"/>
                    </a:lnTo>
                    <a:cubicBezTo>
                      <a:pt x="53106" y="31954"/>
                      <a:pt x="53116" y="32024"/>
                      <a:pt x="53116" y="32094"/>
                    </a:cubicBezTo>
                    <a:cubicBezTo>
                      <a:pt x="53116" y="32154"/>
                      <a:pt x="53126" y="32224"/>
                      <a:pt x="53136" y="32294"/>
                    </a:cubicBezTo>
                    <a:lnTo>
                      <a:pt x="53166" y="32533"/>
                    </a:lnTo>
                    <a:lnTo>
                      <a:pt x="53196" y="32624"/>
                    </a:lnTo>
                    <a:cubicBezTo>
                      <a:pt x="53206" y="32664"/>
                      <a:pt x="53216" y="32713"/>
                      <a:pt x="53226" y="32753"/>
                    </a:cubicBezTo>
                    <a:cubicBezTo>
                      <a:pt x="53236" y="32804"/>
                      <a:pt x="53256" y="32863"/>
                      <a:pt x="53276" y="32913"/>
                    </a:cubicBezTo>
                    <a:cubicBezTo>
                      <a:pt x="53246" y="32903"/>
                      <a:pt x="53216" y="32893"/>
                      <a:pt x="53186" y="32873"/>
                    </a:cubicBezTo>
                    <a:cubicBezTo>
                      <a:pt x="53136" y="32853"/>
                      <a:pt x="53096" y="32833"/>
                      <a:pt x="53046" y="32813"/>
                    </a:cubicBezTo>
                    <a:cubicBezTo>
                      <a:pt x="52966" y="32773"/>
                      <a:pt x="52886" y="32733"/>
                      <a:pt x="52806" y="32704"/>
                    </a:cubicBezTo>
                    <a:cubicBezTo>
                      <a:pt x="52686" y="32644"/>
                      <a:pt x="52577" y="32593"/>
                      <a:pt x="52457" y="32544"/>
                    </a:cubicBezTo>
                    <a:cubicBezTo>
                      <a:pt x="52317" y="32473"/>
                      <a:pt x="52186" y="32404"/>
                      <a:pt x="52047" y="32334"/>
                    </a:cubicBezTo>
                    <a:cubicBezTo>
                      <a:pt x="51897" y="32264"/>
                      <a:pt x="51757" y="32184"/>
                      <a:pt x="51627" y="32084"/>
                    </a:cubicBezTo>
                    <a:cubicBezTo>
                      <a:pt x="51547" y="32044"/>
                      <a:pt x="51477" y="31984"/>
                      <a:pt x="51398" y="31934"/>
                    </a:cubicBezTo>
                    <a:cubicBezTo>
                      <a:pt x="51338" y="31894"/>
                      <a:pt x="51267" y="31854"/>
                      <a:pt x="51198" y="31814"/>
                    </a:cubicBezTo>
                    <a:cubicBezTo>
                      <a:pt x="51047" y="31724"/>
                      <a:pt x="50918" y="31614"/>
                      <a:pt x="50768" y="31525"/>
                    </a:cubicBezTo>
                    <a:cubicBezTo>
                      <a:pt x="50688" y="31485"/>
                      <a:pt x="50618" y="31445"/>
                      <a:pt x="50538" y="31394"/>
                    </a:cubicBezTo>
                    <a:cubicBezTo>
                      <a:pt x="50468" y="31354"/>
                      <a:pt x="50398" y="31305"/>
                      <a:pt x="50338" y="31254"/>
                    </a:cubicBezTo>
                    <a:cubicBezTo>
                      <a:pt x="50188" y="31145"/>
                      <a:pt x="50048" y="31045"/>
                      <a:pt x="49908" y="30945"/>
                    </a:cubicBezTo>
                    <a:cubicBezTo>
                      <a:pt x="49759" y="30845"/>
                      <a:pt x="49609" y="30755"/>
                      <a:pt x="49469" y="30665"/>
                    </a:cubicBezTo>
                    <a:cubicBezTo>
                      <a:pt x="49329" y="30575"/>
                      <a:pt x="49199" y="30475"/>
                      <a:pt x="49059" y="30395"/>
                    </a:cubicBezTo>
                    <a:cubicBezTo>
                      <a:pt x="48920" y="30306"/>
                      <a:pt x="48769" y="30215"/>
                      <a:pt x="48629" y="30135"/>
                    </a:cubicBezTo>
                    <a:cubicBezTo>
                      <a:pt x="48549" y="30086"/>
                      <a:pt x="48470" y="30046"/>
                      <a:pt x="48390" y="29995"/>
                    </a:cubicBezTo>
                    <a:lnTo>
                      <a:pt x="48180" y="29846"/>
                    </a:lnTo>
                    <a:cubicBezTo>
                      <a:pt x="48110" y="29796"/>
                      <a:pt x="48040" y="29746"/>
                      <a:pt x="47960" y="29706"/>
                    </a:cubicBezTo>
                    <a:cubicBezTo>
                      <a:pt x="47890" y="29656"/>
                      <a:pt x="47810" y="29616"/>
                      <a:pt x="47730" y="29576"/>
                    </a:cubicBezTo>
                    <a:cubicBezTo>
                      <a:pt x="47661" y="29536"/>
                      <a:pt x="47581" y="29486"/>
                      <a:pt x="47510" y="29436"/>
                    </a:cubicBezTo>
                    <a:cubicBezTo>
                      <a:pt x="47441" y="29396"/>
                      <a:pt x="47370" y="29346"/>
                      <a:pt x="47301" y="29296"/>
                    </a:cubicBezTo>
                    <a:cubicBezTo>
                      <a:pt x="47241" y="29246"/>
                      <a:pt x="47181" y="29207"/>
                      <a:pt x="47111" y="29167"/>
                    </a:cubicBezTo>
                    <a:cubicBezTo>
                      <a:pt x="47061" y="29127"/>
                      <a:pt x="46991" y="29087"/>
                      <a:pt x="46931" y="29056"/>
                    </a:cubicBezTo>
                    <a:cubicBezTo>
                      <a:pt x="46801" y="28976"/>
                      <a:pt x="46661" y="28896"/>
                      <a:pt x="46542" y="28816"/>
                    </a:cubicBezTo>
                    <a:cubicBezTo>
                      <a:pt x="46422" y="28737"/>
                      <a:pt x="46311" y="28667"/>
                      <a:pt x="46191" y="28587"/>
                    </a:cubicBezTo>
                    <a:cubicBezTo>
                      <a:pt x="46191" y="28577"/>
                      <a:pt x="46191" y="28577"/>
                      <a:pt x="46182" y="28567"/>
                    </a:cubicBezTo>
                    <a:cubicBezTo>
                      <a:pt x="46131" y="28407"/>
                      <a:pt x="46111" y="28237"/>
                      <a:pt x="46092" y="28077"/>
                    </a:cubicBezTo>
                    <a:lnTo>
                      <a:pt x="46092" y="27888"/>
                    </a:lnTo>
                    <a:cubicBezTo>
                      <a:pt x="46092" y="27848"/>
                      <a:pt x="46082" y="27808"/>
                      <a:pt x="46092" y="27757"/>
                    </a:cubicBezTo>
                    <a:cubicBezTo>
                      <a:pt x="46092" y="27677"/>
                      <a:pt x="46102" y="27597"/>
                      <a:pt x="46111" y="27508"/>
                    </a:cubicBezTo>
                    <a:cubicBezTo>
                      <a:pt x="46131" y="27448"/>
                      <a:pt x="46142" y="27378"/>
                      <a:pt x="46151" y="27318"/>
                    </a:cubicBezTo>
                    <a:lnTo>
                      <a:pt x="46211" y="27108"/>
                    </a:lnTo>
                    <a:cubicBezTo>
                      <a:pt x="46231" y="27038"/>
                      <a:pt x="46251" y="26978"/>
                      <a:pt x="46282" y="26908"/>
                    </a:cubicBezTo>
                    <a:cubicBezTo>
                      <a:pt x="46302" y="26838"/>
                      <a:pt x="46331" y="26769"/>
                      <a:pt x="46362" y="26698"/>
                    </a:cubicBezTo>
                    <a:cubicBezTo>
                      <a:pt x="46402" y="26618"/>
                      <a:pt x="46442" y="26538"/>
                      <a:pt x="46491" y="26458"/>
                    </a:cubicBezTo>
                    <a:cubicBezTo>
                      <a:pt x="46542" y="26358"/>
                      <a:pt x="46601" y="26269"/>
                      <a:pt x="46661" y="26179"/>
                    </a:cubicBezTo>
                    <a:cubicBezTo>
                      <a:pt x="46761" y="26009"/>
                      <a:pt x="46881" y="25849"/>
                      <a:pt x="47001" y="25699"/>
                    </a:cubicBezTo>
                    <a:cubicBezTo>
                      <a:pt x="47041" y="25659"/>
                      <a:pt x="47071" y="25619"/>
                      <a:pt x="47111" y="25590"/>
                    </a:cubicBezTo>
                    <a:cubicBezTo>
                      <a:pt x="47151" y="25550"/>
                      <a:pt x="47201" y="25510"/>
                      <a:pt x="47241" y="25470"/>
                    </a:cubicBezTo>
                    <a:cubicBezTo>
                      <a:pt x="47321" y="25410"/>
                      <a:pt x="47410" y="25339"/>
                      <a:pt x="47490" y="25279"/>
                    </a:cubicBezTo>
                    <a:cubicBezTo>
                      <a:pt x="47561" y="25230"/>
                      <a:pt x="47641" y="25190"/>
                      <a:pt x="47721" y="25139"/>
                    </a:cubicBezTo>
                    <a:cubicBezTo>
                      <a:pt x="47741" y="25130"/>
                      <a:pt x="47761" y="25110"/>
                      <a:pt x="47781" y="25100"/>
                    </a:cubicBezTo>
                    <a:close/>
                    <a:moveTo>
                      <a:pt x="14428" y="31045"/>
                    </a:moveTo>
                    <a:cubicBezTo>
                      <a:pt x="14498" y="31105"/>
                      <a:pt x="14558" y="31165"/>
                      <a:pt x="14628" y="31225"/>
                    </a:cubicBezTo>
                    <a:cubicBezTo>
                      <a:pt x="14668" y="31265"/>
                      <a:pt x="14717" y="31305"/>
                      <a:pt x="14757" y="31334"/>
                    </a:cubicBezTo>
                    <a:cubicBezTo>
                      <a:pt x="14808" y="31365"/>
                      <a:pt x="14848" y="31405"/>
                      <a:pt x="14897" y="31434"/>
                    </a:cubicBezTo>
                    <a:cubicBezTo>
                      <a:pt x="14968" y="31485"/>
                      <a:pt x="15048" y="31534"/>
                      <a:pt x="15137" y="31574"/>
                    </a:cubicBezTo>
                    <a:cubicBezTo>
                      <a:pt x="15227" y="31614"/>
                      <a:pt x="15317" y="31664"/>
                      <a:pt x="15417" y="31704"/>
                    </a:cubicBezTo>
                    <a:cubicBezTo>
                      <a:pt x="15507" y="31734"/>
                      <a:pt x="15607" y="31774"/>
                      <a:pt x="15707" y="31804"/>
                    </a:cubicBezTo>
                    <a:cubicBezTo>
                      <a:pt x="15797" y="31834"/>
                      <a:pt x="15896" y="31864"/>
                      <a:pt x="15987" y="31884"/>
                    </a:cubicBezTo>
                    <a:cubicBezTo>
                      <a:pt x="16087" y="31914"/>
                      <a:pt x="16176" y="31934"/>
                      <a:pt x="16276" y="31954"/>
                    </a:cubicBezTo>
                    <a:cubicBezTo>
                      <a:pt x="16336" y="31964"/>
                      <a:pt x="16396" y="31974"/>
                      <a:pt x="16466" y="31994"/>
                    </a:cubicBezTo>
                    <a:cubicBezTo>
                      <a:pt x="16496" y="31994"/>
                      <a:pt x="16536" y="32004"/>
                      <a:pt x="16566" y="32004"/>
                    </a:cubicBezTo>
                    <a:cubicBezTo>
                      <a:pt x="16676" y="32024"/>
                      <a:pt x="16776" y="32034"/>
                      <a:pt x="16886" y="32034"/>
                    </a:cubicBezTo>
                    <a:cubicBezTo>
                      <a:pt x="16936" y="32044"/>
                      <a:pt x="16986" y="32044"/>
                      <a:pt x="17036" y="32044"/>
                    </a:cubicBezTo>
                    <a:cubicBezTo>
                      <a:pt x="17052" y="32047"/>
                      <a:pt x="17069" y="32048"/>
                      <a:pt x="17086" y="32048"/>
                    </a:cubicBezTo>
                    <a:cubicBezTo>
                      <a:pt x="17119" y="32048"/>
                      <a:pt x="17152" y="32044"/>
                      <a:pt x="17186" y="32044"/>
                    </a:cubicBezTo>
                    <a:cubicBezTo>
                      <a:pt x="17266" y="32034"/>
                      <a:pt x="17346" y="32024"/>
                      <a:pt x="17426" y="32004"/>
                    </a:cubicBezTo>
                    <a:lnTo>
                      <a:pt x="17426" y="32014"/>
                    </a:lnTo>
                    <a:cubicBezTo>
                      <a:pt x="17435" y="32154"/>
                      <a:pt x="17446" y="32294"/>
                      <a:pt x="17446" y="32444"/>
                    </a:cubicBezTo>
                    <a:cubicBezTo>
                      <a:pt x="17455" y="32584"/>
                      <a:pt x="17455" y="32724"/>
                      <a:pt x="17466" y="32853"/>
                    </a:cubicBezTo>
                    <a:lnTo>
                      <a:pt x="17466" y="32913"/>
                    </a:lnTo>
                    <a:cubicBezTo>
                      <a:pt x="17446" y="32903"/>
                      <a:pt x="17415" y="32893"/>
                      <a:pt x="17395" y="32893"/>
                    </a:cubicBezTo>
                    <a:cubicBezTo>
                      <a:pt x="17366" y="32903"/>
                      <a:pt x="17335" y="32903"/>
                      <a:pt x="17315" y="32913"/>
                    </a:cubicBezTo>
                    <a:cubicBezTo>
                      <a:pt x="17275" y="32913"/>
                      <a:pt x="17246" y="32923"/>
                      <a:pt x="17215" y="32923"/>
                    </a:cubicBezTo>
                    <a:cubicBezTo>
                      <a:pt x="17115" y="32933"/>
                      <a:pt x="17026" y="32943"/>
                      <a:pt x="16926" y="32943"/>
                    </a:cubicBezTo>
                    <a:lnTo>
                      <a:pt x="16646" y="32943"/>
                    </a:lnTo>
                    <a:cubicBezTo>
                      <a:pt x="16456" y="32933"/>
                      <a:pt x="16256" y="32923"/>
                      <a:pt x="16067" y="32903"/>
                    </a:cubicBezTo>
                    <a:cubicBezTo>
                      <a:pt x="16047" y="32903"/>
                      <a:pt x="16027" y="32893"/>
                      <a:pt x="16007" y="32893"/>
                    </a:cubicBezTo>
                    <a:cubicBezTo>
                      <a:pt x="15877" y="32873"/>
                      <a:pt x="15737" y="32844"/>
                      <a:pt x="15597" y="32813"/>
                    </a:cubicBezTo>
                    <a:cubicBezTo>
                      <a:pt x="15527" y="32804"/>
                      <a:pt x="15457" y="32784"/>
                      <a:pt x="15387" y="32764"/>
                    </a:cubicBezTo>
                    <a:cubicBezTo>
                      <a:pt x="15317" y="32744"/>
                      <a:pt x="15257" y="32713"/>
                      <a:pt x="15197" y="32693"/>
                    </a:cubicBezTo>
                    <a:cubicBezTo>
                      <a:pt x="15088" y="32644"/>
                      <a:pt x="14988" y="32604"/>
                      <a:pt x="14888" y="32553"/>
                    </a:cubicBezTo>
                    <a:cubicBezTo>
                      <a:pt x="14837" y="32524"/>
                      <a:pt x="14797" y="32493"/>
                      <a:pt x="14748" y="32473"/>
                    </a:cubicBezTo>
                    <a:cubicBezTo>
                      <a:pt x="14697" y="32444"/>
                      <a:pt x="14658" y="32413"/>
                      <a:pt x="14618" y="32373"/>
                    </a:cubicBezTo>
                    <a:lnTo>
                      <a:pt x="14438" y="32224"/>
                    </a:lnTo>
                    <a:lnTo>
                      <a:pt x="14438" y="32134"/>
                    </a:lnTo>
                    <a:cubicBezTo>
                      <a:pt x="14438" y="31944"/>
                      <a:pt x="14428" y="31754"/>
                      <a:pt x="14428" y="31565"/>
                    </a:cubicBezTo>
                    <a:lnTo>
                      <a:pt x="14428" y="31274"/>
                    </a:lnTo>
                    <a:lnTo>
                      <a:pt x="14428" y="31045"/>
                    </a:lnTo>
                    <a:close/>
                    <a:moveTo>
                      <a:pt x="55604" y="28976"/>
                    </a:moveTo>
                    <a:cubicBezTo>
                      <a:pt x="55684" y="29067"/>
                      <a:pt x="55763" y="29156"/>
                      <a:pt x="55834" y="29256"/>
                    </a:cubicBezTo>
                    <a:cubicBezTo>
                      <a:pt x="55874" y="29316"/>
                      <a:pt x="55903" y="29366"/>
                      <a:pt x="55923" y="29426"/>
                    </a:cubicBezTo>
                    <a:cubicBezTo>
                      <a:pt x="55963" y="29546"/>
                      <a:pt x="55994" y="29656"/>
                      <a:pt x="56003" y="29776"/>
                    </a:cubicBezTo>
                    <a:cubicBezTo>
                      <a:pt x="56014" y="29896"/>
                      <a:pt x="56003" y="30006"/>
                      <a:pt x="55983" y="30126"/>
                    </a:cubicBezTo>
                    <a:cubicBezTo>
                      <a:pt x="55934" y="30375"/>
                      <a:pt x="55874" y="30625"/>
                      <a:pt x="55814" y="30875"/>
                    </a:cubicBezTo>
                    <a:cubicBezTo>
                      <a:pt x="55754" y="31115"/>
                      <a:pt x="55664" y="31354"/>
                      <a:pt x="55564" y="31574"/>
                    </a:cubicBezTo>
                    <a:lnTo>
                      <a:pt x="55324" y="32084"/>
                    </a:lnTo>
                    <a:cubicBezTo>
                      <a:pt x="55284" y="32164"/>
                      <a:pt x="55244" y="32244"/>
                      <a:pt x="55194" y="32314"/>
                    </a:cubicBezTo>
                    <a:cubicBezTo>
                      <a:pt x="55144" y="32404"/>
                      <a:pt x="55084" y="32473"/>
                      <a:pt x="55034" y="32553"/>
                    </a:cubicBezTo>
                    <a:cubicBezTo>
                      <a:pt x="54975" y="32613"/>
                      <a:pt x="54924" y="32673"/>
                      <a:pt x="54864" y="32733"/>
                    </a:cubicBezTo>
                    <a:cubicBezTo>
                      <a:pt x="54795" y="32804"/>
                      <a:pt x="54724" y="32853"/>
                      <a:pt x="54655" y="32913"/>
                    </a:cubicBezTo>
                    <a:cubicBezTo>
                      <a:pt x="54555" y="32983"/>
                      <a:pt x="54445" y="33043"/>
                      <a:pt x="54335" y="33093"/>
                    </a:cubicBezTo>
                    <a:cubicBezTo>
                      <a:pt x="54275" y="33113"/>
                      <a:pt x="54205" y="33133"/>
                      <a:pt x="54145" y="33133"/>
                    </a:cubicBezTo>
                    <a:cubicBezTo>
                      <a:pt x="54124" y="33135"/>
                      <a:pt x="54103" y="33136"/>
                      <a:pt x="54083" y="33136"/>
                    </a:cubicBezTo>
                    <a:cubicBezTo>
                      <a:pt x="53994" y="33136"/>
                      <a:pt x="53904" y="33119"/>
                      <a:pt x="53816" y="33103"/>
                    </a:cubicBezTo>
                    <a:cubicBezTo>
                      <a:pt x="53776" y="33093"/>
                      <a:pt x="53745" y="33083"/>
                      <a:pt x="53705" y="33073"/>
                    </a:cubicBezTo>
                    <a:cubicBezTo>
                      <a:pt x="53685" y="33023"/>
                      <a:pt x="53656" y="32963"/>
                      <a:pt x="53636" y="32903"/>
                    </a:cubicBezTo>
                    <a:cubicBezTo>
                      <a:pt x="53596" y="32813"/>
                      <a:pt x="53576" y="32713"/>
                      <a:pt x="53545" y="32624"/>
                    </a:cubicBezTo>
                    <a:cubicBezTo>
                      <a:pt x="53536" y="32573"/>
                      <a:pt x="53525" y="32533"/>
                      <a:pt x="53516" y="32493"/>
                    </a:cubicBezTo>
                    <a:cubicBezTo>
                      <a:pt x="53505" y="32413"/>
                      <a:pt x="53496" y="32344"/>
                      <a:pt x="53485" y="32274"/>
                    </a:cubicBezTo>
                    <a:cubicBezTo>
                      <a:pt x="53476" y="32234"/>
                      <a:pt x="53476" y="32194"/>
                      <a:pt x="53476" y="32154"/>
                    </a:cubicBezTo>
                    <a:cubicBezTo>
                      <a:pt x="53465" y="32104"/>
                      <a:pt x="53465" y="32064"/>
                      <a:pt x="53465" y="32024"/>
                    </a:cubicBezTo>
                    <a:lnTo>
                      <a:pt x="53465" y="31894"/>
                    </a:lnTo>
                    <a:cubicBezTo>
                      <a:pt x="53465" y="31834"/>
                      <a:pt x="53465" y="31764"/>
                      <a:pt x="53476" y="31694"/>
                    </a:cubicBezTo>
                    <a:cubicBezTo>
                      <a:pt x="53476" y="31654"/>
                      <a:pt x="53476" y="31605"/>
                      <a:pt x="53485" y="31565"/>
                    </a:cubicBezTo>
                    <a:cubicBezTo>
                      <a:pt x="53485" y="31525"/>
                      <a:pt x="53496" y="31474"/>
                      <a:pt x="53496" y="31434"/>
                    </a:cubicBezTo>
                    <a:cubicBezTo>
                      <a:pt x="53516" y="31334"/>
                      <a:pt x="53525" y="31225"/>
                      <a:pt x="53545" y="31125"/>
                    </a:cubicBezTo>
                    <a:cubicBezTo>
                      <a:pt x="53556" y="31065"/>
                      <a:pt x="53565" y="31015"/>
                      <a:pt x="53576" y="30955"/>
                    </a:cubicBezTo>
                    <a:cubicBezTo>
                      <a:pt x="53585" y="30915"/>
                      <a:pt x="53596" y="30865"/>
                      <a:pt x="53605" y="30825"/>
                    </a:cubicBezTo>
                    <a:cubicBezTo>
                      <a:pt x="53616" y="30785"/>
                      <a:pt x="53636" y="30745"/>
                      <a:pt x="53645" y="30705"/>
                    </a:cubicBezTo>
                    <a:cubicBezTo>
                      <a:pt x="53665" y="30635"/>
                      <a:pt x="53696" y="30555"/>
                      <a:pt x="53725" y="30485"/>
                    </a:cubicBezTo>
                    <a:cubicBezTo>
                      <a:pt x="53745" y="30415"/>
                      <a:pt x="53776" y="30355"/>
                      <a:pt x="53796" y="30295"/>
                    </a:cubicBezTo>
                    <a:lnTo>
                      <a:pt x="53975" y="29966"/>
                    </a:lnTo>
                    <a:cubicBezTo>
                      <a:pt x="53995" y="29936"/>
                      <a:pt x="54015" y="29896"/>
                      <a:pt x="54045" y="29866"/>
                    </a:cubicBezTo>
                    <a:cubicBezTo>
                      <a:pt x="54055" y="29836"/>
                      <a:pt x="54075" y="29816"/>
                      <a:pt x="54095" y="29786"/>
                    </a:cubicBezTo>
                    <a:lnTo>
                      <a:pt x="54215" y="29636"/>
                    </a:lnTo>
                    <a:cubicBezTo>
                      <a:pt x="54255" y="29586"/>
                      <a:pt x="54295" y="29536"/>
                      <a:pt x="54345" y="29496"/>
                    </a:cubicBezTo>
                    <a:cubicBezTo>
                      <a:pt x="54385" y="29446"/>
                      <a:pt x="54435" y="29416"/>
                      <a:pt x="54475" y="29376"/>
                    </a:cubicBezTo>
                    <a:cubicBezTo>
                      <a:pt x="54535" y="29336"/>
                      <a:pt x="54604" y="29296"/>
                      <a:pt x="54664" y="29256"/>
                    </a:cubicBezTo>
                    <a:cubicBezTo>
                      <a:pt x="54715" y="29236"/>
                      <a:pt x="54755" y="29216"/>
                      <a:pt x="54795" y="29196"/>
                    </a:cubicBezTo>
                    <a:lnTo>
                      <a:pt x="54915" y="29136"/>
                    </a:lnTo>
                    <a:cubicBezTo>
                      <a:pt x="55015" y="29107"/>
                      <a:pt x="55124" y="29067"/>
                      <a:pt x="55224" y="29036"/>
                    </a:cubicBezTo>
                    <a:cubicBezTo>
                      <a:pt x="55264" y="29027"/>
                      <a:pt x="55304" y="29027"/>
                      <a:pt x="55344" y="29016"/>
                    </a:cubicBezTo>
                    <a:cubicBezTo>
                      <a:pt x="55374" y="29016"/>
                      <a:pt x="55404" y="29007"/>
                      <a:pt x="55434" y="29007"/>
                    </a:cubicBezTo>
                    <a:cubicBezTo>
                      <a:pt x="55494" y="28996"/>
                      <a:pt x="55554" y="28996"/>
                      <a:pt x="55604" y="28976"/>
                    </a:cubicBezTo>
                    <a:close/>
                    <a:moveTo>
                      <a:pt x="14438" y="32413"/>
                    </a:moveTo>
                    <a:lnTo>
                      <a:pt x="14468" y="32444"/>
                    </a:lnTo>
                    <a:cubicBezTo>
                      <a:pt x="14508" y="32473"/>
                      <a:pt x="14548" y="32513"/>
                      <a:pt x="14588" y="32544"/>
                    </a:cubicBezTo>
                    <a:cubicBezTo>
                      <a:pt x="14638" y="32573"/>
                      <a:pt x="14678" y="32604"/>
                      <a:pt x="14717" y="32633"/>
                    </a:cubicBezTo>
                    <a:cubicBezTo>
                      <a:pt x="14757" y="32664"/>
                      <a:pt x="14808" y="32684"/>
                      <a:pt x="14848" y="32704"/>
                    </a:cubicBezTo>
                    <a:lnTo>
                      <a:pt x="14968" y="32764"/>
                    </a:lnTo>
                    <a:cubicBezTo>
                      <a:pt x="15017" y="32793"/>
                      <a:pt x="15057" y="32813"/>
                      <a:pt x="15108" y="32844"/>
                    </a:cubicBezTo>
                    <a:cubicBezTo>
                      <a:pt x="15128" y="32844"/>
                      <a:pt x="15148" y="32853"/>
                      <a:pt x="15177" y="32863"/>
                    </a:cubicBezTo>
                    <a:cubicBezTo>
                      <a:pt x="15197" y="32873"/>
                      <a:pt x="15217" y="32883"/>
                      <a:pt x="15247" y="32893"/>
                    </a:cubicBezTo>
                    <a:cubicBezTo>
                      <a:pt x="15307" y="32923"/>
                      <a:pt x="15377" y="32943"/>
                      <a:pt x="15437" y="32963"/>
                    </a:cubicBezTo>
                    <a:cubicBezTo>
                      <a:pt x="15507" y="32983"/>
                      <a:pt x="15587" y="33003"/>
                      <a:pt x="15657" y="33023"/>
                    </a:cubicBezTo>
                    <a:cubicBezTo>
                      <a:pt x="15787" y="33053"/>
                      <a:pt x="15916" y="33083"/>
                      <a:pt x="16047" y="33093"/>
                    </a:cubicBezTo>
                    <a:lnTo>
                      <a:pt x="16056" y="33103"/>
                    </a:lnTo>
                    <a:lnTo>
                      <a:pt x="16127" y="33103"/>
                    </a:lnTo>
                    <a:cubicBezTo>
                      <a:pt x="16316" y="33133"/>
                      <a:pt x="16506" y="33153"/>
                      <a:pt x="16696" y="33153"/>
                    </a:cubicBezTo>
                    <a:lnTo>
                      <a:pt x="16986" y="33153"/>
                    </a:lnTo>
                    <a:cubicBezTo>
                      <a:pt x="17086" y="33153"/>
                      <a:pt x="17186" y="33143"/>
                      <a:pt x="17286" y="33133"/>
                    </a:cubicBezTo>
                    <a:cubicBezTo>
                      <a:pt x="17326" y="33123"/>
                      <a:pt x="17355" y="33123"/>
                      <a:pt x="17386" y="33113"/>
                    </a:cubicBezTo>
                    <a:cubicBezTo>
                      <a:pt x="17395" y="33113"/>
                      <a:pt x="17415" y="33113"/>
                      <a:pt x="17426" y="33103"/>
                    </a:cubicBezTo>
                    <a:cubicBezTo>
                      <a:pt x="17446" y="33103"/>
                      <a:pt x="17455" y="33093"/>
                      <a:pt x="17466" y="33093"/>
                    </a:cubicBezTo>
                    <a:cubicBezTo>
                      <a:pt x="17475" y="33093"/>
                      <a:pt x="17475" y="33093"/>
                      <a:pt x="17475" y="33083"/>
                    </a:cubicBezTo>
                    <a:lnTo>
                      <a:pt x="17475" y="33273"/>
                    </a:lnTo>
                    <a:lnTo>
                      <a:pt x="17475" y="33723"/>
                    </a:lnTo>
                    <a:lnTo>
                      <a:pt x="17475" y="34582"/>
                    </a:lnTo>
                    <a:lnTo>
                      <a:pt x="17475" y="34612"/>
                    </a:lnTo>
                    <a:cubicBezTo>
                      <a:pt x="17466" y="34602"/>
                      <a:pt x="17455" y="34602"/>
                      <a:pt x="17435" y="34602"/>
                    </a:cubicBezTo>
                    <a:cubicBezTo>
                      <a:pt x="17415" y="34602"/>
                      <a:pt x="17395" y="34612"/>
                      <a:pt x="17386" y="34612"/>
                    </a:cubicBezTo>
                    <a:cubicBezTo>
                      <a:pt x="17355" y="34622"/>
                      <a:pt x="17335" y="34622"/>
                      <a:pt x="17315" y="34632"/>
                    </a:cubicBezTo>
                    <a:cubicBezTo>
                      <a:pt x="17275" y="34632"/>
                      <a:pt x="17235" y="34642"/>
                      <a:pt x="17186" y="34652"/>
                    </a:cubicBezTo>
                    <a:cubicBezTo>
                      <a:pt x="17155" y="34662"/>
                      <a:pt x="17115" y="34662"/>
                      <a:pt x="17076" y="34672"/>
                    </a:cubicBezTo>
                    <a:cubicBezTo>
                      <a:pt x="17046" y="34682"/>
                      <a:pt x="17016" y="34692"/>
                      <a:pt x="16986" y="34692"/>
                    </a:cubicBezTo>
                    <a:cubicBezTo>
                      <a:pt x="16926" y="34702"/>
                      <a:pt x="16876" y="34702"/>
                      <a:pt x="16816" y="34702"/>
                    </a:cubicBezTo>
                    <a:cubicBezTo>
                      <a:pt x="16756" y="34692"/>
                      <a:pt x="16686" y="34692"/>
                      <a:pt x="16626" y="34692"/>
                    </a:cubicBezTo>
                    <a:cubicBezTo>
                      <a:pt x="16566" y="34682"/>
                      <a:pt x="16496" y="34682"/>
                      <a:pt x="16436" y="34672"/>
                    </a:cubicBezTo>
                    <a:cubicBezTo>
                      <a:pt x="16376" y="34672"/>
                      <a:pt x="16307" y="34662"/>
                      <a:pt x="16247" y="34652"/>
                    </a:cubicBezTo>
                    <a:cubicBezTo>
                      <a:pt x="16167" y="34642"/>
                      <a:pt x="16096" y="34632"/>
                      <a:pt x="16027" y="34612"/>
                    </a:cubicBezTo>
                    <a:cubicBezTo>
                      <a:pt x="15956" y="34602"/>
                      <a:pt x="15877" y="34582"/>
                      <a:pt x="15797" y="34552"/>
                    </a:cubicBezTo>
                    <a:cubicBezTo>
                      <a:pt x="15657" y="34512"/>
                      <a:pt x="15517" y="34462"/>
                      <a:pt x="15377" y="34402"/>
                    </a:cubicBezTo>
                    <a:cubicBezTo>
                      <a:pt x="15297" y="34372"/>
                      <a:pt x="15227" y="34332"/>
                      <a:pt x="15157" y="34292"/>
                    </a:cubicBezTo>
                    <a:cubicBezTo>
                      <a:pt x="15088" y="34242"/>
                      <a:pt x="15017" y="34192"/>
                      <a:pt x="14937" y="34152"/>
                    </a:cubicBezTo>
                    <a:cubicBezTo>
                      <a:pt x="14868" y="34102"/>
                      <a:pt x="14788" y="34062"/>
                      <a:pt x="14717" y="34023"/>
                    </a:cubicBezTo>
                    <a:cubicBezTo>
                      <a:pt x="14638" y="33972"/>
                      <a:pt x="14578" y="33923"/>
                      <a:pt x="14508" y="33883"/>
                    </a:cubicBezTo>
                    <a:cubicBezTo>
                      <a:pt x="14488" y="33872"/>
                      <a:pt x="14478" y="33863"/>
                      <a:pt x="14468" y="33863"/>
                    </a:cubicBezTo>
                    <a:cubicBezTo>
                      <a:pt x="14468" y="33752"/>
                      <a:pt x="14468" y="33652"/>
                      <a:pt x="14458" y="33543"/>
                    </a:cubicBezTo>
                    <a:cubicBezTo>
                      <a:pt x="14458" y="33453"/>
                      <a:pt x="14458" y="33363"/>
                      <a:pt x="14448" y="33273"/>
                    </a:cubicBezTo>
                    <a:cubicBezTo>
                      <a:pt x="14438" y="33083"/>
                      <a:pt x="14448" y="32903"/>
                      <a:pt x="14438" y="32713"/>
                    </a:cubicBezTo>
                    <a:lnTo>
                      <a:pt x="14438" y="32413"/>
                    </a:lnTo>
                    <a:close/>
                    <a:moveTo>
                      <a:pt x="39288" y="22632"/>
                    </a:moveTo>
                    <a:cubicBezTo>
                      <a:pt x="39357" y="22652"/>
                      <a:pt x="39437" y="22672"/>
                      <a:pt x="39517" y="22692"/>
                    </a:cubicBezTo>
                    <a:cubicBezTo>
                      <a:pt x="39597" y="22712"/>
                      <a:pt x="39667" y="22741"/>
                      <a:pt x="39747" y="22772"/>
                    </a:cubicBezTo>
                    <a:cubicBezTo>
                      <a:pt x="39897" y="22832"/>
                      <a:pt x="40047" y="22881"/>
                      <a:pt x="40196" y="22941"/>
                    </a:cubicBezTo>
                    <a:lnTo>
                      <a:pt x="40527" y="23092"/>
                    </a:lnTo>
                    <a:cubicBezTo>
                      <a:pt x="40636" y="23152"/>
                      <a:pt x="40746" y="23201"/>
                      <a:pt x="40856" y="23271"/>
                    </a:cubicBezTo>
                    <a:cubicBezTo>
                      <a:pt x="40956" y="23331"/>
                      <a:pt x="41066" y="23391"/>
                      <a:pt x="41176" y="23461"/>
                    </a:cubicBezTo>
                    <a:cubicBezTo>
                      <a:pt x="41286" y="23521"/>
                      <a:pt x="41395" y="23591"/>
                      <a:pt x="41506" y="23651"/>
                    </a:cubicBezTo>
                    <a:cubicBezTo>
                      <a:pt x="41715" y="23771"/>
                      <a:pt x="41925" y="23881"/>
                      <a:pt x="42135" y="24000"/>
                    </a:cubicBezTo>
                    <a:cubicBezTo>
                      <a:pt x="42245" y="24060"/>
                      <a:pt x="42345" y="24111"/>
                      <a:pt x="42455" y="24171"/>
                    </a:cubicBezTo>
                    <a:cubicBezTo>
                      <a:pt x="42565" y="24231"/>
                      <a:pt x="42665" y="24291"/>
                      <a:pt x="42774" y="24360"/>
                    </a:cubicBezTo>
                    <a:cubicBezTo>
                      <a:pt x="42894" y="24420"/>
                      <a:pt x="43014" y="24490"/>
                      <a:pt x="43124" y="24570"/>
                    </a:cubicBezTo>
                    <a:cubicBezTo>
                      <a:pt x="43234" y="24640"/>
                      <a:pt x="43344" y="24710"/>
                      <a:pt x="43444" y="24790"/>
                    </a:cubicBezTo>
                    <a:cubicBezTo>
                      <a:pt x="43534" y="24860"/>
                      <a:pt x="43614" y="24940"/>
                      <a:pt x="43713" y="25000"/>
                    </a:cubicBezTo>
                    <a:cubicBezTo>
                      <a:pt x="43764" y="25030"/>
                      <a:pt x="43804" y="25060"/>
                      <a:pt x="43853" y="25100"/>
                    </a:cubicBezTo>
                    <a:cubicBezTo>
                      <a:pt x="43893" y="25130"/>
                      <a:pt x="43944" y="25159"/>
                      <a:pt x="43993" y="25190"/>
                    </a:cubicBezTo>
                    <a:cubicBezTo>
                      <a:pt x="44044" y="25219"/>
                      <a:pt x="44084" y="25250"/>
                      <a:pt x="44133" y="25270"/>
                    </a:cubicBezTo>
                    <a:cubicBezTo>
                      <a:pt x="44183" y="25299"/>
                      <a:pt x="44233" y="25319"/>
                      <a:pt x="44283" y="25339"/>
                    </a:cubicBezTo>
                    <a:cubicBezTo>
                      <a:pt x="44383" y="25390"/>
                      <a:pt x="44483" y="25439"/>
                      <a:pt x="44573" y="25499"/>
                    </a:cubicBezTo>
                    <a:cubicBezTo>
                      <a:pt x="44633" y="25530"/>
                      <a:pt x="44693" y="25570"/>
                      <a:pt x="44753" y="25599"/>
                    </a:cubicBezTo>
                    <a:cubicBezTo>
                      <a:pt x="44813" y="25639"/>
                      <a:pt x="44873" y="25679"/>
                      <a:pt x="44932" y="25709"/>
                    </a:cubicBezTo>
                    <a:cubicBezTo>
                      <a:pt x="45003" y="25749"/>
                      <a:pt x="45063" y="25789"/>
                      <a:pt x="45132" y="25839"/>
                    </a:cubicBezTo>
                    <a:lnTo>
                      <a:pt x="45123" y="25839"/>
                    </a:lnTo>
                    <a:cubicBezTo>
                      <a:pt x="45092" y="25869"/>
                      <a:pt x="45063" y="25889"/>
                      <a:pt x="45043" y="25909"/>
                    </a:cubicBezTo>
                    <a:cubicBezTo>
                      <a:pt x="44972" y="25959"/>
                      <a:pt x="44892" y="26019"/>
                      <a:pt x="44833" y="26069"/>
                    </a:cubicBezTo>
                    <a:cubicBezTo>
                      <a:pt x="44763" y="26129"/>
                      <a:pt x="44703" y="26189"/>
                      <a:pt x="44633" y="26239"/>
                    </a:cubicBezTo>
                    <a:cubicBezTo>
                      <a:pt x="44493" y="26338"/>
                      <a:pt x="44343" y="26429"/>
                      <a:pt x="44203" y="26518"/>
                    </a:cubicBezTo>
                    <a:cubicBezTo>
                      <a:pt x="44044" y="26629"/>
                      <a:pt x="43864" y="26718"/>
                      <a:pt x="43693" y="26818"/>
                    </a:cubicBezTo>
                    <a:lnTo>
                      <a:pt x="43154" y="27148"/>
                    </a:lnTo>
                    <a:cubicBezTo>
                      <a:pt x="43064" y="27208"/>
                      <a:pt x="42964" y="27268"/>
                      <a:pt x="42865" y="27328"/>
                    </a:cubicBezTo>
                    <a:cubicBezTo>
                      <a:pt x="42765" y="27378"/>
                      <a:pt x="42674" y="27438"/>
                      <a:pt x="42574" y="27488"/>
                    </a:cubicBezTo>
                    <a:cubicBezTo>
                      <a:pt x="42485" y="27548"/>
                      <a:pt x="42395" y="27597"/>
                      <a:pt x="42295" y="27648"/>
                    </a:cubicBezTo>
                    <a:cubicBezTo>
                      <a:pt x="42215" y="27697"/>
                      <a:pt x="42125" y="27737"/>
                      <a:pt x="42035" y="27788"/>
                    </a:cubicBezTo>
                    <a:cubicBezTo>
                      <a:pt x="41945" y="27837"/>
                      <a:pt x="41855" y="27897"/>
                      <a:pt x="41765" y="27948"/>
                    </a:cubicBezTo>
                    <a:cubicBezTo>
                      <a:pt x="41666" y="28008"/>
                      <a:pt x="41566" y="28067"/>
                      <a:pt x="41466" y="28117"/>
                    </a:cubicBezTo>
                    <a:cubicBezTo>
                      <a:pt x="41275" y="28237"/>
                      <a:pt x="41076" y="28347"/>
                      <a:pt x="40886" y="28457"/>
                    </a:cubicBezTo>
                    <a:cubicBezTo>
                      <a:pt x="40796" y="28517"/>
                      <a:pt x="40696" y="28567"/>
                      <a:pt x="40596" y="28617"/>
                    </a:cubicBezTo>
                    <a:cubicBezTo>
                      <a:pt x="40496" y="28677"/>
                      <a:pt x="40396" y="28737"/>
                      <a:pt x="40307" y="28796"/>
                    </a:cubicBezTo>
                    <a:cubicBezTo>
                      <a:pt x="40107" y="28907"/>
                      <a:pt x="39907" y="29016"/>
                      <a:pt x="39707" y="29116"/>
                    </a:cubicBezTo>
                    <a:cubicBezTo>
                      <a:pt x="39507" y="29216"/>
                      <a:pt x="39317" y="29316"/>
                      <a:pt x="39128" y="29416"/>
                    </a:cubicBezTo>
                    <a:cubicBezTo>
                      <a:pt x="38917" y="29526"/>
                      <a:pt x="38718" y="29646"/>
                      <a:pt x="38518" y="29766"/>
                    </a:cubicBezTo>
                    <a:cubicBezTo>
                      <a:pt x="38408" y="29816"/>
                      <a:pt x="38308" y="29876"/>
                      <a:pt x="38208" y="29936"/>
                    </a:cubicBezTo>
                    <a:lnTo>
                      <a:pt x="37909" y="30086"/>
                    </a:lnTo>
                    <a:cubicBezTo>
                      <a:pt x="37709" y="30186"/>
                      <a:pt x="37519" y="30306"/>
                      <a:pt x="37319" y="30415"/>
                    </a:cubicBezTo>
                    <a:cubicBezTo>
                      <a:pt x="37219" y="30465"/>
                      <a:pt x="37119" y="30525"/>
                      <a:pt x="37019" y="30575"/>
                    </a:cubicBezTo>
                    <a:cubicBezTo>
                      <a:pt x="36919" y="30635"/>
                      <a:pt x="36819" y="30685"/>
                      <a:pt x="36719" y="30735"/>
                    </a:cubicBezTo>
                    <a:cubicBezTo>
                      <a:pt x="36619" y="30795"/>
                      <a:pt x="36519" y="30855"/>
                      <a:pt x="36410" y="30915"/>
                    </a:cubicBezTo>
                    <a:cubicBezTo>
                      <a:pt x="36320" y="30965"/>
                      <a:pt x="36230" y="31015"/>
                      <a:pt x="36140" y="31075"/>
                    </a:cubicBezTo>
                    <a:lnTo>
                      <a:pt x="35571" y="31405"/>
                    </a:lnTo>
                    <a:cubicBezTo>
                      <a:pt x="35471" y="31465"/>
                      <a:pt x="35380" y="31525"/>
                      <a:pt x="35280" y="31574"/>
                    </a:cubicBezTo>
                    <a:cubicBezTo>
                      <a:pt x="35181" y="31634"/>
                      <a:pt x="35081" y="31684"/>
                      <a:pt x="34981" y="31744"/>
                    </a:cubicBezTo>
                    <a:cubicBezTo>
                      <a:pt x="34791" y="31854"/>
                      <a:pt x="34601" y="31974"/>
                      <a:pt x="34401" y="32084"/>
                    </a:cubicBezTo>
                    <a:cubicBezTo>
                      <a:pt x="34312" y="32144"/>
                      <a:pt x="34212" y="32194"/>
                      <a:pt x="34112" y="32254"/>
                    </a:cubicBezTo>
                    <a:cubicBezTo>
                      <a:pt x="34012" y="32304"/>
                      <a:pt x="33912" y="32364"/>
                      <a:pt x="33812" y="32424"/>
                    </a:cubicBezTo>
                    <a:cubicBezTo>
                      <a:pt x="33622" y="32544"/>
                      <a:pt x="33432" y="32673"/>
                      <a:pt x="33233" y="32773"/>
                    </a:cubicBezTo>
                    <a:cubicBezTo>
                      <a:pt x="33133" y="32833"/>
                      <a:pt x="33022" y="32883"/>
                      <a:pt x="32922" y="32943"/>
                    </a:cubicBezTo>
                    <a:cubicBezTo>
                      <a:pt x="32822" y="32993"/>
                      <a:pt x="32713" y="33053"/>
                      <a:pt x="32613" y="33113"/>
                    </a:cubicBezTo>
                    <a:cubicBezTo>
                      <a:pt x="32513" y="33163"/>
                      <a:pt x="32413" y="33223"/>
                      <a:pt x="32323" y="33283"/>
                    </a:cubicBezTo>
                    <a:cubicBezTo>
                      <a:pt x="32223" y="33343"/>
                      <a:pt x="32123" y="33403"/>
                      <a:pt x="32014" y="33463"/>
                    </a:cubicBezTo>
                    <a:cubicBezTo>
                      <a:pt x="31823" y="33563"/>
                      <a:pt x="31634" y="33663"/>
                      <a:pt x="31444" y="33783"/>
                    </a:cubicBezTo>
                    <a:cubicBezTo>
                      <a:pt x="31244" y="33892"/>
                      <a:pt x="31044" y="34023"/>
                      <a:pt x="30844" y="34132"/>
                    </a:cubicBezTo>
                    <a:cubicBezTo>
                      <a:pt x="30744" y="34192"/>
                      <a:pt x="30644" y="34252"/>
                      <a:pt x="30544" y="34302"/>
                    </a:cubicBezTo>
                    <a:cubicBezTo>
                      <a:pt x="30424" y="34372"/>
                      <a:pt x="30305" y="34432"/>
                      <a:pt x="30185" y="34502"/>
                    </a:cubicBezTo>
                    <a:cubicBezTo>
                      <a:pt x="30085" y="34572"/>
                      <a:pt x="29975" y="34642"/>
                      <a:pt x="29865" y="34702"/>
                    </a:cubicBezTo>
                    <a:cubicBezTo>
                      <a:pt x="29815" y="34732"/>
                      <a:pt x="29765" y="34752"/>
                      <a:pt x="29715" y="34782"/>
                    </a:cubicBezTo>
                    <a:cubicBezTo>
                      <a:pt x="29665" y="34802"/>
                      <a:pt x="29625" y="34831"/>
                      <a:pt x="29576" y="34851"/>
                    </a:cubicBezTo>
                    <a:lnTo>
                      <a:pt x="29456" y="34882"/>
                    </a:lnTo>
                    <a:cubicBezTo>
                      <a:pt x="29425" y="34871"/>
                      <a:pt x="29405" y="34851"/>
                      <a:pt x="29376" y="34831"/>
                    </a:cubicBezTo>
                    <a:cubicBezTo>
                      <a:pt x="29336" y="34811"/>
                      <a:pt x="29296" y="34791"/>
                      <a:pt x="29256" y="34762"/>
                    </a:cubicBezTo>
                    <a:lnTo>
                      <a:pt x="28986" y="34642"/>
                    </a:lnTo>
                    <a:cubicBezTo>
                      <a:pt x="28886" y="34592"/>
                      <a:pt x="28806" y="34552"/>
                      <a:pt x="28706" y="34512"/>
                    </a:cubicBezTo>
                    <a:cubicBezTo>
                      <a:pt x="28616" y="34472"/>
                      <a:pt x="28526" y="34422"/>
                      <a:pt x="28437" y="34382"/>
                    </a:cubicBezTo>
                    <a:cubicBezTo>
                      <a:pt x="28346" y="34332"/>
                      <a:pt x="28257" y="34292"/>
                      <a:pt x="28166" y="34242"/>
                    </a:cubicBezTo>
                    <a:cubicBezTo>
                      <a:pt x="28086" y="34192"/>
                      <a:pt x="27997" y="34142"/>
                      <a:pt x="27917" y="34102"/>
                    </a:cubicBezTo>
                    <a:cubicBezTo>
                      <a:pt x="27817" y="34052"/>
                      <a:pt x="27717" y="34003"/>
                      <a:pt x="27617" y="33963"/>
                    </a:cubicBezTo>
                    <a:cubicBezTo>
                      <a:pt x="27527" y="33912"/>
                      <a:pt x="27427" y="33872"/>
                      <a:pt x="27337" y="33823"/>
                    </a:cubicBezTo>
                    <a:cubicBezTo>
                      <a:pt x="27238" y="33783"/>
                      <a:pt x="27147" y="33743"/>
                      <a:pt x="27047" y="33692"/>
                    </a:cubicBezTo>
                    <a:cubicBezTo>
                      <a:pt x="26958" y="33652"/>
                      <a:pt x="26858" y="33592"/>
                      <a:pt x="26758" y="33543"/>
                    </a:cubicBezTo>
                    <a:cubicBezTo>
                      <a:pt x="26558" y="33433"/>
                      <a:pt x="26348" y="33333"/>
                      <a:pt x="26138" y="33233"/>
                    </a:cubicBezTo>
                    <a:cubicBezTo>
                      <a:pt x="25939" y="33133"/>
                      <a:pt x="25739" y="33003"/>
                      <a:pt x="25549" y="32893"/>
                    </a:cubicBezTo>
                    <a:cubicBezTo>
                      <a:pt x="25459" y="32833"/>
                      <a:pt x="25359" y="32773"/>
                      <a:pt x="25249" y="32724"/>
                    </a:cubicBezTo>
                    <a:cubicBezTo>
                      <a:pt x="25159" y="32673"/>
                      <a:pt x="25059" y="32624"/>
                      <a:pt x="24969" y="32573"/>
                    </a:cubicBezTo>
                    <a:lnTo>
                      <a:pt x="24760" y="32453"/>
                    </a:lnTo>
                    <a:cubicBezTo>
                      <a:pt x="24689" y="32413"/>
                      <a:pt x="24620" y="32373"/>
                      <a:pt x="24549" y="32324"/>
                    </a:cubicBezTo>
                    <a:lnTo>
                      <a:pt x="24369" y="32204"/>
                    </a:lnTo>
                    <a:cubicBezTo>
                      <a:pt x="24300" y="32164"/>
                      <a:pt x="24240" y="32134"/>
                      <a:pt x="24180" y="32084"/>
                    </a:cubicBezTo>
                    <a:cubicBezTo>
                      <a:pt x="24120" y="32044"/>
                      <a:pt x="24050" y="32004"/>
                      <a:pt x="23990" y="31964"/>
                    </a:cubicBezTo>
                    <a:cubicBezTo>
                      <a:pt x="23920" y="31934"/>
                      <a:pt x="23860" y="31894"/>
                      <a:pt x="23800" y="31864"/>
                    </a:cubicBezTo>
                    <a:cubicBezTo>
                      <a:pt x="23680" y="31794"/>
                      <a:pt x="23561" y="31734"/>
                      <a:pt x="23441" y="31664"/>
                    </a:cubicBezTo>
                    <a:cubicBezTo>
                      <a:pt x="23441" y="31654"/>
                      <a:pt x="23450" y="31644"/>
                      <a:pt x="23450" y="31634"/>
                    </a:cubicBezTo>
                    <a:cubicBezTo>
                      <a:pt x="23461" y="31614"/>
                      <a:pt x="23481" y="31585"/>
                      <a:pt x="23501" y="31565"/>
                    </a:cubicBezTo>
                    <a:cubicBezTo>
                      <a:pt x="23550" y="31494"/>
                      <a:pt x="23621" y="31445"/>
                      <a:pt x="23680" y="31385"/>
                    </a:cubicBezTo>
                    <a:cubicBezTo>
                      <a:pt x="23710" y="31365"/>
                      <a:pt x="23740" y="31345"/>
                      <a:pt x="23770" y="31334"/>
                    </a:cubicBezTo>
                    <a:cubicBezTo>
                      <a:pt x="23810" y="31305"/>
                      <a:pt x="23860" y="31294"/>
                      <a:pt x="23910" y="31265"/>
                    </a:cubicBezTo>
                    <a:cubicBezTo>
                      <a:pt x="24000" y="31225"/>
                      <a:pt x="24090" y="31174"/>
                      <a:pt x="24180" y="31125"/>
                    </a:cubicBezTo>
                    <a:cubicBezTo>
                      <a:pt x="24280" y="31065"/>
                      <a:pt x="24380" y="31025"/>
                      <a:pt x="24480" y="30975"/>
                    </a:cubicBezTo>
                    <a:cubicBezTo>
                      <a:pt x="24569" y="30925"/>
                      <a:pt x="24660" y="30875"/>
                      <a:pt x="24740" y="30815"/>
                    </a:cubicBezTo>
                    <a:cubicBezTo>
                      <a:pt x="24829" y="30765"/>
                      <a:pt x="24919" y="30715"/>
                      <a:pt x="25009" y="30655"/>
                    </a:cubicBezTo>
                    <a:cubicBezTo>
                      <a:pt x="25099" y="30605"/>
                      <a:pt x="25179" y="30555"/>
                      <a:pt x="25259" y="30495"/>
                    </a:cubicBezTo>
                    <a:cubicBezTo>
                      <a:pt x="25339" y="30435"/>
                      <a:pt x="25419" y="30386"/>
                      <a:pt x="25499" y="30326"/>
                    </a:cubicBezTo>
                    <a:cubicBezTo>
                      <a:pt x="25599" y="30266"/>
                      <a:pt x="25688" y="30195"/>
                      <a:pt x="25779" y="30126"/>
                    </a:cubicBezTo>
                    <a:cubicBezTo>
                      <a:pt x="25799" y="30106"/>
                      <a:pt x="25828" y="30086"/>
                      <a:pt x="25848" y="30066"/>
                    </a:cubicBezTo>
                    <a:cubicBezTo>
                      <a:pt x="25859" y="30055"/>
                      <a:pt x="25879" y="30046"/>
                      <a:pt x="25888" y="30046"/>
                    </a:cubicBezTo>
                    <a:cubicBezTo>
                      <a:pt x="25888" y="30035"/>
                      <a:pt x="25899" y="30035"/>
                      <a:pt x="25899" y="30035"/>
                    </a:cubicBezTo>
                    <a:cubicBezTo>
                      <a:pt x="25988" y="29986"/>
                      <a:pt x="26068" y="29936"/>
                      <a:pt x="26148" y="29886"/>
                    </a:cubicBezTo>
                    <a:cubicBezTo>
                      <a:pt x="26308" y="29776"/>
                      <a:pt x="26478" y="29666"/>
                      <a:pt x="26648" y="29556"/>
                    </a:cubicBezTo>
                    <a:cubicBezTo>
                      <a:pt x="26728" y="29496"/>
                      <a:pt x="26818" y="29436"/>
                      <a:pt x="26907" y="29386"/>
                    </a:cubicBezTo>
                    <a:cubicBezTo>
                      <a:pt x="26987" y="29326"/>
                      <a:pt x="27078" y="29276"/>
                      <a:pt x="27167" y="29226"/>
                    </a:cubicBezTo>
                    <a:cubicBezTo>
                      <a:pt x="27227" y="29196"/>
                      <a:pt x="27297" y="29167"/>
                      <a:pt x="27357" y="29127"/>
                    </a:cubicBezTo>
                    <a:cubicBezTo>
                      <a:pt x="27427" y="29087"/>
                      <a:pt x="27487" y="29036"/>
                      <a:pt x="27557" y="28996"/>
                    </a:cubicBezTo>
                    <a:cubicBezTo>
                      <a:pt x="27587" y="28976"/>
                      <a:pt x="27617" y="28967"/>
                      <a:pt x="27647" y="28947"/>
                    </a:cubicBezTo>
                    <a:lnTo>
                      <a:pt x="27737" y="28887"/>
                    </a:lnTo>
                    <a:cubicBezTo>
                      <a:pt x="27767" y="28876"/>
                      <a:pt x="27787" y="28856"/>
                      <a:pt x="27817" y="28836"/>
                    </a:cubicBezTo>
                    <a:cubicBezTo>
                      <a:pt x="27847" y="28827"/>
                      <a:pt x="27877" y="28807"/>
                      <a:pt x="27887" y="28776"/>
                    </a:cubicBezTo>
                    <a:cubicBezTo>
                      <a:pt x="27937" y="28756"/>
                      <a:pt x="27986" y="28727"/>
                      <a:pt x="28037" y="28707"/>
                    </a:cubicBezTo>
                    <a:cubicBezTo>
                      <a:pt x="28046" y="28687"/>
                      <a:pt x="28066" y="28677"/>
                      <a:pt x="28086" y="28667"/>
                    </a:cubicBezTo>
                    <a:cubicBezTo>
                      <a:pt x="28097" y="28667"/>
                      <a:pt x="28106" y="28657"/>
                      <a:pt x="28106" y="28657"/>
                    </a:cubicBezTo>
                    <a:cubicBezTo>
                      <a:pt x="28166" y="28627"/>
                      <a:pt x="28217" y="28597"/>
                      <a:pt x="28266" y="28557"/>
                    </a:cubicBezTo>
                    <a:cubicBezTo>
                      <a:pt x="28326" y="28517"/>
                      <a:pt x="28397" y="28487"/>
                      <a:pt x="28466" y="28447"/>
                    </a:cubicBezTo>
                    <a:cubicBezTo>
                      <a:pt x="28526" y="28407"/>
                      <a:pt x="28596" y="28367"/>
                      <a:pt x="28666" y="28327"/>
                    </a:cubicBezTo>
                    <a:cubicBezTo>
                      <a:pt x="28676" y="28317"/>
                      <a:pt x="28696" y="28307"/>
                      <a:pt x="28716" y="28307"/>
                    </a:cubicBezTo>
                    <a:cubicBezTo>
                      <a:pt x="28716" y="28297"/>
                      <a:pt x="28726" y="28297"/>
                      <a:pt x="28736" y="28287"/>
                    </a:cubicBezTo>
                    <a:lnTo>
                      <a:pt x="28856" y="28227"/>
                    </a:lnTo>
                    <a:cubicBezTo>
                      <a:pt x="28896" y="28197"/>
                      <a:pt x="28946" y="28177"/>
                      <a:pt x="28976" y="28157"/>
                    </a:cubicBezTo>
                    <a:cubicBezTo>
                      <a:pt x="28996" y="28137"/>
                      <a:pt x="29016" y="28127"/>
                      <a:pt x="29036" y="28117"/>
                    </a:cubicBezTo>
                    <a:lnTo>
                      <a:pt x="29046" y="28117"/>
                    </a:lnTo>
                    <a:cubicBezTo>
                      <a:pt x="29066" y="28137"/>
                      <a:pt x="29096" y="28167"/>
                      <a:pt x="29126" y="28177"/>
                    </a:cubicBezTo>
                    <a:cubicBezTo>
                      <a:pt x="29176" y="28207"/>
                      <a:pt x="29225" y="28227"/>
                      <a:pt x="29276" y="28237"/>
                    </a:cubicBezTo>
                    <a:cubicBezTo>
                      <a:pt x="29296" y="28247"/>
                      <a:pt x="29325" y="28247"/>
                      <a:pt x="29345" y="28257"/>
                    </a:cubicBezTo>
                    <a:cubicBezTo>
                      <a:pt x="29376" y="28257"/>
                      <a:pt x="29405" y="28267"/>
                      <a:pt x="29445" y="28267"/>
                    </a:cubicBezTo>
                    <a:cubicBezTo>
                      <a:pt x="29496" y="28267"/>
                      <a:pt x="29536" y="28257"/>
                      <a:pt x="29585" y="28257"/>
                    </a:cubicBezTo>
                    <a:cubicBezTo>
                      <a:pt x="29636" y="28247"/>
                      <a:pt x="29685" y="28247"/>
                      <a:pt x="29735" y="28247"/>
                    </a:cubicBezTo>
                    <a:cubicBezTo>
                      <a:pt x="29835" y="28237"/>
                      <a:pt x="29935" y="28237"/>
                      <a:pt x="30045" y="28217"/>
                    </a:cubicBezTo>
                    <a:cubicBezTo>
                      <a:pt x="30135" y="28197"/>
                      <a:pt x="30215" y="28177"/>
                      <a:pt x="30305" y="28157"/>
                    </a:cubicBezTo>
                    <a:cubicBezTo>
                      <a:pt x="30365" y="28157"/>
                      <a:pt x="30424" y="28147"/>
                      <a:pt x="30475" y="28137"/>
                    </a:cubicBezTo>
                    <a:cubicBezTo>
                      <a:pt x="30544" y="28137"/>
                      <a:pt x="30615" y="28127"/>
                      <a:pt x="30684" y="28117"/>
                    </a:cubicBezTo>
                    <a:cubicBezTo>
                      <a:pt x="30744" y="28107"/>
                      <a:pt x="30804" y="28097"/>
                      <a:pt x="30855" y="28087"/>
                    </a:cubicBezTo>
                    <a:cubicBezTo>
                      <a:pt x="30924" y="28077"/>
                      <a:pt x="30984" y="28067"/>
                      <a:pt x="31044" y="28057"/>
                    </a:cubicBezTo>
                    <a:cubicBezTo>
                      <a:pt x="31094" y="28047"/>
                      <a:pt x="31144" y="28047"/>
                      <a:pt x="31194" y="28037"/>
                    </a:cubicBezTo>
                    <a:cubicBezTo>
                      <a:pt x="31254" y="28037"/>
                      <a:pt x="31314" y="28037"/>
                      <a:pt x="31374" y="28027"/>
                    </a:cubicBezTo>
                    <a:cubicBezTo>
                      <a:pt x="31424" y="28027"/>
                      <a:pt x="31484" y="28017"/>
                      <a:pt x="31534" y="28008"/>
                    </a:cubicBezTo>
                    <a:cubicBezTo>
                      <a:pt x="31594" y="28008"/>
                      <a:pt x="31643" y="27997"/>
                      <a:pt x="31694" y="27988"/>
                    </a:cubicBezTo>
                    <a:cubicBezTo>
                      <a:pt x="31743" y="27988"/>
                      <a:pt x="31794" y="27977"/>
                      <a:pt x="31843" y="27977"/>
                    </a:cubicBezTo>
                    <a:lnTo>
                      <a:pt x="31923" y="27977"/>
                    </a:lnTo>
                    <a:cubicBezTo>
                      <a:pt x="31943" y="27997"/>
                      <a:pt x="31963" y="28017"/>
                      <a:pt x="31994" y="28027"/>
                    </a:cubicBezTo>
                    <a:cubicBezTo>
                      <a:pt x="32014" y="28047"/>
                      <a:pt x="32034" y="28057"/>
                      <a:pt x="32054" y="28067"/>
                    </a:cubicBezTo>
                    <a:cubicBezTo>
                      <a:pt x="32074" y="28087"/>
                      <a:pt x="32103" y="28097"/>
                      <a:pt x="32123" y="28107"/>
                    </a:cubicBezTo>
                    <a:cubicBezTo>
                      <a:pt x="32143" y="28127"/>
                      <a:pt x="32163" y="28137"/>
                      <a:pt x="32183" y="28157"/>
                    </a:cubicBezTo>
                    <a:cubicBezTo>
                      <a:pt x="32203" y="28167"/>
                      <a:pt x="32223" y="28187"/>
                      <a:pt x="32243" y="28197"/>
                    </a:cubicBezTo>
                    <a:cubicBezTo>
                      <a:pt x="32263" y="28217"/>
                      <a:pt x="32293" y="28227"/>
                      <a:pt x="32313" y="28237"/>
                    </a:cubicBezTo>
                    <a:cubicBezTo>
                      <a:pt x="32353" y="28267"/>
                      <a:pt x="32393" y="28287"/>
                      <a:pt x="32433" y="28317"/>
                    </a:cubicBezTo>
                    <a:lnTo>
                      <a:pt x="32583" y="28437"/>
                    </a:lnTo>
                    <a:cubicBezTo>
                      <a:pt x="32613" y="28447"/>
                      <a:pt x="32633" y="28467"/>
                      <a:pt x="32663" y="28477"/>
                    </a:cubicBezTo>
                    <a:cubicBezTo>
                      <a:pt x="32683" y="28497"/>
                      <a:pt x="32713" y="28507"/>
                      <a:pt x="32733" y="28527"/>
                    </a:cubicBezTo>
                    <a:cubicBezTo>
                      <a:pt x="32763" y="28547"/>
                      <a:pt x="32783" y="28557"/>
                      <a:pt x="32803" y="28577"/>
                    </a:cubicBezTo>
                    <a:cubicBezTo>
                      <a:pt x="32833" y="28597"/>
                      <a:pt x="32853" y="28607"/>
                      <a:pt x="32882" y="28627"/>
                    </a:cubicBezTo>
                    <a:cubicBezTo>
                      <a:pt x="32933" y="28647"/>
                      <a:pt x="32982" y="28677"/>
                      <a:pt x="33022" y="28707"/>
                    </a:cubicBezTo>
                    <a:lnTo>
                      <a:pt x="33113" y="28767"/>
                    </a:lnTo>
                    <a:lnTo>
                      <a:pt x="33202" y="28827"/>
                    </a:lnTo>
                    <a:cubicBezTo>
                      <a:pt x="33233" y="28847"/>
                      <a:pt x="33262" y="28856"/>
                      <a:pt x="33292" y="28876"/>
                    </a:cubicBezTo>
                    <a:lnTo>
                      <a:pt x="33382" y="28936"/>
                    </a:lnTo>
                    <a:cubicBezTo>
                      <a:pt x="33432" y="28976"/>
                      <a:pt x="33472" y="29007"/>
                      <a:pt x="33522" y="29036"/>
                    </a:cubicBezTo>
                    <a:cubicBezTo>
                      <a:pt x="33572" y="29076"/>
                      <a:pt x="33622" y="29096"/>
                      <a:pt x="33672" y="29127"/>
                    </a:cubicBezTo>
                    <a:cubicBezTo>
                      <a:pt x="33722" y="29156"/>
                      <a:pt x="33772" y="29196"/>
                      <a:pt x="33822" y="29226"/>
                    </a:cubicBezTo>
                    <a:cubicBezTo>
                      <a:pt x="33872" y="29266"/>
                      <a:pt x="33922" y="29296"/>
                      <a:pt x="33972" y="29326"/>
                    </a:cubicBezTo>
                    <a:cubicBezTo>
                      <a:pt x="34002" y="29346"/>
                      <a:pt x="34041" y="29366"/>
                      <a:pt x="34072" y="29386"/>
                    </a:cubicBezTo>
                    <a:cubicBezTo>
                      <a:pt x="34112" y="29406"/>
                      <a:pt x="34152" y="29426"/>
                      <a:pt x="34181" y="29446"/>
                    </a:cubicBezTo>
                    <a:cubicBezTo>
                      <a:pt x="34221" y="29466"/>
                      <a:pt x="34252" y="29486"/>
                      <a:pt x="34292" y="29506"/>
                    </a:cubicBezTo>
                    <a:cubicBezTo>
                      <a:pt x="34332" y="29526"/>
                      <a:pt x="34372" y="29546"/>
                      <a:pt x="34421" y="29566"/>
                    </a:cubicBezTo>
                    <a:cubicBezTo>
                      <a:pt x="34421" y="29566"/>
                      <a:pt x="34432" y="29566"/>
                      <a:pt x="34441" y="29576"/>
                    </a:cubicBezTo>
                    <a:cubicBezTo>
                      <a:pt x="34452" y="29586"/>
                      <a:pt x="34461" y="29606"/>
                      <a:pt x="34472" y="29606"/>
                    </a:cubicBezTo>
                    <a:cubicBezTo>
                      <a:pt x="34492" y="29616"/>
                      <a:pt x="34511" y="29616"/>
                      <a:pt x="34521" y="29616"/>
                    </a:cubicBezTo>
                    <a:cubicBezTo>
                      <a:pt x="34531" y="29616"/>
                      <a:pt x="34531" y="29616"/>
                      <a:pt x="34541" y="29606"/>
                    </a:cubicBezTo>
                    <a:lnTo>
                      <a:pt x="34551" y="29606"/>
                    </a:lnTo>
                    <a:cubicBezTo>
                      <a:pt x="34561" y="29611"/>
                      <a:pt x="34569" y="29613"/>
                      <a:pt x="34576" y="29613"/>
                    </a:cubicBezTo>
                    <a:cubicBezTo>
                      <a:pt x="34584" y="29613"/>
                      <a:pt x="34591" y="29611"/>
                      <a:pt x="34601" y="29606"/>
                    </a:cubicBezTo>
                    <a:cubicBezTo>
                      <a:pt x="34621" y="29606"/>
                      <a:pt x="34631" y="29606"/>
                      <a:pt x="34641" y="29596"/>
                    </a:cubicBezTo>
                    <a:cubicBezTo>
                      <a:pt x="34651" y="29586"/>
                      <a:pt x="34661" y="29586"/>
                      <a:pt x="34671" y="29576"/>
                    </a:cubicBezTo>
                    <a:cubicBezTo>
                      <a:pt x="34691" y="29576"/>
                      <a:pt x="34701" y="29566"/>
                      <a:pt x="34711" y="29556"/>
                    </a:cubicBezTo>
                    <a:cubicBezTo>
                      <a:pt x="34731" y="29546"/>
                      <a:pt x="34761" y="29526"/>
                      <a:pt x="34791" y="29506"/>
                    </a:cubicBezTo>
                    <a:cubicBezTo>
                      <a:pt x="34881" y="29446"/>
                      <a:pt x="34991" y="29396"/>
                      <a:pt x="35091" y="29336"/>
                    </a:cubicBezTo>
                    <a:cubicBezTo>
                      <a:pt x="35191" y="29266"/>
                      <a:pt x="35291" y="29207"/>
                      <a:pt x="35391" y="29147"/>
                    </a:cubicBezTo>
                    <a:cubicBezTo>
                      <a:pt x="35491" y="29087"/>
                      <a:pt x="35600" y="29016"/>
                      <a:pt x="35700" y="28947"/>
                    </a:cubicBezTo>
                    <a:lnTo>
                      <a:pt x="35850" y="28856"/>
                    </a:lnTo>
                    <a:lnTo>
                      <a:pt x="36000" y="28767"/>
                    </a:lnTo>
                    <a:cubicBezTo>
                      <a:pt x="36110" y="28697"/>
                      <a:pt x="36210" y="28637"/>
                      <a:pt x="36310" y="28577"/>
                    </a:cubicBezTo>
                    <a:cubicBezTo>
                      <a:pt x="36370" y="28547"/>
                      <a:pt x="36420" y="28517"/>
                      <a:pt x="36479" y="28487"/>
                    </a:cubicBezTo>
                    <a:lnTo>
                      <a:pt x="36630" y="28397"/>
                    </a:lnTo>
                    <a:cubicBezTo>
                      <a:pt x="36739" y="28347"/>
                      <a:pt x="36850" y="28287"/>
                      <a:pt x="36959" y="28227"/>
                    </a:cubicBezTo>
                    <a:cubicBezTo>
                      <a:pt x="37069" y="28177"/>
                      <a:pt x="37169" y="28117"/>
                      <a:pt x="37279" y="28057"/>
                    </a:cubicBezTo>
                    <a:lnTo>
                      <a:pt x="37429" y="27968"/>
                    </a:lnTo>
                    <a:cubicBezTo>
                      <a:pt x="37479" y="27937"/>
                      <a:pt x="37529" y="27917"/>
                      <a:pt x="37579" y="27888"/>
                    </a:cubicBezTo>
                    <a:cubicBezTo>
                      <a:pt x="37619" y="27868"/>
                      <a:pt x="37649" y="27837"/>
                      <a:pt x="37678" y="27817"/>
                    </a:cubicBezTo>
                    <a:cubicBezTo>
                      <a:pt x="37689" y="27797"/>
                      <a:pt x="37709" y="27777"/>
                      <a:pt x="37709" y="27757"/>
                    </a:cubicBezTo>
                    <a:lnTo>
                      <a:pt x="37709" y="27717"/>
                    </a:lnTo>
                    <a:cubicBezTo>
                      <a:pt x="37698" y="27708"/>
                      <a:pt x="37698" y="27697"/>
                      <a:pt x="37678" y="27677"/>
                    </a:cubicBezTo>
                    <a:cubicBezTo>
                      <a:pt x="37669" y="27668"/>
                      <a:pt x="37649" y="27657"/>
                      <a:pt x="37629" y="27648"/>
                    </a:cubicBezTo>
                    <a:cubicBezTo>
                      <a:pt x="37589" y="27617"/>
                      <a:pt x="37539" y="27577"/>
                      <a:pt x="37489" y="27548"/>
                    </a:cubicBezTo>
                    <a:lnTo>
                      <a:pt x="37339" y="27458"/>
                    </a:lnTo>
                    <a:cubicBezTo>
                      <a:pt x="37289" y="27428"/>
                      <a:pt x="37239" y="27398"/>
                      <a:pt x="37189" y="27358"/>
                    </a:cubicBezTo>
                    <a:cubicBezTo>
                      <a:pt x="37139" y="27328"/>
                      <a:pt x="37079" y="27298"/>
                      <a:pt x="37029" y="27268"/>
                    </a:cubicBezTo>
                    <a:lnTo>
                      <a:pt x="36879" y="27178"/>
                    </a:lnTo>
                    <a:cubicBezTo>
                      <a:pt x="36779" y="27108"/>
                      <a:pt x="36670" y="27048"/>
                      <a:pt x="36570" y="26998"/>
                    </a:cubicBezTo>
                    <a:cubicBezTo>
                      <a:pt x="36519" y="26968"/>
                      <a:pt x="36459" y="26938"/>
                      <a:pt x="36410" y="26908"/>
                    </a:cubicBezTo>
                    <a:cubicBezTo>
                      <a:pt x="36350" y="26878"/>
                      <a:pt x="36300" y="26848"/>
                      <a:pt x="36250" y="26818"/>
                    </a:cubicBezTo>
                    <a:lnTo>
                      <a:pt x="35920" y="26669"/>
                    </a:lnTo>
                    <a:cubicBezTo>
                      <a:pt x="35810" y="26618"/>
                      <a:pt x="35710" y="26558"/>
                      <a:pt x="35600" y="26509"/>
                    </a:cubicBezTo>
                    <a:lnTo>
                      <a:pt x="35271" y="26329"/>
                    </a:lnTo>
                    <a:cubicBezTo>
                      <a:pt x="35171" y="26269"/>
                      <a:pt x="35071" y="26199"/>
                      <a:pt x="34971" y="26139"/>
                    </a:cubicBezTo>
                    <a:cubicBezTo>
                      <a:pt x="34871" y="26079"/>
                      <a:pt x="34761" y="26019"/>
                      <a:pt x="34661" y="25969"/>
                    </a:cubicBezTo>
                    <a:cubicBezTo>
                      <a:pt x="34601" y="25939"/>
                      <a:pt x="34551" y="25919"/>
                      <a:pt x="34492" y="25899"/>
                    </a:cubicBezTo>
                    <a:cubicBezTo>
                      <a:pt x="34441" y="25869"/>
                      <a:pt x="34381" y="25839"/>
                      <a:pt x="34321" y="25819"/>
                    </a:cubicBezTo>
                    <a:cubicBezTo>
                      <a:pt x="34292" y="25809"/>
                      <a:pt x="34272" y="25799"/>
                      <a:pt x="34241" y="25789"/>
                    </a:cubicBezTo>
                    <a:lnTo>
                      <a:pt x="34181" y="25789"/>
                    </a:lnTo>
                    <a:cubicBezTo>
                      <a:pt x="34172" y="25799"/>
                      <a:pt x="34152" y="25809"/>
                      <a:pt x="34141" y="25809"/>
                    </a:cubicBezTo>
                    <a:cubicBezTo>
                      <a:pt x="34132" y="25819"/>
                      <a:pt x="34112" y="25829"/>
                      <a:pt x="34101" y="25839"/>
                    </a:cubicBezTo>
                    <a:cubicBezTo>
                      <a:pt x="34052" y="25869"/>
                      <a:pt x="34002" y="25889"/>
                      <a:pt x="33952" y="25919"/>
                    </a:cubicBezTo>
                    <a:cubicBezTo>
                      <a:pt x="33892" y="25949"/>
                      <a:pt x="33842" y="25969"/>
                      <a:pt x="33782" y="25999"/>
                    </a:cubicBezTo>
                    <a:cubicBezTo>
                      <a:pt x="33732" y="26029"/>
                      <a:pt x="33672" y="26059"/>
                      <a:pt x="33622" y="26089"/>
                    </a:cubicBezTo>
                    <a:cubicBezTo>
                      <a:pt x="33512" y="26139"/>
                      <a:pt x="33412" y="26199"/>
                      <a:pt x="33302" y="26259"/>
                    </a:cubicBezTo>
                    <a:cubicBezTo>
                      <a:pt x="33202" y="26309"/>
                      <a:pt x="33093" y="26369"/>
                      <a:pt x="32982" y="26429"/>
                    </a:cubicBezTo>
                    <a:cubicBezTo>
                      <a:pt x="32933" y="26458"/>
                      <a:pt x="32873" y="26489"/>
                      <a:pt x="32813" y="26518"/>
                    </a:cubicBezTo>
                    <a:cubicBezTo>
                      <a:pt x="32763" y="26538"/>
                      <a:pt x="32713" y="26569"/>
                      <a:pt x="32663" y="26598"/>
                    </a:cubicBezTo>
                    <a:lnTo>
                      <a:pt x="32663" y="26609"/>
                    </a:lnTo>
                    <a:lnTo>
                      <a:pt x="32553" y="26609"/>
                    </a:lnTo>
                    <a:cubicBezTo>
                      <a:pt x="32453" y="26609"/>
                      <a:pt x="32363" y="26618"/>
                      <a:pt x="32263" y="26629"/>
                    </a:cubicBezTo>
                    <a:cubicBezTo>
                      <a:pt x="32163" y="26629"/>
                      <a:pt x="32063" y="26629"/>
                      <a:pt x="31974" y="26638"/>
                    </a:cubicBezTo>
                    <a:cubicBezTo>
                      <a:pt x="31923" y="26638"/>
                      <a:pt x="31883" y="26649"/>
                      <a:pt x="31834" y="26649"/>
                    </a:cubicBezTo>
                    <a:lnTo>
                      <a:pt x="31634" y="26649"/>
                    </a:lnTo>
                    <a:cubicBezTo>
                      <a:pt x="31674" y="26618"/>
                      <a:pt x="31714" y="26598"/>
                      <a:pt x="31754" y="26569"/>
                    </a:cubicBezTo>
                    <a:cubicBezTo>
                      <a:pt x="31794" y="26538"/>
                      <a:pt x="31834" y="26518"/>
                      <a:pt x="31883" y="26489"/>
                    </a:cubicBezTo>
                    <a:cubicBezTo>
                      <a:pt x="31923" y="26458"/>
                      <a:pt x="31974" y="26438"/>
                      <a:pt x="32023" y="26409"/>
                    </a:cubicBezTo>
                    <a:cubicBezTo>
                      <a:pt x="32123" y="26369"/>
                      <a:pt x="32213" y="26309"/>
                      <a:pt x="32303" y="26259"/>
                    </a:cubicBezTo>
                    <a:cubicBezTo>
                      <a:pt x="32393" y="26209"/>
                      <a:pt x="32483" y="26169"/>
                      <a:pt x="32573" y="26119"/>
                    </a:cubicBezTo>
                    <a:cubicBezTo>
                      <a:pt x="32673" y="26079"/>
                      <a:pt x="32763" y="26029"/>
                      <a:pt x="32853" y="25979"/>
                    </a:cubicBezTo>
                    <a:cubicBezTo>
                      <a:pt x="32953" y="25929"/>
                      <a:pt x="33042" y="25889"/>
                      <a:pt x="33142" y="25839"/>
                    </a:cubicBezTo>
                    <a:cubicBezTo>
                      <a:pt x="33233" y="25789"/>
                      <a:pt x="33332" y="25739"/>
                      <a:pt x="33432" y="25699"/>
                    </a:cubicBezTo>
                    <a:cubicBezTo>
                      <a:pt x="33522" y="25649"/>
                      <a:pt x="33622" y="25609"/>
                      <a:pt x="33712" y="25559"/>
                    </a:cubicBezTo>
                    <a:cubicBezTo>
                      <a:pt x="33782" y="25530"/>
                      <a:pt x="33842" y="25490"/>
                      <a:pt x="33902" y="25450"/>
                    </a:cubicBezTo>
                    <a:cubicBezTo>
                      <a:pt x="33972" y="25410"/>
                      <a:pt x="34041" y="25370"/>
                      <a:pt x="34101" y="25319"/>
                    </a:cubicBezTo>
                    <a:cubicBezTo>
                      <a:pt x="34161" y="25279"/>
                      <a:pt x="34232" y="25239"/>
                      <a:pt x="34292" y="25190"/>
                    </a:cubicBezTo>
                    <a:lnTo>
                      <a:pt x="34381" y="25130"/>
                    </a:lnTo>
                    <a:cubicBezTo>
                      <a:pt x="34392" y="25119"/>
                      <a:pt x="34412" y="25110"/>
                      <a:pt x="34421" y="25090"/>
                    </a:cubicBezTo>
                    <a:lnTo>
                      <a:pt x="34432" y="25090"/>
                    </a:lnTo>
                    <a:cubicBezTo>
                      <a:pt x="34472" y="25060"/>
                      <a:pt x="34511" y="25030"/>
                      <a:pt x="34541" y="25010"/>
                    </a:cubicBezTo>
                    <a:lnTo>
                      <a:pt x="34551" y="25000"/>
                    </a:lnTo>
                    <a:lnTo>
                      <a:pt x="34561" y="25000"/>
                    </a:lnTo>
                    <a:cubicBezTo>
                      <a:pt x="34571" y="24990"/>
                      <a:pt x="34581" y="24990"/>
                      <a:pt x="34581" y="24980"/>
                    </a:cubicBezTo>
                    <a:cubicBezTo>
                      <a:pt x="34591" y="24980"/>
                      <a:pt x="34591" y="24970"/>
                      <a:pt x="34591" y="24960"/>
                    </a:cubicBezTo>
                    <a:cubicBezTo>
                      <a:pt x="34611" y="24970"/>
                      <a:pt x="34631" y="24980"/>
                      <a:pt x="34651" y="24980"/>
                    </a:cubicBezTo>
                    <a:lnTo>
                      <a:pt x="34831" y="25070"/>
                    </a:lnTo>
                    <a:cubicBezTo>
                      <a:pt x="34861" y="25080"/>
                      <a:pt x="34901" y="25100"/>
                      <a:pt x="34931" y="25110"/>
                    </a:cubicBezTo>
                    <a:lnTo>
                      <a:pt x="35021" y="25139"/>
                    </a:lnTo>
                    <a:cubicBezTo>
                      <a:pt x="35071" y="25159"/>
                      <a:pt x="35121" y="25190"/>
                      <a:pt x="35171" y="25210"/>
                    </a:cubicBezTo>
                    <a:cubicBezTo>
                      <a:pt x="35231" y="25239"/>
                      <a:pt x="35291" y="25250"/>
                      <a:pt x="35360" y="25270"/>
                    </a:cubicBezTo>
                    <a:cubicBezTo>
                      <a:pt x="35411" y="25279"/>
                      <a:pt x="35471" y="25299"/>
                      <a:pt x="35520" y="25299"/>
                    </a:cubicBezTo>
                    <a:cubicBezTo>
                      <a:pt x="35580" y="25310"/>
                      <a:pt x="35651" y="25319"/>
                      <a:pt x="35710" y="25319"/>
                    </a:cubicBezTo>
                    <a:cubicBezTo>
                      <a:pt x="35760" y="25330"/>
                      <a:pt x="35820" y="25350"/>
                      <a:pt x="35870" y="25370"/>
                    </a:cubicBezTo>
                    <a:cubicBezTo>
                      <a:pt x="35920" y="25379"/>
                      <a:pt x="35970" y="25399"/>
                      <a:pt x="36020" y="25419"/>
                    </a:cubicBezTo>
                    <a:cubicBezTo>
                      <a:pt x="36040" y="25430"/>
                      <a:pt x="36070" y="25450"/>
                      <a:pt x="36100" y="25459"/>
                    </a:cubicBezTo>
                    <a:cubicBezTo>
                      <a:pt x="36130" y="25479"/>
                      <a:pt x="36160" y="25490"/>
                      <a:pt x="36180" y="25510"/>
                    </a:cubicBezTo>
                    <a:lnTo>
                      <a:pt x="36270" y="25570"/>
                    </a:lnTo>
                    <a:cubicBezTo>
                      <a:pt x="36300" y="25590"/>
                      <a:pt x="36330" y="25599"/>
                      <a:pt x="36360" y="25619"/>
                    </a:cubicBezTo>
                    <a:lnTo>
                      <a:pt x="36539" y="25709"/>
                    </a:lnTo>
                    <a:cubicBezTo>
                      <a:pt x="36570" y="25719"/>
                      <a:pt x="36599" y="25739"/>
                      <a:pt x="36630" y="25749"/>
                    </a:cubicBezTo>
                    <a:cubicBezTo>
                      <a:pt x="36659" y="25759"/>
                      <a:pt x="36699" y="25759"/>
                      <a:pt x="36730" y="25769"/>
                    </a:cubicBezTo>
                    <a:cubicBezTo>
                      <a:pt x="36779" y="25779"/>
                      <a:pt x="36830" y="25779"/>
                      <a:pt x="36879" y="25779"/>
                    </a:cubicBezTo>
                    <a:cubicBezTo>
                      <a:pt x="36910" y="25779"/>
                      <a:pt x="36939" y="25769"/>
                      <a:pt x="36969" y="25769"/>
                    </a:cubicBezTo>
                    <a:cubicBezTo>
                      <a:pt x="36979" y="25759"/>
                      <a:pt x="36999" y="25759"/>
                      <a:pt x="37009" y="25759"/>
                    </a:cubicBezTo>
                    <a:cubicBezTo>
                      <a:pt x="37019" y="25759"/>
                      <a:pt x="37019" y="25749"/>
                      <a:pt x="37029" y="25749"/>
                    </a:cubicBezTo>
                    <a:cubicBezTo>
                      <a:pt x="37049" y="25749"/>
                      <a:pt x="37059" y="25739"/>
                      <a:pt x="37069" y="25719"/>
                    </a:cubicBezTo>
                    <a:cubicBezTo>
                      <a:pt x="37089" y="25709"/>
                      <a:pt x="37089" y="25689"/>
                      <a:pt x="37089" y="25679"/>
                    </a:cubicBezTo>
                    <a:cubicBezTo>
                      <a:pt x="37109" y="25679"/>
                      <a:pt x="37119" y="25689"/>
                      <a:pt x="37129" y="25689"/>
                    </a:cubicBezTo>
                    <a:cubicBezTo>
                      <a:pt x="37159" y="25709"/>
                      <a:pt x="37189" y="25719"/>
                      <a:pt x="37219" y="25719"/>
                    </a:cubicBezTo>
                    <a:cubicBezTo>
                      <a:pt x="37249" y="25729"/>
                      <a:pt x="37279" y="25739"/>
                      <a:pt x="37319" y="25739"/>
                    </a:cubicBezTo>
                    <a:lnTo>
                      <a:pt x="37319" y="25749"/>
                    </a:lnTo>
                    <a:lnTo>
                      <a:pt x="37439" y="25839"/>
                    </a:lnTo>
                    <a:cubicBezTo>
                      <a:pt x="37449" y="25849"/>
                      <a:pt x="37469" y="25859"/>
                      <a:pt x="37489" y="25869"/>
                    </a:cubicBezTo>
                    <a:cubicBezTo>
                      <a:pt x="37509" y="25879"/>
                      <a:pt x="37539" y="25889"/>
                      <a:pt x="37559" y="25899"/>
                    </a:cubicBezTo>
                    <a:cubicBezTo>
                      <a:pt x="37649" y="25939"/>
                      <a:pt x="37738" y="25969"/>
                      <a:pt x="37829" y="25979"/>
                    </a:cubicBezTo>
                    <a:lnTo>
                      <a:pt x="37958" y="25979"/>
                    </a:lnTo>
                    <a:cubicBezTo>
                      <a:pt x="37978" y="25979"/>
                      <a:pt x="38009" y="25969"/>
                      <a:pt x="38029" y="25969"/>
                    </a:cubicBezTo>
                    <a:cubicBezTo>
                      <a:pt x="38058" y="25959"/>
                      <a:pt x="38078" y="25949"/>
                      <a:pt x="38098" y="25939"/>
                    </a:cubicBezTo>
                    <a:lnTo>
                      <a:pt x="38109" y="25929"/>
                    </a:lnTo>
                    <a:cubicBezTo>
                      <a:pt x="38148" y="25949"/>
                      <a:pt x="38178" y="25969"/>
                      <a:pt x="38218" y="25999"/>
                    </a:cubicBezTo>
                    <a:lnTo>
                      <a:pt x="38308" y="26059"/>
                    </a:lnTo>
                    <a:cubicBezTo>
                      <a:pt x="38328" y="26069"/>
                      <a:pt x="38338" y="26079"/>
                      <a:pt x="38358" y="26089"/>
                    </a:cubicBezTo>
                    <a:cubicBezTo>
                      <a:pt x="38378" y="26099"/>
                      <a:pt x="38388" y="26109"/>
                      <a:pt x="38408" y="26119"/>
                    </a:cubicBezTo>
                    <a:cubicBezTo>
                      <a:pt x="38438" y="26139"/>
                      <a:pt x="38478" y="26159"/>
                      <a:pt x="38508" y="26169"/>
                    </a:cubicBezTo>
                    <a:cubicBezTo>
                      <a:pt x="38528" y="26179"/>
                      <a:pt x="38548" y="26189"/>
                      <a:pt x="38558" y="26199"/>
                    </a:cubicBezTo>
                    <a:cubicBezTo>
                      <a:pt x="38578" y="26199"/>
                      <a:pt x="38588" y="26209"/>
                      <a:pt x="38598" y="26209"/>
                    </a:cubicBezTo>
                    <a:cubicBezTo>
                      <a:pt x="38608" y="26219"/>
                      <a:pt x="38618" y="26219"/>
                      <a:pt x="38628" y="26219"/>
                    </a:cubicBezTo>
                    <a:lnTo>
                      <a:pt x="38628" y="26259"/>
                    </a:lnTo>
                    <a:lnTo>
                      <a:pt x="38628" y="26338"/>
                    </a:lnTo>
                    <a:lnTo>
                      <a:pt x="38628" y="26398"/>
                    </a:lnTo>
                    <a:cubicBezTo>
                      <a:pt x="38618" y="26409"/>
                      <a:pt x="38618" y="26409"/>
                      <a:pt x="38618" y="26418"/>
                    </a:cubicBezTo>
                    <a:cubicBezTo>
                      <a:pt x="38608" y="26429"/>
                      <a:pt x="38608" y="26438"/>
                      <a:pt x="38618" y="26449"/>
                    </a:cubicBezTo>
                    <a:lnTo>
                      <a:pt x="38628" y="26458"/>
                    </a:lnTo>
                    <a:lnTo>
                      <a:pt x="38628" y="26518"/>
                    </a:lnTo>
                    <a:cubicBezTo>
                      <a:pt x="38618" y="26569"/>
                      <a:pt x="38628" y="26618"/>
                      <a:pt x="38628" y="26669"/>
                    </a:cubicBezTo>
                    <a:cubicBezTo>
                      <a:pt x="38588" y="26678"/>
                      <a:pt x="38538" y="26698"/>
                      <a:pt x="38498" y="26709"/>
                    </a:cubicBezTo>
                    <a:cubicBezTo>
                      <a:pt x="38468" y="26729"/>
                      <a:pt x="38438" y="26738"/>
                      <a:pt x="38408" y="26758"/>
                    </a:cubicBezTo>
                    <a:cubicBezTo>
                      <a:pt x="38398" y="26758"/>
                      <a:pt x="38378" y="26769"/>
                      <a:pt x="38368" y="26778"/>
                    </a:cubicBezTo>
                    <a:cubicBezTo>
                      <a:pt x="38338" y="26798"/>
                      <a:pt x="38318" y="26818"/>
                      <a:pt x="38288" y="26838"/>
                    </a:cubicBezTo>
                    <a:cubicBezTo>
                      <a:pt x="38268" y="26858"/>
                      <a:pt x="38248" y="26878"/>
                      <a:pt x="38238" y="26898"/>
                    </a:cubicBezTo>
                    <a:cubicBezTo>
                      <a:pt x="38228" y="26908"/>
                      <a:pt x="38218" y="26918"/>
                      <a:pt x="38208" y="26938"/>
                    </a:cubicBezTo>
                    <a:cubicBezTo>
                      <a:pt x="38188" y="26958"/>
                      <a:pt x="38178" y="26988"/>
                      <a:pt x="38168" y="27008"/>
                    </a:cubicBezTo>
                    <a:cubicBezTo>
                      <a:pt x="38168" y="27028"/>
                      <a:pt x="38158" y="27038"/>
                      <a:pt x="38148" y="27058"/>
                    </a:cubicBezTo>
                    <a:cubicBezTo>
                      <a:pt x="38138" y="27088"/>
                      <a:pt x="38128" y="27118"/>
                      <a:pt x="38128" y="27138"/>
                    </a:cubicBezTo>
                    <a:cubicBezTo>
                      <a:pt x="38109" y="27198"/>
                      <a:pt x="38109" y="27268"/>
                      <a:pt x="38118" y="27328"/>
                    </a:cubicBezTo>
                    <a:cubicBezTo>
                      <a:pt x="38128" y="27358"/>
                      <a:pt x="38138" y="27398"/>
                      <a:pt x="38148" y="27428"/>
                    </a:cubicBezTo>
                    <a:cubicBezTo>
                      <a:pt x="38168" y="27458"/>
                      <a:pt x="38188" y="27488"/>
                      <a:pt x="38208" y="27508"/>
                    </a:cubicBezTo>
                    <a:cubicBezTo>
                      <a:pt x="38218" y="27518"/>
                      <a:pt x="38228" y="27537"/>
                      <a:pt x="38238" y="27548"/>
                    </a:cubicBezTo>
                    <a:cubicBezTo>
                      <a:pt x="38268" y="27568"/>
                      <a:pt x="38308" y="27597"/>
                      <a:pt x="38338" y="27608"/>
                    </a:cubicBezTo>
                    <a:cubicBezTo>
                      <a:pt x="38388" y="27637"/>
                      <a:pt x="38448" y="27648"/>
                      <a:pt x="38508" y="27657"/>
                    </a:cubicBezTo>
                    <a:cubicBezTo>
                      <a:pt x="38538" y="27668"/>
                      <a:pt x="38568" y="27668"/>
                      <a:pt x="38608" y="27677"/>
                    </a:cubicBezTo>
                    <a:cubicBezTo>
                      <a:pt x="38638" y="27688"/>
                      <a:pt x="38678" y="27688"/>
                      <a:pt x="38718" y="27697"/>
                    </a:cubicBezTo>
                    <a:lnTo>
                      <a:pt x="38818" y="27697"/>
                    </a:lnTo>
                    <a:cubicBezTo>
                      <a:pt x="38848" y="27697"/>
                      <a:pt x="38877" y="27708"/>
                      <a:pt x="38917" y="27708"/>
                    </a:cubicBezTo>
                    <a:cubicBezTo>
                      <a:pt x="38977" y="27708"/>
                      <a:pt x="39048" y="27717"/>
                      <a:pt x="39108" y="27717"/>
                    </a:cubicBezTo>
                    <a:cubicBezTo>
                      <a:pt x="39177" y="27717"/>
                      <a:pt x="39248" y="27708"/>
                      <a:pt x="39308" y="27697"/>
                    </a:cubicBezTo>
                    <a:cubicBezTo>
                      <a:pt x="39377" y="27697"/>
                      <a:pt x="39447" y="27688"/>
                      <a:pt x="39517" y="27677"/>
                    </a:cubicBezTo>
                    <a:cubicBezTo>
                      <a:pt x="39577" y="27657"/>
                      <a:pt x="39647" y="27648"/>
                      <a:pt x="39707" y="27628"/>
                    </a:cubicBezTo>
                    <a:cubicBezTo>
                      <a:pt x="39737" y="27617"/>
                      <a:pt x="39767" y="27608"/>
                      <a:pt x="39807" y="27597"/>
                    </a:cubicBezTo>
                    <a:cubicBezTo>
                      <a:pt x="39837" y="27588"/>
                      <a:pt x="39877" y="27568"/>
                      <a:pt x="39907" y="27548"/>
                    </a:cubicBezTo>
                    <a:cubicBezTo>
                      <a:pt x="39967" y="27528"/>
                      <a:pt x="40027" y="27488"/>
                      <a:pt x="40076" y="27458"/>
                    </a:cubicBezTo>
                    <a:cubicBezTo>
                      <a:pt x="40107" y="27438"/>
                      <a:pt x="40127" y="27428"/>
                      <a:pt x="40156" y="27408"/>
                    </a:cubicBezTo>
                    <a:cubicBezTo>
                      <a:pt x="40176" y="27398"/>
                      <a:pt x="40187" y="27378"/>
                      <a:pt x="40207" y="27368"/>
                    </a:cubicBezTo>
                    <a:cubicBezTo>
                      <a:pt x="40216" y="27358"/>
                      <a:pt x="40227" y="27348"/>
                      <a:pt x="40247" y="27338"/>
                    </a:cubicBezTo>
                    <a:cubicBezTo>
                      <a:pt x="40267" y="27308"/>
                      <a:pt x="40296" y="27288"/>
                      <a:pt x="40316" y="27258"/>
                    </a:cubicBezTo>
                    <a:cubicBezTo>
                      <a:pt x="40347" y="27238"/>
                      <a:pt x="40367" y="27218"/>
                      <a:pt x="40387" y="27188"/>
                    </a:cubicBezTo>
                    <a:cubicBezTo>
                      <a:pt x="40416" y="27148"/>
                      <a:pt x="40447" y="27108"/>
                      <a:pt x="40476" y="27058"/>
                    </a:cubicBezTo>
                    <a:cubicBezTo>
                      <a:pt x="40487" y="27028"/>
                      <a:pt x="40496" y="26998"/>
                      <a:pt x="40507" y="26958"/>
                    </a:cubicBezTo>
                    <a:cubicBezTo>
                      <a:pt x="40527" y="26888"/>
                      <a:pt x="40516" y="26818"/>
                      <a:pt x="40496" y="26749"/>
                    </a:cubicBezTo>
                    <a:cubicBezTo>
                      <a:pt x="40487" y="26709"/>
                      <a:pt x="40456" y="26669"/>
                      <a:pt x="40427" y="26638"/>
                    </a:cubicBezTo>
                    <a:cubicBezTo>
                      <a:pt x="40407" y="26609"/>
                      <a:pt x="40376" y="26589"/>
                      <a:pt x="40356" y="26569"/>
                    </a:cubicBezTo>
                    <a:cubicBezTo>
                      <a:pt x="40327" y="26549"/>
                      <a:pt x="40307" y="26529"/>
                      <a:pt x="40276" y="26518"/>
                    </a:cubicBezTo>
                    <a:cubicBezTo>
                      <a:pt x="40247" y="26498"/>
                      <a:pt x="40216" y="26478"/>
                      <a:pt x="40187" y="26469"/>
                    </a:cubicBezTo>
                    <a:cubicBezTo>
                      <a:pt x="40147" y="26458"/>
                      <a:pt x="40107" y="26449"/>
                      <a:pt x="40056" y="26449"/>
                    </a:cubicBezTo>
                    <a:lnTo>
                      <a:pt x="39957" y="26449"/>
                    </a:lnTo>
                    <a:cubicBezTo>
                      <a:pt x="39887" y="26449"/>
                      <a:pt x="39817" y="26449"/>
                      <a:pt x="39747" y="26478"/>
                    </a:cubicBezTo>
                    <a:lnTo>
                      <a:pt x="39737" y="26478"/>
                    </a:lnTo>
                    <a:lnTo>
                      <a:pt x="39737" y="26449"/>
                    </a:lnTo>
                    <a:cubicBezTo>
                      <a:pt x="39747" y="26389"/>
                      <a:pt x="39747" y="26338"/>
                      <a:pt x="39747" y="26289"/>
                    </a:cubicBezTo>
                    <a:cubicBezTo>
                      <a:pt x="39747" y="26249"/>
                      <a:pt x="39757" y="26199"/>
                      <a:pt x="39757" y="26159"/>
                    </a:cubicBezTo>
                    <a:lnTo>
                      <a:pt x="39757" y="26009"/>
                    </a:lnTo>
                    <a:cubicBezTo>
                      <a:pt x="39757" y="25989"/>
                      <a:pt x="39757" y="25959"/>
                      <a:pt x="39747" y="25939"/>
                    </a:cubicBezTo>
                    <a:cubicBezTo>
                      <a:pt x="39747" y="25909"/>
                      <a:pt x="39747" y="25879"/>
                      <a:pt x="39737" y="25859"/>
                    </a:cubicBezTo>
                    <a:cubicBezTo>
                      <a:pt x="39737" y="25829"/>
                      <a:pt x="39737" y="25799"/>
                      <a:pt x="39727" y="25759"/>
                    </a:cubicBezTo>
                    <a:cubicBezTo>
                      <a:pt x="39717" y="25739"/>
                      <a:pt x="39717" y="25709"/>
                      <a:pt x="39707" y="25689"/>
                    </a:cubicBezTo>
                    <a:cubicBezTo>
                      <a:pt x="39697" y="25659"/>
                      <a:pt x="39687" y="25629"/>
                      <a:pt x="39687" y="25599"/>
                    </a:cubicBezTo>
                    <a:cubicBezTo>
                      <a:pt x="39677" y="25579"/>
                      <a:pt x="39667" y="25550"/>
                      <a:pt x="39667" y="25530"/>
                    </a:cubicBezTo>
                    <a:cubicBezTo>
                      <a:pt x="39657" y="25510"/>
                      <a:pt x="39657" y="25499"/>
                      <a:pt x="39647" y="25490"/>
                    </a:cubicBezTo>
                    <a:cubicBezTo>
                      <a:pt x="39647" y="25470"/>
                      <a:pt x="39637" y="25450"/>
                      <a:pt x="39627" y="25430"/>
                    </a:cubicBezTo>
                    <a:cubicBezTo>
                      <a:pt x="39597" y="25390"/>
                      <a:pt x="39557" y="25370"/>
                      <a:pt x="39517" y="25350"/>
                    </a:cubicBezTo>
                    <a:cubicBezTo>
                      <a:pt x="39497" y="25339"/>
                      <a:pt x="39467" y="25330"/>
                      <a:pt x="39447" y="25319"/>
                    </a:cubicBezTo>
                    <a:cubicBezTo>
                      <a:pt x="39427" y="25319"/>
                      <a:pt x="39407" y="25310"/>
                      <a:pt x="39387" y="25310"/>
                    </a:cubicBezTo>
                    <a:lnTo>
                      <a:pt x="39128" y="25310"/>
                    </a:lnTo>
                    <a:cubicBezTo>
                      <a:pt x="39097" y="25319"/>
                      <a:pt x="39057" y="25319"/>
                      <a:pt x="39028" y="25319"/>
                    </a:cubicBezTo>
                    <a:cubicBezTo>
                      <a:pt x="38997" y="25330"/>
                      <a:pt x="38977" y="25339"/>
                      <a:pt x="38957" y="25350"/>
                    </a:cubicBezTo>
                    <a:lnTo>
                      <a:pt x="38948" y="25359"/>
                    </a:lnTo>
                    <a:cubicBezTo>
                      <a:pt x="38937" y="25359"/>
                      <a:pt x="38917" y="25359"/>
                      <a:pt x="38908" y="25370"/>
                    </a:cubicBezTo>
                    <a:cubicBezTo>
                      <a:pt x="38877" y="25379"/>
                      <a:pt x="38848" y="25390"/>
                      <a:pt x="38828" y="25399"/>
                    </a:cubicBezTo>
                    <a:cubicBezTo>
                      <a:pt x="38788" y="25410"/>
                      <a:pt x="38758" y="25419"/>
                      <a:pt x="38728" y="25439"/>
                    </a:cubicBezTo>
                    <a:cubicBezTo>
                      <a:pt x="38708" y="25450"/>
                      <a:pt x="38688" y="25470"/>
                      <a:pt x="38678" y="25490"/>
                    </a:cubicBezTo>
                    <a:cubicBezTo>
                      <a:pt x="38678" y="25490"/>
                      <a:pt x="38668" y="25490"/>
                      <a:pt x="38668" y="25499"/>
                    </a:cubicBezTo>
                    <a:cubicBezTo>
                      <a:pt x="38668" y="25479"/>
                      <a:pt x="38658" y="25470"/>
                      <a:pt x="38658" y="25459"/>
                    </a:cubicBezTo>
                    <a:cubicBezTo>
                      <a:pt x="38638" y="25439"/>
                      <a:pt x="38628" y="25410"/>
                      <a:pt x="38618" y="25390"/>
                    </a:cubicBezTo>
                    <a:cubicBezTo>
                      <a:pt x="38578" y="25350"/>
                      <a:pt x="38538" y="25299"/>
                      <a:pt x="38488" y="25259"/>
                    </a:cubicBezTo>
                    <a:cubicBezTo>
                      <a:pt x="38468" y="25239"/>
                      <a:pt x="38438" y="25219"/>
                      <a:pt x="38418" y="25199"/>
                    </a:cubicBezTo>
                    <a:cubicBezTo>
                      <a:pt x="38388" y="25179"/>
                      <a:pt x="38368" y="25170"/>
                      <a:pt x="38348" y="25150"/>
                    </a:cubicBezTo>
                    <a:cubicBezTo>
                      <a:pt x="38318" y="25139"/>
                      <a:pt x="38298" y="25119"/>
                      <a:pt x="38268" y="25110"/>
                    </a:cubicBezTo>
                    <a:cubicBezTo>
                      <a:pt x="38248" y="25090"/>
                      <a:pt x="38218" y="25080"/>
                      <a:pt x="38188" y="25080"/>
                    </a:cubicBezTo>
                    <a:cubicBezTo>
                      <a:pt x="38138" y="25060"/>
                      <a:pt x="38078" y="25060"/>
                      <a:pt x="38029" y="25050"/>
                    </a:cubicBezTo>
                    <a:cubicBezTo>
                      <a:pt x="37978" y="25040"/>
                      <a:pt x="37918" y="25030"/>
                      <a:pt x="37869" y="25010"/>
                    </a:cubicBezTo>
                    <a:cubicBezTo>
                      <a:pt x="37849" y="25000"/>
                      <a:pt x="37818" y="24990"/>
                      <a:pt x="37789" y="24990"/>
                    </a:cubicBezTo>
                    <a:cubicBezTo>
                      <a:pt x="37769" y="24980"/>
                      <a:pt x="37738" y="24970"/>
                      <a:pt x="37709" y="24970"/>
                    </a:cubicBezTo>
                    <a:cubicBezTo>
                      <a:pt x="37689" y="24960"/>
                      <a:pt x="37658" y="24950"/>
                      <a:pt x="37638" y="24940"/>
                    </a:cubicBezTo>
                    <a:lnTo>
                      <a:pt x="37629" y="24940"/>
                    </a:lnTo>
                    <a:cubicBezTo>
                      <a:pt x="37569" y="24880"/>
                      <a:pt x="37509" y="24830"/>
                      <a:pt x="37459" y="24770"/>
                    </a:cubicBezTo>
                    <a:cubicBezTo>
                      <a:pt x="37419" y="24740"/>
                      <a:pt x="37389" y="24710"/>
                      <a:pt x="37359" y="24680"/>
                    </a:cubicBezTo>
                    <a:cubicBezTo>
                      <a:pt x="37299" y="24620"/>
                      <a:pt x="37229" y="24590"/>
                      <a:pt x="37159" y="24550"/>
                    </a:cubicBezTo>
                    <a:cubicBezTo>
                      <a:pt x="37129" y="24530"/>
                      <a:pt x="37099" y="24510"/>
                      <a:pt x="37069" y="24500"/>
                    </a:cubicBezTo>
                    <a:cubicBezTo>
                      <a:pt x="37049" y="24490"/>
                      <a:pt x="37029" y="24470"/>
                      <a:pt x="36999" y="24460"/>
                    </a:cubicBezTo>
                    <a:cubicBezTo>
                      <a:pt x="36949" y="24430"/>
                      <a:pt x="36899" y="24410"/>
                      <a:pt x="36839" y="24390"/>
                    </a:cubicBezTo>
                    <a:cubicBezTo>
                      <a:pt x="36750" y="24351"/>
                      <a:pt x="36670" y="24331"/>
                      <a:pt x="36579" y="24311"/>
                    </a:cubicBezTo>
                    <a:cubicBezTo>
                      <a:pt x="36510" y="24291"/>
                      <a:pt x="36450" y="24260"/>
                      <a:pt x="36380" y="24240"/>
                    </a:cubicBezTo>
                    <a:cubicBezTo>
                      <a:pt x="36310" y="24211"/>
                      <a:pt x="36240" y="24171"/>
                      <a:pt x="36170" y="24140"/>
                    </a:cubicBezTo>
                    <a:cubicBezTo>
                      <a:pt x="36140" y="24120"/>
                      <a:pt x="36120" y="24111"/>
                      <a:pt x="36100" y="24100"/>
                    </a:cubicBezTo>
                    <a:cubicBezTo>
                      <a:pt x="36110" y="24091"/>
                      <a:pt x="36130" y="24080"/>
                      <a:pt x="36140" y="24071"/>
                    </a:cubicBezTo>
                    <a:cubicBezTo>
                      <a:pt x="36180" y="24060"/>
                      <a:pt x="36220" y="24031"/>
                      <a:pt x="36260" y="24011"/>
                    </a:cubicBezTo>
                    <a:cubicBezTo>
                      <a:pt x="36290" y="23991"/>
                      <a:pt x="36320" y="23971"/>
                      <a:pt x="36350" y="23960"/>
                    </a:cubicBezTo>
                    <a:cubicBezTo>
                      <a:pt x="36459" y="23900"/>
                      <a:pt x="36570" y="23851"/>
                      <a:pt x="36679" y="23791"/>
                    </a:cubicBezTo>
                    <a:lnTo>
                      <a:pt x="37009" y="23641"/>
                    </a:lnTo>
                    <a:cubicBezTo>
                      <a:pt x="37129" y="23581"/>
                      <a:pt x="37249" y="23531"/>
                      <a:pt x="37369" y="23481"/>
                    </a:cubicBezTo>
                    <a:cubicBezTo>
                      <a:pt x="37469" y="23431"/>
                      <a:pt x="37579" y="23381"/>
                      <a:pt x="37678" y="23331"/>
                    </a:cubicBezTo>
                    <a:cubicBezTo>
                      <a:pt x="37789" y="23281"/>
                      <a:pt x="37898" y="23221"/>
                      <a:pt x="38009" y="23171"/>
                    </a:cubicBezTo>
                    <a:cubicBezTo>
                      <a:pt x="38118" y="23121"/>
                      <a:pt x="38238" y="23072"/>
                      <a:pt x="38338" y="23021"/>
                    </a:cubicBezTo>
                    <a:cubicBezTo>
                      <a:pt x="38398" y="23001"/>
                      <a:pt x="38448" y="22972"/>
                      <a:pt x="38498" y="22941"/>
                    </a:cubicBezTo>
                    <a:cubicBezTo>
                      <a:pt x="38548" y="22912"/>
                      <a:pt x="38608" y="22881"/>
                      <a:pt x="38658" y="22861"/>
                    </a:cubicBezTo>
                    <a:cubicBezTo>
                      <a:pt x="38748" y="22821"/>
                      <a:pt x="38848" y="22781"/>
                      <a:pt x="38937" y="22741"/>
                    </a:cubicBezTo>
                    <a:cubicBezTo>
                      <a:pt x="38988" y="22712"/>
                      <a:pt x="39028" y="22701"/>
                      <a:pt x="39077" y="22672"/>
                    </a:cubicBezTo>
                    <a:cubicBezTo>
                      <a:pt x="39108" y="22662"/>
                      <a:pt x="39128" y="22642"/>
                      <a:pt x="39157" y="22632"/>
                    </a:cubicBezTo>
                    <a:close/>
                    <a:moveTo>
                      <a:pt x="14098" y="31274"/>
                    </a:moveTo>
                    <a:cubicBezTo>
                      <a:pt x="14098" y="31394"/>
                      <a:pt x="14088" y="31514"/>
                      <a:pt x="14078" y="31634"/>
                    </a:cubicBezTo>
                    <a:cubicBezTo>
                      <a:pt x="14078" y="31824"/>
                      <a:pt x="14078" y="32024"/>
                      <a:pt x="14068" y="32214"/>
                    </a:cubicBezTo>
                    <a:cubicBezTo>
                      <a:pt x="14068" y="32404"/>
                      <a:pt x="14058" y="32593"/>
                      <a:pt x="14058" y="32773"/>
                    </a:cubicBezTo>
                    <a:cubicBezTo>
                      <a:pt x="14058" y="32963"/>
                      <a:pt x="14058" y="33143"/>
                      <a:pt x="14068" y="33333"/>
                    </a:cubicBezTo>
                    <a:lnTo>
                      <a:pt x="14068" y="33912"/>
                    </a:lnTo>
                    <a:lnTo>
                      <a:pt x="14068" y="34092"/>
                    </a:lnTo>
                    <a:cubicBezTo>
                      <a:pt x="13949" y="34182"/>
                      <a:pt x="13809" y="34252"/>
                      <a:pt x="13689" y="34342"/>
                    </a:cubicBezTo>
                    <a:cubicBezTo>
                      <a:pt x="13658" y="34362"/>
                      <a:pt x="13638" y="34382"/>
                      <a:pt x="13609" y="34402"/>
                    </a:cubicBezTo>
                    <a:cubicBezTo>
                      <a:pt x="13569" y="34412"/>
                      <a:pt x="13538" y="34432"/>
                      <a:pt x="13509" y="34452"/>
                    </a:cubicBezTo>
                    <a:cubicBezTo>
                      <a:pt x="13439" y="34492"/>
                      <a:pt x="13379" y="34532"/>
                      <a:pt x="13309" y="34572"/>
                    </a:cubicBezTo>
                    <a:cubicBezTo>
                      <a:pt x="13179" y="34662"/>
                      <a:pt x="13039" y="34752"/>
                      <a:pt x="12889" y="34831"/>
                    </a:cubicBezTo>
                    <a:cubicBezTo>
                      <a:pt x="12750" y="34902"/>
                      <a:pt x="12599" y="34971"/>
                      <a:pt x="12459" y="35051"/>
                    </a:cubicBezTo>
                    <a:cubicBezTo>
                      <a:pt x="12339" y="35122"/>
                      <a:pt x="12220" y="35191"/>
                      <a:pt x="12110" y="35262"/>
                    </a:cubicBezTo>
                    <a:cubicBezTo>
                      <a:pt x="12120" y="35211"/>
                      <a:pt x="12140" y="35151"/>
                      <a:pt x="12150" y="35102"/>
                    </a:cubicBezTo>
                    <a:cubicBezTo>
                      <a:pt x="12170" y="35042"/>
                      <a:pt x="12190" y="34971"/>
                      <a:pt x="12190" y="34911"/>
                    </a:cubicBezTo>
                    <a:lnTo>
                      <a:pt x="12220" y="34702"/>
                    </a:lnTo>
                    <a:cubicBezTo>
                      <a:pt x="12230" y="34562"/>
                      <a:pt x="12220" y="34432"/>
                      <a:pt x="12200" y="34292"/>
                    </a:cubicBezTo>
                    <a:cubicBezTo>
                      <a:pt x="12190" y="34152"/>
                      <a:pt x="12160" y="34012"/>
                      <a:pt x="12120" y="33883"/>
                    </a:cubicBezTo>
                    <a:cubicBezTo>
                      <a:pt x="12100" y="33843"/>
                      <a:pt x="12090" y="33803"/>
                      <a:pt x="12070" y="33772"/>
                    </a:cubicBezTo>
                    <a:cubicBezTo>
                      <a:pt x="12060" y="33743"/>
                      <a:pt x="12040" y="33703"/>
                      <a:pt x="12030" y="33672"/>
                    </a:cubicBezTo>
                    <a:cubicBezTo>
                      <a:pt x="12000" y="33612"/>
                      <a:pt x="11970" y="33563"/>
                      <a:pt x="11940" y="33503"/>
                    </a:cubicBezTo>
                    <a:cubicBezTo>
                      <a:pt x="11860" y="33383"/>
                      <a:pt x="11780" y="33273"/>
                      <a:pt x="11700" y="33173"/>
                    </a:cubicBezTo>
                    <a:cubicBezTo>
                      <a:pt x="11650" y="33113"/>
                      <a:pt x="11610" y="33063"/>
                      <a:pt x="11560" y="33013"/>
                    </a:cubicBezTo>
                    <a:cubicBezTo>
                      <a:pt x="11511" y="32963"/>
                      <a:pt x="11471" y="32923"/>
                      <a:pt x="11420" y="32883"/>
                    </a:cubicBezTo>
                    <a:cubicBezTo>
                      <a:pt x="11391" y="32853"/>
                      <a:pt x="11360" y="32833"/>
                      <a:pt x="11331" y="32813"/>
                    </a:cubicBezTo>
                    <a:lnTo>
                      <a:pt x="11240" y="32753"/>
                    </a:lnTo>
                    <a:cubicBezTo>
                      <a:pt x="11231" y="32753"/>
                      <a:pt x="11220" y="32744"/>
                      <a:pt x="11211" y="32744"/>
                    </a:cubicBezTo>
                    <a:cubicBezTo>
                      <a:pt x="11251" y="32724"/>
                      <a:pt x="11291" y="32704"/>
                      <a:pt x="11331" y="32693"/>
                    </a:cubicBezTo>
                    <a:cubicBezTo>
                      <a:pt x="11451" y="32633"/>
                      <a:pt x="11560" y="32584"/>
                      <a:pt x="11680" y="32524"/>
                    </a:cubicBezTo>
                    <a:cubicBezTo>
                      <a:pt x="11810" y="32453"/>
                      <a:pt x="11940" y="32384"/>
                      <a:pt x="12060" y="32324"/>
                    </a:cubicBezTo>
                    <a:cubicBezTo>
                      <a:pt x="12180" y="32264"/>
                      <a:pt x="12310" y="32204"/>
                      <a:pt x="12430" y="32154"/>
                    </a:cubicBezTo>
                    <a:cubicBezTo>
                      <a:pt x="12559" y="32084"/>
                      <a:pt x="12690" y="32024"/>
                      <a:pt x="12819" y="31964"/>
                    </a:cubicBezTo>
                    <a:lnTo>
                      <a:pt x="13179" y="31784"/>
                    </a:lnTo>
                    <a:cubicBezTo>
                      <a:pt x="13299" y="31724"/>
                      <a:pt x="13429" y="31654"/>
                      <a:pt x="13549" y="31594"/>
                    </a:cubicBezTo>
                    <a:cubicBezTo>
                      <a:pt x="13669" y="31534"/>
                      <a:pt x="13789" y="31485"/>
                      <a:pt x="13898" y="31405"/>
                    </a:cubicBezTo>
                    <a:cubicBezTo>
                      <a:pt x="13958" y="31374"/>
                      <a:pt x="14008" y="31334"/>
                      <a:pt x="14058" y="31305"/>
                    </a:cubicBezTo>
                    <a:cubicBezTo>
                      <a:pt x="14068" y="31294"/>
                      <a:pt x="14088" y="31285"/>
                      <a:pt x="14098" y="31274"/>
                    </a:cubicBezTo>
                    <a:close/>
                    <a:moveTo>
                      <a:pt x="14468" y="34023"/>
                    </a:moveTo>
                    <a:cubicBezTo>
                      <a:pt x="14468" y="34032"/>
                      <a:pt x="14478" y="34032"/>
                      <a:pt x="14478" y="34032"/>
                    </a:cubicBezTo>
                    <a:cubicBezTo>
                      <a:pt x="14548" y="34082"/>
                      <a:pt x="14618" y="34132"/>
                      <a:pt x="14688" y="34172"/>
                    </a:cubicBezTo>
                    <a:cubicBezTo>
                      <a:pt x="14768" y="34222"/>
                      <a:pt x="14848" y="34262"/>
                      <a:pt x="14917" y="34312"/>
                    </a:cubicBezTo>
                    <a:cubicBezTo>
                      <a:pt x="14988" y="34352"/>
                      <a:pt x="15057" y="34402"/>
                      <a:pt x="15128" y="34442"/>
                    </a:cubicBezTo>
                    <a:cubicBezTo>
                      <a:pt x="15207" y="34482"/>
                      <a:pt x="15287" y="34522"/>
                      <a:pt x="15367" y="34552"/>
                    </a:cubicBezTo>
                    <a:cubicBezTo>
                      <a:pt x="15457" y="34592"/>
                      <a:pt x="15537" y="34622"/>
                      <a:pt x="15617" y="34652"/>
                    </a:cubicBezTo>
                    <a:cubicBezTo>
                      <a:pt x="15777" y="34712"/>
                      <a:pt x="15947" y="34762"/>
                      <a:pt x="16116" y="34791"/>
                    </a:cubicBezTo>
                    <a:cubicBezTo>
                      <a:pt x="16207" y="34811"/>
                      <a:pt x="16296" y="34822"/>
                      <a:pt x="16386" y="34842"/>
                    </a:cubicBezTo>
                    <a:cubicBezTo>
                      <a:pt x="16476" y="34842"/>
                      <a:pt x="16556" y="34862"/>
                      <a:pt x="16646" y="34871"/>
                    </a:cubicBezTo>
                    <a:cubicBezTo>
                      <a:pt x="16726" y="34871"/>
                      <a:pt x="16806" y="34882"/>
                      <a:pt x="16886" y="34882"/>
                    </a:cubicBezTo>
                    <a:lnTo>
                      <a:pt x="17006" y="34882"/>
                    </a:lnTo>
                    <a:lnTo>
                      <a:pt x="17126" y="34851"/>
                    </a:lnTo>
                    <a:cubicBezTo>
                      <a:pt x="17186" y="34842"/>
                      <a:pt x="17246" y="34831"/>
                      <a:pt x="17295" y="34822"/>
                    </a:cubicBezTo>
                    <a:cubicBezTo>
                      <a:pt x="17326" y="34822"/>
                      <a:pt x="17346" y="34811"/>
                      <a:pt x="17375" y="34811"/>
                    </a:cubicBezTo>
                    <a:cubicBezTo>
                      <a:pt x="17386" y="34802"/>
                      <a:pt x="17406" y="34802"/>
                      <a:pt x="17415" y="34802"/>
                    </a:cubicBezTo>
                    <a:cubicBezTo>
                      <a:pt x="17426" y="34791"/>
                      <a:pt x="17446" y="34791"/>
                      <a:pt x="17455" y="34782"/>
                    </a:cubicBezTo>
                    <a:lnTo>
                      <a:pt x="17475" y="34782"/>
                    </a:lnTo>
                    <a:lnTo>
                      <a:pt x="17475" y="35431"/>
                    </a:lnTo>
                    <a:lnTo>
                      <a:pt x="17475" y="35471"/>
                    </a:lnTo>
                    <a:cubicBezTo>
                      <a:pt x="17466" y="35471"/>
                      <a:pt x="17446" y="35481"/>
                      <a:pt x="17435" y="35491"/>
                    </a:cubicBezTo>
                    <a:cubicBezTo>
                      <a:pt x="17415" y="35491"/>
                      <a:pt x="17395" y="35501"/>
                      <a:pt x="17386" y="35501"/>
                    </a:cubicBezTo>
                    <a:cubicBezTo>
                      <a:pt x="17355" y="35511"/>
                      <a:pt x="17335" y="35521"/>
                      <a:pt x="17306" y="35521"/>
                    </a:cubicBezTo>
                    <a:cubicBezTo>
                      <a:pt x="17275" y="35531"/>
                      <a:pt x="17235" y="35541"/>
                      <a:pt x="17195" y="35551"/>
                    </a:cubicBezTo>
                    <a:lnTo>
                      <a:pt x="16996" y="35551"/>
                    </a:lnTo>
                    <a:cubicBezTo>
                      <a:pt x="16906" y="35551"/>
                      <a:pt x="16826" y="35541"/>
                      <a:pt x="16746" y="35541"/>
                    </a:cubicBezTo>
                    <a:cubicBezTo>
                      <a:pt x="16666" y="35541"/>
                      <a:pt x="16586" y="35541"/>
                      <a:pt x="16506" y="35531"/>
                    </a:cubicBezTo>
                    <a:cubicBezTo>
                      <a:pt x="16416" y="35531"/>
                      <a:pt x="16336" y="35521"/>
                      <a:pt x="16247" y="35511"/>
                    </a:cubicBezTo>
                    <a:cubicBezTo>
                      <a:pt x="16187" y="35511"/>
                      <a:pt x="16136" y="35511"/>
                      <a:pt x="16076" y="35501"/>
                    </a:cubicBezTo>
                    <a:cubicBezTo>
                      <a:pt x="16027" y="35501"/>
                      <a:pt x="15976" y="35501"/>
                      <a:pt x="15916" y="35491"/>
                    </a:cubicBezTo>
                    <a:lnTo>
                      <a:pt x="15737" y="35461"/>
                    </a:lnTo>
                    <a:cubicBezTo>
                      <a:pt x="15677" y="35441"/>
                      <a:pt x="15617" y="35431"/>
                      <a:pt x="15557" y="35411"/>
                    </a:cubicBezTo>
                    <a:cubicBezTo>
                      <a:pt x="15437" y="35381"/>
                      <a:pt x="15307" y="35351"/>
                      <a:pt x="15197" y="35311"/>
                    </a:cubicBezTo>
                    <a:cubicBezTo>
                      <a:pt x="15097" y="35271"/>
                      <a:pt x="15008" y="35222"/>
                      <a:pt x="14908" y="35171"/>
                    </a:cubicBezTo>
                    <a:cubicBezTo>
                      <a:pt x="14857" y="35151"/>
                      <a:pt x="14808" y="35131"/>
                      <a:pt x="14757" y="35102"/>
                    </a:cubicBezTo>
                    <a:cubicBezTo>
                      <a:pt x="14708" y="35082"/>
                      <a:pt x="14668" y="35051"/>
                      <a:pt x="14618" y="35022"/>
                    </a:cubicBezTo>
                    <a:cubicBezTo>
                      <a:pt x="14568" y="34982"/>
                      <a:pt x="14528" y="34931"/>
                      <a:pt x="14478" y="34891"/>
                    </a:cubicBezTo>
                    <a:cubicBezTo>
                      <a:pt x="14478" y="34742"/>
                      <a:pt x="14478" y="34592"/>
                      <a:pt x="14468" y="34442"/>
                    </a:cubicBezTo>
                    <a:lnTo>
                      <a:pt x="14468" y="34023"/>
                    </a:lnTo>
                    <a:close/>
                    <a:moveTo>
                      <a:pt x="11120" y="32784"/>
                    </a:moveTo>
                    <a:cubicBezTo>
                      <a:pt x="11120" y="32793"/>
                      <a:pt x="11131" y="32793"/>
                      <a:pt x="11131" y="32793"/>
                    </a:cubicBezTo>
                    <a:cubicBezTo>
                      <a:pt x="11180" y="32824"/>
                      <a:pt x="11231" y="32863"/>
                      <a:pt x="11280" y="32893"/>
                    </a:cubicBezTo>
                    <a:cubicBezTo>
                      <a:pt x="11311" y="32923"/>
                      <a:pt x="11331" y="32943"/>
                      <a:pt x="11360" y="32963"/>
                    </a:cubicBezTo>
                    <a:cubicBezTo>
                      <a:pt x="11391" y="32993"/>
                      <a:pt x="11411" y="33023"/>
                      <a:pt x="11440" y="33043"/>
                    </a:cubicBezTo>
                    <a:cubicBezTo>
                      <a:pt x="11491" y="33103"/>
                      <a:pt x="11540" y="33153"/>
                      <a:pt x="11590" y="33213"/>
                    </a:cubicBezTo>
                    <a:cubicBezTo>
                      <a:pt x="11620" y="33263"/>
                      <a:pt x="11650" y="33303"/>
                      <a:pt x="11680" y="33343"/>
                    </a:cubicBezTo>
                    <a:cubicBezTo>
                      <a:pt x="11720" y="33393"/>
                      <a:pt x="11750" y="33443"/>
                      <a:pt x="11780" y="33493"/>
                    </a:cubicBezTo>
                    <a:cubicBezTo>
                      <a:pt x="11810" y="33543"/>
                      <a:pt x="11830" y="33592"/>
                      <a:pt x="11860" y="33643"/>
                    </a:cubicBezTo>
                    <a:cubicBezTo>
                      <a:pt x="11890" y="33683"/>
                      <a:pt x="11910" y="33732"/>
                      <a:pt x="11930" y="33783"/>
                    </a:cubicBezTo>
                    <a:cubicBezTo>
                      <a:pt x="11940" y="33823"/>
                      <a:pt x="11960" y="33852"/>
                      <a:pt x="11970" y="33883"/>
                    </a:cubicBezTo>
                    <a:cubicBezTo>
                      <a:pt x="11980" y="33923"/>
                      <a:pt x="11990" y="33963"/>
                      <a:pt x="12000" y="34012"/>
                    </a:cubicBezTo>
                    <a:cubicBezTo>
                      <a:pt x="12020" y="34082"/>
                      <a:pt x="12030" y="34152"/>
                      <a:pt x="12050" y="34232"/>
                    </a:cubicBezTo>
                    <a:cubicBezTo>
                      <a:pt x="12060" y="34332"/>
                      <a:pt x="12070" y="34422"/>
                      <a:pt x="12070" y="34522"/>
                    </a:cubicBezTo>
                    <a:cubicBezTo>
                      <a:pt x="12070" y="34622"/>
                      <a:pt x="12060" y="34722"/>
                      <a:pt x="12050" y="34811"/>
                    </a:cubicBezTo>
                    <a:cubicBezTo>
                      <a:pt x="12030" y="34942"/>
                      <a:pt x="11990" y="35071"/>
                      <a:pt x="11950" y="35191"/>
                    </a:cubicBezTo>
                    <a:cubicBezTo>
                      <a:pt x="11940" y="35251"/>
                      <a:pt x="11910" y="35311"/>
                      <a:pt x="11900" y="35371"/>
                    </a:cubicBezTo>
                    <a:cubicBezTo>
                      <a:pt x="11790" y="35421"/>
                      <a:pt x="11690" y="35471"/>
                      <a:pt x="11590" y="35521"/>
                    </a:cubicBezTo>
                    <a:cubicBezTo>
                      <a:pt x="11480" y="35571"/>
                      <a:pt x="11380" y="35611"/>
                      <a:pt x="11280" y="35661"/>
                    </a:cubicBezTo>
                    <a:cubicBezTo>
                      <a:pt x="11280" y="35651"/>
                      <a:pt x="11291" y="35641"/>
                      <a:pt x="11291" y="35621"/>
                    </a:cubicBezTo>
                    <a:cubicBezTo>
                      <a:pt x="11300" y="35591"/>
                      <a:pt x="11300" y="35561"/>
                      <a:pt x="11311" y="35531"/>
                    </a:cubicBezTo>
                    <a:cubicBezTo>
                      <a:pt x="11311" y="35501"/>
                      <a:pt x="11320" y="35471"/>
                      <a:pt x="11320" y="35441"/>
                    </a:cubicBezTo>
                    <a:cubicBezTo>
                      <a:pt x="11331" y="35381"/>
                      <a:pt x="11331" y="35321"/>
                      <a:pt x="11331" y="35262"/>
                    </a:cubicBezTo>
                    <a:lnTo>
                      <a:pt x="11331" y="35082"/>
                    </a:lnTo>
                    <a:cubicBezTo>
                      <a:pt x="11331" y="35022"/>
                      <a:pt x="11331" y="34971"/>
                      <a:pt x="11320" y="34911"/>
                    </a:cubicBezTo>
                    <a:cubicBezTo>
                      <a:pt x="11320" y="34851"/>
                      <a:pt x="11311" y="34782"/>
                      <a:pt x="11300" y="34722"/>
                    </a:cubicBezTo>
                    <a:cubicBezTo>
                      <a:pt x="11300" y="34692"/>
                      <a:pt x="11291" y="34662"/>
                      <a:pt x="11280" y="34632"/>
                    </a:cubicBezTo>
                    <a:cubicBezTo>
                      <a:pt x="11271" y="34612"/>
                      <a:pt x="11271" y="34582"/>
                      <a:pt x="11260" y="34552"/>
                    </a:cubicBezTo>
                    <a:cubicBezTo>
                      <a:pt x="11220" y="34442"/>
                      <a:pt x="11160" y="34332"/>
                      <a:pt x="11111" y="34222"/>
                    </a:cubicBezTo>
                    <a:cubicBezTo>
                      <a:pt x="11060" y="34122"/>
                      <a:pt x="11021" y="34012"/>
                      <a:pt x="10961" y="33923"/>
                    </a:cubicBezTo>
                    <a:cubicBezTo>
                      <a:pt x="10941" y="33892"/>
                      <a:pt x="10931" y="33863"/>
                      <a:pt x="10911" y="33832"/>
                    </a:cubicBezTo>
                    <a:cubicBezTo>
                      <a:pt x="10891" y="33812"/>
                      <a:pt x="10871" y="33792"/>
                      <a:pt x="10861" y="33763"/>
                    </a:cubicBezTo>
                    <a:cubicBezTo>
                      <a:pt x="10821" y="33712"/>
                      <a:pt x="10781" y="33672"/>
                      <a:pt x="10741" y="33623"/>
                    </a:cubicBezTo>
                    <a:cubicBezTo>
                      <a:pt x="10661" y="33533"/>
                      <a:pt x="10591" y="33433"/>
                      <a:pt x="10521" y="33343"/>
                    </a:cubicBezTo>
                    <a:cubicBezTo>
                      <a:pt x="10471" y="33283"/>
                      <a:pt x="10411" y="33223"/>
                      <a:pt x="10351" y="33183"/>
                    </a:cubicBezTo>
                    <a:cubicBezTo>
                      <a:pt x="10351" y="33173"/>
                      <a:pt x="10341" y="33173"/>
                      <a:pt x="10332" y="33163"/>
                    </a:cubicBezTo>
                    <a:cubicBezTo>
                      <a:pt x="10411" y="33123"/>
                      <a:pt x="10501" y="33083"/>
                      <a:pt x="10581" y="33043"/>
                    </a:cubicBezTo>
                    <a:cubicBezTo>
                      <a:pt x="10701" y="32993"/>
                      <a:pt x="10811" y="32933"/>
                      <a:pt x="10931" y="32873"/>
                    </a:cubicBezTo>
                    <a:cubicBezTo>
                      <a:pt x="10991" y="32844"/>
                      <a:pt x="11060" y="32813"/>
                      <a:pt x="11120" y="32784"/>
                    </a:cubicBezTo>
                    <a:close/>
                    <a:moveTo>
                      <a:pt x="23430" y="31784"/>
                    </a:moveTo>
                    <a:cubicBezTo>
                      <a:pt x="23490" y="31824"/>
                      <a:pt x="23550" y="31864"/>
                      <a:pt x="23621" y="31894"/>
                    </a:cubicBezTo>
                    <a:cubicBezTo>
                      <a:pt x="23660" y="31924"/>
                      <a:pt x="23710" y="31944"/>
                      <a:pt x="23760" y="31974"/>
                    </a:cubicBezTo>
                    <a:cubicBezTo>
                      <a:pt x="23810" y="31994"/>
                      <a:pt x="23860" y="32014"/>
                      <a:pt x="23900" y="32044"/>
                    </a:cubicBezTo>
                    <a:cubicBezTo>
                      <a:pt x="23950" y="32064"/>
                      <a:pt x="24000" y="32084"/>
                      <a:pt x="24050" y="32114"/>
                    </a:cubicBezTo>
                    <a:cubicBezTo>
                      <a:pt x="24100" y="32144"/>
                      <a:pt x="24140" y="32184"/>
                      <a:pt x="24190" y="32214"/>
                    </a:cubicBezTo>
                    <a:cubicBezTo>
                      <a:pt x="24240" y="32244"/>
                      <a:pt x="24290" y="32264"/>
                      <a:pt x="24340" y="32304"/>
                    </a:cubicBezTo>
                    <a:cubicBezTo>
                      <a:pt x="24380" y="32334"/>
                      <a:pt x="24429" y="32364"/>
                      <a:pt x="24469" y="32404"/>
                    </a:cubicBezTo>
                    <a:cubicBezTo>
                      <a:pt x="24509" y="32433"/>
                      <a:pt x="24549" y="32464"/>
                      <a:pt x="24600" y="32493"/>
                    </a:cubicBezTo>
                    <a:cubicBezTo>
                      <a:pt x="24649" y="32524"/>
                      <a:pt x="24709" y="32564"/>
                      <a:pt x="24769" y="32593"/>
                    </a:cubicBezTo>
                    <a:cubicBezTo>
                      <a:pt x="24859" y="32653"/>
                      <a:pt x="24959" y="32713"/>
                      <a:pt x="25049" y="32764"/>
                    </a:cubicBezTo>
                    <a:cubicBezTo>
                      <a:pt x="25149" y="32824"/>
                      <a:pt x="25239" y="32863"/>
                      <a:pt x="25339" y="32923"/>
                    </a:cubicBezTo>
                    <a:cubicBezTo>
                      <a:pt x="25439" y="32983"/>
                      <a:pt x="25539" y="33043"/>
                      <a:pt x="25639" y="33113"/>
                    </a:cubicBezTo>
                    <a:lnTo>
                      <a:pt x="25939" y="33293"/>
                    </a:lnTo>
                    <a:cubicBezTo>
                      <a:pt x="26028" y="33343"/>
                      <a:pt x="26118" y="33393"/>
                      <a:pt x="26218" y="33443"/>
                    </a:cubicBezTo>
                    <a:cubicBezTo>
                      <a:pt x="26318" y="33493"/>
                      <a:pt x="26418" y="33543"/>
                      <a:pt x="26508" y="33592"/>
                    </a:cubicBezTo>
                    <a:cubicBezTo>
                      <a:pt x="26618" y="33652"/>
                      <a:pt x="26718" y="33703"/>
                      <a:pt x="26818" y="33763"/>
                    </a:cubicBezTo>
                    <a:cubicBezTo>
                      <a:pt x="26918" y="33823"/>
                      <a:pt x="27018" y="33872"/>
                      <a:pt x="27118" y="33923"/>
                    </a:cubicBezTo>
                    <a:lnTo>
                      <a:pt x="27387" y="34043"/>
                    </a:lnTo>
                    <a:cubicBezTo>
                      <a:pt x="27577" y="34142"/>
                      <a:pt x="27767" y="34232"/>
                      <a:pt x="27957" y="34332"/>
                    </a:cubicBezTo>
                    <a:cubicBezTo>
                      <a:pt x="28057" y="34392"/>
                      <a:pt x="28157" y="34452"/>
                      <a:pt x="28266" y="34512"/>
                    </a:cubicBezTo>
                    <a:cubicBezTo>
                      <a:pt x="28377" y="34572"/>
                      <a:pt x="28486" y="34632"/>
                      <a:pt x="28586" y="34682"/>
                    </a:cubicBezTo>
                    <a:cubicBezTo>
                      <a:pt x="28646" y="34712"/>
                      <a:pt x="28696" y="34742"/>
                      <a:pt x="28756" y="34762"/>
                    </a:cubicBezTo>
                    <a:cubicBezTo>
                      <a:pt x="28796" y="34791"/>
                      <a:pt x="28846" y="34822"/>
                      <a:pt x="28896" y="34842"/>
                    </a:cubicBezTo>
                    <a:cubicBezTo>
                      <a:pt x="28956" y="34871"/>
                      <a:pt x="29016" y="34902"/>
                      <a:pt x="29066" y="34931"/>
                    </a:cubicBezTo>
                    <a:cubicBezTo>
                      <a:pt x="29116" y="34951"/>
                      <a:pt x="29166" y="34982"/>
                      <a:pt x="29205" y="35022"/>
                    </a:cubicBezTo>
                    <a:cubicBezTo>
                      <a:pt x="29216" y="35022"/>
                      <a:pt x="29225" y="35031"/>
                      <a:pt x="29236" y="35042"/>
                    </a:cubicBezTo>
                    <a:lnTo>
                      <a:pt x="29265" y="35311"/>
                    </a:lnTo>
                    <a:cubicBezTo>
                      <a:pt x="29276" y="35411"/>
                      <a:pt x="29276" y="35501"/>
                      <a:pt x="29276" y="35601"/>
                    </a:cubicBezTo>
                    <a:cubicBezTo>
                      <a:pt x="29285" y="35701"/>
                      <a:pt x="29285" y="35791"/>
                      <a:pt x="29285" y="35891"/>
                    </a:cubicBezTo>
                    <a:cubicBezTo>
                      <a:pt x="29285" y="35981"/>
                      <a:pt x="29285" y="36070"/>
                      <a:pt x="29296" y="36161"/>
                    </a:cubicBezTo>
                    <a:cubicBezTo>
                      <a:pt x="29296" y="36250"/>
                      <a:pt x="29296" y="36341"/>
                      <a:pt x="29305" y="36421"/>
                    </a:cubicBezTo>
                    <a:lnTo>
                      <a:pt x="29305" y="36540"/>
                    </a:lnTo>
                    <a:cubicBezTo>
                      <a:pt x="29256" y="36520"/>
                      <a:pt x="29205" y="36500"/>
                      <a:pt x="29166" y="36470"/>
                    </a:cubicBezTo>
                    <a:cubicBezTo>
                      <a:pt x="29096" y="36441"/>
                      <a:pt x="29026" y="36401"/>
                      <a:pt x="28956" y="36361"/>
                    </a:cubicBezTo>
                    <a:cubicBezTo>
                      <a:pt x="28866" y="36321"/>
                      <a:pt x="28786" y="36290"/>
                      <a:pt x="28706" y="36250"/>
                    </a:cubicBezTo>
                    <a:cubicBezTo>
                      <a:pt x="28616" y="36210"/>
                      <a:pt x="28536" y="36170"/>
                      <a:pt x="28446" y="36130"/>
                    </a:cubicBezTo>
                    <a:cubicBezTo>
                      <a:pt x="28406" y="36110"/>
                      <a:pt x="28357" y="36090"/>
                      <a:pt x="28317" y="36070"/>
                    </a:cubicBezTo>
                    <a:cubicBezTo>
                      <a:pt x="28277" y="36050"/>
                      <a:pt x="28237" y="36021"/>
                      <a:pt x="28197" y="36001"/>
                    </a:cubicBezTo>
                    <a:cubicBezTo>
                      <a:pt x="28117" y="35941"/>
                      <a:pt x="28037" y="35901"/>
                      <a:pt x="27947" y="35851"/>
                    </a:cubicBezTo>
                    <a:lnTo>
                      <a:pt x="27827" y="35791"/>
                    </a:lnTo>
                    <a:cubicBezTo>
                      <a:pt x="27787" y="35771"/>
                      <a:pt x="27747" y="35751"/>
                      <a:pt x="27707" y="35721"/>
                    </a:cubicBezTo>
                    <a:cubicBezTo>
                      <a:pt x="27667" y="35701"/>
                      <a:pt x="27627" y="35681"/>
                      <a:pt x="27577" y="35661"/>
                    </a:cubicBezTo>
                    <a:cubicBezTo>
                      <a:pt x="27537" y="35641"/>
                      <a:pt x="27497" y="35621"/>
                      <a:pt x="27447" y="35591"/>
                    </a:cubicBezTo>
                    <a:cubicBezTo>
                      <a:pt x="27367" y="35541"/>
                      <a:pt x="27287" y="35481"/>
                      <a:pt x="27207" y="35441"/>
                    </a:cubicBezTo>
                    <a:cubicBezTo>
                      <a:pt x="27118" y="35401"/>
                      <a:pt x="27038" y="35361"/>
                      <a:pt x="26947" y="35321"/>
                    </a:cubicBezTo>
                    <a:cubicBezTo>
                      <a:pt x="26867" y="35271"/>
                      <a:pt x="26787" y="35222"/>
                      <a:pt x="26698" y="35171"/>
                    </a:cubicBezTo>
                    <a:cubicBezTo>
                      <a:pt x="26608" y="35122"/>
                      <a:pt x="26518" y="35071"/>
                      <a:pt x="26418" y="35031"/>
                    </a:cubicBezTo>
                    <a:cubicBezTo>
                      <a:pt x="26328" y="34982"/>
                      <a:pt x="26228" y="34922"/>
                      <a:pt x="26138" y="34871"/>
                    </a:cubicBezTo>
                    <a:cubicBezTo>
                      <a:pt x="26048" y="34811"/>
                      <a:pt x="25948" y="34772"/>
                      <a:pt x="25859" y="34722"/>
                    </a:cubicBezTo>
                    <a:lnTo>
                      <a:pt x="25559" y="34572"/>
                    </a:lnTo>
                    <a:cubicBezTo>
                      <a:pt x="25469" y="34532"/>
                      <a:pt x="25379" y="34472"/>
                      <a:pt x="25299" y="34422"/>
                    </a:cubicBezTo>
                    <a:cubicBezTo>
                      <a:pt x="25209" y="34362"/>
                      <a:pt x="25119" y="34312"/>
                      <a:pt x="25039" y="34262"/>
                    </a:cubicBezTo>
                    <a:cubicBezTo>
                      <a:pt x="24949" y="34212"/>
                      <a:pt x="24859" y="34162"/>
                      <a:pt x="24769" y="34102"/>
                    </a:cubicBezTo>
                    <a:cubicBezTo>
                      <a:pt x="24689" y="34043"/>
                      <a:pt x="24609" y="33983"/>
                      <a:pt x="24520" y="33932"/>
                    </a:cubicBezTo>
                    <a:lnTo>
                      <a:pt x="24250" y="33783"/>
                    </a:lnTo>
                    <a:cubicBezTo>
                      <a:pt x="24170" y="33732"/>
                      <a:pt x="24090" y="33672"/>
                      <a:pt x="24010" y="33623"/>
                    </a:cubicBezTo>
                    <a:cubicBezTo>
                      <a:pt x="23950" y="33573"/>
                      <a:pt x="23870" y="33523"/>
                      <a:pt x="23800" y="33473"/>
                    </a:cubicBezTo>
                    <a:lnTo>
                      <a:pt x="23710" y="33383"/>
                    </a:lnTo>
                    <a:cubicBezTo>
                      <a:pt x="23680" y="33343"/>
                      <a:pt x="23650" y="33303"/>
                      <a:pt x="23630" y="33253"/>
                    </a:cubicBezTo>
                    <a:cubicBezTo>
                      <a:pt x="23621" y="33233"/>
                      <a:pt x="23621" y="33203"/>
                      <a:pt x="23610" y="33173"/>
                    </a:cubicBezTo>
                    <a:cubicBezTo>
                      <a:pt x="23610" y="33123"/>
                      <a:pt x="23601" y="33083"/>
                      <a:pt x="23590" y="33033"/>
                    </a:cubicBezTo>
                    <a:cubicBezTo>
                      <a:pt x="23581" y="32953"/>
                      <a:pt x="23570" y="32873"/>
                      <a:pt x="23550" y="32784"/>
                    </a:cubicBezTo>
                    <a:cubicBezTo>
                      <a:pt x="23541" y="32644"/>
                      <a:pt x="23521" y="32504"/>
                      <a:pt x="23510" y="32364"/>
                    </a:cubicBezTo>
                    <a:cubicBezTo>
                      <a:pt x="23490" y="32274"/>
                      <a:pt x="23481" y="32174"/>
                      <a:pt x="23470" y="32084"/>
                    </a:cubicBezTo>
                    <a:cubicBezTo>
                      <a:pt x="23450" y="32014"/>
                      <a:pt x="23441" y="31944"/>
                      <a:pt x="23430" y="31874"/>
                    </a:cubicBezTo>
                    <a:lnTo>
                      <a:pt x="23430" y="31784"/>
                    </a:lnTo>
                    <a:close/>
                    <a:moveTo>
                      <a:pt x="45192" y="26112"/>
                    </a:moveTo>
                    <a:lnTo>
                      <a:pt x="45192" y="26112"/>
                    </a:lnTo>
                    <a:cubicBezTo>
                      <a:pt x="45182" y="26191"/>
                      <a:pt x="45172" y="26270"/>
                      <a:pt x="45143" y="26338"/>
                    </a:cubicBezTo>
                    <a:cubicBezTo>
                      <a:pt x="45112" y="26429"/>
                      <a:pt x="45092" y="26509"/>
                      <a:pt x="45072" y="26598"/>
                    </a:cubicBezTo>
                    <a:cubicBezTo>
                      <a:pt x="45063" y="26669"/>
                      <a:pt x="45052" y="26729"/>
                      <a:pt x="45032" y="26789"/>
                    </a:cubicBezTo>
                    <a:cubicBezTo>
                      <a:pt x="45012" y="26848"/>
                      <a:pt x="45003" y="26908"/>
                      <a:pt x="44983" y="26978"/>
                    </a:cubicBezTo>
                    <a:cubicBezTo>
                      <a:pt x="44952" y="27108"/>
                      <a:pt x="44912" y="27238"/>
                      <a:pt x="44892" y="27368"/>
                    </a:cubicBezTo>
                    <a:lnTo>
                      <a:pt x="44863" y="27548"/>
                    </a:lnTo>
                    <a:cubicBezTo>
                      <a:pt x="44833" y="27617"/>
                      <a:pt x="44813" y="27677"/>
                      <a:pt x="44793" y="27737"/>
                    </a:cubicBezTo>
                    <a:cubicBezTo>
                      <a:pt x="44793" y="27748"/>
                      <a:pt x="44793" y="27757"/>
                      <a:pt x="44783" y="27768"/>
                    </a:cubicBezTo>
                    <a:cubicBezTo>
                      <a:pt x="44783" y="27777"/>
                      <a:pt x="44773" y="27788"/>
                      <a:pt x="44763" y="27808"/>
                    </a:cubicBezTo>
                    <a:cubicBezTo>
                      <a:pt x="44733" y="27837"/>
                      <a:pt x="44703" y="27877"/>
                      <a:pt x="44663" y="27908"/>
                    </a:cubicBezTo>
                    <a:lnTo>
                      <a:pt x="44663" y="27917"/>
                    </a:lnTo>
                    <a:cubicBezTo>
                      <a:pt x="44563" y="27977"/>
                      <a:pt x="44463" y="28047"/>
                      <a:pt x="44373" y="28107"/>
                    </a:cubicBezTo>
                    <a:lnTo>
                      <a:pt x="44104" y="28287"/>
                    </a:lnTo>
                    <a:cubicBezTo>
                      <a:pt x="44004" y="28347"/>
                      <a:pt x="43913" y="28407"/>
                      <a:pt x="43813" y="28477"/>
                    </a:cubicBezTo>
                    <a:cubicBezTo>
                      <a:pt x="43724" y="28537"/>
                      <a:pt x="43624" y="28607"/>
                      <a:pt x="43524" y="28667"/>
                    </a:cubicBezTo>
                    <a:cubicBezTo>
                      <a:pt x="43434" y="28727"/>
                      <a:pt x="43334" y="28787"/>
                      <a:pt x="43244" y="28847"/>
                    </a:cubicBezTo>
                    <a:lnTo>
                      <a:pt x="42974" y="29027"/>
                    </a:lnTo>
                    <a:cubicBezTo>
                      <a:pt x="42885" y="29096"/>
                      <a:pt x="42794" y="29156"/>
                      <a:pt x="42705" y="29226"/>
                    </a:cubicBezTo>
                    <a:cubicBezTo>
                      <a:pt x="42485" y="29376"/>
                      <a:pt x="42255" y="29536"/>
                      <a:pt x="42025" y="29706"/>
                    </a:cubicBezTo>
                    <a:cubicBezTo>
                      <a:pt x="41915" y="29786"/>
                      <a:pt x="41805" y="29866"/>
                      <a:pt x="41686" y="29955"/>
                    </a:cubicBezTo>
                    <a:cubicBezTo>
                      <a:pt x="41575" y="30035"/>
                      <a:pt x="41466" y="30115"/>
                      <a:pt x="41355" y="30206"/>
                    </a:cubicBezTo>
                    <a:cubicBezTo>
                      <a:pt x="41275" y="30266"/>
                      <a:pt x="41186" y="30335"/>
                      <a:pt x="41096" y="30395"/>
                    </a:cubicBezTo>
                    <a:cubicBezTo>
                      <a:pt x="41006" y="30465"/>
                      <a:pt x="40916" y="30535"/>
                      <a:pt x="40826" y="30595"/>
                    </a:cubicBezTo>
                    <a:cubicBezTo>
                      <a:pt x="40646" y="30735"/>
                      <a:pt x="40456" y="30855"/>
                      <a:pt x="40276" y="30985"/>
                    </a:cubicBezTo>
                    <a:lnTo>
                      <a:pt x="40007" y="31165"/>
                    </a:lnTo>
                    <a:cubicBezTo>
                      <a:pt x="39907" y="31234"/>
                      <a:pt x="39827" y="31305"/>
                      <a:pt x="39727" y="31374"/>
                    </a:cubicBezTo>
                    <a:cubicBezTo>
                      <a:pt x="39637" y="31434"/>
                      <a:pt x="39547" y="31494"/>
                      <a:pt x="39457" y="31565"/>
                    </a:cubicBezTo>
                    <a:cubicBezTo>
                      <a:pt x="39367" y="31625"/>
                      <a:pt x="39288" y="31684"/>
                      <a:pt x="39197" y="31744"/>
                    </a:cubicBezTo>
                    <a:cubicBezTo>
                      <a:pt x="39008" y="31884"/>
                      <a:pt x="38818" y="32014"/>
                      <a:pt x="38618" y="32134"/>
                    </a:cubicBezTo>
                    <a:cubicBezTo>
                      <a:pt x="38428" y="32244"/>
                      <a:pt x="38238" y="32364"/>
                      <a:pt x="38038" y="32484"/>
                    </a:cubicBezTo>
                    <a:cubicBezTo>
                      <a:pt x="37949" y="32544"/>
                      <a:pt x="37849" y="32593"/>
                      <a:pt x="37749" y="32653"/>
                    </a:cubicBezTo>
                    <a:cubicBezTo>
                      <a:pt x="37658" y="32713"/>
                      <a:pt x="37569" y="32764"/>
                      <a:pt x="37469" y="32813"/>
                    </a:cubicBezTo>
                    <a:cubicBezTo>
                      <a:pt x="37369" y="32873"/>
                      <a:pt x="37269" y="32923"/>
                      <a:pt x="37169" y="32973"/>
                    </a:cubicBezTo>
                    <a:lnTo>
                      <a:pt x="36870" y="33123"/>
                    </a:lnTo>
                    <a:cubicBezTo>
                      <a:pt x="36659" y="33233"/>
                      <a:pt x="36470" y="33343"/>
                      <a:pt x="36260" y="33443"/>
                    </a:cubicBezTo>
                    <a:cubicBezTo>
                      <a:pt x="36170" y="33493"/>
                      <a:pt x="36070" y="33533"/>
                      <a:pt x="35980" y="33583"/>
                    </a:cubicBezTo>
                    <a:cubicBezTo>
                      <a:pt x="35880" y="33623"/>
                      <a:pt x="35780" y="33663"/>
                      <a:pt x="35680" y="33712"/>
                    </a:cubicBezTo>
                    <a:cubicBezTo>
                      <a:pt x="35580" y="33752"/>
                      <a:pt x="35471" y="33803"/>
                      <a:pt x="35360" y="33852"/>
                    </a:cubicBezTo>
                    <a:cubicBezTo>
                      <a:pt x="35260" y="33903"/>
                      <a:pt x="35161" y="33952"/>
                      <a:pt x="35061" y="34012"/>
                    </a:cubicBezTo>
                    <a:lnTo>
                      <a:pt x="34461" y="34282"/>
                    </a:lnTo>
                    <a:cubicBezTo>
                      <a:pt x="34361" y="34332"/>
                      <a:pt x="34252" y="34372"/>
                      <a:pt x="34152" y="34422"/>
                    </a:cubicBezTo>
                    <a:cubicBezTo>
                      <a:pt x="34052" y="34472"/>
                      <a:pt x="33952" y="34512"/>
                      <a:pt x="33862" y="34562"/>
                    </a:cubicBezTo>
                    <a:cubicBezTo>
                      <a:pt x="33662" y="34652"/>
                      <a:pt x="33472" y="34752"/>
                      <a:pt x="33273" y="34842"/>
                    </a:cubicBezTo>
                    <a:cubicBezTo>
                      <a:pt x="33073" y="34931"/>
                      <a:pt x="32882" y="35031"/>
                      <a:pt x="32693" y="35122"/>
                    </a:cubicBezTo>
                    <a:cubicBezTo>
                      <a:pt x="32593" y="35162"/>
                      <a:pt x="32493" y="35211"/>
                      <a:pt x="32393" y="35251"/>
                    </a:cubicBezTo>
                    <a:cubicBezTo>
                      <a:pt x="32283" y="35301"/>
                      <a:pt x="32183" y="35351"/>
                      <a:pt x="32074" y="35391"/>
                    </a:cubicBezTo>
                    <a:cubicBezTo>
                      <a:pt x="31934" y="35461"/>
                      <a:pt x="31803" y="35531"/>
                      <a:pt x="31663" y="35601"/>
                    </a:cubicBezTo>
                    <a:cubicBezTo>
                      <a:pt x="31594" y="35631"/>
                      <a:pt x="31534" y="35671"/>
                      <a:pt x="31464" y="35701"/>
                    </a:cubicBezTo>
                    <a:cubicBezTo>
                      <a:pt x="31404" y="35731"/>
                      <a:pt x="31344" y="35761"/>
                      <a:pt x="31284" y="35781"/>
                    </a:cubicBezTo>
                    <a:cubicBezTo>
                      <a:pt x="31144" y="35841"/>
                      <a:pt x="31004" y="35901"/>
                      <a:pt x="30874" y="35961"/>
                    </a:cubicBezTo>
                    <a:cubicBezTo>
                      <a:pt x="30815" y="35991"/>
                      <a:pt x="30744" y="36021"/>
                      <a:pt x="30684" y="36050"/>
                    </a:cubicBezTo>
                    <a:cubicBezTo>
                      <a:pt x="30615" y="36090"/>
                      <a:pt x="30544" y="36121"/>
                      <a:pt x="30464" y="36150"/>
                    </a:cubicBezTo>
                    <a:cubicBezTo>
                      <a:pt x="30335" y="36210"/>
                      <a:pt x="30195" y="36281"/>
                      <a:pt x="30055" y="36341"/>
                    </a:cubicBezTo>
                    <a:cubicBezTo>
                      <a:pt x="29935" y="36390"/>
                      <a:pt x="29815" y="36450"/>
                      <a:pt x="29695" y="36510"/>
                    </a:cubicBezTo>
                    <a:cubicBezTo>
                      <a:pt x="29625" y="36530"/>
                      <a:pt x="29565" y="36550"/>
                      <a:pt x="29505" y="36570"/>
                    </a:cubicBezTo>
                    <a:cubicBezTo>
                      <a:pt x="29496" y="36560"/>
                      <a:pt x="29496" y="36550"/>
                      <a:pt x="29496" y="36540"/>
                    </a:cubicBezTo>
                    <a:lnTo>
                      <a:pt x="29496" y="36410"/>
                    </a:lnTo>
                    <a:cubicBezTo>
                      <a:pt x="29496" y="36321"/>
                      <a:pt x="29485" y="36230"/>
                      <a:pt x="29485" y="36141"/>
                    </a:cubicBezTo>
                    <a:cubicBezTo>
                      <a:pt x="29476" y="36050"/>
                      <a:pt x="29476" y="35961"/>
                      <a:pt x="29476" y="35871"/>
                    </a:cubicBezTo>
                    <a:cubicBezTo>
                      <a:pt x="29465" y="35781"/>
                      <a:pt x="29465" y="35681"/>
                      <a:pt x="29465" y="35581"/>
                    </a:cubicBezTo>
                    <a:cubicBezTo>
                      <a:pt x="29465" y="35491"/>
                      <a:pt x="29465" y="35401"/>
                      <a:pt x="29456" y="35301"/>
                    </a:cubicBezTo>
                    <a:cubicBezTo>
                      <a:pt x="29456" y="35251"/>
                      <a:pt x="29445" y="35202"/>
                      <a:pt x="29445" y="35151"/>
                    </a:cubicBezTo>
                    <a:cubicBezTo>
                      <a:pt x="29496" y="35151"/>
                      <a:pt x="29536" y="35142"/>
                      <a:pt x="29585" y="35131"/>
                    </a:cubicBezTo>
                    <a:cubicBezTo>
                      <a:pt x="29645" y="35122"/>
                      <a:pt x="29695" y="35091"/>
                      <a:pt x="29745" y="35071"/>
                    </a:cubicBezTo>
                    <a:cubicBezTo>
                      <a:pt x="29795" y="35051"/>
                      <a:pt x="29845" y="35022"/>
                      <a:pt x="29895" y="35002"/>
                    </a:cubicBezTo>
                    <a:cubicBezTo>
                      <a:pt x="29985" y="34942"/>
                      <a:pt x="30075" y="34891"/>
                      <a:pt x="30165" y="34831"/>
                    </a:cubicBezTo>
                    <a:lnTo>
                      <a:pt x="30464" y="34652"/>
                    </a:lnTo>
                    <a:cubicBezTo>
                      <a:pt x="30575" y="34592"/>
                      <a:pt x="30684" y="34532"/>
                      <a:pt x="30795" y="34462"/>
                    </a:cubicBezTo>
                    <a:cubicBezTo>
                      <a:pt x="30884" y="34412"/>
                      <a:pt x="30974" y="34352"/>
                      <a:pt x="31064" y="34302"/>
                    </a:cubicBezTo>
                    <a:cubicBezTo>
                      <a:pt x="31164" y="34242"/>
                      <a:pt x="31264" y="34172"/>
                      <a:pt x="31364" y="34112"/>
                    </a:cubicBezTo>
                    <a:cubicBezTo>
                      <a:pt x="31464" y="34052"/>
                      <a:pt x="31554" y="33992"/>
                      <a:pt x="31654" y="33943"/>
                    </a:cubicBezTo>
                    <a:cubicBezTo>
                      <a:pt x="31754" y="33883"/>
                      <a:pt x="31843" y="33823"/>
                      <a:pt x="31943" y="33763"/>
                    </a:cubicBezTo>
                    <a:cubicBezTo>
                      <a:pt x="32043" y="33712"/>
                      <a:pt x="32133" y="33652"/>
                      <a:pt x="32233" y="33603"/>
                    </a:cubicBezTo>
                    <a:cubicBezTo>
                      <a:pt x="32333" y="33543"/>
                      <a:pt x="32423" y="33473"/>
                      <a:pt x="32523" y="33413"/>
                    </a:cubicBezTo>
                    <a:cubicBezTo>
                      <a:pt x="32623" y="33353"/>
                      <a:pt x="32713" y="33293"/>
                      <a:pt x="32813" y="33233"/>
                    </a:cubicBezTo>
                    <a:lnTo>
                      <a:pt x="33113" y="33053"/>
                    </a:lnTo>
                    <a:cubicBezTo>
                      <a:pt x="33213" y="32993"/>
                      <a:pt x="33312" y="32943"/>
                      <a:pt x="33412" y="32883"/>
                    </a:cubicBezTo>
                    <a:cubicBezTo>
                      <a:pt x="33602" y="32753"/>
                      <a:pt x="33792" y="32624"/>
                      <a:pt x="33992" y="32504"/>
                    </a:cubicBezTo>
                    <a:cubicBezTo>
                      <a:pt x="34181" y="32384"/>
                      <a:pt x="34372" y="32274"/>
                      <a:pt x="34561" y="32164"/>
                    </a:cubicBezTo>
                    <a:cubicBezTo>
                      <a:pt x="34761" y="32044"/>
                      <a:pt x="34951" y="31924"/>
                      <a:pt x="35151" y="31804"/>
                    </a:cubicBezTo>
                    <a:cubicBezTo>
                      <a:pt x="35251" y="31754"/>
                      <a:pt x="35351" y="31694"/>
                      <a:pt x="35451" y="31634"/>
                    </a:cubicBezTo>
                    <a:cubicBezTo>
                      <a:pt x="35540" y="31574"/>
                      <a:pt x="35631" y="31514"/>
                      <a:pt x="35730" y="31465"/>
                    </a:cubicBezTo>
                    <a:cubicBezTo>
                      <a:pt x="35820" y="31405"/>
                      <a:pt x="35920" y="31354"/>
                      <a:pt x="36010" y="31305"/>
                    </a:cubicBezTo>
                    <a:cubicBezTo>
                      <a:pt x="36100" y="31245"/>
                      <a:pt x="36200" y="31194"/>
                      <a:pt x="36290" y="31145"/>
                    </a:cubicBezTo>
                    <a:cubicBezTo>
                      <a:pt x="36479" y="31025"/>
                      <a:pt x="36679" y="30915"/>
                      <a:pt x="36879" y="30815"/>
                    </a:cubicBezTo>
                    <a:cubicBezTo>
                      <a:pt x="36989" y="30765"/>
                      <a:pt x="37089" y="30715"/>
                      <a:pt x="37199" y="30665"/>
                    </a:cubicBezTo>
                    <a:cubicBezTo>
                      <a:pt x="37299" y="30615"/>
                      <a:pt x="37399" y="30555"/>
                      <a:pt x="37489" y="30505"/>
                    </a:cubicBezTo>
                    <a:cubicBezTo>
                      <a:pt x="37599" y="30445"/>
                      <a:pt x="37698" y="30386"/>
                      <a:pt x="37809" y="30335"/>
                    </a:cubicBezTo>
                    <a:cubicBezTo>
                      <a:pt x="37909" y="30286"/>
                      <a:pt x="37998" y="30235"/>
                      <a:pt x="38098" y="30186"/>
                    </a:cubicBezTo>
                    <a:cubicBezTo>
                      <a:pt x="38308" y="30095"/>
                      <a:pt x="38508" y="29986"/>
                      <a:pt x="38708" y="29876"/>
                    </a:cubicBezTo>
                    <a:cubicBezTo>
                      <a:pt x="38908" y="29766"/>
                      <a:pt x="39108" y="29656"/>
                      <a:pt x="39317" y="29546"/>
                    </a:cubicBezTo>
                    <a:cubicBezTo>
                      <a:pt x="39517" y="29446"/>
                      <a:pt x="39717" y="29356"/>
                      <a:pt x="39907" y="29256"/>
                    </a:cubicBezTo>
                    <a:cubicBezTo>
                      <a:pt x="40107" y="29156"/>
                      <a:pt x="40307" y="29047"/>
                      <a:pt x="40496" y="28936"/>
                    </a:cubicBezTo>
                    <a:cubicBezTo>
                      <a:pt x="40596" y="28876"/>
                      <a:pt x="40706" y="28827"/>
                      <a:pt x="40806" y="28767"/>
                    </a:cubicBezTo>
                    <a:cubicBezTo>
                      <a:pt x="40906" y="28717"/>
                      <a:pt x="41006" y="28667"/>
                      <a:pt x="41106" y="28607"/>
                    </a:cubicBezTo>
                    <a:cubicBezTo>
                      <a:pt x="41306" y="28507"/>
                      <a:pt x="41495" y="28397"/>
                      <a:pt x="41686" y="28287"/>
                    </a:cubicBezTo>
                    <a:cubicBezTo>
                      <a:pt x="41785" y="28237"/>
                      <a:pt x="41885" y="28187"/>
                      <a:pt x="41985" y="28127"/>
                    </a:cubicBezTo>
                    <a:lnTo>
                      <a:pt x="42255" y="27977"/>
                    </a:lnTo>
                    <a:cubicBezTo>
                      <a:pt x="42345" y="27928"/>
                      <a:pt x="42435" y="27888"/>
                      <a:pt x="42514" y="27837"/>
                    </a:cubicBezTo>
                    <a:cubicBezTo>
                      <a:pt x="42614" y="27788"/>
                      <a:pt x="42705" y="27728"/>
                      <a:pt x="42794" y="27677"/>
                    </a:cubicBezTo>
                    <a:lnTo>
                      <a:pt x="43094" y="27498"/>
                    </a:lnTo>
                    <a:cubicBezTo>
                      <a:pt x="43194" y="27448"/>
                      <a:pt x="43274" y="27388"/>
                      <a:pt x="43364" y="27328"/>
                    </a:cubicBezTo>
                    <a:cubicBezTo>
                      <a:pt x="43524" y="27238"/>
                      <a:pt x="43674" y="27128"/>
                      <a:pt x="43824" y="27038"/>
                    </a:cubicBezTo>
                    <a:cubicBezTo>
                      <a:pt x="43973" y="26948"/>
                      <a:pt x="44124" y="26868"/>
                      <a:pt x="44263" y="26778"/>
                    </a:cubicBezTo>
                    <a:cubicBezTo>
                      <a:pt x="44323" y="26738"/>
                      <a:pt x="44383" y="26698"/>
                      <a:pt x="44453" y="26658"/>
                    </a:cubicBezTo>
                    <a:cubicBezTo>
                      <a:pt x="44513" y="26618"/>
                      <a:pt x="44573" y="26589"/>
                      <a:pt x="44623" y="26549"/>
                    </a:cubicBezTo>
                    <a:cubicBezTo>
                      <a:pt x="44703" y="26498"/>
                      <a:pt x="44773" y="26449"/>
                      <a:pt x="44843" y="26389"/>
                    </a:cubicBezTo>
                    <a:cubicBezTo>
                      <a:pt x="44912" y="26338"/>
                      <a:pt x="44983" y="26269"/>
                      <a:pt x="45063" y="26209"/>
                    </a:cubicBezTo>
                    <a:lnTo>
                      <a:pt x="45183" y="26119"/>
                    </a:lnTo>
                    <a:cubicBezTo>
                      <a:pt x="45183" y="26119"/>
                      <a:pt x="45190" y="26119"/>
                      <a:pt x="45192" y="26112"/>
                    </a:cubicBezTo>
                    <a:close/>
                    <a:moveTo>
                      <a:pt x="10241" y="33203"/>
                    </a:moveTo>
                    <a:cubicBezTo>
                      <a:pt x="10261" y="33213"/>
                      <a:pt x="10272" y="33223"/>
                      <a:pt x="10281" y="33233"/>
                    </a:cubicBezTo>
                    <a:cubicBezTo>
                      <a:pt x="10301" y="33253"/>
                      <a:pt x="10321" y="33263"/>
                      <a:pt x="10332" y="33283"/>
                    </a:cubicBezTo>
                    <a:lnTo>
                      <a:pt x="10391" y="33343"/>
                    </a:lnTo>
                    <a:cubicBezTo>
                      <a:pt x="10421" y="33373"/>
                      <a:pt x="10451" y="33413"/>
                      <a:pt x="10481" y="33453"/>
                    </a:cubicBezTo>
                    <a:cubicBezTo>
                      <a:pt x="10521" y="33503"/>
                      <a:pt x="10571" y="33563"/>
                      <a:pt x="10611" y="33623"/>
                    </a:cubicBezTo>
                    <a:cubicBezTo>
                      <a:pt x="10651" y="33672"/>
                      <a:pt x="10691" y="33723"/>
                      <a:pt x="10741" y="33772"/>
                    </a:cubicBezTo>
                    <a:cubicBezTo>
                      <a:pt x="10751" y="33803"/>
                      <a:pt x="10771" y="33823"/>
                      <a:pt x="10781" y="33843"/>
                    </a:cubicBezTo>
                    <a:cubicBezTo>
                      <a:pt x="10801" y="33863"/>
                      <a:pt x="10821" y="33892"/>
                      <a:pt x="10841" y="33923"/>
                    </a:cubicBezTo>
                    <a:cubicBezTo>
                      <a:pt x="10841" y="33932"/>
                      <a:pt x="10851" y="33943"/>
                      <a:pt x="10861" y="33952"/>
                    </a:cubicBezTo>
                    <a:cubicBezTo>
                      <a:pt x="10861" y="33963"/>
                      <a:pt x="10871" y="33972"/>
                      <a:pt x="10881" y="33992"/>
                    </a:cubicBezTo>
                    <a:cubicBezTo>
                      <a:pt x="10891" y="34012"/>
                      <a:pt x="10901" y="34043"/>
                      <a:pt x="10921" y="34062"/>
                    </a:cubicBezTo>
                    <a:cubicBezTo>
                      <a:pt x="10941" y="34122"/>
                      <a:pt x="10971" y="34172"/>
                      <a:pt x="10991" y="34222"/>
                    </a:cubicBezTo>
                    <a:cubicBezTo>
                      <a:pt x="11021" y="34282"/>
                      <a:pt x="11041" y="34332"/>
                      <a:pt x="11071" y="34382"/>
                    </a:cubicBezTo>
                    <a:cubicBezTo>
                      <a:pt x="11080" y="34412"/>
                      <a:pt x="11091" y="34432"/>
                      <a:pt x="11100" y="34462"/>
                    </a:cubicBezTo>
                    <a:lnTo>
                      <a:pt x="11131" y="34522"/>
                    </a:lnTo>
                    <a:cubicBezTo>
                      <a:pt x="11140" y="34552"/>
                      <a:pt x="11151" y="34572"/>
                      <a:pt x="11151" y="34602"/>
                    </a:cubicBezTo>
                    <a:cubicBezTo>
                      <a:pt x="11160" y="34622"/>
                      <a:pt x="11171" y="34652"/>
                      <a:pt x="11171" y="34672"/>
                    </a:cubicBezTo>
                    <a:cubicBezTo>
                      <a:pt x="11180" y="34692"/>
                      <a:pt x="11180" y="34722"/>
                      <a:pt x="11191" y="34742"/>
                    </a:cubicBezTo>
                    <a:cubicBezTo>
                      <a:pt x="11200" y="34802"/>
                      <a:pt x="11200" y="34862"/>
                      <a:pt x="11211" y="34911"/>
                    </a:cubicBezTo>
                    <a:lnTo>
                      <a:pt x="11211" y="35082"/>
                    </a:lnTo>
                    <a:lnTo>
                      <a:pt x="11211" y="35251"/>
                    </a:lnTo>
                    <a:lnTo>
                      <a:pt x="11211" y="35331"/>
                    </a:lnTo>
                    <a:cubicBezTo>
                      <a:pt x="11211" y="35361"/>
                      <a:pt x="11200" y="35391"/>
                      <a:pt x="11200" y="35421"/>
                    </a:cubicBezTo>
                    <a:cubicBezTo>
                      <a:pt x="11200" y="35461"/>
                      <a:pt x="11191" y="35491"/>
                      <a:pt x="11180" y="35531"/>
                    </a:cubicBezTo>
                    <a:cubicBezTo>
                      <a:pt x="11171" y="35571"/>
                      <a:pt x="11160" y="35621"/>
                      <a:pt x="11151" y="35661"/>
                    </a:cubicBezTo>
                    <a:cubicBezTo>
                      <a:pt x="11140" y="35681"/>
                      <a:pt x="11131" y="35701"/>
                      <a:pt x="11131" y="35731"/>
                    </a:cubicBezTo>
                    <a:lnTo>
                      <a:pt x="11120" y="35731"/>
                    </a:lnTo>
                    <a:lnTo>
                      <a:pt x="10671" y="35941"/>
                    </a:lnTo>
                    <a:cubicBezTo>
                      <a:pt x="10511" y="36021"/>
                      <a:pt x="10361" y="36081"/>
                      <a:pt x="10201" y="36150"/>
                    </a:cubicBezTo>
                    <a:cubicBezTo>
                      <a:pt x="10032" y="36221"/>
                      <a:pt x="9872" y="36290"/>
                      <a:pt x="9702" y="36361"/>
                    </a:cubicBezTo>
                    <a:cubicBezTo>
                      <a:pt x="9552" y="36421"/>
                      <a:pt x="9402" y="36490"/>
                      <a:pt x="9252" y="36560"/>
                    </a:cubicBezTo>
                    <a:cubicBezTo>
                      <a:pt x="9152" y="36600"/>
                      <a:pt x="9053" y="36640"/>
                      <a:pt x="8953" y="36670"/>
                    </a:cubicBezTo>
                    <a:cubicBezTo>
                      <a:pt x="8993" y="36620"/>
                      <a:pt x="9042" y="36560"/>
                      <a:pt x="9082" y="36510"/>
                    </a:cubicBezTo>
                    <a:cubicBezTo>
                      <a:pt x="9113" y="36470"/>
                      <a:pt x="9152" y="36421"/>
                      <a:pt x="9182" y="36370"/>
                    </a:cubicBezTo>
                    <a:cubicBezTo>
                      <a:pt x="9202" y="36350"/>
                      <a:pt x="9212" y="36330"/>
                      <a:pt x="9222" y="36310"/>
                    </a:cubicBezTo>
                    <a:cubicBezTo>
                      <a:pt x="9242" y="36290"/>
                      <a:pt x="9252" y="36270"/>
                      <a:pt x="9262" y="36250"/>
                    </a:cubicBezTo>
                    <a:cubicBezTo>
                      <a:pt x="9292" y="36210"/>
                      <a:pt x="9322" y="36161"/>
                      <a:pt x="9342" y="36121"/>
                    </a:cubicBezTo>
                    <a:cubicBezTo>
                      <a:pt x="9352" y="36090"/>
                      <a:pt x="9372" y="36061"/>
                      <a:pt x="9382" y="36030"/>
                    </a:cubicBezTo>
                    <a:cubicBezTo>
                      <a:pt x="9392" y="36001"/>
                      <a:pt x="9402" y="35971"/>
                      <a:pt x="9422" y="35941"/>
                    </a:cubicBezTo>
                    <a:cubicBezTo>
                      <a:pt x="9422" y="35921"/>
                      <a:pt x="9432" y="35901"/>
                      <a:pt x="9442" y="35881"/>
                    </a:cubicBezTo>
                    <a:cubicBezTo>
                      <a:pt x="9452" y="35861"/>
                      <a:pt x="9462" y="35841"/>
                      <a:pt x="9462" y="35821"/>
                    </a:cubicBezTo>
                    <a:cubicBezTo>
                      <a:pt x="9492" y="35741"/>
                      <a:pt x="9512" y="35671"/>
                      <a:pt x="9532" y="35591"/>
                    </a:cubicBezTo>
                    <a:cubicBezTo>
                      <a:pt x="9542" y="35521"/>
                      <a:pt x="9552" y="35451"/>
                      <a:pt x="9552" y="35381"/>
                    </a:cubicBezTo>
                    <a:cubicBezTo>
                      <a:pt x="9552" y="35341"/>
                      <a:pt x="9552" y="35291"/>
                      <a:pt x="9542" y="35242"/>
                    </a:cubicBezTo>
                    <a:cubicBezTo>
                      <a:pt x="9542" y="35182"/>
                      <a:pt x="9532" y="35131"/>
                      <a:pt x="9522" y="35071"/>
                    </a:cubicBezTo>
                    <a:cubicBezTo>
                      <a:pt x="9512" y="34971"/>
                      <a:pt x="9492" y="34871"/>
                      <a:pt x="9462" y="34772"/>
                    </a:cubicBezTo>
                    <a:cubicBezTo>
                      <a:pt x="9442" y="34662"/>
                      <a:pt x="9422" y="34562"/>
                      <a:pt x="9392" y="34462"/>
                    </a:cubicBezTo>
                    <a:cubicBezTo>
                      <a:pt x="9362" y="34362"/>
                      <a:pt x="9332" y="34272"/>
                      <a:pt x="9292" y="34182"/>
                    </a:cubicBezTo>
                    <a:cubicBezTo>
                      <a:pt x="9252" y="34082"/>
                      <a:pt x="9202" y="33992"/>
                      <a:pt x="9152" y="33903"/>
                    </a:cubicBezTo>
                    <a:cubicBezTo>
                      <a:pt x="9132" y="33863"/>
                      <a:pt x="9113" y="33832"/>
                      <a:pt x="9082" y="33792"/>
                    </a:cubicBezTo>
                    <a:cubicBezTo>
                      <a:pt x="9472" y="33592"/>
                      <a:pt x="9852" y="33393"/>
                      <a:pt x="10241" y="33203"/>
                    </a:cubicBezTo>
                    <a:close/>
                    <a:moveTo>
                      <a:pt x="22651" y="18431"/>
                    </a:moveTo>
                    <a:cubicBezTo>
                      <a:pt x="22668" y="18431"/>
                      <a:pt x="22684" y="18432"/>
                      <a:pt x="22701" y="18435"/>
                    </a:cubicBezTo>
                    <a:lnTo>
                      <a:pt x="22711" y="18435"/>
                    </a:lnTo>
                    <a:cubicBezTo>
                      <a:pt x="22731" y="18445"/>
                      <a:pt x="22751" y="18455"/>
                      <a:pt x="22771" y="18475"/>
                    </a:cubicBezTo>
                    <a:cubicBezTo>
                      <a:pt x="22781" y="18485"/>
                      <a:pt x="22791" y="18485"/>
                      <a:pt x="22801" y="18495"/>
                    </a:cubicBezTo>
                    <a:cubicBezTo>
                      <a:pt x="22801" y="18505"/>
                      <a:pt x="22811" y="18525"/>
                      <a:pt x="22821" y="18535"/>
                    </a:cubicBezTo>
                    <a:cubicBezTo>
                      <a:pt x="22831" y="18565"/>
                      <a:pt x="22841" y="18585"/>
                      <a:pt x="22851" y="18615"/>
                    </a:cubicBezTo>
                    <a:lnTo>
                      <a:pt x="22841" y="18615"/>
                    </a:lnTo>
                    <a:cubicBezTo>
                      <a:pt x="22811" y="18655"/>
                      <a:pt x="22781" y="18685"/>
                      <a:pt x="22741" y="18715"/>
                    </a:cubicBezTo>
                    <a:cubicBezTo>
                      <a:pt x="22711" y="18745"/>
                      <a:pt x="22671" y="18775"/>
                      <a:pt x="22631" y="18815"/>
                    </a:cubicBezTo>
                    <a:cubicBezTo>
                      <a:pt x="22561" y="18875"/>
                      <a:pt x="22491" y="18935"/>
                      <a:pt x="22411" y="18995"/>
                    </a:cubicBezTo>
                    <a:cubicBezTo>
                      <a:pt x="22311" y="19075"/>
                      <a:pt x="22202" y="19144"/>
                      <a:pt x="22091" y="19204"/>
                    </a:cubicBezTo>
                    <a:cubicBezTo>
                      <a:pt x="21982" y="19275"/>
                      <a:pt x="21862" y="19335"/>
                      <a:pt x="21752" y="19404"/>
                    </a:cubicBezTo>
                    <a:cubicBezTo>
                      <a:pt x="21642" y="19464"/>
                      <a:pt x="21532" y="19535"/>
                      <a:pt x="21422" y="19594"/>
                    </a:cubicBezTo>
                    <a:cubicBezTo>
                      <a:pt x="21312" y="19654"/>
                      <a:pt x="21203" y="19714"/>
                      <a:pt x="21092" y="19784"/>
                    </a:cubicBezTo>
                    <a:cubicBezTo>
                      <a:pt x="20983" y="19844"/>
                      <a:pt x="20872" y="19904"/>
                      <a:pt x="20763" y="19974"/>
                    </a:cubicBezTo>
                    <a:cubicBezTo>
                      <a:pt x="20653" y="20044"/>
                      <a:pt x="20553" y="20114"/>
                      <a:pt x="20433" y="20174"/>
                    </a:cubicBezTo>
                    <a:lnTo>
                      <a:pt x="19744" y="20563"/>
                    </a:lnTo>
                    <a:cubicBezTo>
                      <a:pt x="19633" y="20623"/>
                      <a:pt x="19524" y="20674"/>
                      <a:pt x="19404" y="20734"/>
                    </a:cubicBezTo>
                    <a:cubicBezTo>
                      <a:pt x="19294" y="20793"/>
                      <a:pt x="19184" y="20863"/>
                      <a:pt x="19064" y="20923"/>
                    </a:cubicBezTo>
                    <a:cubicBezTo>
                      <a:pt x="18954" y="20983"/>
                      <a:pt x="18844" y="21043"/>
                      <a:pt x="18734" y="21113"/>
                    </a:cubicBezTo>
                    <a:cubicBezTo>
                      <a:pt x="18614" y="21173"/>
                      <a:pt x="18505" y="21233"/>
                      <a:pt x="18385" y="21283"/>
                    </a:cubicBezTo>
                    <a:cubicBezTo>
                      <a:pt x="18165" y="21393"/>
                      <a:pt x="17945" y="21513"/>
                      <a:pt x="17735" y="21642"/>
                    </a:cubicBezTo>
                    <a:cubicBezTo>
                      <a:pt x="17625" y="21702"/>
                      <a:pt x="17526" y="21753"/>
                      <a:pt x="17426" y="21802"/>
                    </a:cubicBezTo>
                    <a:cubicBezTo>
                      <a:pt x="17315" y="21873"/>
                      <a:pt x="17215" y="21942"/>
                      <a:pt x="17106" y="22002"/>
                    </a:cubicBezTo>
                    <a:cubicBezTo>
                      <a:pt x="17096" y="22022"/>
                      <a:pt x="17076" y="22032"/>
                      <a:pt x="17056" y="22042"/>
                    </a:cubicBezTo>
                    <a:cubicBezTo>
                      <a:pt x="17026" y="22062"/>
                      <a:pt x="17006" y="22082"/>
                      <a:pt x="16976" y="22092"/>
                    </a:cubicBezTo>
                    <a:cubicBezTo>
                      <a:pt x="16946" y="22112"/>
                      <a:pt x="16906" y="22132"/>
                      <a:pt x="16876" y="22142"/>
                    </a:cubicBezTo>
                    <a:cubicBezTo>
                      <a:pt x="16866" y="22142"/>
                      <a:pt x="16856" y="22152"/>
                      <a:pt x="16856" y="22152"/>
                    </a:cubicBezTo>
                    <a:lnTo>
                      <a:pt x="16826" y="22152"/>
                    </a:lnTo>
                    <a:cubicBezTo>
                      <a:pt x="16806" y="22162"/>
                      <a:pt x="16796" y="22172"/>
                      <a:pt x="16786" y="22172"/>
                    </a:cubicBezTo>
                    <a:cubicBezTo>
                      <a:pt x="16676" y="22242"/>
                      <a:pt x="16556" y="22292"/>
                      <a:pt x="16446" y="22352"/>
                    </a:cubicBezTo>
                    <a:cubicBezTo>
                      <a:pt x="16336" y="22402"/>
                      <a:pt x="16227" y="22472"/>
                      <a:pt x="16116" y="22532"/>
                    </a:cubicBezTo>
                    <a:cubicBezTo>
                      <a:pt x="16067" y="22562"/>
                      <a:pt x="16007" y="22582"/>
                      <a:pt x="15956" y="22612"/>
                    </a:cubicBezTo>
                    <a:cubicBezTo>
                      <a:pt x="15907" y="22642"/>
                      <a:pt x="15857" y="22662"/>
                      <a:pt x="15797" y="22692"/>
                    </a:cubicBezTo>
                    <a:cubicBezTo>
                      <a:pt x="15697" y="22752"/>
                      <a:pt x="15587" y="22812"/>
                      <a:pt x="15487" y="22881"/>
                    </a:cubicBezTo>
                    <a:cubicBezTo>
                      <a:pt x="15357" y="22961"/>
                      <a:pt x="15227" y="23061"/>
                      <a:pt x="15148" y="23191"/>
                    </a:cubicBezTo>
                    <a:cubicBezTo>
                      <a:pt x="15117" y="23241"/>
                      <a:pt x="15097" y="23301"/>
                      <a:pt x="15088" y="23361"/>
                    </a:cubicBezTo>
                    <a:cubicBezTo>
                      <a:pt x="15077" y="23401"/>
                      <a:pt x="15077" y="23451"/>
                      <a:pt x="15077" y="23491"/>
                    </a:cubicBezTo>
                    <a:cubicBezTo>
                      <a:pt x="15068" y="23531"/>
                      <a:pt x="15077" y="23571"/>
                      <a:pt x="15088" y="23611"/>
                    </a:cubicBezTo>
                    <a:cubicBezTo>
                      <a:pt x="15088" y="23641"/>
                      <a:pt x="15097" y="23671"/>
                      <a:pt x="15108" y="23701"/>
                    </a:cubicBezTo>
                    <a:cubicBezTo>
                      <a:pt x="15157" y="23841"/>
                      <a:pt x="15257" y="23951"/>
                      <a:pt x="15367" y="24040"/>
                    </a:cubicBezTo>
                    <a:cubicBezTo>
                      <a:pt x="15417" y="24091"/>
                      <a:pt x="15477" y="24131"/>
                      <a:pt x="15527" y="24171"/>
                    </a:cubicBezTo>
                    <a:cubicBezTo>
                      <a:pt x="15577" y="24211"/>
                      <a:pt x="15627" y="24240"/>
                      <a:pt x="15677" y="24280"/>
                    </a:cubicBezTo>
                    <a:cubicBezTo>
                      <a:pt x="15737" y="24311"/>
                      <a:pt x="15797" y="24351"/>
                      <a:pt x="15857" y="24371"/>
                    </a:cubicBezTo>
                    <a:cubicBezTo>
                      <a:pt x="15916" y="24390"/>
                      <a:pt x="15987" y="24410"/>
                      <a:pt x="16047" y="24430"/>
                    </a:cubicBezTo>
                    <a:lnTo>
                      <a:pt x="16227" y="24490"/>
                    </a:lnTo>
                    <a:cubicBezTo>
                      <a:pt x="16287" y="24500"/>
                      <a:pt x="16356" y="24510"/>
                      <a:pt x="16426" y="24520"/>
                    </a:cubicBezTo>
                    <a:cubicBezTo>
                      <a:pt x="16453" y="24520"/>
                      <a:pt x="16484" y="24525"/>
                      <a:pt x="16517" y="24525"/>
                    </a:cubicBezTo>
                    <a:cubicBezTo>
                      <a:pt x="16533" y="24525"/>
                      <a:pt x="16550" y="24523"/>
                      <a:pt x="16566" y="24520"/>
                    </a:cubicBezTo>
                    <a:cubicBezTo>
                      <a:pt x="16606" y="24520"/>
                      <a:pt x="16636" y="24520"/>
                      <a:pt x="16676" y="24510"/>
                    </a:cubicBezTo>
                    <a:cubicBezTo>
                      <a:pt x="16736" y="24510"/>
                      <a:pt x="16806" y="24490"/>
                      <a:pt x="16866" y="24480"/>
                    </a:cubicBezTo>
                    <a:cubicBezTo>
                      <a:pt x="16936" y="24460"/>
                      <a:pt x="17006" y="24450"/>
                      <a:pt x="17076" y="24430"/>
                    </a:cubicBezTo>
                    <a:cubicBezTo>
                      <a:pt x="17135" y="24410"/>
                      <a:pt x="17186" y="24390"/>
                      <a:pt x="17246" y="24371"/>
                    </a:cubicBezTo>
                    <a:cubicBezTo>
                      <a:pt x="17375" y="24320"/>
                      <a:pt x="17495" y="24251"/>
                      <a:pt x="17605" y="24191"/>
                    </a:cubicBezTo>
                    <a:lnTo>
                      <a:pt x="17935" y="24011"/>
                    </a:lnTo>
                    <a:cubicBezTo>
                      <a:pt x="18045" y="23960"/>
                      <a:pt x="18165" y="23900"/>
                      <a:pt x="18285" y="23841"/>
                    </a:cubicBezTo>
                    <a:cubicBezTo>
                      <a:pt x="18394" y="23791"/>
                      <a:pt x="18514" y="23731"/>
                      <a:pt x="18634" y="23671"/>
                    </a:cubicBezTo>
                    <a:cubicBezTo>
                      <a:pt x="18754" y="23611"/>
                      <a:pt x="18884" y="23551"/>
                      <a:pt x="19004" y="23491"/>
                    </a:cubicBezTo>
                    <a:cubicBezTo>
                      <a:pt x="19234" y="23391"/>
                      <a:pt x="19464" y="23291"/>
                      <a:pt x="19684" y="23171"/>
                    </a:cubicBezTo>
                    <a:cubicBezTo>
                      <a:pt x="19913" y="23041"/>
                      <a:pt x="20153" y="22912"/>
                      <a:pt x="20393" y="22801"/>
                    </a:cubicBezTo>
                    <a:cubicBezTo>
                      <a:pt x="20503" y="22752"/>
                      <a:pt x="20623" y="22692"/>
                      <a:pt x="20743" y="22642"/>
                    </a:cubicBezTo>
                    <a:cubicBezTo>
                      <a:pt x="20852" y="22582"/>
                      <a:pt x="20972" y="22532"/>
                      <a:pt x="21083" y="22472"/>
                    </a:cubicBezTo>
                    <a:cubicBezTo>
                      <a:pt x="21203" y="22412"/>
                      <a:pt x="21322" y="22352"/>
                      <a:pt x="21442" y="22302"/>
                    </a:cubicBezTo>
                    <a:cubicBezTo>
                      <a:pt x="21502" y="22272"/>
                      <a:pt x="21562" y="22252"/>
                      <a:pt x="21612" y="22222"/>
                    </a:cubicBezTo>
                    <a:cubicBezTo>
                      <a:pt x="21672" y="22192"/>
                      <a:pt x="21732" y="22152"/>
                      <a:pt x="21782" y="22122"/>
                    </a:cubicBezTo>
                    <a:cubicBezTo>
                      <a:pt x="21892" y="22062"/>
                      <a:pt x="22002" y="21992"/>
                      <a:pt x="22111" y="21933"/>
                    </a:cubicBezTo>
                    <a:cubicBezTo>
                      <a:pt x="22222" y="21862"/>
                      <a:pt x="22331" y="21802"/>
                      <a:pt x="22441" y="21733"/>
                    </a:cubicBezTo>
                    <a:cubicBezTo>
                      <a:pt x="22661" y="21602"/>
                      <a:pt x="22861" y="21453"/>
                      <a:pt x="23081" y="21323"/>
                    </a:cubicBezTo>
                    <a:cubicBezTo>
                      <a:pt x="23201" y="21253"/>
                      <a:pt x="23310" y="21193"/>
                      <a:pt x="23430" y="21123"/>
                    </a:cubicBezTo>
                    <a:cubicBezTo>
                      <a:pt x="23541" y="21063"/>
                      <a:pt x="23640" y="20993"/>
                      <a:pt x="23750" y="20933"/>
                    </a:cubicBezTo>
                    <a:cubicBezTo>
                      <a:pt x="23860" y="20863"/>
                      <a:pt x="23980" y="20803"/>
                      <a:pt x="24090" y="20734"/>
                    </a:cubicBezTo>
                    <a:cubicBezTo>
                      <a:pt x="24210" y="20663"/>
                      <a:pt x="24330" y="20603"/>
                      <a:pt x="24440" y="20534"/>
                    </a:cubicBezTo>
                    <a:cubicBezTo>
                      <a:pt x="24549" y="20474"/>
                      <a:pt x="24669" y="20414"/>
                      <a:pt x="24780" y="20354"/>
                    </a:cubicBezTo>
                    <a:cubicBezTo>
                      <a:pt x="24879" y="20294"/>
                      <a:pt x="24989" y="20244"/>
                      <a:pt x="25099" y="20184"/>
                    </a:cubicBezTo>
                    <a:cubicBezTo>
                      <a:pt x="25139" y="20154"/>
                      <a:pt x="25179" y="20134"/>
                      <a:pt x="25229" y="20114"/>
                    </a:cubicBezTo>
                    <a:cubicBezTo>
                      <a:pt x="25239" y="20104"/>
                      <a:pt x="25249" y="20104"/>
                      <a:pt x="25269" y="20104"/>
                    </a:cubicBezTo>
                    <a:cubicBezTo>
                      <a:pt x="25279" y="20100"/>
                      <a:pt x="25289" y="20099"/>
                      <a:pt x="25299" y="20099"/>
                    </a:cubicBezTo>
                    <a:cubicBezTo>
                      <a:pt x="25319" y="20099"/>
                      <a:pt x="25339" y="20104"/>
                      <a:pt x="25359" y="20104"/>
                    </a:cubicBezTo>
                    <a:cubicBezTo>
                      <a:pt x="25389" y="20114"/>
                      <a:pt x="25429" y="20114"/>
                      <a:pt x="25469" y="20134"/>
                    </a:cubicBezTo>
                    <a:cubicBezTo>
                      <a:pt x="25469" y="20134"/>
                      <a:pt x="25479" y="20134"/>
                      <a:pt x="25489" y="20144"/>
                    </a:cubicBezTo>
                    <a:cubicBezTo>
                      <a:pt x="25469" y="20144"/>
                      <a:pt x="25459" y="20154"/>
                      <a:pt x="25439" y="20154"/>
                    </a:cubicBezTo>
                    <a:cubicBezTo>
                      <a:pt x="25399" y="20184"/>
                      <a:pt x="25359" y="20224"/>
                      <a:pt x="25319" y="20254"/>
                    </a:cubicBezTo>
                    <a:lnTo>
                      <a:pt x="25079" y="20434"/>
                    </a:lnTo>
                    <a:cubicBezTo>
                      <a:pt x="25039" y="20463"/>
                      <a:pt x="24999" y="20494"/>
                      <a:pt x="24969" y="20514"/>
                    </a:cubicBezTo>
                    <a:cubicBezTo>
                      <a:pt x="24919" y="20554"/>
                      <a:pt x="24869" y="20583"/>
                      <a:pt x="24820" y="20614"/>
                    </a:cubicBezTo>
                    <a:cubicBezTo>
                      <a:pt x="24720" y="20683"/>
                      <a:pt x="24629" y="20743"/>
                      <a:pt x="24529" y="20813"/>
                    </a:cubicBezTo>
                    <a:cubicBezTo>
                      <a:pt x="24429" y="20873"/>
                      <a:pt x="24340" y="20943"/>
                      <a:pt x="24240" y="21003"/>
                    </a:cubicBezTo>
                    <a:cubicBezTo>
                      <a:pt x="24140" y="21063"/>
                      <a:pt x="24040" y="21123"/>
                      <a:pt x="23940" y="21193"/>
                    </a:cubicBezTo>
                    <a:cubicBezTo>
                      <a:pt x="23840" y="21253"/>
                      <a:pt x="23750" y="21313"/>
                      <a:pt x="23650" y="21383"/>
                    </a:cubicBezTo>
                    <a:cubicBezTo>
                      <a:pt x="23550" y="21443"/>
                      <a:pt x="23450" y="21513"/>
                      <a:pt x="23350" y="21582"/>
                    </a:cubicBezTo>
                    <a:cubicBezTo>
                      <a:pt x="23250" y="21653"/>
                      <a:pt x="23150" y="21713"/>
                      <a:pt x="23061" y="21782"/>
                    </a:cubicBezTo>
                    <a:cubicBezTo>
                      <a:pt x="22961" y="21853"/>
                      <a:pt x="22871" y="21913"/>
                      <a:pt x="22771" y="21982"/>
                    </a:cubicBezTo>
                    <a:cubicBezTo>
                      <a:pt x="22671" y="22052"/>
                      <a:pt x="22581" y="22122"/>
                      <a:pt x="22481" y="22182"/>
                    </a:cubicBezTo>
                    <a:cubicBezTo>
                      <a:pt x="22382" y="22252"/>
                      <a:pt x="22282" y="22312"/>
                      <a:pt x="22182" y="22372"/>
                    </a:cubicBezTo>
                    <a:cubicBezTo>
                      <a:pt x="22082" y="22442"/>
                      <a:pt x="21982" y="22512"/>
                      <a:pt x="21882" y="22572"/>
                    </a:cubicBezTo>
                    <a:cubicBezTo>
                      <a:pt x="21782" y="22642"/>
                      <a:pt x="21682" y="22712"/>
                      <a:pt x="21582" y="22772"/>
                    </a:cubicBezTo>
                    <a:cubicBezTo>
                      <a:pt x="21482" y="22832"/>
                      <a:pt x="21382" y="22892"/>
                      <a:pt x="21282" y="22941"/>
                    </a:cubicBezTo>
                    <a:cubicBezTo>
                      <a:pt x="21183" y="23001"/>
                      <a:pt x="21083" y="23061"/>
                      <a:pt x="20983" y="23112"/>
                    </a:cubicBezTo>
                    <a:cubicBezTo>
                      <a:pt x="20883" y="23171"/>
                      <a:pt x="20783" y="23221"/>
                      <a:pt x="20683" y="23281"/>
                    </a:cubicBezTo>
                    <a:cubicBezTo>
                      <a:pt x="20633" y="23311"/>
                      <a:pt x="20583" y="23341"/>
                      <a:pt x="20523" y="23361"/>
                    </a:cubicBezTo>
                    <a:lnTo>
                      <a:pt x="20593" y="23491"/>
                    </a:lnTo>
                    <a:cubicBezTo>
                      <a:pt x="20653" y="23461"/>
                      <a:pt x="20703" y="23431"/>
                      <a:pt x="20752" y="23401"/>
                    </a:cubicBezTo>
                    <a:cubicBezTo>
                      <a:pt x="20852" y="23351"/>
                      <a:pt x="20952" y="23291"/>
                      <a:pt x="21052" y="23241"/>
                    </a:cubicBezTo>
                    <a:cubicBezTo>
                      <a:pt x="21152" y="23181"/>
                      <a:pt x="21252" y="23132"/>
                      <a:pt x="21352" y="23081"/>
                    </a:cubicBezTo>
                    <a:cubicBezTo>
                      <a:pt x="21462" y="23021"/>
                      <a:pt x="21562" y="22972"/>
                      <a:pt x="21662" y="22912"/>
                    </a:cubicBezTo>
                    <a:cubicBezTo>
                      <a:pt x="21772" y="22852"/>
                      <a:pt x="21872" y="22792"/>
                      <a:pt x="21971" y="22732"/>
                    </a:cubicBezTo>
                    <a:cubicBezTo>
                      <a:pt x="22071" y="22672"/>
                      <a:pt x="22171" y="22612"/>
                      <a:pt x="22282" y="22542"/>
                    </a:cubicBezTo>
                    <a:cubicBezTo>
                      <a:pt x="22382" y="22482"/>
                      <a:pt x="22481" y="22432"/>
                      <a:pt x="22591" y="22372"/>
                    </a:cubicBezTo>
                    <a:lnTo>
                      <a:pt x="22891" y="22192"/>
                    </a:lnTo>
                    <a:cubicBezTo>
                      <a:pt x="22991" y="22122"/>
                      <a:pt x="23091" y="22062"/>
                      <a:pt x="23190" y="22002"/>
                    </a:cubicBezTo>
                    <a:lnTo>
                      <a:pt x="23790" y="21613"/>
                    </a:lnTo>
                    <a:cubicBezTo>
                      <a:pt x="23890" y="21553"/>
                      <a:pt x="23990" y="21493"/>
                      <a:pt x="24080" y="21433"/>
                    </a:cubicBezTo>
                    <a:cubicBezTo>
                      <a:pt x="24180" y="21373"/>
                      <a:pt x="24280" y="21313"/>
                      <a:pt x="24380" y="21243"/>
                    </a:cubicBezTo>
                    <a:cubicBezTo>
                      <a:pt x="24580" y="21123"/>
                      <a:pt x="24769" y="20993"/>
                      <a:pt x="24969" y="20863"/>
                    </a:cubicBezTo>
                    <a:lnTo>
                      <a:pt x="25119" y="20773"/>
                    </a:lnTo>
                    <a:cubicBezTo>
                      <a:pt x="25159" y="20743"/>
                      <a:pt x="25209" y="20703"/>
                      <a:pt x="25259" y="20674"/>
                    </a:cubicBezTo>
                    <a:cubicBezTo>
                      <a:pt x="25299" y="20634"/>
                      <a:pt x="25349" y="20603"/>
                      <a:pt x="25389" y="20574"/>
                    </a:cubicBezTo>
                    <a:cubicBezTo>
                      <a:pt x="25429" y="20543"/>
                      <a:pt x="25479" y="20514"/>
                      <a:pt x="25519" y="20483"/>
                    </a:cubicBezTo>
                    <a:cubicBezTo>
                      <a:pt x="25519" y="20494"/>
                      <a:pt x="25529" y="20494"/>
                      <a:pt x="25539" y="20503"/>
                    </a:cubicBezTo>
                    <a:lnTo>
                      <a:pt x="25539" y="20594"/>
                    </a:lnTo>
                    <a:cubicBezTo>
                      <a:pt x="25539" y="20714"/>
                      <a:pt x="25529" y="20843"/>
                      <a:pt x="25519" y="20963"/>
                    </a:cubicBezTo>
                    <a:cubicBezTo>
                      <a:pt x="25509" y="21213"/>
                      <a:pt x="25499" y="21463"/>
                      <a:pt x="25479" y="21722"/>
                    </a:cubicBezTo>
                    <a:cubicBezTo>
                      <a:pt x="25479" y="21842"/>
                      <a:pt x="25469" y="21972"/>
                      <a:pt x="25459" y="22102"/>
                    </a:cubicBezTo>
                    <a:cubicBezTo>
                      <a:pt x="25449" y="22232"/>
                      <a:pt x="25439" y="22362"/>
                      <a:pt x="25439" y="22492"/>
                    </a:cubicBezTo>
                    <a:cubicBezTo>
                      <a:pt x="25429" y="22612"/>
                      <a:pt x="25409" y="22732"/>
                      <a:pt x="25409" y="22852"/>
                    </a:cubicBezTo>
                    <a:cubicBezTo>
                      <a:pt x="25399" y="22972"/>
                      <a:pt x="25399" y="23101"/>
                      <a:pt x="25399" y="23221"/>
                    </a:cubicBezTo>
                    <a:cubicBezTo>
                      <a:pt x="25399" y="23351"/>
                      <a:pt x="25409" y="23481"/>
                      <a:pt x="25409" y="23601"/>
                    </a:cubicBezTo>
                    <a:cubicBezTo>
                      <a:pt x="25409" y="23731"/>
                      <a:pt x="25409" y="23851"/>
                      <a:pt x="25419" y="23971"/>
                    </a:cubicBezTo>
                    <a:lnTo>
                      <a:pt x="25419" y="24351"/>
                    </a:lnTo>
                    <a:lnTo>
                      <a:pt x="25419" y="24730"/>
                    </a:lnTo>
                    <a:cubicBezTo>
                      <a:pt x="25429" y="24850"/>
                      <a:pt x="25429" y="24980"/>
                      <a:pt x="25429" y="25110"/>
                    </a:cubicBezTo>
                    <a:cubicBezTo>
                      <a:pt x="25429" y="25230"/>
                      <a:pt x="25429" y="25359"/>
                      <a:pt x="25439" y="25490"/>
                    </a:cubicBezTo>
                    <a:cubicBezTo>
                      <a:pt x="25439" y="25609"/>
                      <a:pt x="25439" y="25739"/>
                      <a:pt x="25449" y="25869"/>
                    </a:cubicBezTo>
                    <a:cubicBezTo>
                      <a:pt x="25449" y="25989"/>
                      <a:pt x="25459" y="26119"/>
                      <a:pt x="25469" y="26239"/>
                    </a:cubicBezTo>
                    <a:cubicBezTo>
                      <a:pt x="25479" y="26369"/>
                      <a:pt x="25479" y="26498"/>
                      <a:pt x="25489" y="26629"/>
                    </a:cubicBezTo>
                    <a:cubicBezTo>
                      <a:pt x="25489" y="26758"/>
                      <a:pt x="25499" y="26888"/>
                      <a:pt x="25499" y="27028"/>
                    </a:cubicBezTo>
                    <a:lnTo>
                      <a:pt x="25499" y="27218"/>
                    </a:lnTo>
                    <a:lnTo>
                      <a:pt x="25499" y="27398"/>
                    </a:lnTo>
                    <a:cubicBezTo>
                      <a:pt x="25509" y="27518"/>
                      <a:pt x="25509" y="27648"/>
                      <a:pt x="25519" y="27768"/>
                    </a:cubicBezTo>
                    <a:lnTo>
                      <a:pt x="25519" y="28137"/>
                    </a:lnTo>
                    <a:cubicBezTo>
                      <a:pt x="25519" y="28197"/>
                      <a:pt x="25509" y="28267"/>
                      <a:pt x="25509" y="28327"/>
                    </a:cubicBezTo>
                    <a:lnTo>
                      <a:pt x="25509" y="28507"/>
                    </a:lnTo>
                    <a:cubicBezTo>
                      <a:pt x="25509" y="28557"/>
                      <a:pt x="25509" y="28617"/>
                      <a:pt x="25499" y="28667"/>
                    </a:cubicBezTo>
                    <a:cubicBezTo>
                      <a:pt x="25489" y="28737"/>
                      <a:pt x="25489" y="28796"/>
                      <a:pt x="25479" y="28867"/>
                    </a:cubicBezTo>
                    <a:cubicBezTo>
                      <a:pt x="25469" y="28976"/>
                      <a:pt x="25469" y="29096"/>
                      <a:pt x="25459" y="29207"/>
                    </a:cubicBezTo>
                    <a:cubicBezTo>
                      <a:pt x="25459" y="29266"/>
                      <a:pt x="25449" y="29326"/>
                      <a:pt x="25439" y="29386"/>
                    </a:cubicBezTo>
                    <a:lnTo>
                      <a:pt x="25409" y="29626"/>
                    </a:lnTo>
                    <a:cubicBezTo>
                      <a:pt x="25399" y="29676"/>
                      <a:pt x="25389" y="29716"/>
                      <a:pt x="25379" y="29766"/>
                    </a:cubicBezTo>
                    <a:cubicBezTo>
                      <a:pt x="25379" y="29796"/>
                      <a:pt x="25369" y="29816"/>
                      <a:pt x="25369" y="29846"/>
                    </a:cubicBezTo>
                    <a:cubicBezTo>
                      <a:pt x="25359" y="29866"/>
                      <a:pt x="25359" y="29886"/>
                      <a:pt x="25359" y="29916"/>
                    </a:cubicBezTo>
                    <a:lnTo>
                      <a:pt x="25359" y="29955"/>
                    </a:lnTo>
                    <a:cubicBezTo>
                      <a:pt x="25359" y="29966"/>
                      <a:pt x="25359" y="29986"/>
                      <a:pt x="25369" y="30006"/>
                    </a:cubicBezTo>
                    <a:cubicBezTo>
                      <a:pt x="25349" y="30015"/>
                      <a:pt x="25339" y="30026"/>
                      <a:pt x="25319" y="30026"/>
                    </a:cubicBezTo>
                    <a:cubicBezTo>
                      <a:pt x="25239" y="30075"/>
                      <a:pt x="25149" y="30115"/>
                      <a:pt x="25069" y="30166"/>
                    </a:cubicBezTo>
                    <a:cubicBezTo>
                      <a:pt x="25029" y="30195"/>
                      <a:pt x="24989" y="30215"/>
                      <a:pt x="24949" y="30246"/>
                    </a:cubicBezTo>
                    <a:cubicBezTo>
                      <a:pt x="24899" y="30275"/>
                      <a:pt x="24849" y="30295"/>
                      <a:pt x="24809" y="30315"/>
                    </a:cubicBezTo>
                    <a:cubicBezTo>
                      <a:pt x="24720" y="30366"/>
                      <a:pt x="24629" y="30415"/>
                      <a:pt x="24540" y="30475"/>
                    </a:cubicBezTo>
                    <a:cubicBezTo>
                      <a:pt x="24449" y="30525"/>
                      <a:pt x="24369" y="30585"/>
                      <a:pt x="24280" y="30635"/>
                    </a:cubicBezTo>
                    <a:cubicBezTo>
                      <a:pt x="24180" y="30685"/>
                      <a:pt x="24090" y="30735"/>
                      <a:pt x="23990" y="30795"/>
                    </a:cubicBezTo>
                    <a:cubicBezTo>
                      <a:pt x="23900" y="30845"/>
                      <a:pt x="23820" y="30905"/>
                      <a:pt x="23720" y="30955"/>
                    </a:cubicBezTo>
                    <a:cubicBezTo>
                      <a:pt x="23680" y="30985"/>
                      <a:pt x="23640" y="31005"/>
                      <a:pt x="23601" y="31025"/>
                    </a:cubicBezTo>
                    <a:cubicBezTo>
                      <a:pt x="23550" y="31055"/>
                      <a:pt x="23501" y="31095"/>
                      <a:pt x="23461" y="31125"/>
                    </a:cubicBezTo>
                    <a:cubicBezTo>
                      <a:pt x="23421" y="31155"/>
                      <a:pt x="23381" y="31194"/>
                      <a:pt x="23350" y="31225"/>
                    </a:cubicBezTo>
                    <a:lnTo>
                      <a:pt x="23241" y="31334"/>
                    </a:lnTo>
                    <a:cubicBezTo>
                      <a:pt x="23161" y="31434"/>
                      <a:pt x="23101" y="31545"/>
                      <a:pt x="23081" y="31664"/>
                    </a:cubicBezTo>
                    <a:cubicBezTo>
                      <a:pt x="23071" y="31724"/>
                      <a:pt x="23071" y="31784"/>
                      <a:pt x="23071" y="31834"/>
                    </a:cubicBezTo>
                    <a:cubicBezTo>
                      <a:pt x="23071" y="31884"/>
                      <a:pt x="23071" y="31934"/>
                      <a:pt x="23081" y="31994"/>
                    </a:cubicBezTo>
                    <a:lnTo>
                      <a:pt x="23111" y="32264"/>
                    </a:lnTo>
                    <a:cubicBezTo>
                      <a:pt x="23131" y="32453"/>
                      <a:pt x="23141" y="32644"/>
                      <a:pt x="23161" y="32833"/>
                    </a:cubicBezTo>
                    <a:cubicBezTo>
                      <a:pt x="23170" y="32923"/>
                      <a:pt x="23190" y="33013"/>
                      <a:pt x="23201" y="33103"/>
                    </a:cubicBezTo>
                    <a:lnTo>
                      <a:pt x="23201" y="33233"/>
                    </a:lnTo>
                    <a:cubicBezTo>
                      <a:pt x="23210" y="33313"/>
                      <a:pt x="23221" y="33383"/>
                      <a:pt x="23261" y="33443"/>
                    </a:cubicBezTo>
                    <a:cubicBezTo>
                      <a:pt x="23301" y="33513"/>
                      <a:pt x="23370" y="33553"/>
                      <a:pt x="23441" y="33603"/>
                    </a:cubicBezTo>
                    <a:cubicBezTo>
                      <a:pt x="23501" y="33643"/>
                      <a:pt x="23550" y="33692"/>
                      <a:pt x="23621" y="33723"/>
                    </a:cubicBezTo>
                    <a:cubicBezTo>
                      <a:pt x="23621" y="33823"/>
                      <a:pt x="23630" y="33912"/>
                      <a:pt x="23640" y="34003"/>
                    </a:cubicBezTo>
                    <a:lnTo>
                      <a:pt x="23640" y="34312"/>
                    </a:lnTo>
                    <a:cubicBezTo>
                      <a:pt x="23650" y="34512"/>
                      <a:pt x="23650" y="34702"/>
                      <a:pt x="23650" y="34891"/>
                    </a:cubicBezTo>
                    <a:cubicBezTo>
                      <a:pt x="23640" y="35002"/>
                      <a:pt x="23640" y="35102"/>
                      <a:pt x="23640" y="35202"/>
                    </a:cubicBezTo>
                    <a:cubicBezTo>
                      <a:pt x="23650" y="35291"/>
                      <a:pt x="23650" y="35391"/>
                      <a:pt x="23650" y="35481"/>
                    </a:cubicBezTo>
                    <a:cubicBezTo>
                      <a:pt x="23630" y="35471"/>
                      <a:pt x="23610" y="35471"/>
                      <a:pt x="23590" y="35471"/>
                    </a:cubicBezTo>
                    <a:cubicBezTo>
                      <a:pt x="23521" y="35471"/>
                      <a:pt x="23461" y="35511"/>
                      <a:pt x="23401" y="35541"/>
                    </a:cubicBezTo>
                    <a:cubicBezTo>
                      <a:pt x="23281" y="35621"/>
                      <a:pt x="23161" y="35701"/>
                      <a:pt x="23031" y="35771"/>
                    </a:cubicBezTo>
                    <a:cubicBezTo>
                      <a:pt x="22971" y="35811"/>
                      <a:pt x="22911" y="35841"/>
                      <a:pt x="22851" y="35881"/>
                    </a:cubicBezTo>
                    <a:cubicBezTo>
                      <a:pt x="22801" y="35911"/>
                      <a:pt x="22741" y="35941"/>
                      <a:pt x="22691" y="35981"/>
                    </a:cubicBezTo>
                    <a:cubicBezTo>
                      <a:pt x="22631" y="36010"/>
                      <a:pt x="22571" y="36050"/>
                      <a:pt x="22511" y="36081"/>
                    </a:cubicBezTo>
                    <a:lnTo>
                      <a:pt x="22331" y="36201"/>
                    </a:lnTo>
                    <a:cubicBezTo>
                      <a:pt x="22211" y="36281"/>
                      <a:pt x="22091" y="36350"/>
                      <a:pt x="21971" y="36430"/>
                    </a:cubicBezTo>
                    <a:cubicBezTo>
                      <a:pt x="21902" y="36470"/>
                      <a:pt x="21842" y="36510"/>
                      <a:pt x="21772" y="36550"/>
                    </a:cubicBezTo>
                    <a:cubicBezTo>
                      <a:pt x="21712" y="36590"/>
                      <a:pt x="21652" y="36620"/>
                      <a:pt x="21602" y="36660"/>
                    </a:cubicBezTo>
                    <a:cubicBezTo>
                      <a:pt x="21532" y="36700"/>
                      <a:pt x="21472" y="36740"/>
                      <a:pt x="21402" y="36780"/>
                    </a:cubicBezTo>
                    <a:cubicBezTo>
                      <a:pt x="21342" y="36820"/>
                      <a:pt x="21272" y="36850"/>
                      <a:pt x="21203" y="36890"/>
                    </a:cubicBezTo>
                    <a:cubicBezTo>
                      <a:pt x="21072" y="36970"/>
                      <a:pt x="20943" y="37060"/>
                      <a:pt x="20812" y="37140"/>
                    </a:cubicBezTo>
                    <a:cubicBezTo>
                      <a:pt x="20693" y="37220"/>
                      <a:pt x="20563" y="37300"/>
                      <a:pt x="20433" y="37369"/>
                    </a:cubicBezTo>
                    <a:cubicBezTo>
                      <a:pt x="20303" y="37449"/>
                      <a:pt x="20183" y="37529"/>
                      <a:pt x="20053" y="37600"/>
                    </a:cubicBezTo>
                    <a:cubicBezTo>
                      <a:pt x="19924" y="37689"/>
                      <a:pt x="19793" y="37769"/>
                      <a:pt x="19653" y="37839"/>
                    </a:cubicBezTo>
                    <a:cubicBezTo>
                      <a:pt x="19584" y="37869"/>
                      <a:pt x="19514" y="37909"/>
                      <a:pt x="19454" y="37939"/>
                    </a:cubicBezTo>
                    <a:cubicBezTo>
                      <a:pt x="19384" y="37979"/>
                      <a:pt x="19314" y="38009"/>
                      <a:pt x="19254" y="38049"/>
                    </a:cubicBezTo>
                    <a:cubicBezTo>
                      <a:pt x="19114" y="38119"/>
                      <a:pt x="18994" y="38199"/>
                      <a:pt x="18854" y="38269"/>
                    </a:cubicBezTo>
                    <a:cubicBezTo>
                      <a:pt x="18714" y="38329"/>
                      <a:pt x="18574" y="38389"/>
                      <a:pt x="18445" y="38459"/>
                    </a:cubicBezTo>
                    <a:cubicBezTo>
                      <a:pt x="18305" y="38528"/>
                      <a:pt x="18175" y="38599"/>
                      <a:pt x="18035" y="38659"/>
                    </a:cubicBezTo>
                    <a:cubicBezTo>
                      <a:pt x="17905" y="38708"/>
                      <a:pt x="17775" y="38759"/>
                      <a:pt x="17635" y="38808"/>
                    </a:cubicBezTo>
                    <a:lnTo>
                      <a:pt x="17635" y="38768"/>
                    </a:lnTo>
                    <a:lnTo>
                      <a:pt x="17635" y="38668"/>
                    </a:lnTo>
                    <a:cubicBezTo>
                      <a:pt x="17635" y="38608"/>
                      <a:pt x="17635" y="38539"/>
                      <a:pt x="17645" y="38468"/>
                    </a:cubicBezTo>
                    <a:lnTo>
                      <a:pt x="17645" y="38269"/>
                    </a:lnTo>
                    <a:cubicBezTo>
                      <a:pt x="17655" y="38209"/>
                      <a:pt x="17655" y="38139"/>
                      <a:pt x="17665" y="38079"/>
                    </a:cubicBezTo>
                    <a:cubicBezTo>
                      <a:pt x="17675" y="37939"/>
                      <a:pt x="17685" y="37799"/>
                      <a:pt x="17685" y="37660"/>
                    </a:cubicBezTo>
                    <a:cubicBezTo>
                      <a:pt x="17695" y="37529"/>
                      <a:pt x="17695" y="37389"/>
                      <a:pt x="17695" y="37260"/>
                    </a:cubicBezTo>
                    <a:cubicBezTo>
                      <a:pt x="17685" y="37120"/>
                      <a:pt x="17685" y="36990"/>
                      <a:pt x="17675" y="36850"/>
                    </a:cubicBezTo>
                    <a:lnTo>
                      <a:pt x="17675" y="36421"/>
                    </a:lnTo>
                    <a:lnTo>
                      <a:pt x="17675" y="35581"/>
                    </a:lnTo>
                    <a:lnTo>
                      <a:pt x="17675" y="34732"/>
                    </a:lnTo>
                    <a:cubicBezTo>
                      <a:pt x="17675" y="34582"/>
                      <a:pt x="17685" y="34432"/>
                      <a:pt x="17685" y="34292"/>
                    </a:cubicBezTo>
                    <a:cubicBezTo>
                      <a:pt x="17685" y="34142"/>
                      <a:pt x="17695" y="34003"/>
                      <a:pt x="17705" y="33863"/>
                    </a:cubicBezTo>
                    <a:cubicBezTo>
                      <a:pt x="17715" y="33712"/>
                      <a:pt x="17735" y="33573"/>
                      <a:pt x="17745" y="33423"/>
                    </a:cubicBezTo>
                    <a:cubicBezTo>
                      <a:pt x="17765" y="33283"/>
                      <a:pt x="17775" y="33143"/>
                      <a:pt x="17775" y="33003"/>
                    </a:cubicBezTo>
                    <a:cubicBezTo>
                      <a:pt x="17785" y="32724"/>
                      <a:pt x="17805" y="32444"/>
                      <a:pt x="17785" y="32164"/>
                    </a:cubicBezTo>
                    <a:cubicBezTo>
                      <a:pt x="17785" y="32054"/>
                      <a:pt x="17775" y="31934"/>
                      <a:pt x="17765" y="31824"/>
                    </a:cubicBezTo>
                    <a:cubicBezTo>
                      <a:pt x="17765" y="31714"/>
                      <a:pt x="17765" y="31605"/>
                      <a:pt x="17755" y="31494"/>
                    </a:cubicBezTo>
                    <a:cubicBezTo>
                      <a:pt x="17755" y="31445"/>
                      <a:pt x="17745" y="31385"/>
                      <a:pt x="17745" y="31325"/>
                    </a:cubicBezTo>
                    <a:cubicBezTo>
                      <a:pt x="17745" y="31265"/>
                      <a:pt x="17735" y="31205"/>
                      <a:pt x="17735" y="31145"/>
                    </a:cubicBezTo>
                    <a:cubicBezTo>
                      <a:pt x="17725" y="31085"/>
                      <a:pt x="17725" y="31035"/>
                      <a:pt x="17715" y="30975"/>
                    </a:cubicBezTo>
                    <a:cubicBezTo>
                      <a:pt x="17705" y="30915"/>
                      <a:pt x="17695" y="30845"/>
                      <a:pt x="17685" y="30785"/>
                    </a:cubicBezTo>
                    <a:cubicBezTo>
                      <a:pt x="17675" y="30655"/>
                      <a:pt x="17665" y="30515"/>
                      <a:pt x="17655" y="30386"/>
                    </a:cubicBezTo>
                    <a:cubicBezTo>
                      <a:pt x="17655" y="30235"/>
                      <a:pt x="17645" y="30095"/>
                      <a:pt x="17635" y="29955"/>
                    </a:cubicBezTo>
                    <a:cubicBezTo>
                      <a:pt x="17625" y="29666"/>
                      <a:pt x="17635" y="29376"/>
                      <a:pt x="17625" y="29087"/>
                    </a:cubicBezTo>
                    <a:cubicBezTo>
                      <a:pt x="17625" y="28936"/>
                      <a:pt x="17615" y="28796"/>
                      <a:pt x="17605" y="28647"/>
                    </a:cubicBezTo>
                    <a:cubicBezTo>
                      <a:pt x="17605" y="28497"/>
                      <a:pt x="17585" y="28347"/>
                      <a:pt x="17575" y="28197"/>
                    </a:cubicBezTo>
                    <a:lnTo>
                      <a:pt x="17546" y="27748"/>
                    </a:lnTo>
                    <a:cubicBezTo>
                      <a:pt x="17535" y="27617"/>
                      <a:pt x="17526" y="27478"/>
                      <a:pt x="17515" y="27338"/>
                    </a:cubicBezTo>
                    <a:cubicBezTo>
                      <a:pt x="17495" y="27198"/>
                      <a:pt x="17475" y="27048"/>
                      <a:pt x="17466" y="26908"/>
                    </a:cubicBezTo>
                    <a:cubicBezTo>
                      <a:pt x="17455" y="26758"/>
                      <a:pt x="17446" y="26598"/>
                      <a:pt x="17446" y="26449"/>
                    </a:cubicBezTo>
                    <a:cubicBezTo>
                      <a:pt x="17435" y="26299"/>
                      <a:pt x="17426" y="26149"/>
                      <a:pt x="17415" y="26009"/>
                    </a:cubicBezTo>
                    <a:cubicBezTo>
                      <a:pt x="17406" y="25869"/>
                      <a:pt x="17395" y="25729"/>
                      <a:pt x="17395" y="25599"/>
                    </a:cubicBezTo>
                    <a:lnTo>
                      <a:pt x="17395" y="25330"/>
                    </a:lnTo>
                    <a:cubicBezTo>
                      <a:pt x="17395" y="25279"/>
                      <a:pt x="17395" y="25230"/>
                      <a:pt x="17386" y="25179"/>
                    </a:cubicBezTo>
                    <a:lnTo>
                      <a:pt x="17266" y="25190"/>
                    </a:lnTo>
                    <a:cubicBezTo>
                      <a:pt x="17266" y="25290"/>
                      <a:pt x="17275" y="25390"/>
                      <a:pt x="17275" y="25490"/>
                    </a:cubicBezTo>
                    <a:cubicBezTo>
                      <a:pt x="17275" y="25590"/>
                      <a:pt x="17266" y="25689"/>
                      <a:pt x="17266" y="25789"/>
                    </a:cubicBezTo>
                    <a:lnTo>
                      <a:pt x="17255" y="25789"/>
                    </a:lnTo>
                    <a:cubicBezTo>
                      <a:pt x="17246" y="25799"/>
                      <a:pt x="17226" y="25799"/>
                      <a:pt x="17215" y="25809"/>
                    </a:cubicBezTo>
                    <a:cubicBezTo>
                      <a:pt x="17206" y="25809"/>
                      <a:pt x="17206" y="25809"/>
                      <a:pt x="17195" y="25819"/>
                    </a:cubicBezTo>
                    <a:cubicBezTo>
                      <a:pt x="17166" y="25829"/>
                      <a:pt x="17135" y="25829"/>
                      <a:pt x="17096" y="25839"/>
                    </a:cubicBezTo>
                    <a:cubicBezTo>
                      <a:pt x="17066" y="25849"/>
                      <a:pt x="17026" y="25859"/>
                      <a:pt x="16996" y="25859"/>
                    </a:cubicBezTo>
                    <a:cubicBezTo>
                      <a:pt x="16896" y="25869"/>
                      <a:pt x="16796" y="25869"/>
                      <a:pt x="16706" y="25869"/>
                    </a:cubicBezTo>
                    <a:cubicBezTo>
                      <a:pt x="16656" y="25859"/>
                      <a:pt x="16596" y="25859"/>
                      <a:pt x="16546" y="25859"/>
                    </a:cubicBezTo>
                    <a:cubicBezTo>
                      <a:pt x="16506" y="25859"/>
                      <a:pt x="16456" y="25859"/>
                      <a:pt x="16406" y="25849"/>
                    </a:cubicBezTo>
                    <a:cubicBezTo>
                      <a:pt x="16347" y="25839"/>
                      <a:pt x="16276" y="25819"/>
                      <a:pt x="16207" y="25809"/>
                    </a:cubicBezTo>
                    <a:cubicBezTo>
                      <a:pt x="16136" y="25789"/>
                      <a:pt x="16067" y="25779"/>
                      <a:pt x="15996" y="25759"/>
                    </a:cubicBezTo>
                    <a:cubicBezTo>
                      <a:pt x="15927" y="25739"/>
                      <a:pt x="15857" y="25709"/>
                      <a:pt x="15787" y="25689"/>
                    </a:cubicBezTo>
                    <a:cubicBezTo>
                      <a:pt x="15727" y="25669"/>
                      <a:pt x="15667" y="25649"/>
                      <a:pt x="15597" y="25619"/>
                    </a:cubicBezTo>
                    <a:cubicBezTo>
                      <a:pt x="15537" y="25590"/>
                      <a:pt x="15487" y="25570"/>
                      <a:pt x="15427" y="25550"/>
                    </a:cubicBezTo>
                    <a:cubicBezTo>
                      <a:pt x="15377" y="25530"/>
                      <a:pt x="15327" y="25510"/>
                      <a:pt x="15267" y="25490"/>
                    </a:cubicBezTo>
                    <a:lnTo>
                      <a:pt x="15148" y="25430"/>
                    </a:lnTo>
                    <a:cubicBezTo>
                      <a:pt x="15108" y="25399"/>
                      <a:pt x="15057" y="25370"/>
                      <a:pt x="15008" y="25350"/>
                    </a:cubicBezTo>
                    <a:cubicBezTo>
                      <a:pt x="14968" y="25319"/>
                      <a:pt x="14917" y="25299"/>
                      <a:pt x="14877" y="25270"/>
                    </a:cubicBezTo>
                    <a:cubicBezTo>
                      <a:pt x="14837" y="25250"/>
                      <a:pt x="14797" y="25219"/>
                      <a:pt x="14757" y="25190"/>
                    </a:cubicBezTo>
                    <a:cubicBezTo>
                      <a:pt x="14688" y="25139"/>
                      <a:pt x="14638" y="25080"/>
                      <a:pt x="14578" y="25020"/>
                    </a:cubicBezTo>
                    <a:cubicBezTo>
                      <a:pt x="14548" y="25000"/>
                      <a:pt x="14518" y="24970"/>
                      <a:pt x="14488" y="24940"/>
                    </a:cubicBezTo>
                    <a:cubicBezTo>
                      <a:pt x="14458" y="24910"/>
                      <a:pt x="14438" y="24880"/>
                      <a:pt x="14408" y="24850"/>
                    </a:cubicBezTo>
                    <a:lnTo>
                      <a:pt x="14258" y="24610"/>
                    </a:lnTo>
                    <a:lnTo>
                      <a:pt x="14198" y="24520"/>
                    </a:lnTo>
                    <a:cubicBezTo>
                      <a:pt x="14198" y="24460"/>
                      <a:pt x="14198" y="24410"/>
                      <a:pt x="14208" y="24351"/>
                    </a:cubicBezTo>
                    <a:cubicBezTo>
                      <a:pt x="14208" y="24200"/>
                      <a:pt x="14218" y="24060"/>
                      <a:pt x="14238" y="23920"/>
                    </a:cubicBezTo>
                    <a:cubicBezTo>
                      <a:pt x="14248" y="23841"/>
                      <a:pt x="14268" y="23761"/>
                      <a:pt x="14298" y="23671"/>
                    </a:cubicBezTo>
                    <a:cubicBezTo>
                      <a:pt x="14308" y="23631"/>
                      <a:pt x="14328" y="23581"/>
                      <a:pt x="14338" y="23531"/>
                    </a:cubicBezTo>
                    <a:cubicBezTo>
                      <a:pt x="14348" y="23501"/>
                      <a:pt x="14358" y="23471"/>
                      <a:pt x="14378" y="23431"/>
                    </a:cubicBezTo>
                    <a:cubicBezTo>
                      <a:pt x="14398" y="23391"/>
                      <a:pt x="14418" y="23361"/>
                      <a:pt x="14438" y="23321"/>
                    </a:cubicBezTo>
                    <a:lnTo>
                      <a:pt x="14448" y="23311"/>
                    </a:lnTo>
                    <a:cubicBezTo>
                      <a:pt x="14448" y="23301"/>
                      <a:pt x="14458" y="23301"/>
                      <a:pt x="14458" y="23291"/>
                    </a:cubicBezTo>
                    <a:cubicBezTo>
                      <a:pt x="14468" y="23291"/>
                      <a:pt x="14468" y="23281"/>
                      <a:pt x="14468" y="23281"/>
                    </a:cubicBezTo>
                    <a:cubicBezTo>
                      <a:pt x="14478" y="23271"/>
                      <a:pt x="14488" y="23251"/>
                      <a:pt x="14498" y="23241"/>
                    </a:cubicBezTo>
                    <a:cubicBezTo>
                      <a:pt x="14548" y="23191"/>
                      <a:pt x="14588" y="23141"/>
                      <a:pt x="14638" y="23101"/>
                    </a:cubicBezTo>
                    <a:cubicBezTo>
                      <a:pt x="14708" y="23041"/>
                      <a:pt x="14788" y="23001"/>
                      <a:pt x="14868" y="22952"/>
                    </a:cubicBezTo>
                    <a:cubicBezTo>
                      <a:pt x="14948" y="22892"/>
                      <a:pt x="15037" y="22841"/>
                      <a:pt x="15128" y="22801"/>
                    </a:cubicBezTo>
                    <a:cubicBezTo>
                      <a:pt x="15167" y="22772"/>
                      <a:pt x="15207" y="22752"/>
                      <a:pt x="15247" y="22732"/>
                    </a:cubicBezTo>
                    <a:cubicBezTo>
                      <a:pt x="15287" y="22712"/>
                      <a:pt x="15327" y="22682"/>
                      <a:pt x="15377" y="22662"/>
                    </a:cubicBezTo>
                    <a:cubicBezTo>
                      <a:pt x="15457" y="22612"/>
                      <a:pt x="15527" y="22562"/>
                      <a:pt x="15617" y="22512"/>
                    </a:cubicBezTo>
                    <a:cubicBezTo>
                      <a:pt x="15697" y="22462"/>
                      <a:pt x="15787" y="22422"/>
                      <a:pt x="15867" y="22362"/>
                    </a:cubicBezTo>
                    <a:cubicBezTo>
                      <a:pt x="15947" y="22322"/>
                      <a:pt x="16016" y="22262"/>
                      <a:pt x="16096" y="22212"/>
                    </a:cubicBezTo>
                    <a:cubicBezTo>
                      <a:pt x="16267" y="22102"/>
                      <a:pt x="16436" y="22002"/>
                      <a:pt x="16606" y="21893"/>
                    </a:cubicBezTo>
                    <a:cubicBezTo>
                      <a:pt x="16626" y="21893"/>
                      <a:pt x="16636" y="21882"/>
                      <a:pt x="16646" y="21873"/>
                    </a:cubicBezTo>
                    <a:cubicBezTo>
                      <a:pt x="16666" y="21853"/>
                      <a:pt x="16686" y="21842"/>
                      <a:pt x="16706" y="21833"/>
                    </a:cubicBezTo>
                    <a:cubicBezTo>
                      <a:pt x="16756" y="21802"/>
                      <a:pt x="16806" y="21773"/>
                      <a:pt x="16846" y="21742"/>
                    </a:cubicBezTo>
                    <a:cubicBezTo>
                      <a:pt x="16856" y="21742"/>
                      <a:pt x="16866" y="21733"/>
                      <a:pt x="16866" y="21733"/>
                    </a:cubicBezTo>
                    <a:cubicBezTo>
                      <a:pt x="16896" y="21722"/>
                      <a:pt x="16916" y="21702"/>
                      <a:pt x="16946" y="21693"/>
                    </a:cubicBezTo>
                    <a:cubicBezTo>
                      <a:pt x="17126" y="21573"/>
                      <a:pt x="17315" y="21453"/>
                      <a:pt x="17506" y="21343"/>
                    </a:cubicBezTo>
                    <a:lnTo>
                      <a:pt x="17555" y="21293"/>
                    </a:lnTo>
                    <a:cubicBezTo>
                      <a:pt x="17566" y="21293"/>
                      <a:pt x="17566" y="21283"/>
                      <a:pt x="17566" y="21283"/>
                    </a:cubicBezTo>
                    <a:lnTo>
                      <a:pt x="17575" y="21283"/>
                    </a:lnTo>
                    <a:cubicBezTo>
                      <a:pt x="17595" y="21253"/>
                      <a:pt x="17625" y="21233"/>
                      <a:pt x="17655" y="21203"/>
                    </a:cubicBezTo>
                    <a:cubicBezTo>
                      <a:pt x="17685" y="21193"/>
                      <a:pt x="17725" y="21173"/>
                      <a:pt x="17755" y="21153"/>
                    </a:cubicBezTo>
                    <a:cubicBezTo>
                      <a:pt x="17835" y="21123"/>
                      <a:pt x="17905" y="21083"/>
                      <a:pt x="17985" y="21043"/>
                    </a:cubicBezTo>
                    <a:cubicBezTo>
                      <a:pt x="18055" y="21013"/>
                      <a:pt x="18125" y="20973"/>
                      <a:pt x="18195" y="20933"/>
                    </a:cubicBezTo>
                    <a:lnTo>
                      <a:pt x="18405" y="20813"/>
                    </a:lnTo>
                    <a:cubicBezTo>
                      <a:pt x="18474" y="20773"/>
                      <a:pt x="18545" y="20734"/>
                      <a:pt x="18614" y="20683"/>
                    </a:cubicBezTo>
                    <a:cubicBezTo>
                      <a:pt x="18685" y="20643"/>
                      <a:pt x="18754" y="20594"/>
                      <a:pt x="18824" y="20554"/>
                    </a:cubicBezTo>
                    <a:lnTo>
                      <a:pt x="19034" y="20434"/>
                    </a:lnTo>
                    <a:cubicBezTo>
                      <a:pt x="19164" y="20354"/>
                      <a:pt x="19304" y="20264"/>
                      <a:pt x="19444" y="20174"/>
                    </a:cubicBezTo>
                    <a:cubicBezTo>
                      <a:pt x="19524" y="20134"/>
                      <a:pt x="19593" y="20084"/>
                      <a:pt x="19664" y="20034"/>
                    </a:cubicBezTo>
                    <a:cubicBezTo>
                      <a:pt x="19724" y="19984"/>
                      <a:pt x="19793" y="19934"/>
                      <a:pt x="19864" y="19884"/>
                    </a:cubicBezTo>
                    <a:lnTo>
                      <a:pt x="19873" y="19884"/>
                    </a:lnTo>
                    <a:cubicBezTo>
                      <a:pt x="19893" y="19874"/>
                      <a:pt x="19904" y="19864"/>
                      <a:pt x="19924" y="19844"/>
                    </a:cubicBezTo>
                    <a:cubicBezTo>
                      <a:pt x="19973" y="19814"/>
                      <a:pt x="20023" y="19784"/>
                      <a:pt x="20073" y="19744"/>
                    </a:cubicBezTo>
                    <a:cubicBezTo>
                      <a:pt x="20143" y="19704"/>
                      <a:pt x="20223" y="19654"/>
                      <a:pt x="20293" y="19614"/>
                    </a:cubicBezTo>
                    <a:cubicBezTo>
                      <a:pt x="20363" y="19574"/>
                      <a:pt x="20433" y="19524"/>
                      <a:pt x="20503" y="19464"/>
                    </a:cubicBezTo>
                    <a:cubicBezTo>
                      <a:pt x="20523" y="19455"/>
                      <a:pt x="20543" y="19435"/>
                      <a:pt x="20563" y="19415"/>
                    </a:cubicBezTo>
                    <a:cubicBezTo>
                      <a:pt x="20623" y="19375"/>
                      <a:pt x="20683" y="19344"/>
                      <a:pt x="20732" y="19304"/>
                    </a:cubicBezTo>
                    <a:cubicBezTo>
                      <a:pt x="20872" y="19215"/>
                      <a:pt x="21012" y="19135"/>
                      <a:pt x="21152" y="19045"/>
                    </a:cubicBezTo>
                    <a:cubicBezTo>
                      <a:pt x="21272" y="18965"/>
                      <a:pt x="21402" y="18905"/>
                      <a:pt x="21522" y="18845"/>
                    </a:cubicBezTo>
                    <a:cubicBezTo>
                      <a:pt x="21562" y="18825"/>
                      <a:pt x="21612" y="18805"/>
                      <a:pt x="21652" y="18785"/>
                    </a:cubicBezTo>
                    <a:cubicBezTo>
                      <a:pt x="21712" y="18765"/>
                      <a:pt x="21772" y="18725"/>
                      <a:pt x="21832" y="18695"/>
                    </a:cubicBezTo>
                    <a:cubicBezTo>
                      <a:pt x="21892" y="18665"/>
                      <a:pt x="21951" y="18635"/>
                      <a:pt x="22022" y="18605"/>
                    </a:cubicBezTo>
                    <a:cubicBezTo>
                      <a:pt x="22071" y="18585"/>
                      <a:pt x="22131" y="18555"/>
                      <a:pt x="22191" y="18525"/>
                    </a:cubicBezTo>
                    <a:cubicBezTo>
                      <a:pt x="22271" y="18495"/>
                      <a:pt x="22362" y="18465"/>
                      <a:pt x="22451" y="18445"/>
                    </a:cubicBezTo>
                    <a:cubicBezTo>
                      <a:pt x="22491" y="18445"/>
                      <a:pt x="22521" y="18435"/>
                      <a:pt x="22561" y="18435"/>
                    </a:cubicBezTo>
                    <a:cubicBezTo>
                      <a:pt x="22588" y="18435"/>
                      <a:pt x="22619" y="18431"/>
                      <a:pt x="22651" y="18431"/>
                    </a:cubicBezTo>
                    <a:close/>
                    <a:moveTo>
                      <a:pt x="14478" y="35071"/>
                    </a:moveTo>
                    <a:cubicBezTo>
                      <a:pt x="14508" y="35091"/>
                      <a:pt x="14538" y="35122"/>
                      <a:pt x="14568" y="35142"/>
                    </a:cubicBezTo>
                    <a:cubicBezTo>
                      <a:pt x="14638" y="35191"/>
                      <a:pt x="14708" y="35231"/>
                      <a:pt x="14788" y="35271"/>
                    </a:cubicBezTo>
                    <a:cubicBezTo>
                      <a:pt x="14868" y="35311"/>
                      <a:pt x="14937" y="35341"/>
                      <a:pt x="15017" y="35381"/>
                    </a:cubicBezTo>
                    <a:cubicBezTo>
                      <a:pt x="15057" y="35411"/>
                      <a:pt x="15108" y="35431"/>
                      <a:pt x="15148" y="35451"/>
                    </a:cubicBezTo>
                    <a:cubicBezTo>
                      <a:pt x="15187" y="35471"/>
                      <a:pt x="15227" y="35481"/>
                      <a:pt x="15277" y="35491"/>
                    </a:cubicBezTo>
                    <a:cubicBezTo>
                      <a:pt x="15357" y="35521"/>
                      <a:pt x="15437" y="35541"/>
                      <a:pt x="15517" y="35571"/>
                    </a:cubicBezTo>
                    <a:cubicBezTo>
                      <a:pt x="15607" y="35591"/>
                      <a:pt x="15687" y="35621"/>
                      <a:pt x="15777" y="35631"/>
                    </a:cubicBezTo>
                    <a:cubicBezTo>
                      <a:pt x="15867" y="35651"/>
                      <a:pt x="15956" y="35671"/>
                      <a:pt x="16047" y="35681"/>
                    </a:cubicBezTo>
                    <a:cubicBezTo>
                      <a:pt x="16127" y="35691"/>
                      <a:pt x="16216" y="35691"/>
                      <a:pt x="16296" y="35701"/>
                    </a:cubicBezTo>
                    <a:cubicBezTo>
                      <a:pt x="16386" y="35711"/>
                      <a:pt x="16466" y="35721"/>
                      <a:pt x="16556" y="35731"/>
                    </a:cubicBezTo>
                    <a:cubicBezTo>
                      <a:pt x="16636" y="35741"/>
                      <a:pt x="16716" y="35741"/>
                      <a:pt x="16786" y="35741"/>
                    </a:cubicBezTo>
                    <a:cubicBezTo>
                      <a:pt x="16876" y="35751"/>
                      <a:pt x="16956" y="35751"/>
                      <a:pt x="17046" y="35761"/>
                    </a:cubicBezTo>
                    <a:lnTo>
                      <a:pt x="17155" y="35761"/>
                    </a:lnTo>
                    <a:cubicBezTo>
                      <a:pt x="17206" y="35761"/>
                      <a:pt x="17255" y="35751"/>
                      <a:pt x="17295" y="35741"/>
                    </a:cubicBezTo>
                    <a:cubicBezTo>
                      <a:pt x="17346" y="35731"/>
                      <a:pt x="17386" y="35721"/>
                      <a:pt x="17426" y="35711"/>
                    </a:cubicBezTo>
                    <a:cubicBezTo>
                      <a:pt x="17446" y="35711"/>
                      <a:pt x="17455" y="35701"/>
                      <a:pt x="17475" y="35701"/>
                    </a:cubicBezTo>
                    <a:lnTo>
                      <a:pt x="17475" y="36281"/>
                    </a:lnTo>
                    <a:lnTo>
                      <a:pt x="17446" y="37120"/>
                    </a:lnTo>
                    <a:cubicBezTo>
                      <a:pt x="17446" y="37260"/>
                      <a:pt x="17446" y="37389"/>
                      <a:pt x="17435" y="37529"/>
                    </a:cubicBezTo>
                    <a:cubicBezTo>
                      <a:pt x="17426" y="37660"/>
                      <a:pt x="17415" y="37799"/>
                      <a:pt x="17406" y="37939"/>
                    </a:cubicBezTo>
                    <a:cubicBezTo>
                      <a:pt x="17395" y="38069"/>
                      <a:pt x="17375" y="38199"/>
                      <a:pt x="17375" y="38339"/>
                    </a:cubicBezTo>
                    <a:cubicBezTo>
                      <a:pt x="17366" y="38409"/>
                      <a:pt x="17366" y="38468"/>
                      <a:pt x="17355" y="38539"/>
                    </a:cubicBezTo>
                    <a:cubicBezTo>
                      <a:pt x="17355" y="38599"/>
                      <a:pt x="17346" y="38668"/>
                      <a:pt x="17346" y="38728"/>
                    </a:cubicBezTo>
                    <a:lnTo>
                      <a:pt x="17346" y="38788"/>
                    </a:lnTo>
                    <a:cubicBezTo>
                      <a:pt x="17346" y="38808"/>
                      <a:pt x="17355" y="38828"/>
                      <a:pt x="17355" y="38848"/>
                    </a:cubicBezTo>
                    <a:cubicBezTo>
                      <a:pt x="17355" y="38868"/>
                      <a:pt x="17366" y="38879"/>
                      <a:pt x="17375" y="38888"/>
                    </a:cubicBezTo>
                    <a:cubicBezTo>
                      <a:pt x="17326" y="38908"/>
                      <a:pt x="17275" y="38918"/>
                      <a:pt x="17235" y="38918"/>
                    </a:cubicBezTo>
                    <a:cubicBezTo>
                      <a:pt x="17166" y="38928"/>
                      <a:pt x="17096" y="38938"/>
                      <a:pt x="17026" y="38938"/>
                    </a:cubicBezTo>
                    <a:cubicBezTo>
                      <a:pt x="16936" y="38948"/>
                      <a:pt x="16856" y="38948"/>
                      <a:pt x="16776" y="38948"/>
                    </a:cubicBezTo>
                    <a:cubicBezTo>
                      <a:pt x="16696" y="38938"/>
                      <a:pt x="16626" y="38938"/>
                      <a:pt x="16546" y="38928"/>
                    </a:cubicBezTo>
                    <a:cubicBezTo>
                      <a:pt x="16466" y="38918"/>
                      <a:pt x="16396" y="38918"/>
                      <a:pt x="16316" y="38908"/>
                    </a:cubicBezTo>
                    <a:cubicBezTo>
                      <a:pt x="16236" y="38899"/>
                      <a:pt x="16167" y="38879"/>
                      <a:pt x="16087" y="38859"/>
                    </a:cubicBezTo>
                    <a:cubicBezTo>
                      <a:pt x="16007" y="38839"/>
                      <a:pt x="15927" y="38819"/>
                      <a:pt x="15837" y="38779"/>
                    </a:cubicBezTo>
                    <a:cubicBezTo>
                      <a:pt x="15787" y="38759"/>
                      <a:pt x="15727" y="38728"/>
                      <a:pt x="15677" y="38708"/>
                    </a:cubicBezTo>
                    <a:cubicBezTo>
                      <a:pt x="15607" y="38668"/>
                      <a:pt x="15547" y="38639"/>
                      <a:pt x="15477" y="38599"/>
                    </a:cubicBezTo>
                    <a:cubicBezTo>
                      <a:pt x="15417" y="38559"/>
                      <a:pt x="15347" y="38519"/>
                      <a:pt x="15287" y="38479"/>
                    </a:cubicBezTo>
                    <a:lnTo>
                      <a:pt x="15108" y="38359"/>
                    </a:lnTo>
                    <a:cubicBezTo>
                      <a:pt x="15048" y="38309"/>
                      <a:pt x="14997" y="38259"/>
                      <a:pt x="14948" y="38199"/>
                    </a:cubicBezTo>
                    <a:cubicBezTo>
                      <a:pt x="14897" y="38149"/>
                      <a:pt x="14857" y="38099"/>
                      <a:pt x="14817" y="38049"/>
                    </a:cubicBezTo>
                    <a:cubicBezTo>
                      <a:pt x="14748" y="37959"/>
                      <a:pt x="14688" y="37859"/>
                      <a:pt x="14638" y="37749"/>
                    </a:cubicBezTo>
                    <a:cubicBezTo>
                      <a:pt x="14588" y="37629"/>
                      <a:pt x="14548" y="37509"/>
                      <a:pt x="14528" y="37380"/>
                    </a:cubicBezTo>
                    <a:cubicBezTo>
                      <a:pt x="14528" y="37309"/>
                      <a:pt x="14518" y="37249"/>
                      <a:pt x="14508" y="37180"/>
                    </a:cubicBezTo>
                    <a:cubicBezTo>
                      <a:pt x="14508" y="37130"/>
                      <a:pt x="14508" y="37090"/>
                      <a:pt x="14518" y="37050"/>
                    </a:cubicBezTo>
                    <a:cubicBezTo>
                      <a:pt x="14518" y="36960"/>
                      <a:pt x="14518" y="36860"/>
                      <a:pt x="14528" y="36770"/>
                    </a:cubicBezTo>
                    <a:lnTo>
                      <a:pt x="14528" y="36210"/>
                    </a:lnTo>
                    <a:cubicBezTo>
                      <a:pt x="14528" y="36121"/>
                      <a:pt x="14528" y="36030"/>
                      <a:pt x="14518" y="35931"/>
                    </a:cubicBezTo>
                    <a:cubicBezTo>
                      <a:pt x="14508" y="35841"/>
                      <a:pt x="14508" y="35751"/>
                      <a:pt x="14508" y="35661"/>
                    </a:cubicBezTo>
                    <a:cubicBezTo>
                      <a:pt x="14498" y="35461"/>
                      <a:pt x="14488" y="35262"/>
                      <a:pt x="14478" y="35071"/>
                    </a:cubicBezTo>
                    <a:close/>
                    <a:moveTo>
                      <a:pt x="14058" y="34532"/>
                    </a:moveTo>
                    <a:lnTo>
                      <a:pt x="14058" y="34532"/>
                    </a:lnTo>
                    <a:cubicBezTo>
                      <a:pt x="14048" y="34732"/>
                      <a:pt x="14048" y="34931"/>
                      <a:pt x="14048" y="35131"/>
                    </a:cubicBezTo>
                    <a:cubicBezTo>
                      <a:pt x="14048" y="35222"/>
                      <a:pt x="14048" y="35321"/>
                      <a:pt x="14058" y="35411"/>
                    </a:cubicBezTo>
                    <a:lnTo>
                      <a:pt x="14058" y="35701"/>
                    </a:lnTo>
                    <a:cubicBezTo>
                      <a:pt x="14058" y="35791"/>
                      <a:pt x="14068" y="35881"/>
                      <a:pt x="14068" y="35971"/>
                    </a:cubicBezTo>
                    <a:cubicBezTo>
                      <a:pt x="14078" y="36061"/>
                      <a:pt x="14078" y="36150"/>
                      <a:pt x="14078" y="36241"/>
                    </a:cubicBezTo>
                    <a:lnTo>
                      <a:pt x="14078" y="36780"/>
                    </a:lnTo>
                    <a:cubicBezTo>
                      <a:pt x="14078" y="36870"/>
                      <a:pt x="14088" y="36960"/>
                      <a:pt x="14088" y="37050"/>
                    </a:cubicBezTo>
                    <a:lnTo>
                      <a:pt x="14088" y="37190"/>
                    </a:lnTo>
                    <a:cubicBezTo>
                      <a:pt x="14088" y="37249"/>
                      <a:pt x="14098" y="37309"/>
                      <a:pt x="14108" y="37369"/>
                    </a:cubicBezTo>
                    <a:cubicBezTo>
                      <a:pt x="14118" y="37389"/>
                      <a:pt x="14118" y="37409"/>
                      <a:pt x="14128" y="37429"/>
                    </a:cubicBezTo>
                    <a:cubicBezTo>
                      <a:pt x="14128" y="37449"/>
                      <a:pt x="14138" y="37480"/>
                      <a:pt x="14138" y="37509"/>
                    </a:cubicBezTo>
                    <a:cubicBezTo>
                      <a:pt x="14148" y="37600"/>
                      <a:pt x="14168" y="37680"/>
                      <a:pt x="14188" y="37769"/>
                    </a:cubicBezTo>
                    <a:cubicBezTo>
                      <a:pt x="14198" y="37809"/>
                      <a:pt x="14218" y="37849"/>
                      <a:pt x="14228" y="37899"/>
                    </a:cubicBezTo>
                    <a:cubicBezTo>
                      <a:pt x="14198" y="37919"/>
                      <a:pt x="14168" y="37949"/>
                      <a:pt x="14128" y="37979"/>
                    </a:cubicBezTo>
                    <a:cubicBezTo>
                      <a:pt x="14078" y="38009"/>
                      <a:pt x="14028" y="38039"/>
                      <a:pt x="13978" y="38079"/>
                    </a:cubicBezTo>
                    <a:cubicBezTo>
                      <a:pt x="13918" y="38109"/>
                      <a:pt x="13869" y="38149"/>
                      <a:pt x="13809" y="38189"/>
                    </a:cubicBezTo>
                    <a:cubicBezTo>
                      <a:pt x="13689" y="38279"/>
                      <a:pt x="13569" y="38359"/>
                      <a:pt x="13439" y="38439"/>
                    </a:cubicBezTo>
                    <a:cubicBezTo>
                      <a:pt x="13319" y="38519"/>
                      <a:pt x="13189" y="38599"/>
                      <a:pt x="13059" y="38679"/>
                    </a:cubicBezTo>
                    <a:cubicBezTo>
                      <a:pt x="12929" y="38759"/>
                      <a:pt x="12799" y="38839"/>
                      <a:pt x="12659" y="38908"/>
                    </a:cubicBezTo>
                    <a:cubicBezTo>
                      <a:pt x="12559" y="38968"/>
                      <a:pt x="12450" y="39028"/>
                      <a:pt x="12350" y="39088"/>
                    </a:cubicBezTo>
                    <a:lnTo>
                      <a:pt x="12350" y="39068"/>
                    </a:lnTo>
                    <a:cubicBezTo>
                      <a:pt x="12390" y="38948"/>
                      <a:pt x="12410" y="38819"/>
                      <a:pt x="12439" y="38688"/>
                    </a:cubicBezTo>
                    <a:cubicBezTo>
                      <a:pt x="12459" y="38559"/>
                      <a:pt x="12490" y="38428"/>
                      <a:pt x="12490" y="38289"/>
                    </a:cubicBezTo>
                    <a:lnTo>
                      <a:pt x="12490" y="38089"/>
                    </a:lnTo>
                    <a:cubicBezTo>
                      <a:pt x="12479" y="38019"/>
                      <a:pt x="12479" y="37949"/>
                      <a:pt x="12470" y="37889"/>
                    </a:cubicBezTo>
                    <a:lnTo>
                      <a:pt x="12439" y="37680"/>
                    </a:lnTo>
                    <a:lnTo>
                      <a:pt x="12410" y="37500"/>
                    </a:lnTo>
                    <a:cubicBezTo>
                      <a:pt x="12399" y="37429"/>
                      <a:pt x="12390" y="37360"/>
                      <a:pt x="12370" y="37300"/>
                    </a:cubicBezTo>
                    <a:cubicBezTo>
                      <a:pt x="12359" y="37229"/>
                      <a:pt x="12339" y="37170"/>
                      <a:pt x="12319" y="37100"/>
                    </a:cubicBezTo>
                    <a:lnTo>
                      <a:pt x="12260" y="36920"/>
                    </a:lnTo>
                    <a:cubicBezTo>
                      <a:pt x="12230" y="36850"/>
                      <a:pt x="12200" y="36790"/>
                      <a:pt x="12170" y="36720"/>
                    </a:cubicBezTo>
                    <a:cubicBezTo>
                      <a:pt x="12140" y="36660"/>
                      <a:pt x="12120" y="36600"/>
                      <a:pt x="12090" y="36540"/>
                    </a:cubicBezTo>
                    <a:cubicBezTo>
                      <a:pt x="12060" y="36470"/>
                      <a:pt x="12040" y="36410"/>
                      <a:pt x="12000" y="36350"/>
                    </a:cubicBezTo>
                    <a:cubicBezTo>
                      <a:pt x="11990" y="36321"/>
                      <a:pt x="11970" y="36290"/>
                      <a:pt x="11960" y="36270"/>
                    </a:cubicBezTo>
                    <a:cubicBezTo>
                      <a:pt x="11940" y="36241"/>
                      <a:pt x="11920" y="36210"/>
                      <a:pt x="11910" y="36190"/>
                    </a:cubicBezTo>
                    <a:cubicBezTo>
                      <a:pt x="11870" y="36141"/>
                      <a:pt x="11820" y="36081"/>
                      <a:pt x="11780" y="36030"/>
                    </a:cubicBezTo>
                    <a:lnTo>
                      <a:pt x="11660" y="35881"/>
                    </a:lnTo>
                    <a:lnTo>
                      <a:pt x="11640" y="35861"/>
                    </a:lnTo>
                    <a:cubicBezTo>
                      <a:pt x="11640" y="35851"/>
                      <a:pt x="11640" y="35851"/>
                      <a:pt x="11650" y="35851"/>
                    </a:cubicBezTo>
                    <a:cubicBezTo>
                      <a:pt x="11800" y="35781"/>
                      <a:pt x="11940" y="35711"/>
                      <a:pt x="12090" y="35631"/>
                    </a:cubicBezTo>
                    <a:cubicBezTo>
                      <a:pt x="12240" y="35551"/>
                      <a:pt x="12379" y="35461"/>
                      <a:pt x="12530" y="35371"/>
                    </a:cubicBezTo>
                    <a:cubicBezTo>
                      <a:pt x="12590" y="35331"/>
                      <a:pt x="12659" y="35291"/>
                      <a:pt x="12730" y="35262"/>
                    </a:cubicBezTo>
                    <a:cubicBezTo>
                      <a:pt x="12809" y="35222"/>
                      <a:pt x="12879" y="35182"/>
                      <a:pt x="12959" y="35151"/>
                    </a:cubicBezTo>
                    <a:cubicBezTo>
                      <a:pt x="13029" y="35111"/>
                      <a:pt x="13099" y="35082"/>
                      <a:pt x="13169" y="35042"/>
                    </a:cubicBezTo>
                    <a:cubicBezTo>
                      <a:pt x="13249" y="35002"/>
                      <a:pt x="13319" y="34951"/>
                      <a:pt x="13389" y="34911"/>
                    </a:cubicBezTo>
                    <a:cubicBezTo>
                      <a:pt x="13459" y="34862"/>
                      <a:pt x="13538" y="34811"/>
                      <a:pt x="13618" y="34772"/>
                    </a:cubicBezTo>
                    <a:cubicBezTo>
                      <a:pt x="13649" y="34752"/>
                      <a:pt x="13689" y="34742"/>
                      <a:pt x="13729" y="34722"/>
                    </a:cubicBezTo>
                    <a:cubicBezTo>
                      <a:pt x="13758" y="34702"/>
                      <a:pt x="13798" y="34692"/>
                      <a:pt x="13829" y="34672"/>
                    </a:cubicBezTo>
                    <a:cubicBezTo>
                      <a:pt x="13898" y="34622"/>
                      <a:pt x="13978" y="34582"/>
                      <a:pt x="14058" y="34532"/>
                    </a:cubicBezTo>
                    <a:close/>
                    <a:moveTo>
                      <a:pt x="11550" y="35901"/>
                    </a:moveTo>
                    <a:cubicBezTo>
                      <a:pt x="11570" y="35921"/>
                      <a:pt x="11590" y="35941"/>
                      <a:pt x="11600" y="35971"/>
                    </a:cubicBezTo>
                    <a:cubicBezTo>
                      <a:pt x="11670" y="36061"/>
                      <a:pt x="11740" y="36141"/>
                      <a:pt x="11800" y="36241"/>
                    </a:cubicBezTo>
                    <a:cubicBezTo>
                      <a:pt x="11840" y="36281"/>
                      <a:pt x="11860" y="36330"/>
                      <a:pt x="11890" y="36381"/>
                    </a:cubicBezTo>
                    <a:cubicBezTo>
                      <a:pt x="11920" y="36430"/>
                      <a:pt x="11940" y="36480"/>
                      <a:pt x="11960" y="36530"/>
                    </a:cubicBezTo>
                    <a:cubicBezTo>
                      <a:pt x="12010" y="36660"/>
                      <a:pt x="12070" y="36780"/>
                      <a:pt x="12120" y="36910"/>
                    </a:cubicBezTo>
                    <a:cubicBezTo>
                      <a:pt x="12160" y="37030"/>
                      <a:pt x="12210" y="37150"/>
                      <a:pt x="12240" y="37269"/>
                    </a:cubicBezTo>
                    <a:cubicBezTo>
                      <a:pt x="12250" y="37329"/>
                      <a:pt x="12260" y="37389"/>
                      <a:pt x="12270" y="37440"/>
                    </a:cubicBezTo>
                    <a:cubicBezTo>
                      <a:pt x="12279" y="37489"/>
                      <a:pt x="12279" y="37540"/>
                      <a:pt x="12290" y="37589"/>
                    </a:cubicBezTo>
                    <a:cubicBezTo>
                      <a:pt x="12290" y="37609"/>
                      <a:pt x="12290" y="37620"/>
                      <a:pt x="12299" y="37640"/>
                    </a:cubicBezTo>
                    <a:lnTo>
                      <a:pt x="12299" y="37699"/>
                    </a:lnTo>
                    <a:cubicBezTo>
                      <a:pt x="12310" y="37739"/>
                      <a:pt x="12319" y="37789"/>
                      <a:pt x="12319" y="37829"/>
                    </a:cubicBezTo>
                    <a:cubicBezTo>
                      <a:pt x="12319" y="37839"/>
                      <a:pt x="12319" y="37849"/>
                      <a:pt x="12330" y="37859"/>
                    </a:cubicBezTo>
                    <a:cubicBezTo>
                      <a:pt x="12339" y="37949"/>
                      <a:pt x="12350" y="38049"/>
                      <a:pt x="12350" y="38139"/>
                    </a:cubicBezTo>
                    <a:lnTo>
                      <a:pt x="12350" y="38289"/>
                    </a:lnTo>
                    <a:cubicBezTo>
                      <a:pt x="12350" y="38339"/>
                      <a:pt x="12339" y="38379"/>
                      <a:pt x="12339" y="38419"/>
                    </a:cubicBezTo>
                    <a:cubicBezTo>
                      <a:pt x="12319" y="38548"/>
                      <a:pt x="12290" y="38679"/>
                      <a:pt x="12260" y="38799"/>
                    </a:cubicBezTo>
                    <a:cubicBezTo>
                      <a:pt x="12250" y="38868"/>
                      <a:pt x="12230" y="38928"/>
                      <a:pt x="12220" y="38988"/>
                    </a:cubicBezTo>
                    <a:cubicBezTo>
                      <a:pt x="12210" y="39018"/>
                      <a:pt x="12200" y="39048"/>
                      <a:pt x="12190" y="39088"/>
                    </a:cubicBezTo>
                    <a:cubicBezTo>
                      <a:pt x="12180" y="39118"/>
                      <a:pt x="12170" y="39148"/>
                      <a:pt x="12170" y="39178"/>
                    </a:cubicBezTo>
                    <a:cubicBezTo>
                      <a:pt x="12160" y="39178"/>
                      <a:pt x="12160" y="39188"/>
                      <a:pt x="12160" y="39198"/>
                    </a:cubicBezTo>
                    <a:cubicBezTo>
                      <a:pt x="12070" y="39248"/>
                      <a:pt x="11970" y="39308"/>
                      <a:pt x="11880" y="39368"/>
                    </a:cubicBezTo>
                    <a:cubicBezTo>
                      <a:pt x="11750" y="39438"/>
                      <a:pt x="11610" y="39518"/>
                      <a:pt x="11480" y="39588"/>
                    </a:cubicBezTo>
                    <a:cubicBezTo>
                      <a:pt x="11471" y="39588"/>
                      <a:pt x="11460" y="39598"/>
                      <a:pt x="11451" y="39598"/>
                    </a:cubicBezTo>
                    <a:cubicBezTo>
                      <a:pt x="11460" y="39578"/>
                      <a:pt x="11460" y="39548"/>
                      <a:pt x="11471" y="39528"/>
                    </a:cubicBezTo>
                    <a:cubicBezTo>
                      <a:pt x="11491" y="39458"/>
                      <a:pt x="11511" y="39388"/>
                      <a:pt x="11520" y="39318"/>
                    </a:cubicBezTo>
                    <a:cubicBezTo>
                      <a:pt x="11540" y="39238"/>
                      <a:pt x="11550" y="39168"/>
                      <a:pt x="11560" y="39088"/>
                    </a:cubicBezTo>
                    <a:cubicBezTo>
                      <a:pt x="11580" y="39018"/>
                      <a:pt x="11590" y="38938"/>
                      <a:pt x="11600" y="38868"/>
                    </a:cubicBezTo>
                    <a:cubicBezTo>
                      <a:pt x="11600" y="38799"/>
                      <a:pt x="11610" y="38728"/>
                      <a:pt x="11610" y="38648"/>
                    </a:cubicBezTo>
                    <a:lnTo>
                      <a:pt x="11610" y="38428"/>
                    </a:lnTo>
                    <a:cubicBezTo>
                      <a:pt x="11600" y="38359"/>
                      <a:pt x="11590" y="38279"/>
                      <a:pt x="11580" y="38209"/>
                    </a:cubicBezTo>
                    <a:cubicBezTo>
                      <a:pt x="11570" y="38129"/>
                      <a:pt x="11550" y="38059"/>
                      <a:pt x="11540" y="37989"/>
                    </a:cubicBezTo>
                    <a:cubicBezTo>
                      <a:pt x="11531" y="37949"/>
                      <a:pt x="11531" y="37919"/>
                      <a:pt x="11520" y="37879"/>
                    </a:cubicBezTo>
                    <a:cubicBezTo>
                      <a:pt x="11511" y="37849"/>
                      <a:pt x="11511" y="37809"/>
                      <a:pt x="11500" y="37779"/>
                    </a:cubicBezTo>
                    <a:cubicBezTo>
                      <a:pt x="11471" y="37709"/>
                      <a:pt x="11451" y="37629"/>
                      <a:pt x="11420" y="37560"/>
                    </a:cubicBezTo>
                    <a:cubicBezTo>
                      <a:pt x="11391" y="37489"/>
                      <a:pt x="11351" y="37429"/>
                      <a:pt x="11320" y="37360"/>
                    </a:cubicBezTo>
                    <a:cubicBezTo>
                      <a:pt x="11280" y="37289"/>
                      <a:pt x="11240" y="37229"/>
                      <a:pt x="11200" y="37160"/>
                    </a:cubicBezTo>
                    <a:cubicBezTo>
                      <a:pt x="11131" y="37030"/>
                      <a:pt x="11060" y="36900"/>
                      <a:pt x="10971" y="36780"/>
                    </a:cubicBezTo>
                    <a:cubicBezTo>
                      <a:pt x="10931" y="36720"/>
                      <a:pt x="10881" y="36650"/>
                      <a:pt x="10831" y="36590"/>
                    </a:cubicBezTo>
                    <a:cubicBezTo>
                      <a:pt x="10791" y="36540"/>
                      <a:pt x="10741" y="36480"/>
                      <a:pt x="10701" y="36430"/>
                    </a:cubicBezTo>
                    <a:cubicBezTo>
                      <a:pt x="10681" y="36401"/>
                      <a:pt x="10651" y="36381"/>
                      <a:pt x="10631" y="36350"/>
                    </a:cubicBezTo>
                    <a:lnTo>
                      <a:pt x="10621" y="36350"/>
                    </a:lnTo>
                    <a:cubicBezTo>
                      <a:pt x="10671" y="36330"/>
                      <a:pt x="10711" y="36310"/>
                      <a:pt x="10751" y="36290"/>
                    </a:cubicBezTo>
                    <a:cubicBezTo>
                      <a:pt x="10901" y="36221"/>
                      <a:pt x="11041" y="36141"/>
                      <a:pt x="11191" y="36070"/>
                    </a:cubicBezTo>
                    <a:cubicBezTo>
                      <a:pt x="11311" y="36010"/>
                      <a:pt x="11431" y="35951"/>
                      <a:pt x="11550" y="35901"/>
                    </a:cubicBezTo>
                    <a:close/>
                    <a:moveTo>
                      <a:pt x="23860" y="33872"/>
                    </a:moveTo>
                    <a:cubicBezTo>
                      <a:pt x="23880" y="33883"/>
                      <a:pt x="23910" y="33903"/>
                      <a:pt x="23930" y="33912"/>
                    </a:cubicBezTo>
                    <a:cubicBezTo>
                      <a:pt x="24020" y="33972"/>
                      <a:pt x="24110" y="34032"/>
                      <a:pt x="24200" y="34082"/>
                    </a:cubicBezTo>
                    <a:cubicBezTo>
                      <a:pt x="24250" y="34102"/>
                      <a:pt x="24290" y="34122"/>
                      <a:pt x="24340" y="34142"/>
                    </a:cubicBezTo>
                    <a:cubicBezTo>
                      <a:pt x="24380" y="34172"/>
                      <a:pt x="24429" y="34202"/>
                      <a:pt x="24480" y="34232"/>
                    </a:cubicBezTo>
                    <a:cubicBezTo>
                      <a:pt x="24560" y="34292"/>
                      <a:pt x="24640" y="34352"/>
                      <a:pt x="24729" y="34412"/>
                    </a:cubicBezTo>
                    <a:cubicBezTo>
                      <a:pt x="24820" y="34462"/>
                      <a:pt x="24909" y="34512"/>
                      <a:pt x="24989" y="34562"/>
                    </a:cubicBezTo>
                    <a:cubicBezTo>
                      <a:pt x="25079" y="34612"/>
                      <a:pt x="25159" y="34672"/>
                      <a:pt x="25249" y="34722"/>
                    </a:cubicBezTo>
                    <a:cubicBezTo>
                      <a:pt x="25339" y="34782"/>
                      <a:pt x="25429" y="34831"/>
                      <a:pt x="25529" y="34882"/>
                    </a:cubicBezTo>
                    <a:cubicBezTo>
                      <a:pt x="25619" y="34922"/>
                      <a:pt x="25719" y="34971"/>
                      <a:pt x="25808" y="35022"/>
                    </a:cubicBezTo>
                    <a:cubicBezTo>
                      <a:pt x="25908" y="35071"/>
                      <a:pt x="25999" y="35122"/>
                      <a:pt x="26098" y="35182"/>
                    </a:cubicBezTo>
                    <a:lnTo>
                      <a:pt x="26368" y="35331"/>
                    </a:lnTo>
                    <a:cubicBezTo>
                      <a:pt x="26458" y="35371"/>
                      <a:pt x="26548" y="35431"/>
                      <a:pt x="26628" y="35491"/>
                    </a:cubicBezTo>
                    <a:cubicBezTo>
                      <a:pt x="26708" y="35541"/>
                      <a:pt x="26798" y="35591"/>
                      <a:pt x="26887" y="35641"/>
                    </a:cubicBezTo>
                    <a:cubicBezTo>
                      <a:pt x="26918" y="35661"/>
                      <a:pt x="26958" y="35681"/>
                      <a:pt x="26998" y="35711"/>
                    </a:cubicBezTo>
                    <a:cubicBezTo>
                      <a:pt x="27047" y="35731"/>
                      <a:pt x="27087" y="35761"/>
                      <a:pt x="27127" y="35791"/>
                    </a:cubicBezTo>
                    <a:cubicBezTo>
                      <a:pt x="27207" y="35841"/>
                      <a:pt x="27277" y="35901"/>
                      <a:pt x="27357" y="35951"/>
                    </a:cubicBezTo>
                    <a:cubicBezTo>
                      <a:pt x="27397" y="35981"/>
                      <a:pt x="27437" y="36001"/>
                      <a:pt x="27477" y="36021"/>
                    </a:cubicBezTo>
                    <a:cubicBezTo>
                      <a:pt x="27517" y="36041"/>
                      <a:pt x="27557" y="36070"/>
                      <a:pt x="27597" y="36090"/>
                    </a:cubicBezTo>
                    <a:cubicBezTo>
                      <a:pt x="27677" y="36141"/>
                      <a:pt x="27767" y="36181"/>
                      <a:pt x="27847" y="36230"/>
                    </a:cubicBezTo>
                    <a:cubicBezTo>
                      <a:pt x="27927" y="36281"/>
                      <a:pt x="28006" y="36330"/>
                      <a:pt x="28077" y="36381"/>
                    </a:cubicBezTo>
                    <a:cubicBezTo>
                      <a:pt x="28126" y="36410"/>
                      <a:pt x="28166" y="36430"/>
                      <a:pt x="28217" y="36450"/>
                    </a:cubicBezTo>
                    <a:cubicBezTo>
                      <a:pt x="28257" y="36480"/>
                      <a:pt x="28306" y="36500"/>
                      <a:pt x="28357" y="36520"/>
                    </a:cubicBezTo>
                    <a:cubicBezTo>
                      <a:pt x="28437" y="36560"/>
                      <a:pt x="28526" y="36610"/>
                      <a:pt x="28606" y="36660"/>
                    </a:cubicBezTo>
                    <a:cubicBezTo>
                      <a:pt x="28756" y="36740"/>
                      <a:pt x="28896" y="36820"/>
                      <a:pt x="29026" y="36920"/>
                    </a:cubicBezTo>
                    <a:cubicBezTo>
                      <a:pt x="29056" y="36940"/>
                      <a:pt x="29076" y="36950"/>
                      <a:pt x="29106" y="36970"/>
                    </a:cubicBezTo>
                    <a:lnTo>
                      <a:pt x="29196" y="37000"/>
                    </a:lnTo>
                    <a:cubicBezTo>
                      <a:pt x="29225" y="37010"/>
                      <a:pt x="29256" y="37020"/>
                      <a:pt x="29296" y="37020"/>
                    </a:cubicBezTo>
                    <a:cubicBezTo>
                      <a:pt x="29325" y="37020"/>
                      <a:pt x="29356" y="37020"/>
                      <a:pt x="29396" y="37010"/>
                    </a:cubicBezTo>
                    <a:cubicBezTo>
                      <a:pt x="29436" y="37010"/>
                      <a:pt x="29476" y="37000"/>
                      <a:pt x="29525" y="37000"/>
                    </a:cubicBezTo>
                    <a:cubicBezTo>
                      <a:pt x="29525" y="37120"/>
                      <a:pt x="29536" y="37240"/>
                      <a:pt x="29536" y="37369"/>
                    </a:cubicBezTo>
                    <a:cubicBezTo>
                      <a:pt x="29545" y="37549"/>
                      <a:pt x="29545" y="37729"/>
                      <a:pt x="29545" y="37909"/>
                    </a:cubicBezTo>
                    <a:cubicBezTo>
                      <a:pt x="29556" y="38079"/>
                      <a:pt x="29556" y="38259"/>
                      <a:pt x="29556" y="38428"/>
                    </a:cubicBezTo>
                    <a:lnTo>
                      <a:pt x="29556" y="38688"/>
                    </a:lnTo>
                    <a:cubicBezTo>
                      <a:pt x="29556" y="38779"/>
                      <a:pt x="29545" y="38859"/>
                      <a:pt x="29545" y="38938"/>
                    </a:cubicBezTo>
                    <a:cubicBezTo>
                      <a:pt x="29545" y="39028"/>
                      <a:pt x="29556" y="39108"/>
                      <a:pt x="29556" y="39188"/>
                    </a:cubicBezTo>
                    <a:cubicBezTo>
                      <a:pt x="29556" y="39278"/>
                      <a:pt x="29565" y="39368"/>
                      <a:pt x="29565" y="39458"/>
                    </a:cubicBezTo>
                    <a:lnTo>
                      <a:pt x="29565" y="39707"/>
                    </a:lnTo>
                    <a:cubicBezTo>
                      <a:pt x="29565" y="39798"/>
                      <a:pt x="29576" y="39878"/>
                      <a:pt x="29576" y="39967"/>
                    </a:cubicBezTo>
                    <a:lnTo>
                      <a:pt x="29576" y="40167"/>
                    </a:lnTo>
                    <a:cubicBezTo>
                      <a:pt x="29585" y="40227"/>
                      <a:pt x="29585" y="40287"/>
                      <a:pt x="29596" y="40347"/>
                    </a:cubicBezTo>
                    <a:cubicBezTo>
                      <a:pt x="29605" y="40407"/>
                      <a:pt x="29605" y="40477"/>
                      <a:pt x="29605" y="40537"/>
                    </a:cubicBezTo>
                    <a:cubicBezTo>
                      <a:pt x="29605" y="40567"/>
                      <a:pt x="29616" y="40597"/>
                      <a:pt x="29616" y="40627"/>
                    </a:cubicBezTo>
                    <a:cubicBezTo>
                      <a:pt x="29545" y="40597"/>
                      <a:pt x="29476" y="40557"/>
                      <a:pt x="29405" y="40517"/>
                    </a:cubicBezTo>
                    <a:cubicBezTo>
                      <a:pt x="29245" y="40437"/>
                      <a:pt x="29086" y="40347"/>
                      <a:pt x="28926" y="40267"/>
                    </a:cubicBezTo>
                    <a:cubicBezTo>
                      <a:pt x="28846" y="40227"/>
                      <a:pt x="28766" y="40197"/>
                      <a:pt x="28686" y="40157"/>
                    </a:cubicBezTo>
                    <a:cubicBezTo>
                      <a:pt x="28606" y="40117"/>
                      <a:pt x="28526" y="40078"/>
                      <a:pt x="28446" y="40027"/>
                    </a:cubicBezTo>
                    <a:cubicBezTo>
                      <a:pt x="28366" y="39987"/>
                      <a:pt x="28286" y="39938"/>
                      <a:pt x="28197" y="39898"/>
                    </a:cubicBezTo>
                    <a:cubicBezTo>
                      <a:pt x="28117" y="39858"/>
                      <a:pt x="28026" y="39818"/>
                      <a:pt x="27947" y="39767"/>
                    </a:cubicBezTo>
                    <a:cubicBezTo>
                      <a:pt x="27867" y="39718"/>
                      <a:pt x="27797" y="39678"/>
                      <a:pt x="27707" y="39627"/>
                    </a:cubicBezTo>
                    <a:cubicBezTo>
                      <a:pt x="27627" y="39588"/>
                      <a:pt x="27537" y="39548"/>
                      <a:pt x="27457" y="39508"/>
                    </a:cubicBezTo>
                    <a:cubicBezTo>
                      <a:pt x="27277" y="39418"/>
                      <a:pt x="27107" y="39318"/>
                      <a:pt x="26927" y="39228"/>
                    </a:cubicBezTo>
                    <a:cubicBezTo>
                      <a:pt x="26838" y="39188"/>
                      <a:pt x="26748" y="39158"/>
                      <a:pt x="26668" y="39118"/>
                    </a:cubicBezTo>
                    <a:cubicBezTo>
                      <a:pt x="26578" y="39068"/>
                      <a:pt x="26488" y="39018"/>
                      <a:pt x="26408" y="38968"/>
                    </a:cubicBezTo>
                    <a:cubicBezTo>
                      <a:pt x="26328" y="38918"/>
                      <a:pt x="26238" y="38868"/>
                      <a:pt x="26148" y="38828"/>
                    </a:cubicBezTo>
                    <a:cubicBezTo>
                      <a:pt x="26068" y="38779"/>
                      <a:pt x="25968" y="38748"/>
                      <a:pt x="25879" y="38708"/>
                    </a:cubicBezTo>
                    <a:cubicBezTo>
                      <a:pt x="25719" y="38639"/>
                      <a:pt x="25568" y="38559"/>
                      <a:pt x="25409" y="38479"/>
                    </a:cubicBezTo>
                    <a:cubicBezTo>
                      <a:pt x="25249" y="38409"/>
                      <a:pt x="25089" y="38339"/>
                      <a:pt x="24919" y="38269"/>
                    </a:cubicBezTo>
                    <a:cubicBezTo>
                      <a:pt x="24859" y="38249"/>
                      <a:pt x="24800" y="38219"/>
                      <a:pt x="24740" y="38189"/>
                    </a:cubicBezTo>
                    <a:cubicBezTo>
                      <a:pt x="24669" y="38149"/>
                      <a:pt x="24609" y="38109"/>
                      <a:pt x="24549" y="38059"/>
                    </a:cubicBezTo>
                    <a:cubicBezTo>
                      <a:pt x="24480" y="38019"/>
                      <a:pt x="24420" y="37969"/>
                      <a:pt x="24349" y="37929"/>
                    </a:cubicBezTo>
                    <a:cubicBezTo>
                      <a:pt x="24290" y="37899"/>
                      <a:pt x="24240" y="37859"/>
                      <a:pt x="24190" y="37819"/>
                    </a:cubicBezTo>
                    <a:cubicBezTo>
                      <a:pt x="24150" y="37789"/>
                      <a:pt x="24120" y="37759"/>
                      <a:pt x="24080" y="37729"/>
                    </a:cubicBezTo>
                    <a:cubicBezTo>
                      <a:pt x="24040" y="37699"/>
                      <a:pt x="24000" y="37669"/>
                      <a:pt x="23960" y="37629"/>
                    </a:cubicBezTo>
                    <a:lnTo>
                      <a:pt x="23960" y="37600"/>
                    </a:lnTo>
                    <a:cubicBezTo>
                      <a:pt x="23950" y="37569"/>
                      <a:pt x="23960" y="37540"/>
                      <a:pt x="23960" y="37509"/>
                    </a:cubicBezTo>
                    <a:lnTo>
                      <a:pt x="23960" y="37349"/>
                    </a:lnTo>
                    <a:cubicBezTo>
                      <a:pt x="23960" y="37260"/>
                      <a:pt x="23970" y="37170"/>
                      <a:pt x="23970" y="37080"/>
                    </a:cubicBezTo>
                    <a:cubicBezTo>
                      <a:pt x="23980" y="36890"/>
                      <a:pt x="23980" y="36700"/>
                      <a:pt x="23980" y="36510"/>
                    </a:cubicBezTo>
                    <a:cubicBezTo>
                      <a:pt x="23980" y="36130"/>
                      <a:pt x="23970" y="35751"/>
                      <a:pt x="23940" y="35371"/>
                    </a:cubicBezTo>
                    <a:cubicBezTo>
                      <a:pt x="23920" y="35231"/>
                      <a:pt x="23910" y="35091"/>
                      <a:pt x="23910" y="34951"/>
                    </a:cubicBezTo>
                    <a:cubicBezTo>
                      <a:pt x="23900" y="34822"/>
                      <a:pt x="23900" y="34692"/>
                      <a:pt x="23900" y="34552"/>
                    </a:cubicBezTo>
                    <a:cubicBezTo>
                      <a:pt x="23900" y="34482"/>
                      <a:pt x="23890" y="34412"/>
                      <a:pt x="23890" y="34342"/>
                    </a:cubicBezTo>
                    <a:cubicBezTo>
                      <a:pt x="23890" y="34272"/>
                      <a:pt x="23890" y="34202"/>
                      <a:pt x="23880" y="34132"/>
                    </a:cubicBezTo>
                    <a:cubicBezTo>
                      <a:pt x="23880" y="34062"/>
                      <a:pt x="23870" y="33992"/>
                      <a:pt x="23870" y="33923"/>
                    </a:cubicBezTo>
                    <a:cubicBezTo>
                      <a:pt x="23860" y="33903"/>
                      <a:pt x="23860" y="33892"/>
                      <a:pt x="23860" y="33872"/>
                    </a:cubicBezTo>
                    <a:close/>
                    <a:moveTo>
                      <a:pt x="44144" y="28727"/>
                    </a:moveTo>
                    <a:lnTo>
                      <a:pt x="44144" y="28727"/>
                    </a:lnTo>
                    <a:cubicBezTo>
                      <a:pt x="44133" y="28776"/>
                      <a:pt x="44133" y="28836"/>
                      <a:pt x="44133" y="28887"/>
                    </a:cubicBezTo>
                    <a:cubicBezTo>
                      <a:pt x="44124" y="28967"/>
                      <a:pt x="44124" y="29036"/>
                      <a:pt x="44113" y="29116"/>
                    </a:cubicBezTo>
                    <a:lnTo>
                      <a:pt x="44084" y="29356"/>
                    </a:lnTo>
                    <a:cubicBezTo>
                      <a:pt x="44073" y="29426"/>
                      <a:pt x="44073" y="29506"/>
                      <a:pt x="44073" y="29576"/>
                    </a:cubicBezTo>
                    <a:cubicBezTo>
                      <a:pt x="44064" y="29646"/>
                      <a:pt x="44064" y="29716"/>
                      <a:pt x="44064" y="29786"/>
                    </a:cubicBezTo>
                    <a:lnTo>
                      <a:pt x="44064" y="30006"/>
                    </a:lnTo>
                    <a:cubicBezTo>
                      <a:pt x="44073" y="30086"/>
                      <a:pt x="44073" y="30175"/>
                      <a:pt x="44073" y="30255"/>
                    </a:cubicBezTo>
                    <a:cubicBezTo>
                      <a:pt x="44073" y="30415"/>
                      <a:pt x="44073" y="30585"/>
                      <a:pt x="44064" y="30745"/>
                    </a:cubicBezTo>
                    <a:lnTo>
                      <a:pt x="44064" y="30965"/>
                    </a:lnTo>
                    <a:cubicBezTo>
                      <a:pt x="44064" y="31045"/>
                      <a:pt x="44073" y="31115"/>
                      <a:pt x="44073" y="31194"/>
                    </a:cubicBezTo>
                    <a:cubicBezTo>
                      <a:pt x="44084" y="31345"/>
                      <a:pt x="44084" y="31494"/>
                      <a:pt x="44084" y="31644"/>
                    </a:cubicBezTo>
                    <a:cubicBezTo>
                      <a:pt x="44084" y="31694"/>
                      <a:pt x="44084" y="31744"/>
                      <a:pt x="44073" y="31804"/>
                    </a:cubicBezTo>
                    <a:lnTo>
                      <a:pt x="44073" y="31944"/>
                    </a:lnTo>
                    <a:cubicBezTo>
                      <a:pt x="44064" y="31964"/>
                      <a:pt x="44064" y="31994"/>
                      <a:pt x="44053" y="32014"/>
                    </a:cubicBezTo>
                    <a:cubicBezTo>
                      <a:pt x="44044" y="32024"/>
                      <a:pt x="44044" y="32044"/>
                      <a:pt x="44033" y="32054"/>
                    </a:cubicBezTo>
                    <a:lnTo>
                      <a:pt x="43964" y="32124"/>
                    </a:lnTo>
                    <a:cubicBezTo>
                      <a:pt x="43933" y="32144"/>
                      <a:pt x="43893" y="32164"/>
                      <a:pt x="43864" y="32194"/>
                    </a:cubicBezTo>
                    <a:cubicBezTo>
                      <a:pt x="43804" y="32234"/>
                      <a:pt x="43744" y="32284"/>
                      <a:pt x="43693" y="32334"/>
                    </a:cubicBezTo>
                    <a:lnTo>
                      <a:pt x="43684" y="32334"/>
                    </a:lnTo>
                    <a:cubicBezTo>
                      <a:pt x="43664" y="32344"/>
                      <a:pt x="43644" y="32364"/>
                      <a:pt x="43614" y="32373"/>
                    </a:cubicBezTo>
                    <a:cubicBezTo>
                      <a:pt x="43454" y="32473"/>
                      <a:pt x="43294" y="32564"/>
                      <a:pt x="43134" y="32664"/>
                    </a:cubicBezTo>
                    <a:cubicBezTo>
                      <a:pt x="42964" y="32773"/>
                      <a:pt x="42785" y="32863"/>
                      <a:pt x="42614" y="32983"/>
                    </a:cubicBezTo>
                    <a:cubicBezTo>
                      <a:pt x="42445" y="33093"/>
                      <a:pt x="42265" y="33213"/>
                      <a:pt x="42095" y="33323"/>
                    </a:cubicBezTo>
                    <a:cubicBezTo>
                      <a:pt x="41925" y="33433"/>
                      <a:pt x="41755" y="33553"/>
                      <a:pt x="41586" y="33663"/>
                    </a:cubicBezTo>
                    <a:cubicBezTo>
                      <a:pt x="41406" y="33772"/>
                      <a:pt x="41216" y="33883"/>
                      <a:pt x="41036" y="34003"/>
                    </a:cubicBezTo>
                    <a:cubicBezTo>
                      <a:pt x="40956" y="34052"/>
                      <a:pt x="40866" y="34112"/>
                      <a:pt x="40786" y="34172"/>
                    </a:cubicBezTo>
                    <a:cubicBezTo>
                      <a:pt x="40696" y="34222"/>
                      <a:pt x="40616" y="34282"/>
                      <a:pt x="40536" y="34332"/>
                    </a:cubicBezTo>
                    <a:cubicBezTo>
                      <a:pt x="40356" y="34442"/>
                      <a:pt x="40176" y="34552"/>
                      <a:pt x="40007" y="34662"/>
                    </a:cubicBezTo>
                    <a:cubicBezTo>
                      <a:pt x="39657" y="34891"/>
                      <a:pt x="39317" y="35122"/>
                      <a:pt x="38968" y="35341"/>
                    </a:cubicBezTo>
                    <a:cubicBezTo>
                      <a:pt x="38798" y="35451"/>
                      <a:pt x="38618" y="35561"/>
                      <a:pt x="38438" y="35671"/>
                    </a:cubicBezTo>
                    <a:cubicBezTo>
                      <a:pt x="38348" y="35731"/>
                      <a:pt x="38268" y="35781"/>
                      <a:pt x="38178" y="35831"/>
                    </a:cubicBezTo>
                    <a:cubicBezTo>
                      <a:pt x="38078" y="35891"/>
                      <a:pt x="37978" y="35941"/>
                      <a:pt x="37889" y="35991"/>
                    </a:cubicBezTo>
                    <a:cubicBezTo>
                      <a:pt x="37709" y="36090"/>
                      <a:pt x="37529" y="36201"/>
                      <a:pt x="37359" y="36310"/>
                    </a:cubicBezTo>
                    <a:cubicBezTo>
                      <a:pt x="37269" y="36370"/>
                      <a:pt x="37179" y="36421"/>
                      <a:pt x="37089" y="36480"/>
                    </a:cubicBezTo>
                    <a:lnTo>
                      <a:pt x="36819" y="36630"/>
                    </a:lnTo>
                    <a:cubicBezTo>
                      <a:pt x="36639" y="36730"/>
                      <a:pt x="36459" y="36860"/>
                      <a:pt x="36280" y="36980"/>
                    </a:cubicBezTo>
                    <a:cubicBezTo>
                      <a:pt x="36190" y="37030"/>
                      <a:pt x="36100" y="37080"/>
                      <a:pt x="36020" y="37130"/>
                    </a:cubicBezTo>
                    <a:cubicBezTo>
                      <a:pt x="35930" y="37180"/>
                      <a:pt x="35830" y="37220"/>
                      <a:pt x="35740" y="37269"/>
                    </a:cubicBezTo>
                    <a:cubicBezTo>
                      <a:pt x="35560" y="37360"/>
                      <a:pt x="35380" y="37469"/>
                      <a:pt x="35201" y="37569"/>
                    </a:cubicBezTo>
                    <a:cubicBezTo>
                      <a:pt x="35111" y="37629"/>
                      <a:pt x="35011" y="37680"/>
                      <a:pt x="34921" y="37729"/>
                    </a:cubicBezTo>
                    <a:cubicBezTo>
                      <a:pt x="34831" y="37779"/>
                      <a:pt x="34731" y="37829"/>
                      <a:pt x="34641" y="37879"/>
                    </a:cubicBezTo>
                    <a:lnTo>
                      <a:pt x="34072" y="38209"/>
                    </a:lnTo>
                    <a:cubicBezTo>
                      <a:pt x="33982" y="38259"/>
                      <a:pt x="33892" y="38319"/>
                      <a:pt x="33802" y="38369"/>
                    </a:cubicBezTo>
                    <a:cubicBezTo>
                      <a:pt x="33722" y="38428"/>
                      <a:pt x="33632" y="38468"/>
                      <a:pt x="33552" y="38519"/>
                    </a:cubicBezTo>
                    <a:cubicBezTo>
                      <a:pt x="33362" y="38619"/>
                      <a:pt x="33182" y="38728"/>
                      <a:pt x="33002" y="38828"/>
                    </a:cubicBezTo>
                    <a:cubicBezTo>
                      <a:pt x="32902" y="38888"/>
                      <a:pt x="32813" y="38938"/>
                      <a:pt x="32723" y="38988"/>
                    </a:cubicBezTo>
                    <a:cubicBezTo>
                      <a:pt x="32633" y="39048"/>
                      <a:pt x="32533" y="39098"/>
                      <a:pt x="32443" y="39138"/>
                    </a:cubicBezTo>
                    <a:cubicBezTo>
                      <a:pt x="32253" y="39238"/>
                      <a:pt x="32063" y="39348"/>
                      <a:pt x="31883" y="39458"/>
                    </a:cubicBezTo>
                    <a:cubicBezTo>
                      <a:pt x="31803" y="39508"/>
                      <a:pt x="31714" y="39568"/>
                      <a:pt x="31634" y="39618"/>
                    </a:cubicBezTo>
                    <a:cubicBezTo>
                      <a:pt x="31544" y="39667"/>
                      <a:pt x="31444" y="39707"/>
                      <a:pt x="31354" y="39758"/>
                    </a:cubicBezTo>
                    <a:cubicBezTo>
                      <a:pt x="31214" y="39827"/>
                      <a:pt x="31074" y="39898"/>
                      <a:pt x="30934" y="39978"/>
                    </a:cubicBezTo>
                    <a:cubicBezTo>
                      <a:pt x="30804" y="40058"/>
                      <a:pt x="30684" y="40147"/>
                      <a:pt x="30555" y="40227"/>
                    </a:cubicBezTo>
                    <a:cubicBezTo>
                      <a:pt x="30424" y="40317"/>
                      <a:pt x="30295" y="40397"/>
                      <a:pt x="30155" y="40477"/>
                    </a:cubicBezTo>
                    <a:cubicBezTo>
                      <a:pt x="30045" y="40537"/>
                      <a:pt x="29935" y="40607"/>
                      <a:pt x="29825" y="40667"/>
                    </a:cubicBezTo>
                    <a:cubicBezTo>
                      <a:pt x="29825" y="40647"/>
                      <a:pt x="29825" y="40627"/>
                      <a:pt x="29815" y="40597"/>
                    </a:cubicBezTo>
                    <a:lnTo>
                      <a:pt x="29815" y="40467"/>
                    </a:lnTo>
                    <a:cubicBezTo>
                      <a:pt x="29815" y="40387"/>
                      <a:pt x="29805" y="40307"/>
                      <a:pt x="29795" y="40237"/>
                    </a:cubicBezTo>
                    <a:lnTo>
                      <a:pt x="29795" y="39987"/>
                    </a:lnTo>
                    <a:cubicBezTo>
                      <a:pt x="29795" y="39898"/>
                      <a:pt x="29785" y="39818"/>
                      <a:pt x="29785" y="39727"/>
                    </a:cubicBezTo>
                    <a:cubicBezTo>
                      <a:pt x="29775" y="39558"/>
                      <a:pt x="29775" y="39388"/>
                      <a:pt x="29765" y="39208"/>
                    </a:cubicBezTo>
                    <a:cubicBezTo>
                      <a:pt x="29745" y="39048"/>
                      <a:pt x="29735" y="38879"/>
                      <a:pt x="29725" y="38708"/>
                    </a:cubicBezTo>
                    <a:cubicBezTo>
                      <a:pt x="29725" y="38619"/>
                      <a:pt x="29715" y="38528"/>
                      <a:pt x="29715" y="38439"/>
                    </a:cubicBezTo>
                    <a:cubicBezTo>
                      <a:pt x="29705" y="38359"/>
                      <a:pt x="29695" y="38269"/>
                      <a:pt x="29695" y="38189"/>
                    </a:cubicBezTo>
                    <a:cubicBezTo>
                      <a:pt x="29675" y="38009"/>
                      <a:pt x="29665" y="37829"/>
                      <a:pt x="29656" y="37660"/>
                    </a:cubicBezTo>
                    <a:lnTo>
                      <a:pt x="29656" y="37440"/>
                    </a:lnTo>
                    <a:cubicBezTo>
                      <a:pt x="29656" y="37380"/>
                      <a:pt x="29645" y="37320"/>
                      <a:pt x="29645" y="37249"/>
                    </a:cubicBezTo>
                    <a:cubicBezTo>
                      <a:pt x="29645" y="37160"/>
                      <a:pt x="29636" y="37060"/>
                      <a:pt x="29636" y="36970"/>
                    </a:cubicBezTo>
                    <a:cubicBezTo>
                      <a:pt x="29645" y="36970"/>
                      <a:pt x="29656" y="36960"/>
                      <a:pt x="29656" y="36960"/>
                    </a:cubicBezTo>
                    <a:cubicBezTo>
                      <a:pt x="29675" y="36960"/>
                      <a:pt x="29685" y="36950"/>
                      <a:pt x="29695" y="36940"/>
                    </a:cubicBezTo>
                    <a:cubicBezTo>
                      <a:pt x="29725" y="36930"/>
                      <a:pt x="29745" y="36920"/>
                      <a:pt x="29765" y="36910"/>
                    </a:cubicBezTo>
                    <a:cubicBezTo>
                      <a:pt x="29785" y="36900"/>
                      <a:pt x="29815" y="36890"/>
                      <a:pt x="29835" y="36880"/>
                    </a:cubicBezTo>
                    <a:cubicBezTo>
                      <a:pt x="29885" y="36860"/>
                      <a:pt x="29925" y="36830"/>
                      <a:pt x="29975" y="36800"/>
                    </a:cubicBezTo>
                    <a:cubicBezTo>
                      <a:pt x="30065" y="36740"/>
                      <a:pt x="30165" y="36690"/>
                      <a:pt x="30255" y="36640"/>
                    </a:cubicBezTo>
                    <a:cubicBezTo>
                      <a:pt x="30345" y="36590"/>
                      <a:pt x="30435" y="36530"/>
                      <a:pt x="30535" y="36480"/>
                    </a:cubicBezTo>
                    <a:cubicBezTo>
                      <a:pt x="30635" y="36430"/>
                      <a:pt x="30735" y="36370"/>
                      <a:pt x="30835" y="36310"/>
                    </a:cubicBezTo>
                    <a:cubicBezTo>
                      <a:pt x="30934" y="36250"/>
                      <a:pt x="31024" y="36201"/>
                      <a:pt x="31124" y="36141"/>
                    </a:cubicBezTo>
                    <a:cubicBezTo>
                      <a:pt x="31214" y="36090"/>
                      <a:pt x="31304" y="36050"/>
                      <a:pt x="31394" y="36001"/>
                    </a:cubicBezTo>
                    <a:cubicBezTo>
                      <a:pt x="31584" y="35901"/>
                      <a:pt x="31774" y="35791"/>
                      <a:pt x="31963" y="35691"/>
                    </a:cubicBezTo>
                    <a:cubicBezTo>
                      <a:pt x="32163" y="35581"/>
                      <a:pt x="32373" y="35481"/>
                      <a:pt x="32573" y="35381"/>
                    </a:cubicBezTo>
                    <a:cubicBezTo>
                      <a:pt x="32763" y="35291"/>
                      <a:pt x="32942" y="35202"/>
                      <a:pt x="33133" y="35111"/>
                    </a:cubicBezTo>
                    <a:cubicBezTo>
                      <a:pt x="33322" y="35022"/>
                      <a:pt x="33502" y="34931"/>
                      <a:pt x="33692" y="34842"/>
                    </a:cubicBezTo>
                    <a:cubicBezTo>
                      <a:pt x="33892" y="34752"/>
                      <a:pt x="34081" y="34662"/>
                      <a:pt x="34281" y="34572"/>
                    </a:cubicBezTo>
                    <a:cubicBezTo>
                      <a:pt x="34521" y="34472"/>
                      <a:pt x="34761" y="34382"/>
                      <a:pt x="34991" y="34282"/>
                    </a:cubicBezTo>
                    <a:cubicBezTo>
                      <a:pt x="35111" y="34222"/>
                      <a:pt x="35231" y="34162"/>
                      <a:pt x="35351" y="34112"/>
                    </a:cubicBezTo>
                    <a:lnTo>
                      <a:pt x="35680" y="33963"/>
                    </a:lnTo>
                    <a:cubicBezTo>
                      <a:pt x="35880" y="33883"/>
                      <a:pt x="36090" y="33803"/>
                      <a:pt x="36290" y="33712"/>
                    </a:cubicBezTo>
                    <a:cubicBezTo>
                      <a:pt x="36499" y="33612"/>
                      <a:pt x="36699" y="33513"/>
                      <a:pt x="36910" y="33413"/>
                    </a:cubicBezTo>
                    <a:cubicBezTo>
                      <a:pt x="37009" y="33363"/>
                      <a:pt x="37119" y="33313"/>
                      <a:pt x="37219" y="33263"/>
                    </a:cubicBezTo>
                    <a:lnTo>
                      <a:pt x="37519" y="33113"/>
                    </a:lnTo>
                    <a:cubicBezTo>
                      <a:pt x="37718" y="33013"/>
                      <a:pt x="37898" y="32903"/>
                      <a:pt x="38089" y="32793"/>
                    </a:cubicBezTo>
                    <a:cubicBezTo>
                      <a:pt x="38288" y="32684"/>
                      <a:pt x="38488" y="32573"/>
                      <a:pt x="38678" y="32464"/>
                    </a:cubicBezTo>
                    <a:cubicBezTo>
                      <a:pt x="38778" y="32404"/>
                      <a:pt x="38877" y="32344"/>
                      <a:pt x="38968" y="32294"/>
                    </a:cubicBezTo>
                    <a:cubicBezTo>
                      <a:pt x="39068" y="32234"/>
                      <a:pt x="39168" y="32164"/>
                      <a:pt x="39257" y="32104"/>
                    </a:cubicBezTo>
                    <a:cubicBezTo>
                      <a:pt x="39357" y="32034"/>
                      <a:pt x="39447" y="31964"/>
                      <a:pt x="39547" y="31904"/>
                    </a:cubicBezTo>
                    <a:cubicBezTo>
                      <a:pt x="39637" y="31844"/>
                      <a:pt x="39717" y="31784"/>
                      <a:pt x="39807" y="31724"/>
                    </a:cubicBezTo>
                    <a:cubicBezTo>
                      <a:pt x="39897" y="31664"/>
                      <a:pt x="39997" y="31594"/>
                      <a:pt x="40087" y="31534"/>
                    </a:cubicBezTo>
                    <a:cubicBezTo>
                      <a:pt x="40176" y="31465"/>
                      <a:pt x="40276" y="31394"/>
                      <a:pt x="40367" y="31334"/>
                    </a:cubicBezTo>
                    <a:cubicBezTo>
                      <a:pt x="40546" y="31205"/>
                      <a:pt x="40736" y="31095"/>
                      <a:pt x="40916" y="30975"/>
                    </a:cubicBezTo>
                    <a:cubicBezTo>
                      <a:pt x="41016" y="30915"/>
                      <a:pt x="41106" y="30845"/>
                      <a:pt x="41196" y="30775"/>
                    </a:cubicBezTo>
                    <a:cubicBezTo>
                      <a:pt x="41295" y="30715"/>
                      <a:pt x="41386" y="30645"/>
                      <a:pt x="41475" y="30575"/>
                    </a:cubicBezTo>
                    <a:cubicBezTo>
                      <a:pt x="41566" y="30515"/>
                      <a:pt x="41655" y="30455"/>
                      <a:pt x="41745" y="30386"/>
                    </a:cubicBezTo>
                    <a:cubicBezTo>
                      <a:pt x="41825" y="30326"/>
                      <a:pt x="41915" y="30266"/>
                      <a:pt x="41995" y="30206"/>
                    </a:cubicBezTo>
                    <a:cubicBezTo>
                      <a:pt x="42185" y="30075"/>
                      <a:pt x="42375" y="29936"/>
                      <a:pt x="42565" y="29806"/>
                    </a:cubicBezTo>
                    <a:cubicBezTo>
                      <a:pt x="42745" y="29686"/>
                      <a:pt x="42925" y="29556"/>
                      <a:pt x="43114" y="29426"/>
                    </a:cubicBezTo>
                    <a:cubicBezTo>
                      <a:pt x="43194" y="29366"/>
                      <a:pt x="43284" y="29306"/>
                      <a:pt x="43374" y="29246"/>
                    </a:cubicBezTo>
                    <a:lnTo>
                      <a:pt x="43644" y="29067"/>
                    </a:lnTo>
                    <a:cubicBezTo>
                      <a:pt x="43744" y="29007"/>
                      <a:pt x="43833" y="28936"/>
                      <a:pt x="43933" y="28867"/>
                    </a:cubicBezTo>
                    <a:cubicBezTo>
                      <a:pt x="44004" y="28827"/>
                      <a:pt x="44073" y="28776"/>
                      <a:pt x="44144" y="28727"/>
                    </a:cubicBezTo>
                    <a:close/>
                    <a:moveTo>
                      <a:pt x="23730" y="37649"/>
                    </a:moveTo>
                    <a:cubicBezTo>
                      <a:pt x="23740" y="37689"/>
                      <a:pt x="23760" y="37729"/>
                      <a:pt x="23790" y="37759"/>
                    </a:cubicBezTo>
                    <a:cubicBezTo>
                      <a:pt x="23820" y="37799"/>
                      <a:pt x="23860" y="37829"/>
                      <a:pt x="23900" y="37849"/>
                    </a:cubicBezTo>
                    <a:cubicBezTo>
                      <a:pt x="23990" y="37919"/>
                      <a:pt x="24070" y="37999"/>
                      <a:pt x="24160" y="38059"/>
                    </a:cubicBezTo>
                    <a:cubicBezTo>
                      <a:pt x="24270" y="38119"/>
                      <a:pt x="24369" y="38189"/>
                      <a:pt x="24469" y="38249"/>
                    </a:cubicBezTo>
                    <a:cubicBezTo>
                      <a:pt x="24520" y="38289"/>
                      <a:pt x="24569" y="38319"/>
                      <a:pt x="24620" y="38349"/>
                    </a:cubicBezTo>
                    <a:cubicBezTo>
                      <a:pt x="24669" y="38379"/>
                      <a:pt x="24729" y="38409"/>
                      <a:pt x="24780" y="38439"/>
                    </a:cubicBezTo>
                    <a:cubicBezTo>
                      <a:pt x="24899" y="38488"/>
                      <a:pt x="25019" y="38528"/>
                      <a:pt x="25129" y="38579"/>
                    </a:cubicBezTo>
                    <a:cubicBezTo>
                      <a:pt x="25219" y="38619"/>
                      <a:pt x="25309" y="38659"/>
                      <a:pt x="25389" y="38699"/>
                    </a:cubicBezTo>
                    <a:cubicBezTo>
                      <a:pt x="25479" y="38748"/>
                      <a:pt x="25568" y="38799"/>
                      <a:pt x="25659" y="38839"/>
                    </a:cubicBezTo>
                    <a:cubicBezTo>
                      <a:pt x="25748" y="38879"/>
                      <a:pt x="25848" y="38928"/>
                      <a:pt x="25939" y="38968"/>
                    </a:cubicBezTo>
                    <a:cubicBezTo>
                      <a:pt x="26028" y="39008"/>
                      <a:pt x="26108" y="39048"/>
                      <a:pt x="26198" y="39098"/>
                    </a:cubicBezTo>
                    <a:cubicBezTo>
                      <a:pt x="26278" y="39148"/>
                      <a:pt x="26358" y="39208"/>
                      <a:pt x="26438" y="39268"/>
                    </a:cubicBezTo>
                    <a:cubicBezTo>
                      <a:pt x="26518" y="39318"/>
                      <a:pt x="26608" y="39358"/>
                      <a:pt x="26698" y="39398"/>
                    </a:cubicBezTo>
                    <a:cubicBezTo>
                      <a:pt x="26867" y="39488"/>
                      <a:pt x="27038" y="39588"/>
                      <a:pt x="27207" y="39687"/>
                    </a:cubicBezTo>
                    <a:cubicBezTo>
                      <a:pt x="27287" y="39738"/>
                      <a:pt x="27377" y="39787"/>
                      <a:pt x="27457" y="39827"/>
                    </a:cubicBezTo>
                    <a:lnTo>
                      <a:pt x="27697" y="39978"/>
                    </a:lnTo>
                    <a:cubicBezTo>
                      <a:pt x="27767" y="40038"/>
                      <a:pt x="27847" y="40087"/>
                      <a:pt x="27917" y="40127"/>
                    </a:cubicBezTo>
                    <a:cubicBezTo>
                      <a:pt x="28006" y="40177"/>
                      <a:pt x="28086" y="40217"/>
                      <a:pt x="28166" y="40267"/>
                    </a:cubicBezTo>
                    <a:lnTo>
                      <a:pt x="28406" y="40417"/>
                    </a:lnTo>
                    <a:cubicBezTo>
                      <a:pt x="28486" y="40467"/>
                      <a:pt x="28566" y="40507"/>
                      <a:pt x="28646" y="40547"/>
                    </a:cubicBezTo>
                    <a:cubicBezTo>
                      <a:pt x="28716" y="40577"/>
                      <a:pt x="28786" y="40617"/>
                      <a:pt x="28866" y="40667"/>
                    </a:cubicBezTo>
                    <a:cubicBezTo>
                      <a:pt x="28946" y="40717"/>
                      <a:pt x="29026" y="40767"/>
                      <a:pt x="29116" y="40817"/>
                    </a:cubicBezTo>
                    <a:cubicBezTo>
                      <a:pt x="29225" y="40897"/>
                      <a:pt x="29336" y="40957"/>
                      <a:pt x="29456" y="41026"/>
                    </a:cubicBezTo>
                    <a:cubicBezTo>
                      <a:pt x="29505" y="41057"/>
                      <a:pt x="29556" y="41077"/>
                      <a:pt x="29605" y="41097"/>
                    </a:cubicBezTo>
                    <a:cubicBezTo>
                      <a:pt x="29625" y="41106"/>
                      <a:pt x="29645" y="41106"/>
                      <a:pt x="29665" y="41106"/>
                    </a:cubicBezTo>
                    <a:cubicBezTo>
                      <a:pt x="29645" y="41177"/>
                      <a:pt x="29636" y="41237"/>
                      <a:pt x="29616" y="41306"/>
                    </a:cubicBezTo>
                    <a:cubicBezTo>
                      <a:pt x="29576" y="41297"/>
                      <a:pt x="29545" y="41277"/>
                      <a:pt x="29516" y="41266"/>
                    </a:cubicBezTo>
                    <a:cubicBezTo>
                      <a:pt x="29425" y="41226"/>
                      <a:pt x="29325" y="41186"/>
                      <a:pt x="29236" y="41126"/>
                    </a:cubicBezTo>
                    <a:cubicBezTo>
                      <a:pt x="29185" y="41106"/>
                      <a:pt x="29146" y="41077"/>
                      <a:pt x="29096" y="41046"/>
                    </a:cubicBezTo>
                    <a:cubicBezTo>
                      <a:pt x="29056" y="41026"/>
                      <a:pt x="29016" y="40997"/>
                      <a:pt x="28966" y="40977"/>
                    </a:cubicBezTo>
                    <a:cubicBezTo>
                      <a:pt x="28876" y="40917"/>
                      <a:pt x="28776" y="40866"/>
                      <a:pt x="28686" y="40807"/>
                    </a:cubicBezTo>
                    <a:cubicBezTo>
                      <a:pt x="28636" y="40787"/>
                      <a:pt x="28596" y="40757"/>
                      <a:pt x="28546" y="40737"/>
                    </a:cubicBezTo>
                    <a:cubicBezTo>
                      <a:pt x="28506" y="40707"/>
                      <a:pt x="28456" y="40677"/>
                      <a:pt x="28406" y="40647"/>
                    </a:cubicBezTo>
                    <a:cubicBezTo>
                      <a:pt x="28357" y="40607"/>
                      <a:pt x="28317" y="40577"/>
                      <a:pt x="28266" y="40547"/>
                    </a:cubicBezTo>
                    <a:cubicBezTo>
                      <a:pt x="28217" y="40517"/>
                      <a:pt x="28166" y="40487"/>
                      <a:pt x="28117" y="40467"/>
                    </a:cubicBezTo>
                    <a:cubicBezTo>
                      <a:pt x="28017" y="40407"/>
                      <a:pt x="27917" y="40357"/>
                      <a:pt x="27827" y="40307"/>
                    </a:cubicBezTo>
                    <a:cubicBezTo>
                      <a:pt x="27727" y="40257"/>
                      <a:pt x="27627" y="40207"/>
                      <a:pt x="27527" y="40147"/>
                    </a:cubicBezTo>
                    <a:cubicBezTo>
                      <a:pt x="27437" y="40087"/>
                      <a:pt x="27337" y="40027"/>
                      <a:pt x="27238" y="39978"/>
                    </a:cubicBezTo>
                    <a:cubicBezTo>
                      <a:pt x="27138" y="39927"/>
                      <a:pt x="27038" y="39878"/>
                      <a:pt x="26947" y="39827"/>
                    </a:cubicBezTo>
                    <a:cubicBezTo>
                      <a:pt x="26847" y="39767"/>
                      <a:pt x="26758" y="39707"/>
                      <a:pt x="26658" y="39658"/>
                    </a:cubicBezTo>
                    <a:cubicBezTo>
                      <a:pt x="26608" y="39627"/>
                      <a:pt x="26558" y="39608"/>
                      <a:pt x="26498" y="39578"/>
                    </a:cubicBezTo>
                    <a:cubicBezTo>
                      <a:pt x="26448" y="39548"/>
                      <a:pt x="26408" y="39528"/>
                      <a:pt x="26358" y="39498"/>
                    </a:cubicBezTo>
                    <a:cubicBezTo>
                      <a:pt x="26258" y="39438"/>
                      <a:pt x="26168" y="39368"/>
                      <a:pt x="26078" y="39298"/>
                    </a:cubicBezTo>
                    <a:cubicBezTo>
                      <a:pt x="25988" y="39238"/>
                      <a:pt x="25899" y="39178"/>
                      <a:pt x="25799" y="39118"/>
                    </a:cubicBezTo>
                    <a:cubicBezTo>
                      <a:pt x="25708" y="39058"/>
                      <a:pt x="25619" y="38998"/>
                      <a:pt x="25529" y="38928"/>
                    </a:cubicBezTo>
                    <a:cubicBezTo>
                      <a:pt x="25479" y="38899"/>
                      <a:pt x="25439" y="38859"/>
                      <a:pt x="25389" y="38828"/>
                    </a:cubicBezTo>
                    <a:cubicBezTo>
                      <a:pt x="25359" y="38808"/>
                      <a:pt x="25339" y="38799"/>
                      <a:pt x="25309" y="38779"/>
                    </a:cubicBezTo>
                    <a:cubicBezTo>
                      <a:pt x="25299" y="38768"/>
                      <a:pt x="25289" y="38768"/>
                      <a:pt x="25279" y="38759"/>
                    </a:cubicBezTo>
                    <a:cubicBezTo>
                      <a:pt x="25259" y="38748"/>
                      <a:pt x="25239" y="38739"/>
                      <a:pt x="25219" y="38719"/>
                    </a:cubicBezTo>
                    <a:cubicBezTo>
                      <a:pt x="25199" y="38708"/>
                      <a:pt x="25169" y="38699"/>
                      <a:pt x="25149" y="38688"/>
                    </a:cubicBezTo>
                    <a:lnTo>
                      <a:pt x="25089" y="38659"/>
                    </a:lnTo>
                    <a:lnTo>
                      <a:pt x="24909" y="38568"/>
                    </a:lnTo>
                    <a:lnTo>
                      <a:pt x="24700" y="38448"/>
                    </a:lnTo>
                    <a:cubicBezTo>
                      <a:pt x="24660" y="38428"/>
                      <a:pt x="24629" y="38409"/>
                      <a:pt x="24600" y="38389"/>
                    </a:cubicBezTo>
                    <a:lnTo>
                      <a:pt x="24480" y="38329"/>
                    </a:lnTo>
                    <a:cubicBezTo>
                      <a:pt x="24449" y="38309"/>
                      <a:pt x="24409" y="38299"/>
                      <a:pt x="24380" y="38279"/>
                    </a:cubicBezTo>
                    <a:cubicBezTo>
                      <a:pt x="24330" y="38259"/>
                      <a:pt x="24290" y="38249"/>
                      <a:pt x="24250" y="38229"/>
                    </a:cubicBezTo>
                    <a:cubicBezTo>
                      <a:pt x="24200" y="38209"/>
                      <a:pt x="24160" y="38189"/>
                      <a:pt x="24110" y="38179"/>
                    </a:cubicBezTo>
                    <a:cubicBezTo>
                      <a:pt x="24080" y="38159"/>
                      <a:pt x="24040" y="38149"/>
                      <a:pt x="24000" y="38129"/>
                    </a:cubicBezTo>
                    <a:cubicBezTo>
                      <a:pt x="23950" y="38109"/>
                      <a:pt x="23910" y="38089"/>
                      <a:pt x="23860" y="38069"/>
                    </a:cubicBezTo>
                    <a:cubicBezTo>
                      <a:pt x="23800" y="38039"/>
                      <a:pt x="23750" y="38009"/>
                      <a:pt x="23690" y="37979"/>
                    </a:cubicBezTo>
                    <a:cubicBezTo>
                      <a:pt x="23640" y="37949"/>
                      <a:pt x="23590" y="37929"/>
                      <a:pt x="23541" y="37899"/>
                    </a:cubicBezTo>
                    <a:cubicBezTo>
                      <a:pt x="23490" y="37869"/>
                      <a:pt x="23441" y="37849"/>
                      <a:pt x="23390" y="37819"/>
                    </a:cubicBezTo>
                    <a:lnTo>
                      <a:pt x="23401" y="37819"/>
                    </a:lnTo>
                    <a:cubicBezTo>
                      <a:pt x="23441" y="37799"/>
                      <a:pt x="23490" y="37779"/>
                      <a:pt x="23530" y="37759"/>
                    </a:cubicBezTo>
                    <a:cubicBezTo>
                      <a:pt x="23601" y="37729"/>
                      <a:pt x="23660" y="37689"/>
                      <a:pt x="23730" y="37649"/>
                    </a:cubicBezTo>
                    <a:close/>
                    <a:moveTo>
                      <a:pt x="44923" y="32224"/>
                    </a:moveTo>
                    <a:cubicBezTo>
                      <a:pt x="44912" y="32234"/>
                      <a:pt x="44903" y="32234"/>
                      <a:pt x="44892" y="32244"/>
                    </a:cubicBezTo>
                    <a:lnTo>
                      <a:pt x="44803" y="32304"/>
                    </a:lnTo>
                    <a:cubicBezTo>
                      <a:pt x="44773" y="32334"/>
                      <a:pt x="44743" y="32354"/>
                      <a:pt x="44723" y="32373"/>
                    </a:cubicBezTo>
                    <a:cubicBezTo>
                      <a:pt x="44653" y="32424"/>
                      <a:pt x="44573" y="32464"/>
                      <a:pt x="44503" y="32524"/>
                    </a:cubicBezTo>
                    <a:cubicBezTo>
                      <a:pt x="44473" y="32544"/>
                      <a:pt x="44433" y="32573"/>
                      <a:pt x="44393" y="32593"/>
                    </a:cubicBezTo>
                    <a:cubicBezTo>
                      <a:pt x="44363" y="32624"/>
                      <a:pt x="44323" y="32644"/>
                      <a:pt x="44283" y="32664"/>
                    </a:cubicBezTo>
                    <a:lnTo>
                      <a:pt x="44193" y="32724"/>
                    </a:lnTo>
                    <a:cubicBezTo>
                      <a:pt x="44163" y="32744"/>
                      <a:pt x="44133" y="32753"/>
                      <a:pt x="44104" y="32773"/>
                    </a:cubicBezTo>
                    <a:cubicBezTo>
                      <a:pt x="44024" y="32824"/>
                      <a:pt x="43944" y="32863"/>
                      <a:pt x="43864" y="32923"/>
                    </a:cubicBezTo>
                    <a:lnTo>
                      <a:pt x="43624" y="33073"/>
                    </a:lnTo>
                    <a:cubicBezTo>
                      <a:pt x="43534" y="33133"/>
                      <a:pt x="43444" y="33183"/>
                      <a:pt x="43354" y="33233"/>
                    </a:cubicBezTo>
                    <a:lnTo>
                      <a:pt x="43054" y="33413"/>
                    </a:lnTo>
                    <a:cubicBezTo>
                      <a:pt x="42964" y="33473"/>
                      <a:pt x="42865" y="33533"/>
                      <a:pt x="42765" y="33592"/>
                    </a:cubicBezTo>
                    <a:cubicBezTo>
                      <a:pt x="42674" y="33652"/>
                      <a:pt x="42585" y="33712"/>
                      <a:pt x="42485" y="33772"/>
                    </a:cubicBezTo>
                    <a:cubicBezTo>
                      <a:pt x="42395" y="33832"/>
                      <a:pt x="42295" y="33892"/>
                      <a:pt x="42195" y="33952"/>
                    </a:cubicBezTo>
                    <a:lnTo>
                      <a:pt x="41925" y="34132"/>
                    </a:lnTo>
                    <a:cubicBezTo>
                      <a:pt x="41835" y="34182"/>
                      <a:pt x="41755" y="34242"/>
                      <a:pt x="41666" y="34292"/>
                    </a:cubicBezTo>
                    <a:cubicBezTo>
                      <a:pt x="41575" y="34352"/>
                      <a:pt x="41495" y="34412"/>
                      <a:pt x="41406" y="34472"/>
                    </a:cubicBezTo>
                    <a:cubicBezTo>
                      <a:pt x="41326" y="34532"/>
                      <a:pt x="41236" y="34592"/>
                      <a:pt x="41156" y="34652"/>
                    </a:cubicBezTo>
                    <a:lnTo>
                      <a:pt x="40616" y="35011"/>
                    </a:lnTo>
                    <a:cubicBezTo>
                      <a:pt x="40516" y="35071"/>
                      <a:pt x="40427" y="35131"/>
                      <a:pt x="40327" y="35191"/>
                    </a:cubicBezTo>
                    <a:cubicBezTo>
                      <a:pt x="40236" y="35251"/>
                      <a:pt x="40147" y="35301"/>
                      <a:pt x="40056" y="35361"/>
                    </a:cubicBezTo>
                    <a:cubicBezTo>
                      <a:pt x="39967" y="35421"/>
                      <a:pt x="39867" y="35471"/>
                      <a:pt x="39777" y="35531"/>
                    </a:cubicBezTo>
                    <a:cubicBezTo>
                      <a:pt x="39677" y="35591"/>
                      <a:pt x="39587" y="35641"/>
                      <a:pt x="39487" y="35701"/>
                    </a:cubicBezTo>
                    <a:cubicBezTo>
                      <a:pt x="39387" y="35761"/>
                      <a:pt x="39297" y="35821"/>
                      <a:pt x="39197" y="35871"/>
                    </a:cubicBezTo>
                    <a:cubicBezTo>
                      <a:pt x="39108" y="35931"/>
                      <a:pt x="39008" y="35991"/>
                      <a:pt x="38917" y="36041"/>
                    </a:cubicBezTo>
                    <a:cubicBezTo>
                      <a:pt x="38718" y="36161"/>
                      <a:pt x="38518" y="36290"/>
                      <a:pt x="38318" y="36410"/>
                    </a:cubicBezTo>
                    <a:cubicBezTo>
                      <a:pt x="38228" y="36470"/>
                      <a:pt x="38138" y="36520"/>
                      <a:pt x="38049" y="36580"/>
                    </a:cubicBezTo>
                    <a:cubicBezTo>
                      <a:pt x="37949" y="36630"/>
                      <a:pt x="37849" y="36690"/>
                      <a:pt x="37749" y="36750"/>
                    </a:cubicBezTo>
                    <a:cubicBezTo>
                      <a:pt x="37549" y="36860"/>
                      <a:pt x="37359" y="36980"/>
                      <a:pt x="37159" y="37100"/>
                    </a:cubicBezTo>
                    <a:cubicBezTo>
                      <a:pt x="37069" y="37160"/>
                      <a:pt x="36969" y="37209"/>
                      <a:pt x="36870" y="37269"/>
                    </a:cubicBezTo>
                    <a:cubicBezTo>
                      <a:pt x="36770" y="37329"/>
                      <a:pt x="36670" y="37389"/>
                      <a:pt x="36559" y="37449"/>
                    </a:cubicBezTo>
                    <a:cubicBezTo>
                      <a:pt x="36470" y="37509"/>
                      <a:pt x="36370" y="37560"/>
                      <a:pt x="36280" y="37620"/>
                    </a:cubicBezTo>
                    <a:lnTo>
                      <a:pt x="35980" y="37799"/>
                    </a:lnTo>
                    <a:cubicBezTo>
                      <a:pt x="35780" y="37919"/>
                      <a:pt x="35580" y="38049"/>
                      <a:pt x="35380" y="38179"/>
                    </a:cubicBezTo>
                    <a:cubicBezTo>
                      <a:pt x="35201" y="38299"/>
                      <a:pt x="35011" y="38409"/>
                      <a:pt x="34821" y="38528"/>
                    </a:cubicBezTo>
                    <a:cubicBezTo>
                      <a:pt x="34711" y="38599"/>
                      <a:pt x="34601" y="38659"/>
                      <a:pt x="34492" y="38728"/>
                    </a:cubicBezTo>
                    <a:cubicBezTo>
                      <a:pt x="34392" y="38788"/>
                      <a:pt x="34301" y="38859"/>
                      <a:pt x="34201" y="38918"/>
                    </a:cubicBezTo>
                    <a:lnTo>
                      <a:pt x="33932" y="39098"/>
                    </a:lnTo>
                    <a:cubicBezTo>
                      <a:pt x="33882" y="39128"/>
                      <a:pt x="33842" y="39148"/>
                      <a:pt x="33792" y="39178"/>
                    </a:cubicBezTo>
                    <a:cubicBezTo>
                      <a:pt x="33732" y="39208"/>
                      <a:pt x="33682" y="39238"/>
                      <a:pt x="33632" y="39268"/>
                    </a:cubicBezTo>
                    <a:cubicBezTo>
                      <a:pt x="33532" y="39328"/>
                      <a:pt x="33422" y="39378"/>
                      <a:pt x="33322" y="39438"/>
                    </a:cubicBezTo>
                    <a:cubicBezTo>
                      <a:pt x="33273" y="39468"/>
                      <a:pt x="33213" y="39498"/>
                      <a:pt x="33162" y="39528"/>
                    </a:cubicBezTo>
                    <a:cubicBezTo>
                      <a:pt x="33113" y="39548"/>
                      <a:pt x="33062" y="39588"/>
                      <a:pt x="33013" y="39608"/>
                    </a:cubicBezTo>
                    <a:cubicBezTo>
                      <a:pt x="32913" y="39667"/>
                      <a:pt x="32803" y="39727"/>
                      <a:pt x="32693" y="39787"/>
                    </a:cubicBezTo>
                    <a:cubicBezTo>
                      <a:pt x="32593" y="39838"/>
                      <a:pt x="32493" y="39898"/>
                      <a:pt x="32403" y="39947"/>
                    </a:cubicBezTo>
                    <a:cubicBezTo>
                      <a:pt x="32303" y="40007"/>
                      <a:pt x="32203" y="40067"/>
                      <a:pt x="32093" y="40127"/>
                    </a:cubicBezTo>
                    <a:cubicBezTo>
                      <a:pt x="32003" y="40177"/>
                      <a:pt x="31903" y="40237"/>
                      <a:pt x="31814" y="40287"/>
                    </a:cubicBezTo>
                    <a:cubicBezTo>
                      <a:pt x="31614" y="40397"/>
                      <a:pt x="31414" y="40517"/>
                      <a:pt x="31214" y="40627"/>
                    </a:cubicBezTo>
                    <a:cubicBezTo>
                      <a:pt x="31164" y="40647"/>
                      <a:pt x="31114" y="40677"/>
                      <a:pt x="31054" y="40707"/>
                    </a:cubicBezTo>
                    <a:cubicBezTo>
                      <a:pt x="31004" y="40737"/>
                      <a:pt x="30954" y="40757"/>
                      <a:pt x="30904" y="40787"/>
                    </a:cubicBezTo>
                    <a:cubicBezTo>
                      <a:pt x="30784" y="40837"/>
                      <a:pt x="30664" y="40886"/>
                      <a:pt x="30555" y="40946"/>
                    </a:cubicBezTo>
                    <a:cubicBezTo>
                      <a:pt x="30435" y="40997"/>
                      <a:pt x="30315" y="41057"/>
                      <a:pt x="30205" y="41117"/>
                    </a:cubicBezTo>
                    <a:lnTo>
                      <a:pt x="30025" y="41206"/>
                    </a:lnTo>
                    <a:cubicBezTo>
                      <a:pt x="30005" y="41226"/>
                      <a:pt x="29975" y="41237"/>
                      <a:pt x="29955" y="41246"/>
                    </a:cubicBezTo>
                    <a:cubicBezTo>
                      <a:pt x="29925" y="41266"/>
                      <a:pt x="29885" y="41277"/>
                      <a:pt x="29855" y="41297"/>
                    </a:cubicBezTo>
                    <a:cubicBezTo>
                      <a:pt x="29805" y="41317"/>
                      <a:pt x="29755" y="41336"/>
                      <a:pt x="29705" y="41346"/>
                    </a:cubicBezTo>
                    <a:cubicBezTo>
                      <a:pt x="29715" y="41306"/>
                      <a:pt x="29725" y="41277"/>
                      <a:pt x="29735" y="41246"/>
                    </a:cubicBezTo>
                    <a:cubicBezTo>
                      <a:pt x="29745" y="41197"/>
                      <a:pt x="29755" y="41157"/>
                      <a:pt x="29765" y="41106"/>
                    </a:cubicBezTo>
                    <a:lnTo>
                      <a:pt x="29785" y="41106"/>
                    </a:lnTo>
                    <a:cubicBezTo>
                      <a:pt x="29865" y="41086"/>
                      <a:pt x="29935" y="41046"/>
                      <a:pt x="30005" y="41006"/>
                    </a:cubicBezTo>
                    <a:cubicBezTo>
                      <a:pt x="30075" y="40966"/>
                      <a:pt x="30145" y="40917"/>
                      <a:pt x="30215" y="40866"/>
                    </a:cubicBezTo>
                    <a:cubicBezTo>
                      <a:pt x="30285" y="40817"/>
                      <a:pt x="30355" y="40767"/>
                      <a:pt x="30415" y="40727"/>
                    </a:cubicBezTo>
                    <a:lnTo>
                      <a:pt x="30624" y="40577"/>
                    </a:lnTo>
                    <a:cubicBezTo>
                      <a:pt x="30695" y="40527"/>
                      <a:pt x="30764" y="40477"/>
                      <a:pt x="30824" y="40417"/>
                    </a:cubicBezTo>
                    <a:cubicBezTo>
                      <a:pt x="30914" y="40357"/>
                      <a:pt x="30994" y="40297"/>
                      <a:pt x="31074" y="40237"/>
                    </a:cubicBezTo>
                    <a:cubicBezTo>
                      <a:pt x="31164" y="40177"/>
                      <a:pt x="31244" y="40127"/>
                      <a:pt x="31334" y="40067"/>
                    </a:cubicBezTo>
                    <a:cubicBezTo>
                      <a:pt x="31424" y="40018"/>
                      <a:pt x="31524" y="39967"/>
                      <a:pt x="31614" y="39907"/>
                    </a:cubicBezTo>
                    <a:cubicBezTo>
                      <a:pt x="31703" y="39858"/>
                      <a:pt x="31783" y="39807"/>
                      <a:pt x="31874" y="39747"/>
                    </a:cubicBezTo>
                    <a:cubicBezTo>
                      <a:pt x="31954" y="39687"/>
                      <a:pt x="32043" y="39627"/>
                      <a:pt x="32133" y="39578"/>
                    </a:cubicBezTo>
                    <a:cubicBezTo>
                      <a:pt x="32223" y="39518"/>
                      <a:pt x="32313" y="39458"/>
                      <a:pt x="32413" y="39408"/>
                    </a:cubicBezTo>
                    <a:cubicBezTo>
                      <a:pt x="32503" y="39358"/>
                      <a:pt x="32603" y="39298"/>
                      <a:pt x="32703" y="39248"/>
                    </a:cubicBezTo>
                    <a:cubicBezTo>
                      <a:pt x="32793" y="39198"/>
                      <a:pt x="32882" y="39138"/>
                      <a:pt x="32973" y="39088"/>
                    </a:cubicBezTo>
                    <a:cubicBezTo>
                      <a:pt x="33142" y="38978"/>
                      <a:pt x="33322" y="38879"/>
                      <a:pt x="33492" y="38768"/>
                    </a:cubicBezTo>
                    <a:cubicBezTo>
                      <a:pt x="33672" y="38668"/>
                      <a:pt x="33852" y="38568"/>
                      <a:pt x="34032" y="38459"/>
                    </a:cubicBezTo>
                    <a:cubicBezTo>
                      <a:pt x="34212" y="38349"/>
                      <a:pt x="34392" y="38239"/>
                      <a:pt x="34581" y="38139"/>
                    </a:cubicBezTo>
                    <a:cubicBezTo>
                      <a:pt x="34771" y="38029"/>
                      <a:pt x="34961" y="37929"/>
                      <a:pt x="35141" y="37829"/>
                    </a:cubicBezTo>
                    <a:cubicBezTo>
                      <a:pt x="35331" y="37729"/>
                      <a:pt x="35511" y="37620"/>
                      <a:pt x="35700" y="37520"/>
                    </a:cubicBezTo>
                    <a:cubicBezTo>
                      <a:pt x="35790" y="37469"/>
                      <a:pt x="35880" y="37420"/>
                      <a:pt x="35980" y="37369"/>
                    </a:cubicBezTo>
                    <a:cubicBezTo>
                      <a:pt x="36070" y="37329"/>
                      <a:pt x="36160" y="37280"/>
                      <a:pt x="36250" y="37240"/>
                    </a:cubicBezTo>
                    <a:cubicBezTo>
                      <a:pt x="36430" y="37130"/>
                      <a:pt x="36610" y="37010"/>
                      <a:pt x="36790" y="36910"/>
                    </a:cubicBezTo>
                    <a:cubicBezTo>
                      <a:pt x="36879" y="36850"/>
                      <a:pt x="36979" y="36810"/>
                      <a:pt x="37069" y="36760"/>
                    </a:cubicBezTo>
                    <a:cubicBezTo>
                      <a:pt x="37169" y="36710"/>
                      <a:pt x="37259" y="36660"/>
                      <a:pt x="37349" y="36610"/>
                    </a:cubicBezTo>
                    <a:cubicBezTo>
                      <a:pt x="37529" y="36500"/>
                      <a:pt x="37698" y="36390"/>
                      <a:pt x="37878" y="36301"/>
                    </a:cubicBezTo>
                    <a:cubicBezTo>
                      <a:pt x="38069" y="36201"/>
                      <a:pt x="38258" y="36110"/>
                      <a:pt x="38438" y="36001"/>
                    </a:cubicBezTo>
                    <a:cubicBezTo>
                      <a:pt x="38618" y="35901"/>
                      <a:pt x="38798" y="35791"/>
                      <a:pt x="38977" y="35681"/>
                    </a:cubicBezTo>
                    <a:cubicBezTo>
                      <a:pt x="39148" y="35581"/>
                      <a:pt x="39328" y="35471"/>
                      <a:pt x="39507" y="35361"/>
                    </a:cubicBezTo>
                    <a:cubicBezTo>
                      <a:pt x="39677" y="35251"/>
                      <a:pt x="39857" y="35142"/>
                      <a:pt x="40027" y="35031"/>
                    </a:cubicBezTo>
                    <a:lnTo>
                      <a:pt x="40566" y="34702"/>
                    </a:lnTo>
                    <a:cubicBezTo>
                      <a:pt x="40736" y="34592"/>
                      <a:pt x="40916" y="34492"/>
                      <a:pt x="41076" y="34382"/>
                    </a:cubicBezTo>
                    <a:cubicBezTo>
                      <a:pt x="41246" y="34262"/>
                      <a:pt x="41426" y="34162"/>
                      <a:pt x="41595" y="34052"/>
                    </a:cubicBezTo>
                    <a:cubicBezTo>
                      <a:pt x="41775" y="33943"/>
                      <a:pt x="41965" y="33823"/>
                      <a:pt x="42145" y="33703"/>
                    </a:cubicBezTo>
                    <a:cubicBezTo>
                      <a:pt x="42315" y="33592"/>
                      <a:pt x="42494" y="33483"/>
                      <a:pt x="42665" y="33363"/>
                    </a:cubicBezTo>
                    <a:cubicBezTo>
                      <a:pt x="42745" y="33313"/>
                      <a:pt x="42834" y="33253"/>
                      <a:pt x="42914" y="33203"/>
                    </a:cubicBezTo>
                    <a:cubicBezTo>
                      <a:pt x="43004" y="33143"/>
                      <a:pt x="43094" y="33093"/>
                      <a:pt x="43184" y="33043"/>
                    </a:cubicBezTo>
                    <a:lnTo>
                      <a:pt x="43424" y="32893"/>
                    </a:lnTo>
                    <a:cubicBezTo>
                      <a:pt x="43504" y="32844"/>
                      <a:pt x="43594" y="32793"/>
                      <a:pt x="43674" y="32753"/>
                    </a:cubicBezTo>
                    <a:cubicBezTo>
                      <a:pt x="43764" y="32693"/>
                      <a:pt x="43853" y="32644"/>
                      <a:pt x="43953" y="32593"/>
                    </a:cubicBezTo>
                    <a:cubicBezTo>
                      <a:pt x="44064" y="32533"/>
                      <a:pt x="44173" y="32473"/>
                      <a:pt x="44273" y="32413"/>
                    </a:cubicBezTo>
                    <a:cubicBezTo>
                      <a:pt x="44293" y="32404"/>
                      <a:pt x="44303" y="32393"/>
                      <a:pt x="44323" y="32373"/>
                    </a:cubicBezTo>
                    <a:cubicBezTo>
                      <a:pt x="44403" y="32344"/>
                      <a:pt x="44493" y="32314"/>
                      <a:pt x="44573" y="32294"/>
                    </a:cubicBezTo>
                    <a:cubicBezTo>
                      <a:pt x="44673" y="32264"/>
                      <a:pt x="44773" y="32244"/>
                      <a:pt x="44873" y="32224"/>
                    </a:cubicBezTo>
                    <a:close/>
                    <a:moveTo>
                      <a:pt x="23281" y="37869"/>
                    </a:moveTo>
                    <a:cubicBezTo>
                      <a:pt x="23310" y="37899"/>
                      <a:pt x="23350" y="37919"/>
                      <a:pt x="23390" y="37939"/>
                    </a:cubicBezTo>
                    <a:cubicBezTo>
                      <a:pt x="23421" y="37959"/>
                      <a:pt x="23461" y="37979"/>
                      <a:pt x="23490" y="37999"/>
                    </a:cubicBezTo>
                    <a:lnTo>
                      <a:pt x="23730" y="38119"/>
                    </a:lnTo>
                    <a:cubicBezTo>
                      <a:pt x="23800" y="38159"/>
                      <a:pt x="23880" y="38199"/>
                      <a:pt x="23960" y="38229"/>
                    </a:cubicBezTo>
                    <a:cubicBezTo>
                      <a:pt x="24050" y="38259"/>
                      <a:pt x="24130" y="38299"/>
                      <a:pt x="24220" y="38329"/>
                    </a:cubicBezTo>
                    <a:cubicBezTo>
                      <a:pt x="24240" y="38339"/>
                      <a:pt x="24260" y="38349"/>
                      <a:pt x="24290" y="38359"/>
                    </a:cubicBezTo>
                    <a:lnTo>
                      <a:pt x="24349" y="38389"/>
                    </a:lnTo>
                    <a:cubicBezTo>
                      <a:pt x="24400" y="38409"/>
                      <a:pt x="24460" y="38439"/>
                      <a:pt x="24509" y="38468"/>
                    </a:cubicBezTo>
                    <a:cubicBezTo>
                      <a:pt x="24609" y="38528"/>
                      <a:pt x="24720" y="38588"/>
                      <a:pt x="24820" y="38648"/>
                    </a:cubicBezTo>
                    <a:cubicBezTo>
                      <a:pt x="24919" y="38699"/>
                      <a:pt x="25029" y="38748"/>
                      <a:pt x="25129" y="38799"/>
                    </a:cubicBezTo>
                    <a:cubicBezTo>
                      <a:pt x="25229" y="38848"/>
                      <a:pt x="25319" y="38918"/>
                      <a:pt x="25409" y="38978"/>
                    </a:cubicBezTo>
                    <a:cubicBezTo>
                      <a:pt x="25499" y="39048"/>
                      <a:pt x="25599" y="39118"/>
                      <a:pt x="25688" y="39178"/>
                    </a:cubicBezTo>
                    <a:cubicBezTo>
                      <a:pt x="25788" y="39248"/>
                      <a:pt x="25888" y="39308"/>
                      <a:pt x="25988" y="39378"/>
                    </a:cubicBezTo>
                    <a:cubicBezTo>
                      <a:pt x="26028" y="39398"/>
                      <a:pt x="26068" y="39428"/>
                      <a:pt x="26108" y="39458"/>
                    </a:cubicBezTo>
                    <a:cubicBezTo>
                      <a:pt x="26158" y="39498"/>
                      <a:pt x="26208" y="39528"/>
                      <a:pt x="26258" y="39558"/>
                    </a:cubicBezTo>
                    <a:cubicBezTo>
                      <a:pt x="26288" y="39578"/>
                      <a:pt x="26308" y="39598"/>
                      <a:pt x="26338" y="39608"/>
                    </a:cubicBezTo>
                    <a:cubicBezTo>
                      <a:pt x="26358" y="39618"/>
                      <a:pt x="26378" y="39627"/>
                      <a:pt x="26398" y="39647"/>
                    </a:cubicBezTo>
                    <a:cubicBezTo>
                      <a:pt x="26448" y="39667"/>
                      <a:pt x="26488" y="39698"/>
                      <a:pt x="26538" y="39718"/>
                    </a:cubicBezTo>
                    <a:cubicBezTo>
                      <a:pt x="26598" y="39747"/>
                      <a:pt x="26648" y="39778"/>
                      <a:pt x="26698" y="39807"/>
                    </a:cubicBezTo>
                    <a:lnTo>
                      <a:pt x="26847" y="39898"/>
                    </a:lnTo>
                    <a:cubicBezTo>
                      <a:pt x="26947" y="39958"/>
                      <a:pt x="27038" y="40007"/>
                      <a:pt x="27138" y="40058"/>
                    </a:cubicBezTo>
                    <a:cubicBezTo>
                      <a:pt x="27238" y="40107"/>
                      <a:pt x="27327" y="40167"/>
                      <a:pt x="27417" y="40217"/>
                    </a:cubicBezTo>
                    <a:cubicBezTo>
                      <a:pt x="27517" y="40287"/>
                      <a:pt x="27617" y="40337"/>
                      <a:pt x="27727" y="40397"/>
                    </a:cubicBezTo>
                    <a:cubicBezTo>
                      <a:pt x="27817" y="40447"/>
                      <a:pt x="27917" y="40507"/>
                      <a:pt x="28006" y="40557"/>
                    </a:cubicBezTo>
                    <a:cubicBezTo>
                      <a:pt x="28106" y="40617"/>
                      <a:pt x="28186" y="40667"/>
                      <a:pt x="28277" y="40727"/>
                    </a:cubicBezTo>
                    <a:cubicBezTo>
                      <a:pt x="28366" y="40797"/>
                      <a:pt x="28456" y="40866"/>
                      <a:pt x="28556" y="40917"/>
                    </a:cubicBezTo>
                    <a:lnTo>
                      <a:pt x="28826" y="41097"/>
                    </a:lnTo>
                    <a:cubicBezTo>
                      <a:pt x="28876" y="41126"/>
                      <a:pt x="28916" y="41146"/>
                      <a:pt x="28956" y="41177"/>
                    </a:cubicBezTo>
                    <a:cubicBezTo>
                      <a:pt x="29006" y="41206"/>
                      <a:pt x="29046" y="41237"/>
                      <a:pt x="29096" y="41266"/>
                    </a:cubicBezTo>
                    <a:cubicBezTo>
                      <a:pt x="29185" y="41326"/>
                      <a:pt x="29276" y="41376"/>
                      <a:pt x="29365" y="41416"/>
                    </a:cubicBezTo>
                    <a:cubicBezTo>
                      <a:pt x="29416" y="41436"/>
                      <a:pt x="29456" y="41456"/>
                      <a:pt x="29496" y="41476"/>
                    </a:cubicBezTo>
                    <a:cubicBezTo>
                      <a:pt x="29516" y="41486"/>
                      <a:pt x="29525" y="41486"/>
                      <a:pt x="29545" y="41496"/>
                    </a:cubicBezTo>
                    <a:cubicBezTo>
                      <a:pt x="29545" y="41516"/>
                      <a:pt x="29545" y="41526"/>
                      <a:pt x="29536" y="41546"/>
                    </a:cubicBezTo>
                    <a:lnTo>
                      <a:pt x="29536" y="41646"/>
                    </a:lnTo>
                    <a:cubicBezTo>
                      <a:pt x="29545" y="41726"/>
                      <a:pt x="29545" y="41806"/>
                      <a:pt x="29545" y="41876"/>
                    </a:cubicBezTo>
                    <a:cubicBezTo>
                      <a:pt x="29556" y="42026"/>
                      <a:pt x="29556" y="42165"/>
                      <a:pt x="29556" y="42316"/>
                    </a:cubicBezTo>
                    <a:cubicBezTo>
                      <a:pt x="29556" y="42336"/>
                      <a:pt x="29545" y="42365"/>
                      <a:pt x="29545" y="42385"/>
                    </a:cubicBezTo>
                    <a:cubicBezTo>
                      <a:pt x="29536" y="42376"/>
                      <a:pt x="29516" y="42376"/>
                      <a:pt x="29496" y="42365"/>
                    </a:cubicBezTo>
                    <a:cubicBezTo>
                      <a:pt x="29425" y="42336"/>
                      <a:pt x="29365" y="42305"/>
                      <a:pt x="29296" y="42276"/>
                    </a:cubicBezTo>
                    <a:cubicBezTo>
                      <a:pt x="29216" y="42236"/>
                      <a:pt x="29126" y="42196"/>
                      <a:pt x="29046" y="42156"/>
                    </a:cubicBezTo>
                    <a:cubicBezTo>
                      <a:pt x="28956" y="42116"/>
                      <a:pt x="28856" y="42065"/>
                      <a:pt x="28766" y="42026"/>
                    </a:cubicBezTo>
                    <a:cubicBezTo>
                      <a:pt x="28676" y="41986"/>
                      <a:pt x="28586" y="41936"/>
                      <a:pt x="28496" y="41886"/>
                    </a:cubicBezTo>
                    <a:cubicBezTo>
                      <a:pt x="28406" y="41846"/>
                      <a:pt x="28317" y="41796"/>
                      <a:pt x="28226" y="41746"/>
                    </a:cubicBezTo>
                    <a:cubicBezTo>
                      <a:pt x="28137" y="41706"/>
                      <a:pt x="28057" y="41656"/>
                      <a:pt x="27977" y="41616"/>
                    </a:cubicBezTo>
                    <a:cubicBezTo>
                      <a:pt x="27877" y="41566"/>
                      <a:pt x="27787" y="41526"/>
                      <a:pt x="27687" y="41486"/>
                    </a:cubicBezTo>
                    <a:cubicBezTo>
                      <a:pt x="27637" y="41456"/>
                      <a:pt x="27587" y="41436"/>
                      <a:pt x="27547" y="41416"/>
                    </a:cubicBezTo>
                    <a:cubicBezTo>
                      <a:pt x="27487" y="41386"/>
                      <a:pt x="27437" y="41356"/>
                      <a:pt x="27387" y="41326"/>
                    </a:cubicBezTo>
                    <a:cubicBezTo>
                      <a:pt x="27287" y="41277"/>
                      <a:pt x="27198" y="41226"/>
                      <a:pt x="27107" y="41166"/>
                    </a:cubicBezTo>
                    <a:cubicBezTo>
                      <a:pt x="27007" y="41117"/>
                      <a:pt x="26918" y="41057"/>
                      <a:pt x="26827" y="40986"/>
                    </a:cubicBezTo>
                    <a:cubicBezTo>
                      <a:pt x="26738" y="40926"/>
                      <a:pt x="26628" y="40866"/>
                      <a:pt x="26528" y="40807"/>
                    </a:cubicBezTo>
                    <a:cubicBezTo>
                      <a:pt x="26328" y="40687"/>
                      <a:pt x="26148" y="40557"/>
                      <a:pt x="25939" y="40447"/>
                    </a:cubicBezTo>
                    <a:cubicBezTo>
                      <a:pt x="25888" y="40427"/>
                      <a:pt x="25839" y="40397"/>
                      <a:pt x="25779" y="40367"/>
                    </a:cubicBezTo>
                    <a:cubicBezTo>
                      <a:pt x="25728" y="40347"/>
                      <a:pt x="25679" y="40317"/>
                      <a:pt x="25628" y="40287"/>
                    </a:cubicBezTo>
                    <a:cubicBezTo>
                      <a:pt x="25579" y="40257"/>
                      <a:pt x="25539" y="40227"/>
                      <a:pt x="25499" y="40197"/>
                    </a:cubicBezTo>
                    <a:cubicBezTo>
                      <a:pt x="25439" y="40157"/>
                      <a:pt x="25389" y="40117"/>
                      <a:pt x="25329" y="40078"/>
                    </a:cubicBezTo>
                    <a:cubicBezTo>
                      <a:pt x="25259" y="40038"/>
                      <a:pt x="25179" y="39998"/>
                      <a:pt x="25099" y="39958"/>
                    </a:cubicBezTo>
                    <a:cubicBezTo>
                      <a:pt x="25019" y="39918"/>
                      <a:pt x="24939" y="39878"/>
                      <a:pt x="24869" y="39827"/>
                    </a:cubicBezTo>
                    <a:cubicBezTo>
                      <a:pt x="24789" y="39787"/>
                      <a:pt x="24709" y="39738"/>
                      <a:pt x="24640" y="39687"/>
                    </a:cubicBezTo>
                    <a:cubicBezTo>
                      <a:pt x="24560" y="39638"/>
                      <a:pt x="24480" y="39598"/>
                      <a:pt x="24389" y="39558"/>
                    </a:cubicBezTo>
                    <a:cubicBezTo>
                      <a:pt x="24240" y="39478"/>
                      <a:pt x="24090" y="39388"/>
                      <a:pt x="23940" y="39298"/>
                    </a:cubicBezTo>
                    <a:cubicBezTo>
                      <a:pt x="23870" y="39258"/>
                      <a:pt x="23790" y="39218"/>
                      <a:pt x="23720" y="39168"/>
                    </a:cubicBezTo>
                    <a:cubicBezTo>
                      <a:pt x="23670" y="39148"/>
                      <a:pt x="23630" y="39118"/>
                      <a:pt x="23590" y="39088"/>
                    </a:cubicBezTo>
                    <a:cubicBezTo>
                      <a:pt x="23550" y="39068"/>
                      <a:pt x="23521" y="39048"/>
                      <a:pt x="23481" y="39018"/>
                    </a:cubicBezTo>
                    <a:cubicBezTo>
                      <a:pt x="23430" y="38978"/>
                      <a:pt x="23381" y="38948"/>
                      <a:pt x="23341" y="38899"/>
                    </a:cubicBezTo>
                    <a:cubicBezTo>
                      <a:pt x="23330" y="38848"/>
                      <a:pt x="23321" y="38808"/>
                      <a:pt x="23310" y="38759"/>
                    </a:cubicBezTo>
                    <a:cubicBezTo>
                      <a:pt x="23301" y="38688"/>
                      <a:pt x="23290" y="38628"/>
                      <a:pt x="23290" y="38559"/>
                    </a:cubicBezTo>
                    <a:cubicBezTo>
                      <a:pt x="23281" y="38488"/>
                      <a:pt x="23281" y="38428"/>
                      <a:pt x="23270" y="38359"/>
                    </a:cubicBezTo>
                    <a:lnTo>
                      <a:pt x="23270" y="38129"/>
                    </a:lnTo>
                    <a:lnTo>
                      <a:pt x="23270" y="37899"/>
                    </a:lnTo>
                    <a:cubicBezTo>
                      <a:pt x="23281" y="37889"/>
                      <a:pt x="23281" y="37879"/>
                      <a:pt x="23281" y="37869"/>
                    </a:cubicBezTo>
                    <a:close/>
                    <a:moveTo>
                      <a:pt x="45052" y="32404"/>
                    </a:moveTo>
                    <a:lnTo>
                      <a:pt x="45052" y="32544"/>
                    </a:lnTo>
                    <a:cubicBezTo>
                      <a:pt x="45052" y="32624"/>
                      <a:pt x="45043" y="32704"/>
                      <a:pt x="45032" y="32784"/>
                    </a:cubicBezTo>
                    <a:cubicBezTo>
                      <a:pt x="45032" y="32804"/>
                      <a:pt x="45023" y="32824"/>
                      <a:pt x="45012" y="32844"/>
                    </a:cubicBezTo>
                    <a:cubicBezTo>
                      <a:pt x="45003" y="32883"/>
                      <a:pt x="44992" y="32913"/>
                      <a:pt x="44992" y="32953"/>
                    </a:cubicBezTo>
                    <a:cubicBezTo>
                      <a:pt x="44983" y="32993"/>
                      <a:pt x="44972" y="33043"/>
                      <a:pt x="44972" y="33093"/>
                    </a:cubicBezTo>
                    <a:cubicBezTo>
                      <a:pt x="44972" y="33123"/>
                      <a:pt x="44972" y="33143"/>
                      <a:pt x="44963" y="33173"/>
                    </a:cubicBezTo>
                    <a:cubicBezTo>
                      <a:pt x="44963" y="33183"/>
                      <a:pt x="44963" y="33193"/>
                      <a:pt x="44952" y="33213"/>
                    </a:cubicBezTo>
                    <a:lnTo>
                      <a:pt x="44952" y="33233"/>
                    </a:lnTo>
                    <a:cubicBezTo>
                      <a:pt x="44943" y="33273"/>
                      <a:pt x="44943" y="33293"/>
                      <a:pt x="44952" y="33323"/>
                    </a:cubicBezTo>
                    <a:lnTo>
                      <a:pt x="44952" y="33333"/>
                    </a:lnTo>
                    <a:cubicBezTo>
                      <a:pt x="44932" y="33343"/>
                      <a:pt x="44923" y="33353"/>
                      <a:pt x="44903" y="33363"/>
                    </a:cubicBezTo>
                    <a:cubicBezTo>
                      <a:pt x="44823" y="33413"/>
                      <a:pt x="44743" y="33463"/>
                      <a:pt x="44663" y="33523"/>
                    </a:cubicBezTo>
                    <a:cubicBezTo>
                      <a:pt x="44583" y="33573"/>
                      <a:pt x="44503" y="33623"/>
                      <a:pt x="44413" y="33663"/>
                    </a:cubicBezTo>
                    <a:lnTo>
                      <a:pt x="44173" y="33812"/>
                    </a:lnTo>
                    <a:lnTo>
                      <a:pt x="43634" y="34142"/>
                    </a:lnTo>
                    <a:cubicBezTo>
                      <a:pt x="43434" y="34272"/>
                      <a:pt x="43224" y="34392"/>
                      <a:pt x="43024" y="34522"/>
                    </a:cubicBezTo>
                    <a:lnTo>
                      <a:pt x="42455" y="34882"/>
                    </a:lnTo>
                    <a:cubicBezTo>
                      <a:pt x="42355" y="34942"/>
                      <a:pt x="42255" y="35002"/>
                      <a:pt x="42165" y="35071"/>
                    </a:cubicBezTo>
                    <a:cubicBezTo>
                      <a:pt x="42065" y="35131"/>
                      <a:pt x="41975" y="35191"/>
                      <a:pt x="41885" y="35262"/>
                    </a:cubicBezTo>
                    <a:cubicBezTo>
                      <a:pt x="41785" y="35321"/>
                      <a:pt x="41695" y="35381"/>
                      <a:pt x="41595" y="35441"/>
                    </a:cubicBezTo>
                    <a:cubicBezTo>
                      <a:pt x="41506" y="35491"/>
                      <a:pt x="41426" y="35551"/>
                      <a:pt x="41335" y="35601"/>
                    </a:cubicBezTo>
                    <a:cubicBezTo>
                      <a:pt x="41146" y="35721"/>
                      <a:pt x="40966" y="35851"/>
                      <a:pt x="40776" y="35971"/>
                    </a:cubicBezTo>
                    <a:cubicBezTo>
                      <a:pt x="40676" y="36030"/>
                      <a:pt x="40576" y="36090"/>
                      <a:pt x="40487" y="36150"/>
                    </a:cubicBezTo>
                    <a:cubicBezTo>
                      <a:pt x="40387" y="36210"/>
                      <a:pt x="40296" y="36270"/>
                      <a:pt x="40196" y="36330"/>
                    </a:cubicBezTo>
                    <a:cubicBezTo>
                      <a:pt x="40007" y="36450"/>
                      <a:pt x="39807" y="36570"/>
                      <a:pt x="39597" y="36680"/>
                    </a:cubicBezTo>
                    <a:cubicBezTo>
                      <a:pt x="39407" y="36780"/>
                      <a:pt x="39217" y="36890"/>
                      <a:pt x="39037" y="37000"/>
                    </a:cubicBezTo>
                    <a:cubicBezTo>
                      <a:pt x="38838" y="37100"/>
                      <a:pt x="38648" y="37209"/>
                      <a:pt x="38458" y="37320"/>
                    </a:cubicBezTo>
                    <a:cubicBezTo>
                      <a:pt x="38358" y="37380"/>
                      <a:pt x="38258" y="37429"/>
                      <a:pt x="38158" y="37489"/>
                    </a:cubicBezTo>
                    <a:cubicBezTo>
                      <a:pt x="38058" y="37549"/>
                      <a:pt x="37958" y="37600"/>
                      <a:pt x="37858" y="37660"/>
                    </a:cubicBezTo>
                    <a:cubicBezTo>
                      <a:pt x="37658" y="37779"/>
                      <a:pt x="37459" y="37909"/>
                      <a:pt x="37269" y="38029"/>
                    </a:cubicBezTo>
                    <a:lnTo>
                      <a:pt x="36670" y="38419"/>
                    </a:lnTo>
                    <a:cubicBezTo>
                      <a:pt x="36459" y="38548"/>
                      <a:pt x="36260" y="38668"/>
                      <a:pt x="36050" y="38799"/>
                    </a:cubicBezTo>
                    <a:cubicBezTo>
                      <a:pt x="35860" y="38918"/>
                      <a:pt x="35660" y="39048"/>
                      <a:pt x="35460" y="39168"/>
                    </a:cubicBezTo>
                    <a:cubicBezTo>
                      <a:pt x="35360" y="39228"/>
                      <a:pt x="35260" y="39288"/>
                      <a:pt x="35161" y="39338"/>
                    </a:cubicBezTo>
                    <a:cubicBezTo>
                      <a:pt x="35051" y="39398"/>
                      <a:pt x="34941" y="39468"/>
                      <a:pt x="34831" y="39528"/>
                    </a:cubicBezTo>
                    <a:cubicBezTo>
                      <a:pt x="34621" y="39647"/>
                      <a:pt x="34412" y="39787"/>
                      <a:pt x="34201" y="39907"/>
                    </a:cubicBezTo>
                    <a:cubicBezTo>
                      <a:pt x="34012" y="40027"/>
                      <a:pt x="33822" y="40147"/>
                      <a:pt x="33622" y="40257"/>
                    </a:cubicBezTo>
                    <a:cubicBezTo>
                      <a:pt x="33422" y="40367"/>
                      <a:pt x="33213" y="40487"/>
                      <a:pt x="33013" y="40597"/>
                    </a:cubicBezTo>
                    <a:cubicBezTo>
                      <a:pt x="32913" y="40657"/>
                      <a:pt x="32803" y="40727"/>
                      <a:pt x="32703" y="40777"/>
                    </a:cubicBezTo>
                    <a:cubicBezTo>
                      <a:pt x="32603" y="40837"/>
                      <a:pt x="32503" y="40886"/>
                      <a:pt x="32403" y="40946"/>
                    </a:cubicBezTo>
                    <a:cubicBezTo>
                      <a:pt x="32183" y="41057"/>
                      <a:pt x="31963" y="41166"/>
                      <a:pt x="31743" y="41286"/>
                    </a:cubicBezTo>
                    <a:cubicBezTo>
                      <a:pt x="31534" y="41386"/>
                      <a:pt x="31324" y="41496"/>
                      <a:pt x="31114" y="41596"/>
                    </a:cubicBezTo>
                    <a:cubicBezTo>
                      <a:pt x="30884" y="41716"/>
                      <a:pt x="30655" y="41836"/>
                      <a:pt x="30424" y="41976"/>
                    </a:cubicBezTo>
                    <a:lnTo>
                      <a:pt x="30095" y="42185"/>
                    </a:lnTo>
                    <a:lnTo>
                      <a:pt x="29915" y="42305"/>
                    </a:lnTo>
                    <a:cubicBezTo>
                      <a:pt x="29865" y="42336"/>
                      <a:pt x="29815" y="42365"/>
                      <a:pt x="29755" y="42385"/>
                    </a:cubicBezTo>
                    <a:cubicBezTo>
                      <a:pt x="29745" y="42396"/>
                      <a:pt x="29725" y="42405"/>
                      <a:pt x="29705" y="42405"/>
                    </a:cubicBezTo>
                    <a:cubicBezTo>
                      <a:pt x="29695" y="42336"/>
                      <a:pt x="29695" y="42276"/>
                      <a:pt x="29695" y="42205"/>
                    </a:cubicBezTo>
                    <a:cubicBezTo>
                      <a:pt x="29685" y="42136"/>
                      <a:pt x="29685" y="42065"/>
                      <a:pt x="29685" y="41996"/>
                    </a:cubicBezTo>
                    <a:cubicBezTo>
                      <a:pt x="29675" y="41916"/>
                      <a:pt x="29665" y="41846"/>
                      <a:pt x="29665" y="41766"/>
                    </a:cubicBezTo>
                    <a:cubicBezTo>
                      <a:pt x="29656" y="41726"/>
                      <a:pt x="29656" y="41686"/>
                      <a:pt x="29656" y="41656"/>
                    </a:cubicBezTo>
                    <a:lnTo>
                      <a:pt x="29656" y="41556"/>
                    </a:lnTo>
                    <a:lnTo>
                      <a:pt x="29656" y="41526"/>
                    </a:lnTo>
                    <a:lnTo>
                      <a:pt x="29665" y="41536"/>
                    </a:lnTo>
                    <a:cubicBezTo>
                      <a:pt x="29695" y="41526"/>
                      <a:pt x="29715" y="41526"/>
                      <a:pt x="29745" y="41526"/>
                    </a:cubicBezTo>
                    <a:cubicBezTo>
                      <a:pt x="29775" y="41516"/>
                      <a:pt x="29805" y="41506"/>
                      <a:pt x="29825" y="41496"/>
                    </a:cubicBezTo>
                    <a:cubicBezTo>
                      <a:pt x="29865" y="41476"/>
                      <a:pt x="29915" y="41456"/>
                      <a:pt x="29955" y="41436"/>
                    </a:cubicBezTo>
                    <a:cubicBezTo>
                      <a:pt x="30005" y="41406"/>
                      <a:pt x="30065" y="41366"/>
                      <a:pt x="30125" y="41336"/>
                    </a:cubicBezTo>
                    <a:lnTo>
                      <a:pt x="30275" y="41246"/>
                    </a:lnTo>
                    <a:cubicBezTo>
                      <a:pt x="30335" y="41217"/>
                      <a:pt x="30385" y="41186"/>
                      <a:pt x="30444" y="41146"/>
                    </a:cubicBezTo>
                    <a:cubicBezTo>
                      <a:pt x="30544" y="41097"/>
                      <a:pt x="30644" y="41046"/>
                      <a:pt x="30755" y="40986"/>
                    </a:cubicBezTo>
                    <a:lnTo>
                      <a:pt x="31054" y="40837"/>
                    </a:lnTo>
                    <a:cubicBezTo>
                      <a:pt x="31144" y="40777"/>
                      <a:pt x="31244" y="40727"/>
                      <a:pt x="31344" y="40667"/>
                    </a:cubicBezTo>
                    <a:cubicBezTo>
                      <a:pt x="31434" y="40607"/>
                      <a:pt x="31534" y="40557"/>
                      <a:pt x="31634" y="40497"/>
                    </a:cubicBezTo>
                    <a:cubicBezTo>
                      <a:pt x="31734" y="40437"/>
                      <a:pt x="31843" y="40367"/>
                      <a:pt x="31943" y="40307"/>
                    </a:cubicBezTo>
                    <a:cubicBezTo>
                      <a:pt x="32034" y="40247"/>
                      <a:pt x="32133" y="40197"/>
                      <a:pt x="32223" y="40137"/>
                    </a:cubicBezTo>
                    <a:cubicBezTo>
                      <a:pt x="32333" y="40078"/>
                      <a:pt x="32433" y="40018"/>
                      <a:pt x="32533" y="39958"/>
                    </a:cubicBezTo>
                    <a:cubicBezTo>
                      <a:pt x="32633" y="39907"/>
                      <a:pt x="32733" y="39858"/>
                      <a:pt x="32822" y="39807"/>
                    </a:cubicBezTo>
                    <a:lnTo>
                      <a:pt x="33153" y="39627"/>
                    </a:lnTo>
                    <a:cubicBezTo>
                      <a:pt x="33253" y="39578"/>
                      <a:pt x="33352" y="39518"/>
                      <a:pt x="33452" y="39468"/>
                    </a:cubicBezTo>
                    <a:cubicBezTo>
                      <a:pt x="33552" y="39418"/>
                      <a:pt x="33652" y="39368"/>
                      <a:pt x="33752" y="39308"/>
                    </a:cubicBezTo>
                    <a:cubicBezTo>
                      <a:pt x="33852" y="39258"/>
                      <a:pt x="33952" y="39208"/>
                      <a:pt x="34052" y="39148"/>
                    </a:cubicBezTo>
                    <a:cubicBezTo>
                      <a:pt x="34152" y="39078"/>
                      <a:pt x="34252" y="39008"/>
                      <a:pt x="34361" y="38948"/>
                    </a:cubicBezTo>
                    <a:cubicBezTo>
                      <a:pt x="34551" y="38828"/>
                      <a:pt x="34751" y="38708"/>
                      <a:pt x="34951" y="38588"/>
                    </a:cubicBezTo>
                    <a:cubicBezTo>
                      <a:pt x="35051" y="38528"/>
                      <a:pt x="35151" y="38479"/>
                      <a:pt x="35251" y="38419"/>
                    </a:cubicBezTo>
                    <a:cubicBezTo>
                      <a:pt x="35360" y="38349"/>
                      <a:pt x="35471" y="38289"/>
                      <a:pt x="35580" y="38219"/>
                    </a:cubicBezTo>
                    <a:cubicBezTo>
                      <a:pt x="35770" y="38099"/>
                      <a:pt x="35960" y="37979"/>
                      <a:pt x="36150" y="37869"/>
                    </a:cubicBezTo>
                    <a:cubicBezTo>
                      <a:pt x="36350" y="37759"/>
                      <a:pt x="36550" y="37649"/>
                      <a:pt x="36739" y="37540"/>
                    </a:cubicBezTo>
                    <a:cubicBezTo>
                      <a:pt x="36939" y="37420"/>
                      <a:pt x="37149" y="37309"/>
                      <a:pt x="37349" y="37190"/>
                    </a:cubicBezTo>
                    <a:cubicBezTo>
                      <a:pt x="37549" y="37070"/>
                      <a:pt x="37738" y="36950"/>
                      <a:pt x="37938" y="36840"/>
                    </a:cubicBezTo>
                    <a:cubicBezTo>
                      <a:pt x="38029" y="36780"/>
                      <a:pt x="38128" y="36730"/>
                      <a:pt x="38228" y="36670"/>
                    </a:cubicBezTo>
                    <a:cubicBezTo>
                      <a:pt x="38318" y="36620"/>
                      <a:pt x="38408" y="36560"/>
                      <a:pt x="38498" y="36510"/>
                    </a:cubicBezTo>
                    <a:cubicBezTo>
                      <a:pt x="38698" y="36381"/>
                      <a:pt x="38897" y="36261"/>
                      <a:pt x="39097" y="36141"/>
                    </a:cubicBezTo>
                    <a:cubicBezTo>
                      <a:pt x="39188" y="36081"/>
                      <a:pt x="39288" y="36030"/>
                      <a:pt x="39377" y="35971"/>
                    </a:cubicBezTo>
                    <a:lnTo>
                      <a:pt x="39677" y="35791"/>
                    </a:lnTo>
                    <a:lnTo>
                      <a:pt x="39947" y="35641"/>
                    </a:lnTo>
                    <a:cubicBezTo>
                      <a:pt x="40047" y="35581"/>
                      <a:pt x="40136" y="35521"/>
                      <a:pt x="40236" y="35461"/>
                    </a:cubicBezTo>
                    <a:cubicBezTo>
                      <a:pt x="40427" y="35351"/>
                      <a:pt x="40606" y="35231"/>
                      <a:pt x="40786" y="35111"/>
                    </a:cubicBezTo>
                    <a:cubicBezTo>
                      <a:pt x="40966" y="35002"/>
                      <a:pt x="41146" y="34882"/>
                      <a:pt x="41326" y="34752"/>
                    </a:cubicBezTo>
                    <a:cubicBezTo>
                      <a:pt x="41406" y="34702"/>
                      <a:pt x="41495" y="34632"/>
                      <a:pt x="41586" y="34572"/>
                    </a:cubicBezTo>
                    <a:cubicBezTo>
                      <a:pt x="41675" y="34512"/>
                      <a:pt x="41765" y="34462"/>
                      <a:pt x="41855" y="34402"/>
                    </a:cubicBezTo>
                    <a:cubicBezTo>
                      <a:pt x="42035" y="34292"/>
                      <a:pt x="42205" y="34172"/>
                      <a:pt x="42395" y="34062"/>
                    </a:cubicBezTo>
                    <a:cubicBezTo>
                      <a:pt x="42494" y="34003"/>
                      <a:pt x="42594" y="33943"/>
                      <a:pt x="42685" y="33883"/>
                    </a:cubicBezTo>
                    <a:cubicBezTo>
                      <a:pt x="42774" y="33832"/>
                      <a:pt x="42865" y="33772"/>
                      <a:pt x="42954" y="33712"/>
                    </a:cubicBezTo>
                    <a:cubicBezTo>
                      <a:pt x="43054" y="33652"/>
                      <a:pt x="43154" y="33592"/>
                      <a:pt x="43244" y="33533"/>
                    </a:cubicBezTo>
                    <a:cubicBezTo>
                      <a:pt x="43344" y="33483"/>
                      <a:pt x="43434" y="33423"/>
                      <a:pt x="43534" y="33363"/>
                    </a:cubicBezTo>
                    <a:lnTo>
                      <a:pt x="43804" y="33213"/>
                    </a:lnTo>
                    <a:cubicBezTo>
                      <a:pt x="43884" y="33163"/>
                      <a:pt x="43964" y="33103"/>
                      <a:pt x="44044" y="33053"/>
                    </a:cubicBezTo>
                    <a:cubicBezTo>
                      <a:pt x="44113" y="33013"/>
                      <a:pt x="44193" y="32973"/>
                      <a:pt x="44273" y="32923"/>
                    </a:cubicBezTo>
                    <a:cubicBezTo>
                      <a:pt x="44303" y="32913"/>
                      <a:pt x="44323" y="32893"/>
                      <a:pt x="44353" y="32873"/>
                    </a:cubicBezTo>
                    <a:cubicBezTo>
                      <a:pt x="44393" y="32853"/>
                      <a:pt x="44423" y="32833"/>
                      <a:pt x="44463" y="32813"/>
                    </a:cubicBezTo>
                    <a:cubicBezTo>
                      <a:pt x="44543" y="32764"/>
                      <a:pt x="44613" y="32713"/>
                      <a:pt x="44693" y="32664"/>
                    </a:cubicBezTo>
                    <a:cubicBezTo>
                      <a:pt x="44733" y="32633"/>
                      <a:pt x="44773" y="32613"/>
                      <a:pt x="44813" y="32584"/>
                    </a:cubicBezTo>
                    <a:cubicBezTo>
                      <a:pt x="44853" y="32564"/>
                      <a:pt x="44892" y="32524"/>
                      <a:pt x="44932" y="32493"/>
                    </a:cubicBezTo>
                    <a:cubicBezTo>
                      <a:pt x="44952" y="32473"/>
                      <a:pt x="44972" y="32453"/>
                      <a:pt x="45003" y="32444"/>
                    </a:cubicBezTo>
                    <a:cubicBezTo>
                      <a:pt x="45012" y="32424"/>
                      <a:pt x="45032" y="32413"/>
                      <a:pt x="45052" y="32404"/>
                    </a:cubicBezTo>
                    <a:close/>
                    <a:moveTo>
                      <a:pt x="23330" y="0"/>
                    </a:moveTo>
                    <a:cubicBezTo>
                      <a:pt x="23201" y="0"/>
                      <a:pt x="23061" y="11"/>
                      <a:pt x="22931" y="40"/>
                    </a:cubicBezTo>
                    <a:cubicBezTo>
                      <a:pt x="22761" y="71"/>
                      <a:pt x="22581" y="111"/>
                      <a:pt x="22411" y="160"/>
                    </a:cubicBezTo>
                    <a:cubicBezTo>
                      <a:pt x="22231" y="210"/>
                      <a:pt x="22062" y="280"/>
                      <a:pt x="21892" y="360"/>
                    </a:cubicBezTo>
                    <a:cubicBezTo>
                      <a:pt x="21732" y="430"/>
                      <a:pt x="21582" y="530"/>
                      <a:pt x="21432" y="630"/>
                    </a:cubicBezTo>
                    <a:cubicBezTo>
                      <a:pt x="21362" y="680"/>
                      <a:pt x="21282" y="730"/>
                      <a:pt x="21212" y="780"/>
                    </a:cubicBezTo>
                    <a:cubicBezTo>
                      <a:pt x="21132" y="840"/>
                      <a:pt x="21063" y="910"/>
                      <a:pt x="20992" y="970"/>
                    </a:cubicBezTo>
                    <a:cubicBezTo>
                      <a:pt x="20903" y="1050"/>
                      <a:pt x="20832" y="1130"/>
                      <a:pt x="20752" y="1210"/>
                    </a:cubicBezTo>
                    <a:cubicBezTo>
                      <a:pt x="20663" y="1290"/>
                      <a:pt x="20563" y="1379"/>
                      <a:pt x="20483" y="1459"/>
                    </a:cubicBezTo>
                    <a:cubicBezTo>
                      <a:pt x="20393" y="1539"/>
                      <a:pt x="20323" y="1649"/>
                      <a:pt x="20253" y="1749"/>
                    </a:cubicBezTo>
                    <a:lnTo>
                      <a:pt x="20073" y="2019"/>
                    </a:lnTo>
                    <a:cubicBezTo>
                      <a:pt x="19984" y="2138"/>
                      <a:pt x="19893" y="2249"/>
                      <a:pt x="19804" y="2369"/>
                    </a:cubicBezTo>
                    <a:cubicBezTo>
                      <a:pt x="19713" y="2489"/>
                      <a:pt x="19624" y="2618"/>
                      <a:pt x="19533" y="2748"/>
                    </a:cubicBezTo>
                    <a:cubicBezTo>
                      <a:pt x="19454" y="2888"/>
                      <a:pt x="19374" y="3018"/>
                      <a:pt x="19294" y="3148"/>
                    </a:cubicBezTo>
                    <a:cubicBezTo>
                      <a:pt x="19234" y="3248"/>
                      <a:pt x="19184" y="3357"/>
                      <a:pt x="19134" y="3457"/>
                    </a:cubicBezTo>
                    <a:cubicBezTo>
                      <a:pt x="19114" y="3457"/>
                      <a:pt x="19094" y="3457"/>
                      <a:pt x="19084" y="3448"/>
                    </a:cubicBezTo>
                    <a:cubicBezTo>
                      <a:pt x="18964" y="3428"/>
                      <a:pt x="18844" y="3408"/>
                      <a:pt x="18725" y="3408"/>
                    </a:cubicBezTo>
                    <a:cubicBezTo>
                      <a:pt x="18674" y="3408"/>
                      <a:pt x="18614" y="3408"/>
                      <a:pt x="18565" y="3417"/>
                    </a:cubicBezTo>
                    <a:cubicBezTo>
                      <a:pt x="18494" y="3428"/>
                      <a:pt x="18425" y="3448"/>
                      <a:pt x="18345" y="3477"/>
                    </a:cubicBezTo>
                    <a:lnTo>
                      <a:pt x="18135" y="3537"/>
                    </a:lnTo>
                    <a:cubicBezTo>
                      <a:pt x="17985" y="3588"/>
                      <a:pt x="17845" y="3657"/>
                      <a:pt x="17705" y="3728"/>
                    </a:cubicBezTo>
                    <a:cubicBezTo>
                      <a:pt x="17566" y="3808"/>
                      <a:pt x="17426" y="3897"/>
                      <a:pt x="17286" y="3977"/>
                    </a:cubicBezTo>
                    <a:cubicBezTo>
                      <a:pt x="17146" y="4067"/>
                      <a:pt x="17006" y="4147"/>
                      <a:pt x="16866" y="4227"/>
                    </a:cubicBezTo>
                    <a:cubicBezTo>
                      <a:pt x="16576" y="4377"/>
                      <a:pt x="16307" y="4547"/>
                      <a:pt x="16027" y="4716"/>
                    </a:cubicBezTo>
                    <a:cubicBezTo>
                      <a:pt x="15887" y="4807"/>
                      <a:pt x="15747" y="4896"/>
                      <a:pt x="15597" y="4987"/>
                    </a:cubicBezTo>
                    <a:cubicBezTo>
                      <a:pt x="15467" y="5076"/>
                      <a:pt x="15327" y="5156"/>
                      <a:pt x="15187" y="5246"/>
                    </a:cubicBezTo>
                    <a:cubicBezTo>
                      <a:pt x="15057" y="5326"/>
                      <a:pt x="14917" y="5406"/>
                      <a:pt x="14788" y="5496"/>
                    </a:cubicBezTo>
                    <a:cubicBezTo>
                      <a:pt x="14638" y="5586"/>
                      <a:pt x="14508" y="5696"/>
                      <a:pt x="14368" y="5795"/>
                    </a:cubicBezTo>
                    <a:cubicBezTo>
                      <a:pt x="14238" y="5906"/>
                      <a:pt x="14108" y="6015"/>
                      <a:pt x="13978" y="6135"/>
                    </a:cubicBezTo>
                    <a:cubicBezTo>
                      <a:pt x="13929" y="6186"/>
                      <a:pt x="13878" y="6245"/>
                      <a:pt x="13838" y="6305"/>
                    </a:cubicBezTo>
                    <a:cubicBezTo>
                      <a:pt x="13789" y="6375"/>
                      <a:pt x="13769" y="6455"/>
                      <a:pt x="13738" y="6535"/>
                    </a:cubicBezTo>
                    <a:cubicBezTo>
                      <a:pt x="13709" y="6635"/>
                      <a:pt x="13698" y="6735"/>
                      <a:pt x="13698" y="6835"/>
                    </a:cubicBezTo>
                    <a:lnTo>
                      <a:pt x="13558" y="6835"/>
                    </a:lnTo>
                    <a:cubicBezTo>
                      <a:pt x="13489" y="6835"/>
                      <a:pt x="13419" y="6835"/>
                      <a:pt x="13339" y="6845"/>
                    </a:cubicBezTo>
                    <a:cubicBezTo>
                      <a:pt x="13159" y="6865"/>
                      <a:pt x="12979" y="6895"/>
                      <a:pt x="12799" y="6935"/>
                    </a:cubicBezTo>
                    <a:cubicBezTo>
                      <a:pt x="12719" y="6945"/>
                      <a:pt x="12639" y="6965"/>
                      <a:pt x="12559" y="6974"/>
                    </a:cubicBezTo>
                    <a:cubicBezTo>
                      <a:pt x="12490" y="6994"/>
                      <a:pt x="12410" y="7014"/>
                      <a:pt x="12339" y="7045"/>
                    </a:cubicBezTo>
                    <a:cubicBezTo>
                      <a:pt x="12240" y="7074"/>
                      <a:pt x="12150" y="7114"/>
                      <a:pt x="12060" y="7154"/>
                    </a:cubicBezTo>
                    <a:cubicBezTo>
                      <a:pt x="11960" y="7194"/>
                      <a:pt x="11870" y="7234"/>
                      <a:pt x="11780" y="7274"/>
                    </a:cubicBezTo>
                    <a:cubicBezTo>
                      <a:pt x="11630" y="7334"/>
                      <a:pt x="11480" y="7394"/>
                      <a:pt x="11331" y="7464"/>
                    </a:cubicBezTo>
                    <a:cubicBezTo>
                      <a:pt x="11220" y="7504"/>
                      <a:pt x="11120" y="7554"/>
                      <a:pt x="11011" y="7604"/>
                    </a:cubicBezTo>
                    <a:cubicBezTo>
                      <a:pt x="10971" y="7624"/>
                      <a:pt x="10931" y="7634"/>
                      <a:pt x="10891" y="7654"/>
                    </a:cubicBezTo>
                    <a:cubicBezTo>
                      <a:pt x="10821" y="7684"/>
                      <a:pt x="10761" y="7714"/>
                      <a:pt x="10701" y="7744"/>
                    </a:cubicBezTo>
                    <a:lnTo>
                      <a:pt x="10521" y="7834"/>
                    </a:lnTo>
                    <a:cubicBezTo>
                      <a:pt x="10451" y="7864"/>
                      <a:pt x="10381" y="7884"/>
                      <a:pt x="10312" y="7914"/>
                    </a:cubicBezTo>
                    <a:cubicBezTo>
                      <a:pt x="10241" y="7944"/>
                      <a:pt x="10181" y="7984"/>
                      <a:pt x="10121" y="8024"/>
                    </a:cubicBezTo>
                    <a:cubicBezTo>
                      <a:pt x="10061" y="8054"/>
                      <a:pt x="10001" y="8094"/>
                      <a:pt x="9941" y="8134"/>
                    </a:cubicBezTo>
                    <a:lnTo>
                      <a:pt x="9762" y="8224"/>
                    </a:lnTo>
                    <a:cubicBezTo>
                      <a:pt x="9752" y="8233"/>
                      <a:pt x="9742" y="8233"/>
                      <a:pt x="9732" y="8233"/>
                    </a:cubicBezTo>
                    <a:lnTo>
                      <a:pt x="9522" y="8324"/>
                    </a:lnTo>
                    <a:cubicBezTo>
                      <a:pt x="9452" y="8353"/>
                      <a:pt x="9392" y="8393"/>
                      <a:pt x="9332" y="8424"/>
                    </a:cubicBezTo>
                    <a:cubicBezTo>
                      <a:pt x="9262" y="8453"/>
                      <a:pt x="9202" y="8493"/>
                      <a:pt x="9142" y="8533"/>
                    </a:cubicBezTo>
                    <a:cubicBezTo>
                      <a:pt x="9082" y="8573"/>
                      <a:pt x="9013" y="8624"/>
                      <a:pt x="8953" y="8673"/>
                    </a:cubicBezTo>
                    <a:cubicBezTo>
                      <a:pt x="8902" y="8713"/>
                      <a:pt x="8842" y="8753"/>
                      <a:pt x="8793" y="8813"/>
                    </a:cubicBezTo>
                    <a:cubicBezTo>
                      <a:pt x="8742" y="8873"/>
                      <a:pt x="8682" y="8943"/>
                      <a:pt x="8633" y="9003"/>
                    </a:cubicBezTo>
                    <a:lnTo>
                      <a:pt x="8513" y="9183"/>
                    </a:lnTo>
                    <a:cubicBezTo>
                      <a:pt x="8473" y="9243"/>
                      <a:pt x="8433" y="9313"/>
                      <a:pt x="8393" y="9383"/>
                    </a:cubicBezTo>
                    <a:cubicBezTo>
                      <a:pt x="8353" y="9452"/>
                      <a:pt x="8323" y="9543"/>
                      <a:pt x="8293" y="9623"/>
                    </a:cubicBezTo>
                    <a:cubicBezTo>
                      <a:pt x="8263" y="9692"/>
                      <a:pt x="8243" y="9763"/>
                      <a:pt x="8223" y="9832"/>
                    </a:cubicBezTo>
                    <a:cubicBezTo>
                      <a:pt x="8203" y="9902"/>
                      <a:pt x="8183" y="9972"/>
                      <a:pt x="8163" y="10052"/>
                    </a:cubicBezTo>
                    <a:cubicBezTo>
                      <a:pt x="8143" y="10122"/>
                      <a:pt x="8133" y="10202"/>
                      <a:pt x="8123" y="10272"/>
                    </a:cubicBezTo>
                    <a:cubicBezTo>
                      <a:pt x="8073" y="10582"/>
                      <a:pt x="8043" y="10902"/>
                      <a:pt x="8023" y="11211"/>
                    </a:cubicBezTo>
                    <a:cubicBezTo>
                      <a:pt x="8013" y="11361"/>
                      <a:pt x="8013" y="11521"/>
                      <a:pt x="8013" y="11671"/>
                    </a:cubicBezTo>
                    <a:cubicBezTo>
                      <a:pt x="8013" y="11751"/>
                      <a:pt x="8013" y="11821"/>
                      <a:pt x="8023" y="11890"/>
                    </a:cubicBezTo>
                    <a:cubicBezTo>
                      <a:pt x="8033" y="11970"/>
                      <a:pt x="8033" y="12041"/>
                      <a:pt x="8043" y="12121"/>
                    </a:cubicBezTo>
                    <a:cubicBezTo>
                      <a:pt x="8063" y="12290"/>
                      <a:pt x="8073" y="12450"/>
                      <a:pt x="8103" y="12620"/>
                    </a:cubicBezTo>
                    <a:cubicBezTo>
                      <a:pt x="8123" y="12770"/>
                      <a:pt x="8153" y="12920"/>
                      <a:pt x="8183" y="13080"/>
                    </a:cubicBezTo>
                    <a:cubicBezTo>
                      <a:pt x="8213" y="13229"/>
                      <a:pt x="8233" y="13380"/>
                      <a:pt x="8263" y="13519"/>
                    </a:cubicBezTo>
                    <a:lnTo>
                      <a:pt x="8263" y="13549"/>
                    </a:lnTo>
                    <a:cubicBezTo>
                      <a:pt x="8203" y="13619"/>
                      <a:pt x="8133" y="13689"/>
                      <a:pt x="8063" y="13759"/>
                    </a:cubicBezTo>
                    <a:lnTo>
                      <a:pt x="7903" y="13919"/>
                    </a:lnTo>
                    <a:cubicBezTo>
                      <a:pt x="7734" y="14119"/>
                      <a:pt x="7543" y="14308"/>
                      <a:pt x="7404" y="14528"/>
                    </a:cubicBezTo>
                    <a:cubicBezTo>
                      <a:pt x="7314" y="14679"/>
                      <a:pt x="7224" y="14818"/>
                      <a:pt x="7154" y="14968"/>
                    </a:cubicBezTo>
                    <a:cubicBezTo>
                      <a:pt x="7104" y="15048"/>
                      <a:pt x="7064" y="15138"/>
                      <a:pt x="7024" y="15218"/>
                    </a:cubicBezTo>
                    <a:cubicBezTo>
                      <a:pt x="6984" y="15298"/>
                      <a:pt x="6944" y="15378"/>
                      <a:pt x="6914" y="15447"/>
                    </a:cubicBezTo>
                    <a:cubicBezTo>
                      <a:pt x="6884" y="15527"/>
                      <a:pt x="6844" y="15607"/>
                      <a:pt x="6814" y="15687"/>
                    </a:cubicBezTo>
                    <a:cubicBezTo>
                      <a:pt x="6784" y="15758"/>
                      <a:pt x="6754" y="15827"/>
                      <a:pt x="6724" y="15907"/>
                    </a:cubicBezTo>
                    <a:cubicBezTo>
                      <a:pt x="6675" y="16067"/>
                      <a:pt x="6615" y="16217"/>
                      <a:pt x="6575" y="16377"/>
                    </a:cubicBezTo>
                    <a:cubicBezTo>
                      <a:pt x="6555" y="16457"/>
                      <a:pt x="6524" y="16537"/>
                      <a:pt x="6504" y="16607"/>
                    </a:cubicBezTo>
                    <a:cubicBezTo>
                      <a:pt x="6484" y="16697"/>
                      <a:pt x="6464" y="16797"/>
                      <a:pt x="6444" y="16886"/>
                    </a:cubicBezTo>
                    <a:cubicBezTo>
                      <a:pt x="6395" y="17057"/>
                      <a:pt x="6364" y="17226"/>
                      <a:pt x="6335" y="17396"/>
                    </a:cubicBezTo>
                    <a:cubicBezTo>
                      <a:pt x="6315" y="17486"/>
                      <a:pt x="6304" y="17576"/>
                      <a:pt x="6295" y="17666"/>
                    </a:cubicBezTo>
                    <a:cubicBezTo>
                      <a:pt x="6275" y="17746"/>
                      <a:pt x="6275" y="17836"/>
                      <a:pt x="6264" y="17916"/>
                    </a:cubicBezTo>
                    <a:cubicBezTo>
                      <a:pt x="6255" y="18076"/>
                      <a:pt x="6244" y="18225"/>
                      <a:pt x="6235" y="18385"/>
                    </a:cubicBezTo>
                    <a:cubicBezTo>
                      <a:pt x="6235" y="18475"/>
                      <a:pt x="6225" y="18565"/>
                      <a:pt x="6225" y="18655"/>
                    </a:cubicBezTo>
                    <a:cubicBezTo>
                      <a:pt x="6225" y="18745"/>
                      <a:pt x="6235" y="18825"/>
                      <a:pt x="6235" y="18905"/>
                    </a:cubicBezTo>
                    <a:cubicBezTo>
                      <a:pt x="6244" y="19075"/>
                      <a:pt x="6255" y="19244"/>
                      <a:pt x="6284" y="19415"/>
                    </a:cubicBezTo>
                    <a:cubicBezTo>
                      <a:pt x="6335" y="19754"/>
                      <a:pt x="6395" y="20084"/>
                      <a:pt x="6475" y="20414"/>
                    </a:cubicBezTo>
                    <a:cubicBezTo>
                      <a:pt x="6555" y="20734"/>
                      <a:pt x="6644" y="21043"/>
                      <a:pt x="6754" y="21343"/>
                    </a:cubicBezTo>
                    <a:cubicBezTo>
                      <a:pt x="6824" y="21522"/>
                      <a:pt x="6884" y="21682"/>
                      <a:pt x="6964" y="21853"/>
                    </a:cubicBezTo>
                    <a:cubicBezTo>
                      <a:pt x="7024" y="22002"/>
                      <a:pt x="7104" y="22142"/>
                      <a:pt x="7184" y="22282"/>
                    </a:cubicBezTo>
                    <a:cubicBezTo>
                      <a:pt x="7264" y="22422"/>
                      <a:pt x="7334" y="22552"/>
                      <a:pt x="7414" y="22692"/>
                    </a:cubicBezTo>
                    <a:cubicBezTo>
                      <a:pt x="7503" y="22832"/>
                      <a:pt x="7594" y="22961"/>
                      <a:pt x="7694" y="23101"/>
                    </a:cubicBezTo>
                    <a:cubicBezTo>
                      <a:pt x="7734" y="23161"/>
                      <a:pt x="7783" y="23231"/>
                      <a:pt x="7834" y="23301"/>
                    </a:cubicBezTo>
                    <a:cubicBezTo>
                      <a:pt x="7874" y="23351"/>
                      <a:pt x="7914" y="23401"/>
                      <a:pt x="7963" y="23451"/>
                    </a:cubicBezTo>
                    <a:cubicBezTo>
                      <a:pt x="7993" y="23491"/>
                      <a:pt x="8033" y="23531"/>
                      <a:pt x="8073" y="23571"/>
                    </a:cubicBezTo>
                    <a:cubicBezTo>
                      <a:pt x="8113" y="23611"/>
                      <a:pt x="8153" y="23651"/>
                      <a:pt x="8193" y="23681"/>
                    </a:cubicBezTo>
                    <a:cubicBezTo>
                      <a:pt x="8073" y="23741"/>
                      <a:pt x="7943" y="23801"/>
                      <a:pt x="7823" y="23871"/>
                    </a:cubicBezTo>
                    <a:cubicBezTo>
                      <a:pt x="7663" y="23951"/>
                      <a:pt x="7503" y="24040"/>
                      <a:pt x="7344" y="24120"/>
                    </a:cubicBezTo>
                    <a:cubicBezTo>
                      <a:pt x="7264" y="24160"/>
                      <a:pt x="7194" y="24200"/>
                      <a:pt x="7114" y="24231"/>
                    </a:cubicBezTo>
                    <a:cubicBezTo>
                      <a:pt x="7044" y="24271"/>
                      <a:pt x="6974" y="24311"/>
                      <a:pt x="6894" y="24340"/>
                    </a:cubicBezTo>
                    <a:cubicBezTo>
                      <a:pt x="6744" y="24430"/>
                      <a:pt x="6584" y="24510"/>
                      <a:pt x="6435" y="24590"/>
                    </a:cubicBezTo>
                    <a:cubicBezTo>
                      <a:pt x="6284" y="24670"/>
                      <a:pt x="6145" y="24750"/>
                      <a:pt x="6005" y="24830"/>
                    </a:cubicBezTo>
                    <a:cubicBezTo>
                      <a:pt x="5855" y="24920"/>
                      <a:pt x="5705" y="25010"/>
                      <a:pt x="5565" y="25090"/>
                    </a:cubicBezTo>
                    <a:lnTo>
                      <a:pt x="5116" y="25330"/>
                    </a:lnTo>
                    <a:cubicBezTo>
                      <a:pt x="4806" y="25499"/>
                      <a:pt x="4506" y="25669"/>
                      <a:pt x="4197" y="25849"/>
                    </a:cubicBezTo>
                    <a:cubicBezTo>
                      <a:pt x="4046" y="25939"/>
                      <a:pt x="3886" y="26029"/>
                      <a:pt x="3737" y="26119"/>
                    </a:cubicBezTo>
                    <a:cubicBezTo>
                      <a:pt x="3597" y="26199"/>
                      <a:pt x="3467" y="26279"/>
                      <a:pt x="3327" y="26358"/>
                    </a:cubicBezTo>
                    <a:cubicBezTo>
                      <a:pt x="3177" y="26449"/>
                      <a:pt x="3018" y="26538"/>
                      <a:pt x="2867" y="26629"/>
                    </a:cubicBezTo>
                    <a:cubicBezTo>
                      <a:pt x="2718" y="26718"/>
                      <a:pt x="2568" y="26808"/>
                      <a:pt x="2418" y="26888"/>
                    </a:cubicBezTo>
                    <a:cubicBezTo>
                      <a:pt x="2128" y="27058"/>
                      <a:pt x="1828" y="27238"/>
                      <a:pt x="1539" y="27418"/>
                    </a:cubicBezTo>
                    <a:cubicBezTo>
                      <a:pt x="1389" y="27518"/>
                      <a:pt x="1239" y="27608"/>
                      <a:pt x="1079" y="27697"/>
                    </a:cubicBezTo>
                    <a:cubicBezTo>
                      <a:pt x="939" y="27768"/>
                      <a:pt x="779" y="27837"/>
                      <a:pt x="640" y="27917"/>
                    </a:cubicBezTo>
                    <a:cubicBezTo>
                      <a:pt x="569" y="27968"/>
                      <a:pt x="500" y="28008"/>
                      <a:pt x="440" y="28057"/>
                    </a:cubicBezTo>
                    <a:cubicBezTo>
                      <a:pt x="360" y="28117"/>
                      <a:pt x="280" y="28177"/>
                      <a:pt x="209" y="28247"/>
                    </a:cubicBezTo>
                    <a:cubicBezTo>
                      <a:pt x="130" y="28317"/>
                      <a:pt x="60" y="28397"/>
                      <a:pt x="20" y="28497"/>
                    </a:cubicBezTo>
                    <a:cubicBezTo>
                      <a:pt x="0" y="28557"/>
                      <a:pt x="0" y="28607"/>
                      <a:pt x="10" y="28667"/>
                    </a:cubicBezTo>
                    <a:cubicBezTo>
                      <a:pt x="20" y="28707"/>
                      <a:pt x="40" y="28737"/>
                      <a:pt x="60" y="28776"/>
                    </a:cubicBezTo>
                    <a:cubicBezTo>
                      <a:pt x="70" y="28807"/>
                      <a:pt x="90" y="28827"/>
                      <a:pt x="110" y="28856"/>
                    </a:cubicBezTo>
                    <a:cubicBezTo>
                      <a:pt x="120" y="28916"/>
                      <a:pt x="130" y="28967"/>
                      <a:pt x="140" y="29027"/>
                    </a:cubicBezTo>
                    <a:cubicBezTo>
                      <a:pt x="150" y="29096"/>
                      <a:pt x="170" y="29167"/>
                      <a:pt x="180" y="29236"/>
                    </a:cubicBezTo>
                    <a:cubicBezTo>
                      <a:pt x="200" y="29316"/>
                      <a:pt x="209" y="29396"/>
                      <a:pt x="229" y="29476"/>
                    </a:cubicBezTo>
                    <a:cubicBezTo>
                      <a:pt x="249" y="29546"/>
                      <a:pt x="289" y="29616"/>
                      <a:pt x="349" y="29666"/>
                    </a:cubicBezTo>
                    <a:cubicBezTo>
                      <a:pt x="400" y="29716"/>
                      <a:pt x="469" y="29746"/>
                      <a:pt x="540" y="29776"/>
                    </a:cubicBezTo>
                    <a:lnTo>
                      <a:pt x="660" y="29836"/>
                    </a:lnTo>
                    <a:cubicBezTo>
                      <a:pt x="709" y="29906"/>
                      <a:pt x="749" y="29975"/>
                      <a:pt x="789" y="30055"/>
                    </a:cubicBezTo>
                    <a:lnTo>
                      <a:pt x="929" y="29995"/>
                    </a:lnTo>
                    <a:cubicBezTo>
                      <a:pt x="919" y="29975"/>
                      <a:pt x="899" y="29955"/>
                      <a:pt x="889" y="29936"/>
                    </a:cubicBezTo>
                    <a:lnTo>
                      <a:pt x="889" y="29936"/>
                    </a:lnTo>
                    <a:cubicBezTo>
                      <a:pt x="919" y="29955"/>
                      <a:pt x="949" y="29966"/>
                      <a:pt x="989" y="29975"/>
                    </a:cubicBezTo>
                    <a:cubicBezTo>
                      <a:pt x="1139" y="30046"/>
                      <a:pt x="1289" y="30106"/>
                      <a:pt x="1439" y="30166"/>
                    </a:cubicBezTo>
                    <a:lnTo>
                      <a:pt x="1499" y="30035"/>
                    </a:lnTo>
                    <a:cubicBezTo>
                      <a:pt x="1399" y="29995"/>
                      <a:pt x="1309" y="29966"/>
                      <a:pt x="1209" y="29926"/>
                    </a:cubicBezTo>
                    <a:cubicBezTo>
                      <a:pt x="1099" y="29876"/>
                      <a:pt x="979" y="29816"/>
                      <a:pt x="869" y="29766"/>
                    </a:cubicBezTo>
                    <a:cubicBezTo>
                      <a:pt x="809" y="29736"/>
                      <a:pt x="749" y="29696"/>
                      <a:pt x="689" y="29666"/>
                    </a:cubicBezTo>
                    <a:cubicBezTo>
                      <a:pt x="629" y="29636"/>
                      <a:pt x="560" y="29606"/>
                      <a:pt x="500" y="29566"/>
                    </a:cubicBezTo>
                    <a:lnTo>
                      <a:pt x="469" y="29536"/>
                    </a:lnTo>
                    <a:cubicBezTo>
                      <a:pt x="460" y="29526"/>
                      <a:pt x="460" y="29516"/>
                      <a:pt x="449" y="29516"/>
                    </a:cubicBezTo>
                    <a:cubicBezTo>
                      <a:pt x="420" y="29426"/>
                      <a:pt x="409" y="29336"/>
                      <a:pt x="400" y="29246"/>
                    </a:cubicBezTo>
                    <a:lnTo>
                      <a:pt x="369" y="29036"/>
                    </a:lnTo>
                    <a:cubicBezTo>
                      <a:pt x="360" y="28976"/>
                      <a:pt x="360" y="28927"/>
                      <a:pt x="360" y="28876"/>
                    </a:cubicBezTo>
                    <a:cubicBezTo>
                      <a:pt x="360" y="28827"/>
                      <a:pt x="360" y="28787"/>
                      <a:pt x="349" y="28747"/>
                    </a:cubicBezTo>
                    <a:lnTo>
                      <a:pt x="429" y="28667"/>
                    </a:lnTo>
                    <a:lnTo>
                      <a:pt x="409" y="28647"/>
                    </a:lnTo>
                    <a:cubicBezTo>
                      <a:pt x="440" y="28627"/>
                      <a:pt x="480" y="28607"/>
                      <a:pt x="509" y="28587"/>
                    </a:cubicBezTo>
                    <a:cubicBezTo>
                      <a:pt x="569" y="28537"/>
                      <a:pt x="640" y="28497"/>
                      <a:pt x="709" y="28447"/>
                    </a:cubicBezTo>
                    <a:cubicBezTo>
                      <a:pt x="859" y="28357"/>
                      <a:pt x="1009" y="28277"/>
                      <a:pt x="1169" y="28207"/>
                    </a:cubicBezTo>
                    <a:cubicBezTo>
                      <a:pt x="1319" y="28137"/>
                      <a:pt x="1459" y="28057"/>
                      <a:pt x="1599" y="27968"/>
                    </a:cubicBezTo>
                    <a:cubicBezTo>
                      <a:pt x="1748" y="27877"/>
                      <a:pt x="1898" y="27777"/>
                      <a:pt x="2048" y="27677"/>
                    </a:cubicBezTo>
                    <a:cubicBezTo>
                      <a:pt x="2338" y="27498"/>
                      <a:pt x="2627" y="27328"/>
                      <a:pt x="2918" y="27148"/>
                    </a:cubicBezTo>
                    <a:cubicBezTo>
                      <a:pt x="3207" y="26968"/>
                      <a:pt x="3497" y="26789"/>
                      <a:pt x="3777" y="26609"/>
                    </a:cubicBezTo>
                    <a:cubicBezTo>
                      <a:pt x="3926" y="26518"/>
                      <a:pt x="4077" y="26418"/>
                      <a:pt x="4226" y="26329"/>
                    </a:cubicBezTo>
                    <a:cubicBezTo>
                      <a:pt x="4376" y="26239"/>
                      <a:pt x="4526" y="26149"/>
                      <a:pt x="4666" y="26049"/>
                    </a:cubicBezTo>
                    <a:cubicBezTo>
                      <a:pt x="4966" y="25859"/>
                      <a:pt x="5265" y="25689"/>
                      <a:pt x="5555" y="25510"/>
                    </a:cubicBezTo>
                    <a:cubicBezTo>
                      <a:pt x="5855" y="25330"/>
                      <a:pt x="6145" y="25139"/>
                      <a:pt x="6435" y="24960"/>
                    </a:cubicBezTo>
                    <a:cubicBezTo>
                      <a:pt x="6575" y="24870"/>
                      <a:pt x="6704" y="24790"/>
                      <a:pt x="6844" y="24710"/>
                    </a:cubicBezTo>
                    <a:cubicBezTo>
                      <a:pt x="6994" y="24610"/>
                      <a:pt x="7154" y="24530"/>
                      <a:pt x="7304" y="24440"/>
                    </a:cubicBezTo>
                    <a:cubicBezTo>
                      <a:pt x="7603" y="24271"/>
                      <a:pt x="7903" y="24100"/>
                      <a:pt x="8213" y="23931"/>
                    </a:cubicBezTo>
                    <a:cubicBezTo>
                      <a:pt x="8353" y="23851"/>
                      <a:pt x="8493" y="23781"/>
                      <a:pt x="8643" y="23711"/>
                    </a:cubicBezTo>
                    <a:cubicBezTo>
                      <a:pt x="8802" y="23621"/>
                      <a:pt x="8973" y="23541"/>
                      <a:pt x="9132" y="23461"/>
                    </a:cubicBezTo>
                    <a:cubicBezTo>
                      <a:pt x="9432" y="23311"/>
                      <a:pt x="9742" y="23171"/>
                      <a:pt x="10032" y="23021"/>
                    </a:cubicBezTo>
                    <a:lnTo>
                      <a:pt x="10511" y="22781"/>
                    </a:lnTo>
                    <a:cubicBezTo>
                      <a:pt x="10661" y="22712"/>
                      <a:pt x="10811" y="22652"/>
                      <a:pt x="10951" y="22582"/>
                    </a:cubicBezTo>
                    <a:lnTo>
                      <a:pt x="11940" y="22132"/>
                    </a:lnTo>
                    <a:cubicBezTo>
                      <a:pt x="12090" y="22062"/>
                      <a:pt x="12240" y="21992"/>
                      <a:pt x="12390" y="21913"/>
                    </a:cubicBezTo>
                    <a:cubicBezTo>
                      <a:pt x="12459" y="21873"/>
                      <a:pt x="12539" y="21842"/>
                      <a:pt x="12610" y="21802"/>
                    </a:cubicBezTo>
                    <a:cubicBezTo>
                      <a:pt x="12690" y="21762"/>
                      <a:pt x="12769" y="21713"/>
                      <a:pt x="12859" y="21673"/>
                    </a:cubicBezTo>
                    <a:lnTo>
                      <a:pt x="12869" y="21673"/>
                    </a:lnTo>
                    <a:cubicBezTo>
                      <a:pt x="12939" y="21642"/>
                      <a:pt x="13009" y="21613"/>
                      <a:pt x="13079" y="21602"/>
                    </a:cubicBezTo>
                    <a:lnTo>
                      <a:pt x="13089" y="21602"/>
                    </a:lnTo>
                    <a:cubicBezTo>
                      <a:pt x="13109" y="21613"/>
                      <a:pt x="13139" y="21633"/>
                      <a:pt x="13159" y="21642"/>
                    </a:cubicBezTo>
                    <a:cubicBezTo>
                      <a:pt x="13199" y="21662"/>
                      <a:pt x="13239" y="21682"/>
                      <a:pt x="13279" y="21693"/>
                    </a:cubicBezTo>
                    <a:cubicBezTo>
                      <a:pt x="13379" y="21742"/>
                      <a:pt x="13489" y="21782"/>
                      <a:pt x="13589" y="21822"/>
                    </a:cubicBezTo>
                    <a:cubicBezTo>
                      <a:pt x="13669" y="21853"/>
                      <a:pt x="13758" y="21882"/>
                      <a:pt x="13838" y="21913"/>
                    </a:cubicBezTo>
                    <a:lnTo>
                      <a:pt x="14078" y="22002"/>
                    </a:lnTo>
                    <a:cubicBezTo>
                      <a:pt x="14168" y="22042"/>
                      <a:pt x="14258" y="22082"/>
                      <a:pt x="14348" y="22132"/>
                    </a:cubicBezTo>
                    <a:lnTo>
                      <a:pt x="14648" y="22282"/>
                    </a:lnTo>
                    <a:lnTo>
                      <a:pt x="14857" y="22402"/>
                    </a:lnTo>
                    <a:cubicBezTo>
                      <a:pt x="14808" y="22422"/>
                      <a:pt x="14768" y="22442"/>
                      <a:pt x="14717" y="22472"/>
                    </a:cubicBezTo>
                    <a:cubicBezTo>
                      <a:pt x="14618" y="22532"/>
                      <a:pt x="14518" y="22592"/>
                      <a:pt x="14428" y="22672"/>
                    </a:cubicBezTo>
                    <a:cubicBezTo>
                      <a:pt x="14318" y="22761"/>
                      <a:pt x="14218" y="22881"/>
                      <a:pt x="14158" y="23012"/>
                    </a:cubicBezTo>
                    <a:cubicBezTo>
                      <a:pt x="14138" y="23061"/>
                      <a:pt x="14108" y="23121"/>
                      <a:pt x="14088" y="23171"/>
                    </a:cubicBezTo>
                    <a:cubicBezTo>
                      <a:pt x="14058" y="23251"/>
                      <a:pt x="14038" y="23341"/>
                      <a:pt x="14028" y="23421"/>
                    </a:cubicBezTo>
                    <a:cubicBezTo>
                      <a:pt x="13988" y="23611"/>
                      <a:pt x="13968" y="23811"/>
                      <a:pt x="13968" y="24000"/>
                    </a:cubicBezTo>
                    <a:cubicBezTo>
                      <a:pt x="13968" y="24200"/>
                      <a:pt x="13968" y="24390"/>
                      <a:pt x="13978" y="24590"/>
                    </a:cubicBezTo>
                    <a:lnTo>
                      <a:pt x="13978" y="24880"/>
                    </a:lnTo>
                    <a:cubicBezTo>
                      <a:pt x="13978" y="24970"/>
                      <a:pt x="13978" y="25070"/>
                      <a:pt x="13988" y="25159"/>
                    </a:cubicBezTo>
                    <a:cubicBezTo>
                      <a:pt x="13998" y="25250"/>
                      <a:pt x="14008" y="25350"/>
                      <a:pt x="14018" y="25439"/>
                    </a:cubicBezTo>
                    <a:cubicBezTo>
                      <a:pt x="14018" y="25530"/>
                      <a:pt x="14028" y="25629"/>
                      <a:pt x="14028" y="25719"/>
                    </a:cubicBezTo>
                    <a:lnTo>
                      <a:pt x="14028" y="26309"/>
                    </a:lnTo>
                    <a:cubicBezTo>
                      <a:pt x="14018" y="26498"/>
                      <a:pt x="14008" y="26689"/>
                      <a:pt x="14008" y="26878"/>
                    </a:cubicBezTo>
                    <a:cubicBezTo>
                      <a:pt x="14008" y="27068"/>
                      <a:pt x="14028" y="27258"/>
                      <a:pt x="14038" y="27438"/>
                    </a:cubicBezTo>
                    <a:cubicBezTo>
                      <a:pt x="14048" y="27628"/>
                      <a:pt x="14048" y="27817"/>
                      <a:pt x="14058" y="28008"/>
                    </a:cubicBezTo>
                    <a:cubicBezTo>
                      <a:pt x="14068" y="28207"/>
                      <a:pt x="14078" y="28407"/>
                      <a:pt x="14078" y="28607"/>
                    </a:cubicBezTo>
                    <a:cubicBezTo>
                      <a:pt x="14088" y="28807"/>
                      <a:pt x="14098" y="29016"/>
                      <a:pt x="14098" y="29226"/>
                    </a:cubicBezTo>
                    <a:cubicBezTo>
                      <a:pt x="14098" y="29426"/>
                      <a:pt x="14108" y="29636"/>
                      <a:pt x="14118" y="29836"/>
                    </a:cubicBezTo>
                    <a:cubicBezTo>
                      <a:pt x="14128" y="30035"/>
                      <a:pt x="14128" y="30235"/>
                      <a:pt x="14128" y="30435"/>
                    </a:cubicBezTo>
                    <a:cubicBezTo>
                      <a:pt x="14128" y="30595"/>
                      <a:pt x="14128" y="30755"/>
                      <a:pt x="14118" y="30905"/>
                    </a:cubicBezTo>
                    <a:cubicBezTo>
                      <a:pt x="14108" y="30905"/>
                      <a:pt x="14098" y="30905"/>
                      <a:pt x="14088" y="30915"/>
                    </a:cubicBezTo>
                    <a:cubicBezTo>
                      <a:pt x="14058" y="30925"/>
                      <a:pt x="14028" y="30935"/>
                      <a:pt x="14008" y="30955"/>
                    </a:cubicBezTo>
                    <a:cubicBezTo>
                      <a:pt x="13988" y="30955"/>
                      <a:pt x="13978" y="30965"/>
                      <a:pt x="13968" y="30975"/>
                    </a:cubicBezTo>
                    <a:cubicBezTo>
                      <a:pt x="13938" y="30995"/>
                      <a:pt x="13918" y="31015"/>
                      <a:pt x="13889" y="31035"/>
                    </a:cubicBezTo>
                    <a:cubicBezTo>
                      <a:pt x="13829" y="31075"/>
                      <a:pt x="13769" y="31125"/>
                      <a:pt x="13709" y="31174"/>
                    </a:cubicBezTo>
                    <a:lnTo>
                      <a:pt x="13558" y="31265"/>
                    </a:lnTo>
                    <a:lnTo>
                      <a:pt x="13379" y="31354"/>
                    </a:lnTo>
                    <a:cubicBezTo>
                      <a:pt x="13259" y="31425"/>
                      <a:pt x="13129" y="31494"/>
                      <a:pt x="13009" y="31565"/>
                    </a:cubicBezTo>
                    <a:cubicBezTo>
                      <a:pt x="12769" y="31684"/>
                      <a:pt x="12530" y="31814"/>
                      <a:pt x="12290" y="31934"/>
                    </a:cubicBezTo>
                    <a:cubicBezTo>
                      <a:pt x="12160" y="31994"/>
                      <a:pt x="12040" y="32064"/>
                      <a:pt x="11910" y="32124"/>
                    </a:cubicBezTo>
                    <a:cubicBezTo>
                      <a:pt x="11780" y="32194"/>
                      <a:pt x="11660" y="32264"/>
                      <a:pt x="11531" y="32334"/>
                    </a:cubicBezTo>
                    <a:cubicBezTo>
                      <a:pt x="11420" y="32393"/>
                      <a:pt x="11311" y="32453"/>
                      <a:pt x="11191" y="32504"/>
                    </a:cubicBezTo>
                    <a:cubicBezTo>
                      <a:pt x="11131" y="32544"/>
                      <a:pt x="11060" y="32573"/>
                      <a:pt x="10991" y="32613"/>
                    </a:cubicBezTo>
                    <a:cubicBezTo>
                      <a:pt x="10981" y="32613"/>
                      <a:pt x="10981" y="32613"/>
                      <a:pt x="10971" y="32624"/>
                    </a:cubicBezTo>
                    <a:cubicBezTo>
                      <a:pt x="10911" y="32644"/>
                      <a:pt x="10861" y="32673"/>
                      <a:pt x="10801" y="32704"/>
                    </a:cubicBezTo>
                    <a:cubicBezTo>
                      <a:pt x="10581" y="32813"/>
                      <a:pt x="10361" y="32923"/>
                      <a:pt x="10152" y="33033"/>
                    </a:cubicBezTo>
                    <a:lnTo>
                      <a:pt x="10132" y="33033"/>
                    </a:lnTo>
                    <a:cubicBezTo>
                      <a:pt x="10121" y="33033"/>
                      <a:pt x="10101" y="33043"/>
                      <a:pt x="10092" y="33053"/>
                    </a:cubicBezTo>
                    <a:lnTo>
                      <a:pt x="10092" y="33063"/>
                    </a:lnTo>
                    <a:lnTo>
                      <a:pt x="10081" y="33073"/>
                    </a:lnTo>
                    <a:cubicBezTo>
                      <a:pt x="9832" y="33203"/>
                      <a:pt x="9582" y="33333"/>
                      <a:pt x="9322" y="33463"/>
                    </a:cubicBezTo>
                    <a:cubicBezTo>
                      <a:pt x="9202" y="33523"/>
                      <a:pt x="9093" y="33583"/>
                      <a:pt x="8973" y="33643"/>
                    </a:cubicBezTo>
                    <a:cubicBezTo>
                      <a:pt x="8942" y="33603"/>
                      <a:pt x="8902" y="33563"/>
                      <a:pt x="8873" y="33523"/>
                    </a:cubicBezTo>
                    <a:cubicBezTo>
                      <a:pt x="8853" y="33513"/>
                      <a:pt x="8842" y="33493"/>
                      <a:pt x="8822" y="33473"/>
                    </a:cubicBezTo>
                    <a:lnTo>
                      <a:pt x="8722" y="33573"/>
                    </a:lnTo>
                    <a:cubicBezTo>
                      <a:pt x="8773" y="33623"/>
                      <a:pt x="8813" y="33683"/>
                      <a:pt x="8853" y="33732"/>
                    </a:cubicBezTo>
                    <a:cubicBezTo>
                      <a:pt x="8862" y="33743"/>
                      <a:pt x="8873" y="33763"/>
                      <a:pt x="8882" y="33772"/>
                    </a:cubicBezTo>
                    <a:cubicBezTo>
                      <a:pt x="8882" y="33783"/>
                      <a:pt x="8893" y="33783"/>
                      <a:pt x="8893" y="33792"/>
                    </a:cubicBezTo>
                    <a:cubicBezTo>
                      <a:pt x="8902" y="33803"/>
                      <a:pt x="8902" y="33812"/>
                      <a:pt x="8913" y="33812"/>
                    </a:cubicBezTo>
                    <a:cubicBezTo>
                      <a:pt x="8933" y="33852"/>
                      <a:pt x="8953" y="33883"/>
                      <a:pt x="8973" y="33912"/>
                    </a:cubicBezTo>
                    <a:cubicBezTo>
                      <a:pt x="9002" y="33972"/>
                      <a:pt x="9033" y="34032"/>
                      <a:pt x="9062" y="34102"/>
                    </a:cubicBezTo>
                    <a:cubicBezTo>
                      <a:pt x="9093" y="34172"/>
                      <a:pt x="9122" y="34242"/>
                      <a:pt x="9142" y="34322"/>
                    </a:cubicBezTo>
                    <a:cubicBezTo>
                      <a:pt x="9172" y="34402"/>
                      <a:pt x="9182" y="34482"/>
                      <a:pt x="9202" y="34562"/>
                    </a:cubicBezTo>
                    <a:cubicBezTo>
                      <a:pt x="9242" y="34722"/>
                      <a:pt x="9272" y="34891"/>
                      <a:pt x="9292" y="35062"/>
                    </a:cubicBezTo>
                    <a:cubicBezTo>
                      <a:pt x="9302" y="35111"/>
                      <a:pt x="9302" y="35162"/>
                      <a:pt x="9312" y="35211"/>
                    </a:cubicBezTo>
                    <a:cubicBezTo>
                      <a:pt x="9322" y="35301"/>
                      <a:pt x="9322" y="35391"/>
                      <a:pt x="9312" y="35481"/>
                    </a:cubicBezTo>
                    <a:cubicBezTo>
                      <a:pt x="9282" y="35651"/>
                      <a:pt x="9222" y="35801"/>
                      <a:pt x="9162" y="35951"/>
                    </a:cubicBezTo>
                    <a:cubicBezTo>
                      <a:pt x="9152" y="35981"/>
                      <a:pt x="9142" y="36010"/>
                      <a:pt x="9132" y="36030"/>
                    </a:cubicBezTo>
                    <a:cubicBezTo>
                      <a:pt x="9122" y="36041"/>
                      <a:pt x="9113" y="36061"/>
                      <a:pt x="9113" y="36070"/>
                    </a:cubicBezTo>
                    <a:cubicBezTo>
                      <a:pt x="9102" y="36090"/>
                      <a:pt x="9093" y="36110"/>
                      <a:pt x="9073" y="36130"/>
                    </a:cubicBezTo>
                    <a:cubicBezTo>
                      <a:pt x="9062" y="36161"/>
                      <a:pt x="9042" y="36190"/>
                      <a:pt x="9022" y="36221"/>
                    </a:cubicBezTo>
                    <a:cubicBezTo>
                      <a:pt x="9013" y="36241"/>
                      <a:pt x="8993" y="36261"/>
                      <a:pt x="8982" y="36290"/>
                    </a:cubicBezTo>
                    <a:lnTo>
                      <a:pt x="8742" y="36650"/>
                    </a:lnTo>
                    <a:cubicBezTo>
                      <a:pt x="8733" y="36670"/>
                      <a:pt x="8733" y="36690"/>
                      <a:pt x="8733" y="36710"/>
                    </a:cubicBezTo>
                    <a:cubicBezTo>
                      <a:pt x="8683" y="36715"/>
                      <a:pt x="8635" y="36718"/>
                      <a:pt x="8588" y="36718"/>
                    </a:cubicBezTo>
                    <a:cubicBezTo>
                      <a:pt x="8540" y="36718"/>
                      <a:pt x="8493" y="36715"/>
                      <a:pt x="8443" y="36710"/>
                    </a:cubicBezTo>
                    <a:cubicBezTo>
                      <a:pt x="8373" y="36700"/>
                      <a:pt x="8313" y="36680"/>
                      <a:pt x="8243" y="36650"/>
                    </a:cubicBezTo>
                    <a:lnTo>
                      <a:pt x="8093" y="36590"/>
                    </a:lnTo>
                    <a:cubicBezTo>
                      <a:pt x="8053" y="36570"/>
                      <a:pt x="8003" y="36560"/>
                      <a:pt x="7953" y="36540"/>
                    </a:cubicBezTo>
                    <a:cubicBezTo>
                      <a:pt x="7843" y="36500"/>
                      <a:pt x="7734" y="36461"/>
                      <a:pt x="7634" y="36421"/>
                    </a:cubicBezTo>
                    <a:cubicBezTo>
                      <a:pt x="7494" y="36361"/>
                      <a:pt x="7354" y="36290"/>
                      <a:pt x="7224" y="36221"/>
                    </a:cubicBezTo>
                    <a:cubicBezTo>
                      <a:pt x="7084" y="36150"/>
                      <a:pt x="6934" y="36090"/>
                      <a:pt x="6794" y="36021"/>
                    </a:cubicBezTo>
                    <a:cubicBezTo>
                      <a:pt x="6644" y="35951"/>
                      <a:pt x="6495" y="35881"/>
                      <a:pt x="6344" y="35801"/>
                    </a:cubicBezTo>
                    <a:cubicBezTo>
                      <a:pt x="6275" y="35761"/>
                      <a:pt x="6205" y="35721"/>
                      <a:pt x="6135" y="35691"/>
                    </a:cubicBezTo>
                    <a:cubicBezTo>
                      <a:pt x="6065" y="35651"/>
                      <a:pt x="5985" y="35621"/>
                      <a:pt x="5915" y="35581"/>
                    </a:cubicBezTo>
                    <a:cubicBezTo>
                      <a:pt x="5625" y="35441"/>
                      <a:pt x="5356" y="35262"/>
                      <a:pt x="5065" y="35111"/>
                    </a:cubicBezTo>
                    <a:cubicBezTo>
                      <a:pt x="4916" y="35042"/>
                      <a:pt x="4766" y="34962"/>
                      <a:pt x="4616" y="34891"/>
                    </a:cubicBezTo>
                    <a:cubicBezTo>
                      <a:pt x="4466" y="34811"/>
                      <a:pt x="4326" y="34722"/>
                      <a:pt x="4186" y="34642"/>
                    </a:cubicBezTo>
                    <a:cubicBezTo>
                      <a:pt x="4037" y="34572"/>
                      <a:pt x="3877" y="34492"/>
                      <a:pt x="3727" y="34432"/>
                    </a:cubicBezTo>
                    <a:cubicBezTo>
                      <a:pt x="3577" y="34362"/>
                      <a:pt x="3437" y="34292"/>
                      <a:pt x="3297" y="34212"/>
                    </a:cubicBezTo>
                    <a:lnTo>
                      <a:pt x="3087" y="34092"/>
                    </a:lnTo>
                    <a:cubicBezTo>
                      <a:pt x="3018" y="34052"/>
                      <a:pt x="2947" y="34023"/>
                      <a:pt x="2867" y="33983"/>
                    </a:cubicBezTo>
                    <a:lnTo>
                      <a:pt x="2448" y="33743"/>
                    </a:lnTo>
                    <a:cubicBezTo>
                      <a:pt x="2388" y="33703"/>
                      <a:pt x="2318" y="33663"/>
                      <a:pt x="2258" y="33623"/>
                    </a:cubicBezTo>
                    <a:lnTo>
                      <a:pt x="2188" y="33743"/>
                    </a:lnTo>
                    <a:cubicBezTo>
                      <a:pt x="2308" y="33823"/>
                      <a:pt x="2438" y="33903"/>
                      <a:pt x="2568" y="33972"/>
                    </a:cubicBezTo>
                    <a:cubicBezTo>
                      <a:pt x="2698" y="34062"/>
                      <a:pt x="2838" y="34132"/>
                      <a:pt x="2978" y="34212"/>
                    </a:cubicBezTo>
                    <a:cubicBezTo>
                      <a:pt x="3117" y="34292"/>
                      <a:pt x="3247" y="34382"/>
                      <a:pt x="3397" y="34462"/>
                    </a:cubicBezTo>
                    <a:cubicBezTo>
                      <a:pt x="3537" y="34542"/>
                      <a:pt x="3687" y="34612"/>
                      <a:pt x="3837" y="34682"/>
                    </a:cubicBezTo>
                    <a:cubicBezTo>
                      <a:pt x="3977" y="34762"/>
                      <a:pt x="4126" y="34842"/>
                      <a:pt x="4266" y="34931"/>
                    </a:cubicBezTo>
                    <a:cubicBezTo>
                      <a:pt x="4406" y="35011"/>
                      <a:pt x="4546" y="35102"/>
                      <a:pt x="4686" y="35171"/>
                    </a:cubicBezTo>
                    <a:cubicBezTo>
                      <a:pt x="4836" y="35251"/>
                      <a:pt x="4986" y="35331"/>
                      <a:pt x="5136" y="35421"/>
                    </a:cubicBezTo>
                    <a:cubicBezTo>
                      <a:pt x="5265" y="35501"/>
                      <a:pt x="5405" y="35591"/>
                      <a:pt x="5545" y="35671"/>
                    </a:cubicBezTo>
                    <a:cubicBezTo>
                      <a:pt x="5685" y="35761"/>
                      <a:pt x="5825" y="35831"/>
                      <a:pt x="5975" y="35911"/>
                    </a:cubicBezTo>
                    <a:lnTo>
                      <a:pt x="6395" y="36150"/>
                    </a:lnTo>
                    <a:cubicBezTo>
                      <a:pt x="6535" y="36241"/>
                      <a:pt x="6675" y="36321"/>
                      <a:pt x="6824" y="36390"/>
                    </a:cubicBezTo>
                    <a:cubicBezTo>
                      <a:pt x="6904" y="36430"/>
                      <a:pt x="6994" y="36480"/>
                      <a:pt x="7074" y="36530"/>
                    </a:cubicBezTo>
                    <a:lnTo>
                      <a:pt x="7344" y="36680"/>
                    </a:lnTo>
                    <a:cubicBezTo>
                      <a:pt x="7523" y="36780"/>
                      <a:pt x="7703" y="36850"/>
                      <a:pt x="7894" y="36930"/>
                    </a:cubicBezTo>
                    <a:cubicBezTo>
                      <a:pt x="7953" y="36960"/>
                      <a:pt x="8013" y="36980"/>
                      <a:pt x="8063" y="37010"/>
                    </a:cubicBezTo>
                    <a:cubicBezTo>
                      <a:pt x="8073" y="37010"/>
                      <a:pt x="8073" y="37020"/>
                      <a:pt x="8083" y="37020"/>
                    </a:cubicBezTo>
                    <a:lnTo>
                      <a:pt x="8123" y="37060"/>
                    </a:lnTo>
                    <a:lnTo>
                      <a:pt x="8243" y="37150"/>
                    </a:lnTo>
                    <a:cubicBezTo>
                      <a:pt x="8283" y="37170"/>
                      <a:pt x="8323" y="37200"/>
                      <a:pt x="8363" y="37220"/>
                    </a:cubicBezTo>
                    <a:cubicBezTo>
                      <a:pt x="8383" y="37229"/>
                      <a:pt x="8403" y="37240"/>
                      <a:pt x="8413" y="37260"/>
                    </a:cubicBezTo>
                    <a:lnTo>
                      <a:pt x="8533" y="37160"/>
                    </a:lnTo>
                    <a:cubicBezTo>
                      <a:pt x="8523" y="37150"/>
                      <a:pt x="8503" y="37140"/>
                      <a:pt x="8483" y="37130"/>
                    </a:cubicBezTo>
                    <a:lnTo>
                      <a:pt x="8483" y="37130"/>
                    </a:lnTo>
                    <a:cubicBezTo>
                      <a:pt x="8507" y="37132"/>
                      <a:pt x="8531" y="37132"/>
                      <a:pt x="8555" y="37132"/>
                    </a:cubicBezTo>
                    <a:cubicBezTo>
                      <a:pt x="8658" y="37132"/>
                      <a:pt x="8755" y="37116"/>
                      <a:pt x="8853" y="37100"/>
                    </a:cubicBezTo>
                    <a:cubicBezTo>
                      <a:pt x="9033" y="37080"/>
                      <a:pt x="9202" y="37010"/>
                      <a:pt x="9362" y="36940"/>
                    </a:cubicBezTo>
                    <a:cubicBezTo>
                      <a:pt x="9512" y="36870"/>
                      <a:pt x="9662" y="36790"/>
                      <a:pt x="9822" y="36720"/>
                    </a:cubicBezTo>
                    <a:cubicBezTo>
                      <a:pt x="9972" y="36650"/>
                      <a:pt x="10132" y="36580"/>
                      <a:pt x="10292" y="36510"/>
                    </a:cubicBezTo>
                    <a:cubicBezTo>
                      <a:pt x="10361" y="36480"/>
                      <a:pt x="10431" y="36441"/>
                      <a:pt x="10511" y="36410"/>
                    </a:cubicBezTo>
                    <a:cubicBezTo>
                      <a:pt x="10571" y="36450"/>
                      <a:pt x="10611" y="36510"/>
                      <a:pt x="10651" y="36560"/>
                    </a:cubicBezTo>
                    <a:cubicBezTo>
                      <a:pt x="10691" y="36610"/>
                      <a:pt x="10731" y="36660"/>
                      <a:pt x="10761" y="36700"/>
                    </a:cubicBezTo>
                    <a:cubicBezTo>
                      <a:pt x="10811" y="36760"/>
                      <a:pt x="10851" y="36820"/>
                      <a:pt x="10891" y="36880"/>
                    </a:cubicBezTo>
                    <a:cubicBezTo>
                      <a:pt x="10931" y="36940"/>
                      <a:pt x="10971" y="37010"/>
                      <a:pt x="11001" y="37080"/>
                    </a:cubicBezTo>
                    <a:cubicBezTo>
                      <a:pt x="11041" y="37140"/>
                      <a:pt x="11071" y="37209"/>
                      <a:pt x="11111" y="37269"/>
                    </a:cubicBezTo>
                    <a:cubicBezTo>
                      <a:pt x="11140" y="37340"/>
                      <a:pt x="11180" y="37400"/>
                      <a:pt x="11211" y="37469"/>
                    </a:cubicBezTo>
                    <a:cubicBezTo>
                      <a:pt x="11240" y="37509"/>
                      <a:pt x="11260" y="37560"/>
                      <a:pt x="11280" y="37600"/>
                    </a:cubicBezTo>
                    <a:cubicBezTo>
                      <a:pt x="11300" y="37649"/>
                      <a:pt x="11320" y="37709"/>
                      <a:pt x="11331" y="37759"/>
                    </a:cubicBezTo>
                    <a:cubicBezTo>
                      <a:pt x="11351" y="37819"/>
                      <a:pt x="11371" y="37879"/>
                      <a:pt x="11380" y="37929"/>
                    </a:cubicBezTo>
                    <a:cubicBezTo>
                      <a:pt x="11400" y="38049"/>
                      <a:pt x="11420" y="38159"/>
                      <a:pt x="11440" y="38279"/>
                    </a:cubicBezTo>
                    <a:cubicBezTo>
                      <a:pt x="11460" y="38508"/>
                      <a:pt x="11460" y="38739"/>
                      <a:pt x="11431" y="38958"/>
                    </a:cubicBezTo>
                    <a:cubicBezTo>
                      <a:pt x="11411" y="39088"/>
                      <a:pt x="11391" y="39218"/>
                      <a:pt x="11360" y="39338"/>
                    </a:cubicBezTo>
                    <a:cubicBezTo>
                      <a:pt x="11351" y="39398"/>
                      <a:pt x="11331" y="39458"/>
                      <a:pt x="11320" y="39528"/>
                    </a:cubicBezTo>
                    <a:lnTo>
                      <a:pt x="11291" y="39618"/>
                    </a:lnTo>
                    <a:cubicBezTo>
                      <a:pt x="11291" y="39638"/>
                      <a:pt x="11280" y="39667"/>
                      <a:pt x="11280" y="39698"/>
                    </a:cubicBezTo>
                    <a:cubicBezTo>
                      <a:pt x="11211" y="39727"/>
                      <a:pt x="11140" y="39767"/>
                      <a:pt x="11080" y="39798"/>
                    </a:cubicBezTo>
                    <a:cubicBezTo>
                      <a:pt x="10951" y="39867"/>
                      <a:pt x="10821" y="39947"/>
                      <a:pt x="10691" y="40018"/>
                    </a:cubicBezTo>
                    <a:cubicBezTo>
                      <a:pt x="10561" y="40087"/>
                      <a:pt x="10431" y="40157"/>
                      <a:pt x="10301" y="40237"/>
                    </a:cubicBezTo>
                    <a:cubicBezTo>
                      <a:pt x="10052" y="40377"/>
                      <a:pt x="9802" y="40517"/>
                      <a:pt x="9542" y="40627"/>
                    </a:cubicBezTo>
                    <a:cubicBezTo>
                      <a:pt x="9412" y="40677"/>
                      <a:pt x="9292" y="40727"/>
                      <a:pt x="9162" y="40767"/>
                    </a:cubicBezTo>
                    <a:cubicBezTo>
                      <a:pt x="9093" y="40797"/>
                      <a:pt x="9033" y="40817"/>
                      <a:pt x="8962" y="40837"/>
                    </a:cubicBezTo>
                    <a:cubicBezTo>
                      <a:pt x="8893" y="40857"/>
                      <a:pt x="8822" y="40866"/>
                      <a:pt x="8762" y="40886"/>
                    </a:cubicBezTo>
                    <a:lnTo>
                      <a:pt x="8673" y="40886"/>
                    </a:lnTo>
                    <a:cubicBezTo>
                      <a:pt x="8660" y="40890"/>
                      <a:pt x="8647" y="40891"/>
                      <a:pt x="8635" y="40891"/>
                    </a:cubicBezTo>
                    <a:cubicBezTo>
                      <a:pt x="8612" y="40891"/>
                      <a:pt x="8589" y="40886"/>
                      <a:pt x="8563" y="40886"/>
                    </a:cubicBezTo>
                    <a:cubicBezTo>
                      <a:pt x="8503" y="40886"/>
                      <a:pt x="8453" y="40877"/>
                      <a:pt x="8393" y="40877"/>
                    </a:cubicBezTo>
                    <a:cubicBezTo>
                      <a:pt x="8333" y="40866"/>
                      <a:pt x="8283" y="40857"/>
                      <a:pt x="8233" y="40837"/>
                    </a:cubicBezTo>
                    <a:cubicBezTo>
                      <a:pt x="8163" y="40817"/>
                      <a:pt x="8103" y="40807"/>
                      <a:pt x="8043" y="40787"/>
                    </a:cubicBezTo>
                    <a:cubicBezTo>
                      <a:pt x="7983" y="40777"/>
                      <a:pt x="7933" y="40757"/>
                      <a:pt x="7883" y="40747"/>
                    </a:cubicBezTo>
                    <a:cubicBezTo>
                      <a:pt x="7823" y="40727"/>
                      <a:pt x="7774" y="40707"/>
                      <a:pt x="7714" y="40687"/>
                    </a:cubicBezTo>
                    <a:cubicBezTo>
                      <a:pt x="7654" y="40657"/>
                      <a:pt x="7603" y="40627"/>
                      <a:pt x="7543" y="40597"/>
                    </a:cubicBezTo>
                    <a:cubicBezTo>
                      <a:pt x="7494" y="40567"/>
                      <a:pt x="7434" y="40527"/>
                      <a:pt x="7374" y="40497"/>
                    </a:cubicBezTo>
                    <a:cubicBezTo>
                      <a:pt x="7254" y="40427"/>
                      <a:pt x="7134" y="40357"/>
                      <a:pt x="7014" y="40277"/>
                    </a:cubicBezTo>
                    <a:cubicBezTo>
                      <a:pt x="6884" y="40207"/>
                      <a:pt x="6764" y="40127"/>
                      <a:pt x="6635" y="40047"/>
                    </a:cubicBezTo>
                    <a:cubicBezTo>
                      <a:pt x="6515" y="39967"/>
                      <a:pt x="6395" y="39887"/>
                      <a:pt x="6275" y="39798"/>
                    </a:cubicBezTo>
                    <a:cubicBezTo>
                      <a:pt x="6205" y="39747"/>
                      <a:pt x="6125" y="39698"/>
                      <a:pt x="6055" y="39658"/>
                    </a:cubicBezTo>
                    <a:cubicBezTo>
                      <a:pt x="5985" y="39608"/>
                      <a:pt x="5915" y="39568"/>
                      <a:pt x="5855" y="39518"/>
                    </a:cubicBezTo>
                    <a:cubicBezTo>
                      <a:pt x="5735" y="39428"/>
                      <a:pt x="5615" y="39328"/>
                      <a:pt x="5485" y="39248"/>
                    </a:cubicBezTo>
                    <a:cubicBezTo>
                      <a:pt x="5365" y="39168"/>
                      <a:pt x="5236" y="39108"/>
                      <a:pt x="5105" y="39038"/>
                    </a:cubicBezTo>
                    <a:lnTo>
                      <a:pt x="4716" y="38828"/>
                    </a:lnTo>
                    <a:cubicBezTo>
                      <a:pt x="4576" y="38759"/>
                      <a:pt x="4446" y="38688"/>
                      <a:pt x="4316" y="38628"/>
                    </a:cubicBezTo>
                    <a:cubicBezTo>
                      <a:pt x="4197" y="38559"/>
                      <a:pt x="4066" y="38499"/>
                      <a:pt x="3946" y="38439"/>
                    </a:cubicBezTo>
                    <a:cubicBezTo>
                      <a:pt x="3807" y="38369"/>
                      <a:pt x="3677" y="38309"/>
                      <a:pt x="3537" y="38239"/>
                    </a:cubicBezTo>
                    <a:cubicBezTo>
                      <a:pt x="3407" y="38179"/>
                      <a:pt x="3277" y="38099"/>
                      <a:pt x="3147" y="38029"/>
                    </a:cubicBezTo>
                    <a:cubicBezTo>
                      <a:pt x="3007" y="37959"/>
                      <a:pt x="2878" y="37899"/>
                      <a:pt x="2738" y="37829"/>
                    </a:cubicBezTo>
                    <a:cubicBezTo>
                      <a:pt x="2607" y="37769"/>
                      <a:pt x="2478" y="37699"/>
                      <a:pt x="2338" y="37640"/>
                    </a:cubicBezTo>
                    <a:cubicBezTo>
                      <a:pt x="2208" y="37569"/>
                      <a:pt x="2068" y="37500"/>
                      <a:pt x="1928" y="37429"/>
                    </a:cubicBezTo>
                    <a:cubicBezTo>
                      <a:pt x="1799" y="37360"/>
                      <a:pt x="1668" y="37289"/>
                      <a:pt x="1539" y="37209"/>
                    </a:cubicBezTo>
                    <a:lnTo>
                      <a:pt x="1179" y="37000"/>
                    </a:lnTo>
                    <a:cubicBezTo>
                      <a:pt x="1109" y="36960"/>
                      <a:pt x="1029" y="36920"/>
                      <a:pt x="959" y="36870"/>
                    </a:cubicBezTo>
                    <a:cubicBezTo>
                      <a:pt x="889" y="36830"/>
                      <a:pt x="829" y="36780"/>
                      <a:pt x="759" y="36730"/>
                    </a:cubicBezTo>
                    <a:cubicBezTo>
                      <a:pt x="689" y="36680"/>
                      <a:pt x="629" y="36620"/>
                      <a:pt x="569" y="36550"/>
                    </a:cubicBezTo>
                    <a:cubicBezTo>
                      <a:pt x="549" y="36530"/>
                      <a:pt x="529" y="36500"/>
                      <a:pt x="520" y="36470"/>
                    </a:cubicBezTo>
                    <a:cubicBezTo>
                      <a:pt x="500" y="36421"/>
                      <a:pt x="480" y="36361"/>
                      <a:pt x="460" y="36301"/>
                    </a:cubicBezTo>
                    <a:cubicBezTo>
                      <a:pt x="440" y="36241"/>
                      <a:pt x="409" y="36190"/>
                      <a:pt x="380" y="36130"/>
                    </a:cubicBezTo>
                    <a:lnTo>
                      <a:pt x="380" y="36121"/>
                    </a:lnTo>
                    <a:cubicBezTo>
                      <a:pt x="409" y="36081"/>
                      <a:pt x="449" y="36050"/>
                      <a:pt x="489" y="36010"/>
                    </a:cubicBezTo>
                    <a:cubicBezTo>
                      <a:pt x="529" y="35971"/>
                      <a:pt x="560" y="35941"/>
                      <a:pt x="609" y="35901"/>
                    </a:cubicBezTo>
                    <a:cubicBezTo>
                      <a:pt x="629" y="35881"/>
                      <a:pt x="649" y="35871"/>
                      <a:pt x="679" y="35861"/>
                    </a:cubicBezTo>
                    <a:cubicBezTo>
                      <a:pt x="689" y="35851"/>
                      <a:pt x="709" y="35851"/>
                      <a:pt x="719" y="35841"/>
                    </a:cubicBezTo>
                    <a:lnTo>
                      <a:pt x="729" y="35841"/>
                    </a:lnTo>
                    <a:cubicBezTo>
                      <a:pt x="749" y="35851"/>
                      <a:pt x="759" y="35851"/>
                      <a:pt x="769" y="35861"/>
                    </a:cubicBezTo>
                    <a:cubicBezTo>
                      <a:pt x="799" y="35871"/>
                      <a:pt x="819" y="35891"/>
                      <a:pt x="839" y="35901"/>
                    </a:cubicBezTo>
                    <a:cubicBezTo>
                      <a:pt x="859" y="35911"/>
                      <a:pt x="879" y="35921"/>
                      <a:pt x="899" y="35941"/>
                    </a:cubicBezTo>
                    <a:cubicBezTo>
                      <a:pt x="919" y="35971"/>
                      <a:pt x="939" y="35991"/>
                      <a:pt x="959" y="36021"/>
                    </a:cubicBezTo>
                    <a:cubicBezTo>
                      <a:pt x="989" y="36050"/>
                      <a:pt x="1029" y="36070"/>
                      <a:pt x="1069" y="36090"/>
                    </a:cubicBezTo>
                    <a:cubicBezTo>
                      <a:pt x="1179" y="36161"/>
                      <a:pt x="1279" y="36241"/>
                      <a:pt x="1389" y="36310"/>
                    </a:cubicBezTo>
                    <a:cubicBezTo>
                      <a:pt x="1448" y="36350"/>
                      <a:pt x="1499" y="36390"/>
                      <a:pt x="1559" y="36430"/>
                    </a:cubicBezTo>
                    <a:cubicBezTo>
                      <a:pt x="1608" y="36461"/>
                      <a:pt x="1659" y="36480"/>
                      <a:pt x="1708" y="36510"/>
                    </a:cubicBezTo>
                    <a:cubicBezTo>
                      <a:pt x="1828" y="36570"/>
                      <a:pt x="1948" y="36650"/>
                      <a:pt x="2068" y="36710"/>
                    </a:cubicBezTo>
                    <a:cubicBezTo>
                      <a:pt x="2118" y="36740"/>
                      <a:pt x="2178" y="36770"/>
                      <a:pt x="2238" y="36800"/>
                    </a:cubicBezTo>
                    <a:cubicBezTo>
                      <a:pt x="2308" y="36840"/>
                      <a:pt x="2368" y="36880"/>
                      <a:pt x="2438" y="36920"/>
                    </a:cubicBezTo>
                    <a:cubicBezTo>
                      <a:pt x="2558" y="36990"/>
                      <a:pt x="2678" y="37080"/>
                      <a:pt x="2798" y="37150"/>
                    </a:cubicBezTo>
                    <a:cubicBezTo>
                      <a:pt x="2927" y="37220"/>
                      <a:pt x="3047" y="37280"/>
                      <a:pt x="3177" y="37360"/>
                    </a:cubicBezTo>
                    <a:cubicBezTo>
                      <a:pt x="3297" y="37440"/>
                      <a:pt x="3417" y="37529"/>
                      <a:pt x="3547" y="37620"/>
                    </a:cubicBezTo>
                    <a:lnTo>
                      <a:pt x="3906" y="37889"/>
                    </a:lnTo>
                    <a:cubicBezTo>
                      <a:pt x="4026" y="37969"/>
                      <a:pt x="4146" y="38059"/>
                      <a:pt x="4277" y="38149"/>
                    </a:cubicBezTo>
                    <a:cubicBezTo>
                      <a:pt x="4396" y="38229"/>
                      <a:pt x="4526" y="38309"/>
                      <a:pt x="4656" y="38389"/>
                    </a:cubicBezTo>
                    <a:lnTo>
                      <a:pt x="5045" y="38599"/>
                    </a:lnTo>
                    <a:cubicBezTo>
                      <a:pt x="5116" y="38639"/>
                      <a:pt x="5185" y="38688"/>
                      <a:pt x="5256" y="38728"/>
                    </a:cubicBezTo>
                    <a:cubicBezTo>
                      <a:pt x="5316" y="38759"/>
                      <a:pt x="5376" y="38799"/>
                      <a:pt x="5436" y="38839"/>
                    </a:cubicBezTo>
                    <a:cubicBezTo>
                      <a:pt x="5496" y="38888"/>
                      <a:pt x="5565" y="38928"/>
                      <a:pt x="5625" y="38968"/>
                    </a:cubicBezTo>
                    <a:cubicBezTo>
                      <a:pt x="5695" y="39008"/>
                      <a:pt x="5755" y="39048"/>
                      <a:pt x="5825" y="39088"/>
                    </a:cubicBezTo>
                    <a:cubicBezTo>
                      <a:pt x="5895" y="39118"/>
                      <a:pt x="5955" y="39148"/>
                      <a:pt x="6025" y="39178"/>
                    </a:cubicBezTo>
                    <a:cubicBezTo>
                      <a:pt x="6095" y="39218"/>
                      <a:pt x="6165" y="39248"/>
                      <a:pt x="6235" y="39278"/>
                    </a:cubicBezTo>
                    <a:cubicBezTo>
                      <a:pt x="6364" y="39338"/>
                      <a:pt x="6504" y="39408"/>
                      <a:pt x="6635" y="39468"/>
                    </a:cubicBezTo>
                    <a:cubicBezTo>
                      <a:pt x="6774" y="39548"/>
                      <a:pt x="6924" y="39618"/>
                      <a:pt x="7074" y="39678"/>
                    </a:cubicBezTo>
                    <a:cubicBezTo>
                      <a:pt x="7224" y="39738"/>
                      <a:pt x="7364" y="39787"/>
                      <a:pt x="7514" y="39827"/>
                    </a:cubicBezTo>
                    <a:cubicBezTo>
                      <a:pt x="7654" y="39867"/>
                      <a:pt x="7803" y="39898"/>
                      <a:pt x="7953" y="39907"/>
                    </a:cubicBezTo>
                    <a:cubicBezTo>
                      <a:pt x="7988" y="39912"/>
                      <a:pt x="8026" y="39915"/>
                      <a:pt x="8063" y="39915"/>
                    </a:cubicBezTo>
                    <a:cubicBezTo>
                      <a:pt x="8101" y="39915"/>
                      <a:pt x="8138" y="39912"/>
                      <a:pt x="8173" y="39907"/>
                    </a:cubicBezTo>
                    <a:cubicBezTo>
                      <a:pt x="8213" y="39907"/>
                      <a:pt x="8263" y="39907"/>
                      <a:pt x="8303" y="39898"/>
                    </a:cubicBezTo>
                    <a:cubicBezTo>
                      <a:pt x="8373" y="39878"/>
                      <a:pt x="8453" y="39867"/>
                      <a:pt x="8513" y="39818"/>
                    </a:cubicBezTo>
                    <a:cubicBezTo>
                      <a:pt x="8553" y="39778"/>
                      <a:pt x="8583" y="39727"/>
                      <a:pt x="8613" y="39667"/>
                    </a:cubicBezTo>
                    <a:cubicBezTo>
                      <a:pt x="8623" y="39627"/>
                      <a:pt x="8643" y="39598"/>
                      <a:pt x="8653" y="39558"/>
                    </a:cubicBezTo>
                    <a:cubicBezTo>
                      <a:pt x="8662" y="39488"/>
                      <a:pt x="8682" y="39418"/>
                      <a:pt x="8693" y="39348"/>
                    </a:cubicBezTo>
                    <a:cubicBezTo>
                      <a:pt x="8702" y="39278"/>
                      <a:pt x="8713" y="39198"/>
                      <a:pt x="8713" y="39128"/>
                    </a:cubicBezTo>
                    <a:cubicBezTo>
                      <a:pt x="8713" y="39048"/>
                      <a:pt x="8702" y="38968"/>
                      <a:pt x="8693" y="38888"/>
                    </a:cubicBezTo>
                    <a:cubicBezTo>
                      <a:pt x="8673" y="38748"/>
                      <a:pt x="8603" y="38608"/>
                      <a:pt x="8523" y="38499"/>
                    </a:cubicBezTo>
                    <a:cubicBezTo>
                      <a:pt x="8453" y="38409"/>
                      <a:pt x="8393" y="38319"/>
                      <a:pt x="8323" y="38229"/>
                    </a:cubicBezTo>
                    <a:lnTo>
                      <a:pt x="8193" y="38309"/>
                    </a:lnTo>
                    <a:cubicBezTo>
                      <a:pt x="8203" y="38329"/>
                      <a:pt x="8223" y="38349"/>
                      <a:pt x="8243" y="38369"/>
                    </a:cubicBezTo>
                    <a:cubicBezTo>
                      <a:pt x="8283" y="38428"/>
                      <a:pt x="8333" y="38488"/>
                      <a:pt x="8373" y="38548"/>
                    </a:cubicBezTo>
                    <a:cubicBezTo>
                      <a:pt x="8423" y="38608"/>
                      <a:pt x="8453" y="38668"/>
                      <a:pt x="8483" y="38739"/>
                    </a:cubicBezTo>
                    <a:cubicBezTo>
                      <a:pt x="8503" y="38768"/>
                      <a:pt x="8513" y="38799"/>
                      <a:pt x="8513" y="38828"/>
                    </a:cubicBezTo>
                    <a:cubicBezTo>
                      <a:pt x="8523" y="38859"/>
                      <a:pt x="8533" y="38888"/>
                      <a:pt x="8533" y="38918"/>
                    </a:cubicBezTo>
                    <a:cubicBezTo>
                      <a:pt x="8543" y="38968"/>
                      <a:pt x="8543" y="39018"/>
                      <a:pt x="8543" y="39068"/>
                    </a:cubicBezTo>
                    <a:cubicBezTo>
                      <a:pt x="8543" y="39118"/>
                      <a:pt x="8543" y="39158"/>
                      <a:pt x="8533" y="39198"/>
                    </a:cubicBezTo>
                    <a:cubicBezTo>
                      <a:pt x="8523" y="39278"/>
                      <a:pt x="8513" y="39358"/>
                      <a:pt x="8493" y="39438"/>
                    </a:cubicBezTo>
                    <a:cubicBezTo>
                      <a:pt x="8483" y="39428"/>
                      <a:pt x="8473" y="39418"/>
                      <a:pt x="8463" y="39418"/>
                    </a:cubicBezTo>
                    <a:cubicBezTo>
                      <a:pt x="8453" y="39408"/>
                      <a:pt x="8443" y="39408"/>
                      <a:pt x="8433" y="39398"/>
                    </a:cubicBezTo>
                    <a:cubicBezTo>
                      <a:pt x="8413" y="39388"/>
                      <a:pt x="8383" y="39368"/>
                      <a:pt x="8363" y="39358"/>
                    </a:cubicBezTo>
                    <a:cubicBezTo>
                      <a:pt x="8343" y="39338"/>
                      <a:pt x="8323" y="39328"/>
                      <a:pt x="8293" y="39318"/>
                    </a:cubicBezTo>
                    <a:cubicBezTo>
                      <a:pt x="8273" y="39308"/>
                      <a:pt x="8253" y="39288"/>
                      <a:pt x="8233" y="39278"/>
                    </a:cubicBezTo>
                    <a:cubicBezTo>
                      <a:pt x="8133" y="39228"/>
                      <a:pt x="8033" y="39178"/>
                      <a:pt x="7933" y="39138"/>
                    </a:cubicBezTo>
                    <a:cubicBezTo>
                      <a:pt x="7834" y="39088"/>
                      <a:pt x="7734" y="39038"/>
                      <a:pt x="7623" y="38998"/>
                    </a:cubicBezTo>
                    <a:cubicBezTo>
                      <a:pt x="7614" y="38998"/>
                      <a:pt x="7614" y="38988"/>
                      <a:pt x="7603" y="38988"/>
                    </a:cubicBezTo>
                    <a:lnTo>
                      <a:pt x="7244" y="38839"/>
                    </a:lnTo>
                    <a:cubicBezTo>
                      <a:pt x="7034" y="38748"/>
                      <a:pt x="6824" y="38648"/>
                      <a:pt x="6615" y="38559"/>
                    </a:cubicBezTo>
                    <a:cubicBezTo>
                      <a:pt x="6515" y="38519"/>
                      <a:pt x="6404" y="38468"/>
                      <a:pt x="6304" y="38419"/>
                    </a:cubicBezTo>
                    <a:cubicBezTo>
                      <a:pt x="6205" y="38369"/>
                      <a:pt x="6095" y="38309"/>
                      <a:pt x="5995" y="38269"/>
                    </a:cubicBezTo>
                    <a:cubicBezTo>
                      <a:pt x="5895" y="38219"/>
                      <a:pt x="5795" y="38169"/>
                      <a:pt x="5695" y="38129"/>
                    </a:cubicBezTo>
                    <a:cubicBezTo>
                      <a:pt x="5585" y="38079"/>
                      <a:pt x="5476" y="38029"/>
                      <a:pt x="5365" y="37969"/>
                    </a:cubicBezTo>
                    <a:cubicBezTo>
                      <a:pt x="5265" y="37919"/>
                      <a:pt x="5165" y="37869"/>
                      <a:pt x="5065" y="37809"/>
                    </a:cubicBezTo>
                    <a:cubicBezTo>
                      <a:pt x="5016" y="37779"/>
                      <a:pt x="4966" y="37759"/>
                      <a:pt x="4916" y="37729"/>
                    </a:cubicBezTo>
                    <a:cubicBezTo>
                      <a:pt x="4876" y="37699"/>
                      <a:pt x="4826" y="37669"/>
                      <a:pt x="4776" y="37649"/>
                    </a:cubicBezTo>
                    <a:cubicBezTo>
                      <a:pt x="4676" y="37589"/>
                      <a:pt x="4576" y="37529"/>
                      <a:pt x="4486" y="37469"/>
                    </a:cubicBezTo>
                    <a:cubicBezTo>
                      <a:pt x="4386" y="37409"/>
                      <a:pt x="4296" y="37340"/>
                      <a:pt x="4197" y="37280"/>
                    </a:cubicBezTo>
                    <a:cubicBezTo>
                      <a:pt x="4166" y="37269"/>
                      <a:pt x="4137" y="37249"/>
                      <a:pt x="4117" y="37240"/>
                    </a:cubicBezTo>
                    <a:cubicBezTo>
                      <a:pt x="4106" y="37229"/>
                      <a:pt x="4097" y="37229"/>
                      <a:pt x="4097" y="37229"/>
                    </a:cubicBezTo>
                    <a:cubicBezTo>
                      <a:pt x="4077" y="37229"/>
                      <a:pt x="4066" y="37240"/>
                      <a:pt x="4057" y="37249"/>
                    </a:cubicBezTo>
                    <a:cubicBezTo>
                      <a:pt x="4046" y="37269"/>
                      <a:pt x="4046" y="37300"/>
                      <a:pt x="4066" y="37309"/>
                    </a:cubicBezTo>
                    <a:cubicBezTo>
                      <a:pt x="4126" y="37340"/>
                      <a:pt x="4177" y="37380"/>
                      <a:pt x="4237" y="37409"/>
                    </a:cubicBezTo>
                    <a:cubicBezTo>
                      <a:pt x="4277" y="37440"/>
                      <a:pt x="4326" y="37469"/>
                      <a:pt x="4376" y="37500"/>
                    </a:cubicBezTo>
                    <a:cubicBezTo>
                      <a:pt x="4426" y="37529"/>
                      <a:pt x="4466" y="37560"/>
                      <a:pt x="4516" y="37589"/>
                    </a:cubicBezTo>
                    <a:cubicBezTo>
                      <a:pt x="4576" y="37620"/>
                      <a:pt x="4626" y="37649"/>
                      <a:pt x="4676" y="37680"/>
                    </a:cubicBezTo>
                    <a:cubicBezTo>
                      <a:pt x="4776" y="37739"/>
                      <a:pt x="4876" y="37789"/>
                      <a:pt x="4966" y="37839"/>
                    </a:cubicBezTo>
                    <a:cubicBezTo>
                      <a:pt x="5065" y="37899"/>
                      <a:pt x="5165" y="37949"/>
                      <a:pt x="5276" y="38009"/>
                    </a:cubicBezTo>
                    <a:cubicBezTo>
                      <a:pt x="5476" y="38109"/>
                      <a:pt x="5695" y="38209"/>
                      <a:pt x="5905" y="38299"/>
                    </a:cubicBezTo>
                    <a:cubicBezTo>
                      <a:pt x="6005" y="38349"/>
                      <a:pt x="6105" y="38399"/>
                      <a:pt x="6215" y="38459"/>
                    </a:cubicBezTo>
                    <a:cubicBezTo>
                      <a:pt x="6304" y="38508"/>
                      <a:pt x="6404" y="38559"/>
                      <a:pt x="6515" y="38608"/>
                    </a:cubicBezTo>
                    <a:cubicBezTo>
                      <a:pt x="6615" y="38659"/>
                      <a:pt x="6724" y="38708"/>
                      <a:pt x="6824" y="38759"/>
                    </a:cubicBezTo>
                    <a:cubicBezTo>
                      <a:pt x="6934" y="38808"/>
                      <a:pt x="7034" y="38859"/>
                      <a:pt x="7134" y="38908"/>
                    </a:cubicBezTo>
                    <a:cubicBezTo>
                      <a:pt x="7234" y="38958"/>
                      <a:pt x="7344" y="38998"/>
                      <a:pt x="7443" y="39048"/>
                    </a:cubicBezTo>
                    <a:cubicBezTo>
                      <a:pt x="7543" y="39088"/>
                      <a:pt x="7654" y="39138"/>
                      <a:pt x="7754" y="39188"/>
                    </a:cubicBezTo>
                    <a:cubicBezTo>
                      <a:pt x="7854" y="39238"/>
                      <a:pt x="7953" y="39278"/>
                      <a:pt x="8053" y="39338"/>
                    </a:cubicBezTo>
                    <a:cubicBezTo>
                      <a:pt x="8093" y="39358"/>
                      <a:pt x="8143" y="39388"/>
                      <a:pt x="8193" y="39418"/>
                    </a:cubicBezTo>
                    <a:cubicBezTo>
                      <a:pt x="8213" y="39428"/>
                      <a:pt x="8243" y="39448"/>
                      <a:pt x="8263" y="39458"/>
                    </a:cubicBezTo>
                    <a:cubicBezTo>
                      <a:pt x="8283" y="39468"/>
                      <a:pt x="8303" y="39478"/>
                      <a:pt x="8323" y="39498"/>
                    </a:cubicBezTo>
                    <a:lnTo>
                      <a:pt x="8383" y="39528"/>
                    </a:lnTo>
                    <a:cubicBezTo>
                      <a:pt x="8403" y="39538"/>
                      <a:pt x="8423" y="39548"/>
                      <a:pt x="8453" y="39558"/>
                    </a:cubicBezTo>
                    <a:cubicBezTo>
                      <a:pt x="8433" y="39588"/>
                      <a:pt x="8423" y="39618"/>
                      <a:pt x="8403" y="39638"/>
                    </a:cubicBezTo>
                    <a:cubicBezTo>
                      <a:pt x="8403" y="39647"/>
                      <a:pt x="8393" y="39647"/>
                      <a:pt x="8393" y="39647"/>
                    </a:cubicBezTo>
                    <a:cubicBezTo>
                      <a:pt x="8383" y="39658"/>
                      <a:pt x="8363" y="39658"/>
                      <a:pt x="8353" y="39658"/>
                    </a:cubicBezTo>
                    <a:cubicBezTo>
                      <a:pt x="8303" y="39663"/>
                      <a:pt x="8256" y="39665"/>
                      <a:pt x="8208" y="39665"/>
                    </a:cubicBezTo>
                    <a:cubicBezTo>
                      <a:pt x="8160" y="39665"/>
                      <a:pt x="8113" y="39663"/>
                      <a:pt x="8063" y="39658"/>
                    </a:cubicBezTo>
                    <a:cubicBezTo>
                      <a:pt x="8003" y="39647"/>
                      <a:pt x="7933" y="39638"/>
                      <a:pt x="7874" y="39618"/>
                    </a:cubicBezTo>
                    <a:cubicBezTo>
                      <a:pt x="7803" y="39598"/>
                      <a:pt x="7734" y="39578"/>
                      <a:pt x="7654" y="39558"/>
                    </a:cubicBezTo>
                    <a:cubicBezTo>
                      <a:pt x="7523" y="39508"/>
                      <a:pt x="7384" y="39458"/>
                      <a:pt x="7244" y="39408"/>
                    </a:cubicBezTo>
                    <a:cubicBezTo>
                      <a:pt x="7184" y="39378"/>
                      <a:pt x="7114" y="39348"/>
                      <a:pt x="7044" y="39308"/>
                    </a:cubicBezTo>
                    <a:cubicBezTo>
                      <a:pt x="6984" y="39278"/>
                      <a:pt x="6914" y="39238"/>
                      <a:pt x="6844" y="39198"/>
                    </a:cubicBezTo>
                    <a:cubicBezTo>
                      <a:pt x="6714" y="39128"/>
                      <a:pt x="6575" y="39058"/>
                      <a:pt x="6435" y="38988"/>
                    </a:cubicBezTo>
                    <a:cubicBezTo>
                      <a:pt x="6304" y="38928"/>
                      <a:pt x="6175" y="38868"/>
                      <a:pt x="6045" y="38799"/>
                    </a:cubicBezTo>
                    <a:cubicBezTo>
                      <a:pt x="5915" y="38728"/>
                      <a:pt x="5785" y="38648"/>
                      <a:pt x="5665" y="38568"/>
                    </a:cubicBezTo>
                    <a:cubicBezTo>
                      <a:pt x="5535" y="38479"/>
                      <a:pt x="5405" y="38399"/>
                      <a:pt x="5265" y="38319"/>
                    </a:cubicBezTo>
                    <a:cubicBezTo>
                      <a:pt x="5136" y="38239"/>
                      <a:pt x="4996" y="38169"/>
                      <a:pt x="4866" y="38089"/>
                    </a:cubicBezTo>
                    <a:cubicBezTo>
                      <a:pt x="4606" y="37949"/>
                      <a:pt x="4366" y="37769"/>
                      <a:pt x="4126" y="37600"/>
                    </a:cubicBezTo>
                    <a:cubicBezTo>
                      <a:pt x="3997" y="37520"/>
                      <a:pt x="3877" y="37429"/>
                      <a:pt x="3747" y="37340"/>
                    </a:cubicBezTo>
                    <a:lnTo>
                      <a:pt x="3387" y="37100"/>
                    </a:lnTo>
                    <a:cubicBezTo>
                      <a:pt x="3257" y="37020"/>
                      <a:pt x="3127" y="36960"/>
                      <a:pt x="2998" y="36890"/>
                    </a:cubicBezTo>
                    <a:cubicBezTo>
                      <a:pt x="2867" y="36820"/>
                      <a:pt x="2747" y="36740"/>
                      <a:pt x="2627" y="36670"/>
                    </a:cubicBezTo>
                    <a:cubicBezTo>
                      <a:pt x="2498" y="36600"/>
                      <a:pt x="2378" y="36530"/>
                      <a:pt x="2248" y="36470"/>
                    </a:cubicBezTo>
                    <a:lnTo>
                      <a:pt x="2068" y="36381"/>
                    </a:lnTo>
                    <a:cubicBezTo>
                      <a:pt x="2008" y="36341"/>
                      <a:pt x="1948" y="36310"/>
                      <a:pt x="1888" y="36281"/>
                    </a:cubicBezTo>
                    <a:cubicBezTo>
                      <a:pt x="1839" y="36250"/>
                      <a:pt x="1788" y="36230"/>
                      <a:pt x="1728" y="36201"/>
                    </a:cubicBezTo>
                    <a:cubicBezTo>
                      <a:pt x="1679" y="36170"/>
                      <a:pt x="1619" y="36130"/>
                      <a:pt x="1559" y="36101"/>
                    </a:cubicBezTo>
                    <a:cubicBezTo>
                      <a:pt x="1448" y="36021"/>
                      <a:pt x="1339" y="35951"/>
                      <a:pt x="1239" y="35871"/>
                    </a:cubicBezTo>
                    <a:cubicBezTo>
                      <a:pt x="1229" y="35861"/>
                      <a:pt x="1209" y="35851"/>
                      <a:pt x="1199" y="35851"/>
                    </a:cubicBezTo>
                    <a:cubicBezTo>
                      <a:pt x="1189" y="35831"/>
                      <a:pt x="1179" y="35821"/>
                      <a:pt x="1159" y="35811"/>
                    </a:cubicBezTo>
                    <a:cubicBezTo>
                      <a:pt x="1159" y="35801"/>
                      <a:pt x="1149" y="35801"/>
                      <a:pt x="1139" y="35791"/>
                    </a:cubicBezTo>
                    <a:cubicBezTo>
                      <a:pt x="1149" y="35751"/>
                      <a:pt x="1149" y="35711"/>
                      <a:pt x="1159" y="35661"/>
                    </a:cubicBezTo>
                    <a:cubicBezTo>
                      <a:pt x="1169" y="35621"/>
                      <a:pt x="1169" y="35571"/>
                      <a:pt x="1169" y="35531"/>
                    </a:cubicBezTo>
                    <a:lnTo>
                      <a:pt x="1169" y="35262"/>
                    </a:lnTo>
                    <a:cubicBezTo>
                      <a:pt x="1209" y="35281"/>
                      <a:pt x="1249" y="35291"/>
                      <a:pt x="1289" y="35311"/>
                    </a:cubicBezTo>
                    <a:cubicBezTo>
                      <a:pt x="1329" y="35331"/>
                      <a:pt x="1379" y="35351"/>
                      <a:pt x="1419" y="35381"/>
                    </a:cubicBezTo>
                    <a:lnTo>
                      <a:pt x="1539" y="35441"/>
                    </a:lnTo>
                    <a:cubicBezTo>
                      <a:pt x="1579" y="35471"/>
                      <a:pt x="1619" y="35491"/>
                      <a:pt x="1659" y="35521"/>
                    </a:cubicBezTo>
                    <a:cubicBezTo>
                      <a:pt x="1699" y="35551"/>
                      <a:pt x="1748" y="35581"/>
                      <a:pt x="1788" y="35611"/>
                    </a:cubicBezTo>
                    <a:cubicBezTo>
                      <a:pt x="1868" y="35661"/>
                      <a:pt x="1948" y="35721"/>
                      <a:pt x="2028" y="35781"/>
                    </a:cubicBezTo>
                    <a:cubicBezTo>
                      <a:pt x="2068" y="35801"/>
                      <a:pt x="2108" y="35831"/>
                      <a:pt x="2148" y="35861"/>
                    </a:cubicBezTo>
                    <a:cubicBezTo>
                      <a:pt x="2188" y="35891"/>
                      <a:pt x="2228" y="35911"/>
                      <a:pt x="2278" y="35941"/>
                    </a:cubicBezTo>
                    <a:cubicBezTo>
                      <a:pt x="2318" y="35961"/>
                      <a:pt x="2358" y="35991"/>
                      <a:pt x="2398" y="36010"/>
                    </a:cubicBezTo>
                    <a:cubicBezTo>
                      <a:pt x="2438" y="36030"/>
                      <a:pt x="2478" y="36050"/>
                      <a:pt x="2508" y="36070"/>
                    </a:cubicBezTo>
                    <a:cubicBezTo>
                      <a:pt x="2678" y="36161"/>
                      <a:pt x="2847" y="36250"/>
                      <a:pt x="3027" y="36330"/>
                    </a:cubicBezTo>
                    <a:cubicBezTo>
                      <a:pt x="3197" y="36410"/>
                      <a:pt x="3367" y="36490"/>
                      <a:pt x="3537" y="36580"/>
                    </a:cubicBezTo>
                    <a:cubicBezTo>
                      <a:pt x="3587" y="36600"/>
                      <a:pt x="3627" y="36620"/>
                      <a:pt x="3677" y="36650"/>
                    </a:cubicBezTo>
                    <a:cubicBezTo>
                      <a:pt x="3727" y="36670"/>
                      <a:pt x="3767" y="36700"/>
                      <a:pt x="3807" y="36720"/>
                    </a:cubicBezTo>
                    <a:cubicBezTo>
                      <a:pt x="3886" y="36760"/>
                      <a:pt x="3966" y="36810"/>
                      <a:pt x="4046" y="36850"/>
                    </a:cubicBezTo>
                    <a:cubicBezTo>
                      <a:pt x="4217" y="36950"/>
                      <a:pt x="4376" y="37050"/>
                      <a:pt x="4546" y="37140"/>
                    </a:cubicBezTo>
                    <a:cubicBezTo>
                      <a:pt x="4556" y="37150"/>
                      <a:pt x="4566" y="37150"/>
                      <a:pt x="4576" y="37150"/>
                    </a:cubicBezTo>
                    <a:cubicBezTo>
                      <a:pt x="4580" y="37154"/>
                      <a:pt x="4588" y="37156"/>
                      <a:pt x="4596" y="37156"/>
                    </a:cubicBezTo>
                    <a:cubicBezTo>
                      <a:pt x="4608" y="37156"/>
                      <a:pt x="4620" y="37152"/>
                      <a:pt x="4626" y="37140"/>
                    </a:cubicBezTo>
                    <a:cubicBezTo>
                      <a:pt x="4636" y="37120"/>
                      <a:pt x="4626" y="37100"/>
                      <a:pt x="4606" y="37090"/>
                    </a:cubicBezTo>
                    <a:cubicBezTo>
                      <a:pt x="4436" y="36990"/>
                      <a:pt x="4266" y="36890"/>
                      <a:pt x="4086" y="36780"/>
                    </a:cubicBezTo>
                    <a:cubicBezTo>
                      <a:pt x="4017" y="36740"/>
                      <a:pt x="3937" y="36690"/>
                      <a:pt x="3857" y="36640"/>
                    </a:cubicBezTo>
                    <a:cubicBezTo>
                      <a:pt x="3817" y="36620"/>
                      <a:pt x="3777" y="36590"/>
                      <a:pt x="3737" y="36570"/>
                    </a:cubicBezTo>
                    <a:cubicBezTo>
                      <a:pt x="3687" y="36550"/>
                      <a:pt x="3637" y="36520"/>
                      <a:pt x="3597" y="36500"/>
                    </a:cubicBezTo>
                    <a:cubicBezTo>
                      <a:pt x="3507" y="36461"/>
                      <a:pt x="3427" y="36421"/>
                      <a:pt x="3347" y="36381"/>
                    </a:cubicBezTo>
                    <a:cubicBezTo>
                      <a:pt x="3257" y="36330"/>
                      <a:pt x="3167" y="36290"/>
                      <a:pt x="3078" y="36250"/>
                    </a:cubicBezTo>
                    <a:cubicBezTo>
                      <a:pt x="2907" y="36161"/>
                      <a:pt x="2738" y="36081"/>
                      <a:pt x="2568" y="35991"/>
                    </a:cubicBezTo>
                    <a:cubicBezTo>
                      <a:pt x="2528" y="35971"/>
                      <a:pt x="2488" y="35951"/>
                      <a:pt x="2458" y="35931"/>
                    </a:cubicBezTo>
                    <a:cubicBezTo>
                      <a:pt x="2418" y="35901"/>
                      <a:pt x="2368" y="35881"/>
                      <a:pt x="2328" y="35861"/>
                    </a:cubicBezTo>
                    <a:cubicBezTo>
                      <a:pt x="2288" y="35831"/>
                      <a:pt x="2248" y="35811"/>
                      <a:pt x="2208" y="35781"/>
                    </a:cubicBezTo>
                    <a:cubicBezTo>
                      <a:pt x="2168" y="35751"/>
                      <a:pt x="2128" y="35731"/>
                      <a:pt x="2088" y="35701"/>
                    </a:cubicBezTo>
                    <a:cubicBezTo>
                      <a:pt x="2008" y="35641"/>
                      <a:pt x="1928" y="35591"/>
                      <a:pt x="1848" y="35531"/>
                    </a:cubicBezTo>
                    <a:cubicBezTo>
                      <a:pt x="1799" y="35501"/>
                      <a:pt x="1759" y="35471"/>
                      <a:pt x="1719" y="35441"/>
                    </a:cubicBezTo>
                    <a:cubicBezTo>
                      <a:pt x="1679" y="35421"/>
                      <a:pt x="1639" y="35391"/>
                      <a:pt x="1599" y="35371"/>
                    </a:cubicBezTo>
                    <a:cubicBezTo>
                      <a:pt x="1559" y="35341"/>
                      <a:pt x="1519" y="35321"/>
                      <a:pt x="1479" y="35301"/>
                    </a:cubicBezTo>
                    <a:cubicBezTo>
                      <a:pt x="1428" y="35281"/>
                      <a:pt x="1389" y="35262"/>
                      <a:pt x="1339" y="35242"/>
                    </a:cubicBezTo>
                    <a:lnTo>
                      <a:pt x="1279" y="35211"/>
                    </a:lnTo>
                    <a:lnTo>
                      <a:pt x="1219" y="35182"/>
                    </a:lnTo>
                    <a:lnTo>
                      <a:pt x="1159" y="35151"/>
                    </a:lnTo>
                    <a:cubicBezTo>
                      <a:pt x="1159" y="35091"/>
                      <a:pt x="1149" y="35042"/>
                      <a:pt x="1149" y="34991"/>
                    </a:cubicBezTo>
                    <a:cubicBezTo>
                      <a:pt x="1139" y="34931"/>
                      <a:pt x="1129" y="34871"/>
                      <a:pt x="1109" y="34811"/>
                    </a:cubicBezTo>
                    <a:lnTo>
                      <a:pt x="1109" y="34811"/>
                    </a:lnTo>
                    <a:cubicBezTo>
                      <a:pt x="1139" y="34822"/>
                      <a:pt x="1169" y="34842"/>
                      <a:pt x="1199" y="34862"/>
                    </a:cubicBezTo>
                    <a:cubicBezTo>
                      <a:pt x="1229" y="34882"/>
                      <a:pt x="1269" y="34891"/>
                      <a:pt x="1299" y="34911"/>
                    </a:cubicBezTo>
                    <a:cubicBezTo>
                      <a:pt x="1339" y="34931"/>
                      <a:pt x="1379" y="34951"/>
                      <a:pt x="1408" y="34971"/>
                    </a:cubicBezTo>
                    <a:cubicBezTo>
                      <a:pt x="1448" y="34982"/>
                      <a:pt x="1488" y="35002"/>
                      <a:pt x="1519" y="35022"/>
                    </a:cubicBezTo>
                    <a:cubicBezTo>
                      <a:pt x="1548" y="35042"/>
                      <a:pt x="1588" y="35062"/>
                      <a:pt x="1619" y="35071"/>
                    </a:cubicBezTo>
                    <a:cubicBezTo>
                      <a:pt x="1639" y="35082"/>
                      <a:pt x="1659" y="35091"/>
                      <a:pt x="1668" y="35102"/>
                    </a:cubicBezTo>
                    <a:cubicBezTo>
                      <a:pt x="1699" y="35111"/>
                      <a:pt x="1719" y="35122"/>
                      <a:pt x="1739" y="35131"/>
                    </a:cubicBezTo>
                    <a:cubicBezTo>
                      <a:pt x="1768" y="35151"/>
                      <a:pt x="1808" y="35162"/>
                      <a:pt x="1839" y="35171"/>
                    </a:cubicBezTo>
                    <a:lnTo>
                      <a:pt x="1958" y="35231"/>
                    </a:lnTo>
                    <a:cubicBezTo>
                      <a:pt x="1998" y="35242"/>
                      <a:pt x="2028" y="35262"/>
                      <a:pt x="2068" y="35271"/>
                    </a:cubicBezTo>
                    <a:cubicBezTo>
                      <a:pt x="2098" y="35291"/>
                      <a:pt x="2138" y="35311"/>
                      <a:pt x="2168" y="35331"/>
                    </a:cubicBezTo>
                    <a:cubicBezTo>
                      <a:pt x="2188" y="35341"/>
                      <a:pt x="2198" y="35351"/>
                      <a:pt x="2218" y="35361"/>
                    </a:cubicBezTo>
                    <a:cubicBezTo>
                      <a:pt x="2228" y="35361"/>
                      <a:pt x="2248" y="35371"/>
                      <a:pt x="2268" y="35381"/>
                    </a:cubicBezTo>
                    <a:cubicBezTo>
                      <a:pt x="2288" y="35401"/>
                      <a:pt x="2308" y="35411"/>
                      <a:pt x="2328" y="35421"/>
                    </a:cubicBezTo>
                    <a:cubicBezTo>
                      <a:pt x="2338" y="35431"/>
                      <a:pt x="2358" y="35451"/>
                      <a:pt x="2378" y="35461"/>
                    </a:cubicBezTo>
                    <a:cubicBezTo>
                      <a:pt x="2438" y="35501"/>
                      <a:pt x="2508" y="35551"/>
                      <a:pt x="2568" y="35591"/>
                    </a:cubicBezTo>
                    <a:cubicBezTo>
                      <a:pt x="2638" y="35641"/>
                      <a:pt x="2707" y="35681"/>
                      <a:pt x="2778" y="35731"/>
                    </a:cubicBezTo>
                    <a:cubicBezTo>
                      <a:pt x="2818" y="35761"/>
                      <a:pt x="2858" y="35791"/>
                      <a:pt x="2907" y="35821"/>
                    </a:cubicBezTo>
                    <a:cubicBezTo>
                      <a:pt x="2918" y="35821"/>
                      <a:pt x="2938" y="35821"/>
                      <a:pt x="2938" y="35811"/>
                    </a:cubicBezTo>
                    <a:cubicBezTo>
                      <a:pt x="2947" y="35801"/>
                      <a:pt x="2947" y="35791"/>
                      <a:pt x="2938" y="35791"/>
                    </a:cubicBezTo>
                    <a:cubicBezTo>
                      <a:pt x="2938" y="35781"/>
                      <a:pt x="2938" y="35781"/>
                      <a:pt x="2927" y="35771"/>
                    </a:cubicBezTo>
                    <a:cubicBezTo>
                      <a:pt x="2787" y="35681"/>
                      <a:pt x="2647" y="35581"/>
                      <a:pt x="2508" y="35481"/>
                    </a:cubicBezTo>
                    <a:cubicBezTo>
                      <a:pt x="2478" y="35471"/>
                      <a:pt x="2448" y="35451"/>
                      <a:pt x="2418" y="35431"/>
                    </a:cubicBezTo>
                    <a:cubicBezTo>
                      <a:pt x="2398" y="35411"/>
                      <a:pt x="2378" y="35401"/>
                      <a:pt x="2358" y="35381"/>
                    </a:cubicBezTo>
                    <a:cubicBezTo>
                      <a:pt x="2338" y="35371"/>
                      <a:pt x="2328" y="35371"/>
                      <a:pt x="2308" y="35361"/>
                    </a:cubicBezTo>
                    <a:cubicBezTo>
                      <a:pt x="2298" y="35351"/>
                      <a:pt x="2278" y="35341"/>
                      <a:pt x="2268" y="35331"/>
                    </a:cubicBezTo>
                    <a:cubicBezTo>
                      <a:pt x="2248" y="35321"/>
                      <a:pt x="2228" y="35311"/>
                      <a:pt x="2218" y="35301"/>
                    </a:cubicBezTo>
                    <a:cubicBezTo>
                      <a:pt x="2198" y="35291"/>
                      <a:pt x="2188" y="35291"/>
                      <a:pt x="2178" y="35281"/>
                    </a:cubicBezTo>
                    <a:cubicBezTo>
                      <a:pt x="2168" y="35281"/>
                      <a:pt x="2168" y="35271"/>
                      <a:pt x="2158" y="35271"/>
                    </a:cubicBezTo>
                    <a:lnTo>
                      <a:pt x="2098" y="35242"/>
                    </a:lnTo>
                    <a:lnTo>
                      <a:pt x="2088" y="35242"/>
                    </a:lnTo>
                    <a:cubicBezTo>
                      <a:pt x="2078" y="35231"/>
                      <a:pt x="2068" y="35231"/>
                      <a:pt x="2058" y="35222"/>
                    </a:cubicBezTo>
                    <a:cubicBezTo>
                      <a:pt x="2048" y="35222"/>
                      <a:pt x="2028" y="35211"/>
                      <a:pt x="2018" y="35211"/>
                    </a:cubicBezTo>
                    <a:cubicBezTo>
                      <a:pt x="1988" y="35202"/>
                      <a:pt x="1958" y="35182"/>
                      <a:pt x="1928" y="35171"/>
                    </a:cubicBezTo>
                    <a:cubicBezTo>
                      <a:pt x="1898" y="35162"/>
                      <a:pt x="1878" y="35151"/>
                      <a:pt x="1848" y="35142"/>
                    </a:cubicBezTo>
                    <a:cubicBezTo>
                      <a:pt x="1819" y="35131"/>
                      <a:pt x="1788" y="35122"/>
                      <a:pt x="1768" y="35111"/>
                    </a:cubicBezTo>
                    <a:lnTo>
                      <a:pt x="1708" y="35082"/>
                    </a:lnTo>
                    <a:cubicBezTo>
                      <a:pt x="1688" y="35071"/>
                      <a:pt x="1679" y="35071"/>
                      <a:pt x="1659" y="35062"/>
                    </a:cubicBezTo>
                    <a:cubicBezTo>
                      <a:pt x="1639" y="35051"/>
                      <a:pt x="1628" y="35042"/>
                      <a:pt x="1608" y="35042"/>
                    </a:cubicBezTo>
                    <a:lnTo>
                      <a:pt x="1548" y="35011"/>
                    </a:lnTo>
                    <a:cubicBezTo>
                      <a:pt x="1508" y="34991"/>
                      <a:pt x="1468" y="34971"/>
                      <a:pt x="1439" y="34951"/>
                    </a:cubicBezTo>
                    <a:cubicBezTo>
                      <a:pt x="1399" y="34931"/>
                      <a:pt x="1369" y="34922"/>
                      <a:pt x="1339" y="34902"/>
                    </a:cubicBezTo>
                    <a:cubicBezTo>
                      <a:pt x="1309" y="34891"/>
                      <a:pt x="1289" y="34882"/>
                      <a:pt x="1269" y="34871"/>
                    </a:cubicBezTo>
                    <a:cubicBezTo>
                      <a:pt x="1259" y="34862"/>
                      <a:pt x="1239" y="34851"/>
                      <a:pt x="1219" y="34842"/>
                    </a:cubicBezTo>
                    <a:cubicBezTo>
                      <a:pt x="1179" y="34822"/>
                      <a:pt x="1139" y="34802"/>
                      <a:pt x="1109" y="34782"/>
                    </a:cubicBezTo>
                    <a:cubicBezTo>
                      <a:pt x="1099" y="34752"/>
                      <a:pt x="1089" y="34732"/>
                      <a:pt x="1089" y="34712"/>
                    </a:cubicBezTo>
                    <a:cubicBezTo>
                      <a:pt x="1049" y="34582"/>
                      <a:pt x="1019" y="34462"/>
                      <a:pt x="979" y="34332"/>
                    </a:cubicBezTo>
                    <a:cubicBezTo>
                      <a:pt x="959" y="34272"/>
                      <a:pt x="929" y="34212"/>
                      <a:pt x="909" y="34152"/>
                    </a:cubicBezTo>
                    <a:lnTo>
                      <a:pt x="779" y="34192"/>
                    </a:lnTo>
                    <a:lnTo>
                      <a:pt x="839" y="34342"/>
                    </a:lnTo>
                    <a:cubicBezTo>
                      <a:pt x="859" y="34402"/>
                      <a:pt x="869" y="34472"/>
                      <a:pt x="889" y="34532"/>
                    </a:cubicBezTo>
                    <a:cubicBezTo>
                      <a:pt x="919" y="34642"/>
                      <a:pt x="939" y="34762"/>
                      <a:pt x="959" y="34882"/>
                    </a:cubicBezTo>
                    <a:cubicBezTo>
                      <a:pt x="969" y="35002"/>
                      <a:pt x="979" y="35122"/>
                      <a:pt x="979" y="35251"/>
                    </a:cubicBezTo>
                    <a:cubicBezTo>
                      <a:pt x="969" y="35371"/>
                      <a:pt x="969" y="35501"/>
                      <a:pt x="959" y="35621"/>
                    </a:cubicBezTo>
                    <a:cubicBezTo>
                      <a:pt x="949" y="35651"/>
                      <a:pt x="949" y="35671"/>
                      <a:pt x="949" y="35701"/>
                    </a:cubicBezTo>
                    <a:cubicBezTo>
                      <a:pt x="919" y="35691"/>
                      <a:pt x="889" y="35671"/>
                      <a:pt x="869" y="35661"/>
                    </a:cubicBezTo>
                    <a:cubicBezTo>
                      <a:pt x="849" y="35661"/>
                      <a:pt x="839" y="35651"/>
                      <a:pt x="819" y="35651"/>
                    </a:cubicBezTo>
                    <a:cubicBezTo>
                      <a:pt x="809" y="35651"/>
                      <a:pt x="799" y="35641"/>
                      <a:pt x="789" y="35641"/>
                    </a:cubicBezTo>
                    <a:lnTo>
                      <a:pt x="749" y="35641"/>
                    </a:lnTo>
                    <a:cubicBezTo>
                      <a:pt x="739" y="35638"/>
                      <a:pt x="730" y="35637"/>
                      <a:pt x="722" y="35637"/>
                    </a:cubicBezTo>
                    <a:cubicBezTo>
                      <a:pt x="706" y="35637"/>
                      <a:pt x="693" y="35641"/>
                      <a:pt x="679" y="35641"/>
                    </a:cubicBezTo>
                    <a:cubicBezTo>
                      <a:pt x="649" y="35651"/>
                      <a:pt x="609" y="35671"/>
                      <a:pt x="580" y="35681"/>
                    </a:cubicBezTo>
                    <a:cubicBezTo>
                      <a:pt x="549" y="35691"/>
                      <a:pt x="529" y="35711"/>
                      <a:pt x="509" y="35731"/>
                    </a:cubicBezTo>
                    <a:cubicBezTo>
                      <a:pt x="449" y="35771"/>
                      <a:pt x="400" y="35831"/>
                      <a:pt x="340" y="35881"/>
                    </a:cubicBezTo>
                    <a:cubicBezTo>
                      <a:pt x="309" y="35901"/>
                      <a:pt x="280" y="35921"/>
                      <a:pt x="249" y="35951"/>
                    </a:cubicBezTo>
                    <a:cubicBezTo>
                      <a:pt x="240" y="35961"/>
                      <a:pt x="220" y="35971"/>
                      <a:pt x="209" y="35991"/>
                    </a:cubicBezTo>
                    <a:cubicBezTo>
                      <a:pt x="170" y="36030"/>
                      <a:pt x="160" y="36081"/>
                      <a:pt x="160" y="36130"/>
                    </a:cubicBezTo>
                    <a:cubicBezTo>
                      <a:pt x="160" y="36170"/>
                      <a:pt x="180" y="36210"/>
                      <a:pt x="189" y="36241"/>
                    </a:cubicBezTo>
                    <a:cubicBezTo>
                      <a:pt x="200" y="36261"/>
                      <a:pt x="200" y="36270"/>
                      <a:pt x="209" y="36290"/>
                    </a:cubicBezTo>
                    <a:cubicBezTo>
                      <a:pt x="220" y="36310"/>
                      <a:pt x="240" y="36341"/>
                      <a:pt x="249" y="36370"/>
                    </a:cubicBezTo>
                    <a:cubicBezTo>
                      <a:pt x="269" y="36421"/>
                      <a:pt x="280" y="36470"/>
                      <a:pt x="309" y="36530"/>
                    </a:cubicBezTo>
                    <a:cubicBezTo>
                      <a:pt x="320" y="36560"/>
                      <a:pt x="329" y="36590"/>
                      <a:pt x="349" y="36620"/>
                    </a:cubicBezTo>
                    <a:cubicBezTo>
                      <a:pt x="369" y="36660"/>
                      <a:pt x="400" y="36690"/>
                      <a:pt x="420" y="36720"/>
                    </a:cubicBezTo>
                    <a:cubicBezTo>
                      <a:pt x="469" y="36770"/>
                      <a:pt x="529" y="36820"/>
                      <a:pt x="580" y="36860"/>
                    </a:cubicBezTo>
                    <a:cubicBezTo>
                      <a:pt x="640" y="36910"/>
                      <a:pt x="699" y="36950"/>
                      <a:pt x="769" y="36990"/>
                    </a:cubicBezTo>
                    <a:cubicBezTo>
                      <a:pt x="889" y="37070"/>
                      <a:pt x="1019" y="37140"/>
                      <a:pt x="1139" y="37209"/>
                    </a:cubicBezTo>
                    <a:cubicBezTo>
                      <a:pt x="1269" y="37280"/>
                      <a:pt x="1389" y="37349"/>
                      <a:pt x="1508" y="37429"/>
                    </a:cubicBezTo>
                    <a:cubicBezTo>
                      <a:pt x="1639" y="37509"/>
                      <a:pt x="1768" y="37580"/>
                      <a:pt x="1898" y="37649"/>
                    </a:cubicBezTo>
                    <a:cubicBezTo>
                      <a:pt x="2028" y="37719"/>
                      <a:pt x="2158" y="37789"/>
                      <a:pt x="2288" y="37869"/>
                    </a:cubicBezTo>
                    <a:cubicBezTo>
                      <a:pt x="2558" y="38019"/>
                      <a:pt x="2818" y="38159"/>
                      <a:pt x="3078" y="38319"/>
                    </a:cubicBezTo>
                    <a:cubicBezTo>
                      <a:pt x="3207" y="38389"/>
                      <a:pt x="3327" y="38468"/>
                      <a:pt x="3457" y="38548"/>
                    </a:cubicBezTo>
                    <a:cubicBezTo>
                      <a:pt x="3587" y="38619"/>
                      <a:pt x="3717" y="38679"/>
                      <a:pt x="3846" y="38759"/>
                    </a:cubicBezTo>
                    <a:cubicBezTo>
                      <a:pt x="3966" y="38828"/>
                      <a:pt x="4097" y="38899"/>
                      <a:pt x="4217" y="38968"/>
                    </a:cubicBezTo>
                    <a:cubicBezTo>
                      <a:pt x="4346" y="39038"/>
                      <a:pt x="4476" y="39118"/>
                      <a:pt x="4606" y="39188"/>
                    </a:cubicBezTo>
                    <a:lnTo>
                      <a:pt x="4996" y="39398"/>
                    </a:lnTo>
                    <a:cubicBezTo>
                      <a:pt x="5125" y="39468"/>
                      <a:pt x="5256" y="39538"/>
                      <a:pt x="5385" y="39618"/>
                    </a:cubicBezTo>
                    <a:cubicBezTo>
                      <a:pt x="5496" y="39687"/>
                      <a:pt x="5605" y="39778"/>
                      <a:pt x="5725" y="39858"/>
                    </a:cubicBezTo>
                    <a:cubicBezTo>
                      <a:pt x="5845" y="39927"/>
                      <a:pt x="5975" y="39987"/>
                      <a:pt x="6095" y="40067"/>
                    </a:cubicBezTo>
                    <a:cubicBezTo>
                      <a:pt x="6215" y="40137"/>
                      <a:pt x="6335" y="40217"/>
                      <a:pt x="6464" y="40287"/>
                    </a:cubicBezTo>
                    <a:cubicBezTo>
                      <a:pt x="6524" y="40327"/>
                      <a:pt x="6584" y="40357"/>
                      <a:pt x="6644" y="40397"/>
                    </a:cubicBezTo>
                    <a:cubicBezTo>
                      <a:pt x="6714" y="40427"/>
                      <a:pt x="6774" y="40467"/>
                      <a:pt x="6844" y="40497"/>
                    </a:cubicBezTo>
                    <a:cubicBezTo>
                      <a:pt x="6964" y="40567"/>
                      <a:pt x="7094" y="40637"/>
                      <a:pt x="7224" y="40697"/>
                    </a:cubicBezTo>
                    <a:cubicBezTo>
                      <a:pt x="7354" y="40767"/>
                      <a:pt x="7474" y="40837"/>
                      <a:pt x="7614" y="40886"/>
                    </a:cubicBezTo>
                    <a:cubicBezTo>
                      <a:pt x="7734" y="40937"/>
                      <a:pt x="7863" y="40957"/>
                      <a:pt x="7993" y="40986"/>
                    </a:cubicBezTo>
                    <a:cubicBezTo>
                      <a:pt x="8063" y="40997"/>
                      <a:pt x="8133" y="41017"/>
                      <a:pt x="8203" y="41026"/>
                    </a:cubicBezTo>
                    <a:cubicBezTo>
                      <a:pt x="8273" y="41046"/>
                      <a:pt x="8343" y="41057"/>
                      <a:pt x="8413" y="41066"/>
                    </a:cubicBezTo>
                    <a:cubicBezTo>
                      <a:pt x="8483" y="41066"/>
                      <a:pt x="8553" y="41077"/>
                      <a:pt x="8623" y="41077"/>
                    </a:cubicBezTo>
                    <a:cubicBezTo>
                      <a:pt x="8702" y="41077"/>
                      <a:pt x="8782" y="41066"/>
                      <a:pt x="8862" y="41046"/>
                    </a:cubicBezTo>
                    <a:cubicBezTo>
                      <a:pt x="8933" y="41037"/>
                      <a:pt x="9002" y="41017"/>
                      <a:pt x="9073" y="40997"/>
                    </a:cubicBezTo>
                    <a:lnTo>
                      <a:pt x="9282" y="40937"/>
                    </a:lnTo>
                    <a:cubicBezTo>
                      <a:pt x="9432" y="40886"/>
                      <a:pt x="9572" y="40837"/>
                      <a:pt x="9712" y="40777"/>
                    </a:cubicBezTo>
                    <a:cubicBezTo>
                      <a:pt x="9852" y="40717"/>
                      <a:pt x="9992" y="40657"/>
                      <a:pt x="10132" y="40587"/>
                    </a:cubicBezTo>
                    <a:cubicBezTo>
                      <a:pt x="10272" y="40527"/>
                      <a:pt x="10401" y="40447"/>
                      <a:pt x="10541" y="40377"/>
                    </a:cubicBezTo>
                    <a:cubicBezTo>
                      <a:pt x="10671" y="40307"/>
                      <a:pt x="10801" y="40247"/>
                      <a:pt x="10921" y="40177"/>
                    </a:cubicBezTo>
                    <a:lnTo>
                      <a:pt x="11340" y="39967"/>
                    </a:lnTo>
                    <a:cubicBezTo>
                      <a:pt x="11471" y="39907"/>
                      <a:pt x="11610" y="39838"/>
                      <a:pt x="11740" y="39778"/>
                    </a:cubicBezTo>
                    <a:cubicBezTo>
                      <a:pt x="11870" y="39707"/>
                      <a:pt x="12010" y="39638"/>
                      <a:pt x="12140" y="39558"/>
                    </a:cubicBezTo>
                    <a:cubicBezTo>
                      <a:pt x="12279" y="39488"/>
                      <a:pt x="12410" y="39408"/>
                      <a:pt x="12550" y="39338"/>
                    </a:cubicBezTo>
                    <a:cubicBezTo>
                      <a:pt x="12819" y="39198"/>
                      <a:pt x="13089" y="39058"/>
                      <a:pt x="13349" y="38899"/>
                    </a:cubicBezTo>
                    <a:cubicBezTo>
                      <a:pt x="13478" y="38828"/>
                      <a:pt x="13609" y="38748"/>
                      <a:pt x="13738" y="38668"/>
                    </a:cubicBezTo>
                    <a:cubicBezTo>
                      <a:pt x="13869" y="38599"/>
                      <a:pt x="13978" y="38508"/>
                      <a:pt x="14098" y="38439"/>
                    </a:cubicBezTo>
                    <a:lnTo>
                      <a:pt x="14338" y="38289"/>
                    </a:lnTo>
                    <a:cubicBezTo>
                      <a:pt x="14358" y="38269"/>
                      <a:pt x="14388" y="38249"/>
                      <a:pt x="14418" y="38229"/>
                    </a:cubicBezTo>
                    <a:cubicBezTo>
                      <a:pt x="14448" y="38279"/>
                      <a:pt x="14488" y="38329"/>
                      <a:pt x="14528" y="38379"/>
                    </a:cubicBezTo>
                    <a:cubicBezTo>
                      <a:pt x="14578" y="38428"/>
                      <a:pt x="14628" y="38488"/>
                      <a:pt x="14668" y="38539"/>
                    </a:cubicBezTo>
                    <a:cubicBezTo>
                      <a:pt x="14737" y="38599"/>
                      <a:pt x="14808" y="38659"/>
                      <a:pt x="14877" y="38708"/>
                    </a:cubicBezTo>
                    <a:cubicBezTo>
                      <a:pt x="14937" y="38759"/>
                      <a:pt x="14997" y="38799"/>
                      <a:pt x="15057" y="38828"/>
                    </a:cubicBezTo>
                    <a:cubicBezTo>
                      <a:pt x="15117" y="38868"/>
                      <a:pt x="15177" y="38899"/>
                      <a:pt x="15247" y="38928"/>
                    </a:cubicBezTo>
                    <a:cubicBezTo>
                      <a:pt x="15317" y="38958"/>
                      <a:pt x="15397" y="38988"/>
                      <a:pt x="15467" y="39018"/>
                    </a:cubicBezTo>
                    <a:lnTo>
                      <a:pt x="15647" y="39078"/>
                    </a:lnTo>
                    <a:cubicBezTo>
                      <a:pt x="15717" y="39098"/>
                      <a:pt x="15787" y="39128"/>
                      <a:pt x="15857" y="39148"/>
                    </a:cubicBezTo>
                    <a:cubicBezTo>
                      <a:pt x="15936" y="39168"/>
                      <a:pt x="16007" y="39178"/>
                      <a:pt x="16076" y="39198"/>
                    </a:cubicBezTo>
                    <a:cubicBezTo>
                      <a:pt x="16107" y="39208"/>
                      <a:pt x="16136" y="39208"/>
                      <a:pt x="16176" y="39218"/>
                    </a:cubicBezTo>
                    <a:cubicBezTo>
                      <a:pt x="16227" y="39228"/>
                      <a:pt x="16276" y="39238"/>
                      <a:pt x="16327" y="39238"/>
                    </a:cubicBezTo>
                    <a:cubicBezTo>
                      <a:pt x="16396" y="39248"/>
                      <a:pt x="16476" y="39248"/>
                      <a:pt x="16546" y="39258"/>
                    </a:cubicBezTo>
                    <a:cubicBezTo>
                      <a:pt x="16652" y="39265"/>
                      <a:pt x="16752" y="39272"/>
                      <a:pt x="16855" y="39272"/>
                    </a:cubicBezTo>
                    <a:cubicBezTo>
                      <a:pt x="16898" y="39272"/>
                      <a:pt x="16942" y="39271"/>
                      <a:pt x="16986" y="39268"/>
                    </a:cubicBezTo>
                    <a:cubicBezTo>
                      <a:pt x="17056" y="39268"/>
                      <a:pt x="17126" y="39258"/>
                      <a:pt x="17186" y="39248"/>
                    </a:cubicBezTo>
                    <a:cubicBezTo>
                      <a:pt x="17266" y="39248"/>
                      <a:pt x="17346" y="39238"/>
                      <a:pt x="17426" y="39218"/>
                    </a:cubicBezTo>
                    <a:cubicBezTo>
                      <a:pt x="17566" y="39188"/>
                      <a:pt x="17705" y="39128"/>
                      <a:pt x="17835" y="39078"/>
                    </a:cubicBezTo>
                    <a:cubicBezTo>
                      <a:pt x="17985" y="39018"/>
                      <a:pt x="18135" y="38958"/>
                      <a:pt x="18285" y="38879"/>
                    </a:cubicBezTo>
                    <a:lnTo>
                      <a:pt x="18674" y="38668"/>
                    </a:lnTo>
                    <a:cubicBezTo>
                      <a:pt x="18804" y="38588"/>
                      <a:pt x="18944" y="38519"/>
                      <a:pt x="19074" y="38439"/>
                    </a:cubicBezTo>
                    <a:lnTo>
                      <a:pt x="19464" y="38199"/>
                    </a:lnTo>
                    <a:cubicBezTo>
                      <a:pt x="19604" y="38119"/>
                      <a:pt x="19744" y="38049"/>
                      <a:pt x="19873" y="37979"/>
                    </a:cubicBezTo>
                    <a:cubicBezTo>
                      <a:pt x="20003" y="37909"/>
                      <a:pt x="20133" y="37829"/>
                      <a:pt x="20263" y="37759"/>
                    </a:cubicBezTo>
                    <a:cubicBezTo>
                      <a:pt x="20393" y="37689"/>
                      <a:pt x="20523" y="37620"/>
                      <a:pt x="20653" y="37560"/>
                    </a:cubicBezTo>
                    <a:cubicBezTo>
                      <a:pt x="20723" y="37520"/>
                      <a:pt x="20792" y="37480"/>
                      <a:pt x="20852" y="37449"/>
                    </a:cubicBezTo>
                    <a:cubicBezTo>
                      <a:pt x="20923" y="37409"/>
                      <a:pt x="20983" y="37369"/>
                      <a:pt x="21043" y="37340"/>
                    </a:cubicBezTo>
                    <a:cubicBezTo>
                      <a:pt x="21183" y="37249"/>
                      <a:pt x="21312" y="37170"/>
                      <a:pt x="21452" y="37100"/>
                    </a:cubicBezTo>
                    <a:cubicBezTo>
                      <a:pt x="21522" y="37070"/>
                      <a:pt x="21592" y="37030"/>
                      <a:pt x="21652" y="37000"/>
                    </a:cubicBezTo>
                    <a:cubicBezTo>
                      <a:pt x="21722" y="36960"/>
                      <a:pt x="21782" y="36920"/>
                      <a:pt x="21852" y="36880"/>
                    </a:cubicBezTo>
                    <a:cubicBezTo>
                      <a:pt x="21971" y="36800"/>
                      <a:pt x="22102" y="36740"/>
                      <a:pt x="22231" y="36670"/>
                    </a:cubicBezTo>
                    <a:cubicBezTo>
                      <a:pt x="22351" y="36600"/>
                      <a:pt x="22471" y="36520"/>
                      <a:pt x="22591" y="36450"/>
                    </a:cubicBezTo>
                    <a:cubicBezTo>
                      <a:pt x="22711" y="36381"/>
                      <a:pt x="22831" y="36321"/>
                      <a:pt x="22951" y="36241"/>
                    </a:cubicBezTo>
                    <a:cubicBezTo>
                      <a:pt x="23071" y="36161"/>
                      <a:pt x="23190" y="36101"/>
                      <a:pt x="23310" y="36030"/>
                    </a:cubicBezTo>
                    <a:lnTo>
                      <a:pt x="23490" y="35911"/>
                    </a:lnTo>
                    <a:cubicBezTo>
                      <a:pt x="23541" y="35881"/>
                      <a:pt x="23590" y="35851"/>
                      <a:pt x="23640" y="35811"/>
                    </a:cubicBezTo>
                    <a:cubicBezTo>
                      <a:pt x="23640" y="35811"/>
                      <a:pt x="23650" y="35811"/>
                      <a:pt x="23650" y="35801"/>
                    </a:cubicBezTo>
                    <a:lnTo>
                      <a:pt x="23650" y="35801"/>
                    </a:lnTo>
                    <a:cubicBezTo>
                      <a:pt x="23650" y="35881"/>
                      <a:pt x="23650" y="35961"/>
                      <a:pt x="23640" y="36041"/>
                    </a:cubicBezTo>
                    <a:cubicBezTo>
                      <a:pt x="23640" y="36281"/>
                      <a:pt x="23640" y="36510"/>
                      <a:pt x="23650" y="36750"/>
                    </a:cubicBezTo>
                    <a:cubicBezTo>
                      <a:pt x="23650" y="36860"/>
                      <a:pt x="23650" y="36960"/>
                      <a:pt x="23660" y="37070"/>
                    </a:cubicBezTo>
                    <a:cubicBezTo>
                      <a:pt x="23660" y="37120"/>
                      <a:pt x="23670" y="37180"/>
                      <a:pt x="23670" y="37229"/>
                    </a:cubicBezTo>
                    <a:cubicBezTo>
                      <a:pt x="23680" y="37280"/>
                      <a:pt x="23680" y="37340"/>
                      <a:pt x="23690" y="37389"/>
                    </a:cubicBezTo>
                    <a:lnTo>
                      <a:pt x="23690" y="37409"/>
                    </a:lnTo>
                    <a:cubicBezTo>
                      <a:pt x="23610" y="37460"/>
                      <a:pt x="23530" y="37500"/>
                      <a:pt x="23450" y="37549"/>
                    </a:cubicBezTo>
                    <a:cubicBezTo>
                      <a:pt x="23390" y="37580"/>
                      <a:pt x="23310" y="37609"/>
                      <a:pt x="23241" y="37640"/>
                    </a:cubicBezTo>
                    <a:cubicBezTo>
                      <a:pt x="23221" y="37649"/>
                      <a:pt x="23190" y="37660"/>
                      <a:pt x="23170" y="37680"/>
                    </a:cubicBezTo>
                    <a:cubicBezTo>
                      <a:pt x="23121" y="37699"/>
                      <a:pt x="23091" y="37739"/>
                      <a:pt x="23071" y="37789"/>
                    </a:cubicBezTo>
                    <a:cubicBezTo>
                      <a:pt x="23051" y="37859"/>
                      <a:pt x="23051" y="37939"/>
                      <a:pt x="23051" y="38019"/>
                    </a:cubicBezTo>
                    <a:cubicBezTo>
                      <a:pt x="23051" y="38139"/>
                      <a:pt x="23041" y="38249"/>
                      <a:pt x="23041" y="38369"/>
                    </a:cubicBezTo>
                    <a:cubicBezTo>
                      <a:pt x="23041" y="38479"/>
                      <a:pt x="23051" y="38588"/>
                      <a:pt x="23051" y="38708"/>
                    </a:cubicBezTo>
                    <a:lnTo>
                      <a:pt x="23051" y="38848"/>
                    </a:lnTo>
                    <a:lnTo>
                      <a:pt x="23051" y="38918"/>
                    </a:lnTo>
                    <a:cubicBezTo>
                      <a:pt x="23051" y="38928"/>
                      <a:pt x="23051" y="38938"/>
                      <a:pt x="23041" y="38948"/>
                    </a:cubicBezTo>
                    <a:cubicBezTo>
                      <a:pt x="23041" y="38968"/>
                      <a:pt x="23041" y="38988"/>
                      <a:pt x="23051" y="39008"/>
                    </a:cubicBezTo>
                    <a:cubicBezTo>
                      <a:pt x="23061" y="39028"/>
                      <a:pt x="23061" y="39048"/>
                      <a:pt x="23071" y="39068"/>
                    </a:cubicBezTo>
                    <a:cubicBezTo>
                      <a:pt x="23091" y="39098"/>
                      <a:pt x="23111" y="39118"/>
                      <a:pt x="23141" y="39148"/>
                    </a:cubicBezTo>
                    <a:cubicBezTo>
                      <a:pt x="23161" y="39168"/>
                      <a:pt x="23190" y="39188"/>
                      <a:pt x="23210" y="39208"/>
                    </a:cubicBezTo>
                    <a:cubicBezTo>
                      <a:pt x="23230" y="39218"/>
                      <a:pt x="23250" y="39238"/>
                      <a:pt x="23261" y="39248"/>
                    </a:cubicBezTo>
                    <a:cubicBezTo>
                      <a:pt x="23310" y="39278"/>
                      <a:pt x="23361" y="39318"/>
                      <a:pt x="23410" y="39338"/>
                    </a:cubicBezTo>
                    <a:cubicBezTo>
                      <a:pt x="23510" y="39398"/>
                      <a:pt x="23610" y="39448"/>
                      <a:pt x="23710" y="39508"/>
                    </a:cubicBezTo>
                    <a:cubicBezTo>
                      <a:pt x="23810" y="39558"/>
                      <a:pt x="23920" y="39618"/>
                      <a:pt x="24020" y="39678"/>
                    </a:cubicBezTo>
                    <a:cubicBezTo>
                      <a:pt x="24120" y="39727"/>
                      <a:pt x="24230" y="39778"/>
                      <a:pt x="24330" y="39827"/>
                    </a:cubicBezTo>
                    <a:cubicBezTo>
                      <a:pt x="24429" y="39878"/>
                      <a:pt x="24529" y="39927"/>
                      <a:pt x="24629" y="39987"/>
                    </a:cubicBezTo>
                    <a:lnTo>
                      <a:pt x="24780" y="40078"/>
                    </a:lnTo>
                    <a:cubicBezTo>
                      <a:pt x="24829" y="40098"/>
                      <a:pt x="24889" y="40127"/>
                      <a:pt x="24949" y="40157"/>
                    </a:cubicBezTo>
                    <a:cubicBezTo>
                      <a:pt x="24989" y="40177"/>
                      <a:pt x="25039" y="40197"/>
                      <a:pt x="25089" y="40217"/>
                    </a:cubicBezTo>
                    <a:cubicBezTo>
                      <a:pt x="25119" y="40237"/>
                      <a:pt x="25149" y="40247"/>
                      <a:pt x="25179" y="40267"/>
                    </a:cubicBezTo>
                    <a:cubicBezTo>
                      <a:pt x="25209" y="40287"/>
                      <a:pt x="25229" y="40297"/>
                      <a:pt x="25259" y="40317"/>
                    </a:cubicBezTo>
                    <a:cubicBezTo>
                      <a:pt x="25359" y="40377"/>
                      <a:pt x="25449" y="40437"/>
                      <a:pt x="25549" y="40497"/>
                    </a:cubicBezTo>
                    <a:cubicBezTo>
                      <a:pt x="25568" y="40507"/>
                      <a:pt x="25599" y="40527"/>
                      <a:pt x="25628" y="40537"/>
                    </a:cubicBezTo>
                    <a:cubicBezTo>
                      <a:pt x="25648" y="40557"/>
                      <a:pt x="25679" y="40567"/>
                      <a:pt x="25708" y="40577"/>
                    </a:cubicBezTo>
                    <a:cubicBezTo>
                      <a:pt x="25759" y="40607"/>
                      <a:pt x="25808" y="40627"/>
                      <a:pt x="25859" y="40647"/>
                    </a:cubicBezTo>
                    <a:cubicBezTo>
                      <a:pt x="25968" y="40697"/>
                      <a:pt x="26078" y="40757"/>
                      <a:pt x="26178" y="40827"/>
                    </a:cubicBezTo>
                    <a:cubicBezTo>
                      <a:pt x="26278" y="40886"/>
                      <a:pt x="26378" y="40937"/>
                      <a:pt x="26478" y="40997"/>
                    </a:cubicBezTo>
                    <a:cubicBezTo>
                      <a:pt x="26578" y="41046"/>
                      <a:pt x="26668" y="41106"/>
                      <a:pt x="26767" y="41166"/>
                    </a:cubicBezTo>
                    <a:cubicBezTo>
                      <a:pt x="26847" y="41226"/>
                      <a:pt x="26938" y="41286"/>
                      <a:pt x="27027" y="41346"/>
                    </a:cubicBezTo>
                    <a:cubicBezTo>
                      <a:pt x="27138" y="41406"/>
                      <a:pt x="27238" y="41466"/>
                      <a:pt x="27337" y="41526"/>
                    </a:cubicBezTo>
                    <a:cubicBezTo>
                      <a:pt x="27427" y="41586"/>
                      <a:pt x="27517" y="41646"/>
                      <a:pt x="27617" y="41696"/>
                    </a:cubicBezTo>
                    <a:cubicBezTo>
                      <a:pt x="27717" y="41746"/>
                      <a:pt x="27817" y="41806"/>
                      <a:pt x="27917" y="41876"/>
                    </a:cubicBezTo>
                    <a:cubicBezTo>
                      <a:pt x="28006" y="41936"/>
                      <a:pt x="28097" y="41996"/>
                      <a:pt x="28197" y="42056"/>
                    </a:cubicBezTo>
                    <a:cubicBezTo>
                      <a:pt x="28286" y="42116"/>
                      <a:pt x="28377" y="42176"/>
                      <a:pt x="28476" y="42236"/>
                    </a:cubicBezTo>
                    <a:lnTo>
                      <a:pt x="28776" y="42385"/>
                    </a:lnTo>
                    <a:cubicBezTo>
                      <a:pt x="28866" y="42436"/>
                      <a:pt x="28966" y="42485"/>
                      <a:pt x="29056" y="42535"/>
                    </a:cubicBezTo>
                    <a:cubicBezTo>
                      <a:pt x="29136" y="42585"/>
                      <a:pt x="29216" y="42625"/>
                      <a:pt x="29296" y="42665"/>
                    </a:cubicBezTo>
                    <a:cubicBezTo>
                      <a:pt x="29345" y="42685"/>
                      <a:pt x="29396" y="42715"/>
                      <a:pt x="29445" y="42745"/>
                    </a:cubicBezTo>
                    <a:cubicBezTo>
                      <a:pt x="29504" y="42778"/>
                      <a:pt x="29569" y="42798"/>
                      <a:pt x="29636" y="42798"/>
                    </a:cubicBezTo>
                    <a:cubicBezTo>
                      <a:pt x="29649" y="42798"/>
                      <a:pt x="29662" y="42797"/>
                      <a:pt x="29675" y="42795"/>
                    </a:cubicBezTo>
                    <a:cubicBezTo>
                      <a:pt x="29705" y="42795"/>
                      <a:pt x="29735" y="42795"/>
                      <a:pt x="29765" y="42785"/>
                    </a:cubicBezTo>
                    <a:cubicBezTo>
                      <a:pt x="29795" y="42775"/>
                      <a:pt x="29815" y="42765"/>
                      <a:pt x="29835" y="42755"/>
                    </a:cubicBezTo>
                    <a:cubicBezTo>
                      <a:pt x="29895" y="42735"/>
                      <a:pt x="29955" y="42715"/>
                      <a:pt x="30005" y="42685"/>
                    </a:cubicBezTo>
                    <a:cubicBezTo>
                      <a:pt x="30115" y="42625"/>
                      <a:pt x="30205" y="42555"/>
                      <a:pt x="30305" y="42485"/>
                    </a:cubicBezTo>
                    <a:lnTo>
                      <a:pt x="30604" y="42276"/>
                    </a:lnTo>
                    <a:cubicBezTo>
                      <a:pt x="30795" y="42145"/>
                      <a:pt x="31004" y="42026"/>
                      <a:pt x="31204" y="41896"/>
                    </a:cubicBezTo>
                    <a:cubicBezTo>
                      <a:pt x="31603" y="41646"/>
                      <a:pt x="32023" y="41406"/>
                      <a:pt x="32433" y="41166"/>
                    </a:cubicBezTo>
                    <a:cubicBezTo>
                      <a:pt x="32523" y="41106"/>
                      <a:pt x="32623" y="41057"/>
                      <a:pt x="32713" y="40997"/>
                    </a:cubicBezTo>
                    <a:cubicBezTo>
                      <a:pt x="32813" y="40937"/>
                      <a:pt x="32913" y="40877"/>
                      <a:pt x="33013" y="40827"/>
                    </a:cubicBezTo>
                    <a:cubicBezTo>
                      <a:pt x="33213" y="40707"/>
                      <a:pt x="33412" y="40587"/>
                      <a:pt x="33622" y="40467"/>
                    </a:cubicBezTo>
                    <a:cubicBezTo>
                      <a:pt x="34041" y="40227"/>
                      <a:pt x="34461" y="39978"/>
                      <a:pt x="34891" y="39727"/>
                    </a:cubicBezTo>
                    <a:cubicBezTo>
                      <a:pt x="35091" y="39608"/>
                      <a:pt x="35300" y="39498"/>
                      <a:pt x="35511" y="39378"/>
                    </a:cubicBezTo>
                    <a:cubicBezTo>
                      <a:pt x="35710" y="39258"/>
                      <a:pt x="35920" y="39138"/>
                      <a:pt x="36120" y="39008"/>
                    </a:cubicBezTo>
                    <a:cubicBezTo>
                      <a:pt x="36320" y="38888"/>
                      <a:pt x="36530" y="38768"/>
                      <a:pt x="36730" y="38648"/>
                    </a:cubicBezTo>
                    <a:cubicBezTo>
                      <a:pt x="36929" y="38528"/>
                      <a:pt x="37139" y="38399"/>
                      <a:pt x="37339" y="38279"/>
                    </a:cubicBezTo>
                    <a:cubicBezTo>
                      <a:pt x="37529" y="38159"/>
                      <a:pt x="37729" y="38029"/>
                      <a:pt x="37929" y="37919"/>
                    </a:cubicBezTo>
                    <a:cubicBezTo>
                      <a:pt x="38018" y="37859"/>
                      <a:pt x="38118" y="37809"/>
                      <a:pt x="38218" y="37759"/>
                    </a:cubicBezTo>
                    <a:cubicBezTo>
                      <a:pt x="38318" y="37699"/>
                      <a:pt x="38418" y="37649"/>
                      <a:pt x="38518" y="37589"/>
                    </a:cubicBezTo>
                    <a:cubicBezTo>
                      <a:pt x="38708" y="37489"/>
                      <a:pt x="38908" y="37380"/>
                      <a:pt x="39097" y="37269"/>
                    </a:cubicBezTo>
                    <a:cubicBezTo>
                      <a:pt x="39288" y="37170"/>
                      <a:pt x="39477" y="37060"/>
                      <a:pt x="39667" y="36960"/>
                    </a:cubicBezTo>
                    <a:cubicBezTo>
                      <a:pt x="39867" y="36850"/>
                      <a:pt x="40076" y="36740"/>
                      <a:pt x="40276" y="36620"/>
                    </a:cubicBezTo>
                    <a:cubicBezTo>
                      <a:pt x="40367" y="36560"/>
                      <a:pt x="40467" y="36500"/>
                      <a:pt x="40566" y="36441"/>
                    </a:cubicBezTo>
                    <a:cubicBezTo>
                      <a:pt x="40656" y="36381"/>
                      <a:pt x="40756" y="36321"/>
                      <a:pt x="40856" y="36270"/>
                    </a:cubicBezTo>
                    <a:cubicBezTo>
                      <a:pt x="41056" y="36150"/>
                      <a:pt x="41236" y="36021"/>
                      <a:pt x="41426" y="35901"/>
                    </a:cubicBezTo>
                    <a:cubicBezTo>
                      <a:pt x="41606" y="35791"/>
                      <a:pt x="41795" y="35681"/>
                      <a:pt x="41975" y="35561"/>
                    </a:cubicBezTo>
                    <a:cubicBezTo>
                      <a:pt x="42065" y="35511"/>
                      <a:pt x="42155" y="35441"/>
                      <a:pt x="42245" y="35391"/>
                    </a:cubicBezTo>
                    <a:cubicBezTo>
                      <a:pt x="42345" y="35321"/>
                      <a:pt x="42445" y="35262"/>
                      <a:pt x="42545" y="35202"/>
                    </a:cubicBezTo>
                    <a:cubicBezTo>
                      <a:pt x="42745" y="35082"/>
                      <a:pt x="42945" y="34962"/>
                      <a:pt x="43134" y="34831"/>
                    </a:cubicBezTo>
                    <a:cubicBezTo>
                      <a:pt x="43334" y="34712"/>
                      <a:pt x="43534" y="34602"/>
                      <a:pt x="43724" y="34482"/>
                    </a:cubicBezTo>
                    <a:cubicBezTo>
                      <a:pt x="43824" y="34422"/>
                      <a:pt x="43913" y="34352"/>
                      <a:pt x="44013" y="34292"/>
                    </a:cubicBezTo>
                    <a:cubicBezTo>
                      <a:pt x="44104" y="34242"/>
                      <a:pt x="44193" y="34182"/>
                      <a:pt x="44283" y="34132"/>
                    </a:cubicBezTo>
                    <a:cubicBezTo>
                      <a:pt x="44363" y="34072"/>
                      <a:pt x="44433" y="34023"/>
                      <a:pt x="44513" y="33983"/>
                    </a:cubicBezTo>
                    <a:cubicBezTo>
                      <a:pt x="44603" y="33932"/>
                      <a:pt x="44693" y="33892"/>
                      <a:pt x="44773" y="33832"/>
                    </a:cubicBezTo>
                    <a:lnTo>
                      <a:pt x="45012" y="33683"/>
                    </a:lnTo>
                    <a:cubicBezTo>
                      <a:pt x="45072" y="33643"/>
                      <a:pt x="45132" y="33603"/>
                      <a:pt x="45192" y="33553"/>
                    </a:cubicBezTo>
                    <a:cubicBezTo>
                      <a:pt x="45203" y="33553"/>
                      <a:pt x="45203" y="33543"/>
                      <a:pt x="45203" y="33543"/>
                    </a:cubicBezTo>
                    <a:cubicBezTo>
                      <a:pt x="45223" y="33513"/>
                      <a:pt x="45232" y="33473"/>
                      <a:pt x="45252" y="33443"/>
                    </a:cubicBezTo>
                    <a:cubicBezTo>
                      <a:pt x="45252" y="33423"/>
                      <a:pt x="45263" y="33413"/>
                      <a:pt x="45263" y="33393"/>
                    </a:cubicBezTo>
                    <a:cubicBezTo>
                      <a:pt x="45272" y="33363"/>
                      <a:pt x="45272" y="33333"/>
                      <a:pt x="45283" y="33303"/>
                    </a:cubicBezTo>
                    <a:cubicBezTo>
                      <a:pt x="45283" y="33273"/>
                      <a:pt x="45292" y="33243"/>
                      <a:pt x="45292" y="33213"/>
                    </a:cubicBezTo>
                    <a:lnTo>
                      <a:pt x="45292" y="33163"/>
                    </a:lnTo>
                    <a:cubicBezTo>
                      <a:pt x="45303" y="33103"/>
                      <a:pt x="45303" y="33043"/>
                      <a:pt x="45312" y="32983"/>
                    </a:cubicBezTo>
                    <a:cubicBezTo>
                      <a:pt x="45323" y="32923"/>
                      <a:pt x="45332" y="32863"/>
                      <a:pt x="45332" y="32804"/>
                    </a:cubicBezTo>
                    <a:cubicBezTo>
                      <a:pt x="45343" y="32744"/>
                      <a:pt x="45343" y="32693"/>
                      <a:pt x="45343" y="32644"/>
                    </a:cubicBezTo>
                    <a:cubicBezTo>
                      <a:pt x="45352" y="32524"/>
                      <a:pt x="45352" y="32404"/>
                      <a:pt x="45343" y="32284"/>
                    </a:cubicBezTo>
                    <a:cubicBezTo>
                      <a:pt x="45343" y="32244"/>
                      <a:pt x="45332" y="32204"/>
                      <a:pt x="45323" y="32164"/>
                    </a:cubicBezTo>
                    <a:cubicBezTo>
                      <a:pt x="45323" y="32124"/>
                      <a:pt x="45303" y="32084"/>
                      <a:pt x="45283" y="32044"/>
                    </a:cubicBezTo>
                    <a:cubicBezTo>
                      <a:pt x="45272" y="32024"/>
                      <a:pt x="45252" y="32004"/>
                      <a:pt x="45243" y="31974"/>
                    </a:cubicBezTo>
                    <a:cubicBezTo>
                      <a:pt x="45212" y="31944"/>
                      <a:pt x="45192" y="31914"/>
                      <a:pt x="45163" y="31884"/>
                    </a:cubicBezTo>
                    <a:cubicBezTo>
                      <a:pt x="45123" y="31834"/>
                      <a:pt x="45063" y="31794"/>
                      <a:pt x="45003" y="31764"/>
                    </a:cubicBezTo>
                    <a:cubicBezTo>
                      <a:pt x="44963" y="31744"/>
                      <a:pt x="44912" y="31714"/>
                      <a:pt x="44863" y="31694"/>
                    </a:cubicBezTo>
                    <a:cubicBezTo>
                      <a:pt x="44813" y="31674"/>
                      <a:pt x="44763" y="31664"/>
                      <a:pt x="44713" y="31644"/>
                    </a:cubicBezTo>
                    <a:cubicBezTo>
                      <a:pt x="44673" y="31625"/>
                      <a:pt x="44623" y="31625"/>
                      <a:pt x="44583" y="31605"/>
                    </a:cubicBezTo>
                    <a:cubicBezTo>
                      <a:pt x="44533" y="31585"/>
                      <a:pt x="44493" y="31565"/>
                      <a:pt x="44443" y="31554"/>
                    </a:cubicBezTo>
                    <a:cubicBezTo>
                      <a:pt x="44443" y="31405"/>
                      <a:pt x="44443" y="31254"/>
                      <a:pt x="44433" y="31105"/>
                    </a:cubicBezTo>
                    <a:cubicBezTo>
                      <a:pt x="44433" y="31025"/>
                      <a:pt x="44423" y="30955"/>
                      <a:pt x="44423" y="30875"/>
                    </a:cubicBezTo>
                    <a:cubicBezTo>
                      <a:pt x="44423" y="30795"/>
                      <a:pt x="44433" y="30715"/>
                      <a:pt x="44433" y="30635"/>
                    </a:cubicBezTo>
                    <a:lnTo>
                      <a:pt x="44433" y="30146"/>
                    </a:lnTo>
                    <a:cubicBezTo>
                      <a:pt x="44433" y="29995"/>
                      <a:pt x="44423" y="29846"/>
                      <a:pt x="44423" y="29696"/>
                    </a:cubicBezTo>
                    <a:cubicBezTo>
                      <a:pt x="44423" y="29626"/>
                      <a:pt x="44423" y="29546"/>
                      <a:pt x="44433" y="29476"/>
                    </a:cubicBezTo>
                    <a:lnTo>
                      <a:pt x="44433" y="29256"/>
                    </a:lnTo>
                    <a:cubicBezTo>
                      <a:pt x="44433" y="29187"/>
                      <a:pt x="44443" y="29116"/>
                      <a:pt x="44433" y="29056"/>
                    </a:cubicBezTo>
                    <a:lnTo>
                      <a:pt x="44433" y="28836"/>
                    </a:lnTo>
                    <a:cubicBezTo>
                      <a:pt x="44433" y="28727"/>
                      <a:pt x="44443" y="28627"/>
                      <a:pt x="44443" y="28527"/>
                    </a:cubicBezTo>
                    <a:cubicBezTo>
                      <a:pt x="44553" y="28457"/>
                      <a:pt x="44653" y="28387"/>
                      <a:pt x="44763" y="28317"/>
                    </a:cubicBezTo>
                    <a:cubicBezTo>
                      <a:pt x="44833" y="28277"/>
                      <a:pt x="44903" y="28237"/>
                      <a:pt x="44952" y="28177"/>
                    </a:cubicBezTo>
                    <a:cubicBezTo>
                      <a:pt x="44963" y="28167"/>
                      <a:pt x="44972" y="28167"/>
                      <a:pt x="44983" y="28157"/>
                    </a:cubicBezTo>
                    <a:cubicBezTo>
                      <a:pt x="45012" y="28137"/>
                      <a:pt x="45043" y="28117"/>
                      <a:pt x="45072" y="28087"/>
                    </a:cubicBezTo>
                    <a:cubicBezTo>
                      <a:pt x="45092" y="28077"/>
                      <a:pt x="45112" y="28057"/>
                      <a:pt x="45132" y="28037"/>
                    </a:cubicBezTo>
                    <a:cubicBezTo>
                      <a:pt x="45172" y="28077"/>
                      <a:pt x="45212" y="28107"/>
                      <a:pt x="45252" y="28147"/>
                    </a:cubicBezTo>
                    <a:lnTo>
                      <a:pt x="45432" y="28297"/>
                    </a:lnTo>
                    <a:cubicBezTo>
                      <a:pt x="45492" y="28357"/>
                      <a:pt x="45562" y="28427"/>
                      <a:pt x="45622" y="28477"/>
                    </a:cubicBezTo>
                    <a:cubicBezTo>
                      <a:pt x="45752" y="28597"/>
                      <a:pt x="45902" y="28687"/>
                      <a:pt x="46032" y="28796"/>
                    </a:cubicBezTo>
                    <a:cubicBezTo>
                      <a:pt x="46171" y="28896"/>
                      <a:pt x="46311" y="29007"/>
                      <a:pt x="46451" y="29116"/>
                    </a:cubicBezTo>
                    <a:cubicBezTo>
                      <a:pt x="46522" y="29167"/>
                      <a:pt x="46601" y="29216"/>
                      <a:pt x="46671" y="29266"/>
                    </a:cubicBezTo>
                    <a:cubicBezTo>
                      <a:pt x="46741" y="29316"/>
                      <a:pt x="46821" y="29356"/>
                      <a:pt x="46891" y="29416"/>
                    </a:cubicBezTo>
                    <a:cubicBezTo>
                      <a:pt x="47021" y="29516"/>
                      <a:pt x="47151" y="29626"/>
                      <a:pt x="47291" y="29736"/>
                    </a:cubicBezTo>
                    <a:cubicBezTo>
                      <a:pt x="47421" y="29836"/>
                      <a:pt x="47570" y="29916"/>
                      <a:pt x="47710" y="30015"/>
                    </a:cubicBezTo>
                    <a:cubicBezTo>
                      <a:pt x="47790" y="30055"/>
                      <a:pt x="47860" y="30106"/>
                      <a:pt x="47930" y="30166"/>
                    </a:cubicBezTo>
                    <a:lnTo>
                      <a:pt x="48140" y="30315"/>
                    </a:lnTo>
                    <a:cubicBezTo>
                      <a:pt x="48280" y="30415"/>
                      <a:pt x="48430" y="30495"/>
                      <a:pt x="48580" y="30585"/>
                    </a:cubicBezTo>
                    <a:cubicBezTo>
                      <a:pt x="48729" y="30675"/>
                      <a:pt x="48869" y="30765"/>
                      <a:pt x="49009" y="30865"/>
                    </a:cubicBezTo>
                    <a:cubicBezTo>
                      <a:pt x="49149" y="30965"/>
                      <a:pt x="49289" y="31055"/>
                      <a:pt x="49429" y="31155"/>
                    </a:cubicBezTo>
                    <a:cubicBezTo>
                      <a:pt x="49579" y="31245"/>
                      <a:pt x="49719" y="31345"/>
                      <a:pt x="49859" y="31454"/>
                    </a:cubicBezTo>
                    <a:cubicBezTo>
                      <a:pt x="50008" y="31554"/>
                      <a:pt x="50139" y="31664"/>
                      <a:pt x="50288" y="31764"/>
                    </a:cubicBezTo>
                    <a:cubicBezTo>
                      <a:pt x="50358" y="31804"/>
                      <a:pt x="50428" y="31844"/>
                      <a:pt x="50498" y="31894"/>
                    </a:cubicBezTo>
                    <a:cubicBezTo>
                      <a:pt x="50578" y="31934"/>
                      <a:pt x="50648" y="31984"/>
                      <a:pt x="50718" y="32034"/>
                    </a:cubicBezTo>
                    <a:cubicBezTo>
                      <a:pt x="50788" y="32084"/>
                      <a:pt x="50858" y="32134"/>
                      <a:pt x="50918" y="32184"/>
                    </a:cubicBezTo>
                    <a:cubicBezTo>
                      <a:pt x="50987" y="32224"/>
                      <a:pt x="51058" y="32274"/>
                      <a:pt x="51127" y="32314"/>
                    </a:cubicBezTo>
                    <a:cubicBezTo>
                      <a:pt x="51278" y="32413"/>
                      <a:pt x="51417" y="32513"/>
                      <a:pt x="51567" y="32604"/>
                    </a:cubicBezTo>
                    <a:cubicBezTo>
                      <a:pt x="51707" y="32684"/>
                      <a:pt x="51847" y="32744"/>
                      <a:pt x="51987" y="32813"/>
                    </a:cubicBezTo>
                    <a:cubicBezTo>
                      <a:pt x="52246" y="32943"/>
                      <a:pt x="52517" y="33063"/>
                      <a:pt x="52786" y="33183"/>
                    </a:cubicBezTo>
                    <a:cubicBezTo>
                      <a:pt x="52916" y="33243"/>
                      <a:pt x="53046" y="33313"/>
                      <a:pt x="53186" y="33373"/>
                    </a:cubicBezTo>
                    <a:cubicBezTo>
                      <a:pt x="53256" y="33403"/>
                      <a:pt x="53326" y="33423"/>
                      <a:pt x="53385" y="33453"/>
                    </a:cubicBezTo>
                    <a:cubicBezTo>
                      <a:pt x="53456" y="33473"/>
                      <a:pt x="53516" y="33503"/>
                      <a:pt x="53585" y="33523"/>
                    </a:cubicBezTo>
                    <a:cubicBezTo>
                      <a:pt x="53676" y="33543"/>
                      <a:pt x="53776" y="33563"/>
                      <a:pt x="53865" y="33573"/>
                    </a:cubicBezTo>
                    <a:cubicBezTo>
                      <a:pt x="53945" y="33583"/>
                      <a:pt x="54025" y="33592"/>
                      <a:pt x="54095" y="33592"/>
                    </a:cubicBezTo>
                    <a:cubicBezTo>
                      <a:pt x="54108" y="33593"/>
                      <a:pt x="54122" y="33594"/>
                      <a:pt x="54135" y="33594"/>
                    </a:cubicBezTo>
                    <a:cubicBezTo>
                      <a:pt x="54320" y="33594"/>
                      <a:pt x="54496" y="33527"/>
                      <a:pt x="54655" y="33443"/>
                    </a:cubicBezTo>
                    <a:cubicBezTo>
                      <a:pt x="54824" y="33363"/>
                      <a:pt x="54964" y="33253"/>
                      <a:pt x="55104" y="33133"/>
                    </a:cubicBezTo>
                    <a:cubicBezTo>
                      <a:pt x="55164" y="33073"/>
                      <a:pt x="55224" y="33013"/>
                      <a:pt x="55274" y="32943"/>
                    </a:cubicBezTo>
                    <a:cubicBezTo>
                      <a:pt x="55344" y="32863"/>
                      <a:pt x="55414" y="32784"/>
                      <a:pt x="55474" y="32693"/>
                    </a:cubicBezTo>
                    <a:cubicBezTo>
                      <a:pt x="55584" y="32544"/>
                      <a:pt x="55664" y="32364"/>
                      <a:pt x="55744" y="32194"/>
                    </a:cubicBezTo>
                    <a:cubicBezTo>
                      <a:pt x="55814" y="32034"/>
                      <a:pt x="55883" y="31874"/>
                      <a:pt x="55943" y="31714"/>
                    </a:cubicBezTo>
                    <a:cubicBezTo>
                      <a:pt x="56014" y="31554"/>
                      <a:pt x="56063" y="31385"/>
                      <a:pt x="56103" y="31214"/>
                    </a:cubicBezTo>
                    <a:cubicBezTo>
                      <a:pt x="56143" y="31045"/>
                      <a:pt x="56163" y="30865"/>
                      <a:pt x="56203" y="30695"/>
                    </a:cubicBezTo>
                    <a:cubicBezTo>
                      <a:pt x="56234" y="30515"/>
                      <a:pt x="56263" y="30335"/>
                      <a:pt x="56283" y="30155"/>
                    </a:cubicBezTo>
                    <a:cubicBezTo>
                      <a:pt x="56283" y="30066"/>
                      <a:pt x="56293" y="29986"/>
                      <a:pt x="56283" y="29906"/>
                    </a:cubicBezTo>
                    <a:cubicBezTo>
                      <a:pt x="56283" y="29816"/>
                      <a:pt x="56273" y="29726"/>
                      <a:pt x="56253" y="29636"/>
                    </a:cubicBezTo>
                    <a:cubicBezTo>
                      <a:pt x="56223" y="29476"/>
                      <a:pt x="56174" y="29306"/>
                      <a:pt x="56083" y="29156"/>
                    </a:cubicBezTo>
                    <a:cubicBezTo>
                      <a:pt x="56043" y="29087"/>
                      <a:pt x="55994" y="29016"/>
                      <a:pt x="55954" y="28947"/>
                    </a:cubicBezTo>
                    <a:cubicBezTo>
                      <a:pt x="55894" y="28867"/>
                      <a:pt x="55843" y="28796"/>
                      <a:pt x="55774" y="28727"/>
                    </a:cubicBezTo>
                    <a:cubicBezTo>
                      <a:pt x="55714" y="28647"/>
                      <a:pt x="55644" y="28587"/>
                      <a:pt x="55564" y="28527"/>
                    </a:cubicBezTo>
                    <a:cubicBezTo>
                      <a:pt x="55494" y="28477"/>
                      <a:pt x="55424" y="28437"/>
                      <a:pt x="55344" y="28387"/>
                    </a:cubicBezTo>
                    <a:cubicBezTo>
                      <a:pt x="55204" y="28287"/>
                      <a:pt x="55054" y="28187"/>
                      <a:pt x="54915" y="28097"/>
                    </a:cubicBezTo>
                    <a:cubicBezTo>
                      <a:pt x="54844" y="28047"/>
                      <a:pt x="54764" y="27997"/>
                      <a:pt x="54684" y="27957"/>
                    </a:cubicBezTo>
                    <a:cubicBezTo>
                      <a:pt x="54615" y="27908"/>
                      <a:pt x="54535" y="27868"/>
                      <a:pt x="54465" y="27817"/>
                    </a:cubicBezTo>
                    <a:lnTo>
                      <a:pt x="54015" y="27548"/>
                    </a:lnTo>
                    <a:cubicBezTo>
                      <a:pt x="53705" y="27358"/>
                      <a:pt x="53385" y="27208"/>
                      <a:pt x="53066" y="27038"/>
                    </a:cubicBezTo>
                    <a:cubicBezTo>
                      <a:pt x="52966" y="26978"/>
                      <a:pt x="52866" y="26918"/>
                      <a:pt x="52766" y="26868"/>
                    </a:cubicBezTo>
                    <a:cubicBezTo>
                      <a:pt x="52646" y="26798"/>
                      <a:pt x="52526" y="26729"/>
                      <a:pt x="52397" y="26678"/>
                    </a:cubicBezTo>
                    <a:cubicBezTo>
                      <a:pt x="52186" y="26578"/>
                      <a:pt x="51967" y="26498"/>
                      <a:pt x="51757" y="26409"/>
                    </a:cubicBezTo>
                    <a:cubicBezTo>
                      <a:pt x="51597" y="26329"/>
                      <a:pt x="51427" y="26239"/>
                      <a:pt x="51258" y="26169"/>
                    </a:cubicBezTo>
                    <a:cubicBezTo>
                      <a:pt x="51107" y="26099"/>
                      <a:pt x="50967" y="26039"/>
                      <a:pt x="50818" y="25969"/>
                    </a:cubicBezTo>
                    <a:cubicBezTo>
                      <a:pt x="50658" y="25899"/>
                      <a:pt x="50508" y="25819"/>
                      <a:pt x="50348" y="25749"/>
                    </a:cubicBezTo>
                    <a:cubicBezTo>
                      <a:pt x="50199" y="25699"/>
                      <a:pt x="50048" y="25639"/>
                      <a:pt x="49899" y="25579"/>
                    </a:cubicBezTo>
                    <a:cubicBezTo>
                      <a:pt x="49768" y="25510"/>
                      <a:pt x="49639" y="25439"/>
                      <a:pt x="49509" y="25379"/>
                    </a:cubicBezTo>
                    <a:cubicBezTo>
                      <a:pt x="49369" y="25310"/>
                      <a:pt x="49229" y="25250"/>
                      <a:pt x="49089" y="25190"/>
                    </a:cubicBezTo>
                    <a:cubicBezTo>
                      <a:pt x="48999" y="25139"/>
                      <a:pt x="48909" y="25100"/>
                      <a:pt x="48820" y="25050"/>
                    </a:cubicBezTo>
                    <a:cubicBezTo>
                      <a:pt x="48709" y="25000"/>
                      <a:pt x="48589" y="24960"/>
                      <a:pt x="48480" y="24900"/>
                    </a:cubicBezTo>
                    <a:cubicBezTo>
                      <a:pt x="48360" y="24850"/>
                      <a:pt x="48250" y="24800"/>
                      <a:pt x="48130" y="24740"/>
                    </a:cubicBezTo>
                    <a:cubicBezTo>
                      <a:pt x="48080" y="24710"/>
                      <a:pt x="48020" y="24690"/>
                      <a:pt x="47960" y="24660"/>
                    </a:cubicBezTo>
                    <a:lnTo>
                      <a:pt x="47690" y="24540"/>
                    </a:lnTo>
                    <a:cubicBezTo>
                      <a:pt x="47550" y="24470"/>
                      <a:pt x="47401" y="24420"/>
                      <a:pt x="47251" y="24371"/>
                    </a:cubicBezTo>
                    <a:cubicBezTo>
                      <a:pt x="47091" y="24311"/>
                      <a:pt x="46941" y="24260"/>
                      <a:pt x="46781" y="24191"/>
                    </a:cubicBezTo>
                    <a:cubicBezTo>
                      <a:pt x="46711" y="24160"/>
                      <a:pt x="46641" y="24131"/>
                      <a:pt x="46562" y="24100"/>
                    </a:cubicBezTo>
                    <a:cubicBezTo>
                      <a:pt x="46502" y="24071"/>
                      <a:pt x="46431" y="24040"/>
                      <a:pt x="46362" y="24011"/>
                    </a:cubicBezTo>
                    <a:cubicBezTo>
                      <a:pt x="46231" y="23951"/>
                      <a:pt x="46111" y="23891"/>
                      <a:pt x="45982" y="23831"/>
                    </a:cubicBezTo>
                    <a:cubicBezTo>
                      <a:pt x="45772" y="23741"/>
                      <a:pt x="45572" y="23641"/>
                      <a:pt x="45372" y="23551"/>
                    </a:cubicBezTo>
                    <a:cubicBezTo>
                      <a:pt x="45183" y="23461"/>
                      <a:pt x="45003" y="23371"/>
                      <a:pt x="44823" y="23271"/>
                    </a:cubicBezTo>
                    <a:cubicBezTo>
                      <a:pt x="44633" y="23171"/>
                      <a:pt x="44443" y="23072"/>
                      <a:pt x="44253" y="22961"/>
                    </a:cubicBezTo>
                    <a:cubicBezTo>
                      <a:pt x="44064" y="22861"/>
                      <a:pt x="43873" y="22761"/>
                      <a:pt x="43674" y="22672"/>
                    </a:cubicBezTo>
                    <a:cubicBezTo>
                      <a:pt x="43474" y="22572"/>
                      <a:pt x="43274" y="22482"/>
                      <a:pt x="43074" y="22382"/>
                    </a:cubicBezTo>
                    <a:cubicBezTo>
                      <a:pt x="42894" y="22292"/>
                      <a:pt x="42714" y="22212"/>
                      <a:pt x="42534" y="22122"/>
                    </a:cubicBezTo>
                    <a:cubicBezTo>
                      <a:pt x="42425" y="22072"/>
                      <a:pt x="42325" y="22022"/>
                      <a:pt x="42215" y="21972"/>
                    </a:cubicBezTo>
                    <a:cubicBezTo>
                      <a:pt x="42135" y="21933"/>
                      <a:pt x="42045" y="21882"/>
                      <a:pt x="41955" y="21842"/>
                    </a:cubicBezTo>
                    <a:cubicBezTo>
                      <a:pt x="41765" y="21742"/>
                      <a:pt x="41575" y="21633"/>
                      <a:pt x="41386" y="21542"/>
                    </a:cubicBezTo>
                    <a:cubicBezTo>
                      <a:pt x="41196" y="21443"/>
                      <a:pt x="40996" y="21353"/>
                      <a:pt x="40806" y="21263"/>
                    </a:cubicBezTo>
                    <a:cubicBezTo>
                      <a:pt x="40606" y="21163"/>
                      <a:pt x="40416" y="21063"/>
                      <a:pt x="40216" y="20963"/>
                    </a:cubicBezTo>
                    <a:cubicBezTo>
                      <a:pt x="40156" y="20933"/>
                      <a:pt x="40096" y="20903"/>
                      <a:pt x="40027" y="20873"/>
                    </a:cubicBezTo>
                    <a:cubicBezTo>
                      <a:pt x="39947" y="20833"/>
                      <a:pt x="39857" y="20793"/>
                      <a:pt x="39767" y="20753"/>
                    </a:cubicBezTo>
                    <a:cubicBezTo>
                      <a:pt x="39637" y="20703"/>
                      <a:pt x="39507" y="20643"/>
                      <a:pt x="39377" y="20594"/>
                    </a:cubicBezTo>
                    <a:cubicBezTo>
                      <a:pt x="39188" y="20503"/>
                      <a:pt x="38997" y="20423"/>
                      <a:pt x="38818" y="20334"/>
                    </a:cubicBezTo>
                    <a:cubicBezTo>
                      <a:pt x="38608" y="20244"/>
                      <a:pt x="38398" y="20154"/>
                      <a:pt x="38198" y="20064"/>
                    </a:cubicBezTo>
                    <a:cubicBezTo>
                      <a:pt x="38009" y="19974"/>
                      <a:pt x="37829" y="19884"/>
                      <a:pt x="37649" y="19804"/>
                    </a:cubicBezTo>
                    <a:cubicBezTo>
                      <a:pt x="37549" y="19744"/>
                      <a:pt x="37439" y="19694"/>
                      <a:pt x="37329" y="19644"/>
                    </a:cubicBezTo>
                    <a:cubicBezTo>
                      <a:pt x="37239" y="19594"/>
                      <a:pt x="37149" y="19535"/>
                      <a:pt x="37059" y="19484"/>
                    </a:cubicBezTo>
                    <a:cubicBezTo>
                      <a:pt x="36690" y="19275"/>
                      <a:pt x="36320" y="19055"/>
                      <a:pt x="35960" y="18825"/>
                    </a:cubicBezTo>
                    <a:cubicBezTo>
                      <a:pt x="35800" y="18725"/>
                      <a:pt x="35631" y="18635"/>
                      <a:pt x="35460" y="18545"/>
                    </a:cubicBezTo>
                    <a:cubicBezTo>
                      <a:pt x="35371" y="18505"/>
                      <a:pt x="35271" y="18455"/>
                      <a:pt x="35191" y="18405"/>
                    </a:cubicBezTo>
                    <a:cubicBezTo>
                      <a:pt x="35091" y="18355"/>
                      <a:pt x="35001" y="18296"/>
                      <a:pt x="34901" y="18236"/>
                    </a:cubicBezTo>
                    <a:cubicBezTo>
                      <a:pt x="34731" y="18125"/>
                      <a:pt x="34551" y="18025"/>
                      <a:pt x="34372" y="17916"/>
                    </a:cubicBezTo>
                    <a:cubicBezTo>
                      <a:pt x="34192" y="17816"/>
                      <a:pt x="34002" y="17706"/>
                      <a:pt x="33822" y="17606"/>
                    </a:cubicBezTo>
                    <a:cubicBezTo>
                      <a:pt x="33642" y="17506"/>
                      <a:pt x="33462" y="17396"/>
                      <a:pt x="33282" y="17296"/>
                    </a:cubicBezTo>
                    <a:cubicBezTo>
                      <a:pt x="33233" y="17266"/>
                      <a:pt x="33182" y="17236"/>
                      <a:pt x="33133" y="17196"/>
                    </a:cubicBezTo>
                    <a:cubicBezTo>
                      <a:pt x="33142" y="17196"/>
                      <a:pt x="33142" y="17186"/>
                      <a:pt x="33142" y="17176"/>
                    </a:cubicBezTo>
                    <a:cubicBezTo>
                      <a:pt x="33153" y="17156"/>
                      <a:pt x="33153" y="17126"/>
                      <a:pt x="33162" y="17106"/>
                    </a:cubicBezTo>
                    <a:lnTo>
                      <a:pt x="33162" y="17066"/>
                    </a:lnTo>
                    <a:cubicBezTo>
                      <a:pt x="33153" y="17017"/>
                      <a:pt x="33153" y="16966"/>
                      <a:pt x="33153" y="16917"/>
                    </a:cubicBezTo>
                    <a:cubicBezTo>
                      <a:pt x="33142" y="16846"/>
                      <a:pt x="33122" y="16786"/>
                      <a:pt x="33113" y="16726"/>
                    </a:cubicBezTo>
                    <a:cubicBezTo>
                      <a:pt x="33082" y="16587"/>
                      <a:pt x="33042" y="16437"/>
                      <a:pt x="32993" y="16297"/>
                    </a:cubicBezTo>
                    <a:lnTo>
                      <a:pt x="32902" y="16057"/>
                    </a:lnTo>
                    <a:cubicBezTo>
                      <a:pt x="32873" y="15997"/>
                      <a:pt x="32842" y="15927"/>
                      <a:pt x="32813" y="15867"/>
                    </a:cubicBezTo>
                    <a:cubicBezTo>
                      <a:pt x="32743" y="15738"/>
                      <a:pt x="32693" y="15607"/>
                      <a:pt x="32623" y="15487"/>
                    </a:cubicBezTo>
                    <a:cubicBezTo>
                      <a:pt x="32583" y="15418"/>
                      <a:pt x="32553" y="15338"/>
                      <a:pt x="32513" y="15278"/>
                    </a:cubicBezTo>
                    <a:cubicBezTo>
                      <a:pt x="32463" y="15198"/>
                      <a:pt x="32413" y="15118"/>
                      <a:pt x="32353" y="15048"/>
                    </a:cubicBezTo>
                    <a:cubicBezTo>
                      <a:pt x="32263" y="14918"/>
                      <a:pt x="32173" y="14788"/>
                      <a:pt x="32063" y="14668"/>
                    </a:cubicBezTo>
                    <a:cubicBezTo>
                      <a:pt x="31954" y="14548"/>
                      <a:pt x="31843" y="14439"/>
                      <a:pt x="31723" y="14319"/>
                    </a:cubicBezTo>
                    <a:lnTo>
                      <a:pt x="31554" y="14149"/>
                    </a:lnTo>
                    <a:cubicBezTo>
                      <a:pt x="31494" y="14099"/>
                      <a:pt x="31434" y="14039"/>
                      <a:pt x="31384" y="13989"/>
                    </a:cubicBezTo>
                    <a:cubicBezTo>
                      <a:pt x="31264" y="13869"/>
                      <a:pt x="31164" y="13739"/>
                      <a:pt x="31034" y="13629"/>
                    </a:cubicBezTo>
                    <a:cubicBezTo>
                      <a:pt x="30954" y="13549"/>
                      <a:pt x="30864" y="13480"/>
                      <a:pt x="30764" y="13409"/>
                    </a:cubicBezTo>
                    <a:cubicBezTo>
                      <a:pt x="30695" y="13360"/>
                      <a:pt x="30615" y="13300"/>
                      <a:pt x="30535" y="13240"/>
                    </a:cubicBezTo>
                    <a:cubicBezTo>
                      <a:pt x="30455" y="13169"/>
                      <a:pt x="30375" y="13089"/>
                      <a:pt x="30285" y="13020"/>
                    </a:cubicBezTo>
                    <a:cubicBezTo>
                      <a:pt x="30245" y="12990"/>
                      <a:pt x="30195" y="12960"/>
                      <a:pt x="30155" y="12930"/>
                    </a:cubicBezTo>
                    <a:cubicBezTo>
                      <a:pt x="30115" y="12900"/>
                      <a:pt x="30075" y="12880"/>
                      <a:pt x="30045" y="12850"/>
                    </a:cubicBezTo>
                    <a:cubicBezTo>
                      <a:pt x="30135" y="12800"/>
                      <a:pt x="30215" y="12740"/>
                      <a:pt x="30295" y="12680"/>
                    </a:cubicBezTo>
                    <a:cubicBezTo>
                      <a:pt x="30424" y="12570"/>
                      <a:pt x="30535" y="12450"/>
                      <a:pt x="30635" y="12330"/>
                    </a:cubicBezTo>
                    <a:cubicBezTo>
                      <a:pt x="30695" y="12250"/>
                      <a:pt x="30755" y="12161"/>
                      <a:pt x="30804" y="12081"/>
                    </a:cubicBezTo>
                    <a:cubicBezTo>
                      <a:pt x="30844" y="12001"/>
                      <a:pt x="30884" y="11930"/>
                      <a:pt x="30924" y="11850"/>
                    </a:cubicBezTo>
                    <a:cubicBezTo>
                      <a:pt x="30994" y="11691"/>
                      <a:pt x="31064" y="11531"/>
                      <a:pt x="31114" y="11361"/>
                    </a:cubicBezTo>
                    <a:cubicBezTo>
                      <a:pt x="31134" y="11281"/>
                      <a:pt x="31164" y="11201"/>
                      <a:pt x="31174" y="11121"/>
                    </a:cubicBezTo>
                    <a:cubicBezTo>
                      <a:pt x="31194" y="11022"/>
                      <a:pt x="31204" y="10931"/>
                      <a:pt x="31204" y="10831"/>
                    </a:cubicBezTo>
                    <a:cubicBezTo>
                      <a:pt x="31204" y="10751"/>
                      <a:pt x="31204" y="10671"/>
                      <a:pt x="31194" y="10591"/>
                    </a:cubicBezTo>
                    <a:cubicBezTo>
                      <a:pt x="31194" y="10502"/>
                      <a:pt x="31194" y="10422"/>
                      <a:pt x="31184" y="10342"/>
                    </a:cubicBezTo>
                    <a:cubicBezTo>
                      <a:pt x="31174" y="10162"/>
                      <a:pt x="31144" y="9992"/>
                      <a:pt x="31124" y="9812"/>
                    </a:cubicBezTo>
                    <a:cubicBezTo>
                      <a:pt x="31114" y="9732"/>
                      <a:pt x="31094" y="9652"/>
                      <a:pt x="31084" y="9572"/>
                    </a:cubicBezTo>
                    <a:cubicBezTo>
                      <a:pt x="31064" y="9492"/>
                      <a:pt x="31054" y="9412"/>
                      <a:pt x="31044" y="9333"/>
                    </a:cubicBezTo>
                    <a:cubicBezTo>
                      <a:pt x="31024" y="9243"/>
                      <a:pt x="31014" y="9153"/>
                      <a:pt x="30994" y="9073"/>
                    </a:cubicBezTo>
                    <a:cubicBezTo>
                      <a:pt x="30974" y="8993"/>
                      <a:pt x="30954" y="8903"/>
                      <a:pt x="30934" y="8823"/>
                    </a:cubicBezTo>
                    <a:cubicBezTo>
                      <a:pt x="30904" y="8653"/>
                      <a:pt x="30864" y="8484"/>
                      <a:pt x="30824" y="8313"/>
                    </a:cubicBezTo>
                    <a:cubicBezTo>
                      <a:pt x="30784" y="8144"/>
                      <a:pt x="30744" y="7974"/>
                      <a:pt x="30704" y="7814"/>
                    </a:cubicBezTo>
                    <a:cubicBezTo>
                      <a:pt x="30655" y="7644"/>
                      <a:pt x="30615" y="7474"/>
                      <a:pt x="30575" y="7305"/>
                    </a:cubicBezTo>
                    <a:cubicBezTo>
                      <a:pt x="30535" y="7134"/>
                      <a:pt x="30495" y="6965"/>
                      <a:pt x="30455" y="6785"/>
                    </a:cubicBezTo>
                    <a:cubicBezTo>
                      <a:pt x="30415" y="6615"/>
                      <a:pt x="30385" y="6445"/>
                      <a:pt x="30355" y="6265"/>
                    </a:cubicBezTo>
                    <a:cubicBezTo>
                      <a:pt x="30315" y="6086"/>
                      <a:pt x="30275" y="5915"/>
                      <a:pt x="30225" y="5736"/>
                    </a:cubicBezTo>
                    <a:cubicBezTo>
                      <a:pt x="30165" y="5546"/>
                      <a:pt x="30095" y="5356"/>
                      <a:pt x="30015" y="5176"/>
                    </a:cubicBezTo>
                    <a:cubicBezTo>
                      <a:pt x="29945" y="5007"/>
                      <a:pt x="29865" y="4847"/>
                      <a:pt x="29775" y="4696"/>
                    </a:cubicBezTo>
                    <a:cubicBezTo>
                      <a:pt x="29605" y="4377"/>
                      <a:pt x="29436" y="4067"/>
                      <a:pt x="29225" y="3777"/>
                    </a:cubicBezTo>
                    <a:cubicBezTo>
                      <a:pt x="29106" y="3628"/>
                      <a:pt x="28986" y="3488"/>
                      <a:pt x="28856" y="3348"/>
                    </a:cubicBezTo>
                    <a:cubicBezTo>
                      <a:pt x="28736" y="3218"/>
                      <a:pt x="28626" y="3078"/>
                      <a:pt x="28516" y="2938"/>
                    </a:cubicBezTo>
                    <a:cubicBezTo>
                      <a:pt x="28406" y="2798"/>
                      <a:pt x="28297" y="2648"/>
                      <a:pt x="28177" y="2529"/>
                    </a:cubicBezTo>
                    <a:cubicBezTo>
                      <a:pt x="28046" y="2389"/>
                      <a:pt x="27917" y="2269"/>
                      <a:pt x="27767" y="2149"/>
                    </a:cubicBezTo>
                    <a:cubicBezTo>
                      <a:pt x="27637" y="2039"/>
                      <a:pt x="27487" y="1929"/>
                      <a:pt x="27357" y="1819"/>
                    </a:cubicBezTo>
                    <a:cubicBezTo>
                      <a:pt x="27267" y="1749"/>
                      <a:pt x="27187" y="1679"/>
                      <a:pt x="27098" y="1609"/>
                    </a:cubicBezTo>
                    <a:cubicBezTo>
                      <a:pt x="27027" y="1559"/>
                      <a:pt x="26947" y="1519"/>
                      <a:pt x="26878" y="1469"/>
                    </a:cubicBezTo>
                    <a:cubicBezTo>
                      <a:pt x="26728" y="1379"/>
                      <a:pt x="26578" y="1299"/>
                      <a:pt x="26428" y="1210"/>
                    </a:cubicBezTo>
                    <a:cubicBezTo>
                      <a:pt x="26258" y="1119"/>
                      <a:pt x="26108" y="1019"/>
                      <a:pt x="25948" y="919"/>
                    </a:cubicBezTo>
                    <a:cubicBezTo>
                      <a:pt x="25799" y="830"/>
                      <a:pt x="25639" y="770"/>
                      <a:pt x="25479" y="700"/>
                    </a:cubicBezTo>
                    <a:cubicBezTo>
                      <a:pt x="25309" y="620"/>
                      <a:pt x="25149" y="540"/>
                      <a:pt x="24989" y="460"/>
                    </a:cubicBezTo>
                    <a:cubicBezTo>
                      <a:pt x="24829" y="380"/>
                      <a:pt x="24669" y="320"/>
                      <a:pt x="24500" y="260"/>
                    </a:cubicBezTo>
                    <a:cubicBezTo>
                      <a:pt x="24349" y="210"/>
                      <a:pt x="24190" y="140"/>
                      <a:pt x="24030" y="100"/>
                    </a:cubicBezTo>
                    <a:cubicBezTo>
                      <a:pt x="23950" y="71"/>
                      <a:pt x="23860" y="60"/>
                      <a:pt x="23780" y="40"/>
                    </a:cubicBezTo>
                    <a:cubicBezTo>
                      <a:pt x="23680" y="31"/>
                      <a:pt x="23581" y="11"/>
                      <a:pt x="23481" y="11"/>
                    </a:cubicBezTo>
                    <a:cubicBezTo>
                      <a:pt x="23430" y="0"/>
                      <a:pt x="23381" y="0"/>
                      <a:pt x="23330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76" name="Google Shape;1576;p50"/>
              <p:cNvSpPr/>
              <p:nvPr/>
            </p:nvSpPr>
            <p:spPr>
              <a:xfrm>
                <a:off x="5021400" y="4133650"/>
                <a:ext cx="275" cy="775"/>
              </a:xfrm>
              <a:custGeom>
                <a:avLst/>
                <a:gdLst/>
                <a:ahLst/>
                <a:cxnLst/>
                <a:rect l="l" t="t" r="r" b="b"/>
                <a:pathLst>
                  <a:path w="11" h="31" extrusionOk="0">
                    <a:moveTo>
                      <a:pt x="0" y="1"/>
                    </a:moveTo>
                    <a:lnTo>
                      <a:pt x="0" y="10"/>
                    </a:lnTo>
                    <a:cubicBezTo>
                      <a:pt x="0" y="21"/>
                      <a:pt x="11" y="21"/>
                      <a:pt x="11" y="30"/>
                    </a:cubicBezTo>
                    <a:lnTo>
                      <a:pt x="11" y="30"/>
                    </a:lnTo>
                    <a:cubicBezTo>
                      <a:pt x="11" y="21"/>
                      <a:pt x="0" y="10"/>
                      <a:pt x="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77" name="Google Shape;1577;p50"/>
              <p:cNvSpPr/>
              <p:nvPr/>
            </p:nvSpPr>
            <p:spPr>
              <a:xfrm>
                <a:off x="4977425" y="4794600"/>
                <a:ext cx="20775" cy="12450"/>
              </a:xfrm>
              <a:custGeom>
                <a:avLst/>
                <a:gdLst/>
                <a:ahLst/>
                <a:cxnLst/>
                <a:rect l="l" t="t" r="r" b="b"/>
                <a:pathLst>
                  <a:path w="831" h="498" extrusionOk="0">
                    <a:moveTo>
                      <a:pt x="511" y="130"/>
                    </a:moveTo>
                    <a:cubicBezTo>
                      <a:pt x="540" y="130"/>
                      <a:pt x="580" y="130"/>
                      <a:pt x="611" y="141"/>
                    </a:cubicBezTo>
                    <a:cubicBezTo>
                      <a:pt x="640" y="141"/>
                      <a:pt x="660" y="150"/>
                      <a:pt x="691" y="161"/>
                    </a:cubicBezTo>
                    <a:cubicBezTo>
                      <a:pt x="691" y="161"/>
                      <a:pt x="691" y="170"/>
                      <a:pt x="700" y="170"/>
                    </a:cubicBezTo>
                    <a:lnTo>
                      <a:pt x="711" y="181"/>
                    </a:lnTo>
                    <a:cubicBezTo>
                      <a:pt x="711" y="181"/>
                      <a:pt x="711" y="190"/>
                      <a:pt x="720" y="190"/>
                    </a:cubicBezTo>
                    <a:cubicBezTo>
                      <a:pt x="711" y="201"/>
                      <a:pt x="711" y="201"/>
                      <a:pt x="711" y="210"/>
                    </a:cubicBezTo>
                    <a:cubicBezTo>
                      <a:pt x="700" y="221"/>
                      <a:pt x="700" y="230"/>
                      <a:pt x="691" y="241"/>
                    </a:cubicBezTo>
                    <a:cubicBezTo>
                      <a:pt x="671" y="261"/>
                      <a:pt x="651" y="281"/>
                      <a:pt x="620" y="301"/>
                    </a:cubicBezTo>
                    <a:cubicBezTo>
                      <a:pt x="600" y="310"/>
                      <a:pt x="571" y="330"/>
                      <a:pt x="551" y="340"/>
                    </a:cubicBezTo>
                    <a:cubicBezTo>
                      <a:pt x="531" y="340"/>
                      <a:pt x="500" y="350"/>
                      <a:pt x="480" y="360"/>
                    </a:cubicBezTo>
                    <a:cubicBezTo>
                      <a:pt x="440" y="360"/>
                      <a:pt x="411" y="370"/>
                      <a:pt x="371" y="380"/>
                    </a:cubicBezTo>
                    <a:cubicBezTo>
                      <a:pt x="340" y="380"/>
                      <a:pt x="311" y="380"/>
                      <a:pt x="281" y="370"/>
                    </a:cubicBezTo>
                    <a:cubicBezTo>
                      <a:pt x="261" y="370"/>
                      <a:pt x="231" y="370"/>
                      <a:pt x="211" y="360"/>
                    </a:cubicBezTo>
                    <a:cubicBezTo>
                      <a:pt x="181" y="360"/>
                      <a:pt x="161" y="350"/>
                      <a:pt x="141" y="340"/>
                    </a:cubicBezTo>
                    <a:lnTo>
                      <a:pt x="131" y="340"/>
                    </a:lnTo>
                    <a:lnTo>
                      <a:pt x="131" y="320"/>
                    </a:lnTo>
                    <a:cubicBezTo>
                      <a:pt x="131" y="310"/>
                      <a:pt x="141" y="301"/>
                      <a:pt x="141" y="301"/>
                    </a:cubicBezTo>
                    <a:cubicBezTo>
                      <a:pt x="151" y="281"/>
                      <a:pt x="161" y="270"/>
                      <a:pt x="171" y="250"/>
                    </a:cubicBezTo>
                    <a:cubicBezTo>
                      <a:pt x="181" y="241"/>
                      <a:pt x="181" y="230"/>
                      <a:pt x="201" y="230"/>
                    </a:cubicBezTo>
                    <a:cubicBezTo>
                      <a:pt x="221" y="210"/>
                      <a:pt x="251" y="201"/>
                      <a:pt x="271" y="190"/>
                    </a:cubicBezTo>
                    <a:cubicBezTo>
                      <a:pt x="291" y="181"/>
                      <a:pt x="301" y="181"/>
                      <a:pt x="320" y="170"/>
                    </a:cubicBezTo>
                    <a:cubicBezTo>
                      <a:pt x="340" y="170"/>
                      <a:pt x="360" y="161"/>
                      <a:pt x="380" y="161"/>
                    </a:cubicBezTo>
                    <a:cubicBezTo>
                      <a:pt x="420" y="150"/>
                      <a:pt x="460" y="141"/>
                      <a:pt x="511" y="130"/>
                    </a:cubicBezTo>
                    <a:close/>
                    <a:moveTo>
                      <a:pt x="520" y="1"/>
                    </a:moveTo>
                    <a:cubicBezTo>
                      <a:pt x="480" y="1"/>
                      <a:pt x="440" y="10"/>
                      <a:pt x="400" y="21"/>
                    </a:cubicBezTo>
                    <a:cubicBezTo>
                      <a:pt x="360" y="21"/>
                      <a:pt x="331" y="30"/>
                      <a:pt x="301" y="41"/>
                    </a:cubicBezTo>
                    <a:cubicBezTo>
                      <a:pt x="281" y="41"/>
                      <a:pt x="251" y="50"/>
                      <a:pt x="221" y="50"/>
                    </a:cubicBezTo>
                    <a:cubicBezTo>
                      <a:pt x="201" y="61"/>
                      <a:pt x="181" y="70"/>
                      <a:pt x="151" y="81"/>
                    </a:cubicBezTo>
                    <a:cubicBezTo>
                      <a:pt x="121" y="90"/>
                      <a:pt x="91" y="110"/>
                      <a:pt x="61" y="141"/>
                    </a:cubicBezTo>
                    <a:cubicBezTo>
                      <a:pt x="31" y="170"/>
                      <a:pt x="21" y="190"/>
                      <a:pt x="11" y="221"/>
                    </a:cubicBezTo>
                    <a:cubicBezTo>
                      <a:pt x="1" y="241"/>
                      <a:pt x="1" y="261"/>
                      <a:pt x="1" y="281"/>
                    </a:cubicBezTo>
                    <a:cubicBezTo>
                      <a:pt x="1" y="301"/>
                      <a:pt x="1" y="320"/>
                      <a:pt x="11" y="340"/>
                    </a:cubicBezTo>
                    <a:cubicBezTo>
                      <a:pt x="21" y="360"/>
                      <a:pt x="31" y="380"/>
                      <a:pt x="51" y="400"/>
                    </a:cubicBezTo>
                    <a:cubicBezTo>
                      <a:pt x="51" y="410"/>
                      <a:pt x="61" y="420"/>
                      <a:pt x="71" y="430"/>
                    </a:cubicBezTo>
                    <a:cubicBezTo>
                      <a:pt x="81" y="440"/>
                      <a:pt x="91" y="450"/>
                      <a:pt x="111" y="460"/>
                    </a:cubicBezTo>
                    <a:cubicBezTo>
                      <a:pt x="121" y="460"/>
                      <a:pt x="131" y="470"/>
                      <a:pt x="151" y="480"/>
                    </a:cubicBezTo>
                    <a:cubicBezTo>
                      <a:pt x="171" y="480"/>
                      <a:pt x="191" y="490"/>
                      <a:pt x="221" y="490"/>
                    </a:cubicBezTo>
                    <a:cubicBezTo>
                      <a:pt x="231" y="495"/>
                      <a:pt x="243" y="498"/>
                      <a:pt x="257" y="498"/>
                    </a:cubicBezTo>
                    <a:cubicBezTo>
                      <a:pt x="271" y="498"/>
                      <a:pt x="286" y="495"/>
                      <a:pt x="301" y="490"/>
                    </a:cubicBezTo>
                    <a:lnTo>
                      <a:pt x="380" y="490"/>
                    </a:lnTo>
                    <a:cubicBezTo>
                      <a:pt x="400" y="480"/>
                      <a:pt x="420" y="480"/>
                      <a:pt x="440" y="470"/>
                    </a:cubicBezTo>
                    <a:cubicBezTo>
                      <a:pt x="471" y="460"/>
                      <a:pt x="500" y="450"/>
                      <a:pt x="520" y="440"/>
                    </a:cubicBezTo>
                    <a:lnTo>
                      <a:pt x="540" y="440"/>
                    </a:lnTo>
                    <a:cubicBezTo>
                      <a:pt x="580" y="430"/>
                      <a:pt x="611" y="420"/>
                      <a:pt x="640" y="400"/>
                    </a:cubicBezTo>
                    <a:cubicBezTo>
                      <a:pt x="660" y="390"/>
                      <a:pt x="680" y="370"/>
                      <a:pt x="700" y="360"/>
                    </a:cubicBezTo>
                    <a:cubicBezTo>
                      <a:pt x="731" y="340"/>
                      <a:pt x="760" y="310"/>
                      <a:pt x="780" y="290"/>
                    </a:cubicBezTo>
                    <a:cubicBezTo>
                      <a:pt x="790" y="270"/>
                      <a:pt x="800" y="261"/>
                      <a:pt x="810" y="241"/>
                    </a:cubicBezTo>
                    <a:cubicBezTo>
                      <a:pt x="810" y="241"/>
                      <a:pt x="820" y="230"/>
                      <a:pt x="820" y="221"/>
                    </a:cubicBezTo>
                    <a:cubicBezTo>
                      <a:pt x="820" y="210"/>
                      <a:pt x="820" y="190"/>
                      <a:pt x="830" y="181"/>
                    </a:cubicBezTo>
                    <a:lnTo>
                      <a:pt x="820" y="181"/>
                    </a:lnTo>
                    <a:lnTo>
                      <a:pt x="820" y="161"/>
                    </a:lnTo>
                    <a:cubicBezTo>
                      <a:pt x="820" y="150"/>
                      <a:pt x="820" y="141"/>
                      <a:pt x="810" y="130"/>
                    </a:cubicBezTo>
                    <a:cubicBezTo>
                      <a:pt x="810" y="121"/>
                      <a:pt x="810" y="121"/>
                      <a:pt x="800" y="110"/>
                    </a:cubicBezTo>
                    <a:cubicBezTo>
                      <a:pt x="790" y="101"/>
                      <a:pt x="790" y="90"/>
                      <a:pt x="780" y="81"/>
                    </a:cubicBezTo>
                    <a:cubicBezTo>
                      <a:pt x="751" y="61"/>
                      <a:pt x="711" y="41"/>
                      <a:pt x="680" y="30"/>
                    </a:cubicBezTo>
                    <a:lnTo>
                      <a:pt x="660" y="30"/>
                    </a:lnTo>
                    <a:cubicBezTo>
                      <a:pt x="651" y="21"/>
                      <a:pt x="640" y="21"/>
                      <a:pt x="631" y="21"/>
                    </a:cubicBezTo>
                    <a:cubicBezTo>
                      <a:pt x="600" y="10"/>
                      <a:pt x="560" y="1"/>
                      <a:pt x="531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78" name="Google Shape;1578;p50"/>
              <p:cNvSpPr/>
              <p:nvPr/>
            </p:nvSpPr>
            <p:spPr>
              <a:xfrm>
                <a:off x="4883275" y="4257800"/>
                <a:ext cx="102675" cy="50725"/>
              </a:xfrm>
              <a:custGeom>
                <a:avLst/>
                <a:gdLst/>
                <a:ahLst/>
                <a:cxnLst/>
                <a:rect l="l" t="t" r="r" b="b"/>
                <a:pathLst>
                  <a:path w="4107" h="2029" extrusionOk="0">
                    <a:moveTo>
                      <a:pt x="70" y="0"/>
                    </a:moveTo>
                    <a:lnTo>
                      <a:pt x="0" y="11"/>
                    </a:lnTo>
                    <a:lnTo>
                      <a:pt x="30" y="100"/>
                    </a:lnTo>
                    <a:cubicBezTo>
                      <a:pt x="40" y="130"/>
                      <a:pt x="50" y="160"/>
                      <a:pt x="50" y="190"/>
                    </a:cubicBezTo>
                    <a:cubicBezTo>
                      <a:pt x="60" y="230"/>
                      <a:pt x="80" y="260"/>
                      <a:pt x="90" y="290"/>
                    </a:cubicBezTo>
                    <a:cubicBezTo>
                      <a:pt x="110" y="350"/>
                      <a:pt x="150" y="410"/>
                      <a:pt x="180" y="470"/>
                    </a:cubicBezTo>
                    <a:cubicBezTo>
                      <a:pt x="220" y="520"/>
                      <a:pt x="250" y="570"/>
                      <a:pt x="280" y="630"/>
                    </a:cubicBezTo>
                    <a:cubicBezTo>
                      <a:pt x="310" y="680"/>
                      <a:pt x="340" y="730"/>
                      <a:pt x="380" y="779"/>
                    </a:cubicBezTo>
                    <a:cubicBezTo>
                      <a:pt x="420" y="839"/>
                      <a:pt x="460" y="890"/>
                      <a:pt x="500" y="950"/>
                    </a:cubicBezTo>
                    <a:lnTo>
                      <a:pt x="640" y="1090"/>
                    </a:lnTo>
                    <a:cubicBezTo>
                      <a:pt x="680" y="1130"/>
                      <a:pt x="720" y="1179"/>
                      <a:pt x="769" y="1219"/>
                    </a:cubicBezTo>
                    <a:cubicBezTo>
                      <a:pt x="829" y="1269"/>
                      <a:pt x="880" y="1309"/>
                      <a:pt x="939" y="1349"/>
                    </a:cubicBezTo>
                    <a:cubicBezTo>
                      <a:pt x="989" y="1389"/>
                      <a:pt x="1049" y="1419"/>
                      <a:pt x="1109" y="1459"/>
                    </a:cubicBezTo>
                    <a:cubicBezTo>
                      <a:pt x="1159" y="1489"/>
                      <a:pt x="1209" y="1529"/>
                      <a:pt x="1269" y="1559"/>
                    </a:cubicBezTo>
                    <a:cubicBezTo>
                      <a:pt x="1319" y="1589"/>
                      <a:pt x="1379" y="1619"/>
                      <a:pt x="1439" y="1649"/>
                    </a:cubicBezTo>
                    <a:cubicBezTo>
                      <a:pt x="1499" y="1679"/>
                      <a:pt x="1569" y="1709"/>
                      <a:pt x="1639" y="1729"/>
                    </a:cubicBezTo>
                    <a:cubicBezTo>
                      <a:pt x="1699" y="1749"/>
                      <a:pt x="1768" y="1779"/>
                      <a:pt x="1828" y="1799"/>
                    </a:cubicBezTo>
                    <a:cubicBezTo>
                      <a:pt x="1888" y="1819"/>
                      <a:pt x="1948" y="1829"/>
                      <a:pt x="2008" y="1849"/>
                    </a:cubicBezTo>
                    <a:cubicBezTo>
                      <a:pt x="2079" y="1869"/>
                      <a:pt x="2139" y="1879"/>
                      <a:pt x="2208" y="1899"/>
                    </a:cubicBezTo>
                    <a:cubicBezTo>
                      <a:pt x="2328" y="1929"/>
                      <a:pt x="2458" y="1949"/>
                      <a:pt x="2588" y="1969"/>
                    </a:cubicBezTo>
                    <a:lnTo>
                      <a:pt x="2798" y="1998"/>
                    </a:lnTo>
                    <a:cubicBezTo>
                      <a:pt x="2867" y="2009"/>
                      <a:pt x="2938" y="2009"/>
                      <a:pt x="3007" y="2018"/>
                    </a:cubicBezTo>
                    <a:cubicBezTo>
                      <a:pt x="3138" y="2018"/>
                      <a:pt x="3267" y="2029"/>
                      <a:pt x="3397" y="2029"/>
                    </a:cubicBezTo>
                    <a:cubicBezTo>
                      <a:pt x="3477" y="2029"/>
                      <a:pt x="3557" y="2018"/>
                      <a:pt x="3637" y="2018"/>
                    </a:cubicBezTo>
                    <a:cubicBezTo>
                      <a:pt x="3717" y="2009"/>
                      <a:pt x="3787" y="1998"/>
                      <a:pt x="3867" y="1989"/>
                    </a:cubicBezTo>
                    <a:lnTo>
                      <a:pt x="4077" y="1958"/>
                    </a:lnTo>
                    <a:cubicBezTo>
                      <a:pt x="4097" y="1958"/>
                      <a:pt x="4106" y="1929"/>
                      <a:pt x="4106" y="1909"/>
                    </a:cubicBezTo>
                    <a:cubicBezTo>
                      <a:pt x="4106" y="1889"/>
                      <a:pt x="4086" y="1859"/>
                      <a:pt x="4057" y="1859"/>
                    </a:cubicBezTo>
                    <a:cubicBezTo>
                      <a:pt x="3987" y="1859"/>
                      <a:pt x="3917" y="1869"/>
                      <a:pt x="3847" y="1869"/>
                    </a:cubicBezTo>
                    <a:cubicBezTo>
                      <a:pt x="3777" y="1869"/>
                      <a:pt x="3717" y="1879"/>
                      <a:pt x="3647" y="1879"/>
                    </a:cubicBezTo>
                    <a:lnTo>
                      <a:pt x="3457" y="1879"/>
                    </a:lnTo>
                    <a:cubicBezTo>
                      <a:pt x="3417" y="1879"/>
                      <a:pt x="3387" y="1879"/>
                      <a:pt x="3357" y="1869"/>
                    </a:cubicBezTo>
                    <a:cubicBezTo>
                      <a:pt x="3318" y="1869"/>
                      <a:pt x="3287" y="1869"/>
                      <a:pt x="3247" y="1859"/>
                    </a:cubicBezTo>
                    <a:cubicBezTo>
                      <a:pt x="3118" y="1849"/>
                      <a:pt x="2987" y="1839"/>
                      <a:pt x="2858" y="1819"/>
                    </a:cubicBezTo>
                    <a:cubicBezTo>
                      <a:pt x="2728" y="1809"/>
                      <a:pt x="2608" y="1779"/>
                      <a:pt x="2478" y="1759"/>
                    </a:cubicBezTo>
                    <a:cubicBezTo>
                      <a:pt x="2348" y="1739"/>
                      <a:pt x="2218" y="1709"/>
                      <a:pt x="2088" y="1679"/>
                    </a:cubicBezTo>
                    <a:cubicBezTo>
                      <a:pt x="1999" y="1659"/>
                      <a:pt x="1908" y="1629"/>
                      <a:pt x="1819" y="1599"/>
                    </a:cubicBezTo>
                    <a:cubicBezTo>
                      <a:pt x="1779" y="1589"/>
                      <a:pt x="1728" y="1569"/>
                      <a:pt x="1679" y="1549"/>
                    </a:cubicBezTo>
                    <a:cubicBezTo>
                      <a:pt x="1639" y="1539"/>
                      <a:pt x="1599" y="1519"/>
                      <a:pt x="1559" y="1509"/>
                    </a:cubicBezTo>
                    <a:cubicBezTo>
                      <a:pt x="1439" y="1459"/>
                      <a:pt x="1329" y="1399"/>
                      <a:pt x="1229" y="1329"/>
                    </a:cubicBezTo>
                    <a:cubicBezTo>
                      <a:pt x="1169" y="1299"/>
                      <a:pt x="1109" y="1259"/>
                      <a:pt x="1059" y="1229"/>
                    </a:cubicBezTo>
                    <a:cubicBezTo>
                      <a:pt x="999" y="1199"/>
                      <a:pt x="949" y="1170"/>
                      <a:pt x="900" y="1130"/>
                    </a:cubicBezTo>
                    <a:cubicBezTo>
                      <a:pt x="889" y="1119"/>
                      <a:pt x="880" y="1110"/>
                      <a:pt x="860" y="1110"/>
                    </a:cubicBezTo>
                    <a:cubicBezTo>
                      <a:pt x="800" y="1050"/>
                      <a:pt x="729" y="990"/>
                      <a:pt x="669" y="930"/>
                    </a:cubicBezTo>
                    <a:lnTo>
                      <a:pt x="569" y="830"/>
                    </a:lnTo>
                    <a:cubicBezTo>
                      <a:pt x="540" y="799"/>
                      <a:pt x="509" y="759"/>
                      <a:pt x="489" y="730"/>
                    </a:cubicBezTo>
                    <a:cubicBezTo>
                      <a:pt x="430" y="650"/>
                      <a:pt x="370" y="570"/>
                      <a:pt x="320" y="490"/>
                    </a:cubicBezTo>
                    <a:cubicBezTo>
                      <a:pt x="300" y="470"/>
                      <a:pt x="290" y="450"/>
                      <a:pt x="270" y="430"/>
                    </a:cubicBezTo>
                    <a:cubicBezTo>
                      <a:pt x="260" y="400"/>
                      <a:pt x="240" y="380"/>
                      <a:pt x="220" y="360"/>
                    </a:cubicBezTo>
                    <a:cubicBezTo>
                      <a:pt x="210" y="330"/>
                      <a:pt x="200" y="310"/>
                      <a:pt x="190" y="290"/>
                    </a:cubicBezTo>
                    <a:cubicBezTo>
                      <a:pt x="170" y="260"/>
                      <a:pt x="160" y="240"/>
                      <a:pt x="150" y="210"/>
                    </a:cubicBezTo>
                    <a:cubicBezTo>
                      <a:pt x="120" y="140"/>
                      <a:pt x="100" y="70"/>
                      <a:pt x="70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79" name="Google Shape;1579;p50"/>
              <p:cNvSpPr/>
              <p:nvPr/>
            </p:nvSpPr>
            <p:spPr>
              <a:xfrm>
                <a:off x="4941450" y="4669950"/>
                <a:ext cx="2525" cy="577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31" extrusionOk="0">
                    <a:moveTo>
                      <a:pt x="21" y="0"/>
                    </a:moveTo>
                    <a:cubicBezTo>
                      <a:pt x="11" y="0"/>
                      <a:pt x="1" y="20"/>
                      <a:pt x="1" y="31"/>
                    </a:cubicBezTo>
                    <a:cubicBezTo>
                      <a:pt x="21" y="91"/>
                      <a:pt x="31" y="151"/>
                      <a:pt x="51" y="211"/>
                    </a:cubicBezTo>
                    <a:cubicBezTo>
                      <a:pt x="51" y="220"/>
                      <a:pt x="71" y="231"/>
                      <a:pt x="81" y="231"/>
                    </a:cubicBezTo>
                    <a:cubicBezTo>
                      <a:pt x="91" y="231"/>
                      <a:pt x="101" y="211"/>
                      <a:pt x="101" y="200"/>
                    </a:cubicBezTo>
                    <a:cubicBezTo>
                      <a:pt x="81" y="140"/>
                      <a:pt x="61" y="80"/>
                      <a:pt x="51" y="20"/>
                    </a:cubicBezTo>
                    <a:cubicBezTo>
                      <a:pt x="51" y="11"/>
                      <a:pt x="41" y="0"/>
                      <a:pt x="31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80" name="Google Shape;1580;p50"/>
              <p:cNvSpPr/>
              <p:nvPr/>
            </p:nvSpPr>
            <p:spPr>
              <a:xfrm>
                <a:off x="4930975" y="4671950"/>
                <a:ext cx="4525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181" h="367" extrusionOk="0">
                    <a:moveTo>
                      <a:pt x="31" y="0"/>
                    </a:moveTo>
                    <a:cubicBezTo>
                      <a:pt x="20" y="11"/>
                      <a:pt x="11" y="11"/>
                      <a:pt x="11" y="20"/>
                    </a:cubicBezTo>
                    <a:cubicBezTo>
                      <a:pt x="0" y="31"/>
                      <a:pt x="0" y="40"/>
                      <a:pt x="0" y="40"/>
                    </a:cubicBezTo>
                    <a:cubicBezTo>
                      <a:pt x="40" y="151"/>
                      <a:pt x="80" y="251"/>
                      <a:pt x="120" y="351"/>
                    </a:cubicBezTo>
                    <a:cubicBezTo>
                      <a:pt x="126" y="362"/>
                      <a:pt x="136" y="367"/>
                      <a:pt x="144" y="367"/>
                    </a:cubicBezTo>
                    <a:cubicBezTo>
                      <a:pt x="150" y="367"/>
                      <a:pt x="156" y="364"/>
                      <a:pt x="160" y="360"/>
                    </a:cubicBezTo>
                    <a:cubicBezTo>
                      <a:pt x="171" y="360"/>
                      <a:pt x="180" y="351"/>
                      <a:pt x="180" y="340"/>
                    </a:cubicBezTo>
                    <a:lnTo>
                      <a:pt x="180" y="320"/>
                    </a:lnTo>
                    <a:cubicBezTo>
                      <a:pt x="171" y="291"/>
                      <a:pt x="160" y="271"/>
                      <a:pt x="151" y="240"/>
                    </a:cubicBezTo>
                    <a:cubicBezTo>
                      <a:pt x="120" y="171"/>
                      <a:pt x="91" y="100"/>
                      <a:pt x="71" y="31"/>
                    </a:cubicBezTo>
                    <a:cubicBezTo>
                      <a:pt x="71" y="20"/>
                      <a:pt x="60" y="11"/>
                      <a:pt x="51" y="11"/>
                    </a:cubicBez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81" name="Google Shape;1581;p50"/>
              <p:cNvSpPr/>
              <p:nvPr/>
            </p:nvSpPr>
            <p:spPr>
              <a:xfrm>
                <a:off x="4487100" y="5073375"/>
                <a:ext cx="447150" cy="282400"/>
              </a:xfrm>
              <a:custGeom>
                <a:avLst/>
                <a:gdLst/>
                <a:ahLst/>
                <a:cxnLst/>
                <a:rect l="l" t="t" r="r" b="b"/>
                <a:pathLst>
                  <a:path w="17886" h="11296" extrusionOk="0">
                    <a:moveTo>
                      <a:pt x="9702" y="2938"/>
                    </a:moveTo>
                    <a:cubicBezTo>
                      <a:pt x="9732" y="2948"/>
                      <a:pt x="9752" y="2948"/>
                      <a:pt x="9782" y="2948"/>
                    </a:cubicBezTo>
                    <a:cubicBezTo>
                      <a:pt x="9802" y="2948"/>
                      <a:pt x="9822" y="2958"/>
                      <a:pt x="9842" y="2958"/>
                    </a:cubicBezTo>
                    <a:cubicBezTo>
                      <a:pt x="9862" y="2958"/>
                      <a:pt x="9882" y="2968"/>
                      <a:pt x="9912" y="2978"/>
                    </a:cubicBezTo>
                    <a:cubicBezTo>
                      <a:pt x="9932" y="2978"/>
                      <a:pt x="9962" y="2988"/>
                      <a:pt x="9992" y="2998"/>
                    </a:cubicBezTo>
                    <a:cubicBezTo>
                      <a:pt x="10052" y="3018"/>
                      <a:pt x="10102" y="3028"/>
                      <a:pt x="10152" y="3048"/>
                    </a:cubicBezTo>
                    <a:cubicBezTo>
                      <a:pt x="10261" y="3088"/>
                      <a:pt x="10372" y="3118"/>
                      <a:pt x="10472" y="3158"/>
                    </a:cubicBezTo>
                    <a:cubicBezTo>
                      <a:pt x="10552" y="3188"/>
                      <a:pt x="10621" y="3218"/>
                      <a:pt x="10692" y="3247"/>
                    </a:cubicBezTo>
                    <a:cubicBezTo>
                      <a:pt x="10741" y="3267"/>
                      <a:pt x="10791" y="3298"/>
                      <a:pt x="10841" y="3327"/>
                    </a:cubicBezTo>
                    <a:cubicBezTo>
                      <a:pt x="10891" y="3347"/>
                      <a:pt x="10931" y="3378"/>
                      <a:pt x="10971" y="3407"/>
                    </a:cubicBezTo>
                    <a:lnTo>
                      <a:pt x="11121" y="3498"/>
                    </a:lnTo>
                    <a:cubicBezTo>
                      <a:pt x="11161" y="3527"/>
                      <a:pt x="11211" y="3567"/>
                      <a:pt x="11261" y="3607"/>
                    </a:cubicBezTo>
                    <a:cubicBezTo>
                      <a:pt x="11271" y="3618"/>
                      <a:pt x="11291" y="3627"/>
                      <a:pt x="11301" y="3638"/>
                    </a:cubicBezTo>
                    <a:lnTo>
                      <a:pt x="11540" y="3847"/>
                    </a:lnTo>
                    <a:cubicBezTo>
                      <a:pt x="11620" y="3927"/>
                      <a:pt x="11700" y="4007"/>
                      <a:pt x="11771" y="4097"/>
                    </a:cubicBezTo>
                    <a:cubicBezTo>
                      <a:pt x="11800" y="4127"/>
                      <a:pt x="11820" y="4167"/>
                      <a:pt x="11851" y="4197"/>
                    </a:cubicBezTo>
                    <a:cubicBezTo>
                      <a:pt x="11891" y="4267"/>
                      <a:pt x="11940" y="4327"/>
                      <a:pt x="11980" y="4397"/>
                    </a:cubicBezTo>
                    <a:cubicBezTo>
                      <a:pt x="12000" y="4426"/>
                      <a:pt x="12020" y="4466"/>
                      <a:pt x="12040" y="4506"/>
                    </a:cubicBezTo>
                    <a:cubicBezTo>
                      <a:pt x="12050" y="4537"/>
                      <a:pt x="12070" y="4566"/>
                      <a:pt x="12080" y="4606"/>
                    </a:cubicBezTo>
                    <a:cubicBezTo>
                      <a:pt x="12100" y="4646"/>
                      <a:pt x="12110" y="4686"/>
                      <a:pt x="12120" y="4726"/>
                    </a:cubicBezTo>
                    <a:cubicBezTo>
                      <a:pt x="12130" y="4766"/>
                      <a:pt x="12140" y="4806"/>
                      <a:pt x="12140" y="4857"/>
                    </a:cubicBezTo>
                    <a:cubicBezTo>
                      <a:pt x="12140" y="4877"/>
                      <a:pt x="12150" y="4897"/>
                      <a:pt x="12150" y="4916"/>
                    </a:cubicBezTo>
                    <a:cubicBezTo>
                      <a:pt x="12140" y="4946"/>
                      <a:pt x="12140" y="4976"/>
                      <a:pt x="12140" y="4996"/>
                    </a:cubicBezTo>
                    <a:cubicBezTo>
                      <a:pt x="12130" y="5036"/>
                      <a:pt x="12120" y="5076"/>
                      <a:pt x="12110" y="5126"/>
                    </a:cubicBezTo>
                    <a:cubicBezTo>
                      <a:pt x="12100" y="5166"/>
                      <a:pt x="12080" y="5206"/>
                      <a:pt x="12070" y="5246"/>
                    </a:cubicBezTo>
                    <a:cubicBezTo>
                      <a:pt x="12060" y="5266"/>
                      <a:pt x="12050" y="5276"/>
                      <a:pt x="12040" y="5296"/>
                    </a:cubicBezTo>
                    <a:cubicBezTo>
                      <a:pt x="12030" y="5306"/>
                      <a:pt x="12020" y="5326"/>
                      <a:pt x="12010" y="5346"/>
                    </a:cubicBezTo>
                    <a:lnTo>
                      <a:pt x="11880" y="5476"/>
                    </a:lnTo>
                    <a:cubicBezTo>
                      <a:pt x="11851" y="5496"/>
                      <a:pt x="11831" y="5526"/>
                      <a:pt x="11811" y="5546"/>
                    </a:cubicBezTo>
                    <a:cubicBezTo>
                      <a:pt x="11800" y="5556"/>
                      <a:pt x="11780" y="5566"/>
                      <a:pt x="11771" y="5576"/>
                    </a:cubicBezTo>
                    <a:lnTo>
                      <a:pt x="11771" y="5586"/>
                    </a:lnTo>
                    <a:cubicBezTo>
                      <a:pt x="11660" y="5506"/>
                      <a:pt x="11551" y="5446"/>
                      <a:pt x="11441" y="5376"/>
                    </a:cubicBezTo>
                    <a:cubicBezTo>
                      <a:pt x="11321" y="5296"/>
                      <a:pt x="11211" y="5216"/>
                      <a:pt x="11091" y="5146"/>
                    </a:cubicBezTo>
                    <a:cubicBezTo>
                      <a:pt x="10971" y="5066"/>
                      <a:pt x="10841" y="4986"/>
                      <a:pt x="10721" y="4906"/>
                    </a:cubicBezTo>
                    <a:cubicBezTo>
                      <a:pt x="10601" y="4826"/>
                      <a:pt x="10472" y="4757"/>
                      <a:pt x="10352" y="4686"/>
                    </a:cubicBezTo>
                    <a:cubicBezTo>
                      <a:pt x="10222" y="4617"/>
                      <a:pt x="10102" y="4546"/>
                      <a:pt x="9972" y="4486"/>
                    </a:cubicBezTo>
                    <a:cubicBezTo>
                      <a:pt x="9852" y="4417"/>
                      <a:pt x="9732" y="4357"/>
                      <a:pt x="9612" y="4287"/>
                    </a:cubicBezTo>
                    <a:cubicBezTo>
                      <a:pt x="9482" y="4217"/>
                      <a:pt x="9353" y="4147"/>
                      <a:pt x="9222" y="4067"/>
                    </a:cubicBezTo>
                    <a:cubicBezTo>
                      <a:pt x="9162" y="4037"/>
                      <a:pt x="9102" y="3997"/>
                      <a:pt x="9043" y="3967"/>
                    </a:cubicBezTo>
                    <a:cubicBezTo>
                      <a:pt x="8973" y="3927"/>
                      <a:pt x="8903" y="3897"/>
                      <a:pt x="8833" y="3857"/>
                    </a:cubicBezTo>
                    <a:cubicBezTo>
                      <a:pt x="8703" y="3797"/>
                      <a:pt x="8563" y="3747"/>
                      <a:pt x="8423" y="3697"/>
                    </a:cubicBezTo>
                    <a:cubicBezTo>
                      <a:pt x="8363" y="3678"/>
                      <a:pt x="8294" y="3647"/>
                      <a:pt x="8234" y="3618"/>
                    </a:cubicBezTo>
                    <a:cubicBezTo>
                      <a:pt x="8163" y="3598"/>
                      <a:pt x="8094" y="3558"/>
                      <a:pt x="8023" y="3527"/>
                    </a:cubicBezTo>
                    <a:cubicBezTo>
                      <a:pt x="7994" y="3518"/>
                      <a:pt x="7974" y="3507"/>
                      <a:pt x="7943" y="3498"/>
                    </a:cubicBezTo>
                    <a:lnTo>
                      <a:pt x="7943" y="3487"/>
                    </a:lnTo>
                    <a:lnTo>
                      <a:pt x="7934" y="3487"/>
                    </a:lnTo>
                    <a:cubicBezTo>
                      <a:pt x="7903" y="3478"/>
                      <a:pt x="7874" y="3458"/>
                      <a:pt x="7843" y="3447"/>
                    </a:cubicBezTo>
                    <a:cubicBezTo>
                      <a:pt x="7874" y="3427"/>
                      <a:pt x="7903" y="3398"/>
                      <a:pt x="7934" y="3378"/>
                    </a:cubicBezTo>
                    <a:cubicBezTo>
                      <a:pt x="7994" y="3338"/>
                      <a:pt x="8043" y="3307"/>
                      <a:pt x="8103" y="3278"/>
                    </a:cubicBezTo>
                    <a:cubicBezTo>
                      <a:pt x="8163" y="3247"/>
                      <a:pt x="8223" y="3218"/>
                      <a:pt x="8283" y="3198"/>
                    </a:cubicBezTo>
                    <a:lnTo>
                      <a:pt x="8433" y="3138"/>
                    </a:lnTo>
                    <a:cubicBezTo>
                      <a:pt x="8483" y="3118"/>
                      <a:pt x="8533" y="3108"/>
                      <a:pt x="8583" y="3088"/>
                    </a:cubicBezTo>
                    <a:cubicBezTo>
                      <a:pt x="8693" y="3058"/>
                      <a:pt x="8803" y="3028"/>
                      <a:pt x="8913" y="3008"/>
                    </a:cubicBezTo>
                    <a:cubicBezTo>
                      <a:pt x="8983" y="2998"/>
                      <a:pt x="9043" y="2978"/>
                      <a:pt x="9113" y="2968"/>
                    </a:cubicBezTo>
                    <a:cubicBezTo>
                      <a:pt x="9182" y="2958"/>
                      <a:pt x="9242" y="2958"/>
                      <a:pt x="9313" y="2948"/>
                    </a:cubicBezTo>
                    <a:cubicBezTo>
                      <a:pt x="9402" y="2938"/>
                      <a:pt x="9482" y="2938"/>
                      <a:pt x="9572" y="2938"/>
                    </a:cubicBezTo>
                    <a:close/>
                    <a:moveTo>
                      <a:pt x="12520" y="1160"/>
                    </a:moveTo>
                    <a:cubicBezTo>
                      <a:pt x="12550" y="1189"/>
                      <a:pt x="12580" y="1220"/>
                      <a:pt x="12610" y="1240"/>
                    </a:cubicBezTo>
                    <a:cubicBezTo>
                      <a:pt x="12650" y="1269"/>
                      <a:pt x="12679" y="1299"/>
                      <a:pt x="12719" y="1319"/>
                    </a:cubicBezTo>
                    <a:cubicBezTo>
                      <a:pt x="12790" y="1369"/>
                      <a:pt x="12870" y="1419"/>
                      <a:pt x="12950" y="1469"/>
                    </a:cubicBezTo>
                    <a:cubicBezTo>
                      <a:pt x="13019" y="1509"/>
                      <a:pt x="13099" y="1539"/>
                      <a:pt x="13179" y="1579"/>
                    </a:cubicBezTo>
                    <a:cubicBezTo>
                      <a:pt x="13259" y="1619"/>
                      <a:pt x="13349" y="1669"/>
                      <a:pt x="13429" y="1709"/>
                    </a:cubicBezTo>
                    <a:cubicBezTo>
                      <a:pt x="13469" y="1729"/>
                      <a:pt x="13499" y="1749"/>
                      <a:pt x="13539" y="1779"/>
                    </a:cubicBezTo>
                    <a:cubicBezTo>
                      <a:pt x="13559" y="1789"/>
                      <a:pt x="13579" y="1789"/>
                      <a:pt x="13589" y="1799"/>
                    </a:cubicBezTo>
                    <a:cubicBezTo>
                      <a:pt x="13609" y="1809"/>
                      <a:pt x="13629" y="1829"/>
                      <a:pt x="13649" y="1839"/>
                    </a:cubicBezTo>
                    <a:cubicBezTo>
                      <a:pt x="13729" y="1879"/>
                      <a:pt x="13819" y="1919"/>
                      <a:pt x="13898" y="1959"/>
                    </a:cubicBezTo>
                    <a:cubicBezTo>
                      <a:pt x="13929" y="1979"/>
                      <a:pt x="13969" y="1999"/>
                      <a:pt x="13998" y="2019"/>
                    </a:cubicBezTo>
                    <a:cubicBezTo>
                      <a:pt x="14038" y="2048"/>
                      <a:pt x="14078" y="2068"/>
                      <a:pt x="14118" y="2088"/>
                    </a:cubicBezTo>
                    <a:cubicBezTo>
                      <a:pt x="14198" y="2139"/>
                      <a:pt x="14278" y="2179"/>
                      <a:pt x="14349" y="2219"/>
                    </a:cubicBezTo>
                    <a:cubicBezTo>
                      <a:pt x="14428" y="2259"/>
                      <a:pt x="14508" y="2299"/>
                      <a:pt x="14588" y="2348"/>
                    </a:cubicBezTo>
                    <a:cubicBezTo>
                      <a:pt x="14618" y="2368"/>
                      <a:pt x="14658" y="2388"/>
                      <a:pt x="14698" y="2399"/>
                    </a:cubicBezTo>
                    <a:cubicBezTo>
                      <a:pt x="14728" y="2419"/>
                      <a:pt x="14768" y="2448"/>
                      <a:pt x="14808" y="2468"/>
                    </a:cubicBezTo>
                    <a:cubicBezTo>
                      <a:pt x="14848" y="2498"/>
                      <a:pt x="14888" y="2518"/>
                      <a:pt x="14928" y="2538"/>
                    </a:cubicBezTo>
                    <a:cubicBezTo>
                      <a:pt x="14948" y="2548"/>
                      <a:pt x="14968" y="2558"/>
                      <a:pt x="14978" y="2568"/>
                    </a:cubicBezTo>
                    <a:cubicBezTo>
                      <a:pt x="15008" y="2578"/>
                      <a:pt x="15028" y="2588"/>
                      <a:pt x="15048" y="2598"/>
                    </a:cubicBezTo>
                    <a:cubicBezTo>
                      <a:pt x="15128" y="2628"/>
                      <a:pt x="15208" y="2668"/>
                      <a:pt x="15288" y="2698"/>
                    </a:cubicBezTo>
                    <a:cubicBezTo>
                      <a:pt x="15317" y="2718"/>
                      <a:pt x="15357" y="2728"/>
                      <a:pt x="15388" y="2748"/>
                    </a:cubicBezTo>
                    <a:lnTo>
                      <a:pt x="15337" y="2798"/>
                    </a:lnTo>
                    <a:cubicBezTo>
                      <a:pt x="15328" y="2818"/>
                      <a:pt x="15317" y="2838"/>
                      <a:pt x="15297" y="2858"/>
                    </a:cubicBezTo>
                    <a:lnTo>
                      <a:pt x="15237" y="2948"/>
                    </a:lnTo>
                    <a:cubicBezTo>
                      <a:pt x="15208" y="3018"/>
                      <a:pt x="15177" y="3098"/>
                      <a:pt x="15157" y="3168"/>
                    </a:cubicBezTo>
                    <a:cubicBezTo>
                      <a:pt x="15148" y="3238"/>
                      <a:pt x="15137" y="3318"/>
                      <a:pt x="15148" y="3387"/>
                    </a:cubicBezTo>
                    <a:cubicBezTo>
                      <a:pt x="15148" y="3427"/>
                      <a:pt x="15157" y="3467"/>
                      <a:pt x="15168" y="3507"/>
                    </a:cubicBezTo>
                    <a:cubicBezTo>
                      <a:pt x="15177" y="3547"/>
                      <a:pt x="15197" y="3578"/>
                      <a:pt x="15208" y="3607"/>
                    </a:cubicBezTo>
                    <a:cubicBezTo>
                      <a:pt x="15228" y="3647"/>
                      <a:pt x="15257" y="3667"/>
                      <a:pt x="15277" y="3697"/>
                    </a:cubicBezTo>
                    <a:lnTo>
                      <a:pt x="15357" y="3777"/>
                    </a:lnTo>
                    <a:cubicBezTo>
                      <a:pt x="15388" y="3797"/>
                      <a:pt x="15428" y="3827"/>
                      <a:pt x="15468" y="3847"/>
                    </a:cubicBezTo>
                    <a:cubicBezTo>
                      <a:pt x="15468" y="3847"/>
                      <a:pt x="15477" y="3847"/>
                      <a:pt x="15477" y="3857"/>
                    </a:cubicBezTo>
                    <a:cubicBezTo>
                      <a:pt x="15448" y="3877"/>
                      <a:pt x="15417" y="3897"/>
                      <a:pt x="15397" y="3917"/>
                    </a:cubicBezTo>
                    <a:lnTo>
                      <a:pt x="15308" y="3977"/>
                    </a:lnTo>
                    <a:cubicBezTo>
                      <a:pt x="15237" y="4027"/>
                      <a:pt x="15168" y="4077"/>
                      <a:pt x="15088" y="4127"/>
                    </a:cubicBezTo>
                    <a:cubicBezTo>
                      <a:pt x="15018" y="4177"/>
                      <a:pt x="14938" y="4227"/>
                      <a:pt x="14868" y="4277"/>
                    </a:cubicBezTo>
                    <a:cubicBezTo>
                      <a:pt x="14798" y="4327"/>
                      <a:pt x="14718" y="4367"/>
                      <a:pt x="14658" y="4417"/>
                    </a:cubicBezTo>
                    <a:cubicBezTo>
                      <a:pt x="14578" y="4466"/>
                      <a:pt x="14508" y="4526"/>
                      <a:pt x="14428" y="4577"/>
                    </a:cubicBezTo>
                    <a:cubicBezTo>
                      <a:pt x="14349" y="4626"/>
                      <a:pt x="14278" y="4686"/>
                      <a:pt x="14198" y="4737"/>
                    </a:cubicBezTo>
                    <a:cubicBezTo>
                      <a:pt x="14129" y="4797"/>
                      <a:pt x="14049" y="4846"/>
                      <a:pt x="13978" y="4886"/>
                    </a:cubicBezTo>
                    <a:cubicBezTo>
                      <a:pt x="13898" y="4936"/>
                      <a:pt x="13829" y="4986"/>
                      <a:pt x="13749" y="5036"/>
                    </a:cubicBezTo>
                    <a:cubicBezTo>
                      <a:pt x="13609" y="5136"/>
                      <a:pt x="13449" y="5206"/>
                      <a:pt x="13289" y="5296"/>
                    </a:cubicBezTo>
                    <a:cubicBezTo>
                      <a:pt x="13219" y="5336"/>
                      <a:pt x="13139" y="5376"/>
                      <a:pt x="13059" y="5416"/>
                    </a:cubicBezTo>
                    <a:cubicBezTo>
                      <a:pt x="12979" y="5456"/>
                      <a:pt x="12910" y="5486"/>
                      <a:pt x="12830" y="5526"/>
                    </a:cubicBezTo>
                    <a:cubicBezTo>
                      <a:pt x="12750" y="5576"/>
                      <a:pt x="12670" y="5616"/>
                      <a:pt x="12590" y="5656"/>
                    </a:cubicBezTo>
                    <a:cubicBezTo>
                      <a:pt x="12520" y="5705"/>
                      <a:pt x="12450" y="5756"/>
                      <a:pt x="12370" y="5805"/>
                    </a:cubicBezTo>
                    <a:lnTo>
                      <a:pt x="12280" y="5865"/>
                    </a:lnTo>
                    <a:cubicBezTo>
                      <a:pt x="12260" y="5876"/>
                      <a:pt x="12240" y="5885"/>
                      <a:pt x="12210" y="5905"/>
                    </a:cubicBezTo>
                    <a:cubicBezTo>
                      <a:pt x="12190" y="5885"/>
                      <a:pt x="12160" y="5865"/>
                      <a:pt x="12130" y="5836"/>
                    </a:cubicBezTo>
                    <a:cubicBezTo>
                      <a:pt x="12070" y="5805"/>
                      <a:pt x="12020" y="5765"/>
                      <a:pt x="11960" y="5725"/>
                    </a:cubicBezTo>
                    <a:cubicBezTo>
                      <a:pt x="11931" y="5696"/>
                      <a:pt x="11891" y="5676"/>
                      <a:pt x="11860" y="5645"/>
                    </a:cubicBezTo>
                    <a:lnTo>
                      <a:pt x="11871" y="5636"/>
                    </a:lnTo>
                    <a:cubicBezTo>
                      <a:pt x="11891" y="5616"/>
                      <a:pt x="11911" y="5596"/>
                      <a:pt x="11931" y="5586"/>
                    </a:cubicBezTo>
                    <a:cubicBezTo>
                      <a:pt x="11970" y="5546"/>
                      <a:pt x="12010" y="5506"/>
                      <a:pt x="12040" y="5466"/>
                    </a:cubicBezTo>
                    <a:cubicBezTo>
                      <a:pt x="12070" y="5446"/>
                      <a:pt x="12090" y="5426"/>
                      <a:pt x="12110" y="5396"/>
                    </a:cubicBezTo>
                    <a:cubicBezTo>
                      <a:pt x="12120" y="5376"/>
                      <a:pt x="12140" y="5356"/>
                      <a:pt x="12150" y="5326"/>
                    </a:cubicBezTo>
                    <a:cubicBezTo>
                      <a:pt x="12180" y="5276"/>
                      <a:pt x="12190" y="5226"/>
                      <a:pt x="12210" y="5176"/>
                    </a:cubicBezTo>
                    <a:cubicBezTo>
                      <a:pt x="12220" y="5116"/>
                      <a:pt x="12240" y="5056"/>
                      <a:pt x="12250" y="5006"/>
                    </a:cubicBezTo>
                    <a:lnTo>
                      <a:pt x="12250" y="4926"/>
                    </a:lnTo>
                    <a:lnTo>
                      <a:pt x="12250" y="4837"/>
                    </a:lnTo>
                    <a:cubicBezTo>
                      <a:pt x="12240" y="4777"/>
                      <a:pt x="12230" y="4726"/>
                      <a:pt x="12210" y="4666"/>
                    </a:cubicBezTo>
                    <a:cubicBezTo>
                      <a:pt x="12200" y="4617"/>
                      <a:pt x="12180" y="4557"/>
                      <a:pt x="12150" y="4506"/>
                    </a:cubicBezTo>
                    <a:cubicBezTo>
                      <a:pt x="12130" y="4457"/>
                      <a:pt x="12100" y="4407"/>
                      <a:pt x="12080" y="4357"/>
                    </a:cubicBezTo>
                    <a:cubicBezTo>
                      <a:pt x="12050" y="4307"/>
                      <a:pt x="12020" y="4267"/>
                      <a:pt x="11990" y="4217"/>
                    </a:cubicBezTo>
                    <a:cubicBezTo>
                      <a:pt x="11960" y="4167"/>
                      <a:pt x="11920" y="4117"/>
                      <a:pt x="11891" y="4077"/>
                    </a:cubicBezTo>
                    <a:cubicBezTo>
                      <a:pt x="11851" y="4027"/>
                      <a:pt x="11820" y="3987"/>
                      <a:pt x="11780" y="3947"/>
                    </a:cubicBezTo>
                    <a:cubicBezTo>
                      <a:pt x="11700" y="3867"/>
                      <a:pt x="11620" y="3787"/>
                      <a:pt x="11531" y="3707"/>
                    </a:cubicBezTo>
                    <a:cubicBezTo>
                      <a:pt x="11491" y="3678"/>
                      <a:pt x="11451" y="3638"/>
                      <a:pt x="11411" y="3607"/>
                    </a:cubicBezTo>
                    <a:cubicBezTo>
                      <a:pt x="11371" y="3567"/>
                      <a:pt x="11321" y="3527"/>
                      <a:pt x="11281" y="3498"/>
                    </a:cubicBezTo>
                    <a:cubicBezTo>
                      <a:pt x="11231" y="3458"/>
                      <a:pt x="11191" y="3427"/>
                      <a:pt x="11141" y="3398"/>
                    </a:cubicBezTo>
                    <a:cubicBezTo>
                      <a:pt x="11091" y="3367"/>
                      <a:pt x="11051" y="3338"/>
                      <a:pt x="11001" y="3307"/>
                    </a:cubicBezTo>
                    <a:cubicBezTo>
                      <a:pt x="10901" y="3247"/>
                      <a:pt x="10801" y="3188"/>
                      <a:pt x="10692" y="3148"/>
                    </a:cubicBezTo>
                    <a:cubicBezTo>
                      <a:pt x="10592" y="3098"/>
                      <a:pt x="10492" y="3058"/>
                      <a:pt x="10381" y="3028"/>
                    </a:cubicBezTo>
                    <a:cubicBezTo>
                      <a:pt x="10281" y="2988"/>
                      <a:pt x="10172" y="2948"/>
                      <a:pt x="10062" y="2908"/>
                    </a:cubicBezTo>
                    <a:cubicBezTo>
                      <a:pt x="9992" y="2888"/>
                      <a:pt x="9922" y="2868"/>
                      <a:pt x="9852" y="2858"/>
                    </a:cubicBezTo>
                    <a:cubicBezTo>
                      <a:pt x="9822" y="2848"/>
                      <a:pt x="9792" y="2848"/>
                      <a:pt x="9762" y="2838"/>
                    </a:cubicBezTo>
                    <a:lnTo>
                      <a:pt x="9712" y="2838"/>
                    </a:lnTo>
                    <a:cubicBezTo>
                      <a:pt x="9702" y="2828"/>
                      <a:pt x="9682" y="2828"/>
                      <a:pt x="9672" y="2828"/>
                    </a:cubicBezTo>
                    <a:lnTo>
                      <a:pt x="9502" y="2828"/>
                    </a:lnTo>
                    <a:cubicBezTo>
                      <a:pt x="9453" y="2828"/>
                      <a:pt x="9393" y="2828"/>
                      <a:pt x="9342" y="2838"/>
                    </a:cubicBezTo>
                    <a:cubicBezTo>
                      <a:pt x="9282" y="2838"/>
                      <a:pt x="9222" y="2848"/>
                      <a:pt x="9162" y="2858"/>
                    </a:cubicBezTo>
                    <a:cubicBezTo>
                      <a:pt x="9053" y="2868"/>
                      <a:pt x="8943" y="2888"/>
                      <a:pt x="8823" y="2908"/>
                    </a:cubicBezTo>
                    <a:cubicBezTo>
                      <a:pt x="8713" y="2938"/>
                      <a:pt x="8613" y="2968"/>
                      <a:pt x="8503" y="2998"/>
                    </a:cubicBezTo>
                    <a:cubicBezTo>
                      <a:pt x="8453" y="3018"/>
                      <a:pt x="8403" y="3038"/>
                      <a:pt x="8353" y="3048"/>
                    </a:cubicBezTo>
                    <a:cubicBezTo>
                      <a:pt x="8303" y="3068"/>
                      <a:pt x="8243" y="3088"/>
                      <a:pt x="8183" y="3118"/>
                    </a:cubicBezTo>
                    <a:cubicBezTo>
                      <a:pt x="8134" y="3138"/>
                      <a:pt x="8083" y="3158"/>
                      <a:pt x="8034" y="3188"/>
                    </a:cubicBezTo>
                    <a:lnTo>
                      <a:pt x="7883" y="3278"/>
                    </a:lnTo>
                    <a:cubicBezTo>
                      <a:pt x="7834" y="3318"/>
                      <a:pt x="7794" y="3347"/>
                      <a:pt x="7754" y="3378"/>
                    </a:cubicBezTo>
                    <a:cubicBezTo>
                      <a:pt x="7744" y="3387"/>
                      <a:pt x="7744" y="3398"/>
                      <a:pt x="7734" y="3398"/>
                    </a:cubicBezTo>
                    <a:cubicBezTo>
                      <a:pt x="7674" y="3378"/>
                      <a:pt x="7614" y="3347"/>
                      <a:pt x="7554" y="3327"/>
                    </a:cubicBezTo>
                    <a:cubicBezTo>
                      <a:pt x="7514" y="3318"/>
                      <a:pt x="7484" y="3298"/>
                      <a:pt x="7454" y="3287"/>
                    </a:cubicBezTo>
                    <a:cubicBezTo>
                      <a:pt x="7594" y="3198"/>
                      <a:pt x="7734" y="3118"/>
                      <a:pt x="7863" y="3028"/>
                    </a:cubicBezTo>
                    <a:cubicBezTo>
                      <a:pt x="8014" y="2938"/>
                      <a:pt x="8163" y="2838"/>
                      <a:pt x="8333" y="2758"/>
                    </a:cubicBezTo>
                    <a:lnTo>
                      <a:pt x="8453" y="2698"/>
                    </a:lnTo>
                    <a:cubicBezTo>
                      <a:pt x="8493" y="2678"/>
                      <a:pt x="8533" y="2658"/>
                      <a:pt x="8583" y="2638"/>
                    </a:cubicBezTo>
                    <a:cubicBezTo>
                      <a:pt x="8623" y="2608"/>
                      <a:pt x="8673" y="2588"/>
                      <a:pt x="8713" y="2558"/>
                    </a:cubicBezTo>
                    <a:cubicBezTo>
                      <a:pt x="8753" y="2538"/>
                      <a:pt x="8793" y="2518"/>
                      <a:pt x="8823" y="2498"/>
                    </a:cubicBezTo>
                    <a:lnTo>
                      <a:pt x="9062" y="2379"/>
                    </a:lnTo>
                    <a:cubicBezTo>
                      <a:pt x="9142" y="2339"/>
                      <a:pt x="9213" y="2299"/>
                      <a:pt x="9293" y="2259"/>
                    </a:cubicBezTo>
                    <a:cubicBezTo>
                      <a:pt x="9453" y="2168"/>
                      <a:pt x="9602" y="2079"/>
                      <a:pt x="9762" y="1989"/>
                    </a:cubicBezTo>
                    <a:cubicBezTo>
                      <a:pt x="9912" y="1889"/>
                      <a:pt x="10062" y="1799"/>
                      <a:pt x="10212" y="1699"/>
                    </a:cubicBezTo>
                    <a:lnTo>
                      <a:pt x="10392" y="1579"/>
                    </a:lnTo>
                    <a:cubicBezTo>
                      <a:pt x="10421" y="1559"/>
                      <a:pt x="10461" y="1539"/>
                      <a:pt x="10492" y="1519"/>
                    </a:cubicBezTo>
                    <a:cubicBezTo>
                      <a:pt x="10501" y="1509"/>
                      <a:pt x="10521" y="1499"/>
                      <a:pt x="10532" y="1489"/>
                    </a:cubicBezTo>
                    <a:cubicBezTo>
                      <a:pt x="10552" y="1479"/>
                      <a:pt x="10561" y="1469"/>
                      <a:pt x="10581" y="1459"/>
                    </a:cubicBezTo>
                    <a:cubicBezTo>
                      <a:pt x="10592" y="1469"/>
                      <a:pt x="10601" y="1469"/>
                      <a:pt x="10612" y="1479"/>
                    </a:cubicBezTo>
                    <a:cubicBezTo>
                      <a:pt x="10632" y="1489"/>
                      <a:pt x="10641" y="1489"/>
                      <a:pt x="10652" y="1499"/>
                    </a:cubicBezTo>
                    <a:cubicBezTo>
                      <a:pt x="10672" y="1499"/>
                      <a:pt x="10692" y="1509"/>
                      <a:pt x="10721" y="1519"/>
                    </a:cubicBezTo>
                    <a:cubicBezTo>
                      <a:pt x="10741" y="1529"/>
                      <a:pt x="10761" y="1529"/>
                      <a:pt x="10781" y="1539"/>
                    </a:cubicBezTo>
                    <a:cubicBezTo>
                      <a:pt x="10801" y="1539"/>
                      <a:pt x="10821" y="1549"/>
                      <a:pt x="10841" y="1559"/>
                    </a:cubicBezTo>
                    <a:lnTo>
                      <a:pt x="11021" y="1589"/>
                    </a:lnTo>
                    <a:cubicBezTo>
                      <a:pt x="11071" y="1599"/>
                      <a:pt x="11131" y="1599"/>
                      <a:pt x="11191" y="1599"/>
                    </a:cubicBezTo>
                    <a:cubicBezTo>
                      <a:pt x="11231" y="1599"/>
                      <a:pt x="11271" y="1599"/>
                      <a:pt x="11311" y="1589"/>
                    </a:cubicBezTo>
                    <a:cubicBezTo>
                      <a:pt x="11401" y="1589"/>
                      <a:pt x="11480" y="1569"/>
                      <a:pt x="11571" y="1559"/>
                    </a:cubicBezTo>
                    <a:cubicBezTo>
                      <a:pt x="11591" y="1559"/>
                      <a:pt x="11620" y="1549"/>
                      <a:pt x="11640" y="1549"/>
                    </a:cubicBezTo>
                    <a:cubicBezTo>
                      <a:pt x="11660" y="1539"/>
                      <a:pt x="11691" y="1539"/>
                      <a:pt x="11720" y="1529"/>
                    </a:cubicBezTo>
                    <a:cubicBezTo>
                      <a:pt x="11760" y="1519"/>
                      <a:pt x="11811" y="1509"/>
                      <a:pt x="11851" y="1499"/>
                    </a:cubicBezTo>
                    <a:lnTo>
                      <a:pt x="11940" y="1469"/>
                    </a:lnTo>
                    <a:cubicBezTo>
                      <a:pt x="11980" y="1449"/>
                      <a:pt x="12010" y="1439"/>
                      <a:pt x="12040" y="1429"/>
                    </a:cubicBezTo>
                    <a:cubicBezTo>
                      <a:pt x="12100" y="1399"/>
                      <a:pt x="12170" y="1369"/>
                      <a:pt x="12230" y="1339"/>
                    </a:cubicBezTo>
                    <a:cubicBezTo>
                      <a:pt x="12280" y="1319"/>
                      <a:pt x="12340" y="1289"/>
                      <a:pt x="12390" y="1260"/>
                    </a:cubicBezTo>
                    <a:cubicBezTo>
                      <a:pt x="12400" y="1249"/>
                      <a:pt x="12420" y="1240"/>
                      <a:pt x="12430" y="1229"/>
                    </a:cubicBezTo>
                    <a:cubicBezTo>
                      <a:pt x="12450" y="1220"/>
                      <a:pt x="12460" y="1200"/>
                      <a:pt x="12480" y="1189"/>
                    </a:cubicBezTo>
                    <a:cubicBezTo>
                      <a:pt x="12490" y="1180"/>
                      <a:pt x="12500" y="1180"/>
                      <a:pt x="12510" y="1169"/>
                    </a:cubicBezTo>
                    <a:lnTo>
                      <a:pt x="12520" y="1160"/>
                    </a:lnTo>
                    <a:close/>
                    <a:moveTo>
                      <a:pt x="11631" y="350"/>
                    </a:moveTo>
                    <a:cubicBezTo>
                      <a:pt x="11651" y="350"/>
                      <a:pt x="11680" y="360"/>
                      <a:pt x="11700" y="370"/>
                    </a:cubicBezTo>
                    <a:cubicBezTo>
                      <a:pt x="11811" y="430"/>
                      <a:pt x="11920" y="490"/>
                      <a:pt x="12020" y="550"/>
                    </a:cubicBezTo>
                    <a:cubicBezTo>
                      <a:pt x="12150" y="610"/>
                      <a:pt x="12290" y="670"/>
                      <a:pt x="12420" y="720"/>
                    </a:cubicBezTo>
                    <a:cubicBezTo>
                      <a:pt x="12500" y="760"/>
                      <a:pt x="12580" y="809"/>
                      <a:pt x="12660" y="849"/>
                    </a:cubicBezTo>
                    <a:cubicBezTo>
                      <a:pt x="12730" y="900"/>
                      <a:pt x="12810" y="949"/>
                      <a:pt x="12879" y="1000"/>
                    </a:cubicBezTo>
                    <a:cubicBezTo>
                      <a:pt x="13039" y="1100"/>
                      <a:pt x="13199" y="1189"/>
                      <a:pt x="13369" y="1289"/>
                    </a:cubicBezTo>
                    <a:cubicBezTo>
                      <a:pt x="13519" y="1379"/>
                      <a:pt x="13669" y="1469"/>
                      <a:pt x="13829" y="1559"/>
                    </a:cubicBezTo>
                    <a:cubicBezTo>
                      <a:pt x="13978" y="1649"/>
                      <a:pt x="14138" y="1739"/>
                      <a:pt x="14298" y="1829"/>
                    </a:cubicBezTo>
                    <a:cubicBezTo>
                      <a:pt x="14448" y="1909"/>
                      <a:pt x="14598" y="1989"/>
                      <a:pt x="14748" y="2079"/>
                    </a:cubicBezTo>
                    <a:lnTo>
                      <a:pt x="14988" y="2199"/>
                    </a:lnTo>
                    <a:cubicBezTo>
                      <a:pt x="15058" y="2239"/>
                      <a:pt x="15128" y="2288"/>
                      <a:pt x="15197" y="2328"/>
                    </a:cubicBezTo>
                    <a:cubicBezTo>
                      <a:pt x="15268" y="2379"/>
                      <a:pt x="15348" y="2428"/>
                      <a:pt x="15417" y="2468"/>
                    </a:cubicBezTo>
                    <a:lnTo>
                      <a:pt x="15477" y="2498"/>
                    </a:lnTo>
                    <a:lnTo>
                      <a:pt x="15657" y="2588"/>
                    </a:lnTo>
                    <a:cubicBezTo>
                      <a:pt x="15737" y="2628"/>
                      <a:pt x="15807" y="2668"/>
                      <a:pt x="15887" y="2718"/>
                    </a:cubicBezTo>
                    <a:cubicBezTo>
                      <a:pt x="15967" y="2758"/>
                      <a:pt x="16037" y="2808"/>
                      <a:pt x="16117" y="2848"/>
                    </a:cubicBezTo>
                    <a:cubicBezTo>
                      <a:pt x="16237" y="2918"/>
                      <a:pt x="16356" y="2988"/>
                      <a:pt x="16476" y="3048"/>
                    </a:cubicBezTo>
                    <a:cubicBezTo>
                      <a:pt x="16596" y="3108"/>
                      <a:pt x="16727" y="3158"/>
                      <a:pt x="16856" y="3218"/>
                    </a:cubicBezTo>
                    <a:cubicBezTo>
                      <a:pt x="16946" y="3258"/>
                      <a:pt x="17046" y="3298"/>
                      <a:pt x="17136" y="3338"/>
                    </a:cubicBezTo>
                    <a:cubicBezTo>
                      <a:pt x="17126" y="3338"/>
                      <a:pt x="17116" y="3347"/>
                      <a:pt x="17106" y="3347"/>
                    </a:cubicBezTo>
                    <a:cubicBezTo>
                      <a:pt x="17026" y="3398"/>
                      <a:pt x="16946" y="3447"/>
                      <a:pt x="16866" y="3487"/>
                    </a:cubicBezTo>
                    <a:cubicBezTo>
                      <a:pt x="16786" y="3538"/>
                      <a:pt x="16716" y="3578"/>
                      <a:pt x="16636" y="3618"/>
                    </a:cubicBezTo>
                    <a:cubicBezTo>
                      <a:pt x="16567" y="3658"/>
                      <a:pt x="16487" y="3697"/>
                      <a:pt x="16416" y="3737"/>
                    </a:cubicBezTo>
                    <a:cubicBezTo>
                      <a:pt x="16347" y="3787"/>
                      <a:pt x="16267" y="3837"/>
                      <a:pt x="16197" y="3877"/>
                    </a:cubicBezTo>
                    <a:cubicBezTo>
                      <a:pt x="16117" y="3917"/>
                      <a:pt x="16037" y="3967"/>
                      <a:pt x="15957" y="4007"/>
                    </a:cubicBezTo>
                    <a:cubicBezTo>
                      <a:pt x="15797" y="4087"/>
                      <a:pt x="15647" y="4167"/>
                      <a:pt x="15488" y="4257"/>
                    </a:cubicBezTo>
                    <a:cubicBezTo>
                      <a:pt x="15328" y="4337"/>
                      <a:pt x="15177" y="4417"/>
                      <a:pt x="15018" y="4497"/>
                    </a:cubicBezTo>
                    <a:cubicBezTo>
                      <a:pt x="14938" y="4546"/>
                      <a:pt x="14858" y="4586"/>
                      <a:pt x="14788" y="4637"/>
                    </a:cubicBezTo>
                    <a:cubicBezTo>
                      <a:pt x="14708" y="4677"/>
                      <a:pt x="14638" y="4717"/>
                      <a:pt x="14568" y="4766"/>
                    </a:cubicBezTo>
                    <a:cubicBezTo>
                      <a:pt x="14408" y="4866"/>
                      <a:pt x="14258" y="4966"/>
                      <a:pt x="14098" y="5056"/>
                    </a:cubicBezTo>
                    <a:cubicBezTo>
                      <a:pt x="13938" y="5156"/>
                      <a:pt x="13789" y="5256"/>
                      <a:pt x="13629" y="5366"/>
                    </a:cubicBezTo>
                    <a:cubicBezTo>
                      <a:pt x="13499" y="5456"/>
                      <a:pt x="13379" y="5546"/>
                      <a:pt x="13249" y="5636"/>
                    </a:cubicBezTo>
                    <a:lnTo>
                      <a:pt x="12859" y="5905"/>
                    </a:lnTo>
                    <a:lnTo>
                      <a:pt x="12500" y="6145"/>
                    </a:lnTo>
                    <a:cubicBezTo>
                      <a:pt x="12490" y="6125"/>
                      <a:pt x="12490" y="6115"/>
                      <a:pt x="12480" y="6096"/>
                    </a:cubicBezTo>
                    <a:cubicBezTo>
                      <a:pt x="12450" y="6065"/>
                      <a:pt x="12410" y="6036"/>
                      <a:pt x="12370" y="6016"/>
                    </a:cubicBezTo>
                    <a:cubicBezTo>
                      <a:pt x="12350" y="5996"/>
                      <a:pt x="12330" y="5985"/>
                      <a:pt x="12310" y="5965"/>
                    </a:cubicBezTo>
                    <a:cubicBezTo>
                      <a:pt x="12320" y="5956"/>
                      <a:pt x="12340" y="5945"/>
                      <a:pt x="12360" y="5925"/>
                    </a:cubicBezTo>
                    <a:cubicBezTo>
                      <a:pt x="12380" y="5916"/>
                      <a:pt x="12400" y="5905"/>
                      <a:pt x="12430" y="5885"/>
                    </a:cubicBezTo>
                    <a:cubicBezTo>
                      <a:pt x="12470" y="5856"/>
                      <a:pt x="12520" y="5825"/>
                      <a:pt x="12570" y="5796"/>
                    </a:cubicBezTo>
                    <a:cubicBezTo>
                      <a:pt x="12600" y="5765"/>
                      <a:pt x="12630" y="5745"/>
                      <a:pt x="12670" y="5725"/>
                    </a:cubicBezTo>
                    <a:cubicBezTo>
                      <a:pt x="12699" y="5705"/>
                      <a:pt x="12739" y="5685"/>
                      <a:pt x="12779" y="5656"/>
                    </a:cubicBezTo>
                    <a:cubicBezTo>
                      <a:pt x="12859" y="5616"/>
                      <a:pt x="12939" y="5576"/>
                      <a:pt x="13030" y="5536"/>
                    </a:cubicBezTo>
                    <a:cubicBezTo>
                      <a:pt x="13099" y="5496"/>
                      <a:pt x="13179" y="5456"/>
                      <a:pt x="13259" y="5416"/>
                    </a:cubicBezTo>
                    <a:cubicBezTo>
                      <a:pt x="13339" y="5366"/>
                      <a:pt x="13419" y="5326"/>
                      <a:pt x="13499" y="5286"/>
                    </a:cubicBezTo>
                    <a:cubicBezTo>
                      <a:pt x="13559" y="5256"/>
                      <a:pt x="13619" y="5226"/>
                      <a:pt x="13679" y="5186"/>
                    </a:cubicBezTo>
                    <a:cubicBezTo>
                      <a:pt x="13739" y="5146"/>
                      <a:pt x="13809" y="5106"/>
                      <a:pt x="13869" y="5066"/>
                    </a:cubicBezTo>
                    <a:cubicBezTo>
                      <a:pt x="13938" y="5026"/>
                      <a:pt x="13998" y="4986"/>
                      <a:pt x="14069" y="4936"/>
                    </a:cubicBezTo>
                    <a:cubicBezTo>
                      <a:pt x="14129" y="4906"/>
                      <a:pt x="14189" y="4866"/>
                      <a:pt x="14249" y="4826"/>
                    </a:cubicBezTo>
                    <a:cubicBezTo>
                      <a:pt x="14298" y="4786"/>
                      <a:pt x="14349" y="4757"/>
                      <a:pt x="14388" y="4717"/>
                    </a:cubicBezTo>
                    <a:cubicBezTo>
                      <a:pt x="14468" y="4666"/>
                      <a:pt x="14538" y="4617"/>
                      <a:pt x="14608" y="4566"/>
                    </a:cubicBezTo>
                    <a:cubicBezTo>
                      <a:pt x="14678" y="4526"/>
                      <a:pt x="14738" y="4477"/>
                      <a:pt x="14808" y="4437"/>
                    </a:cubicBezTo>
                    <a:cubicBezTo>
                      <a:pt x="14968" y="4327"/>
                      <a:pt x="15128" y="4237"/>
                      <a:pt x="15277" y="4127"/>
                    </a:cubicBezTo>
                    <a:cubicBezTo>
                      <a:pt x="15337" y="4087"/>
                      <a:pt x="15397" y="4047"/>
                      <a:pt x="15448" y="4017"/>
                    </a:cubicBezTo>
                    <a:cubicBezTo>
                      <a:pt x="15488" y="3987"/>
                      <a:pt x="15528" y="3957"/>
                      <a:pt x="15557" y="3927"/>
                    </a:cubicBezTo>
                    <a:cubicBezTo>
                      <a:pt x="15577" y="3917"/>
                      <a:pt x="15587" y="3907"/>
                      <a:pt x="15607" y="3887"/>
                    </a:cubicBezTo>
                    <a:cubicBezTo>
                      <a:pt x="15607" y="3877"/>
                      <a:pt x="15617" y="3877"/>
                      <a:pt x="15617" y="3867"/>
                    </a:cubicBezTo>
                    <a:lnTo>
                      <a:pt x="15617" y="3837"/>
                    </a:lnTo>
                    <a:lnTo>
                      <a:pt x="15617" y="3807"/>
                    </a:lnTo>
                    <a:cubicBezTo>
                      <a:pt x="15607" y="3797"/>
                      <a:pt x="15597" y="3787"/>
                      <a:pt x="15587" y="3787"/>
                    </a:cubicBezTo>
                    <a:cubicBezTo>
                      <a:pt x="15577" y="3777"/>
                      <a:pt x="15568" y="3777"/>
                      <a:pt x="15568" y="3767"/>
                    </a:cubicBezTo>
                    <a:cubicBezTo>
                      <a:pt x="15508" y="3747"/>
                      <a:pt x="15457" y="3717"/>
                      <a:pt x="15408" y="3678"/>
                    </a:cubicBezTo>
                    <a:cubicBezTo>
                      <a:pt x="15377" y="3647"/>
                      <a:pt x="15348" y="3618"/>
                      <a:pt x="15317" y="3578"/>
                    </a:cubicBezTo>
                    <a:cubicBezTo>
                      <a:pt x="15297" y="3547"/>
                      <a:pt x="15288" y="3527"/>
                      <a:pt x="15268" y="3487"/>
                    </a:cubicBezTo>
                    <a:cubicBezTo>
                      <a:pt x="15257" y="3458"/>
                      <a:pt x="15257" y="3427"/>
                      <a:pt x="15248" y="3387"/>
                    </a:cubicBezTo>
                    <a:cubicBezTo>
                      <a:pt x="15248" y="3338"/>
                      <a:pt x="15248" y="3287"/>
                      <a:pt x="15257" y="3238"/>
                    </a:cubicBezTo>
                    <a:cubicBezTo>
                      <a:pt x="15268" y="3168"/>
                      <a:pt x="15288" y="3108"/>
                      <a:pt x="15317" y="3048"/>
                    </a:cubicBezTo>
                    <a:cubicBezTo>
                      <a:pt x="15348" y="2988"/>
                      <a:pt x="15377" y="2938"/>
                      <a:pt x="15417" y="2888"/>
                    </a:cubicBezTo>
                    <a:cubicBezTo>
                      <a:pt x="15428" y="2868"/>
                      <a:pt x="15448" y="2848"/>
                      <a:pt x="15468" y="2828"/>
                    </a:cubicBezTo>
                    <a:cubicBezTo>
                      <a:pt x="15488" y="2808"/>
                      <a:pt x="15508" y="2788"/>
                      <a:pt x="15517" y="2768"/>
                    </a:cubicBezTo>
                    <a:cubicBezTo>
                      <a:pt x="15517" y="2758"/>
                      <a:pt x="15528" y="2748"/>
                      <a:pt x="15528" y="2738"/>
                    </a:cubicBezTo>
                    <a:lnTo>
                      <a:pt x="15528" y="2708"/>
                    </a:lnTo>
                    <a:cubicBezTo>
                      <a:pt x="15517" y="2698"/>
                      <a:pt x="15517" y="2698"/>
                      <a:pt x="15517" y="2688"/>
                    </a:cubicBezTo>
                    <a:cubicBezTo>
                      <a:pt x="15508" y="2668"/>
                      <a:pt x="15497" y="2668"/>
                      <a:pt x="15477" y="2658"/>
                    </a:cubicBezTo>
                    <a:cubicBezTo>
                      <a:pt x="15468" y="2648"/>
                      <a:pt x="15457" y="2648"/>
                      <a:pt x="15448" y="2638"/>
                    </a:cubicBezTo>
                    <a:cubicBezTo>
                      <a:pt x="15437" y="2638"/>
                      <a:pt x="15437" y="2638"/>
                      <a:pt x="15428" y="2628"/>
                    </a:cubicBezTo>
                    <a:cubicBezTo>
                      <a:pt x="15408" y="2628"/>
                      <a:pt x="15397" y="2618"/>
                      <a:pt x="15388" y="2618"/>
                    </a:cubicBezTo>
                    <a:cubicBezTo>
                      <a:pt x="15357" y="2598"/>
                      <a:pt x="15328" y="2588"/>
                      <a:pt x="15297" y="2578"/>
                    </a:cubicBezTo>
                    <a:cubicBezTo>
                      <a:pt x="15248" y="2558"/>
                      <a:pt x="15197" y="2538"/>
                      <a:pt x="15137" y="2508"/>
                    </a:cubicBezTo>
                    <a:lnTo>
                      <a:pt x="14988" y="2448"/>
                    </a:lnTo>
                    <a:cubicBezTo>
                      <a:pt x="14948" y="2428"/>
                      <a:pt x="14918" y="2408"/>
                      <a:pt x="14878" y="2388"/>
                    </a:cubicBezTo>
                    <a:cubicBezTo>
                      <a:pt x="14838" y="2359"/>
                      <a:pt x="14798" y="2339"/>
                      <a:pt x="14758" y="2319"/>
                    </a:cubicBezTo>
                    <a:cubicBezTo>
                      <a:pt x="14718" y="2299"/>
                      <a:pt x="14688" y="2279"/>
                      <a:pt x="14648" y="2259"/>
                    </a:cubicBezTo>
                    <a:cubicBezTo>
                      <a:pt x="14608" y="2239"/>
                      <a:pt x="14578" y="2219"/>
                      <a:pt x="14538" y="2199"/>
                    </a:cubicBezTo>
                    <a:cubicBezTo>
                      <a:pt x="14498" y="2179"/>
                      <a:pt x="14458" y="2159"/>
                      <a:pt x="14428" y="2139"/>
                    </a:cubicBezTo>
                    <a:lnTo>
                      <a:pt x="14309" y="2079"/>
                    </a:lnTo>
                    <a:cubicBezTo>
                      <a:pt x="14269" y="2048"/>
                      <a:pt x="14229" y="2028"/>
                      <a:pt x="14178" y="2008"/>
                    </a:cubicBezTo>
                    <a:cubicBezTo>
                      <a:pt x="14149" y="1989"/>
                      <a:pt x="14109" y="1969"/>
                      <a:pt x="14069" y="1939"/>
                    </a:cubicBezTo>
                    <a:cubicBezTo>
                      <a:pt x="13998" y="1899"/>
                      <a:pt x="13918" y="1859"/>
                      <a:pt x="13839" y="1819"/>
                    </a:cubicBezTo>
                    <a:cubicBezTo>
                      <a:pt x="13799" y="1799"/>
                      <a:pt x="13759" y="1769"/>
                      <a:pt x="13709" y="1749"/>
                    </a:cubicBezTo>
                    <a:cubicBezTo>
                      <a:pt x="13669" y="1729"/>
                      <a:pt x="13639" y="1709"/>
                      <a:pt x="13599" y="1689"/>
                    </a:cubicBezTo>
                    <a:cubicBezTo>
                      <a:pt x="13559" y="1669"/>
                      <a:pt x="13529" y="1649"/>
                      <a:pt x="13489" y="1629"/>
                    </a:cubicBezTo>
                    <a:cubicBezTo>
                      <a:pt x="13449" y="1609"/>
                      <a:pt x="13409" y="1589"/>
                      <a:pt x="13369" y="1559"/>
                    </a:cubicBezTo>
                    <a:cubicBezTo>
                      <a:pt x="13289" y="1519"/>
                      <a:pt x="13209" y="1479"/>
                      <a:pt x="13130" y="1449"/>
                    </a:cubicBezTo>
                    <a:cubicBezTo>
                      <a:pt x="13059" y="1409"/>
                      <a:pt x="12979" y="1369"/>
                      <a:pt x="12910" y="1319"/>
                    </a:cubicBezTo>
                    <a:cubicBezTo>
                      <a:pt x="12879" y="1299"/>
                      <a:pt x="12839" y="1279"/>
                      <a:pt x="12810" y="1260"/>
                    </a:cubicBezTo>
                    <a:cubicBezTo>
                      <a:pt x="12790" y="1240"/>
                      <a:pt x="12770" y="1229"/>
                      <a:pt x="12750" y="1220"/>
                    </a:cubicBezTo>
                    <a:cubicBezTo>
                      <a:pt x="12739" y="1200"/>
                      <a:pt x="12719" y="1189"/>
                      <a:pt x="12710" y="1180"/>
                    </a:cubicBezTo>
                    <a:cubicBezTo>
                      <a:pt x="12679" y="1160"/>
                      <a:pt x="12660" y="1140"/>
                      <a:pt x="12640" y="1120"/>
                    </a:cubicBezTo>
                    <a:cubicBezTo>
                      <a:pt x="12630" y="1109"/>
                      <a:pt x="12620" y="1089"/>
                      <a:pt x="12610" y="1080"/>
                    </a:cubicBezTo>
                    <a:cubicBezTo>
                      <a:pt x="12590" y="1069"/>
                      <a:pt x="12580" y="1049"/>
                      <a:pt x="12560" y="1040"/>
                    </a:cubicBezTo>
                    <a:cubicBezTo>
                      <a:pt x="12550" y="1029"/>
                      <a:pt x="12530" y="1020"/>
                      <a:pt x="12510" y="1020"/>
                    </a:cubicBezTo>
                    <a:lnTo>
                      <a:pt x="12500" y="1020"/>
                    </a:lnTo>
                    <a:cubicBezTo>
                      <a:pt x="12490" y="1020"/>
                      <a:pt x="12480" y="1029"/>
                      <a:pt x="12480" y="1029"/>
                    </a:cubicBezTo>
                    <a:cubicBezTo>
                      <a:pt x="12470" y="1040"/>
                      <a:pt x="12460" y="1040"/>
                      <a:pt x="12450" y="1049"/>
                    </a:cubicBezTo>
                    <a:lnTo>
                      <a:pt x="12440" y="1060"/>
                    </a:lnTo>
                    <a:cubicBezTo>
                      <a:pt x="12420" y="1069"/>
                      <a:pt x="12410" y="1080"/>
                      <a:pt x="12390" y="1089"/>
                    </a:cubicBezTo>
                    <a:cubicBezTo>
                      <a:pt x="12370" y="1109"/>
                      <a:pt x="12350" y="1129"/>
                      <a:pt x="12330" y="1140"/>
                    </a:cubicBezTo>
                    <a:cubicBezTo>
                      <a:pt x="12200" y="1220"/>
                      <a:pt x="12060" y="1289"/>
                      <a:pt x="11920" y="1349"/>
                    </a:cubicBezTo>
                    <a:lnTo>
                      <a:pt x="11911" y="1349"/>
                    </a:lnTo>
                    <a:cubicBezTo>
                      <a:pt x="11891" y="1359"/>
                      <a:pt x="11860" y="1369"/>
                      <a:pt x="11831" y="1379"/>
                    </a:cubicBezTo>
                    <a:cubicBezTo>
                      <a:pt x="11831" y="1379"/>
                      <a:pt x="11820" y="1379"/>
                      <a:pt x="11811" y="1389"/>
                    </a:cubicBezTo>
                    <a:cubicBezTo>
                      <a:pt x="11800" y="1389"/>
                      <a:pt x="11780" y="1399"/>
                      <a:pt x="11760" y="1399"/>
                    </a:cubicBezTo>
                    <a:cubicBezTo>
                      <a:pt x="11740" y="1409"/>
                      <a:pt x="11720" y="1409"/>
                      <a:pt x="11711" y="1419"/>
                    </a:cubicBezTo>
                    <a:cubicBezTo>
                      <a:pt x="11671" y="1419"/>
                      <a:pt x="11640" y="1429"/>
                      <a:pt x="11611" y="1439"/>
                    </a:cubicBezTo>
                    <a:cubicBezTo>
                      <a:pt x="11591" y="1439"/>
                      <a:pt x="11560" y="1449"/>
                      <a:pt x="11540" y="1449"/>
                    </a:cubicBezTo>
                    <a:cubicBezTo>
                      <a:pt x="11491" y="1459"/>
                      <a:pt x="11451" y="1469"/>
                      <a:pt x="11401" y="1469"/>
                    </a:cubicBezTo>
                    <a:cubicBezTo>
                      <a:pt x="11351" y="1479"/>
                      <a:pt x="11301" y="1489"/>
                      <a:pt x="11251" y="1489"/>
                    </a:cubicBezTo>
                    <a:cubicBezTo>
                      <a:pt x="11211" y="1499"/>
                      <a:pt x="11171" y="1499"/>
                      <a:pt x="11121" y="1499"/>
                    </a:cubicBezTo>
                    <a:cubicBezTo>
                      <a:pt x="11081" y="1489"/>
                      <a:pt x="11031" y="1489"/>
                      <a:pt x="10991" y="1479"/>
                    </a:cubicBezTo>
                    <a:cubicBezTo>
                      <a:pt x="10931" y="1469"/>
                      <a:pt x="10871" y="1459"/>
                      <a:pt x="10811" y="1439"/>
                    </a:cubicBezTo>
                    <a:cubicBezTo>
                      <a:pt x="10781" y="1429"/>
                      <a:pt x="10751" y="1419"/>
                      <a:pt x="10712" y="1409"/>
                    </a:cubicBezTo>
                    <a:cubicBezTo>
                      <a:pt x="10692" y="1399"/>
                      <a:pt x="10661" y="1389"/>
                      <a:pt x="10632" y="1379"/>
                    </a:cubicBezTo>
                    <a:lnTo>
                      <a:pt x="10612" y="1359"/>
                    </a:lnTo>
                    <a:lnTo>
                      <a:pt x="10552" y="1359"/>
                    </a:lnTo>
                    <a:cubicBezTo>
                      <a:pt x="10541" y="1359"/>
                      <a:pt x="10532" y="1369"/>
                      <a:pt x="10521" y="1369"/>
                    </a:cubicBezTo>
                    <a:cubicBezTo>
                      <a:pt x="10501" y="1379"/>
                      <a:pt x="10481" y="1399"/>
                      <a:pt x="10461" y="1409"/>
                    </a:cubicBezTo>
                    <a:cubicBezTo>
                      <a:pt x="10432" y="1429"/>
                      <a:pt x="10392" y="1449"/>
                      <a:pt x="10361" y="1469"/>
                    </a:cubicBezTo>
                    <a:lnTo>
                      <a:pt x="10152" y="1619"/>
                    </a:lnTo>
                    <a:cubicBezTo>
                      <a:pt x="10082" y="1669"/>
                      <a:pt x="10002" y="1719"/>
                      <a:pt x="9932" y="1759"/>
                    </a:cubicBezTo>
                    <a:lnTo>
                      <a:pt x="9692" y="1909"/>
                    </a:lnTo>
                    <a:cubicBezTo>
                      <a:pt x="9622" y="1959"/>
                      <a:pt x="9552" y="1999"/>
                      <a:pt x="9473" y="2039"/>
                    </a:cubicBezTo>
                    <a:cubicBezTo>
                      <a:pt x="9402" y="2088"/>
                      <a:pt x="9322" y="2128"/>
                      <a:pt x="9242" y="2179"/>
                    </a:cubicBezTo>
                    <a:cubicBezTo>
                      <a:pt x="9162" y="2219"/>
                      <a:pt x="9082" y="2268"/>
                      <a:pt x="9003" y="2308"/>
                    </a:cubicBezTo>
                    <a:cubicBezTo>
                      <a:pt x="8923" y="2348"/>
                      <a:pt x="8843" y="2388"/>
                      <a:pt x="8763" y="2439"/>
                    </a:cubicBezTo>
                    <a:cubicBezTo>
                      <a:pt x="8733" y="2459"/>
                      <a:pt x="8693" y="2478"/>
                      <a:pt x="8663" y="2498"/>
                    </a:cubicBezTo>
                    <a:cubicBezTo>
                      <a:pt x="8623" y="2518"/>
                      <a:pt x="8583" y="2538"/>
                      <a:pt x="8543" y="2568"/>
                    </a:cubicBezTo>
                    <a:cubicBezTo>
                      <a:pt x="8493" y="2588"/>
                      <a:pt x="8453" y="2608"/>
                      <a:pt x="8403" y="2638"/>
                    </a:cubicBezTo>
                    <a:lnTo>
                      <a:pt x="8283" y="2698"/>
                    </a:lnTo>
                    <a:cubicBezTo>
                      <a:pt x="8123" y="2778"/>
                      <a:pt x="7963" y="2878"/>
                      <a:pt x="7814" y="2978"/>
                    </a:cubicBezTo>
                    <a:lnTo>
                      <a:pt x="7364" y="3247"/>
                    </a:lnTo>
                    <a:lnTo>
                      <a:pt x="7154" y="3158"/>
                    </a:lnTo>
                    <a:cubicBezTo>
                      <a:pt x="7114" y="3148"/>
                      <a:pt x="7084" y="3128"/>
                      <a:pt x="7055" y="3118"/>
                    </a:cubicBezTo>
                    <a:cubicBezTo>
                      <a:pt x="7174" y="3058"/>
                      <a:pt x="7294" y="2988"/>
                      <a:pt x="7404" y="2928"/>
                    </a:cubicBezTo>
                    <a:cubicBezTo>
                      <a:pt x="7574" y="2828"/>
                      <a:pt x="7734" y="2738"/>
                      <a:pt x="7894" y="2638"/>
                    </a:cubicBezTo>
                    <a:cubicBezTo>
                      <a:pt x="8054" y="2548"/>
                      <a:pt x="8214" y="2448"/>
                      <a:pt x="8383" y="2348"/>
                    </a:cubicBezTo>
                    <a:cubicBezTo>
                      <a:pt x="8543" y="2259"/>
                      <a:pt x="8703" y="2168"/>
                      <a:pt x="8853" y="2068"/>
                    </a:cubicBezTo>
                    <a:cubicBezTo>
                      <a:pt x="9013" y="1969"/>
                      <a:pt x="9162" y="1879"/>
                      <a:pt x="9313" y="1779"/>
                    </a:cubicBezTo>
                    <a:cubicBezTo>
                      <a:pt x="9462" y="1679"/>
                      <a:pt x="9622" y="1599"/>
                      <a:pt x="9782" y="1499"/>
                    </a:cubicBezTo>
                    <a:cubicBezTo>
                      <a:pt x="9942" y="1399"/>
                      <a:pt x="10092" y="1299"/>
                      <a:pt x="10252" y="1209"/>
                    </a:cubicBezTo>
                    <a:cubicBezTo>
                      <a:pt x="10372" y="1129"/>
                      <a:pt x="10481" y="1060"/>
                      <a:pt x="10601" y="989"/>
                    </a:cubicBezTo>
                    <a:cubicBezTo>
                      <a:pt x="10721" y="920"/>
                      <a:pt x="10841" y="860"/>
                      <a:pt x="10961" y="780"/>
                    </a:cubicBezTo>
                    <a:cubicBezTo>
                      <a:pt x="11071" y="710"/>
                      <a:pt x="11191" y="630"/>
                      <a:pt x="11301" y="560"/>
                    </a:cubicBezTo>
                    <a:lnTo>
                      <a:pt x="11451" y="470"/>
                    </a:lnTo>
                    <a:cubicBezTo>
                      <a:pt x="11511" y="430"/>
                      <a:pt x="11571" y="390"/>
                      <a:pt x="11620" y="350"/>
                    </a:cubicBezTo>
                    <a:close/>
                    <a:moveTo>
                      <a:pt x="6964" y="3168"/>
                    </a:moveTo>
                    <a:cubicBezTo>
                      <a:pt x="7015" y="3188"/>
                      <a:pt x="7064" y="3207"/>
                      <a:pt x="7114" y="3238"/>
                    </a:cubicBezTo>
                    <a:cubicBezTo>
                      <a:pt x="7184" y="3258"/>
                      <a:pt x="7254" y="3298"/>
                      <a:pt x="7314" y="3327"/>
                    </a:cubicBezTo>
                    <a:lnTo>
                      <a:pt x="7324" y="3327"/>
                    </a:lnTo>
                    <a:cubicBezTo>
                      <a:pt x="7334" y="3338"/>
                      <a:pt x="7344" y="3338"/>
                      <a:pt x="7354" y="3338"/>
                    </a:cubicBezTo>
                    <a:cubicBezTo>
                      <a:pt x="7404" y="3367"/>
                      <a:pt x="7454" y="3387"/>
                      <a:pt x="7504" y="3407"/>
                    </a:cubicBezTo>
                    <a:cubicBezTo>
                      <a:pt x="7614" y="3447"/>
                      <a:pt x="7714" y="3498"/>
                      <a:pt x="7814" y="3547"/>
                    </a:cubicBezTo>
                    <a:cubicBezTo>
                      <a:pt x="7954" y="3607"/>
                      <a:pt x="8083" y="3678"/>
                      <a:pt x="8214" y="3737"/>
                    </a:cubicBezTo>
                    <a:cubicBezTo>
                      <a:pt x="8343" y="3797"/>
                      <a:pt x="8473" y="3837"/>
                      <a:pt x="8613" y="3897"/>
                    </a:cubicBezTo>
                    <a:cubicBezTo>
                      <a:pt x="8653" y="3917"/>
                      <a:pt x="8703" y="3937"/>
                      <a:pt x="8753" y="3957"/>
                    </a:cubicBezTo>
                    <a:cubicBezTo>
                      <a:pt x="8813" y="3987"/>
                      <a:pt x="8873" y="4017"/>
                      <a:pt x="8923" y="4047"/>
                    </a:cubicBezTo>
                    <a:cubicBezTo>
                      <a:pt x="8993" y="4087"/>
                      <a:pt x="9062" y="4127"/>
                      <a:pt x="9122" y="4167"/>
                    </a:cubicBezTo>
                    <a:cubicBezTo>
                      <a:pt x="9242" y="4237"/>
                      <a:pt x="9362" y="4307"/>
                      <a:pt x="9493" y="4377"/>
                    </a:cubicBezTo>
                    <a:cubicBezTo>
                      <a:pt x="9612" y="4457"/>
                      <a:pt x="9742" y="4526"/>
                      <a:pt x="9872" y="4597"/>
                    </a:cubicBezTo>
                    <a:cubicBezTo>
                      <a:pt x="9992" y="4666"/>
                      <a:pt x="10112" y="4737"/>
                      <a:pt x="10242" y="4806"/>
                    </a:cubicBezTo>
                    <a:cubicBezTo>
                      <a:pt x="10361" y="4877"/>
                      <a:pt x="10492" y="4956"/>
                      <a:pt x="10612" y="5026"/>
                    </a:cubicBezTo>
                    <a:cubicBezTo>
                      <a:pt x="10732" y="5106"/>
                      <a:pt x="10841" y="5186"/>
                      <a:pt x="10961" y="5256"/>
                    </a:cubicBezTo>
                    <a:cubicBezTo>
                      <a:pt x="11081" y="5336"/>
                      <a:pt x="11201" y="5426"/>
                      <a:pt x="11311" y="5506"/>
                    </a:cubicBezTo>
                    <a:cubicBezTo>
                      <a:pt x="11431" y="5586"/>
                      <a:pt x="11551" y="5656"/>
                      <a:pt x="11660" y="5736"/>
                    </a:cubicBezTo>
                    <a:cubicBezTo>
                      <a:pt x="11720" y="5776"/>
                      <a:pt x="11771" y="5816"/>
                      <a:pt x="11831" y="5856"/>
                    </a:cubicBezTo>
                    <a:cubicBezTo>
                      <a:pt x="11880" y="5896"/>
                      <a:pt x="11940" y="5936"/>
                      <a:pt x="12000" y="5976"/>
                    </a:cubicBezTo>
                    <a:cubicBezTo>
                      <a:pt x="12050" y="6016"/>
                      <a:pt x="12100" y="6056"/>
                      <a:pt x="12160" y="6096"/>
                    </a:cubicBezTo>
                    <a:cubicBezTo>
                      <a:pt x="12210" y="6135"/>
                      <a:pt x="12270" y="6165"/>
                      <a:pt x="12320" y="6205"/>
                    </a:cubicBezTo>
                    <a:cubicBezTo>
                      <a:pt x="12330" y="6225"/>
                      <a:pt x="12330" y="6235"/>
                      <a:pt x="12340" y="6255"/>
                    </a:cubicBezTo>
                    <a:cubicBezTo>
                      <a:pt x="12260" y="6315"/>
                      <a:pt x="12180" y="6365"/>
                      <a:pt x="12110" y="6425"/>
                    </a:cubicBezTo>
                    <a:cubicBezTo>
                      <a:pt x="11980" y="6515"/>
                      <a:pt x="11840" y="6605"/>
                      <a:pt x="11711" y="6695"/>
                    </a:cubicBezTo>
                    <a:cubicBezTo>
                      <a:pt x="11571" y="6795"/>
                      <a:pt x="11431" y="6884"/>
                      <a:pt x="11291" y="6984"/>
                    </a:cubicBezTo>
                    <a:cubicBezTo>
                      <a:pt x="11211" y="7035"/>
                      <a:pt x="11131" y="7095"/>
                      <a:pt x="11051" y="7144"/>
                    </a:cubicBezTo>
                    <a:cubicBezTo>
                      <a:pt x="11041" y="7115"/>
                      <a:pt x="11031" y="7095"/>
                      <a:pt x="11011" y="7075"/>
                    </a:cubicBezTo>
                    <a:cubicBezTo>
                      <a:pt x="10991" y="7055"/>
                      <a:pt x="10971" y="7044"/>
                      <a:pt x="10951" y="7024"/>
                    </a:cubicBezTo>
                    <a:cubicBezTo>
                      <a:pt x="10931" y="7015"/>
                      <a:pt x="10921" y="7004"/>
                      <a:pt x="10901" y="6995"/>
                    </a:cubicBezTo>
                    <a:cubicBezTo>
                      <a:pt x="10871" y="6964"/>
                      <a:pt x="10841" y="6944"/>
                      <a:pt x="10811" y="6924"/>
                    </a:cubicBezTo>
                    <a:cubicBezTo>
                      <a:pt x="10781" y="6895"/>
                      <a:pt x="10751" y="6875"/>
                      <a:pt x="10712" y="6844"/>
                    </a:cubicBezTo>
                    <a:cubicBezTo>
                      <a:pt x="10681" y="6825"/>
                      <a:pt x="10652" y="6795"/>
                      <a:pt x="10621" y="6775"/>
                    </a:cubicBezTo>
                    <a:cubicBezTo>
                      <a:pt x="10552" y="6725"/>
                      <a:pt x="10492" y="6685"/>
                      <a:pt x="10421" y="6635"/>
                    </a:cubicBezTo>
                    <a:cubicBezTo>
                      <a:pt x="10352" y="6585"/>
                      <a:pt x="10292" y="6535"/>
                      <a:pt x="10222" y="6485"/>
                    </a:cubicBezTo>
                    <a:cubicBezTo>
                      <a:pt x="10102" y="6395"/>
                      <a:pt x="9972" y="6295"/>
                      <a:pt x="9842" y="6205"/>
                    </a:cubicBezTo>
                    <a:cubicBezTo>
                      <a:pt x="9772" y="6165"/>
                      <a:pt x="9712" y="6115"/>
                      <a:pt x="9642" y="6076"/>
                    </a:cubicBezTo>
                    <a:cubicBezTo>
                      <a:pt x="9572" y="6025"/>
                      <a:pt x="9493" y="5985"/>
                      <a:pt x="9422" y="5936"/>
                    </a:cubicBezTo>
                    <a:lnTo>
                      <a:pt x="8973" y="5696"/>
                    </a:lnTo>
                    <a:cubicBezTo>
                      <a:pt x="8833" y="5616"/>
                      <a:pt x="8683" y="5546"/>
                      <a:pt x="8533" y="5466"/>
                    </a:cubicBezTo>
                    <a:cubicBezTo>
                      <a:pt x="8383" y="5396"/>
                      <a:pt x="8243" y="5316"/>
                      <a:pt x="8094" y="5246"/>
                    </a:cubicBezTo>
                    <a:cubicBezTo>
                      <a:pt x="7943" y="5176"/>
                      <a:pt x="7794" y="5106"/>
                      <a:pt x="7634" y="5026"/>
                    </a:cubicBezTo>
                    <a:cubicBezTo>
                      <a:pt x="7624" y="5026"/>
                      <a:pt x="7604" y="5016"/>
                      <a:pt x="7584" y="5006"/>
                    </a:cubicBezTo>
                    <a:cubicBezTo>
                      <a:pt x="7564" y="4996"/>
                      <a:pt x="7554" y="4986"/>
                      <a:pt x="7534" y="4986"/>
                    </a:cubicBezTo>
                    <a:lnTo>
                      <a:pt x="7474" y="4956"/>
                    </a:lnTo>
                    <a:cubicBezTo>
                      <a:pt x="7334" y="4886"/>
                      <a:pt x="7184" y="4817"/>
                      <a:pt x="7044" y="4746"/>
                    </a:cubicBezTo>
                    <a:cubicBezTo>
                      <a:pt x="6875" y="4666"/>
                      <a:pt x="6715" y="4597"/>
                      <a:pt x="6545" y="4517"/>
                    </a:cubicBezTo>
                    <a:lnTo>
                      <a:pt x="6335" y="4426"/>
                    </a:lnTo>
                    <a:cubicBezTo>
                      <a:pt x="6285" y="4397"/>
                      <a:pt x="6225" y="4377"/>
                      <a:pt x="6175" y="4347"/>
                    </a:cubicBezTo>
                    <a:cubicBezTo>
                      <a:pt x="6025" y="4277"/>
                      <a:pt x="5865" y="4197"/>
                      <a:pt x="5716" y="4127"/>
                    </a:cubicBezTo>
                    <a:cubicBezTo>
                      <a:pt x="5645" y="4087"/>
                      <a:pt x="5565" y="4037"/>
                      <a:pt x="5496" y="3997"/>
                    </a:cubicBezTo>
                    <a:cubicBezTo>
                      <a:pt x="5476" y="3987"/>
                      <a:pt x="5445" y="3977"/>
                      <a:pt x="5425" y="3957"/>
                    </a:cubicBezTo>
                    <a:cubicBezTo>
                      <a:pt x="5585" y="3887"/>
                      <a:pt x="5756" y="3807"/>
                      <a:pt x="5905" y="3717"/>
                    </a:cubicBezTo>
                    <a:cubicBezTo>
                      <a:pt x="5995" y="3678"/>
                      <a:pt x="6075" y="3627"/>
                      <a:pt x="6155" y="3587"/>
                    </a:cubicBezTo>
                    <a:cubicBezTo>
                      <a:pt x="6235" y="3547"/>
                      <a:pt x="6315" y="3498"/>
                      <a:pt x="6395" y="3458"/>
                    </a:cubicBezTo>
                    <a:cubicBezTo>
                      <a:pt x="6565" y="3358"/>
                      <a:pt x="6735" y="3287"/>
                      <a:pt x="6904" y="3198"/>
                    </a:cubicBezTo>
                    <a:lnTo>
                      <a:pt x="6964" y="3168"/>
                    </a:lnTo>
                    <a:close/>
                    <a:moveTo>
                      <a:pt x="17506" y="3478"/>
                    </a:moveTo>
                    <a:cubicBezTo>
                      <a:pt x="17515" y="3478"/>
                      <a:pt x="17526" y="3487"/>
                      <a:pt x="17546" y="3487"/>
                    </a:cubicBezTo>
                    <a:lnTo>
                      <a:pt x="17546" y="3507"/>
                    </a:lnTo>
                    <a:lnTo>
                      <a:pt x="17546" y="3678"/>
                    </a:lnTo>
                    <a:cubicBezTo>
                      <a:pt x="17546" y="3687"/>
                      <a:pt x="17535" y="3687"/>
                      <a:pt x="17535" y="3687"/>
                    </a:cubicBezTo>
                    <a:cubicBezTo>
                      <a:pt x="17515" y="3697"/>
                      <a:pt x="17506" y="3707"/>
                      <a:pt x="17486" y="3707"/>
                    </a:cubicBezTo>
                    <a:cubicBezTo>
                      <a:pt x="17456" y="3727"/>
                      <a:pt x="17416" y="3747"/>
                      <a:pt x="17386" y="3777"/>
                    </a:cubicBezTo>
                    <a:cubicBezTo>
                      <a:pt x="17366" y="3797"/>
                      <a:pt x="17336" y="3817"/>
                      <a:pt x="17306" y="3837"/>
                    </a:cubicBezTo>
                    <a:cubicBezTo>
                      <a:pt x="17286" y="3857"/>
                      <a:pt x="17256" y="3877"/>
                      <a:pt x="17236" y="3887"/>
                    </a:cubicBezTo>
                    <a:cubicBezTo>
                      <a:pt x="17186" y="3917"/>
                      <a:pt x="17146" y="3947"/>
                      <a:pt x="17096" y="3977"/>
                    </a:cubicBezTo>
                    <a:cubicBezTo>
                      <a:pt x="17056" y="4007"/>
                      <a:pt x="17016" y="4027"/>
                      <a:pt x="16966" y="4057"/>
                    </a:cubicBezTo>
                    <a:cubicBezTo>
                      <a:pt x="16876" y="4107"/>
                      <a:pt x="16776" y="4157"/>
                      <a:pt x="16687" y="4217"/>
                    </a:cubicBezTo>
                    <a:lnTo>
                      <a:pt x="16416" y="4367"/>
                    </a:lnTo>
                    <a:cubicBezTo>
                      <a:pt x="16327" y="4426"/>
                      <a:pt x="16227" y="4477"/>
                      <a:pt x="16137" y="4537"/>
                    </a:cubicBezTo>
                    <a:cubicBezTo>
                      <a:pt x="16037" y="4586"/>
                      <a:pt x="15947" y="4637"/>
                      <a:pt x="15847" y="4686"/>
                    </a:cubicBezTo>
                    <a:cubicBezTo>
                      <a:pt x="15757" y="4726"/>
                      <a:pt x="15667" y="4777"/>
                      <a:pt x="15577" y="4817"/>
                    </a:cubicBezTo>
                    <a:cubicBezTo>
                      <a:pt x="15497" y="4866"/>
                      <a:pt x="15408" y="4897"/>
                      <a:pt x="15328" y="4936"/>
                    </a:cubicBezTo>
                    <a:lnTo>
                      <a:pt x="15088" y="5026"/>
                    </a:lnTo>
                    <a:cubicBezTo>
                      <a:pt x="15078" y="5036"/>
                      <a:pt x="15058" y="5046"/>
                      <a:pt x="15038" y="5046"/>
                    </a:cubicBezTo>
                    <a:lnTo>
                      <a:pt x="14828" y="5136"/>
                    </a:lnTo>
                    <a:cubicBezTo>
                      <a:pt x="14808" y="5146"/>
                      <a:pt x="14808" y="5166"/>
                      <a:pt x="14818" y="5186"/>
                    </a:cubicBezTo>
                    <a:cubicBezTo>
                      <a:pt x="14818" y="5196"/>
                      <a:pt x="14828" y="5206"/>
                      <a:pt x="14838" y="5206"/>
                    </a:cubicBezTo>
                    <a:cubicBezTo>
                      <a:pt x="14843" y="5211"/>
                      <a:pt x="14848" y="5214"/>
                      <a:pt x="14853" y="5214"/>
                    </a:cubicBezTo>
                    <a:cubicBezTo>
                      <a:pt x="14858" y="5214"/>
                      <a:pt x="14863" y="5211"/>
                      <a:pt x="14868" y="5206"/>
                    </a:cubicBezTo>
                    <a:cubicBezTo>
                      <a:pt x="14928" y="5186"/>
                      <a:pt x="14978" y="5156"/>
                      <a:pt x="15038" y="5136"/>
                    </a:cubicBezTo>
                    <a:lnTo>
                      <a:pt x="15188" y="5076"/>
                    </a:lnTo>
                    <a:cubicBezTo>
                      <a:pt x="15237" y="5056"/>
                      <a:pt x="15297" y="5036"/>
                      <a:pt x="15337" y="5016"/>
                    </a:cubicBezTo>
                    <a:cubicBezTo>
                      <a:pt x="15388" y="4986"/>
                      <a:pt x="15437" y="4966"/>
                      <a:pt x="15488" y="4946"/>
                    </a:cubicBezTo>
                    <a:cubicBezTo>
                      <a:pt x="15587" y="4897"/>
                      <a:pt x="15677" y="4857"/>
                      <a:pt x="15767" y="4806"/>
                    </a:cubicBezTo>
                    <a:cubicBezTo>
                      <a:pt x="15867" y="4757"/>
                      <a:pt x="15957" y="4706"/>
                      <a:pt x="16057" y="4666"/>
                    </a:cubicBezTo>
                    <a:cubicBezTo>
                      <a:pt x="16147" y="4617"/>
                      <a:pt x="16237" y="4566"/>
                      <a:pt x="16327" y="4506"/>
                    </a:cubicBezTo>
                    <a:cubicBezTo>
                      <a:pt x="16427" y="4457"/>
                      <a:pt x="16516" y="4407"/>
                      <a:pt x="16607" y="4357"/>
                    </a:cubicBezTo>
                    <a:cubicBezTo>
                      <a:pt x="16696" y="4307"/>
                      <a:pt x="16796" y="4257"/>
                      <a:pt x="16896" y="4207"/>
                    </a:cubicBezTo>
                    <a:cubicBezTo>
                      <a:pt x="16936" y="4187"/>
                      <a:pt x="16986" y="4157"/>
                      <a:pt x="17036" y="4137"/>
                    </a:cubicBezTo>
                    <a:cubicBezTo>
                      <a:pt x="17086" y="4107"/>
                      <a:pt x="17126" y="4087"/>
                      <a:pt x="17176" y="4057"/>
                    </a:cubicBezTo>
                    <a:lnTo>
                      <a:pt x="17326" y="3967"/>
                    </a:lnTo>
                    <a:cubicBezTo>
                      <a:pt x="17356" y="3947"/>
                      <a:pt x="17386" y="3927"/>
                      <a:pt x="17406" y="3907"/>
                    </a:cubicBezTo>
                    <a:cubicBezTo>
                      <a:pt x="17426" y="3897"/>
                      <a:pt x="17456" y="3877"/>
                      <a:pt x="17476" y="3857"/>
                    </a:cubicBezTo>
                    <a:cubicBezTo>
                      <a:pt x="17496" y="3847"/>
                      <a:pt x="17506" y="3837"/>
                      <a:pt x="17526" y="3827"/>
                    </a:cubicBezTo>
                    <a:cubicBezTo>
                      <a:pt x="17535" y="3817"/>
                      <a:pt x="17546" y="3817"/>
                      <a:pt x="17555" y="3807"/>
                    </a:cubicBezTo>
                    <a:lnTo>
                      <a:pt x="17555" y="3957"/>
                    </a:lnTo>
                    <a:lnTo>
                      <a:pt x="17555" y="4047"/>
                    </a:lnTo>
                    <a:lnTo>
                      <a:pt x="17555" y="4187"/>
                    </a:lnTo>
                    <a:lnTo>
                      <a:pt x="17555" y="4287"/>
                    </a:lnTo>
                    <a:cubicBezTo>
                      <a:pt x="17555" y="4297"/>
                      <a:pt x="17566" y="4317"/>
                      <a:pt x="17566" y="4337"/>
                    </a:cubicBezTo>
                    <a:cubicBezTo>
                      <a:pt x="17416" y="4437"/>
                      <a:pt x="17256" y="4506"/>
                      <a:pt x="17106" y="4597"/>
                    </a:cubicBezTo>
                    <a:cubicBezTo>
                      <a:pt x="16946" y="4686"/>
                      <a:pt x="16786" y="4786"/>
                      <a:pt x="16636" y="4886"/>
                    </a:cubicBezTo>
                    <a:cubicBezTo>
                      <a:pt x="16307" y="5076"/>
                      <a:pt x="15977" y="5266"/>
                      <a:pt x="15637" y="5436"/>
                    </a:cubicBezTo>
                    <a:cubicBezTo>
                      <a:pt x="15468" y="5526"/>
                      <a:pt x="15297" y="5616"/>
                      <a:pt x="15128" y="5696"/>
                    </a:cubicBezTo>
                    <a:cubicBezTo>
                      <a:pt x="14958" y="5785"/>
                      <a:pt x="14798" y="5876"/>
                      <a:pt x="14628" y="5965"/>
                    </a:cubicBezTo>
                    <a:cubicBezTo>
                      <a:pt x="14468" y="6056"/>
                      <a:pt x="14298" y="6145"/>
                      <a:pt x="14138" y="6235"/>
                    </a:cubicBezTo>
                    <a:cubicBezTo>
                      <a:pt x="13969" y="6335"/>
                      <a:pt x="13809" y="6435"/>
                      <a:pt x="13639" y="6525"/>
                    </a:cubicBezTo>
                    <a:cubicBezTo>
                      <a:pt x="13479" y="6615"/>
                      <a:pt x="13319" y="6705"/>
                      <a:pt x="13169" y="6795"/>
                    </a:cubicBezTo>
                    <a:lnTo>
                      <a:pt x="12690" y="7095"/>
                    </a:lnTo>
                    <a:cubicBezTo>
                      <a:pt x="12660" y="7115"/>
                      <a:pt x="12630" y="7135"/>
                      <a:pt x="12600" y="7144"/>
                    </a:cubicBezTo>
                    <a:lnTo>
                      <a:pt x="12610" y="7135"/>
                    </a:lnTo>
                    <a:cubicBezTo>
                      <a:pt x="12600" y="7115"/>
                      <a:pt x="12600" y="7095"/>
                      <a:pt x="12600" y="7075"/>
                    </a:cubicBezTo>
                    <a:cubicBezTo>
                      <a:pt x="12600" y="7035"/>
                      <a:pt x="12590" y="6995"/>
                      <a:pt x="12590" y="6955"/>
                    </a:cubicBezTo>
                    <a:cubicBezTo>
                      <a:pt x="12580" y="6855"/>
                      <a:pt x="12580" y="6765"/>
                      <a:pt x="12580" y="6675"/>
                    </a:cubicBezTo>
                    <a:cubicBezTo>
                      <a:pt x="12580" y="6665"/>
                      <a:pt x="12580" y="6665"/>
                      <a:pt x="12590" y="6665"/>
                    </a:cubicBezTo>
                    <a:cubicBezTo>
                      <a:pt x="12600" y="6655"/>
                      <a:pt x="12620" y="6655"/>
                      <a:pt x="12640" y="6645"/>
                    </a:cubicBezTo>
                    <a:cubicBezTo>
                      <a:pt x="12670" y="6625"/>
                      <a:pt x="12710" y="6615"/>
                      <a:pt x="12739" y="6595"/>
                    </a:cubicBezTo>
                    <a:cubicBezTo>
                      <a:pt x="12819" y="6555"/>
                      <a:pt x="12890" y="6515"/>
                      <a:pt x="12959" y="6475"/>
                    </a:cubicBezTo>
                    <a:lnTo>
                      <a:pt x="13169" y="6355"/>
                    </a:lnTo>
                    <a:cubicBezTo>
                      <a:pt x="13239" y="6315"/>
                      <a:pt x="13299" y="6275"/>
                      <a:pt x="13369" y="6245"/>
                    </a:cubicBezTo>
                    <a:cubicBezTo>
                      <a:pt x="13449" y="6205"/>
                      <a:pt x="13519" y="6165"/>
                      <a:pt x="13599" y="6125"/>
                    </a:cubicBezTo>
                    <a:cubicBezTo>
                      <a:pt x="13659" y="6085"/>
                      <a:pt x="13729" y="6045"/>
                      <a:pt x="13799" y="6016"/>
                    </a:cubicBezTo>
                    <a:cubicBezTo>
                      <a:pt x="13869" y="5976"/>
                      <a:pt x="13949" y="5936"/>
                      <a:pt x="14018" y="5885"/>
                    </a:cubicBezTo>
                    <a:cubicBezTo>
                      <a:pt x="14089" y="5856"/>
                      <a:pt x="14158" y="5805"/>
                      <a:pt x="14229" y="5765"/>
                    </a:cubicBezTo>
                    <a:cubicBezTo>
                      <a:pt x="14298" y="5725"/>
                      <a:pt x="14368" y="5685"/>
                      <a:pt x="14428" y="5645"/>
                    </a:cubicBezTo>
                    <a:cubicBezTo>
                      <a:pt x="14498" y="5596"/>
                      <a:pt x="14568" y="5546"/>
                      <a:pt x="14638" y="5506"/>
                    </a:cubicBezTo>
                    <a:cubicBezTo>
                      <a:pt x="14648" y="5496"/>
                      <a:pt x="14658" y="5486"/>
                      <a:pt x="14678" y="5486"/>
                    </a:cubicBezTo>
                    <a:cubicBezTo>
                      <a:pt x="14688" y="5466"/>
                      <a:pt x="14708" y="5456"/>
                      <a:pt x="14728" y="5446"/>
                    </a:cubicBezTo>
                    <a:cubicBezTo>
                      <a:pt x="14758" y="5426"/>
                      <a:pt x="14798" y="5416"/>
                      <a:pt x="14828" y="5396"/>
                    </a:cubicBezTo>
                    <a:lnTo>
                      <a:pt x="14888" y="5366"/>
                    </a:lnTo>
                    <a:lnTo>
                      <a:pt x="14948" y="5336"/>
                    </a:lnTo>
                    <a:cubicBezTo>
                      <a:pt x="14988" y="5316"/>
                      <a:pt x="15018" y="5306"/>
                      <a:pt x="15048" y="5296"/>
                    </a:cubicBezTo>
                    <a:cubicBezTo>
                      <a:pt x="15197" y="5226"/>
                      <a:pt x="15348" y="5156"/>
                      <a:pt x="15488" y="5096"/>
                    </a:cubicBezTo>
                    <a:cubicBezTo>
                      <a:pt x="15508" y="5086"/>
                      <a:pt x="15537" y="5076"/>
                      <a:pt x="15557" y="5066"/>
                    </a:cubicBezTo>
                    <a:cubicBezTo>
                      <a:pt x="15568" y="5056"/>
                      <a:pt x="15577" y="5036"/>
                      <a:pt x="15568" y="5016"/>
                    </a:cubicBezTo>
                    <a:cubicBezTo>
                      <a:pt x="15568" y="5006"/>
                      <a:pt x="15557" y="5006"/>
                      <a:pt x="15548" y="4996"/>
                    </a:cubicBezTo>
                    <a:lnTo>
                      <a:pt x="15537" y="4996"/>
                    </a:lnTo>
                    <a:cubicBezTo>
                      <a:pt x="15537" y="4996"/>
                      <a:pt x="15528" y="4996"/>
                      <a:pt x="15517" y="5006"/>
                    </a:cubicBezTo>
                    <a:lnTo>
                      <a:pt x="15368" y="5066"/>
                    </a:lnTo>
                    <a:cubicBezTo>
                      <a:pt x="15337" y="5086"/>
                      <a:pt x="15308" y="5096"/>
                      <a:pt x="15277" y="5106"/>
                    </a:cubicBezTo>
                    <a:lnTo>
                      <a:pt x="15068" y="5196"/>
                    </a:lnTo>
                    <a:cubicBezTo>
                      <a:pt x="15048" y="5206"/>
                      <a:pt x="15028" y="5216"/>
                      <a:pt x="15008" y="5216"/>
                    </a:cubicBezTo>
                    <a:cubicBezTo>
                      <a:pt x="14978" y="5236"/>
                      <a:pt x="14948" y="5246"/>
                      <a:pt x="14908" y="5256"/>
                    </a:cubicBezTo>
                    <a:lnTo>
                      <a:pt x="14848" y="5286"/>
                    </a:lnTo>
                    <a:lnTo>
                      <a:pt x="14788" y="5316"/>
                    </a:lnTo>
                    <a:cubicBezTo>
                      <a:pt x="14758" y="5326"/>
                      <a:pt x="14718" y="5346"/>
                      <a:pt x="14688" y="5366"/>
                    </a:cubicBezTo>
                    <a:lnTo>
                      <a:pt x="14628" y="5396"/>
                    </a:lnTo>
                    <a:cubicBezTo>
                      <a:pt x="14618" y="5406"/>
                      <a:pt x="14608" y="5416"/>
                      <a:pt x="14588" y="5426"/>
                    </a:cubicBezTo>
                    <a:cubicBezTo>
                      <a:pt x="14518" y="5466"/>
                      <a:pt x="14458" y="5516"/>
                      <a:pt x="14388" y="5556"/>
                    </a:cubicBezTo>
                    <a:cubicBezTo>
                      <a:pt x="14318" y="5596"/>
                      <a:pt x="14249" y="5636"/>
                      <a:pt x="14189" y="5676"/>
                    </a:cubicBezTo>
                    <a:cubicBezTo>
                      <a:pt x="14109" y="5716"/>
                      <a:pt x="14038" y="5765"/>
                      <a:pt x="13969" y="5805"/>
                    </a:cubicBezTo>
                    <a:cubicBezTo>
                      <a:pt x="13898" y="5845"/>
                      <a:pt x="13819" y="5885"/>
                      <a:pt x="13749" y="5925"/>
                    </a:cubicBezTo>
                    <a:cubicBezTo>
                      <a:pt x="13679" y="5965"/>
                      <a:pt x="13619" y="5996"/>
                      <a:pt x="13549" y="6036"/>
                    </a:cubicBezTo>
                    <a:cubicBezTo>
                      <a:pt x="13479" y="6076"/>
                      <a:pt x="13399" y="6125"/>
                      <a:pt x="13329" y="6165"/>
                    </a:cubicBezTo>
                    <a:cubicBezTo>
                      <a:pt x="13259" y="6205"/>
                      <a:pt x="13199" y="6235"/>
                      <a:pt x="13130" y="6285"/>
                    </a:cubicBezTo>
                    <a:cubicBezTo>
                      <a:pt x="13059" y="6325"/>
                      <a:pt x="12999" y="6375"/>
                      <a:pt x="12930" y="6415"/>
                    </a:cubicBezTo>
                    <a:cubicBezTo>
                      <a:pt x="12859" y="6455"/>
                      <a:pt x="12790" y="6505"/>
                      <a:pt x="12719" y="6545"/>
                    </a:cubicBezTo>
                    <a:cubicBezTo>
                      <a:pt x="12679" y="6565"/>
                      <a:pt x="12650" y="6585"/>
                      <a:pt x="12620" y="6595"/>
                    </a:cubicBezTo>
                    <a:cubicBezTo>
                      <a:pt x="12600" y="6605"/>
                      <a:pt x="12590" y="6615"/>
                      <a:pt x="12580" y="6625"/>
                    </a:cubicBezTo>
                    <a:cubicBezTo>
                      <a:pt x="12580" y="6595"/>
                      <a:pt x="12580" y="6565"/>
                      <a:pt x="12570" y="6545"/>
                    </a:cubicBezTo>
                    <a:cubicBezTo>
                      <a:pt x="12570" y="6495"/>
                      <a:pt x="12560" y="6455"/>
                      <a:pt x="12560" y="6405"/>
                    </a:cubicBezTo>
                    <a:cubicBezTo>
                      <a:pt x="12610" y="6375"/>
                      <a:pt x="12660" y="6335"/>
                      <a:pt x="12710" y="6305"/>
                    </a:cubicBezTo>
                    <a:lnTo>
                      <a:pt x="12950" y="6155"/>
                    </a:lnTo>
                    <a:cubicBezTo>
                      <a:pt x="13019" y="6105"/>
                      <a:pt x="13090" y="6056"/>
                      <a:pt x="13169" y="6005"/>
                    </a:cubicBezTo>
                    <a:cubicBezTo>
                      <a:pt x="13319" y="5905"/>
                      <a:pt x="13469" y="5805"/>
                      <a:pt x="13629" y="5705"/>
                    </a:cubicBezTo>
                    <a:cubicBezTo>
                      <a:pt x="13929" y="5496"/>
                      <a:pt x="14249" y="5316"/>
                      <a:pt x="14558" y="5126"/>
                    </a:cubicBezTo>
                    <a:cubicBezTo>
                      <a:pt x="14708" y="5026"/>
                      <a:pt x="14858" y="4926"/>
                      <a:pt x="15018" y="4846"/>
                    </a:cubicBezTo>
                    <a:cubicBezTo>
                      <a:pt x="15168" y="4766"/>
                      <a:pt x="15328" y="4686"/>
                      <a:pt x="15488" y="4606"/>
                    </a:cubicBezTo>
                    <a:cubicBezTo>
                      <a:pt x="15647" y="4526"/>
                      <a:pt x="15797" y="4437"/>
                      <a:pt x="15957" y="4357"/>
                    </a:cubicBezTo>
                    <a:cubicBezTo>
                      <a:pt x="16117" y="4277"/>
                      <a:pt x="16277" y="4197"/>
                      <a:pt x="16436" y="4107"/>
                    </a:cubicBezTo>
                    <a:cubicBezTo>
                      <a:pt x="16516" y="4057"/>
                      <a:pt x="16596" y="4007"/>
                      <a:pt x="16687" y="3957"/>
                    </a:cubicBezTo>
                    <a:cubicBezTo>
                      <a:pt x="16767" y="3907"/>
                      <a:pt x="16856" y="3857"/>
                      <a:pt x="16946" y="3807"/>
                    </a:cubicBezTo>
                    <a:cubicBezTo>
                      <a:pt x="17036" y="3767"/>
                      <a:pt x="17126" y="3707"/>
                      <a:pt x="17216" y="3658"/>
                    </a:cubicBezTo>
                    <a:cubicBezTo>
                      <a:pt x="17256" y="3638"/>
                      <a:pt x="17296" y="3607"/>
                      <a:pt x="17346" y="3587"/>
                    </a:cubicBezTo>
                    <a:cubicBezTo>
                      <a:pt x="17376" y="3567"/>
                      <a:pt x="17416" y="3547"/>
                      <a:pt x="17446" y="3527"/>
                    </a:cubicBezTo>
                    <a:cubicBezTo>
                      <a:pt x="17456" y="3518"/>
                      <a:pt x="17476" y="3507"/>
                      <a:pt x="17486" y="3507"/>
                    </a:cubicBezTo>
                    <a:cubicBezTo>
                      <a:pt x="17496" y="3498"/>
                      <a:pt x="17496" y="3487"/>
                      <a:pt x="17506" y="3478"/>
                    </a:cubicBezTo>
                    <a:close/>
                    <a:moveTo>
                      <a:pt x="6095" y="4446"/>
                    </a:moveTo>
                    <a:cubicBezTo>
                      <a:pt x="6225" y="4517"/>
                      <a:pt x="6345" y="4566"/>
                      <a:pt x="6475" y="4626"/>
                    </a:cubicBezTo>
                    <a:cubicBezTo>
                      <a:pt x="6595" y="4686"/>
                      <a:pt x="6724" y="4737"/>
                      <a:pt x="6844" y="4797"/>
                    </a:cubicBezTo>
                    <a:cubicBezTo>
                      <a:pt x="6915" y="4826"/>
                      <a:pt x="6984" y="4857"/>
                      <a:pt x="7055" y="4897"/>
                    </a:cubicBezTo>
                    <a:cubicBezTo>
                      <a:pt x="7124" y="4936"/>
                      <a:pt x="7204" y="4976"/>
                      <a:pt x="7284" y="5006"/>
                    </a:cubicBezTo>
                    <a:cubicBezTo>
                      <a:pt x="7434" y="5086"/>
                      <a:pt x="7594" y="5166"/>
                      <a:pt x="7754" y="5236"/>
                    </a:cubicBezTo>
                    <a:cubicBezTo>
                      <a:pt x="8054" y="5376"/>
                      <a:pt x="8333" y="5536"/>
                      <a:pt x="8623" y="5685"/>
                    </a:cubicBezTo>
                    <a:cubicBezTo>
                      <a:pt x="8773" y="5756"/>
                      <a:pt x="8923" y="5836"/>
                      <a:pt x="9073" y="5925"/>
                    </a:cubicBezTo>
                    <a:cubicBezTo>
                      <a:pt x="9213" y="6005"/>
                      <a:pt x="9362" y="6085"/>
                      <a:pt x="9502" y="6175"/>
                    </a:cubicBezTo>
                    <a:cubicBezTo>
                      <a:pt x="9642" y="6265"/>
                      <a:pt x="9772" y="6365"/>
                      <a:pt x="9912" y="6465"/>
                    </a:cubicBezTo>
                    <a:cubicBezTo>
                      <a:pt x="9972" y="6505"/>
                      <a:pt x="10032" y="6555"/>
                      <a:pt x="10092" y="6605"/>
                    </a:cubicBezTo>
                    <a:cubicBezTo>
                      <a:pt x="10132" y="6635"/>
                      <a:pt x="10182" y="6675"/>
                      <a:pt x="10222" y="6705"/>
                    </a:cubicBezTo>
                    <a:cubicBezTo>
                      <a:pt x="10192" y="6725"/>
                      <a:pt x="10172" y="6755"/>
                      <a:pt x="10142" y="6775"/>
                    </a:cubicBezTo>
                    <a:lnTo>
                      <a:pt x="9962" y="6924"/>
                    </a:lnTo>
                    <a:cubicBezTo>
                      <a:pt x="9872" y="6984"/>
                      <a:pt x="9792" y="7035"/>
                      <a:pt x="9702" y="7084"/>
                    </a:cubicBezTo>
                    <a:cubicBezTo>
                      <a:pt x="9652" y="7115"/>
                      <a:pt x="9602" y="7135"/>
                      <a:pt x="9552" y="7164"/>
                    </a:cubicBezTo>
                    <a:cubicBezTo>
                      <a:pt x="9513" y="7184"/>
                      <a:pt x="9462" y="7204"/>
                      <a:pt x="9422" y="7224"/>
                    </a:cubicBezTo>
                    <a:cubicBezTo>
                      <a:pt x="9313" y="7264"/>
                      <a:pt x="9202" y="7295"/>
                      <a:pt x="9102" y="7324"/>
                    </a:cubicBezTo>
                    <a:cubicBezTo>
                      <a:pt x="9043" y="7334"/>
                      <a:pt x="8993" y="7354"/>
                      <a:pt x="8943" y="7364"/>
                    </a:cubicBezTo>
                    <a:cubicBezTo>
                      <a:pt x="8883" y="7374"/>
                      <a:pt x="8833" y="7394"/>
                      <a:pt x="8773" y="7404"/>
                    </a:cubicBezTo>
                    <a:cubicBezTo>
                      <a:pt x="8733" y="7404"/>
                      <a:pt x="8693" y="7414"/>
                      <a:pt x="8653" y="7414"/>
                    </a:cubicBezTo>
                    <a:cubicBezTo>
                      <a:pt x="8593" y="7424"/>
                      <a:pt x="8543" y="7424"/>
                      <a:pt x="8483" y="7424"/>
                    </a:cubicBezTo>
                    <a:cubicBezTo>
                      <a:pt x="8458" y="7429"/>
                      <a:pt x="8431" y="7432"/>
                      <a:pt x="8403" y="7432"/>
                    </a:cubicBezTo>
                    <a:cubicBezTo>
                      <a:pt x="8376" y="7432"/>
                      <a:pt x="8348" y="7429"/>
                      <a:pt x="8323" y="7424"/>
                    </a:cubicBezTo>
                    <a:cubicBezTo>
                      <a:pt x="8214" y="7424"/>
                      <a:pt x="8094" y="7414"/>
                      <a:pt x="7983" y="7404"/>
                    </a:cubicBezTo>
                    <a:cubicBezTo>
                      <a:pt x="7894" y="7394"/>
                      <a:pt x="7794" y="7384"/>
                      <a:pt x="7694" y="7364"/>
                    </a:cubicBezTo>
                    <a:cubicBezTo>
                      <a:pt x="7584" y="7344"/>
                      <a:pt x="7474" y="7324"/>
                      <a:pt x="7364" y="7295"/>
                    </a:cubicBezTo>
                    <a:cubicBezTo>
                      <a:pt x="7314" y="7275"/>
                      <a:pt x="7254" y="7264"/>
                      <a:pt x="7204" y="7244"/>
                    </a:cubicBezTo>
                    <a:cubicBezTo>
                      <a:pt x="7144" y="7224"/>
                      <a:pt x="7084" y="7195"/>
                      <a:pt x="7035" y="7175"/>
                    </a:cubicBezTo>
                    <a:lnTo>
                      <a:pt x="6975" y="7144"/>
                    </a:lnTo>
                    <a:cubicBezTo>
                      <a:pt x="6955" y="7144"/>
                      <a:pt x="6935" y="7135"/>
                      <a:pt x="6915" y="7124"/>
                    </a:cubicBezTo>
                    <a:cubicBezTo>
                      <a:pt x="6815" y="7075"/>
                      <a:pt x="6715" y="7015"/>
                      <a:pt x="6615" y="6955"/>
                    </a:cubicBezTo>
                    <a:cubicBezTo>
                      <a:pt x="6565" y="6924"/>
                      <a:pt x="6515" y="6895"/>
                      <a:pt x="6465" y="6855"/>
                    </a:cubicBezTo>
                    <a:cubicBezTo>
                      <a:pt x="6415" y="6825"/>
                      <a:pt x="6375" y="6795"/>
                      <a:pt x="6325" y="6765"/>
                    </a:cubicBezTo>
                    <a:cubicBezTo>
                      <a:pt x="6305" y="6745"/>
                      <a:pt x="6285" y="6725"/>
                      <a:pt x="6255" y="6705"/>
                    </a:cubicBezTo>
                    <a:cubicBezTo>
                      <a:pt x="6205" y="6655"/>
                      <a:pt x="6145" y="6615"/>
                      <a:pt x="6095" y="6555"/>
                    </a:cubicBezTo>
                    <a:cubicBezTo>
                      <a:pt x="6075" y="6525"/>
                      <a:pt x="6045" y="6495"/>
                      <a:pt x="6015" y="6465"/>
                    </a:cubicBezTo>
                    <a:cubicBezTo>
                      <a:pt x="5995" y="6435"/>
                      <a:pt x="5975" y="6405"/>
                      <a:pt x="5945" y="6375"/>
                    </a:cubicBezTo>
                    <a:cubicBezTo>
                      <a:pt x="5905" y="6305"/>
                      <a:pt x="5856" y="6235"/>
                      <a:pt x="5805" y="6165"/>
                    </a:cubicBezTo>
                    <a:cubicBezTo>
                      <a:pt x="5776" y="6115"/>
                      <a:pt x="5736" y="6065"/>
                      <a:pt x="5705" y="6016"/>
                    </a:cubicBezTo>
                    <a:cubicBezTo>
                      <a:pt x="5696" y="5996"/>
                      <a:pt x="5676" y="5965"/>
                      <a:pt x="5665" y="5945"/>
                    </a:cubicBezTo>
                    <a:cubicBezTo>
                      <a:pt x="5656" y="5936"/>
                      <a:pt x="5656" y="5916"/>
                      <a:pt x="5645" y="5905"/>
                    </a:cubicBezTo>
                    <a:cubicBezTo>
                      <a:pt x="5645" y="5896"/>
                      <a:pt x="5636" y="5876"/>
                      <a:pt x="5636" y="5865"/>
                    </a:cubicBezTo>
                    <a:cubicBezTo>
                      <a:pt x="5616" y="5825"/>
                      <a:pt x="5605" y="5776"/>
                      <a:pt x="5596" y="5736"/>
                    </a:cubicBezTo>
                    <a:lnTo>
                      <a:pt x="5565" y="5586"/>
                    </a:lnTo>
                    <a:cubicBezTo>
                      <a:pt x="5545" y="5496"/>
                      <a:pt x="5525" y="5406"/>
                      <a:pt x="5525" y="5306"/>
                    </a:cubicBezTo>
                    <a:cubicBezTo>
                      <a:pt x="5516" y="5296"/>
                      <a:pt x="5516" y="5276"/>
                      <a:pt x="5516" y="5266"/>
                    </a:cubicBezTo>
                    <a:lnTo>
                      <a:pt x="5516" y="5216"/>
                    </a:lnTo>
                    <a:cubicBezTo>
                      <a:pt x="5525" y="5196"/>
                      <a:pt x="5525" y="5176"/>
                      <a:pt x="5525" y="5166"/>
                    </a:cubicBezTo>
                    <a:cubicBezTo>
                      <a:pt x="5525" y="5146"/>
                      <a:pt x="5525" y="5136"/>
                      <a:pt x="5536" y="5116"/>
                    </a:cubicBezTo>
                    <a:cubicBezTo>
                      <a:pt x="5536" y="5106"/>
                      <a:pt x="5536" y="5086"/>
                      <a:pt x="5545" y="5076"/>
                    </a:cubicBezTo>
                    <a:cubicBezTo>
                      <a:pt x="5545" y="5056"/>
                      <a:pt x="5556" y="5036"/>
                      <a:pt x="5556" y="5006"/>
                    </a:cubicBezTo>
                    <a:cubicBezTo>
                      <a:pt x="5565" y="4976"/>
                      <a:pt x="5585" y="4936"/>
                      <a:pt x="5596" y="4906"/>
                    </a:cubicBezTo>
                    <a:cubicBezTo>
                      <a:pt x="5605" y="4897"/>
                      <a:pt x="5616" y="4877"/>
                      <a:pt x="5616" y="4866"/>
                    </a:cubicBezTo>
                    <a:lnTo>
                      <a:pt x="5645" y="4837"/>
                    </a:lnTo>
                    <a:cubicBezTo>
                      <a:pt x="5656" y="4806"/>
                      <a:pt x="5676" y="4786"/>
                      <a:pt x="5685" y="4766"/>
                    </a:cubicBezTo>
                    <a:cubicBezTo>
                      <a:pt x="5716" y="4726"/>
                      <a:pt x="5756" y="4697"/>
                      <a:pt x="5785" y="4657"/>
                    </a:cubicBezTo>
                    <a:lnTo>
                      <a:pt x="5905" y="4566"/>
                    </a:lnTo>
                    <a:cubicBezTo>
                      <a:pt x="5965" y="4526"/>
                      <a:pt x="6035" y="4486"/>
                      <a:pt x="6095" y="4446"/>
                    </a:cubicBezTo>
                    <a:close/>
                    <a:moveTo>
                      <a:pt x="12390" y="6515"/>
                    </a:moveTo>
                    <a:lnTo>
                      <a:pt x="12390" y="6555"/>
                    </a:lnTo>
                    <a:cubicBezTo>
                      <a:pt x="12400" y="6645"/>
                      <a:pt x="12400" y="6735"/>
                      <a:pt x="12410" y="6825"/>
                    </a:cubicBezTo>
                    <a:cubicBezTo>
                      <a:pt x="12410" y="6915"/>
                      <a:pt x="12420" y="7015"/>
                      <a:pt x="12430" y="7104"/>
                    </a:cubicBezTo>
                    <a:lnTo>
                      <a:pt x="12430" y="7135"/>
                    </a:lnTo>
                    <a:cubicBezTo>
                      <a:pt x="12430" y="7144"/>
                      <a:pt x="12440" y="7155"/>
                      <a:pt x="12440" y="7164"/>
                    </a:cubicBezTo>
                    <a:cubicBezTo>
                      <a:pt x="12440" y="7184"/>
                      <a:pt x="12440" y="7195"/>
                      <a:pt x="12450" y="7204"/>
                    </a:cubicBezTo>
                    <a:cubicBezTo>
                      <a:pt x="12450" y="7215"/>
                      <a:pt x="12450" y="7224"/>
                      <a:pt x="12460" y="7235"/>
                    </a:cubicBezTo>
                    <a:cubicBezTo>
                      <a:pt x="12210" y="7384"/>
                      <a:pt x="11970" y="7534"/>
                      <a:pt x="11720" y="7674"/>
                    </a:cubicBezTo>
                    <a:cubicBezTo>
                      <a:pt x="11560" y="7774"/>
                      <a:pt x="11391" y="7874"/>
                      <a:pt x="11231" y="7974"/>
                    </a:cubicBezTo>
                    <a:cubicBezTo>
                      <a:pt x="11201" y="7994"/>
                      <a:pt x="11171" y="8004"/>
                      <a:pt x="11141" y="8024"/>
                    </a:cubicBezTo>
                    <a:cubicBezTo>
                      <a:pt x="11151" y="7994"/>
                      <a:pt x="11151" y="7974"/>
                      <a:pt x="11151" y="7944"/>
                    </a:cubicBezTo>
                    <a:lnTo>
                      <a:pt x="11151" y="7824"/>
                    </a:lnTo>
                    <a:lnTo>
                      <a:pt x="11151" y="7704"/>
                    </a:lnTo>
                    <a:cubicBezTo>
                      <a:pt x="11151" y="7654"/>
                      <a:pt x="11141" y="7604"/>
                      <a:pt x="11141" y="7554"/>
                    </a:cubicBezTo>
                    <a:cubicBezTo>
                      <a:pt x="11131" y="7504"/>
                      <a:pt x="11131" y="7464"/>
                      <a:pt x="11121" y="7424"/>
                    </a:cubicBezTo>
                    <a:cubicBezTo>
                      <a:pt x="11111" y="7394"/>
                      <a:pt x="11111" y="7374"/>
                      <a:pt x="11101" y="7344"/>
                    </a:cubicBezTo>
                    <a:cubicBezTo>
                      <a:pt x="11191" y="7295"/>
                      <a:pt x="11271" y="7244"/>
                      <a:pt x="11351" y="7195"/>
                    </a:cubicBezTo>
                    <a:lnTo>
                      <a:pt x="11800" y="6895"/>
                    </a:lnTo>
                    <a:cubicBezTo>
                      <a:pt x="11950" y="6805"/>
                      <a:pt x="12100" y="6705"/>
                      <a:pt x="12250" y="6605"/>
                    </a:cubicBezTo>
                    <a:cubicBezTo>
                      <a:pt x="12290" y="6575"/>
                      <a:pt x="12340" y="6545"/>
                      <a:pt x="12390" y="6515"/>
                    </a:cubicBezTo>
                    <a:close/>
                    <a:moveTo>
                      <a:pt x="5625" y="4207"/>
                    </a:moveTo>
                    <a:cubicBezTo>
                      <a:pt x="5745" y="4277"/>
                      <a:pt x="5876" y="4337"/>
                      <a:pt x="6005" y="4407"/>
                    </a:cubicBezTo>
                    <a:cubicBezTo>
                      <a:pt x="5985" y="4426"/>
                      <a:pt x="5955" y="4437"/>
                      <a:pt x="5925" y="4457"/>
                    </a:cubicBezTo>
                    <a:cubicBezTo>
                      <a:pt x="5896" y="4466"/>
                      <a:pt x="5876" y="4486"/>
                      <a:pt x="5856" y="4497"/>
                    </a:cubicBezTo>
                    <a:cubicBezTo>
                      <a:pt x="5825" y="4517"/>
                      <a:pt x="5796" y="4537"/>
                      <a:pt x="5776" y="4557"/>
                    </a:cubicBezTo>
                    <a:cubicBezTo>
                      <a:pt x="5756" y="4577"/>
                      <a:pt x="5725" y="4597"/>
                      <a:pt x="5705" y="4617"/>
                    </a:cubicBezTo>
                    <a:lnTo>
                      <a:pt x="5645" y="4677"/>
                    </a:lnTo>
                    <a:cubicBezTo>
                      <a:pt x="5625" y="4697"/>
                      <a:pt x="5605" y="4726"/>
                      <a:pt x="5585" y="4746"/>
                    </a:cubicBezTo>
                    <a:cubicBezTo>
                      <a:pt x="5576" y="4766"/>
                      <a:pt x="5556" y="4786"/>
                      <a:pt x="5545" y="4817"/>
                    </a:cubicBezTo>
                    <a:cubicBezTo>
                      <a:pt x="5525" y="4846"/>
                      <a:pt x="5516" y="4877"/>
                      <a:pt x="5496" y="4897"/>
                    </a:cubicBezTo>
                    <a:cubicBezTo>
                      <a:pt x="5485" y="4926"/>
                      <a:pt x="5476" y="4946"/>
                      <a:pt x="5465" y="4976"/>
                    </a:cubicBezTo>
                    <a:cubicBezTo>
                      <a:pt x="5465" y="5006"/>
                      <a:pt x="5456" y="5026"/>
                      <a:pt x="5445" y="5056"/>
                    </a:cubicBezTo>
                    <a:cubicBezTo>
                      <a:pt x="5445" y="5076"/>
                      <a:pt x="5445" y="5096"/>
                      <a:pt x="5436" y="5116"/>
                    </a:cubicBezTo>
                    <a:lnTo>
                      <a:pt x="5436" y="5156"/>
                    </a:lnTo>
                    <a:cubicBezTo>
                      <a:pt x="5425" y="5186"/>
                      <a:pt x="5425" y="5216"/>
                      <a:pt x="5425" y="5246"/>
                    </a:cubicBezTo>
                    <a:cubicBezTo>
                      <a:pt x="5425" y="5276"/>
                      <a:pt x="5425" y="5306"/>
                      <a:pt x="5436" y="5336"/>
                    </a:cubicBezTo>
                    <a:cubicBezTo>
                      <a:pt x="5436" y="5396"/>
                      <a:pt x="5456" y="5456"/>
                      <a:pt x="5465" y="5516"/>
                    </a:cubicBezTo>
                    <a:cubicBezTo>
                      <a:pt x="5476" y="5576"/>
                      <a:pt x="5485" y="5625"/>
                      <a:pt x="5496" y="5685"/>
                    </a:cubicBezTo>
                    <a:cubicBezTo>
                      <a:pt x="5505" y="5736"/>
                      <a:pt x="5516" y="5796"/>
                      <a:pt x="5536" y="5845"/>
                    </a:cubicBezTo>
                    <a:cubicBezTo>
                      <a:pt x="5556" y="5905"/>
                      <a:pt x="5576" y="5965"/>
                      <a:pt x="5605" y="6016"/>
                    </a:cubicBezTo>
                    <a:lnTo>
                      <a:pt x="5696" y="6165"/>
                    </a:lnTo>
                    <a:cubicBezTo>
                      <a:pt x="5705" y="6175"/>
                      <a:pt x="5725" y="6195"/>
                      <a:pt x="5736" y="6215"/>
                    </a:cubicBezTo>
                    <a:cubicBezTo>
                      <a:pt x="5745" y="6235"/>
                      <a:pt x="5756" y="6245"/>
                      <a:pt x="5765" y="6265"/>
                    </a:cubicBezTo>
                    <a:cubicBezTo>
                      <a:pt x="5776" y="6275"/>
                      <a:pt x="5785" y="6295"/>
                      <a:pt x="5796" y="6305"/>
                    </a:cubicBezTo>
                    <a:lnTo>
                      <a:pt x="5805" y="6315"/>
                    </a:lnTo>
                    <a:cubicBezTo>
                      <a:pt x="5876" y="6415"/>
                      <a:pt x="5935" y="6505"/>
                      <a:pt x="6005" y="6585"/>
                    </a:cubicBezTo>
                    <a:cubicBezTo>
                      <a:pt x="6025" y="6615"/>
                      <a:pt x="6045" y="6635"/>
                      <a:pt x="6065" y="6655"/>
                    </a:cubicBezTo>
                    <a:cubicBezTo>
                      <a:pt x="6085" y="6675"/>
                      <a:pt x="6115" y="6695"/>
                      <a:pt x="6135" y="6715"/>
                    </a:cubicBezTo>
                    <a:cubicBezTo>
                      <a:pt x="6175" y="6755"/>
                      <a:pt x="6215" y="6795"/>
                      <a:pt x="6265" y="6825"/>
                    </a:cubicBezTo>
                    <a:cubicBezTo>
                      <a:pt x="6355" y="6904"/>
                      <a:pt x="6455" y="6975"/>
                      <a:pt x="6555" y="7035"/>
                    </a:cubicBezTo>
                    <a:cubicBezTo>
                      <a:pt x="6655" y="7095"/>
                      <a:pt x="6755" y="7155"/>
                      <a:pt x="6855" y="7204"/>
                    </a:cubicBezTo>
                    <a:cubicBezTo>
                      <a:pt x="6904" y="7235"/>
                      <a:pt x="6955" y="7255"/>
                      <a:pt x="7015" y="7275"/>
                    </a:cubicBezTo>
                    <a:cubicBezTo>
                      <a:pt x="7064" y="7304"/>
                      <a:pt x="7114" y="7324"/>
                      <a:pt x="7174" y="7344"/>
                    </a:cubicBezTo>
                    <a:cubicBezTo>
                      <a:pt x="7284" y="7384"/>
                      <a:pt x="7394" y="7414"/>
                      <a:pt x="7504" y="7444"/>
                    </a:cubicBezTo>
                    <a:cubicBezTo>
                      <a:pt x="7624" y="7474"/>
                      <a:pt x="7734" y="7494"/>
                      <a:pt x="7854" y="7504"/>
                    </a:cubicBezTo>
                    <a:lnTo>
                      <a:pt x="8034" y="7534"/>
                    </a:lnTo>
                    <a:cubicBezTo>
                      <a:pt x="8083" y="7544"/>
                      <a:pt x="8143" y="7544"/>
                      <a:pt x="8203" y="7544"/>
                    </a:cubicBezTo>
                    <a:cubicBezTo>
                      <a:pt x="8314" y="7554"/>
                      <a:pt x="8423" y="7554"/>
                      <a:pt x="8533" y="7554"/>
                    </a:cubicBezTo>
                    <a:cubicBezTo>
                      <a:pt x="8603" y="7544"/>
                      <a:pt x="8663" y="7544"/>
                      <a:pt x="8723" y="7534"/>
                    </a:cubicBezTo>
                    <a:cubicBezTo>
                      <a:pt x="8783" y="7534"/>
                      <a:pt x="8843" y="7524"/>
                      <a:pt x="8893" y="7504"/>
                    </a:cubicBezTo>
                    <a:cubicBezTo>
                      <a:pt x="8953" y="7494"/>
                      <a:pt x="9003" y="7484"/>
                      <a:pt x="9062" y="7464"/>
                    </a:cubicBezTo>
                    <a:cubicBezTo>
                      <a:pt x="9113" y="7454"/>
                      <a:pt x="9173" y="7444"/>
                      <a:pt x="9222" y="7424"/>
                    </a:cubicBezTo>
                    <a:cubicBezTo>
                      <a:pt x="9282" y="7404"/>
                      <a:pt x="9333" y="7394"/>
                      <a:pt x="9393" y="7374"/>
                    </a:cubicBezTo>
                    <a:cubicBezTo>
                      <a:pt x="9442" y="7354"/>
                      <a:pt x="9502" y="7334"/>
                      <a:pt x="9552" y="7315"/>
                    </a:cubicBezTo>
                    <a:cubicBezTo>
                      <a:pt x="9652" y="7264"/>
                      <a:pt x="9752" y="7204"/>
                      <a:pt x="9852" y="7144"/>
                    </a:cubicBezTo>
                    <a:cubicBezTo>
                      <a:pt x="9902" y="7115"/>
                      <a:pt x="9952" y="7084"/>
                      <a:pt x="9992" y="7055"/>
                    </a:cubicBezTo>
                    <a:cubicBezTo>
                      <a:pt x="10042" y="7024"/>
                      <a:pt x="10092" y="6984"/>
                      <a:pt x="10132" y="6955"/>
                    </a:cubicBezTo>
                    <a:cubicBezTo>
                      <a:pt x="10182" y="6915"/>
                      <a:pt x="10232" y="6875"/>
                      <a:pt x="10272" y="6825"/>
                    </a:cubicBezTo>
                    <a:cubicBezTo>
                      <a:pt x="10292" y="6815"/>
                      <a:pt x="10301" y="6795"/>
                      <a:pt x="10321" y="6785"/>
                    </a:cubicBezTo>
                    <a:cubicBezTo>
                      <a:pt x="10392" y="6835"/>
                      <a:pt x="10461" y="6884"/>
                      <a:pt x="10541" y="6935"/>
                    </a:cubicBezTo>
                    <a:cubicBezTo>
                      <a:pt x="10512" y="6955"/>
                      <a:pt x="10492" y="6964"/>
                      <a:pt x="10472" y="6984"/>
                    </a:cubicBezTo>
                    <a:cubicBezTo>
                      <a:pt x="10441" y="7004"/>
                      <a:pt x="10412" y="7035"/>
                      <a:pt x="10372" y="7055"/>
                    </a:cubicBezTo>
                    <a:cubicBezTo>
                      <a:pt x="10301" y="7104"/>
                      <a:pt x="10232" y="7144"/>
                      <a:pt x="10152" y="7184"/>
                    </a:cubicBezTo>
                    <a:lnTo>
                      <a:pt x="9912" y="7304"/>
                    </a:lnTo>
                    <a:cubicBezTo>
                      <a:pt x="9842" y="7344"/>
                      <a:pt x="9772" y="7394"/>
                      <a:pt x="9702" y="7444"/>
                    </a:cubicBezTo>
                    <a:cubicBezTo>
                      <a:pt x="9632" y="7494"/>
                      <a:pt x="9552" y="7554"/>
                      <a:pt x="9473" y="7614"/>
                    </a:cubicBezTo>
                    <a:cubicBezTo>
                      <a:pt x="9442" y="7634"/>
                      <a:pt x="9413" y="7664"/>
                      <a:pt x="9373" y="7684"/>
                    </a:cubicBezTo>
                    <a:cubicBezTo>
                      <a:pt x="9302" y="7734"/>
                      <a:pt x="9233" y="7784"/>
                      <a:pt x="9162" y="7824"/>
                    </a:cubicBezTo>
                    <a:cubicBezTo>
                      <a:pt x="9082" y="7874"/>
                      <a:pt x="9013" y="7924"/>
                      <a:pt x="8933" y="7964"/>
                    </a:cubicBezTo>
                    <a:cubicBezTo>
                      <a:pt x="8783" y="8063"/>
                      <a:pt x="8623" y="8154"/>
                      <a:pt x="8473" y="8254"/>
                    </a:cubicBezTo>
                    <a:cubicBezTo>
                      <a:pt x="8393" y="8303"/>
                      <a:pt x="8323" y="8354"/>
                      <a:pt x="8243" y="8403"/>
                    </a:cubicBezTo>
                    <a:cubicBezTo>
                      <a:pt x="8163" y="8454"/>
                      <a:pt x="8094" y="8503"/>
                      <a:pt x="8014" y="8543"/>
                    </a:cubicBezTo>
                    <a:lnTo>
                      <a:pt x="7774" y="8693"/>
                    </a:lnTo>
                    <a:cubicBezTo>
                      <a:pt x="7734" y="8713"/>
                      <a:pt x="7694" y="8743"/>
                      <a:pt x="7654" y="8773"/>
                    </a:cubicBezTo>
                    <a:cubicBezTo>
                      <a:pt x="7624" y="8803"/>
                      <a:pt x="7594" y="8823"/>
                      <a:pt x="7564" y="8853"/>
                    </a:cubicBezTo>
                    <a:lnTo>
                      <a:pt x="7514" y="8903"/>
                    </a:lnTo>
                    <a:cubicBezTo>
                      <a:pt x="7504" y="8913"/>
                      <a:pt x="7494" y="8923"/>
                      <a:pt x="7494" y="8933"/>
                    </a:cubicBezTo>
                    <a:cubicBezTo>
                      <a:pt x="7484" y="8933"/>
                      <a:pt x="7484" y="8943"/>
                      <a:pt x="7484" y="8943"/>
                    </a:cubicBezTo>
                    <a:lnTo>
                      <a:pt x="7474" y="8933"/>
                    </a:lnTo>
                    <a:cubicBezTo>
                      <a:pt x="7404" y="8903"/>
                      <a:pt x="7344" y="8843"/>
                      <a:pt x="7274" y="8803"/>
                    </a:cubicBezTo>
                    <a:cubicBezTo>
                      <a:pt x="7214" y="8763"/>
                      <a:pt x="7154" y="8723"/>
                      <a:pt x="7084" y="8713"/>
                    </a:cubicBezTo>
                    <a:cubicBezTo>
                      <a:pt x="7035" y="8693"/>
                      <a:pt x="6995" y="8683"/>
                      <a:pt x="6944" y="8683"/>
                    </a:cubicBezTo>
                    <a:cubicBezTo>
                      <a:pt x="6881" y="8676"/>
                      <a:pt x="6818" y="8673"/>
                      <a:pt x="6754" y="8673"/>
                    </a:cubicBezTo>
                    <a:cubicBezTo>
                      <a:pt x="6638" y="8673"/>
                      <a:pt x="6521" y="8684"/>
                      <a:pt x="6405" y="8703"/>
                    </a:cubicBezTo>
                    <a:cubicBezTo>
                      <a:pt x="6355" y="8713"/>
                      <a:pt x="6315" y="8723"/>
                      <a:pt x="6265" y="8733"/>
                    </a:cubicBezTo>
                    <a:cubicBezTo>
                      <a:pt x="6225" y="8743"/>
                      <a:pt x="6175" y="8763"/>
                      <a:pt x="6135" y="8773"/>
                    </a:cubicBezTo>
                    <a:cubicBezTo>
                      <a:pt x="6045" y="8803"/>
                      <a:pt x="5955" y="8853"/>
                      <a:pt x="5876" y="8893"/>
                    </a:cubicBezTo>
                    <a:cubicBezTo>
                      <a:pt x="5796" y="8943"/>
                      <a:pt x="5716" y="8993"/>
                      <a:pt x="5645" y="9043"/>
                    </a:cubicBezTo>
                    <a:cubicBezTo>
                      <a:pt x="5605" y="9073"/>
                      <a:pt x="5576" y="9103"/>
                      <a:pt x="5536" y="9133"/>
                    </a:cubicBezTo>
                    <a:cubicBezTo>
                      <a:pt x="5505" y="9163"/>
                      <a:pt x="5476" y="9203"/>
                      <a:pt x="5445" y="9233"/>
                    </a:cubicBezTo>
                    <a:cubicBezTo>
                      <a:pt x="5425" y="9223"/>
                      <a:pt x="5406" y="9203"/>
                      <a:pt x="5376" y="9193"/>
                    </a:cubicBezTo>
                    <a:cubicBezTo>
                      <a:pt x="5346" y="9173"/>
                      <a:pt x="5306" y="9143"/>
                      <a:pt x="5276" y="9123"/>
                    </a:cubicBezTo>
                    <a:cubicBezTo>
                      <a:pt x="5196" y="9073"/>
                      <a:pt x="5126" y="9013"/>
                      <a:pt x="5056" y="8963"/>
                    </a:cubicBezTo>
                    <a:cubicBezTo>
                      <a:pt x="4986" y="8903"/>
                      <a:pt x="4906" y="8853"/>
                      <a:pt x="4826" y="8803"/>
                    </a:cubicBezTo>
                    <a:cubicBezTo>
                      <a:pt x="4746" y="8753"/>
                      <a:pt x="4666" y="8713"/>
                      <a:pt x="4586" y="8673"/>
                    </a:cubicBezTo>
                    <a:cubicBezTo>
                      <a:pt x="4506" y="8623"/>
                      <a:pt x="4426" y="8583"/>
                      <a:pt x="4357" y="8533"/>
                    </a:cubicBezTo>
                    <a:cubicBezTo>
                      <a:pt x="4266" y="8483"/>
                      <a:pt x="4187" y="8434"/>
                      <a:pt x="4107" y="8394"/>
                    </a:cubicBezTo>
                    <a:cubicBezTo>
                      <a:pt x="4027" y="8354"/>
                      <a:pt x="3947" y="8314"/>
                      <a:pt x="3867" y="8263"/>
                    </a:cubicBezTo>
                    <a:cubicBezTo>
                      <a:pt x="3787" y="8223"/>
                      <a:pt x="3707" y="8174"/>
                      <a:pt x="3627" y="8134"/>
                    </a:cubicBezTo>
                    <a:cubicBezTo>
                      <a:pt x="3537" y="8083"/>
                      <a:pt x="3427" y="8034"/>
                      <a:pt x="3327" y="7984"/>
                    </a:cubicBezTo>
                    <a:cubicBezTo>
                      <a:pt x="3227" y="7934"/>
                      <a:pt x="3127" y="7884"/>
                      <a:pt x="3018" y="7834"/>
                    </a:cubicBezTo>
                    <a:cubicBezTo>
                      <a:pt x="2938" y="7794"/>
                      <a:pt x="2868" y="7754"/>
                      <a:pt x="2788" y="7714"/>
                    </a:cubicBezTo>
                    <a:cubicBezTo>
                      <a:pt x="2718" y="7674"/>
                      <a:pt x="2638" y="7634"/>
                      <a:pt x="2568" y="7594"/>
                    </a:cubicBezTo>
                    <a:cubicBezTo>
                      <a:pt x="2488" y="7544"/>
                      <a:pt x="2408" y="7504"/>
                      <a:pt x="2328" y="7464"/>
                    </a:cubicBezTo>
                    <a:cubicBezTo>
                      <a:pt x="2298" y="7444"/>
                      <a:pt x="2259" y="7424"/>
                      <a:pt x="2219" y="7404"/>
                    </a:cubicBezTo>
                    <a:cubicBezTo>
                      <a:pt x="2188" y="7394"/>
                      <a:pt x="2168" y="7374"/>
                      <a:pt x="2148" y="7364"/>
                    </a:cubicBezTo>
                    <a:lnTo>
                      <a:pt x="2148" y="7354"/>
                    </a:lnTo>
                    <a:cubicBezTo>
                      <a:pt x="2168" y="7354"/>
                      <a:pt x="2188" y="7344"/>
                      <a:pt x="2208" y="7334"/>
                    </a:cubicBezTo>
                    <a:lnTo>
                      <a:pt x="2328" y="7275"/>
                    </a:lnTo>
                    <a:cubicBezTo>
                      <a:pt x="2368" y="7244"/>
                      <a:pt x="2398" y="7215"/>
                      <a:pt x="2438" y="7184"/>
                    </a:cubicBezTo>
                    <a:cubicBezTo>
                      <a:pt x="2468" y="7144"/>
                      <a:pt x="2498" y="7115"/>
                      <a:pt x="2528" y="7075"/>
                    </a:cubicBezTo>
                    <a:cubicBezTo>
                      <a:pt x="2558" y="7035"/>
                      <a:pt x="2578" y="6995"/>
                      <a:pt x="2598" y="6955"/>
                    </a:cubicBezTo>
                    <a:cubicBezTo>
                      <a:pt x="2618" y="6915"/>
                      <a:pt x="2628" y="6875"/>
                      <a:pt x="2648" y="6835"/>
                    </a:cubicBezTo>
                    <a:cubicBezTo>
                      <a:pt x="2668" y="6775"/>
                      <a:pt x="2678" y="6715"/>
                      <a:pt x="2668" y="6655"/>
                    </a:cubicBezTo>
                    <a:cubicBezTo>
                      <a:pt x="2668" y="6625"/>
                      <a:pt x="2668" y="6595"/>
                      <a:pt x="2658" y="6575"/>
                    </a:cubicBezTo>
                    <a:cubicBezTo>
                      <a:pt x="2658" y="6535"/>
                      <a:pt x="2648" y="6495"/>
                      <a:pt x="2638" y="6455"/>
                    </a:cubicBezTo>
                    <a:cubicBezTo>
                      <a:pt x="2628" y="6435"/>
                      <a:pt x="2618" y="6415"/>
                      <a:pt x="2618" y="6395"/>
                    </a:cubicBezTo>
                    <a:cubicBezTo>
                      <a:pt x="2608" y="6375"/>
                      <a:pt x="2588" y="6355"/>
                      <a:pt x="2578" y="6335"/>
                    </a:cubicBezTo>
                    <a:cubicBezTo>
                      <a:pt x="2568" y="6315"/>
                      <a:pt x="2548" y="6285"/>
                      <a:pt x="2528" y="6265"/>
                    </a:cubicBezTo>
                    <a:cubicBezTo>
                      <a:pt x="2508" y="6245"/>
                      <a:pt x="2478" y="6215"/>
                      <a:pt x="2448" y="6195"/>
                    </a:cubicBezTo>
                    <a:cubicBezTo>
                      <a:pt x="2428" y="6175"/>
                      <a:pt x="2398" y="6165"/>
                      <a:pt x="2378" y="6145"/>
                    </a:cubicBezTo>
                    <a:cubicBezTo>
                      <a:pt x="2358" y="6145"/>
                      <a:pt x="2338" y="6135"/>
                      <a:pt x="2328" y="6125"/>
                    </a:cubicBezTo>
                    <a:lnTo>
                      <a:pt x="2348" y="6105"/>
                    </a:lnTo>
                    <a:lnTo>
                      <a:pt x="2408" y="6076"/>
                    </a:lnTo>
                    <a:cubicBezTo>
                      <a:pt x="2448" y="6045"/>
                      <a:pt x="2488" y="6025"/>
                      <a:pt x="2528" y="6005"/>
                    </a:cubicBezTo>
                    <a:cubicBezTo>
                      <a:pt x="2608" y="5956"/>
                      <a:pt x="2688" y="5905"/>
                      <a:pt x="2768" y="5865"/>
                    </a:cubicBezTo>
                    <a:cubicBezTo>
                      <a:pt x="2928" y="5776"/>
                      <a:pt x="3087" y="5696"/>
                      <a:pt x="3238" y="5606"/>
                    </a:cubicBezTo>
                    <a:cubicBezTo>
                      <a:pt x="3318" y="5556"/>
                      <a:pt x="3398" y="5516"/>
                      <a:pt x="3467" y="5466"/>
                    </a:cubicBezTo>
                    <a:cubicBezTo>
                      <a:pt x="3507" y="5446"/>
                      <a:pt x="3547" y="5416"/>
                      <a:pt x="3587" y="5396"/>
                    </a:cubicBezTo>
                    <a:cubicBezTo>
                      <a:pt x="3627" y="5376"/>
                      <a:pt x="3667" y="5356"/>
                      <a:pt x="3707" y="5326"/>
                    </a:cubicBezTo>
                    <a:cubicBezTo>
                      <a:pt x="3797" y="5286"/>
                      <a:pt x="3877" y="5246"/>
                      <a:pt x="3957" y="5206"/>
                    </a:cubicBezTo>
                    <a:cubicBezTo>
                      <a:pt x="4047" y="5166"/>
                      <a:pt x="4127" y="5126"/>
                      <a:pt x="4207" y="5086"/>
                    </a:cubicBezTo>
                    <a:cubicBezTo>
                      <a:pt x="4366" y="5006"/>
                      <a:pt x="4526" y="4916"/>
                      <a:pt x="4677" y="4817"/>
                    </a:cubicBezTo>
                    <a:cubicBezTo>
                      <a:pt x="4836" y="4717"/>
                      <a:pt x="5006" y="4626"/>
                      <a:pt x="5166" y="4526"/>
                    </a:cubicBezTo>
                    <a:cubicBezTo>
                      <a:pt x="5246" y="4466"/>
                      <a:pt x="5326" y="4407"/>
                      <a:pt x="5406" y="4357"/>
                    </a:cubicBezTo>
                    <a:lnTo>
                      <a:pt x="5616" y="4207"/>
                    </a:lnTo>
                    <a:close/>
                    <a:moveTo>
                      <a:pt x="5296" y="4027"/>
                    </a:moveTo>
                    <a:cubicBezTo>
                      <a:pt x="5336" y="4047"/>
                      <a:pt x="5376" y="4077"/>
                      <a:pt x="5416" y="4097"/>
                    </a:cubicBezTo>
                    <a:cubicBezTo>
                      <a:pt x="5445" y="4117"/>
                      <a:pt x="5476" y="4137"/>
                      <a:pt x="5516" y="4147"/>
                    </a:cubicBezTo>
                    <a:lnTo>
                      <a:pt x="5516" y="4157"/>
                    </a:lnTo>
                    <a:cubicBezTo>
                      <a:pt x="5436" y="4217"/>
                      <a:pt x="5346" y="4277"/>
                      <a:pt x="5266" y="4337"/>
                    </a:cubicBezTo>
                    <a:cubicBezTo>
                      <a:pt x="5196" y="4387"/>
                      <a:pt x="5116" y="4437"/>
                      <a:pt x="5046" y="4477"/>
                    </a:cubicBezTo>
                    <a:cubicBezTo>
                      <a:pt x="4966" y="4526"/>
                      <a:pt x="4886" y="4577"/>
                      <a:pt x="4806" y="4617"/>
                    </a:cubicBezTo>
                    <a:cubicBezTo>
                      <a:pt x="4646" y="4717"/>
                      <a:pt x="4486" y="4817"/>
                      <a:pt x="4326" y="4897"/>
                    </a:cubicBezTo>
                    <a:cubicBezTo>
                      <a:pt x="4246" y="4946"/>
                      <a:pt x="4157" y="4986"/>
                      <a:pt x="4077" y="5036"/>
                    </a:cubicBezTo>
                    <a:cubicBezTo>
                      <a:pt x="3987" y="5076"/>
                      <a:pt x="3907" y="5116"/>
                      <a:pt x="3817" y="5156"/>
                    </a:cubicBezTo>
                    <a:cubicBezTo>
                      <a:pt x="3747" y="5196"/>
                      <a:pt x="3667" y="5226"/>
                      <a:pt x="3587" y="5276"/>
                    </a:cubicBezTo>
                    <a:cubicBezTo>
                      <a:pt x="3507" y="5316"/>
                      <a:pt x="3427" y="5366"/>
                      <a:pt x="3347" y="5406"/>
                    </a:cubicBezTo>
                    <a:cubicBezTo>
                      <a:pt x="3267" y="5456"/>
                      <a:pt x="3198" y="5506"/>
                      <a:pt x="3118" y="5546"/>
                    </a:cubicBezTo>
                    <a:cubicBezTo>
                      <a:pt x="3038" y="5586"/>
                      <a:pt x="2958" y="5636"/>
                      <a:pt x="2878" y="5676"/>
                    </a:cubicBezTo>
                    <a:cubicBezTo>
                      <a:pt x="2718" y="5765"/>
                      <a:pt x="2558" y="5856"/>
                      <a:pt x="2398" y="5956"/>
                    </a:cubicBezTo>
                    <a:cubicBezTo>
                      <a:pt x="2368" y="5976"/>
                      <a:pt x="2338" y="5996"/>
                      <a:pt x="2298" y="6016"/>
                    </a:cubicBezTo>
                    <a:cubicBezTo>
                      <a:pt x="2288" y="6025"/>
                      <a:pt x="2268" y="6036"/>
                      <a:pt x="2259" y="6045"/>
                    </a:cubicBezTo>
                    <a:cubicBezTo>
                      <a:pt x="2239" y="6056"/>
                      <a:pt x="2228" y="6065"/>
                      <a:pt x="2208" y="6085"/>
                    </a:cubicBezTo>
                    <a:cubicBezTo>
                      <a:pt x="2199" y="6096"/>
                      <a:pt x="2199" y="6125"/>
                      <a:pt x="2208" y="6145"/>
                    </a:cubicBezTo>
                    <a:cubicBezTo>
                      <a:pt x="2228" y="6185"/>
                      <a:pt x="2268" y="6205"/>
                      <a:pt x="2308" y="6235"/>
                    </a:cubicBezTo>
                    <a:cubicBezTo>
                      <a:pt x="2338" y="6245"/>
                      <a:pt x="2368" y="6265"/>
                      <a:pt x="2398" y="6295"/>
                    </a:cubicBezTo>
                    <a:lnTo>
                      <a:pt x="2428" y="6325"/>
                    </a:lnTo>
                    <a:cubicBezTo>
                      <a:pt x="2448" y="6335"/>
                      <a:pt x="2458" y="6345"/>
                      <a:pt x="2468" y="6365"/>
                    </a:cubicBezTo>
                    <a:cubicBezTo>
                      <a:pt x="2478" y="6375"/>
                      <a:pt x="2488" y="6395"/>
                      <a:pt x="2498" y="6415"/>
                    </a:cubicBezTo>
                    <a:lnTo>
                      <a:pt x="2528" y="6475"/>
                    </a:lnTo>
                    <a:cubicBezTo>
                      <a:pt x="2528" y="6495"/>
                      <a:pt x="2538" y="6525"/>
                      <a:pt x="2538" y="6545"/>
                    </a:cubicBezTo>
                    <a:cubicBezTo>
                      <a:pt x="2548" y="6565"/>
                      <a:pt x="2548" y="6585"/>
                      <a:pt x="2548" y="6595"/>
                    </a:cubicBezTo>
                    <a:lnTo>
                      <a:pt x="2548" y="6625"/>
                    </a:lnTo>
                    <a:cubicBezTo>
                      <a:pt x="2558" y="6665"/>
                      <a:pt x="2558" y="6695"/>
                      <a:pt x="2548" y="6725"/>
                    </a:cubicBezTo>
                    <a:cubicBezTo>
                      <a:pt x="2538" y="6775"/>
                      <a:pt x="2528" y="6825"/>
                      <a:pt x="2498" y="6864"/>
                    </a:cubicBezTo>
                    <a:cubicBezTo>
                      <a:pt x="2488" y="6895"/>
                      <a:pt x="2478" y="6924"/>
                      <a:pt x="2458" y="6955"/>
                    </a:cubicBezTo>
                    <a:cubicBezTo>
                      <a:pt x="2448" y="6975"/>
                      <a:pt x="2428" y="7004"/>
                      <a:pt x="2408" y="7024"/>
                    </a:cubicBezTo>
                    <a:cubicBezTo>
                      <a:pt x="2388" y="7044"/>
                      <a:pt x="2368" y="7075"/>
                      <a:pt x="2348" y="7095"/>
                    </a:cubicBezTo>
                    <a:cubicBezTo>
                      <a:pt x="2318" y="7115"/>
                      <a:pt x="2298" y="7135"/>
                      <a:pt x="2268" y="7155"/>
                    </a:cubicBezTo>
                    <a:cubicBezTo>
                      <a:pt x="2239" y="7175"/>
                      <a:pt x="2199" y="7195"/>
                      <a:pt x="2159" y="7215"/>
                    </a:cubicBezTo>
                    <a:cubicBezTo>
                      <a:pt x="2119" y="7235"/>
                      <a:pt x="2088" y="7255"/>
                      <a:pt x="2048" y="7264"/>
                    </a:cubicBezTo>
                    <a:cubicBezTo>
                      <a:pt x="2019" y="7284"/>
                      <a:pt x="1999" y="7295"/>
                      <a:pt x="1999" y="7324"/>
                    </a:cubicBezTo>
                    <a:cubicBezTo>
                      <a:pt x="1988" y="7334"/>
                      <a:pt x="1988" y="7344"/>
                      <a:pt x="1988" y="7364"/>
                    </a:cubicBezTo>
                    <a:cubicBezTo>
                      <a:pt x="1999" y="7374"/>
                      <a:pt x="2008" y="7384"/>
                      <a:pt x="2008" y="7394"/>
                    </a:cubicBezTo>
                    <a:cubicBezTo>
                      <a:pt x="2039" y="7414"/>
                      <a:pt x="2059" y="7434"/>
                      <a:pt x="2088" y="7454"/>
                    </a:cubicBezTo>
                    <a:cubicBezTo>
                      <a:pt x="2119" y="7474"/>
                      <a:pt x="2148" y="7494"/>
                      <a:pt x="2188" y="7514"/>
                    </a:cubicBezTo>
                    <a:cubicBezTo>
                      <a:pt x="2268" y="7564"/>
                      <a:pt x="2358" y="7604"/>
                      <a:pt x="2438" y="7644"/>
                    </a:cubicBezTo>
                    <a:cubicBezTo>
                      <a:pt x="2518" y="7684"/>
                      <a:pt x="2598" y="7734"/>
                      <a:pt x="2668" y="7784"/>
                    </a:cubicBezTo>
                    <a:cubicBezTo>
                      <a:pt x="2748" y="7824"/>
                      <a:pt x="2828" y="7874"/>
                      <a:pt x="2918" y="7914"/>
                    </a:cubicBezTo>
                    <a:cubicBezTo>
                      <a:pt x="2998" y="7954"/>
                      <a:pt x="3087" y="7994"/>
                      <a:pt x="3167" y="8034"/>
                    </a:cubicBezTo>
                    <a:cubicBezTo>
                      <a:pt x="3338" y="8114"/>
                      <a:pt x="3497" y="8203"/>
                      <a:pt x="3657" y="8294"/>
                    </a:cubicBezTo>
                    <a:cubicBezTo>
                      <a:pt x="3737" y="8334"/>
                      <a:pt x="3807" y="8374"/>
                      <a:pt x="3887" y="8414"/>
                    </a:cubicBezTo>
                    <a:cubicBezTo>
                      <a:pt x="3967" y="8463"/>
                      <a:pt x="4057" y="8514"/>
                      <a:pt x="4137" y="8553"/>
                    </a:cubicBezTo>
                    <a:lnTo>
                      <a:pt x="4377" y="8703"/>
                    </a:lnTo>
                    <a:cubicBezTo>
                      <a:pt x="4457" y="8743"/>
                      <a:pt x="4526" y="8793"/>
                      <a:pt x="4606" y="8833"/>
                    </a:cubicBezTo>
                    <a:cubicBezTo>
                      <a:pt x="4686" y="8873"/>
                      <a:pt x="4766" y="8923"/>
                      <a:pt x="4836" y="8973"/>
                    </a:cubicBezTo>
                    <a:cubicBezTo>
                      <a:pt x="4916" y="9023"/>
                      <a:pt x="4986" y="9083"/>
                      <a:pt x="5056" y="9143"/>
                    </a:cubicBezTo>
                    <a:cubicBezTo>
                      <a:pt x="5126" y="9193"/>
                      <a:pt x="5196" y="9243"/>
                      <a:pt x="5276" y="9293"/>
                    </a:cubicBezTo>
                    <a:cubicBezTo>
                      <a:pt x="5306" y="9322"/>
                      <a:pt x="5346" y="9342"/>
                      <a:pt x="5376" y="9362"/>
                    </a:cubicBezTo>
                    <a:cubicBezTo>
                      <a:pt x="5386" y="9373"/>
                      <a:pt x="5396" y="9373"/>
                      <a:pt x="5396" y="9382"/>
                    </a:cubicBezTo>
                    <a:cubicBezTo>
                      <a:pt x="5413" y="9394"/>
                      <a:pt x="5431" y="9399"/>
                      <a:pt x="5449" y="9399"/>
                    </a:cubicBezTo>
                    <a:cubicBezTo>
                      <a:pt x="5461" y="9399"/>
                      <a:pt x="5473" y="9397"/>
                      <a:pt x="5485" y="9393"/>
                    </a:cubicBezTo>
                    <a:cubicBezTo>
                      <a:pt x="5525" y="9382"/>
                      <a:pt x="5556" y="9342"/>
                      <a:pt x="5576" y="9313"/>
                    </a:cubicBezTo>
                    <a:cubicBezTo>
                      <a:pt x="5585" y="9293"/>
                      <a:pt x="5605" y="9282"/>
                      <a:pt x="5616" y="9262"/>
                    </a:cubicBezTo>
                    <a:cubicBezTo>
                      <a:pt x="5645" y="9233"/>
                      <a:pt x="5676" y="9203"/>
                      <a:pt x="5716" y="9173"/>
                    </a:cubicBezTo>
                    <a:lnTo>
                      <a:pt x="5756" y="9133"/>
                    </a:lnTo>
                    <a:cubicBezTo>
                      <a:pt x="5776" y="9123"/>
                      <a:pt x="5785" y="9113"/>
                      <a:pt x="5796" y="9103"/>
                    </a:cubicBezTo>
                    <a:cubicBezTo>
                      <a:pt x="5856" y="9063"/>
                      <a:pt x="5925" y="9023"/>
                      <a:pt x="5985" y="8993"/>
                    </a:cubicBezTo>
                    <a:cubicBezTo>
                      <a:pt x="6015" y="8973"/>
                      <a:pt x="6055" y="8953"/>
                      <a:pt x="6085" y="8933"/>
                    </a:cubicBezTo>
                    <a:lnTo>
                      <a:pt x="6175" y="8903"/>
                    </a:lnTo>
                    <a:cubicBezTo>
                      <a:pt x="6205" y="8883"/>
                      <a:pt x="6245" y="8873"/>
                      <a:pt x="6285" y="8863"/>
                    </a:cubicBezTo>
                    <a:cubicBezTo>
                      <a:pt x="6325" y="8853"/>
                      <a:pt x="6365" y="8843"/>
                      <a:pt x="6415" y="8833"/>
                    </a:cubicBezTo>
                    <a:cubicBezTo>
                      <a:pt x="6455" y="8823"/>
                      <a:pt x="6495" y="8813"/>
                      <a:pt x="6545" y="8803"/>
                    </a:cubicBezTo>
                    <a:cubicBezTo>
                      <a:pt x="6585" y="8803"/>
                      <a:pt x="6625" y="8793"/>
                      <a:pt x="6664" y="8793"/>
                    </a:cubicBezTo>
                    <a:cubicBezTo>
                      <a:pt x="6704" y="8793"/>
                      <a:pt x="6740" y="8789"/>
                      <a:pt x="6777" y="8789"/>
                    </a:cubicBezTo>
                    <a:cubicBezTo>
                      <a:pt x="6796" y="8789"/>
                      <a:pt x="6815" y="8790"/>
                      <a:pt x="6835" y="8793"/>
                    </a:cubicBezTo>
                    <a:lnTo>
                      <a:pt x="6924" y="8793"/>
                    </a:lnTo>
                    <a:cubicBezTo>
                      <a:pt x="6944" y="8793"/>
                      <a:pt x="6975" y="8803"/>
                      <a:pt x="6995" y="8803"/>
                    </a:cubicBezTo>
                    <a:lnTo>
                      <a:pt x="7114" y="8833"/>
                    </a:lnTo>
                    <a:cubicBezTo>
                      <a:pt x="7194" y="8873"/>
                      <a:pt x="7264" y="8933"/>
                      <a:pt x="7334" y="8983"/>
                    </a:cubicBezTo>
                    <a:cubicBezTo>
                      <a:pt x="7364" y="9003"/>
                      <a:pt x="7394" y="9033"/>
                      <a:pt x="7434" y="9043"/>
                    </a:cubicBezTo>
                    <a:cubicBezTo>
                      <a:pt x="7454" y="9053"/>
                      <a:pt x="7474" y="9063"/>
                      <a:pt x="7494" y="9063"/>
                    </a:cubicBezTo>
                    <a:cubicBezTo>
                      <a:pt x="7514" y="9063"/>
                      <a:pt x="7524" y="9063"/>
                      <a:pt x="7544" y="9053"/>
                    </a:cubicBezTo>
                    <a:cubicBezTo>
                      <a:pt x="7564" y="9043"/>
                      <a:pt x="7584" y="9013"/>
                      <a:pt x="7594" y="8993"/>
                    </a:cubicBezTo>
                    <a:cubicBezTo>
                      <a:pt x="7654" y="8933"/>
                      <a:pt x="7724" y="8873"/>
                      <a:pt x="7804" y="8823"/>
                    </a:cubicBezTo>
                    <a:cubicBezTo>
                      <a:pt x="7874" y="8773"/>
                      <a:pt x="7943" y="8723"/>
                      <a:pt x="8023" y="8673"/>
                    </a:cubicBezTo>
                    <a:cubicBezTo>
                      <a:pt x="8103" y="8633"/>
                      <a:pt x="8183" y="8583"/>
                      <a:pt x="8263" y="8533"/>
                    </a:cubicBezTo>
                    <a:cubicBezTo>
                      <a:pt x="8333" y="8483"/>
                      <a:pt x="8413" y="8434"/>
                      <a:pt x="8483" y="8383"/>
                    </a:cubicBezTo>
                    <a:cubicBezTo>
                      <a:pt x="8563" y="8334"/>
                      <a:pt x="8633" y="8283"/>
                      <a:pt x="8713" y="8234"/>
                    </a:cubicBezTo>
                    <a:cubicBezTo>
                      <a:pt x="8793" y="8183"/>
                      <a:pt x="8863" y="8143"/>
                      <a:pt x="8943" y="8094"/>
                    </a:cubicBezTo>
                    <a:cubicBezTo>
                      <a:pt x="9013" y="8043"/>
                      <a:pt x="9082" y="8004"/>
                      <a:pt x="9162" y="7954"/>
                    </a:cubicBezTo>
                    <a:cubicBezTo>
                      <a:pt x="9233" y="7904"/>
                      <a:pt x="9313" y="7864"/>
                      <a:pt x="9382" y="7814"/>
                    </a:cubicBezTo>
                    <a:cubicBezTo>
                      <a:pt x="9422" y="7784"/>
                      <a:pt x="9453" y="7754"/>
                      <a:pt x="9493" y="7734"/>
                    </a:cubicBezTo>
                    <a:cubicBezTo>
                      <a:pt x="9522" y="7704"/>
                      <a:pt x="9562" y="7674"/>
                      <a:pt x="9592" y="7654"/>
                    </a:cubicBezTo>
                    <a:cubicBezTo>
                      <a:pt x="9632" y="7624"/>
                      <a:pt x="9662" y="7604"/>
                      <a:pt x="9702" y="7574"/>
                    </a:cubicBezTo>
                    <a:cubicBezTo>
                      <a:pt x="9772" y="7524"/>
                      <a:pt x="9842" y="7474"/>
                      <a:pt x="9912" y="7434"/>
                    </a:cubicBezTo>
                    <a:cubicBezTo>
                      <a:pt x="9992" y="7384"/>
                      <a:pt x="10072" y="7344"/>
                      <a:pt x="10152" y="7304"/>
                    </a:cubicBezTo>
                    <a:cubicBezTo>
                      <a:pt x="10232" y="7264"/>
                      <a:pt x="10301" y="7224"/>
                      <a:pt x="10372" y="7184"/>
                    </a:cubicBezTo>
                    <a:cubicBezTo>
                      <a:pt x="10412" y="7164"/>
                      <a:pt x="10441" y="7144"/>
                      <a:pt x="10472" y="7124"/>
                    </a:cubicBezTo>
                    <a:cubicBezTo>
                      <a:pt x="10512" y="7095"/>
                      <a:pt x="10552" y="7064"/>
                      <a:pt x="10581" y="7044"/>
                    </a:cubicBezTo>
                    <a:cubicBezTo>
                      <a:pt x="10601" y="7035"/>
                      <a:pt x="10612" y="7015"/>
                      <a:pt x="10632" y="7004"/>
                    </a:cubicBezTo>
                    <a:cubicBezTo>
                      <a:pt x="10672" y="7035"/>
                      <a:pt x="10701" y="7075"/>
                      <a:pt x="10741" y="7104"/>
                    </a:cubicBezTo>
                    <a:cubicBezTo>
                      <a:pt x="10791" y="7135"/>
                      <a:pt x="10841" y="7164"/>
                      <a:pt x="10881" y="7204"/>
                    </a:cubicBezTo>
                    <a:cubicBezTo>
                      <a:pt x="10891" y="7204"/>
                      <a:pt x="10891" y="7215"/>
                      <a:pt x="10901" y="7224"/>
                    </a:cubicBezTo>
                    <a:lnTo>
                      <a:pt x="10901" y="7244"/>
                    </a:lnTo>
                    <a:cubicBezTo>
                      <a:pt x="10891" y="7255"/>
                      <a:pt x="10881" y="7255"/>
                      <a:pt x="10871" y="7264"/>
                    </a:cubicBezTo>
                    <a:cubicBezTo>
                      <a:pt x="10732" y="7364"/>
                      <a:pt x="10601" y="7464"/>
                      <a:pt x="10461" y="7564"/>
                    </a:cubicBezTo>
                    <a:cubicBezTo>
                      <a:pt x="10312" y="7664"/>
                      <a:pt x="10162" y="7764"/>
                      <a:pt x="10012" y="7854"/>
                    </a:cubicBezTo>
                    <a:cubicBezTo>
                      <a:pt x="9862" y="7954"/>
                      <a:pt x="9702" y="8043"/>
                      <a:pt x="9552" y="8134"/>
                    </a:cubicBezTo>
                    <a:cubicBezTo>
                      <a:pt x="9482" y="8183"/>
                      <a:pt x="9402" y="8234"/>
                      <a:pt x="9333" y="8283"/>
                    </a:cubicBezTo>
                    <a:cubicBezTo>
                      <a:pt x="9253" y="8334"/>
                      <a:pt x="9182" y="8383"/>
                      <a:pt x="9102" y="8434"/>
                    </a:cubicBezTo>
                    <a:lnTo>
                      <a:pt x="8773" y="8643"/>
                    </a:lnTo>
                    <a:lnTo>
                      <a:pt x="8833" y="8753"/>
                    </a:lnTo>
                    <a:cubicBezTo>
                      <a:pt x="8913" y="8703"/>
                      <a:pt x="8983" y="8653"/>
                      <a:pt x="9062" y="8613"/>
                    </a:cubicBezTo>
                    <a:cubicBezTo>
                      <a:pt x="9202" y="8514"/>
                      <a:pt x="9353" y="8423"/>
                      <a:pt x="9502" y="8334"/>
                    </a:cubicBezTo>
                    <a:cubicBezTo>
                      <a:pt x="9662" y="8234"/>
                      <a:pt x="9812" y="8143"/>
                      <a:pt x="9972" y="8054"/>
                    </a:cubicBezTo>
                    <a:cubicBezTo>
                      <a:pt x="10122" y="7964"/>
                      <a:pt x="10281" y="7874"/>
                      <a:pt x="10441" y="7784"/>
                    </a:cubicBezTo>
                    <a:cubicBezTo>
                      <a:pt x="10592" y="7684"/>
                      <a:pt x="10732" y="7584"/>
                      <a:pt x="10881" y="7484"/>
                    </a:cubicBezTo>
                    <a:cubicBezTo>
                      <a:pt x="10901" y="7474"/>
                      <a:pt x="10921" y="7454"/>
                      <a:pt x="10941" y="7444"/>
                    </a:cubicBezTo>
                    <a:lnTo>
                      <a:pt x="10941" y="7454"/>
                    </a:lnTo>
                    <a:cubicBezTo>
                      <a:pt x="10951" y="7504"/>
                      <a:pt x="10961" y="7564"/>
                      <a:pt x="10971" y="7624"/>
                    </a:cubicBezTo>
                    <a:lnTo>
                      <a:pt x="10971" y="7744"/>
                    </a:lnTo>
                    <a:lnTo>
                      <a:pt x="10971" y="7754"/>
                    </a:lnTo>
                    <a:lnTo>
                      <a:pt x="10971" y="7884"/>
                    </a:lnTo>
                    <a:lnTo>
                      <a:pt x="10971" y="8024"/>
                    </a:lnTo>
                    <a:lnTo>
                      <a:pt x="10971" y="8134"/>
                    </a:lnTo>
                    <a:cubicBezTo>
                      <a:pt x="10901" y="8174"/>
                      <a:pt x="10831" y="8214"/>
                      <a:pt x="10751" y="8263"/>
                    </a:cubicBezTo>
                    <a:cubicBezTo>
                      <a:pt x="10601" y="8354"/>
                      <a:pt x="10441" y="8443"/>
                      <a:pt x="10292" y="8533"/>
                    </a:cubicBezTo>
                    <a:cubicBezTo>
                      <a:pt x="10132" y="8623"/>
                      <a:pt x="9972" y="8723"/>
                      <a:pt x="9822" y="8823"/>
                    </a:cubicBezTo>
                    <a:cubicBezTo>
                      <a:pt x="9662" y="8913"/>
                      <a:pt x="9502" y="9013"/>
                      <a:pt x="9342" y="9103"/>
                    </a:cubicBezTo>
                    <a:lnTo>
                      <a:pt x="8863" y="9373"/>
                    </a:lnTo>
                    <a:lnTo>
                      <a:pt x="8803" y="9402"/>
                    </a:lnTo>
                    <a:cubicBezTo>
                      <a:pt x="8663" y="9493"/>
                      <a:pt x="8533" y="9573"/>
                      <a:pt x="8393" y="9653"/>
                    </a:cubicBezTo>
                    <a:cubicBezTo>
                      <a:pt x="8234" y="9752"/>
                      <a:pt x="8074" y="9852"/>
                      <a:pt x="7914" y="9942"/>
                    </a:cubicBezTo>
                    <a:cubicBezTo>
                      <a:pt x="7764" y="10022"/>
                      <a:pt x="7624" y="10112"/>
                      <a:pt x="7474" y="10202"/>
                    </a:cubicBezTo>
                    <a:cubicBezTo>
                      <a:pt x="7334" y="10292"/>
                      <a:pt x="7194" y="10372"/>
                      <a:pt x="7055" y="10462"/>
                    </a:cubicBezTo>
                    <a:cubicBezTo>
                      <a:pt x="6984" y="10512"/>
                      <a:pt x="6924" y="10552"/>
                      <a:pt x="6855" y="10592"/>
                    </a:cubicBezTo>
                    <a:cubicBezTo>
                      <a:pt x="6784" y="10641"/>
                      <a:pt x="6715" y="10672"/>
                      <a:pt x="6655" y="10712"/>
                    </a:cubicBezTo>
                    <a:cubicBezTo>
                      <a:pt x="6585" y="10752"/>
                      <a:pt x="6525" y="10792"/>
                      <a:pt x="6465" y="10841"/>
                    </a:cubicBezTo>
                    <a:cubicBezTo>
                      <a:pt x="6435" y="10861"/>
                      <a:pt x="6405" y="10892"/>
                      <a:pt x="6375" y="10912"/>
                    </a:cubicBezTo>
                    <a:cubicBezTo>
                      <a:pt x="6355" y="10941"/>
                      <a:pt x="6335" y="10961"/>
                      <a:pt x="6315" y="10981"/>
                    </a:cubicBezTo>
                    <a:cubicBezTo>
                      <a:pt x="6305" y="10981"/>
                      <a:pt x="6305" y="10981"/>
                      <a:pt x="6295" y="10991"/>
                    </a:cubicBezTo>
                    <a:lnTo>
                      <a:pt x="6265" y="10991"/>
                    </a:lnTo>
                    <a:cubicBezTo>
                      <a:pt x="6245" y="10981"/>
                      <a:pt x="6225" y="10981"/>
                      <a:pt x="6205" y="10971"/>
                    </a:cubicBezTo>
                    <a:cubicBezTo>
                      <a:pt x="6205" y="10961"/>
                      <a:pt x="6215" y="10941"/>
                      <a:pt x="6205" y="10932"/>
                    </a:cubicBezTo>
                    <a:cubicBezTo>
                      <a:pt x="6195" y="10872"/>
                      <a:pt x="6195" y="10812"/>
                      <a:pt x="6185" y="10752"/>
                    </a:cubicBezTo>
                    <a:cubicBezTo>
                      <a:pt x="6225" y="10721"/>
                      <a:pt x="6255" y="10701"/>
                      <a:pt x="6295" y="10672"/>
                    </a:cubicBezTo>
                    <a:cubicBezTo>
                      <a:pt x="6365" y="10621"/>
                      <a:pt x="6435" y="10581"/>
                      <a:pt x="6505" y="10541"/>
                    </a:cubicBezTo>
                    <a:cubicBezTo>
                      <a:pt x="6565" y="10501"/>
                      <a:pt x="6635" y="10452"/>
                      <a:pt x="6704" y="10412"/>
                    </a:cubicBezTo>
                    <a:cubicBezTo>
                      <a:pt x="6775" y="10362"/>
                      <a:pt x="6844" y="10322"/>
                      <a:pt x="6924" y="10272"/>
                    </a:cubicBezTo>
                    <a:cubicBezTo>
                      <a:pt x="6995" y="10232"/>
                      <a:pt x="7064" y="10192"/>
                      <a:pt x="7144" y="10152"/>
                    </a:cubicBezTo>
                    <a:cubicBezTo>
                      <a:pt x="7214" y="10112"/>
                      <a:pt x="7284" y="10062"/>
                      <a:pt x="7354" y="10012"/>
                    </a:cubicBezTo>
                    <a:cubicBezTo>
                      <a:pt x="7414" y="9962"/>
                      <a:pt x="7484" y="9922"/>
                      <a:pt x="7554" y="9872"/>
                    </a:cubicBezTo>
                    <a:cubicBezTo>
                      <a:pt x="7624" y="9832"/>
                      <a:pt x="7694" y="9782"/>
                      <a:pt x="7764" y="9733"/>
                    </a:cubicBezTo>
                    <a:cubicBezTo>
                      <a:pt x="7834" y="9693"/>
                      <a:pt x="7903" y="9653"/>
                      <a:pt x="7974" y="9602"/>
                    </a:cubicBezTo>
                    <a:cubicBezTo>
                      <a:pt x="8003" y="9582"/>
                      <a:pt x="8034" y="9562"/>
                      <a:pt x="8074" y="9542"/>
                    </a:cubicBezTo>
                    <a:cubicBezTo>
                      <a:pt x="8083" y="9533"/>
                      <a:pt x="8094" y="9522"/>
                      <a:pt x="8083" y="9502"/>
                    </a:cubicBezTo>
                    <a:cubicBezTo>
                      <a:pt x="8074" y="9493"/>
                      <a:pt x="8063" y="9482"/>
                      <a:pt x="8054" y="9482"/>
                    </a:cubicBezTo>
                    <a:lnTo>
                      <a:pt x="8043" y="9493"/>
                    </a:lnTo>
                    <a:cubicBezTo>
                      <a:pt x="7963" y="9533"/>
                      <a:pt x="7894" y="9573"/>
                      <a:pt x="7814" y="9622"/>
                    </a:cubicBezTo>
                    <a:cubicBezTo>
                      <a:pt x="7744" y="9662"/>
                      <a:pt x="7674" y="9702"/>
                      <a:pt x="7604" y="9752"/>
                    </a:cubicBezTo>
                    <a:cubicBezTo>
                      <a:pt x="7534" y="9792"/>
                      <a:pt x="7454" y="9842"/>
                      <a:pt x="7384" y="9882"/>
                    </a:cubicBezTo>
                    <a:cubicBezTo>
                      <a:pt x="7354" y="9912"/>
                      <a:pt x="7314" y="9932"/>
                      <a:pt x="7284" y="9952"/>
                    </a:cubicBezTo>
                    <a:cubicBezTo>
                      <a:pt x="7244" y="9982"/>
                      <a:pt x="7204" y="10002"/>
                      <a:pt x="7174" y="10022"/>
                    </a:cubicBezTo>
                    <a:cubicBezTo>
                      <a:pt x="7154" y="10042"/>
                      <a:pt x="7134" y="10052"/>
                      <a:pt x="7114" y="10062"/>
                    </a:cubicBezTo>
                    <a:cubicBezTo>
                      <a:pt x="7104" y="10072"/>
                      <a:pt x="7084" y="10072"/>
                      <a:pt x="7075" y="10082"/>
                    </a:cubicBezTo>
                    <a:cubicBezTo>
                      <a:pt x="7035" y="10102"/>
                      <a:pt x="6995" y="10122"/>
                      <a:pt x="6955" y="10152"/>
                    </a:cubicBezTo>
                    <a:cubicBezTo>
                      <a:pt x="6884" y="10182"/>
                      <a:pt x="6815" y="10232"/>
                      <a:pt x="6744" y="10272"/>
                    </a:cubicBezTo>
                    <a:cubicBezTo>
                      <a:pt x="6675" y="10322"/>
                      <a:pt x="6605" y="10362"/>
                      <a:pt x="6535" y="10412"/>
                    </a:cubicBezTo>
                    <a:cubicBezTo>
                      <a:pt x="6465" y="10462"/>
                      <a:pt x="6395" y="10501"/>
                      <a:pt x="6325" y="10541"/>
                    </a:cubicBezTo>
                    <a:cubicBezTo>
                      <a:pt x="6275" y="10581"/>
                      <a:pt x="6225" y="10621"/>
                      <a:pt x="6165" y="10661"/>
                    </a:cubicBezTo>
                    <a:lnTo>
                      <a:pt x="6165" y="10601"/>
                    </a:lnTo>
                    <a:cubicBezTo>
                      <a:pt x="6155" y="10552"/>
                      <a:pt x="6145" y="10501"/>
                      <a:pt x="6145" y="10442"/>
                    </a:cubicBezTo>
                    <a:lnTo>
                      <a:pt x="6015" y="10462"/>
                    </a:lnTo>
                    <a:cubicBezTo>
                      <a:pt x="6025" y="10512"/>
                      <a:pt x="6035" y="10572"/>
                      <a:pt x="6035" y="10632"/>
                    </a:cubicBezTo>
                    <a:cubicBezTo>
                      <a:pt x="6055" y="10732"/>
                      <a:pt x="6065" y="10821"/>
                      <a:pt x="6085" y="10921"/>
                    </a:cubicBezTo>
                    <a:cubicBezTo>
                      <a:pt x="6075" y="10921"/>
                      <a:pt x="6065" y="10921"/>
                      <a:pt x="6065" y="10912"/>
                    </a:cubicBezTo>
                    <a:cubicBezTo>
                      <a:pt x="5925" y="10852"/>
                      <a:pt x="5796" y="10761"/>
                      <a:pt x="5656" y="10701"/>
                    </a:cubicBezTo>
                    <a:cubicBezTo>
                      <a:pt x="5516" y="10641"/>
                      <a:pt x="5376" y="10592"/>
                      <a:pt x="5246" y="10532"/>
                    </a:cubicBezTo>
                    <a:cubicBezTo>
                      <a:pt x="5166" y="10481"/>
                      <a:pt x="5086" y="10442"/>
                      <a:pt x="5016" y="10382"/>
                    </a:cubicBezTo>
                    <a:cubicBezTo>
                      <a:pt x="4936" y="10332"/>
                      <a:pt x="4866" y="10282"/>
                      <a:pt x="4786" y="10232"/>
                    </a:cubicBezTo>
                    <a:cubicBezTo>
                      <a:pt x="4637" y="10142"/>
                      <a:pt x="4477" y="10082"/>
                      <a:pt x="4326" y="9982"/>
                    </a:cubicBezTo>
                    <a:cubicBezTo>
                      <a:pt x="4257" y="9942"/>
                      <a:pt x="4187" y="9892"/>
                      <a:pt x="4117" y="9842"/>
                    </a:cubicBezTo>
                    <a:cubicBezTo>
                      <a:pt x="4047" y="9782"/>
                      <a:pt x="3977" y="9733"/>
                      <a:pt x="3897" y="9682"/>
                    </a:cubicBezTo>
                    <a:cubicBezTo>
                      <a:pt x="3747" y="9593"/>
                      <a:pt x="3567" y="9522"/>
                      <a:pt x="3418" y="9413"/>
                    </a:cubicBezTo>
                    <a:cubicBezTo>
                      <a:pt x="3307" y="9333"/>
                      <a:pt x="3207" y="9243"/>
                      <a:pt x="3078" y="9173"/>
                    </a:cubicBezTo>
                    <a:cubicBezTo>
                      <a:pt x="2968" y="9103"/>
                      <a:pt x="2848" y="9053"/>
                      <a:pt x="2738" y="8983"/>
                    </a:cubicBezTo>
                    <a:cubicBezTo>
                      <a:pt x="2628" y="8923"/>
                      <a:pt x="2538" y="8843"/>
                      <a:pt x="2438" y="8783"/>
                    </a:cubicBezTo>
                    <a:cubicBezTo>
                      <a:pt x="2428" y="8773"/>
                      <a:pt x="2408" y="8763"/>
                      <a:pt x="2398" y="8753"/>
                    </a:cubicBezTo>
                    <a:cubicBezTo>
                      <a:pt x="2268" y="8683"/>
                      <a:pt x="2128" y="8633"/>
                      <a:pt x="1999" y="8583"/>
                    </a:cubicBezTo>
                    <a:cubicBezTo>
                      <a:pt x="1919" y="8533"/>
                      <a:pt x="1839" y="8494"/>
                      <a:pt x="1759" y="8443"/>
                    </a:cubicBezTo>
                    <a:cubicBezTo>
                      <a:pt x="1669" y="8394"/>
                      <a:pt x="1569" y="8354"/>
                      <a:pt x="1479" y="8314"/>
                    </a:cubicBezTo>
                    <a:cubicBezTo>
                      <a:pt x="1409" y="8283"/>
                      <a:pt x="1359" y="8243"/>
                      <a:pt x="1299" y="8214"/>
                    </a:cubicBezTo>
                    <a:cubicBezTo>
                      <a:pt x="1229" y="8174"/>
                      <a:pt x="1159" y="8143"/>
                      <a:pt x="1089" y="8114"/>
                    </a:cubicBezTo>
                    <a:cubicBezTo>
                      <a:pt x="1040" y="8083"/>
                      <a:pt x="980" y="8043"/>
                      <a:pt x="920" y="8014"/>
                    </a:cubicBezTo>
                    <a:cubicBezTo>
                      <a:pt x="869" y="7984"/>
                      <a:pt x="809" y="7954"/>
                      <a:pt x="760" y="7914"/>
                    </a:cubicBezTo>
                    <a:cubicBezTo>
                      <a:pt x="720" y="7894"/>
                      <a:pt x="669" y="7874"/>
                      <a:pt x="629" y="7844"/>
                    </a:cubicBezTo>
                    <a:cubicBezTo>
                      <a:pt x="600" y="7824"/>
                      <a:pt x="580" y="7814"/>
                      <a:pt x="560" y="7794"/>
                    </a:cubicBezTo>
                    <a:cubicBezTo>
                      <a:pt x="550" y="7784"/>
                      <a:pt x="540" y="7784"/>
                      <a:pt x="540" y="7774"/>
                    </a:cubicBezTo>
                    <a:cubicBezTo>
                      <a:pt x="520" y="7754"/>
                      <a:pt x="500" y="7744"/>
                      <a:pt x="490" y="7734"/>
                    </a:cubicBezTo>
                    <a:cubicBezTo>
                      <a:pt x="480" y="7714"/>
                      <a:pt x="460" y="7704"/>
                      <a:pt x="450" y="7694"/>
                    </a:cubicBezTo>
                    <a:cubicBezTo>
                      <a:pt x="450" y="7684"/>
                      <a:pt x="440" y="7674"/>
                      <a:pt x="440" y="7674"/>
                    </a:cubicBezTo>
                    <a:cubicBezTo>
                      <a:pt x="420" y="7624"/>
                      <a:pt x="410" y="7564"/>
                      <a:pt x="390" y="7514"/>
                    </a:cubicBezTo>
                    <a:cubicBezTo>
                      <a:pt x="390" y="7494"/>
                      <a:pt x="380" y="7474"/>
                      <a:pt x="370" y="7454"/>
                    </a:cubicBezTo>
                    <a:cubicBezTo>
                      <a:pt x="370" y="7424"/>
                      <a:pt x="360" y="7394"/>
                      <a:pt x="360" y="7364"/>
                    </a:cubicBezTo>
                    <a:lnTo>
                      <a:pt x="360" y="7364"/>
                    </a:lnTo>
                    <a:lnTo>
                      <a:pt x="390" y="7394"/>
                    </a:lnTo>
                    <a:cubicBezTo>
                      <a:pt x="400" y="7404"/>
                      <a:pt x="420" y="7414"/>
                      <a:pt x="440" y="7424"/>
                    </a:cubicBezTo>
                    <a:cubicBezTo>
                      <a:pt x="470" y="7444"/>
                      <a:pt x="510" y="7454"/>
                      <a:pt x="540" y="7474"/>
                    </a:cubicBezTo>
                    <a:cubicBezTo>
                      <a:pt x="560" y="7484"/>
                      <a:pt x="580" y="7494"/>
                      <a:pt x="590" y="7504"/>
                    </a:cubicBezTo>
                    <a:cubicBezTo>
                      <a:pt x="609" y="7514"/>
                      <a:pt x="620" y="7524"/>
                      <a:pt x="640" y="7534"/>
                    </a:cubicBezTo>
                    <a:cubicBezTo>
                      <a:pt x="669" y="7554"/>
                      <a:pt x="700" y="7574"/>
                      <a:pt x="740" y="7594"/>
                    </a:cubicBezTo>
                    <a:lnTo>
                      <a:pt x="829" y="7654"/>
                    </a:lnTo>
                    <a:cubicBezTo>
                      <a:pt x="860" y="7684"/>
                      <a:pt x="889" y="7704"/>
                      <a:pt x="920" y="7724"/>
                    </a:cubicBezTo>
                    <a:cubicBezTo>
                      <a:pt x="980" y="7764"/>
                      <a:pt x="1049" y="7804"/>
                      <a:pt x="1119" y="7844"/>
                    </a:cubicBezTo>
                    <a:cubicBezTo>
                      <a:pt x="1149" y="7864"/>
                      <a:pt x="1189" y="7884"/>
                      <a:pt x="1219" y="7904"/>
                    </a:cubicBezTo>
                    <a:cubicBezTo>
                      <a:pt x="1249" y="7914"/>
                      <a:pt x="1279" y="7934"/>
                      <a:pt x="1309" y="7954"/>
                    </a:cubicBezTo>
                    <a:lnTo>
                      <a:pt x="1329" y="7954"/>
                    </a:lnTo>
                    <a:cubicBezTo>
                      <a:pt x="1379" y="7984"/>
                      <a:pt x="1429" y="8004"/>
                      <a:pt x="1479" y="8024"/>
                    </a:cubicBezTo>
                    <a:cubicBezTo>
                      <a:pt x="1549" y="8054"/>
                      <a:pt x="1609" y="8094"/>
                      <a:pt x="1679" y="8123"/>
                    </a:cubicBezTo>
                    <a:cubicBezTo>
                      <a:pt x="1719" y="8143"/>
                      <a:pt x="1749" y="8163"/>
                      <a:pt x="1779" y="8174"/>
                    </a:cubicBezTo>
                    <a:cubicBezTo>
                      <a:pt x="1819" y="8194"/>
                      <a:pt x="1859" y="8214"/>
                      <a:pt x="1888" y="8234"/>
                    </a:cubicBezTo>
                    <a:cubicBezTo>
                      <a:pt x="1959" y="8274"/>
                      <a:pt x="2028" y="8323"/>
                      <a:pt x="2099" y="8363"/>
                    </a:cubicBezTo>
                    <a:cubicBezTo>
                      <a:pt x="2168" y="8403"/>
                      <a:pt x="2228" y="8443"/>
                      <a:pt x="2298" y="8494"/>
                    </a:cubicBezTo>
                    <a:cubicBezTo>
                      <a:pt x="2298" y="8494"/>
                      <a:pt x="2308" y="8503"/>
                      <a:pt x="2318" y="8503"/>
                    </a:cubicBezTo>
                    <a:cubicBezTo>
                      <a:pt x="2321" y="8506"/>
                      <a:pt x="2324" y="8507"/>
                      <a:pt x="2327" y="8507"/>
                    </a:cubicBezTo>
                    <a:cubicBezTo>
                      <a:pt x="2334" y="8507"/>
                      <a:pt x="2341" y="8500"/>
                      <a:pt x="2348" y="8494"/>
                    </a:cubicBezTo>
                    <a:cubicBezTo>
                      <a:pt x="2348" y="8483"/>
                      <a:pt x="2348" y="8474"/>
                      <a:pt x="2338" y="8463"/>
                    </a:cubicBezTo>
                    <a:cubicBezTo>
                      <a:pt x="2308" y="8443"/>
                      <a:pt x="2268" y="8414"/>
                      <a:pt x="2239" y="8394"/>
                    </a:cubicBezTo>
                    <a:cubicBezTo>
                      <a:pt x="2219" y="8374"/>
                      <a:pt x="2208" y="8363"/>
                      <a:pt x="2188" y="8354"/>
                    </a:cubicBezTo>
                    <a:cubicBezTo>
                      <a:pt x="2179" y="8343"/>
                      <a:pt x="2159" y="8334"/>
                      <a:pt x="2139" y="8323"/>
                    </a:cubicBezTo>
                    <a:cubicBezTo>
                      <a:pt x="2108" y="8294"/>
                      <a:pt x="2068" y="8274"/>
                      <a:pt x="2039" y="8254"/>
                    </a:cubicBezTo>
                    <a:cubicBezTo>
                      <a:pt x="2019" y="8243"/>
                      <a:pt x="2008" y="8234"/>
                      <a:pt x="1988" y="8223"/>
                    </a:cubicBezTo>
                    <a:cubicBezTo>
                      <a:pt x="1979" y="8214"/>
                      <a:pt x="1959" y="8203"/>
                      <a:pt x="1939" y="8194"/>
                    </a:cubicBezTo>
                    <a:cubicBezTo>
                      <a:pt x="1928" y="8183"/>
                      <a:pt x="1908" y="8174"/>
                      <a:pt x="1888" y="8163"/>
                    </a:cubicBezTo>
                    <a:lnTo>
                      <a:pt x="1828" y="8134"/>
                    </a:lnTo>
                    <a:cubicBezTo>
                      <a:pt x="1799" y="8114"/>
                      <a:pt x="1759" y="8094"/>
                      <a:pt x="1729" y="8083"/>
                    </a:cubicBezTo>
                    <a:cubicBezTo>
                      <a:pt x="1659" y="8043"/>
                      <a:pt x="1589" y="8004"/>
                      <a:pt x="1519" y="7974"/>
                    </a:cubicBezTo>
                    <a:cubicBezTo>
                      <a:pt x="1469" y="7944"/>
                      <a:pt x="1409" y="7924"/>
                      <a:pt x="1349" y="7894"/>
                    </a:cubicBezTo>
                    <a:cubicBezTo>
                      <a:pt x="1319" y="7874"/>
                      <a:pt x="1289" y="7864"/>
                      <a:pt x="1249" y="7844"/>
                    </a:cubicBezTo>
                    <a:cubicBezTo>
                      <a:pt x="1219" y="7824"/>
                      <a:pt x="1179" y="7804"/>
                      <a:pt x="1149" y="7784"/>
                    </a:cubicBezTo>
                    <a:cubicBezTo>
                      <a:pt x="1079" y="7744"/>
                      <a:pt x="1020" y="7704"/>
                      <a:pt x="949" y="7664"/>
                    </a:cubicBezTo>
                    <a:cubicBezTo>
                      <a:pt x="920" y="7644"/>
                      <a:pt x="889" y="7624"/>
                      <a:pt x="860" y="7594"/>
                    </a:cubicBezTo>
                    <a:lnTo>
                      <a:pt x="769" y="7534"/>
                    </a:lnTo>
                    <a:cubicBezTo>
                      <a:pt x="749" y="7524"/>
                      <a:pt x="729" y="7514"/>
                      <a:pt x="720" y="7504"/>
                    </a:cubicBezTo>
                    <a:cubicBezTo>
                      <a:pt x="700" y="7494"/>
                      <a:pt x="680" y="7484"/>
                      <a:pt x="669" y="7474"/>
                    </a:cubicBezTo>
                    <a:cubicBezTo>
                      <a:pt x="629" y="7454"/>
                      <a:pt x="600" y="7434"/>
                      <a:pt x="560" y="7414"/>
                    </a:cubicBezTo>
                    <a:cubicBezTo>
                      <a:pt x="540" y="7404"/>
                      <a:pt x="520" y="7394"/>
                      <a:pt x="490" y="7384"/>
                    </a:cubicBezTo>
                    <a:cubicBezTo>
                      <a:pt x="480" y="7384"/>
                      <a:pt x="460" y="7374"/>
                      <a:pt x="450" y="7364"/>
                    </a:cubicBezTo>
                    <a:cubicBezTo>
                      <a:pt x="430" y="7354"/>
                      <a:pt x="420" y="7344"/>
                      <a:pt x="410" y="7334"/>
                    </a:cubicBezTo>
                    <a:lnTo>
                      <a:pt x="400" y="7324"/>
                    </a:lnTo>
                    <a:lnTo>
                      <a:pt x="390" y="7324"/>
                    </a:lnTo>
                    <a:cubicBezTo>
                      <a:pt x="380" y="7304"/>
                      <a:pt x="360" y="7295"/>
                      <a:pt x="340" y="7284"/>
                    </a:cubicBezTo>
                    <a:cubicBezTo>
                      <a:pt x="340" y="7255"/>
                      <a:pt x="330" y="7215"/>
                      <a:pt x="330" y="7184"/>
                    </a:cubicBezTo>
                    <a:cubicBezTo>
                      <a:pt x="320" y="7155"/>
                      <a:pt x="320" y="7115"/>
                      <a:pt x="310" y="7084"/>
                    </a:cubicBezTo>
                    <a:lnTo>
                      <a:pt x="380" y="6964"/>
                    </a:lnTo>
                    <a:cubicBezTo>
                      <a:pt x="370" y="6964"/>
                      <a:pt x="360" y="6955"/>
                      <a:pt x="350" y="6955"/>
                    </a:cubicBezTo>
                    <a:cubicBezTo>
                      <a:pt x="440" y="6875"/>
                      <a:pt x="520" y="6805"/>
                      <a:pt x="609" y="6735"/>
                    </a:cubicBezTo>
                    <a:lnTo>
                      <a:pt x="820" y="6615"/>
                    </a:lnTo>
                    <a:cubicBezTo>
                      <a:pt x="900" y="6575"/>
                      <a:pt x="980" y="6535"/>
                      <a:pt x="1060" y="6485"/>
                    </a:cubicBezTo>
                    <a:cubicBezTo>
                      <a:pt x="1219" y="6395"/>
                      <a:pt x="1369" y="6295"/>
                      <a:pt x="1529" y="6185"/>
                    </a:cubicBezTo>
                    <a:cubicBezTo>
                      <a:pt x="1679" y="6085"/>
                      <a:pt x="1839" y="5976"/>
                      <a:pt x="1999" y="5885"/>
                    </a:cubicBezTo>
                    <a:cubicBezTo>
                      <a:pt x="2159" y="5785"/>
                      <a:pt x="2328" y="5685"/>
                      <a:pt x="2488" y="5596"/>
                    </a:cubicBezTo>
                    <a:cubicBezTo>
                      <a:pt x="2648" y="5496"/>
                      <a:pt x="2808" y="5406"/>
                      <a:pt x="2968" y="5306"/>
                    </a:cubicBezTo>
                    <a:cubicBezTo>
                      <a:pt x="3118" y="5206"/>
                      <a:pt x="3278" y="5116"/>
                      <a:pt x="3438" y="5016"/>
                    </a:cubicBezTo>
                    <a:cubicBezTo>
                      <a:pt x="3517" y="4966"/>
                      <a:pt x="3597" y="4916"/>
                      <a:pt x="3677" y="4877"/>
                    </a:cubicBezTo>
                    <a:cubicBezTo>
                      <a:pt x="3757" y="4837"/>
                      <a:pt x="3837" y="4797"/>
                      <a:pt x="3917" y="4766"/>
                    </a:cubicBezTo>
                    <a:cubicBezTo>
                      <a:pt x="4087" y="4686"/>
                      <a:pt x="4246" y="4597"/>
                      <a:pt x="4406" y="4506"/>
                    </a:cubicBezTo>
                    <a:cubicBezTo>
                      <a:pt x="4577" y="4417"/>
                      <a:pt x="4746" y="4317"/>
                      <a:pt x="4906" y="4227"/>
                    </a:cubicBezTo>
                    <a:cubicBezTo>
                      <a:pt x="5036" y="4157"/>
                      <a:pt x="5166" y="4097"/>
                      <a:pt x="5296" y="4027"/>
                    </a:cubicBezTo>
                    <a:close/>
                    <a:moveTo>
                      <a:pt x="11580" y="1"/>
                    </a:moveTo>
                    <a:cubicBezTo>
                      <a:pt x="11531" y="1"/>
                      <a:pt x="11491" y="10"/>
                      <a:pt x="11451" y="30"/>
                    </a:cubicBezTo>
                    <a:lnTo>
                      <a:pt x="11331" y="90"/>
                    </a:lnTo>
                    <a:cubicBezTo>
                      <a:pt x="11291" y="110"/>
                      <a:pt x="11261" y="130"/>
                      <a:pt x="11221" y="150"/>
                    </a:cubicBezTo>
                    <a:cubicBezTo>
                      <a:pt x="11191" y="170"/>
                      <a:pt x="11151" y="200"/>
                      <a:pt x="11121" y="220"/>
                    </a:cubicBezTo>
                    <a:cubicBezTo>
                      <a:pt x="10971" y="320"/>
                      <a:pt x="10831" y="420"/>
                      <a:pt x="10681" y="520"/>
                    </a:cubicBezTo>
                    <a:cubicBezTo>
                      <a:pt x="10532" y="610"/>
                      <a:pt x="10372" y="710"/>
                      <a:pt x="10222" y="809"/>
                    </a:cubicBezTo>
                    <a:cubicBezTo>
                      <a:pt x="9912" y="1009"/>
                      <a:pt x="9602" y="1209"/>
                      <a:pt x="9273" y="1389"/>
                    </a:cubicBezTo>
                    <a:cubicBezTo>
                      <a:pt x="9122" y="1479"/>
                      <a:pt x="8973" y="1579"/>
                      <a:pt x="8813" y="1669"/>
                    </a:cubicBezTo>
                    <a:cubicBezTo>
                      <a:pt x="8663" y="1759"/>
                      <a:pt x="8513" y="1859"/>
                      <a:pt x="8363" y="1939"/>
                    </a:cubicBezTo>
                    <a:cubicBezTo>
                      <a:pt x="8194" y="2039"/>
                      <a:pt x="8034" y="2128"/>
                      <a:pt x="7874" y="2228"/>
                    </a:cubicBezTo>
                    <a:cubicBezTo>
                      <a:pt x="7704" y="2339"/>
                      <a:pt x="7534" y="2439"/>
                      <a:pt x="7364" y="2548"/>
                    </a:cubicBezTo>
                    <a:lnTo>
                      <a:pt x="6915" y="2818"/>
                    </a:lnTo>
                    <a:cubicBezTo>
                      <a:pt x="6744" y="2908"/>
                      <a:pt x="6575" y="3008"/>
                      <a:pt x="6405" y="3098"/>
                    </a:cubicBezTo>
                    <a:cubicBezTo>
                      <a:pt x="6325" y="3148"/>
                      <a:pt x="6235" y="3198"/>
                      <a:pt x="6155" y="3247"/>
                    </a:cubicBezTo>
                    <a:cubicBezTo>
                      <a:pt x="6075" y="3298"/>
                      <a:pt x="6005" y="3338"/>
                      <a:pt x="5935" y="3387"/>
                    </a:cubicBezTo>
                    <a:cubicBezTo>
                      <a:pt x="5776" y="3487"/>
                      <a:pt x="5616" y="3578"/>
                      <a:pt x="5445" y="3667"/>
                    </a:cubicBezTo>
                    <a:lnTo>
                      <a:pt x="4936" y="3937"/>
                    </a:lnTo>
                    <a:cubicBezTo>
                      <a:pt x="4776" y="4037"/>
                      <a:pt x="4606" y="4127"/>
                      <a:pt x="4446" y="4227"/>
                    </a:cubicBezTo>
                    <a:cubicBezTo>
                      <a:pt x="4286" y="4317"/>
                      <a:pt x="4137" y="4407"/>
                      <a:pt x="3977" y="4477"/>
                    </a:cubicBezTo>
                    <a:cubicBezTo>
                      <a:pt x="3807" y="4566"/>
                      <a:pt x="3627" y="4637"/>
                      <a:pt x="3467" y="4726"/>
                    </a:cubicBezTo>
                    <a:cubicBezTo>
                      <a:pt x="3307" y="4806"/>
                      <a:pt x="3158" y="4906"/>
                      <a:pt x="3007" y="4996"/>
                    </a:cubicBezTo>
                    <a:cubicBezTo>
                      <a:pt x="2848" y="5096"/>
                      <a:pt x="2688" y="5186"/>
                      <a:pt x="2518" y="5286"/>
                    </a:cubicBezTo>
                    <a:cubicBezTo>
                      <a:pt x="2358" y="5376"/>
                      <a:pt x="2188" y="5476"/>
                      <a:pt x="2019" y="5566"/>
                    </a:cubicBezTo>
                    <a:cubicBezTo>
                      <a:pt x="1859" y="5665"/>
                      <a:pt x="1699" y="5756"/>
                      <a:pt x="1539" y="5856"/>
                    </a:cubicBezTo>
                    <a:cubicBezTo>
                      <a:pt x="1389" y="5956"/>
                      <a:pt x="1239" y="6056"/>
                      <a:pt x="1079" y="6155"/>
                    </a:cubicBezTo>
                    <a:cubicBezTo>
                      <a:pt x="1000" y="6205"/>
                      <a:pt x="920" y="6245"/>
                      <a:pt x="829" y="6295"/>
                    </a:cubicBezTo>
                    <a:cubicBezTo>
                      <a:pt x="749" y="6335"/>
                      <a:pt x="669" y="6375"/>
                      <a:pt x="600" y="6415"/>
                    </a:cubicBezTo>
                    <a:cubicBezTo>
                      <a:pt x="490" y="6475"/>
                      <a:pt x="390" y="6555"/>
                      <a:pt x="290" y="6625"/>
                    </a:cubicBezTo>
                    <a:lnTo>
                      <a:pt x="140" y="6745"/>
                    </a:lnTo>
                    <a:cubicBezTo>
                      <a:pt x="90" y="6795"/>
                      <a:pt x="40" y="6835"/>
                      <a:pt x="20" y="6904"/>
                    </a:cubicBezTo>
                    <a:cubicBezTo>
                      <a:pt x="0" y="6955"/>
                      <a:pt x="0" y="7004"/>
                      <a:pt x="0" y="7055"/>
                    </a:cubicBezTo>
                    <a:cubicBezTo>
                      <a:pt x="10" y="7164"/>
                      <a:pt x="30" y="7284"/>
                      <a:pt x="50" y="7394"/>
                    </a:cubicBezTo>
                    <a:lnTo>
                      <a:pt x="80" y="7574"/>
                    </a:lnTo>
                    <a:cubicBezTo>
                      <a:pt x="90" y="7634"/>
                      <a:pt x="110" y="7694"/>
                      <a:pt x="120" y="7764"/>
                    </a:cubicBezTo>
                    <a:cubicBezTo>
                      <a:pt x="130" y="7794"/>
                      <a:pt x="160" y="7824"/>
                      <a:pt x="180" y="7844"/>
                    </a:cubicBezTo>
                    <a:lnTo>
                      <a:pt x="190" y="7854"/>
                    </a:lnTo>
                    <a:cubicBezTo>
                      <a:pt x="200" y="7874"/>
                      <a:pt x="210" y="7894"/>
                      <a:pt x="230" y="7914"/>
                    </a:cubicBezTo>
                    <a:cubicBezTo>
                      <a:pt x="260" y="7964"/>
                      <a:pt x="280" y="8014"/>
                      <a:pt x="320" y="8063"/>
                    </a:cubicBezTo>
                    <a:cubicBezTo>
                      <a:pt x="350" y="8094"/>
                      <a:pt x="380" y="8114"/>
                      <a:pt x="410" y="8143"/>
                    </a:cubicBezTo>
                    <a:cubicBezTo>
                      <a:pt x="440" y="8163"/>
                      <a:pt x="470" y="8174"/>
                      <a:pt x="500" y="8194"/>
                    </a:cubicBezTo>
                    <a:cubicBezTo>
                      <a:pt x="540" y="8214"/>
                      <a:pt x="570" y="8243"/>
                      <a:pt x="609" y="8263"/>
                    </a:cubicBezTo>
                    <a:lnTo>
                      <a:pt x="729" y="8323"/>
                    </a:lnTo>
                    <a:cubicBezTo>
                      <a:pt x="780" y="8354"/>
                      <a:pt x="820" y="8383"/>
                      <a:pt x="860" y="8403"/>
                    </a:cubicBezTo>
                    <a:cubicBezTo>
                      <a:pt x="920" y="8434"/>
                      <a:pt x="969" y="8454"/>
                      <a:pt x="1029" y="8483"/>
                    </a:cubicBezTo>
                    <a:cubicBezTo>
                      <a:pt x="1109" y="8523"/>
                      <a:pt x="1179" y="8563"/>
                      <a:pt x="1259" y="8603"/>
                    </a:cubicBezTo>
                    <a:cubicBezTo>
                      <a:pt x="1359" y="8653"/>
                      <a:pt x="1459" y="8683"/>
                      <a:pt x="1559" y="8733"/>
                    </a:cubicBezTo>
                    <a:cubicBezTo>
                      <a:pt x="1649" y="8773"/>
                      <a:pt x="1749" y="8833"/>
                      <a:pt x="1848" y="8883"/>
                    </a:cubicBezTo>
                    <a:lnTo>
                      <a:pt x="2148" y="9003"/>
                    </a:lnTo>
                    <a:cubicBezTo>
                      <a:pt x="2219" y="9043"/>
                      <a:pt x="2288" y="9083"/>
                      <a:pt x="2348" y="9133"/>
                    </a:cubicBezTo>
                    <a:cubicBezTo>
                      <a:pt x="2428" y="9173"/>
                      <a:pt x="2498" y="9223"/>
                      <a:pt x="2568" y="9273"/>
                    </a:cubicBezTo>
                    <a:cubicBezTo>
                      <a:pt x="2708" y="9353"/>
                      <a:pt x="2868" y="9413"/>
                      <a:pt x="2998" y="9513"/>
                    </a:cubicBezTo>
                    <a:cubicBezTo>
                      <a:pt x="3078" y="9562"/>
                      <a:pt x="3158" y="9622"/>
                      <a:pt x="3238" y="9682"/>
                    </a:cubicBezTo>
                    <a:cubicBezTo>
                      <a:pt x="3318" y="9733"/>
                      <a:pt x="3398" y="9782"/>
                      <a:pt x="3487" y="9832"/>
                    </a:cubicBezTo>
                    <a:cubicBezTo>
                      <a:pt x="3557" y="9862"/>
                      <a:pt x="3637" y="9902"/>
                      <a:pt x="3707" y="9942"/>
                    </a:cubicBezTo>
                    <a:cubicBezTo>
                      <a:pt x="3787" y="9992"/>
                      <a:pt x="3857" y="10042"/>
                      <a:pt x="3927" y="10102"/>
                    </a:cubicBezTo>
                    <a:cubicBezTo>
                      <a:pt x="3987" y="10142"/>
                      <a:pt x="4047" y="10192"/>
                      <a:pt x="4117" y="10232"/>
                    </a:cubicBezTo>
                    <a:cubicBezTo>
                      <a:pt x="4177" y="10272"/>
                      <a:pt x="4246" y="10312"/>
                      <a:pt x="4317" y="10342"/>
                    </a:cubicBezTo>
                    <a:cubicBezTo>
                      <a:pt x="4446" y="10412"/>
                      <a:pt x="4586" y="10481"/>
                      <a:pt x="4706" y="10561"/>
                    </a:cubicBezTo>
                    <a:cubicBezTo>
                      <a:pt x="4766" y="10612"/>
                      <a:pt x="4826" y="10652"/>
                      <a:pt x="4886" y="10692"/>
                    </a:cubicBezTo>
                    <a:cubicBezTo>
                      <a:pt x="4966" y="10741"/>
                      <a:pt x="5046" y="10792"/>
                      <a:pt x="5126" y="10832"/>
                    </a:cubicBezTo>
                    <a:cubicBezTo>
                      <a:pt x="5256" y="10892"/>
                      <a:pt x="5396" y="10941"/>
                      <a:pt x="5525" y="11001"/>
                    </a:cubicBezTo>
                    <a:cubicBezTo>
                      <a:pt x="5625" y="11041"/>
                      <a:pt x="5716" y="11101"/>
                      <a:pt x="5816" y="11151"/>
                    </a:cubicBezTo>
                    <a:lnTo>
                      <a:pt x="5995" y="11241"/>
                    </a:lnTo>
                    <a:cubicBezTo>
                      <a:pt x="6025" y="11251"/>
                      <a:pt x="6055" y="11261"/>
                      <a:pt x="6075" y="11271"/>
                    </a:cubicBezTo>
                    <a:cubicBezTo>
                      <a:pt x="6115" y="11281"/>
                      <a:pt x="6155" y="11281"/>
                      <a:pt x="6195" y="11291"/>
                    </a:cubicBezTo>
                    <a:cubicBezTo>
                      <a:pt x="6210" y="11294"/>
                      <a:pt x="6225" y="11295"/>
                      <a:pt x="6240" y="11295"/>
                    </a:cubicBezTo>
                    <a:cubicBezTo>
                      <a:pt x="6278" y="11295"/>
                      <a:pt x="6316" y="11288"/>
                      <a:pt x="6345" y="11281"/>
                    </a:cubicBezTo>
                    <a:cubicBezTo>
                      <a:pt x="6415" y="11261"/>
                      <a:pt x="6465" y="11221"/>
                      <a:pt x="6515" y="11181"/>
                    </a:cubicBezTo>
                    <a:cubicBezTo>
                      <a:pt x="6555" y="11141"/>
                      <a:pt x="6585" y="11101"/>
                      <a:pt x="6625" y="11071"/>
                    </a:cubicBezTo>
                    <a:cubicBezTo>
                      <a:pt x="6664" y="11031"/>
                      <a:pt x="6704" y="11001"/>
                      <a:pt x="6744" y="10971"/>
                    </a:cubicBezTo>
                    <a:cubicBezTo>
                      <a:pt x="6804" y="10932"/>
                      <a:pt x="6875" y="10901"/>
                      <a:pt x="6935" y="10861"/>
                    </a:cubicBezTo>
                    <a:cubicBezTo>
                      <a:pt x="7004" y="10821"/>
                      <a:pt x="7064" y="10772"/>
                      <a:pt x="7134" y="10732"/>
                    </a:cubicBezTo>
                    <a:cubicBezTo>
                      <a:pt x="7284" y="10632"/>
                      <a:pt x="7434" y="10532"/>
                      <a:pt x="7584" y="10442"/>
                    </a:cubicBezTo>
                    <a:cubicBezTo>
                      <a:pt x="7744" y="10352"/>
                      <a:pt x="7903" y="10252"/>
                      <a:pt x="8074" y="10152"/>
                    </a:cubicBezTo>
                    <a:cubicBezTo>
                      <a:pt x="8223" y="10062"/>
                      <a:pt x="8383" y="9972"/>
                      <a:pt x="8533" y="9882"/>
                    </a:cubicBezTo>
                    <a:cubicBezTo>
                      <a:pt x="8693" y="9782"/>
                      <a:pt x="8853" y="9682"/>
                      <a:pt x="9023" y="9582"/>
                    </a:cubicBezTo>
                    <a:cubicBezTo>
                      <a:pt x="9182" y="9493"/>
                      <a:pt x="9342" y="9402"/>
                      <a:pt x="9502" y="9302"/>
                    </a:cubicBezTo>
                    <a:cubicBezTo>
                      <a:pt x="9662" y="9213"/>
                      <a:pt x="9822" y="9113"/>
                      <a:pt x="9982" y="9023"/>
                    </a:cubicBezTo>
                    <a:cubicBezTo>
                      <a:pt x="10132" y="8933"/>
                      <a:pt x="10272" y="8833"/>
                      <a:pt x="10421" y="8743"/>
                    </a:cubicBezTo>
                    <a:cubicBezTo>
                      <a:pt x="10741" y="8553"/>
                      <a:pt x="11061" y="8363"/>
                      <a:pt x="11371" y="8163"/>
                    </a:cubicBezTo>
                    <a:cubicBezTo>
                      <a:pt x="11540" y="8054"/>
                      <a:pt x="11700" y="7954"/>
                      <a:pt x="11871" y="7854"/>
                    </a:cubicBezTo>
                    <a:lnTo>
                      <a:pt x="12350" y="7554"/>
                    </a:lnTo>
                    <a:cubicBezTo>
                      <a:pt x="12510" y="7464"/>
                      <a:pt x="12670" y="7364"/>
                      <a:pt x="12830" y="7275"/>
                    </a:cubicBezTo>
                    <a:cubicBezTo>
                      <a:pt x="12979" y="7175"/>
                      <a:pt x="13139" y="7075"/>
                      <a:pt x="13289" y="6984"/>
                    </a:cubicBezTo>
                    <a:cubicBezTo>
                      <a:pt x="13369" y="6935"/>
                      <a:pt x="13449" y="6895"/>
                      <a:pt x="13529" y="6844"/>
                    </a:cubicBezTo>
                    <a:cubicBezTo>
                      <a:pt x="13609" y="6795"/>
                      <a:pt x="13689" y="6755"/>
                      <a:pt x="13779" y="6705"/>
                    </a:cubicBezTo>
                    <a:lnTo>
                      <a:pt x="14289" y="6405"/>
                    </a:lnTo>
                    <a:cubicBezTo>
                      <a:pt x="14448" y="6315"/>
                      <a:pt x="14618" y="6225"/>
                      <a:pt x="14778" y="6135"/>
                    </a:cubicBezTo>
                    <a:cubicBezTo>
                      <a:pt x="14938" y="6045"/>
                      <a:pt x="15108" y="5956"/>
                      <a:pt x="15277" y="5876"/>
                    </a:cubicBezTo>
                    <a:cubicBezTo>
                      <a:pt x="15437" y="5796"/>
                      <a:pt x="15607" y="5716"/>
                      <a:pt x="15777" y="5625"/>
                    </a:cubicBezTo>
                    <a:cubicBezTo>
                      <a:pt x="15947" y="5546"/>
                      <a:pt x="16107" y="5456"/>
                      <a:pt x="16277" y="5366"/>
                    </a:cubicBezTo>
                    <a:cubicBezTo>
                      <a:pt x="16436" y="5276"/>
                      <a:pt x="16596" y="5186"/>
                      <a:pt x="16756" y="5086"/>
                    </a:cubicBezTo>
                    <a:cubicBezTo>
                      <a:pt x="16916" y="4996"/>
                      <a:pt x="17086" y="4897"/>
                      <a:pt x="17246" y="4806"/>
                    </a:cubicBezTo>
                    <a:cubicBezTo>
                      <a:pt x="17336" y="4766"/>
                      <a:pt x="17416" y="4726"/>
                      <a:pt x="17496" y="4677"/>
                    </a:cubicBezTo>
                    <a:lnTo>
                      <a:pt x="17735" y="4557"/>
                    </a:lnTo>
                    <a:cubicBezTo>
                      <a:pt x="17775" y="4537"/>
                      <a:pt x="17815" y="4517"/>
                      <a:pt x="17835" y="4477"/>
                    </a:cubicBezTo>
                    <a:lnTo>
                      <a:pt x="17866" y="4417"/>
                    </a:lnTo>
                    <a:cubicBezTo>
                      <a:pt x="17866" y="4397"/>
                      <a:pt x="17875" y="4377"/>
                      <a:pt x="17875" y="4357"/>
                    </a:cubicBezTo>
                    <a:lnTo>
                      <a:pt x="17875" y="4247"/>
                    </a:lnTo>
                    <a:lnTo>
                      <a:pt x="17875" y="3987"/>
                    </a:lnTo>
                    <a:cubicBezTo>
                      <a:pt x="17886" y="3837"/>
                      <a:pt x="17886" y="3697"/>
                      <a:pt x="17886" y="3547"/>
                    </a:cubicBezTo>
                    <a:lnTo>
                      <a:pt x="17886" y="3447"/>
                    </a:lnTo>
                    <a:cubicBezTo>
                      <a:pt x="17886" y="3398"/>
                      <a:pt x="17875" y="3358"/>
                      <a:pt x="17866" y="3318"/>
                    </a:cubicBezTo>
                    <a:cubicBezTo>
                      <a:pt x="17846" y="3247"/>
                      <a:pt x="17806" y="3198"/>
                      <a:pt x="17755" y="3158"/>
                    </a:cubicBezTo>
                    <a:cubicBezTo>
                      <a:pt x="17715" y="3128"/>
                      <a:pt x="17655" y="3108"/>
                      <a:pt x="17615" y="3088"/>
                    </a:cubicBezTo>
                    <a:cubicBezTo>
                      <a:pt x="17586" y="3078"/>
                      <a:pt x="17555" y="3058"/>
                      <a:pt x="17515" y="3048"/>
                    </a:cubicBezTo>
                    <a:cubicBezTo>
                      <a:pt x="17376" y="2998"/>
                      <a:pt x="17236" y="2928"/>
                      <a:pt x="17096" y="2868"/>
                    </a:cubicBezTo>
                    <a:cubicBezTo>
                      <a:pt x="16976" y="2808"/>
                      <a:pt x="16846" y="2758"/>
                      <a:pt x="16716" y="2708"/>
                    </a:cubicBezTo>
                    <a:cubicBezTo>
                      <a:pt x="16567" y="2628"/>
                      <a:pt x="16416" y="2538"/>
                      <a:pt x="16267" y="2459"/>
                    </a:cubicBezTo>
                    <a:cubicBezTo>
                      <a:pt x="16187" y="2408"/>
                      <a:pt x="16117" y="2368"/>
                      <a:pt x="16037" y="2319"/>
                    </a:cubicBezTo>
                    <a:cubicBezTo>
                      <a:pt x="15957" y="2268"/>
                      <a:pt x="15877" y="2228"/>
                      <a:pt x="15807" y="2188"/>
                    </a:cubicBezTo>
                    <a:cubicBezTo>
                      <a:pt x="15727" y="2148"/>
                      <a:pt x="15647" y="2119"/>
                      <a:pt x="15577" y="2068"/>
                    </a:cubicBezTo>
                    <a:cubicBezTo>
                      <a:pt x="15508" y="2028"/>
                      <a:pt x="15437" y="1979"/>
                      <a:pt x="15357" y="1939"/>
                    </a:cubicBezTo>
                    <a:cubicBezTo>
                      <a:pt x="15208" y="1839"/>
                      <a:pt x="15048" y="1779"/>
                      <a:pt x="14888" y="1699"/>
                    </a:cubicBezTo>
                    <a:cubicBezTo>
                      <a:pt x="14738" y="1619"/>
                      <a:pt x="14578" y="1539"/>
                      <a:pt x="14428" y="1459"/>
                    </a:cubicBezTo>
                    <a:cubicBezTo>
                      <a:pt x="14269" y="1379"/>
                      <a:pt x="14098" y="1299"/>
                      <a:pt x="13938" y="1209"/>
                    </a:cubicBezTo>
                    <a:cubicBezTo>
                      <a:pt x="13869" y="1169"/>
                      <a:pt x="13789" y="1120"/>
                      <a:pt x="13709" y="1080"/>
                    </a:cubicBezTo>
                    <a:cubicBezTo>
                      <a:pt x="13639" y="1040"/>
                      <a:pt x="13559" y="989"/>
                      <a:pt x="13479" y="949"/>
                    </a:cubicBezTo>
                    <a:cubicBezTo>
                      <a:pt x="13309" y="860"/>
                      <a:pt x="13150" y="770"/>
                      <a:pt x="12990" y="670"/>
                    </a:cubicBezTo>
                    <a:cubicBezTo>
                      <a:pt x="12859" y="590"/>
                      <a:pt x="12739" y="520"/>
                      <a:pt x="12600" y="450"/>
                    </a:cubicBezTo>
                    <a:cubicBezTo>
                      <a:pt x="12470" y="390"/>
                      <a:pt x="12340" y="350"/>
                      <a:pt x="12210" y="290"/>
                    </a:cubicBezTo>
                    <a:cubicBezTo>
                      <a:pt x="12050" y="210"/>
                      <a:pt x="11900" y="100"/>
                      <a:pt x="11731" y="30"/>
                    </a:cubicBezTo>
                    <a:cubicBezTo>
                      <a:pt x="11700" y="21"/>
                      <a:pt x="11660" y="10"/>
                      <a:pt x="11620" y="10"/>
                    </a:cubicBezTo>
                    <a:cubicBezTo>
                      <a:pt x="11611" y="1"/>
                      <a:pt x="11591" y="1"/>
                      <a:pt x="1158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82" name="Google Shape;1582;p50"/>
              <p:cNvSpPr/>
              <p:nvPr/>
            </p:nvSpPr>
            <p:spPr>
              <a:xfrm>
                <a:off x="4930975" y="3989000"/>
                <a:ext cx="775" cy="525"/>
              </a:xfrm>
              <a:custGeom>
                <a:avLst/>
                <a:gdLst/>
                <a:ahLst/>
                <a:cxnLst/>
                <a:rect l="l" t="t" r="r" b="b"/>
                <a:pathLst>
                  <a:path w="31" h="21" extrusionOk="0">
                    <a:moveTo>
                      <a:pt x="31" y="1"/>
                    </a:moveTo>
                    <a:cubicBezTo>
                      <a:pt x="20" y="1"/>
                      <a:pt x="20" y="1"/>
                      <a:pt x="20" y="11"/>
                    </a:cubicBezTo>
                    <a:lnTo>
                      <a:pt x="20" y="11"/>
                    </a:lnTo>
                    <a:cubicBezTo>
                      <a:pt x="24" y="8"/>
                      <a:pt x="27" y="5"/>
                      <a:pt x="31" y="1"/>
                    </a:cubicBezTo>
                    <a:close/>
                    <a:moveTo>
                      <a:pt x="20" y="11"/>
                    </a:moveTo>
                    <a:cubicBezTo>
                      <a:pt x="20" y="11"/>
                      <a:pt x="20" y="11"/>
                      <a:pt x="20" y="11"/>
                    </a:cubicBezTo>
                    <a:lnTo>
                      <a:pt x="20" y="11"/>
                    </a:ln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lose/>
                    <a:moveTo>
                      <a:pt x="20" y="11"/>
                    </a:moveTo>
                    <a:lnTo>
                      <a:pt x="20" y="11"/>
                    </a:lnTo>
                    <a:cubicBezTo>
                      <a:pt x="10" y="12"/>
                      <a:pt x="0" y="21"/>
                      <a:pt x="0" y="21"/>
                    </a:cubicBezTo>
                    <a:cubicBezTo>
                      <a:pt x="7" y="21"/>
                      <a:pt x="13" y="17"/>
                      <a:pt x="20" y="1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83" name="Google Shape;1583;p50"/>
              <p:cNvSpPr/>
              <p:nvPr/>
            </p:nvSpPr>
            <p:spPr>
              <a:xfrm>
                <a:off x="4924225" y="4674700"/>
                <a:ext cx="2525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55" extrusionOk="0">
                    <a:moveTo>
                      <a:pt x="21" y="1"/>
                    </a:moveTo>
                    <a:cubicBezTo>
                      <a:pt x="11" y="10"/>
                      <a:pt x="1" y="21"/>
                      <a:pt x="1" y="30"/>
                    </a:cubicBezTo>
                    <a:cubicBezTo>
                      <a:pt x="21" y="101"/>
                      <a:pt x="30" y="170"/>
                      <a:pt x="50" y="241"/>
                    </a:cubicBezTo>
                    <a:cubicBezTo>
                      <a:pt x="50" y="247"/>
                      <a:pt x="60" y="254"/>
                      <a:pt x="70" y="254"/>
                    </a:cubicBezTo>
                    <a:cubicBezTo>
                      <a:pt x="74" y="254"/>
                      <a:pt x="78" y="253"/>
                      <a:pt x="81" y="250"/>
                    </a:cubicBezTo>
                    <a:cubicBezTo>
                      <a:pt x="90" y="250"/>
                      <a:pt x="101" y="241"/>
                      <a:pt x="101" y="230"/>
                    </a:cubicBezTo>
                    <a:cubicBezTo>
                      <a:pt x="81" y="161"/>
                      <a:pt x="61" y="90"/>
                      <a:pt x="50" y="21"/>
                    </a:cubicBezTo>
                    <a:cubicBezTo>
                      <a:pt x="41" y="10"/>
                      <a:pt x="30" y="1"/>
                      <a:pt x="21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84" name="Google Shape;1584;p50"/>
              <p:cNvSpPr/>
              <p:nvPr/>
            </p:nvSpPr>
            <p:spPr>
              <a:xfrm>
                <a:off x="4894250" y="5174025"/>
                <a:ext cx="3150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1260" h="701" extrusionOk="0">
                    <a:moveTo>
                      <a:pt x="1240" y="1"/>
                    </a:moveTo>
                    <a:cubicBezTo>
                      <a:pt x="1220" y="1"/>
                      <a:pt x="1200" y="11"/>
                      <a:pt x="1180" y="21"/>
                    </a:cubicBezTo>
                    <a:cubicBezTo>
                      <a:pt x="1170" y="31"/>
                      <a:pt x="1150" y="41"/>
                      <a:pt x="1140" y="51"/>
                    </a:cubicBezTo>
                    <a:cubicBezTo>
                      <a:pt x="1100" y="71"/>
                      <a:pt x="1070" y="81"/>
                      <a:pt x="1030" y="101"/>
                    </a:cubicBezTo>
                    <a:cubicBezTo>
                      <a:pt x="1000" y="121"/>
                      <a:pt x="970" y="151"/>
                      <a:pt x="930" y="171"/>
                    </a:cubicBezTo>
                    <a:cubicBezTo>
                      <a:pt x="890" y="191"/>
                      <a:pt x="860" y="211"/>
                      <a:pt x="820" y="231"/>
                    </a:cubicBezTo>
                    <a:cubicBezTo>
                      <a:pt x="750" y="271"/>
                      <a:pt x="680" y="301"/>
                      <a:pt x="610" y="341"/>
                    </a:cubicBezTo>
                    <a:lnTo>
                      <a:pt x="401" y="460"/>
                    </a:lnTo>
                    <a:cubicBezTo>
                      <a:pt x="361" y="480"/>
                      <a:pt x="330" y="491"/>
                      <a:pt x="301" y="511"/>
                    </a:cubicBezTo>
                    <a:cubicBezTo>
                      <a:pt x="270" y="531"/>
                      <a:pt x="250" y="540"/>
                      <a:pt x="221" y="560"/>
                    </a:cubicBezTo>
                    <a:cubicBezTo>
                      <a:pt x="201" y="571"/>
                      <a:pt x="181" y="571"/>
                      <a:pt x="170" y="580"/>
                    </a:cubicBezTo>
                    <a:cubicBezTo>
                      <a:pt x="161" y="591"/>
                      <a:pt x="150" y="591"/>
                      <a:pt x="141" y="591"/>
                    </a:cubicBezTo>
                    <a:cubicBezTo>
                      <a:pt x="130" y="600"/>
                      <a:pt x="121" y="600"/>
                      <a:pt x="110" y="611"/>
                    </a:cubicBezTo>
                    <a:cubicBezTo>
                      <a:pt x="90" y="620"/>
                      <a:pt x="81" y="620"/>
                      <a:pt x="61" y="631"/>
                    </a:cubicBezTo>
                    <a:cubicBezTo>
                      <a:pt x="50" y="640"/>
                      <a:pt x="30" y="640"/>
                      <a:pt x="10" y="651"/>
                    </a:cubicBezTo>
                    <a:cubicBezTo>
                      <a:pt x="1" y="651"/>
                      <a:pt x="1" y="660"/>
                      <a:pt x="1" y="660"/>
                    </a:cubicBezTo>
                    <a:lnTo>
                      <a:pt x="1" y="680"/>
                    </a:lnTo>
                    <a:cubicBezTo>
                      <a:pt x="1" y="691"/>
                      <a:pt x="10" y="700"/>
                      <a:pt x="10" y="700"/>
                    </a:cubicBezTo>
                    <a:lnTo>
                      <a:pt x="30" y="700"/>
                    </a:lnTo>
                    <a:lnTo>
                      <a:pt x="90" y="671"/>
                    </a:lnTo>
                    <a:cubicBezTo>
                      <a:pt x="110" y="660"/>
                      <a:pt x="130" y="660"/>
                      <a:pt x="150" y="651"/>
                    </a:cubicBezTo>
                    <a:cubicBezTo>
                      <a:pt x="170" y="640"/>
                      <a:pt x="181" y="631"/>
                      <a:pt x="201" y="620"/>
                    </a:cubicBezTo>
                    <a:lnTo>
                      <a:pt x="261" y="591"/>
                    </a:lnTo>
                    <a:cubicBezTo>
                      <a:pt x="330" y="560"/>
                      <a:pt x="390" y="520"/>
                      <a:pt x="461" y="480"/>
                    </a:cubicBezTo>
                    <a:cubicBezTo>
                      <a:pt x="540" y="440"/>
                      <a:pt x="610" y="400"/>
                      <a:pt x="690" y="361"/>
                    </a:cubicBezTo>
                    <a:cubicBezTo>
                      <a:pt x="750" y="321"/>
                      <a:pt x="820" y="281"/>
                      <a:pt x="890" y="241"/>
                    </a:cubicBezTo>
                    <a:cubicBezTo>
                      <a:pt x="1010" y="181"/>
                      <a:pt x="1130" y="101"/>
                      <a:pt x="1249" y="41"/>
                    </a:cubicBezTo>
                    <a:cubicBezTo>
                      <a:pt x="1260" y="41"/>
                      <a:pt x="1260" y="31"/>
                      <a:pt x="1260" y="21"/>
                    </a:cubicBezTo>
                    <a:lnTo>
                      <a:pt x="1260" y="11"/>
                    </a:lnTo>
                    <a:cubicBezTo>
                      <a:pt x="1260" y="11"/>
                      <a:pt x="1249" y="1"/>
                      <a:pt x="124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85" name="Google Shape;1585;p50"/>
              <p:cNvSpPr/>
              <p:nvPr/>
            </p:nvSpPr>
            <p:spPr>
              <a:xfrm>
                <a:off x="4812825" y="5192275"/>
                <a:ext cx="87200" cy="48975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1959" extrusionOk="0">
                    <a:moveTo>
                      <a:pt x="3427" y="1"/>
                    </a:moveTo>
                    <a:cubicBezTo>
                      <a:pt x="3418" y="10"/>
                      <a:pt x="3398" y="10"/>
                      <a:pt x="3387" y="21"/>
                    </a:cubicBezTo>
                    <a:lnTo>
                      <a:pt x="2968" y="230"/>
                    </a:lnTo>
                    <a:cubicBezTo>
                      <a:pt x="2828" y="300"/>
                      <a:pt x="2688" y="370"/>
                      <a:pt x="2558" y="440"/>
                    </a:cubicBezTo>
                    <a:cubicBezTo>
                      <a:pt x="2539" y="450"/>
                      <a:pt x="2528" y="450"/>
                      <a:pt x="2519" y="460"/>
                    </a:cubicBezTo>
                    <a:cubicBezTo>
                      <a:pt x="2459" y="490"/>
                      <a:pt x="2388" y="520"/>
                      <a:pt x="2328" y="550"/>
                    </a:cubicBezTo>
                    <a:cubicBezTo>
                      <a:pt x="2288" y="570"/>
                      <a:pt x="2259" y="590"/>
                      <a:pt x="2219" y="610"/>
                    </a:cubicBezTo>
                    <a:cubicBezTo>
                      <a:pt x="2188" y="620"/>
                      <a:pt x="2148" y="640"/>
                      <a:pt x="2119" y="660"/>
                    </a:cubicBezTo>
                    <a:lnTo>
                      <a:pt x="1909" y="780"/>
                    </a:lnTo>
                    <a:cubicBezTo>
                      <a:pt x="1839" y="820"/>
                      <a:pt x="1759" y="860"/>
                      <a:pt x="1689" y="900"/>
                    </a:cubicBezTo>
                    <a:cubicBezTo>
                      <a:pt x="1619" y="940"/>
                      <a:pt x="1549" y="980"/>
                      <a:pt x="1489" y="1020"/>
                    </a:cubicBezTo>
                    <a:cubicBezTo>
                      <a:pt x="1419" y="1069"/>
                      <a:pt x="1349" y="1109"/>
                      <a:pt x="1289" y="1149"/>
                    </a:cubicBezTo>
                    <a:lnTo>
                      <a:pt x="1080" y="1269"/>
                    </a:lnTo>
                    <a:cubicBezTo>
                      <a:pt x="1049" y="1289"/>
                      <a:pt x="1009" y="1320"/>
                      <a:pt x="980" y="1340"/>
                    </a:cubicBezTo>
                    <a:cubicBezTo>
                      <a:pt x="940" y="1359"/>
                      <a:pt x="900" y="1379"/>
                      <a:pt x="869" y="1399"/>
                    </a:cubicBezTo>
                    <a:cubicBezTo>
                      <a:pt x="800" y="1439"/>
                      <a:pt x="740" y="1479"/>
                      <a:pt x="670" y="1519"/>
                    </a:cubicBezTo>
                    <a:cubicBezTo>
                      <a:pt x="600" y="1559"/>
                      <a:pt x="520" y="1599"/>
                      <a:pt x="450" y="1639"/>
                    </a:cubicBezTo>
                    <a:cubicBezTo>
                      <a:pt x="380" y="1679"/>
                      <a:pt x="310" y="1719"/>
                      <a:pt x="250" y="1769"/>
                    </a:cubicBezTo>
                    <a:cubicBezTo>
                      <a:pt x="210" y="1789"/>
                      <a:pt x="170" y="1809"/>
                      <a:pt x="140" y="1829"/>
                    </a:cubicBezTo>
                    <a:cubicBezTo>
                      <a:pt x="110" y="1859"/>
                      <a:pt x="81" y="1879"/>
                      <a:pt x="41" y="1899"/>
                    </a:cubicBezTo>
                    <a:lnTo>
                      <a:pt x="1" y="1939"/>
                    </a:lnTo>
                    <a:lnTo>
                      <a:pt x="1" y="1959"/>
                    </a:lnTo>
                    <a:lnTo>
                      <a:pt x="21" y="1959"/>
                    </a:lnTo>
                    <a:cubicBezTo>
                      <a:pt x="50" y="1939"/>
                      <a:pt x="70" y="1919"/>
                      <a:pt x="101" y="1899"/>
                    </a:cubicBezTo>
                    <a:lnTo>
                      <a:pt x="140" y="1859"/>
                    </a:lnTo>
                    <a:lnTo>
                      <a:pt x="200" y="1829"/>
                    </a:lnTo>
                    <a:cubicBezTo>
                      <a:pt x="220" y="1819"/>
                      <a:pt x="240" y="1809"/>
                      <a:pt x="260" y="1789"/>
                    </a:cubicBezTo>
                    <a:cubicBezTo>
                      <a:pt x="270" y="1779"/>
                      <a:pt x="290" y="1769"/>
                      <a:pt x="310" y="1759"/>
                    </a:cubicBezTo>
                    <a:cubicBezTo>
                      <a:pt x="370" y="1719"/>
                      <a:pt x="440" y="1679"/>
                      <a:pt x="510" y="1639"/>
                    </a:cubicBezTo>
                    <a:cubicBezTo>
                      <a:pt x="580" y="1609"/>
                      <a:pt x="650" y="1569"/>
                      <a:pt x="720" y="1529"/>
                    </a:cubicBezTo>
                    <a:cubicBezTo>
                      <a:pt x="800" y="1489"/>
                      <a:pt x="869" y="1449"/>
                      <a:pt x="940" y="1409"/>
                    </a:cubicBezTo>
                    <a:lnTo>
                      <a:pt x="1149" y="1289"/>
                    </a:lnTo>
                    <a:lnTo>
                      <a:pt x="1359" y="1169"/>
                    </a:lnTo>
                    <a:cubicBezTo>
                      <a:pt x="1419" y="1129"/>
                      <a:pt x="1489" y="1089"/>
                      <a:pt x="1559" y="1049"/>
                    </a:cubicBezTo>
                    <a:lnTo>
                      <a:pt x="1769" y="929"/>
                    </a:lnTo>
                    <a:cubicBezTo>
                      <a:pt x="1839" y="889"/>
                      <a:pt x="1909" y="850"/>
                      <a:pt x="1969" y="820"/>
                    </a:cubicBezTo>
                    <a:cubicBezTo>
                      <a:pt x="2049" y="780"/>
                      <a:pt x="2119" y="740"/>
                      <a:pt x="2188" y="700"/>
                    </a:cubicBezTo>
                    <a:cubicBezTo>
                      <a:pt x="2259" y="660"/>
                      <a:pt x="2339" y="630"/>
                      <a:pt x="2419" y="590"/>
                    </a:cubicBezTo>
                    <a:cubicBezTo>
                      <a:pt x="2479" y="560"/>
                      <a:pt x="2548" y="530"/>
                      <a:pt x="2618" y="490"/>
                    </a:cubicBezTo>
                    <a:cubicBezTo>
                      <a:pt x="2688" y="460"/>
                      <a:pt x="2768" y="420"/>
                      <a:pt x="2838" y="380"/>
                    </a:cubicBezTo>
                    <a:cubicBezTo>
                      <a:pt x="2918" y="340"/>
                      <a:pt x="2988" y="310"/>
                      <a:pt x="3068" y="270"/>
                    </a:cubicBezTo>
                    <a:cubicBezTo>
                      <a:pt x="3128" y="240"/>
                      <a:pt x="3188" y="200"/>
                      <a:pt x="3248" y="170"/>
                    </a:cubicBezTo>
                    <a:cubicBezTo>
                      <a:pt x="3318" y="141"/>
                      <a:pt x="3387" y="101"/>
                      <a:pt x="3458" y="61"/>
                    </a:cubicBezTo>
                    <a:cubicBezTo>
                      <a:pt x="3478" y="50"/>
                      <a:pt x="3487" y="30"/>
                      <a:pt x="3478" y="21"/>
                    </a:cubicBezTo>
                    <a:cubicBezTo>
                      <a:pt x="3467" y="1"/>
                      <a:pt x="3458" y="1"/>
                      <a:pt x="3447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86" name="Google Shape;1586;p50"/>
              <p:cNvSpPr/>
              <p:nvPr/>
            </p:nvSpPr>
            <p:spPr>
              <a:xfrm>
                <a:off x="4853025" y="4967700"/>
                <a:ext cx="3300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132" h="391" extrusionOk="0">
                    <a:moveTo>
                      <a:pt x="21" y="1"/>
                    </a:moveTo>
                    <a:cubicBezTo>
                      <a:pt x="11" y="1"/>
                      <a:pt x="11" y="1"/>
                      <a:pt x="1" y="11"/>
                    </a:cubicBezTo>
                    <a:lnTo>
                      <a:pt x="1" y="31"/>
                    </a:lnTo>
                    <a:cubicBezTo>
                      <a:pt x="1" y="51"/>
                      <a:pt x="11" y="81"/>
                      <a:pt x="11" y="101"/>
                    </a:cubicBezTo>
                    <a:cubicBezTo>
                      <a:pt x="11" y="121"/>
                      <a:pt x="21" y="151"/>
                      <a:pt x="21" y="171"/>
                    </a:cubicBezTo>
                    <a:cubicBezTo>
                      <a:pt x="31" y="211"/>
                      <a:pt x="41" y="251"/>
                      <a:pt x="61" y="291"/>
                    </a:cubicBezTo>
                    <a:cubicBezTo>
                      <a:pt x="71" y="320"/>
                      <a:pt x="71" y="340"/>
                      <a:pt x="81" y="371"/>
                    </a:cubicBezTo>
                    <a:lnTo>
                      <a:pt x="91" y="380"/>
                    </a:lnTo>
                    <a:cubicBezTo>
                      <a:pt x="101" y="391"/>
                      <a:pt x="111" y="391"/>
                      <a:pt x="111" y="391"/>
                    </a:cubicBezTo>
                    <a:cubicBezTo>
                      <a:pt x="121" y="391"/>
                      <a:pt x="121" y="380"/>
                      <a:pt x="131" y="380"/>
                    </a:cubicBezTo>
                    <a:lnTo>
                      <a:pt x="131" y="360"/>
                    </a:lnTo>
                    <a:cubicBezTo>
                      <a:pt x="121" y="331"/>
                      <a:pt x="111" y="311"/>
                      <a:pt x="111" y="280"/>
                    </a:cubicBezTo>
                    <a:cubicBezTo>
                      <a:pt x="101" y="271"/>
                      <a:pt x="101" y="260"/>
                      <a:pt x="91" y="240"/>
                    </a:cubicBezTo>
                    <a:cubicBezTo>
                      <a:pt x="81" y="211"/>
                      <a:pt x="81" y="191"/>
                      <a:pt x="71" y="161"/>
                    </a:cubicBezTo>
                    <a:cubicBezTo>
                      <a:pt x="61" y="111"/>
                      <a:pt x="61" y="61"/>
                      <a:pt x="51" y="21"/>
                    </a:cubicBezTo>
                    <a:cubicBezTo>
                      <a:pt x="51" y="11"/>
                      <a:pt x="41" y="1"/>
                      <a:pt x="41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87" name="Google Shape;1587;p50"/>
              <p:cNvSpPr/>
              <p:nvPr/>
            </p:nvSpPr>
            <p:spPr>
              <a:xfrm>
                <a:off x="4845800" y="4962975"/>
                <a:ext cx="325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130" h="450" extrusionOk="0">
                    <a:moveTo>
                      <a:pt x="20" y="0"/>
                    </a:moveTo>
                    <a:cubicBezTo>
                      <a:pt x="10" y="0"/>
                      <a:pt x="1" y="0"/>
                      <a:pt x="1" y="10"/>
                    </a:cubicBezTo>
                    <a:lnTo>
                      <a:pt x="1" y="40"/>
                    </a:lnTo>
                    <a:lnTo>
                      <a:pt x="1" y="70"/>
                    </a:lnTo>
                    <a:lnTo>
                      <a:pt x="1" y="130"/>
                    </a:lnTo>
                    <a:cubicBezTo>
                      <a:pt x="1" y="140"/>
                      <a:pt x="10" y="160"/>
                      <a:pt x="10" y="180"/>
                    </a:cubicBezTo>
                    <a:lnTo>
                      <a:pt x="10" y="200"/>
                    </a:lnTo>
                    <a:cubicBezTo>
                      <a:pt x="10" y="210"/>
                      <a:pt x="20" y="220"/>
                      <a:pt x="20" y="230"/>
                    </a:cubicBezTo>
                    <a:cubicBezTo>
                      <a:pt x="20" y="240"/>
                      <a:pt x="30" y="260"/>
                      <a:pt x="30" y="280"/>
                    </a:cubicBezTo>
                    <a:cubicBezTo>
                      <a:pt x="40" y="290"/>
                      <a:pt x="40" y="290"/>
                      <a:pt x="40" y="300"/>
                    </a:cubicBezTo>
                    <a:cubicBezTo>
                      <a:pt x="40" y="310"/>
                      <a:pt x="40" y="310"/>
                      <a:pt x="50" y="320"/>
                    </a:cubicBezTo>
                    <a:cubicBezTo>
                      <a:pt x="50" y="340"/>
                      <a:pt x="60" y="350"/>
                      <a:pt x="60" y="369"/>
                    </a:cubicBezTo>
                    <a:cubicBezTo>
                      <a:pt x="70" y="389"/>
                      <a:pt x="80" y="420"/>
                      <a:pt x="90" y="440"/>
                    </a:cubicBezTo>
                    <a:cubicBezTo>
                      <a:pt x="100" y="449"/>
                      <a:pt x="110" y="449"/>
                      <a:pt x="120" y="449"/>
                    </a:cubicBezTo>
                    <a:lnTo>
                      <a:pt x="120" y="440"/>
                    </a:lnTo>
                    <a:cubicBezTo>
                      <a:pt x="130" y="429"/>
                      <a:pt x="120" y="429"/>
                      <a:pt x="120" y="429"/>
                    </a:cubicBezTo>
                    <a:cubicBezTo>
                      <a:pt x="110" y="400"/>
                      <a:pt x="100" y="380"/>
                      <a:pt x="100" y="360"/>
                    </a:cubicBezTo>
                    <a:cubicBezTo>
                      <a:pt x="90" y="350"/>
                      <a:pt x="90" y="340"/>
                      <a:pt x="90" y="330"/>
                    </a:cubicBezTo>
                    <a:cubicBezTo>
                      <a:pt x="80" y="330"/>
                      <a:pt x="80" y="320"/>
                      <a:pt x="80" y="310"/>
                    </a:cubicBezTo>
                    <a:cubicBezTo>
                      <a:pt x="70" y="290"/>
                      <a:pt x="70" y="280"/>
                      <a:pt x="60" y="260"/>
                    </a:cubicBezTo>
                    <a:cubicBezTo>
                      <a:pt x="60" y="240"/>
                      <a:pt x="50" y="220"/>
                      <a:pt x="50" y="200"/>
                    </a:cubicBezTo>
                    <a:cubicBezTo>
                      <a:pt x="40" y="190"/>
                      <a:pt x="40" y="170"/>
                      <a:pt x="40" y="150"/>
                    </a:cubicBezTo>
                    <a:lnTo>
                      <a:pt x="40" y="120"/>
                    </a:lnTo>
                    <a:cubicBezTo>
                      <a:pt x="40" y="110"/>
                      <a:pt x="30" y="100"/>
                      <a:pt x="30" y="90"/>
                    </a:cubicBezTo>
                    <a:cubicBezTo>
                      <a:pt x="30" y="60"/>
                      <a:pt x="30" y="40"/>
                      <a:pt x="40" y="10"/>
                    </a:cubicBezTo>
                    <a:cubicBezTo>
                      <a:pt x="40" y="0"/>
                      <a:pt x="30" y="0"/>
                      <a:pt x="20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88" name="Google Shape;1588;p50"/>
              <p:cNvSpPr/>
              <p:nvPr/>
            </p:nvSpPr>
            <p:spPr>
              <a:xfrm>
                <a:off x="4831300" y="4685925"/>
                <a:ext cx="12275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491" h="449" extrusionOk="0">
                    <a:moveTo>
                      <a:pt x="450" y="1"/>
                    </a:moveTo>
                    <a:cubicBezTo>
                      <a:pt x="441" y="1"/>
                      <a:pt x="430" y="11"/>
                      <a:pt x="430" y="11"/>
                    </a:cubicBezTo>
                    <a:cubicBezTo>
                      <a:pt x="361" y="81"/>
                      <a:pt x="281" y="141"/>
                      <a:pt x="210" y="211"/>
                    </a:cubicBezTo>
                    <a:cubicBezTo>
                      <a:pt x="150" y="271"/>
                      <a:pt x="81" y="331"/>
                      <a:pt x="21" y="391"/>
                    </a:cubicBezTo>
                    <a:cubicBezTo>
                      <a:pt x="1" y="401"/>
                      <a:pt x="1" y="421"/>
                      <a:pt x="11" y="441"/>
                    </a:cubicBezTo>
                    <a:cubicBezTo>
                      <a:pt x="21" y="446"/>
                      <a:pt x="31" y="448"/>
                      <a:pt x="39" y="448"/>
                    </a:cubicBezTo>
                    <a:cubicBezTo>
                      <a:pt x="48" y="448"/>
                      <a:pt x="56" y="446"/>
                      <a:pt x="61" y="441"/>
                    </a:cubicBezTo>
                    <a:cubicBezTo>
                      <a:pt x="121" y="381"/>
                      <a:pt x="190" y="321"/>
                      <a:pt x="261" y="261"/>
                    </a:cubicBezTo>
                    <a:cubicBezTo>
                      <a:pt x="330" y="191"/>
                      <a:pt x="401" y="131"/>
                      <a:pt x="470" y="61"/>
                    </a:cubicBezTo>
                    <a:cubicBezTo>
                      <a:pt x="490" y="51"/>
                      <a:pt x="490" y="31"/>
                      <a:pt x="481" y="11"/>
                    </a:cubicBezTo>
                    <a:cubicBezTo>
                      <a:pt x="470" y="11"/>
                      <a:pt x="461" y="1"/>
                      <a:pt x="45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89" name="Google Shape;1589;p50"/>
              <p:cNvSpPr/>
              <p:nvPr/>
            </p:nvSpPr>
            <p:spPr>
              <a:xfrm>
                <a:off x="4840300" y="4959975"/>
                <a:ext cx="20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81" h="394" extrusionOk="0">
                    <a:moveTo>
                      <a:pt x="21" y="0"/>
                    </a:moveTo>
                    <a:cubicBezTo>
                      <a:pt x="10" y="0"/>
                      <a:pt x="1" y="10"/>
                      <a:pt x="1" y="30"/>
                    </a:cubicBezTo>
                    <a:cubicBezTo>
                      <a:pt x="1" y="80"/>
                      <a:pt x="1" y="140"/>
                      <a:pt x="10" y="200"/>
                    </a:cubicBezTo>
                    <a:cubicBezTo>
                      <a:pt x="10" y="230"/>
                      <a:pt x="21" y="260"/>
                      <a:pt x="21" y="290"/>
                    </a:cubicBezTo>
                    <a:cubicBezTo>
                      <a:pt x="21" y="300"/>
                      <a:pt x="21" y="310"/>
                      <a:pt x="30" y="330"/>
                    </a:cubicBezTo>
                    <a:cubicBezTo>
                      <a:pt x="30" y="340"/>
                      <a:pt x="30" y="360"/>
                      <a:pt x="41" y="380"/>
                    </a:cubicBezTo>
                    <a:cubicBezTo>
                      <a:pt x="41" y="387"/>
                      <a:pt x="45" y="394"/>
                      <a:pt x="52" y="394"/>
                    </a:cubicBezTo>
                    <a:cubicBezTo>
                      <a:pt x="55" y="394"/>
                      <a:pt x="58" y="393"/>
                      <a:pt x="61" y="390"/>
                    </a:cubicBezTo>
                    <a:cubicBezTo>
                      <a:pt x="81" y="390"/>
                      <a:pt x="81" y="380"/>
                      <a:pt x="81" y="370"/>
                    </a:cubicBezTo>
                    <a:cubicBezTo>
                      <a:pt x="81" y="360"/>
                      <a:pt x="81" y="350"/>
                      <a:pt x="70" y="340"/>
                    </a:cubicBezTo>
                    <a:lnTo>
                      <a:pt x="70" y="320"/>
                    </a:lnTo>
                    <a:lnTo>
                      <a:pt x="70" y="290"/>
                    </a:lnTo>
                    <a:cubicBezTo>
                      <a:pt x="61" y="260"/>
                      <a:pt x="61" y="240"/>
                      <a:pt x="61" y="210"/>
                    </a:cubicBezTo>
                    <a:lnTo>
                      <a:pt x="61" y="220"/>
                    </a:lnTo>
                    <a:cubicBezTo>
                      <a:pt x="50" y="190"/>
                      <a:pt x="50" y="160"/>
                      <a:pt x="50" y="130"/>
                    </a:cubicBezTo>
                    <a:cubicBezTo>
                      <a:pt x="50" y="100"/>
                      <a:pt x="41" y="60"/>
                      <a:pt x="41" y="30"/>
                    </a:cubicBezTo>
                    <a:lnTo>
                      <a:pt x="41" y="10"/>
                    </a:lnTo>
                    <a:cubicBezTo>
                      <a:pt x="30" y="10"/>
                      <a:pt x="30" y="0"/>
                      <a:pt x="21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90" name="Google Shape;1590;p50"/>
              <p:cNvSpPr/>
              <p:nvPr/>
            </p:nvSpPr>
            <p:spPr>
              <a:xfrm>
                <a:off x="4827325" y="4695200"/>
                <a:ext cx="1125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450" h="450" extrusionOk="0">
                    <a:moveTo>
                      <a:pt x="400" y="0"/>
                    </a:moveTo>
                    <a:cubicBezTo>
                      <a:pt x="329" y="60"/>
                      <a:pt x="270" y="120"/>
                      <a:pt x="210" y="180"/>
                    </a:cubicBezTo>
                    <a:lnTo>
                      <a:pt x="160" y="229"/>
                    </a:lnTo>
                    <a:lnTo>
                      <a:pt x="110" y="280"/>
                    </a:lnTo>
                    <a:cubicBezTo>
                      <a:pt x="90" y="309"/>
                      <a:pt x="60" y="340"/>
                      <a:pt x="30" y="369"/>
                    </a:cubicBezTo>
                    <a:cubicBezTo>
                      <a:pt x="30" y="380"/>
                      <a:pt x="20" y="389"/>
                      <a:pt x="10" y="400"/>
                    </a:cubicBezTo>
                    <a:cubicBezTo>
                      <a:pt x="0" y="420"/>
                      <a:pt x="10" y="429"/>
                      <a:pt x="20" y="440"/>
                    </a:cubicBezTo>
                    <a:cubicBezTo>
                      <a:pt x="20" y="449"/>
                      <a:pt x="30" y="449"/>
                      <a:pt x="40" y="449"/>
                    </a:cubicBezTo>
                    <a:lnTo>
                      <a:pt x="60" y="429"/>
                    </a:lnTo>
                    <a:cubicBezTo>
                      <a:pt x="60" y="429"/>
                      <a:pt x="60" y="420"/>
                      <a:pt x="70" y="420"/>
                    </a:cubicBezTo>
                    <a:cubicBezTo>
                      <a:pt x="120" y="349"/>
                      <a:pt x="180" y="289"/>
                      <a:pt x="240" y="240"/>
                    </a:cubicBezTo>
                    <a:cubicBezTo>
                      <a:pt x="250" y="220"/>
                      <a:pt x="260" y="209"/>
                      <a:pt x="270" y="200"/>
                    </a:cubicBezTo>
                    <a:cubicBezTo>
                      <a:pt x="289" y="180"/>
                      <a:pt x="309" y="160"/>
                      <a:pt x="329" y="150"/>
                    </a:cubicBezTo>
                    <a:cubicBezTo>
                      <a:pt x="349" y="120"/>
                      <a:pt x="380" y="90"/>
                      <a:pt x="420" y="60"/>
                    </a:cubicBezTo>
                    <a:lnTo>
                      <a:pt x="429" y="50"/>
                    </a:lnTo>
                    <a:cubicBezTo>
                      <a:pt x="449" y="40"/>
                      <a:pt x="449" y="20"/>
                      <a:pt x="440" y="10"/>
                    </a:cubicBezTo>
                    <a:cubicBezTo>
                      <a:pt x="429" y="0"/>
                      <a:pt x="420" y="0"/>
                      <a:pt x="420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91" name="Google Shape;1591;p50"/>
              <p:cNvSpPr/>
              <p:nvPr/>
            </p:nvSpPr>
            <p:spPr>
              <a:xfrm>
                <a:off x="4835550" y="4955725"/>
                <a:ext cx="1275" cy="11775"/>
              </a:xfrm>
              <a:custGeom>
                <a:avLst/>
                <a:gdLst/>
                <a:ahLst/>
                <a:cxnLst/>
                <a:rect l="l" t="t" r="r" b="b"/>
                <a:pathLst>
                  <a:path w="51" h="471" extrusionOk="0">
                    <a:moveTo>
                      <a:pt x="31" y="0"/>
                    </a:moveTo>
                    <a:cubicBezTo>
                      <a:pt x="20" y="0"/>
                      <a:pt x="20" y="10"/>
                      <a:pt x="20" y="20"/>
                    </a:cubicBezTo>
                    <a:cubicBezTo>
                      <a:pt x="11" y="90"/>
                      <a:pt x="11" y="170"/>
                      <a:pt x="11" y="240"/>
                    </a:cubicBezTo>
                    <a:lnTo>
                      <a:pt x="11" y="280"/>
                    </a:lnTo>
                    <a:cubicBezTo>
                      <a:pt x="11" y="300"/>
                      <a:pt x="0" y="310"/>
                      <a:pt x="0" y="330"/>
                    </a:cubicBezTo>
                    <a:lnTo>
                      <a:pt x="0" y="340"/>
                    </a:lnTo>
                    <a:cubicBezTo>
                      <a:pt x="0" y="350"/>
                      <a:pt x="11" y="360"/>
                      <a:pt x="11" y="370"/>
                    </a:cubicBezTo>
                    <a:lnTo>
                      <a:pt x="11" y="400"/>
                    </a:lnTo>
                    <a:lnTo>
                      <a:pt x="11" y="420"/>
                    </a:lnTo>
                    <a:lnTo>
                      <a:pt x="11" y="450"/>
                    </a:lnTo>
                    <a:cubicBezTo>
                      <a:pt x="20" y="460"/>
                      <a:pt x="20" y="470"/>
                      <a:pt x="31" y="470"/>
                    </a:cubicBezTo>
                    <a:cubicBezTo>
                      <a:pt x="40" y="460"/>
                      <a:pt x="40" y="460"/>
                      <a:pt x="40" y="450"/>
                    </a:cubicBezTo>
                    <a:lnTo>
                      <a:pt x="40" y="420"/>
                    </a:lnTo>
                    <a:cubicBezTo>
                      <a:pt x="40" y="400"/>
                      <a:pt x="31" y="380"/>
                      <a:pt x="31" y="360"/>
                    </a:cubicBezTo>
                    <a:lnTo>
                      <a:pt x="31" y="330"/>
                    </a:lnTo>
                    <a:cubicBezTo>
                      <a:pt x="40" y="310"/>
                      <a:pt x="40" y="290"/>
                      <a:pt x="40" y="270"/>
                    </a:cubicBezTo>
                    <a:lnTo>
                      <a:pt x="40" y="240"/>
                    </a:lnTo>
                    <a:cubicBezTo>
                      <a:pt x="40" y="170"/>
                      <a:pt x="40" y="90"/>
                      <a:pt x="51" y="20"/>
                    </a:cubicBezTo>
                    <a:cubicBezTo>
                      <a:pt x="51" y="10"/>
                      <a:pt x="40" y="0"/>
                      <a:pt x="31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92" name="Google Shape;1592;p50"/>
              <p:cNvSpPr/>
              <p:nvPr/>
            </p:nvSpPr>
            <p:spPr>
              <a:xfrm>
                <a:off x="4824825" y="4703925"/>
                <a:ext cx="11750" cy="15275"/>
              </a:xfrm>
              <a:custGeom>
                <a:avLst/>
                <a:gdLst/>
                <a:ahLst/>
                <a:cxnLst/>
                <a:rect l="l" t="t" r="r" b="b"/>
                <a:pathLst>
                  <a:path w="470" h="611" extrusionOk="0">
                    <a:moveTo>
                      <a:pt x="389" y="0"/>
                    </a:moveTo>
                    <a:cubicBezTo>
                      <a:pt x="370" y="0"/>
                      <a:pt x="360" y="20"/>
                      <a:pt x="350" y="31"/>
                    </a:cubicBezTo>
                    <a:cubicBezTo>
                      <a:pt x="280" y="111"/>
                      <a:pt x="220" y="200"/>
                      <a:pt x="160" y="280"/>
                    </a:cubicBezTo>
                    <a:cubicBezTo>
                      <a:pt x="130" y="320"/>
                      <a:pt x="110" y="350"/>
                      <a:pt x="80" y="390"/>
                    </a:cubicBezTo>
                    <a:cubicBezTo>
                      <a:pt x="70" y="410"/>
                      <a:pt x="60" y="430"/>
                      <a:pt x="50" y="440"/>
                    </a:cubicBezTo>
                    <a:cubicBezTo>
                      <a:pt x="40" y="470"/>
                      <a:pt x="30" y="500"/>
                      <a:pt x="10" y="530"/>
                    </a:cubicBezTo>
                    <a:cubicBezTo>
                      <a:pt x="0" y="560"/>
                      <a:pt x="20" y="590"/>
                      <a:pt x="40" y="600"/>
                    </a:cubicBezTo>
                    <a:cubicBezTo>
                      <a:pt x="50" y="610"/>
                      <a:pt x="70" y="610"/>
                      <a:pt x="80" y="610"/>
                    </a:cubicBezTo>
                    <a:cubicBezTo>
                      <a:pt x="100" y="600"/>
                      <a:pt x="110" y="590"/>
                      <a:pt x="120" y="580"/>
                    </a:cubicBezTo>
                    <a:cubicBezTo>
                      <a:pt x="160" y="500"/>
                      <a:pt x="210" y="430"/>
                      <a:pt x="260" y="350"/>
                    </a:cubicBezTo>
                    <a:cubicBezTo>
                      <a:pt x="330" y="271"/>
                      <a:pt x="389" y="180"/>
                      <a:pt x="460" y="100"/>
                    </a:cubicBezTo>
                    <a:cubicBezTo>
                      <a:pt x="469" y="91"/>
                      <a:pt x="469" y="60"/>
                      <a:pt x="469" y="51"/>
                    </a:cubicBezTo>
                    <a:cubicBezTo>
                      <a:pt x="460" y="31"/>
                      <a:pt x="449" y="20"/>
                      <a:pt x="440" y="11"/>
                    </a:cubicBezTo>
                    <a:cubicBezTo>
                      <a:pt x="429" y="0"/>
                      <a:pt x="420" y="0"/>
                      <a:pt x="400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93" name="Google Shape;1593;p50"/>
              <p:cNvSpPr/>
              <p:nvPr/>
            </p:nvSpPr>
            <p:spPr>
              <a:xfrm>
                <a:off x="4829050" y="4952475"/>
                <a:ext cx="2275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91" h="421" extrusionOk="0">
                    <a:moveTo>
                      <a:pt x="41" y="1"/>
                    </a:moveTo>
                    <a:cubicBezTo>
                      <a:pt x="21" y="1"/>
                      <a:pt x="1" y="21"/>
                      <a:pt x="1" y="41"/>
                    </a:cubicBezTo>
                    <a:lnTo>
                      <a:pt x="1" y="140"/>
                    </a:lnTo>
                    <a:cubicBezTo>
                      <a:pt x="1" y="170"/>
                      <a:pt x="11" y="190"/>
                      <a:pt x="11" y="210"/>
                    </a:cubicBezTo>
                    <a:cubicBezTo>
                      <a:pt x="11" y="270"/>
                      <a:pt x="21" y="330"/>
                      <a:pt x="21" y="390"/>
                    </a:cubicBezTo>
                    <a:cubicBezTo>
                      <a:pt x="31" y="410"/>
                      <a:pt x="51" y="420"/>
                      <a:pt x="61" y="420"/>
                    </a:cubicBezTo>
                    <a:cubicBezTo>
                      <a:pt x="71" y="420"/>
                      <a:pt x="81" y="410"/>
                      <a:pt x="81" y="400"/>
                    </a:cubicBezTo>
                    <a:cubicBezTo>
                      <a:pt x="91" y="390"/>
                      <a:pt x="91" y="390"/>
                      <a:pt x="91" y="380"/>
                    </a:cubicBezTo>
                    <a:cubicBezTo>
                      <a:pt x="91" y="350"/>
                      <a:pt x="81" y="330"/>
                      <a:pt x="81" y="310"/>
                    </a:cubicBezTo>
                    <a:lnTo>
                      <a:pt x="81" y="250"/>
                    </a:lnTo>
                    <a:cubicBezTo>
                      <a:pt x="71" y="230"/>
                      <a:pt x="71" y="200"/>
                      <a:pt x="71" y="180"/>
                    </a:cubicBezTo>
                    <a:lnTo>
                      <a:pt x="71" y="130"/>
                    </a:lnTo>
                    <a:lnTo>
                      <a:pt x="71" y="41"/>
                    </a:lnTo>
                    <a:cubicBezTo>
                      <a:pt x="71" y="21"/>
                      <a:pt x="61" y="1"/>
                      <a:pt x="41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94" name="Google Shape;1594;p50"/>
              <p:cNvSpPr/>
              <p:nvPr/>
            </p:nvSpPr>
            <p:spPr>
              <a:xfrm>
                <a:off x="4718400" y="4542325"/>
                <a:ext cx="104175" cy="45975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1839" extrusionOk="0">
                    <a:moveTo>
                      <a:pt x="4017" y="0"/>
                    </a:moveTo>
                    <a:cubicBezTo>
                      <a:pt x="3997" y="50"/>
                      <a:pt x="3977" y="110"/>
                      <a:pt x="3957" y="160"/>
                    </a:cubicBezTo>
                    <a:cubicBezTo>
                      <a:pt x="3907" y="260"/>
                      <a:pt x="3847" y="349"/>
                      <a:pt x="3787" y="440"/>
                    </a:cubicBezTo>
                    <a:cubicBezTo>
                      <a:pt x="3738" y="529"/>
                      <a:pt x="3678" y="620"/>
                      <a:pt x="3607" y="700"/>
                    </a:cubicBezTo>
                    <a:cubicBezTo>
                      <a:pt x="3587" y="729"/>
                      <a:pt x="3558" y="749"/>
                      <a:pt x="3527" y="779"/>
                    </a:cubicBezTo>
                    <a:cubicBezTo>
                      <a:pt x="3498" y="809"/>
                      <a:pt x="3467" y="829"/>
                      <a:pt x="3438" y="859"/>
                    </a:cubicBezTo>
                    <a:cubicBezTo>
                      <a:pt x="3388" y="909"/>
                      <a:pt x="3328" y="959"/>
                      <a:pt x="3278" y="999"/>
                    </a:cubicBezTo>
                    <a:cubicBezTo>
                      <a:pt x="3218" y="1039"/>
                      <a:pt x="3168" y="1069"/>
                      <a:pt x="3118" y="1109"/>
                    </a:cubicBezTo>
                    <a:cubicBezTo>
                      <a:pt x="3058" y="1139"/>
                      <a:pt x="3008" y="1169"/>
                      <a:pt x="2948" y="1209"/>
                    </a:cubicBezTo>
                    <a:cubicBezTo>
                      <a:pt x="2838" y="1269"/>
                      <a:pt x="2728" y="1319"/>
                      <a:pt x="2608" y="1359"/>
                    </a:cubicBezTo>
                    <a:cubicBezTo>
                      <a:pt x="2279" y="1479"/>
                      <a:pt x="1939" y="1568"/>
                      <a:pt x="1599" y="1619"/>
                    </a:cubicBezTo>
                    <a:cubicBezTo>
                      <a:pt x="1499" y="1628"/>
                      <a:pt x="1409" y="1639"/>
                      <a:pt x="1309" y="1648"/>
                    </a:cubicBezTo>
                    <a:cubicBezTo>
                      <a:pt x="1140" y="1668"/>
                      <a:pt x="970" y="1679"/>
                      <a:pt x="800" y="1679"/>
                    </a:cubicBezTo>
                    <a:lnTo>
                      <a:pt x="540" y="1679"/>
                    </a:lnTo>
                    <a:cubicBezTo>
                      <a:pt x="450" y="1668"/>
                      <a:pt x="360" y="1668"/>
                      <a:pt x="270" y="1668"/>
                    </a:cubicBezTo>
                    <a:cubicBezTo>
                      <a:pt x="181" y="1659"/>
                      <a:pt x="101" y="1659"/>
                      <a:pt x="10" y="1648"/>
                    </a:cubicBezTo>
                    <a:lnTo>
                      <a:pt x="1" y="1799"/>
                    </a:lnTo>
                    <a:cubicBezTo>
                      <a:pt x="41" y="1808"/>
                      <a:pt x="70" y="1808"/>
                      <a:pt x="110" y="1808"/>
                    </a:cubicBezTo>
                    <a:cubicBezTo>
                      <a:pt x="201" y="1819"/>
                      <a:pt x="290" y="1819"/>
                      <a:pt x="380" y="1828"/>
                    </a:cubicBezTo>
                    <a:cubicBezTo>
                      <a:pt x="460" y="1828"/>
                      <a:pt x="550" y="1839"/>
                      <a:pt x="630" y="1839"/>
                    </a:cubicBezTo>
                    <a:lnTo>
                      <a:pt x="910" y="1839"/>
                    </a:lnTo>
                    <a:cubicBezTo>
                      <a:pt x="1260" y="1828"/>
                      <a:pt x="1619" y="1799"/>
                      <a:pt x="1969" y="1728"/>
                    </a:cubicBezTo>
                    <a:cubicBezTo>
                      <a:pt x="2129" y="1699"/>
                      <a:pt x="2299" y="1659"/>
                      <a:pt x="2459" y="1608"/>
                    </a:cubicBezTo>
                    <a:cubicBezTo>
                      <a:pt x="2639" y="1559"/>
                      <a:pt x="2808" y="1499"/>
                      <a:pt x="2968" y="1419"/>
                    </a:cubicBezTo>
                    <a:cubicBezTo>
                      <a:pt x="3048" y="1379"/>
                      <a:pt x="3128" y="1329"/>
                      <a:pt x="3198" y="1279"/>
                    </a:cubicBezTo>
                    <a:cubicBezTo>
                      <a:pt x="3278" y="1239"/>
                      <a:pt x="3358" y="1189"/>
                      <a:pt x="3427" y="1129"/>
                    </a:cubicBezTo>
                    <a:cubicBezTo>
                      <a:pt x="3458" y="1109"/>
                      <a:pt x="3487" y="1079"/>
                      <a:pt x="3518" y="1049"/>
                    </a:cubicBezTo>
                    <a:lnTo>
                      <a:pt x="3607" y="959"/>
                    </a:lnTo>
                    <a:cubicBezTo>
                      <a:pt x="3678" y="899"/>
                      <a:pt x="3738" y="829"/>
                      <a:pt x="3787" y="759"/>
                    </a:cubicBezTo>
                    <a:cubicBezTo>
                      <a:pt x="3838" y="689"/>
                      <a:pt x="3887" y="620"/>
                      <a:pt x="3927" y="540"/>
                    </a:cubicBezTo>
                    <a:cubicBezTo>
                      <a:pt x="3977" y="469"/>
                      <a:pt x="4017" y="389"/>
                      <a:pt x="4057" y="320"/>
                    </a:cubicBezTo>
                    <a:cubicBezTo>
                      <a:pt x="4077" y="269"/>
                      <a:pt x="4097" y="230"/>
                      <a:pt x="4117" y="180"/>
                    </a:cubicBezTo>
                    <a:cubicBezTo>
                      <a:pt x="4137" y="140"/>
                      <a:pt x="4147" y="100"/>
                      <a:pt x="4167" y="60"/>
                    </a:cubicBezTo>
                    <a:lnTo>
                      <a:pt x="4167" y="50"/>
                    </a:lnTo>
                    <a:lnTo>
                      <a:pt x="4017" y="0"/>
                    </a:ln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95" name="Google Shape;1595;p50"/>
              <p:cNvSpPr/>
              <p:nvPr/>
            </p:nvSpPr>
            <p:spPr>
              <a:xfrm>
                <a:off x="4661200" y="4604775"/>
                <a:ext cx="118675" cy="19425"/>
              </a:xfrm>
              <a:custGeom>
                <a:avLst/>
                <a:gdLst/>
                <a:ahLst/>
                <a:cxnLst/>
                <a:rect l="l" t="t" r="r" b="b"/>
                <a:pathLst>
                  <a:path w="4747" h="777" extrusionOk="0">
                    <a:moveTo>
                      <a:pt x="51" y="0"/>
                    </a:moveTo>
                    <a:lnTo>
                      <a:pt x="0" y="120"/>
                    </a:lnTo>
                    <a:cubicBezTo>
                      <a:pt x="51" y="150"/>
                      <a:pt x="111" y="170"/>
                      <a:pt x="160" y="189"/>
                    </a:cubicBezTo>
                    <a:cubicBezTo>
                      <a:pt x="200" y="209"/>
                      <a:pt x="250" y="229"/>
                      <a:pt x="290" y="249"/>
                    </a:cubicBezTo>
                    <a:lnTo>
                      <a:pt x="590" y="369"/>
                    </a:lnTo>
                    <a:cubicBezTo>
                      <a:pt x="700" y="400"/>
                      <a:pt x="800" y="440"/>
                      <a:pt x="910" y="480"/>
                    </a:cubicBezTo>
                    <a:cubicBezTo>
                      <a:pt x="999" y="509"/>
                      <a:pt x="1099" y="549"/>
                      <a:pt x="1190" y="580"/>
                    </a:cubicBezTo>
                    <a:cubicBezTo>
                      <a:pt x="1250" y="589"/>
                      <a:pt x="1299" y="609"/>
                      <a:pt x="1359" y="620"/>
                    </a:cubicBezTo>
                    <a:cubicBezTo>
                      <a:pt x="1409" y="629"/>
                      <a:pt x="1469" y="640"/>
                      <a:pt x="1519" y="649"/>
                    </a:cubicBezTo>
                    <a:cubicBezTo>
                      <a:pt x="1629" y="679"/>
                      <a:pt x="1739" y="699"/>
                      <a:pt x="1849" y="709"/>
                    </a:cubicBezTo>
                    <a:cubicBezTo>
                      <a:pt x="2069" y="749"/>
                      <a:pt x="2278" y="769"/>
                      <a:pt x="2489" y="769"/>
                    </a:cubicBezTo>
                    <a:cubicBezTo>
                      <a:pt x="2539" y="774"/>
                      <a:pt x="2591" y="777"/>
                      <a:pt x="2643" y="777"/>
                    </a:cubicBezTo>
                    <a:cubicBezTo>
                      <a:pt x="2696" y="777"/>
                      <a:pt x="2748" y="774"/>
                      <a:pt x="2798" y="769"/>
                    </a:cubicBezTo>
                    <a:cubicBezTo>
                      <a:pt x="2858" y="769"/>
                      <a:pt x="2918" y="769"/>
                      <a:pt x="2968" y="759"/>
                    </a:cubicBezTo>
                    <a:cubicBezTo>
                      <a:pt x="3038" y="759"/>
                      <a:pt x="3098" y="749"/>
                      <a:pt x="3168" y="739"/>
                    </a:cubicBezTo>
                    <a:cubicBezTo>
                      <a:pt x="3268" y="729"/>
                      <a:pt x="3368" y="699"/>
                      <a:pt x="3477" y="679"/>
                    </a:cubicBezTo>
                    <a:cubicBezTo>
                      <a:pt x="3577" y="659"/>
                      <a:pt x="3677" y="640"/>
                      <a:pt x="3768" y="620"/>
                    </a:cubicBezTo>
                    <a:cubicBezTo>
                      <a:pt x="3877" y="589"/>
                      <a:pt x="3977" y="560"/>
                      <a:pt x="4087" y="529"/>
                    </a:cubicBezTo>
                    <a:lnTo>
                      <a:pt x="4237" y="500"/>
                    </a:lnTo>
                    <a:cubicBezTo>
                      <a:pt x="4287" y="489"/>
                      <a:pt x="4327" y="469"/>
                      <a:pt x="4377" y="460"/>
                    </a:cubicBezTo>
                    <a:cubicBezTo>
                      <a:pt x="4487" y="429"/>
                      <a:pt x="4587" y="389"/>
                      <a:pt x="4687" y="360"/>
                    </a:cubicBezTo>
                    <a:cubicBezTo>
                      <a:pt x="4707" y="360"/>
                      <a:pt x="4727" y="349"/>
                      <a:pt x="4747" y="349"/>
                    </a:cubicBezTo>
                    <a:lnTo>
                      <a:pt x="4696" y="200"/>
                    </a:lnTo>
                    <a:cubicBezTo>
                      <a:pt x="4647" y="209"/>
                      <a:pt x="4596" y="229"/>
                      <a:pt x="4556" y="240"/>
                    </a:cubicBezTo>
                    <a:cubicBezTo>
                      <a:pt x="4447" y="269"/>
                      <a:pt x="4337" y="300"/>
                      <a:pt x="4227" y="320"/>
                    </a:cubicBezTo>
                    <a:cubicBezTo>
                      <a:pt x="4127" y="349"/>
                      <a:pt x="4027" y="360"/>
                      <a:pt x="3927" y="369"/>
                    </a:cubicBezTo>
                    <a:cubicBezTo>
                      <a:pt x="3857" y="389"/>
                      <a:pt x="3777" y="400"/>
                      <a:pt x="3708" y="409"/>
                    </a:cubicBezTo>
                    <a:cubicBezTo>
                      <a:pt x="3617" y="420"/>
                      <a:pt x="3537" y="429"/>
                      <a:pt x="3457" y="440"/>
                    </a:cubicBezTo>
                    <a:cubicBezTo>
                      <a:pt x="3308" y="460"/>
                      <a:pt x="3158" y="480"/>
                      <a:pt x="3018" y="500"/>
                    </a:cubicBezTo>
                    <a:cubicBezTo>
                      <a:pt x="2835" y="513"/>
                      <a:pt x="2652" y="520"/>
                      <a:pt x="2469" y="520"/>
                    </a:cubicBezTo>
                    <a:cubicBezTo>
                      <a:pt x="2232" y="520"/>
                      <a:pt x="1996" y="508"/>
                      <a:pt x="1759" y="480"/>
                    </a:cubicBezTo>
                    <a:cubicBezTo>
                      <a:pt x="1619" y="469"/>
                      <a:pt x="1479" y="449"/>
                      <a:pt x="1339" y="420"/>
                    </a:cubicBezTo>
                    <a:lnTo>
                      <a:pt x="1190" y="389"/>
                    </a:lnTo>
                    <a:cubicBezTo>
                      <a:pt x="1139" y="380"/>
                      <a:pt x="1079" y="360"/>
                      <a:pt x="1030" y="340"/>
                    </a:cubicBezTo>
                    <a:cubicBezTo>
                      <a:pt x="930" y="320"/>
                      <a:pt x="830" y="289"/>
                      <a:pt x="740" y="260"/>
                    </a:cubicBezTo>
                    <a:cubicBezTo>
                      <a:pt x="630" y="220"/>
                      <a:pt x="530" y="200"/>
                      <a:pt x="430" y="160"/>
                    </a:cubicBezTo>
                    <a:lnTo>
                      <a:pt x="280" y="100"/>
                    </a:lnTo>
                    <a:cubicBezTo>
                      <a:pt x="230" y="80"/>
                      <a:pt x="180" y="50"/>
                      <a:pt x="131" y="30"/>
                    </a:cubicBezTo>
                    <a:cubicBezTo>
                      <a:pt x="111" y="20"/>
                      <a:pt x="80" y="10"/>
                      <a:pt x="51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96" name="Google Shape;1596;p50"/>
              <p:cNvSpPr/>
              <p:nvPr/>
            </p:nvSpPr>
            <p:spPr>
              <a:xfrm>
                <a:off x="4686425" y="4075625"/>
                <a:ext cx="87450" cy="101250"/>
              </a:xfrm>
              <a:custGeom>
                <a:avLst/>
                <a:gdLst/>
                <a:ahLst/>
                <a:cxnLst/>
                <a:rect l="l" t="t" r="r" b="b"/>
                <a:pathLst>
                  <a:path w="3498" h="4050" extrusionOk="0">
                    <a:moveTo>
                      <a:pt x="3409" y="1"/>
                    </a:moveTo>
                    <a:cubicBezTo>
                      <a:pt x="3402" y="1"/>
                      <a:pt x="3395" y="2"/>
                      <a:pt x="3388" y="4"/>
                    </a:cubicBezTo>
                    <a:cubicBezTo>
                      <a:pt x="3368" y="4"/>
                      <a:pt x="3348" y="13"/>
                      <a:pt x="3318" y="24"/>
                    </a:cubicBezTo>
                    <a:cubicBezTo>
                      <a:pt x="3308" y="33"/>
                      <a:pt x="3288" y="43"/>
                      <a:pt x="3268" y="53"/>
                    </a:cubicBezTo>
                    <a:cubicBezTo>
                      <a:pt x="3238" y="63"/>
                      <a:pt x="3208" y="83"/>
                      <a:pt x="3188" y="103"/>
                    </a:cubicBezTo>
                    <a:cubicBezTo>
                      <a:pt x="3128" y="133"/>
                      <a:pt x="3068" y="173"/>
                      <a:pt x="3008" y="213"/>
                    </a:cubicBezTo>
                    <a:cubicBezTo>
                      <a:pt x="2898" y="293"/>
                      <a:pt x="2788" y="373"/>
                      <a:pt x="2668" y="453"/>
                    </a:cubicBezTo>
                    <a:cubicBezTo>
                      <a:pt x="2619" y="483"/>
                      <a:pt x="2568" y="503"/>
                      <a:pt x="2519" y="533"/>
                    </a:cubicBezTo>
                    <a:cubicBezTo>
                      <a:pt x="2468" y="553"/>
                      <a:pt x="2408" y="583"/>
                      <a:pt x="2359" y="613"/>
                    </a:cubicBezTo>
                    <a:cubicBezTo>
                      <a:pt x="2308" y="643"/>
                      <a:pt x="2249" y="673"/>
                      <a:pt x="2189" y="703"/>
                    </a:cubicBezTo>
                    <a:cubicBezTo>
                      <a:pt x="2129" y="733"/>
                      <a:pt x="2079" y="753"/>
                      <a:pt x="2019" y="783"/>
                    </a:cubicBezTo>
                    <a:lnTo>
                      <a:pt x="1929" y="812"/>
                    </a:lnTo>
                    <a:lnTo>
                      <a:pt x="1919" y="812"/>
                    </a:lnTo>
                    <a:cubicBezTo>
                      <a:pt x="1899" y="803"/>
                      <a:pt x="1889" y="792"/>
                      <a:pt x="1869" y="792"/>
                    </a:cubicBezTo>
                    <a:cubicBezTo>
                      <a:pt x="1859" y="792"/>
                      <a:pt x="1839" y="783"/>
                      <a:pt x="1829" y="783"/>
                    </a:cubicBezTo>
                    <a:cubicBezTo>
                      <a:pt x="1799" y="763"/>
                      <a:pt x="1769" y="753"/>
                      <a:pt x="1739" y="743"/>
                    </a:cubicBezTo>
                    <a:cubicBezTo>
                      <a:pt x="1669" y="713"/>
                      <a:pt x="1599" y="683"/>
                      <a:pt x="1529" y="663"/>
                    </a:cubicBezTo>
                    <a:cubicBezTo>
                      <a:pt x="1400" y="613"/>
                      <a:pt x="1260" y="563"/>
                      <a:pt x="1129" y="523"/>
                    </a:cubicBezTo>
                    <a:cubicBezTo>
                      <a:pt x="1060" y="503"/>
                      <a:pt x="1000" y="483"/>
                      <a:pt x="930" y="463"/>
                    </a:cubicBezTo>
                    <a:cubicBezTo>
                      <a:pt x="900" y="443"/>
                      <a:pt x="870" y="433"/>
                      <a:pt x="840" y="413"/>
                    </a:cubicBezTo>
                    <a:cubicBezTo>
                      <a:pt x="810" y="403"/>
                      <a:pt x="780" y="383"/>
                      <a:pt x="750" y="363"/>
                    </a:cubicBezTo>
                    <a:cubicBezTo>
                      <a:pt x="690" y="333"/>
                      <a:pt x="630" y="303"/>
                      <a:pt x="570" y="263"/>
                    </a:cubicBezTo>
                    <a:cubicBezTo>
                      <a:pt x="440" y="193"/>
                      <a:pt x="310" y="123"/>
                      <a:pt x="170" y="63"/>
                    </a:cubicBezTo>
                    <a:cubicBezTo>
                      <a:pt x="141" y="53"/>
                      <a:pt x="101" y="43"/>
                      <a:pt x="70" y="33"/>
                    </a:cubicBezTo>
                    <a:cubicBezTo>
                      <a:pt x="61" y="33"/>
                      <a:pt x="41" y="24"/>
                      <a:pt x="30" y="24"/>
                    </a:cubicBezTo>
                    <a:lnTo>
                      <a:pt x="1" y="113"/>
                    </a:lnTo>
                    <a:cubicBezTo>
                      <a:pt x="61" y="133"/>
                      <a:pt x="110" y="143"/>
                      <a:pt x="170" y="173"/>
                    </a:cubicBezTo>
                    <a:cubicBezTo>
                      <a:pt x="301" y="233"/>
                      <a:pt x="420" y="303"/>
                      <a:pt x="550" y="373"/>
                    </a:cubicBezTo>
                    <a:cubicBezTo>
                      <a:pt x="610" y="403"/>
                      <a:pt x="670" y="443"/>
                      <a:pt x="730" y="473"/>
                    </a:cubicBezTo>
                    <a:cubicBezTo>
                      <a:pt x="760" y="493"/>
                      <a:pt x="790" y="513"/>
                      <a:pt x="830" y="533"/>
                    </a:cubicBezTo>
                    <a:cubicBezTo>
                      <a:pt x="860" y="553"/>
                      <a:pt x="900" y="563"/>
                      <a:pt x="940" y="583"/>
                    </a:cubicBezTo>
                    <a:cubicBezTo>
                      <a:pt x="1030" y="623"/>
                      <a:pt x="1129" y="653"/>
                      <a:pt x="1229" y="693"/>
                    </a:cubicBezTo>
                    <a:cubicBezTo>
                      <a:pt x="1320" y="723"/>
                      <a:pt x="1409" y="763"/>
                      <a:pt x="1509" y="803"/>
                    </a:cubicBezTo>
                    <a:cubicBezTo>
                      <a:pt x="1569" y="832"/>
                      <a:pt x="1629" y="852"/>
                      <a:pt x="1699" y="883"/>
                    </a:cubicBezTo>
                    <a:cubicBezTo>
                      <a:pt x="1729" y="903"/>
                      <a:pt x="1759" y="912"/>
                      <a:pt x="1789" y="932"/>
                    </a:cubicBezTo>
                    <a:cubicBezTo>
                      <a:pt x="1799" y="1003"/>
                      <a:pt x="1799" y="1083"/>
                      <a:pt x="1799" y="1163"/>
                    </a:cubicBezTo>
                    <a:cubicBezTo>
                      <a:pt x="1799" y="1252"/>
                      <a:pt x="1799" y="1342"/>
                      <a:pt x="1789" y="1432"/>
                    </a:cubicBezTo>
                    <a:cubicBezTo>
                      <a:pt x="1779" y="1622"/>
                      <a:pt x="1769" y="1812"/>
                      <a:pt x="1739" y="1991"/>
                    </a:cubicBezTo>
                    <a:cubicBezTo>
                      <a:pt x="1729" y="2091"/>
                      <a:pt x="1709" y="2182"/>
                      <a:pt x="1699" y="2282"/>
                    </a:cubicBezTo>
                    <a:cubicBezTo>
                      <a:pt x="1689" y="2382"/>
                      <a:pt x="1689" y="2471"/>
                      <a:pt x="1679" y="2571"/>
                    </a:cubicBezTo>
                    <a:cubicBezTo>
                      <a:pt x="1679" y="2671"/>
                      <a:pt x="1679" y="2771"/>
                      <a:pt x="1669" y="2871"/>
                    </a:cubicBezTo>
                    <a:cubicBezTo>
                      <a:pt x="1669" y="2971"/>
                      <a:pt x="1649" y="3071"/>
                      <a:pt x="1649" y="3171"/>
                    </a:cubicBezTo>
                    <a:cubicBezTo>
                      <a:pt x="1629" y="3341"/>
                      <a:pt x="1619" y="3501"/>
                      <a:pt x="1599" y="3670"/>
                    </a:cubicBezTo>
                    <a:cubicBezTo>
                      <a:pt x="1589" y="3710"/>
                      <a:pt x="1589" y="3740"/>
                      <a:pt x="1579" y="3780"/>
                    </a:cubicBezTo>
                    <a:cubicBezTo>
                      <a:pt x="1569" y="3840"/>
                      <a:pt x="1559" y="3890"/>
                      <a:pt x="1559" y="3940"/>
                    </a:cubicBezTo>
                    <a:cubicBezTo>
                      <a:pt x="1549" y="3970"/>
                      <a:pt x="1569" y="4000"/>
                      <a:pt x="1589" y="4020"/>
                    </a:cubicBezTo>
                    <a:cubicBezTo>
                      <a:pt x="1609" y="4030"/>
                      <a:pt x="1629" y="4050"/>
                      <a:pt x="1659" y="4050"/>
                    </a:cubicBezTo>
                    <a:cubicBezTo>
                      <a:pt x="1669" y="4050"/>
                      <a:pt x="1679" y="4050"/>
                      <a:pt x="1679" y="4040"/>
                    </a:cubicBezTo>
                    <a:cubicBezTo>
                      <a:pt x="1699" y="4040"/>
                      <a:pt x="1719" y="4030"/>
                      <a:pt x="1739" y="4020"/>
                    </a:cubicBezTo>
                    <a:cubicBezTo>
                      <a:pt x="1759" y="3990"/>
                      <a:pt x="1759" y="3970"/>
                      <a:pt x="1769" y="3940"/>
                    </a:cubicBezTo>
                    <a:cubicBezTo>
                      <a:pt x="1769" y="3890"/>
                      <a:pt x="1769" y="3840"/>
                      <a:pt x="1779" y="3790"/>
                    </a:cubicBezTo>
                    <a:cubicBezTo>
                      <a:pt x="1779" y="3750"/>
                      <a:pt x="1789" y="3700"/>
                      <a:pt x="1789" y="3661"/>
                    </a:cubicBezTo>
                    <a:cubicBezTo>
                      <a:pt x="1799" y="3561"/>
                      <a:pt x="1799" y="3461"/>
                      <a:pt x="1799" y="3361"/>
                    </a:cubicBezTo>
                    <a:cubicBezTo>
                      <a:pt x="1809" y="3171"/>
                      <a:pt x="1829" y="2971"/>
                      <a:pt x="1839" y="2781"/>
                    </a:cubicBezTo>
                    <a:cubicBezTo>
                      <a:pt x="1849" y="2671"/>
                      <a:pt x="1849" y="2571"/>
                      <a:pt x="1849" y="2462"/>
                    </a:cubicBezTo>
                    <a:lnTo>
                      <a:pt x="1879" y="2162"/>
                    </a:lnTo>
                    <a:cubicBezTo>
                      <a:pt x="1889" y="2062"/>
                      <a:pt x="1909" y="1952"/>
                      <a:pt x="1919" y="1852"/>
                    </a:cubicBezTo>
                    <a:lnTo>
                      <a:pt x="1949" y="1552"/>
                    </a:lnTo>
                    <a:cubicBezTo>
                      <a:pt x="1949" y="1452"/>
                      <a:pt x="1959" y="1362"/>
                      <a:pt x="1959" y="1262"/>
                    </a:cubicBezTo>
                    <a:lnTo>
                      <a:pt x="1959" y="972"/>
                    </a:lnTo>
                    <a:lnTo>
                      <a:pt x="1959" y="963"/>
                    </a:lnTo>
                    <a:cubicBezTo>
                      <a:pt x="1979" y="963"/>
                      <a:pt x="1999" y="952"/>
                      <a:pt x="2019" y="952"/>
                    </a:cubicBezTo>
                    <a:cubicBezTo>
                      <a:pt x="2039" y="943"/>
                      <a:pt x="2069" y="932"/>
                      <a:pt x="2089" y="923"/>
                    </a:cubicBezTo>
                    <a:cubicBezTo>
                      <a:pt x="2109" y="923"/>
                      <a:pt x="2129" y="912"/>
                      <a:pt x="2149" y="903"/>
                    </a:cubicBezTo>
                    <a:cubicBezTo>
                      <a:pt x="2189" y="883"/>
                      <a:pt x="2229" y="872"/>
                      <a:pt x="2269" y="852"/>
                    </a:cubicBezTo>
                    <a:cubicBezTo>
                      <a:pt x="2299" y="832"/>
                      <a:pt x="2328" y="823"/>
                      <a:pt x="2359" y="803"/>
                    </a:cubicBezTo>
                    <a:cubicBezTo>
                      <a:pt x="2388" y="792"/>
                      <a:pt x="2428" y="772"/>
                      <a:pt x="2459" y="753"/>
                    </a:cubicBezTo>
                    <a:cubicBezTo>
                      <a:pt x="2579" y="693"/>
                      <a:pt x="2708" y="633"/>
                      <a:pt x="2828" y="553"/>
                    </a:cubicBezTo>
                    <a:cubicBezTo>
                      <a:pt x="2888" y="513"/>
                      <a:pt x="2948" y="473"/>
                      <a:pt x="2998" y="433"/>
                    </a:cubicBezTo>
                    <a:cubicBezTo>
                      <a:pt x="3058" y="393"/>
                      <a:pt x="3108" y="353"/>
                      <a:pt x="3168" y="313"/>
                    </a:cubicBezTo>
                    <a:cubicBezTo>
                      <a:pt x="3208" y="283"/>
                      <a:pt x="3258" y="253"/>
                      <a:pt x="3298" y="233"/>
                    </a:cubicBezTo>
                    <a:cubicBezTo>
                      <a:pt x="3328" y="213"/>
                      <a:pt x="3348" y="203"/>
                      <a:pt x="3378" y="183"/>
                    </a:cubicBezTo>
                    <a:cubicBezTo>
                      <a:pt x="3398" y="173"/>
                      <a:pt x="3428" y="153"/>
                      <a:pt x="3448" y="143"/>
                    </a:cubicBezTo>
                    <a:cubicBezTo>
                      <a:pt x="3478" y="123"/>
                      <a:pt x="3498" y="83"/>
                      <a:pt x="3488" y="53"/>
                    </a:cubicBezTo>
                    <a:lnTo>
                      <a:pt x="3478" y="43"/>
                    </a:lnTo>
                    <a:cubicBezTo>
                      <a:pt x="3469" y="19"/>
                      <a:pt x="3441" y="1"/>
                      <a:pt x="3409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97" name="Google Shape;1597;p50"/>
              <p:cNvSpPr/>
              <p:nvPr/>
            </p:nvSpPr>
            <p:spPr>
              <a:xfrm>
                <a:off x="4689425" y="5265950"/>
                <a:ext cx="69700" cy="42700"/>
              </a:xfrm>
              <a:custGeom>
                <a:avLst/>
                <a:gdLst/>
                <a:ahLst/>
                <a:cxnLst/>
                <a:rect l="l" t="t" r="r" b="b"/>
                <a:pathLst>
                  <a:path w="2788" h="1708" extrusionOk="0">
                    <a:moveTo>
                      <a:pt x="2748" y="1"/>
                    </a:moveTo>
                    <a:cubicBezTo>
                      <a:pt x="2748" y="1"/>
                      <a:pt x="2738" y="1"/>
                      <a:pt x="2738" y="11"/>
                    </a:cubicBezTo>
                    <a:cubicBezTo>
                      <a:pt x="2708" y="21"/>
                      <a:pt x="2688" y="31"/>
                      <a:pt x="2668" y="41"/>
                    </a:cubicBezTo>
                    <a:cubicBezTo>
                      <a:pt x="2648" y="41"/>
                      <a:pt x="2628" y="51"/>
                      <a:pt x="2619" y="61"/>
                    </a:cubicBezTo>
                    <a:cubicBezTo>
                      <a:pt x="2579" y="81"/>
                      <a:pt x="2548" y="101"/>
                      <a:pt x="2519" y="121"/>
                    </a:cubicBezTo>
                    <a:cubicBezTo>
                      <a:pt x="2448" y="161"/>
                      <a:pt x="2379" y="211"/>
                      <a:pt x="2308" y="251"/>
                    </a:cubicBezTo>
                    <a:cubicBezTo>
                      <a:pt x="2239" y="291"/>
                      <a:pt x="2168" y="340"/>
                      <a:pt x="2099" y="380"/>
                    </a:cubicBezTo>
                    <a:cubicBezTo>
                      <a:pt x="2039" y="431"/>
                      <a:pt x="1969" y="471"/>
                      <a:pt x="1909" y="511"/>
                    </a:cubicBezTo>
                    <a:cubicBezTo>
                      <a:pt x="1829" y="551"/>
                      <a:pt x="1759" y="600"/>
                      <a:pt x="1689" y="640"/>
                    </a:cubicBezTo>
                    <a:cubicBezTo>
                      <a:pt x="1629" y="680"/>
                      <a:pt x="1559" y="720"/>
                      <a:pt x="1499" y="760"/>
                    </a:cubicBezTo>
                    <a:cubicBezTo>
                      <a:pt x="1420" y="811"/>
                      <a:pt x="1349" y="850"/>
                      <a:pt x="1280" y="900"/>
                    </a:cubicBezTo>
                    <a:cubicBezTo>
                      <a:pt x="1209" y="930"/>
                      <a:pt x="1149" y="970"/>
                      <a:pt x="1080" y="1010"/>
                    </a:cubicBezTo>
                    <a:cubicBezTo>
                      <a:pt x="1009" y="1060"/>
                      <a:pt x="940" y="1100"/>
                      <a:pt x="870" y="1140"/>
                    </a:cubicBezTo>
                    <a:cubicBezTo>
                      <a:pt x="800" y="1180"/>
                      <a:pt x="740" y="1220"/>
                      <a:pt x="670" y="1260"/>
                    </a:cubicBezTo>
                    <a:cubicBezTo>
                      <a:pt x="600" y="1310"/>
                      <a:pt x="530" y="1350"/>
                      <a:pt x="450" y="1390"/>
                    </a:cubicBezTo>
                    <a:cubicBezTo>
                      <a:pt x="380" y="1430"/>
                      <a:pt x="310" y="1470"/>
                      <a:pt x="230" y="1510"/>
                    </a:cubicBezTo>
                    <a:cubicBezTo>
                      <a:pt x="161" y="1550"/>
                      <a:pt x="101" y="1579"/>
                      <a:pt x="30" y="1619"/>
                    </a:cubicBezTo>
                    <a:cubicBezTo>
                      <a:pt x="30" y="1630"/>
                      <a:pt x="21" y="1630"/>
                      <a:pt x="21" y="1630"/>
                    </a:cubicBezTo>
                    <a:cubicBezTo>
                      <a:pt x="10" y="1639"/>
                      <a:pt x="1" y="1659"/>
                      <a:pt x="10" y="1679"/>
                    </a:cubicBezTo>
                    <a:cubicBezTo>
                      <a:pt x="21" y="1690"/>
                      <a:pt x="21" y="1699"/>
                      <a:pt x="30" y="1699"/>
                    </a:cubicBezTo>
                    <a:cubicBezTo>
                      <a:pt x="35" y="1705"/>
                      <a:pt x="43" y="1707"/>
                      <a:pt x="51" y="1707"/>
                    </a:cubicBezTo>
                    <a:cubicBezTo>
                      <a:pt x="58" y="1707"/>
                      <a:pt x="65" y="1705"/>
                      <a:pt x="70" y="1699"/>
                    </a:cubicBezTo>
                    <a:cubicBezTo>
                      <a:pt x="141" y="1659"/>
                      <a:pt x="221" y="1619"/>
                      <a:pt x="290" y="1570"/>
                    </a:cubicBezTo>
                    <a:cubicBezTo>
                      <a:pt x="320" y="1559"/>
                      <a:pt x="360" y="1530"/>
                      <a:pt x="390" y="1510"/>
                    </a:cubicBezTo>
                    <a:cubicBezTo>
                      <a:pt x="430" y="1490"/>
                      <a:pt x="460" y="1470"/>
                      <a:pt x="500" y="1450"/>
                    </a:cubicBezTo>
                    <a:cubicBezTo>
                      <a:pt x="570" y="1410"/>
                      <a:pt x="640" y="1360"/>
                      <a:pt x="720" y="1320"/>
                    </a:cubicBezTo>
                    <a:cubicBezTo>
                      <a:pt x="780" y="1270"/>
                      <a:pt x="850" y="1230"/>
                      <a:pt x="920" y="1190"/>
                    </a:cubicBezTo>
                    <a:cubicBezTo>
                      <a:pt x="989" y="1140"/>
                      <a:pt x="1060" y="1100"/>
                      <a:pt x="1129" y="1060"/>
                    </a:cubicBezTo>
                    <a:cubicBezTo>
                      <a:pt x="1189" y="1020"/>
                      <a:pt x="1260" y="980"/>
                      <a:pt x="1320" y="940"/>
                    </a:cubicBezTo>
                    <a:cubicBezTo>
                      <a:pt x="1389" y="900"/>
                      <a:pt x="1469" y="850"/>
                      <a:pt x="1539" y="811"/>
                    </a:cubicBezTo>
                    <a:cubicBezTo>
                      <a:pt x="1609" y="771"/>
                      <a:pt x="1669" y="731"/>
                      <a:pt x="1739" y="680"/>
                    </a:cubicBezTo>
                    <a:cubicBezTo>
                      <a:pt x="1869" y="600"/>
                      <a:pt x="2009" y="520"/>
                      <a:pt x="2149" y="431"/>
                    </a:cubicBezTo>
                    <a:cubicBezTo>
                      <a:pt x="2219" y="391"/>
                      <a:pt x="2288" y="351"/>
                      <a:pt x="2359" y="301"/>
                    </a:cubicBezTo>
                    <a:cubicBezTo>
                      <a:pt x="2419" y="261"/>
                      <a:pt x="2488" y="221"/>
                      <a:pt x="2559" y="181"/>
                    </a:cubicBezTo>
                    <a:cubicBezTo>
                      <a:pt x="2588" y="161"/>
                      <a:pt x="2619" y="141"/>
                      <a:pt x="2658" y="131"/>
                    </a:cubicBezTo>
                    <a:cubicBezTo>
                      <a:pt x="2668" y="121"/>
                      <a:pt x="2688" y="111"/>
                      <a:pt x="2708" y="101"/>
                    </a:cubicBezTo>
                    <a:lnTo>
                      <a:pt x="2768" y="71"/>
                    </a:lnTo>
                    <a:cubicBezTo>
                      <a:pt x="2778" y="61"/>
                      <a:pt x="2788" y="51"/>
                      <a:pt x="2788" y="41"/>
                    </a:cubicBezTo>
                    <a:cubicBezTo>
                      <a:pt x="2788" y="31"/>
                      <a:pt x="2788" y="31"/>
                      <a:pt x="2778" y="21"/>
                    </a:cubicBezTo>
                    <a:cubicBezTo>
                      <a:pt x="2778" y="11"/>
                      <a:pt x="2768" y="11"/>
                      <a:pt x="2758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98" name="Google Shape;1598;p50"/>
              <p:cNvSpPr/>
              <p:nvPr/>
            </p:nvSpPr>
            <p:spPr>
              <a:xfrm>
                <a:off x="4698425" y="5281700"/>
                <a:ext cx="45475" cy="27350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1094" extrusionOk="0">
                    <a:moveTo>
                      <a:pt x="1779" y="1"/>
                    </a:moveTo>
                    <a:cubicBezTo>
                      <a:pt x="1699" y="50"/>
                      <a:pt x="1629" y="101"/>
                      <a:pt x="1549" y="150"/>
                    </a:cubicBezTo>
                    <a:cubicBezTo>
                      <a:pt x="1479" y="190"/>
                      <a:pt x="1419" y="230"/>
                      <a:pt x="1349" y="270"/>
                    </a:cubicBezTo>
                    <a:cubicBezTo>
                      <a:pt x="1279" y="310"/>
                      <a:pt x="1219" y="350"/>
                      <a:pt x="1149" y="390"/>
                    </a:cubicBezTo>
                    <a:lnTo>
                      <a:pt x="1029" y="450"/>
                    </a:lnTo>
                    <a:cubicBezTo>
                      <a:pt x="1000" y="470"/>
                      <a:pt x="960" y="490"/>
                      <a:pt x="920" y="510"/>
                    </a:cubicBezTo>
                    <a:cubicBezTo>
                      <a:pt x="860" y="540"/>
                      <a:pt x="789" y="580"/>
                      <a:pt x="729" y="610"/>
                    </a:cubicBezTo>
                    <a:cubicBezTo>
                      <a:pt x="649" y="650"/>
                      <a:pt x="580" y="700"/>
                      <a:pt x="500" y="740"/>
                    </a:cubicBezTo>
                    <a:cubicBezTo>
                      <a:pt x="440" y="780"/>
                      <a:pt x="370" y="820"/>
                      <a:pt x="310" y="860"/>
                    </a:cubicBezTo>
                    <a:cubicBezTo>
                      <a:pt x="230" y="890"/>
                      <a:pt x="160" y="929"/>
                      <a:pt x="90" y="969"/>
                    </a:cubicBezTo>
                    <a:lnTo>
                      <a:pt x="90" y="980"/>
                    </a:lnTo>
                    <a:lnTo>
                      <a:pt x="30" y="1009"/>
                    </a:lnTo>
                    <a:cubicBezTo>
                      <a:pt x="10" y="1020"/>
                      <a:pt x="0" y="1049"/>
                      <a:pt x="10" y="1069"/>
                    </a:cubicBezTo>
                    <a:cubicBezTo>
                      <a:pt x="18" y="1084"/>
                      <a:pt x="35" y="1093"/>
                      <a:pt x="52" y="1093"/>
                    </a:cubicBezTo>
                    <a:cubicBezTo>
                      <a:pt x="58" y="1093"/>
                      <a:pt x="65" y="1092"/>
                      <a:pt x="70" y="1089"/>
                    </a:cubicBezTo>
                    <a:cubicBezTo>
                      <a:pt x="110" y="1069"/>
                      <a:pt x="150" y="1040"/>
                      <a:pt x="180" y="1020"/>
                    </a:cubicBezTo>
                    <a:cubicBezTo>
                      <a:pt x="220" y="1000"/>
                      <a:pt x="250" y="980"/>
                      <a:pt x="290" y="960"/>
                    </a:cubicBezTo>
                    <a:cubicBezTo>
                      <a:pt x="330" y="940"/>
                      <a:pt x="370" y="920"/>
                      <a:pt x="400" y="900"/>
                    </a:cubicBezTo>
                    <a:cubicBezTo>
                      <a:pt x="440" y="880"/>
                      <a:pt x="480" y="850"/>
                      <a:pt x="510" y="830"/>
                    </a:cubicBezTo>
                    <a:cubicBezTo>
                      <a:pt x="580" y="790"/>
                      <a:pt x="640" y="750"/>
                      <a:pt x="700" y="710"/>
                    </a:cubicBezTo>
                    <a:cubicBezTo>
                      <a:pt x="740" y="690"/>
                      <a:pt x="769" y="670"/>
                      <a:pt x="809" y="650"/>
                    </a:cubicBezTo>
                    <a:lnTo>
                      <a:pt x="929" y="590"/>
                    </a:lnTo>
                    <a:cubicBezTo>
                      <a:pt x="960" y="570"/>
                      <a:pt x="1000" y="550"/>
                      <a:pt x="1029" y="530"/>
                    </a:cubicBezTo>
                    <a:cubicBezTo>
                      <a:pt x="1060" y="510"/>
                      <a:pt x="1089" y="490"/>
                      <a:pt x="1129" y="480"/>
                    </a:cubicBezTo>
                    <a:cubicBezTo>
                      <a:pt x="1159" y="460"/>
                      <a:pt x="1189" y="440"/>
                      <a:pt x="1229" y="420"/>
                    </a:cubicBezTo>
                    <a:cubicBezTo>
                      <a:pt x="1269" y="390"/>
                      <a:pt x="1299" y="370"/>
                      <a:pt x="1339" y="350"/>
                    </a:cubicBezTo>
                    <a:cubicBezTo>
                      <a:pt x="1479" y="260"/>
                      <a:pt x="1609" y="181"/>
                      <a:pt x="1739" y="90"/>
                    </a:cubicBezTo>
                    <a:cubicBezTo>
                      <a:pt x="1759" y="70"/>
                      <a:pt x="1779" y="61"/>
                      <a:pt x="1799" y="41"/>
                    </a:cubicBezTo>
                    <a:cubicBezTo>
                      <a:pt x="1808" y="41"/>
                      <a:pt x="1808" y="41"/>
                      <a:pt x="1819" y="30"/>
                    </a:cubicBezTo>
                    <a:cubicBezTo>
                      <a:pt x="1819" y="21"/>
                      <a:pt x="1819" y="21"/>
                      <a:pt x="1808" y="10"/>
                    </a:cubicBezTo>
                    <a:cubicBezTo>
                      <a:pt x="1808" y="1"/>
                      <a:pt x="1799" y="1"/>
                      <a:pt x="1789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99" name="Google Shape;1599;p50"/>
              <p:cNvSpPr/>
              <p:nvPr/>
            </p:nvSpPr>
            <p:spPr>
              <a:xfrm>
                <a:off x="4714650" y="4234300"/>
                <a:ext cx="13500" cy="14675"/>
              </a:xfrm>
              <a:custGeom>
                <a:avLst/>
                <a:gdLst/>
                <a:ahLst/>
                <a:cxnLst/>
                <a:rect l="l" t="t" r="r" b="b"/>
                <a:pathLst>
                  <a:path w="540" h="587" extrusionOk="0">
                    <a:moveTo>
                      <a:pt x="470" y="1"/>
                    </a:moveTo>
                    <a:cubicBezTo>
                      <a:pt x="460" y="1"/>
                      <a:pt x="450" y="1"/>
                      <a:pt x="440" y="11"/>
                    </a:cubicBezTo>
                    <a:lnTo>
                      <a:pt x="240" y="211"/>
                    </a:lnTo>
                    <a:cubicBezTo>
                      <a:pt x="191" y="261"/>
                      <a:pt x="140" y="321"/>
                      <a:pt x="100" y="381"/>
                    </a:cubicBezTo>
                    <a:cubicBezTo>
                      <a:pt x="71" y="421"/>
                      <a:pt x="51" y="461"/>
                      <a:pt x="20" y="500"/>
                    </a:cubicBezTo>
                    <a:cubicBezTo>
                      <a:pt x="0" y="531"/>
                      <a:pt x="11" y="560"/>
                      <a:pt x="40" y="580"/>
                    </a:cubicBezTo>
                    <a:cubicBezTo>
                      <a:pt x="48" y="584"/>
                      <a:pt x="58" y="587"/>
                      <a:pt x="68" y="587"/>
                    </a:cubicBezTo>
                    <a:cubicBezTo>
                      <a:pt x="86" y="587"/>
                      <a:pt x="104" y="580"/>
                      <a:pt x="111" y="560"/>
                    </a:cubicBezTo>
                    <a:lnTo>
                      <a:pt x="260" y="351"/>
                    </a:lnTo>
                    <a:cubicBezTo>
                      <a:pt x="300" y="311"/>
                      <a:pt x="340" y="261"/>
                      <a:pt x="380" y="221"/>
                    </a:cubicBezTo>
                    <a:cubicBezTo>
                      <a:pt x="430" y="181"/>
                      <a:pt x="470" y="131"/>
                      <a:pt x="510" y="91"/>
                    </a:cubicBezTo>
                    <a:cubicBezTo>
                      <a:pt x="530" y="71"/>
                      <a:pt x="540" y="41"/>
                      <a:pt x="520" y="11"/>
                    </a:cubicBezTo>
                    <a:cubicBezTo>
                      <a:pt x="510" y="1"/>
                      <a:pt x="490" y="1"/>
                      <a:pt x="47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00" name="Google Shape;1600;p50"/>
              <p:cNvSpPr/>
              <p:nvPr/>
            </p:nvSpPr>
            <p:spPr>
              <a:xfrm>
                <a:off x="4714650" y="4437400"/>
                <a:ext cx="12775" cy="162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650" extrusionOk="0">
                    <a:moveTo>
                      <a:pt x="460" y="1"/>
                    </a:moveTo>
                    <a:cubicBezTo>
                      <a:pt x="450" y="1"/>
                      <a:pt x="430" y="1"/>
                      <a:pt x="430" y="21"/>
                    </a:cubicBezTo>
                    <a:cubicBezTo>
                      <a:pt x="320" y="180"/>
                      <a:pt x="200" y="330"/>
                      <a:pt x="91" y="490"/>
                    </a:cubicBezTo>
                    <a:cubicBezTo>
                      <a:pt x="60" y="520"/>
                      <a:pt x="40" y="560"/>
                      <a:pt x="20" y="590"/>
                    </a:cubicBezTo>
                    <a:cubicBezTo>
                      <a:pt x="0" y="610"/>
                      <a:pt x="11" y="630"/>
                      <a:pt x="31" y="640"/>
                    </a:cubicBezTo>
                    <a:cubicBezTo>
                      <a:pt x="40" y="650"/>
                      <a:pt x="51" y="650"/>
                      <a:pt x="60" y="650"/>
                    </a:cubicBezTo>
                    <a:cubicBezTo>
                      <a:pt x="71" y="650"/>
                      <a:pt x="80" y="640"/>
                      <a:pt x="91" y="630"/>
                    </a:cubicBezTo>
                    <a:cubicBezTo>
                      <a:pt x="151" y="560"/>
                      <a:pt x="200" y="480"/>
                      <a:pt x="260" y="400"/>
                    </a:cubicBezTo>
                    <a:cubicBezTo>
                      <a:pt x="311" y="330"/>
                      <a:pt x="371" y="250"/>
                      <a:pt x="420" y="170"/>
                    </a:cubicBezTo>
                    <a:cubicBezTo>
                      <a:pt x="450" y="130"/>
                      <a:pt x="470" y="100"/>
                      <a:pt x="500" y="61"/>
                    </a:cubicBezTo>
                    <a:cubicBezTo>
                      <a:pt x="510" y="41"/>
                      <a:pt x="500" y="21"/>
                      <a:pt x="48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01" name="Google Shape;1601;p50"/>
              <p:cNvSpPr/>
              <p:nvPr/>
            </p:nvSpPr>
            <p:spPr>
              <a:xfrm>
                <a:off x="4711650" y="4416650"/>
                <a:ext cx="14525" cy="16450"/>
              </a:xfrm>
              <a:custGeom>
                <a:avLst/>
                <a:gdLst/>
                <a:ahLst/>
                <a:cxnLst/>
                <a:rect l="l" t="t" r="r" b="b"/>
                <a:pathLst>
                  <a:path w="581" h="658" extrusionOk="0">
                    <a:moveTo>
                      <a:pt x="540" y="1"/>
                    </a:moveTo>
                    <a:cubicBezTo>
                      <a:pt x="531" y="1"/>
                      <a:pt x="520" y="1"/>
                      <a:pt x="511" y="11"/>
                    </a:cubicBezTo>
                    <a:cubicBezTo>
                      <a:pt x="380" y="161"/>
                      <a:pt x="251" y="311"/>
                      <a:pt x="131" y="460"/>
                    </a:cubicBezTo>
                    <a:cubicBezTo>
                      <a:pt x="91" y="511"/>
                      <a:pt x="51" y="551"/>
                      <a:pt x="21" y="591"/>
                    </a:cubicBezTo>
                    <a:cubicBezTo>
                      <a:pt x="11" y="600"/>
                      <a:pt x="1" y="611"/>
                      <a:pt x="1" y="620"/>
                    </a:cubicBezTo>
                    <a:cubicBezTo>
                      <a:pt x="1" y="631"/>
                      <a:pt x="11" y="640"/>
                      <a:pt x="11" y="651"/>
                    </a:cubicBezTo>
                    <a:cubicBezTo>
                      <a:pt x="21" y="656"/>
                      <a:pt x="31" y="658"/>
                      <a:pt x="41" y="658"/>
                    </a:cubicBezTo>
                    <a:cubicBezTo>
                      <a:pt x="51" y="658"/>
                      <a:pt x="61" y="656"/>
                      <a:pt x="71" y="651"/>
                    </a:cubicBezTo>
                    <a:cubicBezTo>
                      <a:pt x="191" y="511"/>
                      <a:pt x="311" y="371"/>
                      <a:pt x="440" y="231"/>
                    </a:cubicBezTo>
                    <a:cubicBezTo>
                      <a:pt x="480" y="181"/>
                      <a:pt x="520" y="131"/>
                      <a:pt x="570" y="71"/>
                    </a:cubicBezTo>
                    <a:cubicBezTo>
                      <a:pt x="580" y="61"/>
                      <a:pt x="580" y="61"/>
                      <a:pt x="580" y="41"/>
                    </a:cubicBezTo>
                    <a:cubicBezTo>
                      <a:pt x="580" y="31"/>
                      <a:pt x="580" y="21"/>
                      <a:pt x="570" y="11"/>
                    </a:cubicBezTo>
                    <a:cubicBezTo>
                      <a:pt x="560" y="1"/>
                      <a:pt x="550" y="1"/>
                      <a:pt x="54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02" name="Google Shape;1602;p50"/>
              <p:cNvSpPr/>
              <p:nvPr/>
            </p:nvSpPr>
            <p:spPr>
              <a:xfrm>
                <a:off x="4714900" y="4224325"/>
                <a:ext cx="11275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451" h="551" extrusionOk="0">
                    <a:moveTo>
                      <a:pt x="401" y="0"/>
                    </a:moveTo>
                    <a:cubicBezTo>
                      <a:pt x="390" y="0"/>
                      <a:pt x="370" y="0"/>
                      <a:pt x="361" y="11"/>
                    </a:cubicBezTo>
                    <a:cubicBezTo>
                      <a:pt x="330" y="51"/>
                      <a:pt x="290" y="100"/>
                      <a:pt x="250" y="140"/>
                    </a:cubicBezTo>
                    <a:cubicBezTo>
                      <a:pt x="221" y="170"/>
                      <a:pt x="190" y="200"/>
                      <a:pt x="170" y="230"/>
                    </a:cubicBezTo>
                    <a:cubicBezTo>
                      <a:pt x="150" y="250"/>
                      <a:pt x="141" y="270"/>
                      <a:pt x="121" y="290"/>
                    </a:cubicBezTo>
                    <a:cubicBezTo>
                      <a:pt x="121" y="300"/>
                      <a:pt x="110" y="310"/>
                      <a:pt x="110" y="310"/>
                    </a:cubicBezTo>
                    <a:cubicBezTo>
                      <a:pt x="101" y="330"/>
                      <a:pt x="90" y="340"/>
                      <a:pt x="81" y="350"/>
                    </a:cubicBezTo>
                    <a:cubicBezTo>
                      <a:pt x="70" y="360"/>
                      <a:pt x="61" y="380"/>
                      <a:pt x="50" y="400"/>
                    </a:cubicBezTo>
                    <a:cubicBezTo>
                      <a:pt x="30" y="420"/>
                      <a:pt x="21" y="450"/>
                      <a:pt x="10" y="480"/>
                    </a:cubicBezTo>
                    <a:cubicBezTo>
                      <a:pt x="1" y="490"/>
                      <a:pt x="1" y="500"/>
                      <a:pt x="1" y="510"/>
                    </a:cubicBezTo>
                    <a:cubicBezTo>
                      <a:pt x="10" y="530"/>
                      <a:pt x="10" y="540"/>
                      <a:pt x="21" y="540"/>
                    </a:cubicBezTo>
                    <a:cubicBezTo>
                      <a:pt x="29" y="547"/>
                      <a:pt x="38" y="551"/>
                      <a:pt x="47" y="551"/>
                    </a:cubicBezTo>
                    <a:cubicBezTo>
                      <a:pt x="62" y="551"/>
                      <a:pt x="78" y="542"/>
                      <a:pt x="90" y="530"/>
                    </a:cubicBezTo>
                    <a:cubicBezTo>
                      <a:pt x="110" y="480"/>
                      <a:pt x="141" y="440"/>
                      <a:pt x="170" y="400"/>
                    </a:cubicBezTo>
                    <a:cubicBezTo>
                      <a:pt x="181" y="380"/>
                      <a:pt x="190" y="360"/>
                      <a:pt x="210" y="340"/>
                    </a:cubicBezTo>
                    <a:cubicBezTo>
                      <a:pt x="221" y="320"/>
                      <a:pt x="241" y="300"/>
                      <a:pt x="250" y="280"/>
                    </a:cubicBezTo>
                    <a:cubicBezTo>
                      <a:pt x="310" y="220"/>
                      <a:pt x="370" y="150"/>
                      <a:pt x="430" y="80"/>
                    </a:cubicBezTo>
                    <a:cubicBezTo>
                      <a:pt x="440" y="71"/>
                      <a:pt x="450" y="60"/>
                      <a:pt x="450" y="51"/>
                    </a:cubicBezTo>
                    <a:cubicBezTo>
                      <a:pt x="450" y="31"/>
                      <a:pt x="440" y="20"/>
                      <a:pt x="430" y="11"/>
                    </a:cubicBezTo>
                    <a:cubicBezTo>
                      <a:pt x="420" y="0"/>
                      <a:pt x="410" y="0"/>
                      <a:pt x="401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03" name="Google Shape;1603;p50"/>
              <p:cNvSpPr/>
              <p:nvPr/>
            </p:nvSpPr>
            <p:spPr>
              <a:xfrm>
                <a:off x="4716400" y="4451625"/>
                <a:ext cx="9775" cy="1262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505" extrusionOk="0">
                    <a:moveTo>
                      <a:pt x="341" y="1"/>
                    </a:moveTo>
                    <a:cubicBezTo>
                      <a:pt x="330" y="1"/>
                      <a:pt x="321" y="11"/>
                      <a:pt x="310" y="21"/>
                    </a:cubicBezTo>
                    <a:cubicBezTo>
                      <a:pt x="261" y="91"/>
                      <a:pt x="210" y="161"/>
                      <a:pt x="170" y="231"/>
                    </a:cubicBezTo>
                    <a:cubicBezTo>
                      <a:pt x="110" y="300"/>
                      <a:pt x="61" y="371"/>
                      <a:pt x="10" y="440"/>
                    </a:cubicBezTo>
                    <a:cubicBezTo>
                      <a:pt x="1" y="460"/>
                      <a:pt x="1" y="491"/>
                      <a:pt x="21" y="500"/>
                    </a:cubicBezTo>
                    <a:cubicBezTo>
                      <a:pt x="26" y="503"/>
                      <a:pt x="32" y="504"/>
                      <a:pt x="37" y="504"/>
                    </a:cubicBezTo>
                    <a:cubicBezTo>
                      <a:pt x="52" y="504"/>
                      <a:pt x="66" y="495"/>
                      <a:pt x="81" y="480"/>
                    </a:cubicBezTo>
                    <a:lnTo>
                      <a:pt x="230" y="271"/>
                    </a:lnTo>
                    <a:cubicBezTo>
                      <a:pt x="281" y="211"/>
                      <a:pt x="330" y="141"/>
                      <a:pt x="380" y="71"/>
                    </a:cubicBezTo>
                    <a:cubicBezTo>
                      <a:pt x="390" y="51"/>
                      <a:pt x="380" y="21"/>
                      <a:pt x="360" y="11"/>
                    </a:cubicBezTo>
                    <a:cubicBezTo>
                      <a:pt x="360" y="11"/>
                      <a:pt x="350" y="1"/>
                      <a:pt x="341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04" name="Google Shape;1604;p50"/>
              <p:cNvSpPr/>
              <p:nvPr/>
            </p:nvSpPr>
            <p:spPr>
              <a:xfrm>
                <a:off x="4715900" y="4427900"/>
                <a:ext cx="10025" cy="12375"/>
              </a:xfrm>
              <a:custGeom>
                <a:avLst/>
                <a:gdLst/>
                <a:ahLst/>
                <a:cxnLst/>
                <a:rect l="l" t="t" r="r" b="b"/>
                <a:pathLst>
                  <a:path w="401" h="495" extrusionOk="0">
                    <a:moveTo>
                      <a:pt x="341" y="1"/>
                    </a:moveTo>
                    <a:cubicBezTo>
                      <a:pt x="321" y="10"/>
                      <a:pt x="321" y="10"/>
                      <a:pt x="310" y="21"/>
                    </a:cubicBezTo>
                    <a:cubicBezTo>
                      <a:pt x="210" y="161"/>
                      <a:pt x="110" y="290"/>
                      <a:pt x="10" y="430"/>
                    </a:cubicBezTo>
                    <a:cubicBezTo>
                      <a:pt x="1" y="450"/>
                      <a:pt x="10" y="480"/>
                      <a:pt x="30" y="490"/>
                    </a:cubicBezTo>
                    <a:cubicBezTo>
                      <a:pt x="36" y="493"/>
                      <a:pt x="42" y="494"/>
                      <a:pt x="48" y="494"/>
                    </a:cubicBezTo>
                    <a:cubicBezTo>
                      <a:pt x="61" y="494"/>
                      <a:pt x="73" y="487"/>
                      <a:pt x="81" y="480"/>
                    </a:cubicBezTo>
                    <a:cubicBezTo>
                      <a:pt x="181" y="341"/>
                      <a:pt x="281" y="201"/>
                      <a:pt x="380" y="70"/>
                    </a:cubicBezTo>
                    <a:cubicBezTo>
                      <a:pt x="400" y="50"/>
                      <a:pt x="390" y="21"/>
                      <a:pt x="370" y="10"/>
                    </a:cubicBezTo>
                    <a:cubicBezTo>
                      <a:pt x="361" y="10"/>
                      <a:pt x="350" y="1"/>
                      <a:pt x="35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05" name="Google Shape;1605;p50"/>
              <p:cNvSpPr/>
              <p:nvPr/>
            </p:nvSpPr>
            <p:spPr>
              <a:xfrm>
                <a:off x="4713150" y="4212325"/>
                <a:ext cx="11525" cy="15925"/>
              </a:xfrm>
              <a:custGeom>
                <a:avLst/>
                <a:gdLst/>
                <a:ahLst/>
                <a:cxnLst/>
                <a:rect l="l" t="t" r="r" b="b"/>
                <a:pathLst>
                  <a:path w="461" h="637" extrusionOk="0">
                    <a:moveTo>
                      <a:pt x="411" y="1"/>
                    </a:moveTo>
                    <a:cubicBezTo>
                      <a:pt x="400" y="1"/>
                      <a:pt x="380" y="11"/>
                      <a:pt x="371" y="21"/>
                    </a:cubicBezTo>
                    <a:cubicBezTo>
                      <a:pt x="311" y="121"/>
                      <a:pt x="240" y="220"/>
                      <a:pt x="180" y="311"/>
                    </a:cubicBezTo>
                    <a:cubicBezTo>
                      <a:pt x="120" y="400"/>
                      <a:pt x="71" y="480"/>
                      <a:pt x="20" y="560"/>
                    </a:cubicBezTo>
                    <a:lnTo>
                      <a:pt x="11" y="571"/>
                    </a:lnTo>
                    <a:cubicBezTo>
                      <a:pt x="1" y="591"/>
                      <a:pt x="1" y="620"/>
                      <a:pt x="20" y="630"/>
                    </a:cubicBezTo>
                    <a:cubicBezTo>
                      <a:pt x="29" y="634"/>
                      <a:pt x="39" y="637"/>
                      <a:pt x="48" y="637"/>
                    </a:cubicBezTo>
                    <a:cubicBezTo>
                      <a:pt x="62" y="637"/>
                      <a:pt x="75" y="632"/>
                      <a:pt x="80" y="620"/>
                    </a:cubicBezTo>
                    <a:cubicBezTo>
                      <a:pt x="140" y="531"/>
                      <a:pt x="200" y="451"/>
                      <a:pt x="251" y="360"/>
                    </a:cubicBezTo>
                    <a:cubicBezTo>
                      <a:pt x="320" y="271"/>
                      <a:pt x="380" y="171"/>
                      <a:pt x="440" y="81"/>
                    </a:cubicBezTo>
                    <a:lnTo>
                      <a:pt x="451" y="71"/>
                    </a:lnTo>
                    <a:cubicBezTo>
                      <a:pt x="460" y="51"/>
                      <a:pt x="460" y="21"/>
                      <a:pt x="440" y="11"/>
                    </a:cubicBezTo>
                    <a:cubicBezTo>
                      <a:pt x="431" y="1"/>
                      <a:pt x="420" y="1"/>
                      <a:pt x="411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06" name="Google Shape;1606;p50"/>
              <p:cNvSpPr/>
              <p:nvPr/>
            </p:nvSpPr>
            <p:spPr>
              <a:xfrm>
                <a:off x="4714150" y="4205600"/>
                <a:ext cx="5775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424" extrusionOk="0">
                    <a:moveTo>
                      <a:pt x="180" y="0"/>
                    </a:moveTo>
                    <a:lnTo>
                      <a:pt x="171" y="10"/>
                    </a:lnTo>
                    <a:cubicBezTo>
                      <a:pt x="160" y="10"/>
                      <a:pt x="151" y="20"/>
                      <a:pt x="151" y="30"/>
                    </a:cubicBezTo>
                    <a:cubicBezTo>
                      <a:pt x="100" y="150"/>
                      <a:pt x="60" y="260"/>
                      <a:pt x="11" y="380"/>
                    </a:cubicBezTo>
                    <a:cubicBezTo>
                      <a:pt x="0" y="400"/>
                      <a:pt x="20" y="420"/>
                      <a:pt x="31" y="420"/>
                    </a:cubicBezTo>
                    <a:cubicBezTo>
                      <a:pt x="36" y="422"/>
                      <a:pt x="41" y="424"/>
                      <a:pt x="47" y="424"/>
                    </a:cubicBezTo>
                    <a:cubicBezTo>
                      <a:pt x="61" y="424"/>
                      <a:pt x="73" y="415"/>
                      <a:pt x="80" y="400"/>
                    </a:cubicBezTo>
                    <a:cubicBezTo>
                      <a:pt x="120" y="280"/>
                      <a:pt x="171" y="170"/>
                      <a:pt x="220" y="50"/>
                    </a:cubicBezTo>
                    <a:cubicBezTo>
                      <a:pt x="231" y="30"/>
                      <a:pt x="211" y="10"/>
                      <a:pt x="191" y="10"/>
                    </a:cubicBezTo>
                    <a:cubicBezTo>
                      <a:pt x="191" y="0"/>
                      <a:pt x="191" y="0"/>
                      <a:pt x="180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07" name="Google Shape;1607;p50"/>
              <p:cNvSpPr/>
              <p:nvPr/>
            </p:nvSpPr>
            <p:spPr>
              <a:xfrm>
                <a:off x="4634225" y="4527075"/>
                <a:ext cx="84450" cy="60225"/>
              </a:xfrm>
              <a:custGeom>
                <a:avLst/>
                <a:gdLst/>
                <a:ahLst/>
                <a:cxnLst/>
                <a:rect l="l" t="t" r="r" b="b"/>
                <a:pathLst>
                  <a:path w="3378" h="2409" extrusionOk="0">
                    <a:moveTo>
                      <a:pt x="40" y="0"/>
                    </a:moveTo>
                    <a:cubicBezTo>
                      <a:pt x="40" y="20"/>
                      <a:pt x="30" y="31"/>
                      <a:pt x="30" y="51"/>
                    </a:cubicBezTo>
                    <a:cubicBezTo>
                      <a:pt x="20" y="100"/>
                      <a:pt x="20" y="140"/>
                      <a:pt x="11" y="180"/>
                    </a:cubicBezTo>
                    <a:cubicBezTo>
                      <a:pt x="11" y="220"/>
                      <a:pt x="0" y="270"/>
                      <a:pt x="0" y="310"/>
                    </a:cubicBezTo>
                    <a:cubicBezTo>
                      <a:pt x="11" y="350"/>
                      <a:pt x="11" y="400"/>
                      <a:pt x="20" y="450"/>
                    </a:cubicBezTo>
                    <a:lnTo>
                      <a:pt x="50" y="570"/>
                    </a:lnTo>
                    <a:cubicBezTo>
                      <a:pt x="60" y="620"/>
                      <a:pt x="70" y="660"/>
                      <a:pt x="80" y="700"/>
                    </a:cubicBezTo>
                    <a:cubicBezTo>
                      <a:pt x="90" y="750"/>
                      <a:pt x="110" y="790"/>
                      <a:pt x="130" y="840"/>
                    </a:cubicBezTo>
                    <a:cubicBezTo>
                      <a:pt x="140" y="870"/>
                      <a:pt x="170" y="910"/>
                      <a:pt x="190" y="950"/>
                    </a:cubicBezTo>
                    <a:cubicBezTo>
                      <a:pt x="210" y="979"/>
                      <a:pt x="230" y="1019"/>
                      <a:pt x="260" y="1050"/>
                    </a:cubicBezTo>
                    <a:cubicBezTo>
                      <a:pt x="300" y="1119"/>
                      <a:pt x="350" y="1190"/>
                      <a:pt x="400" y="1259"/>
                    </a:cubicBezTo>
                    <a:cubicBezTo>
                      <a:pt x="450" y="1339"/>
                      <a:pt x="520" y="1409"/>
                      <a:pt x="580" y="1469"/>
                    </a:cubicBezTo>
                    <a:cubicBezTo>
                      <a:pt x="640" y="1529"/>
                      <a:pt x="700" y="1599"/>
                      <a:pt x="759" y="1659"/>
                    </a:cubicBezTo>
                    <a:cubicBezTo>
                      <a:pt x="819" y="1719"/>
                      <a:pt x="879" y="1779"/>
                      <a:pt x="939" y="1829"/>
                    </a:cubicBezTo>
                    <a:cubicBezTo>
                      <a:pt x="979" y="1869"/>
                      <a:pt x="1010" y="1899"/>
                      <a:pt x="1050" y="1929"/>
                    </a:cubicBezTo>
                    <a:cubicBezTo>
                      <a:pt x="1090" y="1949"/>
                      <a:pt x="1130" y="1979"/>
                      <a:pt x="1170" y="1999"/>
                    </a:cubicBezTo>
                    <a:cubicBezTo>
                      <a:pt x="1239" y="2039"/>
                      <a:pt x="1309" y="2089"/>
                      <a:pt x="1389" y="2118"/>
                    </a:cubicBezTo>
                    <a:cubicBezTo>
                      <a:pt x="1479" y="2158"/>
                      <a:pt x="1559" y="2198"/>
                      <a:pt x="1649" y="2218"/>
                    </a:cubicBezTo>
                    <a:cubicBezTo>
                      <a:pt x="1739" y="2249"/>
                      <a:pt x="1829" y="2269"/>
                      <a:pt x="1909" y="2289"/>
                    </a:cubicBezTo>
                    <a:cubicBezTo>
                      <a:pt x="1998" y="2298"/>
                      <a:pt x="2078" y="2309"/>
                      <a:pt x="2169" y="2318"/>
                    </a:cubicBezTo>
                    <a:cubicBezTo>
                      <a:pt x="2258" y="2338"/>
                      <a:pt x="2338" y="2349"/>
                      <a:pt x="2429" y="2358"/>
                    </a:cubicBezTo>
                    <a:cubicBezTo>
                      <a:pt x="2518" y="2369"/>
                      <a:pt x="2608" y="2369"/>
                      <a:pt x="2698" y="2378"/>
                    </a:cubicBezTo>
                    <a:cubicBezTo>
                      <a:pt x="2868" y="2378"/>
                      <a:pt x="3048" y="2378"/>
                      <a:pt x="3217" y="2398"/>
                    </a:cubicBezTo>
                    <a:cubicBezTo>
                      <a:pt x="3268" y="2409"/>
                      <a:pt x="3317" y="2409"/>
                      <a:pt x="3368" y="2409"/>
                    </a:cubicBezTo>
                    <a:lnTo>
                      <a:pt x="3377" y="2258"/>
                    </a:lnTo>
                    <a:cubicBezTo>
                      <a:pt x="3297" y="2249"/>
                      <a:pt x="3208" y="2238"/>
                      <a:pt x="3118" y="2229"/>
                    </a:cubicBezTo>
                    <a:cubicBezTo>
                      <a:pt x="2948" y="2218"/>
                      <a:pt x="2768" y="2218"/>
                      <a:pt x="2598" y="2209"/>
                    </a:cubicBezTo>
                    <a:cubicBezTo>
                      <a:pt x="2448" y="2198"/>
                      <a:pt x="2309" y="2178"/>
                      <a:pt x="2158" y="2158"/>
                    </a:cubicBezTo>
                    <a:cubicBezTo>
                      <a:pt x="2058" y="2138"/>
                      <a:pt x="1949" y="2118"/>
                      <a:pt x="1839" y="2089"/>
                    </a:cubicBezTo>
                    <a:cubicBezTo>
                      <a:pt x="1729" y="2059"/>
                      <a:pt x="1629" y="2019"/>
                      <a:pt x="1519" y="1979"/>
                    </a:cubicBezTo>
                    <a:cubicBezTo>
                      <a:pt x="1389" y="1909"/>
                      <a:pt x="1249" y="1829"/>
                      <a:pt x="1130" y="1729"/>
                    </a:cubicBezTo>
                    <a:cubicBezTo>
                      <a:pt x="1070" y="1679"/>
                      <a:pt x="1010" y="1619"/>
                      <a:pt x="959" y="1559"/>
                    </a:cubicBezTo>
                    <a:cubicBezTo>
                      <a:pt x="890" y="1499"/>
                      <a:pt x="830" y="1439"/>
                      <a:pt x="770" y="1379"/>
                    </a:cubicBezTo>
                    <a:cubicBezTo>
                      <a:pt x="710" y="1319"/>
                      <a:pt x="650" y="1270"/>
                      <a:pt x="590" y="1199"/>
                    </a:cubicBezTo>
                    <a:cubicBezTo>
                      <a:pt x="530" y="1139"/>
                      <a:pt x="490" y="1070"/>
                      <a:pt x="440" y="1010"/>
                    </a:cubicBezTo>
                    <a:lnTo>
                      <a:pt x="350" y="890"/>
                    </a:lnTo>
                    <a:lnTo>
                      <a:pt x="290" y="800"/>
                    </a:lnTo>
                    <a:cubicBezTo>
                      <a:pt x="270" y="770"/>
                      <a:pt x="260" y="730"/>
                      <a:pt x="240" y="700"/>
                    </a:cubicBezTo>
                    <a:cubicBezTo>
                      <a:pt x="220" y="630"/>
                      <a:pt x="200" y="560"/>
                      <a:pt x="180" y="500"/>
                    </a:cubicBezTo>
                    <a:cubicBezTo>
                      <a:pt x="170" y="460"/>
                      <a:pt x="160" y="430"/>
                      <a:pt x="160" y="400"/>
                    </a:cubicBezTo>
                    <a:cubicBezTo>
                      <a:pt x="150" y="370"/>
                      <a:pt x="140" y="340"/>
                      <a:pt x="140" y="310"/>
                    </a:cubicBezTo>
                    <a:cubicBezTo>
                      <a:pt x="140" y="210"/>
                      <a:pt x="150" y="120"/>
                      <a:pt x="160" y="20"/>
                    </a:cubicBez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08" name="Google Shape;1608;p50"/>
              <p:cNvSpPr/>
              <p:nvPr/>
            </p:nvSpPr>
            <p:spPr>
              <a:xfrm>
                <a:off x="4494825" y="5247475"/>
                <a:ext cx="213125" cy="87450"/>
              </a:xfrm>
              <a:custGeom>
                <a:avLst/>
                <a:gdLst/>
                <a:ahLst/>
                <a:cxnLst/>
                <a:rect l="l" t="t" r="r" b="b"/>
                <a:pathLst>
                  <a:path w="8525" h="3498" extrusionOk="0">
                    <a:moveTo>
                      <a:pt x="71" y="0"/>
                    </a:moveTo>
                    <a:lnTo>
                      <a:pt x="1" y="120"/>
                    </a:lnTo>
                    <a:cubicBezTo>
                      <a:pt x="21" y="131"/>
                      <a:pt x="31" y="140"/>
                      <a:pt x="51" y="151"/>
                    </a:cubicBezTo>
                    <a:cubicBezTo>
                      <a:pt x="111" y="211"/>
                      <a:pt x="171" y="271"/>
                      <a:pt x="241" y="320"/>
                    </a:cubicBezTo>
                    <a:cubicBezTo>
                      <a:pt x="311" y="370"/>
                      <a:pt x="380" y="420"/>
                      <a:pt x="451" y="460"/>
                    </a:cubicBezTo>
                    <a:cubicBezTo>
                      <a:pt x="531" y="510"/>
                      <a:pt x="600" y="550"/>
                      <a:pt x="680" y="590"/>
                    </a:cubicBezTo>
                    <a:cubicBezTo>
                      <a:pt x="751" y="640"/>
                      <a:pt x="830" y="690"/>
                      <a:pt x="900" y="740"/>
                    </a:cubicBezTo>
                    <a:cubicBezTo>
                      <a:pt x="1050" y="840"/>
                      <a:pt x="1210" y="920"/>
                      <a:pt x="1380" y="990"/>
                    </a:cubicBezTo>
                    <a:cubicBezTo>
                      <a:pt x="1450" y="1030"/>
                      <a:pt x="1530" y="1070"/>
                      <a:pt x="1610" y="1110"/>
                    </a:cubicBezTo>
                    <a:cubicBezTo>
                      <a:pt x="1679" y="1150"/>
                      <a:pt x="1759" y="1199"/>
                      <a:pt x="1830" y="1239"/>
                    </a:cubicBezTo>
                    <a:cubicBezTo>
                      <a:pt x="1910" y="1290"/>
                      <a:pt x="1999" y="1339"/>
                      <a:pt x="2079" y="1379"/>
                    </a:cubicBezTo>
                    <a:cubicBezTo>
                      <a:pt x="2159" y="1419"/>
                      <a:pt x="2229" y="1459"/>
                      <a:pt x="2309" y="1490"/>
                    </a:cubicBezTo>
                    <a:cubicBezTo>
                      <a:pt x="2469" y="1579"/>
                      <a:pt x="2619" y="1659"/>
                      <a:pt x="2769" y="1759"/>
                    </a:cubicBezTo>
                    <a:lnTo>
                      <a:pt x="2978" y="1879"/>
                    </a:lnTo>
                    <a:cubicBezTo>
                      <a:pt x="3058" y="1919"/>
                      <a:pt x="3138" y="1959"/>
                      <a:pt x="3218" y="2009"/>
                    </a:cubicBezTo>
                    <a:cubicBezTo>
                      <a:pt x="3298" y="2049"/>
                      <a:pt x="3368" y="2089"/>
                      <a:pt x="3438" y="2139"/>
                    </a:cubicBezTo>
                    <a:cubicBezTo>
                      <a:pt x="3508" y="2189"/>
                      <a:pt x="3578" y="2239"/>
                      <a:pt x="3658" y="2279"/>
                    </a:cubicBezTo>
                    <a:cubicBezTo>
                      <a:pt x="3748" y="2349"/>
                      <a:pt x="3848" y="2398"/>
                      <a:pt x="3937" y="2458"/>
                    </a:cubicBezTo>
                    <a:cubicBezTo>
                      <a:pt x="4037" y="2518"/>
                      <a:pt x="4128" y="2569"/>
                      <a:pt x="4228" y="2629"/>
                    </a:cubicBezTo>
                    <a:cubicBezTo>
                      <a:pt x="4317" y="2698"/>
                      <a:pt x="4407" y="2758"/>
                      <a:pt x="4507" y="2808"/>
                    </a:cubicBezTo>
                    <a:cubicBezTo>
                      <a:pt x="4607" y="2868"/>
                      <a:pt x="4717" y="2908"/>
                      <a:pt x="4817" y="2958"/>
                    </a:cubicBezTo>
                    <a:cubicBezTo>
                      <a:pt x="4957" y="3018"/>
                      <a:pt x="5097" y="3098"/>
                      <a:pt x="5227" y="3178"/>
                    </a:cubicBezTo>
                    <a:cubicBezTo>
                      <a:pt x="5267" y="3198"/>
                      <a:pt x="5316" y="3218"/>
                      <a:pt x="5356" y="3238"/>
                    </a:cubicBezTo>
                    <a:cubicBezTo>
                      <a:pt x="5387" y="3248"/>
                      <a:pt x="5427" y="3258"/>
                      <a:pt x="5467" y="3278"/>
                    </a:cubicBezTo>
                    <a:lnTo>
                      <a:pt x="5556" y="3308"/>
                    </a:lnTo>
                    <a:cubicBezTo>
                      <a:pt x="5606" y="3318"/>
                      <a:pt x="5646" y="3318"/>
                      <a:pt x="5686" y="3318"/>
                    </a:cubicBezTo>
                    <a:cubicBezTo>
                      <a:pt x="5696" y="3378"/>
                      <a:pt x="5706" y="3438"/>
                      <a:pt x="5706" y="3498"/>
                    </a:cubicBezTo>
                    <a:lnTo>
                      <a:pt x="5836" y="3478"/>
                    </a:lnTo>
                    <a:cubicBezTo>
                      <a:pt x="5826" y="3428"/>
                      <a:pt x="5816" y="3368"/>
                      <a:pt x="5816" y="3318"/>
                    </a:cubicBezTo>
                    <a:cubicBezTo>
                      <a:pt x="5876" y="3308"/>
                      <a:pt x="5936" y="3288"/>
                      <a:pt x="6006" y="3268"/>
                    </a:cubicBezTo>
                    <a:cubicBezTo>
                      <a:pt x="6076" y="3248"/>
                      <a:pt x="6136" y="3218"/>
                      <a:pt x="6206" y="3178"/>
                    </a:cubicBezTo>
                    <a:cubicBezTo>
                      <a:pt x="6276" y="3138"/>
                      <a:pt x="6355" y="3088"/>
                      <a:pt x="6426" y="3038"/>
                    </a:cubicBezTo>
                    <a:cubicBezTo>
                      <a:pt x="6586" y="2948"/>
                      <a:pt x="6735" y="2858"/>
                      <a:pt x="6895" y="2769"/>
                    </a:cubicBezTo>
                    <a:cubicBezTo>
                      <a:pt x="7045" y="2678"/>
                      <a:pt x="7205" y="2609"/>
                      <a:pt x="7355" y="2529"/>
                    </a:cubicBezTo>
                    <a:cubicBezTo>
                      <a:pt x="7485" y="2449"/>
                      <a:pt x="7614" y="2369"/>
                      <a:pt x="7745" y="2279"/>
                    </a:cubicBezTo>
                    <a:cubicBezTo>
                      <a:pt x="7765" y="2269"/>
                      <a:pt x="7794" y="2249"/>
                      <a:pt x="7814" y="2239"/>
                    </a:cubicBezTo>
                    <a:cubicBezTo>
                      <a:pt x="7885" y="2189"/>
                      <a:pt x="7965" y="2129"/>
                      <a:pt x="8044" y="2079"/>
                    </a:cubicBezTo>
                    <a:cubicBezTo>
                      <a:pt x="8114" y="2029"/>
                      <a:pt x="8204" y="1979"/>
                      <a:pt x="8284" y="1939"/>
                    </a:cubicBezTo>
                    <a:lnTo>
                      <a:pt x="8524" y="1789"/>
                    </a:lnTo>
                    <a:lnTo>
                      <a:pt x="8464" y="1679"/>
                    </a:lnTo>
                    <a:cubicBezTo>
                      <a:pt x="8424" y="1699"/>
                      <a:pt x="8384" y="1729"/>
                      <a:pt x="8344" y="1749"/>
                    </a:cubicBezTo>
                    <a:cubicBezTo>
                      <a:pt x="8184" y="1849"/>
                      <a:pt x="8024" y="1939"/>
                      <a:pt x="7865" y="2049"/>
                    </a:cubicBezTo>
                    <a:cubicBezTo>
                      <a:pt x="7714" y="2149"/>
                      <a:pt x="7554" y="2249"/>
                      <a:pt x="7405" y="2338"/>
                    </a:cubicBezTo>
                    <a:lnTo>
                      <a:pt x="7165" y="2458"/>
                    </a:lnTo>
                    <a:cubicBezTo>
                      <a:pt x="7085" y="2498"/>
                      <a:pt x="7015" y="2529"/>
                      <a:pt x="6935" y="2569"/>
                    </a:cubicBezTo>
                    <a:cubicBezTo>
                      <a:pt x="6786" y="2649"/>
                      <a:pt x="6635" y="2729"/>
                      <a:pt x="6486" y="2818"/>
                    </a:cubicBezTo>
                    <a:cubicBezTo>
                      <a:pt x="6406" y="2858"/>
                      <a:pt x="6335" y="2908"/>
                      <a:pt x="6256" y="2948"/>
                    </a:cubicBezTo>
                    <a:cubicBezTo>
                      <a:pt x="6176" y="2998"/>
                      <a:pt x="6096" y="3048"/>
                      <a:pt x="6006" y="3078"/>
                    </a:cubicBezTo>
                    <a:cubicBezTo>
                      <a:pt x="5936" y="3098"/>
                      <a:pt x="5866" y="3118"/>
                      <a:pt x="5796" y="3128"/>
                    </a:cubicBezTo>
                    <a:cubicBezTo>
                      <a:pt x="5766" y="3128"/>
                      <a:pt x="5726" y="3128"/>
                      <a:pt x="5686" y="3118"/>
                    </a:cubicBezTo>
                    <a:cubicBezTo>
                      <a:pt x="5676" y="3118"/>
                      <a:pt x="5656" y="3118"/>
                      <a:pt x="5646" y="3108"/>
                    </a:cubicBezTo>
                    <a:lnTo>
                      <a:pt x="5556" y="3048"/>
                    </a:lnTo>
                    <a:cubicBezTo>
                      <a:pt x="5516" y="3018"/>
                      <a:pt x="5476" y="2998"/>
                      <a:pt x="5447" y="2968"/>
                    </a:cubicBezTo>
                    <a:cubicBezTo>
                      <a:pt x="5367" y="2928"/>
                      <a:pt x="5296" y="2878"/>
                      <a:pt x="5227" y="2838"/>
                    </a:cubicBezTo>
                    <a:cubicBezTo>
                      <a:pt x="5147" y="2788"/>
                      <a:pt x="5067" y="2738"/>
                      <a:pt x="4987" y="2698"/>
                    </a:cubicBezTo>
                    <a:cubicBezTo>
                      <a:pt x="4887" y="2658"/>
                      <a:pt x="4797" y="2618"/>
                      <a:pt x="4707" y="2578"/>
                    </a:cubicBezTo>
                    <a:cubicBezTo>
                      <a:pt x="4567" y="2509"/>
                      <a:pt x="4437" y="2429"/>
                      <a:pt x="4308" y="2349"/>
                    </a:cubicBezTo>
                    <a:cubicBezTo>
                      <a:pt x="4237" y="2309"/>
                      <a:pt x="4157" y="2269"/>
                      <a:pt x="4088" y="2229"/>
                    </a:cubicBezTo>
                    <a:cubicBezTo>
                      <a:pt x="4008" y="2189"/>
                      <a:pt x="3928" y="2149"/>
                      <a:pt x="3858" y="2109"/>
                    </a:cubicBezTo>
                    <a:cubicBezTo>
                      <a:pt x="3778" y="2069"/>
                      <a:pt x="3708" y="2019"/>
                      <a:pt x="3638" y="1979"/>
                    </a:cubicBezTo>
                    <a:cubicBezTo>
                      <a:pt x="3568" y="1929"/>
                      <a:pt x="3498" y="1889"/>
                      <a:pt x="3418" y="1849"/>
                    </a:cubicBezTo>
                    <a:cubicBezTo>
                      <a:pt x="3258" y="1769"/>
                      <a:pt x="3098" y="1689"/>
                      <a:pt x="2949" y="1609"/>
                    </a:cubicBezTo>
                    <a:cubicBezTo>
                      <a:pt x="2829" y="1539"/>
                      <a:pt x="2709" y="1470"/>
                      <a:pt x="2589" y="1410"/>
                    </a:cubicBezTo>
                    <a:cubicBezTo>
                      <a:pt x="2459" y="1339"/>
                      <a:pt x="2319" y="1279"/>
                      <a:pt x="2189" y="1210"/>
                    </a:cubicBezTo>
                    <a:cubicBezTo>
                      <a:pt x="2109" y="1179"/>
                      <a:pt x="2029" y="1139"/>
                      <a:pt x="1959" y="1090"/>
                    </a:cubicBezTo>
                    <a:cubicBezTo>
                      <a:pt x="1879" y="1050"/>
                      <a:pt x="1810" y="1010"/>
                      <a:pt x="1730" y="970"/>
                    </a:cubicBezTo>
                    <a:cubicBezTo>
                      <a:pt x="1579" y="890"/>
                      <a:pt x="1420" y="820"/>
                      <a:pt x="1260" y="750"/>
                    </a:cubicBezTo>
                    <a:cubicBezTo>
                      <a:pt x="1170" y="710"/>
                      <a:pt x="1090" y="660"/>
                      <a:pt x="1000" y="620"/>
                    </a:cubicBezTo>
                    <a:cubicBezTo>
                      <a:pt x="920" y="560"/>
                      <a:pt x="830" y="510"/>
                      <a:pt x="751" y="460"/>
                    </a:cubicBezTo>
                    <a:lnTo>
                      <a:pt x="480" y="311"/>
                    </a:lnTo>
                    <a:cubicBezTo>
                      <a:pt x="391" y="260"/>
                      <a:pt x="311" y="200"/>
                      <a:pt x="231" y="140"/>
                    </a:cubicBezTo>
                    <a:cubicBezTo>
                      <a:pt x="181" y="91"/>
                      <a:pt x="121" y="40"/>
                      <a:pt x="71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09" name="Google Shape;1609;p50"/>
              <p:cNvSpPr/>
              <p:nvPr/>
            </p:nvSpPr>
            <p:spPr>
              <a:xfrm>
                <a:off x="4571775" y="4807600"/>
                <a:ext cx="113425" cy="6497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2599" extrusionOk="0">
                    <a:moveTo>
                      <a:pt x="1529" y="100"/>
                    </a:moveTo>
                    <a:cubicBezTo>
                      <a:pt x="1559" y="120"/>
                      <a:pt x="1589" y="130"/>
                      <a:pt x="1619" y="140"/>
                    </a:cubicBezTo>
                    <a:cubicBezTo>
                      <a:pt x="1649" y="160"/>
                      <a:pt x="1679" y="170"/>
                      <a:pt x="1709" y="180"/>
                    </a:cubicBezTo>
                    <a:cubicBezTo>
                      <a:pt x="1769" y="200"/>
                      <a:pt x="1819" y="230"/>
                      <a:pt x="1869" y="250"/>
                    </a:cubicBezTo>
                    <a:cubicBezTo>
                      <a:pt x="1919" y="280"/>
                      <a:pt x="1979" y="310"/>
                      <a:pt x="2029" y="330"/>
                    </a:cubicBezTo>
                    <a:cubicBezTo>
                      <a:pt x="2138" y="390"/>
                      <a:pt x="2249" y="440"/>
                      <a:pt x="2349" y="500"/>
                    </a:cubicBezTo>
                    <a:cubicBezTo>
                      <a:pt x="2458" y="549"/>
                      <a:pt x="2568" y="609"/>
                      <a:pt x="2668" y="680"/>
                    </a:cubicBezTo>
                    <a:cubicBezTo>
                      <a:pt x="2778" y="740"/>
                      <a:pt x="2878" y="809"/>
                      <a:pt x="2978" y="869"/>
                    </a:cubicBezTo>
                    <a:cubicBezTo>
                      <a:pt x="3028" y="900"/>
                      <a:pt x="3078" y="940"/>
                      <a:pt x="3138" y="969"/>
                    </a:cubicBezTo>
                    <a:cubicBezTo>
                      <a:pt x="3188" y="1000"/>
                      <a:pt x="3248" y="1029"/>
                      <a:pt x="3297" y="1059"/>
                    </a:cubicBezTo>
                    <a:cubicBezTo>
                      <a:pt x="3408" y="1109"/>
                      <a:pt x="3508" y="1169"/>
                      <a:pt x="3608" y="1219"/>
                    </a:cubicBezTo>
                    <a:cubicBezTo>
                      <a:pt x="3717" y="1279"/>
                      <a:pt x="3827" y="1339"/>
                      <a:pt x="3927" y="1399"/>
                    </a:cubicBezTo>
                    <a:cubicBezTo>
                      <a:pt x="3987" y="1419"/>
                      <a:pt x="4037" y="1449"/>
                      <a:pt x="4087" y="1479"/>
                    </a:cubicBezTo>
                    <a:cubicBezTo>
                      <a:pt x="4137" y="1509"/>
                      <a:pt x="4197" y="1539"/>
                      <a:pt x="4257" y="1559"/>
                    </a:cubicBezTo>
                    <a:cubicBezTo>
                      <a:pt x="4287" y="1569"/>
                      <a:pt x="4317" y="1589"/>
                      <a:pt x="4347" y="1589"/>
                    </a:cubicBezTo>
                    <a:cubicBezTo>
                      <a:pt x="4367" y="1599"/>
                      <a:pt x="4377" y="1599"/>
                      <a:pt x="4397" y="1609"/>
                    </a:cubicBezTo>
                    <a:cubicBezTo>
                      <a:pt x="4347" y="1649"/>
                      <a:pt x="4297" y="1679"/>
                      <a:pt x="4247" y="1709"/>
                    </a:cubicBezTo>
                    <a:lnTo>
                      <a:pt x="4097" y="1799"/>
                    </a:lnTo>
                    <a:cubicBezTo>
                      <a:pt x="4047" y="1828"/>
                      <a:pt x="3997" y="1848"/>
                      <a:pt x="3947" y="1879"/>
                    </a:cubicBezTo>
                    <a:cubicBezTo>
                      <a:pt x="3887" y="1908"/>
                      <a:pt x="3837" y="1939"/>
                      <a:pt x="3777" y="1968"/>
                    </a:cubicBezTo>
                    <a:cubicBezTo>
                      <a:pt x="3677" y="2019"/>
                      <a:pt x="3568" y="2079"/>
                      <a:pt x="3457" y="2128"/>
                    </a:cubicBezTo>
                    <a:cubicBezTo>
                      <a:pt x="3357" y="2188"/>
                      <a:pt x="3248" y="2248"/>
                      <a:pt x="3138" y="2308"/>
                    </a:cubicBezTo>
                    <a:lnTo>
                      <a:pt x="2988" y="2398"/>
                    </a:lnTo>
                    <a:lnTo>
                      <a:pt x="2838" y="2488"/>
                    </a:lnTo>
                    <a:lnTo>
                      <a:pt x="2778" y="2488"/>
                    </a:lnTo>
                    <a:cubicBezTo>
                      <a:pt x="2758" y="2488"/>
                      <a:pt x="2748" y="2488"/>
                      <a:pt x="2728" y="2478"/>
                    </a:cubicBezTo>
                    <a:cubicBezTo>
                      <a:pt x="2708" y="2478"/>
                      <a:pt x="2688" y="2468"/>
                      <a:pt x="2668" y="2458"/>
                    </a:cubicBezTo>
                    <a:cubicBezTo>
                      <a:pt x="2638" y="2448"/>
                      <a:pt x="2608" y="2428"/>
                      <a:pt x="2578" y="2408"/>
                    </a:cubicBezTo>
                    <a:cubicBezTo>
                      <a:pt x="2548" y="2388"/>
                      <a:pt x="2518" y="2368"/>
                      <a:pt x="2489" y="2338"/>
                    </a:cubicBezTo>
                    <a:lnTo>
                      <a:pt x="2398" y="2278"/>
                    </a:lnTo>
                    <a:lnTo>
                      <a:pt x="2309" y="2219"/>
                    </a:lnTo>
                    <a:cubicBezTo>
                      <a:pt x="2229" y="2159"/>
                      <a:pt x="2158" y="2099"/>
                      <a:pt x="2069" y="2048"/>
                    </a:cubicBezTo>
                    <a:lnTo>
                      <a:pt x="1949" y="1988"/>
                    </a:lnTo>
                    <a:cubicBezTo>
                      <a:pt x="1909" y="1968"/>
                      <a:pt x="1879" y="1948"/>
                      <a:pt x="1839" y="1919"/>
                    </a:cubicBezTo>
                    <a:cubicBezTo>
                      <a:pt x="1799" y="1879"/>
                      <a:pt x="1759" y="1839"/>
                      <a:pt x="1709" y="1808"/>
                    </a:cubicBezTo>
                    <a:cubicBezTo>
                      <a:pt x="1669" y="1768"/>
                      <a:pt x="1609" y="1729"/>
                      <a:pt x="1559" y="1699"/>
                    </a:cubicBezTo>
                    <a:cubicBezTo>
                      <a:pt x="1509" y="1669"/>
                      <a:pt x="1449" y="1649"/>
                      <a:pt x="1399" y="1609"/>
                    </a:cubicBezTo>
                    <a:cubicBezTo>
                      <a:pt x="1359" y="1579"/>
                      <a:pt x="1310" y="1549"/>
                      <a:pt x="1270" y="1509"/>
                    </a:cubicBezTo>
                    <a:cubicBezTo>
                      <a:pt x="1239" y="1499"/>
                      <a:pt x="1210" y="1479"/>
                      <a:pt x="1190" y="1459"/>
                    </a:cubicBezTo>
                    <a:cubicBezTo>
                      <a:pt x="1159" y="1449"/>
                      <a:pt x="1130" y="1439"/>
                      <a:pt x="1110" y="1419"/>
                    </a:cubicBezTo>
                    <a:cubicBezTo>
                      <a:pt x="1050" y="1399"/>
                      <a:pt x="999" y="1369"/>
                      <a:pt x="939" y="1349"/>
                    </a:cubicBezTo>
                    <a:cubicBezTo>
                      <a:pt x="890" y="1319"/>
                      <a:pt x="839" y="1299"/>
                      <a:pt x="780" y="1269"/>
                    </a:cubicBezTo>
                    <a:cubicBezTo>
                      <a:pt x="720" y="1239"/>
                      <a:pt x="670" y="1219"/>
                      <a:pt x="610" y="1199"/>
                    </a:cubicBezTo>
                    <a:cubicBezTo>
                      <a:pt x="600" y="1189"/>
                      <a:pt x="600" y="1189"/>
                      <a:pt x="590" y="1189"/>
                    </a:cubicBezTo>
                    <a:cubicBezTo>
                      <a:pt x="550" y="1169"/>
                      <a:pt x="520" y="1159"/>
                      <a:pt x="480" y="1139"/>
                    </a:cubicBezTo>
                    <a:cubicBezTo>
                      <a:pt x="450" y="1119"/>
                      <a:pt x="410" y="1089"/>
                      <a:pt x="380" y="1069"/>
                    </a:cubicBezTo>
                    <a:cubicBezTo>
                      <a:pt x="320" y="1039"/>
                      <a:pt x="250" y="1009"/>
                      <a:pt x="190" y="969"/>
                    </a:cubicBezTo>
                    <a:cubicBezTo>
                      <a:pt x="200" y="969"/>
                      <a:pt x="210" y="960"/>
                      <a:pt x="210" y="960"/>
                    </a:cubicBezTo>
                    <a:lnTo>
                      <a:pt x="280" y="889"/>
                    </a:lnTo>
                    <a:lnTo>
                      <a:pt x="370" y="829"/>
                    </a:lnTo>
                    <a:cubicBezTo>
                      <a:pt x="410" y="809"/>
                      <a:pt x="440" y="780"/>
                      <a:pt x="470" y="760"/>
                    </a:cubicBezTo>
                    <a:cubicBezTo>
                      <a:pt x="500" y="729"/>
                      <a:pt x="530" y="709"/>
                      <a:pt x="550" y="680"/>
                    </a:cubicBezTo>
                    <a:cubicBezTo>
                      <a:pt x="570" y="660"/>
                      <a:pt x="600" y="649"/>
                      <a:pt x="620" y="629"/>
                    </a:cubicBezTo>
                    <a:cubicBezTo>
                      <a:pt x="650" y="609"/>
                      <a:pt x="680" y="589"/>
                      <a:pt x="700" y="580"/>
                    </a:cubicBezTo>
                    <a:cubicBezTo>
                      <a:pt x="760" y="549"/>
                      <a:pt x="810" y="520"/>
                      <a:pt x="870" y="490"/>
                    </a:cubicBezTo>
                    <a:cubicBezTo>
                      <a:pt x="919" y="460"/>
                      <a:pt x="970" y="430"/>
                      <a:pt x="1030" y="400"/>
                    </a:cubicBezTo>
                    <a:lnTo>
                      <a:pt x="1179" y="310"/>
                    </a:lnTo>
                    <a:cubicBezTo>
                      <a:pt x="1230" y="280"/>
                      <a:pt x="1290" y="250"/>
                      <a:pt x="1339" y="220"/>
                    </a:cubicBezTo>
                    <a:lnTo>
                      <a:pt x="1489" y="130"/>
                    </a:lnTo>
                    <a:cubicBezTo>
                      <a:pt x="1499" y="120"/>
                      <a:pt x="1509" y="110"/>
                      <a:pt x="1529" y="100"/>
                    </a:cubicBezTo>
                    <a:close/>
                    <a:moveTo>
                      <a:pt x="1529" y="0"/>
                    </a:moveTo>
                    <a:cubicBezTo>
                      <a:pt x="1509" y="0"/>
                      <a:pt x="1499" y="10"/>
                      <a:pt x="1489" y="10"/>
                    </a:cubicBezTo>
                    <a:cubicBezTo>
                      <a:pt x="1459" y="20"/>
                      <a:pt x="1439" y="40"/>
                      <a:pt x="1409" y="50"/>
                    </a:cubicBezTo>
                    <a:cubicBezTo>
                      <a:pt x="1389" y="70"/>
                      <a:pt x="1359" y="80"/>
                      <a:pt x="1339" y="100"/>
                    </a:cubicBezTo>
                    <a:cubicBezTo>
                      <a:pt x="1239" y="160"/>
                      <a:pt x="1139" y="230"/>
                      <a:pt x="1030" y="290"/>
                    </a:cubicBezTo>
                    <a:cubicBezTo>
                      <a:pt x="979" y="320"/>
                      <a:pt x="930" y="360"/>
                      <a:pt x="870" y="390"/>
                    </a:cubicBezTo>
                    <a:cubicBezTo>
                      <a:pt x="820" y="410"/>
                      <a:pt x="770" y="440"/>
                      <a:pt x="710" y="470"/>
                    </a:cubicBezTo>
                    <a:cubicBezTo>
                      <a:pt x="610" y="529"/>
                      <a:pt x="510" y="600"/>
                      <a:pt x="410" y="669"/>
                    </a:cubicBezTo>
                    <a:cubicBezTo>
                      <a:pt x="340" y="709"/>
                      <a:pt x="280" y="760"/>
                      <a:pt x="210" y="800"/>
                    </a:cubicBezTo>
                    <a:cubicBezTo>
                      <a:pt x="170" y="829"/>
                      <a:pt x="130" y="849"/>
                      <a:pt x="91" y="880"/>
                    </a:cubicBezTo>
                    <a:cubicBezTo>
                      <a:pt x="80" y="889"/>
                      <a:pt x="60" y="889"/>
                      <a:pt x="51" y="900"/>
                    </a:cubicBezTo>
                    <a:cubicBezTo>
                      <a:pt x="40" y="909"/>
                      <a:pt x="20" y="929"/>
                      <a:pt x="11" y="949"/>
                    </a:cubicBezTo>
                    <a:cubicBezTo>
                      <a:pt x="0" y="960"/>
                      <a:pt x="0" y="969"/>
                      <a:pt x="0" y="989"/>
                    </a:cubicBezTo>
                    <a:cubicBezTo>
                      <a:pt x="0" y="1009"/>
                      <a:pt x="11" y="1029"/>
                      <a:pt x="20" y="1049"/>
                    </a:cubicBezTo>
                    <a:cubicBezTo>
                      <a:pt x="40" y="1059"/>
                      <a:pt x="51" y="1079"/>
                      <a:pt x="60" y="1089"/>
                    </a:cubicBezTo>
                    <a:cubicBezTo>
                      <a:pt x="80" y="1089"/>
                      <a:pt x="91" y="1099"/>
                      <a:pt x="100" y="1109"/>
                    </a:cubicBezTo>
                    <a:cubicBezTo>
                      <a:pt x="120" y="1119"/>
                      <a:pt x="150" y="1139"/>
                      <a:pt x="170" y="1149"/>
                    </a:cubicBezTo>
                    <a:cubicBezTo>
                      <a:pt x="200" y="1159"/>
                      <a:pt x="220" y="1169"/>
                      <a:pt x="250" y="1189"/>
                    </a:cubicBezTo>
                    <a:cubicBezTo>
                      <a:pt x="300" y="1209"/>
                      <a:pt x="350" y="1239"/>
                      <a:pt x="400" y="1269"/>
                    </a:cubicBezTo>
                    <a:cubicBezTo>
                      <a:pt x="460" y="1299"/>
                      <a:pt x="520" y="1329"/>
                      <a:pt x="580" y="1349"/>
                    </a:cubicBezTo>
                    <a:cubicBezTo>
                      <a:pt x="600" y="1359"/>
                      <a:pt x="630" y="1369"/>
                      <a:pt x="660" y="1379"/>
                    </a:cubicBezTo>
                    <a:cubicBezTo>
                      <a:pt x="710" y="1409"/>
                      <a:pt x="760" y="1429"/>
                      <a:pt x="810" y="1459"/>
                    </a:cubicBezTo>
                    <a:cubicBezTo>
                      <a:pt x="870" y="1489"/>
                      <a:pt x="919" y="1509"/>
                      <a:pt x="979" y="1529"/>
                    </a:cubicBezTo>
                    <a:cubicBezTo>
                      <a:pt x="1030" y="1559"/>
                      <a:pt x="1079" y="1579"/>
                      <a:pt x="1130" y="1609"/>
                    </a:cubicBezTo>
                    <a:cubicBezTo>
                      <a:pt x="1179" y="1639"/>
                      <a:pt x="1230" y="1679"/>
                      <a:pt x="1279" y="1709"/>
                    </a:cubicBezTo>
                    <a:cubicBezTo>
                      <a:pt x="1310" y="1729"/>
                      <a:pt x="1329" y="1748"/>
                      <a:pt x="1359" y="1759"/>
                    </a:cubicBezTo>
                    <a:lnTo>
                      <a:pt x="1449" y="1819"/>
                    </a:lnTo>
                    <a:cubicBezTo>
                      <a:pt x="1509" y="1848"/>
                      <a:pt x="1559" y="1879"/>
                      <a:pt x="1609" y="1919"/>
                    </a:cubicBezTo>
                    <a:cubicBezTo>
                      <a:pt x="1659" y="1948"/>
                      <a:pt x="1689" y="1988"/>
                      <a:pt x="1739" y="2019"/>
                    </a:cubicBezTo>
                    <a:cubicBezTo>
                      <a:pt x="1759" y="2048"/>
                      <a:pt x="1789" y="2068"/>
                      <a:pt x="1819" y="2079"/>
                    </a:cubicBezTo>
                    <a:cubicBezTo>
                      <a:pt x="1839" y="2099"/>
                      <a:pt x="1869" y="2108"/>
                      <a:pt x="1899" y="2128"/>
                    </a:cubicBezTo>
                    <a:cubicBezTo>
                      <a:pt x="1949" y="2148"/>
                      <a:pt x="1999" y="2168"/>
                      <a:pt x="2049" y="2199"/>
                    </a:cubicBezTo>
                    <a:cubicBezTo>
                      <a:pt x="2098" y="2238"/>
                      <a:pt x="2149" y="2268"/>
                      <a:pt x="2198" y="2308"/>
                    </a:cubicBezTo>
                    <a:cubicBezTo>
                      <a:pt x="2249" y="2338"/>
                      <a:pt x="2289" y="2378"/>
                      <a:pt x="2349" y="2408"/>
                    </a:cubicBezTo>
                    <a:cubicBezTo>
                      <a:pt x="2398" y="2438"/>
                      <a:pt x="2449" y="2468"/>
                      <a:pt x="2489" y="2498"/>
                    </a:cubicBezTo>
                    <a:cubicBezTo>
                      <a:pt x="2538" y="2538"/>
                      <a:pt x="2598" y="2558"/>
                      <a:pt x="2658" y="2578"/>
                    </a:cubicBezTo>
                    <a:cubicBezTo>
                      <a:pt x="2688" y="2588"/>
                      <a:pt x="2718" y="2598"/>
                      <a:pt x="2758" y="2598"/>
                    </a:cubicBezTo>
                    <a:lnTo>
                      <a:pt x="2798" y="2598"/>
                    </a:lnTo>
                    <a:cubicBezTo>
                      <a:pt x="2818" y="2598"/>
                      <a:pt x="2838" y="2588"/>
                      <a:pt x="2858" y="2578"/>
                    </a:cubicBezTo>
                    <a:cubicBezTo>
                      <a:pt x="2868" y="2578"/>
                      <a:pt x="2878" y="2568"/>
                      <a:pt x="2888" y="2568"/>
                    </a:cubicBezTo>
                    <a:cubicBezTo>
                      <a:pt x="2928" y="2528"/>
                      <a:pt x="2978" y="2498"/>
                      <a:pt x="3028" y="2468"/>
                    </a:cubicBezTo>
                    <a:lnTo>
                      <a:pt x="3178" y="2378"/>
                    </a:lnTo>
                    <a:cubicBezTo>
                      <a:pt x="3288" y="2318"/>
                      <a:pt x="3388" y="2258"/>
                      <a:pt x="3497" y="2208"/>
                    </a:cubicBezTo>
                    <a:cubicBezTo>
                      <a:pt x="3608" y="2148"/>
                      <a:pt x="3717" y="2099"/>
                      <a:pt x="3817" y="2039"/>
                    </a:cubicBezTo>
                    <a:cubicBezTo>
                      <a:pt x="3877" y="2008"/>
                      <a:pt x="3927" y="1979"/>
                      <a:pt x="3987" y="1959"/>
                    </a:cubicBezTo>
                    <a:cubicBezTo>
                      <a:pt x="4037" y="1928"/>
                      <a:pt x="4087" y="1899"/>
                      <a:pt x="4137" y="1879"/>
                    </a:cubicBezTo>
                    <a:cubicBezTo>
                      <a:pt x="4237" y="1819"/>
                      <a:pt x="4327" y="1759"/>
                      <a:pt x="4427" y="1699"/>
                    </a:cubicBezTo>
                    <a:cubicBezTo>
                      <a:pt x="4437" y="1699"/>
                      <a:pt x="4447" y="1689"/>
                      <a:pt x="4456" y="1679"/>
                    </a:cubicBezTo>
                    <a:cubicBezTo>
                      <a:pt x="4487" y="1659"/>
                      <a:pt x="4516" y="1639"/>
                      <a:pt x="4527" y="1609"/>
                    </a:cubicBezTo>
                    <a:cubicBezTo>
                      <a:pt x="4536" y="1589"/>
                      <a:pt x="4536" y="1579"/>
                      <a:pt x="4527" y="1559"/>
                    </a:cubicBezTo>
                    <a:cubicBezTo>
                      <a:pt x="4527" y="1549"/>
                      <a:pt x="4516" y="1539"/>
                      <a:pt x="4516" y="1529"/>
                    </a:cubicBezTo>
                    <a:cubicBezTo>
                      <a:pt x="4507" y="1519"/>
                      <a:pt x="4496" y="1519"/>
                      <a:pt x="4487" y="1509"/>
                    </a:cubicBezTo>
                    <a:cubicBezTo>
                      <a:pt x="4476" y="1499"/>
                      <a:pt x="4467" y="1489"/>
                      <a:pt x="4456" y="1489"/>
                    </a:cubicBezTo>
                    <a:cubicBezTo>
                      <a:pt x="4407" y="1469"/>
                      <a:pt x="4357" y="1449"/>
                      <a:pt x="4297" y="1429"/>
                    </a:cubicBezTo>
                    <a:cubicBezTo>
                      <a:pt x="4247" y="1399"/>
                      <a:pt x="4197" y="1379"/>
                      <a:pt x="4147" y="1349"/>
                    </a:cubicBezTo>
                    <a:lnTo>
                      <a:pt x="3997" y="1259"/>
                    </a:lnTo>
                    <a:cubicBezTo>
                      <a:pt x="3887" y="1209"/>
                      <a:pt x="3787" y="1149"/>
                      <a:pt x="3677" y="1099"/>
                    </a:cubicBezTo>
                    <a:cubicBezTo>
                      <a:pt x="3628" y="1069"/>
                      <a:pt x="3577" y="1049"/>
                      <a:pt x="3517" y="1019"/>
                    </a:cubicBezTo>
                    <a:cubicBezTo>
                      <a:pt x="3468" y="989"/>
                      <a:pt x="3408" y="960"/>
                      <a:pt x="3357" y="929"/>
                    </a:cubicBezTo>
                    <a:cubicBezTo>
                      <a:pt x="3297" y="909"/>
                      <a:pt x="3248" y="880"/>
                      <a:pt x="3188" y="849"/>
                    </a:cubicBezTo>
                    <a:cubicBezTo>
                      <a:pt x="3138" y="820"/>
                      <a:pt x="3088" y="789"/>
                      <a:pt x="3028" y="760"/>
                    </a:cubicBezTo>
                    <a:cubicBezTo>
                      <a:pt x="2928" y="700"/>
                      <a:pt x="2828" y="629"/>
                      <a:pt x="2718" y="569"/>
                    </a:cubicBezTo>
                    <a:cubicBezTo>
                      <a:pt x="2618" y="510"/>
                      <a:pt x="2509" y="450"/>
                      <a:pt x="2398" y="400"/>
                    </a:cubicBezTo>
                    <a:cubicBezTo>
                      <a:pt x="2289" y="340"/>
                      <a:pt x="2189" y="290"/>
                      <a:pt x="2078" y="240"/>
                    </a:cubicBezTo>
                    <a:cubicBezTo>
                      <a:pt x="2019" y="210"/>
                      <a:pt x="1969" y="180"/>
                      <a:pt x="1909" y="160"/>
                    </a:cubicBezTo>
                    <a:cubicBezTo>
                      <a:pt x="1849" y="130"/>
                      <a:pt x="1799" y="110"/>
                      <a:pt x="1739" y="90"/>
                    </a:cubicBezTo>
                    <a:lnTo>
                      <a:pt x="1679" y="60"/>
                    </a:lnTo>
                    <a:cubicBezTo>
                      <a:pt x="1649" y="50"/>
                      <a:pt x="1619" y="40"/>
                      <a:pt x="1599" y="20"/>
                    </a:cubicBezTo>
                    <a:lnTo>
                      <a:pt x="1579" y="20"/>
                    </a:lnTo>
                    <a:cubicBezTo>
                      <a:pt x="1569" y="10"/>
                      <a:pt x="1559" y="10"/>
                      <a:pt x="1559" y="10"/>
                    </a:cubicBezTo>
                    <a:cubicBezTo>
                      <a:pt x="1549" y="0"/>
                      <a:pt x="1539" y="0"/>
                      <a:pt x="1529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10" name="Google Shape;1610;p50"/>
              <p:cNvSpPr/>
              <p:nvPr/>
            </p:nvSpPr>
            <p:spPr>
              <a:xfrm>
                <a:off x="4555050" y="4146375"/>
                <a:ext cx="111425" cy="75225"/>
              </a:xfrm>
              <a:custGeom>
                <a:avLst/>
                <a:gdLst/>
                <a:ahLst/>
                <a:cxnLst/>
                <a:rect l="l" t="t" r="r" b="b"/>
                <a:pathLst>
                  <a:path w="4457" h="3009" extrusionOk="0">
                    <a:moveTo>
                      <a:pt x="4357" y="1"/>
                    </a:moveTo>
                    <a:cubicBezTo>
                      <a:pt x="4306" y="31"/>
                      <a:pt x="4266" y="61"/>
                      <a:pt x="4226" y="91"/>
                    </a:cubicBezTo>
                    <a:cubicBezTo>
                      <a:pt x="4137" y="151"/>
                      <a:pt x="4057" y="211"/>
                      <a:pt x="3977" y="261"/>
                    </a:cubicBezTo>
                    <a:cubicBezTo>
                      <a:pt x="3887" y="321"/>
                      <a:pt x="3797" y="371"/>
                      <a:pt x="3707" y="420"/>
                    </a:cubicBezTo>
                    <a:cubicBezTo>
                      <a:pt x="3527" y="520"/>
                      <a:pt x="3347" y="611"/>
                      <a:pt x="3167" y="700"/>
                    </a:cubicBezTo>
                    <a:cubicBezTo>
                      <a:pt x="2987" y="811"/>
                      <a:pt x="2818" y="930"/>
                      <a:pt x="2648" y="1040"/>
                    </a:cubicBezTo>
                    <a:cubicBezTo>
                      <a:pt x="2508" y="1140"/>
                      <a:pt x="2368" y="1230"/>
                      <a:pt x="2228" y="1320"/>
                    </a:cubicBezTo>
                    <a:cubicBezTo>
                      <a:pt x="2158" y="1380"/>
                      <a:pt x="2088" y="1430"/>
                      <a:pt x="2008" y="1480"/>
                    </a:cubicBezTo>
                    <a:cubicBezTo>
                      <a:pt x="1948" y="1530"/>
                      <a:pt x="1879" y="1590"/>
                      <a:pt x="1819" y="1639"/>
                    </a:cubicBezTo>
                    <a:cubicBezTo>
                      <a:pt x="1808" y="1639"/>
                      <a:pt x="1808" y="1639"/>
                      <a:pt x="1808" y="1650"/>
                    </a:cubicBezTo>
                    <a:lnTo>
                      <a:pt x="1799" y="1650"/>
                    </a:lnTo>
                    <a:lnTo>
                      <a:pt x="1788" y="1659"/>
                    </a:lnTo>
                    <a:cubicBezTo>
                      <a:pt x="1779" y="1659"/>
                      <a:pt x="1779" y="1659"/>
                      <a:pt x="1779" y="1670"/>
                    </a:cubicBezTo>
                    <a:cubicBezTo>
                      <a:pt x="1768" y="1670"/>
                      <a:pt x="1768" y="1679"/>
                      <a:pt x="1759" y="1679"/>
                    </a:cubicBezTo>
                    <a:cubicBezTo>
                      <a:pt x="1748" y="1690"/>
                      <a:pt x="1748" y="1690"/>
                      <a:pt x="1739" y="1690"/>
                    </a:cubicBezTo>
                    <a:cubicBezTo>
                      <a:pt x="1739" y="1699"/>
                      <a:pt x="1728" y="1699"/>
                      <a:pt x="1728" y="1710"/>
                    </a:cubicBezTo>
                    <a:lnTo>
                      <a:pt x="1719" y="1710"/>
                    </a:lnTo>
                    <a:lnTo>
                      <a:pt x="1719" y="1719"/>
                    </a:lnTo>
                    <a:lnTo>
                      <a:pt x="1708" y="1719"/>
                    </a:lnTo>
                    <a:cubicBezTo>
                      <a:pt x="1599" y="1810"/>
                      <a:pt x="1489" y="1890"/>
                      <a:pt x="1379" y="1979"/>
                    </a:cubicBezTo>
                    <a:cubicBezTo>
                      <a:pt x="1289" y="2039"/>
                      <a:pt x="1209" y="2099"/>
                      <a:pt x="1129" y="2159"/>
                    </a:cubicBezTo>
                    <a:cubicBezTo>
                      <a:pt x="1049" y="2219"/>
                      <a:pt x="959" y="2269"/>
                      <a:pt x="879" y="2329"/>
                    </a:cubicBezTo>
                    <a:cubicBezTo>
                      <a:pt x="720" y="2449"/>
                      <a:pt x="560" y="2569"/>
                      <a:pt x="400" y="2679"/>
                    </a:cubicBezTo>
                    <a:cubicBezTo>
                      <a:pt x="260" y="2759"/>
                      <a:pt x="130" y="2838"/>
                      <a:pt x="0" y="2918"/>
                    </a:cubicBezTo>
                    <a:lnTo>
                      <a:pt x="50" y="3009"/>
                    </a:lnTo>
                    <a:cubicBezTo>
                      <a:pt x="200" y="2929"/>
                      <a:pt x="340" y="2838"/>
                      <a:pt x="480" y="2749"/>
                    </a:cubicBezTo>
                    <a:cubicBezTo>
                      <a:pt x="560" y="2689"/>
                      <a:pt x="649" y="2639"/>
                      <a:pt x="740" y="2579"/>
                    </a:cubicBezTo>
                    <a:cubicBezTo>
                      <a:pt x="819" y="2519"/>
                      <a:pt x="899" y="2469"/>
                      <a:pt x="979" y="2409"/>
                    </a:cubicBezTo>
                    <a:cubicBezTo>
                      <a:pt x="1059" y="2359"/>
                      <a:pt x="1149" y="2299"/>
                      <a:pt x="1229" y="2249"/>
                    </a:cubicBezTo>
                    <a:lnTo>
                      <a:pt x="1499" y="2069"/>
                    </a:lnTo>
                    <a:cubicBezTo>
                      <a:pt x="1588" y="2019"/>
                      <a:pt x="1668" y="1959"/>
                      <a:pt x="1748" y="1899"/>
                    </a:cubicBezTo>
                    <a:cubicBezTo>
                      <a:pt x="1828" y="1839"/>
                      <a:pt x="1919" y="1779"/>
                      <a:pt x="1998" y="1719"/>
                    </a:cubicBezTo>
                    <a:cubicBezTo>
                      <a:pt x="2088" y="1659"/>
                      <a:pt x="2168" y="1610"/>
                      <a:pt x="2258" y="1550"/>
                    </a:cubicBezTo>
                    <a:cubicBezTo>
                      <a:pt x="2338" y="1490"/>
                      <a:pt x="2418" y="1450"/>
                      <a:pt x="2498" y="1390"/>
                    </a:cubicBezTo>
                    <a:cubicBezTo>
                      <a:pt x="2588" y="1340"/>
                      <a:pt x="2668" y="1290"/>
                      <a:pt x="2758" y="1230"/>
                    </a:cubicBezTo>
                    <a:cubicBezTo>
                      <a:pt x="2847" y="1170"/>
                      <a:pt x="2938" y="1100"/>
                      <a:pt x="3027" y="1040"/>
                    </a:cubicBezTo>
                    <a:cubicBezTo>
                      <a:pt x="3107" y="980"/>
                      <a:pt x="3187" y="930"/>
                      <a:pt x="3267" y="880"/>
                    </a:cubicBezTo>
                    <a:cubicBezTo>
                      <a:pt x="3357" y="820"/>
                      <a:pt x="3437" y="771"/>
                      <a:pt x="3527" y="720"/>
                    </a:cubicBezTo>
                    <a:cubicBezTo>
                      <a:pt x="3707" y="620"/>
                      <a:pt x="3887" y="520"/>
                      <a:pt x="4057" y="400"/>
                    </a:cubicBezTo>
                    <a:cubicBezTo>
                      <a:pt x="4137" y="341"/>
                      <a:pt x="4206" y="281"/>
                      <a:pt x="4286" y="221"/>
                    </a:cubicBezTo>
                    <a:cubicBezTo>
                      <a:pt x="4346" y="181"/>
                      <a:pt x="4396" y="141"/>
                      <a:pt x="4456" y="101"/>
                    </a:cubicBezTo>
                    <a:lnTo>
                      <a:pt x="4357" y="1"/>
                    </a:ln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11" name="Google Shape;1611;p50"/>
              <p:cNvSpPr/>
              <p:nvPr/>
            </p:nvSpPr>
            <p:spPr>
              <a:xfrm>
                <a:off x="4659700" y="4544325"/>
                <a:ext cx="3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131" h="460" extrusionOk="0">
                    <a:moveTo>
                      <a:pt x="91" y="0"/>
                    </a:moveTo>
                    <a:cubicBezTo>
                      <a:pt x="80" y="0"/>
                      <a:pt x="80" y="10"/>
                      <a:pt x="71" y="20"/>
                    </a:cubicBezTo>
                    <a:cubicBezTo>
                      <a:pt x="51" y="150"/>
                      <a:pt x="20" y="289"/>
                      <a:pt x="0" y="429"/>
                    </a:cubicBezTo>
                    <a:cubicBezTo>
                      <a:pt x="0" y="440"/>
                      <a:pt x="11" y="460"/>
                      <a:pt x="31" y="460"/>
                    </a:cubicBezTo>
                    <a:cubicBezTo>
                      <a:pt x="40" y="460"/>
                      <a:pt x="40" y="460"/>
                      <a:pt x="51" y="449"/>
                    </a:cubicBezTo>
                    <a:cubicBezTo>
                      <a:pt x="60" y="449"/>
                      <a:pt x="60" y="440"/>
                      <a:pt x="60" y="429"/>
                    </a:cubicBezTo>
                    <a:cubicBezTo>
                      <a:pt x="60" y="389"/>
                      <a:pt x="71" y="340"/>
                      <a:pt x="80" y="300"/>
                    </a:cubicBezTo>
                    <a:cubicBezTo>
                      <a:pt x="100" y="209"/>
                      <a:pt x="111" y="120"/>
                      <a:pt x="131" y="30"/>
                    </a:cubicBezTo>
                    <a:lnTo>
                      <a:pt x="131" y="10"/>
                    </a:lnTo>
                    <a:cubicBezTo>
                      <a:pt x="120" y="0"/>
                      <a:pt x="120" y="0"/>
                      <a:pt x="111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12" name="Google Shape;1612;p50"/>
              <p:cNvSpPr/>
              <p:nvPr/>
            </p:nvSpPr>
            <p:spPr>
              <a:xfrm>
                <a:off x="4607250" y="4523825"/>
                <a:ext cx="55225" cy="83950"/>
              </a:xfrm>
              <a:custGeom>
                <a:avLst/>
                <a:gdLst/>
                <a:ahLst/>
                <a:cxnLst/>
                <a:rect l="l" t="t" r="r" b="b"/>
                <a:pathLst>
                  <a:path w="2209" h="3358" extrusionOk="0">
                    <a:moveTo>
                      <a:pt x="140" y="1"/>
                    </a:moveTo>
                    <a:cubicBezTo>
                      <a:pt x="130" y="21"/>
                      <a:pt x="120" y="41"/>
                      <a:pt x="120" y="61"/>
                    </a:cubicBezTo>
                    <a:lnTo>
                      <a:pt x="90" y="150"/>
                    </a:lnTo>
                    <a:cubicBezTo>
                      <a:pt x="80" y="181"/>
                      <a:pt x="80" y="201"/>
                      <a:pt x="70" y="230"/>
                    </a:cubicBezTo>
                    <a:cubicBezTo>
                      <a:pt x="50" y="330"/>
                      <a:pt x="40" y="440"/>
                      <a:pt x="30" y="540"/>
                    </a:cubicBezTo>
                    <a:cubicBezTo>
                      <a:pt x="20" y="660"/>
                      <a:pt x="0" y="780"/>
                      <a:pt x="10" y="910"/>
                    </a:cubicBezTo>
                    <a:cubicBezTo>
                      <a:pt x="10" y="1040"/>
                      <a:pt x="40" y="1180"/>
                      <a:pt x="70" y="1320"/>
                    </a:cubicBezTo>
                    <a:cubicBezTo>
                      <a:pt x="90" y="1369"/>
                      <a:pt x="100" y="1429"/>
                      <a:pt x="120" y="1489"/>
                    </a:cubicBezTo>
                    <a:cubicBezTo>
                      <a:pt x="130" y="1529"/>
                      <a:pt x="150" y="1579"/>
                      <a:pt x="160" y="1619"/>
                    </a:cubicBezTo>
                    <a:cubicBezTo>
                      <a:pt x="190" y="1709"/>
                      <a:pt x="230" y="1789"/>
                      <a:pt x="270" y="1869"/>
                    </a:cubicBezTo>
                    <a:cubicBezTo>
                      <a:pt x="300" y="1929"/>
                      <a:pt x="340" y="1979"/>
                      <a:pt x="380" y="2039"/>
                    </a:cubicBezTo>
                    <a:cubicBezTo>
                      <a:pt x="440" y="2119"/>
                      <a:pt x="510" y="2199"/>
                      <a:pt x="580" y="2279"/>
                    </a:cubicBezTo>
                    <a:cubicBezTo>
                      <a:pt x="650" y="2368"/>
                      <a:pt x="710" y="2448"/>
                      <a:pt x="790" y="2519"/>
                    </a:cubicBezTo>
                    <a:cubicBezTo>
                      <a:pt x="870" y="2599"/>
                      <a:pt x="959" y="2668"/>
                      <a:pt x="1050" y="2738"/>
                    </a:cubicBezTo>
                    <a:cubicBezTo>
                      <a:pt x="1090" y="2768"/>
                      <a:pt x="1129" y="2808"/>
                      <a:pt x="1169" y="2838"/>
                    </a:cubicBezTo>
                    <a:cubicBezTo>
                      <a:pt x="1219" y="2868"/>
                      <a:pt x="1259" y="2898"/>
                      <a:pt x="1299" y="2928"/>
                    </a:cubicBezTo>
                    <a:cubicBezTo>
                      <a:pt x="1389" y="2988"/>
                      <a:pt x="1489" y="3038"/>
                      <a:pt x="1579" y="3088"/>
                    </a:cubicBezTo>
                    <a:cubicBezTo>
                      <a:pt x="1679" y="3138"/>
                      <a:pt x="1769" y="3198"/>
                      <a:pt x="1869" y="3238"/>
                    </a:cubicBezTo>
                    <a:cubicBezTo>
                      <a:pt x="1918" y="3258"/>
                      <a:pt x="1969" y="3288"/>
                      <a:pt x="2018" y="3308"/>
                    </a:cubicBezTo>
                    <a:cubicBezTo>
                      <a:pt x="2069" y="3328"/>
                      <a:pt x="2109" y="3338"/>
                      <a:pt x="2158" y="3358"/>
                    </a:cubicBezTo>
                    <a:lnTo>
                      <a:pt x="2209" y="3238"/>
                    </a:lnTo>
                    <a:cubicBezTo>
                      <a:pt x="2138" y="3208"/>
                      <a:pt x="2078" y="3178"/>
                      <a:pt x="2009" y="3158"/>
                    </a:cubicBezTo>
                    <a:cubicBezTo>
                      <a:pt x="1978" y="3138"/>
                      <a:pt x="1958" y="3128"/>
                      <a:pt x="1929" y="3118"/>
                    </a:cubicBezTo>
                    <a:cubicBezTo>
                      <a:pt x="1898" y="3098"/>
                      <a:pt x="1869" y="3078"/>
                      <a:pt x="1838" y="3068"/>
                    </a:cubicBezTo>
                    <a:cubicBezTo>
                      <a:pt x="1809" y="3048"/>
                      <a:pt x="1779" y="3028"/>
                      <a:pt x="1749" y="3018"/>
                    </a:cubicBezTo>
                    <a:cubicBezTo>
                      <a:pt x="1729" y="2998"/>
                      <a:pt x="1699" y="2978"/>
                      <a:pt x="1669" y="2958"/>
                    </a:cubicBezTo>
                    <a:cubicBezTo>
                      <a:pt x="1619" y="2928"/>
                      <a:pt x="1559" y="2898"/>
                      <a:pt x="1509" y="2868"/>
                    </a:cubicBezTo>
                    <a:cubicBezTo>
                      <a:pt x="1489" y="2848"/>
                      <a:pt x="1459" y="2838"/>
                      <a:pt x="1429" y="2818"/>
                    </a:cubicBezTo>
                    <a:lnTo>
                      <a:pt x="1339" y="2758"/>
                    </a:lnTo>
                    <a:lnTo>
                      <a:pt x="1249" y="2668"/>
                    </a:lnTo>
                    <a:cubicBezTo>
                      <a:pt x="1209" y="2639"/>
                      <a:pt x="1169" y="2599"/>
                      <a:pt x="1129" y="2568"/>
                    </a:cubicBezTo>
                    <a:cubicBezTo>
                      <a:pt x="1090" y="2528"/>
                      <a:pt x="1059" y="2499"/>
                      <a:pt x="1019" y="2468"/>
                    </a:cubicBezTo>
                    <a:cubicBezTo>
                      <a:pt x="1010" y="2459"/>
                      <a:pt x="990" y="2439"/>
                      <a:pt x="970" y="2428"/>
                    </a:cubicBezTo>
                    <a:cubicBezTo>
                      <a:pt x="950" y="2399"/>
                      <a:pt x="930" y="2379"/>
                      <a:pt x="899" y="2359"/>
                    </a:cubicBezTo>
                    <a:cubicBezTo>
                      <a:pt x="879" y="2339"/>
                      <a:pt x="870" y="2319"/>
                      <a:pt x="850" y="2299"/>
                    </a:cubicBezTo>
                    <a:cubicBezTo>
                      <a:pt x="830" y="2279"/>
                      <a:pt x="819" y="2259"/>
                      <a:pt x="799" y="2239"/>
                    </a:cubicBezTo>
                    <a:cubicBezTo>
                      <a:pt x="770" y="2208"/>
                      <a:pt x="739" y="2169"/>
                      <a:pt x="710" y="2139"/>
                    </a:cubicBezTo>
                    <a:cubicBezTo>
                      <a:pt x="639" y="2049"/>
                      <a:pt x="580" y="1969"/>
                      <a:pt x="510" y="1889"/>
                    </a:cubicBezTo>
                    <a:cubicBezTo>
                      <a:pt x="480" y="1839"/>
                      <a:pt x="440" y="1789"/>
                      <a:pt x="410" y="1739"/>
                    </a:cubicBezTo>
                    <a:cubicBezTo>
                      <a:pt x="380" y="1679"/>
                      <a:pt x="360" y="1619"/>
                      <a:pt x="330" y="1559"/>
                    </a:cubicBezTo>
                    <a:lnTo>
                      <a:pt x="240" y="1289"/>
                    </a:lnTo>
                    <a:cubicBezTo>
                      <a:pt x="200" y="1169"/>
                      <a:pt x="170" y="1049"/>
                      <a:pt x="160" y="940"/>
                    </a:cubicBezTo>
                    <a:cubicBezTo>
                      <a:pt x="150" y="820"/>
                      <a:pt x="150" y="710"/>
                      <a:pt x="160" y="600"/>
                    </a:cubicBezTo>
                    <a:cubicBezTo>
                      <a:pt x="160" y="550"/>
                      <a:pt x="170" y="490"/>
                      <a:pt x="170" y="440"/>
                    </a:cubicBezTo>
                    <a:cubicBezTo>
                      <a:pt x="180" y="390"/>
                      <a:pt x="180" y="340"/>
                      <a:pt x="190" y="300"/>
                    </a:cubicBezTo>
                    <a:cubicBezTo>
                      <a:pt x="200" y="250"/>
                      <a:pt x="200" y="210"/>
                      <a:pt x="210" y="170"/>
                    </a:cubicBezTo>
                    <a:cubicBezTo>
                      <a:pt x="220" y="121"/>
                      <a:pt x="240" y="81"/>
                      <a:pt x="250" y="30"/>
                    </a:cubicBezTo>
                    <a:lnTo>
                      <a:pt x="140" y="1"/>
                    </a:ln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13" name="Google Shape;1613;p50"/>
              <p:cNvSpPr/>
              <p:nvPr/>
            </p:nvSpPr>
            <p:spPr>
              <a:xfrm>
                <a:off x="4640475" y="4847800"/>
                <a:ext cx="2150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860" h="545" extrusionOk="0">
                    <a:moveTo>
                      <a:pt x="840" y="1"/>
                    </a:moveTo>
                    <a:cubicBezTo>
                      <a:pt x="840" y="1"/>
                      <a:pt x="829" y="11"/>
                      <a:pt x="820" y="11"/>
                    </a:cubicBezTo>
                    <a:cubicBezTo>
                      <a:pt x="800" y="31"/>
                      <a:pt x="780" y="41"/>
                      <a:pt x="760" y="51"/>
                    </a:cubicBezTo>
                    <a:cubicBezTo>
                      <a:pt x="740" y="61"/>
                      <a:pt x="720" y="71"/>
                      <a:pt x="709" y="81"/>
                    </a:cubicBezTo>
                    <a:cubicBezTo>
                      <a:pt x="669" y="101"/>
                      <a:pt x="640" y="111"/>
                      <a:pt x="609" y="131"/>
                    </a:cubicBezTo>
                    <a:cubicBezTo>
                      <a:pt x="580" y="160"/>
                      <a:pt x="540" y="180"/>
                      <a:pt x="509" y="200"/>
                    </a:cubicBezTo>
                    <a:cubicBezTo>
                      <a:pt x="470" y="231"/>
                      <a:pt x="430" y="251"/>
                      <a:pt x="400" y="271"/>
                    </a:cubicBezTo>
                    <a:cubicBezTo>
                      <a:pt x="340" y="311"/>
                      <a:pt x="270" y="351"/>
                      <a:pt x="210" y="391"/>
                    </a:cubicBezTo>
                    <a:cubicBezTo>
                      <a:pt x="140" y="420"/>
                      <a:pt x="80" y="460"/>
                      <a:pt x="10" y="500"/>
                    </a:cubicBezTo>
                    <a:cubicBezTo>
                      <a:pt x="0" y="511"/>
                      <a:pt x="0" y="520"/>
                      <a:pt x="0" y="531"/>
                    </a:cubicBezTo>
                    <a:cubicBezTo>
                      <a:pt x="7" y="537"/>
                      <a:pt x="14" y="544"/>
                      <a:pt x="21" y="544"/>
                    </a:cubicBezTo>
                    <a:cubicBezTo>
                      <a:pt x="24" y="544"/>
                      <a:pt x="27" y="543"/>
                      <a:pt x="30" y="540"/>
                    </a:cubicBezTo>
                    <a:cubicBezTo>
                      <a:pt x="110" y="500"/>
                      <a:pt x="180" y="460"/>
                      <a:pt x="260" y="411"/>
                    </a:cubicBezTo>
                    <a:cubicBezTo>
                      <a:pt x="290" y="391"/>
                      <a:pt x="320" y="380"/>
                      <a:pt x="360" y="360"/>
                    </a:cubicBezTo>
                    <a:cubicBezTo>
                      <a:pt x="370" y="340"/>
                      <a:pt x="390" y="331"/>
                      <a:pt x="410" y="320"/>
                    </a:cubicBezTo>
                    <a:cubicBezTo>
                      <a:pt x="430" y="311"/>
                      <a:pt x="450" y="300"/>
                      <a:pt x="470" y="280"/>
                    </a:cubicBezTo>
                    <a:cubicBezTo>
                      <a:pt x="500" y="260"/>
                      <a:pt x="529" y="251"/>
                      <a:pt x="549" y="231"/>
                    </a:cubicBezTo>
                    <a:cubicBezTo>
                      <a:pt x="580" y="211"/>
                      <a:pt x="609" y="191"/>
                      <a:pt x="649" y="171"/>
                    </a:cubicBezTo>
                    <a:cubicBezTo>
                      <a:pt x="680" y="151"/>
                      <a:pt x="709" y="131"/>
                      <a:pt x="749" y="111"/>
                    </a:cubicBezTo>
                    <a:cubicBezTo>
                      <a:pt x="760" y="101"/>
                      <a:pt x="780" y="91"/>
                      <a:pt x="789" y="81"/>
                    </a:cubicBezTo>
                    <a:cubicBezTo>
                      <a:pt x="809" y="71"/>
                      <a:pt x="840" y="61"/>
                      <a:pt x="860" y="41"/>
                    </a:cubicBezTo>
                    <a:lnTo>
                      <a:pt x="860" y="11"/>
                    </a:lnTo>
                    <a:cubicBezTo>
                      <a:pt x="849" y="1"/>
                      <a:pt x="849" y="1"/>
                      <a:pt x="84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14" name="Google Shape;1614;p50"/>
              <p:cNvSpPr/>
              <p:nvPr/>
            </p:nvSpPr>
            <p:spPr>
              <a:xfrm>
                <a:off x="4637475" y="4845800"/>
                <a:ext cx="20750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830" h="481" extrusionOk="0">
                    <a:moveTo>
                      <a:pt x="789" y="1"/>
                    </a:moveTo>
                    <a:cubicBezTo>
                      <a:pt x="720" y="41"/>
                      <a:pt x="649" y="81"/>
                      <a:pt x="580" y="131"/>
                    </a:cubicBezTo>
                    <a:cubicBezTo>
                      <a:pt x="540" y="151"/>
                      <a:pt x="500" y="171"/>
                      <a:pt x="470" y="191"/>
                    </a:cubicBezTo>
                    <a:cubicBezTo>
                      <a:pt x="430" y="211"/>
                      <a:pt x="400" y="231"/>
                      <a:pt x="360" y="251"/>
                    </a:cubicBezTo>
                    <a:cubicBezTo>
                      <a:pt x="330" y="260"/>
                      <a:pt x="300" y="280"/>
                      <a:pt x="270" y="300"/>
                    </a:cubicBezTo>
                    <a:cubicBezTo>
                      <a:pt x="250" y="311"/>
                      <a:pt x="220" y="331"/>
                      <a:pt x="200" y="340"/>
                    </a:cubicBezTo>
                    <a:cubicBezTo>
                      <a:pt x="170" y="360"/>
                      <a:pt x="140" y="371"/>
                      <a:pt x="110" y="391"/>
                    </a:cubicBezTo>
                    <a:cubicBezTo>
                      <a:pt x="80" y="411"/>
                      <a:pt x="50" y="420"/>
                      <a:pt x="10" y="440"/>
                    </a:cubicBezTo>
                    <a:cubicBezTo>
                      <a:pt x="0" y="440"/>
                      <a:pt x="0" y="460"/>
                      <a:pt x="10" y="471"/>
                    </a:cubicBezTo>
                    <a:cubicBezTo>
                      <a:pt x="10" y="480"/>
                      <a:pt x="30" y="480"/>
                      <a:pt x="40" y="480"/>
                    </a:cubicBezTo>
                    <a:lnTo>
                      <a:pt x="160" y="420"/>
                    </a:lnTo>
                    <a:cubicBezTo>
                      <a:pt x="190" y="400"/>
                      <a:pt x="230" y="380"/>
                      <a:pt x="260" y="360"/>
                    </a:cubicBezTo>
                    <a:cubicBezTo>
                      <a:pt x="290" y="340"/>
                      <a:pt x="320" y="320"/>
                      <a:pt x="350" y="311"/>
                    </a:cubicBezTo>
                    <a:cubicBezTo>
                      <a:pt x="390" y="291"/>
                      <a:pt x="420" y="271"/>
                      <a:pt x="460" y="251"/>
                    </a:cubicBezTo>
                    <a:cubicBezTo>
                      <a:pt x="520" y="220"/>
                      <a:pt x="580" y="191"/>
                      <a:pt x="629" y="151"/>
                    </a:cubicBezTo>
                    <a:cubicBezTo>
                      <a:pt x="689" y="121"/>
                      <a:pt x="749" y="81"/>
                      <a:pt x="809" y="41"/>
                    </a:cubicBezTo>
                    <a:cubicBezTo>
                      <a:pt x="829" y="31"/>
                      <a:pt x="829" y="21"/>
                      <a:pt x="820" y="11"/>
                    </a:cubicBezTo>
                    <a:cubicBezTo>
                      <a:pt x="820" y="1"/>
                      <a:pt x="809" y="1"/>
                      <a:pt x="80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15" name="Google Shape;1615;p50"/>
              <p:cNvSpPr/>
              <p:nvPr/>
            </p:nvSpPr>
            <p:spPr>
              <a:xfrm>
                <a:off x="4653950" y="4539325"/>
                <a:ext cx="3775" cy="860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344" extrusionOk="0">
                    <a:moveTo>
                      <a:pt x="121" y="0"/>
                    </a:moveTo>
                    <a:cubicBezTo>
                      <a:pt x="110" y="0"/>
                      <a:pt x="101" y="0"/>
                      <a:pt x="101" y="10"/>
                    </a:cubicBezTo>
                    <a:cubicBezTo>
                      <a:pt x="81" y="70"/>
                      <a:pt x="61" y="110"/>
                      <a:pt x="50" y="170"/>
                    </a:cubicBezTo>
                    <a:cubicBezTo>
                      <a:pt x="41" y="190"/>
                      <a:pt x="30" y="210"/>
                      <a:pt x="30" y="230"/>
                    </a:cubicBezTo>
                    <a:cubicBezTo>
                      <a:pt x="21" y="260"/>
                      <a:pt x="10" y="290"/>
                      <a:pt x="10" y="310"/>
                    </a:cubicBezTo>
                    <a:cubicBezTo>
                      <a:pt x="1" y="320"/>
                      <a:pt x="10" y="340"/>
                      <a:pt x="21" y="340"/>
                    </a:cubicBezTo>
                    <a:cubicBezTo>
                      <a:pt x="24" y="343"/>
                      <a:pt x="27" y="344"/>
                      <a:pt x="31" y="344"/>
                    </a:cubicBezTo>
                    <a:cubicBezTo>
                      <a:pt x="40" y="344"/>
                      <a:pt x="50" y="337"/>
                      <a:pt x="50" y="330"/>
                    </a:cubicBezTo>
                    <a:cubicBezTo>
                      <a:pt x="61" y="280"/>
                      <a:pt x="81" y="230"/>
                      <a:pt x="90" y="180"/>
                    </a:cubicBezTo>
                    <a:lnTo>
                      <a:pt x="150" y="30"/>
                    </a:lnTo>
                    <a:cubicBezTo>
                      <a:pt x="150" y="20"/>
                      <a:pt x="141" y="0"/>
                      <a:pt x="130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16" name="Google Shape;1616;p50"/>
              <p:cNvSpPr/>
              <p:nvPr/>
            </p:nvSpPr>
            <p:spPr>
              <a:xfrm>
                <a:off x="4649475" y="4533075"/>
                <a:ext cx="6500" cy="1177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471" extrusionOk="0">
                    <a:moveTo>
                      <a:pt x="220" y="0"/>
                    </a:moveTo>
                    <a:cubicBezTo>
                      <a:pt x="220" y="0"/>
                      <a:pt x="209" y="0"/>
                      <a:pt x="200" y="10"/>
                    </a:cubicBezTo>
                    <a:cubicBezTo>
                      <a:pt x="200" y="10"/>
                      <a:pt x="189" y="20"/>
                      <a:pt x="189" y="30"/>
                    </a:cubicBezTo>
                    <a:cubicBezTo>
                      <a:pt x="130" y="160"/>
                      <a:pt x="60" y="300"/>
                      <a:pt x="10" y="430"/>
                    </a:cubicBezTo>
                    <a:cubicBezTo>
                      <a:pt x="0" y="450"/>
                      <a:pt x="10" y="460"/>
                      <a:pt x="20" y="470"/>
                    </a:cubicBezTo>
                    <a:lnTo>
                      <a:pt x="40" y="470"/>
                    </a:lnTo>
                    <a:cubicBezTo>
                      <a:pt x="50" y="470"/>
                      <a:pt x="60" y="470"/>
                      <a:pt x="60" y="460"/>
                    </a:cubicBezTo>
                    <a:cubicBezTo>
                      <a:pt x="120" y="340"/>
                      <a:pt x="180" y="220"/>
                      <a:pt x="229" y="100"/>
                    </a:cubicBezTo>
                    <a:cubicBezTo>
                      <a:pt x="240" y="80"/>
                      <a:pt x="249" y="70"/>
                      <a:pt x="249" y="50"/>
                    </a:cubicBezTo>
                    <a:cubicBezTo>
                      <a:pt x="260" y="40"/>
                      <a:pt x="260" y="30"/>
                      <a:pt x="249" y="20"/>
                    </a:cubicBezTo>
                    <a:cubicBezTo>
                      <a:pt x="249" y="10"/>
                      <a:pt x="240" y="10"/>
                      <a:pt x="229" y="10"/>
                    </a:cubicBezTo>
                    <a:cubicBezTo>
                      <a:pt x="229" y="0"/>
                      <a:pt x="220" y="0"/>
                      <a:pt x="220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17" name="Google Shape;1617;p50"/>
              <p:cNvSpPr/>
              <p:nvPr/>
            </p:nvSpPr>
            <p:spPr>
              <a:xfrm>
                <a:off x="4628475" y="4841075"/>
                <a:ext cx="24500" cy="14500"/>
              </a:xfrm>
              <a:custGeom>
                <a:avLst/>
                <a:gdLst/>
                <a:ahLst/>
                <a:cxnLst/>
                <a:rect l="l" t="t" r="r" b="b"/>
                <a:pathLst>
                  <a:path w="980" h="580" extrusionOk="0">
                    <a:moveTo>
                      <a:pt x="950" y="0"/>
                    </a:moveTo>
                    <a:cubicBezTo>
                      <a:pt x="880" y="40"/>
                      <a:pt x="820" y="80"/>
                      <a:pt x="760" y="120"/>
                    </a:cubicBezTo>
                    <a:cubicBezTo>
                      <a:pt x="680" y="160"/>
                      <a:pt x="600" y="210"/>
                      <a:pt x="530" y="260"/>
                    </a:cubicBezTo>
                    <a:cubicBezTo>
                      <a:pt x="520" y="260"/>
                      <a:pt x="510" y="270"/>
                      <a:pt x="500" y="270"/>
                    </a:cubicBezTo>
                    <a:cubicBezTo>
                      <a:pt x="480" y="290"/>
                      <a:pt x="460" y="300"/>
                      <a:pt x="430" y="310"/>
                    </a:cubicBezTo>
                    <a:cubicBezTo>
                      <a:pt x="410" y="330"/>
                      <a:pt x="390" y="340"/>
                      <a:pt x="360" y="360"/>
                    </a:cubicBezTo>
                    <a:cubicBezTo>
                      <a:pt x="360" y="360"/>
                      <a:pt x="350" y="370"/>
                      <a:pt x="340" y="370"/>
                    </a:cubicBezTo>
                    <a:cubicBezTo>
                      <a:pt x="300" y="390"/>
                      <a:pt x="250" y="420"/>
                      <a:pt x="210" y="440"/>
                    </a:cubicBezTo>
                    <a:cubicBezTo>
                      <a:pt x="181" y="460"/>
                      <a:pt x="150" y="469"/>
                      <a:pt x="121" y="489"/>
                    </a:cubicBezTo>
                    <a:cubicBezTo>
                      <a:pt x="81" y="509"/>
                      <a:pt x="50" y="529"/>
                      <a:pt x="10" y="549"/>
                    </a:cubicBezTo>
                    <a:cubicBezTo>
                      <a:pt x="1" y="549"/>
                      <a:pt x="1" y="560"/>
                      <a:pt x="10" y="569"/>
                    </a:cubicBezTo>
                    <a:cubicBezTo>
                      <a:pt x="10" y="580"/>
                      <a:pt x="21" y="580"/>
                      <a:pt x="30" y="580"/>
                    </a:cubicBezTo>
                    <a:cubicBezTo>
                      <a:pt x="50" y="569"/>
                      <a:pt x="61" y="549"/>
                      <a:pt x="81" y="540"/>
                    </a:cubicBezTo>
                    <a:lnTo>
                      <a:pt x="141" y="509"/>
                    </a:lnTo>
                    <a:cubicBezTo>
                      <a:pt x="170" y="500"/>
                      <a:pt x="201" y="480"/>
                      <a:pt x="230" y="469"/>
                    </a:cubicBezTo>
                    <a:cubicBezTo>
                      <a:pt x="270" y="440"/>
                      <a:pt x="310" y="420"/>
                      <a:pt x="360" y="400"/>
                    </a:cubicBezTo>
                    <a:cubicBezTo>
                      <a:pt x="370" y="390"/>
                      <a:pt x="380" y="390"/>
                      <a:pt x="390" y="380"/>
                    </a:cubicBezTo>
                    <a:cubicBezTo>
                      <a:pt x="410" y="370"/>
                      <a:pt x="430" y="350"/>
                      <a:pt x="460" y="340"/>
                    </a:cubicBezTo>
                    <a:cubicBezTo>
                      <a:pt x="490" y="320"/>
                      <a:pt x="520" y="300"/>
                      <a:pt x="550" y="290"/>
                    </a:cubicBezTo>
                    <a:cubicBezTo>
                      <a:pt x="590" y="260"/>
                      <a:pt x="640" y="230"/>
                      <a:pt x="680" y="210"/>
                    </a:cubicBezTo>
                    <a:cubicBezTo>
                      <a:pt x="740" y="170"/>
                      <a:pt x="810" y="130"/>
                      <a:pt x="870" y="90"/>
                    </a:cubicBezTo>
                    <a:cubicBezTo>
                      <a:pt x="910" y="70"/>
                      <a:pt x="940" y="50"/>
                      <a:pt x="970" y="40"/>
                    </a:cubicBezTo>
                    <a:cubicBezTo>
                      <a:pt x="980" y="40"/>
                      <a:pt x="980" y="30"/>
                      <a:pt x="980" y="20"/>
                    </a:cubicBezTo>
                    <a:lnTo>
                      <a:pt x="980" y="10"/>
                    </a:lnTo>
                    <a:cubicBezTo>
                      <a:pt x="980" y="0"/>
                      <a:pt x="970" y="0"/>
                      <a:pt x="960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18" name="Google Shape;1618;p50"/>
              <p:cNvSpPr/>
              <p:nvPr/>
            </p:nvSpPr>
            <p:spPr>
              <a:xfrm>
                <a:off x="4645700" y="4529825"/>
                <a:ext cx="6025" cy="8625"/>
              </a:xfrm>
              <a:custGeom>
                <a:avLst/>
                <a:gdLst/>
                <a:ahLst/>
                <a:cxnLst/>
                <a:rect l="l" t="t" r="r" b="b"/>
                <a:pathLst>
                  <a:path w="241" h="345" extrusionOk="0">
                    <a:moveTo>
                      <a:pt x="211" y="1"/>
                    </a:moveTo>
                    <a:cubicBezTo>
                      <a:pt x="201" y="1"/>
                      <a:pt x="191" y="1"/>
                      <a:pt x="181" y="10"/>
                    </a:cubicBezTo>
                    <a:cubicBezTo>
                      <a:pt x="151" y="60"/>
                      <a:pt x="131" y="100"/>
                      <a:pt x="101" y="150"/>
                    </a:cubicBezTo>
                    <a:cubicBezTo>
                      <a:pt x="71" y="200"/>
                      <a:pt x="41" y="250"/>
                      <a:pt x="1" y="300"/>
                    </a:cubicBezTo>
                    <a:cubicBezTo>
                      <a:pt x="1" y="310"/>
                      <a:pt x="1" y="330"/>
                      <a:pt x="11" y="340"/>
                    </a:cubicBezTo>
                    <a:cubicBezTo>
                      <a:pt x="17" y="343"/>
                      <a:pt x="22" y="344"/>
                      <a:pt x="26" y="344"/>
                    </a:cubicBezTo>
                    <a:cubicBezTo>
                      <a:pt x="37" y="344"/>
                      <a:pt x="44" y="337"/>
                      <a:pt x="51" y="330"/>
                    </a:cubicBezTo>
                    <a:cubicBezTo>
                      <a:pt x="91" y="280"/>
                      <a:pt x="121" y="230"/>
                      <a:pt x="151" y="180"/>
                    </a:cubicBezTo>
                    <a:cubicBezTo>
                      <a:pt x="181" y="140"/>
                      <a:pt x="211" y="90"/>
                      <a:pt x="231" y="40"/>
                    </a:cubicBezTo>
                    <a:cubicBezTo>
                      <a:pt x="241" y="30"/>
                      <a:pt x="241" y="10"/>
                      <a:pt x="221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19" name="Google Shape;1619;p50"/>
              <p:cNvSpPr/>
              <p:nvPr/>
            </p:nvSpPr>
            <p:spPr>
              <a:xfrm>
                <a:off x="4600500" y="5323175"/>
                <a:ext cx="32500" cy="17850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714" extrusionOk="0">
                    <a:moveTo>
                      <a:pt x="21" y="0"/>
                    </a:moveTo>
                    <a:cubicBezTo>
                      <a:pt x="21" y="0"/>
                      <a:pt x="10" y="0"/>
                      <a:pt x="10" y="10"/>
                    </a:cubicBezTo>
                    <a:cubicBezTo>
                      <a:pt x="1" y="10"/>
                      <a:pt x="10" y="20"/>
                      <a:pt x="10" y="30"/>
                    </a:cubicBezTo>
                    <a:cubicBezTo>
                      <a:pt x="101" y="70"/>
                      <a:pt x="180" y="120"/>
                      <a:pt x="260" y="170"/>
                    </a:cubicBezTo>
                    <a:cubicBezTo>
                      <a:pt x="300" y="190"/>
                      <a:pt x="330" y="210"/>
                      <a:pt x="370" y="240"/>
                    </a:cubicBezTo>
                    <a:cubicBezTo>
                      <a:pt x="380" y="240"/>
                      <a:pt x="400" y="250"/>
                      <a:pt x="420" y="260"/>
                    </a:cubicBezTo>
                    <a:cubicBezTo>
                      <a:pt x="440" y="270"/>
                      <a:pt x="460" y="290"/>
                      <a:pt x="480" y="300"/>
                    </a:cubicBezTo>
                    <a:cubicBezTo>
                      <a:pt x="550" y="330"/>
                      <a:pt x="620" y="360"/>
                      <a:pt x="680" y="400"/>
                    </a:cubicBezTo>
                    <a:cubicBezTo>
                      <a:pt x="720" y="420"/>
                      <a:pt x="760" y="450"/>
                      <a:pt x="790" y="470"/>
                    </a:cubicBezTo>
                    <a:lnTo>
                      <a:pt x="909" y="529"/>
                    </a:lnTo>
                    <a:cubicBezTo>
                      <a:pt x="929" y="549"/>
                      <a:pt x="960" y="569"/>
                      <a:pt x="989" y="580"/>
                    </a:cubicBezTo>
                    <a:cubicBezTo>
                      <a:pt x="1000" y="589"/>
                      <a:pt x="1020" y="589"/>
                      <a:pt x="1029" y="600"/>
                    </a:cubicBezTo>
                    <a:cubicBezTo>
                      <a:pt x="1040" y="609"/>
                      <a:pt x="1060" y="609"/>
                      <a:pt x="1069" y="620"/>
                    </a:cubicBezTo>
                    <a:cubicBezTo>
                      <a:pt x="1129" y="649"/>
                      <a:pt x="1200" y="680"/>
                      <a:pt x="1260" y="709"/>
                    </a:cubicBezTo>
                    <a:cubicBezTo>
                      <a:pt x="1260" y="709"/>
                      <a:pt x="1264" y="714"/>
                      <a:pt x="1270" y="714"/>
                    </a:cubicBezTo>
                    <a:cubicBezTo>
                      <a:pt x="1273" y="714"/>
                      <a:pt x="1276" y="713"/>
                      <a:pt x="1280" y="709"/>
                    </a:cubicBezTo>
                    <a:cubicBezTo>
                      <a:pt x="1289" y="709"/>
                      <a:pt x="1289" y="709"/>
                      <a:pt x="1300" y="700"/>
                    </a:cubicBezTo>
                    <a:lnTo>
                      <a:pt x="1300" y="680"/>
                    </a:lnTo>
                    <a:cubicBezTo>
                      <a:pt x="1300" y="669"/>
                      <a:pt x="1300" y="660"/>
                      <a:pt x="1289" y="660"/>
                    </a:cubicBezTo>
                    <a:cubicBezTo>
                      <a:pt x="1260" y="649"/>
                      <a:pt x="1240" y="640"/>
                      <a:pt x="1209" y="620"/>
                    </a:cubicBezTo>
                    <a:cubicBezTo>
                      <a:pt x="1200" y="620"/>
                      <a:pt x="1180" y="609"/>
                      <a:pt x="1160" y="600"/>
                    </a:cubicBezTo>
                    <a:cubicBezTo>
                      <a:pt x="1129" y="589"/>
                      <a:pt x="1109" y="580"/>
                      <a:pt x="1089" y="569"/>
                    </a:cubicBezTo>
                    <a:cubicBezTo>
                      <a:pt x="1060" y="560"/>
                      <a:pt x="1040" y="549"/>
                      <a:pt x="1009" y="540"/>
                    </a:cubicBezTo>
                    <a:cubicBezTo>
                      <a:pt x="1000" y="529"/>
                      <a:pt x="980" y="520"/>
                      <a:pt x="960" y="509"/>
                    </a:cubicBezTo>
                    <a:cubicBezTo>
                      <a:pt x="940" y="500"/>
                      <a:pt x="929" y="489"/>
                      <a:pt x="909" y="489"/>
                    </a:cubicBezTo>
                    <a:cubicBezTo>
                      <a:pt x="880" y="460"/>
                      <a:pt x="840" y="440"/>
                      <a:pt x="800" y="420"/>
                    </a:cubicBezTo>
                    <a:cubicBezTo>
                      <a:pt x="760" y="400"/>
                      <a:pt x="730" y="380"/>
                      <a:pt x="690" y="360"/>
                    </a:cubicBezTo>
                    <a:cubicBezTo>
                      <a:pt x="680" y="350"/>
                      <a:pt x="660" y="350"/>
                      <a:pt x="650" y="340"/>
                    </a:cubicBezTo>
                    <a:lnTo>
                      <a:pt x="590" y="310"/>
                    </a:lnTo>
                    <a:cubicBezTo>
                      <a:pt x="560" y="300"/>
                      <a:pt x="520" y="280"/>
                      <a:pt x="480" y="260"/>
                    </a:cubicBezTo>
                    <a:cubicBezTo>
                      <a:pt x="470" y="250"/>
                      <a:pt x="450" y="240"/>
                      <a:pt x="430" y="230"/>
                    </a:cubicBezTo>
                    <a:lnTo>
                      <a:pt x="370" y="200"/>
                    </a:lnTo>
                    <a:cubicBezTo>
                      <a:pt x="330" y="180"/>
                      <a:pt x="290" y="160"/>
                      <a:pt x="260" y="140"/>
                    </a:cubicBezTo>
                    <a:cubicBezTo>
                      <a:pt x="230" y="120"/>
                      <a:pt x="190" y="100"/>
                      <a:pt x="161" y="80"/>
                    </a:cubicBezTo>
                    <a:cubicBezTo>
                      <a:pt x="121" y="50"/>
                      <a:pt x="70" y="30"/>
                      <a:pt x="30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20" name="Google Shape;1620;p50"/>
              <p:cNvSpPr/>
              <p:nvPr/>
            </p:nvSpPr>
            <p:spPr>
              <a:xfrm>
                <a:off x="4609225" y="4828825"/>
                <a:ext cx="220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881" h="585" extrusionOk="0">
                    <a:moveTo>
                      <a:pt x="840" y="0"/>
                    </a:moveTo>
                    <a:cubicBezTo>
                      <a:pt x="800" y="11"/>
                      <a:pt x="760" y="31"/>
                      <a:pt x="731" y="51"/>
                    </a:cubicBezTo>
                    <a:cubicBezTo>
                      <a:pt x="691" y="71"/>
                      <a:pt x="660" y="91"/>
                      <a:pt x="631" y="111"/>
                    </a:cubicBezTo>
                    <a:cubicBezTo>
                      <a:pt x="611" y="131"/>
                      <a:pt x="591" y="140"/>
                      <a:pt x="571" y="151"/>
                    </a:cubicBezTo>
                    <a:cubicBezTo>
                      <a:pt x="560" y="160"/>
                      <a:pt x="540" y="180"/>
                      <a:pt x="521" y="190"/>
                    </a:cubicBezTo>
                    <a:cubicBezTo>
                      <a:pt x="491" y="210"/>
                      <a:pt x="461" y="240"/>
                      <a:pt x="431" y="260"/>
                    </a:cubicBezTo>
                    <a:cubicBezTo>
                      <a:pt x="401" y="280"/>
                      <a:pt x="371" y="310"/>
                      <a:pt x="341" y="330"/>
                    </a:cubicBezTo>
                    <a:cubicBezTo>
                      <a:pt x="301" y="350"/>
                      <a:pt x="271" y="370"/>
                      <a:pt x="241" y="400"/>
                    </a:cubicBezTo>
                    <a:cubicBezTo>
                      <a:pt x="211" y="420"/>
                      <a:pt x="171" y="440"/>
                      <a:pt x="141" y="450"/>
                    </a:cubicBezTo>
                    <a:cubicBezTo>
                      <a:pt x="101" y="480"/>
                      <a:pt x="61" y="500"/>
                      <a:pt x="21" y="530"/>
                    </a:cubicBezTo>
                    <a:cubicBezTo>
                      <a:pt x="11" y="530"/>
                      <a:pt x="1" y="550"/>
                      <a:pt x="11" y="570"/>
                    </a:cubicBezTo>
                    <a:cubicBezTo>
                      <a:pt x="18" y="577"/>
                      <a:pt x="30" y="584"/>
                      <a:pt x="40" y="584"/>
                    </a:cubicBezTo>
                    <a:cubicBezTo>
                      <a:pt x="44" y="584"/>
                      <a:pt x="48" y="583"/>
                      <a:pt x="51" y="580"/>
                    </a:cubicBezTo>
                    <a:cubicBezTo>
                      <a:pt x="101" y="550"/>
                      <a:pt x="141" y="530"/>
                      <a:pt x="181" y="500"/>
                    </a:cubicBezTo>
                    <a:cubicBezTo>
                      <a:pt x="211" y="490"/>
                      <a:pt x="241" y="470"/>
                      <a:pt x="271" y="450"/>
                    </a:cubicBezTo>
                    <a:cubicBezTo>
                      <a:pt x="311" y="420"/>
                      <a:pt x="341" y="400"/>
                      <a:pt x="371" y="380"/>
                    </a:cubicBezTo>
                    <a:cubicBezTo>
                      <a:pt x="411" y="350"/>
                      <a:pt x="441" y="330"/>
                      <a:pt x="481" y="300"/>
                    </a:cubicBezTo>
                    <a:cubicBezTo>
                      <a:pt x="511" y="280"/>
                      <a:pt x="531" y="260"/>
                      <a:pt x="560" y="240"/>
                    </a:cubicBezTo>
                    <a:cubicBezTo>
                      <a:pt x="591" y="210"/>
                      <a:pt x="631" y="190"/>
                      <a:pt x="660" y="170"/>
                    </a:cubicBezTo>
                    <a:cubicBezTo>
                      <a:pt x="691" y="151"/>
                      <a:pt x="731" y="131"/>
                      <a:pt x="760" y="111"/>
                    </a:cubicBezTo>
                    <a:cubicBezTo>
                      <a:pt x="780" y="100"/>
                      <a:pt x="791" y="91"/>
                      <a:pt x="811" y="91"/>
                    </a:cubicBezTo>
                    <a:cubicBezTo>
                      <a:pt x="831" y="80"/>
                      <a:pt x="840" y="71"/>
                      <a:pt x="860" y="60"/>
                    </a:cubicBezTo>
                    <a:cubicBezTo>
                      <a:pt x="871" y="51"/>
                      <a:pt x="880" y="40"/>
                      <a:pt x="871" y="20"/>
                    </a:cubicBezTo>
                    <a:cubicBezTo>
                      <a:pt x="871" y="11"/>
                      <a:pt x="860" y="0"/>
                      <a:pt x="840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21" name="Google Shape;1621;p50"/>
              <p:cNvSpPr/>
              <p:nvPr/>
            </p:nvSpPr>
            <p:spPr>
              <a:xfrm>
                <a:off x="4606000" y="4825825"/>
                <a:ext cx="2225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890" h="582" extrusionOk="0">
                    <a:moveTo>
                      <a:pt x="849" y="0"/>
                    </a:moveTo>
                    <a:cubicBezTo>
                      <a:pt x="809" y="20"/>
                      <a:pt x="769" y="40"/>
                      <a:pt x="740" y="60"/>
                    </a:cubicBezTo>
                    <a:cubicBezTo>
                      <a:pt x="700" y="80"/>
                      <a:pt x="660" y="100"/>
                      <a:pt x="630" y="131"/>
                    </a:cubicBezTo>
                    <a:lnTo>
                      <a:pt x="420" y="251"/>
                    </a:lnTo>
                    <a:cubicBezTo>
                      <a:pt x="360" y="290"/>
                      <a:pt x="290" y="330"/>
                      <a:pt x="230" y="370"/>
                    </a:cubicBezTo>
                    <a:cubicBezTo>
                      <a:pt x="160" y="420"/>
                      <a:pt x="90" y="460"/>
                      <a:pt x="20" y="510"/>
                    </a:cubicBezTo>
                    <a:cubicBezTo>
                      <a:pt x="10" y="520"/>
                      <a:pt x="0" y="530"/>
                      <a:pt x="0" y="540"/>
                    </a:cubicBezTo>
                    <a:lnTo>
                      <a:pt x="0" y="560"/>
                    </a:lnTo>
                    <a:cubicBezTo>
                      <a:pt x="6" y="572"/>
                      <a:pt x="20" y="581"/>
                      <a:pt x="32" y="581"/>
                    </a:cubicBezTo>
                    <a:cubicBezTo>
                      <a:pt x="40" y="581"/>
                      <a:pt x="46" y="578"/>
                      <a:pt x="50" y="570"/>
                    </a:cubicBezTo>
                    <a:cubicBezTo>
                      <a:pt x="90" y="550"/>
                      <a:pt x="130" y="520"/>
                      <a:pt x="180" y="490"/>
                    </a:cubicBezTo>
                    <a:cubicBezTo>
                      <a:pt x="210" y="460"/>
                      <a:pt x="250" y="440"/>
                      <a:pt x="290" y="420"/>
                    </a:cubicBezTo>
                    <a:cubicBezTo>
                      <a:pt x="350" y="370"/>
                      <a:pt x="420" y="340"/>
                      <a:pt x="490" y="300"/>
                    </a:cubicBezTo>
                    <a:cubicBezTo>
                      <a:pt x="550" y="260"/>
                      <a:pt x="620" y="220"/>
                      <a:pt x="689" y="180"/>
                    </a:cubicBezTo>
                    <a:cubicBezTo>
                      <a:pt x="720" y="160"/>
                      <a:pt x="749" y="140"/>
                      <a:pt x="780" y="131"/>
                    </a:cubicBezTo>
                    <a:lnTo>
                      <a:pt x="869" y="71"/>
                    </a:lnTo>
                    <a:cubicBezTo>
                      <a:pt x="889" y="60"/>
                      <a:pt x="889" y="40"/>
                      <a:pt x="889" y="31"/>
                    </a:cubicBezTo>
                    <a:cubicBezTo>
                      <a:pt x="889" y="20"/>
                      <a:pt x="880" y="11"/>
                      <a:pt x="869" y="11"/>
                    </a:cubicBezTo>
                    <a:cubicBezTo>
                      <a:pt x="869" y="0"/>
                      <a:pt x="860" y="0"/>
                      <a:pt x="849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22" name="Google Shape;1622;p50"/>
              <p:cNvSpPr/>
              <p:nvPr/>
            </p:nvSpPr>
            <p:spPr>
              <a:xfrm>
                <a:off x="4601250" y="4823325"/>
                <a:ext cx="21750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547" extrusionOk="0">
                    <a:moveTo>
                      <a:pt x="820" y="0"/>
                    </a:moveTo>
                    <a:cubicBezTo>
                      <a:pt x="790" y="20"/>
                      <a:pt x="750" y="40"/>
                      <a:pt x="720" y="60"/>
                    </a:cubicBezTo>
                    <a:cubicBezTo>
                      <a:pt x="690" y="80"/>
                      <a:pt x="650" y="100"/>
                      <a:pt x="620" y="120"/>
                    </a:cubicBezTo>
                    <a:cubicBezTo>
                      <a:pt x="550" y="160"/>
                      <a:pt x="480" y="211"/>
                      <a:pt x="410" y="251"/>
                    </a:cubicBezTo>
                    <a:cubicBezTo>
                      <a:pt x="360" y="291"/>
                      <a:pt x="300" y="320"/>
                      <a:pt x="240" y="351"/>
                    </a:cubicBezTo>
                    <a:cubicBezTo>
                      <a:pt x="170" y="400"/>
                      <a:pt x="91" y="440"/>
                      <a:pt x="20" y="490"/>
                    </a:cubicBezTo>
                    <a:cubicBezTo>
                      <a:pt x="11" y="500"/>
                      <a:pt x="0" y="520"/>
                      <a:pt x="11" y="530"/>
                    </a:cubicBezTo>
                    <a:cubicBezTo>
                      <a:pt x="16" y="542"/>
                      <a:pt x="25" y="547"/>
                      <a:pt x="34" y="547"/>
                    </a:cubicBezTo>
                    <a:cubicBezTo>
                      <a:pt x="40" y="547"/>
                      <a:pt x="46" y="544"/>
                      <a:pt x="51" y="540"/>
                    </a:cubicBezTo>
                    <a:cubicBezTo>
                      <a:pt x="131" y="500"/>
                      <a:pt x="210" y="450"/>
                      <a:pt x="290" y="400"/>
                    </a:cubicBezTo>
                    <a:cubicBezTo>
                      <a:pt x="370" y="360"/>
                      <a:pt x="440" y="311"/>
                      <a:pt x="510" y="271"/>
                    </a:cubicBezTo>
                    <a:cubicBezTo>
                      <a:pt x="570" y="240"/>
                      <a:pt x="620" y="200"/>
                      <a:pt x="680" y="171"/>
                    </a:cubicBezTo>
                    <a:cubicBezTo>
                      <a:pt x="710" y="151"/>
                      <a:pt x="740" y="131"/>
                      <a:pt x="770" y="120"/>
                    </a:cubicBezTo>
                    <a:lnTo>
                      <a:pt x="859" y="60"/>
                    </a:lnTo>
                    <a:cubicBezTo>
                      <a:pt x="870" y="51"/>
                      <a:pt x="870" y="31"/>
                      <a:pt x="859" y="20"/>
                    </a:cubicBezTo>
                    <a:cubicBezTo>
                      <a:pt x="859" y="11"/>
                      <a:pt x="850" y="0"/>
                      <a:pt x="840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23" name="Google Shape;1623;p50"/>
              <p:cNvSpPr/>
              <p:nvPr/>
            </p:nvSpPr>
            <p:spPr>
              <a:xfrm>
                <a:off x="4569275" y="5297200"/>
                <a:ext cx="43250" cy="29400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176" extrusionOk="0">
                    <a:moveTo>
                      <a:pt x="11" y="0"/>
                    </a:moveTo>
                    <a:cubicBezTo>
                      <a:pt x="0" y="10"/>
                      <a:pt x="0" y="20"/>
                      <a:pt x="11" y="30"/>
                    </a:cubicBezTo>
                    <a:cubicBezTo>
                      <a:pt x="51" y="70"/>
                      <a:pt x="91" y="100"/>
                      <a:pt x="131" y="130"/>
                    </a:cubicBezTo>
                    <a:cubicBezTo>
                      <a:pt x="140" y="140"/>
                      <a:pt x="151" y="150"/>
                      <a:pt x="171" y="160"/>
                    </a:cubicBezTo>
                    <a:cubicBezTo>
                      <a:pt x="191" y="180"/>
                      <a:pt x="210" y="190"/>
                      <a:pt x="230" y="210"/>
                    </a:cubicBezTo>
                    <a:cubicBezTo>
                      <a:pt x="250" y="230"/>
                      <a:pt x="280" y="260"/>
                      <a:pt x="310" y="280"/>
                    </a:cubicBezTo>
                    <a:cubicBezTo>
                      <a:pt x="330" y="290"/>
                      <a:pt x="350" y="309"/>
                      <a:pt x="370" y="320"/>
                    </a:cubicBezTo>
                    <a:cubicBezTo>
                      <a:pt x="380" y="329"/>
                      <a:pt x="400" y="340"/>
                      <a:pt x="410" y="349"/>
                    </a:cubicBezTo>
                    <a:cubicBezTo>
                      <a:pt x="440" y="369"/>
                      <a:pt x="480" y="400"/>
                      <a:pt x="510" y="420"/>
                    </a:cubicBezTo>
                    <a:cubicBezTo>
                      <a:pt x="540" y="440"/>
                      <a:pt x="580" y="469"/>
                      <a:pt x="620" y="489"/>
                    </a:cubicBezTo>
                    <a:cubicBezTo>
                      <a:pt x="680" y="540"/>
                      <a:pt x="750" y="580"/>
                      <a:pt x="820" y="629"/>
                    </a:cubicBezTo>
                    <a:cubicBezTo>
                      <a:pt x="880" y="669"/>
                      <a:pt x="950" y="720"/>
                      <a:pt x="1019" y="760"/>
                    </a:cubicBezTo>
                    <a:cubicBezTo>
                      <a:pt x="1050" y="780"/>
                      <a:pt x="1090" y="809"/>
                      <a:pt x="1119" y="829"/>
                    </a:cubicBezTo>
                    <a:cubicBezTo>
                      <a:pt x="1150" y="849"/>
                      <a:pt x="1179" y="859"/>
                      <a:pt x="1219" y="879"/>
                    </a:cubicBezTo>
                    <a:cubicBezTo>
                      <a:pt x="1279" y="919"/>
                      <a:pt x="1350" y="969"/>
                      <a:pt x="1419" y="1009"/>
                    </a:cubicBezTo>
                    <a:cubicBezTo>
                      <a:pt x="1439" y="1019"/>
                      <a:pt x="1459" y="1039"/>
                      <a:pt x="1479" y="1049"/>
                    </a:cubicBezTo>
                    <a:cubicBezTo>
                      <a:pt x="1499" y="1059"/>
                      <a:pt x="1509" y="1069"/>
                      <a:pt x="1529" y="1079"/>
                    </a:cubicBezTo>
                    <a:cubicBezTo>
                      <a:pt x="1569" y="1099"/>
                      <a:pt x="1599" y="1119"/>
                      <a:pt x="1629" y="1139"/>
                    </a:cubicBezTo>
                    <a:lnTo>
                      <a:pt x="1689" y="1169"/>
                    </a:lnTo>
                    <a:cubicBezTo>
                      <a:pt x="1693" y="1173"/>
                      <a:pt x="1699" y="1176"/>
                      <a:pt x="1705" y="1176"/>
                    </a:cubicBezTo>
                    <a:cubicBezTo>
                      <a:pt x="1712" y="1176"/>
                      <a:pt x="1719" y="1171"/>
                      <a:pt x="1719" y="1159"/>
                    </a:cubicBezTo>
                    <a:cubicBezTo>
                      <a:pt x="1729" y="1149"/>
                      <a:pt x="1729" y="1129"/>
                      <a:pt x="1719" y="1129"/>
                    </a:cubicBezTo>
                    <a:cubicBezTo>
                      <a:pt x="1649" y="1079"/>
                      <a:pt x="1579" y="1039"/>
                      <a:pt x="1509" y="989"/>
                    </a:cubicBezTo>
                    <a:cubicBezTo>
                      <a:pt x="1439" y="949"/>
                      <a:pt x="1370" y="899"/>
                      <a:pt x="1299" y="859"/>
                    </a:cubicBezTo>
                    <a:cubicBezTo>
                      <a:pt x="1270" y="839"/>
                      <a:pt x="1230" y="819"/>
                      <a:pt x="1199" y="799"/>
                    </a:cubicBezTo>
                    <a:cubicBezTo>
                      <a:pt x="1159" y="780"/>
                      <a:pt x="1119" y="760"/>
                      <a:pt x="1079" y="729"/>
                    </a:cubicBezTo>
                    <a:cubicBezTo>
                      <a:pt x="1070" y="729"/>
                      <a:pt x="1050" y="720"/>
                      <a:pt x="1039" y="709"/>
                    </a:cubicBezTo>
                    <a:cubicBezTo>
                      <a:pt x="1030" y="700"/>
                      <a:pt x="1010" y="689"/>
                      <a:pt x="999" y="680"/>
                    </a:cubicBezTo>
                    <a:cubicBezTo>
                      <a:pt x="959" y="649"/>
                      <a:pt x="920" y="629"/>
                      <a:pt x="890" y="609"/>
                    </a:cubicBezTo>
                    <a:cubicBezTo>
                      <a:pt x="820" y="569"/>
                      <a:pt x="750" y="520"/>
                      <a:pt x="680" y="480"/>
                    </a:cubicBezTo>
                    <a:cubicBezTo>
                      <a:pt x="650" y="460"/>
                      <a:pt x="620" y="440"/>
                      <a:pt x="590" y="409"/>
                    </a:cubicBezTo>
                    <a:cubicBezTo>
                      <a:pt x="550" y="389"/>
                      <a:pt x="510" y="360"/>
                      <a:pt x="470" y="340"/>
                    </a:cubicBezTo>
                    <a:cubicBezTo>
                      <a:pt x="420" y="309"/>
                      <a:pt x="370" y="270"/>
                      <a:pt x="320" y="230"/>
                    </a:cubicBezTo>
                    <a:cubicBezTo>
                      <a:pt x="270" y="190"/>
                      <a:pt x="210" y="140"/>
                      <a:pt x="151" y="100"/>
                    </a:cubicBezTo>
                    <a:cubicBezTo>
                      <a:pt x="120" y="70"/>
                      <a:pt x="80" y="40"/>
                      <a:pt x="40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24" name="Google Shape;1624;p50"/>
              <p:cNvSpPr/>
              <p:nvPr/>
            </p:nvSpPr>
            <p:spPr>
              <a:xfrm>
                <a:off x="4589025" y="4823075"/>
                <a:ext cx="15250" cy="10625"/>
              </a:xfrm>
              <a:custGeom>
                <a:avLst/>
                <a:gdLst/>
                <a:ahLst/>
                <a:cxnLst/>
                <a:rect l="l" t="t" r="r" b="b"/>
                <a:pathLst>
                  <a:path w="610" h="425" extrusionOk="0">
                    <a:moveTo>
                      <a:pt x="580" y="1"/>
                    </a:moveTo>
                    <a:cubicBezTo>
                      <a:pt x="569" y="1"/>
                      <a:pt x="569" y="1"/>
                      <a:pt x="569" y="10"/>
                    </a:cubicBezTo>
                    <a:cubicBezTo>
                      <a:pt x="560" y="10"/>
                      <a:pt x="540" y="21"/>
                      <a:pt x="529" y="21"/>
                    </a:cubicBezTo>
                    <a:cubicBezTo>
                      <a:pt x="529" y="30"/>
                      <a:pt x="520" y="30"/>
                      <a:pt x="509" y="41"/>
                    </a:cubicBezTo>
                    <a:cubicBezTo>
                      <a:pt x="489" y="50"/>
                      <a:pt x="469" y="61"/>
                      <a:pt x="460" y="70"/>
                    </a:cubicBezTo>
                    <a:cubicBezTo>
                      <a:pt x="429" y="90"/>
                      <a:pt x="389" y="110"/>
                      <a:pt x="360" y="130"/>
                    </a:cubicBezTo>
                    <a:cubicBezTo>
                      <a:pt x="329" y="150"/>
                      <a:pt x="300" y="170"/>
                      <a:pt x="269" y="201"/>
                    </a:cubicBezTo>
                    <a:cubicBezTo>
                      <a:pt x="229" y="221"/>
                      <a:pt x="200" y="241"/>
                      <a:pt x="169" y="270"/>
                    </a:cubicBezTo>
                    <a:cubicBezTo>
                      <a:pt x="120" y="301"/>
                      <a:pt x="60" y="341"/>
                      <a:pt x="10" y="381"/>
                    </a:cubicBezTo>
                    <a:lnTo>
                      <a:pt x="0" y="390"/>
                    </a:lnTo>
                    <a:lnTo>
                      <a:pt x="0" y="410"/>
                    </a:lnTo>
                    <a:cubicBezTo>
                      <a:pt x="7" y="417"/>
                      <a:pt x="19" y="424"/>
                      <a:pt x="29" y="424"/>
                    </a:cubicBezTo>
                    <a:cubicBezTo>
                      <a:pt x="33" y="424"/>
                      <a:pt x="37" y="423"/>
                      <a:pt x="40" y="420"/>
                    </a:cubicBezTo>
                    <a:lnTo>
                      <a:pt x="249" y="270"/>
                    </a:lnTo>
                    <a:cubicBezTo>
                      <a:pt x="280" y="250"/>
                      <a:pt x="309" y="230"/>
                      <a:pt x="349" y="201"/>
                    </a:cubicBezTo>
                    <a:lnTo>
                      <a:pt x="440" y="141"/>
                    </a:lnTo>
                    <a:cubicBezTo>
                      <a:pt x="469" y="130"/>
                      <a:pt x="489" y="110"/>
                      <a:pt x="520" y="101"/>
                    </a:cubicBezTo>
                    <a:cubicBezTo>
                      <a:pt x="529" y="90"/>
                      <a:pt x="540" y="90"/>
                      <a:pt x="560" y="81"/>
                    </a:cubicBezTo>
                    <a:cubicBezTo>
                      <a:pt x="569" y="70"/>
                      <a:pt x="589" y="61"/>
                      <a:pt x="600" y="50"/>
                    </a:cubicBezTo>
                    <a:cubicBezTo>
                      <a:pt x="609" y="41"/>
                      <a:pt x="609" y="30"/>
                      <a:pt x="600" y="21"/>
                    </a:cubicBezTo>
                    <a:cubicBezTo>
                      <a:pt x="600" y="10"/>
                      <a:pt x="589" y="1"/>
                      <a:pt x="58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25" name="Google Shape;1625;p50"/>
              <p:cNvSpPr/>
              <p:nvPr/>
            </p:nvSpPr>
            <p:spPr>
              <a:xfrm>
                <a:off x="4598000" y="4189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26" name="Google Shape;1626;p50"/>
              <p:cNvSpPr/>
              <p:nvPr/>
            </p:nvSpPr>
            <p:spPr>
              <a:xfrm>
                <a:off x="4598000" y="4189100"/>
                <a:ext cx="25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1" extrusionOk="0">
                    <a:moveTo>
                      <a:pt x="1" y="1"/>
                    </a:moveTo>
                    <a:lnTo>
                      <a:pt x="1" y="10"/>
                    </a:lnTo>
                    <a:lnTo>
                      <a:pt x="1" y="10"/>
                    </a:ln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27" name="Google Shape;1627;p50"/>
              <p:cNvSpPr/>
              <p:nvPr/>
            </p:nvSpPr>
            <p:spPr>
              <a:xfrm>
                <a:off x="4597750" y="41893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28" name="Google Shape;1628;p50"/>
              <p:cNvSpPr/>
              <p:nvPr/>
            </p:nvSpPr>
            <p:spPr>
              <a:xfrm>
                <a:off x="4597750" y="41893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29" name="Google Shape;1629;p50"/>
              <p:cNvSpPr/>
              <p:nvPr/>
            </p:nvSpPr>
            <p:spPr>
              <a:xfrm>
                <a:off x="4597750" y="41893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30" name="Google Shape;1630;p50"/>
              <p:cNvSpPr/>
              <p:nvPr/>
            </p:nvSpPr>
            <p:spPr>
              <a:xfrm>
                <a:off x="4518800" y="5273200"/>
                <a:ext cx="5500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2200" h="1280" extrusionOk="0">
                    <a:moveTo>
                      <a:pt x="1" y="1"/>
                    </a:moveTo>
                    <a:cubicBezTo>
                      <a:pt x="1" y="11"/>
                      <a:pt x="1" y="21"/>
                      <a:pt x="11" y="21"/>
                    </a:cubicBezTo>
                    <a:cubicBezTo>
                      <a:pt x="81" y="61"/>
                      <a:pt x="161" y="101"/>
                      <a:pt x="231" y="150"/>
                    </a:cubicBezTo>
                    <a:cubicBezTo>
                      <a:pt x="271" y="170"/>
                      <a:pt x="301" y="190"/>
                      <a:pt x="341" y="210"/>
                    </a:cubicBezTo>
                    <a:cubicBezTo>
                      <a:pt x="371" y="230"/>
                      <a:pt x="411" y="250"/>
                      <a:pt x="441" y="270"/>
                    </a:cubicBezTo>
                    <a:cubicBezTo>
                      <a:pt x="471" y="290"/>
                      <a:pt x="501" y="310"/>
                      <a:pt x="540" y="330"/>
                    </a:cubicBezTo>
                    <a:cubicBezTo>
                      <a:pt x="571" y="350"/>
                      <a:pt x="611" y="370"/>
                      <a:pt x="640" y="390"/>
                    </a:cubicBezTo>
                    <a:cubicBezTo>
                      <a:pt x="680" y="410"/>
                      <a:pt x="720" y="430"/>
                      <a:pt x="751" y="450"/>
                    </a:cubicBezTo>
                    <a:cubicBezTo>
                      <a:pt x="780" y="470"/>
                      <a:pt x="820" y="490"/>
                      <a:pt x="851" y="510"/>
                    </a:cubicBezTo>
                    <a:cubicBezTo>
                      <a:pt x="880" y="530"/>
                      <a:pt x="920" y="550"/>
                      <a:pt x="951" y="570"/>
                    </a:cubicBezTo>
                    <a:cubicBezTo>
                      <a:pt x="991" y="590"/>
                      <a:pt x="1020" y="610"/>
                      <a:pt x="1060" y="630"/>
                    </a:cubicBezTo>
                    <a:cubicBezTo>
                      <a:pt x="1090" y="650"/>
                      <a:pt x="1130" y="670"/>
                      <a:pt x="1160" y="700"/>
                    </a:cubicBezTo>
                    <a:cubicBezTo>
                      <a:pt x="1180" y="710"/>
                      <a:pt x="1200" y="720"/>
                      <a:pt x="1210" y="720"/>
                    </a:cubicBezTo>
                    <a:lnTo>
                      <a:pt x="1210" y="730"/>
                    </a:lnTo>
                    <a:lnTo>
                      <a:pt x="1270" y="760"/>
                    </a:lnTo>
                    <a:cubicBezTo>
                      <a:pt x="1330" y="790"/>
                      <a:pt x="1400" y="830"/>
                      <a:pt x="1470" y="860"/>
                    </a:cubicBezTo>
                    <a:cubicBezTo>
                      <a:pt x="1510" y="880"/>
                      <a:pt x="1540" y="900"/>
                      <a:pt x="1570" y="920"/>
                    </a:cubicBezTo>
                    <a:cubicBezTo>
                      <a:pt x="1610" y="940"/>
                      <a:pt x="1650" y="960"/>
                      <a:pt x="1690" y="990"/>
                    </a:cubicBezTo>
                    <a:cubicBezTo>
                      <a:pt x="1720" y="1010"/>
                      <a:pt x="1759" y="1020"/>
                      <a:pt x="1790" y="1040"/>
                    </a:cubicBezTo>
                    <a:cubicBezTo>
                      <a:pt x="1810" y="1050"/>
                      <a:pt x="1830" y="1070"/>
                      <a:pt x="1850" y="1080"/>
                    </a:cubicBezTo>
                    <a:cubicBezTo>
                      <a:pt x="1870" y="1090"/>
                      <a:pt x="1879" y="1090"/>
                      <a:pt x="1890" y="1100"/>
                    </a:cubicBezTo>
                    <a:cubicBezTo>
                      <a:pt x="1959" y="1150"/>
                      <a:pt x="2030" y="1190"/>
                      <a:pt x="2099" y="1240"/>
                    </a:cubicBezTo>
                    <a:cubicBezTo>
                      <a:pt x="2119" y="1250"/>
                      <a:pt x="2139" y="1260"/>
                      <a:pt x="2159" y="1280"/>
                    </a:cubicBezTo>
                    <a:cubicBezTo>
                      <a:pt x="2179" y="1280"/>
                      <a:pt x="2190" y="1280"/>
                      <a:pt x="2199" y="1269"/>
                    </a:cubicBezTo>
                    <a:lnTo>
                      <a:pt x="2199" y="1250"/>
                    </a:lnTo>
                    <a:cubicBezTo>
                      <a:pt x="2199" y="1240"/>
                      <a:pt x="2199" y="1240"/>
                      <a:pt x="2190" y="1240"/>
                    </a:cubicBezTo>
                    <a:cubicBezTo>
                      <a:pt x="2159" y="1210"/>
                      <a:pt x="2119" y="1180"/>
                      <a:pt x="2090" y="1160"/>
                    </a:cubicBezTo>
                    <a:cubicBezTo>
                      <a:pt x="2050" y="1130"/>
                      <a:pt x="2019" y="1110"/>
                      <a:pt x="1979" y="1080"/>
                    </a:cubicBezTo>
                    <a:cubicBezTo>
                      <a:pt x="1970" y="1070"/>
                      <a:pt x="1950" y="1060"/>
                      <a:pt x="1939" y="1050"/>
                    </a:cubicBezTo>
                    <a:cubicBezTo>
                      <a:pt x="1919" y="1040"/>
                      <a:pt x="1910" y="1030"/>
                      <a:pt x="1890" y="1020"/>
                    </a:cubicBezTo>
                    <a:lnTo>
                      <a:pt x="1830" y="990"/>
                    </a:lnTo>
                    <a:cubicBezTo>
                      <a:pt x="1810" y="970"/>
                      <a:pt x="1790" y="960"/>
                      <a:pt x="1779" y="950"/>
                    </a:cubicBezTo>
                    <a:cubicBezTo>
                      <a:pt x="1710" y="920"/>
                      <a:pt x="1640" y="870"/>
                      <a:pt x="1570" y="840"/>
                    </a:cubicBezTo>
                    <a:cubicBezTo>
                      <a:pt x="1500" y="800"/>
                      <a:pt x="1430" y="770"/>
                      <a:pt x="1360" y="730"/>
                    </a:cubicBezTo>
                    <a:cubicBezTo>
                      <a:pt x="1320" y="720"/>
                      <a:pt x="1290" y="700"/>
                      <a:pt x="1250" y="680"/>
                    </a:cubicBezTo>
                    <a:cubicBezTo>
                      <a:pt x="1220" y="660"/>
                      <a:pt x="1180" y="640"/>
                      <a:pt x="1150" y="620"/>
                    </a:cubicBezTo>
                    <a:cubicBezTo>
                      <a:pt x="1110" y="600"/>
                      <a:pt x="1080" y="580"/>
                      <a:pt x="1040" y="560"/>
                    </a:cubicBezTo>
                    <a:cubicBezTo>
                      <a:pt x="1000" y="540"/>
                      <a:pt x="971" y="521"/>
                      <a:pt x="931" y="501"/>
                    </a:cubicBezTo>
                    <a:cubicBezTo>
                      <a:pt x="891" y="481"/>
                      <a:pt x="860" y="461"/>
                      <a:pt x="831" y="450"/>
                    </a:cubicBezTo>
                    <a:cubicBezTo>
                      <a:pt x="791" y="430"/>
                      <a:pt x="760" y="410"/>
                      <a:pt x="720" y="390"/>
                    </a:cubicBezTo>
                    <a:cubicBezTo>
                      <a:pt x="691" y="370"/>
                      <a:pt x="651" y="350"/>
                      <a:pt x="611" y="330"/>
                    </a:cubicBezTo>
                    <a:cubicBezTo>
                      <a:pt x="580" y="310"/>
                      <a:pt x="540" y="301"/>
                      <a:pt x="511" y="281"/>
                    </a:cubicBezTo>
                    <a:cubicBezTo>
                      <a:pt x="471" y="261"/>
                      <a:pt x="441" y="241"/>
                      <a:pt x="401" y="221"/>
                    </a:cubicBezTo>
                    <a:cubicBezTo>
                      <a:pt x="371" y="201"/>
                      <a:pt x="341" y="190"/>
                      <a:pt x="301" y="170"/>
                    </a:cubicBezTo>
                    <a:cubicBezTo>
                      <a:pt x="271" y="141"/>
                      <a:pt x="241" y="121"/>
                      <a:pt x="201" y="101"/>
                    </a:cubicBezTo>
                    <a:cubicBezTo>
                      <a:pt x="171" y="81"/>
                      <a:pt x="131" y="61"/>
                      <a:pt x="101" y="41"/>
                    </a:cubicBezTo>
                    <a:cubicBezTo>
                      <a:pt x="71" y="31"/>
                      <a:pt x="51" y="11"/>
                      <a:pt x="21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31" name="Google Shape;1631;p50"/>
              <p:cNvSpPr/>
              <p:nvPr/>
            </p:nvSpPr>
            <p:spPr>
              <a:xfrm>
                <a:off x="4489100" y="4911750"/>
                <a:ext cx="35500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1420" h="751" extrusionOk="0">
                    <a:moveTo>
                      <a:pt x="1219" y="51"/>
                    </a:moveTo>
                    <a:cubicBezTo>
                      <a:pt x="1219" y="60"/>
                      <a:pt x="1229" y="71"/>
                      <a:pt x="1229" y="71"/>
                    </a:cubicBezTo>
                    <a:cubicBezTo>
                      <a:pt x="1229" y="80"/>
                      <a:pt x="1239" y="91"/>
                      <a:pt x="1239" y="100"/>
                    </a:cubicBezTo>
                    <a:cubicBezTo>
                      <a:pt x="1249" y="111"/>
                      <a:pt x="1259" y="131"/>
                      <a:pt x="1269" y="140"/>
                    </a:cubicBezTo>
                    <a:cubicBezTo>
                      <a:pt x="1279" y="160"/>
                      <a:pt x="1299" y="180"/>
                      <a:pt x="1309" y="191"/>
                    </a:cubicBezTo>
                    <a:cubicBezTo>
                      <a:pt x="1319" y="200"/>
                      <a:pt x="1329" y="211"/>
                      <a:pt x="1339" y="231"/>
                    </a:cubicBezTo>
                    <a:lnTo>
                      <a:pt x="1349" y="240"/>
                    </a:lnTo>
                    <a:cubicBezTo>
                      <a:pt x="1329" y="251"/>
                      <a:pt x="1319" y="251"/>
                      <a:pt x="1309" y="260"/>
                    </a:cubicBezTo>
                    <a:cubicBezTo>
                      <a:pt x="1289" y="260"/>
                      <a:pt x="1279" y="271"/>
                      <a:pt x="1259" y="280"/>
                    </a:cubicBezTo>
                    <a:cubicBezTo>
                      <a:pt x="1239" y="291"/>
                      <a:pt x="1209" y="300"/>
                      <a:pt x="1189" y="311"/>
                    </a:cubicBezTo>
                    <a:lnTo>
                      <a:pt x="1169" y="311"/>
                    </a:lnTo>
                    <a:lnTo>
                      <a:pt x="1169" y="320"/>
                    </a:lnTo>
                    <a:cubicBezTo>
                      <a:pt x="1159" y="320"/>
                      <a:pt x="1149" y="320"/>
                      <a:pt x="1149" y="331"/>
                    </a:cubicBezTo>
                    <a:cubicBezTo>
                      <a:pt x="1139" y="320"/>
                      <a:pt x="1129" y="320"/>
                      <a:pt x="1129" y="320"/>
                    </a:cubicBezTo>
                    <a:cubicBezTo>
                      <a:pt x="1099" y="331"/>
                      <a:pt x="1069" y="340"/>
                      <a:pt x="1049" y="351"/>
                    </a:cubicBezTo>
                    <a:cubicBezTo>
                      <a:pt x="1019" y="360"/>
                      <a:pt x="989" y="380"/>
                      <a:pt x="960" y="400"/>
                    </a:cubicBezTo>
                    <a:cubicBezTo>
                      <a:pt x="949" y="400"/>
                      <a:pt x="940" y="411"/>
                      <a:pt x="929" y="411"/>
                    </a:cubicBezTo>
                    <a:lnTo>
                      <a:pt x="869" y="440"/>
                    </a:lnTo>
                    <a:cubicBezTo>
                      <a:pt x="840" y="451"/>
                      <a:pt x="809" y="471"/>
                      <a:pt x="780" y="480"/>
                    </a:cubicBezTo>
                    <a:cubicBezTo>
                      <a:pt x="769" y="480"/>
                      <a:pt x="749" y="490"/>
                      <a:pt x="729" y="500"/>
                    </a:cubicBezTo>
                    <a:cubicBezTo>
                      <a:pt x="709" y="500"/>
                      <a:pt x="689" y="510"/>
                      <a:pt x="669" y="510"/>
                    </a:cubicBezTo>
                    <a:cubicBezTo>
                      <a:pt x="640" y="520"/>
                      <a:pt x="600" y="530"/>
                      <a:pt x="569" y="550"/>
                    </a:cubicBezTo>
                    <a:cubicBezTo>
                      <a:pt x="529" y="560"/>
                      <a:pt x="490" y="580"/>
                      <a:pt x="450" y="600"/>
                    </a:cubicBezTo>
                    <a:cubicBezTo>
                      <a:pt x="430" y="600"/>
                      <a:pt x="410" y="610"/>
                      <a:pt x="390" y="620"/>
                    </a:cubicBezTo>
                    <a:cubicBezTo>
                      <a:pt x="370" y="620"/>
                      <a:pt x="360" y="630"/>
                      <a:pt x="340" y="640"/>
                    </a:cubicBezTo>
                    <a:cubicBezTo>
                      <a:pt x="310" y="640"/>
                      <a:pt x="290" y="650"/>
                      <a:pt x="260" y="660"/>
                    </a:cubicBezTo>
                    <a:cubicBezTo>
                      <a:pt x="240" y="660"/>
                      <a:pt x="220" y="670"/>
                      <a:pt x="200" y="670"/>
                    </a:cubicBezTo>
                    <a:cubicBezTo>
                      <a:pt x="180" y="660"/>
                      <a:pt x="160" y="640"/>
                      <a:pt x="140" y="620"/>
                    </a:cubicBezTo>
                    <a:lnTo>
                      <a:pt x="80" y="560"/>
                    </a:lnTo>
                    <a:cubicBezTo>
                      <a:pt x="70" y="550"/>
                      <a:pt x="70" y="540"/>
                      <a:pt x="60" y="530"/>
                    </a:cubicBezTo>
                    <a:cubicBezTo>
                      <a:pt x="70" y="520"/>
                      <a:pt x="90" y="520"/>
                      <a:pt x="100" y="510"/>
                    </a:cubicBezTo>
                    <a:lnTo>
                      <a:pt x="280" y="420"/>
                    </a:lnTo>
                    <a:cubicBezTo>
                      <a:pt x="340" y="400"/>
                      <a:pt x="400" y="360"/>
                      <a:pt x="460" y="340"/>
                    </a:cubicBezTo>
                    <a:lnTo>
                      <a:pt x="549" y="311"/>
                    </a:lnTo>
                    <a:cubicBezTo>
                      <a:pt x="580" y="300"/>
                      <a:pt x="609" y="291"/>
                      <a:pt x="640" y="271"/>
                    </a:cubicBezTo>
                    <a:cubicBezTo>
                      <a:pt x="689" y="251"/>
                      <a:pt x="749" y="220"/>
                      <a:pt x="809" y="200"/>
                    </a:cubicBezTo>
                    <a:cubicBezTo>
                      <a:pt x="880" y="171"/>
                      <a:pt x="940" y="140"/>
                      <a:pt x="1009" y="120"/>
                    </a:cubicBezTo>
                    <a:cubicBezTo>
                      <a:pt x="1039" y="111"/>
                      <a:pt x="1079" y="100"/>
                      <a:pt x="1109" y="91"/>
                    </a:cubicBezTo>
                    <a:cubicBezTo>
                      <a:pt x="1129" y="80"/>
                      <a:pt x="1149" y="71"/>
                      <a:pt x="1159" y="71"/>
                    </a:cubicBezTo>
                    <a:cubicBezTo>
                      <a:pt x="1179" y="60"/>
                      <a:pt x="1199" y="60"/>
                      <a:pt x="1219" y="51"/>
                    </a:cubicBezTo>
                    <a:close/>
                    <a:moveTo>
                      <a:pt x="1219" y="0"/>
                    </a:moveTo>
                    <a:cubicBezTo>
                      <a:pt x="1199" y="0"/>
                      <a:pt x="1169" y="0"/>
                      <a:pt x="1149" y="11"/>
                    </a:cubicBezTo>
                    <a:cubicBezTo>
                      <a:pt x="1129" y="20"/>
                      <a:pt x="1109" y="20"/>
                      <a:pt x="1089" y="31"/>
                    </a:cubicBezTo>
                    <a:cubicBezTo>
                      <a:pt x="1019" y="51"/>
                      <a:pt x="949" y="80"/>
                      <a:pt x="869" y="111"/>
                    </a:cubicBezTo>
                    <a:cubicBezTo>
                      <a:pt x="780" y="140"/>
                      <a:pt x="700" y="180"/>
                      <a:pt x="609" y="220"/>
                    </a:cubicBezTo>
                    <a:cubicBezTo>
                      <a:pt x="580" y="231"/>
                      <a:pt x="540" y="251"/>
                      <a:pt x="500" y="260"/>
                    </a:cubicBezTo>
                    <a:cubicBezTo>
                      <a:pt x="460" y="280"/>
                      <a:pt x="430" y="291"/>
                      <a:pt x="390" y="311"/>
                    </a:cubicBezTo>
                    <a:cubicBezTo>
                      <a:pt x="350" y="320"/>
                      <a:pt x="320" y="340"/>
                      <a:pt x="290" y="360"/>
                    </a:cubicBezTo>
                    <a:cubicBezTo>
                      <a:pt x="250" y="380"/>
                      <a:pt x="210" y="400"/>
                      <a:pt x="170" y="411"/>
                    </a:cubicBezTo>
                    <a:cubicBezTo>
                      <a:pt x="140" y="431"/>
                      <a:pt x="110" y="451"/>
                      <a:pt x="80" y="460"/>
                    </a:cubicBezTo>
                    <a:cubicBezTo>
                      <a:pt x="70" y="460"/>
                      <a:pt x="60" y="471"/>
                      <a:pt x="50" y="471"/>
                    </a:cubicBezTo>
                    <a:cubicBezTo>
                      <a:pt x="50" y="471"/>
                      <a:pt x="40" y="471"/>
                      <a:pt x="40" y="480"/>
                    </a:cubicBezTo>
                    <a:cubicBezTo>
                      <a:pt x="30" y="480"/>
                      <a:pt x="20" y="490"/>
                      <a:pt x="10" y="510"/>
                    </a:cubicBezTo>
                    <a:cubicBezTo>
                      <a:pt x="0" y="510"/>
                      <a:pt x="0" y="530"/>
                      <a:pt x="0" y="540"/>
                    </a:cubicBezTo>
                    <a:cubicBezTo>
                      <a:pt x="0" y="550"/>
                      <a:pt x="10" y="560"/>
                      <a:pt x="10" y="570"/>
                    </a:cubicBezTo>
                    <a:cubicBezTo>
                      <a:pt x="20" y="580"/>
                      <a:pt x="20" y="590"/>
                      <a:pt x="30" y="600"/>
                    </a:cubicBezTo>
                    <a:cubicBezTo>
                      <a:pt x="40" y="620"/>
                      <a:pt x="60" y="630"/>
                      <a:pt x="70" y="650"/>
                    </a:cubicBezTo>
                    <a:cubicBezTo>
                      <a:pt x="80" y="660"/>
                      <a:pt x="100" y="670"/>
                      <a:pt x="110" y="680"/>
                    </a:cubicBezTo>
                    <a:cubicBezTo>
                      <a:pt x="120" y="700"/>
                      <a:pt x="140" y="710"/>
                      <a:pt x="150" y="720"/>
                    </a:cubicBezTo>
                    <a:cubicBezTo>
                      <a:pt x="160" y="730"/>
                      <a:pt x="170" y="730"/>
                      <a:pt x="180" y="740"/>
                    </a:cubicBezTo>
                    <a:cubicBezTo>
                      <a:pt x="190" y="740"/>
                      <a:pt x="190" y="740"/>
                      <a:pt x="200" y="750"/>
                    </a:cubicBezTo>
                    <a:lnTo>
                      <a:pt x="230" y="750"/>
                    </a:lnTo>
                    <a:cubicBezTo>
                      <a:pt x="240" y="750"/>
                      <a:pt x="260" y="750"/>
                      <a:pt x="270" y="740"/>
                    </a:cubicBezTo>
                    <a:cubicBezTo>
                      <a:pt x="290" y="740"/>
                      <a:pt x="300" y="740"/>
                      <a:pt x="310" y="730"/>
                    </a:cubicBezTo>
                    <a:lnTo>
                      <a:pt x="400" y="700"/>
                    </a:lnTo>
                    <a:cubicBezTo>
                      <a:pt x="430" y="690"/>
                      <a:pt x="460" y="680"/>
                      <a:pt x="480" y="670"/>
                    </a:cubicBezTo>
                    <a:cubicBezTo>
                      <a:pt x="500" y="660"/>
                      <a:pt x="510" y="660"/>
                      <a:pt x="520" y="650"/>
                    </a:cubicBezTo>
                    <a:cubicBezTo>
                      <a:pt x="540" y="650"/>
                      <a:pt x="549" y="640"/>
                      <a:pt x="569" y="640"/>
                    </a:cubicBezTo>
                    <a:cubicBezTo>
                      <a:pt x="589" y="630"/>
                      <a:pt x="600" y="620"/>
                      <a:pt x="620" y="610"/>
                    </a:cubicBezTo>
                    <a:cubicBezTo>
                      <a:pt x="649" y="600"/>
                      <a:pt x="669" y="600"/>
                      <a:pt x="689" y="590"/>
                    </a:cubicBezTo>
                    <a:cubicBezTo>
                      <a:pt x="700" y="580"/>
                      <a:pt x="709" y="580"/>
                      <a:pt x="720" y="570"/>
                    </a:cubicBezTo>
                    <a:cubicBezTo>
                      <a:pt x="729" y="570"/>
                      <a:pt x="740" y="560"/>
                      <a:pt x="749" y="550"/>
                    </a:cubicBezTo>
                    <a:cubicBezTo>
                      <a:pt x="769" y="540"/>
                      <a:pt x="789" y="530"/>
                      <a:pt x="820" y="520"/>
                    </a:cubicBezTo>
                    <a:cubicBezTo>
                      <a:pt x="840" y="510"/>
                      <a:pt x="849" y="500"/>
                      <a:pt x="869" y="490"/>
                    </a:cubicBezTo>
                    <a:cubicBezTo>
                      <a:pt x="880" y="490"/>
                      <a:pt x="889" y="490"/>
                      <a:pt x="889" y="480"/>
                    </a:cubicBezTo>
                    <a:cubicBezTo>
                      <a:pt x="920" y="471"/>
                      <a:pt x="940" y="460"/>
                      <a:pt x="969" y="451"/>
                    </a:cubicBezTo>
                    <a:cubicBezTo>
                      <a:pt x="999" y="440"/>
                      <a:pt x="1039" y="431"/>
                      <a:pt x="1079" y="411"/>
                    </a:cubicBezTo>
                    <a:cubicBezTo>
                      <a:pt x="1109" y="400"/>
                      <a:pt x="1149" y="380"/>
                      <a:pt x="1179" y="371"/>
                    </a:cubicBezTo>
                    <a:cubicBezTo>
                      <a:pt x="1219" y="360"/>
                      <a:pt x="1249" y="340"/>
                      <a:pt x="1289" y="331"/>
                    </a:cubicBezTo>
                    <a:lnTo>
                      <a:pt x="1349" y="300"/>
                    </a:lnTo>
                    <a:cubicBezTo>
                      <a:pt x="1359" y="300"/>
                      <a:pt x="1379" y="291"/>
                      <a:pt x="1389" y="291"/>
                    </a:cubicBezTo>
                    <a:cubicBezTo>
                      <a:pt x="1399" y="280"/>
                      <a:pt x="1409" y="271"/>
                      <a:pt x="1419" y="251"/>
                    </a:cubicBezTo>
                    <a:cubicBezTo>
                      <a:pt x="1419" y="240"/>
                      <a:pt x="1419" y="240"/>
                      <a:pt x="1409" y="231"/>
                    </a:cubicBezTo>
                    <a:lnTo>
                      <a:pt x="1409" y="200"/>
                    </a:lnTo>
                    <a:lnTo>
                      <a:pt x="1379" y="171"/>
                    </a:lnTo>
                    <a:cubicBezTo>
                      <a:pt x="1369" y="160"/>
                      <a:pt x="1359" y="151"/>
                      <a:pt x="1359" y="140"/>
                    </a:cubicBezTo>
                    <a:lnTo>
                      <a:pt x="1309" y="91"/>
                    </a:lnTo>
                    <a:cubicBezTo>
                      <a:pt x="1299" y="71"/>
                      <a:pt x="1289" y="60"/>
                      <a:pt x="1279" y="51"/>
                    </a:cubicBezTo>
                    <a:cubicBezTo>
                      <a:pt x="1279" y="40"/>
                      <a:pt x="1279" y="40"/>
                      <a:pt x="1269" y="31"/>
                    </a:cubicBezTo>
                    <a:cubicBezTo>
                      <a:pt x="1269" y="20"/>
                      <a:pt x="1259" y="11"/>
                      <a:pt x="1259" y="11"/>
                    </a:cubicBezTo>
                    <a:cubicBezTo>
                      <a:pt x="1249" y="0"/>
                      <a:pt x="1249" y="0"/>
                      <a:pt x="1239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32" name="Google Shape;1632;p50"/>
              <p:cNvSpPr/>
              <p:nvPr/>
            </p:nvSpPr>
            <p:spPr>
              <a:xfrm>
                <a:off x="4410900" y="4517825"/>
                <a:ext cx="84950" cy="59225"/>
              </a:xfrm>
              <a:custGeom>
                <a:avLst/>
                <a:gdLst/>
                <a:ahLst/>
                <a:cxnLst/>
                <a:rect l="l" t="t" r="r" b="b"/>
                <a:pathLst>
                  <a:path w="3398" h="2369" extrusionOk="0">
                    <a:moveTo>
                      <a:pt x="11" y="1"/>
                    </a:moveTo>
                    <a:cubicBezTo>
                      <a:pt x="1" y="61"/>
                      <a:pt x="1" y="110"/>
                      <a:pt x="1" y="161"/>
                    </a:cubicBezTo>
                    <a:lnTo>
                      <a:pt x="31" y="370"/>
                    </a:lnTo>
                    <a:cubicBezTo>
                      <a:pt x="51" y="441"/>
                      <a:pt x="60" y="510"/>
                      <a:pt x="71" y="580"/>
                    </a:cubicBezTo>
                    <a:cubicBezTo>
                      <a:pt x="80" y="650"/>
                      <a:pt x="100" y="710"/>
                      <a:pt x="120" y="780"/>
                    </a:cubicBezTo>
                    <a:cubicBezTo>
                      <a:pt x="151" y="840"/>
                      <a:pt x="191" y="900"/>
                      <a:pt x="220" y="960"/>
                    </a:cubicBezTo>
                    <a:cubicBezTo>
                      <a:pt x="260" y="1020"/>
                      <a:pt x="291" y="1080"/>
                      <a:pt x="320" y="1140"/>
                    </a:cubicBezTo>
                    <a:cubicBezTo>
                      <a:pt x="351" y="1200"/>
                      <a:pt x="380" y="1260"/>
                      <a:pt x="420" y="1309"/>
                    </a:cubicBezTo>
                    <a:cubicBezTo>
                      <a:pt x="471" y="1369"/>
                      <a:pt x="520" y="1429"/>
                      <a:pt x="580" y="1480"/>
                    </a:cubicBezTo>
                    <a:cubicBezTo>
                      <a:pt x="630" y="1529"/>
                      <a:pt x="680" y="1580"/>
                      <a:pt x="740" y="1620"/>
                    </a:cubicBezTo>
                    <a:cubicBezTo>
                      <a:pt x="800" y="1660"/>
                      <a:pt x="860" y="1700"/>
                      <a:pt x="920" y="1729"/>
                    </a:cubicBezTo>
                    <a:cubicBezTo>
                      <a:pt x="980" y="1769"/>
                      <a:pt x="1040" y="1799"/>
                      <a:pt x="1090" y="1829"/>
                    </a:cubicBezTo>
                    <a:cubicBezTo>
                      <a:pt x="1150" y="1859"/>
                      <a:pt x="1220" y="1889"/>
                      <a:pt x="1279" y="1919"/>
                    </a:cubicBezTo>
                    <a:cubicBezTo>
                      <a:pt x="1339" y="1949"/>
                      <a:pt x="1399" y="1979"/>
                      <a:pt x="1459" y="1999"/>
                    </a:cubicBezTo>
                    <a:lnTo>
                      <a:pt x="1670" y="2089"/>
                    </a:lnTo>
                    <a:cubicBezTo>
                      <a:pt x="1739" y="2109"/>
                      <a:pt x="1799" y="2129"/>
                      <a:pt x="1869" y="2149"/>
                    </a:cubicBezTo>
                    <a:cubicBezTo>
                      <a:pt x="1999" y="2189"/>
                      <a:pt x="2139" y="2239"/>
                      <a:pt x="2269" y="2269"/>
                    </a:cubicBezTo>
                    <a:cubicBezTo>
                      <a:pt x="2349" y="2289"/>
                      <a:pt x="2419" y="2299"/>
                      <a:pt x="2498" y="2299"/>
                    </a:cubicBezTo>
                    <a:cubicBezTo>
                      <a:pt x="2569" y="2309"/>
                      <a:pt x="2638" y="2319"/>
                      <a:pt x="2709" y="2319"/>
                    </a:cubicBezTo>
                    <a:cubicBezTo>
                      <a:pt x="2838" y="2329"/>
                      <a:pt x="2978" y="2329"/>
                      <a:pt x="3118" y="2339"/>
                    </a:cubicBezTo>
                    <a:cubicBezTo>
                      <a:pt x="3198" y="2339"/>
                      <a:pt x="3278" y="2359"/>
                      <a:pt x="3368" y="2369"/>
                    </a:cubicBezTo>
                    <a:cubicBezTo>
                      <a:pt x="3378" y="2369"/>
                      <a:pt x="3388" y="2359"/>
                      <a:pt x="3398" y="2349"/>
                    </a:cubicBezTo>
                    <a:cubicBezTo>
                      <a:pt x="3398" y="2329"/>
                      <a:pt x="3388" y="2309"/>
                      <a:pt x="3368" y="2309"/>
                    </a:cubicBezTo>
                    <a:cubicBezTo>
                      <a:pt x="3238" y="2279"/>
                      <a:pt x="3108" y="2259"/>
                      <a:pt x="2978" y="2239"/>
                    </a:cubicBezTo>
                    <a:cubicBezTo>
                      <a:pt x="2909" y="2229"/>
                      <a:pt x="2838" y="2229"/>
                      <a:pt x="2778" y="2219"/>
                    </a:cubicBezTo>
                    <a:cubicBezTo>
                      <a:pt x="2718" y="2209"/>
                      <a:pt x="2658" y="2199"/>
                      <a:pt x="2589" y="2189"/>
                    </a:cubicBezTo>
                    <a:cubicBezTo>
                      <a:pt x="2509" y="2179"/>
                      <a:pt x="2438" y="2169"/>
                      <a:pt x="2359" y="2149"/>
                    </a:cubicBezTo>
                    <a:cubicBezTo>
                      <a:pt x="2319" y="2139"/>
                      <a:pt x="2279" y="2129"/>
                      <a:pt x="2249" y="2109"/>
                    </a:cubicBezTo>
                    <a:cubicBezTo>
                      <a:pt x="2209" y="2099"/>
                      <a:pt x="2179" y="2089"/>
                      <a:pt x="2139" y="2069"/>
                    </a:cubicBezTo>
                    <a:cubicBezTo>
                      <a:pt x="2059" y="2039"/>
                      <a:pt x="1979" y="1999"/>
                      <a:pt x="1899" y="1969"/>
                    </a:cubicBezTo>
                    <a:cubicBezTo>
                      <a:pt x="1819" y="1939"/>
                      <a:pt x="1739" y="1919"/>
                      <a:pt x="1670" y="1879"/>
                    </a:cubicBezTo>
                    <a:cubicBezTo>
                      <a:pt x="1610" y="1859"/>
                      <a:pt x="1550" y="1829"/>
                      <a:pt x="1490" y="1799"/>
                    </a:cubicBezTo>
                    <a:cubicBezTo>
                      <a:pt x="1430" y="1769"/>
                      <a:pt x="1359" y="1739"/>
                      <a:pt x="1299" y="1709"/>
                    </a:cubicBezTo>
                    <a:cubicBezTo>
                      <a:pt x="1250" y="1680"/>
                      <a:pt x="1190" y="1640"/>
                      <a:pt x="1130" y="1609"/>
                    </a:cubicBezTo>
                    <a:lnTo>
                      <a:pt x="950" y="1520"/>
                    </a:lnTo>
                    <a:cubicBezTo>
                      <a:pt x="900" y="1489"/>
                      <a:pt x="850" y="1460"/>
                      <a:pt x="810" y="1429"/>
                    </a:cubicBezTo>
                    <a:lnTo>
                      <a:pt x="660" y="1309"/>
                    </a:lnTo>
                    <a:cubicBezTo>
                      <a:pt x="640" y="1289"/>
                      <a:pt x="610" y="1269"/>
                      <a:pt x="590" y="1240"/>
                    </a:cubicBezTo>
                    <a:cubicBezTo>
                      <a:pt x="570" y="1220"/>
                      <a:pt x="540" y="1200"/>
                      <a:pt x="520" y="1170"/>
                    </a:cubicBezTo>
                    <a:cubicBezTo>
                      <a:pt x="471" y="1100"/>
                      <a:pt x="420" y="1020"/>
                      <a:pt x="371" y="940"/>
                    </a:cubicBezTo>
                    <a:cubicBezTo>
                      <a:pt x="340" y="900"/>
                      <a:pt x="311" y="860"/>
                      <a:pt x="280" y="830"/>
                    </a:cubicBezTo>
                    <a:cubicBezTo>
                      <a:pt x="260" y="790"/>
                      <a:pt x="231" y="740"/>
                      <a:pt x="211" y="700"/>
                    </a:cubicBezTo>
                    <a:cubicBezTo>
                      <a:pt x="200" y="660"/>
                      <a:pt x="180" y="620"/>
                      <a:pt x="171" y="580"/>
                    </a:cubicBezTo>
                    <a:lnTo>
                      <a:pt x="140" y="430"/>
                    </a:lnTo>
                    <a:cubicBezTo>
                      <a:pt x="131" y="390"/>
                      <a:pt x="111" y="341"/>
                      <a:pt x="100" y="290"/>
                    </a:cubicBezTo>
                    <a:cubicBezTo>
                      <a:pt x="100" y="270"/>
                      <a:pt x="91" y="250"/>
                      <a:pt x="91" y="230"/>
                    </a:cubicBezTo>
                    <a:cubicBezTo>
                      <a:pt x="80" y="210"/>
                      <a:pt x="80" y="181"/>
                      <a:pt x="71" y="161"/>
                    </a:cubicBezTo>
                    <a:lnTo>
                      <a:pt x="71" y="11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33" name="Google Shape;1633;p50"/>
              <p:cNvSpPr/>
              <p:nvPr/>
            </p:nvSpPr>
            <p:spPr>
              <a:xfrm>
                <a:off x="4470350" y="4822075"/>
                <a:ext cx="1775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71" h="225" extrusionOk="0">
                    <a:moveTo>
                      <a:pt x="51" y="1"/>
                    </a:moveTo>
                    <a:cubicBezTo>
                      <a:pt x="51" y="1"/>
                      <a:pt x="41" y="1"/>
                      <a:pt x="31" y="10"/>
                    </a:cubicBezTo>
                    <a:cubicBezTo>
                      <a:pt x="31" y="41"/>
                      <a:pt x="21" y="70"/>
                      <a:pt x="21" y="110"/>
                    </a:cubicBezTo>
                    <a:cubicBezTo>
                      <a:pt x="11" y="141"/>
                      <a:pt x="11" y="170"/>
                      <a:pt x="1" y="201"/>
                    </a:cubicBezTo>
                    <a:lnTo>
                      <a:pt x="1" y="210"/>
                    </a:lnTo>
                    <a:lnTo>
                      <a:pt x="11" y="221"/>
                    </a:lnTo>
                    <a:cubicBezTo>
                      <a:pt x="14" y="223"/>
                      <a:pt x="17" y="225"/>
                      <a:pt x="21" y="225"/>
                    </a:cubicBezTo>
                    <a:cubicBezTo>
                      <a:pt x="30" y="225"/>
                      <a:pt x="41" y="218"/>
                      <a:pt x="41" y="210"/>
                    </a:cubicBezTo>
                    <a:cubicBezTo>
                      <a:pt x="51" y="150"/>
                      <a:pt x="60" y="81"/>
                      <a:pt x="71" y="21"/>
                    </a:cubicBezTo>
                    <a:lnTo>
                      <a:pt x="71" y="10"/>
                    </a:lnTo>
                    <a:cubicBezTo>
                      <a:pt x="71" y="1"/>
                      <a:pt x="60" y="1"/>
                      <a:pt x="6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34" name="Google Shape;1634;p50"/>
              <p:cNvSpPr/>
              <p:nvPr/>
            </p:nvSpPr>
            <p:spPr>
              <a:xfrm>
                <a:off x="4466625" y="4819075"/>
                <a:ext cx="2250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90" h="261" extrusionOk="0">
                    <a:moveTo>
                      <a:pt x="60" y="1"/>
                    </a:moveTo>
                    <a:cubicBezTo>
                      <a:pt x="50" y="1"/>
                      <a:pt x="40" y="11"/>
                      <a:pt x="30" y="11"/>
                    </a:cubicBezTo>
                    <a:cubicBezTo>
                      <a:pt x="20" y="21"/>
                      <a:pt x="20" y="31"/>
                      <a:pt x="20" y="41"/>
                    </a:cubicBezTo>
                    <a:lnTo>
                      <a:pt x="20" y="51"/>
                    </a:lnTo>
                    <a:cubicBezTo>
                      <a:pt x="20" y="70"/>
                      <a:pt x="10" y="101"/>
                      <a:pt x="10" y="130"/>
                    </a:cubicBezTo>
                    <a:cubicBezTo>
                      <a:pt x="10" y="141"/>
                      <a:pt x="0" y="161"/>
                      <a:pt x="0" y="181"/>
                    </a:cubicBezTo>
                    <a:cubicBezTo>
                      <a:pt x="0" y="201"/>
                      <a:pt x="0" y="221"/>
                      <a:pt x="10" y="230"/>
                    </a:cubicBezTo>
                    <a:cubicBezTo>
                      <a:pt x="10" y="250"/>
                      <a:pt x="20" y="261"/>
                      <a:pt x="40" y="261"/>
                    </a:cubicBezTo>
                    <a:cubicBezTo>
                      <a:pt x="50" y="261"/>
                      <a:pt x="70" y="241"/>
                      <a:pt x="70" y="230"/>
                    </a:cubicBezTo>
                    <a:lnTo>
                      <a:pt x="70" y="170"/>
                    </a:lnTo>
                    <a:cubicBezTo>
                      <a:pt x="80" y="121"/>
                      <a:pt x="90" y="81"/>
                      <a:pt x="90" y="41"/>
                    </a:cubicBezTo>
                    <a:cubicBezTo>
                      <a:pt x="90" y="31"/>
                      <a:pt x="90" y="21"/>
                      <a:pt x="80" y="11"/>
                    </a:cubicBezTo>
                    <a:cubicBezTo>
                      <a:pt x="80" y="11"/>
                      <a:pt x="70" y="1"/>
                      <a:pt x="6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35" name="Google Shape;1635;p50"/>
              <p:cNvSpPr/>
              <p:nvPr/>
            </p:nvSpPr>
            <p:spPr>
              <a:xfrm>
                <a:off x="4462850" y="4817325"/>
                <a:ext cx="23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92" h="301" extrusionOk="0">
                    <a:moveTo>
                      <a:pt x="51" y="1"/>
                    </a:moveTo>
                    <a:cubicBezTo>
                      <a:pt x="51" y="1"/>
                      <a:pt x="41" y="11"/>
                      <a:pt x="31" y="11"/>
                    </a:cubicBezTo>
                    <a:cubicBezTo>
                      <a:pt x="21" y="21"/>
                      <a:pt x="21" y="31"/>
                      <a:pt x="21" y="41"/>
                    </a:cubicBezTo>
                    <a:cubicBezTo>
                      <a:pt x="11" y="81"/>
                      <a:pt x="11" y="121"/>
                      <a:pt x="11" y="160"/>
                    </a:cubicBezTo>
                    <a:cubicBezTo>
                      <a:pt x="1" y="191"/>
                      <a:pt x="1" y="231"/>
                      <a:pt x="1" y="271"/>
                    </a:cubicBezTo>
                    <a:cubicBezTo>
                      <a:pt x="1" y="280"/>
                      <a:pt x="11" y="291"/>
                      <a:pt x="11" y="291"/>
                    </a:cubicBezTo>
                    <a:cubicBezTo>
                      <a:pt x="21" y="300"/>
                      <a:pt x="31" y="300"/>
                      <a:pt x="41" y="300"/>
                    </a:cubicBezTo>
                    <a:cubicBezTo>
                      <a:pt x="61" y="300"/>
                      <a:pt x="71" y="291"/>
                      <a:pt x="71" y="271"/>
                    </a:cubicBezTo>
                    <a:cubicBezTo>
                      <a:pt x="71" y="231"/>
                      <a:pt x="81" y="200"/>
                      <a:pt x="81" y="160"/>
                    </a:cubicBezTo>
                    <a:cubicBezTo>
                      <a:pt x="81" y="121"/>
                      <a:pt x="91" y="81"/>
                      <a:pt x="91" y="41"/>
                    </a:cubicBezTo>
                    <a:cubicBezTo>
                      <a:pt x="91" y="31"/>
                      <a:pt x="91" y="21"/>
                      <a:pt x="81" y="11"/>
                    </a:cubicBezTo>
                    <a:cubicBezTo>
                      <a:pt x="71" y="11"/>
                      <a:pt x="61" y="1"/>
                      <a:pt x="51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36" name="Google Shape;1636;p50"/>
              <p:cNvSpPr/>
              <p:nvPr/>
            </p:nvSpPr>
            <p:spPr>
              <a:xfrm>
                <a:off x="4459350" y="4816100"/>
                <a:ext cx="2300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92" h="260" extrusionOk="0">
                    <a:moveTo>
                      <a:pt x="41" y="0"/>
                    </a:moveTo>
                    <a:cubicBezTo>
                      <a:pt x="21" y="0"/>
                      <a:pt x="1" y="20"/>
                      <a:pt x="1" y="40"/>
                    </a:cubicBezTo>
                    <a:cubicBezTo>
                      <a:pt x="1" y="100"/>
                      <a:pt x="11" y="170"/>
                      <a:pt x="21" y="229"/>
                    </a:cubicBezTo>
                    <a:cubicBezTo>
                      <a:pt x="21" y="240"/>
                      <a:pt x="21" y="249"/>
                      <a:pt x="31" y="249"/>
                    </a:cubicBezTo>
                    <a:cubicBezTo>
                      <a:pt x="31" y="260"/>
                      <a:pt x="41" y="260"/>
                      <a:pt x="51" y="260"/>
                    </a:cubicBezTo>
                    <a:cubicBezTo>
                      <a:pt x="71" y="260"/>
                      <a:pt x="91" y="249"/>
                      <a:pt x="91" y="229"/>
                    </a:cubicBezTo>
                    <a:cubicBezTo>
                      <a:pt x="91" y="170"/>
                      <a:pt x="81" y="100"/>
                      <a:pt x="81" y="40"/>
                    </a:cubicBezTo>
                    <a:cubicBezTo>
                      <a:pt x="81" y="30"/>
                      <a:pt x="71" y="20"/>
                      <a:pt x="71" y="10"/>
                    </a:cubicBezTo>
                    <a:cubicBezTo>
                      <a:pt x="61" y="0"/>
                      <a:pt x="51" y="0"/>
                      <a:pt x="41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37" name="Google Shape;1637;p50"/>
              <p:cNvSpPr/>
              <p:nvPr/>
            </p:nvSpPr>
            <p:spPr>
              <a:xfrm>
                <a:off x="4303000" y="4944225"/>
                <a:ext cx="157150" cy="97800"/>
              </a:xfrm>
              <a:custGeom>
                <a:avLst/>
                <a:gdLst/>
                <a:ahLst/>
                <a:cxnLst/>
                <a:rect l="l" t="t" r="r" b="b"/>
                <a:pathLst>
                  <a:path w="6286" h="3912" extrusionOk="0">
                    <a:moveTo>
                      <a:pt x="2618" y="131"/>
                    </a:moveTo>
                    <a:cubicBezTo>
                      <a:pt x="2678" y="160"/>
                      <a:pt x="2728" y="180"/>
                      <a:pt x="2788" y="211"/>
                    </a:cubicBezTo>
                    <a:cubicBezTo>
                      <a:pt x="2848" y="231"/>
                      <a:pt x="2918" y="251"/>
                      <a:pt x="2978" y="280"/>
                    </a:cubicBezTo>
                    <a:cubicBezTo>
                      <a:pt x="3018" y="300"/>
                      <a:pt x="3068" y="320"/>
                      <a:pt x="3108" y="340"/>
                    </a:cubicBezTo>
                    <a:cubicBezTo>
                      <a:pt x="3168" y="371"/>
                      <a:pt x="3217" y="390"/>
                      <a:pt x="3268" y="420"/>
                    </a:cubicBezTo>
                    <a:cubicBezTo>
                      <a:pt x="3328" y="440"/>
                      <a:pt x="3388" y="470"/>
                      <a:pt x="3437" y="490"/>
                    </a:cubicBezTo>
                    <a:cubicBezTo>
                      <a:pt x="3488" y="510"/>
                      <a:pt x="3537" y="520"/>
                      <a:pt x="3588" y="540"/>
                    </a:cubicBezTo>
                    <a:lnTo>
                      <a:pt x="3588" y="550"/>
                    </a:lnTo>
                    <a:lnTo>
                      <a:pt x="3607" y="550"/>
                    </a:lnTo>
                    <a:lnTo>
                      <a:pt x="3607" y="560"/>
                    </a:lnTo>
                    <a:lnTo>
                      <a:pt x="3617" y="560"/>
                    </a:lnTo>
                    <a:cubicBezTo>
                      <a:pt x="3737" y="610"/>
                      <a:pt x="3847" y="670"/>
                      <a:pt x="3957" y="720"/>
                    </a:cubicBezTo>
                    <a:cubicBezTo>
                      <a:pt x="4017" y="750"/>
                      <a:pt x="4077" y="770"/>
                      <a:pt x="4137" y="800"/>
                    </a:cubicBezTo>
                    <a:cubicBezTo>
                      <a:pt x="4197" y="830"/>
                      <a:pt x="4257" y="860"/>
                      <a:pt x="4307" y="890"/>
                    </a:cubicBezTo>
                    <a:cubicBezTo>
                      <a:pt x="4367" y="920"/>
                      <a:pt x="4427" y="950"/>
                      <a:pt x="4476" y="980"/>
                    </a:cubicBezTo>
                    <a:cubicBezTo>
                      <a:pt x="4536" y="1000"/>
                      <a:pt x="4596" y="1030"/>
                      <a:pt x="4656" y="1060"/>
                    </a:cubicBezTo>
                    <a:cubicBezTo>
                      <a:pt x="4707" y="1090"/>
                      <a:pt x="4767" y="1119"/>
                      <a:pt x="4826" y="1159"/>
                    </a:cubicBezTo>
                    <a:cubicBezTo>
                      <a:pt x="4876" y="1190"/>
                      <a:pt x="4926" y="1219"/>
                      <a:pt x="4986" y="1250"/>
                    </a:cubicBezTo>
                    <a:cubicBezTo>
                      <a:pt x="5036" y="1279"/>
                      <a:pt x="5096" y="1299"/>
                      <a:pt x="5146" y="1330"/>
                    </a:cubicBezTo>
                    <a:cubicBezTo>
                      <a:pt x="5206" y="1359"/>
                      <a:pt x="5256" y="1390"/>
                      <a:pt x="5316" y="1419"/>
                    </a:cubicBezTo>
                    <a:cubicBezTo>
                      <a:pt x="5376" y="1450"/>
                      <a:pt x="5426" y="1470"/>
                      <a:pt x="5486" y="1499"/>
                    </a:cubicBezTo>
                    <a:cubicBezTo>
                      <a:pt x="5546" y="1530"/>
                      <a:pt x="5595" y="1550"/>
                      <a:pt x="5655" y="1579"/>
                    </a:cubicBezTo>
                    <a:cubicBezTo>
                      <a:pt x="5695" y="1609"/>
                      <a:pt x="5746" y="1629"/>
                      <a:pt x="5786" y="1649"/>
                    </a:cubicBezTo>
                    <a:cubicBezTo>
                      <a:pt x="5806" y="1669"/>
                      <a:pt x="5826" y="1679"/>
                      <a:pt x="5855" y="1689"/>
                    </a:cubicBezTo>
                    <a:lnTo>
                      <a:pt x="5915" y="1719"/>
                    </a:lnTo>
                    <a:cubicBezTo>
                      <a:pt x="5955" y="1739"/>
                      <a:pt x="5995" y="1759"/>
                      <a:pt x="6045" y="1789"/>
                    </a:cubicBezTo>
                    <a:cubicBezTo>
                      <a:pt x="6065" y="1799"/>
                      <a:pt x="6085" y="1809"/>
                      <a:pt x="6095" y="1819"/>
                    </a:cubicBezTo>
                    <a:lnTo>
                      <a:pt x="6065" y="1849"/>
                    </a:lnTo>
                    <a:cubicBezTo>
                      <a:pt x="6045" y="1869"/>
                      <a:pt x="6015" y="1889"/>
                      <a:pt x="5995" y="1909"/>
                    </a:cubicBezTo>
                    <a:lnTo>
                      <a:pt x="5935" y="1969"/>
                    </a:lnTo>
                    <a:lnTo>
                      <a:pt x="5915" y="1989"/>
                    </a:lnTo>
                    <a:cubicBezTo>
                      <a:pt x="5866" y="1959"/>
                      <a:pt x="5806" y="1929"/>
                      <a:pt x="5746" y="1899"/>
                    </a:cubicBezTo>
                    <a:cubicBezTo>
                      <a:pt x="5706" y="1879"/>
                      <a:pt x="5655" y="1849"/>
                      <a:pt x="5615" y="1829"/>
                    </a:cubicBezTo>
                    <a:cubicBezTo>
                      <a:pt x="5566" y="1809"/>
                      <a:pt x="5526" y="1799"/>
                      <a:pt x="5476" y="1779"/>
                    </a:cubicBezTo>
                    <a:cubicBezTo>
                      <a:pt x="5416" y="1749"/>
                      <a:pt x="5366" y="1719"/>
                      <a:pt x="5306" y="1689"/>
                    </a:cubicBezTo>
                    <a:cubicBezTo>
                      <a:pt x="5256" y="1659"/>
                      <a:pt x="5196" y="1619"/>
                      <a:pt x="5146" y="1590"/>
                    </a:cubicBezTo>
                    <a:cubicBezTo>
                      <a:pt x="5026" y="1530"/>
                      <a:pt x="4896" y="1490"/>
                      <a:pt x="4776" y="1439"/>
                    </a:cubicBezTo>
                    <a:cubicBezTo>
                      <a:pt x="4756" y="1430"/>
                      <a:pt x="4736" y="1430"/>
                      <a:pt x="4716" y="1419"/>
                    </a:cubicBezTo>
                    <a:cubicBezTo>
                      <a:pt x="4667" y="1390"/>
                      <a:pt x="4607" y="1359"/>
                      <a:pt x="4556" y="1339"/>
                    </a:cubicBezTo>
                    <a:lnTo>
                      <a:pt x="4376" y="1250"/>
                    </a:lnTo>
                    <a:cubicBezTo>
                      <a:pt x="4257" y="1190"/>
                      <a:pt x="4147" y="1119"/>
                      <a:pt x="4027" y="1060"/>
                    </a:cubicBezTo>
                    <a:cubicBezTo>
                      <a:pt x="3967" y="1020"/>
                      <a:pt x="3917" y="990"/>
                      <a:pt x="3857" y="960"/>
                    </a:cubicBezTo>
                    <a:lnTo>
                      <a:pt x="3677" y="870"/>
                    </a:lnTo>
                    <a:cubicBezTo>
                      <a:pt x="3617" y="840"/>
                      <a:pt x="3568" y="820"/>
                      <a:pt x="3508" y="790"/>
                    </a:cubicBezTo>
                    <a:cubicBezTo>
                      <a:pt x="3448" y="760"/>
                      <a:pt x="3388" y="730"/>
                      <a:pt x="3337" y="690"/>
                    </a:cubicBezTo>
                    <a:cubicBezTo>
                      <a:pt x="3288" y="660"/>
                      <a:pt x="3228" y="620"/>
                      <a:pt x="3168" y="590"/>
                    </a:cubicBezTo>
                    <a:cubicBezTo>
                      <a:pt x="3137" y="580"/>
                      <a:pt x="3108" y="560"/>
                      <a:pt x="3078" y="550"/>
                    </a:cubicBezTo>
                    <a:cubicBezTo>
                      <a:pt x="3048" y="530"/>
                      <a:pt x="3008" y="520"/>
                      <a:pt x="2978" y="510"/>
                    </a:cubicBezTo>
                    <a:lnTo>
                      <a:pt x="2888" y="480"/>
                    </a:lnTo>
                    <a:cubicBezTo>
                      <a:pt x="2858" y="470"/>
                      <a:pt x="2818" y="460"/>
                      <a:pt x="2788" y="450"/>
                    </a:cubicBezTo>
                    <a:cubicBezTo>
                      <a:pt x="2758" y="430"/>
                      <a:pt x="2728" y="420"/>
                      <a:pt x="2688" y="410"/>
                    </a:cubicBezTo>
                    <a:cubicBezTo>
                      <a:pt x="2658" y="400"/>
                      <a:pt x="2628" y="400"/>
                      <a:pt x="2598" y="390"/>
                    </a:cubicBezTo>
                    <a:lnTo>
                      <a:pt x="2548" y="390"/>
                    </a:lnTo>
                    <a:lnTo>
                      <a:pt x="2538" y="380"/>
                    </a:lnTo>
                    <a:cubicBezTo>
                      <a:pt x="2518" y="380"/>
                      <a:pt x="2498" y="390"/>
                      <a:pt x="2468" y="390"/>
                    </a:cubicBezTo>
                    <a:cubicBezTo>
                      <a:pt x="2448" y="400"/>
                      <a:pt x="2428" y="410"/>
                      <a:pt x="2408" y="410"/>
                    </a:cubicBezTo>
                    <a:cubicBezTo>
                      <a:pt x="2378" y="430"/>
                      <a:pt x="2349" y="450"/>
                      <a:pt x="2318" y="460"/>
                    </a:cubicBezTo>
                    <a:cubicBezTo>
                      <a:pt x="2269" y="500"/>
                      <a:pt x="2218" y="530"/>
                      <a:pt x="2169" y="570"/>
                    </a:cubicBezTo>
                    <a:cubicBezTo>
                      <a:pt x="2109" y="610"/>
                      <a:pt x="2058" y="650"/>
                      <a:pt x="1998" y="680"/>
                    </a:cubicBezTo>
                    <a:cubicBezTo>
                      <a:pt x="1938" y="710"/>
                      <a:pt x="1889" y="750"/>
                      <a:pt x="1829" y="780"/>
                    </a:cubicBezTo>
                    <a:cubicBezTo>
                      <a:pt x="1769" y="810"/>
                      <a:pt x="1719" y="850"/>
                      <a:pt x="1659" y="880"/>
                    </a:cubicBezTo>
                    <a:cubicBezTo>
                      <a:pt x="1609" y="920"/>
                      <a:pt x="1549" y="950"/>
                      <a:pt x="1499" y="990"/>
                    </a:cubicBezTo>
                    <a:cubicBezTo>
                      <a:pt x="1439" y="1020"/>
                      <a:pt x="1379" y="1060"/>
                      <a:pt x="1329" y="1090"/>
                    </a:cubicBezTo>
                    <a:cubicBezTo>
                      <a:pt x="1269" y="1130"/>
                      <a:pt x="1209" y="1159"/>
                      <a:pt x="1150" y="1199"/>
                    </a:cubicBezTo>
                    <a:cubicBezTo>
                      <a:pt x="1099" y="1219"/>
                      <a:pt x="1059" y="1250"/>
                      <a:pt x="1019" y="1270"/>
                    </a:cubicBezTo>
                    <a:cubicBezTo>
                      <a:pt x="970" y="1299"/>
                      <a:pt x="910" y="1319"/>
                      <a:pt x="859" y="1350"/>
                    </a:cubicBezTo>
                    <a:cubicBezTo>
                      <a:pt x="810" y="1379"/>
                      <a:pt x="750" y="1410"/>
                      <a:pt x="700" y="1439"/>
                    </a:cubicBezTo>
                    <a:cubicBezTo>
                      <a:pt x="640" y="1470"/>
                      <a:pt x="590" y="1499"/>
                      <a:pt x="530" y="1530"/>
                    </a:cubicBezTo>
                    <a:lnTo>
                      <a:pt x="440" y="1590"/>
                    </a:lnTo>
                    <a:lnTo>
                      <a:pt x="350" y="1649"/>
                    </a:lnTo>
                    <a:cubicBezTo>
                      <a:pt x="310" y="1619"/>
                      <a:pt x="280" y="1599"/>
                      <a:pt x="240" y="1570"/>
                    </a:cubicBezTo>
                    <a:cubicBezTo>
                      <a:pt x="220" y="1559"/>
                      <a:pt x="210" y="1550"/>
                      <a:pt x="190" y="1539"/>
                    </a:cubicBezTo>
                    <a:lnTo>
                      <a:pt x="190" y="1530"/>
                    </a:lnTo>
                    <a:cubicBezTo>
                      <a:pt x="240" y="1499"/>
                      <a:pt x="290" y="1459"/>
                      <a:pt x="340" y="1430"/>
                    </a:cubicBezTo>
                    <a:cubicBezTo>
                      <a:pt x="390" y="1390"/>
                      <a:pt x="450" y="1350"/>
                      <a:pt x="500" y="1310"/>
                    </a:cubicBezTo>
                    <a:cubicBezTo>
                      <a:pt x="610" y="1239"/>
                      <a:pt x="730" y="1190"/>
                      <a:pt x="839" y="1130"/>
                    </a:cubicBezTo>
                    <a:cubicBezTo>
                      <a:pt x="899" y="1090"/>
                      <a:pt x="950" y="1060"/>
                      <a:pt x="1010" y="1020"/>
                    </a:cubicBezTo>
                    <a:cubicBezTo>
                      <a:pt x="1070" y="990"/>
                      <a:pt x="1119" y="960"/>
                      <a:pt x="1179" y="930"/>
                    </a:cubicBezTo>
                    <a:cubicBezTo>
                      <a:pt x="1289" y="860"/>
                      <a:pt x="1399" y="800"/>
                      <a:pt x="1519" y="730"/>
                    </a:cubicBezTo>
                    <a:cubicBezTo>
                      <a:pt x="1629" y="670"/>
                      <a:pt x="1749" y="620"/>
                      <a:pt x="1859" y="560"/>
                    </a:cubicBezTo>
                    <a:cubicBezTo>
                      <a:pt x="1918" y="520"/>
                      <a:pt x="1978" y="490"/>
                      <a:pt x="2029" y="460"/>
                    </a:cubicBezTo>
                    <a:cubicBezTo>
                      <a:pt x="2089" y="430"/>
                      <a:pt x="2149" y="390"/>
                      <a:pt x="2198" y="360"/>
                    </a:cubicBezTo>
                    <a:cubicBezTo>
                      <a:pt x="2278" y="320"/>
                      <a:pt x="2349" y="280"/>
                      <a:pt x="2418" y="240"/>
                    </a:cubicBezTo>
                    <a:cubicBezTo>
                      <a:pt x="2458" y="220"/>
                      <a:pt x="2488" y="200"/>
                      <a:pt x="2528" y="180"/>
                    </a:cubicBezTo>
                    <a:cubicBezTo>
                      <a:pt x="2538" y="171"/>
                      <a:pt x="2558" y="160"/>
                      <a:pt x="2578" y="151"/>
                    </a:cubicBezTo>
                    <a:cubicBezTo>
                      <a:pt x="2588" y="140"/>
                      <a:pt x="2598" y="131"/>
                      <a:pt x="2608" y="131"/>
                    </a:cubicBezTo>
                    <a:close/>
                    <a:moveTo>
                      <a:pt x="2548" y="546"/>
                    </a:moveTo>
                    <a:cubicBezTo>
                      <a:pt x="2562" y="546"/>
                      <a:pt x="2575" y="550"/>
                      <a:pt x="2588" y="550"/>
                    </a:cubicBezTo>
                    <a:cubicBezTo>
                      <a:pt x="2628" y="550"/>
                      <a:pt x="2668" y="560"/>
                      <a:pt x="2708" y="580"/>
                    </a:cubicBezTo>
                    <a:lnTo>
                      <a:pt x="2828" y="610"/>
                    </a:lnTo>
                    <a:cubicBezTo>
                      <a:pt x="2868" y="620"/>
                      <a:pt x="2918" y="630"/>
                      <a:pt x="2958" y="640"/>
                    </a:cubicBezTo>
                    <a:cubicBezTo>
                      <a:pt x="2988" y="660"/>
                      <a:pt x="3028" y="670"/>
                      <a:pt x="3068" y="680"/>
                    </a:cubicBezTo>
                    <a:cubicBezTo>
                      <a:pt x="3108" y="710"/>
                      <a:pt x="3157" y="730"/>
                      <a:pt x="3197" y="750"/>
                    </a:cubicBezTo>
                    <a:cubicBezTo>
                      <a:pt x="3248" y="780"/>
                      <a:pt x="3288" y="810"/>
                      <a:pt x="3337" y="830"/>
                    </a:cubicBezTo>
                    <a:cubicBezTo>
                      <a:pt x="3428" y="880"/>
                      <a:pt x="3517" y="920"/>
                      <a:pt x="3617" y="960"/>
                    </a:cubicBezTo>
                    <a:lnTo>
                      <a:pt x="3797" y="1050"/>
                    </a:lnTo>
                    <a:cubicBezTo>
                      <a:pt x="3857" y="1080"/>
                      <a:pt x="3907" y="1110"/>
                      <a:pt x="3967" y="1139"/>
                    </a:cubicBezTo>
                    <a:cubicBezTo>
                      <a:pt x="4077" y="1210"/>
                      <a:pt x="4187" y="1270"/>
                      <a:pt x="4307" y="1330"/>
                    </a:cubicBezTo>
                    <a:cubicBezTo>
                      <a:pt x="4367" y="1370"/>
                      <a:pt x="4416" y="1399"/>
                      <a:pt x="4476" y="1430"/>
                    </a:cubicBezTo>
                    <a:cubicBezTo>
                      <a:pt x="4536" y="1459"/>
                      <a:pt x="4587" y="1490"/>
                      <a:pt x="4647" y="1519"/>
                    </a:cubicBezTo>
                    <a:cubicBezTo>
                      <a:pt x="4707" y="1550"/>
                      <a:pt x="4767" y="1579"/>
                      <a:pt x="4836" y="1599"/>
                    </a:cubicBezTo>
                    <a:cubicBezTo>
                      <a:pt x="4896" y="1629"/>
                      <a:pt x="4946" y="1649"/>
                      <a:pt x="5006" y="1689"/>
                    </a:cubicBezTo>
                    <a:cubicBezTo>
                      <a:pt x="5066" y="1709"/>
                      <a:pt x="5116" y="1749"/>
                      <a:pt x="5166" y="1779"/>
                    </a:cubicBezTo>
                    <a:cubicBezTo>
                      <a:pt x="5216" y="1819"/>
                      <a:pt x="5276" y="1849"/>
                      <a:pt x="5336" y="1879"/>
                    </a:cubicBezTo>
                    <a:cubicBezTo>
                      <a:pt x="5386" y="1909"/>
                      <a:pt x="5446" y="1929"/>
                      <a:pt x="5506" y="1959"/>
                    </a:cubicBezTo>
                    <a:cubicBezTo>
                      <a:pt x="5566" y="1989"/>
                      <a:pt x="5615" y="2019"/>
                      <a:pt x="5675" y="2049"/>
                    </a:cubicBezTo>
                    <a:cubicBezTo>
                      <a:pt x="5735" y="2079"/>
                      <a:pt x="5795" y="2119"/>
                      <a:pt x="5866" y="2149"/>
                    </a:cubicBezTo>
                    <a:cubicBezTo>
                      <a:pt x="5926" y="2179"/>
                      <a:pt x="5995" y="2199"/>
                      <a:pt x="6055" y="2219"/>
                    </a:cubicBezTo>
                    <a:cubicBezTo>
                      <a:pt x="6085" y="2239"/>
                      <a:pt x="6105" y="2249"/>
                      <a:pt x="6125" y="2269"/>
                    </a:cubicBezTo>
                    <a:cubicBezTo>
                      <a:pt x="6135" y="2269"/>
                      <a:pt x="6145" y="2279"/>
                      <a:pt x="6145" y="2289"/>
                    </a:cubicBezTo>
                    <a:lnTo>
                      <a:pt x="6155" y="2289"/>
                    </a:lnTo>
                    <a:cubicBezTo>
                      <a:pt x="6145" y="2299"/>
                      <a:pt x="6135" y="2309"/>
                      <a:pt x="6135" y="2319"/>
                    </a:cubicBezTo>
                    <a:cubicBezTo>
                      <a:pt x="6095" y="2358"/>
                      <a:pt x="6065" y="2389"/>
                      <a:pt x="6025" y="2418"/>
                    </a:cubicBezTo>
                    <a:cubicBezTo>
                      <a:pt x="5995" y="2438"/>
                      <a:pt x="5975" y="2458"/>
                      <a:pt x="5946" y="2469"/>
                    </a:cubicBezTo>
                    <a:lnTo>
                      <a:pt x="5855" y="2529"/>
                    </a:lnTo>
                    <a:cubicBezTo>
                      <a:pt x="5795" y="2558"/>
                      <a:pt x="5735" y="2578"/>
                      <a:pt x="5675" y="2609"/>
                    </a:cubicBezTo>
                    <a:cubicBezTo>
                      <a:pt x="5615" y="2638"/>
                      <a:pt x="5555" y="2658"/>
                      <a:pt x="5506" y="2689"/>
                    </a:cubicBezTo>
                    <a:lnTo>
                      <a:pt x="5326" y="2778"/>
                    </a:lnTo>
                    <a:cubicBezTo>
                      <a:pt x="5266" y="2808"/>
                      <a:pt x="5216" y="2838"/>
                      <a:pt x="5156" y="2868"/>
                    </a:cubicBezTo>
                    <a:cubicBezTo>
                      <a:pt x="5096" y="2898"/>
                      <a:pt x="5036" y="2938"/>
                      <a:pt x="4976" y="2968"/>
                    </a:cubicBezTo>
                    <a:cubicBezTo>
                      <a:pt x="4866" y="3028"/>
                      <a:pt x="4747" y="3088"/>
                      <a:pt x="4636" y="3158"/>
                    </a:cubicBezTo>
                    <a:cubicBezTo>
                      <a:pt x="4527" y="3228"/>
                      <a:pt x="4407" y="3298"/>
                      <a:pt x="4287" y="3358"/>
                    </a:cubicBezTo>
                    <a:cubicBezTo>
                      <a:pt x="4237" y="3398"/>
                      <a:pt x="4177" y="3428"/>
                      <a:pt x="4127" y="3458"/>
                    </a:cubicBezTo>
                    <a:cubicBezTo>
                      <a:pt x="4067" y="3488"/>
                      <a:pt x="4017" y="3528"/>
                      <a:pt x="3957" y="3557"/>
                    </a:cubicBezTo>
                    <a:cubicBezTo>
                      <a:pt x="3907" y="3597"/>
                      <a:pt x="3857" y="3628"/>
                      <a:pt x="3797" y="3657"/>
                    </a:cubicBezTo>
                    <a:cubicBezTo>
                      <a:pt x="3777" y="3677"/>
                      <a:pt x="3747" y="3688"/>
                      <a:pt x="3717" y="3708"/>
                    </a:cubicBezTo>
                    <a:cubicBezTo>
                      <a:pt x="3697" y="3717"/>
                      <a:pt x="3677" y="3737"/>
                      <a:pt x="3647" y="3748"/>
                    </a:cubicBezTo>
                    <a:cubicBezTo>
                      <a:pt x="3637" y="3757"/>
                      <a:pt x="3617" y="3757"/>
                      <a:pt x="3607" y="3757"/>
                    </a:cubicBezTo>
                    <a:cubicBezTo>
                      <a:pt x="3601" y="3761"/>
                      <a:pt x="3595" y="3762"/>
                      <a:pt x="3590" y="3762"/>
                    </a:cubicBezTo>
                    <a:cubicBezTo>
                      <a:pt x="3581" y="3762"/>
                      <a:pt x="3574" y="3757"/>
                      <a:pt x="3568" y="3757"/>
                    </a:cubicBezTo>
                    <a:cubicBezTo>
                      <a:pt x="3497" y="3748"/>
                      <a:pt x="3428" y="3717"/>
                      <a:pt x="3357" y="3688"/>
                    </a:cubicBezTo>
                    <a:cubicBezTo>
                      <a:pt x="3297" y="3668"/>
                      <a:pt x="3228" y="3637"/>
                      <a:pt x="3157" y="3608"/>
                    </a:cubicBezTo>
                    <a:cubicBezTo>
                      <a:pt x="3108" y="3588"/>
                      <a:pt x="3058" y="3568"/>
                      <a:pt x="2998" y="3537"/>
                    </a:cubicBezTo>
                    <a:cubicBezTo>
                      <a:pt x="2948" y="3508"/>
                      <a:pt x="2888" y="3478"/>
                      <a:pt x="2828" y="3448"/>
                    </a:cubicBezTo>
                    <a:cubicBezTo>
                      <a:pt x="2768" y="3418"/>
                      <a:pt x="2708" y="3388"/>
                      <a:pt x="2648" y="3368"/>
                    </a:cubicBezTo>
                    <a:cubicBezTo>
                      <a:pt x="2628" y="3348"/>
                      <a:pt x="2598" y="3338"/>
                      <a:pt x="2568" y="3328"/>
                    </a:cubicBezTo>
                    <a:cubicBezTo>
                      <a:pt x="2538" y="3308"/>
                      <a:pt x="2508" y="3288"/>
                      <a:pt x="2488" y="3278"/>
                    </a:cubicBezTo>
                    <a:cubicBezTo>
                      <a:pt x="2428" y="3238"/>
                      <a:pt x="2378" y="3198"/>
                      <a:pt x="2318" y="3158"/>
                    </a:cubicBezTo>
                    <a:cubicBezTo>
                      <a:pt x="2298" y="3148"/>
                      <a:pt x="2269" y="3128"/>
                      <a:pt x="2249" y="3108"/>
                    </a:cubicBezTo>
                    <a:cubicBezTo>
                      <a:pt x="2218" y="3088"/>
                      <a:pt x="2189" y="3078"/>
                      <a:pt x="2158" y="3058"/>
                    </a:cubicBezTo>
                    <a:cubicBezTo>
                      <a:pt x="2098" y="3028"/>
                      <a:pt x="2038" y="2998"/>
                      <a:pt x="1989" y="2978"/>
                    </a:cubicBezTo>
                    <a:cubicBezTo>
                      <a:pt x="1929" y="2948"/>
                      <a:pt x="1879" y="2908"/>
                      <a:pt x="1819" y="2878"/>
                    </a:cubicBezTo>
                    <a:cubicBezTo>
                      <a:pt x="1779" y="2848"/>
                      <a:pt x="1739" y="2818"/>
                      <a:pt x="1699" y="2798"/>
                    </a:cubicBezTo>
                    <a:cubicBezTo>
                      <a:pt x="1669" y="2789"/>
                      <a:pt x="1649" y="2778"/>
                      <a:pt x="1629" y="2769"/>
                    </a:cubicBezTo>
                    <a:cubicBezTo>
                      <a:pt x="1609" y="2758"/>
                      <a:pt x="1579" y="2749"/>
                      <a:pt x="1559" y="2738"/>
                    </a:cubicBezTo>
                    <a:cubicBezTo>
                      <a:pt x="1519" y="2718"/>
                      <a:pt x="1489" y="2709"/>
                      <a:pt x="1449" y="2689"/>
                    </a:cubicBezTo>
                    <a:cubicBezTo>
                      <a:pt x="1419" y="2669"/>
                      <a:pt x="1379" y="2649"/>
                      <a:pt x="1349" y="2629"/>
                    </a:cubicBezTo>
                    <a:lnTo>
                      <a:pt x="1229" y="2569"/>
                    </a:lnTo>
                    <a:cubicBezTo>
                      <a:pt x="1199" y="2558"/>
                      <a:pt x="1159" y="2538"/>
                      <a:pt x="1130" y="2529"/>
                    </a:cubicBezTo>
                    <a:cubicBezTo>
                      <a:pt x="1079" y="2509"/>
                      <a:pt x="1019" y="2469"/>
                      <a:pt x="970" y="2438"/>
                    </a:cubicBezTo>
                    <a:cubicBezTo>
                      <a:pt x="939" y="2418"/>
                      <a:pt x="919" y="2409"/>
                      <a:pt x="890" y="2389"/>
                    </a:cubicBezTo>
                    <a:cubicBezTo>
                      <a:pt x="870" y="2378"/>
                      <a:pt x="839" y="2369"/>
                      <a:pt x="810" y="2349"/>
                    </a:cubicBezTo>
                    <a:cubicBezTo>
                      <a:pt x="779" y="2338"/>
                      <a:pt x="750" y="2319"/>
                      <a:pt x="719" y="2309"/>
                    </a:cubicBezTo>
                    <a:cubicBezTo>
                      <a:pt x="690" y="2289"/>
                      <a:pt x="670" y="2269"/>
                      <a:pt x="640" y="2259"/>
                    </a:cubicBezTo>
                    <a:cubicBezTo>
                      <a:pt x="620" y="2239"/>
                      <a:pt x="590" y="2219"/>
                      <a:pt x="560" y="2199"/>
                    </a:cubicBezTo>
                    <a:cubicBezTo>
                      <a:pt x="540" y="2189"/>
                      <a:pt x="510" y="2179"/>
                      <a:pt x="480" y="2169"/>
                    </a:cubicBezTo>
                    <a:cubicBezTo>
                      <a:pt x="460" y="2149"/>
                      <a:pt x="430" y="2139"/>
                      <a:pt x="410" y="2129"/>
                    </a:cubicBezTo>
                    <a:cubicBezTo>
                      <a:pt x="390" y="2119"/>
                      <a:pt x="370" y="2109"/>
                      <a:pt x="340" y="2089"/>
                    </a:cubicBezTo>
                    <a:lnTo>
                      <a:pt x="280" y="2059"/>
                    </a:lnTo>
                    <a:cubicBezTo>
                      <a:pt x="270" y="2049"/>
                      <a:pt x="250" y="2039"/>
                      <a:pt x="230" y="2029"/>
                    </a:cubicBezTo>
                    <a:cubicBezTo>
                      <a:pt x="210" y="2009"/>
                      <a:pt x="190" y="1979"/>
                      <a:pt x="170" y="1959"/>
                    </a:cubicBezTo>
                    <a:cubicBezTo>
                      <a:pt x="190" y="1929"/>
                      <a:pt x="210" y="1909"/>
                      <a:pt x="230" y="1889"/>
                    </a:cubicBezTo>
                    <a:cubicBezTo>
                      <a:pt x="250" y="1869"/>
                      <a:pt x="280" y="1849"/>
                      <a:pt x="300" y="1839"/>
                    </a:cubicBezTo>
                    <a:cubicBezTo>
                      <a:pt x="320" y="1819"/>
                      <a:pt x="350" y="1799"/>
                      <a:pt x="370" y="1789"/>
                    </a:cubicBezTo>
                    <a:cubicBezTo>
                      <a:pt x="390" y="1769"/>
                      <a:pt x="410" y="1759"/>
                      <a:pt x="430" y="1739"/>
                    </a:cubicBezTo>
                    <a:cubicBezTo>
                      <a:pt x="490" y="1709"/>
                      <a:pt x="540" y="1669"/>
                      <a:pt x="590" y="1639"/>
                    </a:cubicBezTo>
                    <a:cubicBezTo>
                      <a:pt x="650" y="1609"/>
                      <a:pt x="700" y="1579"/>
                      <a:pt x="759" y="1539"/>
                    </a:cubicBezTo>
                    <a:cubicBezTo>
                      <a:pt x="810" y="1510"/>
                      <a:pt x="859" y="1479"/>
                      <a:pt x="919" y="1450"/>
                    </a:cubicBezTo>
                    <a:cubicBezTo>
                      <a:pt x="970" y="1419"/>
                      <a:pt x="1030" y="1390"/>
                      <a:pt x="1090" y="1359"/>
                    </a:cubicBezTo>
                    <a:cubicBezTo>
                      <a:pt x="1139" y="1330"/>
                      <a:pt x="1189" y="1299"/>
                      <a:pt x="1249" y="1270"/>
                    </a:cubicBezTo>
                    <a:cubicBezTo>
                      <a:pt x="1299" y="1239"/>
                      <a:pt x="1359" y="1210"/>
                      <a:pt x="1409" y="1179"/>
                    </a:cubicBezTo>
                    <a:cubicBezTo>
                      <a:pt x="1459" y="1139"/>
                      <a:pt x="1509" y="1110"/>
                      <a:pt x="1549" y="1080"/>
                    </a:cubicBezTo>
                    <a:cubicBezTo>
                      <a:pt x="1589" y="1050"/>
                      <a:pt x="1629" y="1020"/>
                      <a:pt x="1659" y="1000"/>
                    </a:cubicBezTo>
                    <a:cubicBezTo>
                      <a:pt x="1709" y="970"/>
                      <a:pt x="1749" y="950"/>
                      <a:pt x="1789" y="920"/>
                    </a:cubicBezTo>
                    <a:lnTo>
                      <a:pt x="1969" y="830"/>
                    </a:lnTo>
                    <a:cubicBezTo>
                      <a:pt x="2029" y="800"/>
                      <a:pt x="2089" y="770"/>
                      <a:pt x="2138" y="740"/>
                    </a:cubicBezTo>
                    <a:cubicBezTo>
                      <a:pt x="2249" y="680"/>
                      <a:pt x="2349" y="620"/>
                      <a:pt x="2458" y="570"/>
                    </a:cubicBezTo>
                    <a:cubicBezTo>
                      <a:pt x="2478" y="560"/>
                      <a:pt x="2498" y="550"/>
                      <a:pt x="2528" y="550"/>
                    </a:cubicBezTo>
                    <a:cubicBezTo>
                      <a:pt x="2535" y="547"/>
                      <a:pt x="2542" y="546"/>
                      <a:pt x="2548" y="546"/>
                    </a:cubicBezTo>
                    <a:close/>
                    <a:moveTo>
                      <a:pt x="2578" y="0"/>
                    </a:moveTo>
                    <a:cubicBezTo>
                      <a:pt x="2568" y="11"/>
                      <a:pt x="2558" y="11"/>
                      <a:pt x="2548" y="20"/>
                    </a:cubicBezTo>
                    <a:cubicBezTo>
                      <a:pt x="2498" y="51"/>
                      <a:pt x="2458" y="80"/>
                      <a:pt x="2408" y="120"/>
                    </a:cubicBezTo>
                    <a:cubicBezTo>
                      <a:pt x="2358" y="151"/>
                      <a:pt x="2298" y="180"/>
                      <a:pt x="2249" y="211"/>
                    </a:cubicBezTo>
                    <a:cubicBezTo>
                      <a:pt x="2189" y="240"/>
                      <a:pt x="2138" y="280"/>
                      <a:pt x="2078" y="311"/>
                    </a:cubicBezTo>
                    <a:cubicBezTo>
                      <a:pt x="1969" y="380"/>
                      <a:pt x="1849" y="450"/>
                      <a:pt x="1739" y="510"/>
                    </a:cubicBezTo>
                    <a:cubicBezTo>
                      <a:pt x="1679" y="540"/>
                      <a:pt x="1629" y="570"/>
                      <a:pt x="1579" y="600"/>
                    </a:cubicBezTo>
                    <a:cubicBezTo>
                      <a:pt x="1519" y="630"/>
                      <a:pt x="1459" y="660"/>
                      <a:pt x="1399" y="700"/>
                    </a:cubicBezTo>
                    <a:cubicBezTo>
                      <a:pt x="1289" y="760"/>
                      <a:pt x="1170" y="830"/>
                      <a:pt x="1059" y="900"/>
                    </a:cubicBezTo>
                    <a:cubicBezTo>
                      <a:pt x="1010" y="930"/>
                      <a:pt x="950" y="960"/>
                      <a:pt x="899" y="1000"/>
                    </a:cubicBezTo>
                    <a:cubicBezTo>
                      <a:pt x="839" y="1030"/>
                      <a:pt x="790" y="1060"/>
                      <a:pt x="730" y="1090"/>
                    </a:cubicBezTo>
                    <a:cubicBezTo>
                      <a:pt x="670" y="1119"/>
                      <a:pt x="610" y="1150"/>
                      <a:pt x="560" y="1190"/>
                    </a:cubicBezTo>
                    <a:cubicBezTo>
                      <a:pt x="500" y="1219"/>
                      <a:pt x="450" y="1259"/>
                      <a:pt x="390" y="1290"/>
                    </a:cubicBezTo>
                    <a:cubicBezTo>
                      <a:pt x="340" y="1330"/>
                      <a:pt x="280" y="1370"/>
                      <a:pt x="230" y="1399"/>
                    </a:cubicBezTo>
                    <a:cubicBezTo>
                      <a:pt x="200" y="1419"/>
                      <a:pt x="180" y="1430"/>
                      <a:pt x="150" y="1450"/>
                    </a:cubicBezTo>
                    <a:cubicBezTo>
                      <a:pt x="140" y="1459"/>
                      <a:pt x="120" y="1459"/>
                      <a:pt x="110" y="1470"/>
                    </a:cubicBezTo>
                    <a:cubicBezTo>
                      <a:pt x="80" y="1490"/>
                      <a:pt x="50" y="1499"/>
                      <a:pt x="40" y="1530"/>
                    </a:cubicBezTo>
                    <a:cubicBezTo>
                      <a:pt x="30" y="1559"/>
                      <a:pt x="50" y="1590"/>
                      <a:pt x="80" y="1609"/>
                    </a:cubicBezTo>
                    <a:cubicBezTo>
                      <a:pt x="80" y="1609"/>
                      <a:pt x="90" y="1619"/>
                      <a:pt x="100" y="1619"/>
                    </a:cubicBezTo>
                    <a:cubicBezTo>
                      <a:pt x="110" y="1629"/>
                      <a:pt x="130" y="1639"/>
                      <a:pt x="140" y="1649"/>
                    </a:cubicBezTo>
                    <a:lnTo>
                      <a:pt x="230" y="1709"/>
                    </a:lnTo>
                    <a:cubicBezTo>
                      <a:pt x="230" y="1719"/>
                      <a:pt x="240" y="1719"/>
                      <a:pt x="240" y="1729"/>
                    </a:cubicBezTo>
                    <a:cubicBezTo>
                      <a:pt x="210" y="1739"/>
                      <a:pt x="190" y="1769"/>
                      <a:pt x="160" y="1789"/>
                    </a:cubicBezTo>
                    <a:cubicBezTo>
                      <a:pt x="130" y="1809"/>
                      <a:pt x="100" y="1829"/>
                      <a:pt x="80" y="1849"/>
                    </a:cubicBezTo>
                    <a:cubicBezTo>
                      <a:pt x="60" y="1869"/>
                      <a:pt x="40" y="1889"/>
                      <a:pt x="30" y="1909"/>
                    </a:cubicBezTo>
                    <a:cubicBezTo>
                      <a:pt x="20" y="1919"/>
                      <a:pt x="10" y="1929"/>
                      <a:pt x="10" y="1939"/>
                    </a:cubicBezTo>
                    <a:cubicBezTo>
                      <a:pt x="0" y="1949"/>
                      <a:pt x="0" y="1959"/>
                      <a:pt x="0" y="1979"/>
                    </a:cubicBezTo>
                    <a:cubicBezTo>
                      <a:pt x="0" y="1989"/>
                      <a:pt x="0" y="1999"/>
                      <a:pt x="10" y="2009"/>
                    </a:cubicBezTo>
                    <a:cubicBezTo>
                      <a:pt x="10" y="2019"/>
                      <a:pt x="20" y="2029"/>
                      <a:pt x="20" y="2039"/>
                    </a:cubicBezTo>
                    <a:cubicBezTo>
                      <a:pt x="30" y="2069"/>
                      <a:pt x="50" y="2099"/>
                      <a:pt x="80" y="2119"/>
                    </a:cubicBezTo>
                    <a:cubicBezTo>
                      <a:pt x="80" y="2129"/>
                      <a:pt x="90" y="2139"/>
                      <a:pt x="100" y="2149"/>
                    </a:cubicBezTo>
                    <a:cubicBezTo>
                      <a:pt x="120" y="2159"/>
                      <a:pt x="140" y="2179"/>
                      <a:pt x="160" y="2189"/>
                    </a:cubicBezTo>
                    <a:cubicBezTo>
                      <a:pt x="180" y="2199"/>
                      <a:pt x="210" y="2209"/>
                      <a:pt x="230" y="2229"/>
                    </a:cubicBezTo>
                    <a:cubicBezTo>
                      <a:pt x="260" y="2239"/>
                      <a:pt x="280" y="2259"/>
                      <a:pt x="300" y="2279"/>
                    </a:cubicBezTo>
                    <a:cubicBezTo>
                      <a:pt x="360" y="2309"/>
                      <a:pt x="410" y="2329"/>
                      <a:pt x="470" y="2358"/>
                    </a:cubicBezTo>
                    <a:cubicBezTo>
                      <a:pt x="520" y="2389"/>
                      <a:pt x="570" y="2429"/>
                      <a:pt x="620" y="2458"/>
                    </a:cubicBezTo>
                    <a:cubicBezTo>
                      <a:pt x="680" y="2498"/>
                      <a:pt x="739" y="2518"/>
                      <a:pt x="799" y="2549"/>
                    </a:cubicBezTo>
                    <a:cubicBezTo>
                      <a:pt x="850" y="2578"/>
                      <a:pt x="899" y="2618"/>
                      <a:pt x="959" y="2649"/>
                    </a:cubicBezTo>
                    <a:cubicBezTo>
                      <a:pt x="1019" y="2678"/>
                      <a:pt x="1079" y="2709"/>
                      <a:pt x="1150" y="2729"/>
                    </a:cubicBezTo>
                    <a:cubicBezTo>
                      <a:pt x="1159" y="2738"/>
                      <a:pt x="1170" y="2738"/>
                      <a:pt x="1170" y="2738"/>
                    </a:cubicBezTo>
                    <a:cubicBezTo>
                      <a:pt x="1199" y="2758"/>
                      <a:pt x="1229" y="2769"/>
                      <a:pt x="1259" y="2789"/>
                    </a:cubicBezTo>
                    <a:cubicBezTo>
                      <a:pt x="1289" y="2808"/>
                      <a:pt x="1319" y="2828"/>
                      <a:pt x="1359" y="2838"/>
                    </a:cubicBezTo>
                    <a:cubicBezTo>
                      <a:pt x="1419" y="2878"/>
                      <a:pt x="1489" y="2898"/>
                      <a:pt x="1549" y="2928"/>
                    </a:cubicBezTo>
                    <a:cubicBezTo>
                      <a:pt x="1579" y="2938"/>
                      <a:pt x="1609" y="2948"/>
                      <a:pt x="1629" y="2968"/>
                    </a:cubicBezTo>
                    <a:cubicBezTo>
                      <a:pt x="1659" y="2978"/>
                      <a:pt x="1689" y="2998"/>
                      <a:pt x="1709" y="3008"/>
                    </a:cubicBezTo>
                    <a:cubicBezTo>
                      <a:pt x="1769" y="3048"/>
                      <a:pt x="1819" y="3088"/>
                      <a:pt x="1879" y="3108"/>
                    </a:cubicBezTo>
                    <a:cubicBezTo>
                      <a:pt x="1929" y="3138"/>
                      <a:pt x="1998" y="3168"/>
                      <a:pt x="2049" y="3198"/>
                    </a:cubicBezTo>
                    <a:cubicBezTo>
                      <a:pt x="2109" y="3228"/>
                      <a:pt x="2158" y="3258"/>
                      <a:pt x="2209" y="3298"/>
                    </a:cubicBezTo>
                    <a:cubicBezTo>
                      <a:pt x="2269" y="3328"/>
                      <a:pt x="2318" y="3368"/>
                      <a:pt x="2378" y="3408"/>
                    </a:cubicBezTo>
                    <a:cubicBezTo>
                      <a:pt x="2398" y="3418"/>
                      <a:pt x="2428" y="3438"/>
                      <a:pt x="2458" y="3458"/>
                    </a:cubicBezTo>
                    <a:cubicBezTo>
                      <a:pt x="2488" y="3478"/>
                      <a:pt x="2518" y="3488"/>
                      <a:pt x="2548" y="3498"/>
                    </a:cubicBezTo>
                    <a:cubicBezTo>
                      <a:pt x="2598" y="3528"/>
                      <a:pt x="2658" y="3548"/>
                      <a:pt x="2718" y="3577"/>
                    </a:cubicBezTo>
                    <a:lnTo>
                      <a:pt x="2898" y="3668"/>
                    </a:lnTo>
                    <a:lnTo>
                      <a:pt x="3078" y="3757"/>
                    </a:lnTo>
                    <a:cubicBezTo>
                      <a:pt x="3148" y="3777"/>
                      <a:pt x="3208" y="3808"/>
                      <a:pt x="3268" y="3828"/>
                    </a:cubicBezTo>
                    <a:lnTo>
                      <a:pt x="3448" y="3888"/>
                    </a:lnTo>
                    <a:cubicBezTo>
                      <a:pt x="3457" y="3897"/>
                      <a:pt x="3477" y="3897"/>
                      <a:pt x="3488" y="3897"/>
                    </a:cubicBezTo>
                    <a:cubicBezTo>
                      <a:pt x="3516" y="3905"/>
                      <a:pt x="3544" y="3912"/>
                      <a:pt x="3569" y="3912"/>
                    </a:cubicBezTo>
                    <a:cubicBezTo>
                      <a:pt x="3579" y="3912"/>
                      <a:pt x="3589" y="3910"/>
                      <a:pt x="3597" y="3908"/>
                    </a:cubicBezTo>
                    <a:cubicBezTo>
                      <a:pt x="3617" y="3908"/>
                      <a:pt x="3627" y="3908"/>
                      <a:pt x="3637" y="3897"/>
                    </a:cubicBezTo>
                    <a:cubicBezTo>
                      <a:pt x="3647" y="3897"/>
                      <a:pt x="3657" y="3897"/>
                      <a:pt x="3667" y="3888"/>
                    </a:cubicBezTo>
                    <a:cubicBezTo>
                      <a:pt x="3677" y="3888"/>
                      <a:pt x="3677" y="3888"/>
                      <a:pt x="3687" y="3877"/>
                    </a:cubicBezTo>
                    <a:cubicBezTo>
                      <a:pt x="3697" y="3868"/>
                      <a:pt x="3717" y="3868"/>
                      <a:pt x="3727" y="3857"/>
                    </a:cubicBezTo>
                    <a:cubicBezTo>
                      <a:pt x="3837" y="3788"/>
                      <a:pt x="3937" y="3717"/>
                      <a:pt x="4047" y="3648"/>
                    </a:cubicBezTo>
                    <a:cubicBezTo>
                      <a:pt x="4097" y="3608"/>
                      <a:pt x="4147" y="3577"/>
                      <a:pt x="4207" y="3537"/>
                    </a:cubicBezTo>
                    <a:cubicBezTo>
                      <a:pt x="4257" y="3508"/>
                      <a:pt x="4317" y="3478"/>
                      <a:pt x="4376" y="3448"/>
                    </a:cubicBezTo>
                    <a:cubicBezTo>
                      <a:pt x="4427" y="3408"/>
                      <a:pt x="4487" y="3378"/>
                      <a:pt x="4547" y="3348"/>
                    </a:cubicBezTo>
                    <a:cubicBezTo>
                      <a:pt x="4596" y="3308"/>
                      <a:pt x="4656" y="3278"/>
                      <a:pt x="4707" y="3238"/>
                    </a:cubicBezTo>
                    <a:cubicBezTo>
                      <a:pt x="4826" y="3168"/>
                      <a:pt x="4936" y="3108"/>
                      <a:pt x="5056" y="3038"/>
                    </a:cubicBezTo>
                    <a:cubicBezTo>
                      <a:pt x="5116" y="3008"/>
                      <a:pt x="5166" y="2978"/>
                      <a:pt x="5216" y="2948"/>
                    </a:cubicBezTo>
                    <a:lnTo>
                      <a:pt x="5396" y="2858"/>
                    </a:lnTo>
                    <a:cubicBezTo>
                      <a:pt x="5506" y="2789"/>
                      <a:pt x="5626" y="2738"/>
                      <a:pt x="5746" y="2678"/>
                    </a:cubicBezTo>
                    <a:cubicBezTo>
                      <a:pt x="5866" y="2629"/>
                      <a:pt x="5986" y="2569"/>
                      <a:pt x="6095" y="2498"/>
                    </a:cubicBezTo>
                    <a:cubicBezTo>
                      <a:pt x="6135" y="2469"/>
                      <a:pt x="6175" y="2438"/>
                      <a:pt x="6215" y="2398"/>
                    </a:cubicBezTo>
                    <a:cubicBezTo>
                      <a:pt x="6245" y="2369"/>
                      <a:pt x="6265" y="2338"/>
                      <a:pt x="6275" y="2299"/>
                    </a:cubicBezTo>
                    <a:cubicBezTo>
                      <a:pt x="6285" y="2259"/>
                      <a:pt x="6275" y="2209"/>
                      <a:pt x="6255" y="2179"/>
                    </a:cubicBezTo>
                    <a:cubicBezTo>
                      <a:pt x="6225" y="2129"/>
                      <a:pt x="6175" y="2099"/>
                      <a:pt x="6125" y="2069"/>
                    </a:cubicBezTo>
                    <a:cubicBezTo>
                      <a:pt x="6095" y="2059"/>
                      <a:pt x="6065" y="2049"/>
                      <a:pt x="6045" y="2039"/>
                    </a:cubicBezTo>
                    <a:lnTo>
                      <a:pt x="6095" y="1989"/>
                    </a:lnTo>
                    <a:cubicBezTo>
                      <a:pt x="6125" y="1969"/>
                      <a:pt x="6145" y="1949"/>
                      <a:pt x="6175" y="1929"/>
                    </a:cubicBezTo>
                    <a:lnTo>
                      <a:pt x="6205" y="1899"/>
                    </a:lnTo>
                    <a:cubicBezTo>
                      <a:pt x="6235" y="1869"/>
                      <a:pt x="6275" y="1839"/>
                      <a:pt x="6275" y="1799"/>
                    </a:cubicBezTo>
                    <a:cubicBezTo>
                      <a:pt x="6275" y="1789"/>
                      <a:pt x="6265" y="1769"/>
                      <a:pt x="6265" y="1759"/>
                    </a:cubicBezTo>
                    <a:lnTo>
                      <a:pt x="6235" y="1729"/>
                    </a:lnTo>
                    <a:cubicBezTo>
                      <a:pt x="6225" y="1729"/>
                      <a:pt x="6225" y="1719"/>
                      <a:pt x="6215" y="1719"/>
                    </a:cubicBezTo>
                    <a:cubicBezTo>
                      <a:pt x="6205" y="1709"/>
                      <a:pt x="6195" y="1709"/>
                      <a:pt x="6175" y="1699"/>
                    </a:cubicBezTo>
                    <a:cubicBezTo>
                      <a:pt x="6155" y="1689"/>
                      <a:pt x="6125" y="1679"/>
                      <a:pt x="6095" y="1659"/>
                    </a:cubicBezTo>
                    <a:cubicBezTo>
                      <a:pt x="6075" y="1649"/>
                      <a:pt x="6045" y="1629"/>
                      <a:pt x="6015" y="1619"/>
                    </a:cubicBezTo>
                    <a:cubicBezTo>
                      <a:pt x="5995" y="1609"/>
                      <a:pt x="5966" y="1599"/>
                      <a:pt x="5935" y="1579"/>
                    </a:cubicBezTo>
                    <a:cubicBezTo>
                      <a:pt x="5875" y="1550"/>
                      <a:pt x="5826" y="1519"/>
                      <a:pt x="5766" y="1490"/>
                    </a:cubicBezTo>
                    <a:cubicBezTo>
                      <a:pt x="5706" y="1459"/>
                      <a:pt x="5655" y="1439"/>
                      <a:pt x="5595" y="1410"/>
                    </a:cubicBezTo>
                    <a:cubicBezTo>
                      <a:pt x="5536" y="1379"/>
                      <a:pt x="5486" y="1359"/>
                      <a:pt x="5426" y="1330"/>
                    </a:cubicBezTo>
                    <a:cubicBezTo>
                      <a:pt x="5366" y="1310"/>
                      <a:pt x="5316" y="1279"/>
                      <a:pt x="5256" y="1250"/>
                    </a:cubicBezTo>
                    <a:cubicBezTo>
                      <a:pt x="5206" y="1219"/>
                      <a:pt x="5146" y="1190"/>
                      <a:pt x="5096" y="1159"/>
                    </a:cubicBezTo>
                    <a:cubicBezTo>
                      <a:pt x="5036" y="1139"/>
                      <a:pt x="4976" y="1110"/>
                      <a:pt x="4926" y="1070"/>
                    </a:cubicBezTo>
                    <a:cubicBezTo>
                      <a:pt x="4876" y="1040"/>
                      <a:pt x="4816" y="1000"/>
                      <a:pt x="4767" y="970"/>
                    </a:cubicBezTo>
                    <a:cubicBezTo>
                      <a:pt x="4707" y="940"/>
                      <a:pt x="4656" y="910"/>
                      <a:pt x="4596" y="890"/>
                    </a:cubicBezTo>
                    <a:lnTo>
                      <a:pt x="4416" y="800"/>
                    </a:lnTo>
                    <a:cubicBezTo>
                      <a:pt x="4356" y="770"/>
                      <a:pt x="4307" y="740"/>
                      <a:pt x="4247" y="710"/>
                    </a:cubicBezTo>
                    <a:cubicBezTo>
                      <a:pt x="4187" y="680"/>
                      <a:pt x="4137" y="650"/>
                      <a:pt x="4077" y="630"/>
                    </a:cubicBezTo>
                    <a:lnTo>
                      <a:pt x="3897" y="540"/>
                    </a:lnTo>
                    <a:cubicBezTo>
                      <a:pt x="3817" y="500"/>
                      <a:pt x="3727" y="460"/>
                      <a:pt x="3637" y="430"/>
                    </a:cubicBezTo>
                    <a:cubicBezTo>
                      <a:pt x="3557" y="390"/>
                      <a:pt x="3477" y="360"/>
                      <a:pt x="3388" y="331"/>
                    </a:cubicBezTo>
                    <a:cubicBezTo>
                      <a:pt x="3337" y="311"/>
                      <a:pt x="3297" y="291"/>
                      <a:pt x="3248" y="271"/>
                    </a:cubicBezTo>
                    <a:cubicBezTo>
                      <a:pt x="3197" y="240"/>
                      <a:pt x="3148" y="220"/>
                      <a:pt x="3108" y="191"/>
                    </a:cubicBezTo>
                    <a:cubicBezTo>
                      <a:pt x="3048" y="171"/>
                      <a:pt x="2988" y="151"/>
                      <a:pt x="2938" y="120"/>
                    </a:cubicBezTo>
                    <a:cubicBezTo>
                      <a:pt x="2888" y="111"/>
                      <a:pt x="2838" y="91"/>
                      <a:pt x="2798" y="71"/>
                    </a:cubicBezTo>
                    <a:cubicBezTo>
                      <a:pt x="2768" y="60"/>
                      <a:pt x="2738" y="51"/>
                      <a:pt x="2718" y="31"/>
                    </a:cubicBezTo>
                    <a:cubicBezTo>
                      <a:pt x="2698" y="31"/>
                      <a:pt x="2678" y="20"/>
                      <a:pt x="2658" y="11"/>
                    </a:cubicBezTo>
                    <a:cubicBezTo>
                      <a:pt x="2638" y="0"/>
                      <a:pt x="2628" y="0"/>
                      <a:pt x="2608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38" name="Google Shape;1638;p50"/>
              <p:cNvSpPr/>
              <p:nvPr/>
            </p:nvSpPr>
            <p:spPr>
              <a:xfrm>
                <a:off x="4441125" y="4777125"/>
                <a:ext cx="1525" cy="23500"/>
              </a:xfrm>
              <a:custGeom>
                <a:avLst/>
                <a:gdLst/>
                <a:ahLst/>
                <a:cxnLst/>
                <a:rect l="l" t="t" r="r" b="b"/>
                <a:pathLst>
                  <a:path w="61" h="940" extrusionOk="0">
                    <a:moveTo>
                      <a:pt x="41" y="0"/>
                    </a:moveTo>
                    <a:cubicBezTo>
                      <a:pt x="30" y="0"/>
                      <a:pt x="30" y="10"/>
                      <a:pt x="30" y="20"/>
                    </a:cubicBezTo>
                    <a:cubicBezTo>
                      <a:pt x="21" y="100"/>
                      <a:pt x="21" y="190"/>
                      <a:pt x="21" y="280"/>
                    </a:cubicBezTo>
                    <a:cubicBezTo>
                      <a:pt x="11" y="360"/>
                      <a:pt x="11" y="440"/>
                      <a:pt x="1" y="530"/>
                    </a:cubicBezTo>
                    <a:lnTo>
                      <a:pt x="1" y="720"/>
                    </a:lnTo>
                    <a:lnTo>
                      <a:pt x="1" y="920"/>
                    </a:lnTo>
                    <a:cubicBezTo>
                      <a:pt x="1" y="929"/>
                      <a:pt x="1" y="940"/>
                      <a:pt x="11" y="940"/>
                    </a:cubicBezTo>
                    <a:cubicBezTo>
                      <a:pt x="21" y="940"/>
                      <a:pt x="30" y="929"/>
                      <a:pt x="30" y="920"/>
                    </a:cubicBezTo>
                    <a:lnTo>
                      <a:pt x="30" y="669"/>
                    </a:lnTo>
                    <a:lnTo>
                      <a:pt x="30" y="549"/>
                    </a:lnTo>
                    <a:cubicBezTo>
                      <a:pt x="30" y="510"/>
                      <a:pt x="41" y="470"/>
                      <a:pt x="41" y="430"/>
                    </a:cubicBezTo>
                    <a:cubicBezTo>
                      <a:pt x="41" y="370"/>
                      <a:pt x="41" y="300"/>
                      <a:pt x="50" y="240"/>
                    </a:cubicBezTo>
                    <a:cubicBezTo>
                      <a:pt x="50" y="170"/>
                      <a:pt x="50" y="90"/>
                      <a:pt x="61" y="20"/>
                    </a:cubicBezTo>
                    <a:cubicBezTo>
                      <a:pt x="61" y="10"/>
                      <a:pt x="50" y="0"/>
                      <a:pt x="41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39" name="Google Shape;1639;p50"/>
              <p:cNvSpPr/>
              <p:nvPr/>
            </p:nvSpPr>
            <p:spPr>
              <a:xfrm>
                <a:off x="4436650" y="4783350"/>
                <a:ext cx="2000" cy="24000"/>
              </a:xfrm>
              <a:custGeom>
                <a:avLst/>
                <a:gdLst/>
                <a:ahLst/>
                <a:cxnLst/>
                <a:rect l="l" t="t" r="r" b="b"/>
                <a:pathLst>
                  <a:path w="80" h="960" extrusionOk="0">
                    <a:moveTo>
                      <a:pt x="50" y="1"/>
                    </a:moveTo>
                    <a:cubicBezTo>
                      <a:pt x="40" y="1"/>
                      <a:pt x="30" y="11"/>
                      <a:pt x="30" y="31"/>
                    </a:cubicBezTo>
                    <a:cubicBezTo>
                      <a:pt x="30" y="81"/>
                      <a:pt x="30" y="141"/>
                      <a:pt x="20" y="201"/>
                    </a:cubicBezTo>
                    <a:lnTo>
                      <a:pt x="20" y="311"/>
                    </a:lnTo>
                    <a:cubicBezTo>
                      <a:pt x="20" y="400"/>
                      <a:pt x="10" y="480"/>
                      <a:pt x="10" y="560"/>
                    </a:cubicBezTo>
                    <a:cubicBezTo>
                      <a:pt x="10" y="620"/>
                      <a:pt x="10" y="680"/>
                      <a:pt x="0" y="740"/>
                    </a:cubicBezTo>
                    <a:lnTo>
                      <a:pt x="0" y="940"/>
                    </a:lnTo>
                    <a:cubicBezTo>
                      <a:pt x="0" y="950"/>
                      <a:pt x="10" y="960"/>
                      <a:pt x="30" y="960"/>
                    </a:cubicBezTo>
                    <a:cubicBezTo>
                      <a:pt x="40" y="960"/>
                      <a:pt x="50" y="950"/>
                      <a:pt x="50" y="940"/>
                    </a:cubicBezTo>
                    <a:lnTo>
                      <a:pt x="50" y="691"/>
                    </a:lnTo>
                    <a:cubicBezTo>
                      <a:pt x="50" y="611"/>
                      <a:pt x="60" y="531"/>
                      <a:pt x="60" y="451"/>
                    </a:cubicBezTo>
                    <a:cubicBezTo>
                      <a:pt x="60" y="400"/>
                      <a:pt x="70" y="340"/>
                      <a:pt x="70" y="281"/>
                    </a:cubicBezTo>
                    <a:cubicBezTo>
                      <a:pt x="70" y="201"/>
                      <a:pt x="80" y="111"/>
                      <a:pt x="80" y="31"/>
                    </a:cubicBezTo>
                    <a:cubicBezTo>
                      <a:pt x="80" y="11"/>
                      <a:pt x="70" y="1"/>
                      <a:pt x="5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40" name="Google Shape;1640;p50"/>
              <p:cNvSpPr/>
              <p:nvPr/>
            </p:nvSpPr>
            <p:spPr>
              <a:xfrm>
                <a:off x="4391675" y="5000175"/>
                <a:ext cx="44225" cy="29450"/>
              </a:xfrm>
              <a:custGeom>
                <a:avLst/>
                <a:gdLst/>
                <a:ahLst/>
                <a:cxnLst/>
                <a:rect l="l" t="t" r="r" b="b"/>
                <a:pathLst>
                  <a:path w="1769" h="1178" extrusionOk="0">
                    <a:moveTo>
                      <a:pt x="1739" y="1"/>
                    </a:moveTo>
                    <a:cubicBezTo>
                      <a:pt x="1729" y="1"/>
                      <a:pt x="1729" y="1"/>
                      <a:pt x="1729" y="11"/>
                    </a:cubicBezTo>
                    <a:cubicBezTo>
                      <a:pt x="1689" y="31"/>
                      <a:pt x="1649" y="51"/>
                      <a:pt x="1619" y="71"/>
                    </a:cubicBezTo>
                    <a:cubicBezTo>
                      <a:pt x="1589" y="91"/>
                      <a:pt x="1549" y="111"/>
                      <a:pt x="1519" y="131"/>
                    </a:cubicBezTo>
                    <a:cubicBezTo>
                      <a:pt x="1479" y="160"/>
                      <a:pt x="1449" y="180"/>
                      <a:pt x="1409" y="200"/>
                    </a:cubicBezTo>
                    <a:cubicBezTo>
                      <a:pt x="1379" y="220"/>
                      <a:pt x="1349" y="251"/>
                      <a:pt x="1319" y="271"/>
                    </a:cubicBezTo>
                    <a:cubicBezTo>
                      <a:pt x="1249" y="320"/>
                      <a:pt x="1180" y="360"/>
                      <a:pt x="1109" y="400"/>
                    </a:cubicBezTo>
                    <a:cubicBezTo>
                      <a:pt x="1049" y="451"/>
                      <a:pt x="980" y="491"/>
                      <a:pt x="909" y="531"/>
                    </a:cubicBezTo>
                    <a:cubicBezTo>
                      <a:pt x="840" y="580"/>
                      <a:pt x="780" y="620"/>
                      <a:pt x="720" y="670"/>
                    </a:cubicBezTo>
                    <a:cubicBezTo>
                      <a:pt x="650" y="710"/>
                      <a:pt x="590" y="760"/>
                      <a:pt x="520" y="800"/>
                    </a:cubicBezTo>
                    <a:lnTo>
                      <a:pt x="310" y="920"/>
                    </a:lnTo>
                    <a:cubicBezTo>
                      <a:pt x="290" y="930"/>
                      <a:pt x="270" y="940"/>
                      <a:pt x="260" y="950"/>
                    </a:cubicBezTo>
                    <a:cubicBezTo>
                      <a:pt x="240" y="960"/>
                      <a:pt x="220" y="970"/>
                      <a:pt x="210" y="980"/>
                    </a:cubicBezTo>
                    <a:cubicBezTo>
                      <a:pt x="170" y="1010"/>
                      <a:pt x="140" y="1030"/>
                      <a:pt x="110" y="1060"/>
                    </a:cubicBezTo>
                    <a:cubicBezTo>
                      <a:pt x="100" y="1060"/>
                      <a:pt x="90" y="1070"/>
                      <a:pt x="90" y="1070"/>
                    </a:cubicBezTo>
                    <a:cubicBezTo>
                      <a:pt x="60" y="1090"/>
                      <a:pt x="41" y="1110"/>
                      <a:pt x="10" y="1130"/>
                    </a:cubicBezTo>
                    <a:lnTo>
                      <a:pt x="1" y="1140"/>
                    </a:lnTo>
                    <a:cubicBezTo>
                      <a:pt x="1" y="1150"/>
                      <a:pt x="1" y="1160"/>
                      <a:pt x="10" y="1160"/>
                    </a:cubicBezTo>
                    <a:cubicBezTo>
                      <a:pt x="10" y="1170"/>
                      <a:pt x="10" y="1170"/>
                      <a:pt x="21" y="1170"/>
                    </a:cubicBezTo>
                    <a:cubicBezTo>
                      <a:pt x="25" y="1175"/>
                      <a:pt x="30" y="1177"/>
                      <a:pt x="34" y="1177"/>
                    </a:cubicBezTo>
                    <a:cubicBezTo>
                      <a:pt x="38" y="1177"/>
                      <a:pt x="41" y="1175"/>
                      <a:pt x="41" y="1170"/>
                    </a:cubicBezTo>
                    <a:cubicBezTo>
                      <a:pt x="70" y="1150"/>
                      <a:pt x="110" y="1120"/>
                      <a:pt x="140" y="1100"/>
                    </a:cubicBezTo>
                    <a:cubicBezTo>
                      <a:pt x="170" y="1070"/>
                      <a:pt x="200" y="1050"/>
                      <a:pt x="230" y="1030"/>
                    </a:cubicBezTo>
                    <a:cubicBezTo>
                      <a:pt x="250" y="1020"/>
                      <a:pt x="260" y="1010"/>
                      <a:pt x="280" y="1000"/>
                    </a:cubicBezTo>
                    <a:lnTo>
                      <a:pt x="340" y="970"/>
                    </a:lnTo>
                    <a:cubicBezTo>
                      <a:pt x="410" y="930"/>
                      <a:pt x="480" y="890"/>
                      <a:pt x="540" y="860"/>
                    </a:cubicBezTo>
                    <a:cubicBezTo>
                      <a:pt x="580" y="840"/>
                      <a:pt x="610" y="820"/>
                      <a:pt x="640" y="800"/>
                    </a:cubicBezTo>
                    <a:cubicBezTo>
                      <a:pt x="660" y="780"/>
                      <a:pt x="680" y="770"/>
                      <a:pt x="700" y="760"/>
                    </a:cubicBezTo>
                    <a:cubicBezTo>
                      <a:pt x="710" y="750"/>
                      <a:pt x="730" y="740"/>
                      <a:pt x="750" y="720"/>
                    </a:cubicBezTo>
                    <a:cubicBezTo>
                      <a:pt x="780" y="700"/>
                      <a:pt x="820" y="680"/>
                      <a:pt x="849" y="650"/>
                    </a:cubicBezTo>
                    <a:cubicBezTo>
                      <a:pt x="869" y="640"/>
                      <a:pt x="880" y="630"/>
                      <a:pt x="889" y="620"/>
                    </a:cubicBezTo>
                    <a:cubicBezTo>
                      <a:pt x="909" y="610"/>
                      <a:pt x="920" y="600"/>
                      <a:pt x="940" y="590"/>
                    </a:cubicBezTo>
                    <a:cubicBezTo>
                      <a:pt x="1009" y="551"/>
                      <a:pt x="1080" y="511"/>
                      <a:pt x="1149" y="460"/>
                    </a:cubicBezTo>
                    <a:cubicBezTo>
                      <a:pt x="1209" y="420"/>
                      <a:pt x="1279" y="371"/>
                      <a:pt x="1349" y="331"/>
                    </a:cubicBezTo>
                    <a:cubicBezTo>
                      <a:pt x="1379" y="300"/>
                      <a:pt x="1409" y="280"/>
                      <a:pt x="1439" y="260"/>
                    </a:cubicBezTo>
                    <a:cubicBezTo>
                      <a:pt x="1479" y="231"/>
                      <a:pt x="1509" y="211"/>
                      <a:pt x="1549" y="191"/>
                    </a:cubicBezTo>
                    <a:cubicBezTo>
                      <a:pt x="1579" y="171"/>
                      <a:pt x="1619" y="151"/>
                      <a:pt x="1649" y="131"/>
                    </a:cubicBezTo>
                    <a:cubicBezTo>
                      <a:pt x="1679" y="111"/>
                      <a:pt x="1719" y="81"/>
                      <a:pt x="1749" y="61"/>
                    </a:cubicBezTo>
                    <a:lnTo>
                      <a:pt x="1759" y="51"/>
                    </a:lnTo>
                    <a:cubicBezTo>
                      <a:pt x="1769" y="41"/>
                      <a:pt x="1769" y="31"/>
                      <a:pt x="1759" y="21"/>
                    </a:cubicBezTo>
                    <a:cubicBezTo>
                      <a:pt x="1759" y="11"/>
                      <a:pt x="1749" y="1"/>
                      <a:pt x="1739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41" name="Google Shape;1641;p50"/>
              <p:cNvSpPr/>
              <p:nvPr/>
            </p:nvSpPr>
            <p:spPr>
              <a:xfrm>
                <a:off x="4389175" y="5000425"/>
                <a:ext cx="38000" cy="24525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981" extrusionOk="0">
                    <a:moveTo>
                      <a:pt x="1479" y="1"/>
                    </a:moveTo>
                    <a:cubicBezTo>
                      <a:pt x="1459" y="11"/>
                      <a:pt x="1449" y="21"/>
                      <a:pt x="1429" y="31"/>
                    </a:cubicBezTo>
                    <a:cubicBezTo>
                      <a:pt x="1409" y="41"/>
                      <a:pt x="1399" y="51"/>
                      <a:pt x="1379" y="61"/>
                    </a:cubicBezTo>
                    <a:cubicBezTo>
                      <a:pt x="1349" y="90"/>
                      <a:pt x="1320" y="110"/>
                      <a:pt x="1289" y="130"/>
                    </a:cubicBezTo>
                    <a:cubicBezTo>
                      <a:pt x="1220" y="170"/>
                      <a:pt x="1149" y="210"/>
                      <a:pt x="1080" y="261"/>
                    </a:cubicBezTo>
                    <a:cubicBezTo>
                      <a:pt x="940" y="341"/>
                      <a:pt x="800" y="421"/>
                      <a:pt x="670" y="510"/>
                    </a:cubicBezTo>
                    <a:cubicBezTo>
                      <a:pt x="600" y="550"/>
                      <a:pt x="530" y="600"/>
                      <a:pt x="460" y="650"/>
                    </a:cubicBezTo>
                    <a:cubicBezTo>
                      <a:pt x="390" y="690"/>
                      <a:pt x="320" y="740"/>
                      <a:pt x="250" y="780"/>
                    </a:cubicBezTo>
                    <a:cubicBezTo>
                      <a:pt x="210" y="810"/>
                      <a:pt x="180" y="840"/>
                      <a:pt x="141" y="860"/>
                    </a:cubicBezTo>
                    <a:lnTo>
                      <a:pt x="21" y="950"/>
                    </a:lnTo>
                    <a:cubicBezTo>
                      <a:pt x="10" y="960"/>
                      <a:pt x="1" y="960"/>
                      <a:pt x="10" y="970"/>
                    </a:cubicBezTo>
                    <a:cubicBezTo>
                      <a:pt x="10" y="980"/>
                      <a:pt x="30" y="980"/>
                      <a:pt x="30" y="980"/>
                    </a:cubicBezTo>
                    <a:cubicBezTo>
                      <a:pt x="70" y="950"/>
                      <a:pt x="101" y="930"/>
                      <a:pt x="130" y="910"/>
                    </a:cubicBezTo>
                    <a:cubicBezTo>
                      <a:pt x="170" y="890"/>
                      <a:pt x="200" y="870"/>
                      <a:pt x="230" y="840"/>
                    </a:cubicBezTo>
                    <a:cubicBezTo>
                      <a:pt x="300" y="800"/>
                      <a:pt x="360" y="760"/>
                      <a:pt x="430" y="710"/>
                    </a:cubicBezTo>
                    <a:cubicBezTo>
                      <a:pt x="500" y="670"/>
                      <a:pt x="560" y="630"/>
                      <a:pt x="630" y="590"/>
                    </a:cubicBezTo>
                    <a:cubicBezTo>
                      <a:pt x="700" y="550"/>
                      <a:pt x="770" y="501"/>
                      <a:pt x="840" y="461"/>
                    </a:cubicBezTo>
                    <a:lnTo>
                      <a:pt x="1049" y="341"/>
                    </a:lnTo>
                    <a:cubicBezTo>
                      <a:pt x="1120" y="301"/>
                      <a:pt x="1189" y="261"/>
                      <a:pt x="1260" y="210"/>
                    </a:cubicBezTo>
                    <a:cubicBezTo>
                      <a:pt x="1300" y="190"/>
                      <a:pt x="1349" y="161"/>
                      <a:pt x="1389" y="130"/>
                    </a:cubicBezTo>
                    <a:cubicBezTo>
                      <a:pt x="1409" y="121"/>
                      <a:pt x="1429" y="110"/>
                      <a:pt x="1459" y="90"/>
                    </a:cubicBezTo>
                    <a:lnTo>
                      <a:pt x="1479" y="71"/>
                    </a:lnTo>
                    <a:cubicBezTo>
                      <a:pt x="1489" y="71"/>
                      <a:pt x="1499" y="61"/>
                      <a:pt x="1509" y="41"/>
                    </a:cubicBezTo>
                    <a:cubicBezTo>
                      <a:pt x="1519" y="41"/>
                      <a:pt x="1519" y="41"/>
                      <a:pt x="1519" y="31"/>
                    </a:cubicBezTo>
                    <a:lnTo>
                      <a:pt x="1519" y="11"/>
                    </a:lnTo>
                    <a:cubicBezTo>
                      <a:pt x="1509" y="1"/>
                      <a:pt x="1499" y="1"/>
                      <a:pt x="1489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42" name="Google Shape;1642;p50"/>
              <p:cNvSpPr/>
              <p:nvPr/>
            </p:nvSpPr>
            <p:spPr>
              <a:xfrm>
                <a:off x="4424900" y="4847575"/>
                <a:ext cx="25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43" name="Google Shape;1643;p50"/>
              <p:cNvSpPr/>
              <p:nvPr/>
            </p:nvSpPr>
            <p:spPr>
              <a:xfrm>
                <a:off x="4410900" y="4752650"/>
                <a:ext cx="1052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421" h="810" extrusionOk="0">
                    <a:moveTo>
                      <a:pt x="171" y="0"/>
                    </a:moveTo>
                    <a:cubicBezTo>
                      <a:pt x="151" y="10"/>
                      <a:pt x="140" y="30"/>
                      <a:pt x="140" y="60"/>
                    </a:cubicBezTo>
                    <a:cubicBezTo>
                      <a:pt x="160" y="120"/>
                      <a:pt x="171" y="170"/>
                      <a:pt x="191" y="230"/>
                    </a:cubicBezTo>
                    <a:cubicBezTo>
                      <a:pt x="200" y="270"/>
                      <a:pt x="220" y="320"/>
                      <a:pt x="240" y="360"/>
                    </a:cubicBezTo>
                    <a:cubicBezTo>
                      <a:pt x="260" y="409"/>
                      <a:pt x="280" y="469"/>
                      <a:pt x="291" y="520"/>
                    </a:cubicBezTo>
                    <a:cubicBezTo>
                      <a:pt x="300" y="549"/>
                      <a:pt x="311" y="580"/>
                      <a:pt x="311" y="609"/>
                    </a:cubicBezTo>
                    <a:cubicBezTo>
                      <a:pt x="320" y="629"/>
                      <a:pt x="320" y="649"/>
                      <a:pt x="320" y="669"/>
                    </a:cubicBezTo>
                    <a:cubicBezTo>
                      <a:pt x="311" y="669"/>
                      <a:pt x="291" y="669"/>
                      <a:pt x="271" y="680"/>
                    </a:cubicBezTo>
                    <a:lnTo>
                      <a:pt x="220" y="680"/>
                    </a:lnTo>
                    <a:cubicBezTo>
                      <a:pt x="200" y="689"/>
                      <a:pt x="180" y="689"/>
                      <a:pt x="160" y="689"/>
                    </a:cubicBezTo>
                    <a:lnTo>
                      <a:pt x="91" y="689"/>
                    </a:lnTo>
                    <a:cubicBezTo>
                      <a:pt x="80" y="689"/>
                      <a:pt x="71" y="680"/>
                      <a:pt x="51" y="680"/>
                    </a:cubicBezTo>
                    <a:cubicBezTo>
                      <a:pt x="40" y="680"/>
                      <a:pt x="20" y="689"/>
                      <a:pt x="11" y="700"/>
                    </a:cubicBezTo>
                    <a:cubicBezTo>
                      <a:pt x="1" y="709"/>
                      <a:pt x="1" y="720"/>
                      <a:pt x="1" y="740"/>
                    </a:cubicBezTo>
                    <a:cubicBezTo>
                      <a:pt x="1" y="749"/>
                      <a:pt x="1" y="760"/>
                      <a:pt x="11" y="780"/>
                    </a:cubicBezTo>
                    <a:cubicBezTo>
                      <a:pt x="20" y="789"/>
                      <a:pt x="40" y="799"/>
                      <a:pt x="60" y="809"/>
                    </a:cubicBezTo>
                    <a:lnTo>
                      <a:pt x="100" y="809"/>
                    </a:lnTo>
                    <a:cubicBezTo>
                      <a:pt x="111" y="809"/>
                      <a:pt x="131" y="809"/>
                      <a:pt x="151" y="799"/>
                    </a:cubicBezTo>
                    <a:cubicBezTo>
                      <a:pt x="171" y="799"/>
                      <a:pt x="200" y="799"/>
                      <a:pt x="220" y="789"/>
                    </a:cubicBezTo>
                    <a:cubicBezTo>
                      <a:pt x="251" y="789"/>
                      <a:pt x="280" y="780"/>
                      <a:pt x="311" y="769"/>
                    </a:cubicBezTo>
                    <a:cubicBezTo>
                      <a:pt x="320" y="769"/>
                      <a:pt x="340" y="769"/>
                      <a:pt x="351" y="760"/>
                    </a:cubicBezTo>
                    <a:cubicBezTo>
                      <a:pt x="371" y="760"/>
                      <a:pt x="391" y="749"/>
                      <a:pt x="400" y="740"/>
                    </a:cubicBezTo>
                    <a:cubicBezTo>
                      <a:pt x="411" y="720"/>
                      <a:pt x="420" y="700"/>
                      <a:pt x="420" y="680"/>
                    </a:cubicBezTo>
                    <a:cubicBezTo>
                      <a:pt x="420" y="669"/>
                      <a:pt x="411" y="649"/>
                      <a:pt x="411" y="629"/>
                    </a:cubicBezTo>
                    <a:cubicBezTo>
                      <a:pt x="400" y="620"/>
                      <a:pt x="400" y="609"/>
                      <a:pt x="400" y="600"/>
                    </a:cubicBezTo>
                    <a:cubicBezTo>
                      <a:pt x="391" y="569"/>
                      <a:pt x="391" y="549"/>
                      <a:pt x="380" y="520"/>
                    </a:cubicBezTo>
                    <a:cubicBezTo>
                      <a:pt x="360" y="469"/>
                      <a:pt x="351" y="420"/>
                      <a:pt x="340" y="369"/>
                    </a:cubicBezTo>
                    <a:cubicBezTo>
                      <a:pt x="331" y="340"/>
                      <a:pt x="311" y="309"/>
                      <a:pt x="300" y="280"/>
                    </a:cubicBezTo>
                    <a:cubicBezTo>
                      <a:pt x="271" y="200"/>
                      <a:pt x="251" y="120"/>
                      <a:pt x="231" y="30"/>
                    </a:cubicBezTo>
                    <a:cubicBezTo>
                      <a:pt x="220" y="20"/>
                      <a:pt x="211" y="0"/>
                      <a:pt x="191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44" name="Google Shape;1644;p50"/>
              <p:cNvSpPr/>
              <p:nvPr/>
            </p:nvSpPr>
            <p:spPr>
              <a:xfrm>
                <a:off x="4384925" y="4996950"/>
                <a:ext cx="36500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1000" extrusionOk="0">
                    <a:moveTo>
                      <a:pt x="1430" y="0"/>
                    </a:moveTo>
                    <a:cubicBezTo>
                      <a:pt x="1430" y="0"/>
                      <a:pt x="1419" y="0"/>
                      <a:pt x="1410" y="10"/>
                    </a:cubicBezTo>
                    <a:lnTo>
                      <a:pt x="1379" y="40"/>
                    </a:lnTo>
                    <a:cubicBezTo>
                      <a:pt x="1359" y="50"/>
                      <a:pt x="1350" y="60"/>
                      <a:pt x="1339" y="70"/>
                    </a:cubicBezTo>
                    <a:cubicBezTo>
                      <a:pt x="1330" y="80"/>
                      <a:pt x="1319" y="80"/>
                      <a:pt x="1310" y="90"/>
                    </a:cubicBezTo>
                    <a:cubicBezTo>
                      <a:pt x="1239" y="140"/>
                      <a:pt x="1170" y="190"/>
                      <a:pt x="1110" y="240"/>
                    </a:cubicBezTo>
                    <a:cubicBezTo>
                      <a:pt x="1040" y="280"/>
                      <a:pt x="980" y="329"/>
                      <a:pt x="910" y="369"/>
                    </a:cubicBezTo>
                    <a:cubicBezTo>
                      <a:pt x="840" y="420"/>
                      <a:pt x="780" y="460"/>
                      <a:pt x="710" y="500"/>
                    </a:cubicBezTo>
                    <a:cubicBezTo>
                      <a:pt x="680" y="520"/>
                      <a:pt x="650" y="540"/>
                      <a:pt x="610" y="560"/>
                    </a:cubicBezTo>
                    <a:cubicBezTo>
                      <a:pt x="600" y="569"/>
                      <a:pt x="580" y="580"/>
                      <a:pt x="560" y="589"/>
                    </a:cubicBezTo>
                    <a:cubicBezTo>
                      <a:pt x="550" y="600"/>
                      <a:pt x="530" y="609"/>
                      <a:pt x="510" y="620"/>
                    </a:cubicBezTo>
                    <a:cubicBezTo>
                      <a:pt x="480" y="649"/>
                      <a:pt x="440" y="669"/>
                      <a:pt x="400" y="689"/>
                    </a:cubicBezTo>
                    <a:lnTo>
                      <a:pt x="311" y="749"/>
                    </a:lnTo>
                    <a:cubicBezTo>
                      <a:pt x="291" y="769"/>
                      <a:pt x="271" y="779"/>
                      <a:pt x="251" y="789"/>
                    </a:cubicBezTo>
                    <a:cubicBezTo>
                      <a:pt x="231" y="809"/>
                      <a:pt x="220" y="819"/>
                      <a:pt x="200" y="829"/>
                    </a:cubicBezTo>
                    <a:cubicBezTo>
                      <a:pt x="171" y="849"/>
                      <a:pt x="140" y="879"/>
                      <a:pt x="111" y="899"/>
                    </a:cubicBezTo>
                    <a:cubicBezTo>
                      <a:pt x="71" y="919"/>
                      <a:pt x="40" y="949"/>
                      <a:pt x="0" y="979"/>
                    </a:cubicBezTo>
                    <a:lnTo>
                      <a:pt x="0" y="989"/>
                    </a:lnTo>
                    <a:cubicBezTo>
                      <a:pt x="0" y="999"/>
                      <a:pt x="11" y="999"/>
                      <a:pt x="20" y="999"/>
                    </a:cubicBezTo>
                    <a:cubicBezTo>
                      <a:pt x="51" y="969"/>
                      <a:pt x="80" y="949"/>
                      <a:pt x="120" y="919"/>
                    </a:cubicBezTo>
                    <a:cubicBezTo>
                      <a:pt x="151" y="899"/>
                      <a:pt x="180" y="869"/>
                      <a:pt x="211" y="849"/>
                    </a:cubicBezTo>
                    <a:cubicBezTo>
                      <a:pt x="231" y="839"/>
                      <a:pt x="240" y="829"/>
                      <a:pt x="260" y="819"/>
                    </a:cubicBezTo>
                    <a:cubicBezTo>
                      <a:pt x="280" y="799"/>
                      <a:pt x="300" y="789"/>
                      <a:pt x="320" y="779"/>
                    </a:cubicBezTo>
                    <a:cubicBezTo>
                      <a:pt x="350" y="749"/>
                      <a:pt x="380" y="729"/>
                      <a:pt x="420" y="709"/>
                    </a:cubicBezTo>
                    <a:cubicBezTo>
                      <a:pt x="450" y="689"/>
                      <a:pt x="490" y="669"/>
                      <a:pt x="520" y="649"/>
                    </a:cubicBezTo>
                    <a:cubicBezTo>
                      <a:pt x="560" y="629"/>
                      <a:pt x="590" y="609"/>
                      <a:pt x="620" y="589"/>
                    </a:cubicBezTo>
                    <a:cubicBezTo>
                      <a:pt x="660" y="569"/>
                      <a:pt x="690" y="549"/>
                      <a:pt x="720" y="529"/>
                    </a:cubicBezTo>
                    <a:cubicBezTo>
                      <a:pt x="760" y="509"/>
                      <a:pt x="790" y="489"/>
                      <a:pt x="830" y="460"/>
                    </a:cubicBezTo>
                    <a:cubicBezTo>
                      <a:pt x="860" y="449"/>
                      <a:pt x="890" y="429"/>
                      <a:pt x="920" y="409"/>
                    </a:cubicBezTo>
                    <a:cubicBezTo>
                      <a:pt x="960" y="380"/>
                      <a:pt x="1000" y="360"/>
                      <a:pt x="1040" y="329"/>
                    </a:cubicBezTo>
                    <a:cubicBezTo>
                      <a:pt x="1099" y="289"/>
                      <a:pt x="1170" y="249"/>
                      <a:pt x="1230" y="210"/>
                    </a:cubicBezTo>
                    <a:cubicBezTo>
                      <a:pt x="1270" y="180"/>
                      <a:pt x="1299" y="160"/>
                      <a:pt x="1339" y="130"/>
                    </a:cubicBezTo>
                    <a:cubicBezTo>
                      <a:pt x="1359" y="120"/>
                      <a:pt x="1379" y="100"/>
                      <a:pt x="1399" y="90"/>
                    </a:cubicBezTo>
                    <a:cubicBezTo>
                      <a:pt x="1419" y="80"/>
                      <a:pt x="1439" y="60"/>
                      <a:pt x="1450" y="50"/>
                    </a:cubicBezTo>
                    <a:cubicBezTo>
                      <a:pt x="1459" y="40"/>
                      <a:pt x="1459" y="30"/>
                      <a:pt x="1459" y="30"/>
                    </a:cubicBezTo>
                    <a:cubicBezTo>
                      <a:pt x="1459" y="20"/>
                      <a:pt x="1459" y="10"/>
                      <a:pt x="1450" y="10"/>
                    </a:cubicBezTo>
                    <a:cubicBezTo>
                      <a:pt x="1450" y="0"/>
                      <a:pt x="1439" y="0"/>
                      <a:pt x="1430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45" name="Google Shape;1645;p50"/>
              <p:cNvSpPr/>
              <p:nvPr/>
            </p:nvSpPr>
            <p:spPr>
              <a:xfrm>
                <a:off x="4369425" y="4982700"/>
                <a:ext cx="36275" cy="27750"/>
              </a:xfrm>
              <a:custGeom>
                <a:avLst/>
                <a:gdLst/>
                <a:ahLst/>
                <a:cxnLst/>
                <a:rect l="l" t="t" r="r" b="b"/>
                <a:pathLst>
                  <a:path w="1451" h="1110" extrusionOk="0">
                    <a:moveTo>
                      <a:pt x="1390" y="0"/>
                    </a:moveTo>
                    <a:cubicBezTo>
                      <a:pt x="1390" y="0"/>
                      <a:pt x="1380" y="0"/>
                      <a:pt x="1370" y="11"/>
                    </a:cubicBezTo>
                    <a:cubicBezTo>
                      <a:pt x="1330" y="31"/>
                      <a:pt x="1300" y="60"/>
                      <a:pt x="1270" y="90"/>
                    </a:cubicBezTo>
                    <a:cubicBezTo>
                      <a:pt x="1240" y="110"/>
                      <a:pt x="1210" y="130"/>
                      <a:pt x="1190" y="150"/>
                    </a:cubicBezTo>
                    <a:cubicBezTo>
                      <a:pt x="1100" y="220"/>
                      <a:pt x="1010" y="280"/>
                      <a:pt x="911" y="350"/>
                    </a:cubicBezTo>
                    <a:cubicBezTo>
                      <a:pt x="811" y="420"/>
                      <a:pt x="700" y="490"/>
                      <a:pt x="591" y="560"/>
                    </a:cubicBezTo>
                    <a:cubicBezTo>
                      <a:pt x="560" y="580"/>
                      <a:pt x="520" y="610"/>
                      <a:pt x="480" y="630"/>
                    </a:cubicBezTo>
                    <a:cubicBezTo>
                      <a:pt x="431" y="670"/>
                      <a:pt x="381" y="700"/>
                      <a:pt x="341" y="740"/>
                    </a:cubicBezTo>
                    <a:cubicBezTo>
                      <a:pt x="231" y="830"/>
                      <a:pt x="121" y="919"/>
                      <a:pt x="21" y="1010"/>
                    </a:cubicBezTo>
                    <a:cubicBezTo>
                      <a:pt x="1" y="1030"/>
                      <a:pt x="1" y="1070"/>
                      <a:pt x="21" y="1090"/>
                    </a:cubicBezTo>
                    <a:cubicBezTo>
                      <a:pt x="31" y="1099"/>
                      <a:pt x="41" y="1110"/>
                      <a:pt x="61" y="1110"/>
                    </a:cubicBezTo>
                    <a:cubicBezTo>
                      <a:pt x="71" y="1110"/>
                      <a:pt x="91" y="1099"/>
                      <a:pt x="101" y="1090"/>
                    </a:cubicBezTo>
                    <a:cubicBezTo>
                      <a:pt x="211" y="999"/>
                      <a:pt x="321" y="899"/>
                      <a:pt x="431" y="810"/>
                    </a:cubicBezTo>
                    <a:cubicBezTo>
                      <a:pt x="480" y="770"/>
                      <a:pt x="531" y="740"/>
                      <a:pt x="580" y="700"/>
                    </a:cubicBezTo>
                    <a:cubicBezTo>
                      <a:pt x="591" y="690"/>
                      <a:pt x="611" y="680"/>
                      <a:pt x="620" y="680"/>
                    </a:cubicBezTo>
                    <a:cubicBezTo>
                      <a:pt x="660" y="650"/>
                      <a:pt x="691" y="630"/>
                      <a:pt x="720" y="610"/>
                    </a:cubicBezTo>
                    <a:cubicBezTo>
                      <a:pt x="820" y="550"/>
                      <a:pt x="911" y="480"/>
                      <a:pt x="1000" y="420"/>
                    </a:cubicBezTo>
                    <a:cubicBezTo>
                      <a:pt x="1080" y="370"/>
                      <a:pt x="1160" y="320"/>
                      <a:pt x="1230" y="260"/>
                    </a:cubicBezTo>
                    <a:cubicBezTo>
                      <a:pt x="1300" y="210"/>
                      <a:pt x="1370" y="150"/>
                      <a:pt x="1430" y="90"/>
                    </a:cubicBezTo>
                    <a:cubicBezTo>
                      <a:pt x="1450" y="70"/>
                      <a:pt x="1450" y="51"/>
                      <a:pt x="1440" y="31"/>
                    </a:cubicBezTo>
                    <a:cubicBezTo>
                      <a:pt x="1430" y="11"/>
                      <a:pt x="1410" y="0"/>
                      <a:pt x="1390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46" name="Google Shape;1646;p50"/>
              <p:cNvSpPr/>
              <p:nvPr/>
            </p:nvSpPr>
            <p:spPr>
              <a:xfrm>
                <a:off x="4363200" y="4981450"/>
                <a:ext cx="35500" cy="26750"/>
              </a:xfrm>
              <a:custGeom>
                <a:avLst/>
                <a:gdLst/>
                <a:ahLst/>
                <a:cxnLst/>
                <a:rect l="l" t="t" r="r" b="b"/>
                <a:pathLst>
                  <a:path w="1420" h="1070" extrusionOk="0">
                    <a:moveTo>
                      <a:pt x="1379" y="1"/>
                    </a:moveTo>
                    <a:cubicBezTo>
                      <a:pt x="1369" y="1"/>
                      <a:pt x="1369" y="1"/>
                      <a:pt x="1359" y="10"/>
                    </a:cubicBezTo>
                    <a:cubicBezTo>
                      <a:pt x="1329" y="30"/>
                      <a:pt x="1289" y="61"/>
                      <a:pt x="1259" y="81"/>
                    </a:cubicBezTo>
                    <a:cubicBezTo>
                      <a:pt x="1229" y="101"/>
                      <a:pt x="1199" y="130"/>
                      <a:pt x="1160" y="150"/>
                    </a:cubicBezTo>
                    <a:cubicBezTo>
                      <a:pt x="1100" y="200"/>
                      <a:pt x="1040" y="240"/>
                      <a:pt x="980" y="290"/>
                    </a:cubicBezTo>
                    <a:cubicBezTo>
                      <a:pt x="840" y="390"/>
                      <a:pt x="690" y="500"/>
                      <a:pt x="550" y="600"/>
                    </a:cubicBezTo>
                    <a:cubicBezTo>
                      <a:pt x="520" y="620"/>
                      <a:pt x="490" y="640"/>
                      <a:pt x="470" y="660"/>
                    </a:cubicBezTo>
                    <a:cubicBezTo>
                      <a:pt x="440" y="690"/>
                      <a:pt x="410" y="710"/>
                      <a:pt x="380" y="730"/>
                    </a:cubicBezTo>
                    <a:cubicBezTo>
                      <a:pt x="310" y="780"/>
                      <a:pt x="240" y="830"/>
                      <a:pt x="180" y="880"/>
                    </a:cubicBezTo>
                    <a:cubicBezTo>
                      <a:pt x="120" y="920"/>
                      <a:pt x="70" y="969"/>
                      <a:pt x="10" y="1009"/>
                    </a:cubicBezTo>
                    <a:cubicBezTo>
                      <a:pt x="0" y="1029"/>
                      <a:pt x="0" y="1049"/>
                      <a:pt x="10" y="1060"/>
                    </a:cubicBezTo>
                    <a:cubicBezTo>
                      <a:pt x="20" y="1069"/>
                      <a:pt x="30" y="1069"/>
                      <a:pt x="40" y="1069"/>
                    </a:cubicBezTo>
                    <a:cubicBezTo>
                      <a:pt x="50" y="1069"/>
                      <a:pt x="50" y="1069"/>
                      <a:pt x="60" y="1060"/>
                    </a:cubicBezTo>
                    <a:cubicBezTo>
                      <a:pt x="120" y="1009"/>
                      <a:pt x="180" y="960"/>
                      <a:pt x="250" y="909"/>
                    </a:cubicBezTo>
                    <a:cubicBezTo>
                      <a:pt x="310" y="869"/>
                      <a:pt x="370" y="820"/>
                      <a:pt x="430" y="780"/>
                    </a:cubicBezTo>
                    <a:lnTo>
                      <a:pt x="640" y="630"/>
                    </a:lnTo>
                    <a:cubicBezTo>
                      <a:pt x="769" y="530"/>
                      <a:pt x="909" y="430"/>
                      <a:pt x="1040" y="340"/>
                    </a:cubicBezTo>
                    <a:cubicBezTo>
                      <a:pt x="1100" y="290"/>
                      <a:pt x="1169" y="240"/>
                      <a:pt x="1229" y="200"/>
                    </a:cubicBezTo>
                    <a:cubicBezTo>
                      <a:pt x="1259" y="180"/>
                      <a:pt x="1279" y="160"/>
                      <a:pt x="1309" y="140"/>
                    </a:cubicBezTo>
                    <a:cubicBezTo>
                      <a:pt x="1329" y="130"/>
                      <a:pt x="1339" y="120"/>
                      <a:pt x="1359" y="110"/>
                    </a:cubicBezTo>
                    <a:cubicBezTo>
                      <a:pt x="1369" y="101"/>
                      <a:pt x="1389" y="81"/>
                      <a:pt x="1409" y="70"/>
                    </a:cubicBezTo>
                    <a:cubicBezTo>
                      <a:pt x="1419" y="50"/>
                      <a:pt x="1419" y="41"/>
                      <a:pt x="1409" y="21"/>
                    </a:cubicBezTo>
                    <a:cubicBezTo>
                      <a:pt x="1409" y="10"/>
                      <a:pt x="1389" y="1"/>
                      <a:pt x="1379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47" name="Google Shape;1647;p50"/>
              <p:cNvSpPr/>
              <p:nvPr/>
            </p:nvSpPr>
            <p:spPr>
              <a:xfrm>
                <a:off x="4354950" y="4977700"/>
                <a:ext cx="37500" cy="29000"/>
              </a:xfrm>
              <a:custGeom>
                <a:avLst/>
                <a:gdLst/>
                <a:ahLst/>
                <a:cxnLst/>
                <a:rect l="l" t="t" r="r" b="b"/>
                <a:pathLst>
                  <a:path w="1500" h="1160" extrusionOk="0">
                    <a:moveTo>
                      <a:pt x="1439" y="0"/>
                    </a:moveTo>
                    <a:lnTo>
                      <a:pt x="1419" y="20"/>
                    </a:lnTo>
                    <a:cubicBezTo>
                      <a:pt x="1419" y="31"/>
                      <a:pt x="1410" y="31"/>
                      <a:pt x="1399" y="40"/>
                    </a:cubicBezTo>
                    <a:cubicBezTo>
                      <a:pt x="1330" y="91"/>
                      <a:pt x="1270" y="140"/>
                      <a:pt x="1199" y="191"/>
                    </a:cubicBezTo>
                    <a:cubicBezTo>
                      <a:pt x="1119" y="251"/>
                      <a:pt x="1040" y="300"/>
                      <a:pt x="950" y="360"/>
                    </a:cubicBezTo>
                    <a:cubicBezTo>
                      <a:pt x="920" y="380"/>
                      <a:pt x="890" y="410"/>
                      <a:pt x="850" y="430"/>
                    </a:cubicBezTo>
                    <a:cubicBezTo>
                      <a:pt x="820" y="450"/>
                      <a:pt x="790" y="470"/>
                      <a:pt x="760" y="500"/>
                    </a:cubicBezTo>
                    <a:cubicBezTo>
                      <a:pt x="690" y="550"/>
                      <a:pt x="610" y="600"/>
                      <a:pt x="540" y="660"/>
                    </a:cubicBezTo>
                    <a:cubicBezTo>
                      <a:pt x="490" y="700"/>
                      <a:pt x="450" y="740"/>
                      <a:pt x="400" y="780"/>
                    </a:cubicBezTo>
                    <a:lnTo>
                      <a:pt x="311" y="840"/>
                    </a:lnTo>
                    <a:cubicBezTo>
                      <a:pt x="240" y="910"/>
                      <a:pt x="160" y="970"/>
                      <a:pt x="91" y="1030"/>
                    </a:cubicBezTo>
                    <a:cubicBezTo>
                      <a:pt x="60" y="1050"/>
                      <a:pt x="40" y="1070"/>
                      <a:pt x="20" y="1090"/>
                    </a:cubicBezTo>
                    <a:cubicBezTo>
                      <a:pt x="0" y="1110"/>
                      <a:pt x="0" y="1130"/>
                      <a:pt x="20" y="1150"/>
                    </a:cubicBezTo>
                    <a:cubicBezTo>
                      <a:pt x="31" y="1159"/>
                      <a:pt x="40" y="1159"/>
                      <a:pt x="51" y="1159"/>
                    </a:cubicBezTo>
                    <a:cubicBezTo>
                      <a:pt x="60" y="1159"/>
                      <a:pt x="71" y="1159"/>
                      <a:pt x="80" y="1150"/>
                    </a:cubicBezTo>
                    <a:cubicBezTo>
                      <a:pt x="171" y="1070"/>
                      <a:pt x="260" y="990"/>
                      <a:pt x="350" y="920"/>
                    </a:cubicBezTo>
                    <a:cubicBezTo>
                      <a:pt x="420" y="860"/>
                      <a:pt x="490" y="810"/>
                      <a:pt x="560" y="750"/>
                    </a:cubicBezTo>
                    <a:cubicBezTo>
                      <a:pt x="580" y="730"/>
                      <a:pt x="600" y="720"/>
                      <a:pt x="620" y="700"/>
                    </a:cubicBezTo>
                    <a:cubicBezTo>
                      <a:pt x="660" y="670"/>
                      <a:pt x="700" y="650"/>
                      <a:pt x="740" y="620"/>
                    </a:cubicBezTo>
                    <a:cubicBezTo>
                      <a:pt x="770" y="600"/>
                      <a:pt x="790" y="570"/>
                      <a:pt x="830" y="550"/>
                    </a:cubicBezTo>
                    <a:cubicBezTo>
                      <a:pt x="910" y="490"/>
                      <a:pt x="990" y="440"/>
                      <a:pt x="1070" y="380"/>
                    </a:cubicBezTo>
                    <a:lnTo>
                      <a:pt x="1159" y="320"/>
                    </a:lnTo>
                    <a:cubicBezTo>
                      <a:pt x="1199" y="290"/>
                      <a:pt x="1239" y="270"/>
                      <a:pt x="1270" y="240"/>
                    </a:cubicBezTo>
                    <a:cubicBezTo>
                      <a:pt x="1310" y="211"/>
                      <a:pt x="1350" y="191"/>
                      <a:pt x="1379" y="160"/>
                    </a:cubicBezTo>
                    <a:cubicBezTo>
                      <a:pt x="1399" y="140"/>
                      <a:pt x="1419" y="131"/>
                      <a:pt x="1439" y="120"/>
                    </a:cubicBezTo>
                    <a:cubicBezTo>
                      <a:pt x="1439" y="111"/>
                      <a:pt x="1450" y="100"/>
                      <a:pt x="1459" y="100"/>
                    </a:cubicBezTo>
                    <a:cubicBezTo>
                      <a:pt x="1479" y="80"/>
                      <a:pt x="1499" y="71"/>
                      <a:pt x="1499" y="51"/>
                    </a:cubicBezTo>
                    <a:cubicBezTo>
                      <a:pt x="1499" y="40"/>
                      <a:pt x="1499" y="20"/>
                      <a:pt x="1490" y="11"/>
                    </a:cubicBezTo>
                    <a:cubicBezTo>
                      <a:pt x="1479" y="0"/>
                      <a:pt x="1470" y="0"/>
                      <a:pt x="1459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48" name="Google Shape;1648;p50"/>
              <p:cNvSpPr/>
              <p:nvPr/>
            </p:nvSpPr>
            <p:spPr>
              <a:xfrm>
                <a:off x="4353450" y="4968475"/>
                <a:ext cx="19275" cy="14750"/>
              </a:xfrm>
              <a:custGeom>
                <a:avLst/>
                <a:gdLst/>
                <a:ahLst/>
                <a:cxnLst/>
                <a:rect l="l" t="t" r="r" b="b"/>
                <a:pathLst>
                  <a:path w="771" h="590" extrusionOk="0">
                    <a:moveTo>
                      <a:pt x="730" y="0"/>
                    </a:moveTo>
                    <a:cubicBezTo>
                      <a:pt x="600" y="100"/>
                      <a:pt x="460" y="189"/>
                      <a:pt x="331" y="289"/>
                    </a:cubicBezTo>
                    <a:cubicBezTo>
                      <a:pt x="231" y="369"/>
                      <a:pt x="120" y="449"/>
                      <a:pt x="11" y="529"/>
                    </a:cubicBezTo>
                    <a:cubicBezTo>
                      <a:pt x="11" y="540"/>
                      <a:pt x="0" y="540"/>
                      <a:pt x="0" y="549"/>
                    </a:cubicBezTo>
                    <a:lnTo>
                      <a:pt x="0" y="569"/>
                    </a:lnTo>
                    <a:lnTo>
                      <a:pt x="20" y="589"/>
                    </a:lnTo>
                    <a:cubicBezTo>
                      <a:pt x="31" y="589"/>
                      <a:pt x="40" y="589"/>
                      <a:pt x="40" y="580"/>
                    </a:cubicBezTo>
                    <a:cubicBezTo>
                      <a:pt x="200" y="460"/>
                      <a:pt x="360" y="349"/>
                      <a:pt x="510" y="229"/>
                    </a:cubicBezTo>
                    <a:cubicBezTo>
                      <a:pt x="590" y="169"/>
                      <a:pt x="670" y="110"/>
                      <a:pt x="760" y="50"/>
                    </a:cubicBezTo>
                    <a:cubicBezTo>
                      <a:pt x="760" y="50"/>
                      <a:pt x="770" y="40"/>
                      <a:pt x="770" y="30"/>
                    </a:cubicBezTo>
                    <a:lnTo>
                      <a:pt x="770" y="10"/>
                    </a:lnTo>
                    <a:cubicBezTo>
                      <a:pt x="760" y="0"/>
                      <a:pt x="760" y="0"/>
                      <a:pt x="750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49" name="Google Shape;1649;p50"/>
              <p:cNvSpPr/>
              <p:nvPr/>
            </p:nvSpPr>
            <p:spPr>
              <a:xfrm>
                <a:off x="4352200" y="4828575"/>
                <a:ext cx="19750" cy="50225"/>
              </a:xfrm>
              <a:custGeom>
                <a:avLst/>
                <a:gdLst/>
                <a:ahLst/>
                <a:cxnLst/>
                <a:rect l="l" t="t" r="r" b="b"/>
                <a:pathLst>
                  <a:path w="790" h="2009" extrusionOk="0">
                    <a:moveTo>
                      <a:pt x="61" y="1"/>
                    </a:moveTo>
                    <a:cubicBezTo>
                      <a:pt x="41" y="1"/>
                      <a:pt x="21" y="10"/>
                      <a:pt x="21" y="30"/>
                    </a:cubicBezTo>
                    <a:cubicBezTo>
                      <a:pt x="10" y="41"/>
                      <a:pt x="1" y="50"/>
                      <a:pt x="1" y="70"/>
                    </a:cubicBezTo>
                    <a:cubicBezTo>
                      <a:pt x="10" y="90"/>
                      <a:pt x="10" y="101"/>
                      <a:pt x="10" y="110"/>
                    </a:cubicBezTo>
                    <a:cubicBezTo>
                      <a:pt x="10" y="130"/>
                      <a:pt x="21" y="150"/>
                      <a:pt x="21" y="170"/>
                    </a:cubicBezTo>
                    <a:cubicBezTo>
                      <a:pt x="30" y="210"/>
                      <a:pt x="41" y="260"/>
                      <a:pt x="50" y="300"/>
                    </a:cubicBezTo>
                    <a:cubicBezTo>
                      <a:pt x="81" y="390"/>
                      <a:pt x="110" y="470"/>
                      <a:pt x="141" y="560"/>
                    </a:cubicBezTo>
                    <a:cubicBezTo>
                      <a:pt x="181" y="650"/>
                      <a:pt x="210" y="740"/>
                      <a:pt x="241" y="830"/>
                    </a:cubicBezTo>
                    <a:cubicBezTo>
                      <a:pt x="270" y="909"/>
                      <a:pt x="301" y="1000"/>
                      <a:pt x="330" y="1089"/>
                    </a:cubicBezTo>
                    <a:cubicBezTo>
                      <a:pt x="350" y="1140"/>
                      <a:pt x="370" y="1189"/>
                      <a:pt x="390" y="1249"/>
                    </a:cubicBezTo>
                    <a:cubicBezTo>
                      <a:pt x="410" y="1309"/>
                      <a:pt x="430" y="1369"/>
                      <a:pt x="460" y="1429"/>
                    </a:cubicBezTo>
                    <a:cubicBezTo>
                      <a:pt x="480" y="1479"/>
                      <a:pt x="500" y="1529"/>
                      <a:pt x="530" y="1579"/>
                    </a:cubicBezTo>
                    <a:cubicBezTo>
                      <a:pt x="550" y="1619"/>
                      <a:pt x="580" y="1669"/>
                      <a:pt x="600" y="1719"/>
                    </a:cubicBezTo>
                    <a:cubicBezTo>
                      <a:pt x="610" y="1749"/>
                      <a:pt x="620" y="1769"/>
                      <a:pt x="630" y="1799"/>
                    </a:cubicBezTo>
                    <a:cubicBezTo>
                      <a:pt x="640" y="1829"/>
                      <a:pt x="640" y="1859"/>
                      <a:pt x="650" y="1889"/>
                    </a:cubicBezTo>
                    <a:cubicBezTo>
                      <a:pt x="650" y="1929"/>
                      <a:pt x="660" y="1969"/>
                      <a:pt x="670" y="2009"/>
                    </a:cubicBezTo>
                    <a:lnTo>
                      <a:pt x="790" y="1979"/>
                    </a:lnTo>
                    <a:cubicBezTo>
                      <a:pt x="780" y="1939"/>
                      <a:pt x="780" y="1899"/>
                      <a:pt x="770" y="1859"/>
                    </a:cubicBezTo>
                    <a:cubicBezTo>
                      <a:pt x="760" y="1819"/>
                      <a:pt x="760" y="1769"/>
                      <a:pt x="750" y="1729"/>
                    </a:cubicBezTo>
                    <a:cubicBezTo>
                      <a:pt x="740" y="1689"/>
                      <a:pt x="720" y="1639"/>
                      <a:pt x="710" y="1609"/>
                    </a:cubicBezTo>
                    <a:cubicBezTo>
                      <a:pt x="690" y="1559"/>
                      <a:pt x="670" y="1519"/>
                      <a:pt x="650" y="1469"/>
                    </a:cubicBezTo>
                    <a:cubicBezTo>
                      <a:pt x="670" y="1449"/>
                      <a:pt x="680" y="1429"/>
                      <a:pt x="670" y="1409"/>
                    </a:cubicBezTo>
                    <a:cubicBezTo>
                      <a:pt x="660" y="1380"/>
                      <a:pt x="660" y="1349"/>
                      <a:pt x="650" y="1320"/>
                    </a:cubicBezTo>
                    <a:cubicBezTo>
                      <a:pt x="650" y="1260"/>
                      <a:pt x="640" y="1189"/>
                      <a:pt x="630" y="1129"/>
                    </a:cubicBezTo>
                    <a:lnTo>
                      <a:pt x="630" y="1120"/>
                    </a:lnTo>
                    <a:cubicBezTo>
                      <a:pt x="630" y="1069"/>
                      <a:pt x="620" y="1020"/>
                      <a:pt x="610" y="969"/>
                    </a:cubicBezTo>
                    <a:cubicBezTo>
                      <a:pt x="600" y="920"/>
                      <a:pt x="590" y="880"/>
                      <a:pt x="570" y="830"/>
                    </a:cubicBezTo>
                    <a:cubicBezTo>
                      <a:pt x="550" y="740"/>
                      <a:pt x="530" y="640"/>
                      <a:pt x="500" y="550"/>
                    </a:cubicBezTo>
                    <a:cubicBezTo>
                      <a:pt x="480" y="470"/>
                      <a:pt x="450" y="400"/>
                      <a:pt x="430" y="320"/>
                    </a:cubicBezTo>
                    <a:lnTo>
                      <a:pt x="401" y="200"/>
                    </a:lnTo>
                    <a:cubicBezTo>
                      <a:pt x="390" y="180"/>
                      <a:pt x="390" y="161"/>
                      <a:pt x="381" y="150"/>
                    </a:cubicBezTo>
                    <a:cubicBezTo>
                      <a:pt x="381" y="121"/>
                      <a:pt x="381" y="101"/>
                      <a:pt x="370" y="81"/>
                    </a:cubicBezTo>
                    <a:cubicBezTo>
                      <a:pt x="370" y="61"/>
                      <a:pt x="350" y="50"/>
                      <a:pt x="341" y="50"/>
                    </a:cubicBezTo>
                    <a:cubicBezTo>
                      <a:pt x="330" y="50"/>
                      <a:pt x="330" y="50"/>
                      <a:pt x="330" y="61"/>
                    </a:cubicBezTo>
                    <a:cubicBezTo>
                      <a:pt x="321" y="61"/>
                      <a:pt x="310" y="61"/>
                      <a:pt x="310" y="70"/>
                    </a:cubicBezTo>
                    <a:cubicBezTo>
                      <a:pt x="301" y="81"/>
                      <a:pt x="301" y="90"/>
                      <a:pt x="301" y="101"/>
                    </a:cubicBezTo>
                    <a:cubicBezTo>
                      <a:pt x="310" y="121"/>
                      <a:pt x="310" y="150"/>
                      <a:pt x="321" y="170"/>
                    </a:cubicBezTo>
                    <a:cubicBezTo>
                      <a:pt x="321" y="190"/>
                      <a:pt x="330" y="220"/>
                      <a:pt x="330" y="240"/>
                    </a:cubicBezTo>
                    <a:cubicBezTo>
                      <a:pt x="341" y="280"/>
                      <a:pt x="350" y="330"/>
                      <a:pt x="370" y="380"/>
                    </a:cubicBezTo>
                    <a:cubicBezTo>
                      <a:pt x="390" y="470"/>
                      <a:pt x="421" y="570"/>
                      <a:pt x="440" y="660"/>
                    </a:cubicBezTo>
                    <a:cubicBezTo>
                      <a:pt x="460" y="730"/>
                      <a:pt x="470" y="810"/>
                      <a:pt x="490" y="880"/>
                    </a:cubicBezTo>
                    <a:cubicBezTo>
                      <a:pt x="490" y="900"/>
                      <a:pt x="500" y="929"/>
                      <a:pt x="500" y="949"/>
                    </a:cubicBezTo>
                    <a:cubicBezTo>
                      <a:pt x="480" y="890"/>
                      <a:pt x="460" y="830"/>
                      <a:pt x="440" y="760"/>
                    </a:cubicBezTo>
                    <a:cubicBezTo>
                      <a:pt x="410" y="690"/>
                      <a:pt x="390" y="620"/>
                      <a:pt x="361" y="550"/>
                    </a:cubicBezTo>
                    <a:cubicBezTo>
                      <a:pt x="330" y="470"/>
                      <a:pt x="290" y="400"/>
                      <a:pt x="261" y="320"/>
                    </a:cubicBezTo>
                    <a:lnTo>
                      <a:pt x="201" y="170"/>
                    </a:lnTo>
                    <a:cubicBezTo>
                      <a:pt x="190" y="130"/>
                      <a:pt x="170" y="101"/>
                      <a:pt x="161" y="70"/>
                    </a:cubicBezTo>
                    <a:cubicBezTo>
                      <a:pt x="161" y="61"/>
                      <a:pt x="150" y="50"/>
                      <a:pt x="141" y="41"/>
                    </a:cubicBezTo>
                    <a:cubicBezTo>
                      <a:pt x="130" y="21"/>
                      <a:pt x="110" y="10"/>
                      <a:pt x="9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50" name="Google Shape;1650;p50"/>
              <p:cNvSpPr/>
              <p:nvPr/>
            </p:nvSpPr>
            <p:spPr>
              <a:xfrm>
                <a:off x="4351200" y="4965700"/>
                <a:ext cx="17525" cy="14525"/>
              </a:xfrm>
              <a:custGeom>
                <a:avLst/>
                <a:gdLst/>
                <a:ahLst/>
                <a:cxnLst/>
                <a:rect l="l" t="t" r="r" b="b"/>
                <a:pathLst>
                  <a:path w="701" h="581" extrusionOk="0">
                    <a:moveTo>
                      <a:pt x="640" y="1"/>
                    </a:moveTo>
                    <a:cubicBezTo>
                      <a:pt x="600" y="31"/>
                      <a:pt x="570" y="51"/>
                      <a:pt x="530" y="81"/>
                    </a:cubicBezTo>
                    <a:cubicBezTo>
                      <a:pt x="500" y="111"/>
                      <a:pt x="461" y="141"/>
                      <a:pt x="430" y="171"/>
                    </a:cubicBezTo>
                    <a:cubicBezTo>
                      <a:pt x="370" y="221"/>
                      <a:pt x="301" y="271"/>
                      <a:pt x="241" y="320"/>
                    </a:cubicBezTo>
                    <a:cubicBezTo>
                      <a:pt x="170" y="380"/>
                      <a:pt x="90" y="440"/>
                      <a:pt x="10" y="500"/>
                    </a:cubicBezTo>
                    <a:cubicBezTo>
                      <a:pt x="1" y="511"/>
                      <a:pt x="1" y="520"/>
                      <a:pt x="1" y="531"/>
                    </a:cubicBezTo>
                    <a:cubicBezTo>
                      <a:pt x="1" y="540"/>
                      <a:pt x="1" y="560"/>
                      <a:pt x="10" y="560"/>
                    </a:cubicBezTo>
                    <a:cubicBezTo>
                      <a:pt x="21" y="571"/>
                      <a:pt x="30" y="580"/>
                      <a:pt x="41" y="580"/>
                    </a:cubicBezTo>
                    <a:cubicBezTo>
                      <a:pt x="50" y="580"/>
                      <a:pt x="61" y="571"/>
                      <a:pt x="70" y="560"/>
                    </a:cubicBezTo>
                    <a:cubicBezTo>
                      <a:pt x="221" y="440"/>
                      <a:pt x="381" y="320"/>
                      <a:pt x="530" y="191"/>
                    </a:cubicBezTo>
                    <a:cubicBezTo>
                      <a:pt x="580" y="151"/>
                      <a:pt x="640" y="111"/>
                      <a:pt x="690" y="61"/>
                    </a:cubicBezTo>
                    <a:cubicBezTo>
                      <a:pt x="700" y="51"/>
                      <a:pt x="700" y="31"/>
                      <a:pt x="690" y="11"/>
                    </a:cubicBezTo>
                    <a:cubicBezTo>
                      <a:pt x="690" y="1"/>
                      <a:pt x="670" y="1"/>
                      <a:pt x="66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51" name="Google Shape;1651;p50"/>
              <p:cNvSpPr/>
              <p:nvPr/>
            </p:nvSpPr>
            <p:spPr>
              <a:xfrm>
                <a:off x="4367925" y="48568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52" name="Google Shape;1652;p50"/>
              <p:cNvSpPr/>
              <p:nvPr/>
            </p:nvSpPr>
            <p:spPr>
              <a:xfrm>
                <a:off x="4340725" y="4807325"/>
                <a:ext cx="1900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701" extrusionOk="0">
                    <a:moveTo>
                      <a:pt x="10" y="1"/>
                    </a:moveTo>
                    <a:cubicBezTo>
                      <a:pt x="0" y="11"/>
                      <a:pt x="0" y="11"/>
                      <a:pt x="0" y="21"/>
                    </a:cubicBezTo>
                    <a:cubicBezTo>
                      <a:pt x="0" y="31"/>
                      <a:pt x="0" y="31"/>
                      <a:pt x="10" y="41"/>
                    </a:cubicBezTo>
                    <a:cubicBezTo>
                      <a:pt x="40" y="61"/>
                      <a:pt x="70" y="91"/>
                      <a:pt x="110" y="111"/>
                    </a:cubicBezTo>
                    <a:lnTo>
                      <a:pt x="140" y="141"/>
                    </a:lnTo>
                    <a:cubicBezTo>
                      <a:pt x="160" y="151"/>
                      <a:pt x="170" y="161"/>
                      <a:pt x="190" y="171"/>
                    </a:cubicBezTo>
                    <a:cubicBezTo>
                      <a:pt x="210" y="191"/>
                      <a:pt x="240" y="201"/>
                      <a:pt x="270" y="211"/>
                    </a:cubicBezTo>
                    <a:cubicBezTo>
                      <a:pt x="310" y="231"/>
                      <a:pt x="360" y="251"/>
                      <a:pt x="390" y="281"/>
                    </a:cubicBezTo>
                    <a:cubicBezTo>
                      <a:pt x="409" y="291"/>
                      <a:pt x="429" y="311"/>
                      <a:pt x="440" y="321"/>
                    </a:cubicBezTo>
                    <a:cubicBezTo>
                      <a:pt x="449" y="341"/>
                      <a:pt x="469" y="351"/>
                      <a:pt x="469" y="361"/>
                    </a:cubicBezTo>
                    <a:cubicBezTo>
                      <a:pt x="480" y="371"/>
                      <a:pt x="489" y="391"/>
                      <a:pt x="500" y="401"/>
                    </a:cubicBezTo>
                    <a:cubicBezTo>
                      <a:pt x="520" y="421"/>
                      <a:pt x="540" y="441"/>
                      <a:pt x="549" y="471"/>
                    </a:cubicBezTo>
                    <a:cubicBezTo>
                      <a:pt x="569" y="491"/>
                      <a:pt x="580" y="511"/>
                      <a:pt x="600" y="531"/>
                    </a:cubicBezTo>
                    <a:cubicBezTo>
                      <a:pt x="629" y="580"/>
                      <a:pt x="669" y="640"/>
                      <a:pt x="709" y="691"/>
                    </a:cubicBezTo>
                    <a:lnTo>
                      <a:pt x="720" y="700"/>
                    </a:lnTo>
                    <a:lnTo>
                      <a:pt x="740" y="700"/>
                    </a:lnTo>
                    <a:cubicBezTo>
                      <a:pt x="749" y="691"/>
                      <a:pt x="760" y="671"/>
                      <a:pt x="749" y="660"/>
                    </a:cubicBezTo>
                    <a:cubicBezTo>
                      <a:pt x="720" y="631"/>
                      <a:pt x="700" y="591"/>
                      <a:pt x="669" y="551"/>
                    </a:cubicBezTo>
                    <a:cubicBezTo>
                      <a:pt x="649" y="521"/>
                      <a:pt x="620" y="491"/>
                      <a:pt x="600" y="461"/>
                    </a:cubicBezTo>
                    <a:cubicBezTo>
                      <a:pt x="580" y="421"/>
                      <a:pt x="560" y="391"/>
                      <a:pt x="529" y="351"/>
                    </a:cubicBezTo>
                    <a:cubicBezTo>
                      <a:pt x="520" y="341"/>
                      <a:pt x="509" y="341"/>
                      <a:pt x="509" y="331"/>
                    </a:cubicBezTo>
                    <a:cubicBezTo>
                      <a:pt x="489" y="311"/>
                      <a:pt x="469" y="291"/>
                      <a:pt x="460" y="271"/>
                    </a:cubicBezTo>
                    <a:cubicBezTo>
                      <a:pt x="440" y="251"/>
                      <a:pt x="420" y="241"/>
                      <a:pt x="390" y="221"/>
                    </a:cubicBezTo>
                    <a:cubicBezTo>
                      <a:pt x="380" y="221"/>
                      <a:pt x="370" y="211"/>
                      <a:pt x="350" y="201"/>
                    </a:cubicBezTo>
                    <a:cubicBezTo>
                      <a:pt x="310" y="181"/>
                      <a:pt x="280" y="161"/>
                      <a:pt x="240" y="151"/>
                    </a:cubicBezTo>
                    <a:cubicBezTo>
                      <a:pt x="230" y="141"/>
                      <a:pt x="220" y="141"/>
                      <a:pt x="210" y="131"/>
                    </a:cubicBezTo>
                    <a:cubicBezTo>
                      <a:pt x="200" y="131"/>
                      <a:pt x="190" y="121"/>
                      <a:pt x="180" y="121"/>
                    </a:cubicBezTo>
                    <a:lnTo>
                      <a:pt x="140" y="81"/>
                    </a:lnTo>
                    <a:cubicBezTo>
                      <a:pt x="100" y="61"/>
                      <a:pt x="70" y="31"/>
                      <a:pt x="4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53" name="Google Shape;1653;p50"/>
              <p:cNvSpPr/>
              <p:nvPr/>
            </p:nvSpPr>
            <p:spPr>
              <a:xfrm>
                <a:off x="4349200" y="4515825"/>
                <a:ext cx="3025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121" h="431" extrusionOk="0">
                    <a:moveTo>
                      <a:pt x="51" y="1"/>
                    </a:moveTo>
                    <a:cubicBezTo>
                      <a:pt x="41" y="1"/>
                      <a:pt x="21" y="1"/>
                      <a:pt x="21" y="11"/>
                    </a:cubicBezTo>
                    <a:cubicBezTo>
                      <a:pt x="11" y="21"/>
                      <a:pt x="1" y="31"/>
                      <a:pt x="1" y="41"/>
                    </a:cubicBezTo>
                    <a:cubicBezTo>
                      <a:pt x="11" y="161"/>
                      <a:pt x="21" y="270"/>
                      <a:pt x="31" y="381"/>
                    </a:cubicBezTo>
                    <a:cubicBezTo>
                      <a:pt x="31" y="401"/>
                      <a:pt x="31" y="410"/>
                      <a:pt x="41" y="421"/>
                    </a:cubicBezTo>
                    <a:cubicBezTo>
                      <a:pt x="51" y="421"/>
                      <a:pt x="61" y="430"/>
                      <a:pt x="70" y="430"/>
                    </a:cubicBezTo>
                    <a:cubicBezTo>
                      <a:pt x="101" y="430"/>
                      <a:pt x="121" y="410"/>
                      <a:pt x="121" y="390"/>
                    </a:cubicBezTo>
                    <a:cubicBezTo>
                      <a:pt x="110" y="270"/>
                      <a:pt x="101" y="161"/>
                      <a:pt x="90" y="51"/>
                    </a:cubicBezTo>
                    <a:cubicBezTo>
                      <a:pt x="90" y="31"/>
                      <a:pt x="90" y="21"/>
                      <a:pt x="81" y="11"/>
                    </a:cubicBezTo>
                    <a:cubicBezTo>
                      <a:pt x="70" y="1"/>
                      <a:pt x="61" y="1"/>
                      <a:pt x="51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54" name="Google Shape;1654;p50"/>
              <p:cNvSpPr/>
              <p:nvPr/>
            </p:nvSpPr>
            <p:spPr>
              <a:xfrm>
                <a:off x="4343950" y="4868775"/>
                <a:ext cx="3525" cy="7300"/>
              </a:xfrm>
              <a:custGeom>
                <a:avLst/>
                <a:gdLst/>
                <a:ahLst/>
                <a:cxnLst/>
                <a:rect l="l" t="t" r="r" b="b"/>
                <a:pathLst>
                  <a:path w="141" h="292" extrusionOk="0">
                    <a:moveTo>
                      <a:pt x="101" y="1"/>
                    </a:moveTo>
                    <a:cubicBezTo>
                      <a:pt x="91" y="11"/>
                      <a:pt x="91" y="11"/>
                      <a:pt x="91" y="21"/>
                    </a:cubicBezTo>
                    <a:cubicBezTo>
                      <a:pt x="71" y="61"/>
                      <a:pt x="61" y="101"/>
                      <a:pt x="41" y="131"/>
                    </a:cubicBezTo>
                    <a:cubicBezTo>
                      <a:pt x="41" y="151"/>
                      <a:pt x="31" y="171"/>
                      <a:pt x="21" y="181"/>
                    </a:cubicBezTo>
                    <a:lnTo>
                      <a:pt x="21" y="211"/>
                    </a:lnTo>
                    <a:cubicBezTo>
                      <a:pt x="11" y="221"/>
                      <a:pt x="11" y="221"/>
                      <a:pt x="11" y="231"/>
                    </a:cubicBezTo>
                    <a:cubicBezTo>
                      <a:pt x="11" y="241"/>
                      <a:pt x="11" y="251"/>
                      <a:pt x="1" y="261"/>
                    </a:cubicBezTo>
                    <a:cubicBezTo>
                      <a:pt x="1" y="271"/>
                      <a:pt x="1" y="271"/>
                      <a:pt x="11" y="281"/>
                    </a:cubicBezTo>
                    <a:cubicBezTo>
                      <a:pt x="11" y="291"/>
                      <a:pt x="21" y="291"/>
                      <a:pt x="21" y="291"/>
                    </a:cubicBezTo>
                    <a:lnTo>
                      <a:pt x="41" y="291"/>
                    </a:lnTo>
                    <a:cubicBezTo>
                      <a:pt x="51" y="291"/>
                      <a:pt x="61" y="281"/>
                      <a:pt x="61" y="271"/>
                    </a:cubicBezTo>
                    <a:cubicBezTo>
                      <a:pt x="61" y="261"/>
                      <a:pt x="61" y="241"/>
                      <a:pt x="71" y="231"/>
                    </a:cubicBezTo>
                    <a:lnTo>
                      <a:pt x="71" y="201"/>
                    </a:lnTo>
                    <a:cubicBezTo>
                      <a:pt x="81" y="181"/>
                      <a:pt x="81" y="171"/>
                      <a:pt x="91" y="151"/>
                    </a:cubicBezTo>
                    <a:cubicBezTo>
                      <a:pt x="101" y="111"/>
                      <a:pt x="121" y="71"/>
                      <a:pt x="141" y="31"/>
                    </a:cubicBezTo>
                    <a:cubicBezTo>
                      <a:pt x="141" y="21"/>
                      <a:pt x="141" y="21"/>
                      <a:pt x="131" y="11"/>
                    </a:cubicBezTo>
                    <a:lnTo>
                      <a:pt x="121" y="1"/>
                    </a:ln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55" name="Google Shape;1655;p50"/>
              <p:cNvSpPr/>
              <p:nvPr/>
            </p:nvSpPr>
            <p:spPr>
              <a:xfrm>
                <a:off x="4341450" y="4862800"/>
                <a:ext cx="4525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280" extrusionOk="0">
                    <a:moveTo>
                      <a:pt x="131" y="0"/>
                    </a:moveTo>
                    <a:cubicBezTo>
                      <a:pt x="121" y="0"/>
                      <a:pt x="111" y="11"/>
                      <a:pt x="111" y="20"/>
                    </a:cubicBezTo>
                    <a:cubicBezTo>
                      <a:pt x="91" y="30"/>
                      <a:pt x="81" y="50"/>
                      <a:pt x="71" y="70"/>
                    </a:cubicBezTo>
                    <a:cubicBezTo>
                      <a:pt x="61" y="80"/>
                      <a:pt x="61" y="100"/>
                      <a:pt x="51" y="120"/>
                    </a:cubicBezTo>
                    <a:cubicBezTo>
                      <a:pt x="41" y="160"/>
                      <a:pt x="21" y="200"/>
                      <a:pt x="11" y="240"/>
                    </a:cubicBezTo>
                    <a:cubicBezTo>
                      <a:pt x="1" y="260"/>
                      <a:pt x="21" y="280"/>
                      <a:pt x="31" y="280"/>
                    </a:cubicBezTo>
                    <a:lnTo>
                      <a:pt x="61" y="280"/>
                    </a:lnTo>
                    <a:cubicBezTo>
                      <a:pt x="61" y="270"/>
                      <a:pt x="71" y="270"/>
                      <a:pt x="71" y="260"/>
                    </a:cubicBezTo>
                    <a:cubicBezTo>
                      <a:pt x="91" y="220"/>
                      <a:pt x="101" y="180"/>
                      <a:pt x="121" y="140"/>
                    </a:cubicBezTo>
                    <a:cubicBezTo>
                      <a:pt x="131" y="130"/>
                      <a:pt x="131" y="110"/>
                      <a:pt x="141" y="100"/>
                    </a:cubicBezTo>
                    <a:cubicBezTo>
                      <a:pt x="151" y="90"/>
                      <a:pt x="161" y="70"/>
                      <a:pt x="171" y="50"/>
                    </a:cubicBezTo>
                    <a:cubicBezTo>
                      <a:pt x="181" y="40"/>
                      <a:pt x="171" y="11"/>
                      <a:pt x="161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56" name="Google Shape;1656;p50"/>
              <p:cNvSpPr/>
              <p:nvPr/>
            </p:nvSpPr>
            <p:spPr>
              <a:xfrm>
                <a:off x="4340225" y="4517825"/>
                <a:ext cx="5525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433" extrusionOk="0">
                    <a:moveTo>
                      <a:pt x="20" y="1"/>
                    </a:moveTo>
                    <a:cubicBezTo>
                      <a:pt x="10" y="11"/>
                      <a:pt x="0" y="21"/>
                      <a:pt x="0" y="30"/>
                    </a:cubicBezTo>
                    <a:lnTo>
                      <a:pt x="0" y="70"/>
                    </a:lnTo>
                    <a:cubicBezTo>
                      <a:pt x="30" y="110"/>
                      <a:pt x="50" y="150"/>
                      <a:pt x="70" y="201"/>
                    </a:cubicBezTo>
                    <a:cubicBezTo>
                      <a:pt x="80" y="230"/>
                      <a:pt x="90" y="261"/>
                      <a:pt x="100" y="301"/>
                    </a:cubicBezTo>
                    <a:cubicBezTo>
                      <a:pt x="110" y="310"/>
                      <a:pt x="110" y="321"/>
                      <a:pt x="120" y="330"/>
                    </a:cubicBezTo>
                    <a:cubicBezTo>
                      <a:pt x="120" y="350"/>
                      <a:pt x="130" y="381"/>
                      <a:pt x="130" y="401"/>
                    </a:cubicBezTo>
                    <a:cubicBezTo>
                      <a:pt x="138" y="417"/>
                      <a:pt x="153" y="433"/>
                      <a:pt x="174" y="433"/>
                    </a:cubicBezTo>
                    <a:cubicBezTo>
                      <a:pt x="179" y="433"/>
                      <a:pt x="184" y="432"/>
                      <a:pt x="190" y="430"/>
                    </a:cubicBezTo>
                    <a:cubicBezTo>
                      <a:pt x="210" y="430"/>
                      <a:pt x="220" y="401"/>
                      <a:pt x="220" y="381"/>
                    </a:cubicBezTo>
                    <a:cubicBezTo>
                      <a:pt x="220" y="361"/>
                      <a:pt x="210" y="341"/>
                      <a:pt x="210" y="330"/>
                    </a:cubicBezTo>
                    <a:cubicBezTo>
                      <a:pt x="210" y="321"/>
                      <a:pt x="200" y="301"/>
                      <a:pt x="200" y="290"/>
                    </a:cubicBezTo>
                    <a:cubicBezTo>
                      <a:pt x="200" y="281"/>
                      <a:pt x="190" y="261"/>
                      <a:pt x="180" y="241"/>
                    </a:cubicBezTo>
                    <a:cubicBezTo>
                      <a:pt x="160" y="170"/>
                      <a:pt x="130" y="90"/>
                      <a:pt x="80" y="21"/>
                    </a:cubicBezTo>
                    <a:cubicBezTo>
                      <a:pt x="80" y="11"/>
                      <a:pt x="70" y="11"/>
                      <a:pt x="6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57" name="Google Shape;1657;p50"/>
              <p:cNvSpPr/>
              <p:nvPr/>
            </p:nvSpPr>
            <p:spPr>
              <a:xfrm>
                <a:off x="4342225" y="4639725"/>
                <a:ext cx="252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61" extrusionOk="0">
                    <a:moveTo>
                      <a:pt x="30" y="1"/>
                    </a:moveTo>
                    <a:cubicBezTo>
                      <a:pt x="10" y="10"/>
                      <a:pt x="0" y="30"/>
                      <a:pt x="0" y="50"/>
                    </a:cubicBezTo>
                    <a:lnTo>
                      <a:pt x="30" y="230"/>
                    </a:lnTo>
                    <a:cubicBezTo>
                      <a:pt x="30" y="241"/>
                      <a:pt x="40" y="250"/>
                      <a:pt x="40" y="250"/>
                    </a:cubicBezTo>
                    <a:cubicBezTo>
                      <a:pt x="50" y="261"/>
                      <a:pt x="60" y="261"/>
                      <a:pt x="70" y="261"/>
                    </a:cubicBezTo>
                    <a:cubicBezTo>
                      <a:pt x="80" y="261"/>
                      <a:pt x="90" y="250"/>
                      <a:pt x="100" y="241"/>
                    </a:cubicBezTo>
                    <a:lnTo>
                      <a:pt x="100" y="210"/>
                    </a:lnTo>
                    <a:cubicBezTo>
                      <a:pt x="90" y="150"/>
                      <a:pt x="90" y="90"/>
                      <a:pt x="80" y="30"/>
                    </a:cubicBezTo>
                    <a:cubicBezTo>
                      <a:pt x="70" y="10"/>
                      <a:pt x="60" y="1"/>
                      <a:pt x="4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58" name="Google Shape;1658;p50"/>
              <p:cNvSpPr/>
              <p:nvPr/>
            </p:nvSpPr>
            <p:spPr>
              <a:xfrm>
                <a:off x="4339725" y="4856300"/>
                <a:ext cx="5025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351" extrusionOk="0">
                    <a:moveTo>
                      <a:pt x="170" y="0"/>
                    </a:moveTo>
                    <a:cubicBezTo>
                      <a:pt x="160" y="0"/>
                      <a:pt x="150" y="0"/>
                      <a:pt x="150" y="11"/>
                    </a:cubicBezTo>
                    <a:cubicBezTo>
                      <a:pt x="120" y="71"/>
                      <a:pt x="90" y="120"/>
                      <a:pt x="60" y="180"/>
                    </a:cubicBezTo>
                    <a:cubicBezTo>
                      <a:pt x="40" y="231"/>
                      <a:pt x="20" y="271"/>
                      <a:pt x="0" y="320"/>
                    </a:cubicBezTo>
                    <a:cubicBezTo>
                      <a:pt x="0" y="330"/>
                      <a:pt x="0" y="350"/>
                      <a:pt x="20" y="350"/>
                    </a:cubicBezTo>
                    <a:lnTo>
                      <a:pt x="40" y="350"/>
                    </a:lnTo>
                    <a:cubicBezTo>
                      <a:pt x="40" y="350"/>
                      <a:pt x="40" y="340"/>
                      <a:pt x="50" y="340"/>
                    </a:cubicBezTo>
                    <a:lnTo>
                      <a:pt x="50" y="330"/>
                    </a:lnTo>
                    <a:cubicBezTo>
                      <a:pt x="60" y="310"/>
                      <a:pt x="70" y="280"/>
                      <a:pt x="80" y="260"/>
                    </a:cubicBezTo>
                    <a:lnTo>
                      <a:pt x="110" y="200"/>
                    </a:lnTo>
                    <a:cubicBezTo>
                      <a:pt x="140" y="151"/>
                      <a:pt x="170" y="91"/>
                      <a:pt x="200" y="40"/>
                    </a:cubicBezTo>
                    <a:cubicBezTo>
                      <a:pt x="200" y="20"/>
                      <a:pt x="200" y="11"/>
                      <a:pt x="190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59" name="Google Shape;1659;p50"/>
              <p:cNvSpPr/>
              <p:nvPr/>
            </p:nvSpPr>
            <p:spPr>
              <a:xfrm>
                <a:off x="4338225" y="4851550"/>
                <a:ext cx="5250" cy="827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331" extrusionOk="0">
                    <a:moveTo>
                      <a:pt x="180" y="1"/>
                    </a:moveTo>
                    <a:cubicBezTo>
                      <a:pt x="160" y="1"/>
                      <a:pt x="150" y="10"/>
                      <a:pt x="150" y="21"/>
                    </a:cubicBezTo>
                    <a:cubicBezTo>
                      <a:pt x="100" y="101"/>
                      <a:pt x="50" y="190"/>
                      <a:pt x="10" y="281"/>
                    </a:cubicBezTo>
                    <a:cubicBezTo>
                      <a:pt x="0" y="290"/>
                      <a:pt x="0" y="301"/>
                      <a:pt x="0" y="310"/>
                    </a:cubicBezTo>
                    <a:cubicBezTo>
                      <a:pt x="0" y="310"/>
                      <a:pt x="10" y="321"/>
                      <a:pt x="20" y="321"/>
                    </a:cubicBezTo>
                    <a:cubicBezTo>
                      <a:pt x="20" y="330"/>
                      <a:pt x="30" y="330"/>
                      <a:pt x="40" y="330"/>
                    </a:cubicBezTo>
                    <a:cubicBezTo>
                      <a:pt x="50" y="330"/>
                      <a:pt x="60" y="321"/>
                      <a:pt x="60" y="310"/>
                    </a:cubicBezTo>
                    <a:cubicBezTo>
                      <a:pt x="100" y="221"/>
                      <a:pt x="150" y="141"/>
                      <a:pt x="200" y="50"/>
                    </a:cubicBezTo>
                    <a:cubicBezTo>
                      <a:pt x="210" y="30"/>
                      <a:pt x="210" y="21"/>
                      <a:pt x="190" y="10"/>
                    </a:cubicBezTo>
                    <a:cubicBezTo>
                      <a:pt x="190" y="1"/>
                      <a:pt x="180" y="1"/>
                      <a:pt x="18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60" name="Google Shape;1660;p50"/>
              <p:cNvSpPr/>
              <p:nvPr/>
            </p:nvSpPr>
            <p:spPr>
              <a:xfrm>
                <a:off x="4330225" y="4519075"/>
                <a:ext cx="65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261" h="513" extrusionOk="0">
                    <a:moveTo>
                      <a:pt x="70" y="0"/>
                    </a:moveTo>
                    <a:cubicBezTo>
                      <a:pt x="61" y="0"/>
                      <a:pt x="50" y="0"/>
                      <a:pt x="41" y="11"/>
                    </a:cubicBezTo>
                    <a:cubicBezTo>
                      <a:pt x="21" y="20"/>
                      <a:pt x="1" y="51"/>
                      <a:pt x="21" y="80"/>
                    </a:cubicBezTo>
                    <a:cubicBezTo>
                      <a:pt x="41" y="120"/>
                      <a:pt x="70" y="160"/>
                      <a:pt x="90" y="200"/>
                    </a:cubicBezTo>
                    <a:cubicBezTo>
                      <a:pt x="110" y="260"/>
                      <a:pt x="120" y="311"/>
                      <a:pt x="130" y="371"/>
                    </a:cubicBezTo>
                    <a:cubicBezTo>
                      <a:pt x="140" y="400"/>
                      <a:pt x="150" y="440"/>
                      <a:pt x="160" y="470"/>
                    </a:cubicBezTo>
                    <a:cubicBezTo>
                      <a:pt x="160" y="495"/>
                      <a:pt x="181" y="513"/>
                      <a:pt x="205" y="513"/>
                    </a:cubicBezTo>
                    <a:cubicBezTo>
                      <a:pt x="210" y="513"/>
                      <a:pt x="215" y="512"/>
                      <a:pt x="220" y="510"/>
                    </a:cubicBezTo>
                    <a:cubicBezTo>
                      <a:pt x="250" y="510"/>
                      <a:pt x="260" y="480"/>
                      <a:pt x="260" y="451"/>
                    </a:cubicBezTo>
                    <a:cubicBezTo>
                      <a:pt x="250" y="400"/>
                      <a:pt x="240" y="351"/>
                      <a:pt x="230" y="291"/>
                    </a:cubicBezTo>
                    <a:cubicBezTo>
                      <a:pt x="210" y="231"/>
                      <a:pt x="190" y="171"/>
                      <a:pt x="170" y="120"/>
                    </a:cubicBezTo>
                    <a:lnTo>
                      <a:pt x="110" y="31"/>
                    </a:lnTo>
                    <a:cubicBezTo>
                      <a:pt x="100" y="11"/>
                      <a:pt x="81" y="0"/>
                      <a:pt x="70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61" name="Google Shape;1661;p50"/>
              <p:cNvSpPr/>
              <p:nvPr/>
            </p:nvSpPr>
            <p:spPr>
              <a:xfrm>
                <a:off x="4332725" y="4634975"/>
                <a:ext cx="3025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121" h="435" extrusionOk="0">
                    <a:moveTo>
                      <a:pt x="50" y="1"/>
                    </a:moveTo>
                    <a:cubicBezTo>
                      <a:pt x="30" y="1"/>
                      <a:pt x="0" y="21"/>
                      <a:pt x="0" y="51"/>
                    </a:cubicBezTo>
                    <a:cubicBezTo>
                      <a:pt x="10" y="171"/>
                      <a:pt x="10" y="291"/>
                      <a:pt x="30" y="400"/>
                    </a:cubicBezTo>
                    <a:cubicBezTo>
                      <a:pt x="38" y="423"/>
                      <a:pt x="51" y="434"/>
                      <a:pt x="70" y="434"/>
                    </a:cubicBezTo>
                    <a:cubicBezTo>
                      <a:pt x="76" y="434"/>
                      <a:pt x="83" y="433"/>
                      <a:pt x="90" y="431"/>
                    </a:cubicBezTo>
                    <a:cubicBezTo>
                      <a:pt x="110" y="431"/>
                      <a:pt x="120" y="400"/>
                      <a:pt x="120" y="380"/>
                    </a:cubicBezTo>
                    <a:cubicBezTo>
                      <a:pt x="110" y="351"/>
                      <a:pt x="110" y="320"/>
                      <a:pt x="110" y="300"/>
                    </a:cubicBezTo>
                    <a:cubicBezTo>
                      <a:pt x="100" y="211"/>
                      <a:pt x="100" y="131"/>
                      <a:pt x="100" y="51"/>
                    </a:cubicBezTo>
                    <a:cubicBezTo>
                      <a:pt x="100" y="31"/>
                      <a:pt x="80" y="11"/>
                      <a:pt x="5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62" name="Google Shape;1662;p50"/>
              <p:cNvSpPr/>
              <p:nvPr/>
            </p:nvSpPr>
            <p:spPr>
              <a:xfrm>
                <a:off x="4325725" y="4634975"/>
                <a:ext cx="4275" cy="10375"/>
              </a:xfrm>
              <a:custGeom>
                <a:avLst/>
                <a:gdLst/>
                <a:ahLst/>
                <a:cxnLst/>
                <a:rect l="l" t="t" r="r" b="b"/>
                <a:pathLst>
                  <a:path w="171" h="415" extrusionOk="0">
                    <a:moveTo>
                      <a:pt x="30" y="1"/>
                    </a:moveTo>
                    <a:cubicBezTo>
                      <a:pt x="10" y="1"/>
                      <a:pt x="1" y="21"/>
                      <a:pt x="10" y="41"/>
                    </a:cubicBezTo>
                    <a:cubicBezTo>
                      <a:pt x="10" y="71"/>
                      <a:pt x="21" y="101"/>
                      <a:pt x="21" y="131"/>
                    </a:cubicBezTo>
                    <a:cubicBezTo>
                      <a:pt x="30" y="151"/>
                      <a:pt x="30" y="161"/>
                      <a:pt x="30" y="180"/>
                    </a:cubicBezTo>
                    <a:cubicBezTo>
                      <a:pt x="41" y="211"/>
                      <a:pt x="41" y="231"/>
                      <a:pt x="50" y="251"/>
                    </a:cubicBezTo>
                    <a:cubicBezTo>
                      <a:pt x="61" y="311"/>
                      <a:pt x="81" y="351"/>
                      <a:pt x="101" y="400"/>
                    </a:cubicBezTo>
                    <a:cubicBezTo>
                      <a:pt x="107" y="408"/>
                      <a:pt x="119" y="415"/>
                      <a:pt x="133" y="415"/>
                    </a:cubicBezTo>
                    <a:cubicBezTo>
                      <a:pt x="139" y="415"/>
                      <a:pt x="144" y="413"/>
                      <a:pt x="150" y="411"/>
                    </a:cubicBezTo>
                    <a:cubicBezTo>
                      <a:pt x="150" y="411"/>
                      <a:pt x="161" y="400"/>
                      <a:pt x="161" y="391"/>
                    </a:cubicBezTo>
                    <a:cubicBezTo>
                      <a:pt x="170" y="380"/>
                      <a:pt x="161" y="380"/>
                      <a:pt x="161" y="371"/>
                    </a:cubicBezTo>
                    <a:cubicBezTo>
                      <a:pt x="150" y="351"/>
                      <a:pt x="150" y="340"/>
                      <a:pt x="141" y="320"/>
                    </a:cubicBezTo>
                    <a:cubicBezTo>
                      <a:pt x="130" y="291"/>
                      <a:pt x="121" y="260"/>
                      <a:pt x="110" y="220"/>
                    </a:cubicBezTo>
                    <a:cubicBezTo>
                      <a:pt x="110" y="200"/>
                      <a:pt x="110" y="180"/>
                      <a:pt x="101" y="171"/>
                    </a:cubicBezTo>
                    <a:cubicBezTo>
                      <a:pt x="90" y="121"/>
                      <a:pt x="81" y="71"/>
                      <a:pt x="81" y="21"/>
                    </a:cubicBezTo>
                    <a:cubicBezTo>
                      <a:pt x="70" y="11"/>
                      <a:pt x="61" y="1"/>
                      <a:pt x="41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63" name="Google Shape;1663;p50"/>
              <p:cNvSpPr/>
              <p:nvPr/>
            </p:nvSpPr>
            <p:spPr>
              <a:xfrm>
                <a:off x="4317975" y="4629975"/>
                <a:ext cx="4275" cy="114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456" extrusionOk="0">
                    <a:moveTo>
                      <a:pt x="31" y="1"/>
                    </a:moveTo>
                    <a:cubicBezTo>
                      <a:pt x="21" y="1"/>
                      <a:pt x="11" y="11"/>
                      <a:pt x="11" y="21"/>
                    </a:cubicBezTo>
                    <a:cubicBezTo>
                      <a:pt x="1" y="21"/>
                      <a:pt x="1" y="41"/>
                      <a:pt x="1" y="51"/>
                    </a:cubicBezTo>
                    <a:cubicBezTo>
                      <a:pt x="11" y="81"/>
                      <a:pt x="21" y="111"/>
                      <a:pt x="31" y="151"/>
                    </a:cubicBezTo>
                    <a:lnTo>
                      <a:pt x="61" y="241"/>
                    </a:lnTo>
                    <a:cubicBezTo>
                      <a:pt x="61" y="271"/>
                      <a:pt x="71" y="301"/>
                      <a:pt x="71" y="331"/>
                    </a:cubicBezTo>
                    <a:cubicBezTo>
                      <a:pt x="81" y="361"/>
                      <a:pt x="91" y="391"/>
                      <a:pt x="101" y="431"/>
                    </a:cubicBezTo>
                    <a:cubicBezTo>
                      <a:pt x="101" y="440"/>
                      <a:pt x="101" y="440"/>
                      <a:pt x="111" y="451"/>
                    </a:cubicBezTo>
                    <a:cubicBezTo>
                      <a:pt x="117" y="451"/>
                      <a:pt x="124" y="455"/>
                      <a:pt x="131" y="455"/>
                    </a:cubicBezTo>
                    <a:cubicBezTo>
                      <a:pt x="134" y="455"/>
                      <a:pt x="137" y="454"/>
                      <a:pt x="140" y="451"/>
                    </a:cubicBezTo>
                    <a:cubicBezTo>
                      <a:pt x="160" y="451"/>
                      <a:pt x="171" y="431"/>
                      <a:pt x="171" y="411"/>
                    </a:cubicBezTo>
                    <a:cubicBezTo>
                      <a:pt x="160" y="380"/>
                      <a:pt x="160" y="341"/>
                      <a:pt x="151" y="311"/>
                    </a:cubicBezTo>
                    <a:cubicBezTo>
                      <a:pt x="151" y="281"/>
                      <a:pt x="140" y="251"/>
                      <a:pt x="131" y="221"/>
                    </a:cubicBezTo>
                    <a:cubicBezTo>
                      <a:pt x="131" y="191"/>
                      <a:pt x="120" y="161"/>
                      <a:pt x="111" y="131"/>
                    </a:cubicBezTo>
                    <a:cubicBezTo>
                      <a:pt x="101" y="101"/>
                      <a:pt x="91" y="61"/>
                      <a:pt x="81" y="31"/>
                    </a:cubicBezTo>
                    <a:cubicBezTo>
                      <a:pt x="71" y="21"/>
                      <a:pt x="71" y="11"/>
                      <a:pt x="61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64" name="Google Shape;1664;p50"/>
              <p:cNvSpPr/>
              <p:nvPr/>
            </p:nvSpPr>
            <p:spPr>
              <a:xfrm>
                <a:off x="4278775" y="5179525"/>
                <a:ext cx="375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150" h="551" extrusionOk="0">
                    <a:moveTo>
                      <a:pt x="20" y="1"/>
                    </a:moveTo>
                    <a:cubicBezTo>
                      <a:pt x="10" y="11"/>
                      <a:pt x="0" y="21"/>
                      <a:pt x="0" y="31"/>
                    </a:cubicBezTo>
                    <a:cubicBezTo>
                      <a:pt x="10" y="81"/>
                      <a:pt x="20" y="141"/>
                      <a:pt x="30" y="200"/>
                    </a:cubicBezTo>
                    <a:cubicBezTo>
                      <a:pt x="40" y="231"/>
                      <a:pt x="50" y="271"/>
                      <a:pt x="50" y="300"/>
                    </a:cubicBezTo>
                    <a:cubicBezTo>
                      <a:pt x="60" y="340"/>
                      <a:pt x="70" y="371"/>
                      <a:pt x="80" y="411"/>
                    </a:cubicBezTo>
                    <a:lnTo>
                      <a:pt x="110" y="531"/>
                    </a:lnTo>
                    <a:cubicBezTo>
                      <a:pt x="110" y="540"/>
                      <a:pt x="120" y="551"/>
                      <a:pt x="130" y="551"/>
                    </a:cubicBezTo>
                    <a:cubicBezTo>
                      <a:pt x="140" y="551"/>
                      <a:pt x="150" y="540"/>
                      <a:pt x="150" y="520"/>
                    </a:cubicBezTo>
                    <a:lnTo>
                      <a:pt x="120" y="400"/>
                    </a:lnTo>
                    <a:cubicBezTo>
                      <a:pt x="110" y="360"/>
                      <a:pt x="100" y="331"/>
                      <a:pt x="100" y="291"/>
                    </a:cubicBezTo>
                    <a:cubicBezTo>
                      <a:pt x="90" y="260"/>
                      <a:pt x="80" y="220"/>
                      <a:pt x="70" y="191"/>
                    </a:cubicBezTo>
                    <a:cubicBezTo>
                      <a:pt x="60" y="131"/>
                      <a:pt x="50" y="71"/>
                      <a:pt x="40" y="21"/>
                    </a:cubicBezTo>
                    <a:cubicBezTo>
                      <a:pt x="40" y="11"/>
                      <a:pt x="30" y="1"/>
                      <a:pt x="2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65" name="Google Shape;1665;p50"/>
              <p:cNvSpPr/>
              <p:nvPr/>
            </p:nvSpPr>
            <p:spPr>
              <a:xfrm>
                <a:off x="4276000" y="5079600"/>
                <a:ext cx="2025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352" extrusionOk="0">
                    <a:moveTo>
                      <a:pt x="41" y="1"/>
                    </a:moveTo>
                    <a:cubicBezTo>
                      <a:pt x="21" y="1"/>
                      <a:pt x="1" y="21"/>
                      <a:pt x="1" y="41"/>
                    </a:cubicBezTo>
                    <a:lnTo>
                      <a:pt x="1" y="311"/>
                    </a:lnTo>
                    <a:cubicBezTo>
                      <a:pt x="1" y="331"/>
                      <a:pt x="11" y="351"/>
                      <a:pt x="41" y="351"/>
                    </a:cubicBezTo>
                    <a:cubicBezTo>
                      <a:pt x="61" y="351"/>
                      <a:pt x="81" y="331"/>
                      <a:pt x="81" y="311"/>
                    </a:cubicBezTo>
                    <a:lnTo>
                      <a:pt x="81" y="41"/>
                    </a:lnTo>
                    <a:cubicBezTo>
                      <a:pt x="81" y="21"/>
                      <a:pt x="61" y="1"/>
                      <a:pt x="41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66" name="Google Shape;1666;p50"/>
              <p:cNvSpPr/>
              <p:nvPr/>
            </p:nvSpPr>
            <p:spPr>
              <a:xfrm>
                <a:off x="4269775" y="5174525"/>
                <a:ext cx="3525" cy="13025"/>
              </a:xfrm>
              <a:custGeom>
                <a:avLst/>
                <a:gdLst/>
                <a:ahLst/>
                <a:cxnLst/>
                <a:rect l="l" t="t" r="r" b="b"/>
                <a:pathLst>
                  <a:path w="141" h="521" extrusionOk="0">
                    <a:moveTo>
                      <a:pt x="21" y="1"/>
                    </a:moveTo>
                    <a:cubicBezTo>
                      <a:pt x="1" y="1"/>
                      <a:pt x="1" y="21"/>
                      <a:pt x="1" y="31"/>
                    </a:cubicBezTo>
                    <a:cubicBezTo>
                      <a:pt x="10" y="111"/>
                      <a:pt x="30" y="191"/>
                      <a:pt x="41" y="271"/>
                    </a:cubicBezTo>
                    <a:cubicBezTo>
                      <a:pt x="50" y="281"/>
                      <a:pt x="50" y="301"/>
                      <a:pt x="50" y="321"/>
                    </a:cubicBezTo>
                    <a:cubicBezTo>
                      <a:pt x="61" y="341"/>
                      <a:pt x="61" y="361"/>
                      <a:pt x="61" y="371"/>
                    </a:cubicBezTo>
                    <a:cubicBezTo>
                      <a:pt x="70" y="391"/>
                      <a:pt x="70" y="411"/>
                      <a:pt x="81" y="431"/>
                    </a:cubicBezTo>
                    <a:cubicBezTo>
                      <a:pt x="81" y="451"/>
                      <a:pt x="90" y="480"/>
                      <a:pt x="101" y="500"/>
                    </a:cubicBezTo>
                    <a:cubicBezTo>
                      <a:pt x="101" y="520"/>
                      <a:pt x="110" y="520"/>
                      <a:pt x="120" y="520"/>
                    </a:cubicBezTo>
                    <a:cubicBezTo>
                      <a:pt x="130" y="520"/>
                      <a:pt x="140" y="511"/>
                      <a:pt x="140" y="491"/>
                    </a:cubicBezTo>
                    <a:cubicBezTo>
                      <a:pt x="130" y="451"/>
                      <a:pt x="120" y="411"/>
                      <a:pt x="110" y="361"/>
                    </a:cubicBezTo>
                    <a:cubicBezTo>
                      <a:pt x="101" y="331"/>
                      <a:pt x="90" y="291"/>
                      <a:pt x="90" y="261"/>
                    </a:cubicBezTo>
                    <a:cubicBezTo>
                      <a:pt x="70" y="181"/>
                      <a:pt x="61" y="101"/>
                      <a:pt x="41" y="21"/>
                    </a:cubicBezTo>
                    <a:cubicBezTo>
                      <a:pt x="41" y="11"/>
                      <a:pt x="30" y="1"/>
                      <a:pt x="21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67" name="Google Shape;1667;p50"/>
              <p:cNvSpPr/>
              <p:nvPr/>
            </p:nvSpPr>
            <p:spPr>
              <a:xfrm>
                <a:off x="4268275" y="5072625"/>
                <a:ext cx="3525" cy="12275"/>
              </a:xfrm>
              <a:custGeom>
                <a:avLst/>
                <a:gdLst/>
                <a:ahLst/>
                <a:cxnLst/>
                <a:rect l="l" t="t" r="r" b="b"/>
                <a:pathLst>
                  <a:path w="141" h="491" extrusionOk="0">
                    <a:moveTo>
                      <a:pt x="41" y="0"/>
                    </a:moveTo>
                    <a:cubicBezTo>
                      <a:pt x="21" y="0"/>
                      <a:pt x="1" y="20"/>
                      <a:pt x="1" y="40"/>
                    </a:cubicBezTo>
                    <a:cubicBezTo>
                      <a:pt x="10" y="80"/>
                      <a:pt x="1" y="110"/>
                      <a:pt x="10" y="150"/>
                    </a:cubicBezTo>
                    <a:lnTo>
                      <a:pt x="10" y="200"/>
                    </a:lnTo>
                    <a:lnTo>
                      <a:pt x="10" y="250"/>
                    </a:lnTo>
                    <a:cubicBezTo>
                      <a:pt x="21" y="280"/>
                      <a:pt x="21" y="320"/>
                      <a:pt x="30" y="350"/>
                    </a:cubicBezTo>
                    <a:cubicBezTo>
                      <a:pt x="30" y="390"/>
                      <a:pt x="41" y="420"/>
                      <a:pt x="50" y="460"/>
                    </a:cubicBezTo>
                    <a:cubicBezTo>
                      <a:pt x="61" y="470"/>
                      <a:pt x="61" y="480"/>
                      <a:pt x="70" y="480"/>
                    </a:cubicBezTo>
                    <a:cubicBezTo>
                      <a:pt x="81" y="490"/>
                      <a:pt x="90" y="490"/>
                      <a:pt x="101" y="490"/>
                    </a:cubicBezTo>
                    <a:cubicBezTo>
                      <a:pt x="121" y="480"/>
                      <a:pt x="141" y="460"/>
                      <a:pt x="130" y="440"/>
                    </a:cubicBezTo>
                    <a:cubicBezTo>
                      <a:pt x="121" y="410"/>
                      <a:pt x="110" y="370"/>
                      <a:pt x="101" y="340"/>
                    </a:cubicBezTo>
                    <a:cubicBezTo>
                      <a:pt x="101" y="310"/>
                      <a:pt x="101" y="280"/>
                      <a:pt x="90" y="250"/>
                    </a:cubicBezTo>
                    <a:lnTo>
                      <a:pt x="90" y="210"/>
                    </a:lnTo>
                    <a:lnTo>
                      <a:pt x="90" y="150"/>
                    </a:lnTo>
                    <a:cubicBezTo>
                      <a:pt x="81" y="120"/>
                      <a:pt x="81" y="80"/>
                      <a:pt x="81" y="51"/>
                    </a:cubicBezTo>
                    <a:cubicBezTo>
                      <a:pt x="81" y="20"/>
                      <a:pt x="70" y="0"/>
                      <a:pt x="50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68" name="Google Shape;1668;p50"/>
              <p:cNvSpPr/>
              <p:nvPr/>
            </p:nvSpPr>
            <p:spPr>
              <a:xfrm>
                <a:off x="4261775" y="5173025"/>
                <a:ext cx="4775" cy="12125"/>
              </a:xfrm>
              <a:custGeom>
                <a:avLst/>
                <a:gdLst/>
                <a:ahLst/>
                <a:cxnLst/>
                <a:rect l="l" t="t" r="r" b="b"/>
                <a:pathLst>
                  <a:path w="191" h="485" extrusionOk="0">
                    <a:moveTo>
                      <a:pt x="30" y="1"/>
                    </a:moveTo>
                    <a:cubicBezTo>
                      <a:pt x="10" y="1"/>
                      <a:pt x="1" y="21"/>
                      <a:pt x="1" y="31"/>
                    </a:cubicBezTo>
                    <a:cubicBezTo>
                      <a:pt x="50" y="181"/>
                      <a:pt x="90" y="321"/>
                      <a:pt x="130" y="460"/>
                    </a:cubicBezTo>
                    <a:cubicBezTo>
                      <a:pt x="138" y="475"/>
                      <a:pt x="145" y="485"/>
                      <a:pt x="156" y="485"/>
                    </a:cubicBezTo>
                    <a:cubicBezTo>
                      <a:pt x="160" y="485"/>
                      <a:pt x="165" y="483"/>
                      <a:pt x="170" y="480"/>
                    </a:cubicBezTo>
                    <a:cubicBezTo>
                      <a:pt x="181" y="480"/>
                      <a:pt x="190" y="460"/>
                      <a:pt x="181" y="451"/>
                    </a:cubicBezTo>
                    <a:cubicBezTo>
                      <a:pt x="141" y="311"/>
                      <a:pt x="101" y="161"/>
                      <a:pt x="61" y="21"/>
                    </a:cubicBezTo>
                    <a:cubicBezTo>
                      <a:pt x="61" y="11"/>
                      <a:pt x="50" y="1"/>
                      <a:pt x="3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69" name="Google Shape;1669;p50"/>
              <p:cNvSpPr/>
              <p:nvPr/>
            </p:nvSpPr>
            <p:spPr>
              <a:xfrm>
                <a:off x="4262775" y="5072125"/>
                <a:ext cx="2275" cy="9600"/>
              </a:xfrm>
              <a:custGeom>
                <a:avLst/>
                <a:gdLst/>
                <a:ahLst/>
                <a:cxnLst/>
                <a:rect l="l" t="t" r="r" b="b"/>
                <a:pathLst>
                  <a:path w="91" h="384" extrusionOk="0">
                    <a:moveTo>
                      <a:pt x="10" y="0"/>
                    </a:moveTo>
                    <a:cubicBezTo>
                      <a:pt x="1" y="11"/>
                      <a:pt x="1" y="20"/>
                      <a:pt x="1" y="20"/>
                    </a:cubicBezTo>
                    <a:cubicBezTo>
                      <a:pt x="1" y="80"/>
                      <a:pt x="10" y="140"/>
                      <a:pt x="10" y="200"/>
                    </a:cubicBezTo>
                    <a:cubicBezTo>
                      <a:pt x="21" y="220"/>
                      <a:pt x="21" y="250"/>
                      <a:pt x="21" y="280"/>
                    </a:cubicBezTo>
                    <a:cubicBezTo>
                      <a:pt x="21" y="290"/>
                      <a:pt x="30" y="300"/>
                      <a:pt x="30" y="310"/>
                    </a:cubicBezTo>
                    <a:lnTo>
                      <a:pt x="30" y="330"/>
                    </a:lnTo>
                    <a:cubicBezTo>
                      <a:pt x="30" y="340"/>
                      <a:pt x="41" y="350"/>
                      <a:pt x="41" y="360"/>
                    </a:cubicBezTo>
                    <a:cubicBezTo>
                      <a:pt x="41" y="374"/>
                      <a:pt x="51" y="384"/>
                      <a:pt x="61" y="384"/>
                    </a:cubicBezTo>
                    <a:cubicBezTo>
                      <a:pt x="64" y="384"/>
                      <a:pt x="68" y="383"/>
                      <a:pt x="70" y="380"/>
                    </a:cubicBezTo>
                    <a:cubicBezTo>
                      <a:pt x="81" y="380"/>
                      <a:pt x="90" y="360"/>
                      <a:pt x="90" y="350"/>
                    </a:cubicBezTo>
                    <a:cubicBezTo>
                      <a:pt x="90" y="340"/>
                      <a:pt x="81" y="320"/>
                      <a:pt x="81" y="310"/>
                    </a:cubicBezTo>
                    <a:lnTo>
                      <a:pt x="81" y="290"/>
                    </a:lnTo>
                    <a:cubicBezTo>
                      <a:pt x="81" y="270"/>
                      <a:pt x="81" y="260"/>
                      <a:pt x="70" y="240"/>
                    </a:cubicBezTo>
                    <a:cubicBezTo>
                      <a:pt x="70" y="170"/>
                      <a:pt x="61" y="100"/>
                      <a:pt x="50" y="20"/>
                    </a:cubicBez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70" name="Google Shape;1670;p50"/>
              <p:cNvSpPr/>
              <p:nvPr/>
            </p:nvSpPr>
            <p:spPr>
              <a:xfrm>
                <a:off x="4258025" y="5166300"/>
                <a:ext cx="1525" cy="14500"/>
              </a:xfrm>
              <a:custGeom>
                <a:avLst/>
                <a:gdLst/>
                <a:ahLst/>
                <a:cxnLst/>
                <a:rect l="l" t="t" r="r" b="b"/>
                <a:pathLst>
                  <a:path w="61" h="580" extrusionOk="0">
                    <a:moveTo>
                      <a:pt x="31" y="0"/>
                    </a:moveTo>
                    <a:cubicBezTo>
                      <a:pt x="21" y="0"/>
                      <a:pt x="11" y="10"/>
                      <a:pt x="11" y="30"/>
                    </a:cubicBezTo>
                    <a:cubicBezTo>
                      <a:pt x="1" y="120"/>
                      <a:pt x="1" y="210"/>
                      <a:pt x="1" y="300"/>
                    </a:cubicBezTo>
                    <a:lnTo>
                      <a:pt x="1" y="560"/>
                    </a:lnTo>
                    <a:cubicBezTo>
                      <a:pt x="1" y="570"/>
                      <a:pt x="11" y="580"/>
                      <a:pt x="31" y="580"/>
                    </a:cubicBezTo>
                    <a:cubicBezTo>
                      <a:pt x="41" y="580"/>
                      <a:pt x="51" y="570"/>
                      <a:pt x="51" y="560"/>
                    </a:cubicBezTo>
                    <a:lnTo>
                      <a:pt x="51" y="300"/>
                    </a:lnTo>
                    <a:cubicBezTo>
                      <a:pt x="61" y="210"/>
                      <a:pt x="61" y="120"/>
                      <a:pt x="61" y="30"/>
                    </a:cubicBezTo>
                    <a:cubicBezTo>
                      <a:pt x="61" y="10"/>
                      <a:pt x="51" y="0"/>
                      <a:pt x="31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71" name="Google Shape;1671;p50"/>
              <p:cNvSpPr/>
              <p:nvPr/>
            </p:nvSpPr>
            <p:spPr>
              <a:xfrm>
                <a:off x="4256525" y="5069625"/>
                <a:ext cx="3025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121" h="411" extrusionOk="0">
                    <a:moveTo>
                      <a:pt x="21" y="0"/>
                    </a:moveTo>
                    <a:cubicBezTo>
                      <a:pt x="1" y="0"/>
                      <a:pt x="1" y="20"/>
                      <a:pt x="1" y="31"/>
                    </a:cubicBezTo>
                    <a:cubicBezTo>
                      <a:pt x="21" y="151"/>
                      <a:pt x="51" y="270"/>
                      <a:pt x="71" y="390"/>
                    </a:cubicBezTo>
                    <a:cubicBezTo>
                      <a:pt x="71" y="410"/>
                      <a:pt x="91" y="410"/>
                      <a:pt x="101" y="410"/>
                    </a:cubicBezTo>
                    <a:cubicBezTo>
                      <a:pt x="111" y="410"/>
                      <a:pt x="121" y="400"/>
                      <a:pt x="121" y="380"/>
                    </a:cubicBezTo>
                    <a:cubicBezTo>
                      <a:pt x="91" y="260"/>
                      <a:pt x="71" y="140"/>
                      <a:pt x="51" y="20"/>
                    </a:cubicBezTo>
                    <a:cubicBezTo>
                      <a:pt x="41" y="11"/>
                      <a:pt x="31" y="0"/>
                      <a:pt x="21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72" name="Google Shape;1672;p50"/>
              <p:cNvSpPr/>
              <p:nvPr/>
            </p:nvSpPr>
            <p:spPr>
              <a:xfrm>
                <a:off x="4251525" y="5165550"/>
                <a:ext cx="280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531" extrusionOk="0">
                    <a:moveTo>
                      <a:pt x="61" y="0"/>
                    </a:moveTo>
                    <a:cubicBezTo>
                      <a:pt x="31" y="0"/>
                      <a:pt x="11" y="20"/>
                      <a:pt x="11" y="50"/>
                    </a:cubicBezTo>
                    <a:cubicBezTo>
                      <a:pt x="11" y="190"/>
                      <a:pt x="1" y="340"/>
                      <a:pt x="1" y="480"/>
                    </a:cubicBezTo>
                    <a:cubicBezTo>
                      <a:pt x="1" y="510"/>
                      <a:pt x="21" y="530"/>
                      <a:pt x="51" y="530"/>
                    </a:cubicBezTo>
                    <a:cubicBezTo>
                      <a:pt x="71" y="530"/>
                      <a:pt x="91" y="510"/>
                      <a:pt x="91" y="490"/>
                    </a:cubicBezTo>
                    <a:cubicBezTo>
                      <a:pt x="101" y="340"/>
                      <a:pt x="111" y="200"/>
                      <a:pt x="111" y="50"/>
                    </a:cubicBezTo>
                    <a:cubicBezTo>
                      <a:pt x="111" y="30"/>
                      <a:pt x="91" y="0"/>
                      <a:pt x="61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73" name="Google Shape;1673;p50"/>
              <p:cNvSpPr/>
              <p:nvPr/>
            </p:nvSpPr>
            <p:spPr>
              <a:xfrm>
                <a:off x="4226550" y="4614000"/>
                <a:ext cx="2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91" h="460" extrusionOk="0">
                    <a:moveTo>
                      <a:pt x="51" y="0"/>
                    </a:moveTo>
                    <a:cubicBezTo>
                      <a:pt x="31" y="0"/>
                      <a:pt x="1" y="20"/>
                      <a:pt x="1" y="40"/>
                    </a:cubicBezTo>
                    <a:lnTo>
                      <a:pt x="1" y="410"/>
                    </a:lnTo>
                    <a:cubicBezTo>
                      <a:pt x="1" y="430"/>
                      <a:pt x="21" y="450"/>
                      <a:pt x="41" y="460"/>
                    </a:cubicBezTo>
                    <a:cubicBezTo>
                      <a:pt x="61" y="460"/>
                      <a:pt x="81" y="440"/>
                      <a:pt x="81" y="410"/>
                    </a:cubicBezTo>
                    <a:cubicBezTo>
                      <a:pt x="91" y="290"/>
                      <a:pt x="91" y="171"/>
                      <a:pt x="91" y="40"/>
                    </a:cubicBezTo>
                    <a:cubicBezTo>
                      <a:pt x="91" y="20"/>
                      <a:pt x="71" y="0"/>
                      <a:pt x="51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74" name="Google Shape;1674;p50"/>
              <p:cNvSpPr/>
              <p:nvPr/>
            </p:nvSpPr>
            <p:spPr>
              <a:xfrm>
                <a:off x="4220825" y="4609250"/>
                <a:ext cx="30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121" h="453" extrusionOk="0">
                    <a:moveTo>
                      <a:pt x="80" y="1"/>
                    </a:moveTo>
                    <a:cubicBezTo>
                      <a:pt x="70" y="1"/>
                      <a:pt x="70" y="10"/>
                      <a:pt x="60" y="10"/>
                    </a:cubicBezTo>
                    <a:cubicBezTo>
                      <a:pt x="50" y="10"/>
                      <a:pt x="40" y="21"/>
                      <a:pt x="40" y="30"/>
                    </a:cubicBezTo>
                    <a:cubicBezTo>
                      <a:pt x="30" y="90"/>
                      <a:pt x="20" y="150"/>
                      <a:pt x="10" y="221"/>
                    </a:cubicBezTo>
                    <a:cubicBezTo>
                      <a:pt x="10" y="281"/>
                      <a:pt x="0" y="350"/>
                      <a:pt x="0" y="410"/>
                    </a:cubicBezTo>
                    <a:cubicBezTo>
                      <a:pt x="0" y="430"/>
                      <a:pt x="10" y="450"/>
                      <a:pt x="30" y="450"/>
                    </a:cubicBezTo>
                    <a:cubicBezTo>
                      <a:pt x="36" y="452"/>
                      <a:pt x="41" y="453"/>
                      <a:pt x="45" y="453"/>
                    </a:cubicBezTo>
                    <a:cubicBezTo>
                      <a:pt x="64" y="453"/>
                      <a:pt x="72" y="437"/>
                      <a:pt x="80" y="421"/>
                    </a:cubicBezTo>
                    <a:cubicBezTo>
                      <a:pt x="80" y="361"/>
                      <a:pt x="90" y="301"/>
                      <a:pt x="90" y="250"/>
                    </a:cubicBezTo>
                    <a:cubicBezTo>
                      <a:pt x="100" y="210"/>
                      <a:pt x="100" y="170"/>
                      <a:pt x="110" y="130"/>
                    </a:cubicBezTo>
                    <a:lnTo>
                      <a:pt x="110" y="121"/>
                    </a:lnTo>
                    <a:cubicBezTo>
                      <a:pt x="110" y="101"/>
                      <a:pt x="120" y="81"/>
                      <a:pt x="120" y="61"/>
                    </a:cubicBezTo>
                    <a:lnTo>
                      <a:pt x="120" y="30"/>
                    </a:lnTo>
                    <a:cubicBezTo>
                      <a:pt x="110" y="21"/>
                      <a:pt x="100" y="10"/>
                      <a:pt x="90" y="10"/>
                    </a:cubicBezTo>
                    <a:cubicBezTo>
                      <a:pt x="90" y="10"/>
                      <a:pt x="90" y="1"/>
                      <a:pt x="8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75" name="Google Shape;1675;p50"/>
              <p:cNvSpPr/>
              <p:nvPr/>
            </p:nvSpPr>
            <p:spPr>
              <a:xfrm>
                <a:off x="4138375" y="4725400"/>
                <a:ext cx="51725" cy="31500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1260" extrusionOk="0">
                    <a:moveTo>
                      <a:pt x="2039" y="1"/>
                    </a:moveTo>
                    <a:cubicBezTo>
                      <a:pt x="1969" y="51"/>
                      <a:pt x="1899" y="111"/>
                      <a:pt x="1829" y="161"/>
                    </a:cubicBezTo>
                    <a:cubicBezTo>
                      <a:pt x="1759" y="200"/>
                      <a:pt x="1700" y="240"/>
                      <a:pt x="1629" y="291"/>
                    </a:cubicBezTo>
                    <a:cubicBezTo>
                      <a:pt x="1589" y="311"/>
                      <a:pt x="1560" y="331"/>
                      <a:pt x="1520" y="360"/>
                    </a:cubicBezTo>
                    <a:cubicBezTo>
                      <a:pt x="1509" y="371"/>
                      <a:pt x="1489" y="380"/>
                      <a:pt x="1469" y="391"/>
                    </a:cubicBezTo>
                    <a:cubicBezTo>
                      <a:pt x="1460" y="400"/>
                      <a:pt x="1440" y="411"/>
                      <a:pt x="1420" y="420"/>
                    </a:cubicBezTo>
                    <a:cubicBezTo>
                      <a:pt x="1389" y="440"/>
                      <a:pt x="1360" y="460"/>
                      <a:pt x="1320" y="480"/>
                    </a:cubicBezTo>
                    <a:cubicBezTo>
                      <a:pt x="1289" y="500"/>
                      <a:pt x="1250" y="520"/>
                      <a:pt x="1210" y="540"/>
                    </a:cubicBezTo>
                    <a:cubicBezTo>
                      <a:pt x="1140" y="591"/>
                      <a:pt x="1060" y="631"/>
                      <a:pt x="990" y="670"/>
                    </a:cubicBezTo>
                    <a:cubicBezTo>
                      <a:pt x="920" y="700"/>
                      <a:pt x="860" y="740"/>
                      <a:pt x="800" y="770"/>
                    </a:cubicBezTo>
                    <a:cubicBezTo>
                      <a:pt x="760" y="790"/>
                      <a:pt x="720" y="810"/>
                      <a:pt x="690" y="830"/>
                    </a:cubicBezTo>
                    <a:cubicBezTo>
                      <a:pt x="660" y="840"/>
                      <a:pt x="640" y="850"/>
                      <a:pt x="620" y="870"/>
                    </a:cubicBezTo>
                    <a:cubicBezTo>
                      <a:pt x="600" y="870"/>
                      <a:pt x="590" y="880"/>
                      <a:pt x="580" y="890"/>
                    </a:cubicBezTo>
                    <a:cubicBezTo>
                      <a:pt x="540" y="910"/>
                      <a:pt x="510" y="930"/>
                      <a:pt x="470" y="950"/>
                    </a:cubicBezTo>
                    <a:cubicBezTo>
                      <a:pt x="441" y="970"/>
                      <a:pt x="410" y="990"/>
                      <a:pt x="370" y="1010"/>
                    </a:cubicBezTo>
                    <a:lnTo>
                      <a:pt x="11" y="1220"/>
                    </a:lnTo>
                    <a:cubicBezTo>
                      <a:pt x="1" y="1230"/>
                      <a:pt x="1" y="1240"/>
                      <a:pt x="11" y="1250"/>
                    </a:cubicBezTo>
                    <a:cubicBezTo>
                      <a:pt x="11" y="1260"/>
                      <a:pt x="31" y="1260"/>
                      <a:pt x="31" y="1260"/>
                    </a:cubicBezTo>
                    <a:lnTo>
                      <a:pt x="481" y="990"/>
                    </a:lnTo>
                    <a:cubicBezTo>
                      <a:pt x="521" y="970"/>
                      <a:pt x="550" y="950"/>
                      <a:pt x="590" y="930"/>
                    </a:cubicBezTo>
                    <a:cubicBezTo>
                      <a:pt x="620" y="910"/>
                      <a:pt x="660" y="890"/>
                      <a:pt x="690" y="870"/>
                    </a:cubicBezTo>
                    <a:cubicBezTo>
                      <a:pt x="730" y="850"/>
                      <a:pt x="760" y="830"/>
                      <a:pt x="800" y="810"/>
                    </a:cubicBezTo>
                    <a:cubicBezTo>
                      <a:pt x="830" y="790"/>
                      <a:pt x="870" y="770"/>
                      <a:pt x="910" y="750"/>
                    </a:cubicBezTo>
                    <a:cubicBezTo>
                      <a:pt x="970" y="720"/>
                      <a:pt x="1040" y="680"/>
                      <a:pt x="1100" y="651"/>
                    </a:cubicBezTo>
                    <a:cubicBezTo>
                      <a:pt x="1140" y="631"/>
                      <a:pt x="1170" y="611"/>
                      <a:pt x="1210" y="591"/>
                    </a:cubicBezTo>
                    <a:cubicBezTo>
                      <a:pt x="1250" y="560"/>
                      <a:pt x="1280" y="540"/>
                      <a:pt x="1320" y="520"/>
                    </a:cubicBezTo>
                    <a:cubicBezTo>
                      <a:pt x="1389" y="480"/>
                      <a:pt x="1460" y="440"/>
                      <a:pt x="1520" y="400"/>
                    </a:cubicBezTo>
                    <a:cubicBezTo>
                      <a:pt x="1560" y="380"/>
                      <a:pt x="1589" y="351"/>
                      <a:pt x="1629" y="331"/>
                    </a:cubicBezTo>
                    <a:cubicBezTo>
                      <a:pt x="1669" y="300"/>
                      <a:pt x="1700" y="280"/>
                      <a:pt x="1739" y="260"/>
                    </a:cubicBezTo>
                    <a:cubicBezTo>
                      <a:pt x="1789" y="220"/>
                      <a:pt x="1839" y="191"/>
                      <a:pt x="1889" y="161"/>
                    </a:cubicBezTo>
                    <a:cubicBezTo>
                      <a:pt x="1949" y="111"/>
                      <a:pt x="1999" y="71"/>
                      <a:pt x="2059" y="31"/>
                    </a:cubicBezTo>
                    <a:lnTo>
                      <a:pt x="2069" y="21"/>
                    </a:lnTo>
                    <a:lnTo>
                      <a:pt x="2069" y="11"/>
                    </a:lnTo>
                    <a:cubicBezTo>
                      <a:pt x="2059" y="1"/>
                      <a:pt x="2059" y="1"/>
                      <a:pt x="2049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76" name="Google Shape;1676;p50"/>
              <p:cNvSpPr/>
              <p:nvPr/>
            </p:nvSpPr>
            <p:spPr>
              <a:xfrm>
                <a:off x="4112650" y="4762375"/>
                <a:ext cx="51475" cy="29000"/>
              </a:xfrm>
              <a:custGeom>
                <a:avLst/>
                <a:gdLst/>
                <a:ahLst/>
                <a:cxnLst/>
                <a:rect l="l" t="t" r="r" b="b"/>
                <a:pathLst>
                  <a:path w="2059" h="1160" extrusionOk="0">
                    <a:moveTo>
                      <a:pt x="2039" y="0"/>
                    </a:moveTo>
                    <a:cubicBezTo>
                      <a:pt x="2029" y="0"/>
                      <a:pt x="2029" y="11"/>
                      <a:pt x="2029" y="11"/>
                    </a:cubicBezTo>
                    <a:cubicBezTo>
                      <a:pt x="1949" y="40"/>
                      <a:pt x="1869" y="80"/>
                      <a:pt x="1789" y="120"/>
                    </a:cubicBezTo>
                    <a:cubicBezTo>
                      <a:pt x="1749" y="140"/>
                      <a:pt x="1719" y="160"/>
                      <a:pt x="1679" y="180"/>
                    </a:cubicBezTo>
                    <a:cubicBezTo>
                      <a:pt x="1649" y="191"/>
                      <a:pt x="1619" y="200"/>
                      <a:pt x="1599" y="220"/>
                    </a:cubicBezTo>
                    <a:cubicBezTo>
                      <a:pt x="1550" y="240"/>
                      <a:pt x="1499" y="271"/>
                      <a:pt x="1450" y="300"/>
                    </a:cubicBezTo>
                    <a:cubicBezTo>
                      <a:pt x="1439" y="300"/>
                      <a:pt x="1430" y="311"/>
                      <a:pt x="1419" y="311"/>
                    </a:cubicBezTo>
                    <a:cubicBezTo>
                      <a:pt x="1410" y="320"/>
                      <a:pt x="1399" y="320"/>
                      <a:pt x="1390" y="331"/>
                    </a:cubicBezTo>
                    <a:cubicBezTo>
                      <a:pt x="1339" y="360"/>
                      <a:pt x="1290" y="391"/>
                      <a:pt x="1239" y="410"/>
                    </a:cubicBezTo>
                    <a:cubicBezTo>
                      <a:pt x="1219" y="430"/>
                      <a:pt x="1190" y="440"/>
                      <a:pt x="1170" y="460"/>
                    </a:cubicBezTo>
                    <a:cubicBezTo>
                      <a:pt x="1020" y="540"/>
                      <a:pt x="880" y="620"/>
                      <a:pt x="740" y="710"/>
                    </a:cubicBezTo>
                    <a:cubicBezTo>
                      <a:pt x="690" y="740"/>
                      <a:pt x="640" y="760"/>
                      <a:pt x="590" y="790"/>
                    </a:cubicBezTo>
                    <a:cubicBezTo>
                      <a:pt x="580" y="800"/>
                      <a:pt x="560" y="810"/>
                      <a:pt x="540" y="820"/>
                    </a:cubicBezTo>
                    <a:cubicBezTo>
                      <a:pt x="460" y="870"/>
                      <a:pt x="370" y="920"/>
                      <a:pt x="291" y="970"/>
                    </a:cubicBezTo>
                    <a:lnTo>
                      <a:pt x="171" y="1030"/>
                    </a:lnTo>
                    <a:cubicBezTo>
                      <a:pt x="120" y="1060"/>
                      <a:pt x="71" y="1090"/>
                      <a:pt x="11" y="1120"/>
                    </a:cubicBezTo>
                    <a:cubicBezTo>
                      <a:pt x="11" y="1130"/>
                      <a:pt x="0" y="1139"/>
                      <a:pt x="11" y="1150"/>
                    </a:cubicBezTo>
                    <a:cubicBezTo>
                      <a:pt x="11" y="1159"/>
                      <a:pt x="31" y="1159"/>
                      <a:pt x="31" y="1159"/>
                    </a:cubicBezTo>
                    <a:cubicBezTo>
                      <a:pt x="91" y="1130"/>
                      <a:pt x="140" y="1100"/>
                      <a:pt x="191" y="1070"/>
                    </a:cubicBezTo>
                    <a:cubicBezTo>
                      <a:pt x="240" y="1040"/>
                      <a:pt x="280" y="1020"/>
                      <a:pt x="320" y="1000"/>
                    </a:cubicBezTo>
                    <a:cubicBezTo>
                      <a:pt x="400" y="950"/>
                      <a:pt x="480" y="900"/>
                      <a:pt x="560" y="860"/>
                    </a:cubicBezTo>
                    <a:cubicBezTo>
                      <a:pt x="580" y="850"/>
                      <a:pt x="600" y="830"/>
                      <a:pt x="620" y="820"/>
                    </a:cubicBezTo>
                    <a:cubicBezTo>
                      <a:pt x="670" y="790"/>
                      <a:pt x="720" y="770"/>
                      <a:pt x="770" y="740"/>
                    </a:cubicBezTo>
                    <a:cubicBezTo>
                      <a:pt x="830" y="700"/>
                      <a:pt x="880" y="670"/>
                      <a:pt x="940" y="640"/>
                    </a:cubicBezTo>
                    <a:cubicBezTo>
                      <a:pt x="1020" y="590"/>
                      <a:pt x="1110" y="540"/>
                      <a:pt x="1190" y="490"/>
                    </a:cubicBezTo>
                    <a:cubicBezTo>
                      <a:pt x="1219" y="480"/>
                      <a:pt x="1239" y="460"/>
                      <a:pt x="1270" y="440"/>
                    </a:cubicBezTo>
                    <a:cubicBezTo>
                      <a:pt x="1319" y="420"/>
                      <a:pt x="1370" y="391"/>
                      <a:pt x="1419" y="360"/>
                    </a:cubicBezTo>
                    <a:lnTo>
                      <a:pt x="1479" y="331"/>
                    </a:lnTo>
                    <a:cubicBezTo>
                      <a:pt x="1530" y="300"/>
                      <a:pt x="1579" y="280"/>
                      <a:pt x="1629" y="251"/>
                    </a:cubicBezTo>
                    <a:cubicBezTo>
                      <a:pt x="1689" y="220"/>
                      <a:pt x="1749" y="191"/>
                      <a:pt x="1809" y="151"/>
                    </a:cubicBezTo>
                    <a:cubicBezTo>
                      <a:pt x="1889" y="120"/>
                      <a:pt x="1969" y="80"/>
                      <a:pt x="2039" y="40"/>
                    </a:cubicBezTo>
                    <a:cubicBezTo>
                      <a:pt x="2049" y="31"/>
                      <a:pt x="2059" y="20"/>
                      <a:pt x="2049" y="11"/>
                    </a:cubicBezTo>
                    <a:cubicBezTo>
                      <a:pt x="2049" y="11"/>
                      <a:pt x="2039" y="11"/>
                      <a:pt x="2039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77" name="Google Shape;1677;p50"/>
              <p:cNvSpPr/>
              <p:nvPr/>
            </p:nvSpPr>
            <p:spPr>
              <a:xfrm>
                <a:off x="4020725" y="4735150"/>
                <a:ext cx="139675" cy="76725"/>
              </a:xfrm>
              <a:custGeom>
                <a:avLst/>
                <a:gdLst/>
                <a:ahLst/>
                <a:cxnLst/>
                <a:rect l="l" t="t" r="r" b="b"/>
                <a:pathLst>
                  <a:path w="5587" h="3069" extrusionOk="0">
                    <a:moveTo>
                      <a:pt x="5546" y="1"/>
                    </a:moveTo>
                    <a:cubicBezTo>
                      <a:pt x="5546" y="1"/>
                      <a:pt x="5536" y="1"/>
                      <a:pt x="5536" y="10"/>
                    </a:cubicBezTo>
                    <a:cubicBezTo>
                      <a:pt x="5426" y="61"/>
                      <a:pt x="5306" y="110"/>
                      <a:pt x="5196" y="170"/>
                    </a:cubicBezTo>
                    <a:cubicBezTo>
                      <a:pt x="5136" y="190"/>
                      <a:pt x="5087" y="221"/>
                      <a:pt x="5027" y="250"/>
                    </a:cubicBezTo>
                    <a:cubicBezTo>
                      <a:pt x="4967" y="270"/>
                      <a:pt x="4916" y="300"/>
                      <a:pt x="4867" y="330"/>
                    </a:cubicBezTo>
                    <a:cubicBezTo>
                      <a:pt x="4756" y="380"/>
                      <a:pt x="4647" y="430"/>
                      <a:pt x="4537" y="490"/>
                    </a:cubicBezTo>
                    <a:cubicBezTo>
                      <a:pt x="4437" y="540"/>
                      <a:pt x="4337" y="590"/>
                      <a:pt x="4237" y="650"/>
                    </a:cubicBezTo>
                    <a:cubicBezTo>
                      <a:pt x="4187" y="680"/>
                      <a:pt x="4127" y="710"/>
                      <a:pt x="4077" y="740"/>
                    </a:cubicBezTo>
                    <a:lnTo>
                      <a:pt x="3928" y="830"/>
                    </a:lnTo>
                    <a:lnTo>
                      <a:pt x="3628" y="1009"/>
                    </a:lnTo>
                    <a:cubicBezTo>
                      <a:pt x="3518" y="1080"/>
                      <a:pt x="3408" y="1140"/>
                      <a:pt x="3308" y="1200"/>
                    </a:cubicBezTo>
                    <a:cubicBezTo>
                      <a:pt x="3208" y="1260"/>
                      <a:pt x="3108" y="1309"/>
                      <a:pt x="3008" y="1369"/>
                    </a:cubicBezTo>
                    <a:cubicBezTo>
                      <a:pt x="2898" y="1420"/>
                      <a:pt x="2789" y="1480"/>
                      <a:pt x="2678" y="1539"/>
                    </a:cubicBezTo>
                    <a:cubicBezTo>
                      <a:pt x="2569" y="1599"/>
                      <a:pt x="2469" y="1649"/>
                      <a:pt x="2358" y="1709"/>
                    </a:cubicBezTo>
                    <a:cubicBezTo>
                      <a:pt x="2309" y="1739"/>
                      <a:pt x="2259" y="1769"/>
                      <a:pt x="2209" y="1809"/>
                    </a:cubicBezTo>
                    <a:cubicBezTo>
                      <a:pt x="2159" y="1829"/>
                      <a:pt x="2109" y="1859"/>
                      <a:pt x="2059" y="1889"/>
                    </a:cubicBezTo>
                    <a:cubicBezTo>
                      <a:pt x="1959" y="1949"/>
                      <a:pt x="1849" y="2009"/>
                      <a:pt x="1749" y="2069"/>
                    </a:cubicBezTo>
                    <a:cubicBezTo>
                      <a:pt x="1649" y="2139"/>
                      <a:pt x="1550" y="2199"/>
                      <a:pt x="1450" y="2259"/>
                    </a:cubicBezTo>
                    <a:cubicBezTo>
                      <a:pt x="1339" y="2319"/>
                      <a:pt x="1239" y="2379"/>
                      <a:pt x="1130" y="2439"/>
                    </a:cubicBezTo>
                    <a:cubicBezTo>
                      <a:pt x="1020" y="2499"/>
                      <a:pt x="920" y="2548"/>
                      <a:pt x="810" y="2608"/>
                    </a:cubicBezTo>
                    <a:cubicBezTo>
                      <a:pt x="700" y="2659"/>
                      <a:pt x="590" y="2708"/>
                      <a:pt x="480" y="2748"/>
                    </a:cubicBezTo>
                    <a:cubicBezTo>
                      <a:pt x="410" y="2788"/>
                      <a:pt x="331" y="2818"/>
                      <a:pt x="251" y="2848"/>
                    </a:cubicBezTo>
                    <a:cubicBezTo>
                      <a:pt x="171" y="2888"/>
                      <a:pt x="100" y="2938"/>
                      <a:pt x="20" y="2988"/>
                    </a:cubicBezTo>
                    <a:cubicBezTo>
                      <a:pt x="0" y="2998"/>
                      <a:pt x="0" y="3028"/>
                      <a:pt x="11" y="3048"/>
                    </a:cubicBezTo>
                    <a:cubicBezTo>
                      <a:pt x="17" y="3060"/>
                      <a:pt x="31" y="3069"/>
                      <a:pt x="45" y="3069"/>
                    </a:cubicBezTo>
                    <a:cubicBezTo>
                      <a:pt x="54" y="3069"/>
                      <a:pt x="63" y="3066"/>
                      <a:pt x="71" y="3058"/>
                    </a:cubicBezTo>
                    <a:cubicBezTo>
                      <a:pt x="131" y="3028"/>
                      <a:pt x="180" y="2988"/>
                      <a:pt x="240" y="2958"/>
                    </a:cubicBezTo>
                    <a:cubicBezTo>
                      <a:pt x="291" y="2928"/>
                      <a:pt x="340" y="2898"/>
                      <a:pt x="391" y="2878"/>
                    </a:cubicBezTo>
                    <a:cubicBezTo>
                      <a:pt x="500" y="2828"/>
                      <a:pt x="600" y="2778"/>
                      <a:pt x="710" y="2728"/>
                    </a:cubicBezTo>
                    <a:cubicBezTo>
                      <a:pt x="770" y="2698"/>
                      <a:pt x="820" y="2668"/>
                      <a:pt x="880" y="2639"/>
                    </a:cubicBezTo>
                    <a:cubicBezTo>
                      <a:pt x="940" y="2608"/>
                      <a:pt x="990" y="2579"/>
                      <a:pt x="1040" y="2548"/>
                    </a:cubicBezTo>
                    <a:cubicBezTo>
                      <a:pt x="1150" y="2499"/>
                      <a:pt x="1250" y="2439"/>
                      <a:pt x="1350" y="2379"/>
                    </a:cubicBezTo>
                    <a:cubicBezTo>
                      <a:pt x="1459" y="2319"/>
                      <a:pt x="1559" y="2259"/>
                      <a:pt x="1659" y="2199"/>
                    </a:cubicBezTo>
                    <a:lnTo>
                      <a:pt x="1959" y="2019"/>
                    </a:lnTo>
                    <a:cubicBezTo>
                      <a:pt x="2059" y="1959"/>
                      <a:pt x="2169" y="1889"/>
                      <a:pt x="2279" y="1829"/>
                    </a:cubicBezTo>
                    <a:cubicBezTo>
                      <a:pt x="2378" y="1769"/>
                      <a:pt x="2489" y="1709"/>
                      <a:pt x="2589" y="1649"/>
                    </a:cubicBezTo>
                    <a:cubicBezTo>
                      <a:pt x="2698" y="1589"/>
                      <a:pt x="2798" y="1539"/>
                      <a:pt x="2908" y="1480"/>
                    </a:cubicBezTo>
                    <a:cubicBezTo>
                      <a:pt x="3008" y="1429"/>
                      <a:pt x="3118" y="1369"/>
                      <a:pt x="3218" y="1320"/>
                    </a:cubicBezTo>
                    <a:cubicBezTo>
                      <a:pt x="3318" y="1260"/>
                      <a:pt x="3428" y="1200"/>
                      <a:pt x="3528" y="1140"/>
                    </a:cubicBezTo>
                    <a:cubicBezTo>
                      <a:pt x="3637" y="1080"/>
                      <a:pt x="3737" y="1020"/>
                      <a:pt x="3848" y="960"/>
                    </a:cubicBezTo>
                    <a:lnTo>
                      <a:pt x="4147" y="780"/>
                    </a:lnTo>
                    <a:cubicBezTo>
                      <a:pt x="4257" y="720"/>
                      <a:pt x="4357" y="670"/>
                      <a:pt x="4457" y="620"/>
                    </a:cubicBezTo>
                    <a:cubicBezTo>
                      <a:pt x="4567" y="560"/>
                      <a:pt x="4677" y="510"/>
                      <a:pt x="4776" y="460"/>
                    </a:cubicBezTo>
                    <a:cubicBezTo>
                      <a:pt x="4887" y="410"/>
                      <a:pt x="4996" y="350"/>
                      <a:pt x="5107" y="290"/>
                    </a:cubicBezTo>
                    <a:cubicBezTo>
                      <a:pt x="5187" y="250"/>
                      <a:pt x="5256" y="221"/>
                      <a:pt x="5336" y="181"/>
                    </a:cubicBezTo>
                    <a:cubicBezTo>
                      <a:pt x="5406" y="141"/>
                      <a:pt x="5486" y="101"/>
                      <a:pt x="5566" y="61"/>
                    </a:cubicBezTo>
                    <a:cubicBezTo>
                      <a:pt x="5576" y="50"/>
                      <a:pt x="5586" y="30"/>
                      <a:pt x="5576" y="21"/>
                    </a:cubicBezTo>
                    <a:cubicBezTo>
                      <a:pt x="5566" y="10"/>
                      <a:pt x="5556" y="1"/>
                      <a:pt x="5546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78" name="Google Shape;1678;p50"/>
              <p:cNvSpPr/>
              <p:nvPr/>
            </p:nvSpPr>
            <p:spPr>
              <a:xfrm>
                <a:off x="3983525" y="4807325"/>
                <a:ext cx="152625" cy="45750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1830" extrusionOk="0">
                    <a:moveTo>
                      <a:pt x="6035" y="1"/>
                    </a:moveTo>
                    <a:lnTo>
                      <a:pt x="5885" y="91"/>
                    </a:lnTo>
                    <a:cubicBezTo>
                      <a:pt x="5775" y="151"/>
                      <a:pt x="5665" y="211"/>
                      <a:pt x="5555" y="261"/>
                    </a:cubicBezTo>
                    <a:cubicBezTo>
                      <a:pt x="5445" y="321"/>
                      <a:pt x="5336" y="361"/>
                      <a:pt x="5236" y="411"/>
                    </a:cubicBezTo>
                    <a:cubicBezTo>
                      <a:pt x="5026" y="511"/>
                      <a:pt x="4836" y="631"/>
                      <a:pt x="4636" y="751"/>
                    </a:cubicBezTo>
                    <a:lnTo>
                      <a:pt x="4306" y="931"/>
                    </a:lnTo>
                    <a:cubicBezTo>
                      <a:pt x="4206" y="980"/>
                      <a:pt x="4106" y="1030"/>
                      <a:pt x="4006" y="1090"/>
                    </a:cubicBezTo>
                    <a:cubicBezTo>
                      <a:pt x="3797" y="1200"/>
                      <a:pt x="3587" y="1320"/>
                      <a:pt x="3367" y="1420"/>
                    </a:cubicBezTo>
                    <a:cubicBezTo>
                      <a:pt x="3327" y="1440"/>
                      <a:pt x="3287" y="1450"/>
                      <a:pt x="3247" y="1470"/>
                    </a:cubicBezTo>
                    <a:cubicBezTo>
                      <a:pt x="3177" y="1500"/>
                      <a:pt x="3117" y="1530"/>
                      <a:pt x="3047" y="1550"/>
                    </a:cubicBezTo>
                    <a:lnTo>
                      <a:pt x="2927" y="1580"/>
                    </a:lnTo>
                    <a:cubicBezTo>
                      <a:pt x="2907" y="1580"/>
                      <a:pt x="2878" y="1580"/>
                      <a:pt x="2847" y="1590"/>
                    </a:cubicBezTo>
                    <a:cubicBezTo>
                      <a:pt x="2807" y="1590"/>
                      <a:pt x="2758" y="1600"/>
                      <a:pt x="2707" y="1600"/>
                    </a:cubicBezTo>
                    <a:lnTo>
                      <a:pt x="2568" y="1600"/>
                    </a:lnTo>
                    <a:cubicBezTo>
                      <a:pt x="2501" y="1600"/>
                      <a:pt x="2439" y="1604"/>
                      <a:pt x="2378" y="1604"/>
                    </a:cubicBezTo>
                    <a:cubicBezTo>
                      <a:pt x="2348" y="1604"/>
                      <a:pt x="2318" y="1603"/>
                      <a:pt x="2288" y="1600"/>
                    </a:cubicBezTo>
                    <a:cubicBezTo>
                      <a:pt x="2188" y="1590"/>
                      <a:pt x="2088" y="1580"/>
                      <a:pt x="1998" y="1570"/>
                    </a:cubicBezTo>
                    <a:cubicBezTo>
                      <a:pt x="1898" y="1560"/>
                      <a:pt x="1808" y="1550"/>
                      <a:pt x="1719" y="1540"/>
                    </a:cubicBezTo>
                    <a:cubicBezTo>
                      <a:pt x="1648" y="1530"/>
                      <a:pt x="1588" y="1520"/>
                      <a:pt x="1519" y="1500"/>
                    </a:cubicBezTo>
                    <a:cubicBezTo>
                      <a:pt x="1448" y="1490"/>
                      <a:pt x="1379" y="1470"/>
                      <a:pt x="1309" y="1440"/>
                    </a:cubicBezTo>
                    <a:cubicBezTo>
                      <a:pt x="1249" y="1420"/>
                      <a:pt x="1179" y="1400"/>
                      <a:pt x="1119" y="1380"/>
                    </a:cubicBezTo>
                    <a:cubicBezTo>
                      <a:pt x="1049" y="1350"/>
                      <a:pt x="989" y="1330"/>
                      <a:pt x="919" y="1300"/>
                    </a:cubicBezTo>
                    <a:cubicBezTo>
                      <a:pt x="889" y="1290"/>
                      <a:pt x="849" y="1270"/>
                      <a:pt x="819" y="1250"/>
                    </a:cubicBezTo>
                    <a:lnTo>
                      <a:pt x="729" y="1190"/>
                    </a:lnTo>
                    <a:cubicBezTo>
                      <a:pt x="649" y="1130"/>
                      <a:pt x="580" y="1060"/>
                      <a:pt x="509" y="1000"/>
                    </a:cubicBezTo>
                    <a:cubicBezTo>
                      <a:pt x="429" y="931"/>
                      <a:pt x="360" y="851"/>
                      <a:pt x="289" y="771"/>
                    </a:cubicBezTo>
                    <a:cubicBezTo>
                      <a:pt x="260" y="720"/>
                      <a:pt x="229" y="671"/>
                      <a:pt x="200" y="611"/>
                    </a:cubicBezTo>
                    <a:cubicBezTo>
                      <a:pt x="170" y="551"/>
                      <a:pt x="140" y="491"/>
                      <a:pt x="120" y="431"/>
                    </a:cubicBezTo>
                    <a:cubicBezTo>
                      <a:pt x="90" y="381"/>
                      <a:pt x="70" y="321"/>
                      <a:pt x="60" y="271"/>
                    </a:cubicBezTo>
                    <a:cubicBezTo>
                      <a:pt x="50" y="211"/>
                      <a:pt x="60" y="161"/>
                      <a:pt x="60" y="101"/>
                    </a:cubicBezTo>
                    <a:cubicBezTo>
                      <a:pt x="60" y="84"/>
                      <a:pt x="43" y="73"/>
                      <a:pt x="27" y="73"/>
                    </a:cubicBezTo>
                    <a:cubicBezTo>
                      <a:pt x="15" y="73"/>
                      <a:pt x="4" y="79"/>
                      <a:pt x="0" y="91"/>
                    </a:cubicBezTo>
                    <a:lnTo>
                      <a:pt x="0" y="101"/>
                    </a:lnTo>
                    <a:lnTo>
                      <a:pt x="0" y="191"/>
                    </a:lnTo>
                    <a:lnTo>
                      <a:pt x="0" y="231"/>
                    </a:lnTo>
                    <a:cubicBezTo>
                      <a:pt x="0" y="281"/>
                      <a:pt x="10" y="321"/>
                      <a:pt x="30" y="361"/>
                    </a:cubicBezTo>
                    <a:cubicBezTo>
                      <a:pt x="40" y="411"/>
                      <a:pt x="70" y="461"/>
                      <a:pt x="90" y="521"/>
                    </a:cubicBezTo>
                    <a:cubicBezTo>
                      <a:pt x="120" y="571"/>
                      <a:pt x="140" y="620"/>
                      <a:pt x="160" y="671"/>
                    </a:cubicBezTo>
                    <a:cubicBezTo>
                      <a:pt x="190" y="720"/>
                      <a:pt x="209" y="771"/>
                      <a:pt x="240" y="820"/>
                    </a:cubicBezTo>
                    <a:cubicBezTo>
                      <a:pt x="309" y="911"/>
                      <a:pt x="400" y="1000"/>
                      <a:pt x="480" y="1080"/>
                    </a:cubicBezTo>
                    <a:cubicBezTo>
                      <a:pt x="560" y="1160"/>
                      <a:pt x="649" y="1240"/>
                      <a:pt x="739" y="1310"/>
                    </a:cubicBezTo>
                    <a:cubicBezTo>
                      <a:pt x="789" y="1350"/>
                      <a:pt x="849" y="1390"/>
                      <a:pt x="899" y="1410"/>
                    </a:cubicBezTo>
                    <a:cubicBezTo>
                      <a:pt x="929" y="1430"/>
                      <a:pt x="959" y="1440"/>
                      <a:pt x="989" y="1450"/>
                    </a:cubicBezTo>
                    <a:cubicBezTo>
                      <a:pt x="1019" y="1460"/>
                      <a:pt x="1049" y="1480"/>
                      <a:pt x="1079" y="1490"/>
                    </a:cubicBezTo>
                    <a:lnTo>
                      <a:pt x="1229" y="1550"/>
                    </a:lnTo>
                    <a:cubicBezTo>
                      <a:pt x="1259" y="1570"/>
                      <a:pt x="1279" y="1580"/>
                      <a:pt x="1309" y="1590"/>
                    </a:cubicBezTo>
                    <a:lnTo>
                      <a:pt x="1399" y="1620"/>
                    </a:lnTo>
                    <a:cubicBezTo>
                      <a:pt x="1459" y="1640"/>
                      <a:pt x="1519" y="1660"/>
                      <a:pt x="1568" y="1670"/>
                    </a:cubicBezTo>
                    <a:cubicBezTo>
                      <a:pt x="1628" y="1680"/>
                      <a:pt x="1679" y="1700"/>
                      <a:pt x="1739" y="1710"/>
                    </a:cubicBezTo>
                    <a:lnTo>
                      <a:pt x="2068" y="1770"/>
                    </a:lnTo>
                    <a:cubicBezTo>
                      <a:pt x="2128" y="1779"/>
                      <a:pt x="2198" y="1790"/>
                      <a:pt x="2258" y="1799"/>
                    </a:cubicBezTo>
                    <a:cubicBezTo>
                      <a:pt x="2318" y="1810"/>
                      <a:pt x="2378" y="1810"/>
                      <a:pt x="2438" y="1819"/>
                    </a:cubicBezTo>
                    <a:lnTo>
                      <a:pt x="2608" y="1819"/>
                    </a:lnTo>
                    <a:cubicBezTo>
                      <a:pt x="2638" y="1819"/>
                      <a:pt x="2667" y="1830"/>
                      <a:pt x="2698" y="1830"/>
                    </a:cubicBezTo>
                    <a:lnTo>
                      <a:pt x="2778" y="1830"/>
                    </a:lnTo>
                    <a:lnTo>
                      <a:pt x="2898" y="1819"/>
                    </a:lnTo>
                    <a:cubicBezTo>
                      <a:pt x="2927" y="1810"/>
                      <a:pt x="2958" y="1810"/>
                      <a:pt x="2978" y="1810"/>
                    </a:cubicBezTo>
                    <a:cubicBezTo>
                      <a:pt x="3007" y="1799"/>
                      <a:pt x="3038" y="1799"/>
                      <a:pt x="3058" y="1790"/>
                    </a:cubicBezTo>
                    <a:cubicBezTo>
                      <a:pt x="3078" y="1790"/>
                      <a:pt x="3087" y="1790"/>
                      <a:pt x="3097" y="1779"/>
                    </a:cubicBezTo>
                    <a:cubicBezTo>
                      <a:pt x="3117" y="1779"/>
                      <a:pt x="3127" y="1779"/>
                      <a:pt x="3137" y="1770"/>
                    </a:cubicBezTo>
                    <a:cubicBezTo>
                      <a:pt x="3257" y="1730"/>
                      <a:pt x="3377" y="1690"/>
                      <a:pt x="3487" y="1630"/>
                    </a:cubicBezTo>
                    <a:cubicBezTo>
                      <a:pt x="3597" y="1580"/>
                      <a:pt x="3707" y="1520"/>
                      <a:pt x="3807" y="1460"/>
                    </a:cubicBezTo>
                    <a:cubicBezTo>
                      <a:pt x="3917" y="1400"/>
                      <a:pt x="4017" y="1340"/>
                      <a:pt x="4126" y="1280"/>
                    </a:cubicBezTo>
                    <a:cubicBezTo>
                      <a:pt x="4217" y="1220"/>
                      <a:pt x="4316" y="1170"/>
                      <a:pt x="4416" y="1110"/>
                    </a:cubicBezTo>
                    <a:cubicBezTo>
                      <a:pt x="4526" y="1050"/>
                      <a:pt x="4626" y="980"/>
                      <a:pt x="4726" y="920"/>
                    </a:cubicBezTo>
                    <a:cubicBezTo>
                      <a:pt x="4826" y="860"/>
                      <a:pt x="4916" y="791"/>
                      <a:pt x="5016" y="731"/>
                    </a:cubicBezTo>
                    <a:cubicBezTo>
                      <a:pt x="5116" y="671"/>
                      <a:pt x="5216" y="611"/>
                      <a:pt x="5316" y="560"/>
                    </a:cubicBezTo>
                    <a:cubicBezTo>
                      <a:pt x="5425" y="501"/>
                      <a:pt x="5525" y="451"/>
                      <a:pt x="5635" y="401"/>
                    </a:cubicBezTo>
                    <a:cubicBezTo>
                      <a:pt x="5795" y="311"/>
                      <a:pt x="5945" y="221"/>
                      <a:pt x="6105" y="131"/>
                    </a:cubicBezTo>
                    <a:lnTo>
                      <a:pt x="6035" y="1"/>
                    </a:ln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79" name="Google Shape;1679;p50"/>
              <p:cNvSpPr/>
              <p:nvPr/>
            </p:nvSpPr>
            <p:spPr>
              <a:xfrm>
                <a:off x="4004000" y="4372700"/>
                <a:ext cx="131425" cy="76225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3049" extrusionOk="0">
                    <a:moveTo>
                      <a:pt x="900" y="0"/>
                    </a:moveTo>
                    <a:cubicBezTo>
                      <a:pt x="780" y="0"/>
                      <a:pt x="669" y="11"/>
                      <a:pt x="550" y="11"/>
                    </a:cubicBezTo>
                    <a:cubicBezTo>
                      <a:pt x="430" y="20"/>
                      <a:pt x="310" y="31"/>
                      <a:pt x="200" y="31"/>
                    </a:cubicBezTo>
                    <a:cubicBezTo>
                      <a:pt x="130" y="31"/>
                      <a:pt x="70" y="40"/>
                      <a:pt x="0" y="51"/>
                    </a:cubicBezTo>
                    <a:lnTo>
                      <a:pt x="10" y="171"/>
                    </a:lnTo>
                    <a:lnTo>
                      <a:pt x="80" y="171"/>
                    </a:lnTo>
                    <a:cubicBezTo>
                      <a:pt x="180" y="160"/>
                      <a:pt x="280" y="160"/>
                      <a:pt x="380" y="151"/>
                    </a:cubicBezTo>
                    <a:cubicBezTo>
                      <a:pt x="480" y="151"/>
                      <a:pt x="580" y="140"/>
                      <a:pt x="680" y="140"/>
                    </a:cubicBezTo>
                    <a:cubicBezTo>
                      <a:pt x="746" y="140"/>
                      <a:pt x="817" y="136"/>
                      <a:pt x="887" y="136"/>
                    </a:cubicBezTo>
                    <a:cubicBezTo>
                      <a:pt x="921" y="136"/>
                      <a:pt x="956" y="137"/>
                      <a:pt x="989" y="140"/>
                    </a:cubicBezTo>
                    <a:cubicBezTo>
                      <a:pt x="1129" y="171"/>
                      <a:pt x="1259" y="220"/>
                      <a:pt x="1389" y="260"/>
                    </a:cubicBezTo>
                    <a:cubicBezTo>
                      <a:pt x="1499" y="300"/>
                      <a:pt x="1609" y="340"/>
                      <a:pt x="1719" y="390"/>
                    </a:cubicBezTo>
                    <a:cubicBezTo>
                      <a:pt x="1819" y="430"/>
                      <a:pt x="1919" y="480"/>
                      <a:pt x="2019" y="540"/>
                    </a:cubicBezTo>
                    <a:cubicBezTo>
                      <a:pt x="2119" y="590"/>
                      <a:pt x="2219" y="650"/>
                      <a:pt x="2318" y="710"/>
                    </a:cubicBezTo>
                    <a:cubicBezTo>
                      <a:pt x="2518" y="820"/>
                      <a:pt x="2708" y="940"/>
                      <a:pt x="2898" y="1059"/>
                    </a:cubicBezTo>
                    <a:cubicBezTo>
                      <a:pt x="3058" y="1159"/>
                      <a:pt x="3207" y="1259"/>
                      <a:pt x="3358" y="1359"/>
                    </a:cubicBezTo>
                    <a:cubicBezTo>
                      <a:pt x="3378" y="1379"/>
                      <a:pt x="3398" y="1399"/>
                      <a:pt x="3427" y="1419"/>
                    </a:cubicBezTo>
                    <a:lnTo>
                      <a:pt x="3517" y="1509"/>
                    </a:lnTo>
                    <a:cubicBezTo>
                      <a:pt x="3567" y="1559"/>
                      <a:pt x="3617" y="1609"/>
                      <a:pt x="3677" y="1659"/>
                    </a:cubicBezTo>
                    <a:cubicBezTo>
                      <a:pt x="3727" y="1709"/>
                      <a:pt x="3777" y="1759"/>
                      <a:pt x="3837" y="1799"/>
                    </a:cubicBezTo>
                    <a:lnTo>
                      <a:pt x="4017" y="1949"/>
                    </a:lnTo>
                    <a:cubicBezTo>
                      <a:pt x="4097" y="2009"/>
                      <a:pt x="4177" y="2079"/>
                      <a:pt x="4257" y="2149"/>
                    </a:cubicBezTo>
                    <a:cubicBezTo>
                      <a:pt x="4337" y="2229"/>
                      <a:pt x="4426" y="2298"/>
                      <a:pt x="4517" y="2378"/>
                    </a:cubicBezTo>
                    <a:cubicBezTo>
                      <a:pt x="4597" y="2438"/>
                      <a:pt x="4677" y="2509"/>
                      <a:pt x="4746" y="2578"/>
                    </a:cubicBezTo>
                    <a:cubicBezTo>
                      <a:pt x="4826" y="2658"/>
                      <a:pt x="4906" y="2738"/>
                      <a:pt x="4976" y="2828"/>
                    </a:cubicBezTo>
                    <a:cubicBezTo>
                      <a:pt x="5026" y="2908"/>
                      <a:pt x="5086" y="2978"/>
                      <a:pt x="5136" y="3048"/>
                    </a:cubicBezTo>
                    <a:lnTo>
                      <a:pt x="5256" y="2958"/>
                    </a:lnTo>
                    <a:cubicBezTo>
                      <a:pt x="5226" y="2918"/>
                      <a:pt x="5186" y="2868"/>
                      <a:pt x="5156" y="2818"/>
                    </a:cubicBezTo>
                    <a:cubicBezTo>
                      <a:pt x="5116" y="2768"/>
                      <a:pt x="5086" y="2728"/>
                      <a:pt x="5046" y="2678"/>
                    </a:cubicBezTo>
                    <a:cubicBezTo>
                      <a:pt x="5016" y="2638"/>
                      <a:pt x="4976" y="2589"/>
                      <a:pt x="4936" y="2549"/>
                    </a:cubicBezTo>
                    <a:cubicBezTo>
                      <a:pt x="4866" y="2458"/>
                      <a:pt x="4786" y="2389"/>
                      <a:pt x="4706" y="2309"/>
                    </a:cubicBezTo>
                    <a:cubicBezTo>
                      <a:pt x="4666" y="2269"/>
                      <a:pt x="4626" y="2238"/>
                      <a:pt x="4586" y="2198"/>
                    </a:cubicBezTo>
                    <a:lnTo>
                      <a:pt x="4457" y="2069"/>
                    </a:lnTo>
                    <a:lnTo>
                      <a:pt x="4217" y="1829"/>
                    </a:lnTo>
                    <a:cubicBezTo>
                      <a:pt x="4137" y="1749"/>
                      <a:pt x="4057" y="1679"/>
                      <a:pt x="3977" y="1599"/>
                    </a:cubicBezTo>
                    <a:cubicBezTo>
                      <a:pt x="3897" y="1519"/>
                      <a:pt x="3837" y="1430"/>
                      <a:pt x="3757" y="1350"/>
                    </a:cubicBezTo>
                    <a:cubicBezTo>
                      <a:pt x="3717" y="1299"/>
                      <a:pt x="3687" y="1259"/>
                      <a:pt x="3637" y="1219"/>
                    </a:cubicBezTo>
                    <a:cubicBezTo>
                      <a:pt x="3597" y="1179"/>
                      <a:pt x="3557" y="1139"/>
                      <a:pt x="3507" y="1099"/>
                    </a:cubicBezTo>
                    <a:cubicBezTo>
                      <a:pt x="3407" y="1019"/>
                      <a:pt x="3307" y="950"/>
                      <a:pt x="3198" y="890"/>
                    </a:cubicBezTo>
                    <a:cubicBezTo>
                      <a:pt x="3098" y="820"/>
                      <a:pt x="2998" y="760"/>
                      <a:pt x="2888" y="700"/>
                    </a:cubicBezTo>
                    <a:cubicBezTo>
                      <a:pt x="2798" y="650"/>
                      <a:pt x="2708" y="590"/>
                      <a:pt x="2608" y="540"/>
                    </a:cubicBezTo>
                    <a:cubicBezTo>
                      <a:pt x="2498" y="490"/>
                      <a:pt x="2388" y="450"/>
                      <a:pt x="2278" y="400"/>
                    </a:cubicBezTo>
                    <a:cubicBezTo>
                      <a:pt x="2168" y="350"/>
                      <a:pt x="2059" y="300"/>
                      <a:pt x="1948" y="260"/>
                    </a:cubicBezTo>
                    <a:cubicBezTo>
                      <a:pt x="1899" y="240"/>
                      <a:pt x="1848" y="220"/>
                      <a:pt x="1789" y="200"/>
                    </a:cubicBezTo>
                    <a:cubicBezTo>
                      <a:pt x="1739" y="180"/>
                      <a:pt x="1679" y="171"/>
                      <a:pt x="1629" y="151"/>
                    </a:cubicBezTo>
                    <a:cubicBezTo>
                      <a:pt x="1519" y="131"/>
                      <a:pt x="1419" y="91"/>
                      <a:pt x="1309" y="71"/>
                    </a:cubicBezTo>
                    <a:cubicBezTo>
                      <a:pt x="1259" y="51"/>
                      <a:pt x="1199" y="40"/>
                      <a:pt x="1149" y="31"/>
                    </a:cubicBezTo>
                    <a:cubicBezTo>
                      <a:pt x="1109" y="20"/>
                      <a:pt x="1060" y="11"/>
                      <a:pt x="1020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80" name="Google Shape;1680;p50"/>
              <p:cNvSpPr/>
              <p:nvPr/>
            </p:nvSpPr>
            <p:spPr>
              <a:xfrm>
                <a:off x="4129900" y="5132825"/>
                <a:ext cx="3025" cy="1275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510" extrusionOk="0">
                    <a:moveTo>
                      <a:pt x="30" y="1"/>
                    </a:moveTo>
                    <a:cubicBezTo>
                      <a:pt x="20" y="1"/>
                      <a:pt x="10" y="10"/>
                      <a:pt x="0" y="21"/>
                    </a:cubicBezTo>
                    <a:lnTo>
                      <a:pt x="0" y="61"/>
                    </a:lnTo>
                    <a:cubicBezTo>
                      <a:pt x="0" y="100"/>
                      <a:pt x="10" y="150"/>
                      <a:pt x="10" y="190"/>
                    </a:cubicBezTo>
                    <a:cubicBezTo>
                      <a:pt x="20" y="280"/>
                      <a:pt x="30" y="370"/>
                      <a:pt x="30" y="460"/>
                    </a:cubicBezTo>
                    <a:cubicBezTo>
                      <a:pt x="30" y="470"/>
                      <a:pt x="30" y="480"/>
                      <a:pt x="40" y="490"/>
                    </a:cubicBezTo>
                    <a:cubicBezTo>
                      <a:pt x="50" y="500"/>
                      <a:pt x="60" y="510"/>
                      <a:pt x="80" y="510"/>
                    </a:cubicBezTo>
                    <a:cubicBezTo>
                      <a:pt x="100" y="510"/>
                      <a:pt x="120" y="490"/>
                      <a:pt x="120" y="460"/>
                    </a:cubicBezTo>
                    <a:cubicBezTo>
                      <a:pt x="120" y="370"/>
                      <a:pt x="120" y="280"/>
                      <a:pt x="110" y="190"/>
                    </a:cubicBezTo>
                    <a:cubicBezTo>
                      <a:pt x="100" y="150"/>
                      <a:pt x="100" y="120"/>
                      <a:pt x="100" y="90"/>
                    </a:cubicBezTo>
                    <a:lnTo>
                      <a:pt x="100" y="70"/>
                    </a:lnTo>
                    <a:cubicBezTo>
                      <a:pt x="90" y="61"/>
                      <a:pt x="90" y="50"/>
                      <a:pt x="90" y="41"/>
                    </a:cubicBezTo>
                    <a:cubicBezTo>
                      <a:pt x="90" y="21"/>
                      <a:pt x="80" y="10"/>
                      <a:pt x="70" y="10"/>
                    </a:cubicBezTo>
                    <a:cubicBezTo>
                      <a:pt x="60" y="1"/>
                      <a:pt x="50" y="1"/>
                      <a:pt x="5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81" name="Google Shape;1681;p50"/>
              <p:cNvSpPr/>
              <p:nvPr/>
            </p:nvSpPr>
            <p:spPr>
              <a:xfrm>
                <a:off x="4121650" y="4664450"/>
                <a:ext cx="4275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171" h="421" extrusionOk="0">
                    <a:moveTo>
                      <a:pt x="40" y="1"/>
                    </a:moveTo>
                    <a:cubicBezTo>
                      <a:pt x="20" y="11"/>
                      <a:pt x="0" y="41"/>
                      <a:pt x="0" y="61"/>
                    </a:cubicBezTo>
                    <a:lnTo>
                      <a:pt x="30" y="151"/>
                    </a:lnTo>
                    <a:cubicBezTo>
                      <a:pt x="40" y="171"/>
                      <a:pt x="40" y="201"/>
                      <a:pt x="50" y="220"/>
                    </a:cubicBezTo>
                    <a:cubicBezTo>
                      <a:pt x="50" y="240"/>
                      <a:pt x="60" y="260"/>
                      <a:pt x="60" y="291"/>
                    </a:cubicBezTo>
                    <a:cubicBezTo>
                      <a:pt x="70" y="320"/>
                      <a:pt x="70" y="351"/>
                      <a:pt x="80" y="380"/>
                    </a:cubicBezTo>
                    <a:cubicBezTo>
                      <a:pt x="80" y="411"/>
                      <a:pt x="110" y="420"/>
                      <a:pt x="130" y="420"/>
                    </a:cubicBezTo>
                    <a:cubicBezTo>
                      <a:pt x="140" y="411"/>
                      <a:pt x="150" y="411"/>
                      <a:pt x="160" y="400"/>
                    </a:cubicBezTo>
                    <a:cubicBezTo>
                      <a:pt x="170" y="380"/>
                      <a:pt x="170" y="371"/>
                      <a:pt x="170" y="360"/>
                    </a:cubicBezTo>
                    <a:cubicBezTo>
                      <a:pt x="160" y="331"/>
                      <a:pt x="160" y="300"/>
                      <a:pt x="150" y="260"/>
                    </a:cubicBezTo>
                    <a:cubicBezTo>
                      <a:pt x="150" y="240"/>
                      <a:pt x="150" y="220"/>
                      <a:pt x="140" y="201"/>
                    </a:cubicBezTo>
                    <a:cubicBezTo>
                      <a:pt x="140" y="181"/>
                      <a:pt x="140" y="171"/>
                      <a:pt x="130" y="161"/>
                    </a:cubicBezTo>
                    <a:lnTo>
                      <a:pt x="130" y="131"/>
                    </a:lnTo>
                    <a:lnTo>
                      <a:pt x="100" y="41"/>
                    </a:lnTo>
                    <a:cubicBezTo>
                      <a:pt x="100" y="31"/>
                      <a:pt x="90" y="21"/>
                      <a:pt x="80" y="11"/>
                    </a:cubicBezTo>
                    <a:cubicBezTo>
                      <a:pt x="70" y="1"/>
                      <a:pt x="60" y="1"/>
                      <a:pt x="5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82" name="Google Shape;1682;p50"/>
              <p:cNvSpPr/>
              <p:nvPr/>
            </p:nvSpPr>
            <p:spPr>
              <a:xfrm>
                <a:off x="4117150" y="5136575"/>
                <a:ext cx="4525" cy="145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580" extrusionOk="0">
                    <a:moveTo>
                      <a:pt x="60" y="0"/>
                    </a:moveTo>
                    <a:cubicBezTo>
                      <a:pt x="40" y="10"/>
                      <a:pt x="20" y="20"/>
                      <a:pt x="11" y="40"/>
                    </a:cubicBezTo>
                    <a:cubicBezTo>
                      <a:pt x="0" y="60"/>
                      <a:pt x="0" y="80"/>
                      <a:pt x="0" y="100"/>
                    </a:cubicBezTo>
                    <a:cubicBezTo>
                      <a:pt x="0" y="130"/>
                      <a:pt x="11" y="170"/>
                      <a:pt x="11" y="200"/>
                    </a:cubicBezTo>
                    <a:cubicBezTo>
                      <a:pt x="20" y="300"/>
                      <a:pt x="31" y="400"/>
                      <a:pt x="31" y="510"/>
                    </a:cubicBezTo>
                    <a:cubicBezTo>
                      <a:pt x="31" y="530"/>
                      <a:pt x="40" y="540"/>
                      <a:pt x="51" y="560"/>
                    </a:cubicBezTo>
                    <a:cubicBezTo>
                      <a:pt x="71" y="570"/>
                      <a:pt x="80" y="580"/>
                      <a:pt x="100" y="580"/>
                    </a:cubicBezTo>
                    <a:cubicBezTo>
                      <a:pt x="140" y="580"/>
                      <a:pt x="180" y="550"/>
                      <a:pt x="180" y="510"/>
                    </a:cubicBezTo>
                    <a:cubicBezTo>
                      <a:pt x="180" y="430"/>
                      <a:pt x="180" y="360"/>
                      <a:pt x="170" y="280"/>
                    </a:cubicBezTo>
                    <a:cubicBezTo>
                      <a:pt x="170" y="210"/>
                      <a:pt x="160" y="130"/>
                      <a:pt x="151" y="60"/>
                    </a:cubicBezTo>
                    <a:cubicBezTo>
                      <a:pt x="151" y="40"/>
                      <a:pt x="131" y="20"/>
                      <a:pt x="120" y="10"/>
                    </a:cubicBezTo>
                    <a:cubicBezTo>
                      <a:pt x="100" y="10"/>
                      <a:pt x="91" y="0"/>
                      <a:pt x="80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83" name="Google Shape;1683;p50"/>
              <p:cNvSpPr/>
              <p:nvPr/>
            </p:nvSpPr>
            <p:spPr>
              <a:xfrm>
                <a:off x="4117400" y="4671950"/>
                <a:ext cx="1275" cy="12275"/>
              </a:xfrm>
              <a:custGeom>
                <a:avLst/>
                <a:gdLst/>
                <a:ahLst/>
                <a:cxnLst/>
                <a:rect l="l" t="t" r="r" b="b"/>
                <a:pathLst>
                  <a:path w="51" h="491" extrusionOk="0">
                    <a:moveTo>
                      <a:pt x="10" y="0"/>
                    </a:moveTo>
                    <a:cubicBezTo>
                      <a:pt x="10" y="0"/>
                      <a:pt x="1" y="11"/>
                      <a:pt x="1" y="20"/>
                    </a:cubicBezTo>
                    <a:lnTo>
                      <a:pt x="30" y="470"/>
                    </a:lnTo>
                    <a:lnTo>
                      <a:pt x="30" y="480"/>
                    </a:lnTo>
                    <a:cubicBezTo>
                      <a:pt x="30" y="480"/>
                      <a:pt x="30" y="490"/>
                      <a:pt x="41" y="490"/>
                    </a:cubicBezTo>
                    <a:cubicBezTo>
                      <a:pt x="41" y="490"/>
                      <a:pt x="50" y="480"/>
                      <a:pt x="50" y="470"/>
                    </a:cubicBezTo>
                    <a:lnTo>
                      <a:pt x="21" y="20"/>
                    </a:lnTo>
                    <a:lnTo>
                      <a:pt x="21" y="11"/>
                    </a:lnTo>
                    <a:cubicBezTo>
                      <a:pt x="21" y="11"/>
                      <a:pt x="21" y="0"/>
                      <a:pt x="10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84" name="Google Shape;1684;p50"/>
              <p:cNvSpPr/>
              <p:nvPr/>
            </p:nvSpPr>
            <p:spPr>
              <a:xfrm>
                <a:off x="4109150" y="4676950"/>
                <a:ext cx="37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680" extrusionOk="0">
                    <a:moveTo>
                      <a:pt x="11" y="0"/>
                    </a:moveTo>
                    <a:cubicBezTo>
                      <a:pt x="1" y="11"/>
                      <a:pt x="1" y="20"/>
                      <a:pt x="1" y="31"/>
                    </a:cubicBezTo>
                    <a:lnTo>
                      <a:pt x="91" y="570"/>
                    </a:lnTo>
                    <a:cubicBezTo>
                      <a:pt x="100" y="600"/>
                      <a:pt x="100" y="630"/>
                      <a:pt x="111" y="660"/>
                    </a:cubicBezTo>
                    <a:cubicBezTo>
                      <a:pt x="111" y="670"/>
                      <a:pt x="120" y="680"/>
                      <a:pt x="131" y="680"/>
                    </a:cubicBezTo>
                    <a:cubicBezTo>
                      <a:pt x="140" y="670"/>
                      <a:pt x="151" y="660"/>
                      <a:pt x="151" y="650"/>
                    </a:cubicBezTo>
                    <a:cubicBezTo>
                      <a:pt x="120" y="480"/>
                      <a:pt x="91" y="310"/>
                      <a:pt x="60" y="131"/>
                    </a:cubicBezTo>
                    <a:cubicBezTo>
                      <a:pt x="51" y="91"/>
                      <a:pt x="40" y="60"/>
                      <a:pt x="40" y="20"/>
                    </a:cubicBezTo>
                    <a:cubicBezTo>
                      <a:pt x="40" y="11"/>
                      <a:pt x="31" y="0"/>
                      <a:pt x="20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85" name="Google Shape;1685;p50"/>
              <p:cNvSpPr/>
              <p:nvPr/>
            </p:nvSpPr>
            <p:spPr>
              <a:xfrm>
                <a:off x="4108400" y="5144550"/>
                <a:ext cx="2275" cy="11775"/>
              </a:xfrm>
              <a:custGeom>
                <a:avLst/>
                <a:gdLst/>
                <a:ahLst/>
                <a:cxnLst/>
                <a:rect l="l" t="t" r="r" b="b"/>
                <a:pathLst>
                  <a:path w="91" h="471" extrusionOk="0">
                    <a:moveTo>
                      <a:pt x="11" y="1"/>
                    </a:moveTo>
                    <a:cubicBezTo>
                      <a:pt x="11" y="11"/>
                      <a:pt x="1" y="11"/>
                      <a:pt x="1" y="11"/>
                    </a:cubicBezTo>
                    <a:lnTo>
                      <a:pt x="1" y="31"/>
                    </a:lnTo>
                    <a:cubicBezTo>
                      <a:pt x="21" y="171"/>
                      <a:pt x="41" y="311"/>
                      <a:pt x="50" y="460"/>
                    </a:cubicBezTo>
                    <a:cubicBezTo>
                      <a:pt x="61" y="471"/>
                      <a:pt x="70" y="471"/>
                      <a:pt x="81" y="471"/>
                    </a:cubicBezTo>
                    <a:cubicBezTo>
                      <a:pt x="81" y="471"/>
                      <a:pt x="90" y="471"/>
                      <a:pt x="90" y="460"/>
                    </a:cubicBezTo>
                    <a:lnTo>
                      <a:pt x="90" y="451"/>
                    </a:lnTo>
                    <a:cubicBezTo>
                      <a:pt x="81" y="311"/>
                      <a:pt x="61" y="161"/>
                      <a:pt x="41" y="21"/>
                    </a:cubicBezTo>
                    <a:cubicBezTo>
                      <a:pt x="41" y="11"/>
                      <a:pt x="31" y="11"/>
                      <a:pt x="31" y="11"/>
                    </a:cubicBezTo>
                    <a:lnTo>
                      <a:pt x="21" y="1"/>
                    </a:ln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86" name="Google Shape;1686;p50"/>
              <p:cNvSpPr/>
              <p:nvPr/>
            </p:nvSpPr>
            <p:spPr>
              <a:xfrm>
                <a:off x="4101925" y="5150550"/>
                <a:ext cx="1025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41" h="431" extrusionOk="0">
                    <a:moveTo>
                      <a:pt x="10" y="1"/>
                    </a:moveTo>
                    <a:cubicBezTo>
                      <a:pt x="0" y="1"/>
                      <a:pt x="0" y="1"/>
                      <a:pt x="0" y="11"/>
                    </a:cubicBezTo>
                    <a:cubicBezTo>
                      <a:pt x="0" y="151"/>
                      <a:pt x="0" y="280"/>
                      <a:pt x="10" y="420"/>
                    </a:cubicBezTo>
                    <a:lnTo>
                      <a:pt x="10" y="431"/>
                    </a:lnTo>
                    <a:lnTo>
                      <a:pt x="20" y="431"/>
                    </a:lnTo>
                    <a:cubicBezTo>
                      <a:pt x="30" y="431"/>
                      <a:pt x="40" y="420"/>
                      <a:pt x="40" y="420"/>
                    </a:cubicBezTo>
                    <a:cubicBezTo>
                      <a:pt x="30" y="280"/>
                      <a:pt x="30" y="151"/>
                      <a:pt x="20" y="11"/>
                    </a:cubicBezTo>
                    <a:cubicBezTo>
                      <a:pt x="20" y="11"/>
                      <a:pt x="20" y="1"/>
                      <a:pt x="1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87" name="Google Shape;1687;p50"/>
              <p:cNvSpPr/>
              <p:nvPr/>
            </p:nvSpPr>
            <p:spPr>
              <a:xfrm>
                <a:off x="4050700" y="4759125"/>
                <a:ext cx="4725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890" h="1134" extrusionOk="0">
                    <a:moveTo>
                      <a:pt x="1859" y="1"/>
                    </a:moveTo>
                    <a:cubicBezTo>
                      <a:pt x="1849" y="1"/>
                      <a:pt x="1849" y="11"/>
                      <a:pt x="1839" y="11"/>
                    </a:cubicBezTo>
                    <a:cubicBezTo>
                      <a:pt x="1699" y="90"/>
                      <a:pt x="1559" y="170"/>
                      <a:pt x="1410" y="250"/>
                    </a:cubicBezTo>
                    <a:lnTo>
                      <a:pt x="1199" y="370"/>
                    </a:lnTo>
                    <a:lnTo>
                      <a:pt x="990" y="490"/>
                    </a:lnTo>
                    <a:cubicBezTo>
                      <a:pt x="920" y="530"/>
                      <a:pt x="850" y="570"/>
                      <a:pt x="770" y="610"/>
                    </a:cubicBezTo>
                    <a:cubicBezTo>
                      <a:pt x="740" y="630"/>
                      <a:pt x="700" y="640"/>
                      <a:pt x="670" y="660"/>
                    </a:cubicBezTo>
                    <a:cubicBezTo>
                      <a:pt x="630" y="680"/>
                      <a:pt x="600" y="700"/>
                      <a:pt x="560" y="720"/>
                    </a:cubicBezTo>
                    <a:cubicBezTo>
                      <a:pt x="530" y="740"/>
                      <a:pt x="490" y="760"/>
                      <a:pt x="460" y="780"/>
                    </a:cubicBezTo>
                    <a:cubicBezTo>
                      <a:pt x="420" y="810"/>
                      <a:pt x="380" y="830"/>
                      <a:pt x="340" y="850"/>
                    </a:cubicBezTo>
                    <a:cubicBezTo>
                      <a:pt x="271" y="900"/>
                      <a:pt x="211" y="940"/>
                      <a:pt x="140" y="990"/>
                    </a:cubicBezTo>
                    <a:cubicBezTo>
                      <a:pt x="100" y="1020"/>
                      <a:pt x="51" y="1050"/>
                      <a:pt x="11" y="1080"/>
                    </a:cubicBezTo>
                    <a:lnTo>
                      <a:pt x="0" y="1090"/>
                    </a:lnTo>
                    <a:lnTo>
                      <a:pt x="0" y="1120"/>
                    </a:lnTo>
                    <a:cubicBezTo>
                      <a:pt x="8" y="1127"/>
                      <a:pt x="20" y="1134"/>
                      <a:pt x="33" y="1134"/>
                    </a:cubicBezTo>
                    <a:cubicBezTo>
                      <a:pt x="39" y="1134"/>
                      <a:pt x="45" y="1133"/>
                      <a:pt x="51" y="1130"/>
                    </a:cubicBezTo>
                    <a:cubicBezTo>
                      <a:pt x="111" y="1080"/>
                      <a:pt x="180" y="1040"/>
                      <a:pt x="251" y="990"/>
                    </a:cubicBezTo>
                    <a:cubicBezTo>
                      <a:pt x="320" y="950"/>
                      <a:pt x="391" y="910"/>
                      <a:pt x="450" y="870"/>
                    </a:cubicBezTo>
                    <a:cubicBezTo>
                      <a:pt x="490" y="840"/>
                      <a:pt x="530" y="820"/>
                      <a:pt x="560" y="800"/>
                    </a:cubicBezTo>
                    <a:cubicBezTo>
                      <a:pt x="600" y="780"/>
                      <a:pt x="640" y="760"/>
                      <a:pt x="670" y="740"/>
                    </a:cubicBezTo>
                    <a:lnTo>
                      <a:pt x="880" y="620"/>
                    </a:lnTo>
                    <a:lnTo>
                      <a:pt x="1299" y="381"/>
                    </a:lnTo>
                    <a:cubicBezTo>
                      <a:pt x="1450" y="301"/>
                      <a:pt x="1590" y="221"/>
                      <a:pt x="1729" y="141"/>
                    </a:cubicBezTo>
                    <a:cubicBezTo>
                      <a:pt x="1779" y="110"/>
                      <a:pt x="1829" y="81"/>
                      <a:pt x="1869" y="61"/>
                    </a:cubicBezTo>
                    <a:cubicBezTo>
                      <a:pt x="1889" y="50"/>
                      <a:pt x="1889" y="31"/>
                      <a:pt x="1879" y="21"/>
                    </a:cubicBezTo>
                    <a:cubicBezTo>
                      <a:pt x="1879" y="11"/>
                      <a:pt x="1869" y="1"/>
                      <a:pt x="1859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88" name="Google Shape;1688;p50"/>
              <p:cNvSpPr/>
              <p:nvPr/>
            </p:nvSpPr>
            <p:spPr>
              <a:xfrm>
                <a:off x="3999250" y="4518325"/>
                <a:ext cx="53225" cy="109950"/>
              </a:xfrm>
              <a:custGeom>
                <a:avLst/>
                <a:gdLst/>
                <a:ahLst/>
                <a:cxnLst/>
                <a:rect l="l" t="t" r="r" b="b"/>
                <a:pathLst>
                  <a:path w="2129" h="4398" extrusionOk="0">
                    <a:moveTo>
                      <a:pt x="110" y="1"/>
                    </a:moveTo>
                    <a:lnTo>
                      <a:pt x="0" y="121"/>
                    </a:lnTo>
                    <a:cubicBezTo>
                      <a:pt x="20" y="141"/>
                      <a:pt x="40" y="150"/>
                      <a:pt x="70" y="170"/>
                    </a:cubicBezTo>
                    <a:lnTo>
                      <a:pt x="100" y="201"/>
                    </a:lnTo>
                    <a:cubicBezTo>
                      <a:pt x="140" y="230"/>
                      <a:pt x="170" y="261"/>
                      <a:pt x="200" y="301"/>
                    </a:cubicBezTo>
                    <a:cubicBezTo>
                      <a:pt x="240" y="350"/>
                      <a:pt x="270" y="410"/>
                      <a:pt x="310" y="461"/>
                    </a:cubicBezTo>
                    <a:cubicBezTo>
                      <a:pt x="350" y="510"/>
                      <a:pt x="380" y="570"/>
                      <a:pt x="410" y="620"/>
                    </a:cubicBezTo>
                    <a:cubicBezTo>
                      <a:pt x="500" y="730"/>
                      <a:pt x="580" y="840"/>
                      <a:pt x="670" y="950"/>
                    </a:cubicBezTo>
                    <a:cubicBezTo>
                      <a:pt x="710" y="990"/>
                      <a:pt x="740" y="1040"/>
                      <a:pt x="770" y="1080"/>
                    </a:cubicBezTo>
                    <a:cubicBezTo>
                      <a:pt x="810" y="1140"/>
                      <a:pt x="850" y="1200"/>
                      <a:pt x="879" y="1249"/>
                    </a:cubicBezTo>
                    <a:cubicBezTo>
                      <a:pt x="939" y="1360"/>
                      <a:pt x="990" y="1469"/>
                      <a:pt x="1039" y="1580"/>
                    </a:cubicBezTo>
                    <a:cubicBezTo>
                      <a:pt x="1079" y="1689"/>
                      <a:pt x="1130" y="1809"/>
                      <a:pt x="1159" y="1929"/>
                    </a:cubicBezTo>
                    <a:cubicBezTo>
                      <a:pt x="1199" y="2049"/>
                      <a:pt x="1239" y="2169"/>
                      <a:pt x="1269" y="2289"/>
                    </a:cubicBezTo>
                    <a:cubicBezTo>
                      <a:pt x="1309" y="2409"/>
                      <a:pt x="1349" y="2528"/>
                      <a:pt x="1389" y="2659"/>
                    </a:cubicBezTo>
                    <a:cubicBezTo>
                      <a:pt x="1439" y="2768"/>
                      <a:pt x="1489" y="2888"/>
                      <a:pt x="1519" y="3008"/>
                    </a:cubicBezTo>
                    <a:cubicBezTo>
                      <a:pt x="1559" y="3138"/>
                      <a:pt x="1599" y="3258"/>
                      <a:pt x="1629" y="3388"/>
                    </a:cubicBezTo>
                    <a:cubicBezTo>
                      <a:pt x="1669" y="3508"/>
                      <a:pt x="1709" y="3618"/>
                      <a:pt x="1749" y="3738"/>
                    </a:cubicBezTo>
                    <a:cubicBezTo>
                      <a:pt x="1799" y="3858"/>
                      <a:pt x="1839" y="3978"/>
                      <a:pt x="1879" y="4098"/>
                    </a:cubicBezTo>
                    <a:cubicBezTo>
                      <a:pt x="1909" y="4197"/>
                      <a:pt x="1939" y="4297"/>
                      <a:pt x="1979" y="4397"/>
                    </a:cubicBezTo>
                    <a:lnTo>
                      <a:pt x="2129" y="4337"/>
                    </a:lnTo>
                    <a:cubicBezTo>
                      <a:pt x="2098" y="4257"/>
                      <a:pt x="2069" y="4167"/>
                      <a:pt x="2049" y="4078"/>
                    </a:cubicBezTo>
                    <a:cubicBezTo>
                      <a:pt x="2009" y="3947"/>
                      <a:pt x="1979" y="3827"/>
                      <a:pt x="1949" y="3698"/>
                    </a:cubicBezTo>
                    <a:cubicBezTo>
                      <a:pt x="1929" y="3647"/>
                      <a:pt x="1909" y="3588"/>
                      <a:pt x="1899" y="3528"/>
                    </a:cubicBezTo>
                    <a:cubicBezTo>
                      <a:pt x="1879" y="3458"/>
                      <a:pt x="1869" y="3398"/>
                      <a:pt x="1859" y="3328"/>
                    </a:cubicBezTo>
                    <a:cubicBezTo>
                      <a:pt x="1849" y="3278"/>
                      <a:pt x="1839" y="3218"/>
                      <a:pt x="1829" y="3158"/>
                    </a:cubicBezTo>
                    <a:cubicBezTo>
                      <a:pt x="1819" y="3088"/>
                      <a:pt x="1809" y="3018"/>
                      <a:pt x="1789" y="2958"/>
                    </a:cubicBezTo>
                    <a:cubicBezTo>
                      <a:pt x="1759" y="2828"/>
                      <a:pt x="1709" y="2708"/>
                      <a:pt x="1669" y="2588"/>
                    </a:cubicBezTo>
                    <a:cubicBezTo>
                      <a:pt x="1619" y="2468"/>
                      <a:pt x="1579" y="2349"/>
                      <a:pt x="1539" y="2229"/>
                    </a:cubicBezTo>
                    <a:cubicBezTo>
                      <a:pt x="1499" y="2109"/>
                      <a:pt x="1449" y="1999"/>
                      <a:pt x="1409" y="1879"/>
                    </a:cubicBezTo>
                    <a:cubicBezTo>
                      <a:pt x="1359" y="1749"/>
                      <a:pt x="1299" y="1620"/>
                      <a:pt x="1239" y="1489"/>
                    </a:cubicBezTo>
                    <a:cubicBezTo>
                      <a:pt x="1210" y="1440"/>
                      <a:pt x="1190" y="1389"/>
                      <a:pt x="1159" y="1329"/>
                    </a:cubicBezTo>
                    <a:cubicBezTo>
                      <a:pt x="1130" y="1280"/>
                      <a:pt x="1090" y="1220"/>
                      <a:pt x="1059" y="1170"/>
                    </a:cubicBezTo>
                    <a:cubicBezTo>
                      <a:pt x="979" y="1050"/>
                      <a:pt x="899" y="940"/>
                      <a:pt x="810" y="830"/>
                    </a:cubicBezTo>
                    <a:cubicBezTo>
                      <a:pt x="770" y="790"/>
                      <a:pt x="730" y="750"/>
                      <a:pt x="700" y="710"/>
                    </a:cubicBezTo>
                    <a:cubicBezTo>
                      <a:pt x="660" y="670"/>
                      <a:pt x="630" y="630"/>
                      <a:pt x="600" y="590"/>
                    </a:cubicBezTo>
                    <a:cubicBezTo>
                      <a:pt x="510" y="470"/>
                      <a:pt x="440" y="361"/>
                      <a:pt x="350" y="250"/>
                    </a:cubicBezTo>
                    <a:cubicBezTo>
                      <a:pt x="310" y="190"/>
                      <a:pt x="270" y="130"/>
                      <a:pt x="210" y="81"/>
                    </a:cubicBezTo>
                    <a:cubicBezTo>
                      <a:pt x="180" y="61"/>
                      <a:pt x="150" y="30"/>
                      <a:pt x="11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89" name="Google Shape;1689;p50"/>
              <p:cNvSpPr/>
              <p:nvPr/>
            </p:nvSpPr>
            <p:spPr>
              <a:xfrm>
                <a:off x="3846875" y="4436650"/>
                <a:ext cx="203100" cy="125925"/>
              </a:xfrm>
              <a:custGeom>
                <a:avLst/>
                <a:gdLst/>
                <a:ahLst/>
                <a:cxnLst/>
                <a:rect l="l" t="t" r="r" b="b"/>
                <a:pathLst>
                  <a:path w="8124" h="5037" extrusionOk="0">
                    <a:moveTo>
                      <a:pt x="1909" y="0"/>
                    </a:moveTo>
                    <a:cubicBezTo>
                      <a:pt x="1839" y="0"/>
                      <a:pt x="1759" y="11"/>
                      <a:pt x="1689" y="11"/>
                    </a:cubicBezTo>
                    <a:cubicBezTo>
                      <a:pt x="1629" y="11"/>
                      <a:pt x="1559" y="11"/>
                      <a:pt x="1499" y="20"/>
                    </a:cubicBezTo>
                    <a:cubicBezTo>
                      <a:pt x="1459" y="20"/>
                      <a:pt x="1409" y="31"/>
                      <a:pt x="1369" y="31"/>
                    </a:cubicBezTo>
                    <a:cubicBezTo>
                      <a:pt x="1329" y="40"/>
                      <a:pt x="1279" y="40"/>
                      <a:pt x="1239" y="51"/>
                    </a:cubicBezTo>
                    <a:lnTo>
                      <a:pt x="1119" y="80"/>
                    </a:lnTo>
                    <a:cubicBezTo>
                      <a:pt x="1079" y="91"/>
                      <a:pt x="1039" y="100"/>
                      <a:pt x="999" y="120"/>
                    </a:cubicBezTo>
                    <a:cubicBezTo>
                      <a:pt x="959" y="130"/>
                      <a:pt x="919" y="140"/>
                      <a:pt x="890" y="160"/>
                    </a:cubicBezTo>
                    <a:cubicBezTo>
                      <a:pt x="839" y="170"/>
                      <a:pt x="800" y="190"/>
                      <a:pt x="760" y="210"/>
                    </a:cubicBezTo>
                    <a:cubicBezTo>
                      <a:pt x="670" y="240"/>
                      <a:pt x="590" y="280"/>
                      <a:pt x="510" y="310"/>
                    </a:cubicBezTo>
                    <a:cubicBezTo>
                      <a:pt x="390" y="370"/>
                      <a:pt x="260" y="410"/>
                      <a:pt x="150" y="480"/>
                    </a:cubicBezTo>
                    <a:cubicBezTo>
                      <a:pt x="100" y="500"/>
                      <a:pt x="51" y="530"/>
                      <a:pt x="0" y="570"/>
                    </a:cubicBezTo>
                    <a:lnTo>
                      <a:pt x="71" y="690"/>
                    </a:lnTo>
                    <a:cubicBezTo>
                      <a:pt x="170" y="620"/>
                      <a:pt x="270" y="570"/>
                      <a:pt x="380" y="520"/>
                    </a:cubicBezTo>
                    <a:cubicBezTo>
                      <a:pt x="460" y="490"/>
                      <a:pt x="530" y="460"/>
                      <a:pt x="610" y="430"/>
                    </a:cubicBezTo>
                    <a:cubicBezTo>
                      <a:pt x="680" y="400"/>
                      <a:pt x="760" y="370"/>
                      <a:pt x="830" y="340"/>
                    </a:cubicBezTo>
                    <a:cubicBezTo>
                      <a:pt x="870" y="330"/>
                      <a:pt x="899" y="310"/>
                      <a:pt x="930" y="300"/>
                    </a:cubicBezTo>
                    <a:cubicBezTo>
                      <a:pt x="979" y="290"/>
                      <a:pt x="1019" y="270"/>
                      <a:pt x="1070" y="260"/>
                    </a:cubicBezTo>
                    <a:cubicBezTo>
                      <a:pt x="1139" y="230"/>
                      <a:pt x="1219" y="220"/>
                      <a:pt x="1299" y="200"/>
                    </a:cubicBezTo>
                    <a:cubicBezTo>
                      <a:pt x="1369" y="190"/>
                      <a:pt x="1439" y="180"/>
                      <a:pt x="1509" y="180"/>
                    </a:cubicBezTo>
                    <a:cubicBezTo>
                      <a:pt x="1599" y="180"/>
                      <a:pt x="1689" y="170"/>
                      <a:pt x="1779" y="170"/>
                    </a:cubicBezTo>
                    <a:cubicBezTo>
                      <a:pt x="1859" y="170"/>
                      <a:pt x="1929" y="170"/>
                      <a:pt x="2009" y="180"/>
                    </a:cubicBezTo>
                    <a:lnTo>
                      <a:pt x="2118" y="180"/>
                    </a:lnTo>
                    <a:cubicBezTo>
                      <a:pt x="2169" y="190"/>
                      <a:pt x="2209" y="200"/>
                      <a:pt x="2249" y="200"/>
                    </a:cubicBezTo>
                    <a:lnTo>
                      <a:pt x="2429" y="230"/>
                    </a:lnTo>
                    <a:cubicBezTo>
                      <a:pt x="2498" y="240"/>
                      <a:pt x="2568" y="250"/>
                      <a:pt x="2628" y="260"/>
                    </a:cubicBezTo>
                    <a:cubicBezTo>
                      <a:pt x="2698" y="280"/>
                      <a:pt x="2768" y="290"/>
                      <a:pt x="2838" y="310"/>
                    </a:cubicBezTo>
                    <a:cubicBezTo>
                      <a:pt x="2908" y="330"/>
                      <a:pt x="2978" y="340"/>
                      <a:pt x="3048" y="360"/>
                    </a:cubicBezTo>
                    <a:lnTo>
                      <a:pt x="3437" y="480"/>
                    </a:lnTo>
                    <a:lnTo>
                      <a:pt x="3827" y="600"/>
                    </a:lnTo>
                    <a:cubicBezTo>
                      <a:pt x="3917" y="630"/>
                      <a:pt x="4007" y="660"/>
                      <a:pt x="4097" y="700"/>
                    </a:cubicBezTo>
                    <a:cubicBezTo>
                      <a:pt x="4277" y="780"/>
                      <a:pt x="4437" y="890"/>
                      <a:pt x="4607" y="990"/>
                    </a:cubicBezTo>
                    <a:cubicBezTo>
                      <a:pt x="4687" y="1050"/>
                      <a:pt x="4767" y="1099"/>
                      <a:pt x="4836" y="1150"/>
                    </a:cubicBezTo>
                    <a:cubicBezTo>
                      <a:pt x="4936" y="1219"/>
                      <a:pt x="5026" y="1279"/>
                      <a:pt x="5126" y="1349"/>
                    </a:cubicBezTo>
                    <a:cubicBezTo>
                      <a:pt x="5196" y="1399"/>
                      <a:pt x="5266" y="1459"/>
                      <a:pt x="5346" y="1509"/>
                    </a:cubicBezTo>
                    <a:cubicBezTo>
                      <a:pt x="5396" y="1559"/>
                      <a:pt x="5446" y="1599"/>
                      <a:pt x="5506" y="1649"/>
                    </a:cubicBezTo>
                    <a:cubicBezTo>
                      <a:pt x="5516" y="1659"/>
                      <a:pt x="5536" y="1679"/>
                      <a:pt x="5546" y="1699"/>
                    </a:cubicBezTo>
                    <a:cubicBezTo>
                      <a:pt x="5586" y="1729"/>
                      <a:pt x="5626" y="1769"/>
                      <a:pt x="5656" y="1799"/>
                    </a:cubicBezTo>
                    <a:cubicBezTo>
                      <a:pt x="5755" y="1889"/>
                      <a:pt x="5855" y="1989"/>
                      <a:pt x="5946" y="2078"/>
                    </a:cubicBezTo>
                    <a:cubicBezTo>
                      <a:pt x="6046" y="2169"/>
                      <a:pt x="6145" y="2258"/>
                      <a:pt x="6235" y="2349"/>
                    </a:cubicBezTo>
                    <a:lnTo>
                      <a:pt x="6315" y="2429"/>
                    </a:lnTo>
                    <a:cubicBezTo>
                      <a:pt x="6335" y="2449"/>
                      <a:pt x="6355" y="2469"/>
                      <a:pt x="6375" y="2498"/>
                    </a:cubicBezTo>
                    <a:cubicBezTo>
                      <a:pt x="6425" y="2548"/>
                      <a:pt x="6465" y="2598"/>
                      <a:pt x="6515" y="2648"/>
                    </a:cubicBezTo>
                    <a:cubicBezTo>
                      <a:pt x="6545" y="2688"/>
                      <a:pt x="6575" y="2728"/>
                      <a:pt x="6615" y="2768"/>
                    </a:cubicBezTo>
                    <a:cubicBezTo>
                      <a:pt x="6645" y="2808"/>
                      <a:pt x="6685" y="2858"/>
                      <a:pt x="6715" y="2898"/>
                    </a:cubicBezTo>
                    <a:cubicBezTo>
                      <a:pt x="6765" y="2968"/>
                      <a:pt x="6805" y="3028"/>
                      <a:pt x="6845" y="3088"/>
                    </a:cubicBezTo>
                    <a:cubicBezTo>
                      <a:pt x="6925" y="3198"/>
                      <a:pt x="7005" y="3317"/>
                      <a:pt x="7085" y="3428"/>
                    </a:cubicBezTo>
                    <a:cubicBezTo>
                      <a:pt x="7154" y="3537"/>
                      <a:pt x="7234" y="3648"/>
                      <a:pt x="7294" y="3757"/>
                    </a:cubicBezTo>
                    <a:cubicBezTo>
                      <a:pt x="7374" y="3867"/>
                      <a:pt x="7444" y="3987"/>
                      <a:pt x="7514" y="4107"/>
                    </a:cubicBezTo>
                    <a:lnTo>
                      <a:pt x="7604" y="4287"/>
                    </a:lnTo>
                    <a:cubicBezTo>
                      <a:pt x="7644" y="4357"/>
                      <a:pt x="7674" y="4427"/>
                      <a:pt x="7714" y="4496"/>
                    </a:cubicBezTo>
                    <a:cubicBezTo>
                      <a:pt x="7774" y="4627"/>
                      <a:pt x="7844" y="4747"/>
                      <a:pt x="7904" y="4876"/>
                    </a:cubicBezTo>
                    <a:cubicBezTo>
                      <a:pt x="7934" y="4927"/>
                      <a:pt x="7964" y="4976"/>
                      <a:pt x="7984" y="5036"/>
                    </a:cubicBezTo>
                    <a:lnTo>
                      <a:pt x="8124" y="4956"/>
                    </a:lnTo>
                    <a:cubicBezTo>
                      <a:pt x="8104" y="4927"/>
                      <a:pt x="8093" y="4896"/>
                      <a:pt x="8074" y="4867"/>
                    </a:cubicBezTo>
                    <a:cubicBezTo>
                      <a:pt x="8004" y="4736"/>
                      <a:pt x="7944" y="4596"/>
                      <a:pt x="7874" y="4467"/>
                    </a:cubicBezTo>
                    <a:cubicBezTo>
                      <a:pt x="7824" y="4357"/>
                      <a:pt x="7764" y="4237"/>
                      <a:pt x="7704" y="4127"/>
                    </a:cubicBezTo>
                    <a:cubicBezTo>
                      <a:pt x="7644" y="4007"/>
                      <a:pt x="7584" y="3887"/>
                      <a:pt x="7514" y="3767"/>
                    </a:cubicBezTo>
                    <a:cubicBezTo>
                      <a:pt x="7434" y="3637"/>
                      <a:pt x="7364" y="3517"/>
                      <a:pt x="7285" y="3388"/>
                    </a:cubicBezTo>
                    <a:cubicBezTo>
                      <a:pt x="7214" y="3268"/>
                      <a:pt x="7125" y="3148"/>
                      <a:pt x="7045" y="3018"/>
                    </a:cubicBezTo>
                    <a:lnTo>
                      <a:pt x="6835" y="2688"/>
                    </a:lnTo>
                    <a:cubicBezTo>
                      <a:pt x="6675" y="2458"/>
                      <a:pt x="6495" y="2249"/>
                      <a:pt x="6305" y="2049"/>
                    </a:cubicBezTo>
                    <a:lnTo>
                      <a:pt x="5706" y="1449"/>
                    </a:lnTo>
                    <a:lnTo>
                      <a:pt x="5646" y="1389"/>
                    </a:lnTo>
                    <a:cubicBezTo>
                      <a:pt x="5616" y="1359"/>
                      <a:pt x="5576" y="1339"/>
                      <a:pt x="5546" y="1310"/>
                    </a:cubicBezTo>
                    <a:cubicBezTo>
                      <a:pt x="5526" y="1290"/>
                      <a:pt x="5496" y="1270"/>
                      <a:pt x="5476" y="1250"/>
                    </a:cubicBezTo>
                    <a:lnTo>
                      <a:pt x="5356" y="1159"/>
                    </a:lnTo>
                    <a:cubicBezTo>
                      <a:pt x="5246" y="1079"/>
                      <a:pt x="5136" y="999"/>
                      <a:pt x="5026" y="930"/>
                    </a:cubicBezTo>
                    <a:cubicBezTo>
                      <a:pt x="4907" y="850"/>
                      <a:pt x="4796" y="780"/>
                      <a:pt x="4676" y="710"/>
                    </a:cubicBezTo>
                    <a:cubicBezTo>
                      <a:pt x="4556" y="630"/>
                      <a:pt x="4437" y="560"/>
                      <a:pt x="4317" y="510"/>
                    </a:cubicBezTo>
                    <a:cubicBezTo>
                      <a:pt x="4227" y="470"/>
                      <a:pt x="4137" y="430"/>
                      <a:pt x="4037" y="410"/>
                    </a:cubicBezTo>
                    <a:cubicBezTo>
                      <a:pt x="4007" y="390"/>
                      <a:pt x="3967" y="390"/>
                      <a:pt x="3937" y="380"/>
                    </a:cubicBezTo>
                    <a:cubicBezTo>
                      <a:pt x="3807" y="340"/>
                      <a:pt x="3677" y="300"/>
                      <a:pt x="3548" y="270"/>
                    </a:cubicBezTo>
                    <a:cubicBezTo>
                      <a:pt x="3417" y="240"/>
                      <a:pt x="3288" y="200"/>
                      <a:pt x="3158" y="170"/>
                    </a:cubicBezTo>
                    <a:cubicBezTo>
                      <a:pt x="3078" y="150"/>
                      <a:pt x="3008" y="130"/>
                      <a:pt x="2938" y="120"/>
                    </a:cubicBezTo>
                    <a:cubicBezTo>
                      <a:pt x="2868" y="100"/>
                      <a:pt x="2798" y="91"/>
                      <a:pt x="2718" y="80"/>
                    </a:cubicBezTo>
                    <a:cubicBezTo>
                      <a:pt x="2578" y="60"/>
                      <a:pt x="2438" y="40"/>
                      <a:pt x="2289" y="20"/>
                    </a:cubicBezTo>
                    <a:cubicBezTo>
                      <a:pt x="2178" y="11"/>
                      <a:pt x="2058" y="0"/>
                      <a:pt x="1949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90" name="Google Shape;1690;p50"/>
              <p:cNvSpPr/>
              <p:nvPr/>
            </p:nvSpPr>
            <p:spPr>
              <a:xfrm>
                <a:off x="3989500" y="5048625"/>
                <a:ext cx="59475" cy="28025"/>
              </a:xfrm>
              <a:custGeom>
                <a:avLst/>
                <a:gdLst/>
                <a:ahLst/>
                <a:cxnLst/>
                <a:rect l="l" t="t" r="r" b="b"/>
                <a:pathLst>
                  <a:path w="2379" h="1121" extrusionOk="0">
                    <a:moveTo>
                      <a:pt x="201" y="1"/>
                    </a:moveTo>
                    <a:cubicBezTo>
                      <a:pt x="181" y="1"/>
                      <a:pt x="161" y="11"/>
                      <a:pt x="150" y="21"/>
                    </a:cubicBezTo>
                    <a:cubicBezTo>
                      <a:pt x="130" y="31"/>
                      <a:pt x="121" y="41"/>
                      <a:pt x="101" y="61"/>
                    </a:cubicBezTo>
                    <a:cubicBezTo>
                      <a:pt x="81" y="71"/>
                      <a:pt x="70" y="91"/>
                      <a:pt x="61" y="101"/>
                    </a:cubicBezTo>
                    <a:lnTo>
                      <a:pt x="30" y="161"/>
                    </a:lnTo>
                    <a:cubicBezTo>
                      <a:pt x="30" y="181"/>
                      <a:pt x="21" y="201"/>
                      <a:pt x="10" y="221"/>
                    </a:cubicBezTo>
                    <a:cubicBezTo>
                      <a:pt x="1" y="271"/>
                      <a:pt x="1" y="331"/>
                      <a:pt x="1" y="391"/>
                    </a:cubicBezTo>
                    <a:cubicBezTo>
                      <a:pt x="1" y="481"/>
                      <a:pt x="1" y="571"/>
                      <a:pt x="30" y="651"/>
                    </a:cubicBezTo>
                    <a:cubicBezTo>
                      <a:pt x="41" y="660"/>
                      <a:pt x="50" y="680"/>
                      <a:pt x="61" y="700"/>
                    </a:cubicBezTo>
                    <a:cubicBezTo>
                      <a:pt x="70" y="711"/>
                      <a:pt x="81" y="731"/>
                      <a:pt x="90" y="740"/>
                    </a:cubicBezTo>
                    <a:cubicBezTo>
                      <a:pt x="101" y="760"/>
                      <a:pt x="121" y="771"/>
                      <a:pt x="141" y="771"/>
                    </a:cubicBezTo>
                    <a:cubicBezTo>
                      <a:pt x="161" y="791"/>
                      <a:pt x="190" y="791"/>
                      <a:pt x="221" y="791"/>
                    </a:cubicBezTo>
                    <a:cubicBezTo>
                      <a:pt x="261" y="791"/>
                      <a:pt x="290" y="771"/>
                      <a:pt x="321" y="740"/>
                    </a:cubicBezTo>
                    <a:cubicBezTo>
                      <a:pt x="330" y="720"/>
                      <a:pt x="350" y="700"/>
                      <a:pt x="361" y="680"/>
                    </a:cubicBezTo>
                    <a:lnTo>
                      <a:pt x="361" y="700"/>
                    </a:lnTo>
                    <a:cubicBezTo>
                      <a:pt x="361" y="711"/>
                      <a:pt x="370" y="720"/>
                      <a:pt x="370" y="731"/>
                    </a:cubicBezTo>
                    <a:cubicBezTo>
                      <a:pt x="370" y="771"/>
                      <a:pt x="381" y="820"/>
                      <a:pt x="401" y="860"/>
                    </a:cubicBezTo>
                    <a:cubicBezTo>
                      <a:pt x="421" y="911"/>
                      <a:pt x="450" y="940"/>
                      <a:pt x="500" y="971"/>
                    </a:cubicBezTo>
                    <a:cubicBezTo>
                      <a:pt x="515" y="977"/>
                      <a:pt x="539" y="984"/>
                      <a:pt x="562" y="984"/>
                    </a:cubicBezTo>
                    <a:cubicBezTo>
                      <a:pt x="572" y="984"/>
                      <a:pt x="581" y="983"/>
                      <a:pt x="590" y="980"/>
                    </a:cubicBezTo>
                    <a:cubicBezTo>
                      <a:pt x="610" y="980"/>
                      <a:pt x="630" y="971"/>
                      <a:pt x="650" y="951"/>
                    </a:cubicBezTo>
                    <a:cubicBezTo>
                      <a:pt x="690" y="920"/>
                      <a:pt x="720" y="880"/>
                      <a:pt x="740" y="831"/>
                    </a:cubicBezTo>
                    <a:cubicBezTo>
                      <a:pt x="760" y="791"/>
                      <a:pt x="780" y="751"/>
                      <a:pt x="790" y="700"/>
                    </a:cubicBezTo>
                    <a:cubicBezTo>
                      <a:pt x="800" y="720"/>
                      <a:pt x="800" y="740"/>
                      <a:pt x="810" y="760"/>
                    </a:cubicBezTo>
                    <a:lnTo>
                      <a:pt x="840" y="851"/>
                    </a:lnTo>
                    <a:cubicBezTo>
                      <a:pt x="850" y="880"/>
                      <a:pt x="870" y="900"/>
                      <a:pt x="880" y="931"/>
                    </a:cubicBezTo>
                    <a:cubicBezTo>
                      <a:pt x="900" y="940"/>
                      <a:pt x="910" y="960"/>
                      <a:pt x="930" y="971"/>
                    </a:cubicBezTo>
                    <a:cubicBezTo>
                      <a:pt x="950" y="980"/>
                      <a:pt x="980" y="991"/>
                      <a:pt x="1000" y="991"/>
                    </a:cubicBezTo>
                    <a:cubicBezTo>
                      <a:pt x="1050" y="980"/>
                      <a:pt x="1080" y="951"/>
                      <a:pt x="1110" y="920"/>
                    </a:cubicBezTo>
                    <a:cubicBezTo>
                      <a:pt x="1140" y="891"/>
                      <a:pt x="1150" y="860"/>
                      <a:pt x="1160" y="820"/>
                    </a:cubicBezTo>
                    <a:cubicBezTo>
                      <a:pt x="1169" y="871"/>
                      <a:pt x="1189" y="911"/>
                      <a:pt x="1220" y="951"/>
                    </a:cubicBezTo>
                    <a:cubicBezTo>
                      <a:pt x="1240" y="991"/>
                      <a:pt x="1280" y="1020"/>
                      <a:pt x="1329" y="1031"/>
                    </a:cubicBezTo>
                    <a:cubicBezTo>
                      <a:pt x="1380" y="1031"/>
                      <a:pt x="1429" y="1000"/>
                      <a:pt x="1469" y="960"/>
                    </a:cubicBezTo>
                    <a:cubicBezTo>
                      <a:pt x="1500" y="920"/>
                      <a:pt x="1520" y="880"/>
                      <a:pt x="1540" y="831"/>
                    </a:cubicBezTo>
                    <a:cubicBezTo>
                      <a:pt x="1560" y="800"/>
                      <a:pt x="1580" y="760"/>
                      <a:pt x="1589" y="720"/>
                    </a:cubicBezTo>
                    <a:lnTo>
                      <a:pt x="1589" y="711"/>
                    </a:lnTo>
                    <a:cubicBezTo>
                      <a:pt x="1589" y="780"/>
                      <a:pt x="1600" y="840"/>
                      <a:pt x="1620" y="911"/>
                    </a:cubicBezTo>
                    <a:cubicBezTo>
                      <a:pt x="1629" y="960"/>
                      <a:pt x="1649" y="1011"/>
                      <a:pt x="1679" y="1050"/>
                    </a:cubicBezTo>
                    <a:cubicBezTo>
                      <a:pt x="1699" y="1070"/>
                      <a:pt x="1719" y="1100"/>
                      <a:pt x="1749" y="1110"/>
                    </a:cubicBezTo>
                    <a:cubicBezTo>
                      <a:pt x="1769" y="1120"/>
                      <a:pt x="1789" y="1120"/>
                      <a:pt x="1809" y="1120"/>
                    </a:cubicBezTo>
                    <a:lnTo>
                      <a:pt x="1829" y="1120"/>
                    </a:lnTo>
                    <a:cubicBezTo>
                      <a:pt x="1839" y="1120"/>
                      <a:pt x="1849" y="1110"/>
                      <a:pt x="1859" y="1110"/>
                    </a:cubicBezTo>
                    <a:cubicBezTo>
                      <a:pt x="1879" y="1100"/>
                      <a:pt x="1889" y="1090"/>
                      <a:pt x="1899" y="1080"/>
                    </a:cubicBezTo>
                    <a:cubicBezTo>
                      <a:pt x="1909" y="1060"/>
                      <a:pt x="1929" y="1050"/>
                      <a:pt x="1939" y="1031"/>
                    </a:cubicBezTo>
                    <a:cubicBezTo>
                      <a:pt x="1959" y="991"/>
                      <a:pt x="1969" y="951"/>
                      <a:pt x="1989" y="920"/>
                    </a:cubicBezTo>
                    <a:lnTo>
                      <a:pt x="1989" y="891"/>
                    </a:lnTo>
                    <a:lnTo>
                      <a:pt x="2009" y="911"/>
                    </a:lnTo>
                    <a:cubicBezTo>
                      <a:pt x="2029" y="940"/>
                      <a:pt x="2069" y="951"/>
                      <a:pt x="2099" y="951"/>
                    </a:cubicBezTo>
                    <a:cubicBezTo>
                      <a:pt x="2109" y="954"/>
                      <a:pt x="2120" y="955"/>
                      <a:pt x="2131" y="955"/>
                    </a:cubicBezTo>
                    <a:cubicBezTo>
                      <a:pt x="2154" y="955"/>
                      <a:pt x="2179" y="951"/>
                      <a:pt x="2199" y="951"/>
                    </a:cubicBezTo>
                    <a:cubicBezTo>
                      <a:pt x="2219" y="951"/>
                      <a:pt x="2249" y="940"/>
                      <a:pt x="2269" y="931"/>
                    </a:cubicBezTo>
                    <a:cubicBezTo>
                      <a:pt x="2289" y="931"/>
                      <a:pt x="2309" y="920"/>
                      <a:pt x="2329" y="920"/>
                    </a:cubicBezTo>
                    <a:cubicBezTo>
                      <a:pt x="2359" y="911"/>
                      <a:pt x="2379" y="880"/>
                      <a:pt x="2369" y="860"/>
                    </a:cubicBezTo>
                    <a:cubicBezTo>
                      <a:pt x="2361" y="836"/>
                      <a:pt x="2338" y="818"/>
                      <a:pt x="2320" y="818"/>
                    </a:cubicBezTo>
                    <a:cubicBezTo>
                      <a:pt x="2316" y="818"/>
                      <a:pt x="2312" y="819"/>
                      <a:pt x="2309" y="820"/>
                    </a:cubicBezTo>
                    <a:cubicBezTo>
                      <a:pt x="2259" y="831"/>
                      <a:pt x="2209" y="851"/>
                      <a:pt x="2149" y="860"/>
                    </a:cubicBezTo>
                    <a:lnTo>
                      <a:pt x="2119" y="860"/>
                    </a:lnTo>
                    <a:cubicBezTo>
                      <a:pt x="2109" y="860"/>
                      <a:pt x="2099" y="851"/>
                      <a:pt x="2089" y="851"/>
                    </a:cubicBezTo>
                    <a:lnTo>
                      <a:pt x="2079" y="840"/>
                    </a:lnTo>
                    <a:cubicBezTo>
                      <a:pt x="2069" y="840"/>
                      <a:pt x="2069" y="840"/>
                      <a:pt x="2069" y="831"/>
                    </a:cubicBezTo>
                    <a:cubicBezTo>
                      <a:pt x="2069" y="831"/>
                      <a:pt x="2059" y="820"/>
                      <a:pt x="2059" y="811"/>
                    </a:cubicBezTo>
                    <a:cubicBezTo>
                      <a:pt x="2049" y="791"/>
                      <a:pt x="2049" y="780"/>
                      <a:pt x="2039" y="760"/>
                    </a:cubicBezTo>
                    <a:lnTo>
                      <a:pt x="2039" y="711"/>
                    </a:lnTo>
                    <a:lnTo>
                      <a:pt x="2039" y="640"/>
                    </a:lnTo>
                    <a:cubicBezTo>
                      <a:pt x="2039" y="631"/>
                      <a:pt x="2039" y="620"/>
                      <a:pt x="2029" y="620"/>
                    </a:cubicBezTo>
                    <a:cubicBezTo>
                      <a:pt x="2029" y="611"/>
                      <a:pt x="2019" y="600"/>
                      <a:pt x="1999" y="591"/>
                    </a:cubicBezTo>
                    <a:cubicBezTo>
                      <a:pt x="1979" y="591"/>
                      <a:pt x="1959" y="600"/>
                      <a:pt x="1939" y="620"/>
                    </a:cubicBezTo>
                    <a:cubicBezTo>
                      <a:pt x="1929" y="640"/>
                      <a:pt x="1929" y="671"/>
                      <a:pt x="1919" y="691"/>
                    </a:cubicBezTo>
                    <a:cubicBezTo>
                      <a:pt x="1919" y="711"/>
                      <a:pt x="1909" y="720"/>
                      <a:pt x="1909" y="740"/>
                    </a:cubicBezTo>
                    <a:cubicBezTo>
                      <a:pt x="1889" y="800"/>
                      <a:pt x="1879" y="860"/>
                      <a:pt x="1859" y="920"/>
                    </a:cubicBezTo>
                    <a:cubicBezTo>
                      <a:pt x="1849" y="940"/>
                      <a:pt x="1829" y="960"/>
                      <a:pt x="1819" y="980"/>
                    </a:cubicBezTo>
                    <a:cubicBezTo>
                      <a:pt x="1819" y="980"/>
                      <a:pt x="1809" y="991"/>
                      <a:pt x="1809" y="1000"/>
                    </a:cubicBezTo>
                    <a:cubicBezTo>
                      <a:pt x="1799" y="991"/>
                      <a:pt x="1789" y="991"/>
                      <a:pt x="1789" y="980"/>
                    </a:cubicBezTo>
                    <a:cubicBezTo>
                      <a:pt x="1779" y="980"/>
                      <a:pt x="1769" y="971"/>
                      <a:pt x="1769" y="960"/>
                    </a:cubicBezTo>
                    <a:cubicBezTo>
                      <a:pt x="1759" y="951"/>
                      <a:pt x="1749" y="931"/>
                      <a:pt x="1739" y="920"/>
                    </a:cubicBezTo>
                    <a:cubicBezTo>
                      <a:pt x="1729" y="880"/>
                      <a:pt x="1709" y="831"/>
                      <a:pt x="1709" y="780"/>
                    </a:cubicBezTo>
                    <a:cubicBezTo>
                      <a:pt x="1699" y="720"/>
                      <a:pt x="1699" y="660"/>
                      <a:pt x="1699" y="600"/>
                    </a:cubicBezTo>
                    <a:lnTo>
                      <a:pt x="1699" y="531"/>
                    </a:lnTo>
                    <a:cubicBezTo>
                      <a:pt x="1699" y="511"/>
                      <a:pt x="1689" y="481"/>
                      <a:pt x="1689" y="461"/>
                    </a:cubicBezTo>
                    <a:cubicBezTo>
                      <a:pt x="1679" y="431"/>
                      <a:pt x="1659" y="401"/>
                      <a:pt x="1620" y="401"/>
                    </a:cubicBezTo>
                    <a:cubicBezTo>
                      <a:pt x="1609" y="401"/>
                      <a:pt x="1600" y="401"/>
                      <a:pt x="1589" y="411"/>
                    </a:cubicBezTo>
                    <a:cubicBezTo>
                      <a:pt x="1569" y="421"/>
                      <a:pt x="1560" y="431"/>
                      <a:pt x="1549" y="441"/>
                    </a:cubicBezTo>
                    <a:cubicBezTo>
                      <a:pt x="1540" y="461"/>
                      <a:pt x="1540" y="481"/>
                      <a:pt x="1529" y="501"/>
                    </a:cubicBezTo>
                    <a:lnTo>
                      <a:pt x="1500" y="561"/>
                    </a:lnTo>
                    <a:cubicBezTo>
                      <a:pt x="1480" y="620"/>
                      <a:pt x="1460" y="671"/>
                      <a:pt x="1440" y="731"/>
                    </a:cubicBezTo>
                    <a:cubicBezTo>
                      <a:pt x="1420" y="771"/>
                      <a:pt x="1400" y="811"/>
                      <a:pt x="1369" y="851"/>
                    </a:cubicBezTo>
                    <a:cubicBezTo>
                      <a:pt x="1360" y="860"/>
                      <a:pt x="1349" y="871"/>
                      <a:pt x="1340" y="871"/>
                    </a:cubicBezTo>
                    <a:lnTo>
                      <a:pt x="1340" y="880"/>
                    </a:lnTo>
                    <a:lnTo>
                      <a:pt x="1329" y="871"/>
                    </a:lnTo>
                    <a:cubicBezTo>
                      <a:pt x="1320" y="851"/>
                      <a:pt x="1309" y="840"/>
                      <a:pt x="1300" y="831"/>
                    </a:cubicBezTo>
                    <a:cubicBezTo>
                      <a:pt x="1289" y="791"/>
                      <a:pt x="1280" y="751"/>
                      <a:pt x="1280" y="711"/>
                    </a:cubicBezTo>
                    <a:cubicBezTo>
                      <a:pt x="1269" y="671"/>
                      <a:pt x="1269" y="620"/>
                      <a:pt x="1269" y="571"/>
                    </a:cubicBezTo>
                    <a:lnTo>
                      <a:pt x="1269" y="501"/>
                    </a:lnTo>
                    <a:lnTo>
                      <a:pt x="1269" y="461"/>
                    </a:lnTo>
                    <a:cubicBezTo>
                      <a:pt x="1280" y="431"/>
                      <a:pt x="1280" y="411"/>
                      <a:pt x="1269" y="391"/>
                    </a:cubicBezTo>
                    <a:cubicBezTo>
                      <a:pt x="1260" y="381"/>
                      <a:pt x="1260" y="371"/>
                      <a:pt x="1249" y="361"/>
                    </a:cubicBezTo>
                    <a:cubicBezTo>
                      <a:pt x="1240" y="351"/>
                      <a:pt x="1229" y="351"/>
                      <a:pt x="1220" y="341"/>
                    </a:cubicBezTo>
                    <a:cubicBezTo>
                      <a:pt x="1200" y="341"/>
                      <a:pt x="1169" y="351"/>
                      <a:pt x="1150" y="371"/>
                    </a:cubicBezTo>
                    <a:cubicBezTo>
                      <a:pt x="1150" y="391"/>
                      <a:pt x="1140" y="401"/>
                      <a:pt x="1140" y="421"/>
                    </a:cubicBezTo>
                    <a:cubicBezTo>
                      <a:pt x="1140" y="431"/>
                      <a:pt x="1130" y="441"/>
                      <a:pt x="1130" y="441"/>
                    </a:cubicBezTo>
                    <a:lnTo>
                      <a:pt x="1130" y="481"/>
                    </a:lnTo>
                    <a:cubicBezTo>
                      <a:pt x="1120" y="511"/>
                      <a:pt x="1110" y="541"/>
                      <a:pt x="1110" y="571"/>
                    </a:cubicBezTo>
                    <a:cubicBezTo>
                      <a:pt x="1090" y="640"/>
                      <a:pt x="1080" y="711"/>
                      <a:pt x="1050" y="780"/>
                    </a:cubicBezTo>
                    <a:lnTo>
                      <a:pt x="1020" y="840"/>
                    </a:lnTo>
                    <a:lnTo>
                      <a:pt x="1000" y="860"/>
                    </a:lnTo>
                    <a:lnTo>
                      <a:pt x="990" y="860"/>
                    </a:lnTo>
                    <a:cubicBezTo>
                      <a:pt x="980" y="860"/>
                      <a:pt x="970" y="851"/>
                      <a:pt x="970" y="840"/>
                    </a:cubicBezTo>
                    <a:cubicBezTo>
                      <a:pt x="950" y="820"/>
                      <a:pt x="940" y="800"/>
                      <a:pt x="930" y="771"/>
                    </a:cubicBezTo>
                    <a:cubicBezTo>
                      <a:pt x="910" y="731"/>
                      <a:pt x="900" y="700"/>
                      <a:pt x="890" y="660"/>
                    </a:cubicBezTo>
                    <a:cubicBezTo>
                      <a:pt x="870" y="611"/>
                      <a:pt x="860" y="551"/>
                      <a:pt x="840" y="511"/>
                    </a:cubicBezTo>
                    <a:cubicBezTo>
                      <a:pt x="830" y="481"/>
                      <a:pt x="810" y="461"/>
                      <a:pt x="780" y="461"/>
                    </a:cubicBezTo>
                    <a:cubicBezTo>
                      <a:pt x="750" y="461"/>
                      <a:pt x="730" y="481"/>
                      <a:pt x="720" y="511"/>
                    </a:cubicBezTo>
                    <a:cubicBezTo>
                      <a:pt x="710" y="531"/>
                      <a:pt x="710" y="561"/>
                      <a:pt x="700" y="591"/>
                    </a:cubicBezTo>
                    <a:cubicBezTo>
                      <a:pt x="680" y="640"/>
                      <a:pt x="670" y="680"/>
                      <a:pt x="650" y="731"/>
                    </a:cubicBezTo>
                    <a:cubicBezTo>
                      <a:pt x="630" y="760"/>
                      <a:pt x="620" y="791"/>
                      <a:pt x="600" y="820"/>
                    </a:cubicBezTo>
                    <a:cubicBezTo>
                      <a:pt x="590" y="831"/>
                      <a:pt x="590" y="840"/>
                      <a:pt x="580" y="840"/>
                    </a:cubicBezTo>
                    <a:lnTo>
                      <a:pt x="570" y="851"/>
                    </a:lnTo>
                    <a:lnTo>
                      <a:pt x="560" y="851"/>
                    </a:lnTo>
                    <a:cubicBezTo>
                      <a:pt x="550" y="851"/>
                      <a:pt x="550" y="840"/>
                      <a:pt x="550" y="840"/>
                    </a:cubicBezTo>
                    <a:cubicBezTo>
                      <a:pt x="540" y="840"/>
                      <a:pt x="540" y="831"/>
                      <a:pt x="530" y="831"/>
                    </a:cubicBezTo>
                    <a:cubicBezTo>
                      <a:pt x="520" y="820"/>
                      <a:pt x="520" y="800"/>
                      <a:pt x="510" y="791"/>
                    </a:cubicBezTo>
                    <a:cubicBezTo>
                      <a:pt x="500" y="751"/>
                      <a:pt x="490" y="711"/>
                      <a:pt x="480" y="660"/>
                    </a:cubicBezTo>
                    <a:cubicBezTo>
                      <a:pt x="480" y="631"/>
                      <a:pt x="480" y="591"/>
                      <a:pt x="470" y="561"/>
                    </a:cubicBezTo>
                    <a:lnTo>
                      <a:pt x="470" y="471"/>
                    </a:lnTo>
                    <a:cubicBezTo>
                      <a:pt x="460" y="451"/>
                      <a:pt x="460" y="431"/>
                      <a:pt x="460" y="411"/>
                    </a:cubicBezTo>
                    <a:cubicBezTo>
                      <a:pt x="450" y="391"/>
                      <a:pt x="440" y="361"/>
                      <a:pt x="421" y="351"/>
                    </a:cubicBezTo>
                    <a:cubicBezTo>
                      <a:pt x="401" y="341"/>
                      <a:pt x="390" y="331"/>
                      <a:pt x="370" y="331"/>
                    </a:cubicBezTo>
                    <a:cubicBezTo>
                      <a:pt x="350" y="331"/>
                      <a:pt x="321" y="341"/>
                      <a:pt x="310" y="361"/>
                    </a:cubicBezTo>
                    <a:cubicBezTo>
                      <a:pt x="301" y="391"/>
                      <a:pt x="290" y="421"/>
                      <a:pt x="281" y="461"/>
                    </a:cubicBezTo>
                    <a:cubicBezTo>
                      <a:pt x="270" y="491"/>
                      <a:pt x="261" y="511"/>
                      <a:pt x="250" y="541"/>
                    </a:cubicBezTo>
                    <a:cubicBezTo>
                      <a:pt x="241" y="561"/>
                      <a:pt x="230" y="580"/>
                      <a:pt x="210" y="600"/>
                    </a:cubicBezTo>
                    <a:cubicBezTo>
                      <a:pt x="201" y="571"/>
                      <a:pt x="190" y="541"/>
                      <a:pt x="190" y="511"/>
                    </a:cubicBezTo>
                    <a:cubicBezTo>
                      <a:pt x="181" y="481"/>
                      <a:pt x="181" y="451"/>
                      <a:pt x="181" y="421"/>
                    </a:cubicBezTo>
                    <a:cubicBezTo>
                      <a:pt x="190" y="391"/>
                      <a:pt x="190" y="361"/>
                      <a:pt x="190" y="321"/>
                    </a:cubicBezTo>
                    <a:cubicBezTo>
                      <a:pt x="201" y="291"/>
                      <a:pt x="210" y="271"/>
                      <a:pt x="221" y="241"/>
                    </a:cubicBezTo>
                    <a:cubicBezTo>
                      <a:pt x="221" y="231"/>
                      <a:pt x="230" y="221"/>
                      <a:pt x="230" y="211"/>
                    </a:cubicBezTo>
                    <a:cubicBezTo>
                      <a:pt x="241" y="201"/>
                      <a:pt x="250" y="201"/>
                      <a:pt x="250" y="191"/>
                    </a:cubicBezTo>
                    <a:cubicBezTo>
                      <a:pt x="281" y="181"/>
                      <a:pt x="290" y="161"/>
                      <a:pt x="301" y="131"/>
                    </a:cubicBezTo>
                    <a:cubicBezTo>
                      <a:pt x="310" y="111"/>
                      <a:pt x="301" y="81"/>
                      <a:pt x="290" y="51"/>
                    </a:cubicBezTo>
                    <a:cubicBezTo>
                      <a:pt x="281" y="31"/>
                      <a:pt x="250" y="11"/>
                      <a:pt x="230" y="11"/>
                    </a:cubicBezTo>
                    <a:cubicBezTo>
                      <a:pt x="221" y="11"/>
                      <a:pt x="210" y="1"/>
                      <a:pt x="201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91" name="Google Shape;1691;p50"/>
              <p:cNvSpPr/>
              <p:nvPr/>
            </p:nvSpPr>
            <p:spPr>
              <a:xfrm>
                <a:off x="4022475" y="5050625"/>
                <a:ext cx="275" cy="300"/>
              </a:xfrm>
              <a:custGeom>
                <a:avLst/>
                <a:gdLst/>
                <a:ahLst/>
                <a:cxnLst/>
                <a:rect l="l" t="t" r="r" b="b"/>
                <a:pathLst>
                  <a:path w="11" h="12" extrusionOk="0">
                    <a:moveTo>
                      <a:pt x="10" y="1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92" name="Google Shape;1692;p50"/>
              <p:cNvSpPr/>
              <p:nvPr/>
            </p:nvSpPr>
            <p:spPr>
              <a:xfrm>
                <a:off x="3871850" y="4451625"/>
                <a:ext cx="130175" cy="69725"/>
              </a:xfrm>
              <a:custGeom>
                <a:avLst/>
                <a:gdLst/>
                <a:ahLst/>
                <a:cxnLst/>
                <a:rect l="l" t="t" r="r" b="b"/>
                <a:pathLst>
                  <a:path w="5207" h="2789" extrusionOk="0">
                    <a:moveTo>
                      <a:pt x="0" y="1"/>
                    </a:moveTo>
                    <a:lnTo>
                      <a:pt x="0" y="101"/>
                    </a:lnTo>
                    <a:cubicBezTo>
                      <a:pt x="60" y="101"/>
                      <a:pt x="111" y="111"/>
                      <a:pt x="171" y="111"/>
                    </a:cubicBezTo>
                    <a:cubicBezTo>
                      <a:pt x="291" y="131"/>
                      <a:pt x="410" y="151"/>
                      <a:pt x="530" y="181"/>
                    </a:cubicBezTo>
                    <a:cubicBezTo>
                      <a:pt x="650" y="201"/>
                      <a:pt x="770" y="221"/>
                      <a:pt x="900" y="241"/>
                    </a:cubicBezTo>
                    <a:cubicBezTo>
                      <a:pt x="1020" y="271"/>
                      <a:pt x="1150" y="291"/>
                      <a:pt x="1270" y="320"/>
                    </a:cubicBezTo>
                    <a:cubicBezTo>
                      <a:pt x="1390" y="351"/>
                      <a:pt x="1519" y="380"/>
                      <a:pt x="1639" y="420"/>
                    </a:cubicBezTo>
                    <a:cubicBezTo>
                      <a:pt x="1679" y="440"/>
                      <a:pt x="1729" y="460"/>
                      <a:pt x="1779" y="480"/>
                    </a:cubicBezTo>
                    <a:cubicBezTo>
                      <a:pt x="1889" y="531"/>
                      <a:pt x="1999" y="580"/>
                      <a:pt x="2099" y="631"/>
                    </a:cubicBezTo>
                    <a:cubicBezTo>
                      <a:pt x="2209" y="691"/>
                      <a:pt x="2318" y="740"/>
                      <a:pt x="2429" y="800"/>
                    </a:cubicBezTo>
                    <a:cubicBezTo>
                      <a:pt x="2538" y="860"/>
                      <a:pt x="2658" y="920"/>
                      <a:pt x="2758" y="1000"/>
                    </a:cubicBezTo>
                    <a:cubicBezTo>
                      <a:pt x="2868" y="1070"/>
                      <a:pt x="2978" y="1150"/>
                      <a:pt x="3078" y="1220"/>
                    </a:cubicBezTo>
                    <a:cubicBezTo>
                      <a:pt x="3138" y="1260"/>
                      <a:pt x="3188" y="1300"/>
                      <a:pt x="3248" y="1340"/>
                    </a:cubicBezTo>
                    <a:lnTo>
                      <a:pt x="3428" y="1430"/>
                    </a:lnTo>
                    <a:cubicBezTo>
                      <a:pt x="3488" y="1459"/>
                      <a:pt x="3557" y="1490"/>
                      <a:pt x="3617" y="1530"/>
                    </a:cubicBezTo>
                    <a:cubicBezTo>
                      <a:pt x="3677" y="1559"/>
                      <a:pt x="3728" y="1599"/>
                      <a:pt x="3777" y="1639"/>
                    </a:cubicBezTo>
                    <a:cubicBezTo>
                      <a:pt x="3877" y="1710"/>
                      <a:pt x="3967" y="1799"/>
                      <a:pt x="4067" y="1879"/>
                    </a:cubicBezTo>
                    <a:cubicBezTo>
                      <a:pt x="4167" y="1959"/>
                      <a:pt x="4257" y="2029"/>
                      <a:pt x="4357" y="2109"/>
                    </a:cubicBezTo>
                    <a:lnTo>
                      <a:pt x="4507" y="2229"/>
                    </a:lnTo>
                    <a:cubicBezTo>
                      <a:pt x="4527" y="2249"/>
                      <a:pt x="4547" y="2269"/>
                      <a:pt x="4557" y="2289"/>
                    </a:cubicBezTo>
                    <a:cubicBezTo>
                      <a:pt x="4587" y="2319"/>
                      <a:pt x="4607" y="2339"/>
                      <a:pt x="4627" y="2369"/>
                    </a:cubicBezTo>
                    <a:cubicBezTo>
                      <a:pt x="4667" y="2409"/>
                      <a:pt x="4707" y="2459"/>
                      <a:pt x="4756" y="2509"/>
                    </a:cubicBezTo>
                    <a:cubicBezTo>
                      <a:pt x="4796" y="2549"/>
                      <a:pt x="4847" y="2589"/>
                      <a:pt x="4887" y="2639"/>
                    </a:cubicBezTo>
                    <a:cubicBezTo>
                      <a:pt x="4936" y="2678"/>
                      <a:pt x="4987" y="2709"/>
                      <a:pt x="5036" y="2738"/>
                    </a:cubicBezTo>
                    <a:cubicBezTo>
                      <a:pt x="5056" y="2758"/>
                      <a:pt x="5076" y="2778"/>
                      <a:pt x="5096" y="2789"/>
                    </a:cubicBezTo>
                    <a:lnTo>
                      <a:pt x="5206" y="2669"/>
                    </a:lnTo>
                    <a:cubicBezTo>
                      <a:pt x="5156" y="2629"/>
                      <a:pt x="5096" y="2589"/>
                      <a:pt x="5047" y="2549"/>
                    </a:cubicBezTo>
                    <a:cubicBezTo>
                      <a:pt x="4947" y="2469"/>
                      <a:pt x="4867" y="2389"/>
                      <a:pt x="4787" y="2299"/>
                    </a:cubicBezTo>
                    <a:cubicBezTo>
                      <a:pt x="4747" y="2249"/>
                      <a:pt x="4707" y="2199"/>
                      <a:pt x="4657" y="2149"/>
                    </a:cubicBezTo>
                    <a:cubicBezTo>
                      <a:pt x="4617" y="2099"/>
                      <a:pt x="4577" y="2059"/>
                      <a:pt x="4527" y="2019"/>
                    </a:cubicBezTo>
                    <a:cubicBezTo>
                      <a:pt x="4437" y="1930"/>
                      <a:pt x="4337" y="1850"/>
                      <a:pt x="4237" y="1759"/>
                    </a:cubicBezTo>
                    <a:cubicBezTo>
                      <a:pt x="4147" y="1679"/>
                      <a:pt x="4057" y="1590"/>
                      <a:pt x="3967" y="1499"/>
                    </a:cubicBezTo>
                    <a:cubicBezTo>
                      <a:pt x="3917" y="1459"/>
                      <a:pt x="3857" y="1410"/>
                      <a:pt x="3808" y="1370"/>
                    </a:cubicBezTo>
                    <a:cubicBezTo>
                      <a:pt x="3757" y="1330"/>
                      <a:pt x="3708" y="1290"/>
                      <a:pt x="3657" y="1260"/>
                    </a:cubicBezTo>
                    <a:cubicBezTo>
                      <a:pt x="3548" y="1190"/>
                      <a:pt x="3438" y="1120"/>
                      <a:pt x="3338" y="1050"/>
                    </a:cubicBezTo>
                    <a:cubicBezTo>
                      <a:pt x="3288" y="1010"/>
                      <a:pt x="3238" y="970"/>
                      <a:pt x="3178" y="930"/>
                    </a:cubicBezTo>
                    <a:cubicBezTo>
                      <a:pt x="3128" y="890"/>
                      <a:pt x="3078" y="860"/>
                      <a:pt x="3028" y="820"/>
                    </a:cubicBezTo>
                    <a:cubicBezTo>
                      <a:pt x="2928" y="750"/>
                      <a:pt x="2818" y="691"/>
                      <a:pt x="2698" y="631"/>
                    </a:cubicBezTo>
                    <a:cubicBezTo>
                      <a:pt x="2469" y="520"/>
                      <a:pt x="2229" y="420"/>
                      <a:pt x="1989" y="320"/>
                    </a:cubicBezTo>
                    <a:cubicBezTo>
                      <a:pt x="1869" y="280"/>
                      <a:pt x="1739" y="241"/>
                      <a:pt x="1619" y="201"/>
                    </a:cubicBezTo>
                    <a:lnTo>
                      <a:pt x="1439" y="171"/>
                    </a:lnTo>
                    <a:cubicBezTo>
                      <a:pt x="1379" y="161"/>
                      <a:pt x="1310" y="141"/>
                      <a:pt x="1250" y="131"/>
                    </a:cubicBezTo>
                    <a:cubicBezTo>
                      <a:pt x="1119" y="111"/>
                      <a:pt x="990" y="91"/>
                      <a:pt x="860" y="81"/>
                    </a:cubicBezTo>
                    <a:cubicBezTo>
                      <a:pt x="790" y="71"/>
                      <a:pt x="730" y="61"/>
                      <a:pt x="670" y="51"/>
                    </a:cubicBezTo>
                    <a:cubicBezTo>
                      <a:pt x="600" y="51"/>
                      <a:pt x="540" y="41"/>
                      <a:pt x="480" y="41"/>
                    </a:cubicBezTo>
                    <a:cubicBezTo>
                      <a:pt x="360" y="31"/>
                      <a:pt x="231" y="11"/>
                      <a:pt x="111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93" name="Google Shape;1693;p50"/>
              <p:cNvSpPr/>
              <p:nvPr/>
            </p:nvSpPr>
            <p:spPr>
              <a:xfrm>
                <a:off x="3991000" y="4931225"/>
                <a:ext cx="10775" cy="17375"/>
              </a:xfrm>
              <a:custGeom>
                <a:avLst/>
                <a:gdLst/>
                <a:ahLst/>
                <a:cxnLst/>
                <a:rect l="l" t="t" r="r" b="b"/>
                <a:pathLst>
                  <a:path w="431" h="695" extrusionOk="0">
                    <a:moveTo>
                      <a:pt x="370" y="1"/>
                    </a:moveTo>
                    <a:cubicBezTo>
                      <a:pt x="350" y="1"/>
                      <a:pt x="330" y="11"/>
                      <a:pt x="321" y="21"/>
                    </a:cubicBezTo>
                    <a:cubicBezTo>
                      <a:pt x="210" y="221"/>
                      <a:pt x="101" y="421"/>
                      <a:pt x="10" y="631"/>
                    </a:cubicBezTo>
                    <a:cubicBezTo>
                      <a:pt x="1" y="651"/>
                      <a:pt x="10" y="671"/>
                      <a:pt x="30" y="691"/>
                    </a:cubicBezTo>
                    <a:cubicBezTo>
                      <a:pt x="37" y="691"/>
                      <a:pt x="44" y="695"/>
                      <a:pt x="53" y="695"/>
                    </a:cubicBezTo>
                    <a:cubicBezTo>
                      <a:pt x="58" y="695"/>
                      <a:pt x="64" y="694"/>
                      <a:pt x="70" y="691"/>
                    </a:cubicBezTo>
                    <a:cubicBezTo>
                      <a:pt x="81" y="691"/>
                      <a:pt x="90" y="680"/>
                      <a:pt x="101" y="671"/>
                    </a:cubicBezTo>
                    <a:cubicBezTo>
                      <a:pt x="141" y="580"/>
                      <a:pt x="190" y="491"/>
                      <a:pt x="241" y="401"/>
                    </a:cubicBezTo>
                    <a:cubicBezTo>
                      <a:pt x="301" y="291"/>
                      <a:pt x="350" y="191"/>
                      <a:pt x="410" y="81"/>
                    </a:cubicBezTo>
                    <a:cubicBezTo>
                      <a:pt x="430" y="61"/>
                      <a:pt x="420" y="21"/>
                      <a:pt x="400" y="11"/>
                    </a:cubicBezTo>
                    <a:cubicBezTo>
                      <a:pt x="390" y="1"/>
                      <a:pt x="380" y="1"/>
                      <a:pt x="37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94" name="Google Shape;1694;p50"/>
              <p:cNvSpPr/>
              <p:nvPr/>
            </p:nvSpPr>
            <p:spPr>
              <a:xfrm>
                <a:off x="3991250" y="4920750"/>
                <a:ext cx="7775" cy="1437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575" extrusionOk="0">
                    <a:moveTo>
                      <a:pt x="240" y="0"/>
                    </a:moveTo>
                    <a:cubicBezTo>
                      <a:pt x="231" y="0"/>
                      <a:pt x="211" y="11"/>
                      <a:pt x="211" y="20"/>
                    </a:cubicBezTo>
                    <a:cubicBezTo>
                      <a:pt x="171" y="100"/>
                      <a:pt x="131" y="190"/>
                      <a:pt x="100" y="270"/>
                    </a:cubicBezTo>
                    <a:cubicBezTo>
                      <a:pt x="60" y="350"/>
                      <a:pt x="40" y="430"/>
                      <a:pt x="11" y="500"/>
                    </a:cubicBezTo>
                    <a:cubicBezTo>
                      <a:pt x="0" y="530"/>
                      <a:pt x="11" y="560"/>
                      <a:pt x="40" y="570"/>
                    </a:cubicBezTo>
                    <a:cubicBezTo>
                      <a:pt x="44" y="573"/>
                      <a:pt x="48" y="574"/>
                      <a:pt x="53" y="574"/>
                    </a:cubicBezTo>
                    <a:cubicBezTo>
                      <a:pt x="63" y="574"/>
                      <a:pt x="74" y="570"/>
                      <a:pt x="80" y="570"/>
                    </a:cubicBezTo>
                    <a:lnTo>
                      <a:pt x="111" y="540"/>
                    </a:lnTo>
                    <a:cubicBezTo>
                      <a:pt x="160" y="410"/>
                      <a:pt x="211" y="280"/>
                      <a:pt x="271" y="160"/>
                    </a:cubicBezTo>
                    <a:cubicBezTo>
                      <a:pt x="280" y="130"/>
                      <a:pt x="291" y="111"/>
                      <a:pt x="300" y="80"/>
                    </a:cubicBezTo>
                    <a:cubicBezTo>
                      <a:pt x="311" y="71"/>
                      <a:pt x="311" y="60"/>
                      <a:pt x="311" y="40"/>
                    </a:cubicBezTo>
                    <a:cubicBezTo>
                      <a:pt x="300" y="31"/>
                      <a:pt x="300" y="11"/>
                      <a:pt x="280" y="11"/>
                    </a:cubicBezTo>
                    <a:cubicBezTo>
                      <a:pt x="271" y="0"/>
                      <a:pt x="260" y="0"/>
                      <a:pt x="251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95" name="Google Shape;1695;p50"/>
              <p:cNvSpPr/>
              <p:nvPr/>
            </p:nvSpPr>
            <p:spPr>
              <a:xfrm>
                <a:off x="3989500" y="4914750"/>
                <a:ext cx="602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241" h="451" extrusionOk="0">
                    <a:moveTo>
                      <a:pt x="201" y="0"/>
                    </a:moveTo>
                    <a:cubicBezTo>
                      <a:pt x="201" y="0"/>
                      <a:pt x="190" y="0"/>
                      <a:pt x="190" y="11"/>
                    </a:cubicBezTo>
                    <a:cubicBezTo>
                      <a:pt x="181" y="11"/>
                      <a:pt x="170" y="20"/>
                      <a:pt x="170" y="31"/>
                    </a:cubicBezTo>
                    <a:cubicBezTo>
                      <a:pt x="110" y="151"/>
                      <a:pt x="61" y="280"/>
                      <a:pt x="10" y="410"/>
                    </a:cubicBezTo>
                    <a:cubicBezTo>
                      <a:pt x="1" y="420"/>
                      <a:pt x="10" y="440"/>
                      <a:pt x="30" y="450"/>
                    </a:cubicBezTo>
                    <a:lnTo>
                      <a:pt x="50" y="450"/>
                    </a:lnTo>
                    <a:cubicBezTo>
                      <a:pt x="61" y="440"/>
                      <a:pt x="70" y="440"/>
                      <a:pt x="70" y="430"/>
                    </a:cubicBezTo>
                    <a:cubicBezTo>
                      <a:pt x="121" y="300"/>
                      <a:pt x="181" y="171"/>
                      <a:pt x="241" y="51"/>
                    </a:cubicBezTo>
                    <a:cubicBezTo>
                      <a:pt x="241" y="40"/>
                      <a:pt x="241" y="31"/>
                      <a:pt x="230" y="20"/>
                    </a:cubicBezTo>
                    <a:cubicBezTo>
                      <a:pt x="230" y="11"/>
                      <a:pt x="221" y="11"/>
                      <a:pt x="210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96" name="Google Shape;1696;p50"/>
              <p:cNvSpPr/>
              <p:nvPr/>
            </p:nvSpPr>
            <p:spPr>
              <a:xfrm>
                <a:off x="3991750" y="4718675"/>
                <a:ext cx="2525" cy="165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660" extrusionOk="0">
                    <a:moveTo>
                      <a:pt x="71" y="0"/>
                    </a:moveTo>
                    <a:cubicBezTo>
                      <a:pt x="51" y="0"/>
                      <a:pt x="40" y="10"/>
                      <a:pt x="40" y="20"/>
                    </a:cubicBezTo>
                    <a:cubicBezTo>
                      <a:pt x="31" y="200"/>
                      <a:pt x="20" y="370"/>
                      <a:pt x="11" y="549"/>
                    </a:cubicBezTo>
                    <a:cubicBezTo>
                      <a:pt x="11" y="580"/>
                      <a:pt x="0" y="600"/>
                      <a:pt x="0" y="629"/>
                    </a:cubicBezTo>
                    <a:cubicBezTo>
                      <a:pt x="0" y="649"/>
                      <a:pt x="11" y="660"/>
                      <a:pt x="31" y="660"/>
                    </a:cubicBezTo>
                    <a:cubicBezTo>
                      <a:pt x="40" y="660"/>
                      <a:pt x="60" y="649"/>
                      <a:pt x="60" y="629"/>
                    </a:cubicBezTo>
                    <a:cubicBezTo>
                      <a:pt x="71" y="460"/>
                      <a:pt x="80" y="280"/>
                      <a:pt x="91" y="110"/>
                    </a:cubicBezTo>
                    <a:cubicBezTo>
                      <a:pt x="91" y="80"/>
                      <a:pt x="91" y="50"/>
                      <a:pt x="100" y="30"/>
                    </a:cubicBezTo>
                    <a:cubicBezTo>
                      <a:pt x="100" y="10"/>
                      <a:pt x="80" y="0"/>
                      <a:pt x="71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97" name="Google Shape;1697;p50"/>
              <p:cNvSpPr/>
              <p:nvPr/>
            </p:nvSpPr>
            <p:spPr>
              <a:xfrm>
                <a:off x="3985500" y="4713425"/>
                <a:ext cx="30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121" h="463" extrusionOk="0">
                    <a:moveTo>
                      <a:pt x="81" y="0"/>
                    </a:moveTo>
                    <a:cubicBezTo>
                      <a:pt x="71" y="0"/>
                      <a:pt x="61" y="0"/>
                      <a:pt x="61" y="10"/>
                    </a:cubicBezTo>
                    <a:cubicBezTo>
                      <a:pt x="51" y="20"/>
                      <a:pt x="51" y="30"/>
                      <a:pt x="41" y="40"/>
                    </a:cubicBezTo>
                    <a:cubicBezTo>
                      <a:pt x="41" y="100"/>
                      <a:pt x="31" y="160"/>
                      <a:pt x="21" y="220"/>
                    </a:cubicBezTo>
                    <a:cubicBezTo>
                      <a:pt x="21" y="250"/>
                      <a:pt x="11" y="280"/>
                      <a:pt x="11" y="310"/>
                    </a:cubicBezTo>
                    <a:cubicBezTo>
                      <a:pt x="11" y="350"/>
                      <a:pt x="11" y="390"/>
                      <a:pt x="1" y="430"/>
                    </a:cubicBezTo>
                    <a:cubicBezTo>
                      <a:pt x="1" y="450"/>
                      <a:pt x="21" y="460"/>
                      <a:pt x="41" y="460"/>
                    </a:cubicBezTo>
                    <a:cubicBezTo>
                      <a:pt x="45" y="462"/>
                      <a:pt x="49" y="463"/>
                      <a:pt x="52" y="463"/>
                    </a:cubicBezTo>
                    <a:cubicBezTo>
                      <a:pt x="68" y="463"/>
                      <a:pt x="81" y="446"/>
                      <a:pt x="81" y="430"/>
                    </a:cubicBezTo>
                    <a:lnTo>
                      <a:pt x="81" y="320"/>
                    </a:lnTo>
                    <a:cubicBezTo>
                      <a:pt x="91" y="290"/>
                      <a:pt x="91" y="260"/>
                      <a:pt x="91" y="230"/>
                    </a:cubicBezTo>
                    <a:cubicBezTo>
                      <a:pt x="101" y="160"/>
                      <a:pt x="111" y="100"/>
                      <a:pt x="121" y="40"/>
                    </a:cubicBezTo>
                    <a:cubicBezTo>
                      <a:pt x="121" y="30"/>
                      <a:pt x="121" y="20"/>
                      <a:pt x="111" y="10"/>
                    </a:cubicBezTo>
                    <a:cubicBezTo>
                      <a:pt x="101" y="0"/>
                      <a:pt x="91" y="0"/>
                      <a:pt x="81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98" name="Google Shape;1698;p50"/>
              <p:cNvSpPr/>
              <p:nvPr/>
            </p:nvSpPr>
            <p:spPr>
              <a:xfrm>
                <a:off x="3963275" y="5154550"/>
                <a:ext cx="2275" cy="9025"/>
              </a:xfrm>
              <a:custGeom>
                <a:avLst/>
                <a:gdLst/>
                <a:ahLst/>
                <a:cxnLst/>
                <a:rect l="l" t="t" r="r" b="b"/>
                <a:pathLst>
                  <a:path w="91" h="361" extrusionOk="0">
                    <a:moveTo>
                      <a:pt x="60" y="0"/>
                    </a:moveTo>
                    <a:cubicBezTo>
                      <a:pt x="40" y="0"/>
                      <a:pt x="20" y="11"/>
                      <a:pt x="20" y="31"/>
                    </a:cubicBezTo>
                    <a:cubicBezTo>
                      <a:pt x="11" y="131"/>
                      <a:pt x="11" y="231"/>
                      <a:pt x="0" y="320"/>
                    </a:cubicBezTo>
                    <a:cubicBezTo>
                      <a:pt x="0" y="340"/>
                      <a:pt x="20" y="360"/>
                      <a:pt x="40" y="360"/>
                    </a:cubicBezTo>
                    <a:cubicBezTo>
                      <a:pt x="60" y="360"/>
                      <a:pt x="71" y="340"/>
                      <a:pt x="71" y="320"/>
                    </a:cubicBezTo>
                    <a:cubicBezTo>
                      <a:pt x="80" y="231"/>
                      <a:pt x="91" y="131"/>
                      <a:pt x="91" y="40"/>
                    </a:cubicBezTo>
                    <a:cubicBezTo>
                      <a:pt x="91" y="20"/>
                      <a:pt x="80" y="0"/>
                      <a:pt x="60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699" name="Google Shape;1699;p50"/>
              <p:cNvSpPr/>
              <p:nvPr/>
            </p:nvSpPr>
            <p:spPr>
              <a:xfrm>
                <a:off x="3957275" y="5064875"/>
                <a:ext cx="2525" cy="937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375" extrusionOk="0">
                    <a:moveTo>
                      <a:pt x="21" y="1"/>
                    </a:moveTo>
                    <a:cubicBezTo>
                      <a:pt x="11" y="1"/>
                      <a:pt x="11" y="10"/>
                      <a:pt x="1" y="10"/>
                    </a:cubicBezTo>
                    <a:lnTo>
                      <a:pt x="1" y="41"/>
                    </a:lnTo>
                    <a:cubicBezTo>
                      <a:pt x="11" y="141"/>
                      <a:pt x="31" y="250"/>
                      <a:pt x="51" y="350"/>
                    </a:cubicBezTo>
                    <a:cubicBezTo>
                      <a:pt x="51" y="365"/>
                      <a:pt x="56" y="374"/>
                      <a:pt x="67" y="374"/>
                    </a:cubicBezTo>
                    <a:cubicBezTo>
                      <a:pt x="70" y="374"/>
                      <a:pt x="75" y="373"/>
                      <a:pt x="80" y="370"/>
                    </a:cubicBezTo>
                    <a:cubicBezTo>
                      <a:pt x="91" y="370"/>
                      <a:pt x="91" y="370"/>
                      <a:pt x="100" y="361"/>
                    </a:cubicBezTo>
                    <a:lnTo>
                      <a:pt x="100" y="341"/>
                    </a:lnTo>
                    <a:cubicBezTo>
                      <a:pt x="80" y="230"/>
                      <a:pt x="71" y="130"/>
                      <a:pt x="60" y="21"/>
                    </a:cubicBezTo>
                    <a:lnTo>
                      <a:pt x="40" y="1"/>
                    </a:ln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700" name="Google Shape;1700;p50"/>
              <p:cNvSpPr/>
              <p:nvPr/>
            </p:nvSpPr>
            <p:spPr>
              <a:xfrm>
                <a:off x="3956275" y="5159050"/>
                <a:ext cx="2525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540" extrusionOk="0">
                    <a:moveTo>
                      <a:pt x="41" y="0"/>
                    </a:moveTo>
                    <a:cubicBezTo>
                      <a:pt x="31" y="0"/>
                      <a:pt x="21" y="11"/>
                      <a:pt x="11" y="11"/>
                    </a:cubicBezTo>
                    <a:cubicBezTo>
                      <a:pt x="1" y="20"/>
                      <a:pt x="1" y="31"/>
                      <a:pt x="1" y="40"/>
                    </a:cubicBezTo>
                    <a:cubicBezTo>
                      <a:pt x="11" y="191"/>
                      <a:pt x="21" y="350"/>
                      <a:pt x="21" y="500"/>
                    </a:cubicBezTo>
                    <a:cubicBezTo>
                      <a:pt x="21" y="520"/>
                      <a:pt x="41" y="540"/>
                      <a:pt x="61" y="540"/>
                    </a:cubicBezTo>
                    <a:cubicBezTo>
                      <a:pt x="80" y="540"/>
                      <a:pt x="100" y="530"/>
                      <a:pt x="100" y="510"/>
                    </a:cubicBezTo>
                    <a:cubicBezTo>
                      <a:pt x="100" y="430"/>
                      <a:pt x="91" y="360"/>
                      <a:pt x="91" y="280"/>
                    </a:cubicBezTo>
                    <a:cubicBezTo>
                      <a:pt x="91" y="200"/>
                      <a:pt x="80" y="120"/>
                      <a:pt x="80" y="40"/>
                    </a:cubicBezTo>
                    <a:cubicBezTo>
                      <a:pt x="80" y="31"/>
                      <a:pt x="80" y="20"/>
                      <a:pt x="71" y="20"/>
                    </a:cubicBezTo>
                    <a:cubicBezTo>
                      <a:pt x="61" y="11"/>
                      <a:pt x="51" y="0"/>
                      <a:pt x="41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701" name="Google Shape;1701;p50"/>
              <p:cNvSpPr/>
              <p:nvPr/>
            </p:nvSpPr>
            <p:spPr>
              <a:xfrm>
                <a:off x="3951275" y="5162800"/>
                <a:ext cx="2025" cy="171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684" extrusionOk="0">
                    <a:moveTo>
                      <a:pt x="61" y="1"/>
                    </a:moveTo>
                    <a:cubicBezTo>
                      <a:pt x="41" y="1"/>
                      <a:pt x="41" y="10"/>
                      <a:pt x="31" y="21"/>
                    </a:cubicBezTo>
                    <a:cubicBezTo>
                      <a:pt x="21" y="200"/>
                      <a:pt x="11" y="380"/>
                      <a:pt x="1" y="570"/>
                    </a:cubicBezTo>
                    <a:lnTo>
                      <a:pt x="1" y="670"/>
                    </a:lnTo>
                    <a:cubicBezTo>
                      <a:pt x="1" y="680"/>
                      <a:pt x="1" y="680"/>
                      <a:pt x="11" y="680"/>
                    </a:cubicBezTo>
                    <a:cubicBezTo>
                      <a:pt x="14" y="683"/>
                      <a:pt x="17" y="684"/>
                      <a:pt x="19" y="684"/>
                    </a:cubicBezTo>
                    <a:cubicBezTo>
                      <a:pt x="26" y="684"/>
                      <a:pt x="31" y="677"/>
                      <a:pt x="31" y="670"/>
                    </a:cubicBezTo>
                    <a:cubicBezTo>
                      <a:pt x="41" y="490"/>
                      <a:pt x="61" y="320"/>
                      <a:pt x="71" y="140"/>
                    </a:cubicBezTo>
                    <a:cubicBezTo>
                      <a:pt x="71" y="101"/>
                      <a:pt x="71" y="61"/>
                      <a:pt x="81" y="21"/>
                    </a:cubicBezTo>
                    <a:cubicBezTo>
                      <a:pt x="81" y="10"/>
                      <a:pt x="71" y="1"/>
                      <a:pt x="61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702" name="Google Shape;1702;p50"/>
              <p:cNvSpPr/>
              <p:nvPr/>
            </p:nvSpPr>
            <p:spPr>
              <a:xfrm>
                <a:off x="3949775" y="5068875"/>
                <a:ext cx="3025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121" h="381" extrusionOk="0">
                    <a:moveTo>
                      <a:pt x="21" y="1"/>
                    </a:moveTo>
                    <a:cubicBezTo>
                      <a:pt x="11" y="10"/>
                      <a:pt x="1" y="21"/>
                      <a:pt x="11" y="30"/>
                    </a:cubicBezTo>
                    <a:cubicBezTo>
                      <a:pt x="21" y="81"/>
                      <a:pt x="31" y="141"/>
                      <a:pt x="41" y="190"/>
                    </a:cubicBezTo>
                    <a:cubicBezTo>
                      <a:pt x="51" y="250"/>
                      <a:pt x="71" y="300"/>
                      <a:pt x="81" y="360"/>
                    </a:cubicBezTo>
                    <a:cubicBezTo>
                      <a:pt x="81" y="370"/>
                      <a:pt x="91" y="380"/>
                      <a:pt x="101" y="380"/>
                    </a:cubicBezTo>
                    <a:cubicBezTo>
                      <a:pt x="121" y="370"/>
                      <a:pt x="121" y="360"/>
                      <a:pt x="121" y="350"/>
                    </a:cubicBezTo>
                    <a:cubicBezTo>
                      <a:pt x="111" y="290"/>
                      <a:pt x="101" y="240"/>
                      <a:pt x="91" y="181"/>
                    </a:cubicBezTo>
                    <a:cubicBezTo>
                      <a:pt x="81" y="130"/>
                      <a:pt x="61" y="70"/>
                      <a:pt x="51" y="21"/>
                    </a:cubicBezTo>
                    <a:cubicBezTo>
                      <a:pt x="51" y="10"/>
                      <a:pt x="41" y="1"/>
                      <a:pt x="31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703" name="Google Shape;1703;p50"/>
              <p:cNvSpPr/>
              <p:nvPr/>
            </p:nvSpPr>
            <p:spPr>
              <a:xfrm>
                <a:off x="3944275" y="5072125"/>
                <a:ext cx="4025" cy="950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380" extrusionOk="0">
                    <a:moveTo>
                      <a:pt x="41" y="0"/>
                    </a:moveTo>
                    <a:cubicBezTo>
                      <a:pt x="21" y="11"/>
                      <a:pt x="1" y="31"/>
                      <a:pt x="11" y="51"/>
                    </a:cubicBezTo>
                    <a:cubicBezTo>
                      <a:pt x="31" y="150"/>
                      <a:pt x="61" y="250"/>
                      <a:pt x="91" y="350"/>
                    </a:cubicBezTo>
                    <a:cubicBezTo>
                      <a:pt x="91" y="370"/>
                      <a:pt x="111" y="380"/>
                      <a:pt x="131" y="380"/>
                    </a:cubicBezTo>
                    <a:cubicBezTo>
                      <a:pt x="151" y="370"/>
                      <a:pt x="161" y="350"/>
                      <a:pt x="161" y="330"/>
                    </a:cubicBezTo>
                    <a:cubicBezTo>
                      <a:pt x="141" y="230"/>
                      <a:pt x="111" y="130"/>
                      <a:pt x="91" y="31"/>
                    </a:cubicBezTo>
                    <a:cubicBezTo>
                      <a:pt x="81" y="11"/>
                      <a:pt x="61" y="0"/>
                      <a:pt x="51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704" name="Google Shape;1704;p50"/>
              <p:cNvSpPr/>
              <p:nvPr/>
            </p:nvSpPr>
            <p:spPr>
              <a:xfrm>
                <a:off x="3944550" y="5166300"/>
                <a:ext cx="1750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70" h="550" extrusionOk="0">
                    <a:moveTo>
                      <a:pt x="30" y="0"/>
                    </a:moveTo>
                    <a:cubicBezTo>
                      <a:pt x="10" y="0"/>
                      <a:pt x="0" y="10"/>
                      <a:pt x="0" y="30"/>
                    </a:cubicBezTo>
                    <a:cubicBezTo>
                      <a:pt x="0" y="190"/>
                      <a:pt x="10" y="360"/>
                      <a:pt x="20" y="520"/>
                    </a:cubicBezTo>
                    <a:lnTo>
                      <a:pt x="20" y="540"/>
                    </a:lnTo>
                    <a:cubicBezTo>
                      <a:pt x="30" y="550"/>
                      <a:pt x="40" y="550"/>
                      <a:pt x="40" y="550"/>
                    </a:cubicBezTo>
                    <a:cubicBezTo>
                      <a:pt x="60" y="550"/>
                      <a:pt x="70" y="540"/>
                      <a:pt x="70" y="520"/>
                    </a:cubicBezTo>
                    <a:cubicBezTo>
                      <a:pt x="70" y="360"/>
                      <a:pt x="60" y="200"/>
                      <a:pt x="60" y="30"/>
                    </a:cubicBezTo>
                    <a:cubicBezTo>
                      <a:pt x="60" y="10"/>
                      <a:pt x="50" y="0"/>
                      <a:pt x="30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705" name="Google Shape;1705;p50"/>
              <p:cNvSpPr/>
              <p:nvPr/>
            </p:nvSpPr>
            <p:spPr>
              <a:xfrm>
                <a:off x="3938800" y="5076375"/>
                <a:ext cx="3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141" h="501" extrusionOk="0">
                    <a:moveTo>
                      <a:pt x="31" y="0"/>
                    </a:moveTo>
                    <a:cubicBezTo>
                      <a:pt x="20" y="0"/>
                      <a:pt x="11" y="10"/>
                      <a:pt x="0" y="20"/>
                    </a:cubicBezTo>
                    <a:lnTo>
                      <a:pt x="0" y="50"/>
                    </a:lnTo>
                    <a:cubicBezTo>
                      <a:pt x="20" y="190"/>
                      <a:pt x="51" y="330"/>
                      <a:pt x="70" y="470"/>
                    </a:cubicBezTo>
                    <a:cubicBezTo>
                      <a:pt x="70" y="490"/>
                      <a:pt x="90" y="500"/>
                      <a:pt x="110" y="500"/>
                    </a:cubicBezTo>
                    <a:cubicBezTo>
                      <a:pt x="120" y="490"/>
                      <a:pt x="130" y="490"/>
                      <a:pt x="130" y="480"/>
                    </a:cubicBezTo>
                    <a:cubicBezTo>
                      <a:pt x="140" y="470"/>
                      <a:pt x="140" y="460"/>
                      <a:pt x="140" y="450"/>
                    </a:cubicBezTo>
                    <a:cubicBezTo>
                      <a:pt x="120" y="310"/>
                      <a:pt x="100" y="170"/>
                      <a:pt x="70" y="30"/>
                    </a:cubicBezTo>
                    <a:cubicBezTo>
                      <a:pt x="70" y="10"/>
                      <a:pt x="51" y="0"/>
                      <a:pt x="40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706" name="Google Shape;1706;p50"/>
              <p:cNvSpPr/>
              <p:nvPr/>
            </p:nvSpPr>
            <p:spPr>
              <a:xfrm>
                <a:off x="3898325" y="4637225"/>
                <a:ext cx="5275" cy="17375"/>
              </a:xfrm>
              <a:custGeom>
                <a:avLst/>
                <a:gdLst/>
                <a:ahLst/>
                <a:cxnLst/>
                <a:rect l="l" t="t" r="r" b="b"/>
                <a:pathLst>
                  <a:path w="211" h="695" extrusionOk="0">
                    <a:moveTo>
                      <a:pt x="180" y="1"/>
                    </a:moveTo>
                    <a:cubicBezTo>
                      <a:pt x="171" y="1"/>
                      <a:pt x="160" y="11"/>
                      <a:pt x="151" y="21"/>
                    </a:cubicBezTo>
                    <a:cubicBezTo>
                      <a:pt x="140" y="71"/>
                      <a:pt x="120" y="130"/>
                      <a:pt x="111" y="181"/>
                    </a:cubicBezTo>
                    <a:lnTo>
                      <a:pt x="80" y="301"/>
                    </a:lnTo>
                    <a:lnTo>
                      <a:pt x="20" y="541"/>
                    </a:lnTo>
                    <a:cubicBezTo>
                      <a:pt x="20" y="580"/>
                      <a:pt x="11" y="620"/>
                      <a:pt x="0" y="660"/>
                    </a:cubicBezTo>
                    <a:lnTo>
                      <a:pt x="0" y="680"/>
                    </a:lnTo>
                    <a:cubicBezTo>
                      <a:pt x="0" y="680"/>
                      <a:pt x="11" y="690"/>
                      <a:pt x="20" y="690"/>
                    </a:cubicBezTo>
                    <a:cubicBezTo>
                      <a:pt x="23" y="693"/>
                      <a:pt x="27" y="694"/>
                      <a:pt x="30" y="694"/>
                    </a:cubicBezTo>
                    <a:cubicBezTo>
                      <a:pt x="40" y="694"/>
                      <a:pt x="51" y="685"/>
                      <a:pt x="51" y="670"/>
                    </a:cubicBezTo>
                    <a:cubicBezTo>
                      <a:pt x="71" y="590"/>
                      <a:pt x="91" y="501"/>
                      <a:pt x="111" y="410"/>
                    </a:cubicBezTo>
                    <a:cubicBezTo>
                      <a:pt x="131" y="330"/>
                      <a:pt x="140" y="261"/>
                      <a:pt x="160" y="181"/>
                    </a:cubicBezTo>
                    <a:cubicBezTo>
                      <a:pt x="180" y="130"/>
                      <a:pt x="191" y="81"/>
                      <a:pt x="200" y="31"/>
                    </a:cubicBezTo>
                    <a:cubicBezTo>
                      <a:pt x="211" y="21"/>
                      <a:pt x="200" y="1"/>
                      <a:pt x="191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707" name="Google Shape;1707;p50"/>
              <p:cNvSpPr/>
              <p:nvPr/>
            </p:nvSpPr>
            <p:spPr>
              <a:xfrm>
                <a:off x="3890825" y="4631750"/>
                <a:ext cx="7025" cy="15750"/>
              </a:xfrm>
              <a:custGeom>
                <a:avLst/>
                <a:gdLst/>
                <a:ahLst/>
                <a:cxnLst/>
                <a:rect l="l" t="t" r="r" b="b"/>
                <a:pathLst>
                  <a:path w="281" h="630" extrusionOk="0">
                    <a:moveTo>
                      <a:pt x="231" y="0"/>
                    </a:moveTo>
                    <a:lnTo>
                      <a:pt x="211" y="20"/>
                    </a:lnTo>
                    <a:cubicBezTo>
                      <a:pt x="191" y="80"/>
                      <a:pt x="171" y="140"/>
                      <a:pt x="141" y="200"/>
                    </a:cubicBezTo>
                    <a:cubicBezTo>
                      <a:pt x="131" y="230"/>
                      <a:pt x="111" y="270"/>
                      <a:pt x="101" y="309"/>
                    </a:cubicBezTo>
                    <a:cubicBezTo>
                      <a:pt x="91" y="329"/>
                      <a:pt x="81" y="349"/>
                      <a:pt x="71" y="380"/>
                    </a:cubicBezTo>
                    <a:cubicBezTo>
                      <a:pt x="71" y="389"/>
                      <a:pt x="61" y="409"/>
                      <a:pt x="61" y="420"/>
                    </a:cubicBezTo>
                    <a:cubicBezTo>
                      <a:pt x="41" y="460"/>
                      <a:pt x="31" y="509"/>
                      <a:pt x="21" y="549"/>
                    </a:cubicBezTo>
                    <a:cubicBezTo>
                      <a:pt x="11" y="560"/>
                      <a:pt x="11" y="569"/>
                      <a:pt x="1" y="589"/>
                    </a:cubicBezTo>
                    <a:cubicBezTo>
                      <a:pt x="1" y="609"/>
                      <a:pt x="11" y="620"/>
                      <a:pt x="31" y="629"/>
                    </a:cubicBezTo>
                    <a:cubicBezTo>
                      <a:pt x="41" y="629"/>
                      <a:pt x="61" y="620"/>
                      <a:pt x="61" y="609"/>
                    </a:cubicBezTo>
                    <a:cubicBezTo>
                      <a:pt x="81" y="560"/>
                      <a:pt x="91" y="509"/>
                      <a:pt x="111" y="469"/>
                    </a:cubicBezTo>
                    <a:cubicBezTo>
                      <a:pt x="131" y="429"/>
                      <a:pt x="141" y="389"/>
                      <a:pt x="161" y="349"/>
                    </a:cubicBezTo>
                    <a:lnTo>
                      <a:pt x="251" y="110"/>
                    </a:lnTo>
                    <a:lnTo>
                      <a:pt x="280" y="50"/>
                    </a:lnTo>
                    <a:cubicBezTo>
                      <a:pt x="280" y="30"/>
                      <a:pt x="271" y="10"/>
                      <a:pt x="251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708" name="Google Shape;1708;p50"/>
              <p:cNvSpPr/>
              <p:nvPr/>
            </p:nvSpPr>
            <p:spPr>
              <a:xfrm>
                <a:off x="3886100" y="4628750"/>
                <a:ext cx="4250" cy="12000"/>
              </a:xfrm>
              <a:custGeom>
                <a:avLst/>
                <a:gdLst/>
                <a:ahLst/>
                <a:cxnLst/>
                <a:rect l="l" t="t" r="r" b="b"/>
                <a:pathLst>
                  <a:path w="170" h="480" extrusionOk="0">
                    <a:moveTo>
                      <a:pt x="150" y="0"/>
                    </a:moveTo>
                    <a:cubicBezTo>
                      <a:pt x="140" y="0"/>
                      <a:pt x="120" y="10"/>
                      <a:pt x="120" y="20"/>
                    </a:cubicBezTo>
                    <a:cubicBezTo>
                      <a:pt x="80" y="170"/>
                      <a:pt x="40" y="310"/>
                      <a:pt x="10" y="449"/>
                    </a:cubicBezTo>
                    <a:cubicBezTo>
                      <a:pt x="0" y="460"/>
                      <a:pt x="10" y="480"/>
                      <a:pt x="20" y="480"/>
                    </a:cubicBezTo>
                    <a:cubicBezTo>
                      <a:pt x="30" y="480"/>
                      <a:pt x="50" y="480"/>
                      <a:pt x="50" y="460"/>
                    </a:cubicBezTo>
                    <a:lnTo>
                      <a:pt x="170" y="40"/>
                    </a:lnTo>
                    <a:cubicBezTo>
                      <a:pt x="170" y="20"/>
                      <a:pt x="170" y="10"/>
                      <a:pt x="150" y="10"/>
                    </a:cubicBezTo>
                    <a:lnTo>
                      <a:pt x="150" y="0"/>
                    </a:ln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709" name="Google Shape;1709;p50"/>
              <p:cNvSpPr/>
              <p:nvPr/>
            </p:nvSpPr>
            <p:spPr>
              <a:xfrm>
                <a:off x="3880100" y="4621500"/>
                <a:ext cx="675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624" extrusionOk="0">
                    <a:moveTo>
                      <a:pt x="210" y="0"/>
                    </a:moveTo>
                    <a:cubicBezTo>
                      <a:pt x="200" y="10"/>
                      <a:pt x="190" y="10"/>
                      <a:pt x="190" y="20"/>
                    </a:cubicBezTo>
                    <a:cubicBezTo>
                      <a:pt x="170" y="80"/>
                      <a:pt x="150" y="130"/>
                      <a:pt x="130" y="180"/>
                    </a:cubicBezTo>
                    <a:cubicBezTo>
                      <a:pt x="110" y="220"/>
                      <a:pt x="100" y="260"/>
                      <a:pt x="90" y="290"/>
                    </a:cubicBezTo>
                    <a:cubicBezTo>
                      <a:pt x="60" y="370"/>
                      <a:pt x="40" y="450"/>
                      <a:pt x="20" y="520"/>
                    </a:cubicBezTo>
                    <a:cubicBezTo>
                      <a:pt x="10" y="540"/>
                      <a:pt x="10" y="560"/>
                      <a:pt x="0" y="580"/>
                    </a:cubicBezTo>
                    <a:cubicBezTo>
                      <a:pt x="0" y="600"/>
                      <a:pt x="10" y="620"/>
                      <a:pt x="20" y="620"/>
                    </a:cubicBezTo>
                    <a:cubicBezTo>
                      <a:pt x="26" y="622"/>
                      <a:pt x="31" y="624"/>
                      <a:pt x="36" y="624"/>
                    </a:cubicBezTo>
                    <a:cubicBezTo>
                      <a:pt x="50" y="624"/>
                      <a:pt x="63" y="614"/>
                      <a:pt x="70" y="600"/>
                    </a:cubicBezTo>
                    <a:cubicBezTo>
                      <a:pt x="90" y="520"/>
                      <a:pt x="120" y="440"/>
                      <a:pt x="150" y="360"/>
                    </a:cubicBezTo>
                    <a:cubicBezTo>
                      <a:pt x="160" y="320"/>
                      <a:pt x="180" y="280"/>
                      <a:pt x="190" y="230"/>
                    </a:cubicBezTo>
                    <a:cubicBezTo>
                      <a:pt x="210" y="190"/>
                      <a:pt x="230" y="150"/>
                      <a:pt x="240" y="100"/>
                    </a:cubicBezTo>
                    <a:cubicBezTo>
                      <a:pt x="250" y="80"/>
                      <a:pt x="260" y="70"/>
                      <a:pt x="270" y="50"/>
                    </a:cubicBezTo>
                    <a:cubicBezTo>
                      <a:pt x="270" y="40"/>
                      <a:pt x="270" y="30"/>
                      <a:pt x="260" y="20"/>
                    </a:cubicBezTo>
                    <a:cubicBezTo>
                      <a:pt x="260" y="10"/>
                      <a:pt x="250" y="0"/>
                      <a:pt x="240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710" name="Google Shape;1710;p50"/>
              <p:cNvSpPr/>
              <p:nvPr/>
            </p:nvSpPr>
            <p:spPr>
              <a:xfrm>
                <a:off x="3875100" y="4616250"/>
                <a:ext cx="57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514" extrusionOk="0">
                    <a:moveTo>
                      <a:pt x="170" y="1"/>
                    </a:moveTo>
                    <a:cubicBezTo>
                      <a:pt x="150" y="1"/>
                      <a:pt x="141" y="21"/>
                      <a:pt x="130" y="41"/>
                    </a:cubicBezTo>
                    <a:cubicBezTo>
                      <a:pt x="110" y="81"/>
                      <a:pt x="101" y="121"/>
                      <a:pt x="81" y="161"/>
                    </a:cubicBezTo>
                    <a:cubicBezTo>
                      <a:pt x="70" y="190"/>
                      <a:pt x="70" y="220"/>
                      <a:pt x="61" y="250"/>
                    </a:cubicBezTo>
                    <a:lnTo>
                      <a:pt x="1" y="460"/>
                    </a:lnTo>
                    <a:lnTo>
                      <a:pt x="1" y="490"/>
                    </a:lnTo>
                    <a:cubicBezTo>
                      <a:pt x="10" y="500"/>
                      <a:pt x="21" y="510"/>
                      <a:pt x="30" y="510"/>
                    </a:cubicBezTo>
                    <a:cubicBezTo>
                      <a:pt x="36" y="513"/>
                      <a:pt x="42" y="514"/>
                      <a:pt x="48" y="514"/>
                    </a:cubicBezTo>
                    <a:cubicBezTo>
                      <a:pt x="64" y="514"/>
                      <a:pt x="81" y="504"/>
                      <a:pt x="81" y="490"/>
                    </a:cubicBezTo>
                    <a:lnTo>
                      <a:pt x="141" y="280"/>
                    </a:lnTo>
                    <a:lnTo>
                      <a:pt x="170" y="190"/>
                    </a:lnTo>
                    <a:cubicBezTo>
                      <a:pt x="181" y="150"/>
                      <a:pt x="200" y="110"/>
                      <a:pt x="220" y="61"/>
                    </a:cubicBezTo>
                    <a:cubicBezTo>
                      <a:pt x="230" y="41"/>
                      <a:pt x="210" y="10"/>
                      <a:pt x="190" y="10"/>
                    </a:cubicBezTo>
                    <a:cubicBezTo>
                      <a:pt x="181" y="1"/>
                      <a:pt x="181" y="1"/>
                      <a:pt x="17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711" name="Google Shape;1711;p50"/>
              <p:cNvSpPr/>
              <p:nvPr/>
            </p:nvSpPr>
            <p:spPr>
              <a:xfrm>
                <a:off x="3837875" y="4609750"/>
                <a:ext cx="26750" cy="91450"/>
              </a:xfrm>
              <a:custGeom>
                <a:avLst/>
                <a:gdLst/>
                <a:ahLst/>
                <a:cxnLst/>
                <a:rect l="l" t="t" r="r" b="b"/>
                <a:pathLst>
                  <a:path w="1070" h="3658" extrusionOk="0">
                    <a:moveTo>
                      <a:pt x="80" y="1"/>
                    </a:moveTo>
                    <a:cubicBezTo>
                      <a:pt x="51" y="110"/>
                      <a:pt x="40" y="230"/>
                      <a:pt x="31" y="341"/>
                    </a:cubicBezTo>
                    <a:cubicBezTo>
                      <a:pt x="20" y="450"/>
                      <a:pt x="11" y="560"/>
                      <a:pt x="11" y="660"/>
                    </a:cubicBezTo>
                    <a:cubicBezTo>
                      <a:pt x="11" y="770"/>
                      <a:pt x="11" y="870"/>
                      <a:pt x="0" y="970"/>
                    </a:cubicBezTo>
                    <a:cubicBezTo>
                      <a:pt x="0" y="1080"/>
                      <a:pt x="0" y="1189"/>
                      <a:pt x="11" y="1300"/>
                    </a:cubicBezTo>
                    <a:cubicBezTo>
                      <a:pt x="11" y="1409"/>
                      <a:pt x="20" y="1520"/>
                      <a:pt x="51" y="1629"/>
                    </a:cubicBezTo>
                    <a:cubicBezTo>
                      <a:pt x="71" y="1739"/>
                      <a:pt x="91" y="1839"/>
                      <a:pt x="111" y="1949"/>
                    </a:cubicBezTo>
                    <a:cubicBezTo>
                      <a:pt x="131" y="2059"/>
                      <a:pt x="151" y="2169"/>
                      <a:pt x="191" y="2269"/>
                    </a:cubicBezTo>
                    <a:cubicBezTo>
                      <a:pt x="211" y="2329"/>
                      <a:pt x="240" y="2389"/>
                      <a:pt x="260" y="2448"/>
                    </a:cubicBezTo>
                    <a:cubicBezTo>
                      <a:pt x="291" y="2488"/>
                      <a:pt x="320" y="2539"/>
                      <a:pt x="340" y="2579"/>
                    </a:cubicBezTo>
                    <a:cubicBezTo>
                      <a:pt x="400" y="2668"/>
                      <a:pt x="460" y="2748"/>
                      <a:pt x="510" y="2848"/>
                    </a:cubicBezTo>
                    <a:cubicBezTo>
                      <a:pt x="560" y="2938"/>
                      <a:pt x="610" y="3038"/>
                      <a:pt x="660" y="3138"/>
                    </a:cubicBezTo>
                    <a:cubicBezTo>
                      <a:pt x="700" y="3228"/>
                      <a:pt x="760" y="3318"/>
                      <a:pt x="810" y="3408"/>
                    </a:cubicBezTo>
                    <a:cubicBezTo>
                      <a:pt x="840" y="3458"/>
                      <a:pt x="870" y="3498"/>
                      <a:pt x="900" y="3548"/>
                    </a:cubicBezTo>
                    <a:cubicBezTo>
                      <a:pt x="920" y="3588"/>
                      <a:pt x="940" y="3618"/>
                      <a:pt x="960" y="3658"/>
                    </a:cubicBezTo>
                    <a:lnTo>
                      <a:pt x="1070" y="3607"/>
                    </a:lnTo>
                    <a:cubicBezTo>
                      <a:pt x="1060" y="3578"/>
                      <a:pt x="1040" y="3548"/>
                      <a:pt x="1030" y="3518"/>
                    </a:cubicBezTo>
                    <a:cubicBezTo>
                      <a:pt x="980" y="3418"/>
                      <a:pt x="920" y="3328"/>
                      <a:pt x="870" y="3238"/>
                    </a:cubicBezTo>
                    <a:lnTo>
                      <a:pt x="810" y="3088"/>
                    </a:lnTo>
                    <a:cubicBezTo>
                      <a:pt x="790" y="3048"/>
                      <a:pt x="770" y="2998"/>
                      <a:pt x="750" y="2948"/>
                    </a:cubicBezTo>
                    <a:cubicBezTo>
                      <a:pt x="710" y="2848"/>
                      <a:pt x="670" y="2748"/>
                      <a:pt x="620" y="2659"/>
                    </a:cubicBezTo>
                    <a:cubicBezTo>
                      <a:pt x="580" y="2559"/>
                      <a:pt x="520" y="2468"/>
                      <a:pt x="470" y="2369"/>
                    </a:cubicBezTo>
                    <a:cubicBezTo>
                      <a:pt x="451" y="2329"/>
                      <a:pt x="440" y="2299"/>
                      <a:pt x="431" y="2259"/>
                    </a:cubicBezTo>
                    <a:cubicBezTo>
                      <a:pt x="400" y="2179"/>
                      <a:pt x="371" y="2099"/>
                      <a:pt x="360" y="2019"/>
                    </a:cubicBezTo>
                    <a:lnTo>
                      <a:pt x="300" y="1749"/>
                    </a:lnTo>
                    <a:lnTo>
                      <a:pt x="240" y="1509"/>
                    </a:lnTo>
                    <a:cubicBezTo>
                      <a:pt x="220" y="1429"/>
                      <a:pt x="211" y="1349"/>
                      <a:pt x="200" y="1260"/>
                    </a:cubicBezTo>
                    <a:cubicBezTo>
                      <a:pt x="200" y="1170"/>
                      <a:pt x="191" y="1080"/>
                      <a:pt x="191" y="990"/>
                    </a:cubicBezTo>
                    <a:lnTo>
                      <a:pt x="191" y="690"/>
                    </a:lnTo>
                    <a:cubicBezTo>
                      <a:pt x="191" y="600"/>
                      <a:pt x="180" y="500"/>
                      <a:pt x="191" y="410"/>
                    </a:cubicBezTo>
                    <a:cubicBezTo>
                      <a:pt x="191" y="310"/>
                      <a:pt x="200" y="221"/>
                      <a:pt x="211" y="130"/>
                    </a:cubicBezTo>
                    <a:cubicBezTo>
                      <a:pt x="220" y="101"/>
                      <a:pt x="220" y="70"/>
                      <a:pt x="231" y="50"/>
                    </a:cubicBezTo>
                    <a:lnTo>
                      <a:pt x="231" y="3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712" name="Google Shape;1712;p50"/>
              <p:cNvSpPr/>
              <p:nvPr/>
            </p:nvSpPr>
            <p:spPr>
              <a:xfrm>
                <a:off x="3831650" y="5152300"/>
                <a:ext cx="30725" cy="8537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3415" extrusionOk="0">
                    <a:moveTo>
                      <a:pt x="120" y="1"/>
                    </a:moveTo>
                    <a:lnTo>
                      <a:pt x="0" y="101"/>
                    </a:lnTo>
                    <a:lnTo>
                      <a:pt x="60" y="130"/>
                    </a:lnTo>
                    <a:cubicBezTo>
                      <a:pt x="150" y="210"/>
                      <a:pt x="249" y="301"/>
                      <a:pt x="329" y="381"/>
                    </a:cubicBezTo>
                    <a:cubicBezTo>
                      <a:pt x="429" y="470"/>
                      <a:pt x="509" y="570"/>
                      <a:pt x="589" y="670"/>
                    </a:cubicBezTo>
                    <a:cubicBezTo>
                      <a:pt x="620" y="700"/>
                      <a:pt x="649" y="740"/>
                      <a:pt x="669" y="780"/>
                    </a:cubicBezTo>
                    <a:cubicBezTo>
                      <a:pt x="700" y="830"/>
                      <a:pt x="729" y="870"/>
                      <a:pt x="749" y="920"/>
                    </a:cubicBezTo>
                    <a:cubicBezTo>
                      <a:pt x="799" y="1010"/>
                      <a:pt x="839" y="1100"/>
                      <a:pt x="879" y="1190"/>
                    </a:cubicBezTo>
                    <a:lnTo>
                      <a:pt x="939" y="1369"/>
                    </a:lnTo>
                    <a:cubicBezTo>
                      <a:pt x="959" y="1420"/>
                      <a:pt x="969" y="1489"/>
                      <a:pt x="979" y="1549"/>
                    </a:cubicBezTo>
                    <a:cubicBezTo>
                      <a:pt x="989" y="1560"/>
                      <a:pt x="989" y="1580"/>
                      <a:pt x="989" y="1589"/>
                    </a:cubicBezTo>
                    <a:cubicBezTo>
                      <a:pt x="999" y="1669"/>
                      <a:pt x="1009" y="1749"/>
                      <a:pt x="1009" y="1829"/>
                    </a:cubicBezTo>
                    <a:cubicBezTo>
                      <a:pt x="1019" y="1909"/>
                      <a:pt x="1039" y="1989"/>
                      <a:pt x="1049" y="2079"/>
                    </a:cubicBezTo>
                    <a:cubicBezTo>
                      <a:pt x="1069" y="2239"/>
                      <a:pt x="1079" y="2409"/>
                      <a:pt x="1059" y="2568"/>
                    </a:cubicBezTo>
                    <a:cubicBezTo>
                      <a:pt x="1049" y="2619"/>
                      <a:pt x="1039" y="2668"/>
                      <a:pt x="1029" y="2708"/>
                    </a:cubicBezTo>
                    <a:cubicBezTo>
                      <a:pt x="1009" y="2759"/>
                      <a:pt x="999" y="2808"/>
                      <a:pt x="979" y="2859"/>
                    </a:cubicBezTo>
                    <a:cubicBezTo>
                      <a:pt x="949" y="2919"/>
                      <a:pt x="919" y="2988"/>
                      <a:pt x="879" y="3048"/>
                    </a:cubicBezTo>
                    <a:cubicBezTo>
                      <a:pt x="839" y="3108"/>
                      <a:pt x="799" y="3168"/>
                      <a:pt x="759" y="3218"/>
                    </a:cubicBezTo>
                    <a:cubicBezTo>
                      <a:pt x="739" y="3238"/>
                      <a:pt x="729" y="3258"/>
                      <a:pt x="719" y="3268"/>
                    </a:cubicBezTo>
                    <a:cubicBezTo>
                      <a:pt x="700" y="3288"/>
                      <a:pt x="689" y="3308"/>
                      <a:pt x="689" y="3328"/>
                    </a:cubicBezTo>
                    <a:cubicBezTo>
                      <a:pt x="689" y="3348"/>
                      <a:pt x="700" y="3378"/>
                      <a:pt x="719" y="3388"/>
                    </a:cubicBezTo>
                    <a:cubicBezTo>
                      <a:pt x="735" y="3404"/>
                      <a:pt x="757" y="3414"/>
                      <a:pt x="778" y="3414"/>
                    </a:cubicBezTo>
                    <a:cubicBezTo>
                      <a:pt x="797" y="3414"/>
                      <a:pt x="815" y="3406"/>
                      <a:pt x="829" y="3388"/>
                    </a:cubicBezTo>
                    <a:cubicBezTo>
                      <a:pt x="899" y="3308"/>
                      <a:pt x="959" y="3218"/>
                      <a:pt x="1009" y="3118"/>
                    </a:cubicBezTo>
                    <a:cubicBezTo>
                      <a:pt x="1059" y="3028"/>
                      <a:pt x="1099" y="2939"/>
                      <a:pt x="1129" y="2839"/>
                    </a:cubicBezTo>
                    <a:cubicBezTo>
                      <a:pt x="1159" y="2739"/>
                      <a:pt x="1179" y="2639"/>
                      <a:pt x="1189" y="2539"/>
                    </a:cubicBezTo>
                    <a:cubicBezTo>
                      <a:pt x="1199" y="2439"/>
                      <a:pt x="1199" y="2339"/>
                      <a:pt x="1209" y="2239"/>
                    </a:cubicBezTo>
                    <a:cubicBezTo>
                      <a:pt x="1209" y="2149"/>
                      <a:pt x="1209" y="2049"/>
                      <a:pt x="1219" y="1959"/>
                    </a:cubicBezTo>
                    <a:cubicBezTo>
                      <a:pt x="1219" y="1859"/>
                      <a:pt x="1229" y="1759"/>
                      <a:pt x="1229" y="1660"/>
                    </a:cubicBezTo>
                    <a:cubicBezTo>
                      <a:pt x="1229" y="1540"/>
                      <a:pt x="1219" y="1429"/>
                      <a:pt x="1199" y="1320"/>
                    </a:cubicBezTo>
                    <a:cubicBezTo>
                      <a:pt x="1169" y="1210"/>
                      <a:pt x="1129" y="1110"/>
                      <a:pt x="1089" y="1020"/>
                    </a:cubicBezTo>
                    <a:cubicBezTo>
                      <a:pt x="1039" y="920"/>
                      <a:pt x="989" y="830"/>
                      <a:pt x="939" y="740"/>
                    </a:cubicBezTo>
                    <a:cubicBezTo>
                      <a:pt x="909" y="700"/>
                      <a:pt x="879" y="660"/>
                      <a:pt x="839" y="610"/>
                    </a:cubicBezTo>
                    <a:cubicBezTo>
                      <a:pt x="809" y="580"/>
                      <a:pt x="779" y="540"/>
                      <a:pt x="749" y="510"/>
                    </a:cubicBezTo>
                    <a:cubicBezTo>
                      <a:pt x="680" y="430"/>
                      <a:pt x="600" y="370"/>
                      <a:pt x="520" y="301"/>
                    </a:cubicBezTo>
                    <a:cubicBezTo>
                      <a:pt x="440" y="230"/>
                      <a:pt x="360" y="170"/>
                      <a:pt x="269" y="101"/>
                    </a:cubicBezTo>
                    <a:cubicBezTo>
                      <a:pt x="220" y="70"/>
                      <a:pt x="170" y="31"/>
                      <a:pt x="12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713" name="Google Shape;1713;p50"/>
              <p:cNvSpPr/>
              <p:nvPr/>
            </p:nvSpPr>
            <p:spPr>
              <a:xfrm>
                <a:off x="3621825" y="4973200"/>
                <a:ext cx="222325" cy="152600"/>
              </a:xfrm>
              <a:custGeom>
                <a:avLst/>
                <a:gdLst/>
                <a:ahLst/>
                <a:cxnLst/>
                <a:rect l="l" t="t" r="r" b="b"/>
                <a:pathLst>
                  <a:path w="8893" h="6104" extrusionOk="0">
                    <a:moveTo>
                      <a:pt x="909" y="0"/>
                    </a:moveTo>
                    <a:lnTo>
                      <a:pt x="769" y="60"/>
                    </a:lnTo>
                    <a:cubicBezTo>
                      <a:pt x="819" y="140"/>
                      <a:pt x="859" y="220"/>
                      <a:pt x="899" y="311"/>
                    </a:cubicBezTo>
                    <a:cubicBezTo>
                      <a:pt x="919" y="351"/>
                      <a:pt x="929" y="400"/>
                      <a:pt x="949" y="450"/>
                    </a:cubicBezTo>
                    <a:cubicBezTo>
                      <a:pt x="959" y="500"/>
                      <a:pt x="969" y="550"/>
                      <a:pt x="969" y="600"/>
                    </a:cubicBezTo>
                    <a:cubicBezTo>
                      <a:pt x="989" y="720"/>
                      <a:pt x="989" y="830"/>
                      <a:pt x="989" y="950"/>
                    </a:cubicBezTo>
                    <a:lnTo>
                      <a:pt x="989" y="1150"/>
                    </a:lnTo>
                    <a:cubicBezTo>
                      <a:pt x="979" y="1199"/>
                      <a:pt x="979" y="1259"/>
                      <a:pt x="969" y="1310"/>
                    </a:cubicBezTo>
                    <a:cubicBezTo>
                      <a:pt x="959" y="1350"/>
                      <a:pt x="959" y="1399"/>
                      <a:pt x="949" y="1439"/>
                    </a:cubicBezTo>
                    <a:lnTo>
                      <a:pt x="919" y="1590"/>
                    </a:lnTo>
                    <a:cubicBezTo>
                      <a:pt x="909" y="1639"/>
                      <a:pt x="889" y="1679"/>
                      <a:pt x="869" y="1729"/>
                    </a:cubicBezTo>
                    <a:cubicBezTo>
                      <a:pt x="859" y="1769"/>
                      <a:pt x="849" y="1809"/>
                      <a:pt x="839" y="1839"/>
                    </a:cubicBezTo>
                    <a:cubicBezTo>
                      <a:pt x="809" y="1829"/>
                      <a:pt x="789" y="1819"/>
                      <a:pt x="759" y="1809"/>
                    </a:cubicBezTo>
                    <a:lnTo>
                      <a:pt x="609" y="1749"/>
                    </a:lnTo>
                    <a:cubicBezTo>
                      <a:pt x="569" y="1739"/>
                      <a:pt x="529" y="1739"/>
                      <a:pt x="480" y="1729"/>
                    </a:cubicBezTo>
                    <a:lnTo>
                      <a:pt x="449" y="1729"/>
                    </a:lnTo>
                    <a:cubicBezTo>
                      <a:pt x="429" y="1729"/>
                      <a:pt x="400" y="1739"/>
                      <a:pt x="369" y="1739"/>
                    </a:cubicBezTo>
                    <a:cubicBezTo>
                      <a:pt x="329" y="1749"/>
                      <a:pt x="289" y="1769"/>
                      <a:pt x="260" y="1779"/>
                    </a:cubicBezTo>
                    <a:cubicBezTo>
                      <a:pt x="220" y="1799"/>
                      <a:pt x="189" y="1839"/>
                      <a:pt x="169" y="1869"/>
                    </a:cubicBezTo>
                    <a:cubicBezTo>
                      <a:pt x="160" y="1889"/>
                      <a:pt x="140" y="1919"/>
                      <a:pt x="140" y="1939"/>
                    </a:cubicBezTo>
                    <a:cubicBezTo>
                      <a:pt x="120" y="1989"/>
                      <a:pt x="120" y="2029"/>
                      <a:pt x="120" y="2079"/>
                    </a:cubicBezTo>
                    <a:cubicBezTo>
                      <a:pt x="120" y="2129"/>
                      <a:pt x="130" y="2179"/>
                      <a:pt x="140" y="2229"/>
                    </a:cubicBezTo>
                    <a:cubicBezTo>
                      <a:pt x="140" y="2259"/>
                      <a:pt x="150" y="2279"/>
                      <a:pt x="160" y="2299"/>
                    </a:cubicBezTo>
                    <a:cubicBezTo>
                      <a:pt x="200" y="2438"/>
                      <a:pt x="269" y="2558"/>
                      <a:pt x="369" y="2669"/>
                    </a:cubicBezTo>
                    <a:cubicBezTo>
                      <a:pt x="320" y="2709"/>
                      <a:pt x="269" y="2758"/>
                      <a:pt x="220" y="2798"/>
                    </a:cubicBezTo>
                    <a:cubicBezTo>
                      <a:pt x="200" y="2818"/>
                      <a:pt x="169" y="2849"/>
                      <a:pt x="140" y="2868"/>
                    </a:cubicBezTo>
                    <a:lnTo>
                      <a:pt x="100" y="2908"/>
                    </a:lnTo>
                    <a:lnTo>
                      <a:pt x="80" y="2928"/>
                    </a:lnTo>
                    <a:cubicBezTo>
                      <a:pt x="60" y="2948"/>
                      <a:pt x="40" y="2978"/>
                      <a:pt x="30" y="3008"/>
                    </a:cubicBezTo>
                    <a:cubicBezTo>
                      <a:pt x="0" y="3068"/>
                      <a:pt x="10" y="3138"/>
                      <a:pt x="10" y="3208"/>
                    </a:cubicBezTo>
                    <a:cubicBezTo>
                      <a:pt x="10" y="3238"/>
                      <a:pt x="10" y="3278"/>
                      <a:pt x="20" y="3318"/>
                    </a:cubicBezTo>
                    <a:cubicBezTo>
                      <a:pt x="20" y="3388"/>
                      <a:pt x="30" y="3468"/>
                      <a:pt x="50" y="3538"/>
                    </a:cubicBezTo>
                    <a:cubicBezTo>
                      <a:pt x="60" y="3558"/>
                      <a:pt x="70" y="3588"/>
                      <a:pt x="90" y="3608"/>
                    </a:cubicBezTo>
                    <a:cubicBezTo>
                      <a:pt x="100" y="3637"/>
                      <a:pt x="130" y="3657"/>
                      <a:pt x="160" y="3677"/>
                    </a:cubicBezTo>
                    <a:cubicBezTo>
                      <a:pt x="180" y="3688"/>
                      <a:pt x="200" y="3697"/>
                      <a:pt x="229" y="3708"/>
                    </a:cubicBezTo>
                    <a:cubicBezTo>
                      <a:pt x="249" y="3717"/>
                      <a:pt x="260" y="3728"/>
                      <a:pt x="280" y="3737"/>
                    </a:cubicBezTo>
                    <a:cubicBezTo>
                      <a:pt x="349" y="3768"/>
                      <a:pt x="409" y="3808"/>
                      <a:pt x="469" y="3857"/>
                    </a:cubicBezTo>
                    <a:cubicBezTo>
                      <a:pt x="509" y="3877"/>
                      <a:pt x="549" y="3897"/>
                      <a:pt x="580" y="3928"/>
                    </a:cubicBezTo>
                    <a:lnTo>
                      <a:pt x="659" y="3817"/>
                    </a:lnTo>
                    <a:cubicBezTo>
                      <a:pt x="540" y="3737"/>
                      <a:pt x="429" y="3648"/>
                      <a:pt x="309" y="3568"/>
                    </a:cubicBezTo>
                    <a:cubicBezTo>
                      <a:pt x="300" y="3568"/>
                      <a:pt x="289" y="3558"/>
                      <a:pt x="289" y="3558"/>
                    </a:cubicBezTo>
                    <a:lnTo>
                      <a:pt x="280" y="3548"/>
                    </a:lnTo>
                    <a:lnTo>
                      <a:pt x="280" y="3458"/>
                    </a:lnTo>
                    <a:lnTo>
                      <a:pt x="280" y="3348"/>
                    </a:lnTo>
                    <a:cubicBezTo>
                      <a:pt x="280" y="3308"/>
                      <a:pt x="280" y="3268"/>
                      <a:pt x="269" y="3228"/>
                    </a:cubicBezTo>
                    <a:lnTo>
                      <a:pt x="269" y="3098"/>
                    </a:lnTo>
                    <a:cubicBezTo>
                      <a:pt x="309" y="3058"/>
                      <a:pt x="360" y="3018"/>
                      <a:pt x="409" y="2968"/>
                    </a:cubicBezTo>
                    <a:cubicBezTo>
                      <a:pt x="460" y="2928"/>
                      <a:pt x="509" y="2888"/>
                      <a:pt x="560" y="2838"/>
                    </a:cubicBezTo>
                    <a:cubicBezTo>
                      <a:pt x="580" y="2858"/>
                      <a:pt x="600" y="2878"/>
                      <a:pt x="629" y="2888"/>
                    </a:cubicBezTo>
                    <a:cubicBezTo>
                      <a:pt x="689" y="2938"/>
                      <a:pt x="759" y="2988"/>
                      <a:pt x="829" y="3038"/>
                    </a:cubicBezTo>
                    <a:cubicBezTo>
                      <a:pt x="969" y="3128"/>
                      <a:pt x="1119" y="3208"/>
                      <a:pt x="1269" y="3278"/>
                    </a:cubicBezTo>
                    <a:cubicBezTo>
                      <a:pt x="1419" y="3348"/>
                      <a:pt x="1559" y="3428"/>
                      <a:pt x="1708" y="3508"/>
                    </a:cubicBezTo>
                    <a:cubicBezTo>
                      <a:pt x="1848" y="3578"/>
                      <a:pt x="1988" y="3648"/>
                      <a:pt x="2118" y="3728"/>
                    </a:cubicBezTo>
                    <a:cubicBezTo>
                      <a:pt x="2138" y="3737"/>
                      <a:pt x="2148" y="3748"/>
                      <a:pt x="2168" y="3748"/>
                    </a:cubicBezTo>
                    <a:lnTo>
                      <a:pt x="2238" y="3628"/>
                    </a:lnTo>
                    <a:cubicBezTo>
                      <a:pt x="2178" y="3588"/>
                      <a:pt x="2108" y="3558"/>
                      <a:pt x="2038" y="3518"/>
                    </a:cubicBezTo>
                    <a:cubicBezTo>
                      <a:pt x="1918" y="3448"/>
                      <a:pt x="1788" y="3388"/>
                      <a:pt x="1659" y="3318"/>
                    </a:cubicBezTo>
                    <a:cubicBezTo>
                      <a:pt x="1519" y="3248"/>
                      <a:pt x="1388" y="3178"/>
                      <a:pt x="1249" y="3108"/>
                    </a:cubicBezTo>
                    <a:cubicBezTo>
                      <a:pt x="1109" y="3038"/>
                      <a:pt x="979" y="2948"/>
                      <a:pt x="859" y="2858"/>
                    </a:cubicBezTo>
                    <a:cubicBezTo>
                      <a:pt x="749" y="2769"/>
                      <a:pt x="640" y="2678"/>
                      <a:pt x="549" y="2569"/>
                    </a:cubicBezTo>
                    <a:cubicBezTo>
                      <a:pt x="520" y="2538"/>
                      <a:pt x="500" y="2498"/>
                      <a:pt x="480" y="2458"/>
                    </a:cubicBezTo>
                    <a:cubicBezTo>
                      <a:pt x="469" y="2429"/>
                      <a:pt x="460" y="2398"/>
                      <a:pt x="460" y="2369"/>
                    </a:cubicBezTo>
                    <a:cubicBezTo>
                      <a:pt x="449" y="2309"/>
                      <a:pt x="449" y="2249"/>
                      <a:pt x="460" y="2189"/>
                    </a:cubicBezTo>
                    <a:cubicBezTo>
                      <a:pt x="480" y="2199"/>
                      <a:pt x="489" y="2209"/>
                      <a:pt x="509" y="2219"/>
                    </a:cubicBezTo>
                    <a:cubicBezTo>
                      <a:pt x="649" y="2279"/>
                      <a:pt x="789" y="2339"/>
                      <a:pt x="919" y="2418"/>
                    </a:cubicBezTo>
                    <a:cubicBezTo>
                      <a:pt x="1049" y="2498"/>
                      <a:pt x="1189" y="2589"/>
                      <a:pt x="1329" y="2669"/>
                    </a:cubicBezTo>
                    <a:cubicBezTo>
                      <a:pt x="1479" y="2749"/>
                      <a:pt x="1628" y="2809"/>
                      <a:pt x="1779" y="2888"/>
                    </a:cubicBezTo>
                    <a:cubicBezTo>
                      <a:pt x="1928" y="2958"/>
                      <a:pt x="2058" y="3038"/>
                      <a:pt x="2208" y="3118"/>
                    </a:cubicBezTo>
                    <a:cubicBezTo>
                      <a:pt x="2338" y="3178"/>
                      <a:pt x="2468" y="3238"/>
                      <a:pt x="2598" y="3308"/>
                    </a:cubicBezTo>
                    <a:cubicBezTo>
                      <a:pt x="2727" y="3378"/>
                      <a:pt x="2847" y="3458"/>
                      <a:pt x="2978" y="3538"/>
                    </a:cubicBezTo>
                    <a:cubicBezTo>
                      <a:pt x="3097" y="3617"/>
                      <a:pt x="3227" y="3697"/>
                      <a:pt x="3367" y="3757"/>
                    </a:cubicBezTo>
                    <a:cubicBezTo>
                      <a:pt x="3497" y="3828"/>
                      <a:pt x="3637" y="3877"/>
                      <a:pt x="3777" y="3937"/>
                    </a:cubicBezTo>
                    <a:cubicBezTo>
                      <a:pt x="3846" y="3968"/>
                      <a:pt x="3917" y="3997"/>
                      <a:pt x="3977" y="4028"/>
                    </a:cubicBezTo>
                    <a:cubicBezTo>
                      <a:pt x="4057" y="4067"/>
                      <a:pt x="4126" y="4117"/>
                      <a:pt x="4206" y="4167"/>
                    </a:cubicBezTo>
                    <a:cubicBezTo>
                      <a:pt x="4276" y="4207"/>
                      <a:pt x="4346" y="4247"/>
                      <a:pt x="4416" y="4297"/>
                    </a:cubicBezTo>
                    <a:cubicBezTo>
                      <a:pt x="4476" y="4337"/>
                      <a:pt x="4546" y="4387"/>
                      <a:pt x="4626" y="4427"/>
                    </a:cubicBezTo>
                    <a:cubicBezTo>
                      <a:pt x="4766" y="4507"/>
                      <a:pt x="4906" y="4577"/>
                      <a:pt x="5045" y="4657"/>
                    </a:cubicBezTo>
                    <a:cubicBezTo>
                      <a:pt x="5196" y="4747"/>
                      <a:pt x="5325" y="4836"/>
                      <a:pt x="5465" y="4927"/>
                    </a:cubicBezTo>
                    <a:cubicBezTo>
                      <a:pt x="5535" y="4976"/>
                      <a:pt x="5605" y="5016"/>
                      <a:pt x="5675" y="5056"/>
                    </a:cubicBezTo>
                    <a:cubicBezTo>
                      <a:pt x="5755" y="5096"/>
                      <a:pt x="5835" y="5136"/>
                      <a:pt x="5905" y="5176"/>
                    </a:cubicBezTo>
                    <a:lnTo>
                      <a:pt x="6145" y="5296"/>
                    </a:lnTo>
                    <a:cubicBezTo>
                      <a:pt x="6215" y="5326"/>
                      <a:pt x="6275" y="5356"/>
                      <a:pt x="6344" y="5396"/>
                    </a:cubicBezTo>
                    <a:cubicBezTo>
                      <a:pt x="6495" y="5466"/>
                      <a:pt x="6655" y="5526"/>
                      <a:pt x="6804" y="5596"/>
                    </a:cubicBezTo>
                    <a:cubicBezTo>
                      <a:pt x="6974" y="5666"/>
                      <a:pt x="7144" y="5736"/>
                      <a:pt x="7324" y="5796"/>
                    </a:cubicBezTo>
                    <a:cubicBezTo>
                      <a:pt x="7474" y="5846"/>
                      <a:pt x="7634" y="5886"/>
                      <a:pt x="7783" y="5936"/>
                    </a:cubicBezTo>
                    <a:cubicBezTo>
                      <a:pt x="7863" y="5956"/>
                      <a:pt x="7943" y="5986"/>
                      <a:pt x="8013" y="6015"/>
                    </a:cubicBezTo>
                    <a:cubicBezTo>
                      <a:pt x="8053" y="6026"/>
                      <a:pt x="8083" y="6046"/>
                      <a:pt x="8123" y="6055"/>
                    </a:cubicBezTo>
                    <a:cubicBezTo>
                      <a:pt x="8153" y="6066"/>
                      <a:pt x="8183" y="6086"/>
                      <a:pt x="8223" y="6095"/>
                    </a:cubicBezTo>
                    <a:cubicBezTo>
                      <a:pt x="8253" y="6101"/>
                      <a:pt x="8285" y="6103"/>
                      <a:pt x="8318" y="6103"/>
                    </a:cubicBezTo>
                    <a:cubicBezTo>
                      <a:pt x="8351" y="6103"/>
                      <a:pt x="8383" y="6101"/>
                      <a:pt x="8413" y="6095"/>
                    </a:cubicBezTo>
                    <a:cubicBezTo>
                      <a:pt x="8513" y="6075"/>
                      <a:pt x="8623" y="6035"/>
                      <a:pt x="8682" y="5956"/>
                    </a:cubicBezTo>
                    <a:cubicBezTo>
                      <a:pt x="8713" y="5926"/>
                      <a:pt x="8733" y="5896"/>
                      <a:pt x="8753" y="5866"/>
                    </a:cubicBezTo>
                    <a:cubicBezTo>
                      <a:pt x="8773" y="5826"/>
                      <a:pt x="8793" y="5786"/>
                      <a:pt x="8802" y="5746"/>
                    </a:cubicBezTo>
                    <a:cubicBezTo>
                      <a:pt x="8842" y="5646"/>
                      <a:pt x="8862" y="5536"/>
                      <a:pt x="8873" y="5436"/>
                    </a:cubicBezTo>
                    <a:cubicBezTo>
                      <a:pt x="8893" y="5267"/>
                      <a:pt x="8893" y="5096"/>
                      <a:pt x="8873" y="4927"/>
                    </a:cubicBezTo>
                    <a:cubicBezTo>
                      <a:pt x="8862" y="4827"/>
                      <a:pt x="8853" y="4727"/>
                      <a:pt x="8822" y="4637"/>
                    </a:cubicBezTo>
                    <a:cubicBezTo>
                      <a:pt x="8793" y="4547"/>
                      <a:pt x="8753" y="4457"/>
                      <a:pt x="8713" y="4367"/>
                    </a:cubicBezTo>
                    <a:cubicBezTo>
                      <a:pt x="8662" y="4287"/>
                      <a:pt x="8613" y="4207"/>
                      <a:pt x="8553" y="4137"/>
                    </a:cubicBezTo>
                    <a:cubicBezTo>
                      <a:pt x="8503" y="4067"/>
                      <a:pt x="8453" y="4008"/>
                      <a:pt x="8393" y="3948"/>
                    </a:cubicBezTo>
                    <a:cubicBezTo>
                      <a:pt x="8153" y="3708"/>
                      <a:pt x="7894" y="3498"/>
                      <a:pt x="7614" y="3308"/>
                    </a:cubicBezTo>
                    <a:cubicBezTo>
                      <a:pt x="7483" y="3228"/>
                      <a:pt x="7354" y="3138"/>
                      <a:pt x="7214" y="3068"/>
                    </a:cubicBezTo>
                    <a:cubicBezTo>
                      <a:pt x="7134" y="3028"/>
                      <a:pt x="7054" y="2988"/>
                      <a:pt x="6984" y="2938"/>
                    </a:cubicBezTo>
                    <a:cubicBezTo>
                      <a:pt x="6904" y="2898"/>
                      <a:pt x="6834" y="2858"/>
                      <a:pt x="6764" y="2809"/>
                    </a:cubicBezTo>
                    <a:cubicBezTo>
                      <a:pt x="6475" y="2638"/>
                      <a:pt x="6165" y="2489"/>
                      <a:pt x="5865" y="2329"/>
                    </a:cubicBezTo>
                    <a:cubicBezTo>
                      <a:pt x="5725" y="2249"/>
                      <a:pt x="5585" y="2169"/>
                      <a:pt x="5436" y="2089"/>
                    </a:cubicBezTo>
                    <a:cubicBezTo>
                      <a:pt x="5285" y="2009"/>
                      <a:pt x="5136" y="1949"/>
                      <a:pt x="4986" y="1869"/>
                    </a:cubicBezTo>
                    <a:cubicBezTo>
                      <a:pt x="4836" y="1789"/>
                      <a:pt x="4686" y="1709"/>
                      <a:pt x="4536" y="1619"/>
                    </a:cubicBezTo>
                    <a:cubicBezTo>
                      <a:pt x="4386" y="1539"/>
                      <a:pt x="4246" y="1459"/>
                      <a:pt x="4097" y="1379"/>
                    </a:cubicBezTo>
                    <a:cubicBezTo>
                      <a:pt x="3957" y="1299"/>
                      <a:pt x="3817" y="1210"/>
                      <a:pt x="3677" y="1130"/>
                    </a:cubicBezTo>
                    <a:cubicBezTo>
                      <a:pt x="3527" y="1040"/>
                      <a:pt x="3387" y="940"/>
                      <a:pt x="3247" y="860"/>
                    </a:cubicBezTo>
                    <a:cubicBezTo>
                      <a:pt x="3097" y="780"/>
                      <a:pt x="2947" y="700"/>
                      <a:pt x="2798" y="630"/>
                    </a:cubicBezTo>
                    <a:cubicBezTo>
                      <a:pt x="2638" y="560"/>
                      <a:pt x="2488" y="490"/>
                      <a:pt x="2328" y="420"/>
                    </a:cubicBezTo>
                    <a:cubicBezTo>
                      <a:pt x="2148" y="340"/>
                      <a:pt x="1958" y="251"/>
                      <a:pt x="1768" y="171"/>
                    </a:cubicBezTo>
                    <a:cubicBezTo>
                      <a:pt x="1668" y="131"/>
                      <a:pt x="1579" y="80"/>
                      <a:pt x="1479" y="40"/>
                    </a:cubicBezTo>
                    <a:lnTo>
                      <a:pt x="1419" y="171"/>
                    </a:lnTo>
                    <a:cubicBezTo>
                      <a:pt x="1728" y="300"/>
                      <a:pt x="2028" y="450"/>
                      <a:pt x="2338" y="590"/>
                    </a:cubicBezTo>
                    <a:cubicBezTo>
                      <a:pt x="2638" y="740"/>
                      <a:pt x="2938" y="890"/>
                      <a:pt x="3227" y="1080"/>
                    </a:cubicBezTo>
                    <a:cubicBezTo>
                      <a:pt x="3367" y="1170"/>
                      <a:pt x="3497" y="1270"/>
                      <a:pt x="3637" y="1359"/>
                    </a:cubicBezTo>
                    <a:cubicBezTo>
                      <a:pt x="3767" y="1459"/>
                      <a:pt x="3906" y="1550"/>
                      <a:pt x="4046" y="1639"/>
                    </a:cubicBezTo>
                    <a:cubicBezTo>
                      <a:pt x="4197" y="1719"/>
                      <a:pt x="4346" y="1819"/>
                      <a:pt x="4496" y="1909"/>
                    </a:cubicBezTo>
                    <a:cubicBezTo>
                      <a:pt x="4636" y="1999"/>
                      <a:pt x="4776" y="2079"/>
                      <a:pt x="4916" y="2159"/>
                    </a:cubicBezTo>
                    <a:lnTo>
                      <a:pt x="5365" y="2398"/>
                    </a:lnTo>
                    <a:cubicBezTo>
                      <a:pt x="5505" y="2489"/>
                      <a:pt x="5635" y="2569"/>
                      <a:pt x="5785" y="2649"/>
                    </a:cubicBezTo>
                    <a:cubicBezTo>
                      <a:pt x="6075" y="2818"/>
                      <a:pt x="6375" y="2988"/>
                      <a:pt x="6664" y="3168"/>
                    </a:cubicBezTo>
                    <a:cubicBezTo>
                      <a:pt x="6804" y="3268"/>
                      <a:pt x="6954" y="3348"/>
                      <a:pt x="7094" y="3438"/>
                    </a:cubicBezTo>
                    <a:cubicBezTo>
                      <a:pt x="7234" y="3528"/>
                      <a:pt x="7364" y="3617"/>
                      <a:pt x="7494" y="3717"/>
                    </a:cubicBezTo>
                    <a:cubicBezTo>
                      <a:pt x="7754" y="3917"/>
                      <a:pt x="7993" y="4147"/>
                      <a:pt x="8203" y="4407"/>
                    </a:cubicBezTo>
                    <a:cubicBezTo>
                      <a:pt x="8233" y="4447"/>
                      <a:pt x="8263" y="4487"/>
                      <a:pt x="8283" y="4527"/>
                    </a:cubicBezTo>
                    <a:cubicBezTo>
                      <a:pt x="8323" y="4587"/>
                      <a:pt x="8353" y="4647"/>
                      <a:pt x="8383" y="4707"/>
                    </a:cubicBezTo>
                    <a:cubicBezTo>
                      <a:pt x="8403" y="4747"/>
                      <a:pt x="8413" y="4796"/>
                      <a:pt x="8433" y="4847"/>
                    </a:cubicBezTo>
                    <a:cubicBezTo>
                      <a:pt x="8433" y="4876"/>
                      <a:pt x="8443" y="4907"/>
                      <a:pt x="8453" y="4927"/>
                    </a:cubicBezTo>
                    <a:lnTo>
                      <a:pt x="8393" y="4896"/>
                    </a:lnTo>
                    <a:cubicBezTo>
                      <a:pt x="8353" y="4876"/>
                      <a:pt x="8303" y="4847"/>
                      <a:pt x="8263" y="4816"/>
                    </a:cubicBezTo>
                    <a:cubicBezTo>
                      <a:pt x="8213" y="4796"/>
                      <a:pt x="8173" y="4767"/>
                      <a:pt x="8133" y="4737"/>
                    </a:cubicBezTo>
                    <a:cubicBezTo>
                      <a:pt x="8083" y="4707"/>
                      <a:pt x="8033" y="4687"/>
                      <a:pt x="7983" y="4657"/>
                    </a:cubicBezTo>
                    <a:cubicBezTo>
                      <a:pt x="7933" y="4637"/>
                      <a:pt x="7883" y="4607"/>
                      <a:pt x="7834" y="4587"/>
                    </a:cubicBezTo>
                    <a:cubicBezTo>
                      <a:pt x="7794" y="4557"/>
                      <a:pt x="7743" y="4527"/>
                      <a:pt x="7694" y="4507"/>
                    </a:cubicBezTo>
                    <a:cubicBezTo>
                      <a:pt x="7634" y="4477"/>
                      <a:pt x="7583" y="4457"/>
                      <a:pt x="7523" y="4437"/>
                    </a:cubicBezTo>
                    <a:cubicBezTo>
                      <a:pt x="7474" y="4417"/>
                      <a:pt x="7423" y="4397"/>
                      <a:pt x="7364" y="4377"/>
                    </a:cubicBezTo>
                    <a:cubicBezTo>
                      <a:pt x="7304" y="4357"/>
                      <a:pt x="7244" y="4337"/>
                      <a:pt x="7174" y="4307"/>
                    </a:cubicBezTo>
                    <a:cubicBezTo>
                      <a:pt x="7134" y="4287"/>
                      <a:pt x="7084" y="4267"/>
                      <a:pt x="7034" y="4247"/>
                    </a:cubicBezTo>
                    <a:cubicBezTo>
                      <a:pt x="6984" y="4217"/>
                      <a:pt x="6934" y="4187"/>
                      <a:pt x="6884" y="4167"/>
                    </a:cubicBezTo>
                    <a:cubicBezTo>
                      <a:pt x="6784" y="4107"/>
                      <a:pt x="6675" y="4067"/>
                      <a:pt x="6575" y="4017"/>
                    </a:cubicBezTo>
                    <a:cubicBezTo>
                      <a:pt x="6475" y="3968"/>
                      <a:pt x="6375" y="3928"/>
                      <a:pt x="6275" y="3877"/>
                    </a:cubicBezTo>
                    <a:lnTo>
                      <a:pt x="5975" y="3728"/>
                    </a:lnTo>
                    <a:cubicBezTo>
                      <a:pt x="5925" y="3697"/>
                      <a:pt x="5875" y="3677"/>
                      <a:pt x="5825" y="3648"/>
                    </a:cubicBezTo>
                    <a:cubicBezTo>
                      <a:pt x="5775" y="3628"/>
                      <a:pt x="5735" y="3597"/>
                      <a:pt x="5685" y="3578"/>
                    </a:cubicBezTo>
                    <a:cubicBezTo>
                      <a:pt x="5625" y="3558"/>
                      <a:pt x="5575" y="3538"/>
                      <a:pt x="5525" y="3508"/>
                    </a:cubicBezTo>
                    <a:cubicBezTo>
                      <a:pt x="5476" y="3488"/>
                      <a:pt x="5416" y="3468"/>
                      <a:pt x="5365" y="3448"/>
                    </a:cubicBezTo>
                    <a:cubicBezTo>
                      <a:pt x="5265" y="3418"/>
                      <a:pt x="5165" y="3378"/>
                      <a:pt x="5056" y="3338"/>
                    </a:cubicBezTo>
                    <a:cubicBezTo>
                      <a:pt x="5056" y="3338"/>
                      <a:pt x="5056" y="3328"/>
                      <a:pt x="5045" y="3328"/>
                    </a:cubicBezTo>
                    <a:cubicBezTo>
                      <a:pt x="5036" y="3328"/>
                      <a:pt x="5036" y="3338"/>
                      <a:pt x="5025" y="3338"/>
                    </a:cubicBezTo>
                    <a:cubicBezTo>
                      <a:pt x="5016" y="3348"/>
                      <a:pt x="5005" y="3358"/>
                      <a:pt x="5005" y="3368"/>
                    </a:cubicBezTo>
                    <a:lnTo>
                      <a:pt x="5005" y="3398"/>
                    </a:lnTo>
                    <a:cubicBezTo>
                      <a:pt x="5016" y="3408"/>
                      <a:pt x="5025" y="3418"/>
                      <a:pt x="5036" y="3418"/>
                    </a:cubicBezTo>
                    <a:cubicBezTo>
                      <a:pt x="5145" y="3458"/>
                      <a:pt x="5245" y="3498"/>
                      <a:pt x="5356" y="3538"/>
                    </a:cubicBezTo>
                    <a:lnTo>
                      <a:pt x="5505" y="3597"/>
                    </a:lnTo>
                    <a:cubicBezTo>
                      <a:pt x="5555" y="3608"/>
                      <a:pt x="5595" y="3628"/>
                      <a:pt x="5645" y="3648"/>
                    </a:cubicBezTo>
                    <a:cubicBezTo>
                      <a:pt x="5845" y="3737"/>
                      <a:pt x="6045" y="3848"/>
                      <a:pt x="6244" y="3948"/>
                    </a:cubicBezTo>
                    <a:cubicBezTo>
                      <a:pt x="6344" y="3988"/>
                      <a:pt x="6444" y="4037"/>
                      <a:pt x="6544" y="4077"/>
                    </a:cubicBezTo>
                    <a:cubicBezTo>
                      <a:pt x="6644" y="4127"/>
                      <a:pt x="6744" y="4177"/>
                      <a:pt x="6844" y="4237"/>
                    </a:cubicBezTo>
                    <a:cubicBezTo>
                      <a:pt x="6894" y="4257"/>
                      <a:pt x="6944" y="4287"/>
                      <a:pt x="7004" y="4317"/>
                    </a:cubicBezTo>
                    <a:cubicBezTo>
                      <a:pt x="7044" y="4337"/>
                      <a:pt x="7094" y="4367"/>
                      <a:pt x="7144" y="4387"/>
                    </a:cubicBezTo>
                    <a:cubicBezTo>
                      <a:pt x="7194" y="4407"/>
                      <a:pt x="7244" y="4427"/>
                      <a:pt x="7304" y="4447"/>
                    </a:cubicBezTo>
                    <a:cubicBezTo>
                      <a:pt x="7354" y="4467"/>
                      <a:pt x="7404" y="4487"/>
                      <a:pt x="7463" y="4507"/>
                    </a:cubicBezTo>
                    <a:cubicBezTo>
                      <a:pt x="7483" y="4517"/>
                      <a:pt x="7503" y="4527"/>
                      <a:pt x="7523" y="4527"/>
                    </a:cubicBezTo>
                    <a:cubicBezTo>
                      <a:pt x="7574" y="4547"/>
                      <a:pt x="7614" y="4567"/>
                      <a:pt x="7663" y="4597"/>
                    </a:cubicBezTo>
                    <a:lnTo>
                      <a:pt x="7814" y="4687"/>
                    </a:lnTo>
                    <a:cubicBezTo>
                      <a:pt x="7913" y="4737"/>
                      <a:pt x="8003" y="4787"/>
                      <a:pt x="8093" y="4847"/>
                    </a:cubicBezTo>
                    <a:cubicBezTo>
                      <a:pt x="8163" y="4887"/>
                      <a:pt x="8213" y="4936"/>
                      <a:pt x="8283" y="4976"/>
                    </a:cubicBezTo>
                    <a:lnTo>
                      <a:pt x="8373" y="5036"/>
                    </a:lnTo>
                    <a:cubicBezTo>
                      <a:pt x="8383" y="5047"/>
                      <a:pt x="8403" y="5056"/>
                      <a:pt x="8413" y="5067"/>
                    </a:cubicBezTo>
                    <a:cubicBezTo>
                      <a:pt x="8423" y="5067"/>
                      <a:pt x="8443" y="5076"/>
                      <a:pt x="8453" y="5076"/>
                    </a:cubicBezTo>
                    <a:cubicBezTo>
                      <a:pt x="8463" y="5087"/>
                      <a:pt x="8463" y="5087"/>
                      <a:pt x="8473" y="5087"/>
                    </a:cubicBezTo>
                    <a:cubicBezTo>
                      <a:pt x="8493" y="5247"/>
                      <a:pt x="8503" y="5406"/>
                      <a:pt x="8483" y="5556"/>
                    </a:cubicBezTo>
                    <a:lnTo>
                      <a:pt x="8453" y="5676"/>
                    </a:lnTo>
                    <a:cubicBezTo>
                      <a:pt x="8443" y="5696"/>
                      <a:pt x="8433" y="5726"/>
                      <a:pt x="8413" y="5746"/>
                    </a:cubicBezTo>
                    <a:cubicBezTo>
                      <a:pt x="8403" y="5756"/>
                      <a:pt x="8393" y="5766"/>
                      <a:pt x="8373" y="5766"/>
                    </a:cubicBezTo>
                    <a:cubicBezTo>
                      <a:pt x="8353" y="5776"/>
                      <a:pt x="8333" y="5786"/>
                      <a:pt x="8313" y="5786"/>
                    </a:cubicBezTo>
                    <a:lnTo>
                      <a:pt x="8293" y="5786"/>
                    </a:lnTo>
                    <a:cubicBezTo>
                      <a:pt x="8173" y="5756"/>
                      <a:pt x="8073" y="5716"/>
                      <a:pt x="7963" y="5676"/>
                    </a:cubicBezTo>
                    <a:lnTo>
                      <a:pt x="7634" y="5586"/>
                    </a:lnTo>
                    <a:cubicBezTo>
                      <a:pt x="7423" y="5536"/>
                      <a:pt x="7214" y="5456"/>
                      <a:pt x="7004" y="5376"/>
                    </a:cubicBezTo>
                    <a:cubicBezTo>
                      <a:pt x="6854" y="5306"/>
                      <a:pt x="6704" y="5247"/>
                      <a:pt x="6555" y="5176"/>
                    </a:cubicBezTo>
                    <a:cubicBezTo>
                      <a:pt x="6484" y="5136"/>
                      <a:pt x="6415" y="5107"/>
                      <a:pt x="6344" y="5067"/>
                    </a:cubicBezTo>
                    <a:cubicBezTo>
                      <a:pt x="6264" y="5027"/>
                      <a:pt x="6195" y="4996"/>
                      <a:pt x="6115" y="4956"/>
                    </a:cubicBezTo>
                    <a:cubicBezTo>
                      <a:pt x="6035" y="4916"/>
                      <a:pt x="5965" y="4876"/>
                      <a:pt x="5885" y="4836"/>
                    </a:cubicBezTo>
                    <a:cubicBezTo>
                      <a:pt x="5815" y="4796"/>
                      <a:pt x="5745" y="4747"/>
                      <a:pt x="5685" y="4707"/>
                    </a:cubicBezTo>
                    <a:cubicBezTo>
                      <a:pt x="5545" y="4617"/>
                      <a:pt x="5405" y="4517"/>
                      <a:pt x="5265" y="4427"/>
                    </a:cubicBezTo>
                    <a:cubicBezTo>
                      <a:pt x="5136" y="4347"/>
                      <a:pt x="5016" y="4287"/>
                      <a:pt x="4886" y="4217"/>
                    </a:cubicBezTo>
                    <a:cubicBezTo>
                      <a:pt x="4766" y="4147"/>
                      <a:pt x="4636" y="4067"/>
                      <a:pt x="4516" y="3988"/>
                    </a:cubicBezTo>
                    <a:cubicBezTo>
                      <a:pt x="4396" y="3897"/>
                      <a:pt x="4266" y="3817"/>
                      <a:pt x="4137" y="3737"/>
                    </a:cubicBezTo>
                    <a:cubicBezTo>
                      <a:pt x="4006" y="3668"/>
                      <a:pt x="3866" y="3608"/>
                      <a:pt x="3737" y="3548"/>
                    </a:cubicBezTo>
                    <a:cubicBezTo>
                      <a:pt x="3657" y="3518"/>
                      <a:pt x="3587" y="3488"/>
                      <a:pt x="3517" y="3448"/>
                    </a:cubicBezTo>
                    <a:cubicBezTo>
                      <a:pt x="3447" y="3418"/>
                      <a:pt x="3377" y="3368"/>
                      <a:pt x="3307" y="3318"/>
                    </a:cubicBezTo>
                    <a:lnTo>
                      <a:pt x="2887" y="3048"/>
                    </a:lnTo>
                    <a:cubicBezTo>
                      <a:pt x="2747" y="2958"/>
                      <a:pt x="2598" y="2888"/>
                      <a:pt x="2458" y="2809"/>
                    </a:cubicBezTo>
                    <a:cubicBezTo>
                      <a:pt x="2308" y="2729"/>
                      <a:pt x="2168" y="2638"/>
                      <a:pt x="2028" y="2549"/>
                    </a:cubicBezTo>
                    <a:cubicBezTo>
                      <a:pt x="1888" y="2469"/>
                      <a:pt x="1739" y="2398"/>
                      <a:pt x="1599" y="2309"/>
                    </a:cubicBezTo>
                    <a:cubicBezTo>
                      <a:pt x="1448" y="2229"/>
                      <a:pt x="1319" y="2139"/>
                      <a:pt x="1189" y="2039"/>
                    </a:cubicBezTo>
                    <a:cubicBezTo>
                      <a:pt x="1159" y="2019"/>
                      <a:pt x="1129" y="1999"/>
                      <a:pt x="1099" y="1989"/>
                    </a:cubicBezTo>
                    <a:cubicBezTo>
                      <a:pt x="1129" y="1929"/>
                      <a:pt x="1139" y="1879"/>
                      <a:pt x="1159" y="1819"/>
                    </a:cubicBezTo>
                    <a:lnTo>
                      <a:pt x="1189" y="1669"/>
                    </a:lnTo>
                    <a:cubicBezTo>
                      <a:pt x="1199" y="1559"/>
                      <a:pt x="1219" y="1439"/>
                      <a:pt x="1229" y="1319"/>
                    </a:cubicBezTo>
                    <a:lnTo>
                      <a:pt x="1229" y="1210"/>
                    </a:lnTo>
                    <a:lnTo>
                      <a:pt x="1239" y="1210"/>
                    </a:lnTo>
                    <a:cubicBezTo>
                      <a:pt x="1249" y="1219"/>
                      <a:pt x="1269" y="1230"/>
                      <a:pt x="1289" y="1230"/>
                    </a:cubicBezTo>
                    <a:cubicBezTo>
                      <a:pt x="1309" y="1239"/>
                      <a:pt x="1319" y="1250"/>
                      <a:pt x="1339" y="1259"/>
                    </a:cubicBezTo>
                    <a:cubicBezTo>
                      <a:pt x="1379" y="1279"/>
                      <a:pt x="1408" y="1299"/>
                      <a:pt x="1439" y="1319"/>
                    </a:cubicBezTo>
                    <a:lnTo>
                      <a:pt x="1499" y="1350"/>
                    </a:lnTo>
                    <a:lnTo>
                      <a:pt x="1559" y="1379"/>
                    </a:lnTo>
                    <a:cubicBezTo>
                      <a:pt x="1588" y="1390"/>
                      <a:pt x="1619" y="1410"/>
                      <a:pt x="1659" y="1419"/>
                    </a:cubicBezTo>
                    <a:cubicBezTo>
                      <a:pt x="1688" y="1439"/>
                      <a:pt x="1728" y="1459"/>
                      <a:pt x="1768" y="1479"/>
                    </a:cubicBezTo>
                    <a:cubicBezTo>
                      <a:pt x="1808" y="1499"/>
                      <a:pt x="1839" y="1510"/>
                      <a:pt x="1868" y="1530"/>
                    </a:cubicBezTo>
                    <a:cubicBezTo>
                      <a:pt x="1908" y="1550"/>
                      <a:pt x="1938" y="1570"/>
                      <a:pt x="1978" y="1590"/>
                    </a:cubicBezTo>
                    <a:cubicBezTo>
                      <a:pt x="2008" y="1619"/>
                      <a:pt x="2048" y="1639"/>
                      <a:pt x="2088" y="1669"/>
                    </a:cubicBezTo>
                    <a:cubicBezTo>
                      <a:pt x="2098" y="1679"/>
                      <a:pt x="2118" y="1679"/>
                      <a:pt x="2128" y="1689"/>
                    </a:cubicBezTo>
                    <a:cubicBezTo>
                      <a:pt x="2148" y="1699"/>
                      <a:pt x="2158" y="1709"/>
                      <a:pt x="2178" y="1719"/>
                    </a:cubicBezTo>
                    <a:cubicBezTo>
                      <a:pt x="2198" y="1729"/>
                      <a:pt x="2218" y="1739"/>
                      <a:pt x="2248" y="1759"/>
                    </a:cubicBezTo>
                    <a:cubicBezTo>
                      <a:pt x="2258" y="1759"/>
                      <a:pt x="2268" y="1769"/>
                      <a:pt x="2288" y="1779"/>
                    </a:cubicBezTo>
                    <a:cubicBezTo>
                      <a:pt x="2308" y="1789"/>
                      <a:pt x="2328" y="1799"/>
                      <a:pt x="2358" y="1809"/>
                    </a:cubicBezTo>
                    <a:cubicBezTo>
                      <a:pt x="2368" y="1809"/>
                      <a:pt x="2388" y="1819"/>
                      <a:pt x="2408" y="1829"/>
                    </a:cubicBezTo>
                    <a:cubicBezTo>
                      <a:pt x="2448" y="1849"/>
                      <a:pt x="2488" y="1859"/>
                      <a:pt x="2528" y="1879"/>
                    </a:cubicBezTo>
                    <a:cubicBezTo>
                      <a:pt x="2578" y="1899"/>
                      <a:pt x="2638" y="1919"/>
                      <a:pt x="2698" y="1939"/>
                    </a:cubicBezTo>
                    <a:cubicBezTo>
                      <a:pt x="2747" y="1959"/>
                      <a:pt x="2807" y="1989"/>
                      <a:pt x="2867" y="2009"/>
                    </a:cubicBezTo>
                    <a:cubicBezTo>
                      <a:pt x="2878" y="2009"/>
                      <a:pt x="2898" y="2019"/>
                      <a:pt x="2907" y="2029"/>
                    </a:cubicBezTo>
                    <a:lnTo>
                      <a:pt x="2967" y="2059"/>
                    </a:lnTo>
                    <a:cubicBezTo>
                      <a:pt x="2987" y="2059"/>
                      <a:pt x="3007" y="2069"/>
                      <a:pt x="3018" y="2079"/>
                    </a:cubicBezTo>
                    <a:cubicBezTo>
                      <a:pt x="3038" y="2089"/>
                      <a:pt x="3047" y="2099"/>
                      <a:pt x="3067" y="2109"/>
                    </a:cubicBezTo>
                    <a:cubicBezTo>
                      <a:pt x="3087" y="2119"/>
                      <a:pt x="3107" y="2129"/>
                      <a:pt x="3127" y="2149"/>
                    </a:cubicBezTo>
                    <a:cubicBezTo>
                      <a:pt x="3137" y="2159"/>
                      <a:pt x="3157" y="2169"/>
                      <a:pt x="3177" y="2179"/>
                    </a:cubicBezTo>
                    <a:lnTo>
                      <a:pt x="3267" y="2239"/>
                    </a:lnTo>
                    <a:cubicBezTo>
                      <a:pt x="3287" y="2259"/>
                      <a:pt x="3297" y="2269"/>
                      <a:pt x="3317" y="2279"/>
                    </a:cubicBezTo>
                    <a:cubicBezTo>
                      <a:pt x="3337" y="2289"/>
                      <a:pt x="3347" y="2299"/>
                      <a:pt x="3367" y="2309"/>
                    </a:cubicBezTo>
                    <a:cubicBezTo>
                      <a:pt x="3387" y="2329"/>
                      <a:pt x="3407" y="2339"/>
                      <a:pt x="3427" y="2349"/>
                    </a:cubicBezTo>
                    <a:cubicBezTo>
                      <a:pt x="3437" y="2359"/>
                      <a:pt x="3457" y="2369"/>
                      <a:pt x="3467" y="2378"/>
                    </a:cubicBezTo>
                    <a:lnTo>
                      <a:pt x="3527" y="2409"/>
                    </a:lnTo>
                    <a:cubicBezTo>
                      <a:pt x="3547" y="2418"/>
                      <a:pt x="3557" y="2429"/>
                      <a:pt x="3577" y="2438"/>
                    </a:cubicBezTo>
                    <a:cubicBezTo>
                      <a:pt x="3617" y="2449"/>
                      <a:pt x="3647" y="2469"/>
                      <a:pt x="3687" y="2489"/>
                    </a:cubicBezTo>
                    <a:cubicBezTo>
                      <a:pt x="3707" y="2498"/>
                      <a:pt x="3717" y="2509"/>
                      <a:pt x="3737" y="2518"/>
                    </a:cubicBezTo>
                    <a:cubicBezTo>
                      <a:pt x="3757" y="2529"/>
                      <a:pt x="3777" y="2529"/>
                      <a:pt x="3797" y="2538"/>
                    </a:cubicBezTo>
                    <a:cubicBezTo>
                      <a:pt x="3837" y="2558"/>
                      <a:pt x="3877" y="2578"/>
                      <a:pt x="3917" y="2589"/>
                    </a:cubicBezTo>
                    <a:cubicBezTo>
                      <a:pt x="3997" y="2618"/>
                      <a:pt x="4066" y="2649"/>
                      <a:pt x="4146" y="2678"/>
                    </a:cubicBezTo>
                    <a:cubicBezTo>
                      <a:pt x="4157" y="2689"/>
                      <a:pt x="4166" y="2689"/>
                      <a:pt x="4186" y="2698"/>
                    </a:cubicBezTo>
                    <a:cubicBezTo>
                      <a:pt x="4226" y="2709"/>
                      <a:pt x="4266" y="2729"/>
                      <a:pt x="4296" y="2749"/>
                    </a:cubicBezTo>
                    <a:cubicBezTo>
                      <a:pt x="4336" y="2758"/>
                      <a:pt x="4366" y="2778"/>
                      <a:pt x="4406" y="2789"/>
                    </a:cubicBezTo>
                    <a:cubicBezTo>
                      <a:pt x="4486" y="2829"/>
                      <a:pt x="4566" y="2868"/>
                      <a:pt x="4646" y="2898"/>
                    </a:cubicBezTo>
                    <a:cubicBezTo>
                      <a:pt x="4646" y="2908"/>
                      <a:pt x="4656" y="2908"/>
                      <a:pt x="4666" y="2908"/>
                    </a:cubicBezTo>
                    <a:lnTo>
                      <a:pt x="4686" y="2888"/>
                    </a:lnTo>
                    <a:cubicBezTo>
                      <a:pt x="4686" y="2878"/>
                      <a:pt x="4686" y="2858"/>
                      <a:pt x="4666" y="2849"/>
                    </a:cubicBezTo>
                    <a:cubicBezTo>
                      <a:pt x="4596" y="2818"/>
                      <a:pt x="4516" y="2778"/>
                      <a:pt x="4436" y="2738"/>
                    </a:cubicBezTo>
                    <a:cubicBezTo>
                      <a:pt x="4396" y="2718"/>
                      <a:pt x="4366" y="2709"/>
                      <a:pt x="4336" y="2689"/>
                    </a:cubicBezTo>
                    <a:cubicBezTo>
                      <a:pt x="4286" y="2669"/>
                      <a:pt x="4246" y="2649"/>
                      <a:pt x="4206" y="2629"/>
                    </a:cubicBezTo>
                    <a:cubicBezTo>
                      <a:pt x="4137" y="2598"/>
                      <a:pt x="4057" y="2578"/>
                      <a:pt x="3986" y="2549"/>
                    </a:cubicBezTo>
                    <a:cubicBezTo>
                      <a:pt x="3946" y="2529"/>
                      <a:pt x="3917" y="2518"/>
                      <a:pt x="3877" y="2498"/>
                    </a:cubicBezTo>
                    <a:lnTo>
                      <a:pt x="3817" y="2469"/>
                    </a:lnTo>
                    <a:cubicBezTo>
                      <a:pt x="3806" y="2469"/>
                      <a:pt x="3787" y="2458"/>
                      <a:pt x="3777" y="2449"/>
                    </a:cubicBezTo>
                    <a:cubicBezTo>
                      <a:pt x="3737" y="2429"/>
                      <a:pt x="3707" y="2418"/>
                      <a:pt x="3667" y="2398"/>
                    </a:cubicBezTo>
                    <a:cubicBezTo>
                      <a:pt x="3647" y="2389"/>
                      <a:pt x="3627" y="2369"/>
                      <a:pt x="3597" y="2359"/>
                    </a:cubicBezTo>
                    <a:cubicBezTo>
                      <a:pt x="3587" y="2359"/>
                      <a:pt x="3577" y="2349"/>
                      <a:pt x="3557" y="2339"/>
                    </a:cubicBezTo>
                    <a:cubicBezTo>
                      <a:pt x="3527" y="2319"/>
                      <a:pt x="3487" y="2299"/>
                      <a:pt x="3457" y="2279"/>
                    </a:cubicBezTo>
                    <a:cubicBezTo>
                      <a:pt x="3417" y="2259"/>
                      <a:pt x="3387" y="2239"/>
                      <a:pt x="3357" y="2209"/>
                    </a:cubicBezTo>
                    <a:cubicBezTo>
                      <a:pt x="3317" y="2189"/>
                      <a:pt x="3277" y="2159"/>
                      <a:pt x="3247" y="2139"/>
                    </a:cubicBezTo>
                    <a:cubicBezTo>
                      <a:pt x="3217" y="2119"/>
                      <a:pt x="3187" y="2089"/>
                      <a:pt x="3157" y="2079"/>
                    </a:cubicBezTo>
                    <a:cubicBezTo>
                      <a:pt x="3137" y="2059"/>
                      <a:pt x="3107" y="2049"/>
                      <a:pt x="3087" y="2029"/>
                    </a:cubicBezTo>
                    <a:cubicBezTo>
                      <a:pt x="3077" y="2029"/>
                      <a:pt x="3067" y="2019"/>
                      <a:pt x="3058" y="2019"/>
                    </a:cubicBezTo>
                    <a:cubicBezTo>
                      <a:pt x="3047" y="2009"/>
                      <a:pt x="3027" y="1999"/>
                      <a:pt x="3018" y="1999"/>
                    </a:cubicBezTo>
                    <a:cubicBezTo>
                      <a:pt x="2998" y="1979"/>
                      <a:pt x="2978" y="1979"/>
                      <a:pt x="2958" y="1969"/>
                    </a:cubicBezTo>
                    <a:cubicBezTo>
                      <a:pt x="2927" y="1949"/>
                      <a:pt x="2907" y="1949"/>
                      <a:pt x="2887" y="1939"/>
                    </a:cubicBezTo>
                    <a:cubicBezTo>
                      <a:pt x="2818" y="1909"/>
                      <a:pt x="2738" y="1879"/>
                      <a:pt x="2667" y="1849"/>
                    </a:cubicBezTo>
                    <a:cubicBezTo>
                      <a:pt x="2627" y="1839"/>
                      <a:pt x="2587" y="1829"/>
                      <a:pt x="2548" y="1809"/>
                    </a:cubicBezTo>
                    <a:cubicBezTo>
                      <a:pt x="2518" y="1799"/>
                      <a:pt x="2478" y="1779"/>
                      <a:pt x="2438" y="1769"/>
                    </a:cubicBezTo>
                    <a:cubicBezTo>
                      <a:pt x="2428" y="1759"/>
                      <a:pt x="2408" y="1749"/>
                      <a:pt x="2388" y="1749"/>
                    </a:cubicBezTo>
                    <a:cubicBezTo>
                      <a:pt x="2368" y="1739"/>
                      <a:pt x="2358" y="1729"/>
                      <a:pt x="2338" y="1719"/>
                    </a:cubicBezTo>
                    <a:cubicBezTo>
                      <a:pt x="2318" y="1709"/>
                      <a:pt x="2298" y="1709"/>
                      <a:pt x="2288" y="1699"/>
                    </a:cubicBezTo>
                    <a:cubicBezTo>
                      <a:pt x="2248" y="1679"/>
                      <a:pt x="2218" y="1659"/>
                      <a:pt x="2178" y="1639"/>
                    </a:cubicBezTo>
                    <a:cubicBezTo>
                      <a:pt x="2168" y="1630"/>
                      <a:pt x="2148" y="1619"/>
                      <a:pt x="2128" y="1610"/>
                    </a:cubicBezTo>
                    <a:cubicBezTo>
                      <a:pt x="2108" y="1599"/>
                      <a:pt x="2088" y="1590"/>
                      <a:pt x="2068" y="1570"/>
                    </a:cubicBezTo>
                    <a:cubicBezTo>
                      <a:pt x="2038" y="1550"/>
                      <a:pt x="1998" y="1530"/>
                      <a:pt x="1968" y="1510"/>
                    </a:cubicBezTo>
                    <a:cubicBezTo>
                      <a:pt x="1898" y="1470"/>
                      <a:pt x="1828" y="1439"/>
                      <a:pt x="1768" y="1410"/>
                    </a:cubicBezTo>
                    <a:cubicBezTo>
                      <a:pt x="1688" y="1370"/>
                      <a:pt x="1608" y="1330"/>
                      <a:pt x="1539" y="1299"/>
                    </a:cubicBezTo>
                    <a:cubicBezTo>
                      <a:pt x="1479" y="1270"/>
                      <a:pt x="1428" y="1239"/>
                      <a:pt x="1369" y="1210"/>
                    </a:cubicBezTo>
                    <a:cubicBezTo>
                      <a:pt x="1339" y="1199"/>
                      <a:pt x="1309" y="1179"/>
                      <a:pt x="1279" y="1170"/>
                    </a:cubicBezTo>
                    <a:cubicBezTo>
                      <a:pt x="1269" y="1160"/>
                      <a:pt x="1249" y="1150"/>
                      <a:pt x="1229" y="1150"/>
                    </a:cubicBezTo>
                    <a:lnTo>
                      <a:pt x="1229" y="1000"/>
                    </a:lnTo>
                    <a:cubicBezTo>
                      <a:pt x="1219" y="880"/>
                      <a:pt x="1209" y="760"/>
                      <a:pt x="1189" y="650"/>
                    </a:cubicBezTo>
                    <a:cubicBezTo>
                      <a:pt x="1179" y="610"/>
                      <a:pt x="1169" y="570"/>
                      <a:pt x="1159" y="520"/>
                    </a:cubicBezTo>
                    <a:lnTo>
                      <a:pt x="1159" y="520"/>
                    </a:lnTo>
                    <a:cubicBezTo>
                      <a:pt x="1169" y="530"/>
                      <a:pt x="1179" y="540"/>
                      <a:pt x="1199" y="550"/>
                    </a:cubicBezTo>
                    <a:cubicBezTo>
                      <a:pt x="1229" y="570"/>
                      <a:pt x="1259" y="590"/>
                      <a:pt x="1299" y="610"/>
                    </a:cubicBezTo>
                    <a:lnTo>
                      <a:pt x="1388" y="670"/>
                    </a:lnTo>
                    <a:cubicBezTo>
                      <a:pt x="1428" y="700"/>
                      <a:pt x="1459" y="720"/>
                      <a:pt x="1488" y="740"/>
                    </a:cubicBezTo>
                    <a:cubicBezTo>
                      <a:pt x="1519" y="770"/>
                      <a:pt x="1548" y="790"/>
                      <a:pt x="1579" y="810"/>
                    </a:cubicBezTo>
                    <a:cubicBezTo>
                      <a:pt x="1599" y="830"/>
                      <a:pt x="1608" y="840"/>
                      <a:pt x="1628" y="850"/>
                    </a:cubicBezTo>
                    <a:cubicBezTo>
                      <a:pt x="1648" y="860"/>
                      <a:pt x="1668" y="880"/>
                      <a:pt x="1688" y="890"/>
                    </a:cubicBezTo>
                    <a:cubicBezTo>
                      <a:pt x="1708" y="900"/>
                      <a:pt x="1719" y="910"/>
                      <a:pt x="1728" y="920"/>
                    </a:cubicBezTo>
                    <a:cubicBezTo>
                      <a:pt x="1748" y="930"/>
                      <a:pt x="1768" y="940"/>
                      <a:pt x="1779" y="950"/>
                    </a:cubicBezTo>
                    <a:cubicBezTo>
                      <a:pt x="1819" y="970"/>
                      <a:pt x="1848" y="1000"/>
                      <a:pt x="1888" y="1020"/>
                    </a:cubicBezTo>
                    <a:cubicBezTo>
                      <a:pt x="2018" y="1100"/>
                      <a:pt x="2158" y="1179"/>
                      <a:pt x="2298" y="1270"/>
                    </a:cubicBezTo>
                    <a:cubicBezTo>
                      <a:pt x="2408" y="1339"/>
                      <a:pt x="2528" y="1419"/>
                      <a:pt x="2638" y="1490"/>
                    </a:cubicBezTo>
                    <a:cubicBezTo>
                      <a:pt x="2641" y="1492"/>
                      <a:pt x="2644" y="1494"/>
                      <a:pt x="2648" y="1494"/>
                    </a:cubicBezTo>
                    <a:cubicBezTo>
                      <a:pt x="2658" y="1494"/>
                      <a:pt x="2670" y="1487"/>
                      <a:pt x="2678" y="1479"/>
                    </a:cubicBezTo>
                    <a:cubicBezTo>
                      <a:pt x="2687" y="1470"/>
                      <a:pt x="2678" y="1450"/>
                      <a:pt x="2667" y="1439"/>
                    </a:cubicBezTo>
                    <a:lnTo>
                      <a:pt x="2248" y="1170"/>
                    </a:lnTo>
                    <a:cubicBezTo>
                      <a:pt x="2108" y="1080"/>
                      <a:pt x="1968" y="1000"/>
                      <a:pt x="1828" y="920"/>
                    </a:cubicBezTo>
                    <a:cubicBezTo>
                      <a:pt x="1768" y="870"/>
                      <a:pt x="1699" y="830"/>
                      <a:pt x="1639" y="790"/>
                    </a:cubicBezTo>
                    <a:cubicBezTo>
                      <a:pt x="1579" y="740"/>
                      <a:pt x="1508" y="690"/>
                      <a:pt x="1439" y="640"/>
                    </a:cubicBezTo>
                    <a:cubicBezTo>
                      <a:pt x="1388" y="610"/>
                      <a:pt x="1339" y="580"/>
                      <a:pt x="1279" y="540"/>
                    </a:cubicBezTo>
                    <a:cubicBezTo>
                      <a:pt x="1229" y="510"/>
                      <a:pt x="1179" y="480"/>
                      <a:pt x="1139" y="440"/>
                    </a:cubicBezTo>
                    <a:cubicBezTo>
                      <a:pt x="1129" y="431"/>
                      <a:pt x="1129" y="420"/>
                      <a:pt x="1119" y="411"/>
                    </a:cubicBezTo>
                    <a:cubicBezTo>
                      <a:pt x="1099" y="331"/>
                      <a:pt x="1059" y="251"/>
                      <a:pt x="1019" y="171"/>
                    </a:cubicBezTo>
                    <a:cubicBezTo>
                      <a:pt x="979" y="120"/>
                      <a:pt x="949" y="60"/>
                      <a:pt x="909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714" name="Google Shape;1714;p50"/>
              <p:cNvSpPr/>
              <p:nvPr/>
            </p:nvSpPr>
            <p:spPr>
              <a:xfrm>
                <a:off x="3630050" y="4939975"/>
                <a:ext cx="211850" cy="122675"/>
              </a:xfrm>
              <a:custGeom>
                <a:avLst/>
                <a:gdLst/>
                <a:ahLst/>
                <a:cxnLst/>
                <a:rect l="l" t="t" r="r" b="b"/>
                <a:pathLst>
                  <a:path w="8474" h="4907" extrusionOk="0">
                    <a:moveTo>
                      <a:pt x="80" y="1"/>
                    </a:moveTo>
                    <a:lnTo>
                      <a:pt x="0" y="81"/>
                    </a:lnTo>
                    <a:cubicBezTo>
                      <a:pt x="20" y="90"/>
                      <a:pt x="51" y="110"/>
                      <a:pt x="71" y="121"/>
                    </a:cubicBezTo>
                    <a:cubicBezTo>
                      <a:pt x="100" y="141"/>
                      <a:pt x="131" y="170"/>
                      <a:pt x="160" y="190"/>
                    </a:cubicBezTo>
                    <a:cubicBezTo>
                      <a:pt x="251" y="270"/>
                      <a:pt x="350" y="361"/>
                      <a:pt x="440" y="441"/>
                    </a:cubicBezTo>
                    <a:cubicBezTo>
                      <a:pt x="550" y="521"/>
                      <a:pt x="670" y="600"/>
                      <a:pt x="790" y="660"/>
                    </a:cubicBezTo>
                    <a:cubicBezTo>
                      <a:pt x="850" y="680"/>
                      <a:pt x="900" y="710"/>
                      <a:pt x="950" y="730"/>
                    </a:cubicBezTo>
                    <a:cubicBezTo>
                      <a:pt x="1040" y="780"/>
                      <a:pt x="1130" y="820"/>
                      <a:pt x="1219" y="870"/>
                    </a:cubicBezTo>
                    <a:cubicBezTo>
                      <a:pt x="1310" y="910"/>
                      <a:pt x="1390" y="960"/>
                      <a:pt x="1479" y="1000"/>
                    </a:cubicBezTo>
                    <a:cubicBezTo>
                      <a:pt x="1579" y="1060"/>
                      <a:pt x="1679" y="1110"/>
                      <a:pt x="1789" y="1160"/>
                    </a:cubicBezTo>
                    <a:cubicBezTo>
                      <a:pt x="1869" y="1210"/>
                      <a:pt x="1949" y="1250"/>
                      <a:pt x="2029" y="1289"/>
                    </a:cubicBezTo>
                    <a:cubicBezTo>
                      <a:pt x="2069" y="1320"/>
                      <a:pt x="2119" y="1340"/>
                      <a:pt x="2159" y="1369"/>
                    </a:cubicBezTo>
                    <a:cubicBezTo>
                      <a:pt x="2209" y="1400"/>
                      <a:pt x="2258" y="1420"/>
                      <a:pt x="2298" y="1449"/>
                    </a:cubicBezTo>
                    <a:cubicBezTo>
                      <a:pt x="2358" y="1480"/>
                      <a:pt x="2409" y="1509"/>
                      <a:pt x="2458" y="1540"/>
                    </a:cubicBezTo>
                    <a:cubicBezTo>
                      <a:pt x="2498" y="1569"/>
                      <a:pt x="2538" y="1589"/>
                      <a:pt x="2589" y="1609"/>
                    </a:cubicBezTo>
                    <a:cubicBezTo>
                      <a:pt x="2669" y="1649"/>
                      <a:pt x="2748" y="1700"/>
                      <a:pt x="2838" y="1740"/>
                    </a:cubicBezTo>
                    <a:cubicBezTo>
                      <a:pt x="2928" y="1789"/>
                      <a:pt x="3018" y="1839"/>
                      <a:pt x="3118" y="1889"/>
                    </a:cubicBezTo>
                    <a:cubicBezTo>
                      <a:pt x="3208" y="1939"/>
                      <a:pt x="3288" y="1989"/>
                      <a:pt x="3378" y="2039"/>
                    </a:cubicBezTo>
                    <a:lnTo>
                      <a:pt x="3648" y="2189"/>
                    </a:lnTo>
                    <a:cubicBezTo>
                      <a:pt x="3837" y="2289"/>
                      <a:pt x="4027" y="2379"/>
                      <a:pt x="4217" y="2479"/>
                    </a:cubicBezTo>
                    <a:cubicBezTo>
                      <a:pt x="4387" y="2568"/>
                      <a:pt x="4567" y="2659"/>
                      <a:pt x="4747" y="2748"/>
                    </a:cubicBezTo>
                    <a:cubicBezTo>
                      <a:pt x="4936" y="2828"/>
                      <a:pt x="5116" y="2908"/>
                      <a:pt x="5296" y="3018"/>
                    </a:cubicBezTo>
                    <a:lnTo>
                      <a:pt x="5566" y="3168"/>
                    </a:lnTo>
                    <a:cubicBezTo>
                      <a:pt x="5656" y="3218"/>
                      <a:pt x="5746" y="3278"/>
                      <a:pt x="5836" y="3318"/>
                    </a:cubicBezTo>
                    <a:cubicBezTo>
                      <a:pt x="5926" y="3368"/>
                      <a:pt x="6026" y="3418"/>
                      <a:pt x="6115" y="3468"/>
                    </a:cubicBezTo>
                    <a:cubicBezTo>
                      <a:pt x="6206" y="3518"/>
                      <a:pt x="6295" y="3568"/>
                      <a:pt x="6395" y="3618"/>
                    </a:cubicBezTo>
                    <a:cubicBezTo>
                      <a:pt x="6575" y="3707"/>
                      <a:pt x="6755" y="3798"/>
                      <a:pt x="6945" y="3887"/>
                    </a:cubicBezTo>
                    <a:lnTo>
                      <a:pt x="7214" y="4007"/>
                    </a:lnTo>
                    <a:cubicBezTo>
                      <a:pt x="7294" y="4047"/>
                      <a:pt x="7385" y="4098"/>
                      <a:pt x="7465" y="4147"/>
                    </a:cubicBezTo>
                    <a:lnTo>
                      <a:pt x="7704" y="4297"/>
                    </a:lnTo>
                    <a:cubicBezTo>
                      <a:pt x="7744" y="4317"/>
                      <a:pt x="7784" y="4347"/>
                      <a:pt x="7824" y="4367"/>
                    </a:cubicBezTo>
                    <a:cubicBezTo>
                      <a:pt x="7844" y="4377"/>
                      <a:pt x="7864" y="4397"/>
                      <a:pt x="7884" y="4407"/>
                    </a:cubicBezTo>
                    <a:cubicBezTo>
                      <a:pt x="7904" y="4417"/>
                      <a:pt x="7914" y="4437"/>
                      <a:pt x="7934" y="4447"/>
                    </a:cubicBezTo>
                    <a:cubicBezTo>
                      <a:pt x="7984" y="4497"/>
                      <a:pt x="8034" y="4537"/>
                      <a:pt x="8094" y="4587"/>
                    </a:cubicBezTo>
                    <a:cubicBezTo>
                      <a:pt x="8144" y="4637"/>
                      <a:pt x="8194" y="4677"/>
                      <a:pt x="8234" y="4737"/>
                    </a:cubicBezTo>
                    <a:cubicBezTo>
                      <a:pt x="8284" y="4787"/>
                      <a:pt x="8333" y="4847"/>
                      <a:pt x="8373" y="4907"/>
                    </a:cubicBezTo>
                    <a:lnTo>
                      <a:pt x="8473" y="4807"/>
                    </a:lnTo>
                    <a:cubicBezTo>
                      <a:pt x="8464" y="4787"/>
                      <a:pt x="8444" y="4767"/>
                      <a:pt x="8433" y="4747"/>
                    </a:cubicBezTo>
                    <a:cubicBezTo>
                      <a:pt x="8364" y="4667"/>
                      <a:pt x="8304" y="4587"/>
                      <a:pt x="8234" y="4517"/>
                    </a:cubicBezTo>
                    <a:cubicBezTo>
                      <a:pt x="8194" y="4477"/>
                      <a:pt x="8154" y="4437"/>
                      <a:pt x="8114" y="4387"/>
                    </a:cubicBezTo>
                    <a:cubicBezTo>
                      <a:pt x="8074" y="4347"/>
                      <a:pt x="8034" y="4307"/>
                      <a:pt x="7984" y="4277"/>
                    </a:cubicBezTo>
                    <a:lnTo>
                      <a:pt x="7924" y="4217"/>
                    </a:lnTo>
                    <a:lnTo>
                      <a:pt x="7834" y="4158"/>
                    </a:lnTo>
                    <a:cubicBezTo>
                      <a:pt x="7794" y="4127"/>
                      <a:pt x="7744" y="4087"/>
                      <a:pt x="7694" y="4058"/>
                    </a:cubicBezTo>
                    <a:cubicBezTo>
                      <a:pt x="7624" y="3998"/>
                      <a:pt x="7545" y="3927"/>
                      <a:pt x="7454" y="3867"/>
                    </a:cubicBezTo>
                    <a:cubicBezTo>
                      <a:pt x="7414" y="3838"/>
                      <a:pt x="7374" y="3818"/>
                      <a:pt x="7325" y="3787"/>
                    </a:cubicBezTo>
                    <a:cubicBezTo>
                      <a:pt x="7285" y="3758"/>
                      <a:pt x="7234" y="3738"/>
                      <a:pt x="7185" y="3707"/>
                    </a:cubicBezTo>
                    <a:cubicBezTo>
                      <a:pt x="7005" y="3608"/>
                      <a:pt x="6815" y="3528"/>
                      <a:pt x="6635" y="3438"/>
                    </a:cubicBezTo>
                    <a:cubicBezTo>
                      <a:pt x="6545" y="3398"/>
                      <a:pt x="6445" y="3348"/>
                      <a:pt x="6355" y="3298"/>
                    </a:cubicBezTo>
                    <a:cubicBezTo>
                      <a:pt x="6266" y="3248"/>
                      <a:pt x="6175" y="3208"/>
                      <a:pt x="6086" y="3158"/>
                    </a:cubicBezTo>
                    <a:cubicBezTo>
                      <a:pt x="5895" y="3068"/>
                      <a:pt x="5716" y="2968"/>
                      <a:pt x="5536" y="2879"/>
                    </a:cubicBezTo>
                    <a:cubicBezTo>
                      <a:pt x="5496" y="2848"/>
                      <a:pt x="5456" y="2828"/>
                      <a:pt x="5406" y="2808"/>
                    </a:cubicBezTo>
                    <a:cubicBezTo>
                      <a:pt x="5386" y="2788"/>
                      <a:pt x="5366" y="2779"/>
                      <a:pt x="5346" y="2768"/>
                    </a:cubicBezTo>
                    <a:cubicBezTo>
                      <a:pt x="5326" y="2759"/>
                      <a:pt x="5306" y="2748"/>
                      <a:pt x="5276" y="2739"/>
                    </a:cubicBezTo>
                    <a:lnTo>
                      <a:pt x="5007" y="2619"/>
                    </a:lnTo>
                    <a:cubicBezTo>
                      <a:pt x="4896" y="2579"/>
                      <a:pt x="4796" y="2528"/>
                      <a:pt x="4696" y="2489"/>
                    </a:cubicBezTo>
                    <a:cubicBezTo>
                      <a:pt x="4597" y="2449"/>
                      <a:pt x="4507" y="2399"/>
                      <a:pt x="4407" y="2349"/>
                    </a:cubicBezTo>
                    <a:cubicBezTo>
                      <a:pt x="4327" y="2309"/>
                      <a:pt x="4237" y="2269"/>
                      <a:pt x="4147" y="2229"/>
                    </a:cubicBezTo>
                    <a:cubicBezTo>
                      <a:pt x="4057" y="2189"/>
                      <a:pt x="3967" y="2149"/>
                      <a:pt x="3877" y="2099"/>
                    </a:cubicBezTo>
                    <a:cubicBezTo>
                      <a:pt x="3768" y="2049"/>
                      <a:pt x="3668" y="1999"/>
                      <a:pt x="3568" y="1949"/>
                    </a:cubicBezTo>
                    <a:cubicBezTo>
                      <a:pt x="3488" y="1909"/>
                      <a:pt x="3408" y="1859"/>
                      <a:pt x="3318" y="1819"/>
                    </a:cubicBezTo>
                    <a:cubicBezTo>
                      <a:pt x="3228" y="1769"/>
                      <a:pt x="3128" y="1720"/>
                      <a:pt x="3028" y="1669"/>
                    </a:cubicBezTo>
                    <a:cubicBezTo>
                      <a:pt x="2938" y="1620"/>
                      <a:pt x="2848" y="1580"/>
                      <a:pt x="2748" y="1529"/>
                    </a:cubicBezTo>
                    <a:cubicBezTo>
                      <a:pt x="2669" y="1489"/>
                      <a:pt x="2589" y="1449"/>
                      <a:pt x="2509" y="1400"/>
                    </a:cubicBezTo>
                    <a:cubicBezTo>
                      <a:pt x="2409" y="1349"/>
                      <a:pt x="2318" y="1300"/>
                      <a:pt x="2219" y="1240"/>
                    </a:cubicBezTo>
                    <a:cubicBezTo>
                      <a:pt x="2129" y="1190"/>
                      <a:pt x="2039" y="1140"/>
                      <a:pt x="1939" y="1100"/>
                    </a:cubicBezTo>
                    <a:cubicBezTo>
                      <a:pt x="1859" y="1050"/>
                      <a:pt x="1769" y="1010"/>
                      <a:pt x="1679" y="970"/>
                    </a:cubicBezTo>
                    <a:cubicBezTo>
                      <a:pt x="1499" y="870"/>
                      <a:pt x="1310" y="770"/>
                      <a:pt x="1119" y="680"/>
                    </a:cubicBezTo>
                    <a:cubicBezTo>
                      <a:pt x="1050" y="650"/>
                      <a:pt x="980" y="620"/>
                      <a:pt x="920" y="590"/>
                    </a:cubicBezTo>
                    <a:cubicBezTo>
                      <a:pt x="870" y="570"/>
                      <a:pt x="830" y="550"/>
                      <a:pt x="790" y="530"/>
                    </a:cubicBezTo>
                    <a:cubicBezTo>
                      <a:pt x="700" y="481"/>
                      <a:pt x="620" y="430"/>
                      <a:pt x="540" y="370"/>
                    </a:cubicBezTo>
                    <a:cubicBezTo>
                      <a:pt x="450" y="301"/>
                      <a:pt x="370" y="221"/>
                      <a:pt x="291" y="150"/>
                    </a:cubicBez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715" name="Google Shape;1715;p50"/>
              <p:cNvSpPr/>
              <p:nvPr/>
            </p:nvSpPr>
            <p:spPr>
              <a:xfrm>
                <a:off x="3807150" y="4656950"/>
                <a:ext cx="28500" cy="101725"/>
              </a:xfrm>
              <a:custGeom>
                <a:avLst/>
                <a:gdLst/>
                <a:ahLst/>
                <a:cxnLst/>
                <a:rect l="l" t="t" r="r" b="b"/>
                <a:pathLst>
                  <a:path w="1140" h="4069" extrusionOk="0">
                    <a:moveTo>
                      <a:pt x="90" y="1"/>
                    </a:moveTo>
                    <a:cubicBezTo>
                      <a:pt x="50" y="1"/>
                      <a:pt x="21" y="31"/>
                      <a:pt x="21" y="71"/>
                    </a:cubicBezTo>
                    <a:cubicBezTo>
                      <a:pt x="10" y="201"/>
                      <a:pt x="10" y="341"/>
                      <a:pt x="10" y="481"/>
                    </a:cubicBezTo>
                    <a:cubicBezTo>
                      <a:pt x="1" y="611"/>
                      <a:pt x="10" y="731"/>
                      <a:pt x="21" y="851"/>
                    </a:cubicBezTo>
                    <a:cubicBezTo>
                      <a:pt x="21" y="920"/>
                      <a:pt x="30" y="990"/>
                      <a:pt x="41" y="1060"/>
                    </a:cubicBezTo>
                    <a:cubicBezTo>
                      <a:pt x="50" y="1130"/>
                      <a:pt x="61" y="1190"/>
                      <a:pt x="70" y="1250"/>
                    </a:cubicBezTo>
                    <a:cubicBezTo>
                      <a:pt x="81" y="1310"/>
                      <a:pt x="101" y="1370"/>
                      <a:pt x="110" y="1420"/>
                    </a:cubicBezTo>
                    <a:cubicBezTo>
                      <a:pt x="121" y="1490"/>
                      <a:pt x="141" y="1550"/>
                      <a:pt x="150" y="1620"/>
                    </a:cubicBezTo>
                    <a:cubicBezTo>
                      <a:pt x="181" y="1739"/>
                      <a:pt x="201" y="1859"/>
                      <a:pt x="230" y="1979"/>
                    </a:cubicBezTo>
                    <a:cubicBezTo>
                      <a:pt x="261" y="2110"/>
                      <a:pt x="301" y="2229"/>
                      <a:pt x="330" y="2359"/>
                    </a:cubicBezTo>
                    <a:cubicBezTo>
                      <a:pt x="341" y="2419"/>
                      <a:pt x="361" y="2469"/>
                      <a:pt x="370" y="2529"/>
                    </a:cubicBezTo>
                    <a:cubicBezTo>
                      <a:pt x="390" y="2569"/>
                      <a:pt x="401" y="2599"/>
                      <a:pt x="410" y="2639"/>
                    </a:cubicBezTo>
                    <a:lnTo>
                      <a:pt x="441" y="2729"/>
                    </a:lnTo>
                    <a:cubicBezTo>
                      <a:pt x="481" y="2849"/>
                      <a:pt x="530" y="2969"/>
                      <a:pt x="580" y="3089"/>
                    </a:cubicBezTo>
                    <a:cubicBezTo>
                      <a:pt x="630" y="3198"/>
                      <a:pt x="680" y="3318"/>
                      <a:pt x="730" y="3428"/>
                    </a:cubicBezTo>
                    <a:cubicBezTo>
                      <a:pt x="760" y="3478"/>
                      <a:pt x="780" y="3538"/>
                      <a:pt x="810" y="3588"/>
                    </a:cubicBezTo>
                    <a:cubicBezTo>
                      <a:pt x="820" y="3628"/>
                      <a:pt x="840" y="3658"/>
                      <a:pt x="850" y="3688"/>
                    </a:cubicBezTo>
                    <a:cubicBezTo>
                      <a:pt x="870" y="3718"/>
                      <a:pt x="890" y="3748"/>
                      <a:pt x="900" y="3788"/>
                    </a:cubicBezTo>
                    <a:cubicBezTo>
                      <a:pt x="950" y="3868"/>
                      <a:pt x="1000" y="3958"/>
                      <a:pt x="1050" y="4038"/>
                    </a:cubicBezTo>
                    <a:cubicBezTo>
                      <a:pt x="1056" y="4057"/>
                      <a:pt x="1067" y="4068"/>
                      <a:pt x="1082" y="4068"/>
                    </a:cubicBezTo>
                    <a:cubicBezTo>
                      <a:pt x="1090" y="4068"/>
                      <a:pt x="1099" y="4065"/>
                      <a:pt x="1110" y="4058"/>
                    </a:cubicBezTo>
                    <a:cubicBezTo>
                      <a:pt x="1130" y="4048"/>
                      <a:pt x="1140" y="4018"/>
                      <a:pt x="1130" y="3998"/>
                    </a:cubicBezTo>
                    <a:cubicBezTo>
                      <a:pt x="1060" y="3878"/>
                      <a:pt x="1000" y="3758"/>
                      <a:pt x="950" y="3638"/>
                    </a:cubicBezTo>
                    <a:cubicBezTo>
                      <a:pt x="930" y="3608"/>
                      <a:pt x="920" y="3568"/>
                      <a:pt x="910" y="3538"/>
                    </a:cubicBezTo>
                    <a:cubicBezTo>
                      <a:pt x="890" y="3508"/>
                      <a:pt x="880" y="3488"/>
                      <a:pt x="870" y="3458"/>
                    </a:cubicBezTo>
                    <a:cubicBezTo>
                      <a:pt x="840" y="3398"/>
                      <a:pt x="820" y="3338"/>
                      <a:pt x="800" y="3289"/>
                    </a:cubicBezTo>
                    <a:lnTo>
                      <a:pt x="590" y="2779"/>
                    </a:lnTo>
                    <a:cubicBezTo>
                      <a:pt x="570" y="2729"/>
                      <a:pt x="550" y="2669"/>
                      <a:pt x="530" y="2609"/>
                    </a:cubicBezTo>
                    <a:lnTo>
                      <a:pt x="500" y="2519"/>
                    </a:lnTo>
                    <a:cubicBezTo>
                      <a:pt x="490" y="2489"/>
                      <a:pt x="490" y="2459"/>
                      <a:pt x="481" y="2439"/>
                    </a:cubicBezTo>
                    <a:cubicBezTo>
                      <a:pt x="441" y="2319"/>
                      <a:pt x="410" y="2199"/>
                      <a:pt x="381" y="2070"/>
                    </a:cubicBezTo>
                    <a:cubicBezTo>
                      <a:pt x="321" y="1819"/>
                      <a:pt x="270" y="1570"/>
                      <a:pt x="210" y="1320"/>
                    </a:cubicBezTo>
                    <a:cubicBezTo>
                      <a:pt x="201" y="1260"/>
                      <a:pt x="190" y="1210"/>
                      <a:pt x="181" y="1150"/>
                    </a:cubicBezTo>
                    <a:cubicBezTo>
                      <a:pt x="170" y="1100"/>
                      <a:pt x="161" y="1040"/>
                      <a:pt x="150" y="990"/>
                    </a:cubicBezTo>
                    <a:cubicBezTo>
                      <a:pt x="150" y="931"/>
                      <a:pt x="150" y="880"/>
                      <a:pt x="141" y="820"/>
                    </a:cubicBezTo>
                    <a:lnTo>
                      <a:pt x="141" y="711"/>
                    </a:lnTo>
                    <a:lnTo>
                      <a:pt x="141" y="611"/>
                    </a:lnTo>
                    <a:cubicBezTo>
                      <a:pt x="141" y="481"/>
                      <a:pt x="150" y="351"/>
                      <a:pt x="150" y="221"/>
                    </a:cubicBezTo>
                    <a:cubicBezTo>
                      <a:pt x="150" y="171"/>
                      <a:pt x="161" y="121"/>
                      <a:pt x="161" y="71"/>
                    </a:cubicBezTo>
                    <a:cubicBezTo>
                      <a:pt x="161" y="31"/>
                      <a:pt x="130" y="1"/>
                      <a:pt x="9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716" name="Google Shape;1716;p50"/>
              <p:cNvSpPr/>
              <p:nvPr/>
            </p:nvSpPr>
            <p:spPr>
              <a:xfrm>
                <a:off x="3636300" y="5068625"/>
                <a:ext cx="193100" cy="112425"/>
              </a:xfrm>
              <a:custGeom>
                <a:avLst/>
                <a:gdLst/>
                <a:ahLst/>
                <a:cxnLst/>
                <a:rect l="l" t="t" r="r" b="b"/>
                <a:pathLst>
                  <a:path w="7724" h="4497" extrusionOk="0">
                    <a:moveTo>
                      <a:pt x="80" y="0"/>
                    </a:moveTo>
                    <a:lnTo>
                      <a:pt x="1" y="111"/>
                    </a:lnTo>
                    <a:cubicBezTo>
                      <a:pt x="1" y="111"/>
                      <a:pt x="1" y="120"/>
                      <a:pt x="10" y="131"/>
                    </a:cubicBezTo>
                    <a:cubicBezTo>
                      <a:pt x="10" y="140"/>
                      <a:pt x="21" y="151"/>
                      <a:pt x="41" y="171"/>
                    </a:cubicBezTo>
                    <a:cubicBezTo>
                      <a:pt x="50" y="180"/>
                      <a:pt x="70" y="191"/>
                      <a:pt x="80" y="211"/>
                    </a:cubicBezTo>
                    <a:cubicBezTo>
                      <a:pt x="120" y="260"/>
                      <a:pt x="150" y="320"/>
                      <a:pt x="180" y="380"/>
                    </a:cubicBezTo>
                    <a:lnTo>
                      <a:pt x="310" y="340"/>
                    </a:lnTo>
                    <a:cubicBezTo>
                      <a:pt x="300" y="320"/>
                      <a:pt x="290" y="310"/>
                      <a:pt x="290" y="290"/>
                    </a:cubicBezTo>
                    <a:lnTo>
                      <a:pt x="290" y="290"/>
                    </a:lnTo>
                    <a:cubicBezTo>
                      <a:pt x="400" y="370"/>
                      <a:pt x="530" y="430"/>
                      <a:pt x="650" y="500"/>
                    </a:cubicBezTo>
                    <a:cubicBezTo>
                      <a:pt x="780" y="570"/>
                      <a:pt x="889" y="640"/>
                      <a:pt x="1020" y="710"/>
                    </a:cubicBezTo>
                    <a:cubicBezTo>
                      <a:pt x="1149" y="780"/>
                      <a:pt x="1289" y="840"/>
                      <a:pt x="1429" y="910"/>
                    </a:cubicBezTo>
                    <a:cubicBezTo>
                      <a:pt x="1559" y="970"/>
                      <a:pt x="1689" y="1039"/>
                      <a:pt x="1819" y="1099"/>
                    </a:cubicBezTo>
                    <a:cubicBezTo>
                      <a:pt x="1929" y="1159"/>
                      <a:pt x="2039" y="1210"/>
                      <a:pt x="2139" y="1259"/>
                    </a:cubicBezTo>
                    <a:cubicBezTo>
                      <a:pt x="2248" y="1310"/>
                      <a:pt x="2359" y="1359"/>
                      <a:pt x="2479" y="1399"/>
                    </a:cubicBezTo>
                    <a:lnTo>
                      <a:pt x="2868" y="1579"/>
                    </a:lnTo>
                    <a:cubicBezTo>
                      <a:pt x="3018" y="1649"/>
                      <a:pt x="3158" y="1709"/>
                      <a:pt x="3298" y="1779"/>
                    </a:cubicBezTo>
                    <a:cubicBezTo>
                      <a:pt x="3427" y="1849"/>
                      <a:pt x="3558" y="1909"/>
                      <a:pt x="3687" y="1979"/>
                    </a:cubicBezTo>
                    <a:cubicBezTo>
                      <a:pt x="3817" y="2039"/>
                      <a:pt x="3957" y="2099"/>
                      <a:pt x="4087" y="2169"/>
                    </a:cubicBezTo>
                    <a:cubicBezTo>
                      <a:pt x="4147" y="2209"/>
                      <a:pt x="4217" y="2238"/>
                      <a:pt x="4277" y="2278"/>
                    </a:cubicBezTo>
                    <a:cubicBezTo>
                      <a:pt x="4337" y="2329"/>
                      <a:pt x="4397" y="2369"/>
                      <a:pt x="4466" y="2409"/>
                    </a:cubicBezTo>
                    <a:cubicBezTo>
                      <a:pt x="4586" y="2489"/>
                      <a:pt x="4717" y="2569"/>
                      <a:pt x="4846" y="2638"/>
                    </a:cubicBezTo>
                    <a:cubicBezTo>
                      <a:pt x="4966" y="2718"/>
                      <a:pt x="5086" y="2808"/>
                      <a:pt x="5216" y="2888"/>
                    </a:cubicBezTo>
                    <a:cubicBezTo>
                      <a:pt x="5276" y="2928"/>
                      <a:pt x="5336" y="2968"/>
                      <a:pt x="5406" y="3008"/>
                    </a:cubicBezTo>
                    <a:lnTo>
                      <a:pt x="5586" y="3098"/>
                    </a:lnTo>
                    <a:cubicBezTo>
                      <a:pt x="5716" y="3168"/>
                      <a:pt x="5836" y="3248"/>
                      <a:pt x="5965" y="3318"/>
                    </a:cubicBezTo>
                    <a:cubicBezTo>
                      <a:pt x="6016" y="3358"/>
                      <a:pt x="6076" y="3397"/>
                      <a:pt x="6135" y="3428"/>
                    </a:cubicBezTo>
                    <a:cubicBezTo>
                      <a:pt x="6195" y="3457"/>
                      <a:pt x="6265" y="3488"/>
                      <a:pt x="6325" y="3517"/>
                    </a:cubicBezTo>
                    <a:cubicBezTo>
                      <a:pt x="6385" y="3557"/>
                      <a:pt x="6445" y="3588"/>
                      <a:pt x="6495" y="3628"/>
                    </a:cubicBezTo>
                    <a:cubicBezTo>
                      <a:pt x="6555" y="3668"/>
                      <a:pt x="6615" y="3697"/>
                      <a:pt x="6665" y="3737"/>
                    </a:cubicBezTo>
                    <a:cubicBezTo>
                      <a:pt x="6785" y="3828"/>
                      <a:pt x="6904" y="3897"/>
                      <a:pt x="7015" y="3977"/>
                    </a:cubicBezTo>
                    <a:cubicBezTo>
                      <a:pt x="7075" y="4027"/>
                      <a:pt x="7135" y="4067"/>
                      <a:pt x="7195" y="4107"/>
                    </a:cubicBezTo>
                    <a:cubicBezTo>
                      <a:pt x="7275" y="4167"/>
                      <a:pt x="7354" y="4237"/>
                      <a:pt x="7424" y="4307"/>
                    </a:cubicBezTo>
                    <a:cubicBezTo>
                      <a:pt x="7484" y="4367"/>
                      <a:pt x="7534" y="4427"/>
                      <a:pt x="7594" y="4497"/>
                    </a:cubicBezTo>
                    <a:lnTo>
                      <a:pt x="7724" y="4417"/>
                    </a:lnTo>
                    <a:cubicBezTo>
                      <a:pt x="7694" y="4387"/>
                      <a:pt x="7674" y="4357"/>
                      <a:pt x="7654" y="4327"/>
                    </a:cubicBezTo>
                    <a:cubicBezTo>
                      <a:pt x="7564" y="4227"/>
                      <a:pt x="7474" y="4117"/>
                      <a:pt x="7374" y="4027"/>
                    </a:cubicBezTo>
                    <a:cubicBezTo>
                      <a:pt x="7275" y="3927"/>
                      <a:pt x="7164" y="3848"/>
                      <a:pt x="7055" y="3748"/>
                    </a:cubicBezTo>
                    <a:cubicBezTo>
                      <a:pt x="7004" y="3708"/>
                      <a:pt x="6955" y="3657"/>
                      <a:pt x="6904" y="3608"/>
                    </a:cubicBezTo>
                    <a:cubicBezTo>
                      <a:pt x="6855" y="3557"/>
                      <a:pt x="6805" y="3508"/>
                      <a:pt x="6755" y="3468"/>
                    </a:cubicBezTo>
                    <a:cubicBezTo>
                      <a:pt x="6645" y="3368"/>
                      <a:pt x="6525" y="3278"/>
                      <a:pt x="6405" y="3198"/>
                    </a:cubicBezTo>
                    <a:cubicBezTo>
                      <a:pt x="6285" y="3118"/>
                      <a:pt x="6175" y="3038"/>
                      <a:pt x="6056" y="2958"/>
                    </a:cubicBezTo>
                    <a:cubicBezTo>
                      <a:pt x="5936" y="2888"/>
                      <a:pt x="5805" y="2818"/>
                      <a:pt x="5676" y="2748"/>
                    </a:cubicBezTo>
                    <a:cubicBezTo>
                      <a:pt x="5546" y="2678"/>
                      <a:pt x="5426" y="2598"/>
                      <a:pt x="5306" y="2529"/>
                    </a:cubicBezTo>
                    <a:cubicBezTo>
                      <a:pt x="5186" y="2449"/>
                      <a:pt x="5056" y="2369"/>
                      <a:pt x="4926" y="2298"/>
                    </a:cubicBezTo>
                    <a:cubicBezTo>
                      <a:pt x="4797" y="2229"/>
                      <a:pt x="4666" y="2149"/>
                      <a:pt x="4537" y="2069"/>
                    </a:cubicBezTo>
                    <a:cubicBezTo>
                      <a:pt x="4477" y="2029"/>
                      <a:pt x="4417" y="1989"/>
                      <a:pt x="4347" y="1949"/>
                    </a:cubicBezTo>
                    <a:cubicBezTo>
                      <a:pt x="4287" y="1919"/>
                      <a:pt x="4217" y="1889"/>
                      <a:pt x="4157" y="1859"/>
                    </a:cubicBezTo>
                    <a:cubicBezTo>
                      <a:pt x="4017" y="1789"/>
                      <a:pt x="3887" y="1739"/>
                      <a:pt x="3747" y="1679"/>
                    </a:cubicBezTo>
                    <a:cubicBezTo>
                      <a:pt x="3607" y="1609"/>
                      <a:pt x="3478" y="1549"/>
                      <a:pt x="3338" y="1489"/>
                    </a:cubicBezTo>
                    <a:cubicBezTo>
                      <a:pt x="3227" y="1439"/>
                      <a:pt x="3128" y="1399"/>
                      <a:pt x="3018" y="1359"/>
                    </a:cubicBezTo>
                    <a:cubicBezTo>
                      <a:pt x="2928" y="1319"/>
                      <a:pt x="2828" y="1279"/>
                      <a:pt x="2738" y="1239"/>
                    </a:cubicBezTo>
                    <a:cubicBezTo>
                      <a:pt x="2538" y="1159"/>
                      <a:pt x="2339" y="1090"/>
                      <a:pt x="2148" y="1010"/>
                    </a:cubicBezTo>
                    <a:cubicBezTo>
                      <a:pt x="2008" y="950"/>
                      <a:pt x="1869" y="880"/>
                      <a:pt x="1719" y="820"/>
                    </a:cubicBezTo>
                    <a:cubicBezTo>
                      <a:pt x="1569" y="760"/>
                      <a:pt x="1409" y="690"/>
                      <a:pt x="1260" y="630"/>
                    </a:cubicBezTo>
                    <a:cubicBezTo>
                      <a:pt x="1189" y="600"/>
                      <a:pt x="1129" y="570"/>
                      <a:pt x="1060" y="530"/>
                    </a:cubicBezTo>
                    <a:cubicBezTo>
                      <a:pt x="1000" y="500"/>
                      <a:pt x="940" y="470"/>
                      <a:pt x="869" y="430"/>
                    </a:cubicBezTo>
                    <a:cubicBezTo>
                      <a:pt x="740" y="360"/>
                      <a:pt x="600" y="300"/>
                      <a:pt x="470" y="231"/>
                    </a:cubicBezTo>
                    <a:cubicBezTo>
                      <a:pt x="340" y="160"/>
                      <a:pt x="210" y="80"/>
                      <a:pt x="90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717" name="Google Shape;1717;p50"/>
              <p:cNvSpPr/>
              <p:nvPr/>
            </p:nvSpPr>
            <p:spPr>
              <a:xfrm>
                <a:off x="3765425" y="5170800"/>
                <a:ext cx="56250" cy="2750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1100" extrusionOk="0">
                    <a:moveTo>
                      <a:pt x="21" y="0"/>
                    </a:moveTo>
                    <a:cubicBezTo>
                      <a:pt x="21" y="0"/>
                      <a:pt x="11" y="0"/>
                      <a:pt x="11" y="10"/>
                    </a:cubicBezTo>
                    <a:cubicBezTo>
                      <a:pt x="1" y="10"/>
                      <a:pt x="1" y="20"/>
                      <a:pt x="11" y="30"/>
                    </a:cubicBezTo>
                    <a:cubicBezTo>
                      <a:pt x="11" y="30"/>
                      <a:pt x="11" y="40"/>
                      <a:pt x="21" y="40"/>
                    </a:cubicBezTo>
                    <a:cubicBezTo>
                      <a:pt x="51" y="50"/>
                      <a:pt x="81" y="70"/>
                      <a:pt x="111" y="80"/>
                    </a:cubicBezTo>
                    <a:cubicBezTo>
                      <a:pt x="121" y="80"/>
                      <a:pt x="131" y="90"/>
                      <a:pt x="131" y="90"/>
                    </a:cubicBezTo>
                    <a:cubicBezTo>
                      <a:pt x="181" y="110"/>
                      <a:pt x="221" y="120"/>
                      <a:pt x="261" y="140"/>
                    </a:cubicBezTo>
                    <a:cubicBezTo>
                      <a:pt x="311" y="160"/>
                      <a:pt x="351" y="180"/>
                      <a:pt x="401" y="190"/>
                    </a:cubicBezTo>
                    <a:cubicBezTo>
                      <a:pt x="431" y="210"/>
                      <a:pt x="471" y="220"/>
                      <a:pt x="500" y="240"/>
                    </a:cubicBezTo>
                    <a:lnTo>
                      <a:pt x="620" y="300"/>
                    </a:lnTo>
                    <a:cubicBezTo>
                      <a:pt x="691" y="330"/>
                      <a:pt x="760" y="370"/>
                      <a:pt x="820" y="400"/>
                    </a:cubicBezTo>
                    <a:lnTo>
                      <a:pt x="940" y="460"/>
                    </a:lnTo>
                    <a:cubicBezTo>
                      <a:pt x="980" y="470"/>
                      <a:pt x="1020" y="490"/>
                      <a:pt x="1060" y="510"/>
                    </a:cubicBezTo>
                    <a:lnTo>
                      <a:pt x="1070" y="510"/>
                    </a:lnTo>
                    <a:lnTo>
                      <a:pt x="1070" y="520"/>
                    </a:lnTo>
                    <a:cubicBezTo>
                      <a:pt x="1080" y="520"/>
                      <a:pt x="1090" y="520"/>
                      <a:pt x="1090" y="529"/>
                    </a:cubicBezTo>
                    <a:lnTo>
                      <a:pt x="1110" y="529"/>
                    </a:lnTo>
                    <a:cubicBezTo>
                      <a:pt x="1120" y="529"/>
                      <a:pt x="1120" y="540"/>
                      <a:pt x="1130" y="540"/>
                    </a:cubicBezTo>
                    <a:cubicBezTo>
                      <a:pt x="1130" y="540"/>
                      <a:pt x="1140" y="540"/>
                      <a:pt x="1140" y="549"/>
                    </a:cubicBezTo>
                    <a:cubicBezTo>
                      <a:pt x="1180" y="560"/>
                      <a:pt x="1220" y="580"/>
                      <a:pt x="1260" y="589"/>
                    </a:cubicBezTo>
                    <a:cubicBezTo>
                      <a:pt x="1310" y="609"/>
                      <a:pt x="1350" y="629"/>
                      <a:pt x="1390" y="649"/>
                    </a:cubicBezTo>
                    <a:cubicBezTo>
                      <a:pt x="1430" y="660"/>
                      <a:pt x="1460" y="680"/>
                      <a:pt x="1500" y="689"/>
                    </a:cubicBezTo>
                    <a:cubicBezTo>
                      <a:pt x="1520" y="700"/>
                      <a:pt x="1530" y="709"/>
                      <a:pt x="1550" y="720"/>
                    </a:cubicBezTo>
                    <a:cubicBezTo>
                      <a:pt x="1570" y="729"/>
                      <a:pt x="1590" y="740"/>
                      <a:pt x="1620" y="760"/>
                    </a:cubicBezTo>
                    <a:cubicBezTo>
                      <a:pt x="1630" y="760"/>
                      <a:pt x="1650" y="769"/>
                      <a:pt x="1670" y="780"/>
                    </a:cubicBezTo>
                    <a:cubicBezTo>
                      <a:pt x="1679" y="789"/>
                      <a:pt x="1699" y="800"/>
                      <a:pt x="1710" y="809"/>
                    </a:cubicBezTo>
                    <a:cubicBezTo>
                      <a:pt x="1750" y="829"/>
                      <a:pt x="1790" y="860"/>
                      <a:pt x="1819" y="880"/>
                    </a:cubicBezTo>
                    <a:cubicBezTo>
                      <a:pt x="1879" y="909"/>
                      <a:pt x="1939" y="949"/>
                      <a:pt x="1990" y="980"/>
                    </a:cubicBezTo>
                    <a:lnTo>
                      <a:pt x="2199" y="1099"/>
                    </a:lnTo>
                    <a:cubicBezTo>
                      <a:pt x="2209" y="1099"/>
                      <a:pt x="2229" y="1099"/>
                      <a:pt x="2239" y="1079"/>
                    </a:cubicBezTo>
                    <a:cubicBezTo>
                      <a:pt x="2249" y="1069"/>
                      <a:pt x="2239" y="1049"/>
                      <a:pt x="2229" y="1039"/>
                    </a:cubicBezTo>
                    <a:cubicBezTo>
                      <a:pt x="2079" y="960"/>
                      <a:pt x="1930" y="880"/>
                      <a:pt x="1790" y="789"/>
                    </a:cubicBezTo>
                    <a:cubicBezTo>
                      <a:pt x="1770" y="780"/>
                      <a:pt x="1739" y="760"/>
                      <a:pt x="1719" y="749"/>
                    </a:cubicBezTo>
                    <a:cubicBezTo>
                      <a:pt x="1710" y="740"/>
                      <a:pt x="1699" y="740"/>
                      <a:pt x="1679" y="729"/>
                    </a:cubicBezTo>
                    <a:cubicBezTo>
                      <a:pt x="1670" y="720"/>
                      <a:pt x="1660" y="709"/>
                      <a:pt x="1650" y="709"/>
                    </a:cubicBezTo>
                    <a:cubicBezTo>
                      <a:pt x="1630" y="700"/>
                      <a:pt x="1620" y="689"/>
                      <a:pt x="1610" y="689"/>
                    </a:cubicBezTo>
                    <a:cubicBezTo>
                      <a:pt x="1600" y="680"/>
                      <a:pt x="1590" y="669"/>
                      <a:pt x="1570" y="669"/>
                    </a:cubicBezTo>
                    <a:cubicBezTo>
                      <a:pt x="1550" y="660"/>
                      <a:pt x="1520" y="640"/>
                      <a:pt x="1500" y="629"/>
                    </a:cubicBezTo>
                    <a:lnTo>
                      <a:pt x="1480" y="629"/>
                    </a:lnTo>
                    <a:lnTo>
                      <a:pt x="1420" y="600"/>
                    </a:lnTo>
                    <a:lnTo>
                      <a:pt x="1330" y="569"/>
                    </a:lnTo>
                    <a:cubicBezTo>
                      <a:pt x="1300" y="549"/>
                      <a:pt x="1270" y="540"/>
                      <a:pt x="1240" y="529"/>
                    </a:cubicBezTo>
                    <a:cubicBezTo>
                      <a:pt x="1190" y="510"/>
                      <a:pt x="1130" y="490"/>
                      <a:pt x="1080" y="470"/>
                    </a:cubicBezTo>
                    <a:cubicBezTo>
                      <a:pt x="1040" y="450"/>
                      <a:pt x="1000" y="430"/>
                      <a:pt x="960" y="420"/>
                    </a:cubicBezTo>
                    <a:cubicBezTo>
                      <a:pt x="931" y="400"/>
                      <a:pt x="891" y="380"/>
                      <a:pt x="860" y="360"/>
                    </a:cubicBezTo>
                    <a:cubicBezTo>
                      <a:pt x="791" y="330"/>
                      <a:pt x="720" y="300"/>
                      <a:pt x="651" y="260"/>
                    </a:cubicBezTo>
                    <a:cubicBezTo>
                      <a:pt x="611" y="240"/>
                      <a:pt x="571" y="230"/>
                      <a:pt x="540" y="210"/>
                    </a:cubicBezTo>
                    <a:cubicBezTo>
                      <a:pt x="500" y="190"/>
                      <a:pt x="461" y="170"/>
                      <a:pt x="421" y="160"/>
                    </a:cubicBezTo>
                    <a:cubicBezTo>
                      <a:pt x="381" y="140"/>
                      <a:pt x="351" y="130"/>
                      <a:pt x="311" y="110"/>
                    </a:cubicBezTo>
                    <a:cubicBezTo>
                      <a:pt x="281" y="100"/>
                      <a:pt x="241" y="80"/>
                      <a:pt x="201" y="70"/>
                    </a:cubicBezTo>
                    <a:cubicBezTo>
                      <a:pt x="191" y="60"/>
                      <a:pt x="171" y="60"/>
                      <a:pt x="151" y="50"/>
                    </a:cubicBezTo>
                    <a:cubicBezTo>
                      <a:pt x="121" y="30"/>
                      <a:pt x="81" y="20"/>
                      <a:pt x="41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718" name="Google Shape;1718;p50"/>
              <p:cNvSpPr/>
              <p:nvPr/>
            </p:nvSpPr>
            <p:spPr>
              <a:xfrm>
                <a:off x="3692500" y="5038150"/>
                <a:ext cx="124425" cy="63225"/>
              </a:xfrm>
              <a:custGeom>
                <a:avLst/>
                <a:gdLst/>
                <a:ahLst/>
                <a:cxnLst/>
                <a:rect l="l" t="t" r="r" b="b"/>
                <a:pathLst>
                  <a:path w="4977" h="2529" extrusionOk="0">
                    <a:moveTo>
                      <a:pt x="20" y="0"/>
                    </a:moveTo>
                    <a:cubicBezTo>
                      <a:pt x="11" y="11"/>
                      <a:pt x="0" y="20"/>
                      <a:pt x="0" y="31"/>
                    </a:cubicBezTo>
                    <a:lnTo>
                      <a:pt x="0" y="60"/>
                    </a:lnTo>
                    <a:cubicBezTo>
                      <a:pt x="11" y="71"/>
                      <a:pt x="20" y="80"/>
                      <a:pt x="31" y="80"/>
                    </a:cubicBezTo>
                    <a:cubicBezTo>
                      <a:pt x="71" y="100"/>
                      <a:pt x="111" y="120"/>
                      <a:pt x="140" y="131"/>
                    </a:cubicBezTo>
                    <a:cubicBezTo>
                      <a:pt x="191" y="151"/>
                      <a:pt x="240" y="171"/>
                      <a:pt x="280" y="191"/>
                    </a:cubicBezTo>
                    <a:cubicBezTo>
                      <a:pt x="330" y="220"/>
                      <a:pt x="380" y="240"/>
                      <a:pt x="420" y="270"/>
                    </a:cubicBezTo>
                    <a:cubicBezTo>
                      <a:pt x="520" y="320"/>
                      <a:pt x="620" y="370"/>
                      <a:pt x="710" y="420"/>
                    </a:cubicBezTo>
                    <a:cubicBezTo>
                      <a:pt x="900" y="520"/>
                      <a:pt x="1090" y="610"/>
                      <a:pt x="1279" y="700"/>
                    </a:cubicBezTo>
                    <a:cubicBezTo>
                      <a:pt x="1469" y="790"/>
                      <a:pt x="1659" y="890"/>
                      <a:pt x="1859" y="980"/>
                    </a:cubicBezTo>
                    <a:cubicBezTo>
                      <a:pt x="1949" y="1019"/>
                      <a:pt x="2039" y="1070"/>
                      <a:pt x="2139" y="1119"/>
                    </a:cubicBezTo>
                    <a:cubicBezTo>
                      <a:pt x="2229" y="1170"/>
                      <a:pt x="2329" y="1219"/>
                      <a:pt x="2429" y="1270"/>
                    </a:cubicBezTo>
                    <a:cubicBezTo>
                      <a:pt x="2518" y="1319"/>
                      <a:pt x="2609" y="1370"/>
                      <a:pt x="2698" y="1410"/>
                    </a:cubicBezTo>
                    <a:lnTo>
                      <a:pt x="2998" y="1559"/>
                    </a:lnTo>
                    <a:cubicBezTo>
                      <a:pt x="3088" y="1609"/>
                      <a:pt x="3188" y="1649"/>
                      <a:pt x="3288" y="1699"/>
                    </a:cubicBezTo>
                    <a:cubicBezTo>
                      <a:pt x="3378" y="1749"/>
                      <a:pt x="3468" y="1799"/>
                      <a:pt x="3568" y="1849"/>
                    </a:cubicBezTo>
                    <a:lnTo>
                      <a:pt x="3837" y="1999"/>
                    </a:lnTo>
                    <a:cubicBezTo>
                      <a:pt x="3927" y="2049"/>
                      <a:pt x="4017" y="2099"/>
                      <a:pt x="4117" y="2149"/>
                    </a:cubicBezTo>
                    <a:cubicBezTo>
                      <a:pt x="4167" y="2169"/>
                      <a:pt x="4207" y="2198"/>
                      <a:pt x="4257" y="2218"/>
                    </a:cubicBezTo>
                    <a:cubicBezTo>
                      <a:pt x="4307" y="2249"/>
                      <a:pt x="4357" y="2269"/>
                      <a:pt x="4407" y="2289"/>
                    </a:cubicBezTo>
                    <a:cubicBezTo>
                      <a:pt x="4507" y="2338"/>
                      <a:pt x="4607" y="2389"/>
                      <a:pt x="4707" y="2429"/>
                    </a:cubicBezTo>
                    <a:lnTo>
                      <a:pt x="4887" y="2518"/>
                    </a:lnTo>
                    <a:cubicBezTo>
                      <a:pt x="4896" y="2529"/>
                      <a:pt x="4916" y="2529"/>
                      <a:pt x="4927" y="2529"/>
                    </a:cubicBezTo>
                    <a:cubicBezTo>
                      <a:pt x="4947" y="2529"/>
                      <a:pt x="4956" y="2518"/>
                      <a:pt x="4967" y="2498"/>
                    </a:cubicBezTo>
                    <a:cubicBezTo>
                      <a:pt x="4976" y="2478"/>
                      <a:pt x="4967" y="2438"/>
                      <a:pt x="4947" y="2429"/>
                    </a:cubicBezTo>
                    <a:cubicBezTo>
                      <a:pt x="4847" y="2378"/>
                      <a:pt x="4747" y="2329"/>
                      <a:pt x="4636" y="2278"/>
                    </a:cubicBezTo>
                    <a:cubicBezTo>
                      <a:pt x="4547" y="2229"/>
                      <a:pt x="4447" y="2189"/>
                      <a:pt x="4347" y="2139"/>
                    </a:cubicBezTo>
                    <a:cubicBezTo>
                      <a:pt x="4247" y="2099"/>
                      <a:pt x="4157" y="2049"/>
                      <a:pt x="4057" y="1999"/>
                    </a:cubicBezTo>
                    <a:cubicBezTo>
                      <a:pt x="3967" y="1949"/>
                      <a:pt x="3867" y="1899"/>
                      <a:pt x="3777" y="1849"/>
                    </a:cubicBezTo>
                    <a:cubicBezTo>
                      <a:pt x="3688" y="1809"/>
                      <a:pt x="3588" y="1759"/>
                      <a:pt x="3497" y="1709"/>
                    </a:cubicBezTo>
                    <a:cubicBezTo>
                      <a:pt x="3397" y="1659"/>
                      <a:pt x="3308" y="1609"/>
                      <a:pt x="3208" y="1559"/>
                    </a:cubicBezTo>
                    <a:cubicBezTo>
                      <a:pt x="3108" y="1519"/>
                      <a:pt x="3008" y="1469"/>
                      <a:pt x="2908" y="1430"/>
                    </a:cubicBezTo>
                    <a:cubicBezTo>
                      <a:pt x="2818" y="1379"/>
                      <a:pt x="2728" y="1339"/>
                      <a:pt x="2629" y="1299"/>
                    </a:cubicBezTo>
                    <a:cubicBezTo>
                      <a:pt x="2538" y="1250"/>
                      <a:pt x="2438" y="1199"/>
                      <a:pt x="2338" y="1150"/>
                    </a:cubicBezTo>
                    <a:cubicBezTo>
                      <a:pt x="2249" y="1099"/>
                      <a:pt x="2159" y="1050"/>
                      <a:pt x="2069" y="1010"/>
                    </a:cubicBezTo>
                    <a:cubicBezTo>
                      <a:pt x="1969" y="960"/>
                      <a:pt x="1879" y="910"/>
                      <a:pt x="1779" y="870"/>
                    </a:cubicBezTo>
                    <a:cubicBezTo>
                      <a:pt x="1679" y="820"/>
                      <a:pt x="1579" y="770"/>
                      <a:pt x="1479" y="730"/>
                    </a:cubicBezTo>
                    <a:cubicBezTo>
                      <a:pt x="1379" y="680"/>
                      <a:pt x="1290" y="630"/>
                      <a:pt x="1190" y="590"/>
                    </a:cubicBezTo>
                    <a:cubicBezTo>
                      <a:pt x="1099" y="540"/>
                      <a:pt x="1010" y="500"/>
                      <a:pt x="920" y="450"/>
                    </a:cubicBezTo>
                    <a:cubicBezTo>
                      <a:pt x="820" y="400"/>
                      <a:pt x="730" y="350"/>
                      <a:pt x="630" y="290"/>
                    </a:cubicBezTo>
                    <a:lnTo>
                      <a:pt x="360" y="140"/>
                    </a:lnTo>
                    <a:cubicBezTo>
                      <a:pt x="320" y="111"/>
                      <a:pt x="270" y="91"/>
                      <a:pt x="231" y="71"/>
                    </a:cubicBezTo>
                    <a:cubicBezTo>
                      <a:pt x="171" y="51"/>
                      <a:pt x="111" y="20"/>
                      <a:pt x="51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719" name="Google Shape;1719;p50"/>
              <p:cNvSpPr/>
              <p:nvPr/>
            </p:nvSpPr>
            <p:spPr>
              <a:xfrm>
                <a:off x="3695750" y="5015425"/>
                <a:ext cx="118925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4757" h="2553" extrusionOk="0">
                    <a:moveTo>
                      <a:pt x="21" y="0"/>
                    </a:moveTo>
                    <a:cubicBezTo>
                      <a:pt x="21" y="0"/>
                      <a:pt x="10" y="0"/>
                      <a:pt x="1" y="10"/>
                    </a:cubicBezTo>
                    <a:cubicBezTo>
                      <a:pt x="1" y="20"/>
                      <a:pt x="1" y="40"/>
                      <a:pt x="10" y="40"/>
                    </a:cubicBezTo>
                    <a:cubicBezTo>
                      <a:pt x="110" y="90"/>
                      <a:pt x="200" y="140"/>
                      <a:pt x="290" y="180"/>
                    </a:cubicBezTo>
                    <a:cubicBezTo>
                      <a:pt x="340" y="200"/>
                      <a:pt x="380" y="220"/>
                      <a:pt x="430" y="240"/>
                    </a:cubicBezTo>
                    <a:lnTo>
                      <a:pt x="580" y="300"/>
                    </a:lnTo>
                    <a:lnTo>
                      <a:pt x="730" y="360"/>
                    </a:lnTo>
                    <a:cubicBezTo>
                      <a:pt x="760" y="370"/>
                      <a:pt x="780" y="380"/>
                      <a:pt x="810" y="400"/>
                    </a:cubicBezTo>
                    <a:cubicBezTo>
                      <a:pt x="849" y="420"/>
                      <a:pt x="900" y="440"/>
                      <a:pt x="940" y="460"/>
                    </a:cubicBezTo>
                    <a:cubicBezTo>
                      <a:pt x="989" y="480"/>
                      <a:pt x="1029" y="500"/>
                      <a:pt x="1080" y="530"/>
                    </a:cubicBezTo>
                    <a:lnTo>
                      <a:pt x="1349" y="680"/>
                    </a:lnTo>
                    <a:cubicBezTo>
                      <a:pt x="1439" y="729"/>
                      <a:pt x="1519" y="780"/>
                      <a:pt x="1609" y="829"/>
                    </a:cubicBezTo>
                    <a:cubicBezTo>
                      <a:pt x="1699" y="880"/>
                      <a:pt x="1789" y="940"/>
                      <a:pt x="1879" y="989"/>
                    </a:cubicBezTo>
                    <a:cubicBezTo>
                      <a:pt x="1959" y="1040"/>
                      <a:pt x="2048" y="1100"/>
                      <a:pt x="2128" y="1149"/>
                    </a:cubicBezTo>
                    <a:cubicBezTo>
                      <a:pt x="2168" y="1179"/>
                      <a:pt x="2219" y="1199"/>
                      <a:pt x="2268" y="1229"/>
                    </a:cubicBezTo>
                    <a:cubicBezTo>
                      <a:pt x="2308" y="1249"/>
                      <a:pt x="2348" y="1279"/>
                      <a:pt x="2399" y="1299"/>
                    </a:cubicBezTo>
                    <a:cubicBezTo>
                      <a:pt x="2488" y="1349"/>
                      <a:pt x="2578" y="1399"/>
                      <a:pt x="2678" y="1439"/>
                    </a:cubicBezTo>
                    <a:cubicBezTo>
                      <a:pt x="2768" y="1489"/>
                      <a:pt x="2858" y="1529"/>
                      <a:pt x="2958" y="1579"/>
                    </a:cubicBezTo>
                    <a:cubicBezTo>
                      <a:pt x="3038" y="1619"/>
                      <a:pt x="3128" y="1659"/>
                      <a:pt x="3218" y="1709"/>
                    </a:cubicBezTo>
                    <a:lnTo>
                      <a:pt x="3487" y="1859"/>
                    </a:lnTo>
                    <a:cubicBezTo>
                      <a:pt x="3578" y="1919"/>
                      <a:pt x="3678" y="1968"/>
                      <a:pt x="3767" y="2028"/>
                    </a:cubicBezTo>
                    <a:cubicBezTo>
                      <a:pt x="3857" y="2079"/>
                      <a:pt x="3937" y="2128"/>
                      <a:pt x="4027" y="2179"/>
                    </a:cubicBezTo>
                    <a:cubicBezTo>
                      <a:pt x="4117" y="2219"/>
                      <a:pt x="4207" y="2268"/>
                      <a:pt x="4297" y="2319"/>
                    </a:cubicBezTo>
                    <a:cubicBezTo>
                      <a:pt x="4387" y="2368"/>
                      <a:pt x="4466" y="2418"/>
                      <a:pt x="4557" y="2468"/>
                    </a:cubicBezTo>
                    <a:cubicBezTo>
                      <a:pt x="4597" y="2498"/>
                      <a:pt x="4637" y="2518"/>
                      <a:pt x="4677" y="2548"/>
                    </a:cubicBezTo>
                    <a:cubicBezTo>
                      <a:pt x="4682" y="2551"/>
                      <a:pt x="4688" y="2552"/>
                      <a:pt x="4694" y="2552"/>
                    </a:cubicBezTo>
                    <a:cubicBezTo>
                      <a:pt x="4711" y="2552"/>
                      <a:pt x="4729" y="2543"/>
                      <a:pt x="4737" y="2528"/>
                    </a:cubicBezTo>
                    <a:cubicBezTo>
                      <a:pt x="4757" y="2508"/>
                      <a:pt x="4746" y="2478"/>
                      <a:pt x="4726" y="2468"/>
                    </a:cubicBezTo>
                    <a:cubicBezTo>
                      <a:pt x="4637" y="2408"/>
                      <a:pt x="4537" y="2359"/>
                      <a:pt x="4447" y="2299"/>
                    </a:cubicBezTo>
                    <a:cubicBezTo>
                      <a:pt x="4427" y="2288"/>
                      <a:pt x="4397" y="2268"/>
                      <a:pt x="4367" y="2259"/>
                    </a:cubicBezTo>
                    <a:cubicBezTo>
                      <a:pt x="4347" y="2248"/>
                      <a:pt x="4327" y="2228"/>
                      <a:pt x="4297" y="2219"/>
                    </a:cubicBezTo>
                    <a:lnTo>
                      <a:pt x="4177" y="2159"/>
                    </a:lnTo>
                    <a:lnTo>
                      <a:pt x="3907" y="2008"/>
                    </a:lnTo>
                    <a:cubicBezTo>
                      <a:pt x="3817" y="1959"/>
                      <a:pt x="3718" y="1899"/>
                      <a:pt x="3627" y="1849"/>
                    </a:cubicBezTo>
                    <a:lnTo>
                      <a:pt x="3358" y="1699"/>
                    </a:lnTo>
                    <a:cubicBezTo>
                      <a:pt x="3278" y="1649"/>
                      <a:pt x="3188" y="1609"/>
                      <a:pt x="3098" y="1569"/>
                    </a:cubicBezTo>
                    <a:cubicBezTo>
                      <a:pt x="3008" y="1519"/>
                      <a:pt x="2918" y="1479"/>
                      <a:pt x="2828" y="1439"/>
                    </a:cubicBezTo>
                    <a:cubicBezTo>
                      <a:pt x="2728" y="1389"/>
                      <a:pt x="2628" y="1349"/>
                      <a:pt x="2538" y="1299"/>
                    </a:cubicBezTo>
                    <a:cubicBezTo>
                      <a:pt x="2448" y="1259"/>
                      <a:pt x="2348" y="1209"/>
                      <a:pt x="2259" y="1160"/>
                    </a:cubicBezTo>
                    <a:cubicBezTo>
                      <a:pt x="2168" y="1109"/>
                      <a:pt x="2088" y="1060"/>
                      <a:pt x="1999" y="1009"/>
                    </a:cubicBezTo>
                    <a:cubicBezTo>
                      <a:pt x="1909" y="960"/>
                      <a:pt x="1829" y="900"/>
                      <a:pt x="1739" y="849"/>
                    </a:cubicBezTo>
                    <a:cubicBezTo>
                      <a:pt x="1639" y="800"/>
                      <a:pt x="1549" y="749"/>
                      <a:pt x="1459" y="700"/>
                    </a:cubicBezTo>
                    <a:cubicBezTo>
                      <a:pt x="1379" y="650"/>
                      <a:pt x="1289" y="600"/>
                      <a:pt x="1209" y="560"/>
                    </a:cubicBezTo>
                    <a:cubicBezTo>
                      <a:pt x="1120" y="510"/>
                      <a:pt x="1020" y="460"/>
                      <a:pt x="929" y="420"/>
                    </a:cubicBezTo>
                    <a:cubicBezTo>
                      <a:pt x="860" y="380"/>
                      <a:pt x="780" y="350"/>
                      <a:pt x="710" y="320"/>
                    </a:cubicBezTo>
                    <a:cubicBezTo>
                      <a:pt x="640" y="290"/>
                      <a:pt x="560" y="260"/>
                      <a:pt x="490" y="230"/>
                    </a:cubicBezTo>
                    <a:cubicBezTo>
                      <a:pt x="450" y="210"/>
                      <a:pt x="410" y="200"/>
                      <a:pt x="370" y="180"/>
                    </a:cubicBezTo>
                    <a:cubicBezTo>
                      <a:pt x="330" y="160"/>
                      <a:pt x="300" y="140"/>
                      <a:pt x="260" y="120"/>
                    </a:cubicBezTo>
                    <a:cubicBezTo>
                      <a:pt x="230" y="110"/>
                      <a:pt x="190" y="90"/>
                      <a:pt x="160" y="70"/>
                    </a:cubicBezTo>
                    <a:cubicBezTo>
                      <a:pt x="120" y="50"/>
                      <a:pt x="81" y="20"/>
                      <a:pt x="41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720" name="Google Shape;1720;p50"/>
              <p:cNvSpPr/>
              <p:nvPr/>
            </p:nvSpPr>
            <p:spPr>
              <a:xfrm>
                <a:off x="3668775" y="5097350"/>
                <a:ext cx="130150" cy="74975"/>
              </a:xfrm>
              <a:custGeom>
                <a:avLst/>
                <a:gdLst/>
                <a:ahLst/>
                <a:cxnLst/>
                <a:rect l="l" t="t" r="r" b="b"/>
                <a:pathLst>
                  <a:path w="5206" h="2999" extrusionOk="0">
                    <a:moveTo>
                      <a:pt x="40" y="1"/>
                    </a:moveTo>
                    <a:cubicBezTo>
                      <a:pt x="30" y="1"/>
                      <a:pt x="20" y="10"/>
                      <a:pt x="10" y="21"/>
                    </a:cubicBezTo>
                    <a:cubicBezTo>
                      <a:pt x="10" y="30"/>
                      <a:pt x="0" y="41"/>
                      <a:pt x="10" y="50"/>
                    </a:cubicBezTo>
                    <a:cubicBezTo>
                      <a:pt x="10" y="61"/>
                      <a:pt x="20" y="81"/>
                      <a:pt x="30" y="81"/>
                    </a:cubicBezTo>
                    <a:cubicBezTo>
                      <a:pt x="80" y="101"/>
                      <a:pt x="140" y="130"/>
                      <a:pt x="190" y="161"/>
                    </a:cubicBezTo>
                    <a:cubicBezTo>
                      <a:pt x="240" y="181"/>
                      <a:pt x="290" y="210"/>
                      <a:pt x="340" y="241"/>
                    </a:cubicBezTo>
                    <a:cubicBezTo>
                      <a:pt x="430" y="290"/>
                      <a:pt x="530" y="340"/>
                      <a:pt x="620" y="400"/>
                    </a:cubicBezTo>
                    <a:cubicBezTo>
                      <a:pt x="670" y="430"/>
                      <a:pt x="729" y="450"/>
                      <a:pt x="780" y="480"/>
                    </a:cubicBezTo>
                    <a:cubicBezTo>
                      <a:pt x="829" y="510"/>
                      <a:pt x="880" y="530"/>
                      <a:pt x="929" y="560"/>
                    </a:cubicBezTo>
                    <a:lnTo>
                      <a:pt x="1229" y="710"/>
                    </a:lnTo>
                    <a:cubicBezTo>
                      <a:pt x="1429" y="810"/>
                      <a:pt x="1609" y="920"/>
                      <a:pt x="1789" y="1040"/>
                    </a:cubicBezTo>
                    <a:cubicBezTo>
                      <a:pt x="1889" y="1100"/>
                      <a:pt x="1988" y="1160"/>
                      <a:pt x="2088" y="1229"/>
                    </a:cubicBezTo>
                    <a:cubicBezTo>
                      <a:pt x="2188" y="1289"/>
                      <a:pt x="2279" y="1349"/>
                      <a:pt x="2368" y="1409"/>
                    </a:cubicBezTo>
                    <a:cubicBezTo>
                      <a:pt x="2458" y="1469"/>
                      <a:pt x="2538" y="1529"/>
                      <a:pt x="2628" y="1589"/>
                    </a:cubicBezTo>
                    <a:cubicBezTo>
                      <a:pt x="2728" y="1659"/>
                      <a:pt x="2818" y="1729"/>
                      <a:pt x="2918" y="1789"/>
                    </a:cubicBezTo>
                    <a:cubicBezTo>
                      <a:pt x="2968" y="1829"/>
                      <a:pt x="3018" y="1859"/>
                      <a:pt x="3058" y="1889"/>
                    </a:cubicBezTo>
                    <a:cubicBezTo>
                      <a:pt x="3078" y="1899"/>
                      <a:pt x="3108" y="1919"/>
                      <a:pt x="3127" y="1929"/>
                    </a:cubicBezTo>
                    <a:cubicBezTo>
                      <a:pt x="3147" y="1939"/>
                      <a:pt x="3167" y="1959"/>
                      <a:pt x="3187" y="1969"/>
                    </a:cubicBezTo>
                    <a:cubicBezTo>
                      <a:pt x="3227" y="1999"/>
                      <a:pt x="3278" y="2029"/>
                      <a:pt x="3327" y="2059"/>
                    </a:cubicBezTo>
                    <a:cubicBezTo>
                      <a:pt x="3378" y="2089"/>
                      <a:pt x="3438" y="2119"/>
                      <a:pt x="3487" y="2149"/>
                    </a:cubicBezTo>
                    <a:cubicBezTo>
                      <a:pt x="3587" y="2209"/>
                      <a:pt x="3687" y="2259"/>
                      <a:pt x="3787" y="2319"/>
                    </a:cubicBezTo>
                    <a:cubicBezTo>
                      <a:pt x="3877" y="2368"/>
                      <a:pt x="3967" y="2428"/>
                      <a:pt x="4067" y="2479"/>
                    </a:cubicBezTo>
                    <a:lnTo>
                      <a:pt x="4217" y="2568"/>
                    </a:lnTo>
                    <a:cubicBezTo>
                      <a:pt x="4257" y="2599"/>
                      <a:pt x="4297" y="2619"/>
                      <a:pt x="4346" y="2639"/>
                    </a:cubicBezTo>
                    <a:cubicBezTo>
                      <a:pt x="4377" y="2659"/>
                      <a:pt x="4406" y="2679"/>
                      <a:pt x="4437" y="2688"/>
                    </a:cubicBezTo>
                    <a:cubicBezTo>
                      <a:pt x="4457" y="2699"/>
                      <a:pt x="4486" y="2719"/>
                      <a:pt x="4506" y="2728"/>
                    </a:cubicBezTo>
                    <a:cubicBezTo>
                      <a:pt x="4557" y="2748"/>
                      <a:pt x="4597" y="2768"/>
                      <a:pt x="4646" y="2788"/>
                    </a:cubicBezTo>
                    <a:cubicBezTo>
                      <a:pt x="4677" y="2798"/>
                      <a:pt x="4706" y="2818"/>
                      <a:pt x="4737" y="2828"/>
                    </a:cubicBezTo>
                    <a:lnTo>
                      <a:pt x="4746" y="2828"/>
                    </a:lnTo>
                    <a:cubicBezTo>
                      <a:pt x="4746" y="2838"/>
                      <a:pt x="4746" y="2838"/>
                      <a:pt x="4757" y="2838"/>
                    </a:cubicBezTo>
                    <a:cubicBezTo>
                      <a:pt x="4766" y="2838"/>
                      <a:pt x="4777" y="2848"/>
                      <a:pt x="4786" y="2848"/>
                    </a:cubicBezTo>
                    <a:lnTo>
                      <a:pt x="4797" y="2848"/>
                    </a:lnTo>
                    <a:cubicBezTo>
                      <a:pt x="4797" y="2858"/>
                      <a:pt x="4806" y="2858"/>
                      <a:pt x="4806" y="2858"/>
                    </a:cubicBezTo>
                    <a:cubicBezTo>
                      <a:pt x="4816" y="2858"/>
                      <a:pt x="4826" y="2868"/>
                      <a:pt x="4826" y="2868"/>
                    </a:cubicBezTo>
                    <a:lnTo>
                      <a:pt x="4846" y="2868"/>
                    </a:lnTo>
                    <a:lnTo>
                      <a:pt x="4846" y="2878"/>
                    </a:lnTo>
                    <a:lnTo>
                      <a:pt x="4856" y="2878"/>
                    </a:lnTo>
                    <a:cubicBezTo>
                      <a:pt x="4916" y="2898"/>
                      <a:pt x="4966" y="2928"/>
                      <a:pt x="5026" y="2948"/>
                    </a:cubicBezTo>
                    <a:cubicBezTo>
                      <a:pt x="5066" y="2968"/>
                      <a:pt x="5096" y="2978"/>
                      <a:pt x="5126" y="2998"/>
                    </a:cubicBezTo>
                    <a:lnTo>
                      <a:pt x="5166" y="2998"/>
                    </a:lnTo>
                    <a:lnTo>
                      <a:pt x="5196" y="2968"/>
                    </a:lnTo>
                    <a:cubicBezTo>
                      <a:pt x="5206" y="2958"/>
                      <a:pt x="5206" y="2938"/>
                      <a:pt x="5196" y="2928"/>
                    </a:cubicBezTo>
                    <a:cubicBezTo>
                      <a:pt x="5196" y="2908"/>
                      <a:pt x="5186" y="2898"/>
                      <a:pt x="5176" y="2888"/>
                    </a:cubicBezTo>
                    <a:cubicBezTo>
                      <a:pt x="5066" y="2838"/>
                      <a:pt x="4956" y="2798"/>
                      <a:pt x="4846" y="2748"/>
                    </a:cubicBezTo>
                    <a:cubicBezTo>
                      <a:pt x="4746" y="2699"/>
                      <a:pt x="4646" y="2659"/>
                      <a:pt x="4546" y="2608"/>
                    </a:cubicBezTo>
                    <a:cubicBezTo>
                      <a:pt x="4446" y="2559"/>
                      <a:pt x="4346" y="2508"/>
                      <a:pt x="4247" y="2448"/>
                    </a:cubicBezTo>
                    <a:cubicBezTo>
                      <a:pt x="4157" y="2399"/>
                      <a:pt x="4057" y="2339"/>
                      <a:pt x="3957" y="2288"/>
                    </a:cubicBezTo>
                    <a:cubicBezTo>
                      <a:pt x="3857" y="2229"/>
                      <a:pt x="3757" y="2179"/>
                      <a:pt x="3657" y="2119"/>
                    </a:cubicBezTo>
                    <a:cubicBezTo>
                      <a:pt x="3607" y="2099"/>
                      <a:pt x="3567" y="2069"/>
                      <a:pt x="3518" y="2039"/>
                    </a:cubicBezTo>
                    <a:cubicBezTo>
                      <a:pt x="3467" y="2019"/>
                      <a:pt x="3418" y="1989"/>
                      <a:pt x="3358" y="1959"/>
                    </a:cubicBezTo>
                    <a:cubicBezTo>
                      <a:pt x="3338" y="1949"/>
                      <a:pt x="3327" y="1939"/>
                      <a:pt x="3307" y="1919"/>
                    </a:cubicBezTo>
                    <a:cubicBezTo>
                      <a:pt x="3278" y="1909"/>
                      <a:pt x="3258" y="1899"/>
                      <a:pt x="3227" y="1879"/>
                    </a:cubicBezTo>
                    <a:cubicBezTo>
                      <a:pt x="3187" y="1849"/>
                      <a:pt x="3138" y="1819"/>
                      <a:pt x="3098" y="1799"/>
                    </a:cubicBezTo>
                    <a:lnTo>
                      <a:pt x="2798" y="1589"/>
                    </a:lnTo>
                    <a:cubicBezTo>
                      <a:pt x="2708" y="1539"/>
                      <a:pt x="2628" y="1480"/>
                      <a:pt x="2538" y="1420"/>
                    </a:cubicBezTo>
                    <a:cubicBezTo>
                      <a:pt x="2488" y="1380"/>
                      <a:pt x="2438" y="1349"/>
                      <a:pt x="2388" y="1320"/>
                    </a:cubicBezTo>
                    <a:cubicBezTo>
                      <a:pt x="2339" y="1289"/>
                      <a:pt x="2288" y="1249"/>
                      <a:pt x="2239" y="1220"/>
                    </a:cubicBezTo>
                    <a:cubicBezTo>
                      <a:pt x="2148" y="1169"/>
                      <a:pt x="2048" y="1109"/>
                      <a:pt x="1959" y="1049"/>
                    </a:cubicBezTo>
                    <a:cubicBezTo>
                      <a:pt x="1869" y="990"/>
                      <a:pt x="1779" y="940"/>
                      <a:pt x="1689" y="880"/>
                    </a:cubicBezTo>
                    <a:cubicBezTo>
                      <a:pt x="1639" y="850"/>
                      <a:pt x="1589" y="820"/>
                      <a:pt x="1529" y="790"/>
                    </a:cubicBezTo>
                    <a:cubicBezTo>
                      <a:pt x="1489" y="760"/>
                      <a:pt x="1439" y="740"/>
                      <a:pt x="1399" y="710"/>
                    </a:cubicBezTo>
                    <a:cubicBezTo>
                      <a:pt x="1349" y="680"/>
                      <a:pt x="1299" y="660"/>
                      <a:pt x="1239" y="630"/>
                    </a:cubicBezTo>
                    <a:cubicBezTo>
                      <a:pt x="1199" y="610"/>
                      <a:pt x="1149" y="580"/>
                      <a:pt x="1100" y="560"/>
                    </a:cubicBezTo>
                    <a:cubicBezTo>
                      <a:pt x="1000" y="510"/>
                      <a:pt x="900" y="470"/>
                      <a:pt x="809" y="410"/>
                    </a:cubicBezTo>
                    <a:cubicBezTo>
                      <a:pt x="700" y="350"/>
                      <a:pt x="600" y="301"/>
                      <a:pt x="500" y="241"/>
                    </a:cubicBezTo>
                    <a:cubicBezTo>
                      <a:pt x="430" y="201"/>
                      <a:pt x="360" y="161"/>
                      <a:pt x="300" y="121"/>
                    </a:cubicBezTo>
                    <a:cubicBezTo>
                      <a:pt x="260" y="101"/>
                      <a:pt x="230" y="81"/>
                      <a:pt x="200" y="61"/>
                    </a:cubicBezTo>
                    <a:cubicBezTo>
                      <a:pt x="160" y="41"/>
                      <a:pt x="110" y="21"/>
                      <a:pt x="7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721" name="Google Shape;1721;p50"/>
              <p:cNvSpPr/>
              <p:nvPr/>
            </p:nvSpPr>
            <p:spPr>
              <a:xfrm>
                <a:off x="3789925" y="5169300"/>
                <a:ext cx="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1" h="1" extrusionOk="0">
                    <a:moveTo>
                      <a:pt x="1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722" name="Google Shape;1722;p50"/>
              <p:cNvSpPr/>
              <p:nvPr/>
            </p:nvSpPr>
            <p:spPr>
              <a:xfrm>
                <a:off x="3789925" y="5169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723" name="Google Shape;1723;p50"/>
              <p:cNvSpPr/>
              <p:nvPr/>
            </p:nvSpPr>
            <p:spPr>
              <a:xfrm>
                <a:off x="3789925" y="5169025"/>
                <a:ext cx="25" cy="3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2" extrusionOk="0">
                    <a:moveTo>
                      <a:pt x="0" y="1"/>
                    </a:moveTo>
                    <a:lnTo>
                      <a:pt x="0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724" name="Google Shape;1724;p50"/>
              <p:cNvSpPr/>
              <p:nvPr/>
            </p:nvSpPr>
            <p:spPr>
              <a:xfrm>
                <a:off x="3789925" y="5169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725" name="Google Shape;1725;p50"/>
              <p:cNvSpPr/>
              <p:nvPr/>
            </p:nvSpPr>
            <p:spPr>
              <a:xfrm>
                <a:off x="3787425" y="51680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726" name="Google Shape;1726;p50"/>
              <p:cNvSpPr/>
              <p:nvPr/>
            </p:nvSpPr>
            <p:spPr>
              <a:xfrm>
                <a:off x="3746450" y="5133075"/>
                <a:ext cx="21275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387" extrusionOk="0">
                    <a:moveTo>
                      <a:pt x="31" y="0"/>
                    </a:moveTo>
                    <a:cubicBezTo>
                      <a:pt x="20" y="0"/>
                      <a:pt x="11" y="0"/>
                      <a:pt x="1" y="11"/>
                    </a:cubicBezTo>
                    <a:cubicBezTo>
                      <a:pt x="1" y="31"/>
                      <a:pt x="11" y="40"/>
                      <a:pt x="20" y="40"/>
                    </a:cubicBezTo>
                    <a:cubicBezTo>
                      <a:pt x="60" y="51"/>
                      <a:pt x="91" y="60"/>
                      <a:pt x="131" y="80"/>
                    </a:cubicBezTo>
                    <a:cubicBezTo>
                      <a:pt x="151" y="80"/>
                      <a:pt x="171" y="90"/>
                      <a:pt x="200" y="100"/>
                    </a:cubicBezTo>
                    <a:cubicBezTo>
                      <a:pt x="220" y="110"/>
                      <a:pt x="240" y="120"/>
                      <a:pt x="260" y="120"/>
                    </a:cubicBezTo>
                    <a:cubicBezTo>
                      <a:pt x="291" y="130"/>
                      <a:pt x="320" y="140"/>
                      <a:pt x="340" y="160"/>
                    </a:cubicBezTo>
                    <a:lnTo>
                      <a:pt x="431" y="190"/>
                    </a:lnTo>
                    <a:cubicBezTo>
                      <a:pt x="440" y="200"/>
                      <a:pt x="451" y="200"/>
                      <a:pt x="460" y="210"/>
                    </a:cubicBezTo>
                    <a:cubicBezTo>
                      <a:pt x="480" y="220"/>
                      <a:pt x="500" y="230"/>
                      <a:pt x="530" y="240"/>
                    </a:cubicBezTo>
                    <a:cubicBezTo>
                      <a:pt x="550" y="250"/>
                      <a:pt x="580" y="270"/>
                      <a:pt x="610" y="280"/>
                    </a:cubicBezTo>
                    <a:cubicBezTo>
                      <a:pt x="680" y="310"/>
                      <a:pt x="740" y="350"/>
                      <a:pt x="810" y="380"/>
                    </a:cubicBezTo>
                    <a:cubicBezTo>
                      <a:pt x="814" y="384"/>
                      <a:pt x="818" y="387"/>
                      <a:pt x="823" y="387"/>
                    </a:cubicBezTo>
                    <a:cubicBezTo>
                      <a:pt x="828" y="387"/>
                      <a:pt x="834" y="382"/>
                      <a:pt x="840" y="370"/>
                    </a:cubicBezTo>
                    <a:cubicBezTo>
                      <a:pt x="850" y="360"/>
                      <a:pt x="840" y="350"/>
                      <a:pt x="830" y="340"/>
                    </a:cubicBezTo>
                    <a:cubicBezTo>
                      <a:pt x="770" y="310"/>
                      <a:pt x="700" y="280"/>
                      <a:pt x="640" y="240"/>
                    </a:cubicBezTo>
                    <a:cubicBezTo>
                      <a:pt x="610" y="230"/>
                      <a:pt x="580" y="210"/>
                      <a:pt x="550" y="200"/>
                    </a:cubicBezTo>
                    <a:lnTo>
                      <a:pt x="491" y="170"/>
                    </a:lnTo>
                    <a:cubicBezTo>
                      <a:pt x="471" y="160"/>
                      <a:pt x="460" y="160"/>
                      <a:pt x="451" y="150"/>
                    </a:cubicBezTo>
                    <a:cubicBezTo>
                      <a:pt x="420" y="140"/>
                      <a:pt x="391" y="130"/>
                      <a:pt x="360" y="110"/>
                    </a:cubicBezTo>
                    <a:cubicBezTo>
                      <a:pt x="331" y="100"/>
                      <a:pt x="311" y="90"/>
                      <a:pt x="280" y="80"/>
                    </a:cubicBezTo>
                    <a:cubicBezTo>
                      <a:pt x="271" y="80"/>
                      <a:pt x="260" y="80"/>
                      <a:pt x="251" y="71"/>
                    </a:cubicBezTo>
                    <a:cubicBezTo>
                      <a:pt x="240" y="71"/>
                      <a:pt x="231" y="60"/>
                      <a:pt x="220" y="60"/>
                    </a:cubicBezTo>
                    <a:cubicBezTo>
                      <a:pt x="191" y="51"/>
                      <a:pt x="171" y="40"/>
                      <a:pt x="140" y="31"/>
                    </a:cubicBezTo>
                    <a:cubicBezTo>
                      <a:pt x="111" y="20"/>
                      <a:pt x="71" y="11"/>
                      <a:pt x="31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727" name="Google Shape;1727;p50"/>
              <p:cNvSpPr/>
              <p:nvPr/>
            </p:nvSpPr>
            <p:spPr>
              <a:xfrm>
                <a:off x="3674000" y="5129075"/>
                <a:ext cx="367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1471" h="680" extrusionOk="0">
                    <a:moveTo>
                      <a:pt x="31" y="0"/>
                    </a:moveTo>
                    <a:cubicBezTo>
                      <a:pt x="21" y="0"/>
                      <a:pt x="11" y="0"/>
                      <a:pt x="11" y="11"/>
                    </a:cubicBezTo>
                    <a:cubicBezTo>
                      <a:pt x="1" y="20"/>
                      <a:pt x="11" y="31"/>
                      <a:pt x="21" y="40"/>
                    </a:cubicBezTo>
                    <a:cubicBezTo>
                      <a:pt x="171" y="111"/>
                      <a:pt x="321" y="180"/>
                      <a:pt x="471" y="260"/>
                    </a:cubicBezTo>
                    <a:cubicBezTo>
                      <a:pt x="540" y="290"/>
                      <a:pt x="611" y="320"/>
                      <a:pt x="691" y="350"/>
                    </a:cubicBezTo>
                    <a:cubicBezTo>
                      <a:pt x="720" y="370"/>
                      <a:pt x="760" y="380"/>
                      <a:pt x="800" y="400"/>
                    </a:cubicBezTo>
                    <a:cubicBezTo>
                      <a:pt x="831" y="410"/>
                      <a:pt x="871" y="430"/>
                      <a:pt x="900" y="440"/>
                    </a:cubicBezTo>
                    <a:cubicBezTo>
                      <a:pt x="931" y="460"/>
                      <a:pt x="960" y="470"/>
                      <a:pt x="1000" y="480"/>
                    </a:cubicBezTo>
                    <a:cubicBezTo>
                      <a:pt x="1030" y="500"/>
                      <a:pt x="1060" y="510"/>
                      <a:pt x="1090" y="530"/>
                    </a:cubicBezTo>
                    <a:cubicBezTo>
                      <a:pt x="1130" y="540"/>
                      <a:pt x="1160" y="560"/>
                      <a:pt x="1200" y="570"/>
                    </a:cubicBezTo>
                    <a:cubicBezTo>
                      <a:pt x="1280" y="610"/>
                      <a:pt x="1360" y="640"/>
                      <a:pt x="1440" y="680"/>
                    </a:cubicBezTo>
                    <a:lnTo>
                      <a:pt x="1450" y="680"/>
                    </a:lnTo>
                    <a:cubicBezTo>
                      <a:pt x="1460" y="680"/>
                      <a:pt x="1460" y="670"/>
                      <a:pt x="1470" y="670"/>
                    </a:cubicBezTo>
                    <a:lnTo>
                      <a:pt x="1470" y="650"/>
                    </a:lnTo>
                    <a:lnTo>
                      <a:pt x="1460" y="640"/>
                    </a:lnTo>
                    <a:cubicBezTo>
                      <a:pt x="1380" y="600"/>
                      <a:pt x="1290" y="560"/>
                      <a:pt x="1210" y="530"/>
                    </a:cubicBezTo>
                    <a:lnTo>
                      <a:pt x="1000" y="440"/>
                    </a:lnTo>
                    <a:cubicBezTo>
                      <a:pt x="971" y="420"/>
                      <a:pt x="951" y="410"/>
                      <a:pt x="920" y="400"/>
                    </a:cubicBezTo>
                    <a:cubicBezTo>
                      <a:pt x="891" y="390"/>
                      <a:pt x="860" y="380"/>
                      <a:pt x="840" y="370"/>
                    </a:cubicBezTo>
                    <a:lnTo>
                      <a:pt x="780" y="340"/>
                    </a:lnTo>
                    <a:lnTo>
                      <a:pt x="631" y="280"/>
                    </a:lnTo>
                    <a:cubicBezTo>
                      <a:pt x="591" y="270"/>
                      <a:pt x="551" y="250"/>
                      <a:pt x="520" y="231"/>
                    </a:cubicBezTo>
                    <a:cubicBezTo>
                      <a:pt x="481" y="220"/>
                      <a:pt x="441" y="200"/>
                      <a:pt x="401" y="180"/>
                    </a:cubicBezTo>
                    <a:cubicBezTo>
                      <a:pt x="341" y="151"/>
                      <a:pt x="271" y="111"/>
                      <a:pt x="201" y="80"/>
                    </a:cubicBezTo>
                    <a:cubicBezTo>
                      <a:pt x="141" y="51"/>
                      <a:pt x="91" y="31"/>
                      <a:pt x="41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728" name="Google Shape;1728;p50"/>
              <p:cNvSpPr/>
              <p:nvPr/>
            </p:nvSpPr>
            <p:spPr>
              <a:xfrm>
                <a:off x="3655775" y="5021650"/>
                <a:ext cx="35250" cy="21425"/>
              </a:xfrm>
              <a:custGeom>
                <a:avLst/>
                <a:gdLst/>
                <a:ahLst/>
                <a:cxnLst/>
                <a:rect l="l" t="t" r="r" b="b"/>
                <a:pathLst>
                  <a:path w="1410" h="857" extrusionOk="0">
                    <a:moveTo>
                      <a:pt x="50" y="1"/>
                    </a:moveTo>
                    <a:cubicBezTo>
                      <a:pt x="30" y="1"/>
                      <a:pt x="21" y="1"/>
                      <a:pt x="11" y="21"/>
                    </a:cubicBezTo>
                    <a:cubicBezTo>
                      <a:pt x="1" y="31"/>
                      <a:pt x="1" y="61"/>
                      <a:pt x="21" y="71"/>
                    </a:cubicBezTo>
                    <a:cubicBezTo>
                      <a:pt x="101" y="111"/>
                      <a:pt x="170" y="151"/>
                      <a:pt x="250" y="191"/>
                    </a:cubicBezTo>
                    <a:cubicBezTo>
                      <a:pt x="321" y="231"/>
                      <a:pt x="401" y="271"/>
                      <a:pt x="481" y="311"/>
                    </a:cubicBezTo>
                    <a:cubicBezTo>
                      <a:pt x="620" y="391"/>
                      <a:pt x="760" y="480"/>
                      <a:pt x="890" y="571"/>
                    </a:cubicBezTo>
                    <a:cubicBezTo>
                      <a:pt x="960" y="620"/>
                      <a:pt x="1030" y="660"/>
                      <a:pt x="1100" y="700"/>
                    </a:cubicBezTo>
                    <a:cubicBezTo>
                      <a:pt x="1170" y="751"/>
                      <a:pt x="1249" y="791"/>
                      <a:pt x="1320" y="840"/>
                    </a:cubicBezTo>
                    <a:cubicBezTo>
                      <a:pt x="1329" y="840"/>
                      <a:pt x="1340" y="851"/>
                      <a:pt x="1349" y="851"/>
                    </a:cubicBezTo>
                    <a:cubicBezTo>
                      <a:pt x="1358" y="854"/>
                      <a:pt x="1366" y="857"/>
                      <a:pt x="1373" y="857"/>
                    </a:cubicBezTo>
                    <a:cubicBezTo>
                      <a:pt x="1384" y="857"/>
                      <a:pt x="1394" y="852"/>
                      <a:pt x="1400" y="840"/>
                    </a:cubicBezTo>
                    <a:cubicBezTo>
                      <a:pt x="1409" y="820"/>
                      <a:pt x="1400" y="800"/>
                      <a:pt x="1380" y="791"/>
                    </a:cubicBezTo>
                    <a:cubicBezTo>
                      <a:pt x="1309" y="751"/>
                      <a:pt x="1229" y="700"/>
                      <a:pt x="1150" y="651"/>
                    </a:cubicBezTo>
                    <a:cubicBezTo>
                      <a:pt x="1080" y="611"/>
                      <a:pt x="1010" y="571"/>
                      <a:pt x="950" y="520"/>
                    </a:cubicBezTo>
                    <a:cubicBezTo>
                      <a:pt x="870" y="471"/>
                      <a:pt x="800" y="421"/>
                      <a:pt x="730" y="371"/>
                    </a:cubicBezTo>
                    <a:cubicBezTo>
                      <a:pt x="690" y="351"/>
                      <a:pt x="660" y="331"/>
                      <a:pt x="630" y="301"/>
                    </a:cubicBezTo>
                    <a:cubicBezTo>
                      <a:pt x="610" y="291"/>
                      <a:pt x="590" y="291"/>
                      <a:pt x="580" y="281"/>
                    </a:cubicBezTo>
                    <a:cubicBezTo>
                      <a:pt x="560" y="271"/>
                      <a:pt x="550" y="261"/>
                      <a:pt x="530" y="251"/>
                    </a:cubicBezTo>
                    <a:cubicBezTo>
                      <a:pt x="450" y="211"/>
                      <a:pt x="381" y="171"/>
                      <a:pt x="301" y="131"/>
                    </a:cubicBezTo>
                    <a:lnTo>
                      <a:pt x="90" y="11"/>
                    </a:lnTo>
                    <a:cubicBezTo>
                      <a:pt x="81" y="11"/>
                      <a:pt x="70" y="1"/>
                      <a:pt x="7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729" name="Google Shape;1729;p50"/>
            <p:cNvSpPr/>
            <p:nvPr/>
          </p:nvSpPr>
          <p:spPr>
            <a:xfrm flipH="1">
              <a:off x="3832788" y="4451296"/>
              <a:ext cx="268501" cy="304406"/>
            </a:xfrm>
            <a:custGeom>
              <a:avLst/>
              <a:gdLst/>
              <a:ahLst/>
              <a:cxnLst/>
              <a:rect l="l" t="t" r="r" b="b"/>
              <a:pathLst>
                <a:path w="4945" h="5606" extrusionOk="0">
                  <a:moveTo>
                    <a:pt x="2011" y="1"/>
                  </a:moveTo>
                  <a:cubicBezTo>
                    <a:pt x="2000" y="1"/>
                    <a:pt x="1990" y="1"/>
                    <a:pt x="1979" y="2"/>
                  </a:cubicBezTo>
                  <a:cubicBezTo>
                    <a:pt x="1759" y="32"/>
                    <a:pt x="1759" y="242"/>
                    <a:pt x="1739" y="391"/>
                  </a:cubicBezTo>
                  <a:cubicBezTo>
                    <a:pt x="1659" y="971"/>
                    <a:pt x="1510" y="1541"/>
                    <a:pt x="1579" y="2150"/>
                  </a:cubicBezTo>
                  <a:cubicBezTo>
                    <a:pt x="1230" y="2260"/>
                    <a:pt x="880" y="2360"/>
                    <a:pt x="540" y="2470"/>
                  </a:cubicBezTo>
                  <a:cubicBezTo>
                    <a:pt x="340" y="2540"/>
                    <a:pt x="41" y="2510"/>
                    <a:pt x="21" y="2789"/>
                  </a:cubicBezTo>
                  <a:cubicBezTo>
                    <a:pt x="1" y="3060"/>
                    <a:pt x="300" y="3100"/>
                    <a:pt x="491" y="3179"/>
                  </a:cubicBezTo>
                  <a:cubicBezTo>
                    <a:pt x="840" y="3339"/>
                    <a:pt x="1220" y="3399"/>
                    <a:pt x="1559" y="3559"/>
                  </a:cubicBezTo>
                  <a:cubicBezTo>
                    <a:pt x="1710" y="3629"/>
                    <a:pt x="1779" y="3709"/>
                    <a:pt x="1779" y="3889"/>
                  </a:cubicBezTo>
                  <a:cubicBezTo>
                    <a:pt x="1759" y="4328"/>
                    <a:pt x="1779" y="4758"/>
                    <a:pt x="1829" y="5187"/>
                  </a:cubicBezTo>
                  <a:cubicBezTo>
                    <a:pt x="1849" y="5358"/>
                    <a:pt x="1849" y="5547"/>
                    <a:pt x="2049" y="5597"/>
                  </a:cubicBezTo>
                  <a:cubicBezTo>
                    <a:pt x="2070" y="5603"/>
                    <a:pt x="2090" y="5606"/>
                    <a:pt x="2109" y="5606"/>
                  </a:cubicBezTo>
                  <a:cubicBezTo>
                    <a:pt x="2250" y="5606"/>
                    <a:pt x="2328" y="5453"/>
                    <a:pt x="2399" y="5347"/>
                  </a:cubicBezTo>
                  <a:cubicBezTo>
                    <a:pt x="2499" y="5198"/>
                    <a:pt x="2589" y="5048"/>
                    <a:pt x="2669" y="4888"/>
                  </a:cubicBezTo>
                  <a:cubicBezTo>
                    <a:pt x="2818" y="4608"/>
                    <a:pt x="2969" y="4328"/>
                    <a:pt x="3128" y="4028"/>
                  </a:cubicBezTo>
                  <a:cubicBezTo>
                    <a:pt x="3428" y="4288"/>
                    <a:pt x="3728" y="4518"/>
                    <a:pt x="4088" y="4638"/>
                  </a:cubicBezTo>
                  <a:cubicBezTo>
                    <a:pt x="4186" y="4675"/>
                    <a:pt x="4292" y="4731"/>
                    <a:pt x="4394" y="4731"/>
                  </a:cubicBezTo>
                  <a:cubicBezTo>
                    <a:pt x="4458" y="4731"/>
                    <a:pt x="4519" y="4709"/>
                    <a:pt x="4577" y="4648"/>
                  </a:cubicBezTo>
                  <a:cubicBezTo>
                    <a:pt x="4727" y="4488"/>
                    <a:pt x="4627" y="4308"/>
                    <a:pt x="4567" y="4148"/>
                  </a:cubicBezTo>
                  <a:cubicBezTo>
                    <a:pt x="4477" y="3879"/>
                    <a:pt x="4367" y="3619"/>
                    <a:pt x="4247" y="3359"/>
                  </a:cubicBezTo>
                  <a:cubicBezTo>
                    <a:pt x="4197" y="3229"/>
                    <a:pt x="4197" y="3129"/>
                    <a:pt x="4267" y="3000"/>
                  </a:cubicBezTo>
                  <a:cubicBezTo>
                    <a:pt x="4467" y="2570"/>
                    <a:pt x="4737" y="2160"/>
                    <a:pt x="4857" y="1690"/>
                  </a:cubicBezTo>
                  <a:cubicBezTo>
                    <a:pt x="4944" y="1349"/>
                    <a:pt x="4867" y="1190"/>
                    <a:pt x="4615" y="1190"/>
                  </a:cubicBezTo>
                  <a:cubicBezTo>
                    <a:pt x="4551" y="1190"/>
                    <a:pt x="4475" y="1201"/>
                    <a:pt x="4387" y="1221"/>
                  </a:cubicBezTo>
                  <a:cubicBezTo>
                    <a:pt x="3948" y="1321"/>
                    <a:pt x="3538" y="1501"/>
                    <a:pt x="3088" y="1641"/>
                  </a:cubicBezTo>
                  <a:cubicBezTo>
                    <a:pt x="2869" y="1161"/>
                    <a:pt x="2598" y="731"/>
                    <a:pt x="2349" y="302"/>
                  </a:cubicBezTo>
                  <a:cubicBezTo>
                    <a:pt x="2264" y="160"/>
                    <a:pt x="2188" y="1"/>
                    <a:pt x="2011" y="1"/>
                  </a:cubicBezTo>
                  <a:close/>
                </a:path>
              </a:pathLst>
            </a:custGeom>
            <a:solidFill>
              <a:srgbClr val="FF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30" name="Google Shape;1730;p50"/>
            <p:cNvSpPr/>
            <p:nvPr/>
          </p:nvSpPr>
          <p:spPr>
            <a:xfrm flipH="1">
              <a:off x="543269" y="1332274"/>
              <a:ext cx="469117" cy="435297"/>
            </a:xfrm>
            <a:custGeom>
              <a:avLst/>
              <a:gdLst/>
              <a:ahLst/>
              <a:cxnLst/>
              <a:rect l="l" t="t" r="r" b="b"/>
              <a:pathLst>
                <a:path w="2969" h="2755" extrusionOk="0">
                  <a:moveTo>
                    <a:pt x="1263" y="1"/>
                  </a:moveTo>
                  <a:cubicBezTo>
                    <a:pt x="1247" y="1"/>
                    <a:pt x="1230" y="5"/>
                    <a:pt x="1210" y="14"/>
                  </a:cubicBezTo>
                  <a:cubicBezTo>
                    <a:pt x="1130" y="44"/>
                    <a:pt x="1099" y="74"/>
                    <a:pt x="1090" y="164"/>
                  </a:cubicBezTo>
                  <a:cubicBezTo>
                    <a:pt x="1090" y="314"/>
                    <a:pt x="1059" y="453"/>
                    <a:pt x="1059" y="604"/>
                  </a:cubicBezTo>
                  <a:cubicBezTo>
                    <a:pt x="1059" y="733"/>
                    <a:pt x="1010" y="773"/>
                    <a:pt x="910" y="804"/>
                  </a:cubicBezTo>
                  <a:cubicBezTo>
                    <a:pt x="660" y="893"/>
                    <a:pt x="430" y="1003"/>
                    <a:pt x="170" y="1053"/>
                  </a:cubicBezTo>
                  <a:cubicBezTo>
                    <a:pt x="90" y="1073"/>
                    <a:pt x="0" y="1103"/>
                    <a:pt x="0" y="1203"/>
                  </a:cubicBezTo>
                  <a:cubicBezTo>
                    <a:pt x="0" y="1293"/>
                    <a:pt x="80" y="1323"/>
                    <a:pt x="150" y="1353"/>
                  </a:cubicBezTo>
                  <a:cubicBezTo>
                    <a:pt x="390" y="1453"/>
                    <a:pt x="620" y="1543"/>
                    <a:pt x="859" y="1643"/>
                  </a:cubicBezTo>
                  <a:cubicBezTo>
                    <a:pt x="810" y="1923"/>
                    <a:pt x="760" y="2202"/>
                    <a:pt x="710" y="2472"/>
                  </a:cubicBezTo>
                  <a:cubicBezTo>
                    <a:pt x="690" y="2572"/>
                    <a:pt x="690" y="2672"/>
                    <a:pt x="790" y="2732"/>
                  </a:cubicBezTo>
                  <a:cubicBezTo>
                    <a:pt x="818" y="2747"/>
                    <a:pt x="847" y="2754"/>
                    <a:pt x="875" y="2754"/>
                  </a:cubicBezTo>
                  <a:cubicBezTo>
                    <a:pt x="939" y="2754"/>
                    <a:pt x="1001" y="2720"/>
                    <a:pt x="1050" y="2672"/>
                  </a:cubicBezTo>
                  <a:cubicBezTo>
                    <a:pt x="1199" y="2542"/>
                    <a:pt x="1349" y="2412"/>
                    <a:pt x="1489" y="2272"/>
                  </a:cubicBezTo>
                  <a:cubicBezTo>
                    <a:pt x="1560" y="2208"/>
                    <a:pt x="1621" y="2175"/>
                    <a:pt x="1697" y="2175"/>
                  </a:cubicBezTo>
                  <a:cubicBezTo>
                    <a:pt x="1728" y="2175"/>
                    <a:pt x="1761" y="2180"/>
                    <a:pt x="1799" y="2192"/>
                  </a:cubicBezTo>
                  <a:cubicBezTo>
                    <a:pt x="2109" y="2282"/>
                    <a:pt x="2418" y="2352"/>
                    <a:pt x="2738" y="2402"/>
                  </a:cubicBezTo>
                  <a:cubicBezTo>
                    <a:pt x="2776" y="2409"/>
                    <a:pt x="2809" y="2413"/>
                    <a:pt x="2836" y="2413"/>
                  </a:cubicBezTo>
                  <a:cubicBezTo>
                    <a:pt x="2958" y="2413"/>
                    <a:pt x="2968" y="2339"/>
                    <a:pt x="2878" y="2192"/>
                  </a:cubicBezTo>
                  <a:cubicBezTo>
                    <a:pt x="2738" y="1952"/>
                    <a:pt x="2588" y="1723"/>
                    <a:pt x="2429" y="1493"/>
                  </a:cubicBezTo>
                  <a:cubicBezTo>
                    <a:pt x="2349" y="1383"/>
                    <a:pt x="2338" y="1293"/>
                    <a:pt x="2418" y="1183"/>
                  </a:cubicBezTo>
                  <a:cubicBezTo>
                    <a:pt x="2548" y="983"/>
                    <a:pt x="2658" y="773"/>
                    <a:pt x="2778" y="564"/>
                  </a:cubicBezTo>
                  <a:cubicBezTo>
                    <a:pt x="2818" y="493"/>
                    <a:pt x="2848" y="424"/>
                    <a:pt x="2788" y="353"/>
                  </a:cubicBezTo>
                  <a:cubicBezTo>
                    <a:pt x="2762" y="327"/>
                    <a:pt x="2736" y="318"/>
                    <a:pt x="2708" y="318"/>
                  </a:cubicBezTo>
                  <a:cubicBezTo>
                    <a:pt x="2674" y="318"/>
                    <a:pt x="2637" y="333"/>
                    <a:pt x="2598" y="344"/>
                  </a:cubicBezTo>
                  <a:cubicBezTo>
                    <a:pt x="2508" y="373"/>
                    <a:pt x="2418" y="404"/>
                    <a:pt x="2329" y="424"/>
                  </a:cubicBezTo>
                  <a:cubicBezTo>
                    <a:pt x="2115" y="482"/>
                    <a:pt x="1979" y="518"/>
                    <a:pt x="1875" y="518"/>
                  </a:cubicBezTo>
                  <a:cubicBezTo>
                    <a:pt x="1691" y="518"/>
                    <a:pt x="1605" y="403"/>
                    <a:pt x="1369" y="84"/>
                  </a:cubicBezTo>
                  <a:cubicBezTo>
                    <a:pt x="1339" y="45"/>
                    <a:pt x="1313" y="1"/>
                    <a:pt x="1263" y="1"/>
                  </a:cubicBezTo>
                  <a:close/>
                </a:path>
              </a:pathLst>
            </a:custGeom>
            <a:solidFill>
              <a:srgbClr val="FF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31" name="Google Shape;1731;p50"/>
            <p:cNvSpPr/>
            <p:nvPr/>
          </p:nvSpPr>
          <p:spPr>
            <a:xfrm>
              <a:off x="8326300" y="444023"/>
              <a:ext cx="328052" cy="304407"/>
            </a:xfrm>
            <a:custGeom>
              <a:avLst/>
              <a:gdLst/>
              <a:ahLst/>
              <a:cxnLst/>
              <a:rect l="l" t="t" r="r" b="b"/>
              <a:pathLst>
                <a:path w="2969" h="2755" extrusionOk="0">
                  <a:moveTo>
                    <a:pt x="1263" y="1"/>
                  </a:moveTo>
                  <a:cubicBezTo>
                    <a:pt x="1247" y="1"/>
                    <a:pt x="1230" y="5"/>
                    <a:pt x="1210" y="14"/>
                  </a:cubicBezTo>
                  <a:cubicBezTo>
                    <a:pt x="1130" y="44"/>
                    <a:pt x="1099" y="74"/>
                    <a:pt x="1090" y="164"/>
                  </a:cubicBezTo>
                  <a:cubicBezTo>
                    <a:pt x="1090" y="314"/>
                    <a:pt x="1059" y="453"/>
                    <a:pt x="1059" y="604"/>
                  </a:cubicBezTo>
                  <a:cubicBezTo>
                    <a:pt x="1059" y="733"/>
                    <a:pt x="1010" y="773"/>
                    <a:pt x="910" y="804"/>
                  </a:cubicBezTo>
                  <a:cubicBezTo>
                    <a:pt x="660" y="893"/>
                    <a:pt x="430" y="1003"/>
                    <a:pt x="170" y="1053"/>
                  </a:cubicBezTo>
                  <a:cubicBezTo>
                    <a:pt x="90" y="1073"/>
                    <a:pt x="0" y="1103"/>
                    <a:pt x="0" y="1203"/>
                  </a:cubicBezTo>
                  <a:cubicBezTo>
                    <a:pt x="0" y="1293"/>
                    <a:pt x="80" y="1323"/>
                    <a:pt x="150" y="1353"/>
                  </a:cubicBezTo>
                  <a:cubicBezTo>
                    <a:pt x="390" y="1453"/>
                    <a:pt x="620" y="1543"/>
                    <a:pt x="859" y="1643"/>
                  </a:cubicBezTo>
                  <a:cubicBezTo>
                    <a:pt x="810" y="1923"/>
                    <a:pt x="760" y="2202"/>
                    <a:pt x="710" y="2472"/>
                  </a:cubicBezTo>
                  <a:cubicBezTo>
                    <a:pt x="690" y="2572"/>
                    <a:pt x="690" y="2672"/>
                    <a:pt x="790" y="2732"/>
                  </a:cubicBezTo>
                  <a:cubicBezTo>
                    <a:pt x="818" y="2747"/>
                    <a:pt x="847" y="2754"/>
                    <a:pt x="875" y="2754"/>
                  </a:cubicBezTo>
                  <a:cubicBezTo>
                    <a:pt x="939" y="2754"/>
                    <a:pt x="1001" y="2720"/>
                    <a:pt x="1050" y="2672"/>
                  </a:cubicBezTo>
                  <a:cubicBezTo>
                    <a:pt x="1199" y="2542"/>
                    <a:pt x="1349" y="2412"/>
                    <a:pt x="1489" y="2272"/>
                  </a:cubicBezTo>
                  <a:cubicBezTo>
                    <a:pt x="1560" y="2208"/>
                    <a:pt x="1621" y="2175"/>
                    <a:pt x="1697" y="2175"/>
                  </a:cubicBezTo>
                  <a:cubicBezTo>
                    <a:pt x="1728" y="2175"/>
                    <a:pt x="1761" y="2180"/>
                    <a:pt x="1799" y="2192"/>
                  </a:cubicBezTo>
                  <a:cubicBezTo>
                    <a:pt x="2109" y="2282"/>
                    <a:pt x="2418" y="2352"/>
                    <a:pt x="2738" y="2402"/>
                  </a:cubicBezTo>
                  <a:cubicBezTo>
                    <a:pt x="2776" y="2409"/>
                    <a:pt x="2809" y="2413"/>
                    <a:pt x="2836" y="2413"/>
                  </a:cubicBezTo>
                  <a:cubicBezTo>
                    <a:pt x="2958" y="2413"/>
                    <a:pt x="2968" y="2339"/>
                    <a:pt x="2878" y="2192"/>
                  </a:cubicBezTo>
                  <a:cubicBezTo>
                    <a:pt x="2738" y="1952"/>
                    <a:pt x="2588" y="1723"/>
                    <a:pt x="2429" y="1493"/>
                  </a:cubicBezTo>
                  <a:cubicBezTo>
                    <a:pt x="2349" y="1383"/>
                    <a:pt x="2338" y="1293"/>
                    <a:pt x="2418" y="1183"/>
                  </a:cubicBezTo>
                  <a:cubicBezTo>
                    <a:pt x="2548" y="983"/>
                    <a:pt x="2658" y="773"/>
                    <a:pt x="2778" y="564"/>
                  </a:cubicBezTo>
                  <a:cubicBezTo>
                    <a:pt x="2818" y="493"/>
                    <a:pt x="2848" y="424"/>
                    <a:pt x="2788" y="353"/>
                  </a:cubicBezTo>
                  <a:cubicBezTo>
                    <a:pt x="2762" y="327"/>
                    <a:pt x="2736" y="318"/>
                    <a:pt x="2708" y="318"/>
                  </a:cubicBezTo>
                  <a:cubicBezTo>
                    <a:pt x="2674" y="318"/>
                    <a:pt x="2637" y="333"/>
                    <a:pt x="2598" y="344"/>
                  </a:cubicBezTo>
                  <a:cubicBezTo>
                    <a:pt x="2508" y="373"/>
                    <a:pt x="2418" y="404"/>
                    <a:pt x="2329" y="424"/>
                  </a:cubicBezTo>
                  <a:cubicBezTo>
                    <a:pt x="2115" y="482"/>
                    <a:pt x="1979" y="518"/>
                    <a:pt x="1875" y="518"/>
                  </a:cubicBezTo>
                  <a:cubicBezTo>
                    <a:pt x="1691" y="518"/>
                    <a:pt x="1605" y="403"/>
                    <a:pt x="1369" y="84"/>
                  </a:cubicBezTo>
                  <a:cubicBezTo>
                    <a:pt x="1339" y="45"/>
                    <a:pt x="1313" y="1"/>
                    <a:pt x="1263" y="1"/>
                  </a:cubicBezTo>
                  <a:close/>
                </a:path>
              </a:pathLst>
            </a:custGeom>
            <a:solidFill>
              <a:srgbClr val="FF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732" name="Google Shape;1732;p50"/>
          <p:cNvSpPr/>
          <p:nvPr/>
        </p:nvSpPr>
        <p:spPr>
          <a:xfrm>
            <a:off x="5951688" y="3173191"/>
            <a:ext cx="484655" cy="485190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solidFill>
            <a:srgbClr val="180E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733" name="Google Shape;1733;p50"/>
          <p:cNvGrpSpPr/>
          <p:nvPr/>
        </p:nvGrpSpPr>
        <p:grpSpPr>
          <a:xfrm>
            <a:off x="6581991" y="3173043"/>
            <a:ext cx="485205" cy="484635"/>
            <a:chOff x="3303268" y="3817349"/>
            <a:chExt cx="346056" cy="345674"/>
          </a:xfrm>
        </p:grpSpPr>
        <p:sp>
          <p:nvSpPr>
            <p:cNvPr id="1734" name="Google Shape;1734;p50"/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35" name="Google Shape;1735;p50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36" name="Google Shape;1736;p50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37" name="Google Shape;1737;p50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738" name="Google Shape;1738;p50"/>
          <p:cNvGrpSpPr/>
          <p:nvPr/>
        </p:nvGrpSpPr>
        <p:grpSpPr>
          <a:xfrm>
            <a:off x="7211660" y="3173043"/>
            <a:ext cx="485205" cy="484635"/>
            <a:chOff x="3752358" y="3817349"/>
            <a:chExt cx="346056" cy="345674"/>
          </a:xfrm>
        </p:grpSpPr>
        <p:sp>
          <p:nvSpPr>
            <p:cNvPr id="1739" name="Google Shape;1739;p50"/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40" name="Google Shape;1740;p50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41" name="Google Shape;1741;p50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42" name="Google Shape;1742;p50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743" name="Google Shape;1743;p50"/>
          <p:cNvGrpSpPr/>
          <p:nvPr/>
        </p:nvGrpSpPr>
        <p:grpSpPr>
          <a:xfrm>
            <a:off x="7841328" y="3173043"/>
            <a:ext cx="485160" cy="484635"/>
            <a:chOff x="4201447" y="3817349"/>
            <a:chExt cx="346024" cy="345674"/>
          </a:xfrm>
        </p:grpSpPr>
        <p:sp>
          <p:nvSpPr>
            <p:cNvPr id="1744" name="Google Shape;1744;p50"/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45" name="Google Shape;1745;p50"/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0" name="Google Shape;1750;p5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منابع جایگزین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1751" name="Google Shape;1751;p51"/>
          <p:cNvGrpSpPr/>
          <p:nvPr/>
        </p:nvGrpSpPr>
        <p:grpSpPr>
          <a:xfrm>
            <a:off x="6073946" y="1683692"/>
            <a:ext cx="1041650" cy="1408926"/>
            <a:chOff x="4720425" y="2814651"/>
            <a:chExt cx="1168818" cy="1580754"/>
          </a:xfrm>
        </p:grpSpPr>
        <p:sp>
          <p:nvSpPr>
            <p:cNvPr id="1752" name="Google Shape;1752;p51"/>
            <p:cNvSpPr/>
            <p:nvPr/>
          </p:nvSpPr>
          <p:spPr>
            <a:xfrm>
              <a:off x="4761975" y="2825525"/>
              <a:ext cx="60600" cy="443200"/>
            </a:xfrm>
            <a:custGeom>
              <a:avLst/>
              <a:gdLst/>
              <a:ahLst/>
              <a:cxnLst/>
              <a:rect l="l" t="t" r="r" b="b"/>
              <a:pathLst>
                <a:path w="2424" h="17728" extrusionOk="0">
                  <a:moveTo>
                    <a:pt x="454" y="17728"/>
                  </a:moveTo>
                  <a:lnTo>
                    <a:pt x="2424" y="17577"/>
                  </a:lnTo>
                  <a:lnTo>
                    <a:pt x="2424" y="10228"/>
                  </a:lnTo>
                  <a:lnTo>
                    <a:pt x="1970" y="3940"/>
                  </a:lnTo>
                  <a:lnTo>
                    <a:pt x="1515" y="0"/>
                  </a:lnTo>
                  <a:lnTo>
                    <a:pt x="454" y="4091"/>
                  </a:lnTo>
                  <a:lnTo>
                    <a:pt x="0" y="8788"/>
                  </a:lnTo>
                  <a:lnTo>
                    <a:pt x="0" y="12501"/>
                  </a:lnTo>
                  <a:lnTo>
                    <a:pt x="76" y="16289"/>
                  </a:lnTo>
                  <a:close/>
                </a:path>
              </a:pathLst>
            </a:custGeom>
            <a:solidFill>
              <a:srgbClr val="FFC05C"/>
            </a:solidFill>
            <a:ln>
              <a:noFill/>
            </a:ln>
          </p:spPr>
          <p:txBody>
            <a:bodyPr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753" name="Google Shape;1753;p51"/>
            <p:cNvSpPr/>
            <p:nvPr/>
          </p:nvSpPr>
          <p:spPr>
            <a:xfrm>
              <a:off x="4720425" y="2814651"/>
              <a:ext cx="1168818" cy="1580754"/>
            </a:xfrm>
            <a:custGeom>
              <a:avLst/>
              <a:gdLst/>
              <a:ahLst/>
              <a:cxnLst/>
              <a:rect l="l" t="t" r="r" b="b"/>
              <a:pathLst>
                <a:path w="15968" h="21595" extrusionOk="0">
                  <a:moveTo>
                    <a:pt x="5432" y="4068"/>
                  </a:moveTo>
                  <a:cubicBezTo>
                    <a:pt x="5841" y="4068"/>
                    <a:pt x="6237" y="4162"/>
                    <a:pt x="6645" y="4397"/>
                  </a:cubicBezTo>
                  <a:cubicBezTo>
                    <a:pt x="6264" y="4422"/>
                    <a:pt x="5914" y="4534"/>
                    <a:pt x="5571" y="4534"/>
                  </a:cubicBezTo>
                  <a:cubicBezTo>
                    <a:pt x="5483" y="4534"/>
                    <a:pt x="5395" y="4526"/>
                    <a:pt x="5306" y="4508"/>
                  </a:cubicBezTo>
                  <a:cubicBezTo>
                    <a:pt x="4987" y="4448"/>
                    <a:pt x="4987" y="4417"/>
                    <a:pt x="5096" y="4088"/>
                  </a:cubicBezTo>
                  <a:cubicBezTo>
                    <a:pt x="5209" y="4075"/>
                    <a:pt x="5321" y="4068"/>
                    <a:pt x="5432" y="4068"/>
                  </a:cubicBezTo>
                  <a:close/>
                  <a:moveTo>
                    <a:pt x="4996" y="4597"/>
                  </a:moveTo>
                  <a:cubicBezTo>
                    <a:pt x="5466" y="4777"/>
                    <a:pt x="5936" y="4867"/>
                    <a:pt x="6355" y="5097"/>
                  </a:cubicBezTo>
                  <a:cubicBezTo>
                    <a:pt x="6175" y="5065"/>
                    <a:pt x="5994" y="5058"/>
                    <a:pt x="5811" y="5058"/>
                  </a:cubicBezTo>
                  <a:cubicBezTo>
                    <a:pt x="5688" y="5058"/>
                    <a:pt x="5565" y="5061"/>
                    <a:pt x="5440" y="5061"/>
                  </a:cubicBezTo>
                  <a:cubicBezTo>
                    <a:pt x="5284" y="5061"/>
                    <a:pt x="5127" y="5057"/>
                    <a:pt x="4967" y="5037"/>
                  </a:cubicBezTo>
                  <a:cubicBezTo>
                    <a:pt x="4976" y="4887"/>
                    <a:pt x="4987" y="4757"/>
                    <a:pt x="4996" y="4597"/>
                  </a:cubicBezTo>
                  <a:close/>
                  <a:moveTo>
                    <a:pt x="6995" y="4448"/>
                  </a:moveTo>
                  <a:lnTo>
                    <a:pt x="6995" y="4448"/>
                  </a:lnTo>
                  <a:cubicBezTo>
                    <a:pt x="7035" y="4697"/>
                    <a:pt x="7055" y="4907"/>
                    <a:pt x="6945" y="5127"/>
                  </a:cubicBezTo>
                  <a:cubicBezTo>
                    <a:pt x="6595" y="4987"/>
                    <a:pt x="6295" y="4767"/>
                    <a:pt x="5926" y="4677"/>
                  </a:cubicBezTo>
                  <a:cubicBezTo>
                    <a:pt x="6266" y="4548"/>
                    <a:pt x="6625" y="4497"/>
                    <a:pt x="6995" y="4448"/>
                  </a:cubicBezTo>
                  <a:close/>
                  <a:moveTo>
                    <a:pt x="1020" y="491"/>
                  </a:moveTo>
                  <a:cubicBezTo>
                    <a:pt x="1279" y="2309"/>
                    <a:pt x="1339" y="4138"/>
                    <a:pt x="1259" y="5996"/>
                  </a:cubicBezTo>
                  <a:lnTo>
                    <a:pt x="790" y="5996"/>
                  </a:lnTo>
                  <a:cubicBezTo>
                    <a:pt x="570" y="4128"/>
                    <a:pt x="660" y="2299"/>
                    <a:pt x="1020" y="491"/>
                  </a:cubicBezTo>
                  <a:close/>
                  <a:moveTo>
                    <a:pt x="5250" y="2284"/>
                  </a:moveTo>
                  <a:cubicBezTo>
                    <a:pt x="5372" y="2284"/>
                    <a:pt x="5490" y="2357"/>
                    <a:pt x="5566" y="2499"/>
                  </a:cubicBezTo>
                  <a:cubicBezTo>
                    <a:pt x="5691" y="2723"/>
                    <a:pt x="5780" y="2823"/>
                    <a:pt x="5915" y="2823"/>
                  </a:cubicBezTo>
                  <a:cubicBezTo>
                    <a:pt x="5996" y="2823"/>
                    <a:pt x="6094" y="2787"/>
                    <a:pt x="6226" y="2719"/>
                  </a:cubicBezTo>
                  <a:cubicBezTo>
                    <a:pt x="6360" y="2654"/>
                    <a:pt x="6486" y="2623"/>
                    <a:pt x="6596" y="2623"/>
                  </a:cubicBezTo>
                  <a:cubicBezTo>
                    <a:pt x="6897" y="2623"/>
                    <a:pt x="7092" y="2852"/>
                    <a:pt x="7085" y="3269"/>
                  </a:cubicBezTo>
                  <a:cubicBezTo>
                    <a:pt x="7085" y="3427"/>
                    <a:pt x="7139" y="3492"/>
                    <a:pt x="7281" y="3492"/>
                  </a:cubicBezTo>
                  <a:cubicBezTo>
                    <a:pt x="7300" y="3492"/>
                    <a:pt x="7322" y="3491"/>
                    <a:pt x="7345" y="3489"/>
                  </a:cubicBezTo>
                  <a:cubicBezTo>
                    <a:pt x="7368" y="3485"/>
                    <a:pt x="7391" y="3484"/>
                    <a:pt x="7414" y="3484"/>
                  </a:cubicBezTo>
                  <a:cubicBezTo>
                    <a:pt x="7730" y="3484"/>
                    <a:pt x="7969" y="3801"/>
                    <a:pt x="7894" y="4128"/>
                  </a:cubicBezTo>
                  <a:cubicBezTo>
                    <a:pt x="7864" y="4277"/>
                    <a:pt x="7804" y="4428"/>
                    <a:pt x="7794" y="4588"/>
                  </a:cubicBezTo>
                  <a:cubicBezTo>
                    <a:pt x="7794" y="4747"/>
                    <a:pt x="7804" y="4887"/>
                    <a:pt x="7924" y="5017"/>
                  </a:cubicBezTo>
                  <a:cubicBezTo>
                    <a:pt x="8024" y="5117"/>
                    <a:pt x="8074" y="5247"/>
                    <a:pt x="8084" y="5397"/>
                  </a:cubicBezTo>
                  <a:cubicBezTo>
                    <a:pt x="8084" y="5487"/>
                    <a:pt x="8064" y="5627"/>
                    <a:pt x="7994" y="5636"/>
                  </a:cubicBezTo>
                  <a:cubicBezTo>
                    <a:pt x="7684" y="5687"/>
                    <a:pt x="7525" y="5907"/>
                    <a:pt x="7345" y="6126"/>
                  </a:cubicBezTo>
                  <a:cubicBezTo>
                    <a:pt x="7298" y="6186"/>
                    <a:pt x="7215" y="6233"/>
                    <a:pt x="7126" y="6233"/>
                  </a:cubicBezTo>
                  <a:cubicBezTo>
                    <a:pt x="7082" y="6233"/>
                    <a:pt x="7037" y="6222"/>
                    <a:pt x="6995" y="6196"/>
                  </a:cubicBezTo>
                  <a:cubicBezTo>
                    <a:pt x="6855" y="6116"/>
                    <a:pt x="6935" y="5976"/>
                    <a:pt x="6935" y="5867"/>
                  </a:cubicBezTo>
                  <a:cubicBezTo>
                    <a:pt x="6945" y="5576"/>
                    <a:pt x="7085" y="5317"/>
                    <a:pt x="7145" y="5037"/>
                  </a:cubicBezTo>
                  <a:cubicBezTo>
                    <a:pt x="7254" y="4528"/>
                    <a:pt x="7165" y="4368"/>
                    <a:pt x="6685" y="4168"/>
                  </a:cubicBezTo>
                  <a:cubicBezTo>
                    <a:pt x="6155" y="3958"/>
                    <a:pt x="5596" y="3888"/>
                    <a:pt x="5036" y="3888"/>
                  </a:cubicBezTo>
                  <a:cubicBezTo>
                    <a:pt x="4916" y="3888"/>
                    <a:pt x="4876" y="3938"/>
                    <a:pt x="4856" y="4048"/>
                  </a:cubicBezTo>
                  <a:cubicBezTo>
                    <a:pt x="4807" y="4377"/>
                    <a:pt x="4747" y="4717"/>
                    <a:pt x="4687" y="5067"/>
                  </a:cubicBezTo>
                  <a:cubicBezTo>
                    <a:pt x="4277" y="4937"/>
                    <a:pt x="4167" y="4688"/>
                    <a:pt x="4357" y="4388"/>
                  </a:cubicBezTo>
                  <a:cubicBezTo>
                    <a:pt x="4417" y="4297"/>
                    <a:pt x="4407" y="4228"/>
                    <a:pt x="4347" y="4158"/>
                  </a:cubicBezTo>
                  <a:cubicBezTo>
                    <a:pt x="4157" y="3948"/>
                    <a:pt x="4217" y="3728"/>
                    <a:pt x="4347" y="3528"/>
                  </a:cubicBezTo>
                  <a:cubicBezTo>
                    <a:pt x="4469" y="3349"/>
                    <a:pt x="4637" y="3290"/>
                    <a:pt x="4831" y="3290"/>
                  </a:cubicBezTo>
                  <a:cubicBezTo>
                    <a:pt x="4875" y="3290"/>
                    <a:pt x="4920" y="3293"/>
                    <a:pt x="4967" y="3298"/>
                  </a:cubicBezTo>
                  <a:cubicBezTo>
                    <a:pt x="5018" y="3304"/>
                    <a:pt x="5073" y="3336"/>
                    <a:pt x="5121" y="3336"/>
                  </a:cubicBezTo>
                  <a:cubicBezTo>
                    <a:pt x="5157" y="3336"/>
                    <a:pt x="5190" y="3318"/>
                    <a:pt x="5216" y="3258"/>
                  </a:cubicBezTo>
                  <a:cubicBezTo>
                    <a:pt x="5196" y="3158"/>
                    <a:pt x="5107" y="3158"/>
                    <a:pt x="5056" y="3118"/>
                  </a:cubicBezTo>
                  <a:cubicBezTo>
                    <a:pt x="4827" y="2969"/>
                    <a:pt x="4787" y="2649"/>
                    <a:pt x="4956" y="2439"/>
                  </a:cubicBezTo>
                  <a:cubicBezTo>
                    <a:pt x="5043" y="2335"/>
                    <a:pt x="5148" y="2284"/>
                    <a:pt x="5250" y="2284"/>
                  </a:cubicBezTo>
                  <a:close/>
                  <a:moveTo>
                    <a:pt x="1010" y="6706"/>
                  </a:moveTo>
                  <a:cubicBezTo>
                    <a:pt x="1350" y="6986"/>
                    <a:pt x="1350" y="7545"/>
                    <a:pt x="1010" y="7735"/>
                  </a:cubicBezTo>
                  <a:cubicBezTo>
                    <a:pt x="969" y="7757"/>
                    <a:pt x="936" y="7768"/>
                    <a:pt x="908" y="7768"/>
                  </a:cubicBezTo>
                  <a:cubicBezTo>
                    <a:pt x="861" y="7768"/>
                    <a:pt x="828" y="7737"/>
                    <a:pt x="790" y="7675"/>
                  </a:cubicBezTo>
                  <a:cubicBezTo>
                    <a:pt x="610" y="7365"/>
                    <a:pt x="710" y="6906"/>
                    <a:pt x="1010" y="6706"/>
                  </a:cubicBezTo>
                  <a:close/>
                  <a:moveTo>
                    <a:pt x="4936" y="5217"/>
                  </a:moveTo>
                  <a:cubicBezTo>
                    <a:pt x="5586" y="5217"/>
                    <a:pt x="6215" y="5237"/>
                    <a:pt x="6835" y="5427"/>
                  </a:cubicBezTo>
                  <a:cubicBezTo>
                    <a:pt x="6875" y="5527"/>
                    <a:pt x="6815" y="5636"/>
                    <a:pt x="6785" y="5727"/>
                  </a:cubicBezTo>
                  <a:cubicBezTo>
                    <a:pt x="6655" y="6076"/>
                    <a:pt x="6705" y="6416"/>
                    <a:pt x="6825" y="6755"/>
                  </a:cubicBezTo>
                  <a:cubicBezTo>
                    <a:pt x="6915" y="6995"/>
                    <a:pt x="7035" y="7175"/>
                    <a:pt x="7294" y="7285"/>
                  </a:cubicBezTo>
                  <a:cubicBezTo>
                    <a:pt x="7714" y="7455"/>
                    <a:pt x="7984" y="7815"/>
                    <a:pt x="8254" y="8194"/>
                  </a:cubicBezTo>
                  <a:cubicBezTo>
                    <a:pt x="8108" y="8212"/>
                    <a:pt x="7966" y="8221"/>
                    <a:pt x="7825" y="8221"/>
                  </a:cubicBezTo>
                  <a:cubicBezTo>
                    <a:pt x="6793" y="8221"/>
                    <a:pt x="5898" y="7764"/>
                    <a:pt x="4956" y="7315"/>
                  </a:cubicBezTo>
                  <a:cubicBezTo>
                    <a:pt x="5111" y="7237"/>
                    <a:pt x="5260" y="7218"/>
                    <a:pt x="5403" y="7218"/>
                  </a:cubicBezTo>
                  <a:cubicBezTo>
                    <a:pt x="5518" y="7218"/>
                    <a:pt x="5629" y="7231"/>
                    <a:pt x="5736" y="7235"/>
                  </a:cubicBezTo>
                  <a:cubicBezTo>
                    <a:pt x="5746" y="7235"/>
                    <a:pt x="5756" y="7236"/>
                    <a:pt x="5766" y="7236"/>
                  </a:cubicBezTo>
                  <a:cubicBezTo>
                    <a:pt x="5986" y="7236"/>
                    <a:pt x="6097" y="7125"/>
                    <a:pt x="6126" y="6906"/>
                  </a:cubicBezTo>
                  <a:cubicBezTo>
                    <a:pt x="6155" y="6695"/>
                    <a:pt x="6175" y="6476"/>
                    <a:pt x="6195" y="6246"/>
                  </a:cubicBezTo>
                  <a:cubicBezTo>
                    <a:pt x="6203" y="6131"/>
                    <a:pt x="6174" y="6067"/>
                    <a:pt x="6093" y="6067"/>
                  </a:cubicBezTo>
                  <a:cubicBezTo>
                    <a:pt x="6061" y="6067"/>
                    <a:pt x="6023" y="6077"/>
                    <a:pt x="5976" y="6096"/>
                  </a:cubicBezTo>
                  <a:cubicBezTo>
                    <a:pt x="5856" y="6146"/>
                    <a:pt x="5736" y="6176"/>
                    <a:pt x="5606" y="6206"/>
                  </a:cubicBezTo>
                  <a:cubicBezTo>
                    <a:pt x="5530" y="6221"/>
                    <a:pt x="5464" y="6229"/>
                    <a:pt x="5407" y="6229"/>
                  </a:cubicBezTo>
                  <a:cubicBezTo>
                    <a:pt x="5192" y="6229"/>
                    <a:pt x="5093" y="6118"/>
                    <a:pt x="5007" y="5827"/>
                  </a:cubicBezTo>
                  <a:cubicBezTo>
                    <a:pt x="5047" y="5736"/>
                    <a:pt x="5207" y="5747"/>
                    <a:pt x="5187" y="5607"/>
                  </a:cubicBezTo>
                  <a:cubicBezTo>
                    <a:pt x="5164" y="5578"/>
                    <a:pt x="5141" y="5569"/>
                    <a:pt x="5117" y="5569"/>
                  </a:cubicBezTo>
                  <a:cubicBezTo>
                    <a:pt x="5068" y="5569"/>
                    <a:pt x="5016" y="5607"/>
                    <a:pt x="4959" y="5607"/>
                  </a:cubicBezTo>
                  <a:cubicBezTo>
                    <a:pt x="4955" y="5607"/>
                    <a:pt x="4951" y="5607"/>
                    <a:pt x="4947" y="5607"/>
                  </a:cubicBezTo>
                  <a:cubicBezTo>
                    <a:pt x="4916" y="5476"/>
                    <a:pt x="4927" y="5347"/>
                    <a:pt x="4936" y="5217"/>
                  </a:cubicBezTo>
                  <a:close/>
                  <a:moveTo>
                    <a:pt x="1199" y="7894"/>
                  </a:moveTo>
                  <a:lnTo>
                    <a:pt x="1199" y="7894"/>
                  </a:lnTo>
                  <a:cubicBezTo>
                    <a:pt x="1279" y="8285"/>
                    <a:pt x="1190" y="8654"/>
                    <a:pt x="1219" y="9044"/>
                  </a:cubicBezTo>
                  <a:cubicBezTo>
                    <a:pt x="900" y="8794"/>
                    <a:pt x="890" y="8045"/>
                    <a:pt x="1199" y="7894"/>
                  </a:cubicBezTo>
                  <a:close/>
                  <a:moveTo>
                    <a:pt x="8384" y="8414"/>
                  </a:moveTo>
                  <a:cubicBezTo>
                    <a:pt x="8504" y="8594"/>
                    <a:pt x="8604" y="8754"/>
                    <a:pt x="8713" y="8924"/>
                  </a:cubicBezTo>
                  <a:cubicBezTo>
                    <a:pt x="7834" y="9544"/>
                    <a:pt x="6865" y="9873"/>
                    <a:pt x="5826" y="10033"/>
                  </a:cubicBezTo>
                  <a:cubicBezTo>
                    <a:pt x="6745" y="9593"/>
                    <a:pt x="7545" y="8994"/>
                    <a:pt x="8384" y="8414"/>
                  </a:cubicBezTo>
                  <a:close/>
                  <a:moveTo>
                    <a:pt x="4737" y="7405"/>
                  </a:moveTo>
                  <a:cubicBezTo>
                    <a:pt x="5723" y="7921"/>
                    <a:pt x="6717" y="8420"/>
                    <a:pt x="7862" y="8420"/>
                  </a:cubicBezTo>
                  <a:cubicBezTo>
                    <a:pt x="7935" y="8420"/>
                    <a:pt x="8009" y="8418"/>
                    <a:pt x="8084" y="8414"/>
                  </a:cubicBezTo>
                  <a:lnTo>
                    <a:pt x="8084" y="8414"/>
                  </a:lnTo>
                  <a:cubicBezTo>
                    <a:pt x="7115" y="9204"/>
                    <a:pt x="6046" y="9803"/>
                    <a:pt x="4887" y="10213"/>
                  </a:cubicBezTo>
                  <a:cubicBezTo>
                    <a:pt x="4703" y="10278"/>
                    <a:pt x="4520" y="10312"/>
                    <a:pt x="4342" y="10312"/>
                  </a:cubicBezTo>
                  <a:cubicBezTo>
                    <a:pt x="3949" y="10312"/>
                    <a:pt x="3577" y="10144"/>
                    <a:pt x="3268" y="9773"/>
                  </a:cubicBezTo>
                  <a:cubicBezTo>
                    <a:pt x="2818" y="9233"/>
                    <a:pt x="2809" y="9244"/>
                    <a:pt x="3308" y="8764"/>
                  </a:cubicBezTo>
                  <a:cubicBezTo>
                    <a:pt x="3368" y="8714"/>
                    <a:pt x="3418" y="8664"/>
                    <a:pt x="3468" y="8614"/>
                  </a:cubicBezTo>
                  <a:cubicBezTo>
                    <a:pt x="4002" y="8884"/>
                    <a:pt x="4545" y="9030"/>
                    <a:pt x="5102" y="9030"/>
                  </a:cubicBezTo>
                  <a:cubicBezTo>
                    <a:pt x="5409" y="9030"/>
                    <a:pt x="5720" y="8986"/>
                    <a:pt x="6035" y="8894"/>
                  </a:cubicBezTo>
                  <a:lnTo>
                    <a:pt x="6035" y="8894"/>
                  </a:lnTo>
                  <a:cubicBezTo>
                    <a:pt x="5862" y="8906"/>
                    <a:pt x="5689" y="8914"/>
                    <a:pt x="5517" y="8914"/>
                  </a:cubicBezTo>
                  <a:cubicBezTo>
                    <a:pt x="4868" y="8914"/>
                    <a:pt x="4233" y="8810"/>
                    <a:pt x="3617" y="8494"/>
                  </a:cubicBezTo>
                  <a:cubicBezTo>
                    <a:pt x="3688" y="8414"/>
                    <a:pt x="3737" y="8354"/>
                    <a:pt x="3788" y="8305"/>
                  </a:cubicBezTo>
                  <a:cubicBezTo>
                    <a:pt x="3837" y="8254"/>
                    <a:pt x="3897" y="8205"/>
                    <a:pt x="3948" y="8154"/>
                  </a:cubicBezTo>
                  <a:cubicBezTo>
                    <a:pt x="4267" y="8274"/>
                    <a:pt x="4547" y="8474"/>
                    <a:pt x="4907" y="8474"/>
                  </a:cubicBezTo>
                  <a:cubicBezTo>
                    <a:pt x="4657" y="8294"/>
                    <a:pt x="4357" y="8214"/>
                    <a:pt x="4117" y="8054"/>
                  </a:cubicBezTo>
                  <a:cubicBezTo>
                    <a:pt x="4327" y="7835"/>
                    <a:pt x="4537" y="7615"/>
                    <a:pt x="4737" y="7405"/>
                  </a:cubicBezTo>
                  <a:close/>
                  <a:moveTo>
                    <a:pt x="1510" y="8285"/>
                  </a:moveTo>
                  <a:cubicBezTo>
                    <a:pt x="1799" y="8754"/>
                    <a:pt x="2099" y="9153"/>
                    <a:pt x="2339" y="9603"/>
                  </a:cubicBezTo>
                  <a:cubicBezTo>
                    <a:pt x="2509" y="9573"/>
                    <a:pt x="2549" y="9384"/>
                    <a:pt x="2729" y="9353"/>
                  </a:cubicBezTo>
                  <a:cubicBezTo>
                    <a:pt x="2838" y="9583"/>
                    <a:pt x="3058" y="9753"/>
                    <a:pt x="3218" y="9993"/>
                  </a:cubicBezTo>
                  <a:cubicBezTo>
                    <a:pt x="2978" y="10153"/>
                    <a:pt x="2718" y="10233"/>
                    <a:pt x="2469" y="10323"/>
                  </a:cubicBezTo>
                  <a:cubicBezTo>
                    <a:pt x="2449" y="10331"/>
                    <a:pt x="2429" y="10335"/>
                    <a:pt x="2411" y="10335"/>
                  </a:cubicBezTo>
                  <a:cubicBezTo>
                    <a:pt x="2337" y="10335"/>
                    <a:pt x="2277" y="10278"/>
                    <a:pt x="2229" y="10223"/>
                  </a:cubicBezTo>
                  <a:cubicBezTo>
                    <a:pt x="1749" y="9683"/>
                    <a:pt x="1350" y="9104"/>
                    <a:pt x="1510" y="8285"/>
                  </a:cubicBezTo>
                  <a:close/>
                  <a:moveTo>
                    <a:pt x="8793" y="9034"/>
                  </a:moveTo>
                  <a:cubicBezTo>
                    <a:pt x="9183" y="9673"/>
                    <a:pt x="9752" y="10153"/>
                    <a:pt x="10332" y="10632"/>
                  </a:cubicBezTo>
                  <a:cubicBezTo>
                    <a:pt x="10692" y="10922"/>
                    <a:pt x="11102" y="11102"/>
                    <a:pt x="11531" y="11242"/>
                  </a:cubicBezTo>
                  <a:cubicBezTo>
                    <a:pt x="11921" y="11372"/>
                    <a:pt x="12310" y="11531"/>
                    <a:pt x="12580" y="11882"/>
                  </a:cubicBezTo>
                  <a:cubicBezTo>
                    <a:pt x="12630" y="11951"/>
                    <a:pt x="12740" y="12041"/>
                    <a:pt x="12640" y="12141"/>
                  </a:cubicBezTo>
                  <a:cubicBezTo>
                    <a:pt x="12605" y="12177"/>
                    <a:pt x="12566" y="12190"/>
                    <a:pt x="12528" y="12190"/>
                  </a:cubicBezTo>
                  <a:cubicBezTo>
                    <a:pt x="12468" y="12190"/>
                    <a:pt x="12409" y="12158"/>
                    <a:pt x="12361" y="12121"/>
                  </a:cubicBezTo>
                  <a:cubicBezTo>
                    <a:pt x="11461" y="11422"/>
                    <a:pt x="10392" y="11052"/>
                    <a:pt x="9383" y="10572"/>
                  </a:cubicBezTo>
                  <a:cubicBezTo>
                    <a:pt x="9133" y="10452"/>
                    <a:pt x="8923" y="10273"/>
                    <a:pt x="8713" y="10093"/>
                  </a:cubicBezTo>
                  <a:cubicBezTo>
                    <a:pt x="8504" y="9903"/>
                    <a:pt x="8284" y="9733"/>
                    <a:pt x="8034" y="9533"/>
                  </a:cubicBezTo>
                  <a:cubicBezTo>
                    <a:pt x="8354" y="9324"/>
                    <a:pt x="8564" y="9184"/>
                    <a:pt x="8793" y="9034"/>
                  </a:cubicBezTo>
                  <a:close/>
                  <a:moveTo>
                    <a:pt x="14788" y="12241"/>
                  </a:moveTo>
                  <a:cubicBezTo>
                    <a:pt x="15068" y="12821"/>
                    <a:pt x="15318" y="13360"/>
                    <a:pt x="15588" y="13929"/>
                  </a:cubicBezTo>
                  <a:lnTo>
                    <a:pt x="13769" y="13929"/>
                  </a:lnTo>
                  <a:cubicBezTo>
                    <a:pt x="14199" y="13400"/>
                    <a:pt x="14399" y="12781"/>
                    <a:pt x="14788" y="12241"/>
                  </a:cubicBezTo>
                  <a:close/>
                  <a:moveTo>
                    <a:pt x="6985" y="9993"/>
                  </a:moveTo>
                  <a:cubicBezTo>
                    <a:pt x="6975" y="10203"/>
                    <a:pt x="6965" y="10403"/>
                    <a:pt x="6945" y="10592"/>
                  </a:cubicBezTo>
                  <a:cubicBezTo>
                    <a:pt x="6885" y="11002"/>
                    <a:pt x="6975" y="11402"/>
                    <a:pt x="6975" y="11811"/>
                  </a:cubicBezTo>
                  <a:cubicBezTo>
                    <a:pt x="6985" y="11911"/>
                    <a:pt x="6975" y="11982"/>
                    <a:pt x="6905" y="12061"/>
                  </a:cubicBezTo>
                  <a:cubicBezTo>
                    <a:pt x="6055" y="12901"/>
                    <a:pt x="5087" y="13580"/>
                    <a:pt x="4057" y="14240"/>
                  </a:cubicBezTo>
                  <a:cubicBezTo>
                    <a:pt x="3968" y="13870"/>
                    <a:pt x="3928" y="13530"/>
                    <a:pt x="3928" y="13181"/>
                  </a:cubicBezTo>
                  <a:cubicBezTo>
                    <a:pt x="4537" y="13101"/>
                    <a:pt x="5127" y="13030"/>
                    <a:pt x="5596" y="12611"/>
                  </a:cubicBezTo>
                  <a:lnTo>
                    <a:pt x="5596" y="12611"/>
                  </a:lnTo>
                  <a:cubicBezTo>
                    <a:pt x="5100" y="12789"/>
                    <a:pt x="4613" y="12993"/>
                    <a:pt x="4076" y="12993"/>
                  </a:cubicBezTo>
                  <a:cubicBezTo>
                    <a:pt x="4040" y="12993"/>
                    <a:pt x="4004" y="12992"/>
                    <a:pt x="3968" y="12990"/>
                  </a:cubicBezTo>
                  <a:cubicBezTo>
                    <a:pt x="3897" y="12881"/>
                    <a:pt x="3928" y="12790"/>
                    <a:pt x="3957" y="12671"/>
                  </a:cubicBezTo>
                  <a:cubicBezTo>
                    <a:pt x="4916" y="12591"/>
                    <a:pt x="5856" y="12421"/>
                    <a:pt x="6655" y="11811"/>
                  </a:cubicBezTo>
                  <a:lnTo>
                    <a:pt x="6655" y="11811"/>
                  </a:lnTo>
                  <a:cubicBezTo>
                    <a:pt x="5852" y="12123"/>
                    <a:pt x="5040" y="12444"/>
                    <a:pt x="4134" y="12444"/>
                  </a:cubicBezTo>
                  <a:cubicBezTo>
                    <a:pt x="4082" y="12444"/>
                    <a:pt x="4030" y="12443"/>
                    <a:pt x="3977" y="12441"/>
                  </a:cubicBezTo>
                  <a:cubicBezTo>
                    <a:pt x="4117" y="11731"/>
                    <a:pt x="4487" y="11172"/>
                    <a:pt x="4916" y="10632"/>
                  </a:cubicBezTo>
                  <a:cubicBezTo>
                    <a:pt x="5135" y="10359"/>
                    <a:pt x="5371" y="10260"/>
                    <a:pt x="5691" y="10260"/>
                  </a:cubicBezTo>
                  <a:cubicBezTo>
                    <a:pt x="5722" y="10260"/>
                    <a:pt x="5754" y="10261"/>
                    <a:pt x="5786" y="10263"/>
                  </a:cubicBezTo>
                  <a:cubicBezTo>
                    <a:pt x="5821" y="10266"/>
                    <a:pt x="5855" y="10268"/>
                    <a:pt x="5890" y="10268"/>
                  </a:cubicBezTo>
                  <a:cubicBezTo>
                    <a:pt x="6259" y="10268"/>
                    <a:pt x="6601" y="10084"/>
                    <a:pt x="6985" y="9993"/>
                  </a:cubicBezTo>
                  <a:close/>
                  <a:moveTo>
                    <a:pt x="10752" y="12301"/>
                  </a:moveTo>
                  <a:cubicBezTo>
                    <a:pt x="11102" y="12990"/>
                    <a:pt x="11431" y="13630"/>
                    <a:pt x="11771" y="14300"/>
                  </a:cubicBezTo>
                  <a:cubicBezTo>
                    <a:pt x="11678" y="14316"/>
                    <a:pt x="11586" y="14323"/>
                    <a:pt x="11494" y="14323"/>
                  </a:cubicBezTo>
                  <a:cubicBezTo>
                    <a:pt x="11251" y="14323"/>
                    <a:pt x="11011" y="14276"/>
                    <a:pt x="10772" y="14240"/>
                  </a:cubicBezTo>
                  <a:cubicBezTo>
                    <a:pt x="10470" y="14194"/>
                    <a:pt x="10160" y="14148"/>
                    <a:pt x="9810" y="14148"/>
                  </a:cubicBezTo>
                  <a:cubicBezTo>
                    <a:pt x="9778" y="14148"/>
                    <a:pt x="9745" y="14148"/>
                    <a:pt x="9712" y="14149"/>
                  </a:cubicBezTo>
                  <a:cubicBezTo>
                    <a:pt x="10043" y="13510"/>
                    <a:pt x="10362" y="12910"/>
                    <a:pt x="10752" y="12301"/>
                  </a:cubicBezTo>
                  <a:close/>
                  <a:moveTo>
                    <a:pt x="14201" y="14155"/>
                  </a:moveTo>
                  <a:cubicBezTo>
                    <a:pt x="14695" y="14155"/>
                    <a:pt x="15178" y="14190"/>
                    <a:pt x="15667" y="14220"/>
                  </a:cubicBezTo>
                  <a:cubicBezTo>
                    <a:pt x="15551" y="14589"/>
                    <a:pt x="15037" y="14929"/>
                    <a:pt x="14596" y="14929"/>
                  </a:cubicBezTo>
                  <a:cubicBezTo>
                    <a:pt x="14583" y="14929"/>
                    <a:pt x="14571" y="14929"/>
                    <a:pt x="14559" y="14929"/>
                  </a:cubicBezTo>
                  <a:cubicBezTo>
                    <a:pt x="14149" y="14919"/>
                    <a:pt x="13799" y="14629"/>
                    <a:pt x="13680" y="14169"/>
                  </a:cubicBezTo>
                  <a:cubicBezTo>
                    <a:pt x="13855" y="14159"/>
                    <a:pt x="14029" y="14155"/>
                    <a:pt x="14201" y="14155"/>
                  </a:cubicBezTo>
                  <a:close/>
                  <a:moveTo>
                    <a:pt x="9712" y="14320"/>
                  </a:moveTo>
                  <a:cubicBezTo>
                    <a:pt x="10347" y="14320"/>
                    <a:pt x="10942" y="14487"/>
                    <a:pt x="11553" y="14487"/>
                  </a:cubicBezTo>
                  <a:cubicBezTo>
                    <a:pt x="11625" y="14487"/>
                    <a:pt x="11698" y="14485"/>
                    <a:pt x="11771" y="14479"/>
                  </a:cubicBezTo>
                  <a:lnTo>
                    <a:pt x="11771" y="14479"/>
                  </a:lnTo>
                  <a:cubicBezTo>
                    <a:pt x="11651" y="14949"/>
                    <a:pt x="11282" y="15188"/>
                    <a:pt x="10712" y="15199"/>
                  </a:cubicBezTo>
                  <a:cubicBezTo>
                    <a:pt x="10702" y="15199"/>
                    <a:pt x="10692" y="15199"/>
                    <a:pt x="10683" y="15199"/>
                  </a:cubicBezTo>
                  <a:cubicBezTo>
                    <a:pt x="10172" y="15199"/>
                    <a:pt x="9889" y="14947"/>
                    <a:pt x="9712" y="14320"/>
                  </a:cubicBezTo>
                  <a:close/>
                  <a:moveTo>
                    <a:pt x="7005" y="12161"/>
                  </a:moveTo>
                  <a:cubicBezTo>
                    <a:pt x="7125" y="12461"/>
                    <a:pt x="7095" y="12770"/>
                    <a:pt x="7194" y="13050"/>
                  </a:cubicBezTo>
                  <a:cubicBezTo>
                    <a:pt x="7414" y="13640"/>
                    <a:pt x="7205" y="14129"/>
                    <a:pt x="6875" y="14619"/>
                  </a:cubicBezTo>
                  <a:cubicBezTo>
                    <a:pt x="6206" y="15588"/>
                    <a:pt x="5436" y="16458"/>
                    <a:pt x="4527" y="17287"/>
                  </a:cubicBezTo>
                  <a:cubicBezTo>
                    <a:pt x="4457" y="16767"/>
                    <a:pt x="4387" y="16298"/>
                    <a:pt x="4307" y="15828"/>
                  </a:cubicBezTo>
                  <a:cubicBezTo>
                    <a:pt x="4247" y="15439"/>
                    <a:pt x="4197" y="15049"/>
                    <a:pt x="4117" y="14659"/>
                  </a:cubicBezTo>
                  <a:cubicBezTo>
                    <a:pt x="4077" y="14479"/>
                    <a:pt x="4127" y="14400"/>
                    <a:pt x="4277" y="14309"/>
                  </a:cubicBezTo>
                  <a:cubicBezTo>
                    <a:pt x="5247" y="13690"/>
                    <a:pt x="6195" y="13030"/>
                    <a:pt x="7005" y="12161"/>
                  </a:cubicBezTo>
                  <a:close/>
                  <a:moveTo>
                    <a:pt x="7334" y="14149"/>
                  </a:moveTo>
                  <a:cubicBezTo>
                    <a:pt x="7354" y="14280"/>
                    <a:pt x="7365" y="14360"/>
                    <a:pt x="7385" y="14439"/>
                  </a:cubicBezTo>
                  <a:cubicBezTo>
                    <a:pt x="7465" y="14779"/>
                    <a:pt x="7394" y="15049"/>
                    <a:pt x="7135" y="15308"/>
                  </a:cubicBezTo>
                  <a:cubicBezTo>
                    <a:pt x="6415" y="16058"/>
                    <a:pt x="5646" y="16738"/>
                    <a:pt x="4827" y="17377"/>
                  </a:cubicBezTo>
                  <a:cubicBezTo>
                    <a:pt x="4807" y="17397"/>
                    <a:pt x="4767" y="17407"/>
                    <a:pt x="4737" y="17427"/>
                  </a:cubicBezTo>
                  <a:lnTo>
                    <a:pt x="4687" y="17377"/>
                  </a:lnTo>
                  <a:cubicBezTo>
                    <a:pt x="5196" y="16907"/>
                    <a:pt x="5656" y="16387"/>
                    <a:pt x="6115" y="15868"/>
                  </a:cubicBezTo>
                  <a:cubicBezTo>
                    <a:pt x="6575" y="15359"/>
                    <a:pt x="6975" y="14799"/>
                    <a:pt x="7334" y="14149"/>
                  </a:cubicBezTo>
                  <a:close/>
                  <a:moveTo>
                    <a:pt x="7394" y="15219"/>
                  </a:moveTo>
                  <a:cubicBezTo>
                    <a:pt x="7534" y="15339"/>
                    <a:pt x="7445" y="15459"/>
                    <a:pt x="7405" y="15568"/>
                  </a:cubicBezTo>
                  <a:cubicBezTo>
                    <a:pt x="7155" y="16208"/>
                    <a:pt x="6825" y="16818"/>
                    <a:pt x="6485" y="17417"/>
                  </a:cubicBezTo>
                  <a:cubicBezTo>
                    <a:pt x="6015" y="18216"/>
                    <a:pt x="5536" y="19005"/>
                    <a:pt x="4956" y="19845"/>
                  </a:cubicBezTo>
                  <a:cubicBezTo>
                    <a:pt x="4827" y="19085"/>
                    <a:pt x="4707" y="18386"/>
                    <a:pt x="4597" y="17717"/>
                  </a:cubicBezTo>
                  <a:cubicBezTo>
                    <a:pt x="5616" y="16977"/>
                    <a:pt x="6545" y="16158"/>
                    <a:pt x="7394" y="15219"/>
                  </a:cubicBezTo>
                  <a:close/>
                  <a:moveTo>
                    <a:pt x="7505" y="15878"/>
                  </a:moveTo>
                  <a:cubicBezTo>
                    <a:pt x="7665" y="17717"/>
                    <a:pt x="8094" y="19445"/>
                    <a:pt x="8644" y="21203"/>
                  </a:cubicBezTo>
                  <a:cubicBezTo>
                    <a:pt x="8253" y="21243"/>
                    <a:pt x="7867" y="21255"/>
                    <a:pt x="7482" y="21255"/>
                  </a:cubicBezTo>
                  <a:cubicBezTo>
                    <a:pt x="6923" y="21255"/>
                    <a:pt x="6367" y="21230"/>
                    <a:pt x="5807" y="21230"/>
                  </a:cubicBezTo>
                  <a:cubicBezTo>
                    <a:pt x="5489" y="21230"/>
                    <a:pt x="5169" y="21238"/>
                    <a:pt x="4847" y="21263"/>
                  </a:cubicBezTo>
                  <a:cubicBezTo>
                    <a:pt x="4916" y="20794"/>
                    <a:pt x="4867" y="20355"/>
                    <a:pt x="5136" y="19955"/>
                  </a:cubicBezTo>
                  <a:cubicBezTo>
                    <a:pt x="5966" y="18676"/>
                    <a:pt x="6735" y="17357"/>
                    <a:pt x="7405" y="15988"/>
                  </a:cubicBezTo>
                  <a:cubicBezTo>
                    <a:pt x="7414" y="15968"/>
                    <a:pt x="7434" y="15948"/>
                    <a:pt x="7505" y="15878"/>
                  </a:cubicBezTo>
                  <a:close/>
                  <a:moveTo>
                    <a:pt x="1048" y="1"/>
                  </a:moveTo>
                  <a:cubicBezTo>
                    <a:pt x="881" y="1"/>
                    <a:pt x="909" y="214"/>
                    <a:pt x="880" y="331"/>
                  </a:cubicBezTo>
                  <a:cubicBezTo>
                    <a:pt x="490" y="2019"/>
                    <a:pt x="391" y="3738"/>
                    <a:pt x="530" y="5467"/>
                  </a:cubicBezTo>
                  <a:cubicBezTo>
                    <a:pt x="550" y="5656"/>
                    <a:pt x="530" y="5847"/>
                    <a:pt x="530" y="6026"/>
                  </a:cubicBezTo>
                  <a:cubicBezTo>
                    <a:pt x="71" y="6116"/>
                    <a:pt x="71" y="6116"/>
                    <a:pt x="0" y="6336"/>
                  </a:cubicBezTo>
                  <a:cubicBezTo>
                    <a:pt x="34" y="6342"/>
                    <a:pt x="66" y="6345"/>
                    <a:pt x="99" y="6345"/>
                  </a:cubicBezTo>
                  <a:cubicBezTo>
                    <a:pt x="268" y="6345"/>
                    <a:pt x="430" y="6269"/>
                    <a:pt x="594" y="6269"/>
                  </a:cubicBezTo>
                  <a:cubicBezTo>
                    <a:pt x="636" y="6269"/>
                    <a:pt x="678" y="6274"/>
                    <a:pt x="720" y="6286"/>
                  </a:cubicBezTo>
                  <a:cubicBezTo>
                    <a:pt x="780" y="6566"/>
                    <a:pt x="770" y="6556"/>
                    <a:pt x="650" y="6766"/>
                  </a:cubicBezTo>
                  <a:cubicBezTo>
                    <a:pt x="450" y="7095"/>
                    <a:pt x="411" y="7455"/>
                    <a:pt x="630" y="7755"/>
                  </a:cubicBezTo>
                  <a:cubicBezTo>
                    <a:pt x="790" y="7985"/>
                    <a:pt x="820" y="8185"/>
                    <a:pt x="800" y="8434"/>
                  </a:cubicBezTo>
                  <a:cubicBezTo>
                    <a:pt x="790" y="8544"/>
                    <a:pt x="800" y="8664"/>
                    <a:pt x="820" y="8774"/>
                  </a:cubicBezTo>
                  <a:cubicBezTo>
                    <a:pt x="850" y="8934"/>
                    <a:pt x="890" y="9153"/>
                    <a:pt x="1050" y="9184"/>
                  </a:cubicBezTo>
                  <a:cubicBezTo>
                    <a:pt x="1310" y="9233"/>
                    <a:pt x="1339" y="9424"/>
                    <a:pt x="1430" y="9593"/>
                  </a:cubicBezTo>
                  <a:cubicBezTo>
                    <a:pt x="1499" y="9733"/>
                    <a:pt x="1570" y="9853"/>
                    <a:pt x="1649" y="9983"/>
                  </a:cubicBezTo>
                  <a:cubicBezTo>
                    <a:pt x="1913" y="10394"/>
                    <a:pt x="2079" y="10575"/>
                    <a:pt x="2330" y="10575"/>
                  </a:cubicBezTo>
                  <a:cubicBezTo>
                    <a:pt x="2487" y="10575"/>
                    <a:pt x="2678" y="10504"/>
                    <a:pt x="2948" y="10372"/>
                  </a:cubicBezTo>
                  <a:cubicBezTo>
                    <a:pt x="3105" y="10294"/>
                    <a:pt x="3247" y="10234"/>
                    <a:pt x="3392" y="10234"/>
                  </a:cubicBezTo>
                  <a:cubicBezTo>
                    <a:pt x="3505" y="10234"/>
                    <a:pt x="3620" y="10271"/>
                    <a:pt x="3748" y="10363"/>
                  </a:cubicBezTo>
                  <a:cubicBezTo>
                    <a:pt x="3881" y="10465"/>
                    <a:pt x="4059" y="10499"/>
                    <a:pt x="4241" y="10499"/>
                  </a:cubicBezTo>
                  <a:cubicBezTo>
                    <a:pt x="4290" y="10499"/>
                    <a:pt x="4339" y="10497"/>
                    <a:pt x="4387" y="10492"/>
                  </a:cubicBezTo>
                  <a:cubicBezTo>
                    <a:pt x="4537" y="10483"/>
                    <a:pt x="4687" y="10463"/>
                    <a:pt x="4847" y="10443"/>
                  </a:cubicBezTo>
                  <a:lnTo>
                    <a:pt x="4847" y="10443"/>
                  </a:lnTo>
                  <a:cubicBezTo>
                    <a:pt x="4827" y="10483"/>
                    <a:pt x="4827" y="10503"/>
                    <a:pt x="4816" y="10512"/>
                  </a:cubicBezTo>
                  <a:cubicBezTo>
                    <a:pt x="3877" y="11472"/>
                    <a:pt x="3577" y="12621"/>
                    <a:pt x="3797" y="13920"/>
                  </a:cubicBezTo>
                  <a:cubicBezTo>
                    <a:pt x="3897" y="14479"/>
                    <a:pt x="3997" y="15039"/>
                    <a:pt x="4087" y="15608"/>
                  </a:cubicBezTo>
                  <a:cubicBezTo>
                    <a:pt x="4247" y="16607"/>
                    <a:pt x="4367" y="17606"/>
                    <a:pt x="4577" y="18596"/>
                  </a:cubicBezTo>
                  <a:cubicBezTo>
                    <a:pt x="4757" y="19435"/>
                    <a:pt x="4836" y="20275"/>
                    <a:pt x="4657" y="21134"/>
                  </a:cubicBezTo>
                  <a:cubicBezTo>
                    <a:pt x="4597" y="21374"/>
                    <a:pt x="4737" y="21443"/>
                    <a:pt x="4956" y="21474"/>
                  </a:cubicBezTo>
                  <a:cubicBezTo>
                    <a:pt x="5686" y="21574"/>
                    <a:pt x="6415" y="21503"/>
                    <a:pt x="7145" y="21563"/>
                  </a:cubicBezTo>
                  <a:cubicBezTo>
                    <a:pt x="7312" y="21582"/>
                    <a:pt x="7484" y="21595"/>
                    <a:pt x="7656" y="21595"/>
                  </a:cubicBezTo>
                  <a:cubicBezTo>
                    <a:pt x="7843" y="21595"/>
                    <a:pt x="8031" y="21580"/>
                    <a:pt x="8214" y="21543"/>
                  </a:cubicBezTo>
                  <a:cubicBezTo>
                    <a:pt x="8923" y="21403"/>
                    <a:pt x="8953" y="21343"/>
                    <a:pt x="8713" y="20674"/>
                  </a:cubicBezTo>
                  <a:cubicBezTo>
                    <a:pt x="8124" y="19016"/>
                    <a:pt x="7844" y="17287"/>
                    <a:pt x="7684" y="15548"/>
                  </a:cubicBezTo>
                  <a:cubicBezTo>
                    <a:pt x="7594" y="14529"/>
                    <a:pt x="7514" y="13510"/>
                    <a:pt x="7325" y="12501"/>
                  </a:cubicBezTo>
                  <a:cubicBezTo>
                    <a:pt x="7165" y="11682"/>
                    <a:pt x="7055" y="10862"/>
                    <a:pt x="7234" y="10023"/>
                  </a:cubicBezTo>
                  <a:cubicBezTo>
                    <a:pt x="7254" y="9953"/>
                    <a:pt x="7245" y="9893"/>
                    <a:pt x="7334" y="9863"/>
                  </a:cubicBezTo>
                  <a:cubicBezTo>
                    <a:pt x="7514" y="9783"/>
                    <a:pt x="7694" y="9693"/>
                    <a:pt x="7884" y="9613"/>
                  </a:cubicBezTo>
                  <a:cubicBezTo>
                    <a:pt x="7964" y="9703"/>
                    <a:pt x="8034" y="9773"/>
                    <a:pt x="8094" y="9853"/>
                  </a:cubicBezTo>
                  <a:cubicBezTo>
                    <a:pt x="8624" y="10523"/>
                    <a:pt x="9313" y="10962"/>
                    <a:pt x="10132" y="11152"/>
                  </a:cubicBezTo>
                  <a:cubicBezTo>
                    <a:pt x="10911" y="11342"/>
                    <a:pt x="11511" y="11811"/>
                    <a:pt x="12181" y="12321"/>
                  </a:cubicBezTo>
                  <a:cubicBezTo>
                    <a:pt x="12052" y="12325"/>
                    <a:pt x="11935" y="12329"/>
                    <a:pt x="11824" y="12329"/>
                  </a:cubicBezTo>
                  <a:cubicBezTo>
                    <a:pt x="11641" y="12329"/>
                    <a:pt x="11475" y="12319"/>
                    <a:pt x="11301" y="12281"/>
                  </a:cubicBezTo>
                  <a:cubicBezTo>
                    <a:pt x="11042" y="12221"/>
                    <a:pt x="10782" y="12191"/>
                    <a:pt x="10812" y="11822"/>
                  </a:cubicBezTo>
                  <a:lnTo>
                    <a:pt x="10752" y="11802"/>
                  </a:lnTo>
                  <a:cubicBezTo>
                    <a:pt x="10602" y="11911"/>
                    <a:pt x="10652" y="12121"/>
                    <a:pt x="10552" y="12261"/>
                  </a:cubicBezTo>
                  <a:cubicBezTo>
                    <a:pt x="10192" y="12750"/>
                    <a:pt x="9952" y="13300"/>
                    <a:pt x="9663" y="13820"/>
                  </a:cubicBezTo>
                  <a:cubicBezTo>
                    <a:pt x="9493" y="14120"/>
                    <a:pt x="9423" y="14419"/>
                    <a:pt x="9623" y="14779"/>
                  </a:cubicBezTo>
                  <a:cubicBezTo>
                    <a:pt x="9873" y="15230"/>
                    <a:pt x="10319" y="15425"/>
                    <a:pt x="10748" y="15425"/>
                  </a:cubicBezTo>
                  <a:cubicBezTo>
                    <a:pt x="11003" y="15425"/>
                    <a:pt x="11253" y="15355"/>
                    <a:pt x="11451" y="15228"/>
                  </a:cubicBezTo>
                  <a:cubicBezTo>
                    <a:pt x="11931" y="14929"/>
                    <a:pt x="12261" y="14599"/>
                    <a:pt x="11821" y="13860"/>
                  </a:cubicBezTo>
                  <a:cubicBezTo>
                    <a:pt x="11551" y="13400"/>
                    <a:pt x="11262" y="12961"/>
                    <a:pt x="11042" y="12431"/>
                  </a:cubicBezTo>
                  <a:lnTo>
                    <a:pt x="11042" y="12431"/>
                  </a:lnTo>
                  <a:cubicBezTo>
                    <a:pt x="11280" y="12515"/>
                    <a:pt x="11510" y="12553"/>
                    <a:pt x="11736" y="12553"/>
                  </a:cubicBezTo>
                  <a:cubicBezTo>
                    <a:pt x="12124" y="12553"/>
                    <a:pt x="12497" y="12442"/>
                    <a:pt x="12870" y="12271"/>
                  </a:cubicBezTo>
                  <a:cubicBezTo>
                    <a:pt x="13168" y="12497"/>
                    <a:pt x="13488" y="12648"/>
                    <a:pt x="13852" y="12648"/>
                  </a:cubicBezTo>
                  <a:cubicBezTo>
                    <a:pt x="13988" y="12648"/>
                    <a:pt x="14130" y="12627"/>
                    <a:pt x="14279" y="12581"/>
                  </a:cubicBezTo>
                  <a:lnTo>
                    <a:pt x="14279" y="12581"/>
                  </a:lnTo>
                  <a:cubicBezTo>
                    <a:pt x="14069" y="13061"/>
                    <a:pt x="13819" y="13470"/>
                    <a:pt x="13549" y="13870"/>
                  </a:cubicBezTo>
                  <a:cubicBezTo>
                    <a:pt x="13380" y="14120"/>
                    <a:pt x="13409" y="14349"/>
                    <a:pt x="13580" y="14579"/>
                  </a:cubicBezTo>
                  <a:cubicBezTo>
                    <a:pt x="13850" y="14930"/>
                    <a:pt x="14274" y="15108"/>
                    <a:pt x="14698" y="15108"/>
                  </a:cubicBezTo>
                  <a:cubicBezTo>
                    <a:pt x="15118" y="15108"/>
                    <a:pt x="15539" y="14933"/>
                    <a:pt x="15807" y="14579"/>
                  </a:cubicBezTo>
                  <a:cubicBezTo>
                    <a:pt x="15918" y="14429"/>
                    <a:pt x="15967" y="14269"/>
                    <a:pt x="15887" y="14069"/>
                  </a:cubicBezTo>
                  <a:cubicBezTo>
                    <a:pt x="15747" y="13680"/>
                    <a:pt x="15548" y="13310"/>
                    <a:pt x="15398" y="12930"/>
                  </a:cubicBezTo>
                  <a:cubicBezTo>
                    <a:pt x="15258" y="12541"/>
                    <a:pt x="14958" y="12221"/>
                    <a:pt x="14938" y="11791"/>
                  </a:cubicBezTo>
                  <a:cubicBezTo>
                    <a:pt x="14938" y="11736"/>
                    <a:pt x="14896" y="11690"/>
                    <a:pt x="14843" y="11690"/>
                  </a:cubicBezTo>
                  <a:cubicBezTo>
                    <a:pt x="14838" y="11690"/>
                    <a:pt x="14833" y="11691"/>
                    <a:pt x="14828" y="11691"/>
                  </a:cubicBezTo>
                  <a:cubicBezTo>
                    <a:pt x="14768" y="11702"/>
                    <a:pt x="14739" y="11762"/>
                    <a:pt x="14739" y="11822"/>
                  </a:cubicBezTo>
                  <a:cubicBezTo>
                    <a:pt x="14708" y="12071"/>
                    <a:pt x="14539" y="12221"/>
                    <a:pt x="14329" y="12331"/>
                  </a:cubicBezTo>
                  <a:cubicBezTo>
                    <a:pt x="14166" y="12415"/>
                    <a:pt x="14001" y="12453"/>
                    <a:pt x="13839" y="12453"/>
                  </a:cubicBezTo>
                  <a:cubicBezTo>
                    <a:pt x="13466" y="12453"/>
                    <a:pt x="13114" y="12249"/>
                    <a:pt x="12870" y="11942"/>
                  </a:cubicBezTo>
                  <a:cubicBezTo>
                    <a:pt x="12461" y="11432"/>
                    <a:pt x="11961" y="11122"/>
                    <a:pt x="11391" y="10892"/>
                  </a:cubicBezTo>
                  <a:cubicBezTo>
                    <a:pt x="10172" y="10392"/>
                    <a:pt x="9303" y="9533"/>
                    <a:pt x="8673" y="8394"/>
                  </a:cubicBezTo>
                  <a:cubicBezTo>
                    <a:pt x="8394" y="7894"/>
                    <a:pt x="8064" y="7385"/>
                    <a:pt x="7525" y="7155"/>
                  </a:cubicBezTo>
                  <a:cubicBezTo>
                    <a:pt x="7145" y="6995"/>
                    <a:pt x="7095" y="6715"/>
                    <a:pt x="6995" y="6416"/>
                  </a:cubicBezTo>
                  <a:cubicBezTo>
                    <a:pt x="7414" y="6376"/>
                    <a:pt x="7514" y="6326"/>
                    <a:pt x="7744" y="6006"/>
                  </a:cubicBezTo>
                  <a:cubicBezTo>
                    <a:pt x="7774" y="5966"/>
                    <a:pt x="7814" y="5956"/>
                    <a:pt x="7854" y="5936"/>
                  </a:cubicBezTo>
                  <a:cubicBezTo>
                    <a:pt x="8264" y="5727"/>
                    <a:pt x="8374" y="5387"/>
                    <a:pt x="8114" y="4987"/>
                  </a:cubicBezTo>
                  <a:cubicBezTo>
                    <a:pt x="7954" y="4757"/>
                    <a:pt x="7954" y="4537"/>
                    <a:pt x="8024" y="4288"/>
                  </a:cubicBezTo>
                  <a:cubicBezTo>
                    <a:pt x="8204" y="3648"/>
                    <a:pt x="7934" y="3269"/>
                    <a:pt x="7285" y="3218"/>
                  </a:cubicBezTo>
                  <a:cubicBezTo>
                    <a:pt x="7277" y="2704"/>
                    <a:pt x="7004" y="2399"/>
                    <a:pt x="6626" y="2399"/>
                  </a:cubicBezTo>
                  <a:cubicBezTo>
                    <a:pt x="6476" y="2399"/>
                    <a:pt x="6309" y="2447"/>
                    <a:pt x="6135" y="2549"/>
                  </a:cubicBezTo>
                  <a:cubicBezTo>
                    <a:pt x="6057" y="2597"/>
                    <a:pt x="5990" y="2619"/>
                    <a:pt x="5931" y="2619"/>
                  </a:cubicBezTo>
                  <a:cubicBezTo>
                    <a:pt x="5817" y="2619"/>
                    <a:pt x="5731" y="2537"/>
                    <a:pt x="5646" y="2399"/>
                  </a:cubicBezTo>
                  <a:cubicBezTo>
                    <a:pt x="5532" y="2213"/>
                    <a:pt x="5362" y="2123"/>
                    <a:pt x="5194" y="2123"/>
                  </a:cubicBezTo>
                  <a:cubicBezTo>
                    <a:pt x="5009" y="2123"/>
                    <a:pt x="4826" y="2230"/>
                    <a:pt x="4717" y="2439"/>
                  </a:cubicBezTo>
                  <a:cubicBezTo>
                    <a:pt x="4607" y="2659"/>
                    <a:pt x="4637" y="2869"/>
                    <a:pt x="4767" y="3089"/>
                  </a:cubicBezTo>
                  <a:cubicBezTo>
                    <a:pt x="4107" y="3249"/>
                    <a:pt x="3908" y="3628"/>
                    <a:pt x="4147" y="4208"/>
                  </a:cubicBezTo>
                  <a:cubicBezTo>
                    <a:pt x="4167" y="4268"/>
                    <a:pt x="4157" y="4288"/>
                    <a:pt x="4137" y="4328"/>
                  </a:cubicBezTo>
                  <a:cubicBezTo>
                    <a:pt x="3977" y="4727"/>
                    <a:pt x="4057" y="5007"/>
                    <a:pt x="4427" y="5167"/>
                  </a:cubicBezTo>
                  <a:cubicBezTo>
                    <a:pt x="4647" y="5257"/>
                    <a:pt x="4677" y="5377"/>
                    <a:pt x="4697" y="5596"/>
                  </a:cubicBezTo>
                  <a:cubicBezTo>
                    <a:pt x="4763" y="6196"/>
                    <a:pt x="4967" y="6461"/>
                    <a:pt x="5348" y="6461"/>
                  </a:cubicBezTo>
                  <a:cubicBezTo>
                    <a:pt x="5481" y="6461"/>
                    <a:pt x="5637" y="6428"/>
                    <a:pt x="5816" y="6366"/>
                  </a:cubicBezTo>
                  <a:cubicBezTo>
                    <a:pt x="5856" y="6356"/>
                    <a:pt x="5906" y="6336"/>
                    <a:pt x="5956" y="6316"/>
                  </a:cubicBezTo>
                  <a:lnTo>
                    <a:pt x="5956" y="6316"/>
                  </a:lnTo>
                  <a:cubicBezTo>
                    <a:pt x="6006" y="6576"/>
                    <a:pt x="5916" y="6806"/>
                    <a:pt x="5886" y="7055"/>
                  </a:cubicBezTo>
                  <a:cubicBezTo>
                    <a:pt x="5812" y="7055"/>
                    <a:pt x="5752" y="7060"/>
                    <a:pt x="5697" y="7060"/>
                  </a:cubicBezTo>
                  <a:cubicBezTo>
                    <a:pt x="5669" y="7060"/>
                    <a:pt x="5642" y="7059"/>
                    <a:pt x="5616" y="7055"/>
                  </a:cubicBezTo>
                  <a:cubicBezTo>
                    <a:pt x="5555" y="7049"/>
                    <a:pt x="5494" y="7046"/>
                    <a:pt x="5436" y="7046"/>
                  </a:cubicBezTo>
                  <a:cubicBezTo>
                    <a:pt x="4996" y="7046"/>
                    <a:pt x="4623" y="7210"/>
                    <a:pt x="4297" y="7545"/>
                  </a:cubicBezTo>
                  <a:cubicBezTo>
                    <a:pt x="3857" y="8005"/>
                    <a:pt x="3378" y="8434"/>
                    <a:pt x="2908" y="8864"/>
                  </a:cubicBezTo>
                  <a:cubicBezTo>
                    <a:pt x="2758" y="9014"/>
                    <a:pt x="2598" y="9173"/>
                    <a:pt x="2398" y="9273"/>
                  </a:cubicBezTo>
                  <a:cubicBezTo>
                    <a:pt x="2149" y="8774"/>
                    <a:pt x="1829" y="8334"/>
                    <a:pt x="1550" y="7865"/>
                  </a:cubicBezTo>
                  <a:cubicBezTo>
                    <a:pt x="1410" y="7635"/>
                    <a:pt x="1390" y="7425"/>
                    <a:pt x="1550" y="7195"/>
                  </a:cubicBezTo>
                  <a:cubicBezTo>
                    <a:pt x="1689" y="6995"/>
                    <a:pt x="1639" y="6786"/>
                    <a:pt x="1559" y="6566"/>
                  </a:cubicBezTo>
                  <a:cubicBezTo>
                    <a:pt x="1519" y="6456"/>
                    <a:pt x="1350" y="6456"/>
                    <a:pt x="1319" y="6316"/>
                  </a:cubicBezTo>
                  <a:cubicBezTo>
                    <a:pt x="1367" y="6296"/>
                    <a:pt x="1413" y="6288"/>
                    <a:pt x="1457" y="6288"/>
                  </a:cubicBezTo>
                  <a:cubicBezTo>
                    <a:pt x="1590" y="6288"/>
                    <a:pt x="1709" y="6356"/>
                    <a:pt x="1829" y="6356"/>
                  </a:cubicBezTo>
                  <a:cubicBezTo>
                    <a:pt x="1909" y="6356"/>
                    <a:pt x="1999" y="6346"/>
                    <a:pt x="2009" y="6266"/>
                  </a:cubicBezTo>
                  <a:cubicBezTo>
                    <a:pt x="2029" y="6156"/>
                    <a:pt x="1949" y="6126"/>
                    <a:pt x="1859" y="6116"/>
                  </a:cubicBezTo>
                  <a:cubicBezTo>
                    <a:pt x="1739" y="6096"/>
                    <a:pt x="1630" y="6076"/>
                    <a:pt x="1490" y="6046"/>
                  </a:cubicBezTo>
                  <a:lnTo>
                    <a:pt x="1490" y="5796"/>
                  </a:lnTo>
                  <a:cubicBezTo>
                    <a:pt x="1510" y="4557"/>
                    <a:pt x="1550" y="3318"/>
                    <a:pt x="1430" y="2090"/>
                  </a:cubicBezTo>
                  <a:cubicBezTo>
                    <a:pt x="1370" y="1510"/>
                    <a:pt x="1319" y="931"/>
                    <a:pt x="1270" y="351"/>
                  </a:cubicBezTo>
                  <a:cubicBezTo>
                    <a:pt x="1250" y="201"/>
                    <a:pt x="1230" y="11"/>
                    <a:pt x="1060" y="1"/>
                  </a:cubicBezTo>
                  <a:cubicBezTo>
                    <a:pt x="1056" y="1"/>
                    <a:pt x="1052" y="1"/>
                    <a:pt x="1048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754" name="Google Shape;1754;p51"/>
          <p:cNvGrpSpPr/>
          <p:nvPr/>
        </p:nvGrpSpPr>
        <p:grpSpPr>
          <a:xfrm>
            <a:off x="3489583" y="1763754"/>
            <a:ext cx="2219403" cy="1248893"/>
            <a:chOff x="2133075" y="1622480"/>
            <a:chExt cx="1714884" cy="964993"/>
          </a:xfrm>
        </p:grpSpPr>
        <p:sp>
          <p:nvSpPr>
            <p:cNvPr id="1755" name="Google Shape;1755;p51"/>
            <p:cNvSpPr/>
            <p:nvPr/>
          </p:nvSpPr>
          <p:spPr>
            <a:xfrm>
              <a:off x="3044843" y="2080011"/>
              <a:ext cx="781048" cy="309405"/>
            </a:xfrm>
            <a:custGeom>
              <a:avLst/>
              <a:gdLst/>
              <a:ahLst/>
              <a:cxnLst/>
              <a:rect l="l" t="t" r="r" b="b"/>
              <a:pathLst>
                <a:path w="13061" h="5174" extrusionOk="0">
                  <a:moveTo>
                    <a:pt x="411" y="0"/>
                  </a:moveTo>
                  <a:cubicBezTo>
                    <a:pt x="380" y="400"/>
                    <a:pt x="311" y="760"/>
                    <a:pt x="181" y="1130"/>
                  </a:cubicBezTo>
                  <a:cubicBezTo>
                    <a:pt x="2729" y="1959"/>
                    <a:pt x="5267" y="2778"/>
                    <a:pt x="7834" y="3617"/>
                  </a:cubicBezTo>
                  <a:cubicBezTo>
                    <a:pt x="7774" y="3653"/>
                    <a:pt x="7721" y="3666"/>
                    <a:pt x="7674" y="3666"/>
                  </a:cubicBezTo>
                  <a:cubicBezTo>
                    <a:pt x="7589" y="3666"/>
                    <a:pt x="7523" y="3623"/>
                    <a:pt x="7465" y="3597"/>
                  </a:cubicBezTo>
                  <a:cubicBezTo>
                    <a:pt x="6775" y="3358"/>
                    <a:pt x="6076" y="3128"/>
                    <a:pt x="5376" y="2918"/>
                  </a:cubicBezTo>
                  <a:cubicBezTo>
                    <a:pt x="3678" y="2409"/>
                    <a:pt x="2019" y="1809"/>
                    <a:pt x="320" y="1319"/>
                  </a:cubicBezTo>
                  <a:cubicBezTo>
                    <a:pt x="261" y="1303"/>
                    <a:pt x="206" y="1286"/>
                    <a:pt x="158" y="1286"/>
                  </a:cubicBezTo>
                  <a:cubicBezTo>
                    <a:pt x="86" y="1286"/>
                    <a:pt x="31" y="1325"/>
                    <a:pt x="1" y="1469"/>
                  </a:cubicBezTo>
                  <a:lnTo>
                    <a:pt x="121" y="1509"/>
                  </a:lnTo>
                  <a:cubicBezTo>
                    <a:pt x="3228" y="2449"/>
                    <a:pt x="6326" y="3398"/>
                    <a:pt x="9423" y="4337"/>
                  </a:cubicBezTo>
                  <a:cubicBezTo>
                    <a:pt x="10292" y="4607"/>
                    <a:pt x="11151" y="4887"/>
                    <a:pt x="12011" y="5146"/>
                  </a:cubicBezTo>
                  <a:cubicBezTo>
                    <a:pt x="12068" y="5165"/>
                    <a:pt x="12128" y="5174"/>
                    <a:pt x="12189" y="5174"/>
                  </a:cubicBezTo>
                  <a:cubicBezTo>
                    <a:pt x="12483" y="5174"/>
                    <a:pt x="12789" y="4964"/>
                    <a:pt x="12930" y="4656"/>
                  </a:cubicBezTo>
                  <a:cubicBezTo>
                    <a:pt x="13060" y="4357"/>
                    <a:pt x="12950" y="4087"/>
                    <a:pt x="12601" y="3877"/>
                  </a:cubicBezTo>
                  <a:cubicBezTo>
                    <a:pt x="12461" y="3797"/>
                    <a:pt x="12321" y="3728"/>
                    <a:pt x="12171" y="3677"/>
                  </a:cubicBezTo>
                  <a:cubicBezTo>
                    <a:pt x="10992" y="3188"/>
                    <a:pt x="9743" y="2898"/>
                    <a:pt x="8514" y="2529"/>
                  </a:cubicBezTo>
                  <a:cubicBezTo>
                    <a:pt x="6076" y="1789"/>
                    <a:pt x="3688" y="900"/>
                    <a:pt x="1240" y="211"/>
                  </a:cubicBezTo>
                  <a:cubicBezTo>
                    <a:pt x="970" y="131"/>
                    <a:pt x="710" y="20"/>
                    <a:pt x="411" y="0"/>
                  </a:cubicBezTo>
                  <a:close/>
                </a:path>
              </a:pathLst>
            </a:custGeom>
            <a:solidFill>
              <a:srgbClr val="FF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56" name="Google Shape;1756;p51"/>
            <p:cNvSpPr/>
            <p:nvPr/>
          </p:nvSpPr>
          <p:spPr>
            <a:xfrm>
              <a:off x="2393025" y="1622480"/>
              <a:ext cx="1454934" cy="964993"/>
            </a:xfrm>
            <a:custGeom>
              <a:avLst/>
              <a:gdLst/>
              <a:ahLst/>
              <a:cxnLst/>
              <a:rect l="l" t="t" r="r" b="b"/>
              <a:pathLst>
                <a:path w="24330" h="16137" extrusionOk="0">
                  <a:moveTo>
                    <a:pt x="5324" y="195"/>
                  </a:moveTo>
                  <a:cubicBezTo>
                    <a:pt x="5568" y="195"/>
                    <a:pt x="5813" y="225"/>
                    <a:pt x="6055" y="268"/>
                  </a:cubicBezTo>
                  <a:cubicBezTo>
                    <a:pt x="7663" y="537"/>
                    <a:pt x="9113" y="1207"/>
                    <a:pt x="10381" y="2236"/>
                  </a:cubicBezTo>
                  <a:cubicBezTo>
                    <a:pt x="11160" y="2866"/>
                    <a:pt x="11081" y="3046"/>
                    <a:pt x="10621" y="3854"/>
                  </a:cubicBezTo>
                  <a:cubicBezTo>
                    <a:pt x="10308" y="4425"/>
                    <a:pt x="9775" y="4640"/>
                    <a:pt x="9199" y="4640"/>
                  </a:cubicBezTo>
                  <a:cubicBezTo>
                    <a:pt x="9058" y="4640"/>
                    <a:pt x="8916" y="4628"/>
                    <a:pt x="8773" y="4604"/>
                  </a:cubicBezTo>
                  <a:cubicBezTo>
                    <a:pt x="7294" y="4354"/>
                    <a:pt x="5885" y="3854"/>
                    <a:pt x="4586" y="3095"/>
                  </a:cubicBezTo>
                  <a:cubicBezTo>
                    <a:pt x="4217" y="2875"/>
                    <a:pt x="3926" y="2576"/>
                    <a:pt x="3677" y="2216"/>
                  </a:cubicBezTo>
                  <a:cubicBezTo>
                    <a:pt x="3397" y="1816"/>
                    <a:pt x="3457" y="1327"/>
                    <a:pt x="3797" y="877"/>
                  </a:cubicBezTo>
                  <a:cubicBezTo>
                    <a:pt x="3857" y="1436"/>
                    <a:pt x="4206" y="1756"/>
                    <a:pt x="4636" y="2006"/>
                  </a:cubicBezTo>
                  <a:cubicBezTo>
                    <a:pt x="5425" y="2476"/>
                    <a:pt x="6255" y="2855"/>
                    <a:pt x="7114" y="3155"/>
                  </a:cubicBezTo>
                  <a:cubicBezTo>
                    <a:pt x="7914" y="3435"/>
                    <a:pt x="8693" y="3755"/>
                    <a:pt x="9542" y="3865"/>
                  </a:cubicBezTo>
                  <a:cubicBezTo>
                    <a:pt x="9646" y="3882"/>
                    <a:pt x="9753" y="3896"/>
                    <a:pt x="9857" y="3896"/>
                  </a:cubicBezTo>
                  <a:cubicBezTo>
                    <a:pt x="10002" y="3896"/>
                    <a:pt x="10144" y="3868"/>
                    <a:pt x="10272" y="3775"/>
                  </a:cubicBezTo>
                  <a:cubicBezTo>
                    <a:pt x="10261" y="3715"/>
                    <a:pt x="10232" y="3685"/>
                    <a:pt x="10192" y="3685"/>
                  </a:cubicBezTo>
                  <a:cubicBezTo>
                    <a:pt x="10179" y="3685"/>
                    <a:pt x="10167" y="3685"/>
                    <a:pt x="10154" y="3685"/>
                  </a:cubicBezTo>
                  <a:cubicBezTo>
                    <a:pt x="8850" y="3685"/>
                    <a:pt x="7662" y="3191"/>
                    <a:pt x="6484" y="2735"/>
                  </a:cubicBezTo>
                  <a:cubicBezTo>
                    <a:pt x="5785" y="2466"/>
                    <a:pt x="5105" y="2146"/>
                    <a:pt x="4496" y="1707"/>
                  </a:cubicBezTo>
                  <a:cubicBezTo>
                    <a:pt x="4246" y="1527"/>
                    <a:pt x="4057" y="1297"/>
                    <a:pt x="3997" y="977"/>
                  </a:cubicBezTo>
                  <a:cubicBezTo>
                    <a:pt x="3946" y="757"/>
                    <a:pt x="4006" y="588"/>
                    <a:pt x="4217" y="468"/>
                  </a:cubicBezTo>
                  <a:cubicBezTo>
                    <a:pt x="4570" y="267"/>
                    <a:pt x="4945" y="195"/>
                    <a:pt x="5324" y="195"/>
                  </a:cubicBezTo>
                  <a:close/>
                  <a:moveTo>
                    <a:pt x="3727" y="4964"/>
                  </a:moveTo>
                  <a:lnTo>
                    <a:pt x="3727" y="4964"/>
                  </a:lnTo>
                  <a:cubicBezTo>
                    <a:pt x="3597" y="5393"/>
                    <a:pt x="3487" y="5773"/>
                    <a:pt x="3357" y="6183"/>
                  </a:cubicBezTo>
                  <a:cubicBezTo>
                    <a:pt x="3098" y="5703"/>
                    <a:pt x="3237" y="5193"/>
                    <a:pt x="3727" y="4964"/>
                  </a:cubicBezTo>
                  <a:close/>
                  <a:moveTo>
                    <a:pt x="9772" y="7172"/>
                  </a:moveTo>
                  <a:cubicBezTo>
                    <a:pt x="10101" y="7272"/>
                    <a:pt x="10421" y="7362"/>
                    <a:pt x="10731" y="7451"/>
                  </a:cubicBezTo>
                  <a:cubicBezTo>
                    <a:pt x="10861" y="7482"/>
                    <a:pt x="10901" y="7551"/>
                    <a:pt x="10911" y="7682"/>
                  </a:cubicBezTo>
                  <a:cubicBezTo>
                    <a:pt x="10941" y="8111"/>
                    <a:pt x="10831" y="8501"/>
                    <a:pt x="10641" y="8881"/>
                  </a:cubicBezTo>
                  <a:cubicBezTo>
                    <a:pt x="10602" y="8951"/>
                    <a:pt x="10557" y="8990"/>
                    <a:pt x="10487" y="8990"/>
                  </a:cubicBezTo>
                  <a:cubicBezTo>
                    <a:pt x="10467" y="8990"/>
                    <a:pt x="10445" y="8987"/>
                    <a:pt x="10421" y="8981"/>
                  </a:cubicBezTo>
                  <a:cubicBezTo>
                    <a:pt x="10072" y="8870"/>
                    <a:pt x="9722" y="8761"/>
                    <a:pt x="9362" y="8641"/>
                  </a:cubicBezTo>
                  <a:cubicBezTo>
                    <a:pt x="9492" y="8151"/>
                    <a:pt x="9622" y="7682"/>
                    <a:pt x="9772" y="7172"/>
                  </a:cubicBezTo>
                  <a:close/>
                  <a:moveTo>
                    <a:pt x="9262" y="6232"/>
                  </a:moveTo>
                  <a:cubicBezTo>
                    <a:pt x="9522" y="6232"/>
                    <a:pt x="9592" y="6403"/>
                    <a:pt x="9622" y="6603"/>
                  </a:cubicBezTo>
                  <a:cubicBezTo>
                    <a:pt x="9652" y="6782"/>
                    <a:pt x="9612" y="6952"/>
                    <a:pt x="9562" y="7122"/>
                  </a:cubicBezTo>
                  <a:cubicBezTo>
                    <a:pt x="9422" y="7711"/>
                    <a:pt x="9262" y="8291"/>
                    <a:pt x="9053" y="8861"/>
                  </a:cubicBezTo>
                  <a:cubicBezTo>
                    <a:pt x="8993" y="9029"/>
                    <a:pt x="8899" y="9154"/>
                    <a:pt x="8710" y="9154"/>
                  </a:cubicBezTo>
                  <a:cubicBezTo>
                    <a:pt x="8675" y="9154"/>
                    <a:pt x="8636" y="9150"/>
                    <a:pt x="8593" y="9140"/>
                  </a:cubicBezTo>
                  <a:cubicBezTo>
                    <a:pt x="8702" y="8131"/>
                    <a:pt x="8973" y="7182"/>
                    <a:pt x="9262" y="6232"/>
                  </a:cubicBezTo>
                  <a:close/>
                  <a:moveTo>
                    <a:pt x="4416" y="3325"/>
                  </a:moveTo>
                  <a:cubicBezTo>
                    <a:pt x="4776" y="3375"/>
                    <a:pt x="4706" y="3605"/>
                    <a:pt x="4676" y="3825"/>
                  </a:cubicBezTo>
                  <a:cubicBezTo>
                    <a:pt x="4586" y="4644"/>
                    <a:pt x="4326" y="5433"/>
                    <a:pt x="4117" y="6232"/>
                  </a:cubicBezTo>
                  <a:cubicBezTo>
                    <a:pt x="4037" y="6532"/>
                    <a:pt x="3957" y="6822"/>
                    <a:pt x="3917" y="7132"/>
                  </a:cubicBezTo>
                  <a:cubicBezTo>
                    <a:pt x="4356" y="5983"/>
                    <a:pt x="4716" y="4814"/>
                    <a:pt x="4866" y="3535"/>
                  </a:cubicBezTo>
                  <a:cubicBezTo>
                    <a:pt x="6295" y="4225"/>
                    <a:pt x="7754" y="4704"/>
                    <a:pt x="9332" y="4854"/>
                  </a:cubicBezTo>
                  <a:cubicBezTo>
                    <a:pt x="9093" y="5703"/>
                    <a:pt x="8833" y="6552"/>
                    <a:pt x="8623" y="7422"/>
                  </a:cubicBezTo>
                  <a:cubicBezTo>
                    <a:pt x="8413" y="8291"/>
                    <a:pt x="8253" y="9170"/>
                    <a:pt x="8083" y="10049"/>
                  </a:cubicBezTo>
                  <a:cubicBezTo>
                    <a:pt x="8023" y="10379"/>
                    <a:pt x="8063" y="10709"/>
                    <a:pt x="8133" y="11039"/>
                  </a:cubicBezTo>
                  <a:cubicBezTo>
                    <a:pt x="8143" y="11099"/>
                    <a:pt x="8173" y="11139"/>
                    <a:pt x="8263" y="11148"/>
                  </a:cubicBezTo>
                  <a:cubicBezTo>
                    <a:pt x="8373" y="10949"/>
                    <a:pt x="8313" y="10709"/>
                    <a:pt x="8373" y="10489"/>
                  </a:cubicBezTo>
                  <a:cubicBezTo>
                    <a:pt x="8882" y="10829"/>
                    <a:pt x="8973" y="11708"/>
                    <a:pt x="8543" y="12168"/>
                  </a:cubicBezTo>
                  <a:cubicBezTo>
                    <a:pt x="8213" y="12527"/>
                    <a:pt x="7803" y="12738"/>
                    <a:pt x="7304" y="12767"/>
                  </a:cubicBezTo>
                  <a:cubicBezTo>
                    <a:pt x="7186" y="12776"/>
                    <a:pt x="7069" y="12780"/>
                    <a:pt x="6952" y="12780"/>
                  </a:cubicBezTo>
                  <a:cubicBezTo>
                    <a:pt x="6238" y="12780"/>
                    <a:pt x="5545" y="12627"/>
                    <a:pt x="4866" y="12378"/>
                  </a:cubicBezTo>
                  <a:cubicBezTo>
                    <a:pt x="3817" y="11988"/>
                    <a:pt x="2827" y="11488"/>
                    <a:pt x="1948" y="10779"/>
                  </a:cubicBezTo>
                  <a:cubicBezTo>
                    <a:pt x="1319" y="10269"/>
                    <a:pt x="1249" y="9960"/>
                    <a:pt x="1619" y="9240"/>
                  </a:cubicBezTo>
                  <a:cubicBezTo>
                    <a:pt x="1828" y="8861"/>
                    <a:pt x="2128" y="8601"/>
                    <a:pt x="2598" y="8491"/>
                  </a:cubicBezTo>
                  <a:lnTo>
                    <a:pt x="2598" y="8491"/>
                  </a:lnTo>
                  <a:cubicBezTo>
                    <a:pt x="2518" y="8861"/>
                    <a:pt x="2298" y="9130"/>
                    <a:pt x="2088" y="9410"/>
                  </a:cubicBezTo>
                  <a:cubicBezTo>
                    <a:pt x="2137" y="9426"/>
                    <a:pt x="2181" y="9433"/>
                    <a:pt x="2220" y="9433"/>
                  </a:cubicBezTo>
                  <a:cubicBezTo>
                    <a:pt x="2372" y="9433"/>
                    <a:pt x="2459" y="9325"/>
                    <a:pt x="2538" y="9230"/>
                  </a:cubicBezTo>
                  <a:cubicBezTo>
                    <a:pt x="2798" y="8901"/>
                    <a:pt x="2958" y="8521"/>
                    <a:pt x="3087" y="8121"/>
                  </a:cubicBezTo>
                  <a:cubicBezTo>
                    <a:pt x="3547" y="6672"/>
                    <a:pt x="3906" y="5193"/>
                    <a:pt x="4306" y="3725"/>
                  </a:cubicBezTo>
                  <a:cubicBezTo>
                    <a:pt x="4336" y="3595"/>
                    <a:pt x="4376" y="3465"/>
                    <a:pt x="4416" y="3325"/>
                  </a:cubicBezTo>
                  <a:close/>
                  <a:moveTo>
                    <a:pt x="11311" y="7651"/>
                  </a:moveTo>
                  <a:cubicBezTo>
                    <a:pt x="11610" y="7671"/>
                    <a:pt x="11870" y="7782"/>
                    <a:pt x="12140" y="7862"/>
                  </a:cubicBezTo>
                  <a:cubicBezTo>
                    <a:pt x="14588" y="8551"/>
                    <a:pt x="16976" y="9440"/>
                    <a:pt x="19414" y="10180"/>
                  </a:cubicBezTo>
                  <a:cubicBezTo>
                    <a:pt x="20643" y="10549"/>
                    <a:pt x="21892" y="10839"/>
                    <a:pt x="23071" y="11328"/>
                  </a:cubicBezTo>
                  <a:cubicBezTo>
                    <a:pt x="23221" y="11379"/>
                    <a:pt x="23361" y="11448"/>
                    <a:pt x="23501" y="11528"/>
                  </a:cubicBezTo>
                  <a:cubicBezTo>
                    <a:pt x="23850" y="11738"/>
                    <a:pt x="23960" y="12008"/>
                    <a:pt x="23830" y="12307"/>
                  </a:cubicBezTo>
                  <a:cubicBezTo>
                    <a:pt x="23689" y="12615"/>
                    <a:pt x="23383" y="12825"/>
                    <a:pt x="23089" y="12825"/>
                  </a:cubicBezTo>
                  <a:cubicBezTo>
                    <a:pt x="23028" y="12825"/>
                    <a:pt x="22968" y="12816"/>
                    <a:pt x="22911" y="12797"/>
                  </a:cubicBezTo>
                  <a:cubicBezTo>
                    <a:pt x="22051" y="12538"/>
                    <a:pt x="21192" y="12258"/>
                    <a:pt x="20323" y="11988"/>
                  </a:cubicBezTo>
                  <a:cubicBezTo>
                    <a:pt x="17226" y="11049"/>
                    <a:pt x="14128" y="10100"/>
                    <a:pt x="11021" y="9160"/>
                  </a:cubicBezTo>
                  <a:lnTo>
                    <a:pt x="10901" y="9120"/>
                  </a:lnTo>
                  <a:cubicBezTo>
                    <a:pt x="10931" y="8976"/>
                    <a:pt x="10986" y="8937"/>
                    <a:pt x="11058" y="8937"/>
                  </a:cubicBezTo>
                  <a:cubicBezTo>
                    <a:pt x="11106" y="8937"/>
                    <a:pt x="11161" y="8954"/>
                    <a:pt x="11220" y="8970"/>
                  </a:cubicBezTo>
                  <a:cubicBezTo>
                    <a:pt x="12919" y="9460"/>
                    <a:pt x="14578" y="10060"/>
                    <a:pt x="16276" y="10569"/>
                  </a:cubicBezTo>
                  <a:cubicBezTo>
                    <a:pt x="16976" y="10779"/>
                    <a:pt x="17675" y="11009"/>
                    <a:pt x="18365" y="11248"/>
                  </a:cubicBezTo>
                  <a:cubicBezTo>
                    <a:pt x="18423" y="11274"/>
                    <a:pt x="18489" y="11317"/>
                    <a:pt x="18574" y="11317"/>
                  </a:cubicBezTo>
                  <a:cubicBezTo>
                    <a:pt x="18621" y="11317"/>
                    <a:pt x="18674" y="11304"/>
                    <a:pt x="18734" y="11268"/>
                  </a:cubicBezTo>
                  <a:cubicBezTo>
                    <a:pt x="16167" y="10429"/>
                    <a:pt x="13629" y="9610"/>
                    <a:pt x="11081" y="8781"/>
                  </a:cubicBezTo>
                  <a:cubicBezTo>
                    <a:pt x="11211" y="8411"/>
                    <a:pt x="11280" y="8051"/>
                    <a:pt x="11311" y="7651"/>
                  </a:cubicBezTo>
                  <a:close/>
                  <a:moveTo>
                    <a:pt x="2696" y="11704"/>
                  </a:moveTo>
                  <a:cubicBezTo>
                    <a:pt x="2787" y="11704"/>
                    <a:pt x="2858" y="11764"/>
                    <a:pt x="2938" y="11808"/>
                  </a:cubicBezTo>
                  <a:cubicBezTo>
                    <a:pt x="3837" y="12307"/>
                    <a:pt x="4776" y="12718"/>
                    <a:pt x="5785" y="12897"/>
                  </a:cubicBezTo>
                  <a:cubicBezTo>
                    <a:pt x="6131" y="12963"/>
                    <a:pt x="6482" y="13002"/>
                    <a:pt x="6831" y="13002"/>
                  </a:cubicBezTo>
                  <a:cubicBezTo>
                    <a:pt x="7016" y="13002"/>
                    <a:pt x="7200" y="12991"/>
                    <a:pt x="7384" y="12967"/>
                  </a:cubicBezTo>
                  <a:cubicBezTo>
                    <a:pt x="8153" y="12867"/>
                    <a:pt x="8773" y="12527"/>
                    <a:pt x="9002" y="11728"/>
                  </a:cubicBezTo>
                  <a:cubicBezTo>
                    <a:pt x="10021" y="11818"/>
                    <a:pt x="10461" y="12547"/>
                    <a:pt x="10601" y="13327"/>
                  </a:cubicBezTo>
                  <a:cubicBezTo>
                    <a:pt x="10631" y="13506"/>
                    <a:pt x="10521" y="13577"/>
                    <a:pt x="10411" y="13657"/>
                  </a:cubicBezTo>
                  <a:cubicBezTo>
                    <a:pt x="9881" y="14046"/>
                    <a:pt x="9252" y="14216"/>
                    <a:pt x="8623" y="14366"/>
                  </a:cubicBezTo>
                  <a:cubicBezTo>
                    <a:pt x="7701" y="14585"/>
                    <a:pt x="6779" y="14767"/>
                    <a:pt x="5822" y="14767"/>
                  </a:cubicBezTo>
                  <a:cubicBezTo>
                    <a:pt x="5773" y="14767"/>
                    <a:pt x="5724" y="14766"/>
                    <a:pt x="5675" y="14765"/>
                  </a:cubicBezTo>
                  <a:cubicBezTo>
                    <a:pt x="5668" y="14764"/>
                    <a:pt x="5660" y="14763"/>
                    <a:pt x="5652" y="14763"/>
                  </a:cubicBezTo>
                  <a:cubicBezTo>
                    <a:pt x="5615" y="14763"/>
                    <a:pt x="5568" y="14778"/>
                    <a:pt x="5496" y="14785"/>
                  </a:cubicBezTo>
                  <a:cubicBezTo>
                    <a:pt x="5700" y="14873"/>
                    <a:pt x="6001" y="14912"/>
                    <a:pt x="6358" y="14912"/>
                  </a:cubicBezTo>
                  <a:cubicBezTo>
                    <a:pt x="7870" y="14912"/>
                    <a:pt x="10387" y="14213"/>
                    <a:pt x="10791" y="13566"/>
                  </a:cubicBezTo>
                  <a:cubicBezTo>
                    <a:pt x="11100" y="13677"/>
                    <a:pt x="11171" y="13926"/>
                    <a:pt x="10981" y="14216"/>
                  </a:cubicBezTo>
                  <a:cubicBezTo>
                    <a:pt x="10731" y="14606"/>
                    <a:pt x="10341" y="14816"/>
                    <a:pt x="9941" y="15025"/>
                  </a:cubicBezTo>
                  <a:cubicBezTo>
                    <a:pt x="9113" y="15465"/>
                    <a:pt x="8193" y="15645"/>
                    <a:pt x="7284" y="15805"/>
                  </a:cubicBezTo>
                  <a:cubicBezTo>
                    <a:pt x="6828" y="15882"/>
                    <a:pt x="6379" y="15917"/>
                    <a:pt x="5935" y="15917"/>
                  </a:cubicBezTo>
                  <a:cubicBezTo>
                    <a:pt x="4421" y="15917"/>
                    <a:pt x="2968" y="15505"/>
                    <a:pt x="1539" y="14925"/>
                  </a:cubicBezTo>
                  <a:cubicBezTo>
                    <a:pt x="1139" y="14756"/>
                    <a:pt x="809" y="14496"/>
                    <a:pt x="549" y="14156"/>
                  </a:cubicBezTo>
                  <a:cubicBezTo>
                    <a:pt x="460" y="14026"/>
                    <a:pt x="340" y="13886"/>
                    <a:pt x="489" y="13737"/>
                  </a:cubicBezTo>
                  <a:cubicBezTo>
                    <a:pt x="601" y="13631"/>
                    <a:pt x="723" y="13541"/>
                    <a:pt x="865" y="13541"/>
                  </a:cubicBezTo>
                  <a:cubicBezTo>
                    <a:pt x="926" y="13541"/>
                    <a:pt x="990" y="13558"/>
                    <a:pt x="1059" y="13597"/>
                  </a:cubicBezTo>
                  <a:cubicBezTo>
                    <a:pt x="2208" y="14286"/>
                    <a:pt x="3507" y="14486"/>
                    <a:pt x="4786" y="14736"/>
                  </a:cubicBezTo>
                  <a:cubicBezTo>
                    <a:pt x="4796" y="14736"/>
                    <a:pt x="4816" y="14716"/>
                    <a:pt x="4866" y="14685"/>
                  </a:cubicBezTo>
                  <a:cubicBezTo>
                    <a:pt x="4766" y="14556"/>
                    <a:pt x="4626" y="14566"/>
                    <a:pt x="4516" y="14536"/>
                  </a:cubicBezTo>
                  <a:cubicBezTo>
                    <a:pt x="3417" y="14286"/>
                    <a:pt x="2328" y="14026"/>
                    <a:pt x="1329" y="13497"/>
                  </a:cubicBezTo>
                  <a:cubicBezTo>
                    <a:pt x="1179" y="13417"/>
                    <a:pt x="1139" y="13337"/>
                    <a:pt x="1149" y="13177"/>
                  </a:cubicBezTo>
                  <a:cubicBezTo>
                    <a:pt x="1219" y="12248"/>
                    <a:pt x="1859" y="11878"/>
                    <a:pt x="2658" y="11708"/>
                  </a:cubicBezTo>
                  <a:cubicBezTo>
                    <a:pt x="2671" y="11706"/>
                    <a:pt x="2684" y="11704"/>
                    <a:pt x="2696" y="11704"/>
                  </a:cubicBezTo>
                  <a:close/>
                  <a:moveTo>
                    <a:pt x="5391" y="1"/>
                  </a:moveTo>
                  <a:cubicBezTo>
                    <a:pt x="4893" y="1"/>
                    <a:pt x="4403" y="84"/>
                    <a:pt x="3957" y="377"/>
                  </a:cubicBezTo>
                  <a:cubicBezTo>
                    <a:pt x="3347" y="757"/>
                    <a:pt x="3087" y="1647"/>
                    <a:pt x="3397" y="2296"/>
                  </a:cubicBezTo>
                  <a:cubicBezTo>
                    <a:pt x="3547" y="2615"/>
                    <a:pt x="3807" y="2835"/>
                    <a:pt x="4066" y="3055"/>
                  </a:cubicBezTo>
                  <a:cubicBezTo>
                    <a:pt x="4166" y="3135"/>
                    <a:pt x="4206" y="3195"/>
                    <a:pt x="4166" y="3335"/>
                  </a:cubicBezTo>
                  <a:cubicBezTo>
                    <a:pt x="4037" y="3755"/>
                    <a:pt x="3926" y="4185"/>
                    <a:pt x="3807" y="4604"/>
                  </a:cubicBezTo>
                  <a:cubicBezTo>
                    <a:pt x="3787" y="4674"/>
                    <a:pt x="3787" y="4744"/>
                    <a:pt x="3697" y="4784"/>
                  </a:cubicBezTo>
                  <a:cubicBezTo>
                    <a:pt x="3047" y="5084"/>
                    <a:pt x="2847" y="5693"/>
                    <a:pt x="3197" y="6312"/>
                  </a:cubicBezTo>
                  <a:cubicBezTo>
                    <a:pt x="3257" y="6423"/>
                    <a:pt x="3277" y="6512"/>
                    <a:pt x="3237" y="6623"/>
                  </a:cubicBezTo>
                  <a:cubicBezTo>
                    <a:pt x="3117" y="7042"/>
                    <a:pt x="2978" y="7451"/>
                    <a:pt x="2867" y="7871"/>
                  </a:cubicBezTo>
                  <a:cubicBezTo>
                    <a:pt x="2798" y="8121"/>
                    <a:pt x="2687" y="8291"/>
                    <a:pt x="2408" y="8341"/>
                  </a:cubicBezTo>
                  <a:cubicBezTo>
                    <a:pt x="2208" y="8371"/>
                    <a:pt x="2028" y="8501"/>
                    <a:pt x="1888" y="8641"/>
                  </a:cubicBezTo>
                  <a:cubicBezTo>
                    <a:pt x="1089" y="9400"/>
                    <a:pt x="809" y="10209"/>
                    <a:pt x="1808" y="10999"/>
                  </a:cubicBezTo>
                  <a:cubicBezTo>
                    <a:pt x="2018" y="11179"/>
                    <a:pt x="2238" y="11348"/>
                    <a:pt x="2488" y="11548"/>
                  </a:cubicBezTo>
                  <a:cubicBezTo>
                    <a:pt x="1488" y="11738"/>
                    <a:pt x="899" y="12267"/>
                    <a:pt x="869" y="13297"/>
                  </a:cubicBezTo>
                  <a:cubicBezTo>
                    <a:pt x="779" y="13307"/>
                    <a:pt x="709" y="13307"/>
                    <a:pt x="649" y="13327"/>
                  </a:cubicBezTo>
                  <a:cubicBezTo>
                    <a:pt x="140" y="13467"/>
                    <a:pt x="0" y="13886"/>
                    <a:pt x="340" y="14296"/>
                  </a:cubicBezTo>
                  <a:cubicBezTo>
                    <a:pt x="560" y="14556"/>
                    <a:pt x="789" y="14816"/>
                    <a:pt x="1099" y="14965"/>
                  </a:cubicBezTo>
                  <a:cubicBezTo>
                    <a:pt x="2398" y="15575"/>
                    <a:pt x="3767" y="15924"/>
                    <a:pt x="5185" y="16095"/>
                  </a:cubicBezTo>
                  <a:cubicBezTo>
                    <a:pt x="5427" y="16124"/>
                    <a:pt x="5666" y="16136"/>
                    <a:pt x="5906" y="16136"/>
                  </a:cubicBezTo>
                  <a:cubicBezTo>
                    <a:pt x="6657" y="16136"/>
                    <a:pt x="7400" y="16011"/>
                    <a:pt x="8143" y="15875"/>
                  </a:cubicBezTo>
                  <a:cubicBezTo>
                    <a:pt x="9002" y="15705"/>
                    <a:pt x="9832" y="15465"/>
                    <a:pt x="10551" y="14956"/>
                  </a:cubicBezTo>
                  <a:cubicBezTo>
                    <a:pt x="10801" y="14785"/>
                    <a:pt x="11051" y="14596"/>
                    <a:pt x="11211" y="14336"/>
                  </a:cubicBezTo>
                  <a:cubicBezTo>
                    <a:pt x="11440" y="13957"/>
                    <a:pt x="11360" y="13597"/>
                    <a:pt x="10971" y="13377"/>
                  </a:cubicBezTo>
                  <a:cubicBezTo>
                    <a:pt x="10881" y="13327"/>
                    <a:pt x="10861" y="13277"/>
                    <a:pt x="10851" y="13187"/>
                  </a:cubicBezTo>
                  <a:cubicBezTo>
                    <a:pt x="10741" y="12347"/>
                    <a:pt x="10232" y="11768"/>
                    <a:pt x="9412" y="11548"/>
                  </a:cubicBezTo>
                  <a:cubicBezTo>
                    <a:pt x="9302" y="11519"/>
                    <a:pt x="9192" y="11499"/>
                    <a:pt x="9073" y="11468"/>
                  </a:cubicBezTo>
                  <a:cubicBezTo>
                    <a:pt x="9113" y="10939"/>
                    <a:pt x="8913" y="10539"/>
                    <a:pt x="8543" y="10200"/>
                  </a:cubicBezTo>
                  <a:cubicBezTo>
                    <a:pt x="8483" y="10140"/>
                    <a:pt x="8433" y="10080"/>
                    <a:pt x="8453" y="9980"/>
                  </a:cubicBezTo>
                  <a:cubicBezTo>
                    <a:pt x="8493" y="9790"/>
                    <a:pt x="8523" y="9590"/>
                    <a:pt x="8563" y="9380"/>
                  </a:cubicBezTo>
                  <a:cubicBezTo>
                    <a:pt x="8596" y="9383"/>
                    <a:pt x="8630" y="9385"/>
                    <a:pt x="8663" y="9385"/>
                  </a:cubicBezTo>
                  <a:cubicBezTo>
                    <a:pt x="8847" y="9385"/>
                    <a:pt x="9016" y="9334"/>
                    <a:pt x="9093" y="9190"/>
                  </a:cubicBezTo>
                  <a:cubicBezTo>
                    <a:pt x="9188" y="9006"/>
                    <a:pt x="9300" y="8946"/>
                    <a:pt x="9428" y="8946"/>
                  </a:cubicBezTo>
                  <a:cubicBezTo>
                    <a:pt x="9516" y="8946"/>
                    <a:pt x="9611" y="8974"/>
                    <a:pt x="9712" y="9010"/>
                  </a:cubicBezTo>
                  <a:cubicBezTo>
                    <a:pt x="9862" y="9070"/>
                    <a:pt x="10012" y="9110"/>
                    <a:pt x="10161" y="9150"/>
                  </a:cubicBezTo>
                  <a:cubicBezTo>
                    <a:pt x="10281" y="9190"/>
                    <a:pt x="10381" y="9200"/>
                    <a:pt x="10381" y="9370"/>
                  </a:cubicBezTo>
                  <a:cubicBezTo>
                    <a:pt x="10381" y="9448"/>
                    <a:pt x="10440" y="9496"/>
                    <a:pt x="10503" y="9496"/>
                  </a:cubicBezTo>
                  <a:cubicBezTo>
                    <a:pt x="10537" y="9496"/>
                    <a:pt x="10573" y="9482"/>
                    <a:pt x="10601" y="9450"/>
                  </a:cubicBezTo>
                  <a:cubicBezTo>
                    <a:pt x="10668" y="9379"/>
                    <a:pt x="10730" y="9355"/>
                    <a:pt x="10792" y="9355"/>
                  </a:cubicBezTo>
                  <a:cubicBezTo>
                    <a:pt x="10868" y="9355"/>
                    <a:pt x="10943" y="9392"/>
                    <a:pt x="11021" y="9420"/>
                  </a:cubicBezTo>
                  <a:cubicBezTo>
                    <a:pt x="14957" y="10649"/>
                    <a:pt x="18904" y="11868"/>
                    <a:pt x="22851" y="13057"/>
                  </a:cubicBezTo>
                  <a:cubicBezTo>
                    <a:pt x="22943" y="13082"/>
                    <a:pt x="23028" y="13093"/>
                    <a:pt x="23110" y="13093"/>
                  </a:cubicBezTo>
                  <a:cubicBezTo>
                    <a:pt x="23223" y="13093"/>
                    <a:pt x="23330" y="13072"/>
                    <a:pt x="23441" y="13037"/>
                  </a:cubicBezTo>
                  <a:cubicBezTo>
                    <a:pt x="24140" y="12797"/>
                    <a:pt x="24330" y="11888"/>
                    <a:pt x="23780" y="11408"/>
                  </a:cubicBezTo>
                  <a:cubicBezTo>
                    <a:pt x="23610" y="11259"/>
                    <a:pt x="23421" y="11179"/>
                    <a:pt x="23221" y="11099"/>
                  </a:cubicBezTo>
                  <a:cubicBezTo>
                    <a:pt x="22062" y="10659"/>
                    <a:pt x="20843" y="10379"/>
                    <a:pt x="19664" y="10009"/>
                  </a:cubicBezTo>
                  <a:cubicBezTo>
                    <a:pt x="17016" y="9190"/>
                    <a:pt x="14378" y="8351"/>
                    <a:pt x="11740" y="7522"/>
                  </a:cubicBezTo>
                  <a:cubicBezTo>
                    <a:pt x="11520" y="7451"/>
                    <a:pt x="11271" y="7451"/>
                    <a:pt x="11120" y="7212"/>
                  </a:cubicBezTo>
                  <a:cubicBezTo>
                    <a:pt x="11104" y="7187"/>
                    <a:pt x="11053" y="7169"/>
                    <a:pt x="11019" y="7169"/>
                  </a:cubicBezTo>
                  <a:cubicBezTo>
                    <a:pt x="11012" y="7169"/>
                    <a:pt x="11006" y="7170"/>
                    <a:pt x="11001" y="7172"/>
                  </a:cubicBezTo>
                  <a:cubicBezTo>
                    <a:pt x="10923" y="7203"/>
                    <a:pt x="10850" y="7216"/>
                    <a:pt x="10779" y="7216"/>
                  </a:cubicBezTo>
                  <a:cubicBezTo>
                    <a:pt x="10537" y="7216"/>
                    <a:pt x="10326" y="7069"/>
                    <a:pt x="10101" y="7022"/>
                  </a:cubicBezTo>
                  <a:cubicBezTo>
                    <a:pt x="9921" y="6982"/>
                    <a:pt x="9822" y="6862"/>
                    <a:pt x="9832" y="6643"/>
                  </a:cubicBezTo>
                  <a:cubicBezTo>
                    <a:pt x="9862" y="6312"/>
                    <a:pt x="9692" y="6073"/>
                    <a:pt x="9352" y="5963"/>
                  </a:cubicBezTo>
                  <a:cubicBezTo>
                    <a:pt x="9442" y="5623"/>
                    <a:pt x="9542" y="5304"/>
                    <a:pt x="9612" y="4974"/>
                  </a:cubicBezTo>
                  <a:cubicBezTo>
                    <a:pt x="9642" y="4814"/>
                    <a:pt x="9712" y="4734"/>
                    <a:pt x="9872" y="4674"/>
                  </a:cubicBezTo>
                  <a:cubicBezTo>
                    <a:pt x="10301" y="4544"/>
                    <a:pt x="10641" y="4274"/>
                    <a:pt x="10861" y="3885"/>
                  </a:cubicBezTo>
                  <a:cubicBezTo>
                    <a:pt x="11091" y="3485"/>
                    <a:pt x="11331" y="3075"/>
                    <a:pt x="11041" y="2595"/>
                  </a:cubicBezTo>
                  <a:cubicBezTo>
                    <a:pt x="10871" y="2316"/>
                    <a:pt x="10641" y="2086"/>
                    <a:pt x="10381" y="1886"/>
                  </a:cubicBezTo>
                  <a:cubicBezTo>
                    <a:pt x="9073" y="867"/>
                    <a:pt x="7603" y="188"/>
                    <a:pt x="5935" y="28"/>
                  </a:cubicBezTo>
                  <a:cubicBezTo>
                    <a:pt x="5754" y="12"/>
                    <a:pt x="5572" y="1"/>
                    <a:pt x="5391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57" name="Google Shape;1757;p51"/>
            <p:cNvSpPr/>
            <p:nvPr/>
          </p:nvSpPr>
          <p:spPr>
            <a:xfrm>
              <a:off x="2133075" y="1985467"/>
              <a:ext cx="299419" cy="457649"/>
            </a:xfrm>
            <a:custGeom>
              <a:avLst/>
              <a:gdLst/>
              <a:ahLst/>
              <a:cxnLst/>
              <a:rect l="l" t="t" r="r" b="b"/>
              <a:pathLst>
                <a:path w="5007" h="7653" extrusionOk="0">
                  <a:moveTo>
                    <a:pt x="1254" y="1"/>
                  </a:moveTo>
                  <a:cubicBezTo>
                    <a:pt x="1215" y="1"/>
                    <a:pt x="1182" y="17"/>
                    <a:pt x="1159" y="63"/>
                  </a:cubicBezTo>
                  <a:cubicBezTo>
                    <a:pt x="1110" y="153"/>
                    <a:pt x="1159" y="213"/>
                    <a:pt x="1219" y="253"/>
                  </a:cubicBezTo>
                  <a:cubicBezTo>
                    <a:pt x="1299" y="322"/>
                    <a:pt x="1399" y="382"/>
                    <a:pt x="1489" y="453"/>
                  </a:cubicBezTo>
                  <a:cubicBezTo>
                    <a:pt x="2238" y="962"/>
                    <a:pt x="2928" y="1541"/>
                    <a:pt x="3517" y="2241"/>
                  </a:cubicBezTo>
                  <a:cubicBezTo>
                    <a:pt x="3897" y="2691"/>
                    <a:pt x="3748" y="3240"/>
                    <a:pt x="3208" y="3490"/>
                  </a:cubicBezTo>
                  <a:cubicBezTo>
                    <a:pt x="2988" y="3590"/>
                    <a:pt x="2748" y="3630"/>
                    <a:pt x="2509" y="3640"/>
                  </a:cubicBezTo>
                  <a:cubicBezTo>
                    <a:pt x="2231" y="3655"/>
                    <a:pt x="1953" y="3663"/>
                    <a:pt x="1675" y="3663"/>
                  </a:cubicBezTo>
                  <a:cubicBezTo>
                    <a:pt x="1233" y="3663"/>
                    <a:pt x="792" y="3643"/>
                    <a:pt x="350" y="3600"/>
                  </a:cubicBezTo>
                  <a:cubicBezTo>
                    <a:pt x="307" y="3593"/>
                    <a:pt x="258" y="3585"/>
                    <a:pt x="212" y="3585"/>
                  </a:cubicBezTo>
                  <a:cubicBezTo>
                    <a:pt x="118" y="3585"/>
                    <a:pt x="34" y="3616"/>
                    <a:pt x="20" y="3750"/>
                  </a:cubicBezTo>
                  <a:cubicBezTo>
                    <a:pt x="0" y="3930"/>
                    <a:pt x="160" y="3959"/>
                    <a:pt x="300" y="3979"/>
                  </a:cubicBezTo>
                  <a:cubicBezTo>
                    <a:pt x="440" y="3999"/>
                    <a:pt x="580" y="4019"/>
                    <a:pt x="710" y="4039"/>
                  </a:cubicBezTo>
                  <a:cubicBezTo>
                    <a:pt x="1419" y="4150"/>
                    <a:pt x="2099" y="4339"/>
                    <a:pt x="2728" y="4689"/>
                  </a:cubicBezTo>
                  <a:cubicBezTo>
                    <a:pt x="3088" y="4879"/>
                    <a:pt x="3268" y="5189"/>
                    <a:pt x="3218" y="5598"/>
                  </a:cubicBezTo>
                  <a:cubicBezTo>
                    <a:pt x="3178" y="5938"/>
                    <a:pt x="3028" y="6237"/>
                    <a:pt x="2818" y="6497"/>
                  </a:cubicBezTo>
                  <a:cubicBezTo>
                    <a:pt x="2589" y="6807"/>
                    <a:pt x="2338" y="7087"/>
                    <a:pt x="2009" y="7287"/>
                  </a:cubicBezTo>
                  <a:cubicBezTo>
                    <a:pt x="1909" y="7347"/>
                    <a:pt x="1829" y="7436"/>
                    <a:pt x="1889" y="7556"/>
                  </a:cubicBezTo>
                  <a:cubicBezTo>
                    <a:pt x="1930" y="7628"/>
                    <a:pt x="1984" y="7653"/>
                    <a:pt x="2042" y="7653"/>
                  </a:cubicBezTo>
                  <a:cubicBezTo>
                    <a:pt x="2097" y="7653"/>
                    <a:pt x="2155" y="7631"/>
                    <a:pt x="2209" y="7607"/>
                  </a:cubicBezTo>
                  <a:cubicBezTo>
                    <a:pt x="2278" y="7567"/>
                    <a:pt x="2349" y="7516"/>
                    <a:pt x="2409" y="7467"/>
                  </a:cubicBezTo>
                  <a:cubicBezTo>
                    <a:pt x="3078" y="6967"/>
                    <a:pt x="3768" y="6508"/>
                    <a:pt x="4567" y="6237"/>
                  </a:cubicBezTo>
                  <a:cubicBezTo>
                    <a:pt x="4627" y="6217"/>
                    <a:pt x="4687" y="6188"/>
                    <a:pt x="4676" y="6068"/>
                  </a:cubicBezTo>
                  <a:cubicBezTo>
                    <a:pt x="4650" y="6066"/>
                    <a:pt x="4623" y="6066"/>
                    <a:pt x="4597" y="6066"/>
                  </a:cubicBezTo>
                  <a:cubicBezTo>
                    <a:pt x="4122" y="6066"/>
                    <a:pt x="3712" y="6317"/>
                    <a:pt x="3258" y="6488"/>
                  </a:cubicBezTo>
                  <a:cubicBezTo>
                    <a:pt x="3768" y="5249"/>
                    <a:pt x="3528" y="4619"/>
                    <a:pt x="2218" y="4099"/>
                  </a:cubicBezTo>
                  <a:cubicBezTo>
                    <a:pt x="2549" y="4039"/>
                    <a:pt x="2878" y="4030"/>
                    <a:pt x="3178" y="3930"/>
                  </a:cubicBezTo>
                  <a:cubicBezTo>
                    <a:pt x="4017" y="3640"/>
                    <a:pt x="4327" y="2631"/>
                    <a:pt x="3628" y="2001"/>
                  </a:cubicBezTo>
                  <a:cubicBezTo>
                    <a:pt x="3298" y="1721"/>
                    <a:pt x="2978" y="1432"/>
                    <a:pt x="2658" y="1142"/>
                  </a:cubicBezTo>
                  <a:lnTo>
                    <a:pt x="2658" y="1142"/>
                  </a:lnTo>
                  <a:cubicBezTo>
                    <a:pt x="3258" y="1361"/>
                    <a:pt x="3857" y="1541"/>
                    <a:pt x="4467" y="1681"/>
                  </a:cubicBezTo>
                  <a:cubicBezTo>
                    <a:pt x="4587" y="1701"/>
                    <a:pt x="4707" y="1701"/>
                    <a:pt x="4827" y="1712"/>
                  </a:cubicBezTo>
                  <a:cubicBezTo>
                    <a:pt x="4907" y="1712"/>
                    <a:pt x="4976" y="1692"/>
                    <a:pt x="4996" y="1601"/>
                  </a:cubicBezTo>
                  <a:cubicBezTo>
                    <a:pt x="5007" y="1501"/>
                    <a:pt x="4956" y="1441"/>
                    <a:pt x="4867" y="1412"/>
                  </a:cubicBezTo>
                  <a:cubicBezTo>
                    <a:pt x="4816" y="1401"/>
                    <a:pt x="4756" y="1381"/>
                    <a:pt x="4707" y="1372"/>
                  </a:cubicBezTo>
                  <a:cubicBezTo>
                    <a:pt x="3737" y="1112"/>
                    <a:pt x="2808" y="752"/>
                    <a:pt x="1929" y="293"/>
                  </a:cubicBezTo>
                  <a:cubicBezTo>
                    <a:pt x="1739" y="193"/>
                    <a:pt x="1539" y="113"/>
                    <a:pt x="1350" y="23"/>
                  </a:cubicBezTo>
                  <a:cubicBezTo>
                    <a:pt x="1315" y="10"/>
                    <a:pt x="1283" y="1"/>
                    <a:pt x="1254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758" name="Google Shape;1758;p51"/>
          <p:cNvGrpSpPr/>
          <p:nvPr/>
        </p:nvGrpSpPr>
        <p:grpSpPr>
          <a:xfrm>
            <a:off x="2028690" y="1711867"/>
            <a:ext cx="1010830" cy="1632829"/>
            <a:chOff x="1004275" y="1582388"/>
            <a:chExt cx="781046" cy="1261651"/>
          </a:xfrm>
        </p:grpSpPr>
        <p:sp>
          <p:nvSpPr>
            <p:cNvPr id="1759" name="Google Shape;1759;p51"/>
            <p:cNvSpPr/>
            <p:nvPr/>
          </p:nvSpPr>
          <p:spPr>
            <a:xfrm>
              <a:off x="1222888" y="2634158"/>
              <a:ext cx="123882" cy="195530"/>
            </a:xfrm>
            <a:custGeom>
              <a:avLst/>
              <a:gdLst/>
              <a:ahLst/>
              <a:cxnLst/>
              <a:rect l="l" t="t" r="r" b="b"/>
              <a:pathLst>
                <a:path w="1959" h="3092" extrusionOk="0">
                  <a:moveTo>
                    <a:pt x="546" y="0"/>
                  </a:moveTo>
                  <a:cubicBezTo>
                    <a:pt x="365" y="0"/>
                    <a:pt x="184" y="7"/>
                    <a:pt x="0" y="24"/>
                  </a:cubicBezTo>
                  <a:cubicBezTo>
                    <a:pt x="30" y="1034"/>
                    <a:pt x="130" y="2022"/>
                    <a:pt x="0" y="3092"/>
                  </a:cubicBezTo>
                  <a:cubicBezTo>
                    <a:pt x="380" y="2772"/>
                    <a:pt x="729" y="2542"/>
                    <a:pt x="1119" y="2373"/>
                  </a:cubicBezTo>
                  <a:cubicBezTo>
                    <a:pt x="1167" y="2351"/>
                    <a:pt x="1209" y="2340"/>
                    <a:pt x="1250" y="2340"/>
                  </a:cubicBezTo>
                  <a:cubicBezTo>
                    <a:pt x="1304" y="2340"/>
                    <a:pt x="1357" y="2358"/>
                    <a:pt x="1419" y="2393"/>
                  </a:cubicBezTo>
                  <a:cubicBezTo>
                    <a:pt x="1579" y="2502"/>
                    <a:pt x="1739" y="2642"/>
                    <a:pt x="1959" y="2702"/>
                  </a:cubicBezTo>
                  <a:cubicBezTo>
                    <a:pt x="1939" y="1803"/>
                    <a:pt x="1839" y="934"/>
                    <a:pt x="1899" y="54"/>
                  </a:cubicBezTo>
                  <a:cubicBezTo>
                    <a:pt x="1436" y="40"/>
                    <a:pt x="993" y="0"/>
                    <a:pt x="546" y="0"/>
                  </a:cubicBezTo>
                  <a:close/>
                </a:path>
              </a:pathLst>
            </a:custGeom>
            <a:solidFill>
              <a:srgbClr val="FF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60" name="Google Shape;1760;p51"/>
            <p:cNvSpPr/>
            <p:nvPr/>
          </p:nvSpPr>
          <p:spPr>
            <a:xfrm>
              <a:off x="1004275" y="1582388"/>
              <a:ext cx="781046" cy="1261651"/>
            </a:xfrm>
            <a:custGeom>
              <a:avLst/>
              <a:gdLst/>
              <a:ahLst/>
              <a:cxnLst/>
              <a:rect l="l" t="t" r="r" b="b"/>
              <a:pathLst>
                <a:path w="12351" h="19951" extrusionOk="0">
                  <a:moveTo>
                    <a:pt x="5001" y="257"/>
                  </a:moveTo>
                  <a:cubicBezTo>
                    <a:pt x="5329" y="257"/>
                    <a:pt x="5657" y="265"/>
                    <a:pt x="5985" y="280"/>
                  </a:cubicBezTo>
                  <a:cubicBezTo>
                    <a:pt x="6804" y="320"/>
                    <a:pt x="7621" y="327"/>
                    <a:pt x="8437" y="327"/>
                  </a:cubicBezTo>
                  <a:cubicBezTo>
                    <a:pt x="8939" y="327"/>
                    <a:pt x="9441" y="324"/>
                    <a:pt x="9943" y="324"/>
                  </a:cubicBezTo>
                  <a:cubicBezTo>
                    <a:pt x="10269" y="324"/>
                    <a:pt x="10595" y="326"/>
                    <a:pt x="10921" y="330"/>
                  </a:cubicBezTo>
                  <a:cubicBezTo>
                    <a:pt x="11121" y="330"/>
                    <a:pt x="11311" y="370"/>
                    <a:pt x="11511" y="390"/>
                  </a:cubicBezTo>
                  <a:cubicBezTo>
                    <a:pt x="11731" y="5345"/>
                    <a:pt x="11870" y="10292"/>
                    <a:pt x="12120" y="15248"/>
                  </a:cubicBezTo>
                  <a:cubicBezTo>
                    <a:pt x="12056" y="15269"/>
                    <a:pt x="11994" y="15276"/>
                    <a:pt x="11931" y="15276"/>
                  </a:cubicBezTo>
                  <a:cubicBezTo>
                    <a:pt x="11788" y="15276"/>
                    <a:pt x="11647" y="15237"/>
                    <a:pt x="11500" y="15237"/>
                  </a:cubicBezTo>
                  <a:cubicBezTo>
                    <a:pt x="11090" y="15229"/>
                    <a:pt x="10680" y="15226"/>
                    <a:pt x="10270" y="15226"/>
                  </a:cubicBezTo>
                  <a:cubicBezTo>
                    <a:pt x="8605" y="15226"/>
                    <a:pt x="6944" y="15279"/>
                    <a:pt x="5276" y="15288"/>
                  </a:cubicBezTo>
                  <a:cubicBezTo>
                    <a:pt x="4337" y="15297"/>
                    <a:pt x="3397" y="15348"/>
                    <a:pt x="2468" y="15388"/>
                  </a:cubicBezTo>
                  <a:cubicBezTo>
                    <a:pt x="2099" y="15397"/>
                    <a:pt x="1739" y="15428"/>
                    <a:pt x="1379" y="15517"/>
                  </a:cubicBezTo>
                  <a:cubicBezTo>
                    <a:pt x="909" y="15627"/>
                    <a:pt x="740" y="15737"/>
                    <a:pt x="440" y="16117"/>
                  </a:cubicBezTo>
                  <a:cubicBezTo>
                    <a:pt x="360" y="15757"/>
                    <a:pt x="420" y="15428"/>
                    <a:pt x="420" y="15097"/>
                  </a:cubicBezTo>
                  <a:cubicBezTo>
                    <a:pt x="400" y="13629"/>
                    <a:pt x="380" y="12160"/>
                    <a:pt x="350" y="10691"/>
                  </a:cubicBezTo>
                  <a:cubicBezTo>
                    <a:pt x="320" y="9073"/>
                    <a:pt x="370" y="7454"/>
                    <a:pt x="370" y="5825"/>
                  </a:cubicBezTo>
                  <a:lnTo>
                    <a:pt x="370" y="1119"/>
                  </a:lnTo>
                  <a:cubicBezTo>
                    <a:pt x="370" y="849"/>
                    <a:pt x="430" y="789"/>
                    <a:pt x="829" y="700"/>
                  </a:cubicBezTo>
                  <a:lnTo>
                    <a:pt x="829" y="700"/>
                  </a:lnTo>
                  <a:cubicBezTo>
                    <a:pt x="800" y="5616"/>
                    <a:pt x="889" y="10532"/>
                    <a:pt x="789" y="15457"/>
                  </a:cubicBezTo>
                  <a:cubicBezTo>
                    <a:pt x="979" y="15428"/>
                    <a:pt x="969" y="15337"/>
                    <a:pt x="969" y="15257"/>
                  </a:cubicBezTo>
                  <a:cubicBezTo>
                    <a:pt x="1009" y="12990"/>
                    <a:pt x="1099" y="10721"/>
                    <a:pt x="1049" y="8453"/>
                  </a:cubicBezTo>
                  <a:cubicBezTo>
                    <a:pt x="989" y="5845"/>
                    <a:pt x="1049" y="3247"/>
                    <a:pt x="1009" y="620"/>
                  </a:cubicBezTo>
                  <a:cubicBezTo>
                    <a:pt x="1399" y="500"/>
                    <a:pt x="1799" y="480"/>
                    <a:pt x="2188" y="430"/>
                  </a:cubicBezTo>
                  <a:cubicBezTo>
                    <a:pt x="3122" y="319"/>
                    <a:pt x="4061" y="257"/>
                    <a:pt x="5001" y="257"/>
                  </a:cubicBezTo>
                  <a:close/>
                  <a:moveTo>
                    <a:pt x="9861" y="15434"/>
                  </a:moveTo>
                  <a:cubicBezTo>
                    <a:pt x="10402" y="15434"/>
                    <a:pt x="10948" y="15483"/>
                    <a:pt x="11522" y="15483"/>
                  </a:cubicBezTo>
                  <a:cubicBezTo>
                    <a:pt x="11633" y="15483"/>
                    <a:pt x="11746" y="15482"/>
                    <a:pt x="11860" y="15477"/>
                  </a:cubicBezTo>
                  <a:lnTo>
                    <a:pt x="11860" y="15477"/>
                  </a:lnTo>
                  <a:cubicBezTo>
                    <a:pt x="11491" y="15947"/>
                    <a:pt x="11591" y="16376"/>
                    <a:pt x="11840" y="16826"/>
                  </a:cubicBezTo>
                  <a:cubicBezTo>
                    <a:pt x="9742" y="16976"/>
                    <a:pt x="7674" y="17066"/>
                    <a:pt x="5565" y="17166"/>
                  </a:cubicBezTo>
                  <a:lnTo>
                    <a:pt x="5565" y="16696"/>
                  </a:lnTo>
                  <a:cubicBezTo>
                    <a:pt x="5565" y="16567"/>
                    <a:pt x="5505" y="16527"/>
                    <a:pt x="5385" y="16516"/>
                  </a:cubicBezTo>
                  <a:cubicBezTo>
                    <a:pt x="4477" y="16470"/>
                    <a:pt x="3568" y="16415"/>
                    <a:pt x="2659" y="16415"/>
                  </a:cubicBezTo>
                  <a:cubicBezTo>
                    <a:pt x="2589" y="16415"/>
                    <a:pt x="2518" y="16416"/>
                    <a:pt x="2448" y="16416"/>
                  </a:cubicBezTo>
                  <a:cubicBezTo>
                    <a:pt x="2288" y="16427"/>
                    <a:pt x="2138" y="16427"/>
                    <a:pt x="1979" y="16467"/>
                  </a:cubicBezTo>
                  <a:cubicBezTo>
                    <a:pt x="1908" y="16487"/>
                    <a:pt x="1788" y="16467"/>
                    <a:pt x="1808" y="16587"/>
                  </a:cubicBezTo>
                  <a:cubicBezTo>
                    <a:pt x="1822" y="16666"/>
                    <a:pt x="1870" y="16680"/>
                    <a:pt x="1925" y="16680"/>
                  </a:cubicBezTo>
                  <a:cubicBezTo>
                    <a:pt x="1952" y="16680"/>
                    <a:pt x="1981" y="16676"/>
                    <a:pt x="2008" y="16676"/>
                  </a:cubicBezTo>
                  <a:cubicBezTo>
                    <a:pt x="2258" y="16676"/>
                    <a:pt x="2508" y="16667"/>
                    <a:pt x="2758" y="16647"/>
                  </a:cubicBezTo>
                  <a:cubicBezTo>
                    <a:pt x="2868" y="16638"/>
                    <a:pt x="2954" y="16631"/>
                    <a:pt x="3022" y="16631"/>
                  </a:cubicBezTo>
                  <a:cubicBezTo>
                    <a:pt x="3276" y="16631"/>
                    <a:pt x="3271" y="16725"/>
                    <a:pt x="3247" y="17166"/>
                  </a:cubicBezTo>
                  <a:cubicBezTo>
                    <a:pt x="3061" y="17166"/>
                    <a:pt x="2873" y="17168"/>
                    <a:pt x="2685" y="17168"/>
                  </a:cubicBezTo>
                  <a:cubicBezTo>
                    <a:pt x="2488" y="17168"/>
                    <a:pt x="2292" y="17166"/>
                    <a:pt x="2099" y="17156"/>
                  </a:cubicBezTo>
                  <a:cubicBezTo>
                    <a:pt x="1839" y="17146"/>
                    <a:pt x="1579" y="17096"/>
                    <a:pt x="1329" y="17076"/>
                  </a:cubicBezTo>
                  <a:cubicBezTo>
                    <a:pt x="1069" y="17046"/>
                    <a:pt x="869" y="16906"/>
                    <a:pt x="660" y="16766"/>
                  </a:cubicBezTo>
                  <a:cubicBezTo>
                    <a:pt x="560" y="16706"/>
                    <a:pt x="569" y="16596"/>
                    <a:pt x="589" y="16496"/>
                  </a:cubicBezTo>
                  <a:cubicBezTo>
                    <a:pt x="649" y="16187"/>
                    <a:pt x="840" y="15987"/>
                    <a:pt x="1129" y="15877"/>
                  </a:cubicBezTo>
                  <a:cubicBezTo>
                    <a:pt x="1489" y="15737"/>
                    <a:pt x="1859" y="15707"/>
                    <a:pt x="2228" y="15687"/>
                  </a:cubicBezTo>
                  <a:cubicBezTo>
                    <a:pt x="3218" y="15637"/>
                    <a:pt x="4206" y="15607"/>
                    <a:pt x="5186" y="15577"/>
                  </a:cubicBezTo>
                  <a:cubicBezTo>
                    <a:pt x="6675" y="15527"/>
                    <a:pt x="8163" y="15477"/>
                    <a:pt x="9642" y="15437"/>
                  </a:cubicBezTo>
                  <a:cubicBezTo>
                    <a:pt x="9715" y="15435"/>
                    <a:pt x="9788" y="15434"/>
                    <a:pt x="9861" y="15434"/>
                  </a:cubicBezTo>
                  <a:close/>
                  <a:moveTo>
                    <a:pt x="4003" y="16632"/>
                  </a:moveTo>
                  <a:cubicBezTo>
                    <a:pt x="4450" y="16632"/>
                    <a:pt x="4893" y="16672"/>
                    <a:pt x="5356" y="16686"/>
                  </a:cubicBezTo>
                  <a:cubicBezTo>
                    <a:pt x="5296" y="17566"/>
                    <a:pt x="5396" y="18435"/>
                    <a:pt x="5416" y="19334"/>
                  </a:cubicBezTo>
                  <a:cubicBezTo>
                    <a:pt x="5196" y="19274"/>
                    <a:pt x="5036" y="19134"/>
                    <a:pt x="4876" y="19025"/>
                  </a:cubicBezTo>
                  <a:cubicBezTo>
                    <a:pt x="4814" y="18990"/>
                    <a:pt x="4761" y="18972"/>
                    <a:pt x="4707" y="18972"/>
                  </a:cubicBezTo>
                  <a:cubicBezTo>
                    <a:pt x="4666" y="18972"/>
                    <a:pt x="4624" y="18983"/>
                    <a:pt x="4576" y="19005"/>
                  </a:cubicBezTo>
                  <a:cubicBezTo>
                    <a:pt x="4186" y="19174"/>
                    <a:pt x="3837" y="19404"/>
                    <a:pt x="3457" y="19724"/>
                  </a:cubicBezTo>
                  <a:cubicBezTo>
                    <a:pt x="3587" y="18654"/>
                    <a:pt x="3487" y="17666"/>
                    <a:pt x="3457" y="16656"/>
                  </a:cubicBezTo>
                  <a:cubicBezTo>
                    <a:pt x="3641" y="16639"/>
                    <a:pt x="3822" y="16632"/>
                    <a:pt x="4003" y="16632"/>
                  </a:cubicBezTo>
                  <a:close/>
                  <a:moveTo>
                    <a:pt x="4781" y="1"/>
                  </a:moveTo>
                  <a:cubicBezTo>
                    <a:pt x="3955" y="1"/>
                    <a:pt x="3127" y="51"/>
                    <a:pt x="2298" y="180"/>
                  </a:cubicBezTo>
                  <a:cubicBezTo>
                    <a:pt x="1808" y="250"/>
                    <a:pt x="1309" y="260"/>
                    <a:pt x="829" y="420"/>
                  </a:cubicBezTo>
                  <a:cubicBezTo>
                    <a:pt x="220" y="620"/>
                    <a:pt x="150" y="700"/>
                    <a:pt x="130" y="1349"/>
                  </a:cubicBezTo>
                  <a:cubicBezTo>
                    <a:pt x="90" y="3218"/>
                    <a:pt x="50" y="5086"/>
                    <a:pt x="30" y="6955"/>
                  </a:cubicBezTo>
                  <a:cubicBezTo>
                    <a:pt x="0" y="9682"/>
                    <a:pt x="180" y="12420"/>
                    <a:pt x="90" y="15148"/>
                  </a:cubicBezTo>
                  <a:cubicBezTo>
                    <a:pt x="70" y="15467"/>
                    <a:pt x="100" y="15777"/>
                    <a:pt x="120" y="16097"/>
                  </a:cubicBezTo>
                  <a:cubicBezTo>
                    <a:pt x="180" y="16826"/>
                    <a:pt x="600" y="17196"/>
                    <a:pt x="1259" y="17316"/>
                  </a:cubicBezTo>
                  <a:cubicBezTo>
                    <a:pt x="1629" y="17386"/>
                    <a:pt x="2008" y="17426"/>
                    <a:pt x="2398" y="17435"/>
                  </a:cubicBezTo>
                  <a:cubicBezTo>
                    <a:pt x="2678" y="17435"/>
                    <a:pt x="2967" y="17475"/>
                    <a:pt x="3258" y="17495"/>
                  </a:cubicBezTo>
                  <a:cubicBezTo>
                    <a:pt x="3287" y="18075"/>
                    <a:pt x="3338" y="18634"/>
                    <a:pt x="3278" y="19204"/>
                  </a:cubicBezTo>
                  <a:cubicBezTo>
                    <a:pt x="3267" y="19384"/>
                    <a:pt x="3258" y="19574"/>
                    <a:pt x="3267" y="19754"/>
                  </a:cubicBezTo>
                  <a:cubicBezTo>
                    <a:pt x="3274" y="19886"/>
                    <a:pt x="3312" y="19951"/>
                    <a:pt x="3381" y="19951"/>
                  </a:cubicBezTo>
                  <a:cubicBezTo>
                    <a:pt x="3422" y="19951"/>
                    <a:pt x="3474" y="19928"/>
                    <a:pt x="3537" y="19884"/>
                  </a:cubicBezTo>
                  <a:cubicBezTo>
                    <a:pt x="3787" y="19734"/>
                    <a:pt x="4027" y="19564"/>
                    <a:pt x="4257" y="19404"/>
                  </a:cubicBezTo>
                  <a:cubicBezTo>
                    <a:pt x="4394" y="19307"/>
                    <a:pt x="4527" y="19247"/>
                    <a:pt x="4657" y="19247"/>
                  </a:cubicBezTo>
                  <a:cubicBezTo>
                    <a:pt x="4782" y="19247"/>
                    <a:pt x="4904" y="19302"/>
                    <a:pt x="5026" y="19434"/>
                  </a:cubicBezTo>
                  <a:cubicBezTo>
                    <a:pt x="5096" y="19514"/>
                    <a:pt x="5216" y="19564"/>
                    <a:pt x="5316" y="19624"/>
                  </a:cubicBezTo>
                  <a:cubicBezTo>
                    <a:pt x="5368" y="19661"/>
                    <a:pt x="5420" y="19715"/>
                    <a:pt x="5485" y="19715"/>
                  </a:cubicBezTo>
                  <a:cubicBezTo>
                    <a:pt x="5507" y="19715"/>
                    <a:pt x="5530" y="19709"/>
                    <a:pt x="5556" y="19694"/>
                  </a:cubicBezTo>
                  <a:cubicBezTo>
                    <a:pt x="5636" y="19644"/>
                    <a:pt x="5656" y="19544"/>
                    <a:pt x="5656" y="19454"/>
                  </a:cubicBezTo>
                  <a:cubicBezTo>
                    <a:pt x="5656" y="19164"/>
                    <a:pt x="5645" y="18885"/>
                    <a:pt x="5636" y="18605"/>
                  </a:cubicBezTo>
                  <a:cubicBezTo>
                    <a:pt x="5616" y="18235"/>
                    <a:pt x="5625" y="17866"/>
                    <a:pt x="5625" y="17475"/>
                  </a:cubicBezTo>
                  <a:cubicBezTo>
                    <a:pt x="7803" y="17346"/>
                    <a:pt x="9992" y="17266"/>
                    <a:pt x="12160" y="17026"/>
                  </a:cubicBezTo>
                  <a:cubicBezTo>
                    <a:pt x="12210" y="16856"/>
                    <a:pt x="12130" y="16776"/>
                    <a:pt x="12080" y="16686"/>
                  </a:cubicBezTo>
                  <a:cubicBezTo>
                    <a:pt x="11800" y="16177"/>
                    <a:pt x="11830" y="15957"/>
                    <a:pt x="12240" y="15557"/>
                  </a:cubicBezTo>
                  <a:cubicBezTo>
                    <a:pt x="12310" y="15487"/>
                    <a:pt x="12350" y="15417"/>
                    <a:pt x="12350" y="15308"/>
                  </a:cubicBezTo>
                  <a:cubicBezTo>
                    <a:pt x="12270" y="13519"/>
                    <a:pt x="12210" y="11740"/>
                    <a:pt x="12140" y="9952"/>
                  </a:cubicBezTo>
                  <a:cubicBezTo>
                    <a:pt x="12080" y="8373"/>
                    <a:pt x="12010" y="6804"/>
                    <a:pt x="11950" y="5226"/>
                  </a:cubicBezTo>
                  <a:cubicBezTo>
                    <a:pt x="11880" y="3647"/>
                    <a:pt x="11850" y="2059"/>
                    <a:pt x="11740" y="480"/>
                  </a:cubicBezTo>
                  <a:cubicBezTo>
                    <a:pt x="11720" y="140"/>
                    <a:pt x="11731" y="130"/>
                    <a:pt x="11380" y="130"/>
                  </a:cubicBezTo>
                  <a:cubicBezTo>
                    <a:pt x="9632" y="110"/>
                    <a:pt x="7883" y="120"/>
                    <a:pt x="6125" y="40"/>
                  </a:cubicBezTo>
                  <a:cubicBezTo>
                    <a:pt x="5678" y="15"/>
                    <a:pt x="5230" y="1"/>
                    <a:pt x="4781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61" name="Google Shape;1761;p51"/>
            <p:cNvSpPr/>
            <p:nvPr/>
          </p:nvSpPr>
          <p:spPr>
            <a:xfrm>
              <a:off x="1531805" y="1869803"/>
              <a:ext cx="84738" cy="92643"/>
            </a:xfrm>
            <a:custGeom>
              <a:avLst/>
              <a:gdLst/>
              <a:ahLst/>
              <a:cxnLst/>
              <a:rect l="l" t="t" r="r" b="b"/>
              <a:pathLst>
                <a:path w="1340" h="1465" extrusionOk="0">
                  <a:moveTo>
                    <a:pt x="1214" y="0"/>
                  </a:moveTo>
                  <a:cubicBezTo>
                    <a:pt x="1210" y="0"/>
                    <a:pt x="1205" y="1"/>
                    <a:pt x="1200" y="1"/>
                  </a:cubicBezTo>
                  <a:cubicBezTo>
                    <a:pt x="1100" y="12"/>
                    <a:pt x="1090" y="101"/>
                    <a:pt x="1090" y="171"/>
                  </a:cubicBezTo>
                  <a:cubicBezTo>
                    <a:pt x="1090" y="381"/>
                    <a:pt x="1100" y="591"/>
                    <a:pt x="1080" y="800"/>
                  </a:cubicBezTo>
                  <a:cubicBezTo>
                    <a:pt x="1070" y="960"/>
                    <a:pt x="1080" y="1140"/>
                    <a:pt x="920" y="1270"/>
                  </a:cubicBezTo>
                  <a:cubicBezTo>
                    <a:pt x="771" y="1160"/>
                    <a:pt x="780" y="991"/>
                    <a:pt x="731" y="851"/>
                  </a:cubicBezTo>
                  <a:cubicBezTo>
                    <a:pt x="720" y="780"/>
                    <a:pt x="680" y="721"/>
                    <a:pt x="600" y="721"/>
                  </a:cubicBezTo>
                  <a:cubicBezTo>
                    <a:pt x="521" y="721"/>
                    <a:pt x="491" y="791"/>
                    <a:pt x="491" y="860"/>
                  </a:cubicBezTo>
                  <a:cubicBezTo>
                    <a:pt x="491" y="980"/>
                    <a:pt x="461" y="1080"/>
                    <a:pt x="371" y="1200"/>
                  </a:cubicBezTo>
                  <a:cubicBezTo>
                    <a:pt x="171" y="820"/>
                    <a:pt x="281" y="421"/>
                    <a:pt x="281" y="41"/>
                  </a:cubicBezTo>
                  <a:lnTo>
                    <a:pt x="281" y="41"/>
                  </a:lnTo>
                  <a:cubicBezTo>
                    <a:pt x="131" y="51"/>
                    <a:pt x="101" y="121"/>
                    <a:pt x="81" y="191"/>
                  </a:cubicBezTo>
                  <a:cubicBezTo>
                    <a:pt x="11" y="511"/>
                    <a:pt x="1" y="831"/>
                    <a:pt x="91" y="1151"/>
                  </a:cubicBezTo>
                  <a:cubicBezTo>
                    <a:pt x="131" y="1270"/>
                    <a:pt x="191" y="1370"/>
                    <a:pt x="311" y="1400"/>
                  </a:cubicBezTo>
                  <a:cubicBezTo>
                    <a:pt x="329" y="1405"/>
                    <a:pt x="346" y="1407"/>
                    <a:pt x="361" y="1407"/>
                  </a:cubicBezTo>
                  <a:cubicBezTo>
                    <a:pt x="471" y="1407"/>
                    <a:pt x="510" y="1289"/>
                    <a:pt x="580" y="1211"/>
                  </a:cubicBezTo>
                  <a:cubicBezTo>
                    <a:pt x="620" y="1260"/>
                    <a:pt x="651" y="1310"/>
                    <a:pt x="691" y="1350"/>
                  </a:cubicBezTo>
                  <a:cubicBezTo>
                    <a:pt x="762" y="1426"/>
                    <a:pt x="838" y="1464"/>
                    <a:pt x="908" y="1464"/>
                  </a:cubicBezTo>
                  <a:cubicBezTo>
                    <a:pt x="996" y="1464"/>
                    <a:pt x="1075" y="1406"/>
                    <a:pt x="1130" y="1290"/>
                  </a:cubicBezTo>
                  <a:cubicBezTo>
                    <a:pt x="1300" y="931"/>
                    <a:pt x="1340" y="551"/>
                    <a:pt x="1320" y="151"/>
                  </a:cubicBezTo>
                  <a:cubicBezTo>
                    <a:pt x="1320" y="85"/>
                    <a:pt x="1302" y="0"/>
                    <a:pt x="1214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62" name="Google Shape;1762;p51"/>
            <p:cNvSpPr/>
            <p:nvPr/>
          </p:nvSpPr>
          <p:spPr>
            <a:xfrm>
              <a:off x="1320211" y="1869803"/>
              <a:ext cx="58178" cy="95868"/>
            </a:xfrm>
            <a:custGeom>
              <a:avLst/>
              <a:gdLst/>
              <a:ahLst/>
              <a:cxnLst/>
              <a:rect l="l" t="t" r="r" b="b"/>
              <a:pathLst>
                <a:path w="920" h="1516" extrusionOk="0">
                  <a:moveTo>
                    <a:pt x="560" y="241"/>
                  </a:moveTo>
                  <a:cubicBezTo>
                    <a:pt x="700" y="241"/>
                    <a:pt x="749" y="381"/>
                    <a:pt x="740" y="531"/>
                  </a:cubicBezTo>
                  <a:cubicBezTo>
                    <a:pt x="657" y="572"/>
                    <a:pt x="574" y="595"/>
                    <a:pt x="475" y="595"/>
                  </a:cubicBezTo>
                  <a:cubicBezTo>
                    <a:pt x="431" y="595"/>
                    <a:pt x="383" y="590"/>
                    <a:pt x="329" y="581"/>
                  </a:cubicBezTo>
                  <a:cubicBezTo>
                    <a:pt x="380" y="421"/>
                    <a:pt x="400" y="241"/>
                    <a:pt x="560" y="241"/>
                  </a:cubicBezTo>
                  <a:close/>
                  <a:moveTo>
                    <a:pt x="512" y="1"/>
                  </a:moveTo>
                  <a:cubicBezTo>
                    <a:pt x="393" y="1"/>
                    <a:pt x="284" y="63"/>
                    <a:pt x="220" y="191"/>
                  </a:cubicBezTo>
                  <a:cubicBezTo>
                    <a:pt x="70" y="451"/>
                    <a:pt x="0" y="731"/>
                    <a:pt x="50" y="1020"/>
                  </a:cubicBezTo>
                  <a:cubicBezTo>
                    <a:pt x="80" y="1211"/>
                    <a:pt x="180" y="1360"/>
                    <a:pt x="340" y="1460"/>
                  </a:cubicBezTo>
                  <a:cubicBezTo>
                    <a:pt x="395" y="1499"/>
                    <a:pt x="451" y="1515"/>
                    <a:pt x="506" y="1515"/>
                  </a:cubicBezTo>
                  <a:cubicBezTo>
                    <a:pt x="579" y="1515"/>
                    <a:pt x="651" y="1486"/>
                    <a:pt x="720" y="1440"/>
                  </a:cubicBezTo>
                  <a:cubicBezTo>
                    <a:pt x="779" y="1390"/>
                    <a:pt x="889" y="1360"/>
                    <a:pt x="809" y="1231"/>
                  </a:cubicBezTo>
                  <a:lnTo>
                    <a:pt x="809" y="1231"/>
                  </a:lnTo>
                  <a:cubicBezTo>
                    <a:pt x="713" y="1264"/>
                    <a:pt x="631" y="1281"/>
                    <a:pt x="562" y="1281"/>
                  </a:cubicBezTo>
                  <a:cubicBezTo>
                    <a:pt x="342" y="1281"/>
                    <a:pt x="257" y="1110"/>
                    <a:pt x="309" y="760"/>
                  </a:cubicBezTo>
                  <a:cubicBezTo>
                    <a:pt x="363" y="760"/>
                    <a:pt x="416" y="765"/>
                    <a:pt x="469" y="765"/>
                  </a:cubicBezTo>
                  <a:cubicBezTo>
                    <a:pt x="496" y="765"/>
                    <a:pt x="523" y="764"/>
                    <a:pt x="549" y="760"/>
                  </a:cubicBezTo>
                  <a:cubicBezTo>
                    <a:pt x="720" y="751"/>
                    <a:pt x="869" y="711"/>
                    <a:pt x="889" y="511"/>
                  </a:cubicBezTo>
                  <a:cubicBezTo>
                    <a:pt x="919" y="311"/>
                    <a:pt x="859" y="121"/>
                    <a:pt x="660" y="31"/>
                  </a:cubicBezTo>
                  <a:cubicBezTo>
                    <a:pt x="610" y="11"/>
                    <a:pt x="561" y="1"/>
                    <a:pt x="512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63" name="Google Shape;1763;p51"/>
            <p:cNvSpPr/>
            <p:nvPr/>
          </p:nvSpPr>
          <p:spPr>
            <a:xfrm>
              <a:off x="1259503" y="1868602"/>
              <a:ext cx="53183" cy="90999"/>
            </a:xfrm>
            <a:custGeom>
              <a:avLst/>
              <a:gdLst/>
              <a:ahLst/>
              <a:cxnLst/>
              <a:rect l="l" t="t" r="r" b="b"/>
              <a:pathLst>
                <a:path w="841" h="1439" extrusionOk="0">
                  <a:moveTo>
                    <a:pt x="710" y="0"/>
                  </a:moveTo>
                  <a:cubicBezTo>
                    <a:pt x="570" y="130"/>
                    <a:pt x="550" y="290"/>
                    <a:pt x="560" y="450"/>
                  </a:cubicBezTo>
                  <a:cubicBezTo>
                    <a:pt x="568" y="614"/>
                    <a:pt x="520" y="699"/>
                    <a:pt x="403" y="699"/>
                  </a:cubicBezTo>
                  <a:cubicBezTo>
                    <a:pt x="371" y="699"/>
                    <a:pt x="333" y="693"/>
                    <a:pt x="290" y="680"/>
                  </a:cubicBezTo>
                  <a:cubicBezTo>
                    <a:pt x="201" y="500"/>
                    <a:pt x="370" y="310"/>
                    <a:pt x="241" y="120"/>
                  </a:cubicBezTo>
                  <a:lnTo>
                    <a:pt x="241" y="120"/>
                  </a:lnTo>
                  <a:cubicBezTo>
                    <a:pt x="41" y="350"/>
                    <a:pt x="1" y="1269"/>
                    <a:pt x="190" y="1439"/>
                  </a:cubicBezTo>
                  <a:cubicBezTo>
                    <a:pt x="221" y="1250"/>
                    <a:pt x="250" y="1070"/>
                    <a:pt x="281" y="890"/>
                  </a:cubicBezTo>
                  <a:cubicBezTo>
                    <a:pt x="288" y="891"/>
                    <a:pt x="296" y="891"/>
                    <a:pt x="303" y="891"/>
                  </a:cubicBezTo>
                  <a:cubicBezTo>
                    <a:pt x="344" y="891"/>
                    <a:pt x="384" y="880"/>
                    <a:pt x="420" y="880"/>
                  </a:cubicBezTo>
                  <a:cubicBezTo>
                    <a:pt x="447" y="880"/>
                    <a:pt x="471" y="886"/>
                    <a:pt x="490" y="910"/>
                  </a:cubicBezTo>
                  <a:cubicBezTo>
                    <a:pt x="560" y="1059"/>
                    <a:pt x="441" y="1239"/>
                    <a:pt x="620" y="1409"/>
                  </a:cubicBezTo>
                  <a:cubicBezTo>
                    <a:pt x="760" y="910"/>
                    <a:pt x="840" y="460"/>
                    <a:pt x="710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64" name="Google Shape;1764;p51"/>
            <p:cNvSpPr/>
            <p:nvPr/>
          </p:nvSpPr>
          <p:spPr>
            <a:xfrm>
              <a:off x="1470590" y="1872902"/>
              <a:ext cx="58748" cy="87963"/>
            </a:xfrm>
            <a:custGeom>
              <a:avLst/>
              <a:gdLst/>
              <a:ahLst/>
              <a:cxnLst/>
              <a:rect l="l" t="t" r="r" b="b"/>
              <a:pathLst>
                <a:path w="929" h="1391" extrusionOk="0">
                  <a:moveTo>
                    <a:pt x="620" y="142"/>
                  </a:moveTo>
                  <a:cubicBezTo>
                    <a:pt x="749" y="402"/>
                    <a:pt x="700" y="632"/>
                    <a:pt x="700" y="862"/>
                  </a:cubicBezTo>
                  <a:cubicBezTo>
                    <a:pt x="642" y="865"/>
                    <a:pt x="587" y="867"/>
                    <a:pt x="534" y="867"/>
                  </a:cubicBezTo>
                  <a:cubicBezTo>
                    <a:pt x="441" y="867"/>
                    <a:pt x="351" y="861"/>
                    <a:pt x="250" y="842"/>
                  </a:cubicBezTo>
                  <a:cubicBezTo>
                    <a:pt x="310" y="572"/>
                    <a:pt x="400" y="332"/>
                    <a:pt x="620" y="142"/>
                  </a:cubicBezTo>
                  <a:close/>
                  <a:moveTo>
                    <a:pt x="614" y="0"/>
                  </a:moveTo>
                  <a:cubicBezTo>
                    <a:pt x="545" y="0"/>
                    <a:pt x="469" y="38"/>
                    <a:pt x="400" y="112"/>
                  </a:cubicBezTo>
                  <a:cubicBezTo>
                    <a:pt x="110" y="402"/>
                    <a:pt x="0" y="751"/>
                    <a:pt x="20" y="1151"/>
                  </a:cubicBezTo>
                  <a:cubicBezTo>
                    <a:pt x="20" y="1231"/>
                    <a:pt x="30" y="1321"/>
                    <a:pt x="140" y="1351"/>
                  </a:cubicBezTo>
                  <a:cubicBezTo>
                    <a:pt x="270" y="1271"/>
                    <a:pt x="170" y="1131"/>
                    <a:pt x="240" y="1022"/>
                  </a:cubicBezTo>
                  <a:cubicBezTo>
                    <a:pt x="294" y="1014"/>
                    <a:pt x="351" y="1011"/>
                    <a:pt x="409" y="1011"/>
                  </a:cubicBezTo>
                  <a:cubicBezTo>
                    <a:pt x="500" y="1011"/>
                    <a:pt x="594" y="1019"/>
                    <a:pt x="680" y="1031"/>
                  </a:cubicBezTo>
                  <a:cubicBezTo>
                    <a:pt x="749" y="1131"/>
                    <a:pt x="660" y="1261"/>
                    <a:pt x="849" y="1391"/>
                  </a:cubicBezTo>
                  <a:cubicBezTo>
                    <a:pt x="859" y="942"/>
                    <a:pt x="929" y="542"/>
                    <a:pt x="800" y="152"/>
                  </a:cubicBezTo>
                  <a:cubicBezTo>
                    <a:pt x="762" y="50"/>
                    <a:pt x="693" y="0"/>
                    <a:pt x="614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65" name="Google Shape;1765;p51"/>
            <p:cNvSpPr/>
            <p:nvPr/>
          </p:nvSpPr>
          <p:spPr>
            <a:xfrm>
              <a:off x="1421897" y="1872839"/>
              <a:ext cx="38638" cy="91315"/>
            </a:xfrm>
            <a:custGeom>
              <a:avLst/>
              <a:gdLst/>
              <a:ahLst/>
              <a:cxnLst/>
              <a:rect l="l" t="t" r="r" b="b"/>
              <a:pathLst>
                <a:path w="611" h="1444" extrusionOk="0">
                  <a:moveTo>
                    <a:pt x="215" y="1"/>
                  </a:moveTo>
                  <a:cubicBezTo>
                    <a:pt x="137" y="1"/>
                    <a:pt x="119" y="89"/>
                    <a:pt x="111" y="143"/>
                  </a:cubicBezTo>
                  <a:cubicBezTo>
                    <a:pt x="71" y="453"/>
                    <a:pt x="11" y="752"/>
                    <a:pt x="0" y="1052"/>
                  </a:cubicBezTo>
                  <a:cubicBezTo>
                    <a:pt x="0" y="1310"/>
                    <a:pt x="120" y="1443"/>
                    <a:pt x="339" y="1443"/>
                  </a:cubicBezTo>
                  <a:cubicBezTo>
                    <a:pt x="417" y="1443"/>
                    <a:pt x="508" y="1426"/>
                    <a:pt x="610" y="1392"/>
                  </a:cubicBezTo>
                  <a:cubicBezTo>
                    <a:pt x="600" y="1312"/>
                    <a:pt x="570" y="1272"/>
                    <a:pt x="500" y="1272"/>
                  </a:cubicBezTo>
                  <a:cubicBezTo>
                    <a:pt x="271" y="1272"/>
                    <a:pt x="220" y="1132"/>
                    <a:pt x="240" y="943"/>
                  </a:cubicBezTo>
                  <a:cubicBezTo>
                    <a:pt x="260" y="693"/>
                    <a:pt x="280" y="433"/>
                    <a:pt x="300" y="183"/>
                  </a:cubicBezTo>
                  <a:cubicBezTo>
                    <a:pt x="311" y="103"/>
                    <a:pt x="340" y="23"/>
                    <a:pt x="240" y="3"/>
                  </a:cubicBezTo>
                  <a:cubicBezTo>
                    <a:pt x="231" y="2"/>
                    <a:pt x="223" y="1"/>
                    <a:pt x="215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66" name="Google Shape;1766;p51"/>
            <p:cNvSpPr/>
            <p:nvPr/>
          </p:nvSpPr>
          <p:spPr>
            <a:xfrm>
              <a:off x="1195063" y="1877455"/>
              <a:ext cx="67032" cy="84106"/>
            </a:xfrm>
            <a:custGeom>
              <a:avLst/>
              <a:gdLst/>
              <a:ahLst/>
              <a:cxnLst/>
              <a:rect l="l" t="t" r="r" b="b"/>
              <a:pathLst>
                <a:path w="1060" h="1330" extrusionOk="0">
                  <a:moveTo>
                    <a:pt x="130" y="0"/>
                  </a:moveTo>
                  <a:cubicBezTo>
                    <a:pt x="61" y="0"/>
                    <a:pt x="10" y="30"/>
                    <a:pt x="1" y="100"/>
                  </a:cubicBezTo>
                  <a:cubicBezTo>
                    <a:pt x="1" y="170"/>
                    <a:pt x="50" y="200"/>
                    <a:pt x="110" y="200"/>
                  </a:cubicBezTo>
                  <a:cubicBezTo>
                    <a:pt x="230" y="210"/>
                    <a:pt x="340" y="210"/>
                    <a:pt x="470" y="210"/>
                  </a:cubicBezTo>
                  <a:cubicBezTo>
                    <a:pt x="530" y="580"/>
                    <a:pt x="410" y="970"/>
                    <a:pt x="580" y="1329"/>
                  </a:cubicBezTo>
                  <a:cubicBezTo>
                    <a:pt x="660" y="950"/>
                    <a:pt x="690" y="580"/>
                    <a:pt x="690" y="220"/>
                  </a:cubicBezTo>
                  <a:cubicBezTo>
                    <a:pt x="810" y="170"/>
                    <a:pt x="930" y="230"/>
                    <a:pt x="1060" y="130"/>
                  </a:cubicBezTo>
                  <a:cubicBezTo>
                    <a:pt x="730" y="30"/>
                    <a:pt x="430" y="10"/>
                    <a:pt x="130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67" name="Google Shape;1767;p51"/>
            <p:cNvSpPr/>
            <p:nvPr/>
          </p:nvSpPr>
          <p:spPr>
            <a:xfrm>
              <a:off x="1615911" y="2389175"/>
              <a:ext cx="17074" cy="25232"/>
            </a:xfrm>
            <a:custGeom>
              <a:avLst/>
              <a:gdLst/>
              <a:ahLst/>
              <a:cxnLst/>
              <a:rect l="l" t="t" r="r" b="b"/>
              <a:pathLst>
                <a:path w="270" h="399" extrusionOk="0">
                  <a:moveTo>
                    <a:pt x="107" y="1"/>
                  </a:moveTo>
                  <a:cubicBezTo>
                    <a:pt x="36" y="1"/>
                    <a:pt x="1" y="76"/>
                    <a:pt x="10" y="141"/>
                  </a:cubicBezTo>
                  <a:cubicBezTo>
                    <a:pt x="20" y="241"/>
                    <a:pt x="40" y="361"/>
                    <a:pt x="160" y="391"/>
                  </a:cubicBezTo>
                  <a:cubicBezTo>
                    <a:pt x="171" y="396"/>
                    <a:pt x="181" y="398"/>
                    <a:pt x="191" y="398"/>
                  </a:cubicBezTo>
                  <a:cubicBezTo>
                    <a:pt x="241" y="398"/>
                    <a:pt x="268" y="336"/>
                    <a:pt x="260" y="252"/>
                  </a:cubicBezTo>
                  <a:cubicBezTo>
                    <a:pt x="240" y="161"/>
                    <a:pt x="270" y="21"/>
                    <a:pt x="120" y="1"/>
                  </a:cubicBezTo>
                  <a:cubicBezTo>
                    <a:pt x="116" y="1"/>
                    <a:pt x="111" y="1"/>
                    <a:pt x="107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68" name="Google Shape;1768;p51"/>
            <p:cNvSpPr/>
            <p:nvPr/>
          </p:nvSpPr>
          <p:spPr>
            <a:xfrm>
              <a:off x="1641143" y="2383421"/>
              <a:ext cx="17770" cy="25485"/>
            </a:xfrm>
            <a:custGeom>
              <a:avLst/>
              <a:gdLst/>
              <a:ahLst/>
              <a:cxnLst/>
              <a:rect l="l" t="t" r="r" b="b"/>
              <a:pathLst>
                <a:path w="281" h="403" extrusionOk="0">
                  <a:moveTo>
                    <a:pt x="106" y="0"/>
                  </a:moveTo>
                  <a:cubicBezTo>
                    <a:pt x="76" y="0"/>
                    <a:pt x="48" y="24"/>
                    <a:pt x="41" y="52"/>
                  </a:cubicBezTo>
                  <a:cubicBezTo>
                    <a:pt x="1" y="183"/>
                    <a:pt x="31" y="303"/>
                    <a:pt x="201" y="402"/>
                  </a:cubicBezTo>
                  <a:cubicBezTo>
                    <a:pt x="221" y="232"/>
                    <a:pt x="281" y="103"/>
                    <a:pt x="141" y="12"/>
                  </a:cubicBezTo>
                  <a:cubicBezTo>
                    <a:pt x="130" y="4"/>
                    <a:pt x="117" y="0"/>
                    <a:pt x="106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69" name="Google Shape;1769;p51"/>
            <p:cNvSpPr/>
            <p:nvPr/>
          </p:nvSpPr>
          <p:spPr>
            <a:xfrm>
              <a:off x="1318946" y="2598998"/>
              <a:ext cx="365829" cy="13090"/>
            </a:xfrm>
            <a:custGeom>
              <a:avLst/>
              <a:gdLst/>
              <a:ahLst/>
              <a:cxnLst/>
              <a:rect l="l" t="t" r="r" b="b"/>
              <a:pathLst>
                <a:path w="5785" h="207" extrusionOk="0">
                  <a:moveTo>
                    <a:pt x="160" y="1"/>
                  </a:moveTo>
                  <a:cubicBezTo>
                    <a:pt x="90" y="1"/>
                    <a:pt x="10" y="1"/>
                    <a:pt x="0" y="91"/>
                  </a:cubicBezTo>
                  <a:cubicBezTo>
                    <a:pt x="0" y="172"/>
                    <a:pt x="53" y="194"/>
                    <a:pt x="116" y="194"/>
                  </a:cubicBezTo>
                  <a:cubicBezTo>
                    <a:pt x="130" y="194"/>
                    <a:pt x="145" y="193"/>
                    <a:pt x="160" y="191"/>
                  </a:cubicBezTo>
                  <a:lnTo>
                    <a:pt x="640" y="160"/>
                  </a:lnTo>
                  <a:cubicBezTo>
                    <a:pt x="1017" y="149"/>
                    <a:pt x="1396" y="144"/>
                    <a:pt x="1774" y="144"/>
                  </a:cubicBezTo>
                  <a:cubicBezTo>
                    <a:pt x="3018" y="144"/>
                    <a:pt x="4267" y="193"/>
                    <a:pt x="5516" y="200"/>
                  </a:cubicBezTo>
                  <a:cubicBezTo>
                    <a:pt x="5550" y="200"/>
                    <a:pt x="5585" y="206"/>
                    <a:pt x="5622" y="206"/>
                  </a:cubicBezTo>
                  <a:cubicBezTo>
                    <a:pt x="5670" y="206"/>
                    <a:pt x="5723" y="196"/>
                    <a:pt x="5785" y="151"/>
                  </a:cubicBezTo>
                  <a:cubicBezTo>
                    <a:pt x="5705" y="41"/>
                    <a:pt x="5596" y="61"/>
                    <a:pt x="5505" y="51"/>
                  </a:cubicBezTo>
                  <a:cubicBezTo>
                    <a:pt x="5024" y="46"/>
                    <a:pt x="4541" y="45"/>
                    <a:pt x="4059" y="45"/>
                  </a:cubicBezTo>
                  <a:cubicBezTo>
                    <a:pt x="3769" y="45"/>
                    <a:pt x="3479" y="45"/>
                    <a:pt x="3189" y="45"/>
                  </a:cubicBezTo>
                  <a:cubicBezTo>
                    <a:pt x="2178" y="45"/>
                    <a:pt x="1168" y="40"/>
                    <a:pt x="160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70" name="Google Shape;1770;p51"/>
            <p:cNvSpPr/>
            <p:nvPr/>
          </p:nvSpPr>
          <p:spPr>
            <a:xfrm>
              <a:off x="1443398" y="2630364"/>
              <a:ext cx="96753" cy="12268"/>
            </a:xfrm>
            <a:custGeom>
              <a:avLst/>
              <a:gdLst/>
              <a:ahLst/>
              <a:cxnLst/>
              <a:rect l="l" t="t" r="r" b="b"/>
              <a:pathLst>
                <a:path w="1530" h="194" extrusionOk="0">
                  <a:moveTo>
                    <a:pt x="831" y="1"/>
                  </a:moveTo>
                  <a:cubicBezTo>
                    <a:pt x="650" y="1"/>
                    <a:pt x="469" y="6"/>
                    <a:pt x="288" y="6"/>
                  </a:cubicBezTo>
                  <a:cubicBezTo>
                    <a:pt x="232" y="6"/>
                    <a:pt x="176" y="6"/>
                    <a:pt x="120" y="4"/>
                  </a:cubicBezTo>
                  <a:cubicBezTo>
                    <a:pt x="60" y="4"/>
                    <a:pt x="0" y="44"/>
                    <a:pt x="30" y="124"/>
                  </a:cubicBezTo>
                  <a:cubicBezTo>
                    <a:pt x="37" y="174"/>
                    <a:pt x="74" y="193"/>
                    <a:pt x="117" y="193"/>
                  </a:cubicBezTo>
                  <a:cubicBezTo>
                    <a:pt x="134" y="193"/>
                    <a:pt x="153" y="190"/>
                    <a:pt x="170" y="184"/>
                  </a:cubicBezTo>
                  <a:cubicBezTo>
                    <a:pt x="282" y="158"/>
                    <a:pt x="394" y="153"/>
                    <a:pt x="505" y="153"/>
                  </a:cubicBezTo>
                  <a:cubicBezTo>
                    <a:pt x="564" y="153"/>
                    <a:pt x="622" y="154"/>
                    <a:pt x="680" y="154"/>
                  </a:cubicBezTo>
                  <a:lnTo>
                    <a:pt x="1529" y="154"/>
                  </a:lnTo>
                  <a:cubicBezTo>
                    <a:pt x="1509" y="55"/>
                    <a:pt x="1469" y="35"/>
                    <a:pt x="1429" y="35"/>
                  </a:cubicBezTo>
                  <a:cubicBezTo>
                    <a:pt x="1228" y="7"/>
                    <a:pt x="1029" y="1"/>
                    <a:pt x="831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771" name="Google Shape;1771;p51"/>
          <p:cNvGrpSpPr/>
          <p:nvPr/>
        </p:nvGrpSpPr>
        <p:grpSpPr>
          <a:xfrm>
            <a:off x="2632724" y="3663613"/>
            <a:ext cx="930864" cy="963370"/>
            <a:chOff x="2791370" y="3865530"/>
            <a:chExt cx="665759" cy="689007"/>
          </a:xfrm>
        </p:grpSpPr>
        <p:sp>
          <p:nvSpPr>
            <p:cNvPr id="1772" name="Google Shape;1772;p51"/>
            <p:cNvSpPr/>
            <p:nvPr/>
          </p:nvSpPr>
          <p:spPr>
            <a:xfrm>
              <a:off x="3007300" y="3872725"/>
              <a:ext cx="251350" cy="117700"/>
            </a:xfrm>
            <a:custGeom>
              <a:avLst/>
              <a:gdLst/>
              <a:ahLst/>
              <a:cxnLst/>
              <a:rect l="l" t="t" r="r" b="b"/>
              <a:pathLst>
                <a:path w="10054" h="4708" extrusionOk="0">
                  <a:moveTo>
                    <a:pt x="359" y="4588"/>
                  </a:moveTo>
                  <a:lnTo>
                    <a:pt x="0" y="4029"/>
                  </a:lnTo>
                  <a:lnTo>
                    <a:pt x="199" y="3311"/>
                  </a:lnTo>
                  <a:lnTo>
                    <a:pt x="1077" y="3072"/>
                  </a:lnTo>
                  <a:lnTo>
                    <a:pt x="758" y="2633"/>
                  </a:lnTo>
                  <a:lnTo>
                    <a:pt x="957" y="1675"/>
                  </a:lnTo>
                  <a:lnTo>
                    <a:pt x="1516" y="1157"/>
                  </a:lnTo>
                  <a:lnTo>
                    <a:pt x="2393" y="1077"/>
                  </a:lnTo>
                  <a:lnTo>
                    <a:pt x="3550" y="1835"/>
                  </a:lnTo>
                  <a:lnTo>
                    <a:pt x="4029" y="798"/>
                  </a:lnTo>
                  <a:lnTo>
                    <a:pt x="4827" y="239"/>
                  </a:lnTo>
                  <a:lnTo>
                    <a:pt x="5705" y="0"/>
                  </a:lnTo>
                  <a:lnTo>
                    <a:pt x="6942" y="359"/>
                  </a:lnTo>
                  <a:lnTo>
                    <a:pt x="7301" y="1675"/>
                  </a:lnTo>
                  <a:lnTo>
                    <a:pt x="7939" y="1516"/>
                  </a:lnTo>
                  <a:lnTo>
                    <a:pt x="9136" y="1316"/>
                  </a:lnTo>
                  <a:lnTo>
                    <a:pt x="9814" y="2114"/>
                  </a:lnTo>
                  <a:lnTo>
                    <a:pt x="10054" y="3112"/>
                  </a:lnTo>
                  <a:lnTo>
                    <a:pt x="9336" y="4708"/>
                  </a:lnTo>
                  <a:lnTo>
                    <a:pt x="5785" y="3790"/>
                  </a:lnTo>
                  <a:lnTo>
                    <a:pt x="2832" y="3989"/>
                  </a:lnTo>
                  <a:close/>
                </a:path>
              </a:pathLst>
            </a:custGeom>
            <a:solidFill>
              <a:srgbClr val="FFC05C"/>
            </a:solidFill>
            <a:ln>
              <a:noFill/>
            </a:ln>
          </p:spPr>
          <p:txBody>
            <a:bodyPr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773" name="Google Shape;1773;p51"/>
            <p:cNvSpPr/>
            <p:nvPr/>
          </p:nvSpPr>
          <p:spPr>
            <a:xfrm>
              <a:off x="3141334" y="4366036"/>
              <a:ext cx="12" cy="1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222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74" name="Google Shape;1774;p51"/>
            <p:cNvSpPr/>
            <p:nvPr/>
          </p:nvSpPr>
          <p:spPr>
            <a:xfrm>
              <a:off x="2791370" y="3865530"/>
              <a:ext cx="665759" cy="689007"/>
            </a:xfrm>
            <a:custGeom>
              <a:avLst/>
              <a:gdLst/>
              <a:ahLst/>
              <a:cxnLst/>
              <a:rect l="l" t="t" r="r" b="b"/>
              <a:pathLst>
                <a:path w="55010" h="56931" extrusionOk="0">
                  <a:moveTo>
                    <a:pt x="29507" y="1269"/>
                  </a:moveTo>
                  <a:cubicBezTo>
                    <a:pt x="31092" y="1269"/>
                    <a:pt x="32214" y="2624"/>
                    <a:pt x="32320" y="4252"/>
                  </a:cubicBezTo>
                  <a:cubicBezTo>
                    <a:pt x="32343" y="4607"/>
                    <a:pt x="32614" y="4801"/>
                    <a:pt x="32886" y="4801"/>
                  </a:cubicBezTo>
                  <a:cubicBezTo>
                    <a:pt x="33082" y="4801"/>
                    <a:pt x="33278" y="4699"/>
                    <a:pt x="33381" y="4482"/>
                  </a:cubicBezTo>
                  <a:cubicBezTo>
                    <a:pt x="33411" y="4488"/>
                    <a:pt x="33439" y="4491"/>
                    <a:pt x="33466" y="4491"/>
                  </a:cubicBezTo>
                  <a:cubicBezTo>
                    <a:pt x="33513" y="4491"/>
                    <a:pt x="33555" y="4481"/>
                    <a:pt x="33599" y="4455"/>
                  </a:cubicBezTo>
                  <a:cubicBezTo>
                    <a:pt x="34180" y="4092"/>
                    <a:pt x="34819" y="3885"/>
                    <a:pt x="35422" y="3885"/>
                  </a:cubicBezTo>
                  <a:cubicBezTo>
                    <a:pt x="36287" y="3885"/>
                    <a:pt x="37081" y="4311"/>
                    <a:pt x="37529" y="5313"/>
                  </a:cubicBezTo>
                  <a:cubicBezTo>
                    <a:pt x="38155" y="6673"/>
                    <a:pt x="38033" y="8278"/>
                    <a:pt x="36782" y="9176"/>
                  </a:cubicBezTo>
                  <a:cubicBezTo>
                    <a:pt x="36768" y="9189"/>
                    <a:pt x="36768" y="9203"/>
                    <a:pt x="36755" y="9203"/>
                  </a:cubicBezTo>
                  <a:cubicBezTo>
                    <a:pt x="34396" y="8292"/>
                    <a:pt x="31647" y="7832"/>
                    <a:pt x="28447" y="7832"/>
                  </a:cubicBezTo>
                  <a:cubicBezTo>
                    <a:pt x="27919" y="7832"/>
                    <a:pt x="27378" y="7845"/>
                    <a:pt x="26825" y="7870"/>
                  </a:cubicBezTo>
                  <a:cubicBezTo>
                    <a:pt x="23872" y="7992"/>
                    <a:pt x="21112" y="8523"/>
                    <a:pt x="18649" y="9421"/>
                  </a:cubicBezTo>
                  <a:cubicBezTo>
                    <a:pt x="18337" y="9121"/>
                    <a:pt x="18228" y="8659"/>
                    <a:pt x="18459" y="8264"/>
                  </a:cubicBezTo>
                  <a:cubicBezTo>
                    <a:pt x="18799" y="7693"/>
                    <a:pt x="19615" y="7611"/>
                    <a:pt x="20187" y="7502"/>
                  </a:cubicBezTo>
                  <a:cubicBezTo>
                    <a:pt x="20417" y="7462"/>
                    <a:pt x="20513" y="7271"/>
                    <a:pt x="20499" y="7081"/>
                  </a:cubicBezTo>
                  <a:cubicBezTo>
                    <a:pt x="20540" y="6958"/>
                    <a:pt x="20526" y="6822"/>
                    <a:pt x="20404" y="6755"/>
                  </a:cubicBezTo>
                  <a:cubicBezTo>
                    <a:pt x="18772" y="5897"/>
                    <a:pt x="20553" y="3802"/>
                    <a:pt x="21642" y="3490"/>
                  </a:cubicBezTo>
                  <a:cubicBezTo>
                    <a:pt x="21889" y="3419"/>
                    <a:pt x="22123" y="3387"/>
                    <a:pt x="22345" y="3387"/>
                  </a:cubicBezTo>
                  <a:cubicBezTo>
                    <a:pt x="23402" y="3387"/>
                    <a:pt x="24195" y="4112"/>
                    <a:pt x="25015" y="4809"/>
                  </a:cubicBezTo>
                  <a:cubicBezTo>
                    <a:pt x="25122" y="4899"/>
                    <a:pt x="25239" y="4937"/>
                    <a:pt x="25351" y="4937"/>
                  </a:cubicBezTo>
                  <a:cubicBezTo>
                    <a:pt x="25680" y="4937"/>
                    <a:pt x="25959" y="4600"/>
                    <a:pt x="25777" y="4224"/>
                  </a:cubicBezTo>
                  <a:lnTo>
                    <a:pt x="25695" y="4101"/>
                  </a:lnTo>
                  <a:cubicBezTo>
                    <a:pt x="26348" y="2877"/>
                    <a:pt x="27327" y="1749"/>
                    <a:pt x="28702" y="1381"/>
                  </a:cubicBezTo>
                  <a:cubicBezTo>
                    <a:pt x="28981" y="1305"/>
                    <a:pt x="29250" y="1269"/>
                    <a:pt x="29507" y="1269"/>
                  </a:cubicBezTo>
                  <a:close/>
                  <a:moveTo>
                    <a:pt x="28359" y="9133"/>
                  </a:moveTo>
                  <a:cubicBezTo>
                    <a:pt x="38698" y="9133"/>
                    <a:pt x="43561" y="14054"/>
                    <a:pt x="45963" y="23404"/>
                  </a:cubicBezTo>
                  <a:cubicBezTo>
                    <a:pt x="42468" y="21247"/>
                    <a:pt x="37533" y="20710"/>
                    <a:pt x="32927" y="20710"/>
                  </a:cubicBezTo>
                  <a:cubicBezTo>
                    <a:pt x="30272" y="20710"/>
                    <a:pt x="27726" y="20888"/>
                    <a:pt x="25628" y="21037"/>
                  </a:cubicBezTo>
                  <a:cubicBezTo>
                    <a:pt x="20459" y="21404"/>
                    <a:pt x="11766" y="21812"/>
                    <a:pt x="7522" y="25934"/>
                  </a:cubicBezTo>
                  <a:cubicBezTo>
                    <a:pt x="9590" y="14835"/>
                    <a:pt x="16323" y="9216"/>
                    <a:pt x="28103" y="9134"/>
                  </a:cubicBezTo>
                  <a:cubicBezTo>
                    <a:pt x="28189" y="9134"/>
                    <a:pt x="28274" y="9133"/>
                    <a:pt x="28359" y="9133"/>
                  </a:cubicBezTo>
                  <a:close/>
                  <a:moveTo>
                    <a:pt x="30093" y="22080"/>
                  </a:moveTo>
                  <a:cubicBezTo>
                    <a:pt x="31371" y="22080"/>
                    <a:pt x="32650" y="22118"/>
                    <a:pt x="33925" y="22193"/>
                  </a:cubicBezTo>
                  <a:cubicBezTo>
                    <a:pt x="36795" y="22383"/>
                    <a:pt x="55009" y="24587"/>
                    <a:pt x="47147" y="33035"/>
                  </a:cubicBezTo>
                  <a:cubicBezTo>
                    <a:pt x="47078" y="32600"/>
                    <a:pt x="47038" y="32164"/>
                    <a:pt x="46942" y="31729"/>
                  </a:cubicBezTo>
                  <a:cubicBezTo>
                    <a:pt x="46867" y="31354"/>
                    <a:pt x="46598" y="31209"/>
                    <a:pt x="46311" y="31209"/>
                  </a:cubicBezTo>
                  <a:cubicBezTo>
                    <a:pt x="46286" y="31209"/>
                    <a:pt x="46260" y="31210"/>
                    <a:pt x="46235" y="31212"/>
                  </a:cubicBezTo>
                  <a:cubicBezTo>
                    <a:pt x="46276" y="30940"/>
                    <a:pt x="46168" y="30654"/>
                    <a:pt x="45827" y="30545"/>
                  </a:cubicBezTo>
                  <a:cubicBezTo>
                    <a:pt x="40663" y="28967"/>
                    <a:pt x="35228" y="28165"/>
                    <a:pt x="29792" y="28165"/>
                  </a:cubicBezTo>
                  <a:cubicBezTo>
                    <a:pt x="22297" y="28165"/>
                    <a:pt x="14800" y="29689"/>
                    <a:pt x="8012" y="32803"/>
                  </a:cubicBezTo>
                  <a:cubicBezTo>
                    <a:pt x="7808" y="32885"/>
                    <a:pt x="7794" y="33102"/>
                    <a:pt x="7863" y="33280"/>
                  </a:cubicBezTo>
                  <a:cubicBezTo>
                    <a:pt x="7767" y="33769"/>
                    <a:pt x="7685" y="34259"/>
                    <a:pt x="7631" y="34749"/>
                  </a:cubicBezTo>
                  <a:cubicBezTo>
                    <a:pt x="0" y="26981"/>
                    <a:pt x="14392" y="23907"/>
                    <a:pt x="17561" y="23281"/>
                  </a:cubicBezTo>
                  <a:cubicBezTo>
                    <a:pt x="20662" y="22655"/>
                    <a:pt x="23845" y="22289"/>
                    <a:pt x="27015" y="22153"/>
                  </a:cubicBezTo>
                  <a:cubicBezTo>
                    <a:pt x="28039" y="22104"/>
                    <a:pt x="29066" y="22080"/>
                    <a:pt x="30093" y="22080"/>
                  </a:cubicBezTo>
                  <a:close/>
                  <a:moveTo>
                    <a:pt x="38441" y="30450"/>
                  </a:moveTo>
                  <a:lnTo>
                    <a:pt x="38441" y="30450"/>
                  </a:lnTo>
                  <a:cubicBezTo>
                    <a:pt x="40754" y="30750"/>
                    <a:pt x="43106" y="31158"/>
                    <a:pt x="45500" y="31715"/>
                  </a:cubicBezTo>
                  <a:lnTo>
                    <a:pt x="45569" y="31715"/>
                  </a:lnTo>
                  <a:cubicBezTo>
                    <a:pt x="45528" y="31838"/>
                    <a:pt x="45515" y="31960"/>
                    <a:pt x="45542" y="32110"/>
                  </a:cubicBezTo>
                  <a:cubicBezTo>
                    <a:pt x="45868" y="33824"/>
                    <a:pt x="45950" y="35538"/>
                    <a:pt x="45868" y="37224"/>
                  </a:cubicBezTo>
                  <a:cubicBezTo>
                    <a:pt x="45446" y="36095"/>
                    <a:pt x="45011" y="34966"/>
                    <a:pt x="44590" y="33851"/>
                  </a:cubicBezTo>
                  <a:cubicBezTo>
                    <a:pt x="44519" y="33665"/>
                    <a:pt x="44339" y="33537"/>
                    <a:pt x="44155" y="33537"/>
                  </a:cubicBezTo>
                  <a:cubicBezTo>
                    <a:pt x="44055" y="33537"/>
                    <a:pt x="43954" y="33575"/>
                    <a:pt x="43868" y="33661"/>
                  </a:cubicBezTo>
                  <a:cubicBezTo>
                    <a:pt x="43487" y="34054"/>
                    <a:pt x="43202" y="34477"/>
                    <a:pt x="42957" y="34925"/>
                  </a:cubicBezTo>
                  <a:cubicBezTo>
                    <a:pt x="42317" y="33769"/>
                    <a:pt x="41679" y="32627"/>
                    <a:pt x="41026" y="31470"/>
                  </a:cubicBezTo>
                  <a:cubicBezTo>
                    <a:pt x="40955" y="31330"/>
                    <a:pt x="40814" y="31261"/>
                    <a:pt x="40670" y="31261"/>
                  </a:cubicBezTo>
                  <a:cubicBezTo>
                    <a:pt x="40563" y="31261"/>
                    <a:pt x="40454" y="31299"/>
                    <a:pt x="40373" y="31375"/>
                  </a:cubicBezTo>
                  <a:cubicBezTo>
                    <a:pt x="39856" y="31892"/>
                    <a:pt x="39325" y="32341"/>
                    <a:pt x="38768" y="32790"/>
                  </a:cubicBezTo>
                  <a:cubicBezTo>
                    <a:pt x="38672" y="32041"/>
                    <a:pt x="38590" y="31307"/>
                    <a:pt x="38496" y="30559"/>
                  </a:cubicBezTo>
                  <a:cubicBezTo>
                    <a:pt x="38496" y="30518"/>
                    <a:pt x="38454" y="30491"/>
                    <a:pt x="38441" y="30450"/>
                  </a:cubicBezTo>
                  <a:close/>
                  <a:moveTo>
                    <a:pt x="15725" y="31552"/>
                  </a:moveTo>
                  <a:lnTo>
                    <a:pt x="15725" y="31552"/>
                  </a:lnTo>
                  <a:cubicBezTo>
                    <a:pt x="15439" y="32273"/>
                    <a:pt x="15412" y="33008"/>
                    <a:pt x="15616" y="33782"/>
                  </a:cubicBezTo>
                  <a:cubicBezTo>
                    <a:pt x="14541" y="33782"/>
                    <a:pt x="13467" y="33715"/>
                    <a:pt x="12392" y="33579"/>
                  </a:cubicBezTo>
                  <a:cubicBezTo>
                    <a:pt x="12374" y="33576"/>
                    <a:pt x="12356" y="33575"/>
                    <a:pt x="12339" y="33575"/>
                  </a:cubicBezTo>
                  <a:cubicBezTo>
                    <a:pt x="12097" y="33575"/>
                    <a:pt x="11942" y="33838"/>
                    <a:pt x="11916" y="34041"/>
                  </a:cubicBezTo>
                  <a:cubicBezTo>
                    <a:pt x="11780" y="35211"/>
                    <a:pt x="11862" y="36204"/>
                    <a:pt x="12161" y="37252"/>
                  </a:cubicBezTo>
                  <a:cubicBezTo>
                    <a:pt x="11535" y="36993"/>
                    <a:pt x="11032" y="36708"/>
                    <a:pt x="10433" y="36285"/>
                  </a:cubicBezTo>
                  <a:cubicBezTo>
                    <a:pt x="10375" y="36245"/>
                    <a:pt x="10312" y="36228"/>
                    <a:pt x="10251" y="36228"/>
                  </a:cubicBezTo>
                  <a:cubicBezTo>
                    <a:pt x="10084" y="36228"/>
                    <a:pt x="9925" y="36358"/>
                    <a:pt x="9876" y="36517"/>
                  </a:cubicBezTo>
                  <a:cubicBezTo>
                    <a:pt x="9481" y="37591"/>
                    <a:pt x="9182" y="38666"/>
                    <a:pt x="8991" y="39768"/>
                  </a:cubicBezTo>
                  <a:cubicBezTo>
                    <a:pt x="8570" y="37714"/>
                    <a:pt x="8407" y="35592"/>
                    <a:pt x="8516" y="33443"/>
                  </a:cubicBezTo>
                  <a:cubicBezTo>
                    <a:pt x="10950" y="32681"/>
                    <a:pt x="13344" y="32068"/>
                    <a:pt x="15725" y="31552"/>
                  </a:cubicBezTo>
                  <a:close/>
                  <a:moveTo>
                    <a:pt x="47456" y="37318"/>
                  </a:moveTo>
                  <a:cubicBezTo>
                    <a:pt x="49107" y="37318"/>
                    <a:pt x="49849" y="39252"/>
                    <a:pt x="49472" y="40679"/>
                  </a:cubicBezTo>
                  <a:cubicBezTo>
                    <a:pt x="49092" y="42094"/>
                    <a:pt x="47827" y="42774"/>
                    <a:pt x="46467" y="42856"/>
                  </a:cubicBezTo>
                  <a:cubicBezTo>
                    <a:pt x="46875" y="41536"/>
                    <a:pt x="47147" y="40176"/>
                    <a:pt x="47296" y="38775"/>
                  </a:cubicBezTo>
                  <a:cubicBezTo>
                    <a:pt x="48208" y="39060"/>
                    <a:pt x="48480" y="40148"/>
                    <a:pt x="47949" y="40910"/>
                  </a:cubicBezTo>
                  <a:cubicBezTo>
                    <a:pt x="47745" y="41207"/>
                    <a:pt x="48047" y="41557"/>
                    <a:pt x="48343" y="41557"/>
                  </a:cubicBezTo>
                  <a:cubicBezTo>
                    <a:pt x="48441" y="41557"/>
                    <a:pt x="48538" y="41519"/>
                    <a:pt x="48616" y="41427"/>
                  </a:cubicBezTo>
                  <a:cubicBezTo>
                    <a:pt x="49608" y="40271"/>
                    <a:pt x="48792" y="38421"/>
                    <a:pt x="47337" y="38217"/>
                  </a:cubicBezTo>
                  <a:cubicBezTo>
                    <a:pt x="47365" y="37918"/>
                    <a:pt x="47392" y="37618"/>
                    <a:pt x="47405" y="37319"/>
                  </a:cubicBezTo>
                  <a:cubicBezTo>
                    <a:pt x="47422" y="37319"/>
                    <a:pt x="47439" y="37318"/>
                    <a:pt x="47456" y="37318"/>
                  </a:cubicBezTo>
                  <a:close/>
                  <a:moveTo>
                    <a:pt x="7610" y="39537"/>
                  </a:moveTo>
                  <a:cubicBezTo>
                    <a:pt x="7622" y="39537"/>
                    <a:pt x="7633" y="39537"/>
                    <a:pt x="7645" y="39537"/>
                  </a:cubicBezTo>
                  <a:cubicBezTo>
                    <a:pt x="7658" y="39673"/>
                    <a:pt x="7699" y="39795"/>
                    <a:pt x="7712" y="39918"/>
                  </a:cubicBezTo>
                  <a:cubicBezTo>
                    <a:pt x="7114" y="40176"/>
                    <a:pt x="6530" y="40638"/>
                    <a:pt x="6339" y="41237"/>
                  </a:cubicBezTo>
                  <a:cubicBezTo>
                    <a:pt x="6135" y="41862"/>
                    <a:pt x="6312" y="42570"/>
                    <a:pt x="6910" y="42883"/>
                  </a:cubicBezTo>
                  <a:cubicBezTo>
                    <a:pt x="6940" y="42897"/>
                    <a:pt x="6969" y="42903"/>
                    <a:pt x="6999" y="42903"/>
                  </a:cubicBezTo>
                  <a:cubicBezTo>
                    <a:pt x="7175" y="42903"/>
                    <a:pt x="7332" y="42684"/>
                    <a:pt x="7168" y="42557"/>
                  </a:cubicBezTo>
                  <a:cubicBezTo>
                    <a:pt x="6624" y="42107"/>
                    <a:pt x="6883" y="41427"/>
                    <a:pt x="7346" y="41046"/>
                  </a:cubicBezTo>
                  <a:cubicBezTo>
                    <a:pt x="7509" y="40910"/>
                    <a:pt x="7685" y="40829"/>
                    <a:pt x="7876" y="40747"/>
                  </a:cubicBezTo>
                  <a:cubicBezTo>
                    <a:pt x="8093" y="41971"/>
                    <a:pt x="8407" y="43182"/>
                    <a:pt x="8855" y="44325"/>
                  </a:cubicBezTo>
                  <a:cubicBezTo>
                    <a:pt x="8730" y="44330"/>
                    <a:pt x="8606" y="44333"/>
                    <a:pt x="8481" y="44333"/>
                  </a:cubicBezTo>
                  <a:cubicBezTo>
                    <a:pt x="7321" y="44333"/>
                    <a:pt x="6222" y="44063"/>
                    <a:pt x="5768" y="42760"/>
                  </a:cubicBezTo>
                  <a:cubicBezTo>
                    <a:pt x="5295" y="41397"/>
                    <a:pt x="6015" y="39537"/>
                    <a:pt x="7610" y="39537"/>
                  </a:cubicBezTo>
                  <a:close/>
                  <a:moveTo>
                    <a:pt x="30165" y="29921"/>
                  </a:moveTo>
                  <a:cubicBezTo>
                    <a:pt x="32697" y="29921"/>
                    <a:pt x="35245" y="30072"/>
                    <a:pt x="37829" y="30382"/>
                  </a:cubicBezTo>
                  <a:cubicBezTo>
                    <a:pt x="37801" y="30436"/>
                    <a:pt x="37761" y="30478"/>
                    <a:pt x="37774" y="30559"/>
                  </a:cubicBezTo>
                  <a:cubicBezTo>
                    <a:pt x="37856" y="31552"/>
                    <a:pt x="37952" y="32545"/>
                    <a:pt x="38046" y="33538"/>
                  </a:cubicBezTo>
                  <a:cubicBezTo>
                    <a:pt x="38067" y="33755"/>
                    <a:pt x="38245" y="33957"/>
                    <a:pt x="38449" y="33957"/>
                  </a:cubicBezTo>
                  <a:cubicBezTo>
                    <a:pt x="38513" y="33957"/>
                    <a:pt x="38580" y="33937"/>
                    <a:pt x="38645" y="33891"/>
                  </a:cubicBezTo>
                  <a:cubicBezTo>
                    <a:pt x="39325" y="33416"/>
                    <a:pt x="39951" y="32899"/>
                    <a:pt x="40549" y="32341"/>
                  </a:cubicBezTo>
                  <a:cubicBezTo>
                    <a:pt x="41243" y="33579"/>
                    <a:pt x="41924" y="34816"/>
                    <a:pt x="42604" y="36040"/>
                  </a:cubicBezTo>
                  <a:cubicBezTo>
                    <a:pt x="42683" y="36188"/>
                    <a:pt x="42810" y="36250"/>
                    <a:pt x="42939" y="36250"/>
                  </a:cubicBezTo>
                  <a:cubicBezTo>
                    <a:pt x="43120" y="36250"/>
                    <a:pt x="43307" y="36128"/>
                    <a:pt x="43378" y="35946"/>
                  </a:cubicBezTo>
                  <a:cubicBezTo>
                    <a:pt x="43556" y="35510"/>
                    <a:pt x="43787" y="35157"/>
                    <a:pt x="44046" y="34803"/>
                  </a:cubicBezTo>
                  <a:cubicBezTo>
                    <a:pt x="44548" y="36149"/>
                    <a:pt x="45038" y="37496"/>
                    <a:pt x="45582" y="38830"/>
                  </a:cubicBezTo>
                  <a:cubicBezTo>
                    <a:pt x="45609" y="38897"/>
                    <a:pt x="45664" y="38951"/>
                    <a:pt x="45718" y="38993"/>
                  </a:cubicBezTo>
                  <a:cubicBezTo>
                    <a:pt x="44479" y="48113"/>
                    <a:pt x="37368" y="55726"/>
                    <a:pt x="27267" y="55726"/>
                  </a:cubicBezTo>
                  <a:cubicBezTo>
                    <a:pt x="27170" y="55726"/>
                    <a:pt x="27072" y="55725"/>
                    <a:pt x="26974" y="55724"/>
                  </a:cubicBezTo>
                  <a:cubicBezTo>
                    <a:pt x="17697" y="55601"/>
                    <a:pt x="11576" y="49317"/>
                    <a:pt x="9386" y="41400"/>
                  </a:cubicBezTo>
                  <a:cubicBezTo>
                    <a:pt x="9617" y="39972"/>
                    <a:pt x="9943" y="38585"/>
                    <a:pt x="10447" y="37197"/>
                  </a:cubicBezTo>
                  <a:cubicBezTo>
                    <a:pt x="11154" y="37673"/>
                    <a:pt x="11862" y="38041"/>
                    <a:pt x="12691" y="38313"/>
                  </a:cubicBezTo>
                  <a:cubicBezTo>
                    <a:pt x="12731" y="38327"/>
                    <a:pt x="12772" y="38334"/>
                    <a:pt x="12812" y="38334"/>
                  </a:cubicBezTo>
                  <a:cubicBezTo>
                    <a:pt x="13067" y="38334"/>
                    <a:pt x="13291" y="38056"/>
                    <a:pt x="13208" y="37809"/>
                  </a:cubicBezTo>
                  <a:cubicBezTo>
                    <a:pt x="12841" y="36708"/>
                    <a:pt x="12732" y="35674"/>
                    <a:pt x="12827" y="34558"/>
                  </a:cubicBezTo>
                  <a:lnTo>
                    <a:pt x="12827" y="34558"/>
                  </a:lnTo>
                  <a:cubicBezTo>
                    <a:pt x="13970" y="34707"/>
                    <a:pt x="15112" y="34789"/>
                    <a:pt x="16282" y="34789"/>
                  </a:cubicBezTo>
                  <a:cubicBezTo>
                    <a:pt x="16690" y="34776"/>
                    <a:pt x="16840" y="34381"/>
                    <a:pt x="16704" y="34041"/>
                  </a:cubicBezTo>
                  <a:cubicBezTo>
                    <a:pt x="16826" y="33116"/>
                    <a:pt x="16949" y="32191"/>
                    <a:pt x="17071" y="31252"/>
                  </a:cubicBezTo>
                  <a:cubicBezTo>
                    <a:pt x="21464" y="30374"/>
                    <a:pt x="25792" y="29921"/>
                    <a:pt x="30165" y="29921"/>
                  </a:cubicBezTo>
                  <a:close/>
                  <a:moveTo>
                    <a:pt x="29536" y="1"/>
                  </a:moveTo>
                  <a:cubicBezTo>
                    <a:pt x="27474" y="1"/>
                    <a:pt x="25856" y="1519"/>
                    <a:pt x="25084" y="3327"/>
                  </a:cubicBezTo>
                  <a:cubicBezTo>
                    <a:pt x="24383" y="2670"/>
                    <a:pt x="23402" y="2331"/>
                    <a:pt x="22428" y="2331"/>
                  </a:cubicBezTo>
                  <a:cubicBezTo>
                    <a:pt x="21585" y="2331"/>
                    <a:pt x="20749" y="2585"/>
                    <a:pt x="20105" y="3109"/>
                  </a:cubicBezTo>
                  <a:cubicBezTo>
                    <a:pt x="19193" y="3844"/>
                    <a:pt x="18500" y="5761"/>
                    <a:pt x="19234" y="6713"/>
                  </a:cubicBezTo>
                  <a:cubicBezTo>
                    <a:pt x="18404" y="6904"/>
                    <a:pt x="17615" y="7421"/>
                    <a:pt x="17439" y="8305"/>
                  </a:cubicBezTo>
                  <a:cubicBezTo>
                    <a:pt x="17330" y="8795"/>
                    <a:pt x="17479" y="9393"/>
                    <a:pt x="17833" y="9747"/>
                  </a:cubicBezTo>
                  <a:cubicBezTo>
                    <a:pt x="11154" y="12495"/>
                    <a:pt x="6747" y="18194"/>
                    <a:pt x="6651" y="26818"/>
                  </a:cubicBezTo>
                  <a:cubicBezTo>
                    <a:pt x="6651" y="26845"/>
                    <a:pt x="6666" y="26859"/>
                    <a:pt x="6679" y="26886"/>
                  </a:cubicBezTo>
                  <a:cubicBezTo>
                    <a:pt x="6570" y="27008"/>
                    <a:pt x="6461" y="27131"/>
                    <a:pt x="6379" y="27267"/>
                  </a:cubicBezTo>
                  <a:cubicBezTo>
                    <a:pt x="4380" y="30233"/>
                    <a:pt x="4788" y="33579"/>
                    <a:pt x="7563" y="35578"/>
                  </a:cubicBezTo>
                  <a:cubicBezTo>
                    <a:pt x="7482" y="36735"/>
                    <a:pt x="7482" y="37863"/>
                    <a:pt x="7591" y="38979"/>
                  </a:cubicBezTo>
                  <a:cubicBezTo>
                    <a:pt x="7348" y="38885"/>
                    <a:pt x="7114" y="38843"/>
                    <a:pt x="6890" y="38843"/>
                  </a:cubicBezTo>
                  <a:cubicBezTo>
                    <a:pt x="5318" y="38843"/>
                    <a:pt x="4264" y="40949"/>
                    <a:pt x="4502" y="42461"/>
                  </a:cubicBezTo>
                  <a:cubicBezTo>
                    <a:pt x="4754" y="44153"/>
                    <a:pt x="6362" y="45564"/>
                    <a:pt x="8042" y="45564"/>
                  </a:cubicBezTo>
                  <a:cubicBezTo>
                    <a:pt x="8456" y="45564"/>
                    <a:pt x="8874" y="45478"/>
                    <a:pt x="9277" y="45290"/>
                  </a:cubicBezTo>
                  <a:lnTo>
                    <a:pt x="9290" y="45277"/>
                  </a:lnTo>
                  <a:cubicBezTo>
                    <a:pt x="12434" y="52054"/>
                    <a:pt x="19315" y="56931"/>
                    <a:pt x="27411" y="56931"/>
                  </a:cubicBezTo>
                  <a:cubicBezTo>
                    <a:pt x="27618" y="56931"/>
                    <a:pt x="27826" y="56927"/>
                    <a:pt x="28035" y="56921"/>
                  </a:cubicBezTo>
                  <a:cubicBezTo>
                    <a:pt x="36836" y="56662"/>
                    <a:pt x="43474" y="51112"/>
                    <a:pt x="46140" y="43740"/>
                  </a:cubicBezTo>
                  <a:cubicBezTo>
                    <a:pt x="46208" y="43781"/>
                    <a:pt x="46262" y="43835"/>
                    <a:pt x="46358" y="43835"/>
                  </a:cubicBezTo>
                  <a:cubicBezTo>
                    <a:pt x="46448" y="43842"/>
                    <a:pt x="46538" y="43845"/>
                    <a:pt x="46627" y="43845"/>
                  </a:cubicBezTo>
                  <a:cubicBezTo>
                    <a:pt x="48622" y="43845"/>
                    <a:pt x="50338" y="42276"/>
                    <a:pt x="50520" y="40257"/>
                  </a:cubicBezTo>
                  <a:cubicBezTo>
                    <a:pt x="50676" y="38492"/>
                    <a:pt x="49506" y="36640"/>
                    <a:pt x="47696" y="36640"/>
                  </a:cubicBezTo>
                  <a:cubicBezTo>
                    <a:pt x="47610" y="36640"/>
                    <a:pt x="47522" y="36644"/>
                    <a:pt x="47432" y="36653"/>
                  </a:cubicBezTo>
                  <a:cubicBezTo>
                    <a:pt x="47446" y="35864"/>
                    <a:pt x="47405" y="35075"/>
                    <a:pt x="47337" y="34286"/>
                  </a:cubicBezTo>
                  <a:lnTo>
                    <a:pt x="47337" y="34286"/>
                  </a:lnTo>
                  <a:cubicBezTo>
                    <a:pt x="47393" y="34302"/>
                    <a:pt x="47449" y="34311"/>
                    <a:pt x="47506" y="34311"/>
                  </a:cubicBezTo>
                  <a:cubicBezTo>
                    <a:pt x="47645" y="34311"/>
                    <a:pt x="47787" y="34258"/>
                    <a:pt x="47922" y="34123"/>
                  </a:cubicBezTo>
                  <a:cubicBezTo>
                    <a:pt x="50833" y="31239"/>
                    <a:pt x="50548" y="27376"/>
                    <a:pt x="47568" y="24614"/>
                  </a:cubicBezTo>
                  <a:cubicBezTo>
                    <a:pt x="47622" y="24492"/>
                    <a:pt x="47650" y="24356"/>
                    <a:pt x="47609" y="24179"/>
                  </a:cubicBezTo>
                  <a:cubicBezTo>
                    <a:pt x="46017" y="16942"/>
                    <a:pt x="42998" y="12168"/>
                    <a:pt x="38006" y="9733"/>
                  </a:cubicBezTo>
                  <a:cubicBezTo>
                    <a:pt x="39393" y="8672"/>
                    <a:pt x="39121" y="5802"/>
                    <a:pt x="38373" y="4510"/>
                  </a:cubicBezTo>
                  <a:cubicBezTo>
                    <a:pt x="37783" y="3474"/>
                    <a:pt x="36626" y="2866"/>
                    <a:pt x="35494" y="2866"/>
                  </a:cubicBezTo>
                  <a:cubicBezTo>
                    <a:pt x="34797" y="2866"/>
                    <a:pt x="34110" y="3096"/>
                    <a:pt x="33572" y="3599"/>
                  </a:cubicBezTo>
                  <a:cubicBezTo>
                    <a:pt x="33557" y="1722"/>
                    <a:pt x="31586" y="102"/>
                    <a:pt x="29776" y="8"/>
                  </a:cubicBezTo>
                  <a:cubicBezTo>
                    <a:pt x="29695" y="3"/>
                    <a:pt x="29616" y="1"/>
                    <a:pt x="29536" y="1"/>
                  </a:cubicBez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75" name="Google Shape;1775;p51"/>
            <p:cNvSpPr/>
            <p:nvPr/>
          </p:nvSpPr>
          <p:spPr>
            <a:xfrm>
              <a:off x="3111528" y="4274064"/>
              <a:ext cx="66673" cy="168104"/>
            </a:xfrm>
            <a:custGeom>
              <a:avLst/>
              <a:gdLst/>
              <a:ahLst/>
              <a:cxnLst/>
              <a:rect l="l" t="t" r="r" b="b"/>
              <a:pathLst>
                <a:path w="5509" h="13890" extrusionOk="0">
                  <a:moveTo>
                    <a:pt x="332" y="1"/>
                  </a:moveTo>
                  <a:cubicBezTo>
                    <a:pt x="165" y="1"/>
                    <a:pt x="0" y="108"/>
                    <a:pt x="15" y="310"/>
                  </a:cubicBezTo>
                  <a:cubicBezTo>
                    <a:pt x="327" y="3520"/>
                    <a:pt x="369" y="6634"/>
                    <a:pt x="260" y="9845"/>
                  </a:cubicBezTo>
                  <a:cubicBezTo>
                    <a:pt x="252" y="10219"/>
                    <a:pt x="519" y="10403"/>
                    <a:pt x="799" y="10403"/>
                  </a:cubicBezTo>
                  <a:cubicBezTo>
                    <a:pt x="997" y="10403"/>
                    <a:pt x="1202" y="10311"/>
                    <a:pt x="1321" y="10131"/>
                  </a:cubicBezTo>
                  <a:cubicBezTo>
                    <a:pt x="1618" y="9966"/>
                    <a:pt x="1963" y="9876"/>
                    <a:pt x="2301" y="9876"/>
                  </a:cubicBezTo>
                  <a:cubicBezTo>
                    <a:pt x="2830" y="9876"/>
                    <a:pt x="3343" y="10096"/>
                    <a:pt x="3633" y="10593"/>
                  </a:cubicBezTo>
                  <a:cubicBezTo>
                    <a:pt x="4176" y="11530"/>
                    <a:pt x="3187" y="12601"/>
                    <a:pt x="2238" y="12601"/>
                  </a:cubicBezTo>
                  <a:cubicBezTo>
                    <a:pt x="2140" y="12601"/>
                    <a:pt x="2042" y="12589"/>
                    <a:pt x="1947" y="12565"/>
                  </a:cubicBezTo>
                  <a:cubicBezTo>
                    <a:pt x="1886" y="12550"/>
                    <a:pt x="1827" y="12543"/>
                    <a:pt x="1772" y="12543"/>
                  </a:cubicBezTo>
                  <a:cubicBezTo>
                    <a:pt x="1086" y="12543"/>
                    <a:pt x="850" y="13628"/>
                    <a:pt x="1593" y="13816"/>
                  </a:cubicBezTo>
                  <a:cubicBezTo>
                    <a:pt x="1790" y="13866"/>
                    <a:pt x="1990" y="13889"/>
                    <a:pt x="2188" y="13889"/>
                  </a:cubicBezTo>
                  <a:cubicBezTo>
                    <a:pt x="3901" y="13889"/>
                    <a:pt x="5509" y="12146"/>
                    <a:pt x="4789" y="10403"/>
                  </a:cubicBezTo>
                  <a:cubicBezTo>
                    <a:pt x="4405" y="9457"/>
                    <a:pt x="3379" y="8885"/>
                    <a:pt x="2382" y="8885"/>
                  </a:cubicBezTo>
                  <a:cubicBezTo>
                    <a:pt x="2073" y="8885"/>
                    <a:pt x="1767" y="8940"/>
                    <a:pt x="1484" y="9056"/>
                  </a:cubicBezTo>
                  <a:cubicBezTo>
                    <a:pt x="1688" y="6117"/>
                    <a:pt x="1388" y="3070"/>
                    <a:pt x="654" y="228"/>
                  </a:cubicBezTo>
                  <a:cubicBezTo>
                    <a:pt x="611" y="74"/>
                    <a:pt x="471" y="1"/>
                    <a:pt x="332" y="1"/>
                  </a:cubicBez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76" name="Google Shape;1776;p51"/>
            <p:cNvSpPr/>
            <p:nvPr/>
          </p:nvSpPr>
          <p:spPr>
            <a:xfrm>
              <a:off x="2971634" y="4319481"/>
              <a:ext cx="52513" cy="51242"/>
            </a:xfrm>
            <a:custGeom>
              <a:avLst/>
              <a:gdLst/>
              <a:ahLst/>
              <a:cxnLst/>
              <a:rect l="l" t="t" r="r" b="b"/>
              <a:pathLst>
                <a:path w="4339" h="4234" extrusionOk="0">
                  <a:moveTo>
                    <a:pt x="1814" y="0"/>
                  </a:moveTo>
                  <a:cubicBezTo>
                    <a:pt x="780" y="0"/>
                    <a:pt x="1" y="1013"/>
                    <a:pt x="26" y="2038"/>
                  </a:cubicBezTo>
                  <a:cubicBezTo>
                    <a:pt x="39" y="3200"/>
                    <a:pt x="1095" y="4233"/>
                    <a:pt x="2248" y="4233"/>
                  </a:cubicBezTo>
                  <a:cubicBezTo>
                    <a:pt x="2337" y="4233"/>
                    <a:pt x="2426" y="4227"/>
                    <a:pt x="2516" y="4214"/>
                  </a:cubicBezTo>
                  <a:cubicBezTo>
                    <a:pt x="3658" y="4038"/>
                    <a:pt x="4338" y="2555"/>
                    <a:pt x="3277" y="1793"/>
                  </a:cubicBezTo>
                  <a:cubicBezTo>
                    <a:pt x="3092" y="1662"/>
                    <a:pt x="2898" y="1605"/>
                    <a:pt x="2710" y="1605"/>
                  </a:cubicBezTo>
                  <a:cubicBezTo>
                    <a:pt x="2236" y="1605"/>
                    <a:pt x="1801" y="1967"/>
                    <a:pt x="1645" y="2406"/>
                  </a:cubicBezTo>
                  <a:cubicBezTo>
                    <a:pt x="1509" y="2228"/>
                    <a:pt x="1427" y="2025"/>
                    <a:pt x="1441" y="1807"/>
                  </a:cubicBezTo>
                  <a:cubicBezTo>
                    <a:pt x="1468" y="1290"/>
                    <a:pt x="1890" y="950"/>
                    <a:pt x="2257" y="637"/>
                  </a:cubicBezTo>
                  <a:cubicBezTo>
                    <a:pt x="2447" y="460"/>
                    <a:pt x="2365" y="66"/>
                    <a:pt x="2093" y="25"/>
                  </a:cubicBezTo>
                  <a:cubicBezTo>
                    <a:pt x="1998" y="8"/>
                    <a:pt x="1905" y="0"/>
                    <a:pt x="1814" y="0"/>
                  </a:cubicBez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77" name="Google Shape;1777;p51"/>
            <p:cNvSpPr/>
            <p:nvPr/>
          </p:nvSpPr>
          <p:spPr>
            <a:xfrm>
              <a:off x="3240434" y="4304790"/>
              <a:ext cx="51206" cy="59714"/>
            </a:xfrm>
            <a:custGeom>
              <a:avLst/>
              <a:gdLst/>
              <a:ahLst/>
              <a:cxnLst/>
              <a:rect l="l" t="t" r="r" b="b"/>
              <a:pathLst>
                <a:path w="4231" h="4934" extrusionOk="0">
                  <a:moveTo>
                    <a:pt x="2446" y="1"/>
                  </a:moveTo>
                  <a:cubicBezTo>
                    <a:pt x="2082" y="1"/>
                    <a:pt x="1783" y="423"/>
                    <a:pt x="2108" y="736"/>
                  </a:cubicBezTo>
                  <a:cubicBezTo>
                    <a:pt x="2557" y="1171"/>
                    <a:pt x="2734" y="1837"/>
                    <a:pt x="2679" y="2450"/>
                  </a:cubicBezTo>
                  <a:cubicBezTo>
                    <a:pt x="2422" y="2128"/>
                    <a:pt x="2043" y="1904"/>
                    <a:pt x="1623" y="1904"/>
                  </a:cubicBezTo>
                  <a:cubicBezTo>
                    <a:pt x="1599" y="1904"/>
                    <a:pt x="1575" y="1904"/>
                    <a:pt x="1551" y="1906"/>
                  </a:cubicBezTo>
                  <a:cubicBezTo>
                    <a:pt x="258" y="2015"/>
                    <a:pt x="0" y="3756"/>
                    <a:pt x="871" y="4531"/>
                  </a:cubicBezTo>
                  <a:cubicBezTo>
                    <a:pt x="1188" y="4812"/>
                    <a:pt x="1552" y="4933"/>
                    <a:pt x="1916" y="4933"/>
                  </a:cubicBezTo>
                  <a:cubicBezTo>
                    <a:pt x="2768" y="4933"/>
                    <a:pt x="3619" y="4268"/>
                    <a:pt x="3876" y="3429"/>
                  </a:cubicBezTo>
                  <a:cubicBezTo>
                    <a:pt x="4230" y="2245"/>
                    <a:pt x="3822" y="600"/>
                    <a:pt x="2639" y="42"/>
                  </a:cubicBezTo>
                  <a:cubicBezTo>
                    <a:pt x="2575" y="14"/>
                    <a:pt x="2509" y="1"/>
                    <a:pt x="2446" y="1"/>
                  </a:cubicBez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78" name="Google Shape;1778;p51"/>
            <p:cNvSpPr/>
            <p:nvPr/>
          </p:nvSpPr>
          <p:spPr>
            <a:xfrm>
              <a:off x="3033812" y="4460827"/>
              <a:ext cx="229185" cy="59496"/>
            </a:xfrm>
            <a:custGeom>
              <a:avLst/>
              <a:gdLst/>
              <a:ahLst/>
              <a:cxnLst/>
              <a:rect l="l" t="t" r="r" b="b"/>
              <a:pathLst>
                <a:path w="18937" h="4916" extrusionOk="0">
                  <a:moveTo>
                    <a:pt x="17928" y="0"/>
                  </a:moveTo>
                  <a:cubicBezTo>
                    <a:pt x="17782" y="0"/>
                    <a:pt x="17632" y="50"/>
                    <a:pt x="17495" y="166"/>
                  </a:cubicBezTo>
                  <a:cubicBezTo>
                    <a:pt x="14708" y="2595"/>
                    <a:pt x="11482" y="3775"/>
                    <a:pt x="8181" y="3775"/>
                  </a:cubicBezTo>
                  <a:cubicBezTo>
                    <a:pt x="5587" y="3775"/>
                    <a:pt x="2946" y="3046"/>
                    <a:pt x="438" y="1621"/>
                  </a:cubicBezTo>
                  <a:cubicBezTo>
                    <a:pt x="393" y="1594"/>
                    <a:pt x="350" y="1582"/>
                    <a:pt x="310" y="1582"/>
                  </a:cubicBezTo>
                  <a:cubicBezTo>
                    <a:pt x="110" y="1582"/>
                    <a:pt x="0" y="1882"/>
                    <a:pt x="193" y="2029"/>
                  </a:cubicBezTo>
                  <a:cubicBezTo>
                    <a:pt x="2795" y="3976"/>
                    <a:pt x="5741" y="4915"/>
                    <a:pt x="8675" y="4915"/>
                  </a:cubicBezTo>
                  <a:cubicBezTo>
                    <a:pt x="12138" y="4915"/>
                    <a:pt x="15585" y="3607"/>
                    <a:pt x="18434" y="1104"/>
                  </a:cubicBezTo>
                  <a:cubicBezTo>
                    <a:pt x="18937" y="666"/>
                    <a:pt x="18464" y="0"/>
                    <a:pt x="17928" y="0"/>
                  </a:cubicBez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779" name="Google Shape;1779;p51"/>
          <p:cNvGrpSpPr/>
          <p:nvPr/>
        </p:nvGrpSpPr>
        <p:grpSpPr>
          <a:xfrm>
            <a:off x="1127497" y="3753747"/>
            <a:ext cx="887341" cy="783154"/>
            <a:chOff x="1740159" y="4808515"/>
            <a:chExt cx="634631" cy="560116"/>
          </a:xfrm>
        </p:grpSpPr>
        <p:sp>
          <p:nvSpPr>
            <p:cNvPr id="1780" name="Google Shape;1780;p51"/>
            <p:cNvSpPr/>
            <p:nvPr/>
          </p:nvSpPr>
          <p:spPr>
            <a:xfrm>
              <a:off x="2264350" y="5139350"/>
              <a:ext cx="41950" cy="63450"/>
            </a:xfrm>
            <a:custGeom>
              <a:avLst/>
              <a:gdLst/>
              <a:ahLst/>
              <a:cxnLst/>
              <a:rect l="l" t="t" r="r" b="b"/>
              <a:pathLst>
                <a:path w="1678" h="2538" extrusionOk="0">
                  <a:moveTo>
                    <a:pt x="0" y="2538"/>
                  </a:moveTo>
                  <a:lnTo>
                    <a:pt x="129" y="86"/>
                  </a:lnTo>
                  <a:lnTo>
                    <a:pt x="861" y="0"/>
                  </a:lnTo>
                  <a:lnTo>
                    <a:pt x="1463" y="517"/>
                  </a:lnTo>
                  <a:lnTo>
                    <a:pt x="1678" y="1420"/>
                  </a:lnTo>
                  <a:lnTo>
                    <a:pt x="1119" y="2151"/>
                  </a:lnTo>
                  <a:close/>
                </a:path>
              </a:pathLst>
            </a:custGeom>
            <a:solidFill>
              <a:srgbClr val="FFC05C"/>
            </a:solidFill>
            <a:ln>
              <a:noFill/>
            </a:ln>
          </p:spPr>
          <p:txBody>
            <a:bodyPr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781" name="Google Shape;1781;p51"/>
            <p:cNvSpPr/>
            <p:nvPr/>
          </p:nvSpPr>
          <p:spPr>
            <a:xfrm>
              <a:off x="1823625" y="5167500"/>
              <a:ext cx="48400" cy="69900"/>
            </a:xfrm>
            <a:custGeom>
              <a:avLst/>
              <a:gdLst/>
              <a:ahLst/>
              <a:cxnLst/>
              <a:rect l="l" t="t" r="r" b="b"/>
              <a:pathLst>
                <a:path w="1936" h="2796" extrusionOk="0">
                  <a:moveTo>
                    <a:pt x="1936" y="2667"/>
                  </a:moveTo>
                  <a:lnTo>
                    <a:pt x="1291" y="0"/>
                  </a:lnTo>
                  <a:lnTo>
                    <a:pt x="560" y="344"/>
                  </a:lnTo>
                  <a:lnTo>
                    <a:pt x="0" y="1377"/>
                  </a:lnTo>
                  <a:lnTo>
                    <a:pt x="345" y="2452"/>
                  </a:lnTo>
                  <a:lnTo>
                    <a:pt x="1420" y="2796"/>
                  </a:lnTo>
                  <a:close/>
                </a:path>
              </a:pathLst>
            </a:custGeom>
            <a:solidFill>
              <a:srgbClr val="FFC05C"/>
            </a:solidFill>
            <a:ln>
              <a:noFill/>
            </a:ln>
          </p:spPr>
          <p:txBody>
            <a:bodyPr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782" name="Google Shape;1782;p51"/>
            <p:cNvSpPr/>
            <p:nvPr/>
          </p:nvSpPr>
          <p:spPr>
            <a:xfrm>
              <a:off x="1740159" y="4808515"/>
              <a:ext cx="634631" cy="560116"/>
            </a:xfrm>
            <a:custGeom>
              <a:avLst/>
              <a:gdLst/>
              <a:ahLst/>
              <a:cxnLst/>
              <a:rect l="l" t="t" r="r" b="b"/>
              <a:pathLst>
                <a:path w="52438" h="46281" extrusionOk="0">
                  <a:moveTo>
                    <a:pt x="44361" y="27745"/>
                  </a:moveTo>
                  <a:cubicBezTo>
                    <a:pt x="45460" y="27745"/>
                    <a:pt x="46349" y="28774"/>
                    <a:pt x="46126" y="29966"/>
                  </a:cubicBezTo>
                  <a:cubicBezTo>
                    <a:pt x="45908" y="31178"/>
                    <a:pt x="44943" y="31722"/>
                    <a:pt x="43868" y="31939"/>
                  </a:cubicBezTo>
                  <a:cubicBezTo>
                    <a:pt x="44018" y="31042"/>
                    <a:pt x="44100" y="30117"/>
                    <a:pt x="44167" y="29178"/>
                  </a:cubicBezTo>
                  <a:cubicBezTo>
                    <a:pt x="44753" y="29273"/>
                    <a:pt x="45065" y="29803"/>
                    <a:pt x="45011" y="30416"/>
                  </a:cubicBezTo>
                  <a:cubicBezTo>
                    <a:pt x="44988" y="30658"/>
                    <a:pt x="45206" y="30799"/>
                    <a:pt x="45420" y="30799"/>
                  </a:cubicBezTo>
                  <a:cubicBezTo>
                    <a:pt x="45590" y="30799"/>
                    <a:pt x="45758" y="30710"/>
                    <a:pt x="45800" y="30511"/>
                  </a:cubicBezTo>
                  <a:cubicBezTo>
                    <a:pt x="46003" y="29511"/>
                    <a:pt x="45173" y="28633"/>
                    <a:pt x="44216" y="28633"/>
                  </a:cubicBezTo>
                  <a:cubicBezTo>
                    <a:pt x="44209" y="28633"/>
                    <a:pt x="44202" y="28633"/>
                    <a:pt x="44195" y="28633"/>
                  </a:cubicBezTo>
                  <a:cubicBezTo>
                    <a:pt x="44209" y="28348"/>
                    <a:pt x="44236" y="28049"/>
                    <a:pt x="44236" y="27750"/>
                  </a:cubicBezTo>
                  <a:cubicBezTo>
                    <a:pt x="44278" y="27747"/>
                    <a:pt x="44319" y="27745"/>
                    <a:pt x="44361" y="27745"/>
                  </a:cubicBezTo>
                  <a:close/>
                  <a:moveTo>
                    <a:pt x="9045" y="30198"/>
                  </a:moveTo>
                  <a:cubicBezTo>
                    <a:pt x="9087" y="30470"/>
                    <a:pt x="9154" y="30742"/>
                    <a:pt x="9196" y="31014"/>
                  </a:cubicBezTo>
                  <a:cubicBezTo>
                    <a:pt x="8175" y="31191"/>
                    <a:pt x="7645" y="32592"/>
                    <a:pt x="8325" y="33422"/>
                  </a:cubicBezTo>
                  <a:cubicBezTo>
                    <a:pt x="8359" y="33467"/>
                    <a:pt x="8406" y="33486"/>
                    <a:pt x="8455" y="33486"/>
                  </a:cubicBezTo>
                  <a:cubicBezTo>
                    <a:pt x="8584" y="33486"/>
                    <a:pt x="8724" y="33356"/>
                    <a:pt x="8665" y="33218"/>
                  </a:cubicBezTo>
                  <a:cubicBezTo>
                    <a:pt x="8420" y="32592"/>
                    <a:pt x="8746" y="31980"/>
                    <a:pt x="9345" y="31776"/>
                  </a:cubicBezTo>
                  <a:cubicBezTo>
                    <a:pt x="9549" y="32756"/>
                    <a:pt x="9794" y="33708"/>
                    <a:pt x="10106" y="34619"/>
                  </a:cubicBezTo>
                  <a:cubicBezTo>
                    <a:pt x="9914" y="34665"/>
                    <a:pt x="9718" y="34687"/>
                    <a:pt x="9524" y="34687"/>
                  </a:cubicBezTo>
                  <a:cubicBezTo>
                    <a:pt x="8406" y="34687"/>
                    <a:pt x="7361" y="33937"/>
                    <a:pt x="7373" y="32674"/>
                  </a:cubicBezTo>
                  <a:cubicBezTo>
                    <a:pt x="7373" y="31544"/>
                    <a:pt x="8148" y="30742"/>
                    <a:pt x="9045" y="30198"/>
                  </a:cubicBezTo>
                  <a:close/>
                  <a:moveTo>
                    <a:pt x="43215" y="34755"/>
                  </a:moveTo>
                  <a:lnTo>
                    <a:pt x="43215" y="34755"/>
                  </a:lnTo>
                  <a:cubicBezTo>
                    <a:pt x="43052" y="36958"/>
                    <a:pt x="42712" y="39067"/>
                    <a:pt x="41991" y="41175"/>
                  </a:cubicBezTo>
                  <a:cubicBezTo>
                    <a:pt x="41325" y="41135"/>
                    <a:pt x="40645" y="41093"/>
                    <a:pt x="39910" y="41053"/>
                  </a:cubicBezTo>
                  <a:cubicBezTo>
                    <a:pt x="41434" y="39285"/>
                    <a:pt x="42508" y="37149"/>
                    <a:pt x="43215" y="34755"/>
                  </a:cubicBezTo>
                  <a:close/>
                  <a:moveTo>
                    <a:pt x="45787" y="32239"/>
                  </a:moveTo>
                  <a:lnTo>
                    <a:pt x="45787" y="32239"/>
                  </a:lnTo>
                  <a:cubicBezTo>
                    <a:pt x="46412" y="35435"/>
                    <a:pt x="45990" y="38319"/>
                    <a:pt x="44644" y="41229"/>
                  </a:cubicBezTo>
                  <a:cubicBezTo>
                    <a:pt x="44465" y="41237"/>
                    <a:pt x="44280" y="41241"/>
                    <a:pt x="44093" y="41241"/>
                  </a:cubicBezTo>
                  <a:cubicBezTo>
                    <a:pt x="43639" y="41241"/>
                    <a:pt x="43162" y="41221"/>
                    <a:pt x="42671" y="41202"/>
                  </a:cubicBezTo>
                  <a:cubicBezTo>
                    <a:pt x="43596" y="38808"/>
                    <a:pt x="44181" y="36265"/>
                    <a:pt x="44073" y="33694"/>
                  </a:cubicBezTo>
                  <a:cubicBezTo>
                    <a:pt x="44061" y="33436"/>
                    <a:pt x="43883" y="33326"/>
                    <a:pt x="43699" y="33326"/>
                  </a:cubicBezTo>
                  <a:cubicBezTo>
                    <a:pt x="43660" y="33326"/>
                    <a:pt x="43621" y="33330"/>
                    <a:pt x="43583" y="33340"/>
                  </a:cubicBezTo>
                  <a:lnTo>
                    <a:pt x="43665" y="33013"/>
                  </a:lnTo>
                  <a:cubicBezTo>
                    <a:pt x="44439" y="32986"/>
                    <a:pt x="45188" y="32701"/>
                    <a:pt x="45787" y="32239"/>
                  </a:cubicBezTo>
                  <a:close/>
                  <a:moveTo>
                    <a:pt x="11046" y="36864"/>
                  </a:moveTo>
                  <a:lnTo>
                    <a:pt x="11046" y="36864"/>
                  </a:lnTo>
                  <a:cubicBezTo>
                    <a:pt x="12285" y="39409"/>
                    <a:pt x="14031" y="41555"/>
                    <a:pt x="16258" y="43155"/>
                  </a:cubicBezTo>
                  <a:lnTo>
                    <a:pt x="16258" y="43155"/>
                  </a:lnTo>
                  <a:cubicBezTo>
                    <a:pt x="16229" y="43142"/>
                    <a:pt x="16196" y="43134"/>
                    <a:pt x="16160" y="43134"/>
                  </a:cubicBezTo>
                  <a:cubicBezTo>
                    <a:pt x="14759" y="43134"/>
                    <a:pt x="13412" y="43270"/>
                    <a:pt x="12120" y="43393"/>
                  </a:cubicBezTo>
                  <a:cubicBezTo>
                    <a:pt x="11372" y="41202"/>
                    <a:pt x="10991" y="39149"/>
                    <a:pt x="11046" y="36864"/>
                  </a:cubicBezTo>
                  <a:close/>
                  <a:moveTo>
                    <a:pt x="27371" y="1379"/>
                  </a:moveTo>
                  <a:cubicBezTo>
                    <a:pt x="33114" y="1379"/>
                    <a:pt x="38146" y="3800"/>
                    <a:pt x="41964" y="7672"/>
                  </a:cubicBezTo>
                  <a:cubicBezTo>
                    <a:pt x="37550" y="5172"/>
                    <a:pt x="32690" y="3313"/>
                    <a:pt x="27833" y="3313"/>
                  </a:cubicBezTo>
                  <a:cubicBezTo>
                    <a:pt x="24817" y="3313"/>
                    <a:pt x="21801" y="4029"/>
                    <a:pt x="18894" y="5754"/>
                  </a:cubicBezTo>
                  <a:cubicBezTo>
                    <a:pt x="18588" y="5931"/>
                    <a:pt x="18781" y="6330"/>
                    <a:pt x="19067" y="6330"/>
                  </a:cubicBezTo>
                  <a:cubicBezTo>
                    <a:pt x="19112" y="6330"/>
                    <a:pt x="19159" y="6320"/>
                    <a:pt x="19207" y="6298"/>
                  </a:cubicBezTo>
                  <a:cubicBezTo>
                    <a:pt x="21998" y="4981"/>
                    <a:pt x="24756" y="4420"/>
                    <a:pt x="27464" y="4420"/>
                  </a:cubicBezTo>
                  <a:cubicBezTo>
                    <a:pt x="33372" y="4420"/>
                    <a:pt x="39042" y="7094"/>
                    <a:pt x="44303" y="10433"/>
                  </a:cubicBezTo>
                  <a:cubicBezTo>
                    <a:pt x="46044" y="12814"/>
                    <a:pt x="47432" y="15535"/>
                    <a:pt x="48357" y="18473"/>
                  </a:cubicBezTo>
                  <a:cubicBezTo>
                    <a:pt x="43144" y="11522"/>
                    <a:pt x="34677" y="7666"/>
                    <a:pt x="26090" y="7666"/>
                  </a:cubicBezTo>
                  <a:cubicBezTo>
                    <a:pt x="24056" y="7666"/>
                    <a:pt x="22015" y="7882"/>
                    <a:pt x="20009" y="8325"/>
                  </a:cubicBezTo>
                  <a:cubicBezTo>
                    <a:pt x="19737" y="8390"/>
                    <a:pt x="19848" y="8776"/>
                    <a:pt x="20095" y="8776"/>
                  </a:cubicBezTo>
                  <a:cubicBezTo>
                    <a:pt x="20107" y="8776"/>
                    <a:pt x="20119" y="8776"/>
                    <a:pt x="20132" y="8774"/>
                  </a:cubicBezTo>
                  <a:cubicBezTo>
                    <a:pt x="21667" y="8555"/>
                    <a:pt x="23177" y="8447"/>
                    <a:pt x="24657" y="8447"/>
                  </a:cubicBezTo>
                  <a:cubicBezTo>
                    <a:pt x="34388" y="8447"/>
                    <a:pt x="42847" y="13080"/>
                    <a:pt x="49010" y="21003"/>
                  </a:cubicBezTo>
                  <a:cubicBezTo>
                    <a:pt x="49017" y="21009"/>
                    <a:pt x="49024" y="21009"/>
                    <a:pt x="49031" y="21009"/>
                  </a:cubicBezTo>
                  <a:cubicBezTo>
                    <a:pt x="49037" y="21009"/>
                    <a:pt x="49044" y="21009"/>
                    <a:pt x="49051" y="21016"/>
                  </a:cubicBezTo>
                  <a:cubicBezTo>
                    <a:pt x="49759" y="24036"/>
                    <a:pt x="50234" y="27478"/>
                    <a:pt x="50275" y="30797"/>
                  </a:cubicBezTo>
                  <a:cubicBezTo>
                    <a:pt x="49514" y="25967"/>
                    <a:pt x="47486" y="21302"/>
                    <a:pt x="44167" y="17902"/>
                  </a:cubicBezTo>
                  <a:cubicBezTo>
                    <a:pt x="38686" y="12297"/>
                    <a:pt x="30376" y="10474"/>
                    <a:pt x="22683" y="10474"/>
                  </a:cubicBezTo>
                  <a:cubicBezTo>
                    <a:pt x="21805" y="10474"/>
                    <a:pt x="20935" y="10497"/>
                    <a:pt x="20078" y="10542"/>
                  </a:cubicBezTo>
                  <a:cubicBezTo>
                    <a:pt x="19791" y="10556"/>
                    <a:pt x="19791" y="10950"/>
                    <a:pt x="20078" y="10991"/>
                  </a:cubicBezTo>
                  <a:cubicBezTo>
                    <a:pt x="27614" y="11862"/>
                    <a:pt x="35204" y="12188"/>
                    <a:pt x="41461" y="17004"/>
                  </a:cubicBezTo>
                  <a:cubicBezTo>
                    <a:pt x="47419" y="21601"/>
                    <a:pt x="49962" y="29422"/>
                    <a:pt x="49744" y="36836"/>
                  </a:cubicBezTo>
                  <a:cubicBezTo>
                    <a:pt x="49037" y="39883"/>
                    <a:pt x="47486" y="40903"/>
                    <a:pt x="45337" y="41162"/>
                  </a:cubicBezTo>
                  <a:cubicBezTo>
                    <a:pt x="46902" y="38414"/>
                    <a:pt x="47310" y="35095"/>
                    <a:pt x="46521" y="32034"/>
                  </a:cubicBezTo>
                  <a:cubicBezTo>
                    <a:pt x="46494" y="31885"/>
                    <a:pt x="46398" y="31831"/>
                    <a:pt x="46289" y="31789"/>
                  </a:cubicBezTo>
                  <a:cubicBezTo>
                    <a:pt x="46861" y="31178"/>
                    <a:pt x="47214" y="30375"/>
                    <a:pt x="47174" y="29464"/>
                  </a:cubicBezTo>
                  <a:cubicBezTo>
                    <a:pt x="47112" y="28044"/>
                    <a:pt x="45950" y="27031"/>
                    <a:pt x="44667" y="27031"/>
                  </a:cubicBezTo>
                  <a:cubicBezTo>
                    <a:pt x="44525" y="27031"/>
                    <a:pt x="44380" y="27044"/>
                    <a:pt x="44236" y="27070"/>
                  </a:cubicBezTo>
                  <a:cubicBezTo>
                    <a:pt x="44236" y="25954"/>
                    <a:pt x="44195" y="24812"/>
                    <a:pt x="44100" y="23642"/>
                  </a:cubicBezTo>
                  <a:cubicBezTo>
                    <a:pt x="44086" y="23451"/>
                    <a:pt x="43991" y="23315"/>
                    <a:pt x="43882" y="23207"/>
                  </a:cubicBezTo>
                  <a:cubicBezTo>
                    <a:pt x="43922" y="22975"/>
                    <a:pt x="43868" y="22730"/>
                    <a:pt x="43637" y="22554"/>
                  </a:cubicBezTo>
                  <a:cubicBezTo>
                    <a:pt x="43514" y="22458"/>
                    <a:pt x="43378" y="22376"/>
                    <a:pt x="43242" y="22295"/>
                  </a:cubicBezTo>
                  <a:cubicBezTo>
                    <a:pt x="39951" y="14677"/>
                    <a:pt x="29232" y="12651"/>
                    <a:pt x="21832" y="12352"/>
                  </a:cubicBezTo>
                  <a:cubicBezTo>
                    <a:pt x="21827" y="12351"/>
                    <a:pt x="21822" y="12351"/>
                    <a:pt x="21817" y="12351"/>
                  </a:cubicBezTo>
                  <a:cubicBezTo>
                    <a:pt x="21452" y="12351"/>
                    <a:pt x="21483" y="12882"/>
                    <a:pt x="21832" y="12923"/>
                  </a:cubicBezTo>
                  <a:cubicBezTo>
                    <a:pt x="28497" y="13807"/>
                    <a:pt x="37910" y="15099"/>
                    <a:pt x="41760" y="21357"/>
                  </a:cubicBezTo>
                  <a:cubicBezTo>
                    <a:pt x="35054" y="17575"/>
                    <a:pt x="26593" y="18676"/>
                    <a:pt x="20295" y="13807"/>
                  </a:cubicBezTo>
                  <a:cubicBezTo>
                    <a:pt x="20211" y="13741"/>
                    <a:pt x="20115" y="13712"/>
                    <a:pt x="20016" y="13712"/>
                  </a:cubicBezTo>
                  <a:cubicBezTo>
                    <a:pt x="19748" y="13712"/>
                    <a:pt x="19467" y="13925"/>
                    <a:pt x="19398" y="14174"/>
                  </a:cubicBezTo>
                  <a:cubicBezTo>
                    <a:pt x="18295" y="18459"/>
                    <a:pt x="15915" y="21465"/>
                    <a:pt x="12500" y="23546"/>
                  </a:cubicBezTo>
                  <a:cubicBezTo>
                    <a:pt x="13957" y="20323"/>
                    <a:pt x="16024" y="17629"/>
                    <a:pt x="18690" y="15248"/>
                  </a:cubicBezTo>
                  <a:cubicBezTo>
                    <a:pt x="18849" y="15112"/>
                    <a:pt x="18705" y="14862"/>
                    <a:pt x="18526" y="14862"/>
                  </a:cubicBezTo>
                  <a:cubicBezTo>
                    <a:pt x="18491" y="14862"/>
                    <a:pt x="18454" y="14872"/>
                    <a:pt x="18418" y="14895"/>
                  </a:cubicBezTo>
                  <a:cubicBezTo>
                    <a:pt x="15003" y="17044"/>
                    <a:pt x="12515" y="20417"/>
                    <a:pt x="11209" y="24213"/>
                  </a:cubicBezTo>
                  <a:lnTo>
                    <a:pt x="11209" y="24253"/>
                  </a:lnTo>
                  <a:cubicBezTo>
                    <a:pt x="10501" y="24607"/>
                    <a:pt x="9780" y="24948"/>
                    <a:pt x="9005" y="25233"/>
                  </a:cubicBezTo>
                  <a:cubicBezTo>
                    <a:pt x="8706" y="25342"/>
                    <a:pt x="8679" y="25641"/>
                    <a:pt x="8801" y="25831"/>
                  </a:cubicBezTo>
                  <a:cubicBezTo>
                    <a:pt x="8773" y="27042"/>
                    <a:pt x="8842" y="28212"/>
                    <a:pt x="8964" y="29355"/>
                  </a:cubicBezTo>
                  <a:cubicBezTo>
                    <a:pt x="7318" y="29817"/>
                    <a:pt x="6026" y="31517"/>
                    <a:pt x="6352" y="33245"/>
                  </a:cubicBezTo>
                  <a:cubicBezTo>
                    <a:pt x="6610" y="34622"/>
                    <a:pt x="7974" y="35812"/>
                    <a:pt x="9361" y="35812"/>
                  </a:cubicBezTo>
                  <a:cubicBezTo>
                    <a:pt x="9728" y="35812"/>
                    <a:pt x="10097" y="35729"/>
                    <a:pt x="10447" y="35544"/>
                  </a:cubicBezTo>
                  <a:cubicBezTo>
                    <a:pt x="10474" y="35598"/>
                    <a:pt x="10501" y="35652"/>
                    <a:pt x="10515" y="35707"/>
                  </a:cubicBezTo>
                  <a:cubicBezTo>
                    <a:pt x="10501" y="35748"/>
                    <a:pt x="10460" y="35761"/>
                    <a:pt x="10460" y="35803"/>
                  </a:cubicBezTo>
                  <a:cubicBezTo>
                    <a:pt x="9970" y="38291"/>
                    <a:pt x="10229" y="41108"/>
                    <a:pt x="11290" y="43460"/>
                  </a:cubicBezTo>
                  <a:cubicBezTo>
                    <a:pt x="10482" y="43536"/>
                    <a:pt x="9699" y="43598"/>
                    <a:pt x="8961" y="43598"/>
                  </a:cubicBezTo>
                  <a:cubicBezTo>
                    <a:pt x="8631" y="43598"/>
                    <a:pt x="8309" y="43585"/>
                    <a:pt x="7999" y="43556"/>
                  </a:cubicBezTo>
                  <a:cubicBezTo>
                    <a:pt x="2543" y="31218"/>
                    <a:pt x="8093" y="20513"/>
                    <a:pt x="18201" y="13018"/>
                  </a:cubicBezTo>
                  <a:cubicBezTo>
                    <a:pt x="18362" y="12903"/>
                    <a:pt x="18270" y="12681"/>
                    <a:pt x="18106" y="12681"/>
                  </a:cubicBezTo>
                  <a:cubicBezTo>
                    <a:pt x="18076" y="12681"/>
                    <a:pt x="18044" y="12688"/>
                    <a:pt x="18010" y="12705"/>
                  </a:cubicBezTo>
                  <a:cubicBezTo>
                    <a:pt x="6856" y="18282"/>
                    <a:pt x="1578" y="32116"/>
                    <a:pt x="7074" y="43406"/>
                  </a:cubicBezTo>
                  <a:cubicBezTo>
                    <a:pt x="6013" y="43161"/>
                    <a:pt x="5088" y="42671"/>
                    <a:pt x="4326" y="41746"/>
                  </a:cubicBezTo>
                  <a:cubicBezTo>
                    <a:pt x="1999" y="29137"/>
                    <a:pt x="4012" y="16269"/>
                    <a:pt x="15983" y="9223"/>
                  </a:cubicBezTo>
                  <a:cubicBezTo>
                    <a:pt x="16398" y="8969"/>
                    <a:pt x="16148" y="8402"/>
                    <a:pt x="15763" y="8402"/>
                  </a:cubicBezTo>
                  <a:cubicBezTo>
                    <a:pt x="15695" y="8402"/>
                    <a:pt x="15622" y="8420"/>
                    <a:pt x="15547" y="8461"/>
                  </a:cubicBezTo>
                  <a:cubicBezTo>
                    <a:pt x="3904" y="14855"/>
                    <a:pt x="1129" y="28225"/>
                    <a:pt x="3455" y="40373"/>
                  </a:cubicBezTo>
                  <a:cubicBezTo>
                    <a:pt x="3142" y="39720"/>
                    <a:pt x="2870" y="38944"/>
                    <a:pt x="2652" y="38006"/>
                  </a:cubicBezTo>
                  <a:cubicBezTo>
                    <a:pt x="1564" y="33394"/>
                    <a:pt x="2217" y="26403"/>
                    <a:pt x="3265" y="22104"/>
                  </a:cubicBezTo>
                  <a:cubicBezTo>
                    <a:pt x="5632" y="12324"/>
                    <a:pt x="12950" y="3877"/>
                    <a:pt x="23056" y="1823"/>
                  </a:cubicBezTo>
                  <a:cubicBezTo>
                    <a:pt x="24532" y="1522"/>
                    <a:pt x="25972" y="1379"/>
                    <a:pt x="27371" y="1379"/>
                  </a:cubicBezTo>
                  <a:close/>
                  <a:moveTo>
                    <a:pt x="21065" y="15898"/>
                  </a:moveTo>
                  <a:cubicBezTo>
                    <a:pt x="21777" y="15898"/>
                    <a:pt x="28813" y="18816"/>
                    <a:pt x="29640" y="18990"/>
                  </a:cubicBezTo>
                  <a:cubicBezTo>
                    <a:pt x="34319" y="19982"/>
                    <a:pt x="38795" y="20581"/>
                    <a:pt x="42753" y="23464"/>
                  </a:cubicBezTo>
                  <a:cubicBezTo>
                    <a:pt x="42740" y="23519"/>
                    <a:pt x="42725" y="23573"/>
                    <a:pt x="42725" y="23642"/>
                  </a:cubicBezTo>
                  <a:cubicBezTo>
                    <a:pt x="42957" y="26308"/>
                    <a:pt x="43284" y="29368"/>
                    <a:pt x="42957" y="32197"/>
                  </a:cubicBezTo>
                  <a:cubicBezTo>
                    <a:pt x="42834" y="32347"/>
                    <a:pt x="42834" y="32551"/>
                    <a:pt x="42903" y="32728"/>
                  </a:cubicBezTo>
                  <a:cubicBezTo>
                    <a:pt x="42740" y="33775"/>
                    <a:pt x="42495" y="34796"/>
                    <a:pt x="42087" y="35734"/>
                  </a:cubicBezTo>
                  <a:cubicBezTo>
                    <a:pt x="39515" y="41828"/>
                    <a:pt x="33952" y="44875"/>
                    <a:pt x="27559" y="45147"/>
                  </a:cubicBezTo>
                  <a:cubicBezTo>
                    <a:pt x="27198" y="45162"/>
                    <a:pt x="26843" y="45170"/>
                    <a:pt x="26496" y="45170"/>
                  </a:cubicBezTo>
                  <a:cubicBezTo>
                    <a:pt x="14626" y="45170"/>
                    <a:pt x="10760" y="36461"/>
                    <a:pt x="9359" y="25995"/>
                  </a:cubicBezTo>
                  <a:cubicBezTo>
                    <a:pt x="12500" y="25260"/>
                    <a:pt x="15112" y="23778"/>
                    <a:pt x="17248" y="21315"/>
                  </a:cubicBezTo>
                  <a:cubicBezTo>
                    <a:pt x="18418" y="19955"/>
                    <a:pt x="19506" y="16324"/>
                    <a:pt x="21030" y="15901"/>
                  </a:cubicBezTo>
                  <a:cubicBezTo>
                    <a:pt x="21039" y="15899"/>
                    <a:pt x="21051" y="15898"/>
                    <a:pt x="21065" y="15898"/>
                  </a:cubicBezTo>
                  <a:close/>
                  <a:moveTo>
                    <a:pt x="27226" y="1"/>
                  </a:moveTo>
                  <a:cubicBezTo>
                    <a:pt x="23227" y="1"/>
                    <a:pt x="19200" y="996"/>
                    <a:pt x="15602" y="2979"/>
                  </a:cubicBezTo>
                  <a:cubicBezTo>
                    <a:pt x="6666" y="7930"/>
                    <a:pt x="1959" y="17588"/>
                    <a:pt x="1265" y="27491"/>
                  </a:cubicBezTo>
                  <a:cubicBezTo>
                    <a:pt x="1020" y="31164"/>
                    <a:pt x="0" y="39747"/>
                    <a:pt x="2394" y="43039"/>
                  </a:cubicBezTo>
                  <a:cubicBezTo>
                    <a:pt x="3414" y="44445"/>
                    <a:pt x="5291" y="44888"/>
                    <a:pt x="7397" y="44888"/>
                  </a:cubicBezTo>
                  <a:cubicBezTo>
                    <a:pt x="10485" y="44888"/>
                    <a:pt x="14065" y="43937"/>
                    <a:pt x="16160" y="43678"/>
                  </a:cubicBezTo>
                  <a:cubicBezTo>
                    <a:pt x="16405" y="43651"/>
                    <a:pt x="16472" y="43379"/>
                    <a:pt x="16364" y="43230"/>
                  </a:cubicBezTo>
                  <a:lnTo>
                    <a:pt x="16364" y="43230"/>
                  </a:lnTo>
                  <a:cubicBezTo>
                    <a:pt x="19102" y="45157"/>
                    <a:pt x="22550" y="46280"/>
                    <a:pt x="26653" y="46280"/>
                  </a:cubicBezTo>
                  <a:cubicBezTo>
                    <a:pt x="26951" y="46280"/>
                    <a:pt x="27253" y="46274"/>
                    <a:pt x="27559" y="46262"/>
                  </a:cubicBezTo>
                  <a:cubicBezTo>
                    <a:pt x="32429" y="46086"/>
                    <a:pt x="36060" y="44644"/>
                    <a:pt x="38686" y="42318"/>
                  </a:cubicBezTo>
                  <a:cubicBezTo>
                    <a:pt x="38740" y="42332"/>
                    <a:pt x="38795" y="42359"/>
                    <a:pt x="38862" y="42359"/>
                  </a:cubicBezTo>
                  <a:lnTo>
                    <a:pt x="50125" y="42767"/>
                  </a:lnTo>
                  <a:cubicBezTo>
                    <a:pt x="50133" y="42767"/>
                    <a:pt x="50140" y="42767"/>
                    <a:pt x="50148" y="42767"/>
                  </a:cubicBezTo>
                  <a:cubicBezTo>
                    <a:pt x="50543" y="42767"/>
                    <a:pt x="50793" y="42434"/>
                    <a:pt x="50820" y="42073"/>
                  </a:cubicBezTo>
                  <a:cubicBezTo>
                    <a:pt x="52044" y="30048"/>
                    <a:pt x="52438" y="15874"/>
                    <a:pt x="43270" y="6543"/>
                  </a:cubicBezTo>
                  <a:cubicBezTo>
                    <a:pt x="38971" y="2172"/>
                    <a:pt x="33130" y="1"/>
                    <a:pt x="27226" y="1"/>
                  </a:cubicBez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83" name="Google Shape;1783;p51"/>
            <p:cNvSpPr/>
            <p:nvPr/>
          </p:nvSpPr>
          <p:spPr>
            <a:xfrm>
              <a:off x="2051362" y="5128225"/>
              <a:ext cx="62062" cy="153786"/>
            </a:xfrm>
            <a:custGeom>
              <a:avLst/>
              <a:gdLst/>
              <a:ahLst/>
              <a:cxnLst/>
              <a:rect l="l" t="t" r="r" b="b"/>
              <a:pathLst>
                <a:path w="5128" h="12707" extrusionOk="0">
                  <a:moveTo>
                    <a:pt x="220" y="0"/>
                  </a:moveTo>
                  <a:cubicBezTo>
                    <a:pt x="108" y="0"/>
                    <a:pt x="1" y="125"/>
                    <a:pt x="20" y="243"/>
                  </a:cubicBezTo>
                  <a:cubicBezTo>
                    <a:pt x="278" y="1616"/>
                    <a:pt x="837" y="2867"/>
                    <a:pt x="1040" y="4255"/>
                  </a:cubicBezTo>
                  <a:cubicBezTo>
                    <a:pt x="1258" y="5806"/>
                    <a:pt x="1176" y="7316"/>
                    <a:pt x="958" y="8853"/>
                  </a:cubicBezTo>
                  <a:cubicBezTo>
                    <a:pt x="909" y="9256"/>
                    <a:pt x="1253" y="9530"/>
                    <a:pt x="1559" y="9530"/>
                  </a:cubicBezTo>
                  <a:cubicBezTo>
                    <a:pt x="1760" y="9530"/>
                    <a:pt x="1944" y="9413"/>
                    <a:pt x="1992" y="9139"/>
                  </a:cubicBezTo>
                  <a:cubicBezTo>
                    <a:pt x="2006" y="9112"/>
                    <a:pt x="2006" y="9070"/>
                    <a:pt x="2006" y="9043"/>
                  </a:cubicBezTo>
                  <a:cubicBezTo>
                    <a:pt x="2133" y="9028"/>
                    <a:pt x="2261" y="9020"/>
                    <a:pt x="2388" y="9020"/>
                  </a:cubicBezTo>
                  <a:cubicBezTo>
                    <a:pt x="3203" y="9020"/>
                    <a:pt x="3976" y="9349"/>
                    <a:pt x="4047" y="10349"/>
                  </a:cubicBezTo>
                  <a:cubicBezTo>
                    <a:pt x="4074" y="10893"/>
                    <a:pt x="3802" y="11370"/>
                    <a:pt x="3271" y="11519"/>
                  </a:cubicBezTo>
                  <a:cubicBezTo>
                    <a:pt x="3163" y="11550"/>
                    <a:pt x="3062" y="11564"/>
                    <a:pt x="2965" y="11564"/>
                  </a:cubicBezTo>
                  <a:cubicBezTo>
                    <a:pt x="2646" y="11564"/>
                    <a:pt x="2374" y="11413"/>
                    <a:pt x="2061" y="11247"/>
                  </a:cubicBezTo>
                  <a:cubicBezTo>
                    <a:pt x="1987" y="11207"/>
                    <a:pt x="1910" y="11190"/>
                    <a:pt x="1834" y="11190"/>
                  </a:cubicBezTo>
                  <a:cubicBezTo>
                    <a:pt x="1488" y="11190"/>
                    <a:pt x="1170" y="11557"/>
                    <a:pt x="1394" y="11914"/>
                  </a:cubicBezTo>
                  <a:cubicBezTo>
                    <a:pt x="1747" y="12473"/>
                    <a:pt x="2263" y="12707"/>
                    <a:pt x="2797" y="12707"/>
                  </a:cubicBezTo>
                  <a:cubicBezTo>
                    <a:pt x="3887" y="12707"/>
                    <a:pt x="5053" y="11735"/>
                    <a:pt x="5081" y="10566"/>
                  </a:cubicBezTo>
                  <a:cubicBezTo>
                    <a:pt x="5128" y="9184"/>
                    <a:pt x="3932" y="8140"/>
                    <a:pt x="2689" y="8140"/>
                  </a:cubicBezTo>
                  <a:cubicBezTo>
                    <a:pt x="2502" y="8140"/>
                    <a:pt x="2314" y="8164"/>
                    <a:pt x="2128" y="8214"/>
                  </a:cubicBezTo>
                  <a:cubicBezTo>
                    <a:pt x="2442" y="5493"/>
                    <a:pt x="2088" y="2120"/>
                    <a:pt x="347" y="65"/>
                  </a:cubicBezTo>
                  <a:cubicBezTo>
                    <a:pt x="309" y="19"/>
                    <a:pt x="264" y="0"/>
                    <a:pt x="220" y="0"/>
                  </a:cubicBez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84" name="Google Shape;1784;p51"/>
            <p:cNvSpPr/>
            <p:nvPr/>
          </p:nvSpPr>
          <p:spPr>
            <a:xfrm>
              <a:off x="2033028" y="5297162"/>
              <a:ext cx="90248" cy="28187"/>
            </a:xfrm>
            <a:custGeom>
              <a:avLst/>
              <a:gdLst/>
              <a:ahLst/>
              <a:cxnLst/>
              <a:rect l="l" t="t" r="r" b="b"/>
              <a:pathLst>
                <a:path w="7457" h="2329" extrusionOk="0">
                  <a:moveTo>
                    <a:pt x="6824" y="0"/>
                  </a:moveTo>
                  <a:cubicBezTo>
                    <a:pt x="6739" y="0"/>
                    <a:pt x="6648" y="27"/>
                    <a:pt x="6554" y="89"/>
                  </a:cubicBezTo>
                  <a:cubicBezTo>
                    <a:pt x="5602" y="701"/>
                    <a:pt x="4800" y="1218"/>
                    <a:pt x="3616" y="1259"/>
                  </a:cubicBezTo>
                  <a:cubicBezTo>
                    <a:pt x="3580" y="1259"/>
                    <a:pt x="3544" y="1260"/>
                    <a:pt x="3508" y="1260"/>
                  </a:cubicBezTo>
                  <a:cubicBezTo>
                    <a:pt x="2412" y="1260"/>
                    <a:pt x="1477" y="862"/>
                    <a:pt x="515" y="375"/>
                  </a:cubicBezTo>
                  <a:cubicBezTo>
                    <a:pt x="478" y="357"/>
                    <a:pt x="438" y="348"/>
                    <a:pt x="398" y="348"/>
                  </a:cubicBezTo>
                  <a:cubicBezTo>
                    <a:pt x="201" y="348"/>
                    <a:pt x="0" y="550"/>
                    <a:pt x="148" y="742"/>
                  </a:cubicBezTo>
                  <a:cubicBezTo>
                    <a:pt x="949" y="1790"/>
                    <a:pt x="2358" y="2328"/>
                    <a:pt x="3759" y="2328"/>
                  </a:cubicBezTo>
                  <a:cubicBezTo>
                    <a:pt x="5068" y="2328"/>
                    <a:pt x="6371" y="1858"/>
                    <a:pt x="7167" y="892"/>
                  </a:cubicBezTo>
                  <a:cubicBezTo>
                    <a:pt x="7456" y="546"/>
                    <a:pt x="7208" y="0"/>
                    <a:pt x="6824" y="0"/>
                  </a:cubicBez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85" name="Google Shape;1785;p51"/>
            <p:cNvSpPr/>
            <p:nvPr/>
          </p:nvSpPr>
          <p:spPr>
            <a:xfrm>
              <a:off x="1910367" y="5160947"/>
              <a:ext cx="69456" cy="39527"/>
            </a:xfrm>
            <a:custGeom>
              <a:avLst/>
              <a:gdLst/>
              <a:ahLst/>
              <a:cxnLst/>
              <a:rect l="l" t="t" r="r" b="b"/>
              <a:pathLst>
                <a:path w="5739" h="3266" extrusionOk="0">
                  <a:moveTo>
                    <a:pt x="2834" y="0"/>
                  </a:moveTo>
                  <a:cubicBezTo>
                    <a:pt x="2828" y="0"/>
                    <a:pt x="2822" y="0"/>
                    <a:pt x="2816" y="0"/>
                  </a:cubicBezTo>
                  <a:cubicBezTo>
                    <a:pt x="1415" y="14"/>
                    <a:pt x="0" y="1496"/>
                    <a:pt x="476" y="2925"/>
                  </a:cubicBezTo>
                  <a:cubicBezTo>
                    <a:pt x="526" y="3067"/>
                    <a:pt x="672" y="3150"/>
                    <a:pt x="810" y="3150"/>
                  </a:cubicBezTo>
                  <a:cubicBezTo>
                    <a:pt x="937" y="3150"/>
                    <a:pt x="1056" y="3081"/>
                    <a:pt x="1089" y="2925"/>
                  </a:cubicBezTo>
                  <a:cubicBezTo>
                    <a:pt x="1252" y="2027"/>
                    <a:pt x="1755" y="1021"/>
                    <a:pt x="2816" y="1007"/>
                  </a:cubicBezTo>
                  <a:cubicBezTo>
                    <a:pt x="3931" y="1007"/>
                    <a:pt x="4299" y="2041"/>
                    <a:pt x="4435" y="2938"/>
                  </a:cubicBezTo>
                  <a:cubicBezTo>
                    <a:pt x="4474" y="3162"/>
                    <a:pt x="4661" y="3265"/>
                    <a:pt x="4855" y="3265"/>
                  </a:cubicBezTo>
                  <a:cubicBezTo>
                    <a:pt x="5061" y="3265"/>
                    <a:pt x="5276" y="3149"/>
                    <a:pt x="5333" y="2938"/>
                  </a:cubicBezTo>
                  <a:cubicBezTo>
                    <a:pt x="5739" y="1490"/>
                    <a:pt x="4243" y="0"/>
                    <a:pt x="2834" y="0"/>
                  </a:cubicBez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86" name="Google Shape;1786;p51"/>
            <p:cNvSpPr/>
            <p:nvPr/>
          </p:nvSpPr>
          <p:spPr>
            <a:xfrm>
              <a:off x="2168311" y="5139225"/>
              <a:ext cx="64022" cy="41487"/>
            </a:xfrm>
            <a:custGeom>
              <a:avLst/>
              <a:gdLst/>
              <a:ahLst/>
              <a:cxnLst/>
              <a:rect l="l" t="t" r="r" b="b"/>
              <a:pathLst>
                <a:path w="5290" h="3428" extrusionOk="0">
                  <a:moveTo>
                    <a:pt x="2708" y="1"/>
                  </a:moveTo>
                  <a:cubicBezTo>
                    <a:pt x="2595" y="1"/>
                    <a:pt x="2481" y="9"/>
                    <a:pt x="2367" y="27"/>
                  </a:cubicBezTo>
                  <a:cubicBezTo>
                    <a:pt x="912" y="244"/>
                    <a:pt x="0" y="1782"/>
                    <a:pt x="381" y="3155"/>
                  </a:cubicBezTo>
                  <a:cubicBezTo>
                    <a:pt x="430" y="3340"/>
                    <a:pt x="599" y="3427"/>
                    <a:pt x="764" y="3427"/>
                  </a:cubicBezTo>
                  <a:cubicBezTo>
                    <a:pt x="965" y="3427"/>
                    <a:pt x="1159" y="3299"/>
                    <a:pt x="1130" y="3061"/>
                  </a:cubicBezTo>
                  <a:cubicBezTo>
                    <a:pt x="1034" y="2230"/>
                    <a:pt x="1483" y="1333"/>
                    <a:pt x="2340" y="1102"/>
                  </a:cubicBezTo>
                  <a:cubicBezTo>
                    <a:pt x="2459" y="1070"/>
                    <a:pt x="2576" y="1056"/>
                    <a:pt x="2690" y="1056"/>
                  </a:cubicBezTo>
                  <a:cubicBezTo>
                    <a:pt x="3512" y="1056"/>
                    <a:pt x="4167" y="1826"/>
                    <a:pt x="4204" y="2638"/>
                  </a:cubicBezTo>
                  <a:cubicBezTo>
                    <a:pt x="4224" y="2979"/>
                    <a:pt x="4486" y="3149"/>
                    <a:pt x="4744" y="3149"/>
                  </a:cubicBezTo>
                  <a:cubicBezTo>
                    <a:pt x="5003" y="3149"/>
                    <a:pt x="5258" y="2979"/>
                    <a:pt x="5265" y="2638"/>
                  </a:cubicBezTo>
                  <a:cubicBezTo>
                    <a:pt x="5290" y="1256"/>
                    <a:pt x="4083" y="1"/>
                    <a:pt x="2708" y="1"/>
                  </a:cubicBez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787" name="Google Shape;1787;p51"/>
          <p:cNvGrpSpPr/>
          <p:nvPr/>
        </p:nvGrpSpPr>
        <p:grpSpPr>
          <a:xfrm>
            <a:off x="7351391" y="3668360"/>
            <a:ext cx="758228" cy="953928"/>
            <a:chOff x="2849639" y="4747427"/>
            <a:chExt cx="542289" cy="682254"/>
          </a:xfrm>
        </p:grpSpPr>
        <p:sp>
          <p:nvSpPr>
            <p:cNvPr id="1788" name="Google Shape;1788;p51"/>
            <p:cNvSpPr/>
            <p:nvPr/>
          </p:nvSpPr>
          <p:spPr>
            <a:xfrm>
              <a:off x="3020250" y="4753550"/>
              <a:ext cx="346100" cy="258350"/>
            </a:xfrm>
            <a:custGeom>
              <a:avLst/>
              <a:gdLst/>
              <a:ahLst/>
              <a:cxnLst/>
              <a:rect l="l" t="t" r="r" b="b"/>
              <a:pathLst>
                <a:path w="13844" h="10334" extrusionOk="0">
                  <a:moveTo>
                    <a:pt x="1038" y="5666"/>
                  </a:moveTo>
                  <a:lnTo>
                    <a:pt x="3032" y="6942"/>
                  </a:lnTo>
                  <a:lnTo>
                    <a:pt x="6503" y="7501"/>
                  </a:lnTo>
                  <a:lnTo>
                    <a:pt x="9975" y="7660"/>
                  </a:lnTo>
                  <a:lnTo>
                    <a:pt x="12129" y="7860"/>
                  </a:lnTo>
                  <a:lnTo>
                    <a:pt x="13047" y="8419"/>
                  </a:lnTo>
                  <a:lnTo>
                    <a:pt x="13166" y="10334"/>
                  </a:lnTo>
                  <a:lnTo>
                    <a:pt x="13844" y="9735"/>
                  </a:lnTo>
                  <a:lnTo>
                    <a:pt x="13485" y="5945"/>
                  </a:lnTo>
                  <a:lnTo>
                    <a:pt x="11331" y="2594"/>
                  </a:lnTo>
                  <a:lnTo>
                    <a:pt x="7940" y="599"/>
                  </a:lnTo>
                  <a:lnTo>
                    <a:pt x="4987" y="0"/>
                  </a:lnTo>
                  <a:lnTo>
                    <a:pt x="2793" y="359"/>
                  </a:lnTo>
                  <a:lnTo>
                    <a:pt x="758" y="1397"/>
                  </a:lnTo>
                  <a:lnTo>
                    <a:pt x="0" y="2155"/>
                  </a:lnTo>
                  <a:lnTo>
                    <a:pt x="998" y="3392"/>
                  </a:lnTo>
                  <a:close/>
                </a:path>
              </a:pathLst>
            </a:custGeom>
            <a:solidFill>
              <a:srgbClr val="FFC05C"/>
            </a:solidFill>
            <a:ln>
              <a:noFill/>
            </a:ln>
          </p:spPr>
          <p:txBody>
            <a:bodyPr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789" name="Google Shape;1789;p51"/>
            <p:cNvSpPr/>
            <p:nvPr/>
          </p:nvSpPr>
          <p:spPr>
            <a:xfrm>
              <a:off x="2849639" y="4747427"/>
              <a:ext cx="542289" cy="682254"/>
            </a:xfrm>
            <a:custGeom>
              <a:avLst/>
              <a:gdLst/>
              <a:ahLst/>
              <a:cxnLst/>
              <a:rect l="l" t="t" r="r" b="b"/>
              <a:pathLst>
                <a:path w="44808" h="56373" extrusionOk="0">
                  <a:moveTo>
                    <a:pt x="24326" y="1256"/>
                  </a:moveTo>
                  <a:cubicBezTo>
                    <a:pt x="28068" y="1256"/>
                    <a:pt x="31856" y="2533"/>
                    <a:pt x="34932" y="4817"/>
                  </a:cubicBezTo>
                  <a:cubicBezTo>
                    <a:pt x="36033" y="5647"/>
                    <a:pt x="36972" y="6572"/>
                    <a:pt x="37816" y="7564"/>
                  </a:cubicBezTo>
                  <a:cubicBezTo>
                    <a:pt x="33397" y="5138"/>
                    <a:pt x="29085" y="4220"/>
                    <a:pt x="24495" y="4220"/>
                  </a:cubicBezTo>
                  <a:cubicBezTo>
                    <a:pt x="21597" y="4220"/>
                    <a:pt x="18588" y="4586"/>
                    <a:pt x="15372" y="5170"/>
                  </a:cubicBezTo>
                  <a:cubicBezTo>
                    <a:pt x="15194" y="4980"/>
                    <a:pt x="15031" y="4762"/>
                    <a:pt x="14827" y="4599"/>
                  </a:cubicBezTo>
                  <a:cubicBezTo>
                    <a:pt x="17582" y="2304"/>
                    <a:pt x="20935" y="1256"/>
                    <a:pt x="24326" y="1256"/>
                  </a:cubicBezTo>
                  <a:close/>
                  <a:moveTo>
                    <a:pt x="18886" y="11268"/>
                  </a:moveTo>
                  <a:cubicBezTo>
                    <a:pt x="24619" y="11268"/>
                    <a:pt x="30202" y="13456"/>
                    <a:pt x="35380" y="15808"/>
                  </a:cubicBezTo>
                  <a:cubicBezTo>
                    <a:pt x="35272" y="15808"/>
                    <a:pt x="35163" y="15808"/>
                    <a:pt x="35041" y="15795"/>
                  </a:cubicBezTo>
                  <a:cubicBezTo>
                    <a:pt x="29559" y="15454"/>
                    <a:pt x="21071" y="16121"/>
                    <a:pt x="16799" y="12203"/>
                  </a:cubicBezTo>
                  <a:cubicBezTo>
                    <a:pt x="16759" y="12162"/>
                    <a:pt x="16705" y="12149"/>
                    <a:pt x="16650" y="12122"/>
                  </a:cubicBezTo>
                  <a:cubicBezTo>
                    <a:pt x="16745" y="11877"/>
                    <a:pt x="16813" y="11618"/>
                    <a:pt x="16881" y="11360"/>
                  </a:cubicBezTo>
                  <a:cubicBezTo>
                    <a:pt x="17551" y="11298"/>
                    <a:pt x="18220" y="11268"/>
                    <a:pt x="18886" y="11268"/>
                  </a:cubicBezTo>
                  <a:close/>
                  <a:moveTo>
                    <a:pt x="16772" y="7510"/>
                  </a:moveTo>
                  <a:lnTo>
                    <a:pt x="16772" y="7510"/>
                  </a:lnTo>
                  <a:cubicBezTo>
                    <a:pt x="25532" y="7646"/>
                    <a:pt x="35272" y="8435"/>
                    <a:pt x="39869" y="16747"/>
                  </a:cubicBezTo>
                  <a:cubicBezTo>
                    <a:pt x="39026" y="16175"/>
                    <a:pt x="38047" y="15985"/>
                    <a:pt x="37000" y="15903"/>
                  </a:cubicBezTo>
                  <a:cubicBezTo>
                    <a:pt x="37013" y="15753"/>
                    <a:pt x="36972" y="15617"/>
                    <a:pt x="36809" y="15522"/>
                  </a:cubicBezTo>
                  <a:cubicBezTo>
                    <a:pt x="32112" y="12869"/>
                    <a:pt x="25912" y="10430"/>
                    <a:pt x="20142" y="10430"/>
                  </a:cubicBezTo>
                  <a:cubicBezTo>
                    <a:pt x="19077" y="10430"/>
                    <a:pt x="18027" y="10513"/>
                    <a:pt x="17004" y="10693"/>
                  </a:cubicBezTo>
                  <a:cubicBezTo>
                    <a:pt x="17167" y="9619"/>
                    <a:pt x="17086" y="8531"/>
                    <a:pt x="16772" y="7510"/>
                  </a:cubicBezTo>
                  <a:close/>
                  <a:moveTo>
                    <a:pt x="15412" y="12013"/>
                  </a:moveTo>
                  <a:lnTo>
                    <a:pt x="15412" y="12013"/>
                  </a:lnTo>
                  <a:cubicBezTo>
                    <a:pt x="14175" y="15454"/>
                    <a:pt x="9849" y="16080"/>
                    <a:pt x="6911" y="18161"/>
                  </a:cubicBezTo>
                  <a:cubicBezTo>
                    <a:pt x="9359" y="15617"/>
                    <a:pt x="12147" y="13522"/>
                    <a:pt x="15412" y="12013"/>
                  </a:cubicBezTo>
                  <a:close/>
                  <a:moveTo>
                    <a:pt x="23392" y="5057"/>
                  </a:moveTo>
                  <a:cubicBezTo>
                    <a:pt x="28909" y="5057"/>
                    <a:pt x="33976" y="6165"/>
                    <a:pt x="39312" y="9659"/>
                  </a:cubicBezTo>
                  <a:cubicBezTo>
                    <a:pt x="39325" y="9659"/>
                    <a:pt x="39339" y="9659"/>
                    <a:pt x="39352" y="9673"/>
                  </a:cubicBezTo>
                  <a:cubicBezTo>
                    <a:pt x="41353" y="12965"/>
                    <a:pt x="42223" y="16841"/>
                    <a:pt x="42100" y="20882"/>
                  </a:cubicBezTo>
                  <a:cubicBezTo>
                    <a:pt x="42071" y="20860"/>
                    <a:pt x="42035" y="20842"/>
                    <a:pt x="41999" y="20842"/>
                  </a:cubicBezTo>
                  <a:cubicBezTo>
                    <a:pt x="41967" y="20842"/>
                    <a:pt x="41935" y="20856"/>
                    <a:pt x="41910" y="20895"/>
                  </a:cubicBezTo>
                  <a:cubicBezTo>
                    <a:pt x="41801" y="21045"/>
                    <a:pt x="41665" y="21154"/>
                    <a:pt x="41529" y="21276"/>
                  </a:cubicBezTo>
                  <a:cubicBezTo>
                    <a:pt x="41516" y="20242"/>
                    <a:pt x="41434" y="19208"/>
                    <a:pt x="41298" y="18174"/>
                  </a:cubicBezTo>
                  <a:cubicBezTo>
                    <a:pt x="41489" y="18011"/>
                    <a:pt x="41610" y="17753"/>
                    <a:pt x="41489" y="17467"/>
                  </a:cubicBezTo>
                  <a:cubicBezTo>
                    <a:pt x="37786" y="9002"/>
                    <a:pt x="28903" y="6842"/>
                    <a:pt x="20436" y="6842"/>
                  </a:cubicBezTo>
                  <a:cubicBezTo>
                    <a:pt x="19135" y="6842"/>
                    <a:pt x="17843" y="6893"/>
                    <a:pt x="16582" y="6980"/>
                  </a:cubicBezTo>
                  <a:cubicBezTo>
                    <a:pt x="16378" y="6490"/>
                    <a:pt x="16106" y="6028"/>
                    <a:pt x="15780" y="5593"/>
                  </a:cubicBezTo>
                  <a:cubicBezTo>
                    <a:pt x="18445" y="5272"/>
                    <a:pt x="20962" y="5057"/>
                    <a:pt x="23392" y="5057"/>
                  </a:cubicBezTo>
                  <a:close/>
                  <a:moveTo>
                    <a:pt x="11712" y="4804"/>
                  </a:moveTo>
                  <a:cubicBezTo>
                    <a:pt x="12691" y="4953"/>
                    <a:pt x="13589" y="5361"/>
                    <a:pt x="14283" y="6041"/>
                  </a:cubicBezTo>
                  <a:cubicBezTo>
                    <a:pt x="8543" y="9592"/>
                    <a:pt x="3496" y="14761"/>
                    <a:pt x="3102" y="21684"/>
                  </a:cubicBezTo>
                  <a:cubicBezTo>
                    <a:pt x="3333" y="15019"/>
                    <a:pt x="5442" y="8776"/>
                    <a:pt x="11508" y="5130"/>
                  </a:cubicBezTo>
                  <a:cubicBezTo>
                    <a:pt x="11644" y="5048"/>
                    <a:pt x="11712" y="4926"/>
                    <a:pt x="11712" y="4804"/>
                  </a:cubicBezTo>
                  <a:close/>
                  <a:moveTo>
                    <a:pt x="10447" y="4762"/>
                  </a:moveTo>
                  <a:lnTo>
                    <a:pt x="10447" y="4762"/>
                  </a:lnTo>
                  <a:cubicBezTo>
                    <a:pt x="4462" y="8748"/>
                    <a:pt x="2000" y="15672"/>
                    <a:pt x="2776" y="22718"/>
                  </a:cubicBezTo>
                  <a:cubicBezTo>
                    <a:pt x="1728" y="19250"/>
                    <a:pt x="1524" y="15726"/>
                    <a:pt x="2776" y="12244"/>
                  </a:cubicBezTo>
                  <a:cubicBezTo>
                    <a:pt x="3646" y="9822"/>
                    <a:pt x="5183" y="7279"/>
                    <a:pt x="7373" y="5837"/>
                  </a:cubicBezTo>
                  <a:cubicBezTo>
                    <a:pt x="8353" y="5184"/>
                    <a:pt x="9414" y="4844"/>
                    <a:pt x="10447" y="4762"/>
                  </a:cubicBezTo>
                  <a:close/>
                  <a:moveTo>
                    <a:pt x="14800" y="6626"/>
                  </a:moveTo>
                  <a:cubicBezTo>
                    <a:pt x="15357" y="7401"/>
                    <a:pt x="15711" y="8408"/>
                    <a:pt x="15752" y="9646"/>
                  </a:cubicBezTo>
                  <a:cubicBezTo>
                    <a:pt x="15766" y="10122"/>
                    <a:pt x="15725" y="10557"/>
                    <a:pt x="15671" y="10965"/>
                  </a:cubicBezTo>
                  <a:cubicBezTo>
                    <a:pt x="10977" y="12992"/>
                    <a:pt x="6815" y="16216"/>
                    <a:pt x="4163" y="20637"/>
                  </a:cubicBezTo>
                  <a:cubicBezTo>
                    <a:pt x="4109" y="20732"/>
                    <a:pt x="4149" y="20813"/>
                    <a:pt x="4203" y="20882"/>
                  </a:cubicBezTo>
                  <a:cubicBezTo>
                    <a:pt x="4163" y="20936"/>
                    <a:pt x="4136" y="21004"/>
                    <a:pt x="4122" y="21085"/>
                  </a:cubicBezTo>
                  <a:cubicBezTo>
                    <a:pt x="4054" y="21725"/>
                    <a:pt x="4027" y="22364"/>
                    <a:pt x="4027" y="22990"/>
                  </a:cubicBezTo>
                  <a:cubicBezTo>
                    <a:pt x="3877" y="22990"/>
                    <a:pt x="3714" y="23017"/>
                    <a:pt x="3565" y="23044"/>
                  </a:cubicBezTo>
                  <a:cubicBezTo>
                    <a:pt x="3714" y="15577"/>
                    <a:pt x="8855" y="10435"/>
                    <a:pt x="14800" y="6626"/>
                  </a:cubicBezTo>
                  <a:close/>
                  <a:moveTo>
                    <a:pt x="41761" y="21671"/>
                  </a:moveTo>
                  <a:cubicBezTo>
                    <a:pt x="41828" y="21711"/>
                    <a:pt x="41882" y="21766"/>
                    <a:pt x="41991" y="21834"/>
                  </a:cubicBezTo>
                  <a:cubicBezTo>
                    <a:pt x="42277" y="22038"/>
                    <a:pt x="42550" y="22201"/>
                    <a:pt x="42794" y="22460"/>
                  </a:cubicBezTo>
                  <a:cubicBezTo>
                    <a:pt x="43352" y="23071"/>
                    <a:pt x="43651" y="23929"/>
                    <a:pt x="43515" y="24758"/>
                  </a:cubicBezTo>
                  <a:cubicBezTo>
                    <a:pt x="43284" y="26146"/>
                    <a:pt x="42196" y="26717"/>
                    <a:pt x="40999" y="26813"/>
                  </a:cubicBezTo>
                  <a:cubicBezTo>
                    <a:pt x="41338" y="25248"/>
                    <a:pt x="41516" y="23616"/>
                    <a:pt x="41543" y="21970"/>
                  </a:cubicBezTo>
                  <a:cubicBezTo>
                    <a:pt x="41556" y="21970"/>
                    <a:pt x="41570" y="21970"/>
                    <a:pt x="41583" y="21956"/>
                  </a:cubicBezTo>
                  <a:cubicBezTo>
                    <a:pt x="41652" y="21861"/>
                    <a:pt x="41706" y="21766"/>
                    <a:pt x="41761" y="21671"/>
                  </a:cubicBezTo>
                  <a:close/>
                  <a:moveTo>
                    <a:pt x="4040" y="23724"/>
                  </a:moveTo>
                  <a:cubicBezTo>
                    <a:pt x="4054" y="23969"/>
                    <a:pt x="4081" y="24187"/>
                    <a:pt x="4095" y="24419"/>
                  </a:cubicBezTo>
                  <a:cubicBezTo>
                    <a:pt x="3006" y="24731"/>
                    <a:pt x="2843" y="26405"/>
                    <a:pt x="3918" y="26840"/>
                  </a:cubicBezTo>
                  <a:cubicBezTo>
                    <a:pt x="3940" y="26849"/>
                    <a:pt x="3963" y="26854"/>
                    <a:pt x="3984" y="26854"/>
                  </a:cubicBezTo>
                  <a:cubicBezTo>
                    <a:pt x="4145" y="26854"/>
                    <a:pt x="4266" y="26606"/>
                    <a:pt x="4122" y="26486"/>
                  </a:cubicBezTo>
                  <a:cubicBezTo>
                    <a:pt x="3714" y="26133"/>
                    <a:pt x="3701" y="25452"/>
                    <a:pt x="4163" y="25153"/>
                  </a:cubicBezTo>
                  <a:cubicBezTo>
                    <a:pt x="4299" y="26323"/>
                    <a:pt x="4557" y="27466"/>
                    <a:pt x="4911" y="28540"/>
                  </a:cubicBezTo>
                  <a:cubicBezTo>
                    <a:pt x="3850" y="28146"/>
                    <a:pt x="2803" y="27493"/>
                    <a:pt x="2517" y="26323"/>
                  </a:cubicBezTo>
                  <a:cubicBezTo>
                    <a:pt x="2231" y="25180"/>
                    <a:pt x="3006" y="24105"/>
                    <a:pt x="4040" y="23724"/>
                  </a:cubicBezTo>
                  <a:close/>
                  <a:moveTo>
                    <a:pt x="41610" y="27914"/>
                  </a:moveTo>
                  <a:cubicBezTo>
                    <a:pt x="42114" y="28540"/>
                    <a:pt x="42550" y="29301"/>
                    <a:pt x="41951" y="30077"/>
                  </a:cubicBezTo>
                  <a:cubicBezTo>
                    <a:pt x="41645" y="30474"/>
                    <a:pt x="41223" y="30630"/>
                    <a:pt x="40781" y="30630"/>
                  </a:cubicBezTo>
                  <a:cubicBezTo>
                    <a:pt x="40495" y="30630"/>
                    <a:pt x="40201" y="30565"/>
                    <a:pt x="39924" y="30458"/>
                  </a:cubicBezTo>
                  <a:cubicBezTo>
                    <a:pt x="40250" y="29642"/>
                    <a:pt x="40522" y="28812"/>
                    <a:pt x="40754" y="27955"/>
                  </a:cubicBezTo>
                  <a:cubicBezTo>
                    <a:pt x="40848" y="27964"/>
                    <a:pt x="40943" y="27969"/>
                    <a:pt x="41037" y="27969"/>
                  </a:cubicBezTo>
                  <a:cubicBezTo>
                    <a:pt x="41228" y="27969"/>
                    <a:pt x="41420" y="27950"/>
                    <a:pt x="41610" y="27914"/>
                  </a:cubicBezTo>
                  <a:close/>
                  <a:moveTo>
                    <a:pt x="4000" y="29261"/>
                  </a:moveTo>
                  <a:cubicBezTo>
                    <a:pt x="4326" y="29410"/>
                    <a:pt x="4666" y="29533"/>
                    <a:pt x="4992" y="29601"/>
                  </a:cubicBezTo>
                  <a:cubicBezTo>
                    <a:pt x="5024" y="29609"/>
                    <a:pt x="5055" y="29612"/>
                    <a:pt x="5085" y="29612"/>
                  </a:cubicBezTo>
                  <a:cubicBezTo>
                    <a:pt x="5156" y="29612"/>
                    <a:pt x="5221" y="29593"/>
                    <a:pt x="5278" y="29573"/>
                  </a:cubicBezTo>
                  <a:cubicBezTo>
                    <a:pt x="5564" y="30281"/>
                    <a:pt x="5904" y="30961"/>
                    <a:pt x="6285" y="31614"/>
                  </a:cubicBezTo>
                  <a:cubicBezTo>
                    <a:pt x="6230" y="31599"/>
                    <a:pt x="6174" y="31590"/>
                    <a:pt x="6116" y="31590"/>
                  </a:cubicBezTo>
                  <a:cubicBezTo>
                    <a:pt x="6016" y="31590"/>
                    <a:pt x="5912" y="31618"/>
                    <a:pt x="5808" y="31695"/>
                  </a:cubicBezTo>
                  <a:cubicBezTo>
                    <a:pt x="5515" y="31937"/>
                    <a:pt x="5140" y="32062"/>
                    <a:pt x="4770" y="32062"/>
                  </a:cubicBezTo>
                  <a:cubicBezTo>
                    <a:pt x="4264" y="32062"/>
                    <a:pt x="3769" y="31829"/>
                    <a:pt x="3510" y="31342"/>
                  </a:cubicBezTo>
                  <a:cubicBezTo>
                    <a:pt x="3129" y="30621"/>
                    <a:pt x="3429" y="29791"/>
                    <a:pt x="4000" y="29261"/>
                  </a:cubicBezTo>
                  <a:close/>
                  <a:moveTo>
                    <a:pt x="16119" y="13278"/>
                  </a:moveTo>
                  <a:cubicBezTo>
                    <a:pt x="18350" y="15345"/>
                    <a:pt x="21085" y="15780"/>
                    <a:pt x="24090" y="16203"/>
                  </a:cubicBezTo>
                  <a:cubicBezTo>
                    <a:pt x="26512" y="16542"/>
                    <a:pt x="28947" y="16814"/>
                    <a:pt x="31381" y="16992"/>
                  </a:cubicBezTo>
                  <a:cubicBezTo>
                    <a:pt x="31771" y="17018"/>
                    <a:pt x="32196" y="17026"/>
                    <a:pt x="32644" y="17026"/>
                  </a:cubicBezTo>
                  <a:cubicBezTo>
                    <a:pt x="33286" y="17026"/>
                    <a:pt x="33977" y="17010"/>
                    <a:pt x="34682" y="17010"/>
                  </a:cubicBezTo>
                  <a:cubicBezTo>
                    <a:pt x="36501" y="17010"/>
                    <a:pt x="38411" y="17118"/>
                    <a:pt x="39815" y="17889"/>
                  </a:cubicBezTo>
                  <a:cubicBezTo>
                    <a:pt x="41715" y="29353"/>
                    <a:pt x="35119" y="40012"/>
                    <a:pt x="23691" y="40012"/>
                  </a:cubicBezTo>
                  <a:cubicBezTo>
                    <a:pt x="22522" y="40012"/>
                    <a:pt x="21303" y="39900"/>
                    <a:pt x="20037" y="39667"/>
                  </a:cubicBezTo>
                  <a:cubicBezTo>
                    <a:pt x="10488" y="37898"/>
                    <a:pt x="4829" y="30730"/>
                    <a:pt x="4870" y="21085"/>
                  </a:cubicBezTo>
                  <a:cubicBezTo>
                    <a:pt x="4870" y="21018"/>
                    <a:pt x="4829" y="20991"/>
                    <a:pt x="4816" y="20949"/>
                  </a:cubicBezTo>
                  <a:lnTo>
                    <a:pt x="4816" y="20949"/>
                  </a:lnTo>
                  <a:cubicBezTo>
                    <a:pt x="4861" y="20982"/>
                    <a:pt x="4913" y="21002"/>
                    <a:pt x="4967" y="21002"/>
                  </a:cubicBezTo>
                  <a:cubicBezTo>
                    <a:pt x="5025" y="21002"/>
                    <a:pt x="5086" y="20979"/>
                    <a:pt x="5142" y="20922"/>
                  </a:cubicBezTo>
                  <a:cubicBezTo>
                    <a:pt x="8257" y="17536"/>
                    <a:pt x="13698" y="17331"/>
                    <a:pt x="16119" y="13278"/>
                  </a:cubicBezTo>
                  <a:close/>
                  <a:moveTo>
                    <a:pt x="39597" y="31206"/>
                  </a:moveTo>
                  <a:cubicBezTo>
                    <a:pt x="39950" y="31446"/>
                    <a:pt x="40368" y="31552"/>
                    <a:pt x="40792" y="31552"/>
                  </a:cubicBezTo>
                  <a:cubicBezTo>
                    <a:pt x="41039" y="31552"/>
                    <a:pt x="41288" y="31516"/>
                    <a:pt x="41529" y="31451"/>
                  </a:cubicBezTo>
                  <a:cubicBezTo>
                    <a:pt x="41597" y="31574"/>
                    <a:pt x="41706" y="31682"/>
                    <a:pt x="41882" y="31710"/>
                  </a:cubicBezTo>
                  <a:cubicBezTo>
                    <a:pt x="42876" y="31831"/>
                    <a:pt x="43175" y="32811"/>
                    <a:pt x="43148" y="33681"/>
                  </a:cubicBezTo>
                  <a:cubicBezTo>
                    <a:pt x="43134" y="34090"/>
                    <a:pt x="43066" y="35069"/>
                    <a:pt x="42686" y="35464"/>
                  </a:cubicBezTo>
                  <a:lnTo>
                    <a:pt x="42658" y="35464"/>
                  </a:lnTo>
                  <a:cubicBezTo>
                    <a:pt x="42631" y="35458"/>
                    <a:pt x="42602" y="35455"/>
                    <a:pt x="42574" y="35455"/>
                  </a:cubicBezTo>
                  <a:cubicBezTo>
                    <a:pt x="42269" y="35455"/>
                    <a:pt x="41958" y="35778"/>
                    <a:pt x="42182" y="36090"/>
                  </a:cubicBezTo>
                  <a:cubicBezTo>
                    <a:pt x="42604" y="36674"/>
                    <a:pt x="43175" y="37000"/>
                    <a:pt x="43311" y="37789"/>
                  </a:cubicBezTo>
                  <a:cubicBezTo>
                    <a:pt x="43475" y="38729"/>
                    <a:pt x="42958" y="39558"/>
                    <a:pt x="42155" y="40007"/>
                  </a:cubicBezTo>
                  <a:cubicBezTo>
                    <a:pt x="41813" y="40196"/>
                    <a:pt x="42023" y="40610"/>
                    <a:pt x="42333" y="40610"/>
                  </a:cubicBezTo>
                  <a:cubicBezTo>
                    <a:pt x="42381" y="40610"/>
                    <a:pt x="42430" y="40600"/>
                    <a:pt x="42481" y="40579"/>
                  </a:cubicBezTo>
                  <a:cubicBezTo>
                    <a:pt x="42535" y="40551"/>
                    <a:pt x="42590" y="40510"/>
                    <a:pt x="42644" y="40483"/>
                  </a:cubicBezTo>
                  <a:lnTo>
                    <a:pt x="42644" y="40483"/>
                  </a:lnTo>
                  <a:cubicBezTo>
                    <a:pt x="42608" y="42312"/>
                    <a:pt x="41796" y="44399"/>
                    <a:pt x="39792" y="44399"/>
                  </a:cubicBezTo>
                  <a:cubicBezTo>
                    <a:pt x="39590" y="44399"/>
                    <a:pt x="39376" y="44378"/>
                    <a:pt x="39149" y="44333"/>
                  </a:cubicBezTo>
                  <a:cubicBezTo>
                    <a:pt x="36945" y="43911"/>
                    <a:pt x="36713" y="41435"/>
                    <a:pt x="38128" y="40089"/>
                  </a:cubicBezTo>
                  <a:lnTo>
                    <a:pt x="38128" y="40089"/>
                  </a:lnTo>
                  <a:cubicBezTo>
                    <a:pt x="38155" y="40102"/>
                    <a:pt x="38170" y="40116"/>
                    <a:pt x="38183" y="40129"/>
                  </a:cubicBezTo>
                  <a:cubicBezTo>
                    <a:pt x="38226" y="40143"/>
                    <a:pt x="38267" y="40149"/>
                    <a:pt x="38307" y="40149"/>
                  </a:cubicBezTo>
                  <a:cubicBezTo>
                    <a:pt x="38662" y="40149"/>
                    <a:pt x="38887" y="39652"/>
                    <a:pt x="38618" y="39395"/>
                  </a:cubicBezTo>
                  <a:cubicBezTo>
                    <a:pt x="38170" y="38959"/>
                    <a:pt x="37734" y="38551"/>
                    <a:pt x="37734" y="37871"/>
                  </a:cubicBezTo>
                  <a:cubicBezTo>
                    <a:pt x="37720" y="37151"/>
                    <a:pt x="38237" y="36552"/>
                    <a:pt x="38890" y="36293"/>
                  </a:cubicBezTo>
                  <a:cubicBezTo>
                    <a:pt x="39067" y="36226"/>
                    <a:pt x="39122" y="36090"/>
                    <a:pt x="39122" y="35939"/>
                  </a:cubicBezTo>
                  <a:cubicBezTo>
                    <a:pt x="39421" y="35845"/>
                    <a:pt x="39516" y="35423"/>
                    <a:pt x="39216" y="35232"/>
                  </a:cubicBezTo>
                  <a:cubicBezTo>
                    <a:pt x="38536" y="34811"/>
                    <a:pt x="38101" y="34171"/>
                    <a:pt x="38659" y="33396"/>
                  </a:cubicBezTo>
                  <a:cubicBezTo>
                    <a:pt x="38754" y="33273"/>
                    <a:pt x="38727" y="33151"/>
                    <a:pt x="38659" y="33056"/>
                  </a:cubicBezTo>
                  <a:cubicBezTo>
                    <a:pt x="38999" y="32457"/>
                    <a:pt x="39312" y="31846"/>
                    <a:pt x="39597" y="31206"/>
                  </a:cubicBezTo>
                  <a:close/>
                  <a:moveTo>
                    <a:pt x="37789" y="44931"/>
                  </a:moveTo>
                  <a:lnTo>
                    <a:pt x="37789" y="44931"/>
                  </a:lnTo>
                  <a:cubicBezTo>
                    <a:pt x="37992" y="45053"/>
                    <a:pt x="38210" y="45149"/>
                    <a:pt x="38442" y="45231"/>
                  </a:cubicBezTo>
                  <a:cubicBezTo>
                    <a:pt x="38820" y="45357"/>
                    <a:pt x="39198" y="45414"/>
                    <a:pt x="39567" y="45414"/>
                  </a:cubicBezTo>
                  <a:cubicBezTo>
                    <a:pt x="39915" y="45414"/>
                    <a:pt x="40254" y="45363"/>
                    <a:pt x="40577" y="45271"/>
                  </a:cubicBezTo>
                  <a:lnTo>
                    <a:pt x="40577" y="45271"/>
                  </a:lnTo>
                  <a:cubicBezTo>
                    <a:pt x="40277" y="45924"/>
                    <a:pt x="39911" y="46536"/>
                    <a:pt x="39026" y="46536"/>
                  </a:cubicBezTo>
                  <a:cubicBezTo>
                    <a:pt x="38088" y="46536"/>
                    <a:pt x="37544" y="45693"/>
                    <a:pt x="37789" y="44931"/>
                  </a:cubicBezTo>
                  <a:close/>
                  <a:moveTo>
                    <a:pt x="6625" y="32199"/>
                  </a:moveTo>
                  <a:cubicBezTo>
                    <a:pt x="7169" y="33083"/>
                    <a:pt x="7822" y="33899"/>
                    <a:pt x="8529" y="34675"/>
                  </a:cubicBezTo>
                  <a:cubicBezTo>
                    <a:pt x="8529" y="34702"/>
                    <a:pt x="8529" y="34729"/>
                    <a:pt x="8543" y="34742"/>
                  </a:cubicBezTo>
                  <a:cubicBezTo>
                    <a:pt x="9236" y="35776"/>
                    <a:pt x="8828" y="36960"/>
                    <a:pt x="7767" y="37504"/>
                  </a:cubicBezTo>
                  <a:cubicBezTo>
                    <a:pt x="7315" y="37743"/>
                    <a:pt x="7571" y="38388"/>
                    <a:pt x="8021" y="38388"/>
                  </a:cubicBezTo>
                  <a:cubicBezTo>
                    <a:pt x="8058" y="38388"/>
                    <a:pt x="8096" y="38384"/>
                    <a:pt x="8135" y="38375"/>
                  </a:cubicBezTo>
                  <a:cubicBezTo>
                    <a:pt x="8964" y="39286"/>
                    <a:pt x="9753" y="40864"/>
                    <a:pt x="8434" y="41748"/>
                  </a:cubicBezTo>
                  <a:cubicBezTo>
                    <a:pt x="7988" y="42045"/>
                    <a:pt x="8262" y="42697"/>
                    <a:pt x="8684" y="42697"/>
                  </a:cubicBezTo>
                  <a:cubicBezTo>
                    <a:pt x="8764" y="42697"/>
                    <a:pt x="8850" y="42673"/>
                    <a:pt x="8937" y="42619"/>
                  </a:cubicBezTo>
                  <a:cubicBezTo>
                    <a:pt x="8964" y="42592"/>
                    <a:pt x="8978" y="42578"/>
                    <a:pt x="9006" y="42564"/>
                  </a:cubicBezTo>
                  <a:cubicBezTo>
                    <a:pt x="9767" y="43217"/>
                    <a:pt x="10488" y="44074"/>
                    <a:pt x="10529" y="45122"/>
                  </a:cubicBezTo>
                  <a:cubicBezTo>
                    <a:pt x="10578" y="46219"/>
                    <a:pt x="9741" y="46989"/>
                    <a:pt x="8734" y="46989"/>
                  </a:cubicBezTo>
                  <a:cubicBezTo>
                    <a:pt x="8618" y="46989"/>
                    <a:pt x="8499" y="46979"/>
                    <a:pt x="8380" y="46958"/>
                  </a:cubicBezTo>
                  <a:cubicBezTo>
                    <a:pt x="8358" y="46955"/>
                    <a:pt x="8336" y="46954"/>
                    <a:pt x="8315" y="46954"/>
                  </a:cubicBezTo>
                  <a:cubicBezTo>
                    <a:pt x="8205" y="46954"/>
                    <a:pt x="8106" y="46983"/>
                    <a:pt x="8026" y="47039"/>
                  </a:cubicBezTo>
                  <a:cubicBezTo>
                    <a:pt x="7965" y="47019"/>
                    <a:pt x="7897" y="47005"/>
                    <a:pt x="7825" y="47005"/>
                  </a:cubicBezTo>
                  <a:cubicBezTo>
                    <a:pt x="7754" y="47005"/>
                    <a:pt x="7679" y="47019"/>
                    <a:pt x="7604" y="47053"/>
                  </a:cubicBezTo>
                  <a:cubicBezTo>
                    <a:pt x="7471" y="47111"/>
                    <a:pt x="7341" y="47137"/>
                    <a:pt x="7217" y="47137"/>
                  </a:cubicBezTo>
                  <a:cubicBezTo>
                    <a:pt x="6550" y="47137"/>
                    <a:pt x="6021" y="46393"/>
                    <a:pt x="5850" y="45775"/>
                  </a:cubicBezTo>
                  <a:cubicBezTo>
                    <a:pt x="5618" y="44904"/>
                    <a:pt x="5808" y="43992"/>
                    <a:pt x="6176" y="43190"/>
                  </a:cubicBezTo>
                  <a:cubicBezTo>
                    <a:pt x="6407" y="43040"/>
                    <a:pt x="6543" y="42714"/>
                    <a:pt x="6285" y="42496"/>
                  </a:cubicBezTo>
                  <a:cubicBezTo>
                    <a:pt x="5700" y="41979"/>
                    <a:pt x="5142" y="41612"/>
                    <a:pt x="4843" y="40851"/>
                  </a:cubicBezTo>
                  <a:cubicBezTo>
                    <a:pt x="4557" y="40156"/>
                    <a:pt x="4544" y="39395"/>
                    <a:pt x="4775" y="38687"/>
                  </a:cubicBezTo>
                  <a:cubicBezTo>
                    <a:pt x="5210" y="38565"/>
                    <a:pt x="5346" y="37967"/>
                    <a:pt x="4816" y="37776"/>
                  </a:cubicBezTo>
                  <a:cubicBezTo>
                    <a:pt x="3686" y="37368"/>
                    <a:pt x="3320" y="36402"/>
                    <a:pt x="3347" y="35259"/>
                  </a:cubicBezTo>
                  <a:cubicBezTo>
                    <a:pt x="3360" y="34675"/>
                    <a:pt x="3387" y="33382"/>
                    <a:pt x="3795" y="32784"/>
                  </a:cubicBezTo>
                  <a:cubicBezTo>
                    <a:pt x="3986" y="32865"/>
                    <a:pt x="4176" y="32934"/>
                    <a:pt x="4394" y="32961"/>
                  </a:cubicBezTo>
                  <a:cubicBezTo>
                    <a:pt x="4408" y="32988"/>
                    <a:pt x="4421" y="33001"/>
                    <a:pt x="4435" y="33015"/>
                  </a:cubicBezTo>
                  <a:cubicBezTo>
                    <a:pt x="4438" y="33018"/>
                    <a:pt x="4440" y="33019"/>
                    <a:pt x="4442" y="33019"/>
                  </a:cubicBezTo>
                  <a:cubicBezTo>
                    <a:pt x="4453" y="33019"/>
                    <a:pt x="4462" y="32999"/>
                    <a:pt x="4462" y="32988"/>
                  </a:cubicBezTo>
                  <a:cubicBezTo>
                    <a:pt x="4581" y="33004"/>
                    <a:pt x="4701" y="33012"/>
                    <a:pt x="4822" y="33012"/>
                  </a:cubicBezTo>
                  <a:cubicBezTo>
                    <a:pt x="5432" y="33012"/>
                    <a:pt x="6046" y="32810"/>
                    <a:pt x="6489" y="32390"/>
                  </a:cubicBezTo>
                  <a:cubicBezTo>
                    <a:pt x="6557" y="32321"/>
                    <a:pt x="6597" y="32267"/>
                    <a:pt x="6625" y="32199"/>
                  </a:cubicBezTo>
                  <a:close/>
                  <a:moveTo>
                    <a:pt x="8135" y="47897"/>
                  </a:moveTo>
                  <a:cubicBezTo>
                    <a:pt x="8396" y="48020"/>
                    <a:pt x="8662" y="48075"/>
                    <a:pt x="8928" y="48075"/>
                  </a:cubicBezTo>
                  <a:cubicBezTo>
                    <a:pt x="9217" y="48075"/>
                    <a:pt x="9504" y="48010"/>
                    <a:pt x="9780" y="47897"/>
                  </a:cubicBezTo>
                  <a:lnTo>
                    <a:pt x="9780" y="47897"/>
                  </a:lnTo>
                  <a:cubicBezTo>
                    <a:pt x="9795" y="48414"/>
                    <a:pt x="9659" y="48903"/>
                    <a:pt x="9142" y="49188"/>
                  </a:cubicBezTo>
                  <a:cubicBezTo>
                    <a:pt x="8953" y="49288"/>
                    <a:pt x="8722" y="49345"/>
                    <a:pt x="8498" y="49345"/>
                  </a:cubicBezTo>
                  <a:cubicBezTo>
                    <a:pt x="8382" y="49345"/>
                    <a:pt x="8268" y="49330"/>
                    <a:pt x="8162" y="49297"/>
                  </a:cubicBezTo>
                  <a:cubicBezTo>
                    <a:pt x="7781" y="49188"/>
                    <a:pt x="6911" y="48468"/>
                    <a:pt x="7849" y="48073"/>
                  </a:cubicBezTo>
                  <a:cubicBezTo>
                    <a:pt x="7876" y="48060"/>
                    <a:pt x="7876" y="48046"/>
                    <a:pt x="7903" y="48033"/>
                  </a:cubicBezTo>
                  <a:cubicBezTo>
                    <a:pt x="7972" y="47991"/>
                    <a:pt x="8039" y="47978"/>
                    <a:pt x="8108" y="47924"/>
                  </a:cubicBezTo>
                  <a:cubicBezTo>
                    <a:pt x="8121" y="47910"/>
                    <a:pt x="8135" y="47910"/>
                    <a:pt x="8135" y="47897"/>
                  </a:cubicBezTo>
                  <a:close/>
                  <a:moveTo>
                    <a:pt x="37530" y="46917"/>
                  </a:moveTo>
                  <a:cubicBezTo>
                    <a:pt x="37707" y="47081"/>
                    <a:pt x="37897" y="47217"/>
                    <a:pt x="38142" y="47298"/>
                  </a:cubicBezTo>
                  <a:cubicBezTo>
                    <a:pt x="38210" y="47325"/>
                    <a:pt x="38291" y="47338"/>
                    <a:pt x="38360" y="47353"/>
                  </a:cubicBezTo>
                  <a:cubicBezTo>
                    <a:pt x="38278" y="48399"/>
                    <a:pt x="38088" y="49393"/>
                    <a:pt x="37829" y="50400"/>
                  </a:cubicBezTo>
                  <a:cubicBezTo>
                    <a:pt x="37784" y="50562"/>
                    <a:pt x="37930" y="50693"/>
                    <a:pt x="38065" y="50693"/>
                  </a:cubicBezTo>
                  <a:cubicBezTo>
                    <a:pt x="38134" y="50693"/>
                    <a:pt x="38200" y="50659"/>
                    <a:pt x="38237" y="50576"/>
                  </a:cubicBezTo>
                  <a:cubicBezTo>
                    <a:pt x="38686" y="49569"/>
                    <a:pt x="38958" y="48495"/>
                    <a:pt x="39135" y="47420"/>
                  </a:cubicBezTo>
                  <a:cubicBezTo>
                    <a:pt x="39407" y="47393"/>
                    <a:pt x="39666" y="47338"/>
                    <a:pt x="39911" y="47230"/>
                  </a:cubicBezTo>
                  <a:lnTo>
                    <a:pt x="39911" y="47230"/>
                  </a:lnTo>
                  <a:cubicBezTo>
                    <a:pt x="41298" y="49243"/>
                    <a:pt x="39122" y="51174"/>
                    <a:pt x="37435" y="52263"/>
                  </a:cubicBezTo>
                  <a:cubicBezTo>
                    <a:pt x="36891" y="50494"/>
                    <a:pt x="35516" y="47937"/>
                    <a:pt x="37530" y="46917"/>
                  </a:cubicBezTo>
                  <a:close/>
                  <a:moveTo>
                    <a:pt x="9903" y="49678"/>
                  </a:moveTo>
                  <a:cubicBezTo>
                    <a:pt x="9944" y="49747"/>
                    <a:pt x="9985" y="49814"/>
                    <a:pt x="10052" y="49869"/>
                  </a:cubicBezTo>
                  <a:cubicBezTo>
                    <a:pt x="11957" y="51297"/>
                    <a:pt x="10638" y="53623"/>
                    <a:pt x="9522" y="55174"/>
                  </a:cubicBezTo>
                  <a:cubicBezTo>
                    <a:pt x="8217" y="53868"/>
                    <a:pt x="5088" y="51134"/>
                    <a:pt x="7673" y="50372"/>
                  </a:cubicBezTo>
                  <a:cubicBezTo>
                    <a:pt x="7822" y="50331"/>
                    <a:pt x="7890" y="50236"/>
                    <a:pt x="7917" y="50113"/>
                  </a:cubicBezTo>
                  <a:cubicBezTo>
                    <a:pt x="7999" y="50141"/>
                    <a:pt x="8066" y="50182"/>
                    <a:pt x="8148" y="50195"/>
                  </a:cubicBezTo>
                  <a:cubicBezTo>
                    <a:pt x="8298" y="50222"/>
                    <a:pt x="8447" y="50222"/>
                    <a:pt x="8583" y="50222"/>
                  </a:cubicBezTo>
                  <a:cubicBezTo>
                    <a:pt x="8978" y="51174"/>
                    <a:pt x="8897" y="52086"/>
                    <a:pt x="8502" y="53052"/>
                  </a:cubicBezTo>
                  <a:cubicBezTo>
                    <a:pt x="8375" y="53342"/>
                    <a:pt x="8665" y="53578"/>
                    <a:pt x="8933" y="53578"/>
                  </a:cubicBezTo>
                  <a:cubicBezTo>
                    <a:pt x="9067" y="53578"/>
                    <a:pt x="9196" y="53519"/>
                    <a:pt x="9263" y="53378"/>
                  </a:cubicBezTo>
                  <a:cubicBezTo>
                    <a:pt x="9795" y="52331"/>
                    <a:pt x="9726" y="51120"/>
                    <a:pt x="9236" y="50073"/>
                  </a:cubicBezTo>
                  <a:cubicBezTo>
                    <a:pt x="9481" y="49977"/>
                    <a:pt x="9713" y="49841"/>
                    <a:pt x="9903" y="49678"/>
                  </a:cubicBezTo>
                  <a:close/>
                  <a:moveTo>
                    <a:pt x="24524" y="1"/>
                  </a:moveTo>
                  <a:cubicBezTo>
                    <a:pt x="20705" y="1"/>
                    <a:pt x="16973" y="1273"/>
                    <a:pt x="14147" y="4151"/>
                  </a:cubicBezTo>
                  <a:cubicBezTo>
                    <a:pt x="14066" y="4109"/>
                    <a:pt x="14011" y="4042"/>
                    <a:pt x="13930" y="4001"/>
                  </a:cubicBezTo>
                  <a:cubicBezTo>
                    <a:pt x="12983" y="3509"/>
                    <a:pt x="12031" y="3293"/>
                    <a:pt x="11099" y="3293"/>
                  </a:cubicBezTo>
                  <a:cubicBezTo>
                    <a:pt x="7934" y="3293"/>
                    <a:pt x="5004" y="5787"/>
                    <a:pt x="3333" y="8435"/>
                  </a:cubicBezTo>
                  <a:cubicBezTo>
                    <a:pt x="436" y="13047"/>
                    <a:pt x="1" y="18651"/>
                    <a:pt x="1932" y="23711"/>
                  </a:cubicBezTo>
                  <a:cubicBezTo>
                    <a:pt x="1973" y="23820"/>
                    <a:pt x="2054" y="23902"/>
                    <a:pt x="2136" y="23956"/>
                  </a:cubicBezTo>
                  <a:cubicBezTo>
                    <a:pt x="1782" y="24391"/>
                    <a:pt x="1524" y="24935"/>
                    <a:pt x="1470" y="25520"/>
                  </a:cubicBezTo>
                  <a:cubicBezTo>
                    <a:pt x="1307" y="26989"/>
                    <a:pt x="2231" y="28240"/>
                    <a:pt x="3442" y="28975"/>
                  </a:cubicBezTo>
                  <a:cubicBezTo>
                    <a:pt x="2558" y="29615"/>
                    <a:pt x="2190" y="30921"/>
                    <a:pt x="2776" y="31913"/>
                  </a:cubicBezTo>
                  <a:cubicBezTo>
                    <a:pt x="2912" y="32131"/>
                    <a:pt x="3075" y="32308"/>
                    <a:pt x="3265" y="32457"/>
                  </a:cubicBezTo>
                  <a:cubicBezTo>
                    <a:pt x="2680" y="32934"/>
                    <a:pt x="2353" y="34675"/>
                    <a:pt x="2313" y="34987"/>
                  </a:cubicBezTo>
                  <a:cubicBezTo>
                    <a:pt x="2163" y="36375"/>
                    <a:pt x="2694" y="38116"/>
                    <a:pt x="4095" y="38620"/>
                  </a:cubicBezTo>
                  <a:cubicBezTo>
                    <a:pt x="3442" y="40129"/>
                    <a:pt x="3891" y="42442"/>
                    <a:pt x="5496" y="43109"/>
                  </a:cubicBezTo>
                  <a:cubicBezTo>
                    <a:pt x="4802" y="44170"/>
                    <a:pt x="4571" y="45584"/>
                    <a:pt x="5170" y="46754"/>
                  </a:cubicBezTo>
                  <a:cubicBezTo>
                    <a:pt x="5482" y="47366"/>
                    <a:pt x="6095" y="47937"/>
                    <a:pt x="6761" y="48127"/>
                  </a:cubicBezTo>
                  <a:cubicBezTo>
                    <a:pt x="6679" y="48318"/>
                    <a:pt x="6612" y="48522"/>
                    <a:pt x="6639" y="48740"/>
                  </a:cubicBezTo>
                  <a:cubicBezTo>
                    <a:pt x="6666" y="49161"/>
                    <a:pt x="6897" y="49502"/>
                    <a:pt x="7196" y="49747"/>
                  </a:cubicBezTo>
                  <a:cubicBezTo>
                    <a:pt x="6244" y="50100"/>
                    <a:pt x="5714" y="51066"/>
                    <a:pt x="5877" y="52086"/>
                  </a:cubicBezTo>
                  <a:cubicBezTo>
                    <a:pt x="6176" y="53922"/>
                    <a:pt x="8148" y="54780"/>
                    <a:pt x="9155" y="56153"/>
                  </a:cubicBezTo>
                  <a:cubicBezTo>
                    <a:pt x="9269" y="56301"/>
                    <a:pt x="9417" y="56373"/>
                    <a:pt x="9563" y="56373"/>
                  </a:cubicBezTo>
                  <a:cubicBezTo>
                    <a:pt x="9713" y="56373"/>
                    <a:pt x="9861" y="56298"/>
                    <a:pt x="9971" y="56153"/>
                  </a:cubicBezTo>
                  <a:cubicBezTo>
                    <a:pt x="11508" y="54127"/>
                    <a:pt x="13141" y="50984"/>
                    <a:pt x="10529" y="49067"/>
                  </a:cubicBezTo>
                  <a:lnTo>
                    <a:pt x="10447" y="49025"/>
                  </a:lnTo>
                  <a:cubicBezTo>
                    <a:pt x="10692" y="48550"/>
                    <a:pt x="10760" y="47978"/>
                    <a:pt x="10556" y="47407"/>
                  </a:cubicBezTo>
                  <a:cubicBezTo>
                    <a:pt x="10964" y="47053"/>
                    <a:pt x="11277" y="46591"/>
                    <a:pt x="11427" y="46101"/>
                  </a:cubicBezTo>
                  <a:cubicBezTo>
                    <a:pt x="11917" y="44469"/>
                    <a:pt x="10801" y="43000"/>
                    <a:pt x="9550" y="42075"/>
                  </a:cubicBezTo>
                  <a:cubicBezTo>
                    <a:pt x="10529" y="40878"/>
                    <a:pt x="9835" y="39150"/>
                    <a:pt x="8774" y="38076"/>
                  </a:cubicBezTo>
                  <a:cubicBezTo>
                    <a:pt x="9427" y="37613"/>
                    <a:pt x="9808" y="36810"/>
                    <a:pt x="9808" y="35994"/>
                  </a:cubicBezTo>
                  <a:cubicBezTo>
                    <a:pt x="13513" y="39372"/>
                    <a:pt x="18630" y="41377"/>
                    <a:pt x="24078" y="41377"/>
                  </a:cubicBezTo>
                  <a:cubicBezTo>
                    <a:pt x="24290" y="41377"/>
                    <a:pt x="24503" y="41374"/>
                    <a:pt x="24716" y="41367"/>
                  </a:cubicBezTo>
                  <a:cubicBezTo>
                    <a:pt x="30484" y="41217"/>
                    <a:pt x="34782" y="38565"/>
                    <a:pt x="37598" y="34688"/>
                  </a:cubicBezTo>
                  <a:cubicBezTo>
                    <a:pt x="37693" y="35137"/>
                    <a:pt x="37952" y="35531"/>
                    <a:pt x="38319" y="35763"/>
                  </a:cubicBezTo>
                  <a:cubicBezTo>
                    <a:pt x="36768" y="36416"/>
                    <a:pt x="36238" y="38647"/>
                    <a:pt x="37475" y="39708"/>
                  </a:cubicBezTo>
                  <a:cubicBezTo>
                    <a:pt x="36686" y="40225"/>
                    <a:pt x="36211" y="41163"/>
                    <a:pt x="36184" y="42129"/>
                  </a:cubicBezTo>
                  <a:cubicBezTo>
                    <a:pt x="36156" y="43040"/>
                    <a:pt x="36523" y="43856"/>
                    <a:pt x="37136" y="44442"/>
                  </a:cubicBezTo>
                  <a:cubicBezTo>
                    <a:pt x="36782" y="45026"/>
                    <a:pt x="36782" y="45761"/>
                    <a:pt x="37081" y="46346"/>
                  </a:cubicBezTo>
                  <a:cubicBezTo>
                    <a:pt x="34089" y="47066"/>
                    <a:pt x="36320" y="51474"/>
                    <a:pt x="36646" y="53175"/>
                  </a:cubicBezTo>
                  <a:cubicBezTo>
                    <a:pt x="36686" y="53393"/>
                    <a:pt x="36920" y="53538"/>
                    <a:pt x="37139" y="53538"/>
                  </a:cubicBezTo>
                  <a:cubicBezTo>
                    <a:pt x="37220" y="53538"/>
                    <a:pt x="37300" y="53518"/>
                    <a:pt x="37366" y="53474"/>
                  </a:cubicBezTo>
                  <a:cubicBezTo>
                    <a:pt x="39557" y="52032"/>
                    <a:pt x="42468" y="49502"/>
                    <a:pt x="40700" y="46754"/>
                  </a:cubicBezTo>
                  <a:cubicBezTo>
                    <a:pt x="41230" y="46305"/>
                    <a:pt x="41583" y="45679"/>
                    <a:pt x="41516" y="44944"/>
                  </a:cubicBezTo>
                  <a:cubicBezTo>
                    <a:pt x="41516" y="44917"/>
                    <a:pt x="41502" y="44904"/>
                    <a:pt x="41489" y="44877"/>
                  </a:cubicBezTo>
                  <a:cubicBezTo>
                    <a:pt x="43039" y="43965"/>
                    <a:pt x="43977" y="42048"/>
                    <a:pt x="43175" y="40170"/>
                  </a:cubicBezTo>
                  <a:lnTo>
                    <a:pt x="43161" y="40170"/>
                  </a:lnTo>
                  <a:cubicBezTo>
                    <a:pt x="43814" y="39654"/>
                    <a:pt x="44249" y="38892"/>
                    <a:pt x="44277" y="38034"/>
                  </a:cubicBezTo>
                  <a:cubicBezTo>
                    <a:pt x="44304" y="37287"/>
                    <a:pt x="43950" y="36280"/>
                    <a:pt x="43297" y="35763"/>
                  </a:cubicBezTo>
                  <a:cubicBezTo>
                    <a:pt x="43868" y="35178"/>
                    <a:pt x="44059" y="34062"/>
                    <a:pt x="44046" y="33342"/>
                  </a:cubicBezTo>
                  <a:cubicBezTo>
                    <a:pt x="44046" y="32281"/>
                    <a:pt x="43488" y="31260"/>
                    <a:pt x="42522" y="30907"/>
                  </a:cubicBezTo>
                  <a:cubicBezTo>
                    <a:pt x="42617" y="30825"/>
                    <a:pt x="42740" y="30757"/>
                    <a:pt x="42807" y="30649"/>
                  </a:cubicBezTo>
                  <a:cubicBezTo>
                    <a:pt x="43475" y="29764"/>
                    <a:pt x="43433" y="28322"/>
                    <a:pt x="42686" y="27506"/>
                  </a:cubicBezTo>
                  <a:cubicBezTo>
                    <a:pt x="43937" y="26785"/>
                    <a:pt x="44808" y="25344"/>
                    <a:pt x="44576" y="23860"/>
                  </a:cubicBezTo>
                  <a:cubicBezTo>
                    <a:pt x="44440" y="22990"/>
                    <a:pt x="43950" y="21997"/>
                    <a:pt x="43175" y="21453"/>
                  </a:cubicBezTo>
                  <a:cubicBezTo>
                    <a:pt x="44113" y="13740"/>
                    <a:pt x="40536" y="6164"/>
                    <a:pt x="33639" y="2382"/>
                  </a:cubicBezTo>
                  <a:cubicBezTo>
                    <a:pt x="30845" y="856"/>
                    <a:pt x="27655" y="1"/>
                    <a:pt x="24524" y="1"/>
                  </a:cubicBez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90" name="Google Shape;1790;p51"/>
            <p:cNvSpPr/>
            <p:nvPr/>
          </p:nvSpPr>
          <p:spPr>
            <a:xfrm>
              <a:off x="3351997" y="5019130"/>
              <a:ext cx="21276" cy="32786"/>
            </a:xfrm>
            <a:custGeom>
              <a:avLst/>
              <a:gdLst/>
              <a:ahLst/>
              <a:cxnLst/>
              <a:rect l="l" t="t" r="r" b="b"/>
              <a:pathLst>
                <a:path w="1758" h="2709" extrusionOk="0">
                  <a:moveTo>
                    <a:pt x="418" y="1"/>
                  </a:moveTo>
                  <a:cubicBezTo>
                    <a:pt x="191" y="1"/>
                    <a:pt x="1" y="300"/>
                    <a:pt x="207" y="483"/>
                  </a:cubicBezTo>
                  <a:cubicBezTo>
                    <a:pt x="751" y="987"/>
                    <a:pt x="833" y="1544"/>
                    <a:pt x="602" y="2211"/>
                  </a:cubicBezTo>
                  <a:cubicBezTo>
                    <a:pt x="503" y="2489"/>
                    <a:pt x="760" y="2708"/>
                    <a:pt x="1000" y="2708"/>
                  </a:cubicBezTo>
                  <a:cubicBezTo>
                    <a:pt x="1125" y="2708"/>
                    <a:pt x="1245" y="2650"/>
                    <a:pt x="1310" y="2511"/>
                  </a:cubicBezTo>
                  <a:cubicBezTo>
                    <a:pt x="1758" y="1613"/>
                    <a:pt x="1418" y="538"/>
                    <a:pt x="548" y="35"/>
                  </a:cubicBezTo>
                  <a:cubicBezTo>
                    <a:pt x="505" y="11"/>
                    <a:pt x="461" y="1"/>
                    <a:pt x="418" y="1"/>
                  </a:cubicBez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91" name="Google Shape;1791;p51"/>
            <p:cNvSpPr/>
            <p:nvPr/>
          </p:nvSpPr>
          <p:spPr>
            <a:xfrm>
              <a:off x="2906093" y="5149257"/>
              <a:ext cx="182" cy="169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"/>
                  </a:moveTo>
                  <a:lnTo>
                    <a:pt x="1" y="14"/>
                  </a:lnTo>
                  <a:cubicBezTo>
                    <a:pt x="15" y="14"/>
                    <a:pt x="15" y="1"/>
                    <a:pt x="1" y="1"/>
                  </a:cubicBez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92" name="Google Shape;1792;p51"/>
            <p:cNvSpPr/>
            <p:nvPr/>
          </p:nvSpPr>
          <p:spPr>
            <a:xfrm>
              <a:off x="3089007" y="4970046"/>
              <a:ext cx="49826" cy="170512"/>
            </a:xfrm>
            <a:custGeom>
              <a:avLst/>
              <a:gdLst/>
              <a:ahLst/>
              <a:cxnLst/>
              <a:rect l="l" t="t" r="r" b="b"/>
              <a:pathLst>
                <a:path w="4117" h="14089" extrusionOk="0">
                  <a:moveTo>
                    <a:pt x="2232" y="1"/>
                  </a:moveTo>
                  <a:cubicBezTo>
                    <a:pt x="2143" y="1"/>
                    <a:pt x="2057" y="50"/>
                    <a:pt x="2039" y="159"/>
                  </a:cubicBezTo>
                  <a:cubicBezTo>
                    <a:pt x="1399" y="3465"/>
                    <a:pt x="1604" y="6879"/>
                    <a:pt x="2161" y="10198"/>
                  </a:cubicBezTo>
                  <a:cubicBezTo>
                    <a:pt x="2156" y="10198"/>
                    <a:pt x="2151" y="10198"/>
                    <a:pt x="2146" y="10198"/>
                  </a:cubicBezTo>
                  <a:cubicBezTo>
                    <a:pt x="956" y="10198"/>
                    <a:pt x="1" y="11686"/>
                    <a:pt x="447" y="12824"/>
                  </a:cubicBezTo>
                  <a:cubicBezTo>
                    <a:pt x="754" y="13609"/>
                    <a:pt x="1618" y="14089"/>
                    <a:pt x="2451" y="14089"/>
                  </a:cubicBezTo>
                  <a:cubicBezTo>
                    <a:pt x="2946" y="14089"/>
                    <a:pt x="3430" y="13919"/>
                    <a:pt x="3780" y="13544"/>
                  </a:cubicBezTo>
                  <a:cubicBezTo>
                    <a:pt x="4116" y="13198"/>
                    <a:pt x="3825" y="12629"/>
                    <a:pt x="3408" y="12629"/>
                  </a:cubicBezTo>
                  <a:cubicBezTo>
                    <a:pt x="3319" y="12629"/>
                    <a:pt x="3224" y="12655"/>
                    <a:pt x="3127" y="12715"/>
                  </a:cubicBezTo>
                  <a:cubicBezTo>
                    <a:pt x="2893" y="12857"/>
                    <a:pt x="2606" y="12951"/>
                    <a:pt x="2330" y="12951"/>
                  </a:cubicBezTo>
                  <a:cubicBezTo>
                    <a:pt x="1997" y="12951"/>
                    <a:pt x="1681" y="12813"/>
                    <a:pt x="1495" y="12456"/>
                  </a:cubicBezTo>
                  <a:cubicBezTo>
                    <a:pt x="1141" y="11763"/>
                    <a:pt x="1753" y="11205"/>
                    <a:pt x="2366" y="10974"/>
                  </a:cubicBezTo>
                  <a:cubicBezTo>
                    <a:pt x="2437" y="11046"/>
                    <a:pt x="2534" y="11079"/>
                    <a:pt x="2633" y="11079"/>
                  </a:cubicBezTo>
                  <a:cubicBezTo>
                    <a:pt x="2891" y="11079"/>
                    <a:pt x="3172" y="10858"/>
                    <a:pt x="3113" y="10525"/>
                  </a:cubicBezTo>
                  <a:cubicBezTo>
                    <a:pt x="2474" y="7069"/>
                    <a:pt x="2447" y="3710"/>
                    <a:pt x="2460" y="214"/>
                  </a:cubicBezTo>
                  <a:cubicBezTo>
                    <a:pt x="2460" y="78"/>
                    <a:pt x="2343" y="1"/>
                    <a:pt x="2232" y="1"/>
                  </a:cubicBez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93" name="Google Shape;1793;p51"/>
            <p:cNvSpPr/>
            <p:nvPr/>
          </p:nvSpPr>
          <p:spPr>
            <a:xfrm>
              <a:off x="2980323" y="5025895"/>
              <a:ext cx="42988" cy="31091"/>
            </a:xfrm>
            <a:custGeom>
              <a:avLst/>
              <a:gdLst/>
              <a:ahLst/>
              <a:cxnLst/>
              <a:rect l="l" t="t" r="r" b="b"/>
              <a:pathLst>
                <a:path w="3552" h="2569" extrusionOk="0">
                  <a:moveTo>
                    <a:pt x="2037" y="0"/>
                  </a:moveTo>
                  <a:cubicBezTo>
                    <a:pt x="1841" y="0"/>
                    <a:pt x="1639" y="42"/>
                    <a:pt x="1457" y="115"/>
                  </a:cubicBezTo>
                  <a:cubicBezTo>
                    <a:pt x="1360" y="89"/>
                    <a:pt x="1262" y="77"/>
                    <a:pt x="1165" y="77"/>
                  </a:cubicBezTo>
                  <a:cubicBezTo>
                    <a:pt x="550" y="77"/>
                    <a:pt x="1" y="581"/>
                    <a:pt x="84" y="1299"/>
                  </a:cubicBezTo>
                  <a:cubicBezTo>
                    <a:pt x="166" y="2076"/>
                    <a:pt x="893" y="2568"/>
                    <a:pt x="1625" y="2568"/>
                  </a:cubicBezTo>
                  <a:cubicBezTo>
                    <a:pt x="1866" y="2568"/>
                    <a:pt x="2108" y="2515"/>
                    <a:pt x="2328" y="2400"/>
                  </a:cubicBezTo>
                  <a:cubicBezTo>
                    <a:pt x="3198" y="1952"/>
                    <a:pt x="3552" y="577"/>
                    <a:pt x="2518" y="102"/>
                  </a:cubicBezTo>
                  <a:cubicBezTo>
                    <a:pt x="2373" y="32"/>
                    <a:pt x="2207" y="0"/>
                    <a:pt x="2037" y="0"/>
                  </a:cubicBez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94" name="Google Shape;1794;p51"/>
            <p:cNvSpPr/>
            <p:nvPr/>
          </p:nvSpPr>
          <p:spPr>
            <a:xfrm>
              <a:off x="3239127" y="5015027"/>
              <a:ext cx="46425" cy="32749"/>
            </a:xfrm>
            <a:custGeom>
              <a:avLst/>
              <a:gdLst/>
              <a:ahLst/>
              <a:cxnLst/>
              <a:rect l="l" t="t" r="r" b="b"/>
              <a:pathLst>
                <a:path w="3836" h="2706" extrusionOk="0">
                  <a:moveTo>
                    <a:pt x="1691" y="0"/>
                  </a:moveTo>
                  <a:cubicBezTo>
                    <a:pt x="1672" y="0"/>
                    <a:pt x="1652" y="2"/>
                    <a:pt x="1632" y="6"/>
                  </a:cubicBezTo>
                  <a:cubicBezTo>
                    <a:pt x="1" y="402"/>
                    <a:pt x="327" y="2705"/>
                    <a:pt x="1850" y="2705"/>
                  </a:cubicBezTo>
                  <a:cubicBezTo>
                    <a:pt x="1953" y="2705"/>
                    <a:pt x="2062" y="2695"/>
                    <a:pt x="2176" y="2672"/>
                  </a:cubicBezTo>
                  <a:cubicBezTo>
                    <a:pt x="3835" y="2346"/>
                    <a:pt x="3128" y="142"/>
                    <a:pt x="1971" y="142"/>
                  </a:cubicBezTo>
                  <a:cubicBezTo>
                    <a:pt x="1891" y="62"/>
                    <a:pt x="1800" y="0"/>
                    <a:pt x="1691" y="0"/>
                  </a:cubicBez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95" name="Google Shape;1795;p51"/>
            <p:cNvSpPr/>
            <p:nvPr/>
          </p:nvSpPr>
          <p:spPr>
            <a:xfrm>
              <a:off x="3232749" y="4993910"/>
              <a:ext cx="56337" cy="13264"/>
            </a:xfrm>
            <a:custGeom>
              <a:avLst/>
              <a:gdLst/>
              <a:ahLst/>
              <a:cxnLst/>
              <a:rect l="l" t="t" r="r" b="b"/>
              <a:pathLst>
                <a:path w="4655" h="1096" extrusionOk="0">
                  <a:moveTo>
                    <a:pt x="2578" y="0"/>
                  </a:moveTo>
                  <a:cubicBezTo>
                    <a:pt x="1832" y="0"/>
                    <a:pt x="1081" y="136"/>
                    <a:pt x="390" y="351"/>
                  </a:cubicBezTo>
                  <a:cubicBezTo>
                    <a:pt x="0" y="476"/>
                    <a:pt x="122" y="1043"/>
                    <a:pt x="486" y="1043"/>
                  </a:cubicBezTo>
                  <a:cubicBezTo>
                    <a:pt x="516" y="1043"/>
                    <a:pt x="548" y="1039"/>
                    <a:pt x="581" y="1031"/>
                  </a:cubicBezTo>
                  <a:cubicBezTo>
                    <a:pt x="1071" y="909"/>
                    <a:pt x="1537" y="859"/>
                    <a:pt x="1998" y="859"/>
                  </a:cubicBezTo>
                  <a:cubicBezTo>
                    <a:pt x="2624" y="859"/>
                    <a:pt x="3242" y="952"/>
                    <a:pt x="3900" y="1085"/>
                  </a:cubicBezTo>
                  <a:cubicBezTo>
                    <a:pt x="3935" y="1092"/>
                    <a:pt x="3969" y="1095"/>
                    <a:pt x="4001" y="1095"/>
                  </a:cubicBezTo>
                  <a:cubicBezTo>
                    <a:pt x="4483" y="1095"/>
                    <a:pt x="4654" y="381"/>
                    <a:pt x="4145" y="228"/>
                  </a:cubicBezTo>
                  <a:cubicBezTo>
                    <a:pt x="3641" y="69"/>
                    <a:pt x="3111" y="0"/>
                    <a:pt x="2578" y="0"/>
                  </a:cubicBez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96" name="Google Shape;1796;p51"/>
            <p:cNvSpPr/>
            <p:nvPr/>
          </p:nvSpPr>
          <p:spPr>
            <a:xfrm>
              <a:off x="2973317" y="5001801"/>
              <a:ext cx="52924" cy="15866"/>
            </a:xfrm>
            <a:custGeom>
              <a:avLst/>
              <a:gdLst/>
              <a:ahLst/>
              <a:cxnLst/>
              <a:rect l="l" t="t" r="r" b="b"/>
              <a:pathLst>
                <a:path w="4373" h="1311" extrusionOk="0">
                  <a:moveTo>
                    <a:pt x="2157" y="1"/>
                  </a:moveTo>
                  <a:cubicBezTo>
                    <a:pt x="1478" y="1"/>
                    <a:pt x="800" y="192"/>
                    <a:pt x="241" y="569"/>
                  </a:cubicBezTo>
                  <a:cubicBezTo>
                    <a:pt x="0" y="725"/>
                    <a:pt x="100" y="1136"/>
                    <a:pt x="351" y="1136"/>
                  </a:cubicBezTo>
                  <a:cubicBezTo>
                    <a:pt x="384" y="1136"/>
                    <a:pt x="420" y="1129"/>
                    <a:pt x="458" y="1113"/>
                  </a:cubicBezTo>
                  <a:cubicBezTo>
                    <a:pt x="955" y="902"/>
                    <a:pt x="1427" y="796"/>
                    <a:pt x="1891" y="796"/>
                  </a:cubicBezTo>
                  <a:cubicBezTo>
                    <a:pt x="2443" y="796"/>
                    <a:pt x="2985" y="946"/>
                    <a:pt x="3546" y="1249"/>
                  </a:cubicBezTo>
                  <a:cubicBezTo>
                    <a:pt x="3623" y="1292"/>
                    <a:pt x="3697" y="1310"/>
                    <a:pt x="3767" y="1310"/>
                  </a:cubicBezTo>
                  <a:cubicBezTo>
                    <a:pt x="4142" y="1310"/>
                    <a:pt x="4372" y="767"/>
                    <a:pt x="3982" y="515"/>
                  </a:cubicBezTo>
                  <a:cubicBezTo>
                    <a:pt x="3440" y="171"/>
                    <a:pt x="2798" y="1"/>
                    <a:pt x="2157" y="1"/>
                  </a:cubicBez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97" name="Google Shape;1797;p51"/>
            <p:cNvSpPr/>
            <p:nvPr/>
          </p:nvSpPr>
          <p:spPr>
            <a:xfrm>
              <a:off x="3097986" y="5166381"/>
              <a:ext cx="65583" cy="34226"/>
            </a:xfrm>
            <a:custGeom>
              <a:avLst/>
              <a:gdLst/>
              <a:ahLst/>
              <a:cxnLst/>
              <a:rect l="l" t="t" r="r" b="b"/>
              <a:pathLst>
                <a:path w="5419" h="2828" extrusionOk="0">
                  <a:moveTo>
                    <a:pt x="4775" y="1"/>
                  </a:moveTo>
                  <a:cubicBezTo>
                    <a:pt x="4615" y="1"/>
                    <a:pt x="4458" y="81"/>
                    <a:pt x="4357" y="273"/>
                  </a:cubicBezTo>
                  <a:cubicBezTo>
                    <a:pt x="4004" y="953"/>
                    <a:pt x="3664" y="1551"/>
                    <a:pt x="2861" y="1769"/>
                  </a:cubicBezTo>
                  <a:cubicBezTo>
                    <a:pt x="2686" y="1818"/>
                    <a:pt x="2515" y="1841"/>
                    <a:pt x="2347" y="1841"/>
                  </a:cubicBezTo>
                  <a:cubicBezTo>
                    <a:pt x="1734" y="1841"/>
                    <a:pt x="1173" y="1538"/>
                    <a:pt x="671" y="1143"/>
                  </a:cubicBezTo>
                  <a:cubicBezTo>
                    <a:pt x="604" y="1089"/>
                    <a:pt x="526" y="1065"/>
                    <a:pt x="449" y="1065"/>
                  </a:cubicBezTo>
                  <a:cubicBezTo>
                    <a:pt x="217" y="1065"/>
                    <a:pt x="1" y="1285"/>
                    <a:pt x="155" y="1551"/>
                  </a:cubicBezTo>
                  <a:cubicBezTo>
                    <a:pt x="664" y="2422"/>
                    <a:pt x="1580" y="2827"/>
                    <a:pt x="2505" y="2827"/>
                  </a:cubicBezTo>
                  <a:cubicBezTo>
                    <a:pt x="3775" y="2827"/>
                    <a:pt x="5061" y="2063"/>
                    <a:pt x="5337" y="694"/>
                  </a:cubicBezTo>
                  <a:cubicBezTo>
                    <a:pt x="5418" y="314"/>
                    <a:pt x="5091" y="1"/>
                    <a:pt x="4775" y="1"/>
                  </a:cubicBez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798" name="Google Shape;1798;p51"/>
          <p:cNvGrpSpPr/>
          <p:nvPr/>
        </p:nvGrpSpPr>
        <p:grpSpPr>
          <a:xfrm>
            <a:off x="4181382" y="3665108"/>
            <a:ext cx="1079572" cy="960324"/>
            <a:chOff x="619800" y="2916675"/>
            <a:chExt cx="772115" cy="686829"/>
          </a:xfrm>
        </p:grpSpPr>
        <p:sp>
          <p:nvSpPr>
            <p:cNvPr id="1799" name="Google Shape;1799;p51"/>
            <p:cNvSpPr/>
            <p:nvPr/>
          </p:nvSpPr>
          <p:spPr>
            <a:xfrm>
              <a:off x="754250" y="2974925"/>
              <a:ext cx="212450" cy="298225"/>
            </a:xfrm>
            <a:custGeom>
              <a:avLst/>
              <a:gdLst/>
              <a:ahLst/>
              <a:cxnLst/>
              <a:rect l="l" t="t" r="r" b="b"/>
              <a:pathLst>
                <a:path w="8498" h="11929" extrusionOk="0">
                  <a:moveTo>
                    <a:pt x="997" y="11650"/>
                  </a:moveTo>
                  <a:lnTo>
                    <a:pt x="0" y="8099"/>
                  </a:lnTo>
                  <a:lnTo>
                    <a:pt x="239" y="4748"/>
                  </a:lnTo>
                  <a:lnTo>
                    <a:pt x="1516" y="2394"/>
                  </a:lnTo>
                  <a:lnTo>
                    <a:pt x="3750" y="479"/>
                  </a:lnTo>
                  <a:lnTo>
                    <a:pt x="5865" y="0"/>
                  </a:lnTo>
                  <a:lnTo>
                    <a:pt x="7859" y="1077"/>
                  </a:lnTo>
                  <a:lnTo>
                    <a:pt x="8498" y="2952"/>
                  </a:lnTo>
                  <a:lnTo>
                    <a:pt x="8258" y="5187"/>
                  </a:lnTo>
                  <a:lnTo>
                    <a:pt x="7301" y="7261"/>
                  </a:lnTo>
                  <a:lnTo>
                    <a:pt x="6024" y="8538"/>
                  </a:lnTo>
                  <a:lnTo>
                    <a:pt x="4747" y="9655"/>
                  </a:lnTo>
                  <a:lnTo>
                    <a:pt x="2912" y="10732"/>
                  </a:lnTo>
                  <a:lnTo>
                    <a:pt x="1955" y="11331"/>
                  </a:lnTo>
                  <a:lnTo>
                    <a:pt x="1955" y="11929"/>
                  </a:lnTo>
                  <a:close/>
                </a:path>
              </a:pathLst>
            </a:custGeom>
            <a:solidFill>
              <a:srgbClr val="FFC05C"/>
            </a:solidFill>
            <a:ln>
              <a:noFill/>
            </a:ln>
          </p:spPr>
          <p:txBody>
            <a:bodyPr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800" name="Google Shape;1800;p51"/>
            <p:cNvSpPr/>
            <p:nvPr/>
          </p:nvSpPr>
          <p:spPr>
            <a:xfrm>
              <a:off x="619800" y="2916675"/>
              <a:ext cx="772115" cy="686829"/>
            </a:xfrm>
            <a:custGeom>
              <a:avLst/>
              <a:gdLst/>
              <a:ahLst/>
              <a:cxnLst/>
              <a:rect l="l" t="t" r="r" b="b"/>
              <a:pathLst>
                <a:path w="63798" h="56751" extrusionOk="0">
                  <a:moveTo>
                    <a:pt x="35067" y="1220"/>
                  </a:moveTo>
                  <a:cubicBezTo>
                    <a:pt x="39826" y="1220"/>
                    <a:pt x="45006" y="3973"/>
                    <a:pt x="48222" y="7423"/>
                  </a:cubicBezTo>
                  <a:cubicBezTo>
                    <a:pt x="51160" y="10579"/>
                    <a:pt x="52697" y="14524"/>
                    <a:pt x="52915" y="18591"/>
                  </a:cubicBezTo>
                  <a:cubicBezTo>
                    <a:pt x="51704" y="13299"/>
                    <a:pt x="49283" y="8674"/>
                    <a:pt x="44237" y="5723"/>
                  </a:cubicBezTo>
                  <a:cubicBezTo>
                    <a:pt x="41530" y="4131"/>
                    <a:pt x="38586" y="3370"/>
                    <a:pt x="35642" y="3370"/>
                  </a:cubicBezTo>
                  <a:cubicBezTo>
                    <a:pt x="32550" y="3370"/>
                    <a:pt x="29457" y="4209"/>
                    <a:pt x="26635" y="5805"/>
                  </a:cubicBezTo>
                  <a:cubicBezTo>
                    <a:pt x="26621" y="5805"/>
                    <a:pt x="26621" y="5791"/>
                    <a:pt x="26621" y="5791"/>
                  </a:cubicBezTo>
                  <a:cubicBezTo>
                    <a:pt x="28721" y="2521"/>
                    <a:pt x="31795" y="1220"/>
                    <a:pt x="35067" y="1220"/>
                  </a:cubicBezTo>
                  <a:close/>
                  <a:moveTo>
                    <a:pt x="29233" y="11776"/>
                  </a:moveTo>
                  <a:cubicBezTo>
                    <a:pt x="36565" y="13586"/>
                    <a:pt x="46141" y="17571"/>
                    <a:pt x="48521" y="25393"/>
                  </a:cubicBezTo>
                  <a:cubicBezTo>
                    <a:pt x="41135" y="22645"/>
                    <a:pt x="32198" y="20128"/>
                    <a:pt x="29410" y="11994"/>
                  </a:cubicBezTo>
                  <a:cubicBezTo>
                    <a:pt x="29369" y="11899"/>
                    <a:pt x="29301" y="11844"/>
                    <a:pt x="29233" y="11776"/>
                  </a:cubicBezTo>
                  <a:close/>
                  <a:moveTo>
                    <a:pt x="22573" y="5621"/>
                  </a:moveTo>
                  <a:cubicBezTo>
                    <a:pt x="23109" y="5621"/>
                    <a:pt x="23605" y="5690"/>
                    <a:pt x="24064" y="5818"/>
                  </a:cubicBezTo>
                  <a:cubicBezTo>
                    <a:pt x="17235" y="9817"/>
                    <a:pt x="12665" y="17979"/>
                    <a:pt x="12788" y="25923"/>
                  </a:cubicBezTo>
                  <a:cubicBezTo>
                    <a:pt x="10543" y="18305"/>
                    <a:pt x="12447" y="7559"/>
                    <a:pt x="21194" y="5764"/>
                  </a:cubicBezTo>
                  <a:cubicBezTo>
                    <a:pt x="21680" y="5666"/>
                    <a:pt x="22140" y="5621"/>
                    <a:pt x="22573" y="5621"/>
                  </a:cubicBezTo>
                  <a:close/>
                  <a:moveTo>
                    <a:pt x="28403" y="8375"/>
                  </a:moveTo>
                  <a:cubicBezTo>
                    <a:pt x="28416" y="8375"/>
                    <a:pt x="28430" y="8389"/>
                    <a:pt x="28444" y="8389"/>
                  </a:cubicBezTo>
                  <a:cubicBezTo>
                    <a:pt x="39217" y="9273"/>
                    <a:pt x="49841" y="15177"/>
                    <a:pt x="50534" y="26862"/>
                  </a:cubicBezTo>
                  <a:cubicBezTo>
                    <a:pt x="50453" y="26630"/>
                    <a:pt x="50262" y="26481"/>
                    <a:pt x="50044" y="26454"/>
                  </a:cubicBezTo>
                  <a:cubicBezTo>
                    <a:pt x="50208" y="26318"/>
                    <a:pt x="50208" y="26031"/>
                    <a:pt x="49936" y="25937"/>
                  </a:cubicBezTo>
                  <a:cubicBezTo>
                    <a:pt x="49814" y="25882"/>
                    <a:pt x="49678" y="25828"/>
                    <a:pt x="49542" y="25787"/>
                  </a:cubicBezTo>
                  <a:cubicBezTo>
                    <a:pt x="47759" y="17204"/>
                    <a:pt x="36864" y="12429"/>
                    <a:pt x="29083" y="11192"/>
                  </a:cubicBezTo>
                  <a:cubicBezTo>
                    <a:pt x="28988" y="10212"/>
                    <a:pt x="28770" y="9246"/>
                    <a:pt x="28403" y="8375"/>
                  </a:cubicBezTo>
                  <a:close/>
                  <a:moveTo>
                    <a:pt x="27914" y="13789"/>
                  </a:moveTo>
                  <a:cubicBezTo>
                    <a:pt x="27914" y="13816"/>
                    <a:pt x="27914" y="13830"/>
                    <a:pt x="27899" y="13858"/>
                  </a:cubicBezTo>
                  <a:cubicBezTo>
                    <a:pt x="27478" y="16687"/>
                    <a:pt x="25900" y="18958"/>
                    <a:pt x="24009" y="21040"/>
                  </a:cubicBezTo>
                  <a:cubicBezTo>
                    <a:pt x="21684" y="23610"/>
                    <a:pt x="18867" y="25542"/>
                    <a:pt x="15943" y="27351"/>
                  </a:cubicBezTo>
                  <a:cubicBezTo>
                    <a:pt x="18976" y="21978"/>
                    <a:pt x="22935" y="17489"/>
                    <a:pt x="27914" y="13789"/>
                  </a:cubicBezTo>
                  <a:close/>
                  <a:moveTo>
                    <a:pt x="35492" y="4213"/>
                  </a:moveTo>
                  <a:cubicBezTo>
                    <a:pt x="38600" y="4213"/>
                    <a:pt x="41679" y="5037"/>
                    <a:pt x="44495" y="6879"/>
                  </a:cubicBezTo>
                  <a:cubicBezTo>
                    <a:pt x="49908" y="10430"/>
                    <a:pt x="51704" y="16116"/>
                    <a:pt x="52792" y="22141"/>
                  </a:cubicBezTo>
                  <a:cubicBezTo>
                    <a:pt x="52547" y="23937"/>
                    <a:pt x="52058" y="25719"/>
                    <a:pt x="51310" y="27419"/>
                  </a:cubicBezTo>
                  <a:cubicBezTo>
                    <a:pt x="51677" y="14973"/>
                    <a:pt x="39639" y="7954"/>
                    <a:pt x="28444" y="7356"/>
                  </a:cubicBezTo>
                  <a:cubicBezTo>
                    <a:pt x="28430" y="7355"/>
                    <a:pt x="28417" y="7354"/>
                    <a:pt x="28404" y="7354"/>
                  </a:cubicBezTo>
                  <a:cubicBezTo>
                    <a:pt x="28196" y="7354"/>
                    <a:pt x="28059" y="7460"/>
                    <a:pt x="27995" y="7613"/>
                  </a:cubicBezTo>
                  <a:cubicBezTo>
                    <a:pt x="27709" y="7097"/>
                    <a:pt x="27355" y="6621"/>
                    <a:pt x="26961" y="6186"/>
                  </a:cubicBezTo>
                  <a:cubicBezTo>
                    <a:pt x="29704" y="4922"/>
                    <a:pt x="32610" y="4213"/>
                    <a:pt x="35492" y="4213"/>
                  </a:cubicBezTo>
                  <a:close/>
                  <a:moveTo>
                    <a:pt x="24907" y="6144"/>
                  </a:moveTo>
                  <a:cubicBezTo>
                    <a:pt x="25900" y="6634"/>
                    <a:pt x="26648" y="7437"/>
                    <a:pt x="27165" y="8444"/>
                  </a:cubicBezTo>
                  <a:cubicBezTo>
                    <a:pt x="21153" y="13299"/>
                    <a:pt x="14161" y="20468"/>
                    <a:pt x="13930" y="28589"/>
                  </a:cubicBezTo>
                  <a:cubicBezTo>
                    <a:pt x="13930" y="28657"/>
                    <a:pt x="13957" y="28698"/>
                    <a:pt x="13985" y="28725"/>
                  </a:cubicBezTo>
                  <a:cubicBezTo>
                    <a:pt x="13943" y="28725"/>
                    <a:pt x="13903" y="28725"/>
                    <a:pt x="13876" y="28739"/>
                  </a:cubicBezTo>
                  <a:cubicBezTo>
                    <a:pt x="13698" y="28385"/>
                    <a:pt x="13549" y="28017"/>
                    <a:pt x="13399" y="27651"/>
                  </a:cubicBezTo>
                  <a:cubicBezTo>
                    <a:pt x="13698" y="18537"/>
                    <a:pt x="17385" y="11409"/>
                    <a:pt x="24907" y="6144"/>
                  </a:cubicBezTo>
                  <a:close/>
                  <a:moveTo>
                    <a:pt x="27424" y="8988"/>
                  </a:moveTo>
                  <a:cubicBezTo>
                    <a:pt x="27899" y="10158"/>
                    <a:pt x="28077" y="11518"/>
                    <a:pt x="27995" y="12918"/>
                  </a:cubicBezTo>
                  <a:cubicBezTo>
                    <a:pt x="27988" y="12926"/>
                    <a:pt x="27981" y="12926"/>
                    <a:pt x="27975" y="12926"/>
                  </a:cubicBezTo>
                  <a:cubicBezTo>
                    <a:pt x="27968" y="12926"/>
                    <a:pt x="27961" y="12926"/>
                    <a:pt x="27954" y="12933"/>
                  </a:cubicBezTo>
                  <a:cubicBezTo>
                    <a:pt x="22404" y="16687"/>
                    <a:pt x="17942" y="21869"/>
                    <a:pt x="15046" y="27909"/>
                  </a:cubicBezTo>
                  <a:cubicBezTo>
                    <a:pt x="14910" y="27909"/>
                    <a:pt x="14774" y="28004"/>
                    <a:pt x="14774" y="28195"/>
                  </a:cubicBezTo>
                  <a:cubicBezTo>
                    <a:pt x="14787" y="28398"/>
                    <a:pt x="14801" y="28616"/>
                    <a:pt x="14814" y="28820"/>
                  </a:cubicBezTo>
                  <a:cubicBezTo>
                    <a:pt x="14637" y="28752"/>
                    <a:pt x="14460" y="28725"/>
                    <a:pt x="14284" y="28712"/>
                  </a:cubicBezTo>
                  <a:cubicBezTo>
                    <a:pt x="14311" y="28684"/>
                    <a:pt x="14338" y="28643"/>
                    <a:pt x="14338" y="28589"/>
                  </a:cubicBezTo>
                  <a:cubicBezTo>
                    <a:pt x="14882" y="20659"/>
                    <a:pt x="21466" y="13816"/>
                    <a:pt x="27424" y="8988"/>
                  </a:cubicBezTo>
                  <a:close/>
                  <a:moveTo>
                    <a:pt x="50684" y="28453"/>
                  </a:moveTo>
                  <a:lnTo>
                    <a:pt x="50684" y="28453"/>
                  </a:lnTo>
                  <a:cubicBezTo>
                    <a:pt x="50833" y="28467"/>
                    <a:pt x="50969" y="28480"/>
                    <a:pt x="51105" y="28507"/>
                  </a:cubicBezTo>
                  <a:cubicBezTo>
                    <a:pt x="51213" y="28692"/>
                    <a:pt x="51417" y="28814"/>
                    <a:pt x="51614" y="28814"/>
                  </a:cubicBezTo>
                  <a:cubicBezTo>
                    <a:pt x="51692" y="28814"/>
                    <a:pt x="51770" y="28795"/>
                    <a:pt x="51840" y="28752"/>
                  </a:cubicBezTo>
                  <a:cubicBezTo>
                    <a:pt x="52643" y="29120"/>
                    <a:pt x="53255" y="29840"/>
                    <a:pt x="53282" y="30779"/>
                  </a:cubicBezTo>
                  <a:cubicBezTo>
                    <a:pt x="53335" y="32167"/>
                    <a:pt x="52028" y="33188"/>
                    <a:pt x="50734" y="33188"/>
                  </a:cubicBezTo>
                  <a:cubicBezTo>
                    <a:pt x="50708" y="33188"/>
                    <a:pt x="50683" y="33187"/>
                    <a:pt x="50657" y="33186"/>
                  </a:cubicBezTo>
                  <a:cubicBezTo>
                    <a:pt x="50616" y="33186"/>
                    <a:pt x="50575" y="33201"/>
                    <a:pt x="50534" y="33201"/>
                  </a:cubicBezTo>
                  <a:cubicBezTo>
                    <a:pt x="50670" y="32153"/>
                    <a:pt x="50712" y="31079"/>
                    <a:pt x="50712" y="30018"/>
                  </a:cubicBezTo>
                  <a:cubicBezTo>
                    <a:pt x="51337" y="30058"/>
                    <a:pt x="51704" y="30534"/>
                    <a:pt x="51664" y="31160"/>
                  </a:cubicBezTo>
                  <a:cubicBezTo>
                    <a:pt x="51650" y="31390"/>
                    <a:pt x="51814" y="31502"/>
                    <a:pt x="51989" y="31502"/>
                  </a:cubicBezTo>
                  <a:cubicBezTo>
                    <a:pt x="52167" y="31502"/>
                    <a:pt x="52357" y="31386"/>
                    <a:pt x="52384" y="31160"/>
                  </a:cubicBezTo>
                  <a:cubicBezTo>
                    <a:pt x="52500" y="30262"/>
                    <a:pt x="51708" y="29533"/>
                    <a:pt x="50864" y="29533"/>
                  </a:cubicBezTo>
                  <a:cubicBezTo>
                    <a:pt x="50813" y="29533"/>
                    <a:pt x="50762" y="29536"/>
                    <a:pt x="50712" y="29541"/>
                  </a:cubicBezTo>
                  <a:cubicBezTo>
                    <a:pt x="50697" y="29174"/>
                    <a:pt x="50712" y="28820"/>
                    <a:pt x="50684" y="28453"/>
                  </a:cubicBezTo>
                  <a:close/>
                  <a:moveTo>
                    <a:pt x="14868" y="29582"/>
                  </a:moveTo>
                  <a:cubicBezTo>
                    <a:pt x="14882" y="29840"/>
                    <a:pt x="14923" y="30099"/>
                    <a:pt x="14950" y="30357"/>
                  </a:cubicBezTo>
                  <a:cubicBezTo>
                    <a:pt x="14942" y="30357"/>
                    <a:pt x="14934" y="30357"/>
                    <a:pt x="14926" y="30357"/>
                  </a:cubicBezTo>
                  <a:cubicBezTo>
                    <a:pt x="14049" y="30357"/>
                    <a:pt x="13089" y="31073"/>
                    <a:pt x="13332" y="32017"/>
                  </a:cubicBezTo>
                  <a:cubicBezTo>
                    <a:pt x="13363" y="32142"/>
                    <a:pt x="13485" y="32218"/>
                    <a:pt x="13601" y="32218"/>
                  </a:cubicBezTo>
                  <a:cubicBezTo>
                    <a:pt x="13686" y="32218"/>
                    <a:pt x="13767" y="32177"/>
                    <a:pt x="13807" y="32085"/>
                  </a:cubicBezTo>
                  <a:cubicBezTo>
                    <a:pt x="14046" y="31608"/>
                    <a:pt x="14342" y="31178"/>
                    <a:pt x="14888" y="31178"/>
                  </a:cubicBezTo>
                  <a:cubicBezTo>
                    <a:pt x="14934" y="31178"/>
                    <a:pt x="14982" y="31181"/>
                    <a:pt x="15031" y="31187"/>
                  </a:cubicBezTo>
                  <a:cubicBezTo>
                    <a:pt x="15154" y="32194"/>
                    <a:pt x="15290" y="33201"/>
                    <a:pt x="15494" y="34193"/>
                  </a:cubicBezTo>
                  <a:cubicBezTo>
                    <a:pt x="14257" y="34111"/>
                    <a:pt x="13073" y="33609"/>
                    <a:pt x="12651" y="32289"/>
                  </a:cubicBezTo>
                  <a:cubicBezTo>
                    <a:pt x="12135" y="30629"/>
                    <a:pt x="13386" y="29664"/>
                    <a:pt x="14868" y="29582"/>
                  </a:cubicBezTo>
                  <a:close/>
                  <a:moveTo>
                    <a:pt x="50385" y="34098"/>
                  </a:moveTo>
                  <a:cubicBezTo>
                    <a:pt x="50453" y="34153"/>
                    <a:pt x="50548" y="34193"/>
                    <a:pt x="50657" y="34193"/>
                  </a:cubicBezTo>
                  <a:cubicBezTo>
                    <a:pt x="50793" y="34193"/>
                    <a:pt x="50942" y="34166"/>
                    <a:pt x="51078" y="34153"/>
                  </a:cubicBezTo>
                  <a:cubicBezTo>
                    <a:pt x="51105" y="34180"/>
                    <a:pt x="51120" y="34207"/>
                    <a:pt x="51160" y="34220"/>
                  </a:cubicBezTo>
                  <a:cubicBezTo>
                    <a:pt x="56343" y="35758"/>
                    <a:pt x="57118" y="40178"/>
                    <a:pt x="58166" y="44736"/>
                  </a:cubicBezTo>
                  <a:cubicBezTo>
                    <a:pt x="58356" y="45552"/>
                    <a:pt x="58628" y="46245"/>
                    <a:pt x="58955" y="46898"/>
                  </a:cubicBezTo>
                  <a:cubicBezTo>
                    <a:pt x="55322" y="43960"/>
                    <a:pt x="52330" y="40573"/>
                    <a:pt x="49950" y="36329"/>
                  </a:cubicBezTo>
                  <a:cubicBezTo>
                    <a:pt x="49936" y="36315"/>
                    <a:pt x="49923" y="36302"/>
                    <a:pt x="49908" y="36275"/>
                  </a:cubicBezTo>
                  <a:cubicBezTo>
                    <a:pt x="50099" y="35567"/>
                    <a:pt x="50262" y="34833"/>
                    <a:pt x="50385" y="34098"/>
                  </a:cubicBezTo>
                  <a:close/>
                  <a:moveTo>
                    <a:pt x="49582" y="37363"/>
                  </a:moveTo>
                  <a:cubicBezTo>
                    <a:pt x="52153" y="41974"/>
                    <a:pt x="55853" y="46123"/>
                    <a:pt x="60355" y="48925"/>
                  </a:cubicBezTo>
                  <a:cubicBezTo>
                    <a:pt x="60600" y="49183"/>
                    <a:pt x="60845" y="49442"/>
                    <a:pt x="61131" y="49687"/>
                  </a:cubicBezTo>
                  <a:cubicBezTo>
                    <a:pt x="55812" y="48231"/>
                    <a:pt x="50929" y="46490"/>
                    <a:pt x="47895" y="41430"/>
                  </a:cubicBezTo>
                  <a:cubicBezTo>
                    <a:pt x="48590" y="40151"/>
                    <a:pt x="49147" y="38778"/>
                    <a:pt x="49582" y="37363"/>
                  </a:cubicBezTo>
                  <a:close/>
                  <a:moveTo>
                    <a:pt x="29015" y="14211"/>
                  </a:moveTo>
                  <a:cubicBezTo>
                    <a:pt x="31994" y="21270"/>
                    <a:pt x="41979" y="25134"/>
                    <a:pt x="49011" y="26399"/>
                  </a:cubicBezTo>
                  <a:cubicBezTo>
                    <a:pt x="49038" y="26412"/>
                    <a:pt x="49079" y="26426"/>
                    <a:pt x="49106" y="26426"/>
                  </a:cubicBezTo>
                  <a:cubicBezTo>
                    <a:pt x="49310" y="26454"/>
                    <a:pt x="49514" y="26494"/>
                    <a:pt x="49705" y="26535"/>
                  </a:cubicBezTo>
                  <a:cubicBezTo>
                    <a:pt x="49569" y="26603"/>
                    <a:pt x="49473" y="26753"/>
                    <a:pt x="49500" y="26956"/>
                  </a:cubicBezTo>
                  <a:cubicBezTo>
                    <a:pt x="50697" y="37173"/>
                    <a:pt x="45637" y="48490"/>
                    <a:pt x="34334" y="49754"/>
                  </a:cubicBezTo>
                  <a:cubicBezTo>
                    <a:pt x="33565" y="49841"/>
                    <a:pt x="32827" y="49883"/>
                    <a:pt x="32119" y="49883"/>
                  </a:cubicBezTo>
                  <a:cubicBezTo>
                    <a:pt x="22902" y="49883"/>
                    <a:pt x="18698" y="42803"/>
                    <a:pt x="16664" y="34833"/>
                  </a:cubicBezTo>
                  <a:cubicBezTo>
                    <a:pt x="16718" y="34655"/>
                    <a:pt x="16664" y="34438"/>
                    <a:pt x="16528" y="34316"/>
                  </a:cubicBezTo>
                  <a:cubicBezTo>
                    <a:pt x="16065" y="32384"/>
                    <a:pt x="15726" y="30426"/>
                    <a:pt x="15467" y="28494"/>
                  </a:cubicBezTo>
                  <a:cubicBezTo>
                    <a:pt x="20867" y="26100"/>
                    <a:pt x="26798" y="21448"/>
                    <a:pt x="28675" y="15626"/>
                  </a:cubicBezTo>
                  <a:cubicBezTo>
                    <a:pt x="28811" y="15163"/>
                    <a:pt x="28920" y="14687"/>
                    <a:pt x="29015" y="14211"/>
                  </a:cubicBezTo>
                  <a:close/>
                  <a:moveTo>
                    <a:pt x="47474" y="42178"/>
                  </a:moveTo>
                  <a:cubicBezTo>
                    <a:pt x="50425" y="46898"/>
                    <a:pt x="55785" y="49633"/>
                    <a:pt x="61240" y="50407"/>
                  </a:cubicBezTo>
                  <a:cubicBezTo>
                    <a:pt x="59718" y="50913"/>
                    <a:pt x="58131" y="51176"/>
                    <a:pt x="56574" y="51176"/>
                  </a:cubicBezTo>
                  <a:cubicBezTo>
                    <a:pt x="52268" y="51176"/>
                    <a:pt x="48186" y="49167"/>
                    <a:pt x="46317" y="44721"/>
                  </a:cubicBezTo>
                  <a:cubicBezTo>
                    <a:pt x="46236" y="44545"/>
                    <a:pt x="46100" y="44436"/>
                    <a:pt x="45936" y="44382"/>
                  </a:cubicBezTo>
                  <a:cubicBezTo>
                    <a:pt x="46495" y="43688"/>
                    <a:pt x="47012" y="42953"/>
                    <a:pt x="47474" y="42178"/>
                  </a:cubicBezTo>
                  <a:close/>
                  <a:moveTo>
                    <a:pt x="14284" y="34969"/>
                  </a:moveTo>
                  <a:cubicBezTo>
                    <a:pt x="14623" y="35064"/>
                    <a:pt x="14977" y="35118"/>
                    <a:pt x="15331" y="35132"/>
                  </a:cubicBezTo>
                  <a:cubicBezTo>
                    <a:pt x="13535" y="42287"/>
                    <a:pt x="10624" y="48911"/>
                    <a:pt x="4626" y="53318"/>
                  </a:cubicBezTo>
                  <a:cubicBezTo>
                    <a:pt x="5741" y="51891"/>
                    <a:pt x="6543" y="50298"/>
                    <a:pt x="6857" y="48258"/>
                  </a:cubicBezTo>
                  <a:cubicBezTo>
                    <a:pt x="7292" y="45483"/>
                    <a:pt x="7142" y="43280"/>
                    <a:pt x="8516" y="40722"/>
                  </a:cubicBezTo>
                  <a:cubicBezTo>
                    <a:pt x="9849" y="38206"/>
                    <a:pt x="11876" y="36411"/>
                    <a:pt x="14284" y="34969"/>
                  </a:cubicBezTo>
                  <a:close/>
                  <a:moveTo>
                    <a:pt x="16011" y="36233"/>
                  </a:moveTo>
                  <a:cubicBezTo>
                    <a:pt x="16500" y="37989"/>
                    <a:pt x="17140" y="39688"/>
                    <a:pt x="17929" y="41280"/>
                  </a:cubicBezTo>
                  <a:cubicBezTo>
                    <a:pt x="17888" y="41335"/>
                    <a:pt x="17834" y="41375"/>
                    <a:pt x="17834" y="41471"/>
                  </a:cubicBezTo>
                  <a:cubicBezTo>
                    <a:pt x="17739" y="49183"/>
                    <a:pt x="10488" y="53033"/>
                    <a:pt x="3823" y="54597"/>
                  </a:cubicBezTo>
                  <a:lnTo>
                    <a:pt x="3823" y="54597"/>
                  </a:lnTo>
                  <a:cubicBezTo>
                    <a:pt x="10584" y="50625"/>
                    <a:pt x="14134" y="43620"/>
                    <a:pt x="16011" y="36233"/>
                  </a:cubicBezTo>
                  <a:close/>
                  <a:moveTo>
                    <a:pt x="18568" y="42532"/>
                  </a:moveTo>
                  <a:cubicBezTo>
                    <a:pt x="18963" y="43225"/>
                    <a:pt x="19384" y="43892"/>
                    <a:pt x="19847" y="44518"/>
                  </a:cubicBezTo>
                  <a:cubicBezTo>
                    <a:pt x="19683" y="44613"/>
                    <a:pt x="19547" y="44776"/>
                    <a:pt x="19534" y="45021"/>
                  </a:cubicBezTo>
                  <a:cubicBezTo>
                    <a:pt x="18936" y="53768"/>
                    <a:pt x="9862" y="55264"/>
                    <a:pt x="2707" y="55386"/>
                  </a:cubicBezTo>
                  <a:lnTo>
                    <a:pt x="2858" y="55237"/>
                  </a:lnTo>
                  <a:cubicBezTo>
                    <a:pt x="9917" y="54529"/>
                    <a:pt x="17779" y="50068"/>
                    <a:pt x="18568" y="42532"/>
                  </a:cubicBezTo>
                  <a:close/>
                  <a:moveTo>
                    <a:pt x="34712" y="1"/>
                  </a:moveTo>
                  <a:cubicBezTo>
                    <a:pt x="31030" y="1"/>
                    <a:pt x="27663" y="1453"/>
                    <a:pt x="25913" y="5261"/>
                  </a:cubicBezTo>
                  <a:cubicBezTo>
                    <a:pt x="25111" y="4703"/>
                    <a:pt x="24172" y="4294"/>
                    <a:pt x="23044" y="4131"/>
                  </a:cubicBezTo>
                  <a:cubicBezTo>
                    <a:pt x="22745" y="4088"/>
                    <a:pt x="22450" y="4068"/>
                    <a:pt x="22157" y="4068"/>
                  </a:cubicBezTo>
                  <a:cubicBezTo>
                    <a:pt x="17806" y="4068"/>
                    <a:pt x="14220" y="8626"/>
                    <a:pt x="12461" y="12157"/>
                  </a:cubicBezTo>
                  <a:cubicBezTo>
                    <a:pt x="9713" y="17679"/>
                    <a:pt x="10134" y="23760"/>
                    <a:pt x="12869" y="29160"/>
                  </a:cubicBezTo>
                  <a:cubicBezTo>
                    <a:pt x="12039" y="29773"/>
                    <a:pt x="11482" y="30874"/>
                    <a:pt x="11576" y="31867"/>
                  </a:cubicBezTo>
                  <a:cubicBezTo>
                    <a:pt x="11672" y="33092"/>
                    <a:pt x="12393" y="34003"/>
                    <a:pt x="13345" y="34547"/>
                  </a:cubicBezTo>
                  <a:cubicBezTo>
                    <a:pt x="10298" y="36084"/>
                    <a:pt x="7958" y="38573"/>
                    <a:pt x="6694" y="41810"/>
                  </a:cubicBezTo>
                  <a:cubicBezTo>
                    <a:pt x="6041" y="43484"/>
                    <a:pt x="5890" y="45089"/>
                    <a:pt x="5700" y="46843"/>
                  </a:cubicBezTo>
                  <a:cubicBezTo>
                    <a:pt x="5265" y="50815"/>
                    <a:pt x="3402" y="53115"/>
                    <a:pt x="464" y="55590"/>
                  </a:cubicBezTo>
                  <a:cubicBezTo>
                    <a:pt x="0" y="55984"/>
                    <a:pt x="395" y="56733"/>
                    <a:pt x="939" y="56746"/>
                  </a:cubicBezTo>
                  <a:cubicBezTo>
                    <a:pt x="1156" y="56749"/>
                    <a:pt x="1376" y="56750"/>
                    <a:pt x="1597" y="56750"/>
                  </a:cubicBezTo>
                  <a:cubicBezTo>
                    <a:pt x="9461" y="56750"/>
                    <a:pt x="19818" y="55013"/>
                    <a:pt x="20744" y="45633"/>
                  </a:cubicBezTo>
                  <a:cubicBezTo>
                    <a:pt x="23497" y="48827"/>
                    <a:pt x="27269" y="50908"/>
                    <a:pt x="32255" y="50908"/>
                  </a:cubicBezTo>
                  <a:cubicBezTo>
                    <a:pt x="32642" y="50908"/>
                    <a:pt x="33035" y="50895"/>
                    <a:pt x="33436" y="50870"/>
                  </a:cubicBezTo>
                  <a:cubicBezTo>
                    <a:pt x="38442" y="50543"/>
                    <a:pt x="42414" y="48367"/>
                    <a:pt x="45284" y="45144"/>
                  </a:cubicBezTo>
                  <a:cubicBezTo>
                    <a:pt x="47278" y="50206"/>
                    <a:pt x="51662" y="52346"/>
                    <a:pt x="56389" y="52346"/>
                  </a:cubicBezTo>
                  <a:cubicBezTo>
                    <a:pt x="58659" y="52346"/>
                    <a:pt x="61009" y="51852"/>
                    <a:pt x="63212" y="50951"/>
                  </a:cubicBezTo>
                  <a:cubicBezTo>
                    <a:pt x="63701" y="50748"/>
                    <a:pt x="63797" y="50162"/>
                    <a:pt x="63348" y="49850"/>
                  </a:cubicBezTo>
                  <a:cubicBezTo>
                    <a:pt x="60750" y="47986"/>
                    <a:pt x="59675" y="45837"/>
                    <a:pt x="59077" y="42735"/>
                  </a:cubicBezTo>
                  <a:cubicBezTo>
                    <a:pt x="58777" y="41144"/>
                    <a:pt x="58424" y="39594"/>
                    <a:pt x="57649" y="38165"/>
                  </a:cubicBezTo>
                  <a:cubicBezTo>
                    <a:pt x="56492" y="36016"/>
                    <a:pt x="54751" y="34356"/>
                    <a:pt x="52480" y="33690"/>
                  </a:cubicBezTo>
                  <a:cubicBezTo>
                    <a:pt x="53527" y="33065"/>
                    <a:pt x="54261" y="31935"/>
                    <a:pt x="54139" y="30629"/>
                  </a:cubicBezTo>
                  <a:cubicBezTo>
                    <a:pt x="54031" y="29459"/>
                    <a:pt x="53242" y="28534"/>
                    <a:pt x="52235" y="28086"/>
                  </a:cubicBezTo>
                  <a:cubicBezTo>
                    <a:pt x="56084" y="19788"/>
                    <a:pt x="53962" y="10280"/>
                    <a:pt x="46780" y="4458"/>
                  </a:cubicBezTo>
                  <a:cubicBezTo>
                    <a:pt x="43689" y="1958"/>
                    <a:pt x="38987" y="1"/>
                    <a:pt x="34712" y="1"/>
                  </a:cubicBez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01" name="Google Shape;1801;p51"/>
            <p:cNvSpPr/>
            <p:nvPr/>
          </p:nvSpPr>
          <p:spPr>
            <a:xfrm>
              <a:off x="1010788" y="3232040"/>
              <a:ext cx="57463" cy="149635"/>
            </a:xfrm>
            <a:custGeom>
              <a:avLst/>
              <a:gdLst/>
              <a:ahLst/>
              <a:cxnLst/>
              <a:rect l="l" t="t" r="r" b="b"/>
              <a:pathLst>
                <a:path w="4748" h="12364" extrusionOk="0">
                  <a:moveTo>
                    <a:pt x="818" y="0"/>
                  </a:moveTo>
                  <a:cubicBezTo>
                    <a:pt x="643" y="0"/>
                    <a:pt x="481" y="113"/>
                    <a:pt x="487" y="352"/>
                  </a:cubicBezTo>
                  <a:cubicBezTo>
                    <a:pt x="569" y="3060"/>
                    <a:pt x="868" y="5766"/>
                    <a:pt x="1086" y="8474"/>
                  </a:cubicBezTo>
                  <a:cubicBezTo>
                    <a:pt x="1113" y="8732"/>
                    <a:pt x="1331" y="8868"/>
                    <a:pt x="1535" y="8868"/>
                  </a:cubicBezTo>
                  <a:cubicBezTo>
                    <a:pt x="1591" y="8924"/>
                    <a:pt x="1660" y="8961"/>
                    <a:pt x="1738" y="8961"/>
                  </a:cubicBezTo>
                  <a:cubicBezTo>
                    <a:pt x="1773" y="8961"/>
                    <a:pt x="1810" y="8953"/>
                    <a:pt x="1848" y="8936"/>
                  </a:cubicBezTo>
                  <a:cubicBezTo>
                    <a:pt x="2019" y="8867"/>
                    <a:pt x="2195" y="8834"/>
                    <a:pt x="2368" y="8834"/>
                  </a:cubicBezTo>
                  <a:cubicBezTo>
                    <a:pt x="3139" y="8834"/>
                    <a:pt x="3825" y="9483"/>
                    <a:pt x="3603" y="10351"/>
                  </a:cubicBezTo>
                  <a:cubicBezTo>
                    <a:pt x="3416" y="11040"/>
                    <a:pt x="2862" y="11371"/>
                    <a:pt x="2276" y="11371"/>
                  </a:cubicBezTo>
                  <a:cubicBezTo>
                    <a:pt x="1878" y="11371"/>
                    <a:pt x="1465" y="11219"/>
                    <a:pt x="1140" y="10922"/>
                  </a:cubicBezTo>
                  <a:cubicBezTo>
                    <a:pt x="1029" y="10820"/>
                    <a:pt x="906" y="10777"/>
                    <a:pt x="787" y="10777"/>
                  </a:cubicBezTo>
                  <a:cubicBezTo>
                    <a:pt x="367" y="10777"/>
                    <a:pt x="0" y="11310"/>
                    <a:pt x="393" y="11670"/>
                  </a:cubicBezTo>
                  <a:cubicBezTo>
                    <a:pt x="909" y="12135"/>
                    <a:pt x="1563" y="12364"/>
                    <a:pt x="2199" y="12364"/>
                  </a:cubicBezTo>
                  <a:cubicBezTo>
                    <a:pt x="3256" y="12364"/>
                    <a:pt x="4263" y="11732"/>
                    <a:pt x="4501" y="10500"/>
                  </a:cubicBezTo>
                  <a:cubicBezTo>
                    <a:pt x="4748" y="9157"/>
                    <a:pt x="3690" y="8080"/>
                    <a:pt x="2474" y="8080"/>
                  </a:cubicBezTo>
                  <a:cubicBezTo>
                    <a:pt x="2286" y="8080"/>
                    <a:pt x="2094" y="8105"/>
                    <a:pt x="1902" y="8160"/>
                  </a:cubicBezTo>
                  <a:cubicBezTo>
                    <a:pt x="1699" y="5563"/>
                    <a:pt x="1563" y="2937"/>
                    <a:pt x="1222" y="352"/>
                  </a:cubicBezTo>
                  <a:cubicBezTo>
                    <a:pt x="1194" y="123"/>
                    <a:pt x="1000" y="0"/>
                    <a:pt x="818" y="0"/>
                  </a:cubicBez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02" name="Google Shape;1802;p51"/>
            <p:cNvSpPr/>
            <p:nvPr/>
          </p:nvSpPr>
          <p:spPr>
            <a:xfrm>
              <a:off x="875408" y="3252855"/>
              <a:ext cx="34129" cy="26105"/>
            </a:xfrm>
            <a:custGeom>
              <a:avLst/>
              <a:gdLst/>
              <a:ahLst/>
              <a:cxnLst/>
              <a:rect l="l" t="t" r="r" b="b"/>
              <a:pathLst>
                <a:path w="2820" h="2157" extrusionOk="0">
                  <a:moveTo>
                    <a:pt x="1316" y="1"/>
                  </a:moveTo>
                  <a:cubicBezTo>
                    <a:pt x="63" y="1"/>
                    <a:pt x="0" y="2157"/>
                    <a:pt x="1409" y="2157"/>
                  </a:cubicBezTo>
                  <a:cubicBezTo>
                    <a:pt x="1426" y="2157"/>
                    <a:pt x="1442" y="2157"/>
                    <a:pt x="1459" y="2156"/>
                  </a:cubicBezTo>
                  <a:cubicBezTo>
                    <a:pt x="2820" y="2115"/>
                    <a:pt x="2751" y="224"/>
                    <a:pt x="1650" y="88"/>
                  </a:cubicBezTo>
                  <a:cubicBezTo>
                    <a:pt x="1608" y="61"/>
                    <a:pt x="1581" y="34"/>
                    <a:pt x="1527" y="20"/>
                  </a:cubicBezTo>
                  <a:cubicBezTo>
                    <a:pt x="1453" y="7"/>
                    <a:pt x="1383" y="1"/>
                    <a:pt x="1316" y="1"/>
                  </a:cubicBez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03" name="Google Shape;1803;p51"/>
            <p:cNvSpPr/>
            <p:nvPr/>
          </p:nvSpPr>
          <p:spPr>
            <a:xfrm>
              <a:off x="1141303" y="3243149"/>
              <a:ext cx="34456" cy="24302"/>
            </a:xfrm>
            <a:custGeom>
              <a:avLst/>
              <a:gdLst/>
              <a:ahLst/>
              <a:cxnLst/>
              <a:rect l="l" t="t" r="r" b="b"/>
              <a:pathLst>
                <a:path w="2847" h="2008" extrusionOk="0">
                  <a:moveTo>
                    <a:pt x="1252" y="0"/>
                  </a:moveTo>
                  <a:cubicBezTo>
                    <a:pt x="901" y="0"/>
                    <a:pt x="539" y="187"/>
                    <a:pt x="367" y="523"/>
                  </a:cubicBezTo>
                  <a:cubicBezTo>
                    <a:pt x="0" y="1230"/>
                    <a:pt x="653" y="1951"/>
                    <a:pt x="1360" y="2006"/>
                  </a:cubicBezTo>
                  <a:cubicBezTo>
                    <a:pt x="1379" y="2007"/>
                    <a:pt x="1397" y="2007"/>
                    <a:pt x="1416" y="2007"/>
                  </a:cubicBezTo>
                  <a:cubicBezTo>
                    <a:pt x="2157" y="2007"/>
                    <a:pt x="2847" y="1226"/>
                    <a:pt x="2449" y="495"/>
                  </a:cubicBezTo>
                  <a:cubicBezTo>
                    <a:pt x="2293" y="222"/>
                    <a:pt x="2035" y="94"/>
                    <a:pt x="1781" y="94"/>
                  </a:cubicBezTo>
                  <a:cubicBezTo>
                    <a:pt x="1744" y="94"/>
                    <a:pt x="1708" y="96"/>
                    <a:pt x="1673" y="101"/>
                  </a:cubicBezTo>
                  <a:cubicBezTo>
                    <a:pt x="1544" y="33"/>
                    <a:pt x="1399" y="0"/>
                    <a:pt x="1252" y="0"/>
                  </a:cubicBez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04" name="Google Shape;1804;p51"/>
            <p:cNvSpPr/>
            <p:nvPr/>
          </p:nvSpPr>
          <p:spPr>
            <a:xfrm>
              <a:off x="941906" y="3420993"/>
              <a:ext cx="166809" cy="52210"/>
            </a:xfrm>
            <a:custGeom>
              <a:avLst/>
              <a:gdLst/>
              <a:ahLst/>
              <a:cxnLst/>
              <a:rect l="l" t="t" r="r" b="b"/>
              <a:pathLst>
                <a:path w="13783" h="4314" extrusionOk="0">
                  <a:moveTo>
                    <a:pt x="12971" y="0"/>
                  </a:moveTo>
                  <a:cubicBezTo>
                    <a:pt x="12791" y="0"/>
                    <a:pt x="12615" y="88"/>
                    <a:pt x="12505" y="300"/>
                  </a:cubicBezTo>
                  <a:cubicBezTo>
                    <a:pt x="11377" y="2439"/>
                    <a:pt x="9364" y="3246"/>
                    <a:pt x="7211" y="3246"/>
                  </a:cubicBezTo>
                  <a:cubicBezTo>
                    <a:pt x="4873" y="3246"/>
                    <a:pt x="2371" y="2294"/>
                    <a:pt x="657" y="1061"/>
                  </a:cubicBezTo>
                  <a:cubicBezTo>
                    <a:pt x="599" y="1020"/>
                    <a:pt x="539" y="1003"/>
                    <a:pt x="481" y="1003"/>
                  </a:cubicBezTo>
                  <a:cubicBezTo>
                    <a:pt x="216" y="1003"/>
                    <a:pt x="0" y="1382"/>
                    <a:pt x="236" y="1606"/>
                  </a:cubicBezTo>
                  <a:cubicBezTo>
                    <a:pt x="2006" y="3260"/>
                    <a:pt x="4731" y="4313"/>
                    <a:pt x="7326" y="4313"/>
                  </a:cubicBezTo>
                  <a:cubicBezTo>
                    <a:pt x="9853" y="4313"/>
                    <a:pt x="12257" y="3314"/>
                    <a:pt x="13539" y="898"/>
                  </a:cubicBezTo>
                  <a:cubicBezTo>
                    <a:pt x="13782" y="430"/>
                    <a:pt x="13368" y="0"/>
                    <a:pt x="12971" y="0"/>
                  </a:cubicBez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805" name="Google Shape;1805;p51"/>
          <p:cNvGrpSpPr/>
          <p:nvPr/>
        </p:nvGrpSpPr>
        <p:grpSpPr>
          <a:xfrm>
            <a:off x="5878868" y="3727702"/>
            <a:ext cx="854665" cy="835137"/>
            <a:chOff x="2818695" y="2961426"/>
            <a:chExt cx="611261" cy="597295"/>
          </a:xfrm>
        </p:grpSpPr>
        <p:sp>
          <p:nvSpPr>
            <p:cNvPr id="1806" name="Google Shape;1806;p51"/>
            <p:cNvSpPr/>
            <p:nvPr/>
          </p:nvSpPr>
          <p:spPr>
            <a:xfrm>
              <a:off x="3339650" y="3284725"/>
              <a:ext cx="45025" cy="69175"/>
            </a:xfrm>
            <a:custGeom>
              <a:avLst/>
              <a:gdLst/>
              <a:ahLst/>
              <a:cxnLst/>
              <a:rect l="l" t="t" r="r" b="b"/>
              <a:pathLst>
                <a:path w="1801" h="2767" extrusionOk="0">
                  <a:moveTo>
                    <a:pt x="0" y="2767"/>
                  </a:moveTo>
                  <a:lnTo>
                    <a:pt x="88" y="0"/>
                  </a:lnTo>
                  <a:lnTo>
                    <a:pt x="1186" y="175"/>
                  </a:lnTo>
                  <a:lnTo>
                    <a:pt x="1801" y="1186"/>
                  </a:lnTo>
                  <a:lnTo>
                    <a:pt x="1757" y="2196"/>
                  </a:lnTo>
                  <a:lnTo>
                    <a:pt x="879" y="2767"/>
                  </a:lnTo>
                  <a:close/>
                </a:path>
              </a:pathLst>
            </a:custGeom>
            <a:solidFill>
              <a:srgbClr val="FFC05C"/>
            </a:solidFill>
            <a:ln>
              <a:noFill/>
            </a:ln>
          </p:spPr>
          <p:txBody>
            <a:bodyPr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807" name="Google Shape;1807;p51"/>
            <p:cNvSpPr/>
            <p:nvPr/>
          </p:nvSpPr>
          <p:spPr>
            <a:xfrm>
              <a:off x="2864400" y="3291500"/>
              <a:ext cx="59300" cy="76875"/>
            </a:xfrm>
            <a:custGeom>
              <a:avLst/>
              <a:gdLst/>
              <a:ahLst/>
              <a:cxnLst/>
              <a:rect l="l" t="t" r="r" b="b"/>
              <a:pathLst>
                <a:path w="2372" h="3075" extrusionOk="0">
                  <a:moveTo>
                    <a:pt x="2372" y="2987"/>
                  </a:moveTo>
                  <a:lnTo>
                    <a:pt x="1493" y="3075"/>
                  </a:lnTo>
                  <a:lnTo>
                    <a:pt x="307" y="2635"/>
                  </a:lnTo>
                  <a:lnTo>
                    <a:pt x="0" y="1537"/>
                  </a:lnTo>
                  <a:lnTo>
                    <a:pt x="571" y="527"/>
                  </a:lnTo>
                  <a:lnTo>
                    <a:pt x="966" y="88"/>
                  </a:lnTo>
                  <a:lnTo>
                    <a:pt x="1801" y="0"/>
                  </a:lnTo>
                  <a:close/>
                </a:path>
              </a:pathLst>
            </a:custGeom>
            <a:solidFill>
              <a:srgbClr val="FFC05C"/>
            </a:solidFill>
            <a:ln>
              <a:noFill/>
            </a:ln>
          </p:spPr>
          <p:txBody>
            <a:bodyPr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808" name="Google Shape;1808;p51"/>
            <p:cNvSpPr/>
            <p:nvPr/>
          </p:nvSpPr>
          <p:spPr>
            <a:xfrm>
              <a:off x="2818695" y="2961426"/>
              <a:ext cx="611261" cy="597295"/>
            </a:xfrm>
            <a:custGeom>
              <a:avLst/>
              <a:gdLst/>
              <a:ahLst/>
              <a:cxnLst/>
              <a:rect l="l" t="t" r="r" b="b"/>
              <a:pathLst>
                <a:path w="50507" h="49353" extrusionOk="0">
                  <a:moveTo>
                    <a:pt x="43773" y="27230"/>
                  </a:moveTo>
                  <a:cubicBezTo>
                    <a:pt x="45161" y="27353"/>
                    <a:pt x="46521" y="28578"/>
                    <a:pt x="46276" y="30060"/>
                  </a:cubicBezTo>
                  <a:cubicBezTo>
                    <a:pt x="46061" y="31449"/>
                    <a:pt x="44816" y="32169"/>
                    <a:pt x="43509" y="32169"/>
                  </a:cubicBezTo>
                  <a:cubicBezTo>
                    <a:pt x="43498" y="32169"/>
                    <a:pt x="43486" y="32169"/>
                    <a:pt x="43474" y="32169"/>
                  </a:cubicBezTo>
                  <a:cubicBezTo>
                    <a:pt x="43378" y="32169"/>
                    <a:pt x="43311" y="32209"/>
                    <a:pt x="43257" y="32263"/>
                  </a:cubicBezTo>
                  <a:cubicBezTo>
                    <a:pt x="43460" y="31012"/>
                    <a:pt x="43583" y="29733"/>
                    <a:pt x="43678" y="28469"/>
                  </a:cubicBezTo>
                  <a:cubicBezTo>
                    <a:pt x="44617" y="28835"/>
                    <a:pt x="45134" y="29679"/>
                    <a:pt x="44889" y="30685"/>
                  </a:cubicBezTo>
                  <a:cubicBezTo>
                    <a:pt x="44824" y="30968"/>
                    <a:pt x="45028" y="31140"/>
                    <a:pt x="45240" y="31140"/>
                  </a:cubicBezTo>
                  <a:cubicBezTo>
                    <a:pt x="45387" y="31140"/>
                    <a:pt x="45537" y="31059"/>
                    <a:pt x="45609" y="30876"/>
                  </a:cubicBezTo>
                  <a:cubicBezTo>
                    <a:pt x="46086" y="29611"/>
                    <a:pt x="45079" y="28019"/>
                    <a:pt x="43719" y="27938"/>
                  </a:cubicBezTo>
                  <a:cubicBezTo>
                    <a:pt x="43732" y="27693"/>
                    <a:pt x="43759" y="27462"/>
                    <a:pt x="43773" y="27230"/>
                  </a:cubicBezTo>
                  <a:close/>
                  <a:moveTo>
                    <a:pt x="6856" y="27802"/>
                  </a:moveTo>
                  <a:cubicBezTo>
                    <a:pt x="6896" y="28101"/>
                    <a:pt x="6978" y="28400"/>
                    <a:pt x="7032" y="28714"/>
                  </a:cubicBezTo>
                  <a:cubicBezTo>
                    <a:pt x="7000" y="28714"/>
                    <a:pt x="6984" y="28696"/>
                    <a:pt x="6965" y="28696"/>
                  </a:cubicBezTo>
                  <a:cubicBezTo>
                    <a:pt x="6961" y="28696"/>
                    <a:pt x="6956" y="28697"/>
                    <a:pt x="6951" y="28699"/>
                  </a:cubicBezTo>
                  <a:cubicBezTo>
                    <a:pt x="5741" y="29040"/>
                    <a:pt x="5224" y="30455"/>
                    <a:pt x="5781" y="31529"/>
                  </a:cubicBezTo>
                  <a:cubicBezTo>
                    <a:pt x="5837" y="31627"/>
                    <a:pt x="5917" y="31668"/>
                    <a:pt x="5998" y="31668"/>
                  </a:cubicBezTo>
                  <a:cubicBezTo>
                    <a:pt x="6175" y="31668"/>
                    <a:pt x="6351" y="31472"/>
                    <a:pt x="6258" y="31257"/>
                  </a:cubicBezTo>
                  <a:cubicBezTo>
                    <a:pt x="5904" y="30482"/>
                    <a:pt x="6352" y="29611"/>
                    <a:pt x="7128" y="29339"/>
                  </a:cubicBezTo>
                  <a:cubicBezTo>
                    <a:pt x="7128" y="29325"/>
                    <a:pt x="7128" y="29312"/>
                    <a:pt x="7141" y="29312"/>
                  </a:cubicBezTo>
                  <a:cubicBezTo>
                    <a:pt x="7400" y="30658"/>
                    <a:pt x="7713" y="31991"/>
                    <a:pt x="8108" y="33297"/>
                  </a:cubicBezTo>
                  <a:cubicBezTo>
                    <a:pt x="8039" y="33243"/>
                    <a:pt x="7957" y="33202"/>
                    <a:pt x="7849" y="33202"/>
                  </a:cubicBezTo>
                  <a:cubicBezTo>
                    <a:pt x="7765" y="33208"/>
                    <a:pt x="7681" y="33211"/>
                    <a:pt x="7597" y="33211"/>
                  </a:cubicBezTo>
                  <a:cubicBezTo>
                    <a:pt x="6231" y="33211"/>
                    <a:pt x="4839" y="32487"/>
                    <a:pt x="4557" y="31026"/>
                  </a:cubicBezTo>
                  <a:cubicBezTo>
                    <a:pt x="4299" y="29624"/>
                    <a:pt x="5264" y="28563"/>
                    <a:pt x="6394" y="27952"/>
                  </a:cubicBezTo>
                  <a:lnTo>
                    <a:pt x="6407" y="27992"/>
                  </a:lnTo>
                  <a:cubicBezTo>
                    <a:pt x="6407" y="28012"/>
                    <a:pt x="6414" y="28025"/>
                    <a:pt x="6429" y="28025"/>
                  </a:cubicBezTo>
                  <a:cubicBezTo>
                    <a:pt x="6434" y="28025"/>
                    <a:pt x="6441" y="28023"/>
                    <a:pt x="6448" y="28019"/>
                  </a:cubicBezTo>
                  <a:cubicBezTo>
                    <a:pt x="6693" y="27952"/>
                    <a:pt x="6774" y="27938"/>
                    <a:pt x="6856" y="27802"/>
                  </a:cubicBezTo>
                  <a:close/>
                  <a:moveTo>
                    <a:pt x="27047" y="1139"/>
                  </a:moveTo>
                  <a:cubicBezTo>
                    <a:pt x="27319" y="1139"/>
                    <a:pt x="27590" y="1144"/>
                    <a:pt x="27858" y="1155"/>
                  </a:cubicBezTo>
                  <a:cubicBezTo>
                    <a:pt x="34074" y="1413"/>
                    <a:pt x="40114" y="3752"/>
                    <a:pt x="43257" y="9357"/>
                  </a:cubicBezTo>
                  <a:cubicBezTo>
                    <a:pt x="46086" y="14417"/>
                    <a:pt x="46956" y="20661"/>
                    <a:pt x="47650" y="26374"/>
                  </a:cubicBezTo>
                  <a:cubicBezTo>
                    <a:pt x="48139" y="30468"/>
                    <a:pt x="48888" y="35297"/>
                    <a:pt x="48303" y="39405"/>
                  </a:cubicBezTo>
                  <a:cubicBezTo>
                    <a:pt x="47600" y="44207"/>
                    <a:pt x="44813" y="44833"/>
                    <a:pt x="41084" y="44833"/>
                  </a:cubicBezTo>
                  <a:cubicBezTo>
                    <a:pt x="40050" y="44833"/>
                    <a:pt x="38943" y="44785"/>
                    <a:pt x="37788" y="44765"/>
                  </a:cubicBezTo>
                  <a:cubicBezTo>
                    <a:pt x="40712" y="41690"/>
                    <a:pt x="42345" y="37378"/>
                    <a:pt x="43161" y="32780"/>
                  </a:cubicBezTo>
                  <a:cubicBezTo>
                    <a:pt x="43202" y="32849"/>
                    <a:pt x="43270" y="32903"/>
                    <a:pt x="43378" y="32916"/>
                  </a:cubicBezTo>
                  <a:cubicBezTo>
                    <a:pt x="43534" y="32940"/>
                    <a:pt x="43689" y="32952"/>
                    <a:pt x="43843" y="32952"/>
                  </a:cubicBezTo>
                  <a:cubicBezTo>
                    <a:pt x="45422" y="32952"/>
                    <a:pt x="46910" y="31726"/>
                    <a:pt x="47133" y="30128"/>
                  </a:cubicBezTo>
                  <a:cubicBezTo>
                    <a:pt x="47414" y="28201"/>
                    <a:pt x="45745" y="26549"/>
                    <a:pt x="43890" y="26549"/>
                  </a:cubicBezTo>
                  <a:cubicBezTo>
                    <a:pt x="43861" y="26549"/>
                    <a:pt x="43831" y="26549"/>
                    <a:pt x="43801" y="26550"/>
                  </a:cubicBezTo>
                  <a:cubicBezTo>
                    <a:pt x="43841" y="25639"/>
                    <a:pt x="43855" y="24727"/>
                    <a:pt x="43841" y="23830"/>
                  </a:cubicBezTo>
                  <a:cubicBezTo>
                    <a:pt x="44154" y="23517"/>
                    <a:pt x="44140" y="22919"/>
                    <a:pt x="43610" y="22810"/>
                  </a:cubicBezTo>
                  <a:cubicBezTo>
                    <a:pt x="37108" y="21437"/>
                    <a:pt x="30571" y="20770"/>
                    <a:pt x="24023" y="20770"/>
                  </a:cubicBezTo>
                  <a:cubicBezTo>
                    <a:pt x="18312" y="20770"/>
                    <a:pt x="12593" y="21277"/>
                    <a:pt x="6883" y="22266"/>
                  </a:cubicBezTo>
                  <a:cubicBezTo>
                    <a:pt x="6419" y="22343"/>
                    <a:pt x="6590" y="23007"/>
                    <a:pt x="7014" y="23007"/>
                  </a:cubicBezTo>
                  <a:cubicBezTo>
                    <a:pt x="7038" y="23007"/>
                    <a:pt x="7062" y="23005"/>
                    <a:pt x="7087" y="23000"/>
                  </a:cubicBezTo>
                  <a:cubicBezTo>
                    <a:pt x="12243" y="22154"/>
                    <a:pt x="17328" y="21740"/>
                    <a:pt x="22394" y="21740"/>
                  </a:cubicBezTo>
                  <a:cubicBezTo>
                    <a:pt x="29130" y="21740"/>
                    <a:pt x="35831" y="22471"/>
                    <a:pt x="42617" y="23884"/>
                  </a:cubicBezTo>
                  <a:cubicBezTo>
                    <a:pt x="42962" y="34694"/>
                    <a:pt x="39721" y="48309"/>
                    <a:pt x="26518" y="48309"/>
                  </a:cubicBezTo>
                  <a:cubicBezTo>
                    <a:pt x="26213" y="48309"/>
                    <a:pt x="25902" y="48302"/>
                    <a:pt x="25586" y="48287"/>
                  </a:cubicBezTo>
                  <a:cubicBezTo>
                    <a:pt x="12297" y="47676"/>
                    <a:pt x="8706" y="33787"/>
                    <a:pt x="6869" y="23164"/>
                  </a:cubicBezTo>
                  <a:cubicBezTo>
                    <a:pt x="6845" y="23049"/>
                    <a:pt x="6746" y="22996"/>
                    <a:pt x="6645" y="22996"/>
                  </a:cubicBezTo>
                  <a:cubicBezTo>
                    <a:pt x="6517" y="22996"/>
                    <a:pt x="6386" y="23080"/>
                    <a:pt x="6394" y="23231"/>
                  </a:cubicBezTo>
                  <a:cubicBezTo>
                    <a:pt x="6448" y="24470"/>
                    <a:pt x="6570" y="25748"/>
                    <a:pt x="6747" y="27027"/>
                  </a:cubicBezTo>
                  <a:cubicBezTo>
                    <a:pt x="6714" y="27015"/>
                    <a:pt x="6672" y="26996"/>
                    <a:pt x="6629" y="26996"/>
                  </a:cubicBezTo>
                  <a:cubicBezTo>
                    <a:pt x="6618" y="26996"/>
                    <a:pt x="6608" y="26997"/>
                    <a:pt x="6597" y="27000"/>
                  </a:cubicBezTo>
                  <a:cubicBezTo>
                    <a:pt x="4625" y="27163"/>
                    <a:pt x="3224" y="29203"/>
                    <a:pt x="3523" y="31135"/>
                  </a:cubicBezTo>
                  <a:cubicBezTo>
                    <a:pt x="3807" y="32900"/>
                    <a:pt x="5465" y="34201"/>
                    <a:pt x="7201" y="34201"/>
                  </a:cubicBezTo>
                  <a:cubicBezTo>
                    <a:pt x="7458" y="34201"/>
                    <a:pt x="7716" y="34173"/>
                    <a:pt x="7971" y="34113"/>
                  </a:cubicBezTo>
                  <a:cubicBezTo>
                    <a:pt x="8148" y="34059"/>
                    <a:pt x="8229" y="33923"/>
                    <a:pt x="8257" y="33774"/>
                  </a:cubicBezTo>
                  <a:cubicBezTo>
                    <a:pt x="9713" y="38317"/>
                    <a:pt x="12079" y="42520"/>
                    <a:pt x="15480" y="45418"/>
                  </a:cubicBezTo>
                  <a:cubicBezTo>
                    <a:pt x="13589" y="45267"/>
                    <a:pt x="11712" y="45131"/>
                    <a:pt x="9835" y="44928"/>
                  </a:cubicBezTo>
                  <a:cubicBezTo>
                    <a:pt x="4843" y="44384"/>
                    <a:pt x="3483" y="43173"/>
                    <a:pt x="2449" y="37976"/>
                  </a:cubicBezTo>
                  <a:cubicBezTo>
                    <a:pt x="1306" y="32318"/>
                    <a:pt x="2585" y="26115"/>
                    <a:pt x="3945" y="20606"/>
                  </a:cubicBezTo>
                  <a:cubicBezTo>
                    <a:pt x="5074" y="15982"/>
                    <a:pt x="6243" y="11070"/>
                    <a:pt x="9876" y="7724"/>
                  </a:cubicBezTo>
                  <a:cubicBezTo>
                    <a:pt x="14248" y="3691"/>
                    <a:pt x="21059" y="1139"/>
                    <a:pt x="27047" y="1139"/>
                  </a:cubicBezTo>
                  <a:close/>
                  <a:moveTo>
                    <a:pt x="27726" y="0"/>
                  </a:moveTo>
                  <a:cubicBezTo>
                    <a:pt x="23580" y="0"/>
                    <a:pt x="19397" y="942"/>
                    <a:pt x="15861" y="2555"/>
                  </a:cubicBezTo>
                  <a:cubicBezTo>
                    <a:pt x="4925" y="7534"/>
                    <a:pt x="2367" y="17968"/>
                    <a:pt x="1238" y="29258"/>
                  </a:cubicBezTo>
                  <a:cubicBezTo>
                    <a:pt x="871" y="32916"/>
                    <a:pt x="0" y="41540"/>
                    <a:pt x="2966" y="44587"/>
                  </a:cubicBezTo>
                  <a:cubicBezTo>
                    <a:pt x="4425" y="46080"/>
                    <a:pt x="7837" y="46450"/>
                    <a:pt x="11060" y="46450"/>
                  </a:cubicBezTo>
                  <a:cubicBezTo>
                    <a:pt x="13124" y="46450"/>
                    <a:pt x="15111" y="46299"/>
                    <a:pt x="16460" y="46192"/>
                  </a:cubicBezTo>
                  <a:cubicBezTo>
                    <a:pt x="19133" y="48155"/>
                    <a:pt x="22393" y="49352"/>
                    <a:pt x="26314" y="49352"/>
                  </a:cubicBezTo>
                  <a:cubicBezTo>
                    <a:pt x="26442" y="49352"/>
                    <a:pt x="26572" y="49351"/>
                    <a:pt x="26702" y="49348"/>
                  </a:cubicBezTo>
                  <a:cubicBezTo>
                    <a:pt x="31069" y="49254"/>
                    <a:pt x="34361" y="47866"/>
                    <a:pt x="36849" y="45676"/>
                  </a:cubicBezTo>
                  <a:cubicBezTo>
                    <a:pt x="36931" y="45730"/>
                    <a:pt x="37012" y="45771"/>
                    <a:pt x="37135" y="45771"/>
                  </a:cubicBezTo>
                  <a:cubicBezTo>
                    <a:pt x="37252" y="45772"/>
                    <a:pt x="37368" y="45772"/>
                    <a:pt x="37484" y="45772"/>
                  </a:cubicBezTo>
                  <a:cubicBezTo>
                    <a:pt x="41214" y="45772"/>
                    <a:pt x="44895" y="45569"/>
                    <a:pt x="48602" y="45173"/>
                  </a:cubicBezTo>
                  <a:cubicBezTo>
                    <a:pt x="48915" y="45146"/>
                    <a:pt x="49119" y="44955"/>
                    <a:pt x="49146" y="44629"/>
                  </a:cubicBezTo>
                  <a:cubicBezTo>
                    <a:pt x="50003" y="33923"/>
                    <a:pt x="50506" y="17192"/>
                    <a:pt x="44167" y="7766"/>
                  </a:cubicBezTo>
                  <a:cubicBezTo>
                    <a:pt x="40466" y="2255"/>
                    <a:pt x="34140" y="0"/>
                    <a:pt x="27726" y="0"/>
                  </a:cubicBez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09" name="Google Shape;1809;p51"/>
            <p:cNvSpPr/>
            <p:nvPr/>
          </p:nvSpPr>
          <p:spPr>
            <a:xfrm>
              <a:off x="3106288" y="3284258"/>
              <a:ext cx="50480" cy="127827"/>
            </a:xfrm>
            <a:custGeom>
              <a:avLst/>
              <a:gdLst/>
              <a:ahLst/>
              <a:cxnLst/>
              <a:rect l="l" t="t" r="r" b="b"/>
              <a:pathLst>
                <a:path w="4171" h="10562" extrusionOk="0">
                  <a:moveTo>
                    <a:pt x="1549" y="0"/>
                  </a:moveTo>
                  <a:cubicBezTo>
                    <a:pt x="1375" y="0"/>
                    <a:pt x="1208" y="114"/>
                    <a:pt x="1223" y="336"/>
                  </a:cubicBezTo>
                  <a:cubicBezTo>
                    <a:pt x="1332" y="2757"/>
                    <a:pt x="1359" y="4948"/>
                    <a:pt x="815" y="7342"/>
                  </a:cubicBezTo>
                  <a:cubicBezTo>
                    <a:pt x="733" y="7701"/>
                    <a:pt x="1010" y="7928"/>
                    <a:pt x="1282" y="7928"/>
                  </a:cubicBezTo>
                  <a:cubicBezTo>
                    <a:pt x="1463" y="7928"/>
                    <a:pt x="1642" y="7828"/>
                    <a:pt x="1712" y="7600"/>
                  </a:cubicBezTo>
                  <a:cubicBezTo>
                    <a:pt x="1864" y="7559"/>
                    <a:pt x="2019" y="7538"/>
                    <a:pt x="2169" y="7538"/>
                  </a:cubicBezTo>
                  <a:cubicBezTo>
                    <a:pt x="2774" y="7538"/>
                    <a:pt x="3296" y="7881"/>
                    <a:pt x="3154" y="8688"/>
                  </a:cubicBezTo>
                  <a:cubicBezTo>
                    <a:pt x="3035" y="9320"/>
                    <a:pt x="2616" y="9566"/>
                    <a:pt x="2145" y="9566"/>
                  </a:cubicBezTo>
                  <a:cubicBezTo>
                    <a:pt x="1753" y="9566"/>
                    <a:pt x="1326" y="9396"/>
                    <a:pt x="1005" y="9137"/>
                  </a:cubicBezTo>
                  <a:cubicBezTo>
                    <a:pt x="912" y="9061"/>
                    <a:pt x="800" y="9027"/>
                    <a:pt x="688" y="9027"/>
                  </a:cubicBezTo>
                  <a:cubicBezTo>
                    <a:pt x="341" y="9027"/>
                    <a:pt x="0" y="9348"/>
                    <a:pt x="258" y="9708"/>
                  </a:cubicBezTo>
                  <a:cubicBezTo>
                    <a:pt x="686" y="10293"/>
                    <a:pt x="1322" y="10561"/>
                    <a:pt x="1954" y="10561"/>
                  </a:cubicBezTo>
                  <a:cubicBezTo>
                    <a:pt x="2968" y="10561"/>
                    <a:pt x="3971" y="9870"/>
                    <a:pt x="4079" y="8688"/>
                  </a:cubicBezTo>
                  <a:cubicBezTo>
                    <a:pt x="4171" y="7558"/>
                    <a:pt x="3144" y="6601"/>
                    <a:pt x="2140" y="6601"/>
                  </a:cubicBezTo>
                  <a:cubicBezTo>
                    <a:pt x="2093" y="6601"/>
                    <a:pt x="2046" y="6603"/>
                    <a:pt x="1999" y="6607"/>
                  </a:cubicBezTo>
                  <a:cubicBezTo>
                    <a:pt x="2488" y="4525"/>
                    <a:pt x="2556" y="2240"/>
                    <a:pt x="1903" y="241"/>
                  </a:cubicBezTo>
                  <a:cubicBezTo>
                    <a:pt x="1847" y="80"/>
                    <a:pt x="1696" y="0"/>
                    <a:pt x="1549" y="0"/>
                  </a:cubicBez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10" name="Google Shape;1810;p51"/>
            <p:cNvSpPr/>
            <p:nvPr/>
          </p:nvSpPr>
          <p:spPr>
            <a:xfrm>
              <a:off x="2965209" y="3308885"/>
              <a:ext cx="69299" cy="40326"/>
            </a:xfrm>
            <a:custGeom>
              <a:avLst/>
              <a:gdLst/>
              <a:ahLst/>
              <a:cxnLst/>
              <a:rect l="l" t="t" r="r" b="b"/>
              <a:pathLst>
                <a:path w="5726" h="3332" extrusionOk="0">
                  <a:moveTo>
                    <a:pt x="2839" y="1"/>
                  </a:moveTo>
                  <a:cubicBezTo>
                    <a:pt x="1420" y="1"/>
                    <a:pt x="1" y="1196"/>
                    <a:pt x="67" y="2654"/>
                  </a:cubicBezTo>
                  <a:cubicBezTo>
                    <a:pt x="82" y="2868"/>
                    <a:pt x="229" y="2974"/>
                    <a:pt x="382" y="2974"/>
                  </a:cubicBezTo>
                  <a:cubicBezTo>
                    <a:pt x="511" y="2974"/>
                    <a:pt x="645" y="2899"/>
                    <a:pt x="707" y="2749"/>
                  </a:cubicBezTo>
                  <a:cubicBezTo>
                    <a:pt x="1074" y="1871"/>
                    <a:pt x="1768" y="1032"/>
                    <a:pt x="2791" y="1032"/>
                  </a:cubicBezTo>
                  <a:cubicBezTo>
                    <a:pt x="2830" y="1032"/>
                    <a:pt x="2870" y="1033"/>
                    <a:pt x="2911" y="1035"/>
                  </a:cubicBezTo>
                  <a:cubicBezTo>
                    <a:pt x="3999" y="1103"/>
                    <a:pt x="4570" y="2028"/>
                    <a:pt x="4761" y="2994"/>
                  </a:cubicBezTo>
                  <a:cubicBezTo>
                    <a:pt x="4808" y="3227"/>
                    <a:pt x="4993" y="3331"/>
                    <a:pt x="5185" y="3331"/>
                  </a:cubicBezTo>
                  <a:cubicBezTo>
                    <a:pt x="5431" y="3331"/>
                    <a:pt x="5691" y="3161"/>
                    <a:pt x="5699" y="2871"/>
                  </a:cubicBezTo>
                  <a:cubicBezTo>
                    <a:pt x="5726" y="1389"/>
                    <a:pt x="4366" y="29"/>
                    <a:pt x="2911" y="2"/>
                  </a:cubicBezTo>
                  <a:cubicBezTo>
                    <a:pt x="2887" y="1"/>
                    <a:pt x="2863" y="1"/>
                    <a:pt x="2839" y="1"/>
                  </a:cubicBez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11" name="Google Shape;1811;p51"/>
            <p:cNvSpPr/>
            <p:nvPr/>
          </p:nvSpPr>
          <p:spPr>
            <a:xfrm>
              <a:off x="3224786" y="3306380"/>
              <a:ext cx="73281" cy="48785"/>
            </a:xfrm>
            <a:custGeom>
              <a:avLst/>
              <a:gdLst/>
              <a:ahLst/>
              <a:cxnLst/>
              <a:rect l="l" t="t" r="r" b="b"/>
              <a:pathLst>
                <a:path w="6055" h="4031" extrusionOk="0">
                  <a:moveTo>
                    <a:pt x="3032" y="1"/>
                  </a:moveTo>
                  <a:cubicBezTo>
                    <a:pt x="1545" y="1"/>
                    <a:pt x="1" y="1408"/>
                    <a:pt x="477" y="2969"/>
                  </a:cubicBezTo>
                  <a:cubicBezTo>
                    <a:pt x="525" y="3130"/>
                    <a:pt x="644" y="3202"/>
                    <a:pt x="768" y="3202"/>
                  </a:cubicBezTo>
                  <a:cubicBezTo>
                    <a:pt x="928" y="3202"/>
                    <a:pt x="1093" y="3081"/>
                    <a:pt x="1116" y="2875"/>
                  </a:cubicBezTo>
                  <a:cubicBezTo>
                    <a:pt x="1222" y="1948"/>
                    <a:pt x="1974" y="1092"/>
                    <a:pt x="2912" y="1092"/>
                  </a:cubicBezTo>
                  <a:cubicBezTo>
                    <a:pt x="3062" y="1092"/>
                    <a:pt x="3216" y="1114"/>
                    <a:pt x="3374" y="1161"/>
                  </a:cubicBezTo>
                  <a:cubicBezTo>
                    <a:pt x="4395" y="1460"/>
                    <a:pt x="4857" y="2521"/>
                    <a:pt x="4884" y="3500"/>
                  </a:cubicBezTo>
                  <a:cubicBezTo>
                    <a:pt x="4891" y="3854"/>
                    <a:pt x="5156" y="4031"/>
                    <a:pt x="5425" y="4031"/>
                  </a:cubicBezTo>
                  <a:cubicBezTo>
                    <a:pt x="5693" y="4031"/>
                    <a:pt x="5965" y="3854"/>
                    <a:pt x="5986" y="3500"/>
                  </a:cubicBezTo>
                  <a:cubicBezTo>
                    <a:pt x="6054" y="1881"/>
                    <a:pt x="4884" y="100"/>
                    <a:pt x="3156" y="4"/>
                  </a:cubicBezTo>
                  <a:cubicBezTo>
                    <a:pt x="3115" y="2"/>
                    <a:pt x="3074" y="1"/>
                    <a:pt x="3032" y="1"/>
                  </a:cubicBez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12" name="Google Shape;1812;p51"/>
            <p:cNvSpPr/>
            <p:nvPr/>
          </p:nvSpPr>
          <p:spPr>
            <a:xfrm>
              <a:off x="3086284" y="3466809"/>
              <a:ext cx="75810" cy="24108"/>
            </a:xfrm>
            <a:custGeom>
              <a:avLst/>
              <a:gdLst/>
              <a:ahLst/>
              <a:cxnLst/>
              <a:rect l="l" t="t" r="r" b="b"/>
              <a:pathLst>
                <a:path w="6264" h="1992" extrusionOk="0">
                  <a:moveTo>
                    <a:pt x="5494" y="1"/>
                  </a:moveTo>
                  <a:cubicBezTo>
                    <a:pt x="5377" y="1"/>
                    <a:pt x="5257" y="44"/>
                    <a:pt x="5148" y="146"/>
                  </a:cubicBezTo>
                  <a:cubicBezTo>
                    <a:pt x="4494" y="768"/>
                    <a:pt x="3727" y="1024"/>
                    <a:pt x="2945" y="1024"/>
                  </a:cubicBezTo>
                  <a:cubicBezTo>
                    <a:pt x="2068" y="1024"/>
                    <a:pt x="1170" y="702"/>
                    <a:pt x="387" y="214"/>
                  </a:cubicBezTo>
                  <a:cubicBezTo>
                    <a:pt x="350" y="190"/>
                    <a:pt x="312" y="180"/>
                    <a:pt x="275" y="180"/>
                  </a:cubicBezTo>
                  <a:cubicBezTo>
                    <a:pt x="124" y="180"/>
                    <a:pt x="0" y="357"/>
                    <a:pt x="88" y="500"/>
                  </a:cubicBezTo>
                  <a:cubicBezTo>
                    <a:pt x="713" y="1542"/>
                    <a:pt x="1800" y="1991"/>
                    <a:pt x="2924" y="1991"/>
                  </a:cubicBezTo>
                  <a:cubicBezTo>
                    <a:pt x="4000" y="1991"/>
                    <a:pt x="5111" y="1579"/>
                    <a:pt x="5882" y="881"/>
                  </a:cubicBezTo>
                  <a:cubicBezTo>
                    <a:pt x="6264" y="531"/>
                    <a:pt x="5903" y="1"/>
                    <a:pt x="5494" y="1"/>
                  </a:cubicBez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7" name="Google Shape;1817;p52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منابع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818" name="Google Shape;1818;p52"/>
          <p:cNvSpPr txBox="1">
            <a:spLocks noGrp="1"/>
          </p:cNvSpPr>
          <p:nvPr>
            <p:ph type="body" idx="1"/>
          </p:nvPr>
        </p:nvSpPr>
        <p:spPr>
          <a:xfrm>
            <a:off x="720000" y="1213725"/>
            <a:ext cx="7704000" cy="3389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highlight>
                  <a:srgbClr val="FFC05C"/>
                </a:highlight>
                <a:latin typeface="Glegoo"/>
                <a:ea typeface="Glegoo"/>
                <a:cs typeface="B Nazanin" panose="00000700000000000000" pitchFamily="2" charset="-78"/>
                <a:sym typeface="Glegoo"/>
              </a:rPr>
              <a:t>بردارها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dirty="0">
                <a:solidFill>
                  <a:schemeClr val="hlink"/>
                </a:solidFill>
                <a:uFill>
                  <a:noFill/>
                </a:uFill>
                <a:cs typeface="B Nazanin" panose="00000700000000000000" pitchFamily="2" charset="-78"/>
                <a:hlinkClick r:id="rId3"/>
              </a:rPr>
              <a:t>Background with advocacy elements</a:t>
            </a:r>
            <a:endParaRPr sz="1200" dirty="0">
              <a:cs typeface="B Nazanin" panose="00000700000000000000" pitchFamily="2" charset="-78"/>
            </a:endParaRPr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n" sz="1200" dirty="0">
                <a:solidFill>
                  <a:schemeClr val="hlink"/>
                </a:solidFill>
                <a:uFill>
                  <a:noFill/>
                </a:uFill>
                <a:cs typeface="B Nazanin" panose="00000700000000000000" pitchFamily="2" charset="-78"/>
                <a:hlinkClick r:id="rId4"/>
              </a:rPr>
              <a:t>Hand drawn justice elements with isometric view</a:t>
            </a:r>
            <a:endParaRPr sz="1200" dirty="0">
              <a:cs typeface="B Nazanin" panose="00000700000000000000" pitchFamily="2" charset="-78"/>
            </a:endParaRPr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n" sz="1200" dirty="0">
                <a:solidFill>
                  <a:schemeClr val="hlink"/>
                </a:solidFill>
                <a:uFill>
                  <a:noFill/>
                </a:uFill>
                <a:cs typeface="B Nazanin" panose="00000700000000000000" pitchFamily="2" charset="-78"/>
                <a:hlinkClick r:id="rId5"/>
              </a:rPr>
              <a:t>Hand drawn justice elements with isometric view</a:t>
            </a:r>
            <a:endParaRPr sz="1200" dirty="0">
              <a:cs typeface="B Nazanin" panose="00000700000000000000" pitchFamily="2" charset="-78"/>
            </a:endParaRPr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n" sz="1200" dirty="0">
                <a:solidFill>
                  <a:schemeClr val="hlink"/>
                </a:solidFill>
                <a:uFill>
                  <a:noFill/>
                </a:uFill>
                <a:cs typeface="B Nazanin" panose="00000700000000000000" pitchFamily="2" charset="-78"/>
                <a:hlinkClick r:id="rId6"/>
              </a:rPr>
              <a:t>Hand drawn justice elements with isometric view</a:t>
            </a:r>
            <a:endParaRPr sz="1200" dirty="0">
              <a:cs typeface="B Nazanin" panose="00000700000000000000" pitchFamily="2" charset="-78"/>
            </a:endParaRPr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n" sz="1200" dirty="0">
                <a:solidFill>
                  <a:schemeClr val="hlink"/>
                </a:solidFill>
                <a:uFill>
                  <a:noFill/>
                </a:uFill>
                <a:cs typeface="B Nazanin" panose="00000700000000000000" pitchFamily="2" charset="-78"/>
                <a:hlinkClick r:id="rId7"/>
              </a:rPr>
              <a:t>Hand drawn people avatar collection</a:t>
            </a:r>
            <a:endParaRPr sz="1200" dirty="0">
              <a:cs typeface="B Nazanin" panose="00000700000000000000" pitchFamily="2" charset="-78"/>
            </a:endParaRPr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n" sz="1200" dirty="0">
                <a:solidFill>
                  <a:schemeClr val="hlink"/>
                </a:solidFill>
                <a:uFill>
                  <a:noFill/>
                </a:uFill>
                <a:cs typeface="B Nazanin" panose="00000700000000000000" pitchFamily="2" charset="-78"/>
                <a:hlinkClick r:id="rId8"/>
              </a:rPr>
              <a:t>Modern hand drawn web design concept</a:t>
            </a:r>
            <a:endParaRPr sz="1200" dirty="0">
              <a:cs typeface="B Nazanin" panose="00000700000000000000" pitchFamily="2" charset="-78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 dirty="0">
              <a:cs typeface="B Nazanin" panose="00000700000000000000" pitchFamily="2" charset="-78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highlight>
                  <a:srgbClr val="FFC05C"/>
                </a:highlight>
                <a:latin typeface="Glegoo"/>
                <a:ea typeface="Glegoo"/>
                <a:cs typeface="B Nazanin" panose="00000700000000000000" pitchFamily="2" charset="-78"/>
                <a:sym typeface="Glegoo"/>
              </a:rPr>
              <a:t>عکس ها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000" b="1" dirty="0">
              <a:highlight>
                <a:srgbClr val="FFC05C"/>
              </a:highlight>
              <a:latin typeface="Glegoo"/>
              <a:ea typeface="Glegoo"/>
              <a:cs typeface="B Nazanin" panose="00000700000000000000" pitchFamily="2" charset="-78"/>
              <a:sym typeface="Glegoo"/>
            </a:endParaRPr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n" sz="1200" dirty="0">
                <a:solidFill>
                  <a:schemeClr val="hlink"/>
                </a:solidFill>
                <a:uFill>
                  <a:noFill/>
                </a:uFill>
                <a:cs typeface="B Nazanin" panose="00000700000000000000" pitchFamily="2" charset="-78"/>
                <a:hlinkClick r:id="rId9"/>
              </a:rPr>
              <a:t>Flat lay frame with book and judge gavel</a:t>
            </a:r>
            <a:endParaRPr sz="1200" dirty="0">
              <a:cs typeface="B Nazanin" panose="00000700000000000000" pitchFamily="2" charset="-78"/>
            </a:endParaRPr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n" sz="1200" dirty="0">
                <a:solidFill>
                  <a:schemeClr val="hlink"/>
                </a:solidFill>
                <a:uFill>
                  <a:noFill/>
                </a:uFill>
                <a:cs typeface="B Nazanin" panose="00000700000000000000" pitchFamily="2" charset="-78"/>
                <a:hlinkClick r:id="rId10"/>
              </a:rPr>
              <a:t>Top view contract, book and judge gavel</a:t>
            </a:r>
            <a:endParaRPr sz="12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" name="Google Shape;281;p26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فهرست مطالب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82" name="Google Shape;282;p26"/>
          <p:cNvSpPr txBox="1">
            <a:spLocks noGrp="1"/>
          </p:cNvSpPr>
          <p:nvPr>
            <p:ph type="subTitle" idx="1"/>
          </p:nvPr>
        </p:nvSpPr>
        <p:spPr>
          <a:xfrm>
            <a:off x="2074650" y="1921975"/>
            <a:ext cx="2301000" cy="35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بخش </a:t>
            </a:r>
            <a:r>
              <a:rPr lang="en-US" dirty="0">
                <a:cs typeface="B Nazanin" panose="00000700000000000000" pitchFamily="2" charset="-78"/>
              </a:rPr>
              <a:t>A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83" name="Google Shape;283;p26"/>
          <p:cNvSpPr txBox="1">
            <a:spLocks noGrp="1"/>
          </p:cNvSpPr>
          <p:nvPr>
            <p:ph type="title" idx="2"/>
          </p:nvPr>
        </p:nvSpPr>
        <p:spPr>
          <a:xfrm>
            <a:off x="616650" y="1797551"/>
            <a:ext cx="1458000" cy="118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01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284" name="Google Shape;284;p26"/>
          <p:cNvSpPr txBox="1">
            <a:spLocks noGrp="1"/>
          </p:cNvSpPr>
          <p:nvPr>
            <p:ph type="subTitle" idx="3"/>
          </p:nvPr>
        </p:nvSpPr>
        <p:spPr>
          <a:xfrm>
            <a:off x="2074650" y="2255721"/>
            <a:ext cx="2301000" cy="53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در اینجا می توانید موضوع بخش را توضیح دهید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85" name="Google Shape;285;p26"/>
          <p:cNvSpPr txBox="1">
            <a:spLocks noGrp="1"/>
          </p:cNvSpPr>
          <p:nvPr>
            <p:ph type="title" idx="4"/>
          </p:nvPr>
        </p:nvSpPr>
        <p:spPr>
          <a:xfrm>
            <a:off x="4665008" y="1797551"/>
            <a:ext cx="1458000" cy="118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02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286" name="Google Shape;286;p26"/>
          <p:cNvSpPr txBox="1">
            <a:spLocks noGrp="1"/>
          </p:cNvSpPr>
          <p:nvPr>
            <p:ph type="subTitle" idx="5"/>
          </p:nvPr>
        </p:nvSpPr>
        <p:spPr>
          <a:xfrm>
            <a:off x="6123000" y="1921975"/>
            <a:ext cx="2301000" cy="35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بخش </a:t>
            </a:r>
            <a:r>
              <a:rPr lang="en-US" dirty="0">
                <a:cs typeface="B Nazanin" panose="00000700000000000000" pitchFamily="2" charset="-78"/>
              </a:rPr>
              <a:t>B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87" name="Google Shape;287;p26"/>
          <p:cNvSpPr txBox="1">
            <a:spLocks noGrp="1"/>
          </p:cNvSpPr>
          <p:nvPr>
            <p:ph type="subTitle" idx="6"/>
          </p:nvPr>
        </p:nvSpPr>
        <p:spPr>
          <a:xfrm>
            <a:off x="6123000" y="2255721"/>
            <a:ext cx="2301000" cy="53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در اینجا می توانید موضوع بخش را توضیح دهید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88" name="Google Shape;288;p26"/>
          <p:cNvSpPr txBox="1">
            <a:spLocks noGrp="1"/>
          </p:cNvSpPr>
          <p:nvPr>
            <p:ph type="title" idx="7"/>
          </p:nvPr>
        </p:nvSpPr>
        <p:spPr>
          <a:xfrm>
            <a:off x="616650" y="3424101"/>
            <a:ext cx="1458000" cy="118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03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289" name="Google Shape;289;p26"/>
          <p:cNvSpPr txBox="1">
            <a:spLocks noGrp="1"/>
          </p:cNvSpPr>
          <p:nvPr>
            <p:ph type="subTitle" idx="8"/>
          </p:nvPr>
        </p:nvSpPr>
        <p:spPr>
          <a:xfrm>
            <a:off x="2074650" y="3548528"/>
            <a:ext cx="2301000" cy="35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بخش </a:t>
            </a:r>
            <a:r>
              <a:rPr lang="en-US" dirty="0">
                <a:cs typeface="B Nazanin" panose="00000700000000000000" pitchFamily="2" charset="-78"/>
              </a:rPr>
              <a:t>C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90" name="Google Shape;290;p26"/>
          <p:cNvSpPr txBox="1">
            <a:spLocks noGrp="1"/>
          </p:cNvSpPr>
          <p:nvPr>
            <p:ph type="subTitle" idx="9"/>
          </p:nvPr>
        </p:nvSpPr>
        <p:spPr>
          <a:xfrm>
            <a:off x="2074650" y="3882274"/>
            <a:ext cx="2301000" cy="53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در اینجا می توانید موضوع بخش را توضیح دهید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91" name="Google Shape;291;p26"/>
          <p:cNvSpPr txBox="1">
            <a:spLocks noGrp="1"/>
          </p:cNvSpPr>
          <p:nvPr>
            <p:ph type="title" idx="13"/>
          </p:nvPr>
        </p:nvSpPr>
        <p:spPr>
          <a:xfrm>
            <a:off x="4665008" y="3424101"/>
            <a:ext cx="1458000" cy="118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04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292" name="Google Shape;292;p26"/>
          <p:cNvSpPr txBox="1">
            <a:spLocks noGrp="1"/>
          </p:cNvSpPr>
          <p:nvPr>
            <p:ph type="subTitle" idx="14"/>
          </p:nvPr>
        </p:nvSpPr>
        <p:spPr>
          <a:xfrm>
            <a:off x="6123000" y="3548528"/>
            <a:ext cx="2301000" cy="35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بخش </a:t>
            </a:r>
            <a:r>
              <a:rPr lang="en-US" dirty="0">
                <a:cs typeface="B Nazanin" panose="00000700000000000000" pitchFamily="2" charset="-78"/>
              </a:rPr>
              <a:t>D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93" name="Google Shape;293;p26"/>
          <p:cNvSpPr txBox="1">
            <a:spLocks noGrp="1"/>
          </p:cNvSpPr>
          <p:nvPr>
            <p:ph type="subTitle" idx="15"/>
          </p:nvPr>
        </p:nvSpPr>
        <p:spPr>
          <a:xfrm>
            <a:off x="6123000" y="3882274"/>
            <a:ext cx="2301000" cy="53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در اینجا می توانید موضوع بخش را توضیح دهید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94" name="Google Shape;294;p26"/>
          <p:cNvSpPr/>
          <p:nvPr/>
        </p:nvSpPr>
        <p:spPr>
          <a:xfrm>
            <a:off x="719998" y="4121800"/>
            <a:ext cx="327176" cy="303601"/>
          </a:xfrm>
          <a:custGeom>
            <a:avLst/>
            <a:gdLst/>
            <a:ahLst/>
            <a:cxnLst/>
            <a:rect l="l" t="t" r="r" b="b"/>
            <a:pathLst>
              <a:path w="2969" h="2755" extrusionOk="0">
                <a:moveTo>
                  <a:pt x="1263" y="1"/>
                </a:moveTo>
                <a:cubicBezTo>
                  <a:pt x="1247" y="1"/>
                  <a:pt x="1230" y="5"/>
                  <a:pt x="1210" y="14"/>
                </a:cubicBezTo>
                <a:cubicBezTo>
                  <a:pt x="1130" y="44"/>
                  <a:pt x="1099" y="74"/>
                  <a:pt x="1090" y="164"/>
                </a:cubicBezTo>
                <a:cubicBezTo>
                  <a:pt x="1090" y="314"/>
                  <a:pt x="1059" y="453"/>
                  <a:pt x="1059" y="604"/>
                </a:cubicBezTo>
                <a:cubicBezTo>
                  <a:pt x="1059" y="733"/>
                  <a:pt x="1010" y="773"/>
                  <a:pt x="910" y="804"/>
                </a:cubicBezTo>
                <a:cubicBezTo>
                  <a:pt x="660" y="893"/>
                  <a:pt x="430" y="1003"/>
                  <a:pt x="170" y="1053"/>
                </a:cubicBezTo>
                <a:cubicBezTo>
                  <a:pt x="90" y="1073"/>
                  <a:pt x="0" y="1103"/>
                  <a:pt x="0" y="1203"/>
                </a:cubicBezTo>
                <a:cubicBezTo>
                  <a:pt x="0" y="1293"/>
                  <a:pt x="80" y="1323"/>
                  <a:pt x="150" y="1353"/>
                </a:cubicBezTo>
                <a:cubicBezTo>
                  <a:pt x="390" y="1453"/>
                  <a:pt x="620" y="1543"/>
                  <a:pt x="859" y="1643"/>
                </a:cubicBezTo>
                <a:cubicBezTo>
                  <a:pt x="810" y="1923"/>
                  <a:pt x="760" y="2202"/>
                  <a:pt x="710" y="2472"/>
                </a:cubicBezTo>
                <a:cubicBezTo>
                  <a:pt x="690" y="2572"/>
                  <a:pt x="690" y="2672"/>
                  <a:pt x="790" y="2732"/>
                </a:cubicBezTo>
                <a:cubicBezTo>
                  <a:pt x="818" y="2747"/>
                  <a:pt x="847" y="2754"/>
                  <a:pt x="875" y="2754"/>
                </a:cubicBezTo>
                <a:cubicBezTo>
                  <a:pt x="939" y="2754"/>
                  <a:pt x="1001" y="2720"/>
                  <a:pt x="1050" y="2672"/>
                </a:cubicBezTo>
                <a:cubicBezTo>
                  <a:pt x="1199" y="2542"/>
                  <a:pt x="1349" y="2412"/>
                  <a:pt x="1489" y="2272"/>
                </a:cubicBezTo>
                <a:cubicBezTo>
                  <a:pt x="1560" y="2208"/>
                  <a:pt x="1621" y="2175"/>
                  <a:pt x="1697" y="2175"/>
                </a:cubicBezTo>
                <a:cubicBezTo>
                  <a:pt x="1728" y="2175"/>
                  <a:pt x="1761" y="2180"/>
                  <a:pt x="1799" y="2192"/>
                </a:cubicBezTo>
                <a:cubicBezTo>
                  <a:pt x="2109" y="2282"/>
                  <a:pt x="2418" y="2352"/>
                  <a:pt x="2738" y="2402"/>
                </a:cubicBezTo>
                <a:cubicBezTo>
                  <a:pt x="2776" y="2409"/>
                  <a:pt x="2809" y="2413"/>
                  <a:pt x="2836" y="2413"/>
                </a:cubicBezTo>
                <a:cubicBezTo>
                  <a:pt x="2958" y="2413"/>
                  <a:pt x="2968" y="2339"/>
                  <a:pt x="2878" y="2192"/>
                </a:cubicBezTo>
                <a:cubicBezTo>
                  <a:pt x="2738" y="1952"/>
                  <a:pt x="2588" y="1723"/>
                  <a:pt x="2429" y="1493"/>
                </a:cubicBezTo>
                <a:cubicBezTo>
                  <a:pt x="2349" y="1383"/>
                  <a:pt x="2338" y="1293"/>
                  <a:pt x="2418" y="1183"/>
                </a:cubicBezTo>
                <a:cubicBezTo>
                  <a:pt x="2548" y="983"/>
                  <a:pt x="2658" y="773"/>
                  <a:pt x="2778" y="564"/>
                </a:cubicBezTo>
                <a:cubicBezTo>
                  <a:pt x="2818" y="493"/>
                  <a:pt x="2848" y="424"/>
                  <a:pt x="2788" y="353"/>
                </a:cubicBezTo>
                <a:cubicBezTo>
                  <a:pt x="2762" y="327"/>
                  <a:pt x="2736" y="318"/>
                  <a:pt x="2708" y="318"/>
                </a:cubicBezTo>
                <a:cubicBezTo>
                  <a:pt x="2674" y="318"/>
                  <a:pt x="2637" y="333"/>
                  <a:pt x="2598" y="344"/>
                </a:cubicBezTo>
                <a:cubicBezTo>
                  <a:pt x="2508" y="373"/>
                  <a:pt x="2418" y="404"/>
                  <a:pt x="2329" y="424"/>
                </a:cubicBezTo>
                <a:cubicBezTo>
                  <a:pt x="2115" y="482"/>
                  <a:pt x="1979" y="518"/>
                  <a:pt x="1875" y="518"/>
                </a:cubicBezTo>
                <a:cubicBezTo>
                  <a:pt x="1691" y="518"/>
                  <a:pt x="1605" y="403"/>
                  <a:pt x="1369" y="84"/>
                </a:cubicBezTo>
                <a:cubicBezTo>
                  <a:pt x="1339" y="45"/>
                  <a:pt x="1313" y="1"/>
                  <a:pt x="1263" y="1"/>
                </a:cubicBezTo>
                <a:close/>
              </a:path>
            </a:pathLst>
          </a:custGeom>
          <a:solidFill>
            <a:srgbClr val="FFC0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95" name="Google Shape;295;p26"/>
          <p:cNvSpPr/>
          <p:nvPr/>
        </p:nvSpPr>
        <p:spPr>
          <a:xfrm>
            <a:off x="4813623" y="2481975"/>
            <a:ext cx="327176" cy="303601"/>
          </a:xfrm>
          <a:custGeom>
            <a:avLst/>
            <a:gdLst/>
            <a:ahLst/>
            <a:cxnLst/>
            <a:rect l="l" t="t" r="r" b="b"/>
            <a:pathLst>
              <a:path w="2969" h="2755" extrusionOk="0">
                <a:moveTo>
                  <a:pt x="1263" y="1"/>
                </a:moveTo>
                <a:cubicBezTo>
                  <a:pt x="1247" y="1"/>
                  <a:pt x="1230" y="5"/>
                  <a:pt x="1210" y="14"/>
                </a:cubicBezTo>
                <a:cubicBezTo>
                  <a:pt x="1130" y="44"/>
                  <a:pt x="1099" y="74"/>
                  <a:pt x="1090" y="164"/>
                </a:cubicBezTo>
                <a:cubicBezTo>
                  <a:pt x="1090" y="314"/>
                  <a:pt x="1059" y="453"/>
                  <a:pt x="1059" y="604"/>
                </a:cubicBezTo>
                <a:cubicBezTo>
                  <a:pt x="1059" y="733"/>
                  <a:pt x="1010" y="773"/>
                  <a:pt x="910" y="804"/>
                </a:cubicBezTo>
                <a:cubicBezTo>
                  <a:pt x="660" y="893"/>
                  <a:pt x="430" y="1003"/>
                  <a:pt x="170" y="1053"/>
                </a:cubicBezTo>
                <a:cubicBezTo>
                  <a:pt x="90" y="1073"/>
                  <a:pt x="0" y="1103"/>
                  <a:pt x="0" y="1203"/>
                </a:cubicBezTo>
                <a:cubicBezTo>
                  <a:pt x="0" y="1293"/>
                  <a:pt x="80" y="1323"/>
                  <a:pt x="150" y="1353"/>
                </a:cubicBezTo>
                <a:cubicBezTo>
                  <a:pt x="390" y="1453"/>
                  <a:pt x="620" y="1543"/>
                  <a:pt x="859" y="1643"/>
                </a:cubicBezTo>
                <a:cubicBezTo>
                  <a:pt x="810" y="1923"/>
                  <a:pt x="760" y="2202"/>
                  <a:pt x="710" y="2472"/>
                </a:cubicBezTo>
                <a:cubicBezTo>
                  <a:pt x="690" y="2572"/>
                  <a:pt x="690" y="2672"/>
                  <a:pt x="790" y="2732"/>
                </a:cubicBezTo>
                <a:cubicBezTo>
                  <a:pt x="818" y="2747"/>
                  <a:pt x="847" y="2754"/>
                  <a:pt x="875" y="2754"/>
                </a:cubicBezTo>
                <a:cubicBezTo>
                  <a:pt x="939" y="2754"/>
                  <a:pt x="1001" y="2720"/>
                  <a:pt x="1050" y="2672"/>
                </a:cubicBezTo>
                <a:cubicBezTo>
                  <a:pt x="1199" y="2542"/>
                  <a:pt x="1349" y="2412"/>
                  <a:pt x="1489" y="2272"/>
                </a:cubicBezTo>
                <a:cubicBezTo>
                  <a:pt x="1560" y="2208"/>
                  <a:pt x="1621" y="2175"/>
                  <a:pt x="1697" y="2175"/>
                </a:cubicBezTo>
                <a:cubicBezTo>
                  <a:pt x="1728" y="2175"/>
                  <a:pt x="1761" y="2180"/>
                  <a:pt x="1799" y="2192"/>
                </a:cubicBezTo>
                <a:cubicBezTo>
                  <a:pt x="2109" y="2282"/>
                  <a:pt x="2418" y="2352"/>
                  <a:pt x="2738" y="2402"/>
                </a:cubicBezTo>
                <a:cubicBezTo>
                  <a:pt x="2776" y="2409"/>
                  <a:pt x="2809" y="2413"/>
                  <a:pt x="2836" y="2413"/>
                </a:cubicBezTo>
                <a:cubicBezTo>
                  <a:pt x="2958" y="2413"/>
                  <a:pt x="2968" y="2339"/>
                  <a:pt x="2878" y="2192"/>
                </a:cubicBezTo>
                <a:cubicBezTo>
                  <a:pt x="2738" y="1952"/>
                  <a:pt x="2588" y="1723"/>
                  <a:pt x="2429" y="1493"/>
                </a:cubicBezTo>
                <a:cubicBezTo>
                  <a:pt x="2349" y="1383"/>
                  <a:pt x="2338" y="1293"/>
                  <a:pt x="2418" y="1183"/>
                </a:cubicBezTo>
                <a:cubicBezTo>
                  <a:pt x="2548" y="983"/>
                  <a:pt x="2658" y="773"/>
                  <a:pt x="2778" y="564"/>
                </a:cubicBezTo>
                <a:cubicBezTo>
                  <a:pt x="2818" y="493"/>
                  <a:pt x="2848" y="424"/>
                  <a:pt x="2788" y="353"/>
                </a:cubicBezTo>
                <a:cubicBezTo>
                  <a:pt x="2762" y="327"/>
                  <a:pt x="2736" y="318"/>
                  <a:pt x="2708" y="318"/>
                </a:cubicBezTo>
                <a:cubicBezTo>
                  <a:pt x="2674" y="318"/>
                  <a:pt x="2637" y="333"/>
                  <a:pt x="2598" y="344"/>
                </a:cubicBezTo>
                <a:cubicBezTo>
                  <a:pt x="2508" y="373"/>
                  <a:pt x="2418" y="404"/>
                  <a:pt x="2329" y="424"/>
                </a:cubicBezTo>
                <a:cubicBezTo>
                  <a:pt x="2115" y="482"/>
                  <a:pt x="1979" y="518"/>
                  <a:pt x="1875" y="518"/>
                </a:cubicBezTo>
                <a:cubicBezTo>
                  <a:pt x="1691" y="518"/>
                  <a:pt x="1605" y="403"/>
                  <a:pt x="1369" y="84"/>
                </a:cubicBezTo>
                <a:cubicBezTo>
                  <a:pt x="1339" y="45"/>
                  <a:pt x="1313" y="1"/>
                  <a:pt x="1263" y="1"/>
                </a:cubicBezTo>
                <a:close/>
              </a:path>
            </a:pathLst>
          </a:custGeom>
          <a:solidFill>
            <a:srgbClr val="FFC0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96" name="Google Shape;296;p26"/>
          <p:cNvSpPr/>
          <p:nvPr/>
        </p:nvSpPr>
        <p:spPr>
          <a:xfrm>
            <a:off x="4813625" y="4102458"/>
            <a:ext cx="327170" cy="342287"/>
          </a:xfrm>
          <a:custGeom>
            <a:avLst/>
            <a:gdLst/>
            <a:ahLst/>
            <a:cxnLst/>
            <a:rect l="l" t="t" r="r" b="b"/>
            <a:pathLst>
              <a:path w="4718" h="4936" extrusionOk="0">
                <a:moveTo>
                  <a:pt x="3009" y="1"/>
                </a:moveTo>
                <a:cubicBezTo>
                  <a:pt x="2924" y="1"/>
                  <a:pt x="2845" y="49"/>
                  <a:pt x="2779" y="109"/>
                </a:cubicBezTo>
                <a:cubicBezTo>
                  <a:pt x="2699" y="179"/>
                  <a:pt x="2628" y="249"/>
                  <a:pt x="2568" y="329"/>
                </a:cubicBezTo>
                <a:cubicBezTo>
                  <a:pt x="2289" y="648"/>
                  <a:pt x="2079" y="1018"/>
                  <a:pt x="1829" y="1378"/>
                </a:cubicBezTo>
                <a:cubicBezTo>
                  <a:pt x="1349" y="1268"/>
                  <a:pt x="860" y="1168"/>
                  <a:pt x="361" y="1148"/>
                </a:cubicBezTo>
                <a:cubicBezTo>
                  <a:pt x="350" y="1148"/>
                  <a:pt x="340" y="1147"/>
                  <a:pt x="330" y="1147"/>
                </a:cubicBezTo>
                <a:cubicBezTo>
                  <a:pt x="95" y="1147"/>
                  <a:pt x="25" y="1257"/>
                  <a:pt x="130" y="1488"/>
                </a:cubicBezTo>
                <a:cubicBezTo>
                  <a:pt x="170" y="1568"/>
                  <a:pt x="230" y="1638"/>
                  <a:pt x="281" y="1718"/>
                </a:cubicBezTo>
                <a:cubicBezTo>
                  <a:pt x="490" y="1987"/>
                  <a:pt x="690" y="2257"/>
                  <a:pt x="890" y="2527"/>
                </a:cubicBezTo>
                <a:cubicBezTo>
                  <a:pt x="630" y="2917"/>
                  <a:pt x="381" y="3286"/>
                  <a:pt x="141" y="3666"/>
                </a:cubicBezTo>
                <a:cubicBezTo>
                  <a:pt x="71" y="3756"/>
                  <a:pt x="1" y="3876"/>
                  <a:pt x="101" y="3996"/>
                </a:cubicBezTo>
                <a:cubicBezTo>
                  <a:pt x="151" y="4051"/>
                  <a:pt x="208" y="4068"/>
                  <a:pt x="267" y="4068"/>
                </a:cubicBezTo>
                <a:cubicBezTo>
                  <a:pt x="326" y="4068"/>
                  <a:pt x="385" y="4051"/>
                  <a:pt x="441" y="4036"/>
                </a:cubicBezTo>
                <a:cubicBezTo>
                  <a:pt x="600" y="3976"/>
                  <a:pt x="750" y="3906"/>
                  <a:pt x="890" y="3836"/>
                </a:cubicBezTo>
                <a:cubicBezTo>
                  <a:pt x="1160" y="3696"/>
                  <a:pt x="1409" y="3556"/>
                  <a:pt x="1720" y="3386"/>
                </a:cubicBezTo>
                <a:cubicBezTo>
                  <a:pt x="1799" y="3906"/>
                  <a:pt x="2049" y="4305"/>
                  <a:pt x="2219" y="4745"/>
                </a:cubicBezTo>
                <a:cubicBezTo>
                  <a:pt x="2257" y="4850"/>
                  <a:pt x="2313" y="4936"/>
                  <a:pt x="2439" y="4936"/>
                </a:cubicBezTo>
                <a:cubicBezTo>
                  <a:pt x="2445" y="4936"/>
                  <a:pt x="2452" y="4936"/>
                  <a:pt x="2459" y="4935"/>
                </a:cubicBezTo>
                <a:cubicBezTo>
                  <a:pt x="2588" y="4925"/>
                  <a:pt x="2608" y="4815"/>
                  <a:pt x="2628" y="4715"/>
                </a:cubicBezTo>
                <a:cubicBezTo>
                  <a:pt x="2719" y="4356"/>
                  <a:pt x="2748" y="3986"/>
                  <a:pt x="2719" y="3616"/>
                </a:cubicBezTo>
                <a:cubicBezTo>
                  <a:pt x="2708" y="3356"/>
                  <a:pt x="2808" y="3217"/>
                  <a:pt x="3058" y="3126"/>
                </a:cubicBezTo>
                <a:cubicBezTo>
                  <a:pt x="3518" y="2957"/>
                  <a:pt x="4007" y="2827"/>
                  <a:pt x="4447" y="2597"/>
                </a:cubicBezTo>
                <a:cubicBezTo>
                  <a:pt x="4557" y="2537"/>
                  <a:pt x="4707" y="2497"/>
                  <a:pt x="4707" y="2337"/>
                </a:cubicBezTo>
                <a:cubicBezTo>
                  <a:pt x="4717" y="2167"/>
                  <a:pt x="4547" y="2167"/>
                  <a:pt x="4437" y="2107"/>
                </a:cubicBezTo>
                <a:cubicBezTo>
                  <a:pt x="4038" y="1907"/>
                  <a:pt x="3598" y="1798"/>
                  <a:pt x="3168" y="1647"/>
                </a:cubicBezTo>
                <a:cubicBezTo>
                  <a:pt x="3248" y="1198"/>
                  <a:pt x="3308" y="759"/>
                  <a:pt x="3268" y="319"/>
                </a:cubicBezTo>
                <a:cubicBezTo>
                  <a:pt x="3268" y="189"/>
                  <a:pt x="3228" y="69"/>
                  <a:pt x="3098" y="19"/>
                </a:cubicBezTo>
                <a:cubicBezTo>
                  <a:pt x="3068" y="6"/>
                  <a:pt x="3038" y="1"/>
                  <a:pt x="3009" y="1"/>
                </a:cubicBezTo>
                <a:close/>
              </a:path>
            </a:pathLst>
          </a:custGeom>
          <a:solidFill>
            <a:srgbClr val="FFC0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97" name="Google Shape;297;p26"/>
          <p:cNvSpPr/>
          <p:nvPr/>
        </p:nvSpPr>
        <p:spPr>
          <a:xfrm>
            <a:off x="752000" y="2462633"/>
            <a:ext cx="327170" cy="342287"/>
          </a:xfrm>
          <a:custGeom>
            <a:avLst/>
            <a:gdLst/>
            <a:ahLst/>
            <a:cxnLst/>
            <a:rect l="l" t="t" r="r" b="b"/>
            <a:pathLst>
              <a:path w="4718" h="4936" extrusionOk="0">
                <a:moveTo>
                  <a:pt x="3009" y="1"/>
                </a:moveTo>
                <a:cubicBezTo>
                  <a:pt x="2924" y="1"/>
                  <a:pt x="2845" y="49"/>
                  <a:pt x="2779" y="109"/>
                </a:cubicBezTo>
                <a:cubicBezTo>
                  <a:pt x="2699" y="179"/>
                  <a:pt x="2628" y="249"/>
                  <a:pt x="2568" y="329"/>
                </a:cubicBezTo>
                <a:cubicBezTo>
                  <a:pt x="2289" y="648"/>
                  <a:pt x="2079" y="1018"/>
                  <a:pt x="1829" y="1378"/>
                </a:cubicBezTo>
                <a:cubicBezTo>
                  <a:pt x="1349" y="1268"/>
                  <a:pt x="860" y="1168"/>
                  <a:pt x="361" y="1148"/>
                </a:cubicBezTo>
                <a:cubicBezTo>
                  <a:pt x="350" y="1148"/>
                  <a:pt x="340" y="1147"/>
                  <a:pt x="330" y="1147"/>
                </a:cubicBezTo>
                <a:cubicBezTo>
                  <a:pt x="95" y="1147"/>
                  <a:pt x="25" y="1257"/>
                  <a:pt x="130" y="1488"/>
                </a:cubicBezTo>
                <a:cubicBezTo>
                  <a:pt x="170" y="1568"/>
                  <a:pt x="230" y="1638"/>
                  <a:pt x="281" y="1718"/>
                </a:cubicBezTo>
                <a:cubicBezTo>
                  <a:pt x="490" y="1987"/>
                  <a:pt x="690" y="2257"/>
                  <a:pt x="890" y="2527"/>
                </a:cubicBezTo>
                <a:cubicBezTo>
                  <a:pt x="630" y="2917"/>
                  <a:pt x="381" y="3286"/>
                  <a:pt x="141" y="3666"/>
                </a:cubicBezTo>
                <a:cubicBezTo>
                  <a:pt x="71" y="3756"/>
                  <a:pt x="1" y="3876"/>
                  <a:pt x="101" y="3996"/>
                </a:cubicBezTo>
                <a:cubicBezTo>
                  <a:pt x="151" y="4051"/>
                  <a:pt x="208" y="4068"/>
                  <a:pt x="267" y="4068"/>
                </a:cubicBezTo>
                <a:cubicBezTo>
                  <a:pt x="326" y="4068"/>
                  <a:pt x="385" y="4051"/>
                  <a:pt x="441" y="4036"/>
                </a:cubicBezTo>
                <a:cubicBezTo>
                  <a:pt x="600" y="3976"/>
                  <a:pt x="750" y="3906"/>
                  <a:pt x="890" y="3836"/>
                </a:cubicBezTo>
                <a:cubicBezTo>
                  <a:pt x="1160" y="3696"/>
                  <a:pt x="1409" y="3556"/>
                  <a:pt x="1720" y="3386"/>
                </a:cubicBezTo>
                <a:cubicBezTo>
                  <a:pt x="1799" y="3906"/>
                  <a:pt x="2049" y="4305"/>
                  <a:pt x="2219" y="4745"/>
                </a:cubicBezTo>
                <a:cubicBezTo>
                  <a:pt x="2257" y="4850"/>
                  <a:pt x="2313" y="4936"/>
                  <a:pt x="2439" y="4936"/>
                </a:cubicBezTo>
                <a:cubicBezTo>
                  <a:pt x="2445" y="4936"/>
                  <a:pt x="2452" y="4936"/>
                  <a:pt x="2459" y="4935"/>
                </a:cubicBezTo>
                <a:cubicBezTo>
                  <a:pt x="2588" y="4925"/>
                  <a:pt x="2608" y="4815"/>
                  <a:pt x="2628" y="4715"/>
                </a:cubicBezTo>
                <a:cubicBezTo>
                  <a:pt x="2719" y="4356"/>
                  <a:pt x="2748" y="3986"/>
                  <a:pt x="2719" y="3616"/>
                </a:cubicBezTo>
                <a:cubicBezTo>
                  <a:pt x="2708" y="3356"/>
                  <a:pt x="2808" y="3217"/>
                  <a:pt x="3058" y="3126"/>
                </a:cubicBezTo>
                <a:cubicBezTo>
                  <a:pt x="3518" y="2957"/>
                  <a:pt x="4007" y="2827"/>
                  <a:pt x="4447" y="2597"/>
                </a:cubicBezTo>
                <a:cubicBezTo>
                  <a:pt x="4557" y="2537"/>
                  <a:pt x="4707" y="2497"/>
                  <a:pt x="4707" y="2337"/>
                </a:cubicBezTo>
                <a:cubicBezTo>
                  <a:pt x="4717" y="2167"/>
                  <a:pt x="4547" y="2167"/>
                  <a:pt x="4437" y="2107"/>
                </a:cubicBezTo>
                <a:cubicBezTo>
                  <a:pt x="4038" y="1907"/>
                  <a:pt x="3598" y="1798"/>
                  <a:pt x="3168" y="1647"/>
                </a:cubicBezTo>
                <a:cubicBezTo>
                  <a:pt x="3248" y="1198"/>
                  <a:pt x="3308" y="759"/>
                  <a:pt x="3268" y="319"/>
                </a:cubicBezTo>
                <a:cubicBezTo>
                  <a:pt x="3268" y="189"/>
                  <a:pt x="3228" y="69"/>
                  <a:pt x="3098" y="19"/>
                </a:cubicBezTo>
                <a:cubicBezTo>
                  <a:pt x="3068" y="6"/>
                  <a:pt x="3038" y="1"/>
                  <a:pt x="3009" y="1"/>
                </a:cubicBezTo>
                <a:close/>
              </a:path>
            </a:pathLst>
          </a:custGeom>
          <a:solidFill>
            <a:srgbClr val="FFC0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1">
            <a:extLst>
              <a:ext uri="{FF2B5EF4-FFF2-40B4-BE49-F238E27FC236}">
                <a16:creationId xmlns:a16="http://schemas.microsoft.com/office/drawing/2014/main" id="{3889AC15-39FC-FCAE-8095-73AC1ECB56AE}"/>
              </a:ext>
            </a:extLst>
          </p:cNvPr>
          <p:cNvSpPr txBox="1">
            <a:spLocks/>
          </p:cNvSpPr>
          <p:nvPr/>
        </p:nvSpPr>
        <p:spPr>
          <a:xfrm>
            <a:off x="2067124" y="69473"/>
            <a:ext cx="7090799" cy="543185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sz="3600" dirty="0">
                <a:cs typeface="B Nazanin" panose="00000700000000000000" pitchFamily="2" charset="-78"/>
              </a:rPr>
              <a:t>مجموعه آیکون های کاملا قابل ویرایش: </a:t>
            </a:r>
            <a:r>
              <a:rPr lang="en-US" sz="3600" dirty="0">
                <a:cs typeface="B Nazanin" panose="00000700000000000000" pitchFamily="2" charset="-78"/>
              </a:rPr>
              <a:t>A</a:t>
            </a:r>
          </a:p>
        </p:txBody>
      </p:sp>
      <p:sp>
        <p:nvSpPr>
          <p:cNvPr id="4" name="Diamond 5">
            <a:extLst>
              <a:ext uri="{FF2B5EF4-FFF2-40B4-BE49-F238E27FC236}">
                <a16:creationId xmlns:a16="http://schemas.microsoft.com/office/drawing/2014/main" id="{F1699718-886A-72F6-902E-E048AEDF497F}"/>
              </a:ext>
            </a:extLst>
          </p:cNvPr>
          <p:cNvSpPr/>
          <p:nvPr/>
        </p:nvSpPr>
        <p:spPr>
          <a:xfrm>
            <a:off x="3594702" y="939235"/>
            <a:ext cx="392362" cy="393521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05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5" name="Isosceles Triangle 51">
            <a:extLst>
              <a:ext uri="{FF2B5EF4-FFF2-40B4-BE49-F238E27FC236}">
                <a16:creationId xmlns:a16="http://schemas.microsoft.com/office/drawing/2014/main" id="{BC3BCA55-C1E1-12B2-6E54-15F8A8095F43}"/>
              </a:ext>
            </a:extLst>
          </p:cNvPr>
          <p:cNvSpPr/>
          <p:nvPr/>
        </p:nvSpPr>
        <p:spPr>
          <a:xfrm>
            <a:off x="2965637" y="992133"/>
            <a:ext cx="392360" cy="287720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05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6" name="Isosceles Triangle 57">
            <a:extLst>
              <a:ext uri="{FF2B5EF4-FFF2-40B4-BE49-F238E27FC236}">
                <a16:creationId xmlns:a16="http://schemas.microsoft.com/office/drawing/2014/main" id="{83719AB1-3C5D-A492-7168-4101EC91D447}"/>
              </a:ext>
            </a:extLst>
          </p:cNvPr>
          <p:cNvSpPr/>
          <p:nvPr/>
        </p:nvSpPr>
        <p:spPr>
          <a:xfrm>
            <a:off x="3596266" y="3210273"/>
            <a:ext cx="234850" cy="530924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050" dirty="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7" name="Rectangle 7">
            <a:extLst>
              <a:ext uri="{FF2B5EF4-FFF2-40B4-BE49-F238E27FC236}">
                <a16:creationId xmlns:a16="http://schemas.microsoft.com/office/drawing/2014/main" id="{E4A36E13-A8B3-0991-C12C-2D67DFF8C15C}"/>
              </a:ext>
            </a:extLst>
          </p:cNvPr>
          <p:cNvSpPr/>
          <p:nvPr/>
        </p:nvSpPr>
        <p:spPr>
          <a:xfrm rot="18900000">
            <a:off x="6199950" y="2561038"/>
            <a:ext cx="169248" cy="377049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05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8" name="Parallelogram 15">
            <a:extLst>
              <a:ext uri="{FF2B5EF4-FFF2-40B4-BE49-F238E27FC236}">
                <a16:creationId xmlns:a16="http://schemas.microsoft.com/office/drawing/2014/main" id="{8F0B326B-CC73-E384-B234-2BE6596DD6AC}"/>
              </a:ext>
            </a:extLst>
          </p:cNvPr>
          <p:cNvSpPr/>
          <p:nvPr/>
        </p:nvSpPr>
        <p:spPr>
          <a:xfrm flipH="1">
            <a:off x="2960919" y="3301550"/>
            <a:ext cx="348370" cy="348370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05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9" name="Freeform 19">
            <a:extLst>
              <a:ext uri="{FF2B5EF4-FFF2-40B4-BE49-F238E27FC236}">
                <a16:creationId xmlns:a16="http://schemas.microsoft.com/office/drawing/2014/main" id="{D9620C77-0E83-42A7-D1C8-AD5F0F904B4F}"/>
              </a:ext>
            </a:extLst>
          </p:cNvPr>
          <p:cNvSpPr/>
          <p:nvPr/>
        </p:nvSpPr>
        <p:spPr>
          <a:xfrm>
            <a:off x="4819706" y="2551999"/>
            <a:ext cx="345584" cy="340042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05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10" name="Rectangle 30">
            <a:extLst>
              <a:ext uri="{FF2B5EF4-FFF2-40B4-BE49-F238E27FC236}">
                <a16:creationId xmlns:a16="http://schemas.microsoft.com/office/drawing/2014/main" id="{5FD4C437-42A2-1DB8-F110-980272209F33}"/>
              </a:ext>
            </a:extLst>
          </p:cNvPr>
          <p:cNvSpPr/>
          <p:nvPr/>
        </p:nvSpPr>
        <p:spPr>
          <a:xfrm>
            <a:off x="7308424" y="2520544"/>
            <a:ext cx="348370" cy="347351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05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Rectangle 7">
            <a:extLst>
              <a:ext uri="{FF2B5EF4-FFF2-40B4-BE49-F238E27FC236}">
                <a16:creationId xmlns:a16="http://schemas.microsoft.com/office/drawing/2014/main" id="{2398EEC8-5DB4-EC5C-0F78-A077C271AE01}"/>
              </a:ext>
            </a:extLst>
          </p:cNvPr>
          <p:cNvSpPr/>
          <p:nvPr/>
        </p:nvSpPr>
        <p:spPr>
          <a:xfrm>
            <a:off x="4223769" y="959158"/>
            <a:ext cx="353675" cy="35367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05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Rectangle 15">
            <a:extLst>
              <a:ext uri="{FF2B5EF4-FFF2-40B4-BE49-F238E27FC236}">
                <a16:creationId xmlns:a16="http://schemas.microsoft.com/office/drawing/2014/main" id="{4B28D8D0-9604-6D5F-4A28-84D8A2125CBE}"/>
              </a:ext>
            </a:extLst>
          </p:cNvPr>
          <p:cNvSpPr/>
          <p:nvPr/>
        </p:nvSpPr>
        <p:spPr>
          <a:xfrm rot="5400000">
            <a:off x="4813913" y="959155"/>
            <a:ext cx="354146" cy="353676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05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Pie 24">
            <a:extLst>
              <a:ext uri="{FF2B5EF4-FFF2-40B4-BE49-F238E27FC236}">
                <a16:creationId xmlns:a16="http://schemas.microsoft.com/office/drawing/2014/main" id="{17DFCD8D-7385-4F59-EC0C-1E53D60DEAFD}"/>
              </a:ext>
            </a:extLst>
          </p:cNvPr>
          <p:cNvSpPr/>
          <p:nvPr/>
        </p:nvSpPr>
        <p:spPr>
          <a:xfrm>
            <a:off x="4118096" y="3284358"/>
            <a:ext cx="384887" cy="382757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05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Block Arc 14">
            <a:extLst>
              <a:ext uri="{FF2B5EF4-FFF2-40B4-BE49-F238E27FC236}">
                <a16:creationId xmlns:a16="http://schemas.microsoft.com/office/drawing/2014/main" id="{7BC25AA7-6B59-681C-2066-5213B02BB55F}"/>
              </a:ext>
            </a:extLst>
          </p:cNvPr>
          <p:cNvSpPr/>
          <p:nvPr/>
        </p:nvSpPr>
        <p:spPr>
          <a:xfrm rot="16200000">
            <a:off x="5404668" y="923080"/>
            <a:ext cx="425550" cy="425831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05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Block Arc 41">
            <a:extLst>
              <a:ext uri="{FF2B5EF4-FFF2-40B4-BE49-F238E27FC236}">
                <a16:creationId xmlns:a16="http://schemas.microsoft.com/office/drawing/2014/main" id="{7E449889-DECD-1840-FFC6-3100E798AFCA}"/>
              </a:ext>
            </a:extLst>
          </p:cNvPr>
          <p:cNvSpPr/>
          <p:nvPr/>
        </p:nvSpPr>
        <p:spPr>
          <a:xfrm>
            <a:off x="6067063" y="888345"/>
            <a:ext cx="354976" cy="495296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05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Right Triangle 17">
            <a:extLst>
              <a:ext uri="{FF2B5EF4-FFF2-40B4-BE49-F238E27FC236}">
                <a16:creationId xmlns:a16="http://schemas.microsoft.com/office/drawing/2014/main" id="{BF899709-7DF7-F16C-E077-A661A52CE9BF}"/>
              </a:ext>
            </a:extLst>
          </p:cNvPr>
          <p:cNvSpPr/>
          <p:nvPr/>
        </p:nvSpPr>
        <p:spPr>
          <a:xfrm>
            <a:off x="4789960" y="3270838"/>
            <a:ext cx="289343" cy="409794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05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17" name="Oval 66">
            <a:extLst>
              <a:ext uri="{FF2B5EF4-FFF2-40B4-BE49-F238E27FC236}">
                <a16:creationId xmlns:a16="http://schemas.microsoft.com/office/drawing/2014/main" id="{A39DDF4E-2925-B5C4-9AB3-A40056CDEB0C}"/>
              </a:ext>
            </a:extLst>
          </p:cNvPr>
          <p:cNvSpPr/>
          <p:nvPr/>
        </p:nvSpPr>
        <p:spPr>
          <a:xfrm rot="20700000">
            <a:off x="3613801" y="2545774"/>
            <a:ext cx="411510" cy="352491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05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18" name="Rectangle 9">
            <a:extLst>
              <a:ext uri="{FF2B5EF4-FFF2-40B4-BE49-F238E27FC236}">
                <a16:creationId xmlns:a16="http://schemas.microsoft.com/office/drawing/2014/main" id="{A50AB41E-4C03-840A-FB0F-9C09B9A1667D}"/>
              </a:ext>
            </a:extLst>
          </p:cNvPr>
          <p:cNvSpPr/>
          <p:nvPr/>
        </p:nvSpPr>
        <p:spPr>
          <a:xfrm>
            <a:off x="2311531" y="2479056"/>
            <a:ext cx="395501" cy="370225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05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19" name="Frame 17">
            <a:extLst>
              <a:ext uri="{FF2B5EF4-FFF2-40B4-BE49-F238E27FC236}">
                <a16:creationId xmlns:a16="http://schemas.microsoft.com/office/drawing/2014/main" id="{771DC774-F8DF-DF1D-B01B-C95BEC8317E7}"/>
              </a:ext>
            </a:extLst>
          </p:cNvPr>
          <p:cNvSpPr/>
          <p:nvPr/>
        </p:nvSpPr>
        <p:spPr>
          <a:xfrm>
            <a:off x="2292827" y="3280182"/>
            <a:ext cx="381115" cy="38111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05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20" name="Teardrop 1">
            <a:extLst>
              <a:ext uri="{FF2B5EF4-FFF2-40B4-BE49-F238E27FC236}">
                <a16:creationId xmlns:a16="http://schemas.microsoft.com/office/drawing/2014/main" id="{7EB7D63A-069F-0503-6689-7A1CBE294C50}"/>
              </a:ext>
            </a:extLst>
          </p:cNvPr>
          <p:cNvSpPr/>
          <p:nvPr/>
        </p:nvSpPr>
        <p:spPr>
          <a:xfrm rot="18805991">
            <a:off x="6605669" y="974631"/>
            <a:ext cx="413882" cy="409565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05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21" name="Rectangle 130">
            <a:extLst>
              <a:ext uri="{FF2B5EF4-FFF2-40B4-BE49-F238E27FC236}">
                <a16:creationId xmlns:a16="http://schemas.microsoft.com/office/drawing/2014/main" id="{61F5B684-B043-668F-1E45-64087A3E7F61}"/>
              </a:ext>
            </a:extLst>
          </p:cNvPr>
          <p:cNvSpPr/>
          <p:nvPr/>
        </p:nvSpPr>
        <p:spPr>
          <a:xfrm>
            <a:off x="7210266" y="974681"/>
            <a:ext cx="408433" cy="410287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05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22" name="Right Triangle 17">
            <a:extLst>
              <a:ext uri="{FF2B5EF4-FFF2-40B4-BE49-F238E27FC236}">
                <a16:creationId xmlns:a16="http://schemas.microsoft.com/office/drawing/2014/main" id="{401CCFC5-43AB-9A3D-047E-8226A04E0853}"/>
              </a:ext>
            </a:extLst>
          </p:cNvPr>
          <p:cNvSpPr>
            <a:spLocks noChangeAspect="1"/>
          </p:cNvSpPr>
          <p:nvPr/>
        </p:nvSpPr>
        <p:spPr>
          <a:xfrm>
            <a:off x="6033255" y="3253639"/>
            <a:ext cx="358611" cy="426993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05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23" name="Right Triangle 17">
            <a:extLst>
              <a:ext uri="{FF2B5EF4-FFF2-40B4-BE49-F238E27FC236}">
                <a16:creationId xmlns:a16="http://schemas.microsoft.com/office/drawing/2014/main" id="{5083C919-228A-8D9C-8CB7-27D53FEF3509}"/>
              </a:ext>
            </a:extLst>
          </p:cNvPr>
          <p:cNvSpPr>
            <a:spLocks noChangeAspect="1"/>
          </p:cNvSpPr>
          <p:nvPr/>
        </p:nvSpPr>
        <p:spPr>
          <a:xfrm>
            <a:off x="5376972" y="3253639"/>
            <a:ext cx="358611" cy="426993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05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24" name="Right Triangle 17">
            <a:extLst>
              <a:ext uri="{FF2B5EF4-FFF2-40B4-BE49-F238E27FC236}">
                <a16:creationId xmlns:a16="http://schemas.microsoft.com/office/drawing/2014/main" id="{CA65698E-BF34-663B-B617-052F61832580}"/>
              </a:ext>
            </a:extLst>
          </p:cNvPr>
          <p:cNvSpPr>
            <a:spLocks noChangeAspect="1"/>
          </p:cNvSpPr>
          <p:nvPr/>
        </p:nvSpPr>
        <p:spPr>
          <a:xfrm>
            <a:off x="6689535" y="3253639"/>
            <a:ext cx="358611" cy="426993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05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25" name="Oval 44">
            <a:extLst>
              <a:ext uri="{FF2B5EF4-FFF2-40B4-BE49-F238E27FC236}">
                <a16:creationId xmlns:a16="http://schemas.microsoft.com/office/drawing/2014/main" id="{CBCAF226-6E84-F9C7-A948-DFD7B5A8429E}"/>
              </a:ext>
            </a:extLst>
          </p:cNvPr>
          <p:cNvSpPr>
            <a:spLocks noChangeAspect="1"/>
          </p:cNvSpPr>
          <p:nvPr/>
        </p:nvSpPr>
        <p:spPr>
          <a:xfrm>
            <a:off x="7345817" y="3253639"/>
            <a:ext cx="358611" cy="426993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05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26" name="Google Shape;6000;p67">
            <a:extLst>
              <a:ext uri="{FF2B5EF4-FFF2-40B4-BE49-F238E27FC236}">
                <a16:creationId xmlns:a16="http://schemas.microsoft.com/office/drawing/2014/main" id="{81BE88D1-0D7B-593C-4A2F-26532F20C0C7}"/>
              </a:ext>
            </a:extLst>
          </p:cNvPr>
          <p:cNvSpPr/>
          <p:nvPr/>
        </p:nvSpPr>
        <p:spPr>
          <a:xfrm>
            <a:off x="2274046" y="929197"/>
            <a:ext cx="453184" cy="462359"/>
          </a:xfrm>
          <a:custGeom>
            <a:avLst/>
            <a:gdLst/>
            <a:ahLst/>
            <a:cxnLst/>
            <a:rect l="l" t="t" r="r" b="b"/>
            <a:pathLst>
              <a:path w="12446" h="12698" extrusionOk="0">
                <a:moveTo>
                  <a:pt x="6239" y="1"/>
                </a:moveTo>
                <a:cubicBezTo>
                  <a:pt x="5105" y="1"/>
                  <a:pt x="4191" y="915"/>
                  <a:pt x="4159" y="2112"/>
                </a:cubicBezTo>
                <a:cubicBezTo>
                  <a:pt x="4159" y="3088"/>
                  <a:pt x="4852" y="3939"/>
                  <a:pt x="5798" y="4097"/>
                </a:cubicBezTo>
                <a:lnTo>
                  <a:pt x="5798" y="5294"/>
                </a:lnTo>
                <a:cubicBezTo>
                  <a:pt x="4852" y="5483"/>
                  <a:pt x="4159" y="6333"/>
                  <a:pt x="4159" y="7310"/>
                </a:cubicBezTo>
                <a:cubicBezTo>
                  <a:pt x="4159" y="7657"/>
                  <a:pt x="4222" y="7972"/>
                  <a:pt x="4380" y="8255"/>
                </a:cubicBezTo>
                <a:lnTo>
                  <a:pt x="3403" y="9043"/>
                </a:lnTo>
                <a:cubicBezTo>
                  <a:pt x="3057" y="8728"/>
                  <a:pt x="2584" y="8570"/>
                  <a:pt x="2112" y="8570"/>
                </a:cubicBezTo>
                <a:cubicBezTo>
                  <a:pt x="946" y="8602"/>
                  <a:pt x="1" y="9515"/>
                  <a:pt x="1" y="10650"/>
                </a:cubicBezTo>
                <a:cubicBezTo>
                  <a:pt x="1" y="11784"/>
                  <a:pt x="946" y="12697"/>
                  <a:pt x="2112" y="12697"/>
                </a:cubicBezTo>
                <a:cubicBezTo>
                  <a:pt x="3246" y="12697"/>
                  <a:pt x="4128" y="11752"/>
                  <a:pt x="4191" y="10650"/>
                </a:cubicBezTo>
                <a:cubicBezTo>
                  <a:pt x="4191" y="10303"/>
                  <a:pt x="4096" y="9988"/>
                  <a:pt x="3939" y="9704"/>
                </a:cubicBezTo>
                <a:lnTo>
                  <a:pt x="4947" y="8917"/>
                </a:lnTo>
                <a:cubicBezTo>
                  <a:pt x="5294" y="9232"/>
                  <a:pt x="5766" y="9389"/>
                  <a:pt x="6239" y="9389"/>
                </a:cubicBezTo>
                <a:cubicBezTo>
                  <a:pt x="6743" y="9389"/>
                  <a:pt x="7184" y="9200"/>
                  <a:pt x="7530" y="8917"/>
                </a:cubicBezTo>
                <a:lnTo>
                  <a:pt x="8507" y="9704"/>
                </a:lnTo>
                <a:cubicBezTo>
                  <a:pt x="8350" y="9988"/>
                  <a:pt x="8287" y="10303"/>
                  <a:pt x="8287" y="10650"/>
                </a:cubicBezTo>
                <a:cubicBezTo>
                  <a:pt x="8287" y="11784"/>
                  <a:pt x="9232" y="12697"/>
                  <a:pt x="10366" y="12697"/>
                </a:cubicBezTo>
                <a:cubicBezTo>
                  <a:pt x="11500" y="12697"/>
                  <a:pt x="12414" y="11752"/>
                  <a:pt x="12445" y="10650"/>
                </a:cubicBezTo>
                <a:cubicBezTo>
                  <a:pt x="12445" y="9515"/>
                  <a:pt x="11563" y="8602"/>
                  <a:pt x="10366" y="8570"/>
                </a:cubicBezTo>
                <a:cubicBezTo>
                  <a:pt x="9862" y="8570"/>
                  <a:pt x="9421" y="8759"/>
                  <a:pt x="9074" y="9043"/>
                </a:cubicBezTo>
                <a:lnTo>
                  <a:pt x="8097" y="8255"/>
                </a:lnTo>
                <a:cubicBezTo>
                  <a:pt x="8255" y="7972"/>
                  <a:pt x="8318" y="7657"/>
                  <a:pt x="8318" y="7310"/>
                </a:cubicBezTo>
                <a:cubicBezTo>
                  <a:pt x="8318" y="6333"/>
                  <a:pt x="7625" y="5451"/>
                  <a:pt x="6680" y="5294"/>
                </a:cubicBezTo>
                <a:lnTo>
                  <a:pt x="6680" y="4097"/>
                </a:lnTo>
                <a:cubicBezTo>
                  <a:pt x="7625" y="3908"/>
                  <a:pt x="8318" y="3088"/>
                  <a:pt x="8318" y="2112"/>
                </a:cubicBezTo>
                <a:cubicBezTo>
                  <a:pt x="8318" y="946"/>
                  <a:pt x="7404" y="64"/>
                  <a:pt x="6239" y="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algn="r" rtl="1"/>
            <a:endParaRPr sz="105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grpSp>
        <p:nvGrpSpPr>
          <p:cNvPr id="27" name="Google Shape;6029;p67">
            <a:extLst>
              <a:ext uri="{FF2B5EF4-FFF2-40B4-BE49-F238E27FC236}">
                <a16:creationId xmlns:a16="http://schemas.microsoft.com/office/drawing/2014/main" id="{845CB056-3388-3DC8-6647-93375570DCE2}"/>
              </a:ext>
            </a:extLst>
          </p:cNvPr>
          <p:cNvGrpSpPr/>
          <p:nvPr/>
        </p:nvGrpSpPr>
        <p:grpSpPr>
          <a:xfrm>
            <a:off x="6036509" y="3885045"/>
            <a:ext cx="303110" cy="420181"/>
            <a:chOff x="-38860325" y="3221750"/>
            <a:chExt cx="228425" cy="316650"/>
          </a:xfrm>
          <a:solidFill>
            <a:srgbClr val="0070C0"/>
          </a:solidFill>
        </p:grpSpPr>
        <p:sp>
          <p:nvSpPr>
            <p:cNvPr id="28" name="Google Shape;6030;p67">
              <a:extLst>
                <a:ext uri="{FF2B5EF4-FFF2-40B4-BE49-F238E27FC236}">
                  <a16:creationId xmlns:a16="http://schemas.microsoft.com/office/drawing/2014/main" id="{A0EACE6B-C358-825F-DC84-DEF34A796B43}"/>
                </a:ext>
              </a:extLst>
            </p:cNvPr>
            <p:cNvSpPr/>
            <p:nvPr/>
          </p:nvSpPr>
          <p:spPr>
            <a:xfrm>
              <a:off x="-38735875" y="3222550"/>
              <a:ext cx="103975" cy="123675"/>
            </a:xfrm>
            <a:custGeom>
              <a:avLst/>
              <a:gdLst/>
              <a:ahLst/>
              <a:cxnLst/>
              <a:rect l="l" t="t" r="r" b="b"/>
              <a:pathLst>
                <a:path w="4159" h="4947" extrusionOk="0">
                  <a:moveTo>
                    <a:pt x="0" y="0"/>
                  </a:moveTo>
                  <a:lnTo>
                    <a:pt x="0" y="2552"/>
                  </a:lnTo>
                  <a:cubicBezTo>
                    <a:pt x="473" y="2710"/>
                    <a:pt x="851" y="3182"/>
                    <a:pt x="851" y="3750"/>
                  </a:cubicBezTo>
                  <a:lnTo>
                    <a:pt x="851" y="4947"/>
                  </a:lnTo>
                  <a:lnTo>
                    <a:pt x="4159" y="4947"/>
                  </a:lnTo>
                  <a:lnTo>
                    <a:pt x="4159" y="3687"/>
                  </a:lnTo>
                  <a:cubicBezTo>
                    <a:pt x="4159" y="1639"/>
                    <a:pt x="2489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Google Shape;6031;p67">
              <a:extLst>
                <a:ext uri="{FF2B5EF4-FFF2-40B4-BE49-F238E27FC236}">
                  <a16:creationId xmlns:a16="http://schemas.microsoft.com/office/drawing/2014/main" id="{9F63FF5B-8041-E6A0-270B-1409E574507C}"/>
                </a:ext>
              </a:extLst>
            </p:cNvPr>
            <p:cNvSpPr/>
            <p:nvPr/>
          </p:nvSpPr>
          <p:spPr>
            <a:xfrm>
              <a:off x="-38756375" y="3302875"/>
              <a:ext cx="22075" cy="63050"/>
            </a:xfrm>
            <a:custGeom>
              <a:avLst/>
              <a:gdLst/>
              <a:ahLst/>
              <a:cxnLst/>
              <a:rect l="l" t="t" r="r" b="b"/>
              <a:pathLst>
                <a:path w="883" h="2522" extrusionOk="0">
                  <a:moveTo>
                    <a:pt x="474" y="1"/>
                  </a:moveTo>
                  <a:cubicBezTo>
                    <a:pt x="253" y="1"/>
                    <a:pt x="95" y="222"/>
                    <a:pt x="95" y="442"/>
                  </a:cubicBezTo>
                  <a:lnTo>
                    <a:pt x="95" y="2112"/>
                  </a:lnTo>
                  <a:cubicBezTo>
                    <a:pt x="1" y="2332"/>
                    <a:pt x="190" y="2521"/>
                    <a:pt x="442" y="2521"/>
                  </a:cubicBezTo>
                  <a:cubicBezTo>
                    <a:pt x="663" y="2521"/>
                    <a:pt x="820" y="2332"/>
                    <a:pt x="883" y="2112"/>
                  </a:cubicBezTo>
                  <a:lnTo>
                    <a:pt x="883" y="442"/>
                  </a:lnTo>
                  <a:cubicBezTo>
                    <a:pt x="883" y="222"/>
                    <a:pt x="663" y="64"/>
                    <a:pt x="4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Google Shape;6032;p67">
              <a:extLst>
                <a:ext uri="{FF2B5EF4-FFF2-40B4-BE49-F238E27FC236}">
                  <a16:creationId xmlns:a16="http://schemas.microsoft.com/office/drawing/2014/main" id="{9071E651-9208-65C2-45CB-D5DAC6195A01}"/>
                </a:ext>
              </a:extLst>
            </p:cNvPr>
            <p:cNvSpPr/>
            <p:nvPr/>
          </p:nvSpPr>
          <p:spPr>
            <a:xfrm>
              <a:off x="-38859550" y="3221750"/>
              <a:ext cx="103200" cy="122900"/>
            </a:xfrm>
            <a:custGeom>
              <a:avLst/>
              <a:gdLst/>
              <a:ahLst/>
              <a:cxnLst/>
              <a:rect l="l" t="t" r="r" b="b"/>
              <a:pathLst>
                <a:path w="4128" h="4916" extrusionOk="0">
                  <a:moveTo>
                    <a:pt x="3687" y="1"/>
                  </a:moveTo>
                  <a:cubicBezTo>
                    <a:pt x="1671" y="1"/>
                    <a:pt x="1" y="1639"/>
                    <a:pt x="1" y="3687"/>
                  </a:cubicBezTo>
                  <a:lnTo>
                    <a:pt x="1" y="4916"/>
                  </a:lnTo>
                  <a:lnTo>
                    <a:pt x="3309" y="4916"/>
                  </a:lnTo>
                  <a:lnTo>
                    <a:pt x="3309" y="3687"/>
                  </a:lnTo>
                  <a:cubicBezTo>
                    <a:pt x="3309" y="3151"/>
                    <a:pt x="3655" y="2710"/>
                    <a:pt x="4128" y="2521"/>
                  </a:cubicBezTo>
                  <a:lnTo>
                    <a:pt x="41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Google Shape;6033;p67">
              <a:extLst>
                <a:ext uri="{FF2B5EF4-FFF2-40B4-BE49-F238E27FC236}">
                  <a16:creationId xmlns:a16="http://schemas.microsoft.com/office/drawing/2014/main" id="{0E0BF581-B869-1AC2-C07F-C63F9E2D6FCA}"/>
                </a:ext>
              </a:extLst>
            </p:cNvPr>
            <p:cNvSpPr/>
            <p:nvPr/>
          </p:nvSpPr>
          <p:spPr>
            <a:xfrm>
              <a:off x="-38860325" y="3367475"/>
              <a:ext cx="228425" cy="170925"/>
            </a:xfrm>
            <a:custGeom>
              <a:avLst/>
              <a:gdLst/>
              <a:ahLst/>
              <a:cxnLst/>
              <a:rect l="l" t="t" r="r" b="b"/>
              <a:pathLst>
                <a:path w="9137" h="6837" extrusionOk="0">
                  <a:moveTo>
                    <a:pt x="0" y="0"/>
                  </a:moveTo>
                  <a:lnTo>
                    <a:pt x="0" y="3151"/>
                  </a:lnTo>
                  <a:cubicBezTo>
                    <a:pt x="0" y="5199"/>
                    <a:pt x="1639" y="6837"/>
                    <a:pt x="3686" y="6837"/>
                  </a:cubicBezTo>
                  <a:lnTo>
                    <a:pt x="5356" y="6837"/>
                  </a:lnTo>
                  <a:cubicBezTo>
                    <a:pt x="7467" y="6837"/>
                    <a:pt x="9137" y="5199"/>
                    <a:pt x="9137" y="3151"/>
                  </a:cubicBezTo>
                  <a:lnTo>
                    <a:pt x="9137" y="0"/>
                  </a:lnTo>
                  <a:lnTo>
                    <a:pt x="5734" y="0"/>
                  </a:lnTo>
                  <a:cubicBezTo>
                    <a:pt x="5577" y="473"/>
                    <a:pt x="5104" y="819"/>
                    <a:pt x="4568" y="819"/>
                  </a:cubicBezTo>
                  <a:cubicBezTo>
                    <a:pt x="4001" y="819"/>
                    <a:pt x="3560" y="473"/>
                    <a:pt x="3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2" name="Google Shape;6066;p67">
            <a:extLst>
              <a:ext uri="{FF2B5EF4-FFF2-40B4-BE49-F238E27FC236}">
                <a16:creationId xmlns:a16="http://schemas.microsoft.com/office/drawing/2014/main" id="{3E30434A-39B0-30FF-759F-FEB7B132DA1A}"/>
              </a:ext>
            </a:extLst>
          </p:cNvPr>
          <p:cNvGrpSpPr/>
          <p:nvPr/>
        </p:nvGrpSpPr>
        <p:grpSpPr>
          <a:xfrm>
            <a:off x="2246000" y="1620790"/>
            <a:ext cx="483152" cy="480761"/>
            <a:chOff x="-38538975" y="3954250"/>
            <a:chExt cx="318225" cy="316650"/>
          </a:xfrm>
          <a:solidFill>
            <a:srgbClr val="0070C0"/>
          </a:solidFill>
        </p:grpSpPr>
        <p:sp>
          <p:nvSpPr>
            <p:cNvPr id="33" name="Google Shape;6067;p67">
              <a:extLst>
                <a:ext uri="{FF2B5EF4-FFF2-40B4-BE49-F238E27FC236}">
                  <a16:creationId xmlns:a16="http://schemas.microsoft.com/office/drawing/2014/main" id="{8611C373-1238-9737-7F71-0662EAFD020C}"/>
                </a:ext>
              </a:extLst>
            </p:cNvPr>
            <p:cNvSpPr/>
            <p:nvPr/>
          </p:nvSpPr>
          <p:spPr>
            <a:xfrm>
              <a:off x="-38538975" y="3954250"/>
              <a:ext cx="254425" cy="253625"/>
            </a:xfrm>
            <a:custGeom>
              <a:avLst/>
              <a:gdLst/>
              <a:ahLst/>
              <a:cxnLst/>
              <a:rect l="l" t="t" r="r" b="b"/>
              <a:pathLst>
                <a:path w="10177" h="10145" extrusionOk="0">
                  <a:moveTo>
                    <a:pt x="5104" y="3813"/>
                  </a:moveTo>
                  <a:cubicBezTo>
                    <a:pt x="5797" y="3813"/>
                    <a:pt x="6364" y="4348"/>
                    <a:pt x="6364" y="5073"/>
                  </a:cubicBezTo>
                  <a:cubicBezTo>
                    <a:pt x="6364" y="5766"/>
                    <a:pt x="5797" y="6333"/>
                    <a:pt x="5104" y="6333"/>
                  </a:cubicBezTo>
                  <a:cubicBezTo>
                    <a:pt x="4379" y="6333"/>
                    <a:pt x="3844" y="5766"/>
                    <a:pt x="3844" y="5073"/>
                  </a:cubicBezTo>
                  <a:cubicBezTo>
                    <a:pt x="3844" y="4411"/>
                    <a:pt x="4411" y="3813"/>
                    <a:pt x="5104" y="3813"/>
                  </a:cubicBezTo>
                  <a:close/>
                  <a:moveTo>
                    <a:pt x="5104" y="0"/>
                  </a:moveTo>
                  <a:cubicBezTo>
                    <a:pt x="2300" y="0"/>
                    <a:pt x="0" y="2269"/>
                    <a:pt x="0" y="5073"/>
                  </a:cubicBezTo>
                  <a:cubicBezTo>
                    <a:pt x="63" y="7908"/>
                    <a:pt x="2300" y="10145"/>
                    <a:pt x="5104" y="10145"/>
                  </a:cubicBezTo>
                  <a:cubicBezTo>
                    <a:pt x="7877" y="10145"/>
                    <a:pt x="10176" y="7877"/>
                    <a:pt x="10176" y="5073"/>
                  </a:cubicBezTo>
                  <a:cubicBezTo>
                    <a:pt x="10176" y="2269"/>
                    <a:pt x="7877" y="0"/>
                    <a:pt x="5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Google Shape;6068;p67">
              <a:extLst>
                <a:ext uri="{FF2B5EF4-FFF2-40B4-BE49-F238E27FC236}">
                  <a16:creationId xmlns:a16="http://schemas.microsoft.com/office/drawing/2014/main" id="{190B396B-64B4-0C7B-773F-42D9F11C4E05}"/>
                </a:ext>
              </a:extLst>
            </p:cNvPr>
            <p:cNvSpPr/>
            <p:nvPr/>
          </p:nvSpPr>
          <p:spPr>
            <a:xfrm>
              <a:off x="-38496450" y="4081725"/>
              <a:ext cx="275700" cy="189175"/>
            </a:xfrm>
            <a:custGeom>
              <a:avLst/>
              <a:gdLst/>
              <a:ahLst/>
              <a:cxnLst/>
              <a:rect l="l" t="t" r="r" b="b"/>
              <a:pathLst>
                <a:path w="11028" h="7567" extrusionOk="0">
                  <a:moveTo>
                    <a:pt x="9774" y="0"/>
                  </a:moveTo>
                  <a:cubicBezTo>
                    <a:pt x="9040" y="0"/>
                    <a:pt x="8444" y="548"/>
                    <a:pt x="8444" y="1265"/>
                  </a:cubicBezTo>
                  <a:cubicBezTo>
                    <a:pt x="8444" y="1801"/>
                    <a:pt x="8790" y="2305"/>
                    <a:pt x="9295" y="2463"/>
                  </a:cubicBezTo>
                  <a:lnTo>
                    <a:pt x="9295" y="2967"/>
                  </a:lnTo>
                  <a:cubicBezTo>
                    <a:pt x="9295" y="4416"/>
                    <a:pt x="8192" y="5645"/>
                    <a:pt x="6774" y="5834"/>
                  </a:cubicBezTo>
                  <a:lnTo>
                    <a:pt x="6774" y="4825"/>
                  </a:lnTo>
                  <a:cubicBezTo>
                    <a:pt x="5829" y="5487"/>
                    <a:pt x="4663" y="5865"/>
                    <a:pt x="3403" y="5865"/>
                  </a:cubicBezTo>
                  <a:cubicBezTo>
                    <a:pt x="2143" y="5865"/>
                    <a:pt x="977" y="5487"/>
                    <a:pt x="1" y="4825"/>
                  </a:cubicBezTo>
                  <a:lnTo>
                    <a:pt x="1" y="6306"/>
                  </a:lnTo>
                  <a:cubicBezTo>
                    <a:pt x="1" y="7031"/>
                    <a:pt x="568" y="7566"/>
                    <a:pt x="1261" y="7566"/>
                  </a:cubicBezTo>
                  <a:lnTo>
                    <a:pt x="5388" y="7566"/>
                  </a:lnTo>
                  <a:cubicBezTo>
                    <a:pt x="5955" y="7566"/>
                    <a:pt x="6459" y="7220"/>
                    <a:pt x="6617" y="6716"/>
                  </a:cubicBezTo>
                  <a:cubicBezTo>
                    <a:pt x="8601" y="6495"/>
                    <a:pt x="10082" y="4920"/>
                    <a:pt x="10114" y="2904"/>
                  </a:cubicBezTo>
                  <a:lnTo>
                    <a:pt x="10114" y="2400"/>
                  </a:lnTo>
                  <a:cubicBezTo>
                    <a:pt x="10649" y="2211"/>
                    <a:pt x="11027" y="1706"/>
                    <a:pt x="10996" y="1108"/>
                  </a:cubicBezTo>
                  <a:cubicBezTo>
                    <a:pt x="10964" y="572"/>
                    <a:pt x="10492" y="100"/>
                    <a:pt x="9893" y="5"/>
                  </a:cubicBezTo>
                  <a:cubicBezTo>
                    <a:pt x="9853" y="2"/>
                    <a:pt x="9813" y="0"/>
                    <a:pt x="9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5" name="Google Shape;5976;p67">
            <a:extLst>
              <a:ext uri="{FF2B5EF4-FFF2-40B4-BE49-F238E27FC236}">
                <a16:creationId xmlns:a16="http://schemas.microsoft.com/office/drawing/2014/main" id="{589BE64C-BE01-504D-5A86-977171DAAB3D}"/>
              </a:ext>
            </a:extLst>
          </p:cNvPr>
          <p:cNvGrpSpPr/>
          <p:nvPr/>
        </p:nvGrpSpPr>
        <p:grpSpPr>
          <a:xfrm>
            <a:off x="2310563" y="4034312"/>
            <a:ext cx="371546" cy="331550"/>
            <a:chOff x="-42996150" y="3612600"/>
            <a:chExt cx="323750" cy="288900"/>
          </a:xfrm>
          <a:solidFill>
            <a:srgbClr val="0070C0"/>
          </a:solidFill>
        </p:grpSpPr>
        <p:sp>
          <p:nvSpPr>
            <p:cNvPr id="36" name="Google Shape;5977;p67">
              <a:extLst>
                <a:ext uri="{FF2B5EF4-FFF2-40B4-BE49-F238E27FC236}">
                  <a16:creationId xmlns:a16="http://schemas.microsoft.com/office/drawing/2014/main" id="{6352C799-5083-1113-C06B-7DCB342F2A78}"/>
                </a:ext>
              </a:extLst>
            </p:cNvPr>
            <p:cNvSpPr/>
            <p:nvPr/>
          </p:nvSpPr>
          <p:spPr>
            <a:xfrm>
              <a:off x="-42914225" y="3612600"/>
              <a:ext cx="241825" cy="239275"/>
            </a:xfrm>
            <a:custGeom>
              <a:avLst/>
              <a:gdLst/>
              <a:ahLst/>
              <a:cxnLst/>
              <a:rect l="l" t="t" r="r" b="b"/>
              <a:pathLst>
                <a:path w="9673" h="9571" extrusionOk="0">
                  <a:moveTo>
                    <a:pt x="5963" y="1"/>
                  </a:moveTo>
                  <a:cubicBezTo>
                    <a:pt x="5661" y="1"/>
                    <a:pt x="5365" y="127"/>
                    <a:pt x="5136" y="371"/>
                  </a:cubicBezTo>
                  <a:lnTo>
                    <a:pt x="0" y="5507"/>
                  </a:lnTo>
                  <a:lnTo>
                    <a:pt x="4064" y="9571"/>
                  </a:lnTo>
                  <a:lnTo>
                    <a:pt x="9200" y="4436"/>
                  </a:lnTo>
                  <a:cubicBezTo>
                    <a:pt x="9672" y="3963"/>
                    <a:pt x="9672" y="3207"/>
                    <a:pt x="9200" y="2734"/>
                  </a:cubicBezTo>
                  <a:lnTo>
                    <a:pt x="6868" y="434"/>
                  </a:lnTo>
                  <a:cubicBezTo>
                    <a:pt x="6609" y="143"/>
                    <a:pt x="6283" y="1"/>
                    <a:pt x="5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" name="Google Shape;5978;p67">
              <a:extLst>
                <a:ext uri="{FF2B5EF4-FFF2-40B4-BE49-F238E27FC236}">
                  <a16:creationId xmlns:a16="http://schemas.microsoft.com/office/drawing/2014/main" id="{2472DFFA-AF5E-749B-AA9F-0E41862CB2B3}"/>
                </a:ext>
              </a:extLst>
            </p:cNvPr>
            <p:cNvSpPr/>
            <p:nvPr/>
          </p:nvSpPr>
          <p:spPr>
            <a:xfrm>
              <a:off x="-42946525" y="3762850"/>
              <a:ext cx="118950" cy="118950"/>
            </a:xfrm>
            <a:custGeom>
              <a:avLst/>
              <a:gdLst/>
              <a:ahLst/>
              <a:cxnLst/>
              <a:rect l="l" t="t" r="r" b="b"/>
              <a:pathLst>
                <a:path w="4758" h="4758" extrusionOk="0">
                  <a:moveTo>
                    <a:pt x="725" y="1"/>
                  </a:moveTo>
                  <a:lnTo>
                    <a:pt x="473" y="284"/>
                  </a:lnTo>
                  <a:cubicBezTo>
                    <a:pt x="253" y="505"/>
                    <a:pt x="95" y="820"/>
                    <a:pt x="95" y="1198"/>
                  </a:cubicBezTo>
                  <a:cubicBezTo>
                    <a:pt x="95" y="1450"/>
                    <a:pt x="190" y="1765"/>
                    <a:pt x="442" y="1986"/>
                  </a:cubicBezTo>
                  <a:cubicBezTo>
                    <a:pt x="631" y="2112"/>
                    <a:pt x="599" y="2458"/>
                    <a:pt x="442" y="2616"/>
                  </a:cubicBezTo>
                  <a:lnTo>
                    <a:pt x="1" y="3025"/>
                  </a:lnTo>
                  <a:lnTo>
                    <a:pt x="1733" y="4758"/>
                  </a:lnTo>
                  <a:lnTo>
                    <a:pt x="2174" y="4348"/>
                  </a:lnTo>
                  <a:cubicBezTo>
                    <a:pt x="2253" y="4270"/>
                    <a:pt x="2363" y="4230"/>
                    <a:pt x="2478" y="4230"/>
                  </a:cubicBezTo>
                  <a:cubicBezTo>
                    <a:pt x="2592" y="4230"/>
                    <a:pt x="2710" y="4270"/>
                    <a:pt x="2804" y="4348"/>
                  </a:cubicBezTo>
                  <a:cubicBezTo>
                    <a:pt x="3025" y="4569"/>
                    <a:pt x="3340" y="4695"/>
                    <a:pt x="3655" y="4695"/>
                  </a:cubicBezTo>
                  <a:cubicBezTo>
                    <a:pt x="3970" y="4695"/>
                    <a:pt x="4254" y="4569"/>
                    <a:pt x="4506" y="4348"/>
                  </a:cubicBezTo>
                  <a:lnTo>
                    <a:pt x="4758" y="4065"/>
                  </a:lnTo>
                  <a:lnTo>
                    <a:pt x="72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Google Shape;5979;p67">
              <a:extLst>
                <a:ext uri="{FF2B5EF4-FFF2-40B4-BE49-F238E27FC236}">
                  <a16:creationId xmlns:a16="http://schemas.microsoft.com/office/drawing/2014/main" id="{5524C6B2-F6EE-AC07-97C0-D84246354254}"/>
                </a:ext>
              </a:extLst>
            </p:cNvPr>
            <p:cNvSpPr/>
            <p:nvPr/>
          </p:nvSpPr>
          <p:spPr>
            <a:xfrm>
              <a:off x="-42996150" y="3855800"/>
              <a:ext cx="78000" cy="45700"/>
            </a:xfrm>
            <a:custGeom>
              <a:avLst/>
              <a:gdLst/>
              <a:ahLst/>
              <a:cxnLst/>
              <a:rect l="l" t="t" r="r" b="b"/>
              <a:pathLst>
                <a:path w="3120" h="1828" extrusionOk="0">
                  <a:moveTo>
                    <a:pt x="1450" y="0"/>
                  </a:moveTo>
                  <a:lnTo>
                    <a:pt x="253" y="1166"/>
                  </a:lnTo>
                  <a:cubicBezTo>
                    <a:pt x="1" y="1355"/>
                    <a:pt x="190" y="1828"/>
                    <a:pt x="536" y="1828"/>
                  </a:cubicBezTo>
                  <a:lnTo>
                    <a:pt x="2773" y="1828"/>
                  </a:lnTo>
                  <a:cubicBezTo>
                    <a:pt x="2931" y="1828"/>
                    <a:pt x="3025" y="1765"/>
                    <a:pt x="3120" y="1670"/>
                  </a:cubicBezTo>
                  <a:lnTo>
                    <a:pt x="145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9" name="Google Shape;5989;p67">
            <a:extLst>
              <a:ext uri="{FF2B5EF4-FFF2-40B4-BE49-F238E27FC236}">
                <a16:creationId xmlns:a16="http://schemas.microsoft.com/office/drawing/2014/main" id="{40F88BD6-DA0E-175B-0E9B-C283831953E9}"/>
              </a:ext>
            </a:extLst>
          </p:cNvPr>
          <p:cNvGrpSpPr/>
          <p:nvPr/>
        </p:nvGrpSpPr>
        <p:grpSpPr>
          <a:xfrm>
            <a:off x="5335177" y="3946590"/>
            <a:ext cx="372406" cy="364373"/>
            <a:chOff x="-41117650" y="3605525"/>
            <a:chExt cx="324500" cy="317500"/>
          </a:xfrm>
          <a:solidFill>
            <a:srgbClr val="0070C0"/>
          </a:solidFill>
        </p:grpSpPr>
        <p:sp>
          <p:nvSpPr>
            <p:cNvPr id="40" name="Google Shape;5990;p67">
              <a:extLst>
                <a:ext uri="{FF2B5EF4-FFF2-40B4-BE49-F238E27FC236}">
                  <a16:creationId xmlns:a16="http://schemas.microsoft.com/office/drawing/2014/main" id="{B708516F-0EB1-7AFE-62E7-07C87CCFEF9A}"/>
                </a:ext>
              </a:extLst>
            </p:cNvPr>
            <p:cNvSpPr/>
            <p:nvPr/>
          </p:nvSpPr>
          <p:spPr>
            <a:xfrm>
              <a:off x="-41016850" y="3605525"/>
              <a:ext cx="106350" cy="105375"/>
            </a:xfrm>
            <a:custGeom>
              <a:avLst/>
              <a:gdLst/>
              <a:ahLst/>
              <a:cxnLst/>
              <a:rect l="l" t="t" r="r" b="b"/>
              <a:pathLst>
                <a:path w="4254" h="4215" extrusionOk="0">
                  <a:moveTo>
                    <a:pt x="2064" y="1"/>
                  </a:moveTo>
                  <a:cubicBezTo>
                    <a:pt x="1954" y="1"/>
                    <a:pt x="1844" y="40"/>
                    <a:pt x="1765" y="119"/>
                  </a:cubicBezTo>
                  <a:lnTo>
                    <a:pt x="1" y="1883"/>
                  </a:lnTo>
                  <a:lnTo>
                    <a:pt x="2332" y="4214"/>
                  </a:lnTo>
                  <a:lnTo>
                    <a:pt x="4096" y="2450"/>
                  </a:lnTo>
                  <a:cubicBezTo>
                    <a:pt x="4254" y="2293"/>
                    <a:pt x="4254" y="2009"/>
                    <a:pt x="4096" y="1852"/>
                  </a:cubicBezTo>
                  <a:lnTo>
                    <a:pt x="2364" y="119"/>
                  </a:lnTo>
                  <a:cubicBezTo>
                    <a:pt x="2285" y="40"/>
                    <a:pt x="2175" y="1"/>
                    <a:pt x="20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Google Shape;5991;p67">
              <a:extLst>
                <a:ext uri="{FF2B5EF4-FFF2-40B4-BE49-F238E27FC236}">
                  <a16:creationId xmlns:a16="http://schemas.microsoft.com/office/drawing/2014/main" id="{4D8EF6F1-ACEA-DEE1-7EB3-5FDE57FC5855}"/>
                </a:ext>
              </a:extLst>
            </p:cNvPr>
            <p:cNvSpPr/>
            <p:nvPr/>
          </p:nvSpPr>
          <p:spPr>
            <a:xfrm>
              <a:off x="-40900275" y="3721300"/>
              <a:ext cx="107125" cy="105375"/>
            </a:xfrm>
            <a:custGeom>
              <a:avLst/>
              <a:gdLst/>
              <a:ahLst/>
              <a:cxnLst/>
              <a:rect l="l" t="t" r="r" b="b"/>
              <a:pathLst>
                <a:path w="4285" h="4215" extrusionOk="0">
                  <a:moveTo>
                    <a:pt x="2064" y="1"/>
                  </a:moveTo>
                  <a:cubicBezTo>
                    <a:pt x="1954" y="1"/>
                    <a:pt x="1843" y="40"/>
                    <a:pt x="1765" y="119"/>
                  </a:cubicBezTo>
                  <a:lnTo>
                    <a:pt x="0" y="1915"/>
                  </a:lnTo>
                  <a:lnTo>
                    <a:pt x="2300" y="4215"/>
                  </a:lnTo>
                  <a:lnTo>
                    <a:pt x="4128" y="2482"/>
                  </a:lnTo>
                  <a:cubicBezTo>
                    <a:pt x="4285" y="2324"/>
                    <a:pt x="4285" y="2072"/>
                    <a:pt x="4128" y="1915"/>
                  </a:cubicBezTo>
                  <a:lnTo>
                    <a:pt x="2363" y="119"/>
                  </a:lnTo>
                  <a:cubicBezTo>
                    <a:pt x="2285" y="40"/>
                    <a:pt x="2174" y="1"/>
                    <a:pt x="20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" name="Google Shape;5992;p67">
              <a:extLst>
                <a:ext uri="{FF2B5EF4-FFF2-40B4-BE49-F238E27FC236}">
                  <a16:creationId xmlns:a16="http://schemas.microsoft.com/office/drawing/2014/main" id="{7B2D2FF0-CD40-0E15-42B6-BB7106CA8EAA}"/>
                </a:ext>
              </a:extLst>
            </p:cNvPr>
            <p:cNvSpPr/>
            <p:nvPr/>
          </p:nvSpPr>
          <p:spPr>
            <a:xfrm>
              <a:off x="-41117650" y="3668350"/>
              <a:ext cx="262300" cy="254675"/>
            </a:xfrm>
            <a:custGeom>
              <a:avLst/>
              <a:gdLst/>
              <a:ahLst/>
              <a:cxnLst/>
              <a:rect l="l" t="t" r="r" b="b"/>
              <a:pathLst>
                <a:path w="10492" h="10187" extrusionOk="0">
                  <a:moveTo>
                    <a:pt x="3497" y="0"/>
                  </a:moveTo>
                  <a:lnTo>
                    <a:pt x="1764" y="1733"/>
                  </a:lnTo>
                  <a:cubicBezTo>
                    <a:pt x="1166" y="2332"/>
                    <a:pt x="725" y="3088"/>
                    <a:pt x="504" y="3812"/>
                  </a:cubicBezTo>
                  <a:cubicBezTo>
                    <a:pt x="0" y="5514"/>
                    <a:pt x="410" y="7404"/>
                    <a:pt x="1764" y="8759"/>
                  </a:cubicBezTo>
                  <a:cubicBezTo>
                    <a:pt x="2667" y="9661"/>
                    <a:pt x="3919" y="10187"/>
                    <a:pt x="5273" y="10187"/>
                  </a:cubicBezTo>
                  <a:cubicBezTo>
                    <a:pt x="5384" y="10187"/>
                    <a:pt x="5496" y="10183"/>
                    <a:pt x="5608" y="10176"/>
                  </a:cubicBezTo>
                  <a:cubicBezTo>
                    <a:pt x="6679" y="10082"/>
                    <a:pt x="7876" y="9609"/>
                    <a:pt x="8758" y="8759"/>
                  </a:cubicBezTo>
                  <a:lnTo>
                    <a:pt x="10491" y="7026"/>
                  </a:lnTo>
                  <a:lnTo>
                    <a:pt x="8191" y="4694"/>
                  </a:lnTo>
                  <a:lnTo>
                    <a:pt x="6396" y="6396"/>
                  </a:lnTo>
                  <a:cubicBezTo>
                    <a:pt x="6077" y="6715"/>
                    <a:pt x="5645" y="6880"/>
                    <a:pt x="5214" y="6880"/>
                  </a:cubicBezTo>
                  <a:cubicBezTo>
                    <a:pt x="4794" y="6880"/>
                    <a:pt x="4375" y="6722"/>
                    <a:pt x="4064" y="6396"/>
                  </a:cubicBezTo>
                  <a:cubicBezTo>
                    <a:pt x="3434" y="5766"/>
                    <a:pt x="3434" y="4694"/>
                    <a:pt x="4064" y="4064"/>
                  </a:cubicBezTo>
                  <a:lnTo>
                    <a:pt x="5797" y="2332"/>
                  </a:lnTo>
                  <a:lnTo>
                    <a:pt x="349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3" name="Google Shape;6007;p67">
            <a:extLst>
              <a:ext uri="{FF2B5EF4-FFF2-40B4-BE49-F238E27FC236}">
                <a16:creationId xmlns:a16="http://schemas.microsoft.com/office/drawing/2014/main" id="{7ACD4CDE-013B-EE21-BF7A-0FC9D45A64E7}"/>
              </a:ext>
            </a:extLst>
          </p:cNvPr>
          <p:cNvGrpSpPr/>
          <p:nvPr/>
        </p:nvGrpSpPr>
        <p:grpSpPr>
          <a:xfrm>
            <a:off x="2974813" y="3977160"/>
            <a:ext cx="352265" cy="356769"/>
            <a:chOff x="-42617300" y="3587775"/>
            <a:chExt cx="306950" cy="310875"/>
          </a:xfrm>
          <a:solidFill>
            <a:srgbClr val="0070C0"/>
          </a:solidFill>
        </p:grpSpPr>
        <p:sp>
          <p:nvSpPr>
            <p:cNvPr id="44" name="Google Shape;6008;p67">
              <a:extLst>
                <a:ext uri="{FF2B5EF4-FFF2-40B4-BE49-F238E27FC236}">
                  <a16:creationId xmlns:a16="http://schemas.microsoft.com/office/drawing/2014/main" id="{33DA5C07-0F11-4AF0-6697-96D2E6CA1903}"/>
                </a:ext>
              </a:extLst>
            </p:cNvPr>
            <p:cNvSpPr/>
            <p:nvPr/>
          </p:nvSpPr>
          <p:spPr>
            <a:xfrm>
              <a:off x="-42617300" y="3587775"/>
              <a:ext cx="306950" cy="310875"/>
            </a:xfrm>
            <a:custGeom>
              <a:avLst/>
              <a:gdLst/>
              <a:ahLst/>
              <a:cxnLst/>
              <a:rect l="l" t="t" r="r" b="b"/>
              <a:pathLst>
                <a:path w="12278" h="12435" extrusionOk="0">
                  <a:moveTo>
                    <a:pt x="5905" y="860"/>
                  </a:moveTo>
                  <a:cubicBezTo>
                    <a:pt x="6421" y="860"/>
                    <a:pt x="6926" y="1412"/>
                    <a:pt x="7341" y="2467"/>
                  </a:cubicBezTo>
                  <a:cubicBezTo>
                    <a:pt x="6837" y="2593"/>
                    <a:pt x="6365" y="2782"/>
                    <a:pt x="5892" y="3003"/>
                  </a:cubicBezTo>
                  <a:cubicBezTo>
                    <a:pt x="5419" y="2782"/>
                    <a:pt x="4947" y="2593"/>
                    <a:pt x="4443" y="2467"/>
                  </a:cubicBezTo>
                  <a:cubicBezTo>
                    <a:pt x="4893" y="1381"/>
                    <a:pt x="5404" y="860"/>
                    <a:pt x="5905" y="860"/>
                  </a:cubicBezTo>
                  <a:close/>
                  <a:moveTo>
                    <a:pt x="4191" y="3255"/>
                  </a:moveTo>
                  <a:cubicBezTo>
                    <a:pt x="4443" y="3349"/>
                    <a:pt x="4632" y="3381"/>
                    <a:pt x="4884" y="3475"/>
                  </a:cubicBezTo>
                  <a:cubicBezTo>
                    <a:pt x="4726" y="3538"/>
                    <a:pt x="4600" y="3601"/>
                    <a:pt x="4443" y="3696"/>
                  </a:cubicBezTo>
                  <a:cubicBezTo>
                    <a:pt x="4285" y="3790"/>
                    <a:pt x="4159" y="3853"/>
                    <a:pt x="4002" y="3948"/>
                  </a:cubicBezTo>
                  <a:cubicBezTo>
                    <a:pt x="4096" y="3727"/>
                    <a:pt x="4159" y="3507"/>
                    <a:pt x="4191" y="3255"/>
                  </a:cubicBezTo>
                  <a:close/>
                  <a:moveTo>
                    <a:pt x="7625" y="3318"/>
                  </a:moveTo>
                  <a:cubicBezTo>
                    <a:pt x="7688" y="3507"/>
                    <a:pt x="7751" y="3727"/>
                    <a:pt x="7782" y="3979"/>
                  </a:cubicBezTo>
                  <a:cubicBezTo>
                    <a:pt x="7499" y="3790"/>
                    <a:pt x="7247" y="3633"/>
                    <a:pt x="6963" y="3507"/>
                  </a:cubicBezTo>
                  <a:cubicBezTo>
                    <a:pt x="7184" y="3412"/>
                    <a:pt x="7404" y="3349"/>
                    <a:pt x="7625" y="3318"/>
                  </a:cubicBezTo>
                  <a:close/>
                  <a:moveTo>
                    <a:pt x="2611" y="3034"/>
                  </a:moveTo>
                  <a:cubicBezTo>
                    <a:pt x="2846" y="3034"/>
                    <a:pt x="3110" y="3054"/>
                    <a:pt x="3403" y="3097"/>
                  </a:cubicBezTo>
                  <a:cubicBezTo>
                    <a:pt x="3309" y="3570"/>
                    <a:pt x="3183" y="4042"/>
                    <a:pt x="3151" y="4609"/>
                  </a:cubicBezTo>
                  <a:cubicBezTo>
                    <a:pt x="2742" y="4924"/>
                    <a:pt x="2363" y="5240"/>
                    <a:pt x="1954" y="5586"/>
                  </a:cubicBezTo>
                  <a:cubicBezTo>
                    <a:pt x="712" y="4068"/>
                    <a:pt x="945" y="3034"/>
                    <a:pt x="2611" y="3034"/>
                  </a:cubicBezTo>
                  <a:close/>
                  <a:moveTo>
                    <a:pt x="9301" y="3075"/>
                  </a:moveTo>
                  <a:cubicBezTo>
                    <a:pt x="10879" y="3075"/>
                    <a:pt x="11079" y="4102"/>
                    <a:pt x="9862" y="5618"/>
                  </a:cubicBezTo>
                  <a:cubicBezTo>
                    <a:pt x="9515" y="5271"/>
                    <a:pt x="9137" y="4924"/>
                    <a:pt x="8696" y="4641"/>
                  </a:cubicBezTo>
                  <a:cubicBezTo>
                    <a:pt x="8601" y="4137"/>
                    <a:pt x="8538" y="3601"/>
                    <a:pt x="8412" y="3160"/>
                  </a:cubicBezTo>
                  <a:cubicBezTo>
                    <a:pt x="8746" y="3102"/>
                    <a:pt x="9042" y="3075"/>
                    <a:pt x="9301" y="3075"/>
                  </a:cubicBezTo>
                  <a:close/>
                  <a:moveTo>
                    <a:pt x="8822" y="5744"/>
                  </a:moveTo>
                  <a:cubicBezTo>
                    <a:pt x="9011" y="5901"/>
                    <a:pt x="9169" y="6059"/>
                    <a:pt x="9326" y="6216"/>
                  </a:cubicBezTo>
                  <a:cubicBezTo>
                    <a:pt x="9169" y="6374"/>
                    <a:pt x="8980" y="6531"/>
                    <a:pt x="8822" y="6689"/>
                  </a:cubicBezTo>
                  <a:lnTo>
                    <a:pt x="8822" y="5744"/>
                  </a:lnTo>
                  <a:close/>
                  <a:moveTo>
                    <a:pt x="3025" y="5775"/>
                  </a:moveTo>
                  <a:lnTo>
                    <a:pt x="3025" y="6720"/>
                  </a:lnTo>
                  <a:cubicBezTo>
                    <a:pt x="2836" y="6563"/>
                    <a:pt x="2679" y="6405"/>
                    <a:pt x="2521" y="6248"/>
                  </a:cubicBezTo>
                  <a:cubicBezTo>
                    <a:pt x="2679" y="6090"/>
                    <a:pt x="2868" y="5933"/>
                    <a:pt x="3025" y="5775"/>
                  </a:cubicBezTo>
                  <a:close/>
                  <a:moveTo>
                    <a:pt x="5892" y="3885"/>
                  </a:moveTo>
                  <a:cubicBezTo>
                    <a:pt x="6617" y="4200"/>
                    <a:pt x="7278" y="4609"/>
                    <a:pt x="7908" y="5082"/>
                  </a:cubicBezTo>
                  <a:cubicBezTo>
                    <a:pt x="8003" y="5838"/>
                    <a:pt x="8003" y="6626"/>
                    <a:pt x="7908" y="7413"/>
                  </a:cubicBezTo>
                  <a:cubicBezTo>
                    <a:pt x="7278" y="7823"/>
                    <a:pt x="6585" y="8232"/>
                    <a:pt x="5892" y="8579"/>
                  </a:cubicBezTo>
                  <a:cubicBezTo>
                    <a:pt x="5545" y="8421"/>
                    <a:pt x="5230" y="8232"/>
                    <a:pt x="4884" y="8043"/>
                  </a:cubicBezTo>
                  <a:cubicBezTo>
                    <a:pt x="4537" y="7823"/>
                    <a:pt x="4191" y="7634"/>
                    <a:pt x="3876" y="7413"/>
                  </a:cubicBezTo>
                  <a:cubicBezTo>
                    <a:pt x="3844" y="6657"/>
                    <a:pt x="3844" y="5870"/>
                    <a:pt x="3876" y="5082"/>
                  </a:cubicBezTo>
                  <a:cubicBezTo>
                    <a:pt x="4191" y="4830"/>
                    <a:pt x="4537" y="4641"/>
                    <a:pt x="4884" y="4452"/>
                  </a:cubicBezTo>
                  <a:cubicBezTo>
                    <a:pt x="5230" y="4263"/>
                    <a:pt x="5577" y="4042"/>
                    <a:pt x="5892" y="3885"/>
                  </a:cubicBezTo>
                  <a:close/>
                  <a:moveTo>
                    <a:pt x="4033" y="8516"/>
                  </a:moveTo>
                  <a:cubicBezTo>
                    <a:pt x="4159" y="8579"/>
                    <a:pt x="4317" y="8674"/>
                    <a:pt x="4474" y="8737"/>
                  </a:cubicBezTo>
                  <a:cubicBezTo>
                    <a:pt x="4632" y="8831"/>
                    <a:pt x="4758" y="8894"/>
                    <a:pt x="4915" y="8989"/>
                  </a:cubicBezTo>
                  <a:cubicBezTo>
                    <a:pt x="4663" y="9052"/>
                    <a:pt x="4474" y="9146"/>
                    <a:pt x="4254" y="9178"/>
                  </a:cubicBezTo>
                  <a:cubicBezTo>
                    <a:pt x="4159" y="8926"/>
                    <a:pt x="4096" y="8737"/>
                    <a:pt x="4033" y="8516"/>
                  </a:cubicBezTo>
                  <a:close/>
                  <a:moveTo>
                    <a:pt x="7782" y="8516"/>
                  </a:moveTo>
                  <a:cubicBezTo>
                    <a:pt x="7751" y="8737"/>
                    <a:pt x="7688" y="8989"/>
                    <a:pt x="7625" y="9178"/>
                  </a:cubicBezTo>
                  <a:cubicBezTo>
                    <a:pt x="7404" y="9083"/>
                    <a:pt x="7184" y="9052"/>
                    <a:pt x="6963" y="8989"/>
                  </a:cubicBezTo>
                  <a:cubicBezTo>
                    <a:pt x="7278" y="8831"/>
                    <a:pt x="7499" y="8674"/>
                    <a:pt x="7782" y="8516"/>
                  </a:cubicBezTo>
                  <a:close/>
                  <a:moveTo>
                    <a:pt x="1954" y="6846"/>
                  </a:moveTo>
                  <a:cubicBezTo>
                    <a:pt x="2300" y="7193"/>
                    <a:pt x="2710" y="7571"/>
                    <a:pt x="3151" y="7823"/>
                  </a:cubicBezTo>
                  <a:cubicBezTo>
                    <a:pt x="3214" y="8358"/>
                    <a:pt x="3309" y="8863"/>
                    <a:pt x="3403" y="9335"/>
                  </a:cubicBezTo>
                  <a:cubicBezTo>
                    <a:pt x="3090" y="9388"/>
                    <a:pt x="2806" y="9414"/>
                    <a:pt x="2555" y="9414"/>
                  </a:cubicBezTo>
                  <a:cubicBezTo>
                    <a:pt x="1015" y="9414"/>
                    <a:pt x="681" y="8445"/>
                    <a:pt x="1954" y="6846"/>
                  </a:cubicBezTo>
                  <a:close/>
                  <a:moveTo>
                    <a:pt x="9925" y="6846"/>
                  </a:moveTo>
                  <a:lnTo>
                    <a:pt x="9925" y="6846"/>
                  </a:lnTo>
                  <a:cubicBezTo>
                    <a:pt x="11167" y="8392"/>
                    <a:pt x="10934" y="9430"/>
                    <a:pt x="9267" y="9430"/>
                  </a:cubicBezTo>
                  <a:cubicBezTo>
                    <a:pt x="9032" y="9430"/>
                    <a:pt x="8768" y="9410"/>
                    <a:pt x="8475" y="9367"/>
                  </a:cubicBezTo>
                  <a:cubicBezTo>
                    <a:pt x="8538" y="8894"/>
                    <a:pt x="8664" y="8390"/>
                    <a:pt x="8727" y="7823"/>
                  </a:cubicBezTo>
                  <a:cubicBezTo>
                    <a:pt x="9137" y="7508"/>
                    <a:pt x="9515" y="7193"/>
                    <a:pt x="9925" y="6846"/>
                  </a:cubicBezTo>
                  <a:close/>
                  <a:moveTo>
                    <a:pt x="5924" y="9461"/>
                  </a:moveTo>
                  <a:cubicBezTo>
                    <a:pt x="6396" y="9650"/>
                    <a:pt x="6869" y="9839"/>
                    <a:pt x="7404" y="9965"/>
                  </a:cubicBezTo>
                  <a:cubicBezTo>
                    <a:pt x="6962" y="11056"/>
                    <a:pt x="6440" y="11607"/>
                    <a:pt x="5922" y="11607"/>
                  </a:cubicBezTo>
                  <a:cubicBezTo>
                    <a:pt x="5408" y="11607"/>
                    <a:pt x="4898" y="11064"/>
                    <a:pt x="4474" y="9965"/>
                  </a:cubicBezTo>
                  <a:cubicBezTo>
                    <a:pt x="4978" y="9839"/>
                    <a:pt x="5451" y="9650"/>
                    <a:pt x="5924" y="9461"/>
                  </a:cubicBezTo>
                  <a:close/>
                  <a:moveTo>
                    <a:pt x="5931" y="1"/>
                  </a:moveTo>
                  <a:cubicBezTo>
                    <a:pt x="5817" y="1"/>
                    <a:pt x="5699" y="14"/>
                    <a:pt x="5577" y="41"/>
                  </a:cubicBezTo>
                  <a:cubicBezTo>
                    <a:pt x="4632" y="262"/>
                    <a:pt x="4002" y="1333"/>
                    <a:pt x="3655" y="2278"/>
                  </a:cubicBezTo>
                  <a:cubicBezTo>
                    <a:pt x="3326" y="2223"/>
                    <a:pt x="2973" y="2187"/>
                    <a:pt x="2624" y="2187"/>
                  </a:cubicBezTo>
                  <a:cubicBezTo>
                    <a:pt x="1770" y="2187"/>
                    <a:pt x="939" y="2404"/>
                    <a:pt x="536" y="3097"/>
                  </a:cubicBezTo>
                  <a:cubicBezTo>
                    <a:pt x="1" y="4074"/>
                    <a:pt x="662" y="5334"/>
                    <a:pt x="1387" y="6216"/>
                  </a:cubicBezTo>
                  <a:cubicBezTo>
                    <a:pt x="788" y="6972"/>
                    <a:pt x="158" y="8043"/>
                    <a:pt x="379" y="8926"/>
                  </a:cubicBezTo>
                  <a:cubicBezTo>
                    <a:pt x="599" y="9650"/>
                    <a:pt x="1166" y="10028"/>
                    <a:pt x="1922" y="10186"/>
                  </a:cubicBezTo>
                  <a:cubicBezTo>
                    <a:pt x="2157" y="10241"/>
                    <a:pt x="2410" y="10266"/>
                    <a:pt x="2668" y="10266"/>
                  </a:cubicBezTo>
                  <a:cubicBezTo>
                    <a:pt x="2998" y="10266"/>
                    <a:pt x="3337" y="10225"/>
                    <a:pt x="3655" y="10154"/>
                  </a:cubicBezTo>
                  <a:cubicBezTo>
                    <a:pt x="4221" y="11678"/>
                    <a:pt x="5076" y="12434"/>
                    <a:pt x="5929" y="12434"/>
                  </a:cubicBezTo>
                  <a:cubicBezTo>
                    <a:pt x="6786" y="12434"/>
                    <a:pt x="7639" y="11670"/>
                    <a:pt x="8192" y="10154"/>
                  </a:cubicBezTo>
                  <a:cubicBezTo>
                    <a:pt x="8550" y="10215"/>
                    <a:pt x="8882" y="10243"/>
                    <a:pt x="9186" y="10243"/>
                  </a:cubicBezTo>
                  <a:cubicBezTo>
                    <a:pt x="11589" y="10243"/>
                    <a:pt x="12278" y="8453"/>
                    <a:pt x="10460" y="6216"/>
                  </a:cubicBezTo>
                  <a:cubicBezTo>
                    <a:pt x="12272" y="4014"/>
                    <a:pt x="11618" y="2182"/>
                    <a:pt x="9217" y="2182"/>
                  </a:cubicBezTo>
                  <a:cubicBezTo>
                    <a:pt x="8904" y="2182"/>
                    <a:pt x="8562" y="2213"/>
                    <a:pt x="8192" y="2278"/>
                  </a:cubicBezTo>
                  <a:cubicBezTo>
                    <a:pt x="7765" y="1139"/>
                    <a:pt x="7004" y="1"/>
                    <a:pt x="59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" name="Google Shape;6009;p67">
              <a:extLst>
                <a:ext uri="{FF2B5EF4-FFF2-40B4-BE49-F238E27FC236}">
                  <a16:creationId xmlns:a16="http://schemas.microsoft.com/office/drawing/2014/main" id="{863011A7-796D-5A40-2441-1E97CB644BC6}"/>
                </a:ext>
              </a:extLst>
            </p:cNvPr>
            <p:cNvSpPr/>
            <p:nvPr/>
          </p:nvSpPr>
          <p:spPr>
            <a:xfrm>
              <a:off x="-42500725" y="3712425"/>
              <a:ext cx="63025" cy="62275"/>
            </a:xfrm>
            <a:custGeom>
              <a:avLst/>
              <a:gdLst/>
              <a:ahLst/>
              <a:cxnLst/>
              <a:rect l="l" t="t" r="r" b="b"/>
              <a:pathLst>
                <a:path w="2521" h="2491" extrusionOk="0">
                  <a:moveTo>
                    <a:pt x="1313" y="0"/>
                  </a:moveTo>
                  <a:cubicBezTo>
                    <a:pt x="1295" y="0"/>
                    <a:pt x="1278" y="1"/>
                    <a:pt x="1261" y="1"/>
                  </a:cubicBezTo>
                  <a:cubicBezTo>
                    <a:pt x="599" y="1"/>
                    <a:pt x="0" y="569"/>
                    <a:pt x="63" y="1230"/>
                  </a:cubicBezTo>
                  <a:cubicBezTo>
                    <a:pt x="0" y="1955"/>
                    <a:pt x="567" y="2490"/>
                    <a:pt x="1261" y="2490"/>
                  </a:cubicBezTo>
                  <a:cubicBezTo>
                    <a:pt x="1954" y="2490"/>
                    <a:pt x="2521" y="1955"/>
                    <a:pt x="2489" y="1230"/>
                  </a:cubicBezTo>
                  <a:cubicBezTo>
                    <a:pt x="2489" y="585"/>
                    <a:pt x="1980" y="0"/>
                    <a:pt x="13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oogle Shape;6018;p67">
            <a:extLst>
              <a:ext uri="{FF2B5EF4-FFF2-40B4-BE49-F238E27FC236}">
                <a16:creationId xmlns:a16="http://schemas.microsoft.com/office/drawing/2014/main" id="{1D0EC539-AE8E-28F9-160C-2C45C0AA8CE9}"/>
              </a:ext>
            </a:extLst>
          </p:cNvPr>
          <p:cNvGrpSpPr/>
          <p:nvPr/>
        </p:nvGrpSpPr>
        <p:grpSpPr>
          <a:xfrm>
            <a:off x="6676577" y="3993630"/>
            <a:ext cx="365204" cy="332669"/>
            <a:chOff x="-40745125" y="3632900"/>
            <a:chExt cx="318225" cy="289875"/>
          </a:xfrm>
          <a:solidFill>
            <a:srgbClr val="0070C0"/>
          </a:solidFill>
        </p:grpSpPr>
        <p:sp>
          <p:nvSpPr>
            <p:cNvPr id="47" name="Google Shape;6019;p67">
              <a:extLst>
                <a:ext uri="{FF2B5EF4-FFF2-40B4-BE49-F238E27FC236}">
                  <a16:creationId xmlns:a16="http://schemas.microsoft.com/office/drawing/2014/main" id="{8ADA114C-3E55-104F-702D-AA736D447C60}"/>
                </a:ext>
              </a:extLst>
            </p:cNvPr>
            <p:cNvSpPr/>
            <p:nvPr/>
          </p:nvSpPr>
          <p:spPr>
            <a:xfrm>
              <a:off x="-40745125" y="3632900"/>
              <a:ext cx="300125" cy="82725"/>
            </a:xfrm>
            <a:custGeom>
              <a:avLst/>
              <a:gdLst/>
              <a:ahLst/>
              <a:cxnLst/>
              <a:rect l="l" t="t" r="r" b="b"/>
              <a:pathLst>
                <a:path w="12005" h="3309" extrusionOk="0">
                  <a:moveTo>
                    <a:pt x="1671" y="0"/>
                  </a:moveTo>
                  <a:cubicBezTo>
                    <a:pt x="757" y="0"/>
                    <a:pt x="1" y="757"/>
                    <a:pt x="1" y="1670"/>
                  </a:cubicBezTo>
                  <a:cubicBezTo>
                    <a:pt x="1" y="2552"/>
                    <a:pt x="757" y="3308"/>
                    <a:pt x="1671" y="3308"/>
                  </a:cubicBezTo>
                  <a:lnTo>
                    <a:pt x="11469" y="3308"/>
                  </a:lnTo>
                  <a:cubicBezTo>
                    <a:pt x="11815" y="3308"/>
                    <a:pt x="12004" y="2930"/>
                    <a:pt x="11784" y="2647"/>
                  </a:cubicBezTo>
                  <a:cubicBezTo>
                    <a:pt x="11595" y="2363"/>
                    <a:pt x="11469" y="2017"/>
                    <a:pt x="11469" y="1670"/>
                  </a:cubicBezTo>
                  <a:cubicBezTo>
                    <a:pt x="11469" y="1292"/>
                    <a:pt x="11595" y="946"/>
                    <a:pt x="11784" y="662"/>
                  </a:cubicBezTo>
                  <a:cubicBezTo>
                    <a:pt x="11973" y="410"/>
                    <a:pt x="11784" y="0"/>
                    <a:pt x="114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6020;p67">
              <a:extLst>
                <a:ext uri="{FF2B5EF4-FFF2-40B4-BE49-F238E27FC236}">
                  <a16:creationId xmlns:a16="http://schemas.microsoft.com/office/drawing/2014/main" id="{043636F8-8089-1A0C-E233-0870AF072785}"/>
                </a:ext>
              </a:extLst>
            </p:cNvPr>
            <p:cNvSpPr/>
            <p:nvPr/>
          </p:nvSpPr>
          <p:spPr>
            <a:xfrm>
              <a:off x="-40508050" y="3736075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2" y="3309"/>
                  </a:lnTo>
                  <a:lnTo>
                    <a:pt x="85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6021;p67">
              <a:extLst>
                <a:ext uri="{FF2B5EF4-FFF2-40B4-BE49-F238E27FC236}">
                  <a16:creationId xmlns:a16="http://schemas.microsoft.com/office/drawing/2014/main" id="{94EBBDA0-4862-2B1B-4BF6-C061EDC592EA}"/>
                </a:ext>
              </a:extLst>
            </p:cNvPr>
            <p:cNvSpPr/>
            <p:nvPr/>
          </p:nvSpPr>
          <p:spPr>
            <a:xfrm>
              <a:off x="-40466300" y="3736875"/>
              <a:ext cx="39400" cy="82725"/>
            </a:xfrm>
            <a:custGeom>
              <a:avLst/>
              <a:gdLst/>
              <a:ahLst/>
              <a:cxnLst/>
              <a:rect l="l" t="t" r="r" b="b"/>
              <a:pathLst>
                <a:path w="1576" h="3309" extrusionOk="0">
                  <a:moveTo>
                    <a:pt x="1" y="0"/>
                  </a:moveTo>
                  <a:lnTo>
                    <a:pt x="1" y="3308"/>
                  </a:lnTo>
                  <a:lnTo>
                    <a:pt x="1198" y="3308"/>
                  </a:lnTo>
                  <a:cubicBezTo>
                    <a:pt x="1387" y="3277"/>
                    <a:pt x="1576" y="3088"/>
                    <a:pt x="1576" y="2899"/>
                  </a:cubicBezTo>
                  <a:lnTo>
                    <a:pt x="1576" y="410"/>
                  </a:lnTo>
                  <a:cubicBezTo>
                    <a:pt x="1576" y="158"/>
                    <a:pt x="1387" y="0"/>
                    <a:pt x="11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" name="Google Shape;6022;p67">
              <a:extLst>
                <a:ext uri="{FF2B5EF4-FFF2-40B4-BE49-F238E27FC236}">
                  <a16:creationId xmlns:a16="http://schemas.microsoft.com/office/drawing/2014/main" id="{4D6F33F1-325F-BD60-7F87-3F40DACF9709}"/>
                </a:ext>
              </a:extLst>
            </p:cNvPr>
            <p:cNvSpPr/>
            <p:nvPr/>
          </p:nvSpPr>
          <p:spPr>
            <a:xfrm>
              <a:off x="-40723050" y="3736075"/>
              <a:ext cx="194550" cy="82725"/>
            </a:xfrm>
            <a:custGeom>
              <a:avLst/>
              <a:gdLst/>
              <a:ahLst/>
              <a:cxnLst/>
              <a:rect l="l" t="t" r="r" b="b"/>
              <a:pathLst>
                <a:path w="7782" h="3309" extrusionOk="0"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931"/>
                  </a:lnTo>
                  <a:cubicBezTo>
                    <a:pt x="0" y="3151"/>
                    <a:pt x="189" y="3309"/>
                    <a:pt x="441" y="3309"/>
                  </a:cubicBezTo>
                  <a:lnTo>
                    <a:pt x="7782" y="3309"/>
                  </a:lnTo>
                  <a:lnTo>
                    <a:pt x="778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" name="Google Shape;6023;p67">
              <a:extLst>
                <a:ext uri="{FF2B5EF4-FFF2-40B4-BE49-F238E27FC236}">
                  <a16:creationId xmlns:a16="http://schemas.microsoft.com/office/drawing/2014/main" id="{45329A65-826D-7ECF-568F-EE17CFC3EA78}"/>
                </a:ext>
              </a:extLst>
            </p:cNvPr>
            <p:cNvSpPr/>
            <p:nvPr/>
          </p:nvSpPr>
          <p:spPr>
            <a:xfrm>
              <a:off x="-40681325" y="3839250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1" y="3309"/>
                  </a:lnTo>
                  <a:lnTo>
                    <a:pt x="85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" name="Google Shape;6024;p67">
              <a:extLst>
                <a:ext uri="{FF2B5EF4-FFF2-40B4-BE49-F238E27FC236}">
                  <a16:creationId xmlns:a16="http://schemas.microsoft.com/office/drawing/2014/main" id="{02BE9945-4EFC-7236-66E4-77107AA7F9E8}"/>
                </a:ext>
              </a:extLst>
            </p:cNvPr>
            <p:cNvSpPr/>
            <p:nvPr/>
          </p:nvSpPr>
          <p:spPr>
            <a:xfrm>
              <a:off x="-40639575" y="3840825"/>
              <a:ext cx="190625" cy="81950"/>
            </a:xfrm>
            <a:custGeom>
              <a:avLst/>
              <a:gdLst/>
              <a:ahLst/>
              <a:cxnLst/>
              <a:rect l="l" t="t" r="r" b="b"/>
              <a:pathLst>
                <a:path w="7625" h="3278" extrusionOk="0">
                  <a:moveTo>
                    <a:pt x="1" y="1"/>
                  </a:moveTo>
                  <a:lnTo>
                    <a:pt x="1" y="3277"/>
                  </a:lnTo>
                  <a:lnTo>
                    <a:pt x="7247" y="3277"/>
                  </a:lnTo>
                  <a:cubicBezTo>
                    <a:pt x="7467" y="3277"/>
                    <a:pt x="7625" y="3057"/>
                    <a:pt x="7625" y="2868"/>
                  </a:cubicBezTo>
                  <a:lnTo>
                    <a:pt x="7625" y="379"/>
                  </a:lnTo>
                  <a:cubicBezTo>
                    <a:pt x="7625" y="158"/>
                    <a:pt x="7436" y="1"/>
                    <a:pt x="72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" name="Google Shape;6025;p67">
              <a:extLst>
                <a:ext uri="{FF2B5EF4-FFF2-40B4-BE49-F238E27FC236}">
                  <a16:creationId xmlns:a16="http://schemas.microsoft.com/office/drawing/2014/main" id="{8748313D-459E-E923-2D98-4EBA729C89FD}"/>
                </a:ext>
              </a:extLst>
            </p:cNvPr>
            <p:cNvSpPr/>
            <p:nvPr/>
          </p:nvSpPr>
          <p:spPr>
            <a:xfrm>
              <a:off x="-40745125" y="3840050"/>
              <a:ext cx="43350" cy="82725"/>
            </a:xfrm>
            <a:custGeom>
              <a:avLst/>
              <a:gdLst/>
              <a:ahLst/>
              <a:cxnLst/>
              <a:rect l="l" t="t" r="r" b="b"/>
              <a:pathLst>
                <a:path w="1734" h="3309" extrusionOk="0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lnTo>
                    <a:pt x="1" y="2867"/>
                  </a:lnTo>
                  <a:cubicBezTo>
                    <a:pt x="1" y="3088"/>
                    <a:pt x="190" y="3308"/>
                    <a:pt x="442" y="3308"/>
                  </a:cubicBezTo>
                  <a:lnTo>
                    <a:pt x="1734" y="3308"/>
                  </a:lnTo>
                  <a:lnTo>
                    <a:pt x="173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54" name="Google Shape;6043;p67">
            <a:extLst>
              <a:ext uri="{FF2B5EF4-FFF2-40B4-BE49-F238E27FC236}">
                <a16:creationId xmlns:a16="http://schemas.microsoft.com/office/drawing/2014/main" id="{10DA3F25-47C1-2C98-A0B0-95975C964FC8}"/>
              </a:ext>
            </a:extLst>
          </p:cNvPr>
          <p:cNvSpPr/>
          <p:nvPr/>
        </p:nvSpPr>
        <p:spPr>
          <a:xfrm>
            <a:off x="3568749" y="3977820"/>
            <a:ext cx="309172" cy="365204"/>
          </a:xfrm>
          <a:custGeom>
            <a:avLst/>
            <a:gdLst/>
            <a:ahLst/>
            <a:cxnLst/>
            <a:rect l="l" t="t" r="r" b="b"/>
            <a:pathLst>
              <a:path w="10776" h="12729" extrusionOk="0">
                <a:moveTo>
                  <a:pt x="1670" y="851"/>
                </a:moveTo>
                <a:lnTo>
                  <a:pt x="1670" y="9326"/>
                </a:lnTo>
                <a:cubicBezTo>
                  <a:pt x="1355" y="9326"/>
                  <a:pt x="1072" y="9421"/>
                  <a:pt x="851" y="9578"/>
                </a:cubicBezTo>
                <a:lnTo>
                  <a:pt x="851" y="2049"/>
                </a:lnTo>
                <a:cubicBezTo>
                  <a:pt x="851" y="1481"/>
                  <a:pt x="1198" y="1072"/>
                  <a:pt x="1670" y="851"/>
                </a:cubicBezTo>
                <a:close/>
                <a:moveTo>
                  <a:pt x="9925" y="10177"/>
                </a:moveTo>
                <a:lnTo>
                  <a:pt x="9925" y="10208"/>
                </a:lnTo>
                <a:lnTo>
                  <a:pt x="9925" y="11846"/>
                </a:lnTo>
                <a:lnTo>
                  <a:pt x="1670" y="11846"/>
                </a:lnTo>
                <a:cubicBezTo>
                  <a:pt x="1229" y="11846"/>
                  <a:pt x="851" y="11468"/>
                  <a:pt x="851" y="11027"/>
                </a:cubicBezTo>
                <a:cubicBezTo>
                  <a:pt x="851" y="10586"/>
                  <a:pt x="1229" y="10177"/>
                  <a:pt x="1670" y="10177"/>
                </a:cubicBezTo>
                <a:close/>
                <a:moveTo>
                  <a:pt x="2111" y="1"/>
                </a:moveTo>
                <a:cubicBezTo>
                  <a:pt x="914" y="1"/>
                  <a:pt x="1" y="946"/>
                  <a:pt x="1" y="2080"/>
                </a:cubicBezTo>
                <a:lnTo>
                  <a:pt x="1" y="11059"/>
                </a:lnTo>
                <a:cubicBezTo>
                  <a:pt x="1" y="11973"/>
                  <a:pt x="757" y="12729"/>
                  <a:pt x="1670" y="12729"/>
                </a:cubicBezTo>
                <a:lnTo>
                  <a:pt x="10334" y="12729"/>
                </a:lnTo>
                <a:cubicBezTo>
                  <a:pt x="10586" y="12729"/>
                  <a:pt x="10775" y="12508"/>
                  <a:pt x="10775" y="12319"/>
                </a:cubicBezTo>
                <a:lnTo>
                  <a:pt x="10775" y="473"/>
                </a:lnTo>
                <a:cubicBezTo>
                  <a:pt x="10775" y="221"/>
                  <a:pt x="10586" y="64"/>
                  <a:pt x="10334" y="64"/>
                </a:cubicBezTo>
                <a:lnTo>
                  <a:pt x="9105" y="64"/>
                </a:lnTo>
                <a:lnTo>
                  <a:pt x="9105" y="3781"/>
                </a:lnTo>
                <a:cubicBezTo>
                  <a:pt x="9105" y="4011"/>
                  <a:pt x="8912" y="4171"/>
                  <a:pt x="8708" y="4171"/>
                </a:cubicBezTo>
                <a:cubicBezTo>
                  <a:pt x="8604" y="4171"/>
                  <a:pt x="8498" y="4129"/>
                  <a:pt x="8412" y="4033"/>
                </a:cubicBezTo>
                <a:lnTo>
                  <a:pt x="7845" y="3498"/>
                </a:lnTo>
                <a:lnTo>
                  <a:pt x="7310" y="4033"/>
                </a:lnTo>
                <a:cubicBezTo>
                  <a:pt x="7214" y="4129"/>
                  <a:pt x="7100" y="4171"/>
                  <a:pt x="6991" y="4171"/>
                </a:cubicBezTo>
                <a:cubicBezTo>
                  <a:pt x="6778" y="4171"/>
                  <a:pt x="6585" y="4011"/>
                  <a:pt x="6585" y="3781"/>
                </a:cubicBezTo>
                <a:lnTo>
                  <a:pt x="6585" y="64"/>
                </a:lnTo>
                <a:lnTo>
                  <a:pt x="2111" y="64"/>
                </a:lnTo>
                <a:lnTo>
                  <a:pt x="2111" y="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algn="r" rtl="1"/>
            <a:endParaRPr sz="105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grpSp>
        <p:nvGrpSpPr>
          <p:cNvPr id="55" name="Google Shape;6052;p67">
            <a:extLst>
              <a:ext uri="{FF2B5EF4-FFF2-40B4-BE49-F238E27FC236}">
                <a16:creationId xmlns:a16="http://schemas.microsoft.com/office/drawing/2014/main" id="{4BD4E6EB-F969-B5E5-4DBD-33FDB0221E93}"/>
              </a:ext>
            </a:extLst>
          </p:cNvPr>
          <p:cNvGrpSpPr/>
          <p:nvPr/>
        </p:nvGrpSpPr>
        <p:grpSpPr>
          <a:xfrm>
            <a:off x="7339595" y="3960933"/>
            <a:ext cx="357086" cy="363398"/>
            <a:chOff x="-40372575" y="3604550"/>
            <a:chExt cx="311150" cy="316650"/>
          </a:xfrm>
          <a:solidFill>
            <a:srgbClr val="0070C0"/>
          </a:solidFill>
        </p:grpSpPr>
        <p:sp>
          <p:nvSpPr>
            <p:cNvPr id="56" name="Google Shape;6053;p67">
              <a:extLst>
                <a:ext uri="{FF2B5EF4-FFF2-40B4-BE49-F238E27FC236}">
                  <a16:creationId xmlns:a16="http://schemas.microsoft.com/office/drawing/2014/main" id="{61AEC13D-B6C9-5885-C065-F55F714B832C}"/>
                </a:ext>
              </a:extLst>
            </p:cNvPr>
            <p:cNvSpPr/>
            <p:nvPr/>
          </p:nvSpPr>
          <p:spPr>
            <a:xfrm>
              <a:off x="-40372575" y="3604550"/>
              <a:ext cx="311150" cy="134475"/>
            </a:xfrm>
            <a:custGeom>
              <a:avLst/>
              <a:gdLst/>
              <a:ahLst/>
              <a:cxnLst/>
              <a:rect l="l" t="t" r="r" b="b"/>
              <a:pathLst>
                <a:path w="12446" h="5379" extrusionOk="0">
                  <a:moveTo>
                    <a:pt x="3088" y="0"/>
                  </a:moveTo>
                  <a:cubicBezTo>
                    <a:pt x="1639" y="0"/>
                    <a:pt x="316" y="1008"/>
                    <a:pt x="95" y="2489"/>
                  </a:cubicBezTo>
                  <a:cubicBezTo>
                    <a:pt x="1" y="3214"/>
                    <a:pt x="190" y="3938"/>
                    <a:pt x="568" y="4506"/>
                  </a:cubicBezTo>
                  <a:cubicBezTo>
                    <a:pt x="962" y="5071"/>
                    <a:pt x="1607" y="5366"/>
                    <a:pt x="2240" y="5366"/>
                  </a:cubicBezTo>
                  <a:cubicBezTo>
                    <a:pt x="2772" y="5366"/>
                    <a:pt x="3296" y="5157"/>
                    <a:pt x="3655" y="4726"/>
                  </a:cubicBezTo>
                  <a:cubicBezTo>
                    <a:pt x="4569" y="3655"/>
                    <a:pt x="3844" y="2489"/>
                    <a:pt x="2836" y="2489"/>
                  </a:cubicBezTo>
                  <a:cubicBezTo>
                    <a:pt x="2584" y="2489"/>
                    <a:pt x="2427" y="2678"/>
                    <a:pt x="2427" y="2899"/>
                  </a:cubicBezTo>
                  <a:cubicBezTo>
                    <a:pt x="2427" y="3151"/>
                    <a:pt x="2616" y="3308"/>
                    <a:pt x="2836" y="3340"/>
                  </a:cubicBezTo>
                  <a:cubicBezTo>
                    <a:pt x="3057" y="3340"/>
                    <a:pt x="3214" y="3529"/>
                    <a:pt x="3214" y="3749"/>
                  </a:cubicBezTo>
                  <a:cubicBezTo>
                    <a:pt x="3214" y="3970"/>
                    <a:pt x="3025" y="4127"/>
                    <a:pt x="2836" y="4127"/>
                  </a:cubicBezTo>
                  <a:cubicBezTo>
                    <a:pt x="2049" y="4127"/>
                    <a:pt x="1450" y="3434"/>
                    <a:pt x="1608" y="2584"/>
                  </a:cubicBezTo>
                  <a:cubicBezTo>
                    <a:pt x="1754" y="1999"/>
                    <a:pt x="2279" y="1632"/>
                    <a:pt x="2882" y="1632"/>
                  </a:cubicBezTo>
                  <a:cubicBezTo>
                    <a:pt x="2930" y="1632"/>
                    <a:pt x="2977" y="1634"/>
                    <a:pt x="3025" y="1639"/>
                  </a:cubicBezTo>
                  <a:cubicBezTo>
                    <a:pt x="3624" y="1733"/>
                    <a:pt x="4128" y="2048"/>
                    <a:pt x="4474" y="2489"/>
                  </a:cubicBezTo>
                  <a:lnTo>
                    <a:pt x="7908" y="2489"/>
                  </a:lnTo>
                  <a:cubicBezTo>
                    <a:pt x="8255" y="2017"/>
                    <a:pt x="8759" y="1702"/>
                    <a:pt x="9358" y="1639"/>
                  </a:cubicBezTo>
                  <a:cubicBezTo>
                    <a:pt x="9406" y="1634"/>
                    <a:pt x="9453" y="1632"/>
                    <a:pt x="9501" y="1632"/>
                  </a:cubicBezTo>
                  <a:cubicBezTo>
                    <a:pt x="10104" y="1632"/>
                    <a:pt x="10629" y="1999"/>
                    <a:pt x="10775" y="2584"/>
                  </a:cubicBezTo>
                  <a:cubicBezTo>
                    <a:pt x="10964" y="3434"/>
                    <a:pt x="10334" y="4127"/>
                    <a:pt x="9547" y="4127"/>
                  </a:cubicBezTo>
                  <a:cubicBezTo>
                    <a:pt x="9326" y="4127"/>
                    <a:pt x="9137" y="3938"/>
                    <a:pt x="9137" y="3749"/>
                  </a:cubicBezTo>
                  <a:cubicBezTo>
                    <a:pt x="9137" y="3497"/>
                    <a:pt x="9326" y="3340"/>
                    <a:pt x="9547" y="3340"/>
                  </a:cubicBezTo>
                  <a:cubicBezTo>
                    <a:pt x="9799" y="3340"/>
                    <a:pt x="9956" y="3151"/>
                    <a:pt x="9956" y="2899"/>
                  </a:cubicBezTo>
                  <a:cubicBezTo>
                    <a:pt x="9956" y="2678"/>
                    <a:pt x="9767" y="2521"/>
                    <a:pt x="9547" y="2489"/>
                  </a:cubicBezTo>
                  <a:cubicBezTo>
                    <a:pt x="8539" y="2489"/>
                    <a:pt x="7814" y="3686"/>
                    <a:pt x="8728" y="4726"/>
                  </a:cubicBezTo>
                  <a:cubicBezTo>
                    <a:pt x="9099" y="5169"/>
                    <a:pt x="9626" y="5379"/>
                    <a:pt x="10158" y="5379"/>
                  </a:cubicBezTo>
                  <a:cubicBezTo>
                    <a:pt x="10800" y="5379"/>
                    <a:pt x="11451" y="5074"/>
                    <a:pt x="11847" y="4506"/>
                  </a:cubicBezTo>
                  <a:cubicBezTo>
                    <a:pt x="12225" y="3970"/>
                    <a:pt x="12445" y="3277"/>
                    <a:pt x="12319" y="2489"/>
                  </a:cubicBezTo>
                  <a:cubicBezTo>
                    <a:pt x="12130" y="1008"/>
                    <a:pt x="10775" y="0"/>
                    <a:pt x="93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" name="Google Shape;6054;p67">
              <a:extLst>
                <a:ext uri="{FF2B5EF4-FFF2-40B4-BE49-F238E27FC236}">
                  <a16:creationId xmlns:a16="http://schemas.microsoft.com/office/drawing/2014/main" id="{E1AF4128-3F0F-B277-20C8-0C5E1BA102D0}"/>
                </a:ext>
              </a:extLst>
            </p:cNvPr>
            <p:cNvSpPr/>
            <p:nvPr/>
          </p:nvSpPr>
          <p:spPr>
            <a:xfrm>
              <a:off x="-40312700" y="3730575"/>
              <a:ext cx="185100" cy="190625"/>
            </a:xfrm>
            <a:custGeom>
              <a:avLst/>
              <a:gdLst/>
              <a:ahLst/>
              <a:cxnLst/>
              <a:rect l="l" t="t" r="r" b="b"/>
              <a:pathLst>
                <a:path w="7404" h="7625" extrusionOk="0">
                  <a:moveTo>
                    <a:pt x="2426" y="0"/>
                  </a:moveTo>
                  <a:lnTo>
                    <a:pt x="2426" y="5639"/>
                  </a:lnTo>
                  <a:cubicBezTo>
                    <a:pt x="2426" y="5860"/>
                    <a:pt x="2237" y="6017"/>
                    <a:pt x="2048" y="6017"/>
                  </a:cubicBezTo>
                  <a:cubicBezTo>
                    <a:pt x="1796" y="6017"/>
                    <a:pt x="1638" y="5828"/>
                    <a:pt x="1638" y="5639"/>
                  </a:cubicBezTo>
                  <a:lnTo>
                    <a:pt x="1638" y="473"/>
                  </a:lnTo>
                  <a:cubicBezTo>
                    <a:pt x="1229" y="851"/>
                    <a:pt x="630" y="1103"/>
                    <a:pt x="0" y="1134"/>
                  </a:cubicBezTo>
                  <a:lnTo>
                    <a:pt x="0" y="7246"/>
                  </a:lnTo>
                  <a:cubicBezTo>
                    <a:pt x="0" y="7467"/>
                    <a:pt x="189" y="7624"/>
                    <a:pt x="378" y="7624"/>
                  </a:cubicBezTo>
                  <a:lnTo>
                    <a:pt x="6994" y="7624"/>
                  </a:lnTo>
                  <a:cubicBezTo>
                    <a:pt x="7246" y="7624"/>
                    <a:pt x="7404" y="7435"/>
                    <a:pt x="7404" y="7246"/>
                  </a:cubicBezTo>
                  <a:lnTo>
                    <a:pt x="7404" y="1134"/>
                  </a:lnTo>
                  <a:cubicBezTo>
                    <a:pt x="6774" y="1071"/>
                    <a:pt x="6175" y="788"/>
                    <a:pt x="5734" y="315"/>
                  </a:cubicBezTo>
                  <a:lnTo>
                    <a:pt x="5734" y="5639"/>
                  </a:lnTo>
                  <a:cubicBezTo>
                    <a:pt x="5734" y="5860"/>
                    <a:pt x="5545" y="6017"/>
                    <a:pt x="5324" y="6017"/>
                  </a:cubicBezTo>
                  <a:cubicBezTo>
                    <a:pt x="5072" y="6017"/>
                    <a:pt x="4915" y="5828"/>
                    <a:pt x="4915" y="5639"/>
                  </a:cubicBezTo>
                  <a:lnTo>
                    <a:pt x="4915" y="0"/>
                  </a:lnTo>
                  <a:lnTo>
                    <a:pt x="4096" y="0"/>
                  </a:lnTo>
                  <a:lnTo>
                    <a:pt x="4096" y="5639"/>
                  </a:lnTo>
                  <a:cubicBezTo>
                    <a:pt x="4096" y="5860"/>
                    <a:pt x="3907" y="6017"/>
                    <a:pt x="3686" y="6017"/>
                  </a:cubicBezTo>
                  <a:cubicBezTo>
                    <a:pt x="3466" y="6017"/>
                    <a:pt x="3277" y="5828"/>
                    <a:pt x="3277" y="5639"/>
                  </a:cubicBezTo>
                  <a:lnTo>
                    <a:pt x="327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8" name="Google Shape;6055;p67">
              <a:extLst>
                <a:ext uri="{FF2B5EF4-FFF2-40B4-BE49-F238E27FC236}">
                  <a16:creationId xmlns:a16="http://schemas.microsoft.com/office/drawing/2014/main" id="{E7E190DD-4E1F-FA2E-0284-065A41412DD3}"/>
                </a:ext>
              </a:extLst>
            </p:cNvPr>
            <p:cNvSpPr/>
            <p:nvPr/>
          </p:nvSpPr>
          <p:spPr>
            <a:xfrm>
              <a:off x="-40250475" y="3688025"/>
              <a:ext cx="66950" cy="20500"/>
            </a:xfrm>
            <a:custGeom>
              <a:avLst/>
              <a:gdLst/>
              <a:ahLst/>
              <a:cxnLst/>
              <a:rect l="l" t="t" r="r" b="b"/>
              <a:pathLst>
                <a:path w="2678" h="820" extrusionOk="0">
                  <a:moveTo>
                    <a:pt x="0" y="1"/>
                  </a:moveTo>
                  <a:cubicBezTo>
                    <a:pt x="32" y="127"/>
                    <a:pt x="32" y="284"/>
                    <a:pt x="32" y="379"/>
                  </a:cubicBezTo>
                  <a:cubicBezTo>
                    <a:pt x="32" y="536"/>
                    <a:pt x="32" y="662"/>
                    <a:pt x="0" y="788"/>
                  </a:cubicBezTo>
                  <a:lnTo>
                    <a:pt x="2666" y="788"/>
                  </a:lnTo>
                  <a:cubicBezTo>
                    <a:pt x="2615" y="649"/>
                    <a:pt x="2615" y="555"/>
                    <a:pt x="2615" y="379"/>
                  </a:cubicBezTo>
                  <a:cubicBezTo>
                    <a:pt x="2615" y="284"/>
                    <a:pt x="2615" y="127"/>
                    <a:pt x="2678" y="1"/>
                  </a:cubicBezTo>
                  <a:close/>
                  <a:moveTo>
                    <a:pt x="2666" y="788"/>
                  </a:moveTo>
                  <a:cubicBezTo>
                    <a:pt x="2670" y="799"/>
                    <a:pt x="2674" y="809"/>
                    <a:pt x="2678" y="820"/>
                  </a:cubicBezTo>
                  <a:lnTo>
                    <a:pt x="2678" y="78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9" name="Google Shape;6078;p67">
            <a:extLst>
              <a:ext uri="{FF2B5EF4-FFF2-40B4-BE49-F238E27FC236}">
                <a16:creationId xmlns:a16="http://schemas.microsoft.com/office/drawing/2014/main" id="{9C0DD421-9A59-6921-2C89-CD9981D1C526}"/>
              </a:ext>
            </a:extLst>
          </p:cNvPr>
          <p:cNvGrpSpPr/>
          <p:nvPr/>
        </p:nvGrpSpPr>
        <p:grpSpPr>
          <a:xfrm>
            <a:off x="4136900" y="3978723"/>
            <a:ext cx="365204" cy="363398"/>
            <a:chOff x="-41893475" y="3584850"/>
            <a:chExt cx="318225" cy="316650"/>
          </a:xfrm>
          <a:solidFill>
            <a:srgbClr val="0070C0"/>
          </a:solidFill>
        </p:grpSpPr>
        <p:sp>
          <p:nvSpPr>
            <p:cNvPr id="60" name="Google Shape;6079;p67">
              <a:extLst>
                <a:ext uri="{FF2B5EF4-FFF2-40B4-BE49-F238E27FC236}">
                  <a16:creationId xmlns:a16="http://schemas.microsoft.com/office/drawing/2014/main" id="{F9FB8317-78A2-873B-D84F-BB8625D6E501}"/>
                </a:ext>
              </a:extLst>
            </p:cNvPr>
            <p:cNvSpPr/>
            <p:nvPr/>
          </p:nvSpPr>
          <p:spPr>
            <a:xfrm>
              <a:off x="-41827300" y="3715600"/>
              <a:ext cx="186675" cy="185900"/>
            </a:xfrm>
            <a:custGeom>
              <a:avLst/>
              <a:gdLst/>
              <a:ahLst/>
              <a:cxnLst/>
              <a:rect l="l" t="t" r="r" b="b"/>
              <a:pathLst>
                <a:path w="7467" h="7436" extrusionOk="0">
                  <a:moveTo>
                    <a:pt x="3686" y="1465"/>
                  </a:moveTo>
                  <a:cubicBezTo>
                    <a:pt x="3836" y="1465"/>
                    <a:pt x="3985" y="1544"/>
                    <a:pt x="4064" y="1702"/>
                  </a:cubicBezTo>
                  <a:lnTo>
                    <a:pt x="4537" y="2678"/>
                  </a:lnTo>
                  <a:lnTo>
                    <a:pt x="5608" y="2836"/>
                  </a:lnTo>
                  <a:cubicBezTo>
                    <a:pt x="5955" y="2867"/>
                    <a:pt x="6081" y="3308"/>
                    <a:pt x="5829" y="3561"/>
                  </a:cubicBezTo>
                  <a:lnTo>
                    <a:pt x="5041" y="4285"/>
                  </a:lnTo>
                  <a:lnTo>
                    <a:pt x="5261" y="5356"/>
                  </a:lnTo>
                  <a:cubicBezTo>
                    <a:pt x="5286" y="5630"/>
                    <a:pt x="5075" y="5845"/>
                    <a:pt x="4845" y="5845"/>
                  </a:cubicBezTo>
                  <a:cubicBezTo>
                    <a:pt x="4784" y="5845"/>
                    <a:pt x="4722" y="5830"/>
                    <a:pt x="4663" y="5797"/>
                  </a:cubicBezTo>
                  <a:lnTo>
                    <a:pt x="3686" y="5262"/>
                  </a:lnTo>
                  <a:lnTo>
                    <a:pt x="2678" y="5797"/>
                  </a:lnTo>
                  <a:cubicBezTo>
                    <a:pt x="2616" y="5828"/>
                    <a:pt x="2553" y="5842"/>
                    <a:pt x="2492" y="5842"/>
                  </a:cubicBezTo>
                  <a:cubicBezTo>
                    <a:pt x="2244" y="5842"/>
                    <a:pt x="2035" y="5609"/>
                    <a:pt x="2111" y="5356"/>
                  </a:cubicBezTo>
                  <a:lnTo>
                    <a:pt x="2300" y="4285"/>
                  </a:lnTo>
                  <a:lnTo>
                    <a:pt x="1512" y="3561"/>
                  </a:lnTo>
                  <a:cubicBezTo>
                    <a:pt x="1323" y="3308"/>
                    <a:pt x="1418" y="2867"/>
                    <a:pt x="1796" y="2836"/>
                  </a:cubicBezTo>
                  <a:lnTo>
                    <a:pt x="2836" y="2678"/>
                  </a:lnTo>
                  <a:lnTo>
                    <a:pt x="3308" y="1702"/>
                  </a:lnTo>
                  <a:cubicBezTo>
                    <a:pt x="3387" y="1544"/>
                    <a:pt x="3537" y="1465"/>
                    <a:pt x="3686" y="1465"/>
                  </a:cubicBezTo>
                  <a:close/>
                  <a:moveTo>
                    <a:pt x="3718" y="0"/>
                  </a:moveTo>
                  <a:cubicBezTo>
                    <a:pt x="1670" y="0"/>
                    <a:pt x="32" y="1670"/>
                    <a:pt x="32" y="3750"/>
                  </a:cubicBezTo>
                  <a:cubicBezTo>
                    <a:pt x="0" y="5766"/>
                    <a:pt x="1670" y="7436"/>
                    <a:pt x="3718" y="7436"/>
                  </a:cubicBezTo>
                  <a:cubicBezTo>
                    <a:pt x="5765" y="7436"/>
                    <a:pt x="7404" y="5797"/>
                    <a:pt x="7467" y="3750"/>
                  </a:cubicBezTo>
                  <a:cubicBezTo>
                    <a:pt x="7467" y="1702"/>
                    <a:pt x="5797" y="32"/>
                    <a:pt x="3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" name="Google Shape;6080;p67">
              <a:extLst>
                <a:ext uri="{FF2B5EF4-FFF2-40B4-BE49-F238E27FC236}">
                  <a16:creationId xmlns:a16="http://schemas.microsoft.com/office/drawing/2014/main" id="{27326736-284A-5D7F-D3D9-833FC62AFC16}"/>
                </a:ext>
              </a:extLst>
            </p:cNvPr>
            <p:cNvSpPr/>
            <p:nvPr/>
          </p:nvSpPr>
          <p:spPr>
            <a:xfrm>
              <a:off x="-41726500" y="3586725"/>
              <a:ext cx="151250" cy="147800"/>
            </a:xfrm>
            <a:custGeom>
              <a:avLst/>
              <a:gdLst/>
              <a:ahLst/>
              <a:cxnLst/>
              <a:rect l="l" t="t" r="r" b="b"/>
              <a:pathLst>
                <a:path w="6050" h="5912" extrusionOk="0">
                  <a:moveTo>
                    <a:pt x="3829" y="0"/>
                  </a:moveTo>
                  <a:cubicBezTo>
                    <a:pt x="3706" y="0"/>
                    <a:pt x="3580" y="47"/>
                    <a:pt x="3498" y="146"/>
                  </a:cubicBezTo>
                  <a:lnTo>
                    <a:pt x="1" y="4336"/>
                  </a:lnTo>
                  <a:cubicBezTo>
                    <a:pt x="1229" y="4399"/>
                    <a:pt x="2332" y="4998"/>
                    <a:pt x="3088" y="5912"/>
                  </a:cubicBezTo>
                  <a:lnTo>
                    <a:pt x="5861" y="2446"/>
                  </a:lnTo>
                  <a:cubicBezTo>
                    <a:pt x="6050" y="2289"/>
                    <a:pt x="6050" y="2037"/>
                    <a:pt x="5924" y="1879"/>
                  </a:cubicBezTo>
                  <a:lnTo>
                    <a:pt x="4128" y="115"/>
                  </a:lnTo>
                  <a:cubicBezTo>
                    <a:pt x="4053" y="40"/>
                    <a:pt x="3942" y="0"/>
                    <a:pt x="38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2" name="Google Shape;6081;p67">
              <a:extLst>
                <a:ext uri="{FF2B5EF4-FFF2-40B4-BE49-F238E27FC236}">
                  <a16:creationId xmlns:a16="http://schemas.microsoft.com/office/drawing/2014/main" id="{1634ADCA-F83D-1513-37D4-7861AE7C4230}"/>
                </a:ext>
              </a:extLst>
            </p:cNvPr>
            <p:cNvSpPr/>
            <p:nvPr/>
          </p:nvSpPr>
          <p:spPr>
            <a:xfrm>
              <a:off x="-41808400" y="3584850"/>
              <a:ext cx="148100" cy="89825"/>
            </a:xfrm>
            <a:custGeom>
              <a:avLst/>
              <a:gdLst/>
              <a:ahLst/>
              <a:cxnLst/>
              <a:rect l="l" t="t" r="r" b="b"/>
              <a:pathLst>
                <a:path w="5924" h="3593" extrusionOk="0">
                  <a:moveTo>
                    <a:pt x="0" y="1"/>
                  </a:moveTo>
                  <a:lnTo>
                    <a:pt x="2962" y="3592"/>
                  </a:lnTo>
                  <a:lnTo>
                    <a:pt x="592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3" name="Google Shape;6082;p67">
              <a:extLst>
                <a:ext uri="{FF2B5EF4-FFF2-40B4-BE49-F238E27FC236}">
                  <a16:creationId xmlns:a16="http://schemas.microsoft.com/office/drawing/2014/main" id="{C0BB5EB5-ED08-4E44-F586-01AFE28977FC}"/>
                </a:ext>
              </a:extLst>
            </p:cNvPr>
            <p:cNvSpPr/>
            <p:nvPr/>
          </p:nvSpPr>
          <p:spPr>
            <a:xfrm>
              <a:off x="-41893475" y="3586725"/>
              <a:ext cx="148875" cy="147025"/>
            </a:xfrm>
            <a:custGeom>
              <a:avLst/>
              <a:gdLst/>
              <a:ahLst/>
              <a:cxnLst/>
              <a:rect l="l" t="t" r="r" b="b"/>
              <a:pathLst>
                <a:path w="5955" h="5881" extrusionOk="0">
                  <a:moveTo>
                    <a:pt x="2194" y="0"/>
                  </a:moveTo>
                  <a:cubicBezTo>
                    <a:pt x="2084" y="0"/>
                    <a:pt x="1965" y="40"/>
                    <a:pt x="1859" y="115"/>
                  </a:cubicBezTo>
                  <a:lnTo>
                    <a:pt x="95" y="1879"/>
                  </a:lnTo>
                  <a:cubicBezTo>
                    <a:pt x="1" y="2037"/>
                    <a:pt x="1" y="2289"/>
                    <a:pt x="95" y="2446"/>
                  </a:cubicBezTo>
                  <a:lnTo>
                    <a:pt x="2899" y="5880"/>
                  </a:lnTo>
                  <a:cubicBezTo>
                    <a:pt x="3655" y="4998"/>
                    <a:pt x="4758" y="4399"/>
                    <a:pt x="5955" y="4305"/>
                  </a:cubicBezTo>
                  <a:lnTo>
                    <a:pt x="2490" y="146"/>
                  </a:lnTo>
                  <a:cubicBezTo>
                    <a:pt x="2424" y="47"/>
                    <a:pt x="2315" y="0"/>
                    <a:pt x="2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4" name="Google Shape;6110;p67">
            <a:extLst>
              <a:ext uri="{FF2B5EF4-FFF2-40B4-BE49-F238E27FC236}">
                <a16:creationId xmlns:a16="http://schemas.microsoft.com/office/drawing/2014/main" id="{5B1DA07B-781B-CBE8-9974-FC270390B802}"/>
              </a:ext>
            </a:extLst>
          </p:cNvPr>
          <p:cNvGrpSpPr/>
          <p:nvPr/>
        </p:nvGrpSpPr>
        <p:grpSpPr>
          <a:xfrm>
            <a:off x="4743688" y="4013612"/>
            <a:ext cx="362507" cy="283867"/>
            <a:chOff x="-41526450" y="3653375"/>
            <a:chExt cx="315875" cy="247350"/>
          </a:xfrm>
          <a:solidFill>
            <a:srgbClr val="0070C0"/>
          </a:solidFill>
        </p:grpSpPr>
        <p:sp>
          <p:nvSpPr>
            <p:cNvPr id="65" name="Google Shape;6111;p67">
              <a:extLst>
                <a:ext uri="{FF2B5EF4-FFF2-40B4-BE49-F238E27FC236}">
                  <a16:creationId xmlns:a16="http://schemas.microsoft.com/office/drawing/2014/main" id="{303C3DFD-8D51-6327-3840-4DC73C2D27E3}"/>
                </a:ext>
              </a:extLst>
            </p:cNvPr>
            <p:cNvSpPr/>
            <p:nvPr/>
          </p:nvSpPr>
          <p:spPr>
            <a:xfrm>
              <a:off x="-41526450" y="3860525"/>
              <a:ext cx="315875" cy="40200"/>
            </a:xfrm>
            <a:custGeom>
              <a:avLst/>
              <a:gdLst/>
              <a:ahLst/>
              <a:cxnLst/>
              <a:rect l="l" t="t" r="r" b="b"/>
              <a:pathLst>
                <a:path w="12635" h="1608" extrusionOk="0">
                  <a:moveTo>
                    <a:pt x="379" y="0"/>
                  </a:moveTo>
                  <a:cubicBezTo>
                    <a:pt x="159" y="0"/>
                    <a:pt x="1" y="189"/>
                    <a:pt x="1" y="378"/>
                  </a:cubicBezTo>
                  <a:cubicBezTo>
                    <a:pt x="1" y="1040"/>
                    <a:pt x="537" y="1607"/>
                    <a:pt x="1198" y="1607"/>
                  </a:cubicBezTo>
                  <a:lnTo>
                    <a:pt x="11406" y="1607"/>
                  </a:lnTo>
                  <a:cubicBezTo>
                    <a:pt x="12067" y="1607"/>
                    <a:pt x="12634" y="1072"/>
                    <a:pt x="12634" y="378"/>
                  </a:cubicBezTo>
                  <a:cubicBezTo>
                    <a:pt x="12603" y="158"/>
                    <a:pt x="12445" y="0"/>
                    <a:pt x="12193" y="0"/>
                  </a:cubicBezTo>
                  <a:lnTo>
                    <a:pt x="10965" y="0"/>
                  </a:lnTo>
                  <a:lnTo>
                    <a:pt x="10965" y="378"/>
                  </a:lnTo>
                  <a:cubicBezTo>
                    <a:pt x="10965" y="630"/>
                    <a:pt x="10776" y="819"/>
                    <a:pt x="10555" y="819"/>
                  </a:cubicBezTo>
                  <a:cubicBezTo>
                    <a:pt x="10303" y="819"/>
                    <a:pt x="10146" y="630"/>
                    <a:pt x="10146" y="378"/>
                  </a:cubicBezTo>
                  <a:lnTo>
                    <a:pt x="10146" y="0"/>
                  </a:lnTo>
                  <a:lnTo>
                    <a:pt x="9326" y="0"/>
                  </a:lnTo>
                  <a:lnTo>
                    <a:pt x="9326" y="378"/>
                  </a:lnTo>
                  <a:cubicBezTo>
                    <a:pt x="9326" y="630"/>
                    <a:pt x="9137" y="819"/>
                    <a:pt x="8917" y="819"/>
                  </a:cubicBezTo>
                  <a:cubicBezTo>
                    <a:pt x="8696" y="819"/>
                    <a:pt x="8507" y="630"/>
                    <a:pt x="8507" y="378"/>
                  </a:cubicBezTo>
                  <a:lnTo>
                    <a:pt x="85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" name="Google Shape;6112;p67">
              <a:extLst>
                <a:ext uri="{FF2B5EF4-FFF2-40B4-BE49-F238E27FC236}">
                  <a16:creationId xmlns:a16="http://schemas.microsoft.com/office/drawing/2014/main" id="{652539A8-2D0C-CE8E-B8E7-BD40C5E7DE77}"/>
                </a:ext>
              </a:extLst>
            </p:cNvPr>
            <p:cNvSpPr/>
            <p:nvPr/>
          </p:nvSpPr>
          <p:spPr>
            <a:xfrm>
              <a:off x="-41506750" y="3653375"/>
              <a:ext cx="275700" cy="186700"/>
            </a:xfrm>
            <a:custGeom>
              <a:avLst/>
              <a:gdLst/>
              <a:ahLst/>
              <a:cxnLst/>
              <a:rect l="l" t="t" r="r" b="b"/>
              <a:pathLst>
                <a:path w="11028" h="7468" extrusionOk="0">
                  <a:moveTo>
                    <a:pt x="3794" y="1673"/>
                  </a:moveTo>
                  <a:cubicBezTo>
                    <a:pt x="3841" y="1673"/>
                    <a:pt x="3890" y="1682"/>
                    <a:pt x="3939" y="1702"/>
                  </a:cubicBezTo>
                  <a:lnTo>
                    <a:pt x="6428" y="2521"/>
                  </a:lnTo>
                  <a:cubicBezTo>
                    <a:pt x="6680" y="2616"/>
                    <a:pt x="6806" y="2994"/>
                    <a:pt x="6585" y="3214"/>
                  </a:cubicBezTo>
                  <a:lnTo>
                    <a:pt x="6018" y="3750"/>
                  </a:lnTo>
                  <a:lnTo>
                    <a:pt x="7404" y="5136"/>
                  </a:lnTo>
                  <a:cubicBezTo>
                    <a:pt x="7593" y="5262"/>
                    <a:pt x="7593" y="5514"/>
                    <a:pt x="7436" y="5671"/>
                  </a:cubicBezTo>
                  <a:cubicBezTo>
                    <a:pt x="7357" y="5750"/>
                    <a:pt x="7247" y="5790"/>
                    <a:pt x="7136" y="5790"/>
                  </a:cubicBezTo>
                  <a:cubicBezTo>
                    <a:pt x="7026" y="5790"/>
                    <a:pt x="6916" y="5750"/>
                    <a:pt x="6837" y="5671"/>
                  </a:cubicBezTo>
                  <a:lnTo>
                    <a:pt x="5451" y="4317"/>
                  </a:lnTo>
                  <a:lnTo>
                    <a:pt x="4915" y="4852"/>
                  </a:lnTo>
                  <a:cubicBezTo>
                    <a:pt x="4821" y="4947"/>
                    <a:pt x="4714" y="4988"/>
                    <a:pt x="4613" y="4988"/>
                  </a:cubicBezTo>
                  <a:cubicBezTo>
                    <a:pt x="4444" y="4988"/>
                    <a:pt x="4293" y="4872"/>
                    <a:pt x="4254" y="4695"/>
                  </a:cubicBezTo>
                  <a:lnTo>
                    <a:pt x="3435" y="2206"/>
                  </a:lnTo>
                  <a:cubicBezTo>
                    <a:pt x="3328" y="1940"/>
                    <a:pt x="3537" y="1673"/>
                    <a:pt x="3794" y="1673"/>
                  </a:cubicBezTo>
                  <a:close/>
                  <a:moveTo>
                    <a:pt x="1198" y="1"/>
                  </a:moveTo>
                  <a:cubicBezTo>
                    <a:pt x="536" y="1"/>
                    <a:pt x="1" y="568"/>
                    <a:pt x="1" y="1229"/>
                  </a:cubicBezTo>
                  <a:lnTo>
                    <a:pt x="1" y="7467"/>
                  </a:lnTo>
                  <a:lnTo>
                    <a:pt x="11027" y="7467"/>
                  </a:lnTo>
                  <a:lnTo>
                    <a:pt x="11027" y="1229"/>
                  </a:lnTo>
                  <a:cubicBezTo>
                    <a:pt x="11027" y="568"/>
                    <a:pt x="10460" y="1"/>
                    <a:pt x="97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7" name="Google Shape;5972;p67">
            <a:extLst>
              <a:ext uri="{FF2B5EF4-FFF2-40B4-BE49-F238E27FC236}">
                <a16:creationId xmlns:a16="http://schemas.microsoft.com/office/drawing/2014/main" id="{1B1F495D-D09A-47C4-AA39-CBA01DD8AE77}"/>
              </a:ext>
            </a:extLst>
          </p:cNvPr>
          <p:cNvGrpSpPr/>
          <p:nvPr/>
        </p:nvGrpSpPr>
        <p:grpSpPr>
          <a:xfrm>
            <a:off x="2934266" y="1711865"/>
            <a:ext cx="360504" cy="414709"/>
            <a:chOff x="-42971725" y="3217825"/>
            <a:chExt cx="275675" cy="317125"/>
          </a:xfrm>
          <a:solidFill>
            <a:srgbClr val="0070C0"/>
          </a:solidFill>
        </p:grpSpPr>
        <p:sp>
          <p:nvSpPr>
            <p:cNvPr id="68" name="Google Shape;5973;p67">
              <a:extLst>
                <a:ext uri="{FF2B5EF4-FFF2-40B4-BE49-F238E27FC236}">
                  <a16:creationId xmlns:a16="http://schemas.microsoft.com/office/drawing/2014/main" id="{73E89698-B8D6-2D74-7303-067F7B7ED071}"/>
                </a:ext>
              </a:extLst>
            </p:cNvPr>
            <p:cNvSpPr/>
            <p:nvPr/>
          </p:nvSpPr>
          <p:spPr>
            <a:xfrm>
              <a:off x="-42951250" y="3279250"/>
              <a:ext cx="233950" cy="152050"/>
            </a:xfrm>
            <a:custGeom>
              <a:avLst/>
              <a:gdLst/>
              <a:ahLst/>
              <a:cxnLst/>
              <a:rect l="l" t="t" r="r" b="b"/>
              <a:pathLst>
                <a:path w="9358" h="6082" extrusionOk="0">
                  <a:moveTo>
                    <a:pt x="379" y="1"/>
                  </a:moveTo>
                  <a:cubicBezTo>
                    <a:pt x="158" y="1"/>
                    <a:pt x="1" y="221"/>
                    <a:pt x="1" y="410"/>
                  </a:cubicBezTo>
                  <a:lnTo>
                    <a:pt x="1" y="6081"/>
                  </a:lnTo>
                  <a:lnTo>
                    <a:pt x="9357" y="6081"/>
                  </a:lnTo>
                  <a:lnTo>
                    <a:pt x="9357" y="410"/>
                  </a:lnTo>
                  <a:cubicBezTo>
                    <a:pt x="9357" y="158"/>
                    <a:pt x="9168" y="1"/>
                    <a:pt x="89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" name="Google Shape;5974;p67">
              <a:extLst>
                <a:ext uri="{FF2B5EF4-FFF2-40B4-BE49-F238E27FC236}">
                  <a16:creationId xmlns:a16="http://schemas.microsoft.com/office/drawing/2014/main" id="{355D7147-6470-BFCE-CE4B-219C0A5E1D3F}"/>
                </a:ext>
              </a:extLst>
            </p:cNvPr>
            <p:cNvSpPr/>
            <p:nvPr/>
          </p:nvSpPr>
          <p:spPr>
            <a:xfrm>
              <a:off x="-42971725" y="3451750"/>
              <a:ext cx="275675" cy="83200"/>
            </a:xfrm>
            <a:custGeom>
              <a:avLst/>
              <a:gdLst/>
              <a:ahLst/>
              <a:cxnLst/>
              <a:rect l="l" t="t" r="r" b="b"/>
              <a:pathLst>
                <a:path w="11027" h="3328" extrusionOk="0">
                  <a:moveTo>
                    <a:pt x="63" y="0"/>
                  </a:moveTo>
                  <a:cubicBezTo>
                    <a:pt x="32" y="126"/>
                    <a:pt x="0" y="284"/>
                    <a:pt x="0" y="410"/>
                  </a:cubicBezTo>
                  <a:cubicBezTo>
                    <a:pt x="0" y="1103"/>
                    <a:pt x="536" y="1670"/>
                    <a:pt x="1198" y="1670"/>
                  </a:cubicBezTo>
                  <a:lnTo>
                    <a:pt x="3151" y="1670"/>
                  </a:lnTo>
                  <a:lnTo>
                    <a:pt x="2615" y="2710"/>
                  </a:lnTo>
                  <a:cubicBezTo>
                    <a:pt x="2521" y="2930"/>
                    <a:pt x="2615" y="3182"/>
                    <a:pt x="2836" y="3277"/>
                  </a:cubicBezTo>
                  <a:cubicBezTo>
                    <a:pt x="2889" y="3312"/>
                    <a:pt x="2949" y="3328"/>
                    <a:pt x="3009" y="3328"/>
                  </a:cubicBezTo>
                  <a:cubicBezTo>
                    <a:pt x="3166" y="3328"/>
                    <a:pt x="3326" y="3224"/>
                    <a:pt x="3371" y="3088"/>
                  </a:cubicBezTo>
                  <a:lnTo>
                    <a:pt x="4096" y="1639"/>
                  </a:lnTo>
                  <a:lnTo>
                    <a:pt x="5073" y="1639"/>
                  </a:lnTo>
                  <a:lnTo>
                    <a:pt x="5073" y="2867"/>
                  </a:lnTo>
                  <a:cubicBezTo>
                    <a:pt x="5073" y="3119"/>
                    <a:pt x="5262" y="3308"/>
                    <a:pt x="5514" y="3308"/>
                  </a:cubicBezTo>
                  <a:cubicBezTo>
                    <a:pt x="5734" y="3308"/>
                    <a:pt x="5892" y="3119"/>
                    <a:pt x="5892" y="2867"/>
                  </a:cubicBezTo>
                  <a:lnTo>
                    <a:pt x="5892" y="1639"/>
                  </a:lnTo>
                  <a:lnTo>
                    <a:pt x="6868" y="1639"/>
                  </a:lnTo>
                  <a:lnTo>
                    <a:pt x="7593" y="3088"/>
                  </a:lnTo>
                  <a:cubicBezTo>
                    <a:pt x="7688" y="3230"/>
                    <a:pt x="7835" y="3301"/>
                    <a:pt x="7983" y="3301"/>
                  </a:cubicBezTo>
                  <a:cubicBezTo>
                    <a:pt x="8032" y="3301"/>
                    <a:pt x="8081" y="3293"/>
                    <a:pt x="8129" y="3277"/>
                  </a:cubicBezTo>
                  <a:cubicBezTo>
                    <a:pt x="8349" y="3151"/>
                    <a:pt x="8412" y="2930"/>
                    <a:pt x="8349" y="2710"/>
                  </a:cubicBezTo>
                  <a:lnTo>
                    <a:pt x="7814" y="1670"/>
                  </a:lnTo>
                  <a:lnTo>
                    <a:pt x="9767" y="1670"/>
                  </a:lnTo>
                  <a:cubicBezTo>
                    <a:pt x="10429" y="1670"/>
                    <a:pt x="11027" y="1103"/>
                    <a:pt x="11027" y="410"/>
                  </a:cubicBezTo>
                  <a:cubicBezTo>
                    <a:pt x="11027" y="252"/>
                    <a:pt x="10964" y="126"/>
                    <a:pt x="109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" name="Google Shape;5975;p67">
              <a:extLst>
                <a:ext uri="{FF2B5EF4-FFF2-40B4-BE49-F238E27FC236}">
                  <a16:creationId xmlns:a16="http://schemas.microsoft.com/office/drawing/2014/main" id="{A3B5D8D6-EF85-1455-5FB6-5BB578BD748B}"/>
                </a:ext>
              </a:extLst>
            </p:cNvPr>
            <p:cNvSpPr/>
            <p:nvPr/>
          </p:nvSpPr>
          <p:spPr>
            <a:xfrm>
              <a:off x="-42866975" y="3217825"/>
              <a:ext cx="63025" cy="40975"/>
            </a:xfrm>
            <a:custGeom>
              <a:avLst/>
              <a:gdLst/>
              <a:ahLst/>
              <a:cxnLst/>
              <a:rect l="l" t="t" r="r" b="b"/>
              <a:pathLst>
                <a:path w="2521" h="1639" extrusionOk="0">
                  <a:moveTo>
                    <a:pt x="442" y="0"/>
                  </a:moveTo>
                  <a:cubicBezTo>
                    <a:pt x="221" y="0"/>
                    <a:pt x="1" y="189"/>
                    <a:pt x="1" y="410"/>
                  </a:cubicBezTo>
                  <a:lnTo>
                    <a:pt x="1" y="1639"/>
                  </a:lnTo>
                  <a:lnTo>
                    <a:pt x="2489" y="1639"/>
                  </a:lnTo>
                  <a:lnTo>
                    <a:pt x="2489" y="410"/>
                  </a:lnTo>
                  <a:lnTo>
                    <a:pt x="2521" y="410"/>
                  </a:lnTo>
                  <a:cubicBezTo>
                    <a:pt x="2521" y="189"/>
                    <a:pt x="2332" y="0"/>
                    <a:pt x="2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1" name="Google Shape;5984;p67">
            <a:extLst>
              <a:ext uri="{FF2B5EF4-FFF2-40B4-BE49-F238E27FC236}">
                <a16:creationId xmlns:a16="http://schemas.microsoft.com/office/drawing/2014/main" id="{10C6FAD0-0CDC-ADF6-8EC1-F6A69DF80657}"/>
              </a:ext>
            </a:extLst>
          </p:cNvPr>
          <p:cNvGrpSpPr/>
          <p:nvPr/>
        </p:nvGrpSpPr>
        <p:grpSpPr>
          <a:xfrm>
            <a:off x="6004130" y="1708800"/>
            <a:ext cx="416114" cy="415100"/>
            <a:chOff x="-41111350" y="3239100"/>
            <a:chExt cx="318200" cy="317425"/>
          </a:xfrm>
          <a:solidFill>
            <a:srgbClr val="0070C0"/>
          </a:solidFill>
        </p:grpSpPr>
        <p:sp>
          <p:nvSpPr>
            <p:cNvPr id="72" name="Google Shape;5985;p67">
              <a:extLst>
                <a:ext uri="{FF2B5EF4-FFF2-40B4-BE49-F238E27FC236}">
                  <a16:creationId xmlns:a16="http://schemas.microsoft.com/office/drawing/2014/main" id="{72B253FF-4C68-8BF5-5419-F369A9FE0FB4}"/>
                </a:ext>
              </a:extLst>
            </p:cNvPr>
            <p:cNvSpPr/>
            <p:nvPr/>
          </p:nvSpPr>
          <p:spPr>
            <a:xfrm>
              <a:off x="-41111350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2930" y="1670"/>
                  </a:moveTo>
                  <a:cubicBezTo>
                    <a:pt x="3119" y="1670"/>
                    <a:pt x="3308" y="1859"/>
                    <a:pt x="3308" y="2048"/>
                  </a:cubicBezTo>
                  <a:lnTo>
                    <a:pt x="3308" y="2489"/>
                  </a:lnTo>
                  <a:lnTo>
                    <a:pt x="3749" y="2489"/>
                  </a:lnTo>
                  <a:cubicBezTo>
                    <a:pt x="4001" y="2489"/>
                    <a:pt x="4159" y="2678"/>
                    <a:pt x="4159" y="2930"/>
                  </a:cubicBezTo>
                  <a:cubicBezTo>
                    <a:pt x="4159" y="3151"/>
                    <a:pt x="3938" y="3340"/>
                    <a:pt x="3749" y="3340"/>
                  </a:cubicBezTo>
                  <a:lnTo>
                    <a:pt x="3308" y="3340"/>
                  </a:lnTo>
                  <a:lnTo>
                    <a:pt x="3308" y="3781"/>
                  </a:lnTo>
                  <a:cubicBezTo>
                    <a:pt x="3308" y="4001"/>
                    <a:pt x="3119" y="4159"/>
                    <a:pt x="2930" y="4159"/>
                  </a:cubicBezTo>
                  <a:cubicBezTo>
                    <a:pt x="2710" y="4159"/>
                    <a:pt x="2520" y="3970"/>
                    <a:pt x="2520" y="3781"/>
                  </a:cubicBezTo>
                  <a:lnTo>
                    <a:pt x="2520" y="3340"/>
                  </a:lnTo>
                  <a:lnTo>
                    <a:pt x="2079" y="3340"/>
                  </a:lnTo>
                  <a:cubicBezTo>
                    <a:pt x="1859" y="3340"/>
                    <a:pt x="1701" y="3151"/>
                    <a:pt x="1701" y="2930"/>
                  </a:cubicBezTo>
                  <a:cubicBezTo>
                    <a:pt x="1701" y="2678"/>
                    <a:pt x="1859" y="2489"/>
                    <a:pt x="2079" y="2489"/>
                  </a:cubicBezTo>
                  <a:lnTo>
                    <a:pt x="2520" y="2489"/>
                  </a:lnTo>
                  <a:lnTo>
                    <a:pt x="2520" y="2048"/>
                  </a:lnTo>
                  <a:cubicBezTo>
                    <a:pt x="2520" y="1827"/>
                    <a:pt x="2710" y="1670"/>
                    <a:pt x="2930" y="1670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441"/>
                  </a:cubicBezTo>
                  <a:lnTo>
                    <a:pt x="0" y="5387"/>
                  </a:lnTo>
                  <a:cubicBezTo>
                    <a:pt x="32" y="5639"/>
                    <a:pt x="221" y="5797"/>
                    <a:pt x="441" y="5797"/>
                  </a:cubicBezTo>
                  <a:lnTo>
                    <a:pt x="5387" y="5797"/>
                  </a:lnTo>
                  <a:cubicBezTo>
                    <a:pt x="5639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39" y="0"/>
                    <a:pt x="5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" name="Google Shape;5986;p67">
              <a:extLst>
                <a:ext uri="{FF2B5EF4-FFF2-40B4-BE49-F238E27FC236}">
                  <a16:creationId xmlns:a16="http://schemas.microsoft.com/office/drawing/2014/main" id="{E15F7C60-284E-CA74-5238-34F3E77102C5}"/>
                </a:ext>
              </a:extLst>
            </p:cNvPr>
            <p:cNvSpPr/>
            <p:nvPr/>
          </p:nvSpPr>
          <p:spPr>
            <a:xfrm>
              <a:off x="-41110575" y="3412375"/>
              <a:ext cx="146525" cy="144150"/>
            </a:xfrm>
            <a:custGeom>
              <a:avLst/>
              <a:gdLst/>
              <a:ahLst/>
              <a:cxnLst/>
              <a:rect l="l" t="t" r="r" b="b"/>
              <a:pathLst>
                <a:path w="5861" h="5766" extrusionOk="0">
                  <a:moveTo>
                    <a:pt x="3450" y="1859"/>
                  </a:moveTo>
                  <a:cubicBezTo>
                    <a:pt x="3561" y="1859"/>
                    <a:pt x="3671" y="1890"/>
                    <a:pt x="3750" y="1953"/>
                  </a:cubicBezTo>
                  <a:cubicBezTo>
                    <a:pt x="3907" y="2111"/>
                    <a:pt x="3907" y="2395"/>
                    <a:pt x="3750" y="2552"/>
                  </a:cubicBezTo>
                  <a:lnTo>
                    <a:pt x="3466" y="2836"/>
                  </a:lnTo>
                  <a:lnTo>
                    <a:pt x="3750" y="3119"/>
                  </a:lnTo>
                  <a:cubicBezTo>
                    <a:pt x="3907" y="3277"/>
                    <a:pt x="3907" y="3529"/>
                    <a:pt x="3750" y="3686"/>
                  </a:cubicBezTo>
                  <a:cubicBezTo>
                    <a:pt x="3671" y="3765"/>
                    <a:pt x="3561" y="3804"/>
                    <a:pt x="3450" y="3804"/>
                  </a:cubicBezTo>
                  <a:cubicBezTo>
                    <a:pt x="3340" y="3804"/>
                    <a:pt x="3230" y="3765"/>
                    <a:pt x="3151" y="3686"/>
                  </a:cubicBezTo>
                  <a:lnTo>
                    <a:pt x="2899" y="3434"/>
                  </a:lnTo>
                  <a:lnTo>
                    <a:pt x="2616" y="3686"/>
                  </a:lnTo>
                  <a:cubicBezTo>
                    <a:pt x="2537" y="3765"/>
                    <a:pt x="2426" y="3804"/>
                    <a:pt x="2316" y="3804"/>
                  </a:cubicBezTo>
                  <a:cubicBezTo>
                    <a:pt x="2206" y="3804"/>
                    <a:pt x="2096" y="3765"/>
                    <a:pt x="2017" y="3686"/>
                  </a:cubicBezTo>
                  <a:cubicBezTo>
                    <a:pt x="1859" y="3529"/>
                    <a:pt x="1859" y="3277"/>
                    <a:pt x="2017" y="3119"/>
                  </a:cubicBezTo>
                  <a:lnTo>
                    <a:pt x="2300" y="2836"/>
                  </a:lnTo>
                  <a:lnTo>
                    <a:pt x="2017" y="2552"/>
                  </a:lnTo>
                  <a:cubicBezTo>
                    <a:pt x="1859" y="2395"/>
                    <a:pt x="1859" y="2111"/>
                    <a:pt x="2017" y="1953"/>
                  </a:cubicBezTo>
                  <a:cubicBezTo>
                    <a:pt x="2096" y="1890"/>
                    <a:pt x="2206" y="1859"/>
                    <a:pt x="2316" y="1859"/>
                  </a:cubicBezTo>
                  <a:cubicBezTo>
                    <a:pt x="2426" y="1859"/>
                    <a:pt x="2537" y="1890"/>
                    <a:pt x="2616" y="1953"/>
                  </a:cubicBezTo>
                  <a:lnTo>
                    <a:pt x="2899" y="2237"/>
                  </a:lnTo>
                  <a:lnTo>
                    <a:pt x="3151" y="1953"/>
                  </a:lnTo>
                  <a:cubicBezTo>
                    <a:pt x="3230" y="1890"/>
                    <a:pt x="3340" y="1859"/>
                    <a:pt x="3450" y="1859"/>
                  </a:cubicBez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lnTo>
                    <a:pt x="1" y="5356"/>
                  </a:lnTo>
                  <a:cubicBezTo>
                    <a:pt x="1" y="5608"/>
                    <a:pt x="221" y="5766"/>
                    <a:pt x="442" y="5766"/>
                  </a:cubicBezTo>
                  <a:lnTo>
                    <a:pt x="5419" y="5766"/>
                  </a:lnTo>
                  <a:cubicBezTo>
                    <a:pt x="5640" y="5766"/>
                    <a:pt x="5861" y="5545"/>
                    <a:pt x="5861" y="5356"/>
                  </a:cubicBezTo>
                  <a:lnTo>
                    <a:pt x="5861" y="378"/>
                  </a:lnTo>
                  <a:cubicBezTo>
                    <a:pt x="5861" y="158"/>
                    <a:pt x="5640" y="0"/>
                    <a:pt x="5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4" name="Google Shape;5987;p67">
              <a:extLst>
                <a:ext uri="{FF2B5EF4-FFF2-40B4-BE49-F238E27FC236}">
                  <a16:creationId xmlns:a16="http://schemas.microsoft.com/office/drawing/2014/main" id="{A296F7EF-42F3-DC85-58FB-BBDF62393095}"/>
                </a:ext>
              </a:extLst>
            </p:cNvPr>
            <p:cNvSpPr/>
            <p:nvPr/>
          </p:nvSpPr>
          <p:spPr>
            <a:xfrm>
              <a:off x="-40938875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3750" y="2457"/>
                  </a:moveTo>
                  <a:cubicBezTo>
                    <a:pt x="3970" y="2457"/>
                    <a:pt x="4128" y="2646"/>
                    <a:pt x="4128" y="2867"/>
                  </a:cubicBezTo>
                  <a:cubicBezTo>
                    <a:pt x="4159" y="3151"/>
                    <a:pt x="3970" y="3308"/>
                    <a:pt x="3750" y="3308"/>
                  </a:cubicBezTo>
                  <a:lnTo>
                    <a:pt x="2080" y="3308"/>
                  </a:lnTo>
                  <a:cubicBezTo>
                    <a:pt x="1859" y="3308"/>
                    <a:pt x="1702" y="3119"/>
                    <a:pt x="1702" y="2867"/>
                  </a:cubicBezTo>
                  <a:cubicBezTo>
                    <a:pt x="1702" y="2646"/>
                    <a:pt x="1891" y="2457"/>
                    <a:pt x="2080" y="2457"/>
                  </a:cubicBez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387"/>
                  </a:lnTo>
                  <a:cubicBezTo>
                    <a:pt x="1" y="5639"/>
                    <a:pt x="190" y="5797"/>
                    <a:pt x="442" y="5797"/>
                  </a:cubicBezTo>
                  <a:lnTo>
                    <a:pt x="5388" y="5797"/>
                  </a:lnTo>
                  <a:cubicBezTo>
                    <a:pt x="5640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5" name="Google Shape;5988;p67">
              <a:extLst>
                <a:ext uri="{FF2B5EF4-FFF2-40B4-BE49-F238E27FC236}">
                  <a16:creationId xmlns:a16="http://schemas.microsoft.com/office/drawing/2014/main" id="{F0585596-4907-50F5-C71A-62D738D024FA}"/>
                </a:ext>
              </a:extLst>
            </p:cNvPr>
            <p:cNvSpPr/>
            <p:nvPr/>
          </p:nvSpPr>
          <p:spPr>
            <a:xfrm>
              <a:off x="-40938875" y="3411575"/>
              <a:ext cx="145725" cy="144950"/>
            </a:xfrm>
            <a:custGeom>
              <a:avLst/>
              <a:gdLst/>
              <a:ahLst/>
              <a:cxnLst/>
              <a:rect l="l" t="t" r="r" b="b"/>
              <a:pathLst>
                <a:path w="5829" h="5798" extrusionOk="0">
                  <a:moveTo>
                    <a:pt x="3750" y="1639"/>
                  </a:moveTo>
                  <a:cubicBezTo>
                    <a:pt x="3970" y="1639"/>
                    <a:pt x="4128" y="1859"/>
                    <a:pt x="4128" y="2080"/>
                  </a:cubicBezTo>
                  <a:cubicBezTo>
                    <a:pt x="4159" y="2332"/>
                    <a:pt x="3970" y="2490"/>
                    <a:pt x="3750" y="2490"/>
                  </a:cubicBezTo>
                  <a:lnTo>
                    <a:pt x="2080" y="2490"/>
                  </a:lnTo>
                  <a:cubicBezTo>
                    <a:pt x="1859" y="2490"/>
                    <a:pt x="1702" y="2269"/>
                    <a:pt x="1702" y="2080"/>
                  </a:cubicBezTo>
                  <a:cubicBezTo>
                    <a:pt x="1702" y="1859"/>
                    <a:pt x="1891" y="1639"/>
                    <a:pt x="2080" y="1639"/>
                  </a:cubicBezTo>
                  <a:close/>
                  <a:moveTo>
                    <a:pt x="3750" y="3309"/>
                  </a:moveTo>
                  <a:cubicBezTo>
                    <a:pt x="3970" y="3309"/>
                    <a:pt x="4128" y="3498"/>
                    <a:pt x="4128" y="3687"/>
                  </a:cubicBezTo>
                  <a:cubicBezTo>
                    <a:pt x="4159" y="3970"/>
                    <a:pt x="3970" y="4128"/>
                    <a:pt x="3750" y="4128"/>
                  </a:cubicBezTo>
                  <a:lnTo>
                    <a:pt x="2080" y="4128"/>
                  </a:lnTo>
                  <a:cubicBezTo>
                    <a:pt x="1859" y="4128"/>
                    <a:pt x="1702" y="3939"/>
                    <a:pt x="1702" y="3687"/>
                  </a:cubicBezTo>
                  <a:cubicBezTo>
                    <a:pt x="1702" y="3466"/>
                    <a:pt x="1891" y="3309"/>
                    <a:pt x="2080" y="3309"/>
                  </a:cubicBez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5388"/>
                  </a:lnTo>
                  <a:cubicBezTo>
                    <a:pt x="1" y="5640"/>
                    <a:pt x="190" y="5798"/>
                    <a:pt x="442" y="5798"/>
                  </a:cubicBezTo>
                  <a:lnTo>
                    <a:pt x="5388" y="5798"/>
                  </a:lnTo>
                  <a:cubicBezTo>
                    <a:pt x="5640" y="5798"/>
                    <a:pt x="5829" y="5577"/>
                    <a:pt x="5829" y="5388"/>
                  </a:cubicBezTo>
                  <a:lnTo>
                    <a:pt x="5829" y="410"/>
                  </a:ln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6" name="Google Shape;6002;p67">
            <a:extLst>
              <a:ext uri="{FF2B5EF4-FFF2-40B4-BE49-F238E27FC236}">
                <a16:creationId xmlns:a16="http://schemas.microsoft.com/office/drawing/2014/main" id="{9CA0011C-2644-579E-2985-4C1785C5ED94}"/>
              </a:ext>
            </a:extLst>
          </p:cNvPr>
          <p:cNvGrpSpPr/>
          <p:nvPr/>
        </p:nvGrpSpPr>
        <p:grpSpPr>
          <a:xfrm>
            <a:off x="3580462" y="1711863"/>
            <a:ext cx="480716" cy="415100"/>
            <a:chOff x="-42651700" y="3217825"/>
            <a:chExt cx="367600" cy="317425"/>
          </a:xfrm>
          <a:solidFill>
            <a:srgbClr val="0070C0"/>
          </a:solidFill>
        </p:grpSpPr>
        <p:sp>
          <p:nvSpPr>
            <p:cNvPr id="77" name="Google Shape;6003;p67">
              <a:extLst>
                <a:ext uri="{FF2B5EF4-FFF2-40B4-BE49-F238E27FC236}">
                  <a16:creationId xmlns:a16="http://schemas.microsoft.com/office/drawing/2014/main" id="{8C118CA8-64FE-45EC-CEEB-037BC8CF8658}"/>
                </a:ext>
              </a:extLst>
            </p:cNvPr>
            <p:cNvSpPr/>
            <p:nvPr/>
          </p:nvSpPr>
          <p:spPr>
            <a:xfrm>
              <a:off x="-42651700" y="3239075"/>
              <a:ext cx="367600" cy="296175"/>
            </a:xfrm>
            <a:custGeom>
              <a:avLst/>
              <a:gdLst/>
              <a:ahLst/>
              <a:cxnLst/>
              <a:rect l="l" t="t" r="r" b="b"/>
              <a:pathLst>
                <a:path w="14704" h="11847" extrusionOk="0">
                  <a:moveTo>
                    <a:pt x="7370" y="797"/>
                  </a:moveTo>
                  <a:cubicBezTo>
                    <a:pt x="8536" y="797"/>
                    <a:pt x="9694" y="1246"/>
                    <a:pt x="10576" y="2143"/>
                  </a:cubicBezTo>
                  <a:cubicBezTo>
                    <a:pt x="12340" y="3908"/>
                    <a:pt x="12340" y="6775"/>
                    <a:pt x="10576" y="8539"/>
                  </a:cubicBezTo>
                  <a:cubicBezTo>
                    <a:pt x="9757" y="9390"/>
                    <a:pt x="8623" y="9894"/>
                    <a:pt x="7363" y="9894"/>
                  </a:cubicBezTo>
                  <a:cubicBezTo>
                    <a:pt x="6102" y="9894"/>
                    <a:pt x="4937" y="9358"/>
                    <a:pt x="4118" y="8539"/>
                  </a:cubicBezTo>
                  <a:cubicBezTo>
                    <a:pt x="2353" y="6775"/>
                    <a:pt x="2353" y="3908"/>
                    <a:pt x="4118" y="2143"/>
                  </a:cubicBezTo>
                  <a:cubicBezTo>
                    <a:pt x="5031" y="1246"/>
                    <a:pt x="6205" y="797"/>
                    <a:pt x="7370" y="797"/>
                  </a:cubicBezTo>
                  <a:close/>
                  <a:moveTo>
                    <a:pt x="7326" y="1"/>
                  </a:moveTo>
                  <a:cubicBezTo>
                    <a:pt x="2091" y="1"/>
                    <a:pt x="0" y="6750"/>
                    <a:pt x="4275" y="9768"/>
                  </a:cubicBezTo>
                  <a:lnTo>
                    <a:pt x="3424" y="11280"/>
                  </a:lnTo>
                  <a:cubicBezTo>
                    <a:pt x="3298" y="11532"/>
                    <a:pt x="3487" y="11847"/>
                    <a:pt x="3771" y="11847"/>
                  </a:cubicBezTo>
                  <a:cubicBezTo>
                    <a:pt x="3929" y="11847"/>
                    <a:pt x="4086" y="11784"/>
                    <a:pt x="4118" y="11626"/>
                  </a:cubicBezTo>
                  <a:lnTo>
                    <a:pt x="5000" y="10209"/>
                  </a:lnTo>
                  <a:cubicBezTo>
                    <a:pt x="5740" y="10571"/>
                    <a:pt x="6543" y="10752"/>
                    <a:pt x="7351" y="10752"/>
                  </a:cubicBezTo>
                  <a:cubicBezTo>
                    <a:pt x="8158" y="10752"/>
                    <a:pt x="8969" y="10571"/>
                    <a:pt x="9725" y="10209"/>
                  </a:cubicBezTo>
                  <a:lnTo>
                    <a:pt x="10576" y="11626"/>
                  </a:lnTo>
                  <a:cubicBezTo>
                    <a:pt x="10671" y="11784"/>
                    <a:pt x="10828" y="11847"/>
                    <a:pt x="10923" y="11847"/>
                  </a:cubicBezTo>
                  <a:cubicBezTo>
                    <a:pt x="11238" y="11847"/>
                    <a:pt x="11458" y="11532"/>
                    <a:pt x="11301" y="11280"/>
                  </a:cubicBezTo>
                  <a:lnTo>
                    <a:pt x="10419" y="9768"/>
                  </a:lnTo>
                  <a:cubicBezTo>
                    <a:pt x="14703" y="6775"/>
                    <a:pt x="12592" y="1"/>
                    <a:pt x="7363" y="1"/>
                  </a:cubicBezTo>
                  <a:cubicBezTo>
                    <a:pt x="7350" y="1"/>
                    <a:pt x="7338" y="1"/>
                    <a:pt x="73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" name="Google Shape;6004;p67">
              <a:extLst>
                <a:ext uri="{FF2B5EF4-FFF2-40B4-BE49-F238E27FC236}">
                  <a16:creationId xmlns:a16="http://schemas.microsoft.com/office/drawing/2014/main" id="{B0D039DC-3379-5600-CA39-CB08C1850D54}"/>
                </a:ext>
              </a:extLst>
            </p:cNvPr>
            <p:cNvSpPr/>
            <p:nvPr/>
          </p:nvSpPr>
          <p:spPr>
            <a:xfrm>
              <a:off x="-42419600" y="3217825"/>
              <a:ext cx="106350" cy="106350"/>
            </a:xfrm>
            <a:custGeom>
              <a:avLst/>
              <a:gdLst/>
              <a:ahLst/>
              <a:cxnLst/>
              <a:rect l="l" t="t" r="r" b="b"/>
              <a:pathLst>
                <a:path w="4254" h="4254" extrusionOk="0">
                  <a:moveTo>
                    <a:pt x="1355" y="0"/>
                  </a:moveTo>
                  <a:cubicBezTo>
                    <a:pt x="882" y="0"/>
                    <a:pt x="410" y="95"/>
                    <a:pt x="0" y="315"/>
                  </a:cubicBezTo>
                  <a:cubicBezTo>
                    <a:pt x="1891" y="946"/>
                    <a:pt x="3340" y="2395"/>
                    <a:pt x="3938" y="4254"/>
                  </a:cubicBezTo>
                  <a:cubicBezTo>
                    <a:pt x="4128" y="3844"/>
                    <a:pt x="4254" y="3371"/>
                    <a:pt x="4254" y="2899"/>
                  </a:cubicBezTo>
                  <a:cubicBezTo>
                    <a:pt x="4254" y="1292"/>
                    <a:pt x="2962" y="0"/>
                    <a:pt x="13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" name="Google Shape;6005;p67">
              <a:extLst>
                <a:ext uri="{FF2B5EF4-FFF2-40B4-BE49-F238E27FC236}">
                  <a16:creationId xmlns:a16="http://schemas.microsoft.com/office/drawing/2014/main" id="{A254C951-A656-7E44-2C46-8B89E566603A}"/>
                </a:ext>
              </a:extLst>
            </p:cNvPr>
            <p:cNvSpPr/>
            <p:nvPr/>
          </p:nvSpPr>
          <p:spPr>
            <a:xfrm>
              <a:off x="-42623600" y="3218600"/>
              <a:ext cx="106350" cy="106375"/>
            </a:xfrm>
            <a:custGeom>
              <a:avLst/>
              <a:gdLst/>
              <a:ahLst/>
              <a:cxnLst/>
              <a:rect l="l" t="t" r="r" b="b"/>
              <a:pathLst>
                <a:path w="4254" h="4255" extrusionOk="0">
                  <a:moveTo>
                    <a:pt x="2931" y="1"/>
                  </a:moveTo>
                  <a:cubicBezTo>
                    <a:pt x="1292" y="1"/>
                    <a:pt x="1" y="1293"/>
                    <a:pt x="1" y="2899"/>
                  </a:cubicBezTo>
                  <a:cubicBezTo>
                    <a:pt x="1" y="3372"/>
                    <a:pt x="127" y="3845"/>
                    <a:pt x="316" y="4254"/>
                  </a:cubicBezTo>
                  <a:cubicBezTo>
                    <a:pt x="977" y="2364"/>
                    <a:pt x="2426" y="915"/>
                    <a:pt x="4254" y="316"/>
                  </a:cubicBezTo>
                  <a:cubicBezTo>
                    <a:pt x="3876" y="127"/>
                    <a:pt x="3403" y="1"/>
                    <a:pt x="29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" name="Google Shape;6006;p67">
              <a:extLst>
                <a:ext uri="{FF2B5EF4-FFF2-40B4-BE49-F238E27FC236}">
                  <a16:creationId xmlns:a16="http://schemas.microsoft.com/office/drawing/2014/main" id="{F4DEBA19-9DFB-F1C8-223C-DE5FB8482AE6}"/>
                </a:ext>
              </a:extLst>
            </p:cNvPr>
            <p:cNvSpPr/>
            <p:nvPr/>
          </p:nvSpPr>
          <p:spPr>
            <a:xfrm>
              <a:off x="-42561375" y="3279250"/>
              <a:ext cx="185900" cy="186700"/>
            </a:xfrm>
            <a:custGeom>
              <a:avLst/>
              <a:gdLst/>
              <a:ahLst/>
              <a:cxnLst/>
              <a:rect l="l" t="t" r="r" b="b"/>
              <a:pathLst>
                <a:path w="7436" h="7468" extrusionOk="0">
                  <a:moveTo>
                    <a:pt x="3781" y="1671"/>
                  </a:moveTo>
                  <a:cubicBezTo>
                    <a:pt x="4033" y="1671"/>
                    <a:pt x="4191" y="1860"/>
                    <a:pt x="4191" y="2112"/>
                  </a:cubicBezTo>
                  <a:lnTo>
                    <a:pt x="4191" y="3340"/>
                  </a:lnTo>
                  <a:lnTo>
                    <a:pt x="5388" y="3340"/>
                  </a:lnTo>
                  <a:cubicBezTo>
                    <a:pt x="5640" y="3340"/>
                    <a:pt x="5829" y="3529"/>
                    <a:pt x="5829" y="3750"/>
                  </a:cubicBezTo>
                  <a:cubicBezTo>
                    <a:pt x="5829" y="4002"/>
                    <a:pt x="5640" y="4128"/>
                    <a:pt x="5388" y="4128"/>
                  </a:cubicBezTo>
                  <a:lnTo>
                    <a:pt x="3750" y="4128"/>
                  </a:lnTo>
                  <a:cubicBezTo>
                    <a:pt x="3498" y="4128"/>
                    <a:pt x="3308" y="3939"/>
                    <a:pt x="3308" y="3750"/>
                  </a:cubicBezTo>
                  <a:lnTo>
                    <a:pt x="3308" y="2112"/>
                  </a:lnTo>
                  <a:lnTo>
                    <a:pt x="3340" y="2112"/>
                  </a:lnTo>
                  <a:cubicBezTo>
                    <a:pt x="3340" y="1860"/>
                    <a:pt x="3529" y="1671"/>
                    <a:pt x="3781" y="1671"/>
                  </a:cubicBezTo>
                  <a:close/>
                  <a:moveTo>
                    <a:pt x="3750" y="1"/>
                  </a:moveTo>
                  <a:cubicBezTo>
                    <a:pt x="1702" y="1"/>
                    <a:pt x="32" y="1671"/>
                    <a:pt x="0" y="3750"/>
                  </a:cubicBezTo>
                  <a:cubicBezTo>
                    <a:pt x="32" y="5798"/>
                    <a:pt x="1702" y="7467"/>
                    <a:pt x="3750" y="7467"/>
                  </a:cubicBezTo>
                  <a:cubicBezTo>
                    <a:pt x="5797" y="7467"/>
                    <a:pt x="7436" y="5798"/>
                    <a:pt x="7436" y="3750"/>
                  </a:cubicBezTo>
                  <a:cubicBezTo>
                    <a:pt x="7436" y="1702"/>
                    <a:pt x="5797" y="64"/>
                    <a:pt x="3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1" name="Google Shape;6011;p67">
            <a:extLst>
              <a:ext uri="{FF2B5EF4-FFF2-40B4-BE49-F238E27FC236}">
                <a16:creationId xmlns:a16="http://schemas.microsoft.com/office/drawing/2014/main" id="{247CB64D-B471-BC0F-BF80-C58A511CFCC5}"/>
              </a:ext>
            </a:extLst>
          </p:cNvPr>
          <p:cNvGrpSpPr/>
          <p:nvPr/>
        </p:nvGrpSpPr>
        <p:grpSpPr>
          <a:xfrm>
            <a:off x="6595802" y="1687633"/>
            <a:ext cx="421868" cy="414479"/>
            <a:chOff x="-40748275" y="3238700"/>
            <a:chExt cx="322600" cy="316950"/>
          </a:xfrm>
          <a:solidFill>
            <a:srgbClr val="0070C0"/>
          </a:solidFill>
        </p:grpSpPr>
        <p:sp>
          <p:nvSpPr>
            <p:cNvPr id="82" name="Google Shape;6012;p67">
              <a:extLst>
                <a:ext uri="{FF2B5EF4-FFF2-40B4-BE49-F238E27FC236}">
                  <a16:creationId xmlns:a16="http://schemas.microsoft.com/office/drawing/2014/main" id="{07C1A571-CB0B-FA9E-D10F-5EE32D6E1313}"/>
                </a:ext>
              </a:extLst>
            </p:cNvPr>
            <p:cNvSpPr/>
            <p:nvPr/>
          </p:nvSpPr>
          <p:spPr>
            <a:xfrm>
              <a:off x="-40709675" y="3273750"/>
              <a:ext cx="84300" cy="84300"/>
            </a:xfrm>
            <a:custGeom>
              <a:avLst/>
              <a:gdLst/>
              <a:ahLst/>
              <a:cxnLst/>
              <a:rect l="l" t="t" r="r" b="b"/>
              <a:pathLst>
                <a:path w="3372" h="3372" extrusionOk="0">
                  <a:moveTo>
                    <a:pt x="2710" y="0"/>
                  </a:moveTo>
                  <a:lnTo>
                    <a:pt x="1" y="2710"/>
                  </a:lnTo>
                  <a:lnTo>
                    <a:pt x="694" y="3371"/>
                  </a:lnTo>
                  <a:lnTo>
                    <a:pt x="3372" y="662"/>
                  </a:lnTo>
                  <a:lnTo>
                    <a:pt x="271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6013;p67">
              <a:extLst>
                <a:ext uri="{FF2B5EF4-FFF2-40B4-BE49-F238E27FC236}">
                  <a16:creationId xmlns:a16="http://schemas.microsoft.com/office/drawing/2014/main" id="{372CB7F7-25E7-49AD-01E2-0907AF9A12F5}"/>
                </a:ext>
              </a:extLst>
            </p:cNvPr>
            <p:cNvSpPr/>
            <p:nvPr/>
          </p:nvSpPr>
          <p:spPr>
            <a:xfrm>
              <a:off x="-40578925" y="3247175"/>
              <a:ext cx="151250" cy="149475"/>
            </a:xfrm>
            <a:custGeom>
              <a:avLst/>
              <a:gdLst/>
              <a:ahLst/>
              <a:cxnLst/>
              <a:rect l="l" t="t" r="r" b="b"/>
              <a:pathLst>
                <a:path w="6050" h="5979" extrusionOk="0">
                  <a:moveTo>
                    <a:pt x="2663" y="0"/>
                  </a:moveTo>
                  <a:cubicBezTo>
                    <a:pt x="2552" y="0"/>
                    <a:pt x="2442" y="39"/>
                    <a:pt x="2363" y="118"/>
                  </a:cubicBezTo>
                  <a:lnTo>
                    <a:pt x="1261" y="1221"/>
                  </a:lnTo>
                  <a:lnTo>
                    <a:pt x="2678" y="2639"/>
                  </a:lnTo>
                  <a:cubicBezTo>
                    <a:pt x="2836" y="2796"/>
                    <a:pt x="2836" y="3080"/>
                    <a:pt x="2678" y="3237"/>
                  </a:cubicBezTo>
                  <a:cubicBezTo>
                    <a:pt x="2637" y="3278"/>
                    <a:pt x="2560" y="3302"/>
                    <a:pt x="2473" y="3302"/>
                  </a:cubicBezTo>
                  <a:cubicBezTo>
                    <a:pt x="2360" y="3302"/>
                    <a:pt x="2232" y="3263"/>
                    <a:pt x="2143" y="3174"/>
                  </a:cubicBezTo>
                  <a:lnTo>
                    <a:pt x="725" y="1756"/>
                  </a:lnTo>
                  <a:lnTo>
                    <a:pt x="0" y="2481"/>
                  </a:lnTo>
                  <a:lnTo>
                    <a:pt x="3529" y="5978"/>
                  </a:lnTo>
                  <a:lnTo>
                    <a:pt x="5892" y="3615"/>
                  </a:lnTo>
                  <a:cubicBezTo>
                    <a:pt x="6049" y="3458"/>
                    <a:pt x="6049" y="3174"/>
                    <a:pt x="5892" y="3017"/>
                  </a:cubicBezTo>
                  <a:lnTo>
                    <a:pt x="2962" y="118"/>
                  </a:lnTo>
                  <a:cubicBezTo>
                    <a:pt x="2883" y="39"/>
                    <a:pt x="2773" y="0"/>
                    <a:pt x="2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6014;p67">
              <a:extLst>
                <a:ext uri="{FF2B5EF4-FFF2-40B4-BE49-F238E27FC236}">
                  <a16:creationId xmlns:a16="http://schemas.microsoft.com/office/drawing/2014/main" id="{CC3FBBBA-FA09-5341-6FD3-88D1CD400A79}"/>
                </a:ext>
              </a:extLst>
            </p:cNvPr>
            <p:cNvSpPr/>
            <p:nvPr/>
          </p:nvSpPr>
          <p:spPr>
            <a:xfrm>
              <a:off x="-40678175" y="3305250"/>
              <a:ext cx="213475" cy="213475"/>
            </a:xfrm>
            <a:custGeom>
              <a:avLst/>
              <a:gdLst/>
              <a:ahLst/>
              <a:cxnLst/>
              <a:rect l="l" t="t" r="r" b="b"/>
              <a:pathLst>
                <a:path w="8539" h="8539" extrusionOk="0">
                  <a:moveTo>
                    <a:pt x="2679" y="0"/>
                  </a:moveTo>
                  <a:lnTo>
                    <a:pt x="1" y="2678"/>
                  </a:lnTo>
                  <a:lnTo>
                    <a:pt x="5861" y="8538"/>
                  </a:lnTo>
                  <a:lnTo>
                    <a:pt x="8539" y="5860"/>
                  </a:lnTo>
                  <a:lnTo>
                    <a:pt x="267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5" name="Google Shape;6015;p67">
              <a:extLst>
                <a:ext uri="{FF2B5EF4-FFF2-40B4-BE49-F238E27FC236}">
                  <a16:creationId xmlns:a16="http://schemas.microsoft.com/office/drawing/2014/main" id="{8D5C9A48-21BD-17CA-374F-EBDD1A302C74}"/>
                </a:ext>
              </a:extLst>
            </p:cNvPr>
            <p:cNvSpPr/>
            <p:nvPr/>
          </p:nvSpPr>
          <p:spPr>
            <a:xfrm>
              <a:off x="-40513550" y="3469850"/>
              <a:ext cx="87875" cy="85800"/>
            </a:xfrm>
            <a:custGeom>
              <a:avLst/>
              <a:gdLst/>
              <a:ahLst/>
              <a:cxnLst/>
              <a:rect l="l" t="t" r="r" b="b"/>
              <a:pathLst>
                <a:path w="3515" h="3432" extrusionOk="0">
                  <a:moveTo>
                    <a:pt x="2426" y="1"/>
                  </a:moveTo>
                  <a:lnTo>
                    <a:pt x="0" y="2427"/>
                  </a:lnTo>
                  <a:lnTo>
                    <a:pt x="2899" y="3404"/>
                  </a:lnTo>
                  <a:cubicBezTo>
                    <a:pt x="2948" y="3423"/>
                    <a:pt x="2996" y="3432"/>
                    <a:pt x="3044" y="3432"/>
                  </a:cubicBezTo>
                  <a:cubicBezTo>
                    <a:pt x="3302" y="3432"/>
                    <a:pt x="3514" y="3166"/>
                    <a:pt x="3434" y="2899"/>
                  </a:cubicBezTo>
                  <a:lnTo>
                    <a:pt x="242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6" name="Google Shape;6016;p67">
              <a:extLst>
                <a:ext uri="{FF2B5EF4-FFF2-40B4-BE49-F238E27FC236}">
                  <a16:creationId xmlns:a16="http://schemas.microsoft.com/office/drawing/2014/main" id="{0A5BD9C3-4962-DDBD-AB84-1959478DD9D3}"/>
                </a:ext>
              </a:extLst>
            </p:cNvPr>
            <p:cNvSpPr/>
            <p:nvPr/>
          </p:nvSpPr>
          <p:spPr>
            <a:xfrm>
              <a:off x="-40738025" y="3404500"/>
              <a:ext cx="150450" cy="149475"/>
            </a:xfrm>
            <a:custGeom>
              <a:avLst/>
              <a:gdLst/>
              <a:ahLst/>
              <a:cxnLst/>
              <a:rect l="l" t="t" r="r" b="b"/>
              <a:pathLst>
                <a:path w="6018" h="5979" extrusionOk="0">
                  <a:moveTo>
                    <a:pt x="2521" y="0"/>
                  </a:moveTo>
                  <a:lnTo>
                    <a:pt x="1796" y="725"/>
                  </a:lnTo>
                  <a:lnTo>
                    <a:pt x="3308" y="2205"/>
                  </a:lnTo>
                  <a:cubicBezTo>
                    <a:pt x="3466" y="2363"/>
                    <a:pt x="3466" y="2646"/>
                    <a:pt x="3308" y="2804"/>
                  </a:cubicBezTo>
                  <a:cubicBezTo>
                    <a:pt x="3230" y="2883"/>
                    <a:pt x="3119" y="2922"/>
                    <a:pt x="3009" y="2922"/>
                  </a:cubicBezTo>
                  <a:cubicBezTo>
                    <a:pt x="2899" y="2922"/>
                    <a:pt x="2789" y="2883"/>
                    <a:pt x="2710" y="2804"/>
                  </a:cubicBezTo>
                  <a:lnTo>
                    <a:pt x="1229" y="1292"/>
                  </a:lnTo>
                  <a:lnTo>
                    <a:pt x="158" y="2363"/>
                  </a:lnTo>
                  <a:cubicBezTo>
                    <a:pt x="0" y="2520"/>
                    <a:pt x="0" y="2804"/>
                    <a:pt x="158" y="2962"/>
                  </a:cubicBezTo>
                  <a:lnTo>
                    <a:pt x="3056" y="5860"/>
                  </a:lnTo>
                  <a:cubicBezTo>
                    <a:pt x="3135" y="5939"/>
                    <a:pt x="3245" y="5978"/>
                    <a:pt x="3356" y="5978"/>
                  </a:cubicBezTo>
                  <a:cubicBezTo>
                    <a:pt x="3466" y="5978"/>
                    <a:pt x="3576" y="5939"/>
                    <a:pt x="3655" y="5860"/>
                  </a:cubicBezTo>
                  <a:lnTo>
                    <a:pt x="6018" y="3497"/>
                  </a:lnTo>
                  <a:lnTo>
                    <a:pt x="252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7" name="Google Shape;6017;p67">
              <a:extLst>
                <a:ext uri="{FF2B5EF4-FFF2-40B4-BE49-F238E27FC236}">
                  <a16:creationId xmlns:a16="http://schemas.microsoft.com/office/drawing/2014/main" id="{7F13FF7A-F1D3-AD12-E4C4-CD89CD39C7AE}"/>
                </a:ext>
              </a:extLst>
            </p:cNvPr>
            <p:cNvSpPr/>
            <p:nvPr/>
          </p:nvSpPr>
          <p:spPr>
            <a:xfrm>
              <a:off x="-40748275" y="3238700"/>
              <a:ext cx="92175" cy="87850"/>
            </a:xfrm>
            <a:custGeom>
              <a:avLst/>
              <a:gdLst/>
              <a:ahLst/>
              <a:cxnLst/>
              <a:rect l="l" t="t" r="r" b="b"/>
              <a:pathLst>
                <a:path w="3687" h="3514" extrusionOk="0">
                  <a:moveTo>
                    <a:pt x="2281" y="0"/>
                  </a:moveTo>
                  <a:cubicBezTo>
                    <a:pt x="1915" y="0"/>
                    <a:pt x="1545" y="142"/>
                    <a:pt x="1261" y="426"/>
                  </a:cubicBezTo>
                  <a:lnTo>
                    <a:pt x="568" y="1119"/>
                  </a:lnTo>
                  <a:cubicBezTo>
                    <a:pt x="1" y="1686"/>
                    <a:pt x="1" y="2568"/>
                    <a:pt x="568" y="3135"/>
                  </a:cubicBezTo>
                  <a:lnTo>
                    <a:pt x="946" y="3513"/>
                  </a:lnTo>
                  <a:lnTo>
                    <a:pt x="3687" y="804"/>
                  </a:lnTo>
                  <a:lnTo>
                    <a:pt x="3277" y="426"/>
                  </a:lnTo>
                  <a:cubicBezTo>
                    <a:pt x="3010" y="142"/>
                    <a:pt x="2647" y="0"/>
                    <a:pt x="22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" name="Google Shape;6042;p67">
            <a:extLst>
              <a:ext uri="{FF2B5EF4-FFF2-40B4-BE49-F238E27FC236}">
                <a16:creationId xmlns:a16="http://schemas.microsoft.com/office/drawing/2014/main" id="{9F46F88E-3909-CC23-801A-C57D5F91A7E0}"/>
              </a:ext>
            </a:extLst>
          </p:cNvPr>
          <p:cNvSpPr/>
          <p:nvPr/>
        </p:nvSpPr>
        <p:spPr>
          <a:xfrm>
            <a:off x="4212490" y="1712680"/>
            <a:ext cx="407908" cy="413466"/>
          </a:xfrm>
          <a:custGeom>
            <a:avLst/>
            <a:gdLst/>
            <a:ahLst/>
            <a:cxnLst/>
            <a:rect l="l" t="t" r="r" b="b"/>
            <a:pathLst>
              <a:path w="12477" h="12647" extrusionOk="0">
                <a:moveTo>
                  <a:pt x="3750" y="4538"/>
                </a:moveTo>
                <a:cubicBezTo>
                  <a:pt x="4223" y="4538"/>
                  <a:pt x="4601" y="4884"/>
                  <a:pt x="4601" y="5357"/>
                </a:cubicBezTo>
                <a:cubicBezTo>
                  <a:pt x="4601" y="5829"/>
                  <a:pt x="4223" y="6176"/>
                  <a:pt x="3750" y="6176"/>
                </a:cubicBezTo>
                <a:cubicBezTo>
                  <a:pt x="3277" y="6176"/>
                  <a:pt x="2931" y="5829"/>
                  <a:pt x="2931" y="5357"/>
                </a:cubicBezTo>
                <a:cubicBezTo>
                  <a:pt x="2931" y="4884"/>
                  <a:pt x="3277" y="4538"/>
                  <a:pt x="3750" y="4538"/>
                </a:cubicBezTo>
                <a:close/>
                <a:moveTo>
                  <a:pt x="6239" y="4538"/>
                </a:moveTo>
                <a:cubicBezTo>
                  <a:pt x="6711" y="4538"/>
                  <a:pt x="7058" y="4884"/>
                  <a:pt x="7058" y="5357"/>
                </a:cubicBezTo>
                <a:cubicBezTo>
                  <a:pt x="7058" y="5829"/>
                  <a:pt x="6711" y="6176"/>
                  <a:pt x="6239" y="6176"/>
                </a:cubicBezTo>
                <a:cubicBezTo>
                  <a:pt x="5766" y="6176"/>
                  <a:pt x="5420" y="5829"/>
                  <a:pt x="5420" y="5357"/>
                </a:cubicBezTo>
                <a:cubicBezTo>
                  <a:pt x="5420" y="4884"/>
                  <a:pt x="5766" y="4538"/>
                  <a:pt x="6239" y="4538"/>
                </a:cubicBezTo>
                <a:close/>
                <a:moveTo>
                  <a:pt x="8728" y="4538"/>
                </a:moveTo>
                <a:cubicBezTo>
                  <a:pt x="9200" y="4538"/>
                  <a:pt x="9547" y="4884"/>
                  <a:pt x="9547" y="5357"/>
                </a:cubicBezTo>
                <a:cubicBezTo>
                  <a:pt x="9547" y="5829"/>
                  <a:pt x="9200" y="6176"/>
                  <a:pt x="8728" y="6176"/>
                </a:cubicBezTo>
                <a:cubicBezTo>
                  <a:pt x="8255" y="6176"/>
                  <a:pt x="7877" y="5829"/>
                  <a:pt x="7877" y="5357"/>
                </a:cubicBezTo>
                <a:cubicBezTo>
                  <a:pt x="7877" y="4884"/>
                  <a:pt x="8255" y="4538"/>
                  <a:pt x="8728" y="4538"/>
                </a:cubicBezTo>
                <a:close/>
                <a:moveTo>
                  <a:pt x="6239" y="1"/>
                </a:moveTo>
                <a:cubicBezTo>
                  <a:pt x="2805" y="1"/>
                  <a:pt x="1" y="2395"/>
                  <a:pt x="1" y="5357"/>
                </a:cubicBezTo>
                <a:cubicBezTo>
                  <a:pt x="1" y="7436"/>
                  <a:pt x="1387" y="9200"/>
                  <a:pt x="3309" y="10082"/>
                </a:cubicBezTo>
                <a:lnTo>
                  <a:pt x="3309" y="12256"/>
                </a:lnTo>
                <a:cubicBezTo>
                  <a:pt x="3309" y="12486"/>
                  <a:pt x="3502" y="12646"/>
                  <a:pt x="3715" y="12646"/>
                </a:cubicBezTo>
                <a:cubicBezTo>
                  <a:pt x="3824" y="12646"/>
                  <a:pt x="3938" y="12604"/>
                  <a:pt x="4034" y="12508"/>
                </a:cubicBezTo>
                <a:lnTo>
                  <a:pt x="5609" y="10681"/>
                </a:lnTo>
                <a:cubicBezTo>
                  <a:pt x="5798" y="10681"/>
                  <a:pt x="5987" y="10713"/>
                  <a:pt x="6239" y="10713"/>
                </a:cubicBezTo>
                <a:cubicBezTo>
                  <a:pt x="9641" y="10713"/>
                  <a:pt x="12477" y="8350"/>
                  <a:pt x="12477" y="5357"/>
                </a:cubicBezTo>
                <a:cubicBezTo>
                  <a:pt x="12477" y="2395"/>
                  <a:pt x="9704" y="1"/>
                  <a:pt x="6239" y="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algn="r" rtl="1"/>
            <a:endParaRPr sz="105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grpSp>
        <p:nvGrpSpPr>
          <p:cNvPr id="89" name="Google Shape;6047;p67">
            <a:extLst>
              <a:ext uri="{FF2B5EF4-FFF2-40B4-BE49-F238E27FC236}">
                <a16:creationId xmlns:a16="http://schemas.microsoft.com/office/drawing/2014/main" id="{B0EBC108-146C-8749-35D9-8838E54AA776}"/>
              </a:ext>
            </a:extLst>
          </p:cNvPr>
          <p:cNvGrpSpPr/>
          <p:nvPr/>
        </p:nvGrpSpPr>
        <p:grpSpPr>
          <a:xfrm>
            <a:off x="7241066" y="1687855"/>
            <a:ext cx="415100" cy="378027"/>
            <a:chOff x="-40378075" y="3267450"/>
            <a:chExt cx="317425" cy="289075"/>
          </a:xfrm>
          <a:solidFill>
            <a:srgbClr val="0070C0"/>
          </a:solidFill>
        </p:grpSpPr>
        <p:sp>
          <p:nvSpPr>
            <p:cNvPr id="90" name="Google Shape;6048;p67">
              <a:extLst>
                <a:ext uri="{FF2B5EF4-FFF2-40B4-BE49-F238E27FC236}">
                  <a16:creationId xmlns:a16="http://schemas.microsoft.com/office/drawing/2014/main" id="{8F149A38-EF0E-DFCD-70FC-9F2C7133920B}"/>
                </a:ext>
              </a:extLst>
            </p:cNvPr>
            <p:cNvSpPr/>
            <p:nvPr/>
          </p:nvSpPr>
          <p:spPr>
            <a:xfrm>
              <a:off x="-40218975" y="3308400"/>
              <a:ext cx="158325" cy="248125"/>
            </a:xfrm>
            <a:custGeom>
              <a:avLst/>
              <a:gdLst/>
              <a:ahLst/>
              <a:cxnLst/>
              <a:rect l="l" t="t" r="r" b="b"/>
              <a:pathLst>
                <a:path w="6333" h="9925" extrusionOk="0">
                  <a:moveTo>
                    <a:pt x="4694" y="1"/>
                  </a:moveTo>
                  <a:lnTo>
                    <a:pt x="4694" y="7877"/>
                  </a:lnTo>
                  <a:cubicBezTo>
                    <a:pt x="4694" y="8097"/>
                    <a:pt x="4474" y="8255"/>
                    <a:pt x="4253" y="8255"/>
                  </a:cubicBezTo>
                  <a:cubicBezTo>
                    <a:pt x="2993" y="8255"/>
                    <a:pt x="1638" y="8696"/>
                    <a:pt x="693" y="9452"/>
                  </a:cubicBezTo>
                  <a:cubicBezTo>
                    <a:pt x="536" y="9546"/>
                    <a:pt x="189" y="9925"/>
                    <a:pt x="0" y="9925"/>
                  </a:cubicBezTo>
                  <a:lnTo>
                    <a:pt x="5073" y="9925"/>
                  </a:lnTo>
                  <a:cubicBezTo>
                    <a:pt x="5734" y="9925"/>
                    <a:pt x="6333" y="9357"/>
                    <a:pt x="6333" y="8696"/>
                  </a:cubicBezTo>
                  <a:lnTo>
                    <a:pt x="6333" y="1229"/>
                  </a:lnTo>
                  <a:cubicBezTo>
                    <a:pt x="6333" y="536"/>
                    <a:pt x="5766" y="1"/>
                    <a:pt x="5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6049;p67">
              <a:extLst>
                <a:ext uri="{FF2B5EF4-FFF2-40B4-BE49-F238E27FC236}">
                  <a16:creationId xmlns:a16="http://schemas.microsoft.com/office/drawing/2014/main" id="{238C9B30-3810-A2D6-E5BB-6AE71A5E1895}"/>
                </a:ext>
              </a:extLst>
            </p:cNvPr>
            <p:cNvSpPr/>
            <p:nvPr/>
          </p:nvSpPr>
          <p:spPr>
            <a:xfrm>
              <a:off x="-40316650" y="3267450"/>
              <a:ext cx="86675" cy="257575"/>
            </a:xfrm>
            <a:custGeom>
              <a:avLst/>
              <a:gdLst/>
              <a:ahLst/>
              <a:cxnLst/>
              <a:rect l="l" t="t" r="r" b="b"/>
              <a:pathLst>
                <a:path w="3467" h="10303" extrusionOk="0">
                  <a:moveTo>
                    <a:pt x="1" y="0"/>
                  </a:moveTo>
                  <a:lnTo>
                    <a:pt x="1" y="9105"/>
                  </a:lnTo>
                  <a:cubicBezTo>
                    <a:pt x="1166" y="9200"/>
                    <a:pt x="2489" y="9578"/>
                    <a:pt x="3466" y="10302"/>
                  </a:cubicBezTo>
                  <a:lnTo>
                    <a:pt x="3466" y="1197"/>
                  </a:lnTo>
                  <a:cubicBezTo>
                    <a:pt x="2489" y="473"/>
                    <a:pt x="1229" y="9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" name="Google Shape;6050;p67">
              <a:extLst>
                <a:ext uri="{FF2B5EF4-FFF2-40B4-BE49-F238E27FC236}">
                  <a16:creationId xmlns:a16="http://schemas.microsoft.com/office/drawing/2014/main" id="{1EDF6CC0-E73E-1F7C-225B-DF0541061EF7}"/>
                </a:ext>
              </a:extLst>
            </p:cNvPr>
            <p:cNvSpPr/>
            <p:nvPr/>
          </p:nvSpPr>
          <p:spPr>
            <a:xfrm>
              <a:off x="-40209525" y="3267450"/>
              <a:ext cx="86650" cy="257575"/>
            </a:xfrm>
            <a:custGeom>
              <a:avLst/>
              <a:gdLst/>
              <a:ahLst/>
              <a:cxnLst/>
              <a:rect l="l" t="t" r="r" b="b"/>
              <a:pathLst>
                <a:path w="3466" h="10303" extrusionOk="0">
                  <a:moveTo>
                    <a:pt x="3466" y="0"/>
                  </a:moveTo>
                  <a:cubicBezTo>
                    <a:pt x="2300" y="95"/>
                    <a:pt x="977" y="473"/>
                    <a:pt x="0" y="1197"/>
                  </a:cubicBezTo>
                  <a:lnTo>
                    <a:pt x="0" y="10302"/>
                  </a:lnTo>
                  <a:cubicBezTo>
                    <a:pt x="977" y="9578"/>
                    <a:pt x="2237" y="9200"/>
                    <a:pt x="3466" y="9105"/>
                  </a:cubicBezTo>
                  <a:lnTo>
                    <a:pt x="346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" name="Google Shape;6051;p67">
              <a:extLst>
                <a:ext uri="{FF2B5EF4-FFF2-40B4-BE49-F238E27FC236}">
                  <a16:creationId xmlns:a16="http://schemas.microsoft.com/office/drawing/2014/main" id="{FAD7D1E1-C4FB-0620-9CCF-99E73B927939}"/>
                </a:ext>
              </a:extLst>
            </p:cNvPr>
            <p:cNvSpPr/>
            <p:nvPr/>
          </p:nvSpPr>
          <p:spPr>
            <a:xfrm>
              <a:off x="-40378075" y="3308400"/>
              <a:ext cx="157550" cy="248125"/>
            </a:xfrm>
            <a:custGeom>
              <a:avLst/>
              <a:gdLst/>
              <a:ahLst/>
              <a:cxnLst/>
              <a:rect l="l" t="t" r="r" b="b"/>
              <a:pathLst>
                <a:path w="6302" h="9925" extrusionOk="0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664"/>
                  </a:lnTo>
                  <a:cubicBezTo>
                    <a:pt x="32" y="9357"/>
                    <a:pt x="567" y="9925"/>
                    <a:pt x="1229" y="9925"/>
                  </a:cubicBezTo>
                  <a:lnTo>
                    <a:pt x="6301" y="9925"/>
                  </a:lnTo>
                  <a:cubicBezTo>
                    <a:pt x="6112" y="9925"/>
                    <a:pt x="5766" y="9609"/>
                    <a:pt x="5608" y="9452"/>
                  </a:cubicBezTo>
                  <a:cubicBezTo>
                    <a:pt x="4631" y="8664"/>
                    <a:pt x="3277" y="8255"/>
                    <a:pt x="2048" y="8255"/>
                  </a:cubicBezTo>
                  <a:cubicBezTo>
                    <a:pt x="1828" y="8255"/>
                    <a:pt x="1638" y="8066"/>
                    <a:pt x="1638" y="7877"/>
                  </a:cubicBezTo>
                  <a:lnTo>
                    <a:pt x="163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" name="Google Shape;6072;p67">
            <a:extLst>
              <a:ext uri="{FF2B5EF4-FFF2-40B4-BE49-F238E27FC236}">
                <a16:creationId xmlns:a16="http://schemas.microsoft.com/office/drawing/2014/main" id="{50809E0B-3574-F949-CD05-8FE75A3FA348}"/>
              </a:ext>
            </a:extLst>
          </p:cNvPr>
          <p:cNvGrpSpPr/>
          <p:nvPr/>
        </p:nvGrpSpPr>
        <p:grpSpPr>
          <a:xfrm>
            <a:off x="4787144" y="1692468"/>
            <a:ext cx="415134" cy="414872"/>
            <a:chOff x="-41895050" y="3217225"/>
            <a:chExt cx="317450" cy="317250"/>
          </a:xfrm>
          <a:solidFill>
            <a:srgbClr val="0070C0"/>
          </a:solidFill>
        </p:grpSpPr>
        <p:sp>
          <p:nvSpPr>
            <p:cNvPr id="95" name="Google Shape;6073;p67">
              <a:extLst>
                <a:ext uri="{FF2B5EF4-FFF2-40B4-BE49-F238E27FC236}">
                  <a16:creationId xmlns:a16="http://schemas.microsoft.com/office/drawing/2014/main" id="{1B451F8C-3488-DEB6-9BC7-911BC5DA03EF}"/>
                </a:ext>
              </a:extLst>
            </p:cNvPr>
            <p:cNvSpPr/>
            <p:nvPr/>
          </p:nvSpPr>
          <p:spPr>
            <a:xfrm>
              <a:off x="-41895050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1" h="9830" extrusionOk="0">
                  <a:moveTo>
                    <a:pt x="1" y="0"/>
                  </a:moveTo>
                  <a:lnTo>
                    <a:pt x="1" y="9830"/>
                  </a:lnTo>
                  <a:lnTo>
                    <a:pt x="1670" y="8192"/>
                  </a:lnTo>
                  <a:lnTo>
                    <a:pt x="1670" y="1639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6074;p67">
              <a:extLst>
                <a:ext uri="{FF2B5EF4-FFF2-40B4-BE49-F238E27FC236}">
                  <a16:creationId xmlns:a16="http://schemas.microsoft.com/office/drawing/2014/main" id="{4E8CA2E8-1B96-51E0-3EBC-4E0C30FFEB3F}"/>
                </a:ext>
              </a:extLst>
            </p:cNvPr>
            <p:cNvSpPr/>
            <p:nvPr/>
          </p:nvSpPr>
          <p:spPr>
            <a:xfrm>
              <a:off x="-41619375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1" h="9830" extrusionOk="0">
                  <a:moveTo>
                    <a:pt x="1670" y="0"/>
                  </a:moveTo>
                  <a:lnTo>
                    <a:pt x="0" y="1639"/>
                  </a:lnTo>
                  <a:lnTo>
                    <a:pt x="0" y="8192"/>
                  </a:lnTo>
                  <a:lnTo>
                    <a:pt x="1670" y="9830"/>
                  </a:lnTo>
                  <a:lnTo>
                    <a:pt x="167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6075;p67">
              <a:extLst>
                <a:ext uri="{FF2B5EF4-FFF2-40B4-BE49-F238E27FC236}">
                  <a16:creationId xmlns:a16="http://schemas.microsoft.com/office/drawing/2014/main" id="{12525F02-B57E-9693-AB10-3F32F2435396}"/>
                </a:ext>
              </a:extLst>
            </p:cNvPr>
            <p:cNvSpPr/>
            <p:nvPr/>
          </p:nvSpPr>
          <p:spPr>
            <a:xfrm>
              <a:off x="-41832825" y="3321000"/>
              <a:ext cx="193000" cy="151250"/>
            </a:xfrm>
            <a:custGeom>
              <a:avLst/>
              <a:gdLst/>
              <a:ahLst/>
              <a:cxnLst/>
              <a:rect l="l" t="t" r="r" b="b"/>
              <a:pathLst>
                <a:path w="7720" h="6050" extrusionOk="0">
                  <a:moveTo>
                    <a:pt x="1" y="1"/>
                  </a:moveTo>
                  <a:lnTo>
                    <a:pt x="1" y="6050"/>
                  </a:lnTo>
                  <a:lnTo>
                    <a:pt x="3592" y="6050"/>
                  </a:lnTo>
                  <a:lnTo>
                    <a:pt x="3592" y="4821"/>
                  </a:lnTo>
                  <a:cubicBezTo>
                    <a:pt x="3592" y="4600"/>
                    <a:pt x="3781" y="4411"/>
                    <a:pt x="4002" y="4411"/>
                  </a:cubicBezTo>
                  <a:lnTo>
                    <a:pt x="6491" y="4411"/>
                  </a:lnTo>
                  <a:cubicBezTo>
                    <a:pt x="6743" y="4411"/>
                    <a:pt x="6932" y="4600"/>
                    <a:pt x="6932" y="4821"/>
                  </a:cubicBezTo>
                  <a:lnTo>
                    <a:pt x="6932" y="6050"/>
                  </a:lnTo>
                  <a:lnTo>
                    <a:pt x="7719" y="6050"/>
                  </a:lnTo>
                  <a:lnTo>
                    <a:pt x="771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" name="Google Shape;6076;p67">
              <a:extLst>
                <a:ext uri="{FF2B5EF4-FFF2-40B4-BE49-F238E27FC236}">
                  <a16:creationId xmlns:a16="http://schemas.microsoft.com/office/drawing/2014/main" id="{BDADAE07-C1AD-951A-3285-CCAF3EA7864A}"/>
                </a:ext>
              </a:extLst>
            </p:cNvPr>
            <p:cNvSpPr/>
            <p:nvPr/>
          </p:nvSpPr>
          <p:spPr>
            <a:xfrm>
              <a:off x="-41880075" y="3493500"/>
              <a:ext cx="287500" cy="40975"/>
            </a:xfrm>
            <a:custGeom>
              <a:avLst/>
              <a:gdLst/>
              <a:ahLst/>
              <a:cxnLst/>
              <a:rect l="l" t="t" r="r" b="b"/>
              <a:pathLst>
                <a:path w="11500" h="1639" extrusionOk="0">
                  <a:moveTo>
                    <a:pt x="1639" y="0"/>
                  </a:moveTo>
                  <a:lnTo>
                    <a:pt x="0" y="1638"/>
                  </a:lnTo>
                  <a:lnTo>
                    <a:pt x="11500" y="1638"/>
                  </a:lnTo>
                  <a:lnTo>
                    <a:pt x="983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" name="Google Shape;6077;p67">
              <a:extLst>
                <a:ext uri="{FF2B5EF4-FFF2-40B4-BE49-F238E27FC236}">
                  <a16:creationId xmlns:a16="http://schemas.microsoft.com/office/drawing/2014/main" id="{01A3AE1D-44D3-9465-86A2-825E466F5B9E}"/>
                </a:ext>
              </a:extLst>
            </p:cNvPr>
            <p:cNvSpPr/>
            <p:nvPr/>
          </p:nvSpPr>
          <p:spPr>
            <a:xfrm>
              <a:off x="-41880875" y="3217225"/>
              <a:ext cx="288300" cy="83325"/>
            </a:xfrm>
            <a:custGeom>
              <a:avLst/>
              <a:gdLst/>
              <a:ahLst/>
              <a:cxnLst/>
              <a:rect l="l" t="t" r="r" b="b"/>
              <a:pathLst>
                <a:path w="11532" h="3333" extrusionOk="0">
                  <a:moveTo>
                    <a:pt x="5798" y="1033"/>
                  </a:moveTo>
                  <a:lnTo>
                    <a:pt x="6459" y="1694"/>
                  </a:lnTo>
                  <a:lnTo>
                    <a:pt x="5136" y="1694"/>
                  </a:lnTo>
                  <a:lnTo>
                    <a:pt x="5798" y="1033"/>
                  </a:lnTo>
                  <a:close/>
                  <a:moveTo>
                    <a:pt x="5750" y="1"/>
                  </a:moveTo>
                  <a:cubicBezTo>
                    <a:pt x="5640" y="1"/>
                    <a:pt x="5530" y="40"/>
                    <a:pt x="5451" y="119"/>
                  </a:cubicBezTo>
                  <a:lnTo>
                    <a:pt x="3939" y="1663"/>
                  </a:lnTo>
                  <a:lnTo>
                    <a:pt x="1" y="1663"/>
                  </a:lnTo>
                  <a:lnTo>
                    <a:pt x="1639" y="3332"/>
                  </a:lnTo>
                  <a:lnTo>
                    <a:pt x="9862" y="3332"/>
                  </a:lnTo>
                  <a:lnTo>
                    <a:pt x="11532" y="1663"/>
                  </a:lnTo>
                  <a:lnTo>
                    <a:pt x="7593" y="1663"/>
                  </a:lnTo>
                  <a:lnTo>
                    <a:pt x="6050" y="119"/>
                  </a:lnTo>
                  <a:cubicBezTo>
                    <a:pt x="5971" y="40"/>
                    <a:pt x="5861" y="1"/>
                    <a:pt x="5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" name="Google Shape;6107;p67">
            <a:extLst>
              <a:ext uri="{FF2B5EF4-FFF2-40B4-BE49-F238E27FC236}">
                <a16:creationId xmlns:a16="http://schemas.microsoft.com/office/drawing/2014/main" id="{45391436-E28C-FBF1-6B39-622FA4E89C41}"/>
              </a:ext>
            </a:extLst>
          </p:cNvPr>
          <p:cNvGrpSpPr/>
          <p:nvPr/>
        </p:nvGrpSpPr>
        <p:grpSpPr>
          <a:xfrm>
            <a:off x="5407659" y="1676482"/>
            <a:ext cx="418206" cy="413074"/>
            <a:chOff x="-41530375" y="3218800"/>
            <a:chExt cx="319800" cy="315875"/>
          </a:xfrm>
          <a:solidFill>
            <a:srgbClr val="0070C0"/>
          </a:solidFill>
        </p:grpSpPr>
        <p:sp>
          <p:nvSpPr>
            <p:cNvPr id="101" name="Google Shape;6108;p67">
              <a:extLst>
                <a:ext uri="{FF2B5EF4-FFF2-40B4-BE49-F238E27FC236}">
                  <a16:creationId xmlns:a16="http://schemas.microsoft.com/office/drawing/2014/main" id="{C2FE893B-95C2-2558-CCCE-E5D9F3BDAA28}"/>
                </a:ext>
              </a:extLst>
            </p:cNvPr>
            <p:cNvSpPr/>
            <p:nvPr/>
          </p:nvSpPr>
          <p:spPr>
            <a:xfrm>
              <a:off x="-41530375" y="3337550"/>
              <a:ext cx="199300" cy="197125"/>
            </a:xfrm>
            <a:custGeom>
              <a:avLst/>
              <a:gdLst/>
              <a:ahLst/>
              <a:cxnLst/>
              <a:rect l="l" t="t" r="r" b="b"/>
              <a:pathLst>
                <a:path w="7972" h="7885" extrusionOk="0">
                  <a:moveTo>
                    <a:pt x="3245" y="0"/>
                  </a:moveTo>
                  <a:lnTo>
                    <a:pt x="473" y="2804"/>
                  </a:lnTo>
                  <a:cubicBezTo>
                    <a:pt x="0" y="3277"/>
                    <a:pt x="0" y="4064"/>
                    <a:pt x="473" y="4568"/>
                  </a:cubicBezTo>
                  <a:lnTo>
                    <a:pt x="3403" y="7530"/>
                  </a:lnTo>
                  <a:cubicBezTo>
                    <a:pt x="3639" y="7766"/>
                    <a:pt x="3954" y="7884"/>
                    <a:pt x="4277" y="7884"/>
                  </a:cubicBezTo>
                  <a:cubicBezTo>
                    <a:pt x="4600" y="7884"/>
                    <a:pt x="4931" y="7766"/>
                    <a:pt x="5199" y="7530"/>
                  </a:cubicBezTo>
                  <a:lnTo>
                    <a:pt x="7971" y="4726"/>
                  </a:lnTo>
                  <a:lnTo>
                    <a:pt x="324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" name="Google Shape;6109;p67">
              <a:extLst>
                <a:ext uri="{FF2B5EF4-FFF2-40B4-BE49-F238E27FC236}">
                  <a16:creationId xmlns:a16="http://schemas.microsoft.com/office/drawing/2014/main" id="{021C8E4F-ABA3-7D7F-5F9E-41600EF40837}"/>
                </a:ext>
              </a:extLst>
            </p:cNvPr>
            <p:cNvSpPr/>
            <p:nvPr/>
          </p:nvSpPr>
          <p:spPr>
            <a:xfrm>
              <a:off x="-41435075" y="3218800"/>
              <a:ext cx="224500" cy="221950"/>
            </a:xfrm>
            <a:custGeom>
              <a:avLst/>
              <a:gdLst/>
              <a:ahLst/>
              <a:cxnLst/>
              <a:rect l="l" t="t" r="r" b="b"/>
              <a:pathLst>
                <a:path w="8980" h="8878" extrusionOk="0">
                  <a:moveTo>
                    <a:pt x="4395" y="1"/>
                  </a:moveTo>
                  <a:cubicBezTo>
                    <a:pt x="4285" y="1"/>
                    <a:pt x="4175" y="40"/>
                    <a:pt x="4096" y="119"/>
                  </a:cubicBezTo>
                  <a:lnTo>
                    <a:pt x="1" y="4152"/>
                  </a:lnTo>
                  <a:lnTo>
                    <a:pt x="4726" y="8877"/>
                  </a:lnTo>
                  <a:lnTo>
                    <a:pt x="8822" y="4845"/>
                  </a:lnTo>
                  <a:cubicBezTo>
                    <a:pt x="8979" y="4687"/>
                    <a:pt x="8979" y="4404"/>
                    <a:pt x="8822" y="4246"/>
                  </a:cubicBezTo>
                  <a:lnTo>
                    <a:pt x="4695" y="119"/>
                  </a:lnTo>
                  <a:cubicBezTo>
                    <a:pt x="4616" y="40"/>
                    <a:pt x="4506" y="1"/>
                    <a:pt x="4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" name="Google Shape;5593;p66">
            <a:extLst>
              <a:ext uri="{FF2B5EF4-FFF2-40B4-BE49-F238E27FC236}">
                <a16:creationId xmlns:a16="http://schemas.microsoft.com/office/drawing/2014/main" id="{06D89910-143B-5CD8-F59B-0106B22E95C7}"/>
              </a:ext>
            </a:extLst>
          </p:cNvPr>
          <p:cNvGrpSpPr/>
          <p:nvPr/>
        </p:nvGrpSpPr>
        <p:grpSpPr>
          <a:xfrm>
            <a:off x="2896195" y="2419871"/>
            <a:ext cx="501820" cy="501820"/>
            <a:chOff x="5049725" y="249400"/>
            <a:chExt cx="481825" cy="481825"/>
          </a:xfrm>
          <a:solidFill>
            <a:srgbClr val="0070C0"/>
          </a:solidFill>
        </p:grpSpPr>
        <p:sp>
          <p:nvSpPr>
            <p:cNvPr id="104" name="Google Shape;5594;p66">
              <a:extLst>
                <a:ext uri="{FF2B5EF4-FFF2-40B4-BE49-F238E27FC236}">
                  <a16:creationId xmlns:a16="http://schemas.microsoft.com/office/drawing/2014/main" id="{74249F47-A6AA-FC45-D66E-9217555C2B44}"/>
                </a:ext>
              </a:extLst>
            </p:cNvPr>
            <p:cNvSpPr/>
            <p:nvPr/>
          </p:nvSpPr>
          <p:spPr>
            <a:xfrm>
              <a:off x="5191775" y="560925"/>
              <a:ext cx="197625" cy="170300"/>
            </a:xfrm>
            <a:custGeom>
              <a:avLst/>
              <a:gdLst/>
              <a:ahLst/>
              <a:cxnLst/>
              <a:rect l="l" t="t" r="r" b="b"/>
              <a:pathLst>
                <a:path w="7905" h="6812" extrusionOk="0">
                  <a:moveTo>
                    <a:pt x="6213" y="1129"/>
                  </a:moveTo>
                  <a:cubicBezTo>
                    <a:pt x="6523" y="1129"/>
                    <a:pt x="6776" y="1379"/>
                    <a:pt x="6776" y="1693"/>
                  </a:cubicBezTo>
                  <a:cubicBezTo>
                    <a:pt x="6776" y="2006"/>
                    <a:pt x="6523" y="2259"/>
                    <a:pt x="6213" y="2259"/>
                  </a:cubicBezTo>
                  <a:lnTo>
                    <a:pt x="1696" y="2259"/>
                  </a:lnTo>
                  <a:cubicBezTo>
                    <a:pt x="1383" y="2259"/>
                    <a:pt x="1130" y="2006"/>
                    <a:pt x="1130" y="1693"/>
                  </a:cubicBezTo>
                  <a:cubicBezTo>
                    <a:pt x="1130" y="1379"/>
                    <a:pt x="1383" y="1129"/>
                    <a:pt x="1696" y="1129"/>
                  </a:cubicBezTo>
                  <a:close/>
                  <a:moveTo>
                    <a:pt x="6213" y="3388"/>
                  </a:moveTo>
                  <a:cubicBezTo>
                    <a:pt x="6523" y="3388"/>
                    <a:pt x="6776" y="3638"/>
                    <a:pt x="6776" y="3951"/>
                  </a:cubicBezTo>
                  <a:cubicBezTo>
                    <a:pt x="6776" y="4264"/>
                    <a:pt x="6523" y="4517"/>
                    <a:pt x="6213" y="4517"/>
                  </a:cubicBezTo>
                  <a:lnTo>
                    <a:pt x="1696" y="4517"/>
                  </a:lnTo>
                  <a:cubicBezTo>
                    <a:pt x="1383" y="4517"/>
                    <a:pt x="1130" y="4264"/>
                    <a:pt x="1130" y="3951"/>
                  </a:cubicBezTo>
                  <a:cubicBezTo>
                    <a:pt x="1130" y="3638"/>
                    <a:pt x="1383" y="3388"/>
                    <a:pt x="1696" y="3388"/>
                  </a:cubicBezTo>
                  <a:close/>
                  <a:moveTo>
                    <a:pt x="0" y="0"/>
                  </a:moveTo>
                  <a:lnTo>
                    <a:pt x="0" y="6249"/>
                  </a:lnTo>
                  <a:cubicBezTo>
                    <a:pt x="0" y="6559"/>
                    <a:pt x="253" y="6812"/>
                    <a:pt x="567" y="6812"/>
                  </a:cubicBezTo>
                  <a:lnTo>
                    <a:pt x="7342" y="6812"/>
                  </a:lnTo>
                  <a:cubicBezTo>
                    <a:pt x="7652" y="6812"/>
                    <a:pt x="7905" y="6559"/>
                    <a:pt x="7905" y="6249"/>
                  </a:cubicBezTo>
                  <a:lnTo>
                    <a:pt x="790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" name="Google Shape;5595;p66">
              <a:extLst>
                <a:ext uri="{FF2B5EF4-FFF2-40B4-BE49-F238E27FC236}">
                  <a16:creationId xmlns:a16="http://schemas.microsoft.com/office/drawing/2014/main" id="{1A8E99FA-2F8A-E1E1-A4B6-1983C0E70582}"/>
                </a:ext>
              </a:extLst>
            </p:cNvPr>
            <p:cNvSpPr/>
            <p:nvPr/>
          </p:nvSpPr>
          <p:spPr>
            <a:xfrm>
              <a:off x="5049725" y="249400"/>
              <a:ext cx="481825" cy="396225"/>
            </a:xfrm>
            <a:custGeom>
              <a:avLst/>
              <a:gdLst/>
              <a:ahLst/>
              <a:cxnLst/>
              <a:rect l="l" t="t" r="r" b="b"/>
              <a:pathLst>
                <a:path w="19273" h="15849" extrusionOk="0">
                  <a:moveTo>
                    <a:pt x="4553" y="4518"/>
                  </a:moveTo>
                  <a:lnTo>
                    <a:pt x="4553" y="5686"/>
                  </a:lnTo>
                  <a:lnTo>
                    <a:pt x="3424" y="5686"/>
                  </a:lnTo>
                  <a:lnTo>
                    <a:pt x="3424" y="4948"/>
                  </a:lnTo>
                  <a:cubicBezTo>
                    <a:pt x="3424" y="4710"/>
                    <a:pt x="3617" y="4518"/>
                    <a:pt x="3852" y="4518"/>
                  </a:cubicBezTo>
                  <a:close/>
                  <a:moveTo>
                    <a:pt x="15418" y="4518"/>
                  </a:moveTo>
                  <a:cubicBezTo>
                    <a:pt x="15653" y="4518"/>
                    <a:pt x="15845" y="4710"/>
                    <a:pt x="15845" y="4948"/>
                  </a:cubicBezTo>
                  <a:lnTo>
                    <a:pt x="15845" y="5686"/>
                  </a:lnTo>
                  <a:lnTo>
                    <a:pt x="14716" y="5686"/>
                  </a:lnTo>
                  <a:lnTo>
                    <a:pt x="14716" y="4518"/>
                  </a:lnTo>
                  <a:close/>
                  <a:moveTo>
                    <a:pt x="10199" y="1130"/>
                  </a:moveTo>
                  <a:lnTo>
                    <a:pt x="10199" y="3954"/>
                  </a:lnTo>
                  <a:cubicBezTo>
                    <a:pt x="10199" y="4265"/>
                    <a:pt x="10452" y="4518"/>
                    <a:pt x="10765" y="4518"/>
                  </a:cubicBezTo>
                  <a:lnTo>
                    <a:pt x="13587" y="4518"/>
                  </a:lnTo>
                  <a:lnTo>
                    <a:pt x="13587" y="6815"/>
                  </a:lnTo>
                  <a:lnTo>
                    <a:pt x="5682" y="6815"/>
                  </a:lnTo>
                  <a:lnTo>
                    <a:pt x="5682" y="1130"/>
                  </a:lnTo>
                  <a:close/>
                  <a:moveTo>
                    <a:pt x="16412" y="9074"/>
                  </a:moveTo>
                  <a:cubicBezTo>
                    <a:pt x="16722" y="9074"/>
                    <a:pt x="16975" y="9324"/>
                    <a:pt x="16975" y="9637"/>
                  </a:cubicBezTo>
                  <a:cubicBezTo>
                    <a:pt x="16975" y="9950"/>
                    <a:pt x="16722" y="10203"/>
                    <a:pt x="16412" y="10203"/>
                  </a:cubicBezTo>
                  <a:lnTo>
                    <a:pt x="15282" y="10203"/>
                  </a:lnTo>
                  <a:cubicBezTo>
                    <a:pt x="14969" y="10203"/>
                    <a:pt x="14716" y="9950"/>
                    <a:pt x="14716" y="9637"/>
                  </a:cubicBezTo>
                  <a:cubicBezTo>
                    <a:pt x="14716" y="9324"/>
                    <a:pt x="14969" y="9074"/>
                    <a:pt x="15282" y="9074"/>
                  </a:cubicBezTo>
                  <a:close/>
                  <a:moveTo>
                    <a:pt x="10782" y="1"/>
                  </a:moveTo>
                  <a:cubicBezTo>
                    <a:pt x="10776" y="1"/>
                    <a:pt x="10771" y="1"/>
                    <a:pt x="10765" y="1"/>
                  </a:cubicBezTo>
                  <a:lnTo>
                    <a:pt x="5119" y="1"/>
                  </a:lnTo>
                  <a:cubicBezTo>
                    <a:pt x="4806" y="1"/>
                    <a:pt x="4553" y="254"/>
                    <a:pt x="4553" y="567"/>
                  </a:cubicBezTo>
                  <a:lnTo>
                    <a:pt x="4553" y="3388"/>
                  </a:lnTo>
                  <a:lnTo>
                    <a:pt x="3852" y="3388"/>
                  </a:lnTo>
                  <a:cubicBezTo>
                    <a:pt x="2993" y="3388"/>
                    <a:pt x="2295" y="4087"/>
                    <a:pt x="2295" y="4948"/>
                  </a:cubicBezTo>
                  <a:lnTo>
                    <a:pt x="2295" y="5686"/>
                  </a:lnTo>
                  <a:lnTo>
                    <a:pt x="1693" y="5686"/>
                  </a:lnTo>
                  <a:cubicBezTo>
                    <a:pt x="756" y="5686"/>
                    <a:pt x="0" y="6442"/>
                    <a:pt x="0" y="7378"/>
                  </a:cubicBezTo>
                  <a:lnTo>
                    <a:pt x="0" y="14154"/>
                  </a:lnTo>
                  <a:cubicBezTo>
                    <a:pt x="0" y="15090"/>
                    <a:pt x="756" y="15846"/>
                    <a:pt x="1693" y="15849"/>
                  </a:cubicBezTo>
                  <a:lnTo>
                    <a:pt x="4553" y="15849"/>
                  </a:lnTo>
                  <a:lnTo>
                    <a:pt x="4553" y="12461"/>
                  </a:lnTo>
                  <a:lnTo>
                    <a:pt x="3990" y="12461"/>
                  </a:lnTo>
                  <a:cubicBezTo>
                    <a:pt x="3677" y="12461"/>
                    <a:pt x="3424" y="12208"/>
                    <a:pt x="3424" y="11895"/>
                  </a:cubicBezTo>
                  <a:cubicBezTo>
                    <a:pt x="3424" y="11582"/>
                    <a:pt x="3677" y="11332"/>
                    <a:pt x="3990" y="11332"/>
                  </a:cubicBezTo>
                  <a:lnTo>
                    <a:pt x="15282" y="11332"/>
                  </a:lnTo>
                  <a:cubicBezTo>
                    <a:pt x="15593" y="11332"/>
                    <a:pt x="15845" y="11582"/>
                    <a:pt x="15845" y="11895"/>
                  </a:cubicBezTo>
                  <a:cubicBezTo>
                    <a:pt x="15845" y="12208"/>
                    <a:pt x="15593" y="12461"/>
                    <a:pt x="15282" y="12461"/>
                  </a:cubicBezTo>
                  <a:lnTo>
                    <a:pt x="14716" y="12461"/>
                  </a:lnTo>
                  <a:lnTo>
                    <a:pt x="14716" y="15849"/>
                  </a:lnTo>
                  <a:lnTo>
                    <a:pt x="17541" y="15849"/>
                  </a:lnTo>
                  <a:cubicBezTo>
                    <a:pt x="18474" y="15849"/>
                    <a:pt x="19272" y="15087"/>
                    <a:pt x="19272" y="14154"/>
                  </a:cubicBezTo>
                  <a:lnTo>
                    <a:pt x="19272" y="7378"/>
                  </a:lnTo>
                  <a:cubicBezTo>
                    <a:pt x="19272" y="6445"/>
                    <a:pt x="18474" y="5686"/>
                    <a:pt x="17541" y="5686"/>
                  </a:cubicBezTo>
                  <a:lnTo>
                    <a:pt x="16975" y="5686"/>
                  </a:lnTo>
                  <a:lnTo>
                    <a:pt x="16975" y="4948"/>
                  </a:lnTo>
                  <a:cubicBezTo>
                    <a:pt x="16975" y="4087"/>
                    <a:pt x="16276" y="3388"/>
                    <a:pt x="15418" y="3388"/>
                  </a:cubicBezTo>
                  <a:lnTo>
                    <a:pt x="14385" y="3388"/>
                  </a:lnTo>
                  <a:cubicBezTo>
                    <a:pt x="11026" y="30"/>
                    <a:pt x="11079" y="1"/>
                    <a:pt x="107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" name="Google Shape;5596;p66">
            <a:extLst>
              <a:ext uri="{FF2B5EF4-FFF2-40B4-BE49-F238E27FC236}">
                <a16:creationId xmlns:a16="http://schemas.microsoft.com/office/drawing/2014/main" id="{24CF14F5-1BA5-1CDC-672F-BCFFEE36E524}"/>
              </a:ext>
            </a:extLst>
          </p:cNvPr>
          <p:cNvGrpSpPr/>
          <p:nvPr/>
        </p:nvGrpSpPr>
        <p:grpSpPr>
          <a:xfrm>
            <a:off x="4191407" y="2490769"/>
            <a:ext cx="395025" cy="395025"/>
            <a:chOff x="5660400" y="238125"/>
            <a:chExt cx="481825" cy="481825"/>
          </a:xfrm>
          <a:solidFill>
            <a:srgbClr val="0070C0"/>
          </a:solidFill>
        </p:grpSpPr>
        <p:sp>
          <p:nvSpPr>
            <p:cNvPr id="107" name="Google Shape;5597;p66">
              <a:extLst>
                <a:ext uri="{FF2B5EF4-FFF2-40B4-BE49-F238E27FC236}">
                  <a16:creationId xmlns:a16="http://schemas.microsoft.com/office/drawing/2014/main" id="{969FF8F8-D7A9-0E1A-0F58-3F0D0295FE22}"/>
                </a:ext>
              </a:extLst>
            </p:cNvPr>
            <p:cNvSpPr/>
            <p:nvPr/>
          </p:nvSpPr>
          <p:spPr>
            <a:xfrm>
              <a:off x="5660400" y="436700"/>
              <a:ext cx="481825" cy="283250"/>
            </a:xfrm>
            <a:custGeom>
              <a:avLst/>
              <a:gdLst/>
              <a:ahLst/>
              <a:cxnLst/>
              <a:rect l="l" t="t" r="r" b="b"/>
              <a:pathLst>
                <a:path w="19273" h="11330" extrusionOk="0">
                  <a:moveTo>
                    <a:pt x="5120" y="1130"/>
                  </a:moveTo>
                  <a:cubicBezTo>
                    <a:pt x="5433" y="1130"/>
                    <a:pt x="5683" y="1380"/>
                    <a:pt x="5683" y="1693"/>
                  </a:cubicBezTo>
                  <a:cubicBezTo>
                    <a:pt x="5683" y="2006"/>
                    <a:pt x="5433" y="2259"/>
                    <a:pt x="5120" y="2259"/>
                  </a:cubicBezTo>
                  <a:lnTo>
                    <a:pt x="2861" y="2259"/>
                  </a:lnTo>
                  <a:cubicBezTo>
                    <a:pt x="2548" y="2259"/>
                    <a:pt x="2298" y="2006"/>
                    <a:pt x="2298" y="1693"/>
                  </a:cubicBezTo>
                  <a:cubicBezTo>
                    <a:pt x="2298" y="1380"/>
                    <a:pt x="2548" y="1130"/>
                    <a:pt x="2861" y="1130"/>
                  </a:cubicBezTo>
                  <a:close/>
                  <a:moveTo>
                    <a:pt x="10766" y="1130"/>
                  </a:moveTo>
                  <a:cubicBezTo>
                    <a:pt x="11079" y="1130"/>
                    <a:pt x="11329" y="1380"/>
                    <a:pt x="11329" y="1693"/>
                  </a:cubicBezTo>
                  <a:cubicBezTo>
                    <a:pt x="11329" y="2006"/>
                    <a:pt x="11079" y="2259"/>
                    <a:pt x="10766" y="2259"/>
                  </a:cubicBezTo>
                  <a:lnTo>
                    <a:pt x="8507" y="2259"/>
                  </a:lnTo>
                  <a:cubicBezTo>
                    <a:pt x="8194" y="2259"/>
                    <a:pt x="7944" y="2006"/>
                    <a:pt x="7944" y="1693"/>
                  </a:cubicBezTo>
                  <a:cubicBezTo>
                    <a:pt x="7944" y="1380"/>
                    <a:pt x="8194" y="1130"/>
                    <a:pt x="8507" y="1130"/>
                  </a:cubicBezTo>
                  <a:close/>
                  <a:moveTo>
                    <a:pt x="16412" y="1130"/>
                  </a:moveTo>
                  <a:cubicBezTo>
                    <a:pt x="16725" y="1130"/>
                    <a:pt x="16975" y="1380"/>
                    <a:pt x="16975" y="1693"/>
                  </a:cubicBezTo>
                  <a:cubicBezTo>
                    <a:pt x="16975" y="2006"/>
                    <a:pt x="16725" y="2259"/>
                    <a:pt x="16412" y="2259"/>
                  </a:cubicBezTo>
                  <a:lnTo>
                    <a:pt x="14153" y="2259"/>
                  </a:lnTo>
                  <a:cubicBezTo>
                    <a:pt x="13840" y="2259"/>
                    <a:pt x="13590" y="2006"/>
                    <a:pt x="13590" y="1693"/>
                  </a:cubicBezTo>
                  <a:cubicBezTo>
                    <a:pt x="13590" y="1380"/>
                    <a:pt x="13840" y="1130"/>
                    <a:pt x="14153" y="1130"/>
                  </a:cubicBezTo>
                  <a:close/>
                  <a:moveTo>
                    <a:pt x="5120" y="4518"/>
                  </a:moveTo>
                  <a:cubicBezTo>
                    <a:pt x="5433" y="4518"/>
                    <a:pt x="5683" y="4767"/>
                    <a:pt x="5683" y="5081"/>
                  </a:cubicBezTo>
                  <a:cubicBezTo>
                    <a:pt x="5683" y="5394"/>
                    <a:pt x="5433" y="5647"/>
                    <a:pt x="5120" y="5647"/>
                  </a:cubicBezTo>
                  <a:lnTo>
                    <a:pt x="2861" y="5647"/>
                  </a:lnTo>
                  <a:cubicBezTo>
                    <a:pt x="2548" y="5647"/>
                    <a:pt x="2298" y="5394"/>
                    <a:pt x="2298" y="5081"/>
                  </a:cubicBezTo>
                  <a:cubicBezTo>
                    <a:pt x="2298" y="4767"/>
                    <a:pt x="2548" y="4518"/>
                    <a:pt x="2861" y="4518"/>
                  </a:cubicBezTo>
                  <a:close/>
                  <a:moveTo>
                    <a:pt x="10766" y="4518"/>
                  </a:moveTo>
                  <a:cubicBezTo>
                    <a:pt x="11079" y="4518"/>
                    <a:pt x="11329" y="4767"/>
                    <a:pt x="11329" y="5081"/>
                  </a:cubicBezTo>
                  <a:cubicBezTo>
                    <a:pt x="11329" y="5394"/>
                    <a:pt x="11079" y="5647"/>
                    <a:pt x="10766" y="5647"/>
                  </a:cubicBezTo>
                  <a:lnTo>
                    <a:pt x="8507" y="5647"/>
                  </a:lnTo>
                  <a:cubicBezTo>
                    <a:pt x="8194" y="5647"/>
                    <a:pt x="7944" y="5394"/>
                    <a:pt x="7944" y="5081"/>
                  </a:cubicBezTo>
                  <a:cubicBezTo>
                    <a:pt x="7944" y="4767"/>
                    <a:pt x="8194" y="4518"/>
                    <a:pt x="8507" y="4518"/>
                  </a:cubicBezTo>
                  <a:close/>
                  <a:moveTo>
                    <a:pt x="16412" y="4518"/>
                  </a:moveTo>
                  <a:cubicBezTo>
                    <a:pt x="16725" y="4518"/>
                    <a:pt x="16975" y="4767"/>
                    <a:pt x="16975" y="5081"/>
                  </a:cubicBezTo>
                  <a:cubicBezTo>
                    <a:pt x="16975" y="5394"/>
                    <a:pt x="16725" y="5647"/>
                    <a:pt x="16412" y="5647"/>
                  </a:cubicBezTo>
                  <a:lnTo>
                    <a:pt x="14153" y="5647"/>
                  </a:lnTo>
                  <a:cubicBezTo>
                    <a:pt x="13840" y="5647"/>
                    <a:pt x="13590" y="5394"/>
                    <a:pt x="13590" y="5081"/>
                  </a:cubicBezTo>
                  <a:cubicBezTo>
                    <a:pt x="13590" y="4767"/>
                    <a:pt x="13840" y="4518"/>
                    <a:pt x="14153" y="4518"/>
                  </a:cubicBezTo>
                  <a:close/>
                  <a:moveTo>
                    <a:pt x="5120" y="7941"/>
                  </a:moveTo>
                  <a:cubicBezTo>
                    <a:pt x="5433" y="7941"/>
                    <a:pt x="5683" y="8194"/>
                    <a:pt x="5683" y="8507"/>
                  </a:cubicBezTo>
                  <a:cubicBezTo>
                    <a:pt x="5683" y="8818"/>
                    <a:pt x="5433" y="9071"/>
                    <a:pt x="5120" y="9071"/>
                  </a:cubicBezTo>
                  <a:lnTo>
                    <a:pt x="2861" y="9071"/>
                  </a:lnTo>
                  <a:cubicBezTo>
                    <a:pt x="2548" y="9071"/>
                    <a:pt x="2298" y="8818"/>
                    <a:pt x="2298" y="8507"/>
                  </a:cubicBezTo>
                  <a:cubicBezTo>
                    <a:pt x="2298" y="8194"/>
                    <a:pt x="2548" y="7941"/>
                    <a:pt x="2861" y="7941"/>
                  </a:cubicBezTo>
                  <a:close/>
                  <a:moveTo>
                    <a:pt x="10766" y="7941"/>
                  </a:moveTo>
                  <a:cubicBezTo>
                    <a:pt x="11079" y="7941"/>
                    <a:pt x="11329" y="8194"/>
                    <a:pt x="11329" y="8507"/>
                  </a:cubicBezTo>
                  <a:cubicBezTo>
                    <a:pt x="11329" y="8818"/>
                    <a:pt x="11079" y="9071"/>
                    <a:pt x="10766" y="9071"/>
                  </a:cubicBezTo>
                  <a:lnTo>
                    <a:pt x="8507" y="9071"/>
                  </a:lnTo>
                  <a:cubicBezTo>
                    <a:pt x="8194" y="9071"/>
                    <a:pt x="7944" y="8818"/>
                    <a:pt x="7944" y="8507"/>
                  </a:cubicBezTo>
                  <a:cubicBezTo>
                    <a:pt x="7944" y="8194"/>
                    <a:pt x="8194" y="7941"/>
                    <a:pt x="8507" y="7941"/>
                  </a:cubicBezTo>
                  <a:close/>
                  <a:moveTo>
                    <a:pt x="16412" y="7941"/>
                  </a:moveTo>
                  <a:cubicBezTo>
                    <a:pt x="16725" y="7941"/>
                    <a:pt x="16975" y="8194"/>
                    <a:pt x="16975" y="8507"/>
                  </a:cubicBezTo>
                  <a:cubicBezTo>
                    <a:pt x="16975" y="8818"/>
                    <a:pt x="16725" y="9071"/>
                    <a:pt x="16412" y="9071"/>
                  </a:cubicBezTo>
                  <a:lnTo>
                    <a:pt x="14153" y="9071"/>
                  </a:lnTo>
                  <a:cubicBezTo>
                    <a:pt x="13840" y="9071"/>
                    <a:pt x="13590" y="8818"/>
                    <a:pt x="13590" y="8507"/>
                  </a:cubicBezTo>
                  <a:cubicBezTo>
                    <a:pt x="13590" y="8194"/>
                    <a:pt x="13840" y="7941"/>
                    <a:pt x="14153" y="7941"/>
                  </a:cubicBezTo>
                  <a:close/>
                  <a:moveTo>
                    <a:pt x="1" y="1"/>
                  </a:moveTo>
                  <a:lnTo>
                    <a:pt x="1" y="9637"/>
                  </a:lnTo>
                  <a:cubicBezTo>
                    <a:pt x="1" y="10570"/>
                    <a:pt x="759" y="11329"/>
                    <a:pt x="1696" y="11329"/>
                  </a:cubicBezTo>
                  <a:lnTo>
                    <a:pt x="17580" y="11329"/>
                  </a:lnTo>
                  <a:cubicBezTo>
                    <a:pt x="18514" y="11329"/>
                    <a:pt x="19273" y="10570"/>
                    <a:pt x="19273" y="9637"/>
                  </a:cubicBezTo>
                  <a:lnTo>
                    <a:pt x="1927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" name="Google Shape;5598;p66">
              <a:extLst>
                <a:ext uri="{FF2B5EF4-FFF2-40B4-BE49-F238E27FC236}">
                  <a16:creationId xmlns:a16="http://schemas.microsoft.com/office/drawing/2014/main" id="{DB083F34-2FF5-5926-3761-B511458B93E3}"/>
                </a:ext>
              </a:extLst>
            </p:cNvPr>
            <p:cNvSpPr/>
            <p:nvPr/>
          </p:nvSpPr>
          <p:spPr>
            <a:xfrm>
              <a:off x="5660400" y="238125"/>
              <a:ext cx="481825" cy="170375"/>
            </a:xfrm>
            <a:custGeom>
              <a:avLst/>
              <a:gdLst/>
              <a:ahLst/>
              <a:cxnLst/>
              <a:rect l="l" t="t" r="r" b="b"/>
              <a:pathLst>
                <a:path w="19273" h="6815" extrusionOk="0">
                  <a:moveTo>
                    <a:pt x="3990" y="1129"/>
                  </a:moveTo>
                  <a:cubicBezTo>
                    <a:pt x="4304" y="1129"/>
                    <a:pt x="4557" y="1382"/>
                    <a:pt x="4557" y="1695"/>
                  </a:cubicBezTo>
                  <a:lnTo>
                    <a:pt x="4557" y="3954"/>
                  </a:lnTo>
                  <a:cubicBezTo>
                    <a:pt x="4557" y="4264"/>
                    <a:pt x="4304" y="4517"/>
                    <a:pt x="3990" y="4517"/>
                  </a:cubicBezTo>
                  <a:cubicBezTo>
                    <a:pt x="3677" y="4517"/>
                    <a:pt x="3427" y="4264"/>
                    <a:pt x="3427" y="3954"/>
                  </a:cubicBezTo>
                  <a:lnTo>
                    <a:pt x="3427" y="1695"/>
                  </a:lnTo>
                  <a:cubicBezTo>
                    <a:pt x="3427" y="1382"/>
                    <a:pt x="3677" y="1129"/>
                    <a:pt x="3990" y="1129"/>
                  </a:cubicBezTo>
                  <a:close/>
                  <a:moveTo>
                    <a:pt x="9637" y="1129"/>
                  </a:moveTo>
                  <a:cubicBezTo>
                    <a:pt x="9950" y="1129"/>
                    <a:pt x="10203" y="1382"/>
                    <a:pt x="10203" y="1695"/>
                  </a:cubicBezTo>
                  <a:lnTo>
                    <a:pt x="10203" y="3954"/>
                  </a:lnTo>
                  <a:cubicBezTo>
                    <a:pt x="10203" y="4264"/>
                    <a:pt x="9950" y="4517"/>
                    <a:pt x="9637" y="4517"/>
                  </a:cubicBezTo>
                  <a:cubicBezTo>
                    <a:pt x="9323" y="4517"/>
                    <a:pt x="9073" y="4264"/>
                    <a:pt x="9073" y="3954"/>
                  </a:cubicBezTo>
                  <a:lnTo>
                    <a:pt x="9073" y="1695"/>
                  </a:lnTo>
                  <a:cubicBezTo>
                    <a:pt x="9073" y="1382"/>
                    <a:pt x="9323" y="1129"/>
                    <a:pt x="9637" y="1129"/>
                  </a:cubicBezTo>
                  <a:close/>
                  <a:moveTo>
                    <a:pt x="15283" y="1129"/>
                  </a:moveTo>
                  <a:cubicBezTo>
                    <a:pt x="15596" y="1129"/>
                    <a:pt x="15849" y="1382"/>
                    <a:pt x="15849" y="1695"/>
                  </a:cubicBezTo>
                  <a:lnTo>
                    <a:pt x="15849" y="3954"/>
                  </a:lnTo>
                  <a:cubicBezTo>
                    <a:pt x="15849" y="4264"/>
                    <a:pt x="15596" y="4517"/>
                    <a:pt x="15283" y="4517"/>
                  </a:cubicBezTo>
                  <a:cubicBezTo>
                    <a:pt x="14969" y="4517"/>
                    <a:pt x="14719" y="4264"/>
                    <a:pt x="14719" y="3954"/>
                  </a:cubicBezTo>
                  <a:lnTo>
                    <a:pt x="14719" y="1695"/>
                  </a:lnTo>
                  <a:cubicBezTo>
                    <a:pt x="14719" y="1382"/>
                    <a:pt x="14969" y="1129"/>
                    <a:pt x="15283" y="1129"/>
                  </a:cubicBezTo>
                  <a:close/>
                  <a:moveTo>
                    <a:pt x="3990" y="0"/>
                  </a:moveTo>
                  <a:cubicBezTo>
                    <a:pt x="3054" y="0"/>
                    <a:pt x="2298" y="759"/>
                    <a:pt x="2298" y="1695"/>
                  </a:cubicBezTo>
                  <a:lnTo>
                    <a:pt x="2298" y="2258"/>
                  </a:lnTo>
                  <a:lnTo>
                    <a:pt x="1696" y="2258"/>
                  </a:lnTo>
                  <a:cubicBezTo>
                    <a:pt x="759" y="2258"/>
                    <a:pt x="1" y="3017"/>
                    <a:pt x="1" y="3954"/>
                  </a:cubicBezTo>
                  <a:lnTo>
                    <a:pt x="1" y="6814"/>
                  </a:lnTo>
                  <a:lnTo>
                    <a:pt x="19273" y="6814"/>
                  </a:lnTo>
                  <a:lnTo>
                    <a:pt x="19273" y="3954"/>
                  </a:lnTo>
                  <a:cubicBezTo>
                    <a:pt x="19273" y="3017"/>
                    <a:pt x="18514" y="2258"/>
                    <a:pt x="17580" y="2258"/>
                  </a:cubicBezTo>
                  <a:lnTo>
                    <a:pt x="16978" y="2258"/>
                  </a:lnTo>
                  <a:lnTo>
                    <a:pt x="16978" y="1695"/>
                  </a:lnTo>
                  <a:cubicBezTo>
                    <a:pt x="16978" y="759"/>
                    <a:pt x="16219" y="0"/>
                    <a:pt x="15283" y="0"/>
                  </a:cubicBezTo>
                  <a:cubicBezTo>
                    <a:pt x="14346" y="0"/>
                    <a:pt x="13590" y="759"/>
                    <a:pt x="13590" y="1695"/>
                  </a:cubicBezTo>
                  <a:lnTo>
                    <a:pt x="13590" y="2258"/>
                  </a:lnTo>
                  <a:lnTo>
                    <a:pt x="11332" y="2258"/>
                  </a:lnTo>
                  <a:lnTo>
                    <a:pt x="11332" y="1695"/>
                  </a:lnTo>
                  <a:cubicBezTo>
                    <a:pt x="11332" y="759"/>
                    <a:pt x="10573" y="0"/>
                    <a:pt x="9637" y="0"/>
                  </a:cubicBezTo>
                  <a:cubicBezTo>
                    <a:pt x="8700" y="0"/>
                    <a:pt x="7944" y="759"/>
                    <a:pt x="7944" y="1695"/>
                  </a:cubicBezTo>
                  <a:lnTo>
                    <a:pt x="7944" y="2258"/>
                  </a:lnTo>
                  <a:lnTo>
                    <a:pt x="5686" y="2258"/>
                  </a:lnTo>
                  <a:lnTo>
                    <a:pt x="5686" y="1695"/>
                  </a:lnTo>
                  <a:cubicBezTo>
                    <a:pt x="5686" y="759"/>
                    <a:pt x="4927" y="0"/>
                    <a:pt x="3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" name="Google Shape;5651;p66">
            <a:extLst>
              <a:ext uri="{FF2B5EF4-FFF2-40B4-BE49-F238E27FC236}">
                <a16:creationId xmlns:a16="http://schemas.microsoft.com/office/drawing/2014/main" id="{8A178B81-5E7F-FEEA-67AC-8BF6D0722AC2}"/>
              </a:ext>
            </a:extLst>
          </p:cNvPr>
          <p:cNvGrpSpPr/>
          <p:nvPr/>
        </p:nvGrpSpPr>
        <p:grpSpPr>
          <a:xfrm>
            <a:off x="6603928" y="2547040"/>
            <a:ext cx="441296" cy="284451"/>
            <a:chOff x="1492675" y="1520750"/>
            <a:chExt cx="481825" cy="310575"/>
          </a:xfrm>
          <a:solidFill>
            <a:srgbClr val="0070C0"/>
          </a:solidFill>
        </p:grpSpPr>
        <p:sp>
          <p:nvSpPr>
            <p:cNvPr id="110" name="Google Shape;5652;p66">
              <a:extLst>
                <a:ext uri="{FF2B5EF4-FFF2-40B4-BE49-F238E27FC236}">
                  <a16:creationId xmlns:a16="http://schemas.microsoft.com/office/drawing/2014/main" id="{0DD39B75-6863-81E4-52F1-B6A45815BA3B}"/>
                </a:ext>
              </a:extLst>
            </p:cNvPr>
            <p:cNvSpPr/>
            <p:nvPr/>
          </p:nvSpPr>
          <p:spPr>
            <a:xfrm>
              <a:off x="1492675" y="1540400"/>
              <a:ext cx="481825" cy="290925"/>
            </a:xfrm>
            <a:custGeom>
              <a:avLst/>
              <a:gdLst/>
              <a:ahLst/>
              <a:cxnLst/>
              <a:rect l="l" t="t" r="r" b="b"/>
              <a:pathLst>
                <a:path w="19273" h="11637" extrusionOk="0">
                  <a:moveTo>
                    <a:pt x="266" y="1"/>
                  </a:moveTo>
                  <a:cubicBezTo>
                    <a:pt x="91" y="272"/>
                    <a:pt x="1" y="585"/>
                    <a:pt x="1" y="907"/>
                  </a:cubicBezTo>
                  <a:lnTo>
                    <a:pt x="1" y="9941"/>
                  </a:lnTo>
                  <a:cubicBezTo>
                    <a:pt x="1" y="10877"/>
                    <a:pt x="757" y="11633"/>
                    <a:pt x="1693" y="11636"/>
                  </a:cubicBezTo>
                  <a:lnTo>
                    <a:pt x="17577" y="11636"/>
                  </a:lnTo>
                  <a:cubicBezTo>
                    <a:pt x="18514" y="11633"/>
                    <a:pt x="19270" y="10877"/>
                    <a:pt x="19273" y="9941"/>
                  </a:cubicBezTo>
                  <a:lnTo>
                    <a:pt x="19273" y="907"/>
                  </a:lnTo>
                  <a:cubicBezTo>
                    <a:pt x="19270" y="585"/>
                    <a:pt x="19176" y="272"/>
                    <a:pt x="19005" y="1"/>
                  </a:cubicBezTo>
                  <a:lnTo>
                    <a:pt x="9974" y="7005"/>
                  </a:lnTo>
                  <a:cubicBezTo>
                    <a:pt x="9873" y="7080"/>
                    <a:pt x="9754" y="7118"/>
                    <a:pt x="9635" y="7118"/>
                  </a:cubicBezTo>
                  <a:cubicBezTo>
                    <a:pt x="9516" y="7118"/>
                    <a:pt x="9397" y="7080"/>
                    <a:pt x="9296" y="7005"/>
                  </a:cubicBezTo>
                  <a:lnTo>
                    <a:pt x="26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" name="Google Shape;5653;p66">
              <a:extLst>
                <a:ext uri="{FF2B5EF4-FFF2-40B4-BE49-F238E27FC236}">
                  <a16:creationId xmlns:a16="http://schemas.microsoft.com/office/drawing/2014/main" id="{D9E28A7E-5DB3-7D49-F549-6C1FB0494470}"/>
                </a:ext>
              </a:extLst>
            </p:cNvPr>
            <p:cNvSpPr/>
            <p:nvPr/>
          </p:nvSpPr>
          <p:spPr>
            <a:xfrm>
              <a:off x="1522575" y="1520750"/>
              <a:ext cx="421975" cy="165800"/>
            </a:xfrm>
            <a:custGeom>
              <a:avLst/>
              <a:gdLst/>
              <a:ahLst/>
              <a:cxnLst/>
              <a:rect l="l" t="t" r="r" b="b"/>
              <a:pathLst>
                <a:path w="16879" h="6632" extrusionOk="0">
                  <a:moveTo>
                    <a:pt x="497" y="1"/>
                  </a:moveTo>
                  <a:cubicBezTo>
                    <a:pt x="328" y="1"/>
                    <a:pt x="160" y="31"/>
                    <a:pt x="0" y="82"/>
                  </a:cubicBezTo>
                  <a:lnTo>
                    <a:pt x="8441" y="6631"/>
                  </a:lnTo>
                  <a:lnTo>
                    <a:pt x="16878" y="82"/>
                  </a:lnTo>
                  <a:cubicBezTo>
                    <a:pt x="16719" y="31"/>
                    <a:pt x="16550" y="1"/>
                    <a:pt x="16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" name="Google Shape;5775;p66">
            <a:extLst>
              <a:ext uri="{FF2B5EF4-FFF2-40B4-BE49-F238E27FC236}">
                <a16:creationId xmlns:a16="http://schemas.microsoft.com/office/drawing/2014/main" id="{84E5DE84-6FA2-85DE-EA2C-F63B10B23676}"/>
              </a:ext>
            </a:extLst>
          </p:cNvPr>
          <p:cNvGrpSpPr/>
          <p:nvPr/>
        </p:nvGrpSpPr>
        <p:grpSpPr>
          <a:xfrm>
            <a:off x="5443058" y="2568428"/>
            <a:ext cx="338933" cy="317742"/>
            <a:chOff x="4456875" y="2635825"/>
            <a:chExt cx="481825" cy="451700"/>
          </a:xfrm>
          <a:solidFill>
            <a:srgbClr val="0070C0"/>
          </a:solidFill>
        </p:grpSpPr>
        <p:sp>
          <p:nvSpPr>
            <p:cNvPr id="113" name="Google Shape;5776;p66">
              <a:extLst>
                <a:ext uri="{FF2B5EF4-FFF2-40B4-BE49-F238E27FC236}">
                  <a16:creationId xmlns:a16="http://schemas.microsoft.com/office/drawing/2014/main" id="{1E313058-595F-43CD-A1E2-F53DA4DDB323}"/>
                </a:ext>
              </a:extLst>
            </p:cNvPr>
            <p:cNvSpPr/>
            <p:nvPr/>
          </p:nvSpPr>
          <p:spPr>
            <a:xfrm>
              <a:off x="4542475" y="3031050"/>
              <a:ext cx="189725" cy="56475"/>
            </a:xfrm>
            <a:custGeom>
              <a:avLst/>
              <a:gdLst/>
              <a:ahLst/>
              <a:cxnLst/>
              <a:rect l="l" t="t" r="r" b="b"/>
              <a:pathLst>
                <a:path w="7589" h="2259" extrusionOk="0">
                  <a:moveTo>
                    <a:pt x="2792" y="0"/>
                  </a:moveTo>
                  <a:lnTo>
                    <a:pt x="2415" y="1130"/>
                  </a:lnTo>
                  <a:lnTo>
                    <a:pt x="567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7" y="2259"/>
                  </a:cubicBezTo>
                  <a:lnTo>
                    <a:pt x="7589" y="2259"/>
                  </a:lnTo>
                  <a:cubicBezTo>
                    <a:pt x="7101" y="1831"/>
                    <a:pt x="6821" y="1214"/>
                    <a:pt x="6821" y="567"/>
                  </a:cubicBezTo>
                  <a:lnTo>
                    <a:pt x="682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5777;p66">
              <a:extLst>
                <a:ext uri="{FF2B5EF4-FFF2-40B4-BE49-F238E27FC236}">
                  <a16:creationId xmlns:a16="http://schemas.microsoft.com/office/drawing/2014/main" id="{69ACFC1A-564B-F4DA-DFE7-467A8E7332A3}"/>
                </a:ext>
              </a:extLst>
            </p:cNvPr>
            <p:cNvSpPr/>
            <p:nvPr/>
          </p:nvSpPr>
          <p:spPr>
            <a:xfrm>
              <a:off x="4456875" y="2946350"/>
              <a:ext cx="256125" cy="56500"/>
            </a:xfrm>
            <a:custGeom>
              <a:avLst/>
              <a:gdLst/>
              <a:ahLst/>
              <a:cxnLst/>
              <a:rect l="l" t="t" r="r" b="b"/>
              <a:pathLst>
                <a:path w="10245" h="2260" extrusionOk="0">
                  <a:moveTo>
                    <a:pt x="1" y="1"/>
                  </a:moveTo>
                  <a:lnTo>
                    <a:pt x="1" y="567"/>
                  </a:lnTo>
                  <a:cubicBezTo>
                    <a:pt x="1" y="1500"/>
                    <a:pt x="756" y="2259"/>
                    <a:pt x="1693" y="2259"/>
                  </a:cubicBezTo>
                  <a:lnTo>
                    <a:pt x="10245" y="2259"/>
                  </a:lnTo>
                  <a:lnTo>
                    <a:pt x="1024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5778;p66">
              <a:extLst>
                <a:ext uri="{FF2B5EF4-FFF2-40B4-BE49-F238E27FC236}">
                  <a16:creationId xmlns:a16="http://schemas.microsoft.com/office/drawing/2014/main" id="{443F9FF0-D2E5-8D60-B23B-7EFDF47A8803}"/>
                </a:ext>
              </a:extLst>
            </p:cNvPr>
            <p:cNvSpPr/>
            <p:nvPr/>
          </p:nvSpPr>
          <p:spPr>
            <a:xfrm>
              <a:off x="4741225" y="2861675"/>
              <a:ext cx="169400" cy="141175"/>
            </a:xfrm>
            <a:custGeom>
              <a:avLst/>
              <a:gdLst/>
              <a:ahLst/>
              <a:cxnLst/>
              <a:rect l="l" t="t" r="r" b="b"/>
              <a:pathLst>
                <a:path w="6776" h="5647" extrusionOk="0">
                  <a:moveTo>
                    <a:pt x="0" y="0"/>
                  </a:moveTo>
                  <a:lnTo>
                    <a:pt x="0" y="5646"/>
                  </a:lnTo>
                  <a:lnTo>
                    <a:pt x="6775" y="5646"/>
                  </a:lnTo>
                  <a:lnTo>
                    <a:pt x="677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5779;p66">
              <a:extLst>
                <a:ext uri="{FF2B5EF4-FFF2-40B4-BE49-F238E27FC236}">
                  <a16:creationId xmlns:a16="http://schemas.microsoft.com/office/drawing/2014/main" id="{72328DA4-2294-5967-52FD-5F62D053B00A}"/>
                </a:ext>
              </a:extLst>
            </p:cNvPr>
            <p:cNvSpPr/>
            <p:nvPr/>
          </p:nvSpPr>
          <p:spPr>
            <a:xfrm>
              <a:off x="4741225" y="3031050"/>
              <a:ext cx="169400" cy="42400"/>
            </a:xfrm>
            <a:custGeom>
              <a:avLst/>
              <a:gdLst/>
              <a:ahLst/>
              <a:cxnLst/>
              <a:rect l="l" t="t" r="r" b="b"/>
              <a:pathLst>
                <a:path w="6776" h="1696" extrusionOk="0">
                  <a:moveTo>
                    <a:pt x="0" y="0"/>
                  </a:moveTo>
                  <a:lnTo>
                    <a:pt x="0" y="567"/>
                  </a:lnTo>
                  <a:cubicBezTo>
                    <a:pt x="0" y="1190"/>
                    <a:pt x="506" y="1696"/>
                    <a:pt x="1129" y="1696"/>
                  </a:cubicBezTo>
                  <a:lnTo>
                    <a:pt x="5646" y="1696"/>
                  </a:lnTo>
                  <a:cubicBezTo>
                    <a:pt x="6270" y="1696"/>
                    <a:pt x="6775" y="1190"/>
                    <a:pt x="6775" y="567"/>
                  </a:cubicBezTo>
                  <a:lnTo>
                    <a:pt x="677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" name="Google Shape;5780;p66">
              <a:extLst>
                <a:ext uri="{FF2B5EF4-FFF2-40B4-BE49-F238E27FC236}">
                  <a16:creationId xmlns:a16="http://schemas.microsoft.com/office/drawing/2014/main" id="{D4CFD527-5AEE-494C-0A91-F78D4BFB06CF}"/>
                </a:ext>
              </a:extLst>
            </p:cNvPr>
            <p:cNvSpPr/>
            <p:nvPr/>
          </p:nvSpPr>
          <p:spPr>
            <a:xfrm>
              <a:off x="4456875" y="2635825"/>
              <a:ext cx="481825" cy="282325"/>
            </a:xfrm>
            <a:custGeom>
              <a:avLst/>
              <a:gdLst/>
              <a:ahLst/>
              <a:cxnLst/>
              <a:rect l="l" t="t" r="r" b="b"/>
              <a:pathLst>
                <a:path w="19273" h="11293" extrusionOk="0">
                  <a:moveTo>
                    <a:pt x="1693" y="0"/>
                  </a:moveTo>
                  <a:cubicBezTo>
                    <a:pt x="756" y="0"/>
                    <a:pt x="1" y="759"/>
                    <a:pt x="1" y="1696"/>
                  </a:cubicBezTo>
                  <a:lnTo>
                    <a:pt x="1" y="11293"/>
                  </a:lnTo>
                  <a:lnTo>
                    <a:pt x="10245" y="11293"/>
                  </a:lnTo>
                  <a:lnTo>
                    <a:pt x="10245" y="7342"/>
                  </a:lnTo>
                  <a:cubicBezTo>
                    <a:pt x="10245" y="6092"/>
                    <a:pt x="11257" y="5083"/>
                    <a:pt x="12503" y="5083"/>
                  </a:cubicBezTo>
                  <a:lnTo>
                    <a:pt x="17020" y="5083"/>
                  </a:lnTo>
                  <a:cubicBezTo>
                    <a:pt x="18201" y="5083"/>
                    <a:pt x="19179" y="5993"/>
                    <a:pt x="19273" y="7167"/>
                  </a:cubicBezTo>
                  <a:lnTo>
                    <a:pt x="19273" y="1696"/>
                  </a:lnTo>
                  <a:cubicBezTo>
                    <a:pt x="19270" y="759"/>
                    <a:pt x="18514" y="0"/>
                    <a:pt x="175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" name="Google Shape;5781;p66">
              <a:extLst>
                <a:ext uri="{FF2B5EF4-FFF2-40B4-BE49-F238E27FC236}">
                  <a16:creationId xmlns:a16="http://schemas.microsoft.com/office/drawing/2014/main" id="{CBA3A8A7-691A-2CD8-B2DC-67D8999C19FE}"/>
                </a:ext>
              </a:extLst>
            </p:cNvPr>
            <p:cNvSpPr/>
            <p:nvPr/>
          </p:nvSpPr>
          <p:spPr>
            <a:xfrm>
              <a:off x="4741225" y="2791125"/>
              <a:ext cx="169400" cy="42325"/>
            </a:xfrm>
            <a:custGeom>
              <a:avLst/>
              <a:gdLst/>
              <a:ahLst/>
              <a:cxnLst/>
              <a:rect l="l" t="t" r="r" b="b"/>
              <a:pathLst>
                <a:path w="6776" h="1693" extrusionOk="0">
                  <a:moveTo>
                    <a:pt x="1129" y="1"/>
                  </a:moveTo>
                  <a:cubicBezTo>
                    <a:pt x="506" y="1"/>
                    <a:pt x="0" y="503"/>
                    <a:pt x="0" y="1130"/>
                  </a:cubicBezTo>
                  <a:lnTo>
                    <a:pt x="0" y="1693"/>
                  </a:lnTo>
                  <a:lnTo>
                    <a:pt x="6775" y="1693"/>
                  </a:lnTo>
                  <a:lnTo>
                    <a:pt x="6775" y="1130"/>
                  </a:lnTo>
                  <a:cubicBezTo>
                    <a:pt x="6775" y="503"/>
                    <a:pt x="6270" y="1"/>
                    <a:pt x="56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1114263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44DE2151-EB85-F030-24AD-20B62CA6382E}"/>
              </a:ext>
            </a:extLst>
          </p:cNvPr>
          <p:cNvSpPr txBox="1">
            <a:spLocks/>
          </p:cNvSpPr>
          <p:nvPr/>
        </p:nvSpPr>
        <p:spPr>
          <a:xfrm>
            <a:off x="1711569" y="92611"/>
            <a:ext cx="7210975" cy="543185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sz="3600" dirty="0"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3600" dirty="0">
                <a:cs typeface="B Nazanin" panose="00000700000000000000" pitchFamily="2" charset="-78"/>
              </a:rPr>
              <a:t>B</a:t>
            </a:r>
          </a:p>
        </p:txBody>
      </p:sp>
      <p:sp>
        <p:nvSpPr>
          <p:cNvPr id="3" name="Freeform 108">
            <a:extLst>
              <a:ext uri="{FF2B5EF4-FFF2-40B4-BE49-F238E27FC236}">
                <a16:creationId xmlns:a16="http://schemas.microsoft.com/office/drawing/2014/main" id="{0C48F9F4-4AF1-8E56-5E45-CE5767D48FE9}"/>
              </a:ext>
            </a:extLst>
          </p:cNvPr>
          <p:cNvSpPr/>
          <p:nvPr/>
        </p:nvSpPr>
        <p:spPr>
          <a:xfrm>
            <a:off x="3442236" y="1100933"/>
            <a:ext cx="415405" cy="489220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050">
              <a:cs typeface="B Nazanin" panose="00000700000000000000" pitchFamily="2" charset="-78"/>
            </a:endParaRPr>
          </a:p>
        </p:txBody>
      </p:sp>
      <p:sp>
        <p:nvSpPr>
          <p:cNvPr id="4" name="Oval 8">
            <a:extLst>
              <a:ext uri="{FF2B5EF4-FFF2-40B4-BE49-F238E27FC236}">
                <a16:creationId xmlns:a16="http://schemas.microsoft.com/office/drawing/2014/main" id="{B471E35D-BB21-3E87-5175-2560D403E2AA}"/>
              </a:ext>
            </a:extLst>
          </p:cNvPr>
          <p:cNvSpPr/>
          <p:nvPr/>
        </p:nvSpPr>
        <p:spPr>
          <a:xfrm>
            <a:off x="4135334" y="1111821"/>
            <a:ext cx="436343" cy="467445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050">
              <a:cs typeface="B Nazanin" panose="00000700000000000000" pitchFamily="2" charset="-78"/>
            </a:endParaRPr>
          </a:p>
        </p:txBody>
      </p:sp>
      <p:grpSp>
        <p:nvGrpSpPr>
          <p:cNvPr id="5" name="Group 110">
            <a:extLst>
              <a:ext uri="{FF2B5EF4-FFF2-40B4-BE49-F238E27FC236}">
                <a16:creationId xmlns:a16="http://schemas.microsoft.com/office/drawing/2014/main" id="{B88B3033-4AFE-273D-9110-3F63E07CEBF7}"/>
              </a:ext>
            </a:extLst>
          </p:cNvPr>
          <p:cNvGrpSpPr/>
          <p:nvPr/>
        </p:nvGrpSpPr>
        <p:grpSpPr>
          <a:xfrm>
            <a:off x="2748606" y="1100933"/>
            <a:ext cx="415405" cy="489220"/>
            <a:chOff x="4835382" y="73243"/>
            <a:chExt cx="2920830" cy="3227535"/>
          </a:xfrm>
          <a:solidFill>
            <a:srgbClr val="0070C0"/>
          </a:solidFill>
        </p:grpSpPr>
        <p:sp>
          <p:nvSpPr>
            <p:cNvPr id="6" name="Freeform 111">
              <a:extLst>
                <a:ext uri="{FF2B5EF4-FFF2-40B4-BE49-F238E27FC236}">
                  <a16:creationId xmlns:a16="http://schemas.microsoft.com/office/drawing/2014/main" id="{EDBACF53-4EA1-BF88-5A26-DDF777179606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050">
                <a:cs typeface="B Nazanin" panose="00000700000000000000" pitchFamily="2" charset="-78"/>
              </a:endParaRPr>
            </a:p>
          </p:txBody>
        </p:sp>
        <p:sp>
          <p:nvSpPr>
            <p:cNvPr id="7" name="Oval 37">
              <a:extLst>
                <a:ext uri="{FF2B5EF4-FFF2-40B4-BE49-F238E27FC236}">
                  <a16:creationId xmlns:a16="http://schemas.microsoft.com/office/drawing/2014/main" id="{98D9E55D-FE2A-1E36-1001-6668D4D92675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050">
                <a:cs typeface="B Nazanin" panose="00000700000000000000" pitchFamily="2" charset="-78"/>
              </a:endParaRPr>
            </a:p>
          </p:txBody>
        </p:sp>
      </p:grpSp>
      <p:sp>
        <p:nvSpPr>
          <p:cNvPr id="8" name="Rectangle 19">
            <a:extLst>
              <a:ext uri="{FF2B5EF4-FFF2-40B4-BE49-F238E27FC236}">
                <a16:creationId xmlns:a16="http://schemas.microsoft.com/office/drawing/2014/main" id="{A5CB35BD-B1C2-4EE2-DD57-19168539A737}"/>
              </a:ext>
            </a:extLst>
          </p:cNvPr>
          <p:cNvSpPr/>
          <p:nvPr/>
        </p:nvSpPr>
        <p:spPr>
          <a:xfrm>
            <a:off x="2069093" y="1127479"/>
            <a:ext cx="372275" cy="436127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050">
              <a:cs typeface="B Nazanin" panose="00000700000000000000" pitchFamily="2" charset="-78"/>
            </a:endParaRPr>
          </a:p>
        </p:txBody>
      </p:sp>
      <p:sp>
        <p:nvSpPr>
          <p:cNvPr id="9" name="Oval 47">
            <a:extLst>
              <a:ext uri="{FF2B5EF4-FFF2-40B4-BE49-F238E27FC236}">
                <a16:creationId xmlns:a16="http://schemas.microsoft.com/office/drawing/2014/main" id="{18ABB91A-FF99-1BDA-491A-FFFA6549178A}"/>
              </a:ext>
            </a:extLst>
          </p:cNvPr>
          <p:cNvSpPr>
            <a:spLocks noChangeAspect="1"/>
          </p:cNvSpPr>
          <p:nvPr/>
        </p:nvSpPr>
        <p:spPr>
          <a:xfrm>
            <a:off x="7395430" y="1111845"/>
            <a:ext cx="438545" cy="46739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050">
              <a:cs typeface="B Nazanin" panose="00000700000000000000" pitchFamily="2" charset="-78"/>
            </a:endParaRPr>
          </a:p>
        </p:txBody>
      </p:sp>
      <p:sp>
        <p:nvSpPr>
          <p:cNvPr id="10" name="Rounded Rectangle 2">
            <a:extLst>
              <a:ext uri="{FF2B5EF4-FFF2-40B4-BE49-F238E27FC236}">
                <a16:creationId xmlns:a16="http://schemas.microsoft.com/office/drawing/2014/main" id="{F6690850-C322-9B3E-573E-F17DFDAE00F2}"/>
              </a:ext>
            </a:extLst>
          </p:cNvPr>
          <p:cNvSpPr/>
          <p:nvPr/>
        </p:nvSpPr>
        <p:spPr>
          <a:xfrm>
            <a:off x="2741400" y="3939835"/>
            <a:ext cx="429814" cy="458089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05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Rounded Rectangle 8">
            <a:extLst>
              <a:ext uri="{FF2B5EF4-FFF2-40B4-BE49-F238E27FC236}">
                <a16:creationId xmlns:a16="http://schemas.microsoft.com/office/drawing/2014/main" id="{4FD03FDD-3E6E-DBF3-C2C2-1F428B004DA3}"/>
              </a:ext>
            </a:extLst>
          </p:cNvPr>
          <p:cNvSpPr/>
          <p:nvPr/>
        </p:nvSpPr>
        <p:spPr>
          <a:xfrm>
            <a:off x="2040300" y="3939835"/>
            <a:ext cx="429862" cy="458089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05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Rounded Rectangle 2">
            <a:extLst>
              <a:ext uri="{FF2B5EF4-FFF2-40B4-BE49-F238E27FC236}">
                <a16:creationId xmlns:a16="http://schemas.microsoft.com/office/drawing/2014/main" id="{D7D8E33F-C73A-6B94-A203-93511ABC9181}"/>
              </a:ext>
            </a:extLst>
          </p:cNvPr>
          <p:cNvSpPr/>
          <p:nvPr/>
        </p:nvSpPr>
        <p:spPr>
          <a:xfrm>
            <a:off x="4138598" y="3939835"/>
            <a:ext cx="429814" cy="458089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05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Rounded Rectangle 3">
            <a:extLst>
              <a:ext uri="{FF2B5EF4-FFF2-40B4-BE49-F238E27FC236}">
                <a16:creationId xmlns:a16="http://schemas.microsoft.com/office/drawing/2014/main" id="{1AAF3761-7665-7F02-E262-B0A7C183739F}"/>
              </a:ext>
            </a:extLst>
          </p:cNvPr>
          <p:cNvSpPr>
            <a:spLocks noChangeAspect="1"/>
          </p:cNvSpPr>
          <p:nvPr/>
        </p:nvSpPr>
        <p:spPr>
          <a:xfrm>
            <a:off x="3435031" y="3939835"/>
            <a:ext cx="429814" cy="458089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05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Rounded Rectangle 10">
            <a:extLst>
              <a:ext uri="{FF2B5EF4-FFF2-40B4-BE49-F238E27FC236}">
                <a16:creationId xmlns:a16="http://schemas.microsoft.com/office/drawing/2014/main" id="{21C66F16-63FF-EC92-4121-0402C8C3C701}"/>
              </a:ext>
            </a:extLst>
          </p:cNvPr>
          <p:cNvSpPr>
            <a:spLocks noChangeAspect="1"/>
          </p:cNvSpPr>
          <p:nvPr/>
        </p:nvSpPr>
        <p:spPr>
          <a:xfrm>
            <a:off x="4854906" y="3930530"/>
            <a:ext cx="431346" cy="467394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050">
              <a:cs typeface="B Nazanin" panose="00000700000000000000" pitchFamily="2" charset="-78"/>
            </a:endParaRPr>
          </a:p>
        </p:txBody>
      </p:sp>
      <p:sp>
        <p:nvSpPr>
          <p:cNvPr id="15" name="Block Arc 6">
            <a:extLst>
              <a:ext uri="{FF2B5EF4-FFF2-40B4-BE49-F238E27FC236}">
                <a16:creationId xmlns:a16="http://schemas.microsoft.com/office/drawing/2014/main" id="{F57B492E-85AB-92BD-A3BE-1132D484B1EC}"/>
              </a:ext>
            </a:extLst>
          </p:cNvPr>
          <p:cNvSpPr/>
          <p:nvPr/>
        </p:nvSpPr>
        <p:spPr>
          <a:xfrm>
            <a:off x="5522365" y="3962722"/>
            <a:ext cx="404362" cy="43520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05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6" name="Google Shape;10001;p74">
            <a:extLst>
              <a:ext uri="{FF2B5EF4-FFF2-40B4-BE49-F238E27FC236}">
                <a16:creationId xmlns:a16="http://schemas.microsoft.com/office/drawing/2014/main" id="{5AB49E0E-A933-81F1-38A3-2AA94785517F}"/>
              </a:ext>
            </a:extLst>
          </p:cNvPr>
          <p:cNvGrpSpPr/>
          <p:nvPr/>
        </p:nvGrpSpPr>
        <p:grpSpPr>
          <a:xfrm>
            <a:off x="6762954" y="3921694"/>
            <a:ext cx="410845" cy="437872"/>
            <a:chOff x="-65145700" y="3727425"/>
            <a:chExt cx="317425" cy="317425"/>
          </a:xfrm>
          <a:solidFill>
            <a:srgbClr val="0070C0"/>
          </a:solidFill>
        </p:grpSpPr>
        <p:sp>
          <p:nvSpPr>
            <p:cNvPr id="17" name="Google Shape;10002;p74">
              <a:extLst>
                <a:ext uri="{FF2B5EF4-FFF2-40B4-BE49-F238E27FC236}">
                  <a16:creationId xmlns:a16="http://schemas.microsoft.com/office/drawing/2014/main" id="{D2822B6E-FBBC-C630-A6A8-8AD39EC9B534}"/>
                </a:ext>
              </a:extLst>
            </p:cNvPr>
            <p:cNvSpPr/>
            <p:nvPr/>
          </p:nvSpPr>
          <p:spPr>
            <a:xfrm>
              <a:off x="-65145700" y="3769150"/>
              <a:ext cx="275675" cy="275700"/>
            </a:xfrm>
            <a:custGeom>
              <a:avLst/>
              <a:gdLst/>
              <a:ahLst/>
              <a:cxnLst/>
              <a:rect l="l" t="t" r="r" b="b"/>
              <a:pathLst>
                <a:path w="11027" h="11028" extrusionOk="0">
                  <a:moveTo>
                    <a:pt x="5514" y="1"/>
                  </a:moveTo>
                  <a:cubicBezTo>
                    <a:pt x="2489" y="1"/>
                    <a:pt x="0" y="2458"/>
                    <a:pt x="0" y="5514"/>
                  </a:cubicBezTo>
                  <a:cubicBezTo>
                    <a:pt x="0" y="8539"/>
                    <a:pt x="2489" y="11027"/>
                    <a:pt x="5514" y="11027"/>
                  </a:cubicBezTo>
                  <a:cubicBezTo>
                    <a:pt x="8538" y="11027"/>
                    <a:pt x="11027" y="8539"/>
                    <a:pt x="11027" y="5514"/>
                  </a:cubicBezTo>
                  <a:cubicBezTo>
                    <a:pt x="11027" y="5294"/>
                    <a:pt x="10869" y="5105"/>
                    <a:pt x="10649" y="5105"/>
                  </a:cubicBezTo>
                  <a:lnTo>
                    <a:pt x="5955" y="5105"/>
                  </a:lnTo>
                  <a:lnTo>
                    <a:pt x="5955" y="410"/>
                  </a:lnTo>
                  <a:cubicBezTo>
                    <a:pt x="5955" y="190"/>
                    <a:pt x="5766" y="1"/>
                    <a:pt x="55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8" name="Google Shape;10003;p74">
              <a:extLst>
                <a:ext uri="{FF2B5EF4-FFF2-40B4-BE49-F238E27FC236}">
                  <a16:creationId xmlns:a16="http://schemas.microsoft.com/office/drawing/2014/main" id="{9E2D0DB7-2CF4-A228-EC04-57DAC940151D}"/>
                </a:ext>
              </a:extLst>
            </p:cNvPr>
            <p:cNvSpPr/>
            <p:nvPr/>
          </p:nvSpPr>
          <p:spPr>
            <a:xfrm>
              <a:off x="-64977150" y="3727425"/>
              <a:ext cx="148875" cy="147300"/>
            </a:xfrm>
            <a:custGeom>
              <a:avLst/>
              <a:gdLst/>
              <a:ahLst/>
              <a:cxnLst/>
              <a:rect l="l" t="t" r="r" b="b"/>
              <a:pathLst>
                <a:path w="5955" h="5892" extrusionOk="0">
                  <a:moveTo>
                    <a:pt x="441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5513"/>
                  </a:lnTo>
                  <a:cubicBezTo>
                    <a:pt x="0" y="5702"/>
                    <a:pt x="189" y="5891"/>
                    <a:pt x="441" y="5891"/>
                  </a:cubicBezTo>
                  <a:lnTo>
                    <a:pt x="5514" y="5891"/>
                  </a:lnTo>
                  <a:cubicBezTo>
                    <a:pt x="5734" y="5891"/>
                    <a:pt x="5955" y="5702"/>
                    <a:pt x="5955" y="5513"/>
                  </a:cubicBezTo>
                  <a:cubicBezTo>
                    <a:pt x="5955" y="2489"/>
                    <a:pt x="346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oogle Shape;10027;p74">
            <a:extLst>
              <a:ext uri="{FF2B5EF4-FFF2-40B4-BE49-F238E27FC236}">
                <a16:creationId xmlns:a16="http://schemas.microsoft.com/office/drawing/2014/main" id="{9921A017-48C2-DFF0-DB46-2BBDAF45FE2F}"/>
              </a:ext>
            </a:extLst>
          </p:cNvPr>
          <p:cNvGrpSpPr/>
          <p:nvPr/>
        </p:nvGrpSpPr>
        <p:grpSpPr>
          <a:xfrm>
            <a:off x="2895021" y="2635603"/>
            <a:ext cx="392756" cy="381082"/>
            <a:chOff x="-61354875" y="3751050"/>
            <a:chExt cx="316650" cy="288275"/>
          </a:xfrm>
          <a:solidFill>
            <a:srgbClr val="0070C0"/>
          </a:solidFill>
        </p:grpSpPr>
        <p:sp>
          <p:nvSpPr>
            <p:cNvPr id="20" name="Google Shape;10028;p74">
              <a:extLst>
                <a:ext uri="{FF2B5EF4-FFF2-40B4-BE49-F238E27FC236}">
                  <a16:creationId xmlns:a16="http://schemas.microsoft.com/office/drawing/2014/main" id="{3405AF71-FBD1-4545-7753-B137EC9D4BAE}"/>
                </a:ext>
              </a:extLst>
            </p:cNvPr>
            <p:cNvSpPr/>
            <p:nvPr/>
          </p:nvSpPr>
          <p:spPr>
            <a:xfrm>
              <a:off x="-61200500" y="3875475"/>
              <a:ext cx="41775" cy="41000"/>
            </a:xfrm>
            <a:custGeom>
              <a:avLst/>
              <a:gdLst/>
              <a:ahLst/>
              <a:cxnLst/>
              <a:rect l="l" t="t" r="r" b="b"/>
              <a:pathLst>
                <a:path w="1671" h="1640" extrusionOk="0">
                  <a:moveTo>
                    <a:pt x="820" y="1"/>
                  </a:moveTo>
                  <a:cubicBezTo>
                    <a:pt x="379" y="1"/>
                    <a:pt x="1" y="348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92" y="1639"/>
                    <a:pt x="1670" y="1261"/>
                    <a:pt x="1670" y="820"/>
                  </a:cubicBezTo>
                  <a:cubicBezTo>
                    <a:pt x="1670" y="348"/>
                    <a:pt x="1292" y="1"/>
                    <a:pt x="8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21" name="Google Shape;10029;p74">
              <a:extLst>
                <a:ext uri="{FF2B5EF4-FFF2-40B4-BE49-F238E27FC236}">
                  <a16:creationId xmlns:a16="http://schemas.microsoft.com/office/drawing/2014/main" id="{F34BA46C-9B3A-F8E2-B65E-0104264983C6}"/>
                </a:ext>
              </a:extLst>
            </p:cNvPr>
            <p:cNvSpPr/>
            <p:nvPr/>
          </p:nvSpPr>
          <p:spPr>
            <a:xfrm>
              <a:off x="-61293425" y="3813275"/>
              <a:ext cx="192975" cy="165425"/>
            </a:xfrm>
            <a:custGeom>
              <a:avLst/>
              <a:gdLst/>
              <a:ahLst/>
              <a:cxnLst/>
              <a:rect l="l" t="t" r="r" b="b"/>
              <a:pathLst>
                <a:path w="7719" h="6617" extrusionOk="0">
                  <a:moveTo>
                    <a:pt x="6191" y="1260"/>
                  </a:moveTo>
                  <a:cubicBezTo>
                    <a:pt x="6301" y="1260"/>
                    <a:pt x="6411" y="1292"/>
                    <a:pt x="6490" y="1355"/>
                  </a:cubicBezTo>
                  <a:cubicBezTo>
                    <a:pt x="6648" y="1512"/>
                    <a:pt x="6648" y="1796"/>
                    <a:pt x="6490" y="1953"/>
                  </a:cubicBezTo>
                  <a:lnTo>
                    <a:pt x="5954" y="2457"/>
                  </a:lnTo>
                  <a:cubicBezTo>
                    <a:pt x="6112" y="2709"/>
                    <a:pt x="6207" y="3025"/>
                    <a:pt x="6207" y="3308"/>
                  </a:cubicBezTo>
                  <a:cubicBezTo>
                    <a:pt x="6207" y="3592"/>
                    <a:pt x="6112" y="3907"/>
                    <a:pt x="5954" y="4127"/>
                  </a:cubicBezTo>
                  <a:lnTo>
                    <a:pt x="6490" y="4631"/>
                  </a:lnTo>
                  <a:cubicBezTo>
                    <a:pt x="6648" y="4789"/>
                    <a:pt x="6648" y="5072"/>
                    <a:pt x="6490" y="5230"/>
                  </a:cubicBezTo>
                  <a:cubicBezTo>
                    <a:pt x="6396" y="5324"/>
                    <a:pt x="6270" y="5356"/>
                    <a:pt x="6207" y="5356"/>
                  </a:cubicBezTo>
                  <a:cubicBezTo>
                    <a:pt x="6080" y="5356"/>
                    <a:pt x="6017" y="5324"/>
                    <a:pt x="5923" y="5230"/>
                  </a:cubicBezTo>
                  <a:lnTo>
                    <a:pt x="5419" y="4726"/>
                  </a:lnTo>
                  <a:cubicBezTo>
                    <a:pt x="5167" y="4883"/>
                    <a:pt x="4852" y="4946"/>
                    <a:pt x="4600" y="4946"/>
                  </a:cubicBezTo>
                  <a:cubicBezTo>
                    <a:pt x="4316" y="4946"/>
                    <a:pt x="4001" y="4883"/>
                    <a:pt x="3749" y="4726"/>
                  </a:cubicBezTo>
                  <a:lnTo>
                    <a:pt x="3245" y="5230"/>
                  </a:lnTo>
                  <a:cubicBezTo>
                    <a:pt x="3182" y="5324"/>
                    <a:pt x="3056" y="5356"/>
                    <a:pt x="2961" y="5356"/>
                  </a:cubicBezTo>
                  <a:cubicBezTo>
                    <a:pt x="2835" y="5356"/>
                    <a:pt x="2772" y="5324"/>
                    <a:pt x="2709" y="5230"/>
                  </a:cubicBezTo>
                  <a:cubicBezTo>
                    <a:pt x="2552" y="5072"/>
                    <a:pt x="2552" y="4789"/>
                    <a:pt x="2709" y="4631"/>
                  </a:cubicBezTo>
                  <a:lnTo>
                    <a:pt x="3214" y="4127"/>
                  </a:lnTo>
                  <a:cubicBezTo>
                    <a:pt x="2961" y="3907"/>
                    <a:pt x="2898" y="3623"/>
                    <a:pt x="2898" y="3308"/>
                  </a:cubicBezTo>
                  <a:cubicBezTo>
                    <a:pt x="2898" y="2993"/>
                    <a:pt x="2961" y="2709"/>
                    <a:pt x="3119" y="2457"/>
                  </a:cubicBezTo>
                  <a:lnTo>
                    <a:pt x="2615" y="1953"/>
                  </a:lnTo>
                  <a:cubicBezTo>
                    <a:pt x="2457" y="1796"/>
                    <a:pt x="2457" y="1512"/>
                    <a:pt x="2615" y="1355"/>
                  </a:cubicBezTo>
                  <a:cubicBezTo>
                    <a:pt x="2694" y="1292"/>
                    <a:pt x="2804" y="1260"/>
                    <a:pt x="2914" y="1260"/>
                  </a:cubicBezTo>
                  <a:cubicBezTo>
                    <a:pt x="3025" y="1260"/>
                    <a:pt x="3135" y="1292"/>
                    <a:pt x="3214" y="1355"/>
                  </a:cubicBezTo>
                  <a:lnTo>
                    <a:pt x="3718" y="1890"/>
                  </a:lnTo>
                  <a:cubicBezTo>
                    <a:pt x="3970" y="1733"/>
                    <a:pt x="4253" y="1638"/>
                    <a:pt x="4537" y="1638"/>
                  </a:cubicBezTo>
                  <a:cubicBezTo>
                    <a:pt x="4820" y="1638"/>
                    <a:pt x="5135" y="1733"/>
                    <a:pt x="5387" y="1890"/>
                  </a:cubicBezTo>
                  <a:lnTo>
                    <a:pt x="5891" y="1355"/>
                  </a:lnTo>
                  <a:cubicBezTo>
                    <a:pt x="5970" y="1292"/>
                    <a:pt x="6080" y="1260"/>
                    <a:pt x="6191" y="1260"/>
                  </a:cubicBezTo>
                  <a:close/>
                  <a:moveTo>
                    <a:pt x="0" y="0"/>
                  </a:moveTo>
                  <a:lnTo>
                    <a:pt x="0" y="1260"/>
                  </a:lnTo>
                  <a:lnTo>
                    <a:pt x="851" y="1260"/>
                  </a:lnTo>
                  <a:cubicBezTo>
                    <a:pt x="1071" y="1260"/>
                    <a:pt x="1260" y="1449"/>
                    <a:pt x="1260" y="1638"/>
                  </a:cubicBezTo>
                  <a:cubicBezTo>
                    <a:pt x="1260" y="1859"/>
                    <a:pt x="1071" y="2079"/>
                    <a:pt x="851" y="2079"/>
                  </a:cubicBezTo>
                  <a:lnTo>
                    <a:pt x="0" y="2079"/>
                  </a:lnTo>
                  <a:lnTo>
                    <a:pt x="0" y="4568"/>
                  </a:lnTo>
                  <a:lnTo>
                    <a:pt x="851" y="4568"/>
                  </a:lnTo>
                  <a:cubicBezTo>
                    <a:pt x="1071" y="4568"/>
                    <a:pt x="1260" y="4757"/>
                    <a:pt x="1260" y="4946"/>
                  </a:cubicBezTo>
                  <a:cubicBezTo>
                    <a:pt x="1260" y="5198"/>
                    <a:pt x="1071" y="5387"/>
                    <a:pt x="851" y="5387"/>
                  </a:cubicBezTo>
                  <a:lnTo>
                    <a:pt x="0" y="5387"/>
                  </a:lnTo>
                  <a:lnTo>
                    <a:pt x="0" y="6616"/>
                  </a:lnTo>
                  <a:lnTo>
                    <a:pt x="7719" y="6616"/>
                  </a:lnTo>
                  <a:lnTo>
                    <a:pt x="771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22" name="Google Shape;10030;p74">
              <a:extLst>
                <a:ext uri="{FF2B5EF4-FFF2-40B4-BE49-F238E27FC236}">
                  <a16:creationId xmlns:a16="http://schemas.microsoft.com/office/drawing/2014/main" id="{95D286FB-27EB-C614-F8C0-CBB1B6D2A6FC}"/>
                </a:ext>
              </a:extLst>
            </p:cNvPr>
            <p:cNvSpPr/>
            <p:nvPr/>
          </p:nvSpPr>
          <p:spPr>
            <a:xfrm>
              <a:off x="-61354875" y="3751050"/>
              <a:ext cx="316650" cy="288275"/>
            </a:xfrm>
            <a:custGeom>
              <a:avLst/>
              <a:gdLst/>
              <a:ahLst/>
              <a:cxnLst/>
              <a:rect l="l" t="t" r="r" b="b"/>
              <a:pathLst>
                <a:path w="12666" h="11531" extrusionOk="0">
                  <a:moveTo>
                    <a:pt x="10618" y="1701"/>
                  </a:moveTo>
                  <a:cubicBezTo>
                    <a:pt x="10870" y="1701"/>
                    <a:pt x="11027" y="1890"/>
                    <a:pt x="11027" y="2080"/>
                  </a:cubicBezTo>
                  <a:lnTo>
                    <a:pt x="11027" y="9546"/>
                  </a:lnTo>
                  <a:cubicBezTo>
                    <a:pt x="11027" y="9767"/>
                    <a:pt x="10807" y="9956"/>
                    <a:pt x="10618" y="9956"/>
                  </a:cubicBezTo>
                  <a:lnTo>
                    <a:pt x="2080" y="9956"/>
                  </a:lnTo>
                  <a:cubicBezTo>
                    <a:pt x="1828" y="9956"/>
                    <a:pt x="1670" y="9767"/>
                    <a:pt x="1670" y="9546"/>
                  </a:cubicBezTo>
                  <a:lnTo>
                    <a:pt x="1670" y="2080"/>
                  </a:lnTo>
                  <a:cubicBezTo>
                    <a:pt x="1670" y="1859"/>
                    <a:pt x="1891" y="1701"/>
                    <a:pt x="2080" y="1701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10334"/>
                  </a:lnTo>
                  <a:cubicBezTo>
                    <a:pt x="1" y="10995"/>
                    <a:pt x="536" y="11531"/>
                    <a:pt x="1198" y="11531"/>
                  </a:cubicBezTo>
                  <a:lnTo>
                    <a:pt x="11405" y="11531"/>
                  </a:lnTo>
                  <a:cubicBezTo>
                    <a:pt x="12067" y="11531"/>
                    <a:pt x="12666" y="10995"/>
                    <a:pt x="12666" y="10334"/>
                  </a:cubicBezTo>
                  <a:lnTo>
                    <a:pt x="12666" y="1260"/>
                  </a:lnTo>
                  <a:cubicBezTo>
                    <a:pt x="12666" y="567"/>
                    <a:pt x="12130" y="0"/>
                    <a:pt x="1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oogle Shape;10074;p74">
            <a:extLst>
              <a:ext uri="{FF2B5EF4-FFF2-40B4-BE49-F238E27FC236}">
                <a16:creationId xmlns:a16="http://schemas.microsoft.com/office/drawing/2014/main" id="{5F9E8A14-0691-6662-599C-B0A4236C579C}"/>
              </a:ext>
            </a:extLst>
          </p:cNvPr>
          <p:cNvGrpSpPr/>
          <p:nvPr/>
        </p:nvGrpSpPr>
        <p:grpSpPr>
          <a:xfrm>
            <a:off x="3489633" y="2610286"/>
            <a:ext cx="392756" cy="410265"/>
            <a:chOff x="-60988625" y="3740800"/>
            <a:chExt cx="316650" cy="310350"/>
          </a:xfrm>
          <a:solidFill>
            <a:srgbClr val="0070C0"/>
          </a:solidFill>
        </p:grpSpPr>
        <p:sp>
          <p:nvSpPr>
            <p:cNvPr id="24" name="Google Shape;10075;p74">
              <a:extLst>
                <a:ext uri="{FF2B5EF4-FFF2-40B4-BE49-F238E27FC236}">
                  <a16:creationId xmlns:a16="http://schemas.microsoft.com/office/drawing/2014/main" id="{49635295-5847-3C34-31FB-8A2ECEF9DD15}"/>
                </a:ext>
              </a:extLst>
            </p:cNvPr>
            <p:cNvSpPr/>
            <p:nvPr/>
          </p:nvSpPr>
          <p:spPr>
            <a:xfrm>
              <a:off x="-60988625" y="3740800"/>
              <a:ext cx="311125" cy="310350"/>
            </a:xfrm>
            <a:custGeom>
              <a:avLst/>
              <a:gdLst/>
              <a:ahLst/>
              <a:cxnLst/>
              <a:rect l="l" t="t" r="r" b="b"/>
              <a:pathLst>
                <a:path w="12445" h="12414" extrusionOk="0">
                  <a:moveTo>
                    <a:pt x="7026" y="1670"/>
                  </a:moveTo>
                  <a:cubicBezTo>
                    <a:pt x="7278" y="1670"/>
                    <a:pt x="7467" y="1859"/>
                    <a:pt x="7467" y="2111"/>
                  </a:cubicBezTo>
                  <a:cubicBezTo>
                    <a:pt x="7467" y="2332"/>
                    <a:pt x="7278" y="2490"/>
                    <a:pt x="7026" y="2490"/>
                  </a:cubicBezTo>
                  <a:lnTo>
                    <a:pt x="2080" y="2490"/>
                  </a:lnTo>
                  <a:cubicBezTo>
                    <a:pt x="1828" y="2490"/>
                    <a:pt x="1639" y="2300"/>
                    <a:pt x="1639" y="2111"/>
                  </a:cubicBezTo>
                  <a:cubicBezTo>
                    <a:pt x="1639" y="1828"/>
                    <a:pt x="1828" y="1670"/>
                    <a:pt x="2080" y="1670"/>
                  </a:cubicBezTo>
                  <a:close/>
                  <a:moveTo>
                    <a:pt x="7026" y="4159"/>
                  </a:moveTo>
                  <a:cubicBezTo>
                    <a:pt x="7278" y="4159"/>
                    <a:pt x="7467" y="4348"/>
                    <a:pt x="7467" y="4537"/>
                  </a:cubicBezTo>
                  <a:cubicBezTo>
                    <a:pt x="7467" y="4789"/>
                    <a:pt x="7278" y="4978"/>
                    <a:pt x="7026" y="4978"/>
                  </a:cubicBezTo>
                  <a:lnTo>
                    <a:pt x="2080" y="4978"/>
                  </a:lnTo>
                  <a:cubicBezTo>
                    <a:pt x="1828" y="4978"/>
                    <a:pt x="1639" y="4789"/>
                    <a:pt x="1639" y="4537"/>
                  </a:cubicBezTo>
                  <a:cubicBezTo>
                    <a:pt x="1639" y="4317"/>
                    <a:pt x="1828" y="4159"/>
                    <a:pt x="2080" y="4159"/>
                  </a:cubicBezTo>
                  <a:close/>
                  <a:moveTo>
                    <a:pt x="7026" y="6648"/>
                  </a:moveTo>
                  <a:cubicBezTo>
                    <a:pt x="7278" y="6648"/>
                    <a:pt x="7467" y="6837"/>
                    <a:pt x="7467" y="7058"/>
                  </a:cubicBezTo>
                  <a:cubicBezTo>
                    <a:pt x="7467" y="7310"/>
                    <a:pt x="7278" y="7467"/>
                    <a:pt x="7026" y="7467"/>
                  </a:cubicBezTo>
                  <a:lnTo>
                    <a:pt x="2080" y="7467"/>
                  </a:lnTo>
                  <a:cubicBezTo>
                    <a:pt x="1828" y="7467"/>
                    <a:pt x="1639" y="7278"/>
                    <a:pt x="1639" y="7058"/>
                  </a:cubicBezTo>
                  <a:cubicBezTo>
                    <a:pt x="1639" y="6806"/>
                    <a:pt x="1828" y="6648"/>
                    <a:pt x="2080" y="6648"/>
                  </a:cubicBezTo>
                  <a:close/>
                  <a:moveTo>
                    <a:pt x="7026" y="9106"/>
                  </a:moveTo>
                  <a:cubicBezTo>
                    <a:pt x="7278" y="9106"/>
                    <a:pt x="7467" y="9295"/>
                    <a:pt x="7467" y="9515"/>
                  </a:cubicBezTo>
                  <a:cubicBezTo>
                    <a:pt x="7467" y="9736"/>
                    <a:pt x="7278" y="9893"/>
                    <a:pt x="7026" y="9893"/>
                  </a:cubicBezTo>
                  <a:lnTo>
                    <a:pt x="2080" y="9893"/>
                  </a:lnTo>
                  <a:cubicBezTo>
                    <a:pt x="1828" y="9893"/>
                    <a:pt x="1639" y="9704"/>
                    <a:pt x="1639" y="9515"/>
                  </a:cubicBezTo>
                  <a:cubicBezTo>
                    <a:pt x="1639" y="9263"/>
                    <a:pt x="1828" y="9106"/>
                    <a:pt x="2080" y="9106"/>
                  </a:cubicBezTo>
                  <a:close/>
                  <a:moveTo>
                    <a:pt x="11500" y="10775"/>
                  </a:moveTo>
                  <a:cubicBezTo>
                    <a:pt x="11342" y="11248"/>
                    <a:pt x="10870" y="11594"/>
                    <a:pt x="10303" y="11594"/>
                  </a:cubicBezTo>
                  <a:cubicBezTo>
                    <a:pt x="9767" y="11594"/>
                    <a:pt x="9326" y="11248"/>
                    <a:pt x="9137" y="10775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29"/>
                  </a:cubicBezTo>
                  <a:lnTo>
                    <a:pt x="32" y="10334"/>
                  </a:lnTo>
                  <a:cubicBezTo>
                    <a:pt x="0" y="11468"/>
                    <a:pt x="946" y="12414"/>
                    <a:pt x="2080" y="12414"/>
                  </a:cubicBezTo>
                  <a:lnTo>
                    <a:pt x="10334" y="12414"/>
                  </a:lnTo>
                  <a:cubicBezTo>
                    <a:pt x="11500" y="12414"/>
                    <a:pt x="12445" y="11468"/>
                    <a:pt x="12445" y="10334"/>
                  </a:cubicBezTo>
                  <a:cubicBezTo>
                    <a:pt x="12445" y="10082"/>
                    <a:pt x="12224" y="9893"/>
                    <a:pt x="12004" y="9893"/>
                  </a:cubicBezTo>
                  <a:lnTo>
                    <a:pt x="9074" y="9893"/>
                  </a:lnTo>
                  <a:lnTo>
                    <a:pt x="9074" y="1229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25" name="Google Shape;10076;p74">
              <a:extLst>
                <a:ext uri="{FF2B5EF4-FFF2-40B4-BE49-F238E27FC236}">
                  <a16:creationId xmlns:a16="http://schemas.microsoft.com/office/drawing/2014/main" id="{C82CD99B-FB28-DB6B-3DDD-A71B1120B1CA}"/>
                </a:ext>
              </a:extLst>
            </p:cNvPr>
            <p:cNvSpPr/>
            <p:nvPr/>
          </p:nvSpPr>
          <p:spPr>
            <a:xfrm>
              <a:off x="-60742100" y="3920375"/>
              <a:ext cx="68550" cy="55175"/>
            </a:xfrm>
            <a:custGeom>
              <a:avLst/>
              <a:gdLst/>
              <a:ahLst/>
              <a:cxnLst/>
              <a:rect l="l" t="t" r="r" b="b"/>
              <a:pathLst>
                <a:path w="2742" h="2207" extrusionOk="0">
                  <a:moveTo>
                    <a:pt x="0" y="1"/>
                  </a:moveTo>
                  <a:lnTo>
                    <a:pt x="0" y="32"/>
                  </a:lnTo>
                  <a:lnTo>
                    <a:pt x="1009" y="1986"/>
                  </a:lnTo>
                  <a:cubicBezTo>
                    <a:pt x="1103" y="2080"/>
                    <a:pt x="1261" y="2206"/>
                    <a:pt x="1418" y="2206"/>
                  </a:cubicBezTo>
                  <a:cubicBezTo>
                    <a:pt x="1576" y="2206"/>
                    <a:pt x="1733" y="2143"/>
                    <a:pt x="1796" y="1986"/>
                  </a:cubicBezTo>
                  <a:lnTo>
                    <a:pt x="2741" y="32"/>
                  </a:lnTo>
                  <a:lnTo>
                    <a:pt x="274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26" name="Google Shape;10077;p74">
              <a:extLst>
                <a:ext uri="{FF2B5EF4-FFF2-40B4-BE49-F238E27FC236}">
                  <a16:creationId xmlns:a16="http://schemas.microsoft.com/office/drawing/2014/main" id="{767D1C50-8393-BE2E-1E3F-57EB321CC4C6}"/>
                </a:ext>
              </a:extLst>
            </p:cNvPr>
            <p:cNvSpPr/>
            <p:nvPr/>
          </p:nvSpPr>
          <p:spPr>
            <a:xfrm>
              <a:off x="-60740525" y="3741600"/>
              <a:ext cx="68550" cy="158325"/>
            </a:xfrm>
            <a:custGeom>
              <a:avLst/>
              <a:gdLst/>
              <a:ahLst/>
              <a:cxnLst/>
              <a:rect l="l" t="t" r="r" b="b"/>
              <a:pathLst>
                <a:path w="2742" h="6333" extrusionOk="0">
                  <a:moveTo>
                    <a:pt x="1796" y="819"/>
                  </a:moveTo>
                  <a:cubicBezTo>
                    <a:pt x="1891" y="819"/>
                    <a:pt x="1922" y="882"/>
                    <a:pt x="1922" y="945"/>
                  </a:cubicBezTo>
                  <a:lnTo>
                    <a:pt x="1922" y="1638"/>
                  </a:lnTo>
                  <a:lnTo>
                    <a:pt x="820" y="1638"/>
                  </a:lnTo>
                  <a:lnTo>
                    <a:pt x="820" y="945"/>
                  </a:lnTo>
                  <a:cubicBezTo>
                    <a:pt x="820" y="851"/>
                    <a:pt x="883" y="819"/>
                    <a:pt x="977" y="819"/>
                  </a:cubicBezTo>
                  <a:close/>
                  <a:moveTo>
                    <a:pt x="977" y="0"/>
                  </a:moveTo>
                  <a:cubicBezTo>
                    <a:pt x="410" y="0"/>
                    <a:pt x="1" y="410"/>
                    <a:pt x="1" y="945"/>
                  </a:cubicBezTo>
                  <a:lnTo>
                    <a:pt x="1" y="6333"/>
                  </a:lnTo>
                  <a:lnTo>
                    <a:pt x="2741" y="6333"/>
                  </a:lnTo>
                  <a:lnTo>
                    <a:pt x="2741" y="945"/>
                  </a:lnTo>
                  <a:cubicBezTo>
                    <a:pt x="2741" y="410"/>
                    <a:pt x="2300" y="0"/>
                    <a:pt x="17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</p:grpSp>
      <p:grpSp>
        <p:nvGrpSpPr>
          <p:cNvPr id="27" name="Google Shape;10084;p74">
            <a:extLst>
              <a:ext uri="{FF2B5EF4-FFF2-40B4-BE49-F238E27FC236}">
                <a16:creationId xmlns:a16="http://schemas.microsoft.com/office/drawing/2014/main" id="{DB8B84B8-A0F8-E3CC-3847-7519728E054B}"/>
              </a:ext>
            </a:extLst>
          </p:cNvPr>
          <p:cNvGrpSpPr/>
          <p:nvPr/>
        </p:nvGrpSpPr>
        <p:grpSpPr>
          <a:xfrm>
            <a:off x="6041555" y="2619304"/>
            <a:ext cx="359663" cy="371037"/>
            <a:chOff x="-59447250" y="3706150"/>
            <a:chExt cx="319000" cy="308775"/>
          </a:xfrm>
          <a:solidFill>
            <a:srgbClr val="0070C0"/>
          </a:solidFill>
        </p:grpSpPr>
        <p:sp>
          <p:nvSpPr>
            <p:cNvPr id="28" name="Google Shape;10085;p74">
              <a:extLst>
                <a:ext uri="{FF2B5EF4-FFF2-40B4-BE49-F238E27FC236}">
                  <a16:creationId xmlns:a16="http://schemas.microsoft.com/office/drawing/2014/main" id="{790A714D-5254-9ED5-2215-1E3DA7B03FC7}"/>
                </a:ext>
              </a:extLst>
            </p:cNvPr>
            <p:cNvSpPr/>
            <p:nvPr/>
          </p:nvSpPr>
          <p:spPr>
            <a:xfrm>
              <a:off x="-59381875" y="3922750"/>
              <a:ext cx="79575" cy="29950"/>
            </a:xfrm>
            <a:custGeom>
              <a:avLst/>
              <a:gdLst/>
              <a:ahLst/>
              <a:cxnLst/>
              <a:rect l="l" t="t" r="r" b="b"/>
              <a:pathLst>
                <a:path w="3183" h="1198" extrusionOk="0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36"/>
                    <a:pt x="2363" y="0"/>
                    <a:pt x="1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29" name="Google Shape;10086;p74">
              <a:extLst>
                <a:ext uri="{FF2B5EF4-FFF2-40B4-BE49-F238E27FC236}">
                  <a16:creationId xmlns:a16="http://schemas.microsoft.com/office/drawing/2014/main" id="{7C0786FB-02D0-F3A4-AF2D-6E34B81B7C12}"/>
                </a:ext>
              </a:extLst>
            </p:cNvPr>
            <p:cNvSpPr/>
            <p:nvPr/>
          </p:nvSpPr>
          <p:spPr>
            <a:xfrm>
              <a:off x="-59364550" y="3861525"/>
              <a:ext cx="43350" cy="40900"/>
            </a:xfrm>
            <a:custGeom>
              <a:avLst/>
              <a:gdLst/>
              <a:ahLst/>
              <a:cxnLst/>
              <a:rect l="l" t="t" r="r" b="b"/>
              <a:pathLst>
                <a:path w="1734" h="1636" extrusionOk="0">
                  <a:moveTo>
                    <a:pt x="858" y="0"/>
                  </a:moveTo>
                  <a:cubicBezTo>
                    <a:pt x="784" y="0"/>
                    <a:pt x="707" y="8"/>
                    <a:pt x="631" y="23"/>
                  </a:cubicBezTo>
                  <a:cubicBezTo>
                    <a:pt x="347" y="118"/>
                    <a:pt x="127" y="307"/>
                    <a:pt x="95" y="590"/>
                  </a:cubicBezTo>
                  <a:cubicBezTo>
                    <a:pt x="1" y="906"/>
                    <a:pt x="95" y="1189"/>
                    <a:pt x="284" y="1410"/>
                  </a:cubicBezTo>
                  <a:cubicBezTo>
                    <a:pt x="446" y="1548"/>
                    <a:pt x="658" y="1636"/>
                    <a:pt x="871" y="1636"/>
                  </a:cubicBezTo>
                  <a:cubicBezTo>
                    <a:pt x="949" y="1636"/>
                    <a:pt x="1027" y="1624"/>
                    <a:pt x="1103" y="1599"/>
                  </a:cubicBezTo>
                  <a:cubicBezTo>
                    <a:pt x="1387" y="1536"/>
                    <a:pt x="1607" y="1347"/>
                    <a:pt x="1670" y="1063"/>
                  </a:cubicBezTo>
                  <a:cubicBezTo>
                    <a:pt x="1733" y="748"/>
                    <a:pt x="1670" y="464"/>
                    <a:pt x="1450" y="244"/>
                  </a:cubicBezTo>
                  <a:cubicBezTo>
                    <a:pt x="1307" y="77"/>
                    <a:pt x="1091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30" name="Google Shape;10087;p74">
              <a:extLst>
                <a:ext uri="{FF2B5EF4-FFF2-40B4-BE49-F238E27FC236}">
                  <a16:creationId xmlns:a16="http://schemas.microsoft.com/office/drawing/2014/main" id="{85AF2AEB-B029-340A-5C63-89C79455587C}"/>
                </a:ext>
              </a:extLst>
            </p:cNvPr>
            <p:cNvSpPr/>
            <p:nvPr/>
          </p:nvSpPr>
          <p:spPr>
            <a:xfrm>
              <a:off x="-59447250" y="3706150"/>
              <a:ext cx="319000" cy="308775"/>
            </a:xfrm>
            <a:custGeom>
              <a:avLst/>
              <a:gdLst/>
              <a:ahLst/>
              <a:cxnLst/>
              <a:rect l="l" t="t" r="r" b="b"/>
              <a:pathLst>
                <a:path w="12760" h="12351" extrusionOk="0">
                  <a:moveTo>
                    <a:pt x="6428" y="820"/>
                  </a:moveTo>
                  <a:cubicBezTo>
                    <a:pt x="6900" y="820"/>
                    <a:pt x="7247" y="1166"/>
                    <a:pt x="7247" y="1639"/>
                  </a:cubicBezTo>
                  <a:lnTo>
                    <a:pt x="7247" y="4128"/>
                  </a:lnTo>
                  <a:lnTo>
                    <a:pt x="5609" y="4128"/>
                  </a:lnTo>
                  <a:lnTo>
                    <a:pt x="5609" y="1639"/>
                  </a:lnTo>
                  <a:cubicBezTo>
                    <a:pt x="5609" y="1166"/>
                    <a:pt x="5955" y="820"/>
                    <a:pt x="6428" y="820"/>
                  </a:cubicBezTo>
                  <a:close/>
                  <a:moveTo>
                    <a:pt x="10681" y="6616"/>
                  </a:moveTo>
                  <a:cubicBezTo>
                    <a:pt x="10901" y="6616"/>
                    <a:pt x="11059" y="6805"/>
                    <a:pt x="11059" y="6994"/>
                  </a:cubicBezTo>
                  <a:cubicBezTo>
                    <a:pt x="11122" y="7247"/>
                    <a:pt x="10901" y="7436"/>
                    <a:pt x="10681" y="7436"/>
                  </a:cubicBezTo>
                  <a:lnTo>
                    <a:pt x="8192" y="7436"/>
                  </a:lnTo>
                  <a:cubicBezTo>
                    <a:pt x="7971" y="7436"/>
                    <a:pt x="7751" y="7247"/>
                    <a:pt x="7751" y="6994"/>
                  </a:cubicBezTo>
                  <a:cubicBezTo>
                    <a:pt x="7751" y="6742"/>
                    <a:pt x="7971" y="6616"/>
                    <a:pt x="8192" y="6616"/>
                  </a:cubicBezTo>
                  <a:close/>
                  <a:moveTo>
                    <a:pt x="10681" y="8255"/>
                  </a:moveTo>
                  <a:cubicBezTo>
                    <a:pt x="10901" y="8255"/>
                    <a:pt x="11059" y="8444"/>
                    <a:pt x="11059" y="8696"/>
                  </a:cubicBezTo>
                  <a:cubicBezTo>
                    <a:pt x="11122" y="8885"/>
                    <a:pt x="10901" y="9074"/>
                    <a:pt x="10681" y="9074"/>
                  </a:cubicBezTo>
                  <a:lnTo>
                    <a:pt x="8192" y="9074"/>
                  </a:lnTo>
                  <a:cubicBezTo>
                    <a:pt x="7971" y="9074"/>
                    <a:pt x="7751" y="8885"/>
                    <a:pt x="7751" y="8696"/>
                  </a:cubicBezTo>
                  <a:cubicBezTo>
                    <a:pt x="7751" y="8444"/>
                    <a:pt x="7971" y="8255"/>
                    <a:pt x="8192" y="8255"/>
                  </a:cubicBezTo>
                  <a:close/>
                  <a:moveTo>
                    <a:pt x="4233" y="5360"/>
                  </a:moveTo>
                  <a:cubicBezTo>
                    <a:pt x="4671" y="5360"/>
                    <a:pt x="5082" y="5531"/>
                    <a:pt x="5388" y="5860"/>
                  </a:cubicBezTo>
                  <a:cubicBezTo>
                    <a:pt x="5829" y="6301"/>
                    <a:pt x="5987" y="6868"/>
                    <a:pt x="5829" y="7467"/>
                  </a:cubicBezTo>
                  <a:cubicBezTo>
                    <a:pt x="5766" y="7751"/>
                    <a:pt x="5640" y="7971"/>
                    <a:pt x="5451" y="8192"/>
                  </a:cubicBezTo>
                  <a:cubicBezTo>
                    <a:pt x="6176" y="8601"/>
                    <a:pt x="6711" y="9389"/>
                    <a:pt x="6711" y="10334"/>
                  </a:cubicBezTo>
                  <a:cubicBezTo>
                    <a:pt x="6711" y="10555"/>
                    <a:pt x="6491" y="10744"/>
                    <a:pt x="6270" y="10744"/>
                  </a:cubicBezTo>
                  <a:lnTo>
                    <a:pt x="2143" y="10744"/>
                  </a:lnTo>
                  <a:cubicBezTo>
                    <a:pt x="1891" y="10744"/>
                    <a:pt x="1733" y="10555"/>
                    <a:pt x="1733" y="10303"/>
                  </a:cubicBezTo>
                  <a:cubicBezTo>
                    <a:pt x="1733" y="9357"/>
                    <a:pt x="2238" y="8570"/>
                    <a:pt x="3025" y="8129"/>
                  </a:cubicBezTo>
                  <a:cubicBezTo>
                    <a:pt x="2647" y="7688"/>
                    <a:pt x="2490" y="7121"/>
                    <a:pt x="2647" y="6553"/>
                  </a:cubicBezTo>
                  <a:cubicBezTo>
                    <a:pt x="2805" y="6018"/>
                    <a:pt x="3246" y="5577"/>
                    <a:pt x="3781" y="5419"/>
                  </a:cubicBezTo>
                  <a:cubicBezTo>
                    <a:pt x="3933" y="5379"/>
                    <a:pt x="4084" y="5360"/>
                    <a:pt x="4233" y="5360"/>
                  </a:cubicBezTo>
                  <a:close/>
                  <a:moveTo>
                    <a:pt x="10681" y="9893"/>
                  </a:moveTo>
                  <a:cubicBezTo>
                    <a:pt x="10901" y="9893"/>
                    <a:pt x="11059" y="10113"/>
                    <a:pt x="11059" y="10303"/>
                  </a:cubicBezTo>
                  <a:cubicBezTo>
                    <a:pt x="11122" y="10555"/>
                    <a:pt x="10901" y="10744"/>
                    <a:pt x="10681" y="10744"/>
                  </a:cubicBezTo>
                  <a:lnTo>
                    <a:pt x="8192" y="10744"/>
                  </a:lnTo>
                  <a:cubicBezTo>
                    <a:pt x="7971" y="10744"/>
                    <a:pt x="7751" y="10555"/>
                    <a:pt x="7751" y="10303"/>
                  </a:cubicBezTo>
                  <a:cubicBezTo>
                    <a:pt x="7751" y="10050"/>
                    <a:pt x="7971" y="9893"/>
                    <a:pt x="8192" y="9893"/>
                  </a:cubicBezTo>
                  <a:close/>
                  <a:moveTo>
                    <a:pt x="6396" y="0"/>
                  </a:moveTo>
                  <a:cubicBezTo>
                    <a:pt x="5483" y="0"/>
                    <a:pt x="4726" y="725"/>
                    <a:pt x="4726" y="1639"/>
                  </a:cubicBezTo>
                  <a:lnTo>
                    <a:pt x="4726" y="2458"/>
                  </a:lnTo>
                  <a:lnTo>
                    <a:pt x="1261" y="2458"/>
                  </a:lnTo>
                  <a:cubicBezTo>
                    <a:pt x="599" y="2458"/>
                    <a:pt x="1" y="3025"/>
                    <a:pt x="1" y="3686"/>
                  </a:cubicBezTo>
                  <a:lnTo>
                    <a:pt x="1" y="11122"/>
                  </a:lnTo>
                  <a:cubicBezTo>
                    <a:pt x="1" y="11815"/>
                    <a:pt x="568" y="12350"/>
                    <a:pt x="1261" y="12350"/>
                  </a:cubicBezTo>
                  <a:lnTo>
                    <a:pt x="11468" y="12350"/>
                  </a:lnTo>
                  <a:cubicBezTo>
                    <a:pt x="12130" y="12350"/>
                    <a:pt x="12697" y="11815"/>
                    <a:pt x="12697" y="11122"/>
                  </a:cubicBezTo>
                  <a:lnTo>
                    <a:pt x="12697" y="3686"/>
                  </a:lnTo>
                  <a:cubicBezTo>
                    <a:pt x="12760" y="3025"/>
                    <a:pt x="12162" y="2458"/>
                    <a:pt x="11500" y="2458"/>
                  </a:cubicBezTo>
                  <a:lnTo>
                    <a:pt x="8034" y="2458"/>
                  </a:lnTo>
                  <a:lnTo>
                    <a:pt x="8034" y="1639"/>
                  </a:lnTo>
                  <a:cubicBezTo>
                    <a:pt x="8034" y="725"/>
                    <a:pt x="7278" y="0"/>
                    <a:pt x="63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31" name="Google Shape;10088;p74">
              <a:extLst>
                <a:ext uri="{FF2B5EF4-FFF2-40B4-BE49-F238E27FC236}">
                  <a16:creationId xmlns:a16="http://schemas.microsoft.com/office/drawing/2014/main" id="{1FD6E058-03EF-81A9-0E9E-6A90EF6B8E4C}"/>
                </a:ext>
              </a:extLst>
            </p:cNvPr>
            <p:cNvSpPr/>
            <p:nvPr/>
          </p:nvSpPr>
          <p:spPr>
            <a:xfrm>
              <a:off x="-59293650" y="3740025"/>
              <a:ext cx="14175" cy="14200"/>
            </a:xfrm>
            <a:custGeom>
              <a:avLst/>
              <a:gdLst/>
              <a:ahLst/>
              <a:cxnLst/>
              <a:rect l="l" t="t" r="r" b="b"/>
              <a:pathLst>
                <a:path w="567" h="568" extrusionOk="0">
                  <a:moveTo>
                    <a:pt x="284" y="0"/>
                  </a:moveTo>
                  <a:cubicBezTo>
                    <a:pt x="126" y="0"/>
                    <a:pt x="0" y="126"/>
                    <a:pt x="0" y="284"/>
                  </a:cubicBezTo>
                  <a:cubicBezTo>
                    <a:pt x="0" y="441"/>
                    <a:pt x="126" y="567"/>
                    <a:pt x="284" y="567"/>
                  </a:cubicBezTo>
                  <a:cubicBezTo>
                    <a:pt x="441" y="567"/>
                    <a:pt x="567" y="441"/>
                    <a:pt x="567" y="284"/>
                  </a:cubicBezTo>
                  <a:cubicBezTo>
                    <a:pt x="567" y="126"/>
                    <a:pt x="441" y="0"/>
                    <a:pt x="2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</p:grpSp>
      <p:grpSp>
        <p:nvGrpSpPr>
          <p:cNvPr id="32" name="Google Shape;10089;p74">
            <a:extLst>
              <a:ext uri="{FF2B5EF4-FFF2-40B4-BE49-F238E27FC236}">
                <a16:creationId xmlns:a16="http://schemas.microsoft.com/office/drawing/2014/main" id="{4F29D1E2-8D42-F097-8403-F0C4C1EC1A81}"/>
              </a:ext>
            </a:extLst>
          </p:cNvPr>
          <p:cNvGrpSpPr/>
          <p:nvPr/>
        </p:nvGrpSpPr>
        <p:grpSpPr>
          <a:xfrm>
            <a:off x="5314947" y="1038108"/>
            <a:ext cx="515508" cy="543507"/>
            <a:chOff x="-64406125" y="3362225"/>
            <a:chExt cx="318225" cy="314800"/>
          </a:xfrm>
          <a:solidFill>
            <a:srgbClr val="0070C0"/>
          </a:solidFill>
        </p:grpSpPr>
        <p:sp>
          <p:nvSpPr>
            <p:cNvPr id="33" name="Google Shape;10090;p74">
              <a:extLst>
                <a:ext uri="{FF2B5EF4-FFF2-40B4-BE49-F238E27FC236}">
                  <a16:creationId xmlns:a16="http://schemas.microsoft.com/office/drawing/2014/main" id="{BEDA5C65-682C-1B73-F065-BF4FE9D723DB}"/>
                </a:ext>
              </a:extLst>
            </p:cNvPr>
            <p:cNvSpPr/>
            <p:nvPr/>
          </p:nvSpPr>
          <p:spPr>
            <a:xfrm>
              <a:off x="-64332100" y="3362225"/>
              <a:ext cx="170150" cy="199025"/>
            </a:xfrm>
            <a:custGeom>
              <a:avLst/>
              <a:gdLst/>
              <a:ahLst/>
              <a:cxnLst/>
              <a:rect l="l" t="t" r="r" b="b"/>
              <a:pathLst>
                <a:path w="6806" h="7961" extrusionOk="0">
                  <a:moveTo>
                    <a:pt x="4506" y="3266"/>
                  </a:moveTo>
                  <a:cubicBezTo>
                    <a:pt x="4569" y="3266"/>
                    <a:pt x="4601" y="3298"/>
                    <a:pt x="4632" y="3298"/>
                  </a:cubicBezTo>
                  <a:lnTo>
                    <a:pt x="5577" y="4621"/>
                  </a:lnTo>
                  <a:cubicBezTo>
                    <a:pt x="5420" y="5881"/>
                    <a:pt x="4664" y="7110"/>
                    <a:pt x="3403" y="7110"/>
                  </a:cubicBezTo>
                  <a:cubicBezTo>
                    <a:pt x="2206" y="7110"/>
                    <a:pt x="1419" y="5944"/>
                    <a:pt x="1261" y="4621"/>
                  </a:cubicBezTo>
                  <a:lnTo>
                    <a:pt x="2206" y="3298"/>
                  </a:lnTo>
                  <a:cubicBezTo>
                    <a:pt x="2238" y="3266"/>
                    <a:pt x="2269" y="3266"/>
                    <a:pt x="2301" y="3266"/>
                  </a:cubicBezTo>
                  <a:close/>
                  <a:moveTo>
                    <a:pt x="4055" y="1"/>
                  </a:moveTo>
                  <a:cubicBezTo>
                    <a:pt x="3400" y="1"/>
                    <a:pt x="2703" y="167"/>
                    <a:pt x="2049" y="494"/>
                  </a:cubicBezTo>
                  <a:cubicBezTo>
                    <a:pt x="1957" y="483"/>
                    <a:pt x="1867" y="478"/>
                    <a:pt x="1779" y="478"/>
                  </a:cubicBezTo>
                  <a:cubicBezTo>
                    <a:pt x="1354" y="478"/>
                    <a:pt x="976" y="600"/>
                    <a:pt x="662" y="809"/>
                  </a:cubicBezTo>
                  <a:cubicBezTo>
                    <a:pt x="347" y="1061"/>
                    <a:pt x="1" y="1534"/>
                    <a:pt x="1" y="2384"/>
                  </a:cubicBezTo>
                  <a:cubicBezTo>
                    <a:pt x="1" y="2857"/>
                    <a:pt x="95" y="3613"/>
                    <a:pt x="347" y="4621"/>
                  </a:cubicBezTo>
                  <a:cubicBezTo>
                    <a:pt x="473" y="4810"/>
                    <a:pt x="536" y="6070"/>
                    <a:pt x="1482" y="7078"/>
                  </a:cubicBezTo>
                  <a:cubicBezTo>
                    <a:pt x="2049" y="7646"/>
                    <a:pt x="2710" y="7961"/>
                    <a:pt x="3403" y="7961"/>
                  </a:cubicBezTo>
                  <a:cubicBezTo>
                    <a:pt x="5136" y="7961"/>
                    <a:pt x="6207" y="6417"/>
                    <a:pt x="6396" y="4621"/>
                  </a:cubicBezTo>
                  <a:cubicBezTo>
                    <a:pt x="6554" y="4085"/>
                    <a:pt x="6774" y="3046"/>
                    <a:pt x="6806" y="2447"/>
                  </a:cubicBezTo>
                  <a:cubicBezTo>
                    <a:pt x="6806" y="1565"/>
                    <a:pt x="6459" y="872"/>
                    <a:pt x="5703" y="431"/>
                  </a:cubicBezTo>
                  <a:cubicBezTo>
                    <a:pt x="5234" y="143"/>
                    <a:pt x="4662" y="1"/>
                    <a:pt x="40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34" name="Google Shape;10091;p74">
              <a:extLst>
                <a:ext uri="{FF2B5EF4-FFF2-40B4-BE49-F238E27FC236}">
                  <a16:creationId xmlns:a16="http://schemas.microsoft.com/office/drawing/2014/main" id="{F5B851CA-6E17-9879-3BFE-C27B3B7FC1C8}"/>
                </a:ext>
              </a:extLst>
            </p:cNvPr>
            <p:cNvSpPr/>
            <p:nvPr/>
          </p:nvSpPr>
          <p:spPr>
            <a:xfrm>
              <a:off x="-64406125" y="3559050"/>
              <a:ext cx="318225" cy="117975"/>
            </a:xfrm>
            <a:custGeom>
              <a:avLst/>
              <a:gdLst/>
              <a:ahLst/>
              <a:cxnLst/>
              <a:rect l="l" t="t" r="r" b="b"/>
              <a:pathLst>
                <a:path w="12729" h="4719" extrusionOk="0">
                  <a:moveTo>
                    <a:pt x="4474" y="1001"/>
                  </a:moveTo>
                  <a:lnTo>
                    <a:pt x="5797" y="2293"/>
                  </a:lnTo>
                  <a:lnTo>
                    <a:pt x="5199" y="2891"/>
                  </a:lnTo>
                  <a:lnTo>
                    <a:pt x="4002" y="1159"/>
                  </a:lnTo>
                  <a:cubicBezTo>
                    <a:pt x="4159" y="1096"/>
                    <a:pt x="4380" y="1064"/>
                    <a:pt x="4474" y="1001"/>
                  </a:cubicBezTo>
                  <a:close/>
                  <a:moveTo>
                    <a:pt x="8318" y="1001"/>
                  </a:moveTo>
                  <a:cubicBezTo>
                    <a:pt x="8475" y="1064"/>
                    <a:pt x="8633" y="1159"/>
                    <a:pt x="8790" y="1190"/>
                  </a:cubicBezTo>
                  <a:lnTo>
                    <a:pt x="7593" y="2891"/>
                  </a:lnTo>
                  <a:lnTo>
                    <a:pt x="6995" y="2293"/>
                  </a:lnTo>
                  <a:lnTo>
                    <a:pt x="8318" y="1001"/>
                  </a:lnTo>
                  <a:close/>
                  <a:moveTo>
                    <a:pt x="10681" y="3112"/>
                  </a:moveTo>
                  <a:cubicBezTo>
                    <a:pt x="10901" y="3112"/>
                    <a:pt x="11059" y="3301"/>
                    <a:pt x="11059" y="3553"/>
                  </a:cubicBezTo>
                  <a:cubicBezTo>
                    <a:pt x="11059" y="3742"/>
                    <a:pt x="10870" y="3931"/>
                    <a:pt x="10681" y="3931"/>
                  </a:cubicBezTo>
                  <a:lnTo>
                    <a:pt x="9578" y="3931"/>
                  </a:lnTo>
                  <a:cubicBezTo>
                    <a:pt x="9326" y="3931"/>
                    <a:pt x="9137" y="3742"/>
                    <a:pt x="9137" y="3553"/>
                  </a:cubicBezTo>
                  <a:cubicBezTo>
                    <a:pt x="9137" y="3301"/>
                    <a:pt x="9326" y="3112"/>
                    <a:pt x="9578" y="3112"/>
                  </a:cubicBezTo>
                  <a:close/>
                  <a:moveTo>
                    <a:pt x="4458" y="1"/>
                  </a:moveTo>
                  <a:cubicBezTo>
                    <a:pt x="4348" y="1"/>
                    <a:pt x="4238" y="40"/>
                    <a:pt x="4159" y="119"/>
                  </a:cubicBezTo>
                  <a:cubicBezTo>
                    <a:pt x="4065" y="245"/>
                    <a:pt x="3939" y="308"/>
                    <a:pt x="3781" y="308"/>
                  </a:cubicBezTo>
                  <a:lnTo>
                    <a:pt x="2395" y="308"/>
                  </a:lnTo>
                  <a:cubicBezTo>
                    <a:pt x="914" y="308"/>
                    <a:pt x="0" y="1442"/>
                    <a:pt x="0" y="2639"/>
                  </a:cubicBezTo>
                  <a:lnTo>
                    <a:pt x="0" y="4341"/>
                  </a:lnTo>
                  <a:cubicBezTo>
                    <a:pt x="0" y="4561"/>
                    <a:pt x="189" y="4719"/>
                    <a:pt x="441" y="4719"/>
                  </a:cubicBezTo>
                  <a:lnTo>
                    <a:pt x="12287" y="4719"/>
                  </a:lnTo>
                  <a:cubicBezTo>
                    <a:pt x="12508" y="4719"/>
                    <a:pt x="12665" y="4530"/>
                    <a:pt x="12665" y="4341"/>
                  </a:cubicBezTo>
                  <a:lnTo>
                    <a:pt x="12665" y="2639"/>
                  </a:lnTo>
                  <a:cubicBezTo>
                    <a:pt x="12728" y="1474"/>
                    <a:pt x="11783" y="371"/>
                    <a:pt x="10303" y="371"/>
                  </a:cubicBezTo>
                  <a:lnTo>
                    <a:pt x="8948" y="371"/>
                  </a:lnTo>
                  <a:cubicBezTo>
                    <a:pt x="8727" y="371"/>
                    <a:pt x="8664" y="277"/>
                    <a:pt x="8538" y="151"/>
                  </a:cubicBezTo>
                  <a:cubicBezTo>
                    <a:pt x="8456" y="52"/>
                    <a:pt x="8339" y="5"/>
                    <a:pt x="8219" y="5"/>
                  </a:cubicBezTo>
                  <a:cubicBezTo>
                    <a:pt x="8110" y="5"/>
                    <a:pt x="7998" y="44"/>
                    <a:pt x="7908" y="119"/>
                  </a:cubicBezTo>
                  <a:lnTo>
                    <a:pt x="6333" y="1694"/>
                  </a:lnTo>
                  <a:lnTo>
                    <a:pt x="4758" y="119"/>
                  </a:lnTo>
                  <a:cubicBezTo>
                    <a:pt x="4679" y="40"/>
                    <a:pt x="4569" y="1"/>
                    <a:pt x="44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</p:grpSp>
      <p:sp>
        <p:nvSpPr>
          <p:cNvPr id="35" name="Google Shape;10113;p74">
            <a:extLst>
              <a:ext uri="{FF2B5EF4-FFF2-40B4-BE49-F238E27FC236}">
                <a16:creationId xmlns:a16="http://schemas.microsoft.com/office/drawing/2014/main" id="{29737E2C-BEE7-AE52-BE8A-D9E37F21370E}"/>
              </a:ext>
            </a:extLst>
          </p:cNvPr>
          <p:cNvSpPr/>
          <p:nvPr/>
        </p:nvSpPr>
        <p:spPr>
          <a:xfrm>
            <a:off x="4140914" y="2589151"/>
            <a:ext cx="395670" cy="417039"/>
          </a:xfrm>
          <a:custGeom>
            <a:avLst/>
            <a:gdLst/>
            <a:ahLst/>
            <a:cxnLst/>
            <a:rect l="l" t="t" r="r" b="b"/>
            <a:pathLst>
              <a:path w="12760" h="12619" extrusionOk="0">
                <a:moveTo>
                  <a:pt x="10082" y="2190"/>
                </a:moveTo>
                <a:lnTo>
                  <a:pt x="11027" y="2726"/>
                </a:lnTo>
                <a:lnTo>
                  <a:pt x="8948" y="6317"/>
                </a:lnTo>
                <a:lnTo>
                  <a:pt x="8003" y="5781"/>
                </a:lnTo>
                <a:cubicBezTo>
                  <a:pt x="8349" y="5151"/>
                  <a:pt x="9704" y="2820"/>
                  <a:pt x="10082" y="2190"/>
                </a:cubicBezTo>
                <a:close/>
                <a:moveTo>
                  <a:pt x="7813" y="6601"/>
                </a:moveTo>
                <a:lnTo>
                  <a:pt x="8318" y="6916"/>
                </a:lnTo>
                <a:lnTo>
                  <a:pt x="7782" y="7262"/>
                </a:lnTo>
                <a:lnTo>
                  <a:pt x="7813" y="6601"/>
                </a:lnTo>
                <a:close/>
                <a:moveTo>
                  <a:pt x="10554" y="8522"/>
                </a:moveTo>
                <a:cubicBezTo>
                  <a:pt x="10806" y="8522"/>
                  <a:pt x="10964" y="8711"/>
                  <a:pt x="10964" y="8900"/>
                </a:cubicBezTo>
                <a:cubicBezTo>
                  <a:pt x="10964" y="9153"/>
                  <a:pt x="10806" y="9342"/>
                  <a:pt x="10554" y="9342"/>
                </a:cubicBezTo>
                <a:lnTo>
                  <a:pt x="5608" y="9342"/>
                </a:lnTo>
                <a:cubicBezTo>
                  <a:pt x="5356" y="9342"/>
                  <a:pt x="5167" y="9153"/>
                  <a:pt x="5167" y="8900"/>
                </a:cubicBezTo>
                <a:cubicBezTo>
                  <a:pt x="5167" y="8680"/>
                  <a:pt x="5356" y="8522"/>
                  <a:pt x="5608" y="8522"/>
                </a:cubicBezTo>
                <a:close/>
                <a:moveTo>
                  <a:pt x="3088" y="5592"/>
                </a:moveTo>
                <a:cubicBezTo>
                  <a:pt x="3308" y="5592"/>
                  <a:pt x="3497" y="5813"/>
                  <a:pt x="3497" y="6002"/>
                </a:cubicBezTo>
                <a:lnTo>
                  <a:pt x="3497" y="6286"/>
                </a:lnTo>
                <a:cubicBezTo>
                  <a:pt x="3970" y="6443"/>
                  <a:pt x="4348" y="6916"/>
                  <a:pt x="4348" y="7451"/>
                </a:cubicBezTo>
                <a:cubicBezTo>
                  <a:pt x="4348" y="7703"/>
                  <a:pt x="4159" y="7861"/>
                  <a:pt x="3907" y="7861"/>
                </a:cubicBezTo>
                <a:cubicBezTo>
                  <a:pt x="3655" y="7861"/>
                  <a:pt x="3497" y="7640"/>
                  <a:pt x="3497" y="7451"/>
                </a:cubicBezTo>
                <a:cubicBezTo>
                  <a:pt x="3497" y="7231"/>
                  <a:pt x="3308" y="7010"/>
                  <a:pt x="3088" y="7010"/>
                </a:cubicBezTo>
                <a:cubicBezTo>
                  <a:pt x="2836" y="7010"/>
                  <a:pt x="2678" y="7231"/>
                  <a:pt x="2678" y="7451"/>
                </a:cubicBezTo>
                <a:cubicBezTo>
                  <a:pt x="2678" y="7703"/>
                  <a:pt x="3025" y="7924"/>
                  <a:pt x="3340" y="8176"/>
                </a:cubicBezTo>
                <a:cubicBezTo>
                  <a:pt x="3781" y="8491"/>
                  <a:pt x="4348" y="8869"/>
                  <a:pt x="4348" y="9531"/>
                </a:cubicBezTo>
                <a:cubicBezTo>
                  <a:pt x="4348" y="10098"/>
                  <a:pt x="3970" y="10539"/>
                  <a:pt x="3497" y="10728"/>
                </a:cubicBezTo>
                <a:lnTo>
                  <a:pt x="3497" y="11011"/>
                </a:lnTo>
                <a:cubicBezTo>
                  <a:pt x="3497" y="11232"/>
                  <a:pt x="3308" y="11452"/>
                  <a:pt x="3088" y="11452"/>
                </a:cubicBezTo>
                <a:cubicBezTo>
                  <a:pt x="2836" y="11452"/>
                  <a:pt x="2678" y="11232"/>
                  <a:pt x="2678" y="11011"/>
                </a:cubicBezTo>
                <a:lnTo>
                  <a:pt x="2678" y="10728"/>
                </a:lnTo>
                <a:cubicBezTo>
                  <a:pt x="2206" y="10570"/>
                  <a:pt x="1859" y="10098"/>
                  <a:pt x="1859" y="9531"/>
                </a:cubicBezTo>
                <a:cubicBezTo>
                  <a:pt x="1859" y="9310"/>
                  <a:pt x="2048" y="9121"/>
                  <a:pt x="2300" y="9121"/>
                </a:cubicBezTo>
                <a:cubicBezTo>
                  <a:pt x="2521" y="9121"/>
                  <a:pt x="2678" y="9310"/>
                  <a:pt x="2678" y="9531"/>
                </a:cubicBezTo>
                <a:cubicBezTo>
                  <a:pt x="2678" y="9783"/>
                  <a:pt x="2867" y="9940"/>
                  <a:pt x="3088" y="9940"/>
                </a:cubicBezTo>
                <a:cubicBezTo>
                  <a:pt x="3308" y="9940"/>
                  <a:pt x="3497" y="9751"/>
                  <a:pt x="3497" y="9531"/>
                </a:cubicBezTo>
                <a:cubicBezTo>
                  <a:pt x="3497" y="9310"/>
                  <a:pt x="3182" y="9089"/>
                  <a:pt x="2836" y="8837"/>
                </a:cubicBezTo>
                <a:cubicBezTo>
                  <a:pt x="2395" y="8522"/>
                  <a:pt x="1859" y="8113"/>
                  <a:pt x="1859" y="7451"/>
                </a:cubicBezTo>
                <a:cubicBezTo>
                  <a:pt x="1859" y="6916"/>
                  <a:pt x="2206" y="6475"/>
                  <a:pt x="2678" y="6286"/>
                </a:cubicBezTo>
                <a:lnTo>
                  <a:pt x="2678" y="6002"/>
                </a:lnTo>
                <a:cubicBezTo>
                  <a:pt x="2678" y="5750"/>
                  <a:pt x="2867" y="5592"/>
                  <a:pt x="3088" y="5592"/>
                </a:cubicBezTo>
                <a:close/>
                <a:moveTo>
                  <a:pt x="10554" y="11011"/>
                </a:moveTo>
                <a:cubicBezTo>
                  <a:pt x="10806" y="11011"/>
                  <a:pt x="10964" y="11200"/>
                  <a:pt x="10964" y="11452"/>
                </a:cubicBezTo>
                <a:cubicBezTo>
                  <a:pt x="10964" y="11641"/>
                  <a:pt x="10806" y="11830"/>
                  <a:pt x="10554" y="11830"/>
                </a:cubicBezTo>
                <a:lnTo>
                  <a:pt x="5608" y="11830"/>
                </a:lnTo>
                <a:cubicBezTo>
                  <a:pt x="5356" y="11830"/>
                  <a:pt x="5167" y="11641"/>
                  <a:pt x="5167" y="11452"/>
                </a:cubicBezTo>
                <a:cubicBezTo>
                  <a:pt x="5167" y="11200"/>
                  <a:pt x="5356" y="11011"/>
                  <a:pt x="5608" y="11011"/>
                </a:cubicBezTo>
                <a:close/>
                <a:moveTo>
                  <a:pt x="10933" y="1"/>
                </a:moveTo>
                <a:cubicBezTo>
                  <a:pt x="10599" y="1"/>
                  <a:pt x="10280" y="176"/>
                  <a:pt x="10113" y="489"/>
                </a:cubicBezTo>
                <a:lnTo>
                  <a:pt x="7877" y="4395"/>
                </a:lnTo>
                <a:lnTo>
                  <a:pt x="1229" y="4395"/>
                </a:lnTo>
                <a:cubicBezTo>
                  <a:pt x="567" y="4395"/>
                  <a:pt x="0" y="4931"/>
                  <a:pt x="0" y="5592"/>
                </a:cubicBezTo>
                <a:lnTo>
                  <a:pt x="0" y="11389"/>
                </a:lnTo>
                <a:cubicBezTo>
                  <a:pt x="0" y="12051"/>
                  <a:pt x="567" y="12618"/>
                  <a:pt x="1229" y="12618"/>
                </a:cubicBezTo>
                <a:lnTo>
                  <a:pt x="11437" y="12618"/>
                </a:lnTo>
                <a:cubicBezTo>
                  <a:pt x="12098" y="12618"/>
                  <a:pt x="12697" y="12082"/>
                  <a:pt x="12697" y="11389"/>
                </a:cubicBezTo>
                <a:lnTo>
                  <a:pt x="12697" y="5592"/>
                </a:lnTo>
                <a:cubicBezTo>
                  <a:pt x="12602" y="4931"/>
                  <a:pt x="12067" y="4395"/>
                  <a:pt x="11374" y="4395"/>
                </a:cubicBezTo>
                <a:lnTo>
                  <a:pt x="11027" y="4395"/>
                </a:lnTo>
                <a:lnTo>
                  <a:pt x="12476" y="1875"/>
                </a:lnTo>
                <a:cubicBezTo>
                  <a:pt x="12760" y="1402"/>
                  <a:pt x="12602" y="804"/>
                  <a:pt x="12130" y="583"/>
                </a:cubicBezTo>
                <a:lnTo>
                  <a:pt x="11437" y="142"/>
                </a:lnTo>
                <a:cubicBezTo>
                  <a:pt x="11277" y="46"/>
                  <a:pt x="11103" y="1"/>
                  <a:pt x="10933" y="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algn="r" rtl="1"/>
            <a:endParaRPr sz="1050">
              <a:cs typeface="B Nazanin" panose="00000700000000000000" pitchFamily="2" charset="-78"/>
            </a:endParaRPr>
          </a:p>
        </p:txBody>
      </p:sp>
      <p:grpSp>
        <p:nvGrpSpPr>
          <p:cNvPr id="36" name="Google Shape;10118;p74">
            <a:extLst>
              <a:ext uri="{FF2B5EF4-FFF2-40B4-BE49-F238E27FC236}">
                <a16:creationId xmlns:a16="http://schemas.microsoft.com/office/drawing/2014/main" id="{7CDDC67D-54C7-49F1-CD02-FAE3B9678DEC}"/>
              </a:ext>
            </a:extLst>
          </p:cNvPr>
          <p:cNvGrpSpPr/>
          <p:nvPr/>
        </p:nvGrpSpPr>
        <p:grpSpPr>
          <a:xfrm>
            <a:off x="7385747" y="1931622"/>
            <a:ext cx="350646" cy="379418"/>
            <a:chOff x="-59400775" y="4084200"/>
            <a:chExt cx="311125" cy="315875"/>
          </a:xfrm>
          <a:solidFill>
            <a:srgbClr val="0070C0"/>
          </a:solidFill>
        </p:grpSpPr>
        <p:sp>
          <p:nvSpPr>
            <p:cNvPr id="37" name="Google Shape;10119;p74">
              <a:extLst>
                <a:ext uri="{FF2B5EF4-FFF2-40B4-BE49-F238E27FC236}">
                  <a16:creationId xmlns:a16="http://schemas.microsoft.com/office/drawing/2014/main" id="{F3C02E10-E580-9860-D4AD-1FE7D9FDDF9D}"/>
                </a:ext>
              </a:extLst>
            </p:cNvPr>
            <p:cNvSpPr/>
            <p:nvPr/>
          </p:nvSpPr>
          <p:spPr>
            <a:xfrm>
              <a:off x="-59400775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796" y="851"/>
                  </a:moveTo>
                  <a:cubicBezTo>
                    <a:pt x="2048" y="851"/>
                    <a:pt x="2237" y="1071"/>
                    <a:pt x="2237" y="1260"/>
                  </a:cubicBezTo>
                  <a:cubicBezTo>
                    <a:pt x="2237" y="1449"/>
                    <a:pt x="2048" y="1701"/>
                    <a:pt x="1796" y="1701"/>
                  </a:cubicBezTo>
                  <a:cubicBezTo>
                    <a:pt x="1576" y="1701"/>
                    <a:pt x="1418" y="1481"/>
                    <a:pt x="1418" y="1260"/>
                  </a:cubicBezTo>
                  <a:cubicBezTo>
                    <a:pt x="1418" y="1008"/>
                    <a:pt x="1576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29" y="3308"/>
                  </a:cubicBezTo>
                  <a:lnTo>
                    <a:pt x="2332" y="3308"/>
                  </a:lnTo>
                  <a:cubicBezTo>
                    <a:pt x="2993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38" name="Google Shape;10120;p74">
              <a:extLst>
                <a:ext uri="{FF2B5EF4-FFF2-40B4-BE49-F238E27FC236}">
                  <a16:creationId xmlns:a16="http://schemas.microsoft.com/office/drawing/2014/main" id="{4A695BA5-1662-9914-5D61-70629E0CB663}"/>
                </a:ext>
              </a:extLst>
            </p:cNvPr>
            <p:cNvSpPr/>
            <p:nvPr/>
          </p:nvSpPr>
          <p:spPr>
            <a:xfrm>
              <a:off x="-59400000" y="4084200"/>
              <a:ext cx="89825" cy="212700"/>
            </a:xfrm>
            <a:custGeom>
              <a:avLst/>
              <a:gdLst/>
              <a:ahLst/>
              <a:cxnLst/>
              <a:rect l="l" t="t" r="r" b="b"/>
              <a:pathLst>
                <a:path w="3593" h="8508" extrusionOk="0">
                  <a:moveTo>
                    <a:pt x="1734" y="1607"/>
                  </a:moveTo>
                  <a:cubicBezTo>
                    <a:pt x="1923" y="1607"/>
                    <a:pt x="2175" y="1797"/>
                    <a:pt x="2175" y="2049"/>
                  </a:cubicBezTo>
                  <a:lnTo>
                    <a:pt x="2175" y="7278"/>
                  </a:lnTo>
                  <a:cubicBezTo>
                    <a:pt x="2175" y="7499"/>
                    <a:pt x="1986" y="7656"/>
                    <a:pt x="1734" y="7656"/>
                  </a:cubicBezTo>
                  <a:cubicBezTo>
                    <a:pt x="1513" y="7656"/>
                    <a:pt x="1356" y="7467"/>
                    <a:pt x="1356" y="7278"/>
                  </a:cubicBezTo>
                  <a:lnTo>
                    <a:pt x="1356" y="2049"/>
                  </a:lnTo>
                  <a:cubicBezTo>
                    <a:pt x="1356" y="1797"/>
                    <a:pt x="1545" y="1607"/>
                    <a:pt x="1734" y="1607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36"/>
                    <a:pt x="1" y="1198"/>
                  </a:cubicBezTo>
                  <a:lnTo>
                    <a:pt x="1" y="8507"/>
                  </a:lnTo>
                  <a:lnTo>
                    <a:pt x="3593" y="8507"/>
                  </a:lnTo>
                  <a:lnTo>
                    <a:pt x="3593" y="1198"/>
                  </a:lnTo>
                  <a:cubicBezTo>
                    <a:pt x="3561" y="536"/>
                    <a:pt x="2994" y="1"/>
                    <a:pt x="2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39" name="Google Shape;10121;p74">
              <a:extLst>
                <a:ext uri="{FF2B5EF4-FFF2-40B4-BE49-F238E27FC236}">
                  <a16:creationId xmlns:a16="http://schemas.microsoft.com/office/drawing/2014/main" id="{83C9409E-EC51-1D2B-265A-B64AF135DA68}"/>
                </a:ext>
              </a:extLst>
            </p:cNvPr>
            <p:cNvSpPr/>
            <p:nvPr/>
          </p:nvSpPr>
          <p:spPr>
            <a:xfrm>
              <a:off x="-59290500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796" y="851"/>
                  </a:moveTo>
                  <a:cubicBezTo>
                    <a:pt x="2048" y="851"/>
                    <a:pt x="2205" y="1071"/>
                    <a:pt x="2205" y="1260"/>
                  </a:cubicBezTo>
                  <a:cubicBezTo>
                    <a:pt x="2205" y="1449"/>
                    <a:pt x="2016" y="1701"/>
                    <a:pt x="1796" y="1701"/>
                  </a:cubicBezTo>
                  <a:cubicBezTo>
                    <a:pt x="1575" y="1701"/>
                    <a:pt x="1386" y="1481"/>
                    <a:pt x="1386" y="1260"/>
                  </a:cubicBezTo>
                  <a:cubicBezTo>
                    <a:pt x="1386" y="1008"/>
                    <a:pt x="1575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60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40" name="Google Shape;10122;p74">
              <a:extLst>
                <a:ext uri="{FF2B5EF4-FFF2-40B4-BE49-F238E27FC236}">
                  <a16:creationId xmlns:a16="http://schemas.microsoft.com/office/drawing/2014/main" id="{5545D7EA-B362-0998-43DB-DB76E5C826D4}"/>
                </a:ext>
              </a:extLst>
            </p:cNvPr>
            <p:cNvSpPr/>
            <p:nvPr/>
          </p:nvSpPr>
          <p:spPr>
            <a:xfrm>
              <a:off x="-59290500" y="4084200"/>
              <a:ext cx="89800" cy="212700"/>
            </a:xfrm>
            <a:custGeom>
              <a:avLst/>
              <a:gdLst/>
              <a:ahLst/>
              <a:cxnLst/>
              <a:rect l="l" t="t" r="r" b="b"/>
              <a:pathLst>
                <a:path w="3592" h="8508" extrusionOk="0">
                  <a:moveTo>
                    <a:pt x="1796" y="1607"/>
                  </a:moveTo>
                  <a:cubicBezTo>
                    <a:pt x="2048" y="1607"/>
                    <a:pt x="2205" y="1797"/>
                    <a:pt x="2205" y="2049"/>
                  </a:cubicBezTo>
                  <a:lnTo>
                    <a:pt x="2205" y="7278"/>
                  </a:lnTo>
                  <a:cubicBezTo>
                    <a:pt x="2205" y="7499"/>
                    <a:pt x="2016" y="7656"/>
                    <a:pt x="1796" y="7656"/>
                  </a:cubicBezTo>
                  <a:cubicBezTo>
                    <a:pt x="1607" y="7656"/>
                    <a:pt x="1386" y="7467"/>
                    <a:pt x="1386" y="7278"/>
                  </a:cubicBezTo>
                  <a:lnTo>
                    <a:pt x="1386" y="2049"/>
                  </a:lnTo>
                  <a:cubicBezTo>
                    <a:pt x="1386" y="1797"/>
                    <a:pt x="1575" y="1607"/>
                    <a:pt x="1796" y="1607"/>
                  </a:cubicBezTo>
                  <a:close/>
                  <a:moveTo>
                    <a:pt x="1260" y="1"/>
                  </a:moveTo>
                  <a:cubicBezTo>
                    <a:pt x="599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92" y="536"/>
                    <a:pt x="3025" y="1"/>
                    <a:pt x="23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41" name="Google Shape;10123;p74">
              <a:extLst>
                <a:ext uri="{FF2B5EF4-FFF2-40B4-BE49-F238E27FC236}">
                  <a16:creationId xmlns:a16="http://schemas.microsoft.com/office/drawing/2014/main" id="{87729EEB-A58C-FE0D-EB92-6E2CD35917C5}"/>
                </a:ext>
              </a:extLst>
            </p:cNvPr>
            <p:cNvSpPr/>
            <p:nvPr/>
          </p:nvSpPr>
          <p:spPr>
            <a:xfrm>
              <a:off x="-59181025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828" y="851"/>
                  </a:moveTo>
                  <a:cubicBezTo>
                    <a:pt x="2080" y="851"/>
                    <a:pt x="2269" y="1071"/>
                    <a:pt x="2269" y="1260"/>
                  </a:cubicBezTo>
                  <a:cubicBezTo>
                    <a:pt x="2269" y="1449"/>
                    <a:pt x="2080" y="1701"/>
                    <a:pt x="1828" y="1701"/>
                  </a:cubicBezTo>
                  <a:cubicBezTo>
                    <a:pt x="1607" y="1701"/>
                    <a:pt x="1450" y="1481"/>
                    <a:pt x="1450" y="1260"/>
                  </a:cubicBezTo>
                  <a:cubicBezTo>
                    <a:pt x="1450" y="1008"/>
                    <a:pt x="1607" y="851"/>
                    <a:pt x="1828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lnTo>
                    <a:pt x="32" y="2079"/>
                  </a:lnTo>
                  <a:cubicBezTo>
                    <a:pt x="32" y="2741"/>
                    <a:pt x="567" y="3308"/>
                    <a:pt x="1261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42" name="Google Shape;10124;p74">
              <a:extLst>
                <a:ext uri="{FF2B5EF4-FFF2-40B4-BE49-F238E27FC236}">
                  <a16:creationId xmlns:a16="http://schemas.microsoft.com/office/drawing/2014/main" id="{CDEA38C7-E085-928A-8193-E7F28DDB69D9}"/>
                </a:ext>
              </a:extLst>
            </p:cNvPr>
            <p:cNvSpPr/>
            <p:nvPr/>
          </p:nvSpPr>
          <p:spPr>
            <a:xfrm>
              <a:off x="-59179450" y="4084200"/>
              <a:ext cx="89800" cy="212700"/>
            </a:xfrm>
            <a:custGeom>
              <a:avLst/>
              <a:gdLst/>
              <a:ahLst/>
              <a:cxnLst/>
              <a:rect l="l" t="t" r="r" b="b"/>
              <a:pathLst>
                <a:path w="3592" h="8508" extrusionOk="0">
                  <a:moveTo>
                    <a:pt x="1733" y="1607"/>
                  </a:moveTo>
                  <a:cubicBezTo>
                    <a:pt x="1922" y="1607"/>
                    <a:pt x="2174" y="1797"/>
                    <a:pt x="2174" y="2049"/>
                  </a:cubicBezTo>
                  <a:lnTo>
                    <a:pt x="2174" y="7278"/>
                  </a:lnTo>
                  <a:cubicBezTo>
                    <a:pt x="2174" y="7499"/>
                    <a:pt x="1985" y="7656"/>
                    <a:pt x="1733" y="7656"/>
                  </a:cubicBezTo>
                  <a:cubicBezTo>
                    <a:pt x="1513" y="7656"/>
                    <a:pt x="1355" y="7467"/>
                    <a:pt x="1355" y="7278"/>
                  </a:cubicBezTo>
                  <a:lnTo>
                    <a:pt x="1355" y="2049"/>
                  </a:lnTo>
                  <a:cubicBezTo>
                    <a:pt x="1355" y="1797"/>
                    <a:pt x="1544" y="1607"/>
                    <a:pt x="1733" y="1607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60" y="536"/>
                    <a:pt x="2993" y="1"/>
                    <a:pt x="2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</p:grpSp>
      <p:grpSp>
        <p:nvGrpSpPr>
          <p:cNvPr id="43" name="Google Shape;10129;p74">
            <a:extLst>
              <a:ext uri="{FF2B5EF4-FFF2-40B4-BE49-F238E27FC236}">
                <a16:creationId xmlns:a16="http://schemas.microsoft.com/office/drawing/2014/main" id="{EE5406F4-E1A2-C552-7778-868A786EC6DD}"/>
              </a:ext>
            </a:extLst>
          </p:cNvPr>
          <p:cNvGrpSpPr/>
          <p:nvPr/>
        </p:nvGrpSpPr>
        <p:grpSpPr>
          <a:xfrm>
            <a:off x="4777710" y="1068833"/>
            <a:ext cx="427693" cy="535548"/>
            <a:chOff x="-64022550" y="3727425"/>
            <a:chExt cx="270175" cy="317425"/>
          </a:xfrm>
          <a:solidFill>
            <a:srgbClr val="0070C0"/>
          </a:solidFill>
        </p:grpSpPr>
        <p:sp>
          <p:nvSpPr>
            <p:cNvPr id="44" name="Google Shape;10130;p74">
              <a:extLst>
                <a:ext uri="{FF2B5EF4-FFF2-40B4-BE49-F238E27FC236}">
                  <a16:creationId xmlns:a16="http://schemas.microsoft.com/office/drawing/2014/main" id="{19D4039F-7103-C73D-B657-B8C5748B066F}"/>
                </a:ext>
              </a:extLst>
            </p:cNvPr>
            <p:cNvSpPr/>
            <p:nvPr/>
          </p:nvSpPr>
          <p:spPr>
            <a:xfrm>
              <a:off x="-64022550" y="3912500"/>
              <a:ext cx="270175" cy="90600"/>
            </a:xfrm>
            <a:custGeom>
              <a:avLst/>
              <a:gdLst/>
              <a:ahLst/>
              <a:cxnLst/>
              <a:rect l="l" t="t" r="r" b="b"/>
              <a:pathLst>
                <a:path w="10807" h="3624" extrusionOk="0">
                  <a:moveTo>
                    <a:pt x="2111" y="1"/>
                  </a:moveTo>
                  <a:cubicBezTo>
                    <a:pt x="945" y="1"/>
                    <a:pt x="0" y="946"/>
                    <a:pt x="0" y="2080"/>
                  </a:cubicBezTo>
                  <a:lnTo>
                    <a:pt x="0" y="3183"/>
                  </a:lnTo>
                  <a:cubicBezTo>
                    <a:pt x="0" y="3435"/>
                    <a:pt x="221" y="3624"/>
                    <a:pt x="441" y="3624"/>
                  </a:cubicBezTo>
                  <a:lnTo>
                    <a:pt x="10365" y="3624"/>
                  </a:lnTo>
                  <a:cubicBezTo>
                    <a:pt x="10618" y="3624"/>
                    <a:pt x="10807" y="3435"/>
                    <a:pt x="10807" y="3183"/>
                  </a:cubicBezTo>
                  <a:lnTo>
                    <a:pt x="10807" y="2080"/>
                  </a:lnTo>
                  <a:cubicBezTo>
                    <a:pt x="10807" y="946"/>
                    <a:pt x="9861" y="1"/>
                    <a:pt x="8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45" name="Google Shape;10131;p74">
              <a:extLst>
                <a:ext uri="{FF2B5EF4-FFF2-40B4-BE49-F238E27FC236}">
                  <a16:creationId xmlns:a16="http://schemas.microsoft.com/office/drawing/2014/main" id="{FC79102E-DF5D-7576-8B66-10E7BAE274A3}"/>
                </a:ext>
              </a:extLst>
            </p:cNvPr>
            <p:cNvSpPr/>
            <p:nvPr/>
          </p:nvSpPr>
          <p:spPr>
            <a:xfrm>
              <a:off x="-64000500" y="4023550"/>
              <a:ext cx="227650" cy="21300"/>
            </a:xfrm>
            <a:custGeom>
              <a:avLst/>
              <a:gdLst/>
              <a:ahLst/>
              <a:cxnLst/>
              <a:rect l="l" t="t" r="r" b="b"/>
              <a:pathLst>
                <a:path w="9106" h="852" extrusionOk="0">
                  <a:moveTo>
                    <a:pt x="0" y="1"/>
                  </a:moveTo>
                  <a:lnTo>
                    <a:pt x="0" y="442"/>
                  </a:lnTo>
                  <a:cubicBezTo>
                    <a:pt x="0" y="694"/>
                    <a:pt x="190" y="851"/>
                    <a:pt x="442" y="851"/>
                  </a:cubicBezTo>
                  <a:lnTo>
                    <a:pt x="8696" y="851"/>
                  </a:lnTo>
                  <a:cubicBezTo>
                    <a:pt x="8948" y="851"/>
                    <a:pt x="9105" y="631"/>
                    <a:pt x="9105" y="442"/>
                  </a:cubicBezTo>
                  <a:lnTo>
                    <a:pt x="910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46" name="Google Shape;10132;p74">
              <a:extLst>
                <a:ext uri="{FF2B5EF4-FFF2-40B4-BE49-F238E27FC236}">
                  <a16:creationId xmlns:a16="http://schemas.microsoft.com/office/drawing/2014/main" id="{07DB9478-BEC1-965B-9929-22993D1EF981}"/>
                </a:ext>
              </a:extLst>
            </p:cNvPr>
            <p:cNvSpPr/>
            <p:nvPr/>
          </p:nvSpPr>
          <p:spPr>
            <a:xfrm>
              <a:off x="-63960325" y="3727425"/>
              <a:ext cx="144925" cy="165425"/>
            </a:xfrm>
            <a:custGeom>
              <a:avLst/>
              <a:gdLst/>
              <a:ahLst/>
              <a:cxnLst/>
              <a:rect l="l" t="t" r="r" b="b"/>
              <a:pathLst>
                <a:path w="5797" h="6617" extrusionOk="0">
                  <a:moveTo>
                    <a:pt x="2930" y="0"/>
                  </a:moveTo>
                  <a:cubicBezTo>
                    <a:pt x="1292" y="0"/>
                    <a:pt x="0" y="1292"/>
                    <a:pt x="0" y="2867"/>
                  </a:cubicBezTo>
                  <a:cubicBezTo>
                    <a:pt x="32" y="3812"/>
                    <a:pt x="504" y="4694"/>
                    <a:pt x="1260" y="5230"/>
                  </a:cubicBezTo>
                  <a:lnTo>
                    <a:pt x="1260" y="6616"/>
                  </a:lnTo>
                  <a:lnTo>
                    <a:pt x="4568" y="6616"/>
                  </a:lnTo>
                  <a:lnTo>
                    <a:pt x="4568" y="5230"/>
                  </a:lnTo>
                  <a:cubicBezTo>
                    <a:pt x="5356" y="4694"/>
                    <a:pt x="5797" y="3812"/>
                    <a:pt x="5797" y="2867"/>
                  </a:cubicBezTo>
                  <a:cubicBezTo>
                    <a:pt x="5797" y="1260"/>
                    <a:pt x="4505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</p:grpSp>
      <p:grpSp>
        <p:nvGrpSpPr>
          <p:cNvPr id="47" name="Google Shape;10154;p74">
            <a:extLst>
              <a:ext uri="{FF2B5EF4-FFF2-40B4-BE49-F238E27FC236}">
                <a16:creationId xmlns:a16="http://schemas.microsoft.com/office/drawing/2014/main" id="{78B4A867-40A9-B8B3-E408-B0A1E68B1093}"/>
              </a:ext>
            </a:extLst>
          </p:cNvPr>
          <p:cNvGrpSpPr/>
          <p:nvPr/>
        </p:nvGrpSpPr>
        <p:grpSpPr>
          <a:xfrm>
            <a:off x="4854907" y="2588826"/>
            <a:ext cx="392756" cy="418460"/>
            <a:chOff x="-60255350" y="3733825"/>
            <a:chExt cx="316650" cy="316550"/>
          </a:xfrm>
          <a:solidFill>
            <a:srgbClr val="0070C0"/>
          </a:solidFill>
        </p:grpSpPr>
        <p:sp>
          <p:nvSpPr>
            <p:cNvPr id="48" name="Google Shape;10155;p74">
              <a:extLst>
                <a:ext uri="{FF2B5EF4-FFF2-40B4-BE49-F238E27FC236}">
                  <a16:creationId xmlns:a16="http://schemas.microsoft.com/office/drawing/2014/main" id="{BDB79B28-FCCF-84EA-3649-890E188D352A}"/>
                </a:ext>
              </a:extLst>
            </p:cNvPr>
            <p:cNvSpPr/>
            <p:nvPr/>
          </p:nvSpPr>
          <p:spPr>
            <a:xfrm>
              <a:off x="-60218325" y="3733825"/>
              <a:ext cx="235525" cy="316550"/>
            </a:xfrm>
            <a:custGeom>
              <a:avLst/>
              <a:gdLst/>
              <a:ahLst/>
              <a:cxnLst/>
              <a:rect l="l" t="t" r="r" b="b"/>
              <a:pathLst>
                <a:path w="9421" h="12662" extrusionOk="0">
                  <a:moveTo>
                    <a:pt x="4821" y="1666"/>
                  </a:moveTo>
                  <a:cubicBezTo>
                    <a:pt x="5073" y="1666"/>
                    <a:pt x="5262" y="1886"/>
                    <a:pt x="5262" y="2075"/>
                  </a:cubicBezTo>
                  <a:lnTo>
                    <a:pt x="5262" y="2359"/>
                  </a:lnTo>
                  <a:cubicBezTo>
                    <a:pt x="5734" y="2485"/>
                    <a:pt x="6081" y="2989"/>
                    <a:pt x="6081" y="3525"/>
                  </a:cubicBezTo>
                  <a:cubicBezTo>
                    <a:pt x="6081" y="3777"/>
                    <a:pt x="5892" y="3934"/>
                    <a:pt x="5640" y="3934"/>
                  </a:cubicBezTo>
                  <a:cubicBezTo>
                    <a:pt x="5419" y="3934"/>
                    <a:pt x="5262" y="3714"/>
                    <a:pt x="5262" y="3525"/>
                  </a:cubicBezTo>
                  <a:cubicBezTo>
                    <a:pt x="5262" y="3273"/>
                    <a:pt x="5073" y="3084"/>
                    <a:pt x="4821" y="3084"/>
                  </a:cubicBezTo>
                  <a:cubicBezTo>
                    <a:pt x="4569" y="3084"/>
                    <a:pt x="4411" y="3273"/>
                    <a:pt x="4411" y="3525"/>
                  </a:cubicBezTo>
                  <a:cubicBezTo>
                    <a:pt x="4411" y="3777"/>
                    <a:pt x="4789" y="3997"/>
                    <a:pt x="5104" y="4249"/>
                  </a:cubicBezTo>
                  <a:cubicBezTo>
                    <a:pt x="5514" y="4564"/>
                    <a:pt x="6081" y="4942"/>
                    <a:pt x="6081" y="5604"/>
                  </a:cubicBezTo>
                  <a:cubicBezTo>
                    <a:pt x="6081" y="6171"/>
                    <a:pt x="5734" y="6612"/>
                    <a:pt x="5262" y="6801"/>
                  </a:cubicBezTo>
                  <a:lnTo>
                    <a:pt x="5262" y="7085"/>
                  </a:lnTo>
                  <a:cubicBezTo>
                    <a:pt x="5262" y="7305"/>
                    <a:pt x="5041" y="7463"/>
                    <a:pt x="4821" y="7463"/>
                  </a:cubicBezTo>
                  <a:cubicBezTo>
                    <a:pt x="4569" y="7463"/>
                    <a:pt x="4411" y="7274"/>
                    <a:pt x="4411" y="7085"/>
                  </a:cubicBezTo>
                  <a:lnTo>
                    <a:pt x="4411" y="6801"/>
                  </a:lnTo>
                  <a:cubicBezTo>
                    <a:pt x="3938" y="6644"/>
                    <a:pt x="3592" y="6171"/>
                    <a:pt x="3592" y="5604"/>
                  </a:cubicBezTo>
                  <a:cubicBezTo>
                    <a:pt x="3592" y="5383"/>
                    <a:pt x="3781" y="5194"/>
                    <a:pt x="4033" y="5194"/>
                  </a:cubicBezTo>
                  <a:cubicBezTo>
                    <a:pt x="4253" y="5194"/>
                    <a:pt x="4411" y="5383"/>
                    <a:pt x="4411" y="5604"/>
                  </a:cubicBezTo>
                  <a:cubicBezTo>
                    <a:pt x="4411" y="5856"/>
                    <a:pt x="4632" y="6014"/>
                    <a:pt x="4821" y="6014"/>
                  </a:cubicBezTo>
                  <a:cubicBezTo>
                    <a:pt x="5041" y="6014"/>
                    <a:pt x="5262" y="5824"/>
                    <a:pt x="5262" y="5604"/>
                  </a:cubicBezTo>
                  <a:cubicBezTo>
                    <a:pt x="5262" y="5383"/>
                    <a:pt x="4947" y="5131"/>
                    <a:pt x="4569" y="4911"/>
                  </a:cubicBezTo>
                  <a:cubicBezTo>
                    <a:pt x="4159" y="4596"/>
                    <a:pt x="3592" y="4186"/>
                    <a:pt x="3592" y="3525"/>
                  </a:cubicBezTo>
                  <a:cubicBezTo>
                    <a:pt x="3592" y="2989"/>
                    <a:pt x="3938" y="2548"/>
                    <a:pt x="4411" y="2359"/>
                  </a:cubicBezTo>
                  <a:lnTo>
                    <a:pt x="4411" y="2075"/>
                  </a:lnTo>
                  <a:cubicBezTo>
                    <a:pt x="4411" y="1823"/>
                    <a:pt x="4632" y="1666"/>
                    <a:pt x="4821" y="1666"/>
                  </a:cubicBezTo>
                  <a:close/>
                  <a:moveTo>
                    <a:pt x="6081" y="9385"/>
                  </a:moveTo>
                  <a:lnTo>
                    <a:pt x="6081" y="10235"/>
                  </a:lnTo>
                  <a:lnTo>
                    <a:pt x="3592" y="10235"/>
                  </a:lnTo>
                  <a:lnTo>
                    <a:pt x="3592" y="9385"/>
                  </a:lnTo>
                  <a:close/>
                  <a:moveTo>
                    <a:pt x="4801" y="0"/>
                  </a:moveTo>
                  <a:cubicBezTo>
                    <a:pt x="4498" y="0"/>
                    <a:pt x="4188" y="29"/>
                    <a:pt x="3875" y="91"/>
                  </a:cubicBezTo>
                  <a:cubicBezTo>
                    <a:pt x="2111" y="500"/>
                    <a:pt x="693" y="1949"/>
                    <a:pt x="378" y="3714"/>
                  </a:cubicBezTo>
                  <a:cubicBezTo>
                    <a:pt x="0" y="5698"/>
                    <a:pt x="1008" y="7652"/>
                    <a:pt x="2773" y="8565"/>
                  </a:cubicBezTo>
                  <a:lnTo>
                    <a:pt x="2773" y="10582"/>
                  </a:lnTo>
                  <a:cubicBezTo>
                    <a:pt x="2773" y="11716"/>
                    <a:pt x="3718" y="12661"/>
                    <a:pt x="4852" y="12661"/>
                  </a:cubicBezTo>
                  <a:cubicBezTo>
                    <a:pt x="5986" y="12661"/>
                    <a:pt x="6963" y="11716"/>
                    <a:pt x="6963" y="10582"/>
                  </a:cubicBezTo>
                  <a:lnTo>
                    <a:pt x="6963" y="8565"/>
                  </a:lnTo>
                  <a:cubicBezTo>
                    <a:pt x="8444" y="7778"/>
                    <a:pt x="9420" y="6234"/>
                    <a:pt x="9420" y="4501"/>
                  </a:cubicBezTo>
                  <a:cubicBezTo>
                    <a:pt x="9392" y="2000"/>
                    <a:pt x="7308" y="0"/>
                    <a:pt x="48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49" name="Google Shape;10156;p74">
              <a:extLst>
                <a:ext uri="{FF2B5EF4-FFF2-40B4-BE49-F238E27FC236}">
                  <a16:creationId xmlns:a16="http://schemas.microsoft.com/office/drawing/2014/main" id="{2E2AFA87-8B9B-7CAC-C11E-503C02616A25}"/>
                </a:ext>
              </a:extLst>
            </p:cNvPr>
            <p:cNvSpPr/>
            <p:nvPr/>
          </p:nvSpPr>
          <p:spPr>
            <a:xfrm>
              <a:off x="-60255350" y="3844775"/>
              <a:ext cx="34675" cy="20500"/>
            </a:xfrm>
            <a:custGeom>
              <a:avLst/>
              <a:gdLst/>
              <a:ahLst/>
              <a:cxnLst/>
              <a:rect l="l" t="t" r="r" b="b"/>
              <a:pathLst>
                <a:path w="1387" h="820" extrusionOk="0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58"/>
                    <a:pt x="1166" y="0"/>
                    <a:pt x="9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50" name="Google Shape;10157;p74">
              <a:extLst>
                <a:ext uri="{FF2B5EF4-FFF2-40B4-BE49-F238E27FC236}">
                  <a16:creationId xmlns:a16="http://schemas.microsoft.com/office/drawing/2014/main" id="{CB744445-49C4-8AE8-F42A-5403504875AD}"/>
                </a:ext>
              </a:extLst>
            </p:cNvPr>
            <p:cNvSpPr/>
            <p:nvPr/>
          </p:nvSpPr>
          <p:spPr>
            <a:xfrm>
              <a:off x="-59974175" y="3844775"/>
              <a:ext cx="35475" cy="20500"/>
            </a:xfrm>
            <a:custGeom>
              <a:avLst/>
              <a:gdLst/>
              <a:ahLst/>
              <a:cxnLst/>
              <a:rect l="l" t="t" r="r" b="b"/>
              <a:pathLst>
                <a:path w="1419" h="820" extrusionOk="0"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cubicBezTo>
                    <a:pt x="1" y="630"/>
                    <a:pt x="221" y="819"/>
                    <a:pt x="442" y="819"/>
                  </a:cubicBezTo>
                  <a:lnTo>
                    <a:pt x="1009" y="819"/>
                  </a:lnTo>
                  <a:cubicBezTo>
                    <a:pt x="1230" y="819"/>
                    <a:pt x="1387" y="630"/>
                    <a:pt x="1387" y="378"/>
                  </a:cubicBezTo>
                  <a:cubicBezTo>
                    <a:pt x="1419" y="158"/>
                    <a:pt x="1230" y="0"/>
                    <a:pt x="10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51" name="Google Shape;10158;p74">
              <a:extLst>
                <a:ext uri="{FF2B5EF4-FFF2-40B4-BE49-F238E27FC236}">
                  <a16:creationId xmlns:a16="http://schemas.microsoft.com/office/drawing/2014/main" id="{41EAB6E9-9A33-D0F1-CE58-2D2934C7BC72}"/>
                </a:ext>
              </a:extLst>
            </p:cNvPr>
            <p:cNvSpPr/>
            <p:nvPr/>
          </p:nvSpPr>
          <p:spPr>
            <a:xfrm>
              <a:off x="-60212825" y="3939475"/>
              <a:ext cx="32325" cy="30350"/>
            </a:xfrm>
            <a:custGeom>
              <a:avLst/>
              <a:gdLst/>
              <a:ahLst/>
              <a:cxnLst/>
              <a:rect l="l" t="t" r="r" b="b"/>
              <a:pathLst>
                <a:path w="1293" h="1214" extrusionOk="0">
                  <a:moveTo>
                    <a:pt x="836" y="1"/>
                  </a:moveTo>
                  <a:cubicBezTo>
                    <a:pt x="725" y="1"/>
                    <a:pt x="615" y="40"/>
                    <a:pt x="536" y="119"/>
                  </a:cubicBezTo>
                  <a:lnTo>
                    <a:pt x="158" y="497"/>
                  </a:lnTo>
                  <a:cubicBezTo>
                    <a:pt x="1" y="654"/>
                    <a:pt x="1" y="938"/>
                    <a:pt x="158" y="1096"/>
                  </a:cubicBezTo>
                  <a:cubicBezTo>
                    <a:pt x="237" y="1174"/>
                    <a:pt x="340" y="1214"/>
                    <a:pt x="442" y="1214"/>
                  </a:cubicBezTo>
                  <a:cubicBezTo>
                    <a:pt x="544" y="1214"/>
                    <a:pt x="647" y="1174"/>
                    <a:pt x="725" y="1096"/>
                  </a:cubicBezTo>
                  <a:lnTo>
                    <a:pt x="1135" y="686"/>
                  </a:lnTo>
                  <a:cubicBezTo>
                    <a:pt x="1293" y="528"/>
                    <a:pt x="1293" y="245"/>
                    <a:pt x="1135" y="119"/>
                  </a:cubicBezTo>
                  <a:cubicBezTo>
                    <a:pt x="1056" y="40"/>
                    <a:pt x="946" y="1"/>
                    <a:pt x="8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52" name="Google Shape;10159;p74">
              <a:extLst>
                <a:ext uri="{FF2B5EF4-FFF2-40B4-BE49-F238E27FC236}">
                  <a16:creationId xmlns:a16="http://schemas.microsoft.com/office/drawing/2014/main" id="{A45BDFD9-E9A2-1E7E-F996-29934ABCA1FB}"/>
                </a:ext>
              </a:extLst>
            </p:cNvPr>
            <p:cNvSpPr/>
            <p:nvPr/>
          </p:nvSpPr>
          <p:spPr>
            <a:xfrm>
              <a:off x="-60012750" y="3739425"/>
              <a:ext cx="32300" cy="30350"/>
            </a:xfrm>
            <a:custGeom>
              <a:avLst/>
              <a:gdLst/>
              <a:ahLst/>
              <a:cxnLst/>
              <a:rect l="l" t="t" r="r" b="b"/>
              <a:pathLst>
                <a:path w="1292" h="1214" extrusionOk="0">
                  <a:moveTo>
                    <a:pt x="835" y="1"/>
                  </a:moveTo>
                  <a:cubicBezTo>
                    <a:pt x="725" y="1"/>
                    <a:pt x="614" y="40"/>
                    <a:pt x="536" y="119"/>
                  </a:cubicBezTo>
                  <a:lnTo>
                    <a:pt x="126" y="497"/>
                  </a:lnTo>
                  <a:cubicBezTo>
                    <a:pt x="0" y="654"/>
                    <a:pt x="0" y="938"/>
                    <a:pt x="126" y="1095"/>
                  </a:cubicBezTo>
                  <a:cubicBezTo>
                    <a:pt x="205" y="1174"/>
                    <a:pt x="315" y="1213"/>
                    <a:pt x="425" y="1213"/>
                  </a:cubicBezTo>
                  <a:cubicBezTo>
                    <a:pt x="536" y="1213"/>
                    <a:pt x="646" y="1174"/>
                    <a:pt x="725" y="1095"/>
                  </a:cubicBezTo>
                  <a:lnTo>
                    <a:pt x="1134" y="686"/>
                  </a:lnTo>
                  <a:cubicBezTo>
                    <a:pt x="1292" y="560"/>
                    <a:pt x="1292" y="276"/>
                    <a:pt x="1134" y="119"/>
                  </a:cubicBezTo>
                  <a:cubicBezTo>
                    <a:pt x="1056" y="40"/>
                    <a:pt x="945" y="1"/>
                    <a:pt x="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53" name="Google Shape;10160;p74">
              <a:extLst>
                <a:ext uri="{FF2B5EF4-FFF2-40B4-BE49-F238E27FC236}">
                  <a16:creationId xmlns:a16="http://schemas.microsoft.com/office/drawing/2014/main" id="{70D56FC2-AAF1-B470-F7EF-AA0DFD0C4CF3}"/>
                </a:ext>
              </a:extLst>
            </p:cNvPr>
            <p:cNvSpPr/>
            <p:nvPr/>
          </p:nvSpPr>
          <p:spPr>
            <a:xfrm>
              <a:off x="-60012750" y="3939475"/>
              <a:ext cx="32300" cy="30350"/>
            </a:xfrm>
            <a:custGeom>
              <a:avLst/>
              <a:gdLst/>
              <a:ahLst/>
              <a:cxnLst/>
              <a:rect l="l" t="t" r="r" b="b"/>
              <a:pathLst>
                <a:path w="1292" h="1214" extrusionOk="0">
                  <a:moveTo>
                    <a:pt x="425" y="1"/>
                  </a:moveTo>
                  <a:cubicBezTo>
                    <a:pt x="315" y="1"/>
                    <a:pt x="205" y="40"/>
                    <a:pt x="126" y="119"/>
                  </a:cubicBezTo>
                  <a:cubicBezTo>
                    <a:pt x="0" y="245"/>
                    <a:pt x="0" y="528"/>
                    <a:pt x="126" y="686"/>
                  </a:cubicBezTo>
                  <a:lnTo>
                    <a:pt x="536" y="1096"/>
                  </a:lnTo>
                  <a:cubicBezTo>
                    <a:pt x="614" y="1174"/>
                    <a:pt x="725" y="1214"/>
                    <a:pt x="835" y="1214"/>
                  </a:cubicBezTo>
                  <a:cubicBezTo>
                    <a:pt x="945" y="1214"/>
                    <a:pt x="1056" y="1174"/>
                    <a:pt x="1134" y="1096"/>
                  </a:cubicBezTo>
                  <a:cubicBezTo>
                    <a:pt x="1292" y="938"/>
                    <a:pt x="1292" y="654"/>
                    <a:pt x="1134" y="497"/>
                  </a:cubicBezTo>
                  <a:lnTo>
                    <a:pt x="725" y="119"/>
                  </a:lnTo>
                  <a:cubicBezTo>
                    <a:pt x="646" y="40"/>
                    <a:pt x="536" y="1"/>
                    <a:pt x="4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54" name="Google Shape;10161;p74">
              <a:extLst>
                <a:ext uri="{FF2B5EF4-FFF2-40B4-BE49-F238E27FC236}">
                  <a16:creationId xmlns:a16="http://schemas.microsoft.com/office/drawing/2014/main" id="{9F34A62A-95BE-F11F-8C62-C613F0CD142F}"/>
                </a:ext>
              </a:extLst>
            </p:cNvPr>
            <p:cNvSpPr/>
            <p:nvPr/>
          </p:nvSpPr>
          <p:spPr>
            <a:xfrm>
              <a:off x="-60212825" y="3739425"/>
              <a:ext cx="32325" cy="30350"/>
            </a:xfrm>
            <a:custGeom>
              <a:avLst/>
              <a:gdLst/>
              <a:ahLst/>
              <a:cxnLst/>
              <a:rect l="l" t="t" r="r" b="b"/>
              <a:pathLst>
                <a:path w="1293" h="1214" extrusionOk="0">
                  <a:moveTo>
                    <a:pt x="442" y="1"/>
                  </a:moveTo>
                  <a:cubicBezTo>
                    <a:pt x="340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686"/>
                  </a:cubicBezTo>
                  <a:lnTo>
                    <a:pt x="536" y="1095"/>
                  </a:lnTo>
                  <a:cubicBezTo>
                    <a:pt x="615" y="1174"/>
                    <a:pt x="725" y="1213"/>
                    <a:pt x="836" y="1213"/>
                  </a:cubicBezTo>
                  <a:cubicBezTo>
                    <a:pt x="946" y="1213"/>
                    <a:pt x="1056" y="1174"/>
                    <a:pt x="1135" y="1095"/>
                  </a:cubicBezTo>
                  <a:cubicBezTo>
                    <a:pt x="1293" y="938"/>
                    <a:pt x="1293" y="654"/>
                    <a:pt x="1135" y="497"/>
                  </a:cubicBezTo>
                  <a:lnTo>
                    <a:pt x="725" y="119"/>
                  </a:lnTo>
                  <a:cubicBezTo>
                    <a:pt x="647" y="40"/>
                    <a:pt x="544" y="1"/>
                    <a:pt x="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</p:grpSp>
      <p:grpSp>
        <p:nvGrpSpPr>
          <p:cNvPr id="55" name="Google Shape;10172;p74">
            <a:extLst>
              <a:ext uri="{FF2B5EF4-FFF2-40B4-BE49-F238E27FC236}">
                <a16:creationId xmlns:a16="http://schemas.microsoft.com/office/drawing/2014/main" id="{FD6F0A4C-66B5-5669-4CBE-98B57F3DD2AB}"/>
              </a:ext>
            </a:extLst>
          </p:cNvPr>
          <p:cNvGrpSpPr/>
          <p:nvPr/>
        </p:nvGrpSpPr>
        <p:grpSpPr>
          <a:xfrm>
            <a:off x="5980156" y="1082334"/>
            <a:ext cx="512993" cy="541708"/>
            <a:chOff x="-63679950" y="4093450"/>
            <a:chExt cx="320600" cy="317650"/>
          </a:xfrm>
          <a:solidFill>
            <a:srgbClr val="0070C0"/>
          </a:solidFill>
        </p:grpSpPr>
        <p:sp>
          <p:nvSpPr>
            <p:cNvPr id="56" name="Google Shape;10173;p74">
              <a:extLst>
                <a:ext uri="{FF2B5EF4-FFF2-40B4-BE49-F238E27FC236}">
                  <a16:creationId xmlns:a16="http://schemas.microsoft.com/office/drawing/2014/main" id="{1478FA9D-446B-0432-3FCF-5D78B482C084}"/>
                </a:ext>
              </a:extLst>
            </p:cNvPr>
            <p:cNvSpPr/>
            <p:nvPr/>
          </p:nvSpPr>
          <p:spPr>
            <a:xfrm>
              <a:off x="-63595650" y="4093450"/>
              <a:ext cx="236300" cy="230425"/>
            </a:xfrm>
            <a:custGeom>
              <a:avLst/>
              <a:gdLst/>
              <a:ahLst/>
              <a:cxnLst/>
              <a:rect l="l" t="t" r="r" b="b"/>
              <a:pathLst>
                <a:path w="9452" h="9217" extrusionOk="0">
                  <a:moveTo>
                    <a:pt x="3387" y="836"/>
                  </a:moveTo>
                  <a:cubicBezTo>
                    <a:pt x="3497" y="836"/>
                    <a:pt x="3607" y="875"/>
                    <a:pt x="3686" y="954"/>
                  </a:cubicBezTo>
                  <a:cubicBezTo>
                    <a:pt x="3844" y="1111"/>
                    <a:pt x="3844" y="1395"/>
                    <a:pt x="3686" y="1553"/>
                  </a:cubicBezTo>
                  <a:lnTo>
                    <a:pt x="1638" y="3600"/>
                  </a:lnTo>
                  <a:cubicBezTo>
                    <a:pt x="1560" y="3679"/>
                    <a:pt x="1449" y="3718"/>
                    <a:pt x="1339" y="3718"/>
                  </a:cubicBezTo>
                  <a:cubicBezTo>
                    <a:pt x="1229" y="3718"/>
                    <a:pt x="1118" y="3679"/>
                    <a:pt x="1040" y="3600"/>
                  </a:cubicBezTo>
                  <a:cubicBezTo>
                    <a:pt x="882" y="3443"/>
                    <a:pt x="882" y="3159"/>
                    <a:pt x="1040" y="3002"/>
                  </a:cubicBezTo>
                  <a:lnTo>
                    <a:pt x="3088" y="954"/>
                  </a:lnTo>
                  <a:cubicBezTo>
                    <a:pt x="3166" y="875"/>
                    <a:pt x="3277" y="836"/>
                    <a:pt x="3387" y="836"/>
                  </a:cubicBezTo>
                  <a:close/>
                  <a:moveTo>
                    <a:pt x="8081" y="5530"/>
                  </a:moveTo>
                  <a:cubicBezTo>
                    <a:pt x="8191" y="5530"/>
                    <a:pt x="8302" y="5569"/>
                    <a:pt x="8380" y="5648"/>
                  </a:cubicBezTo>
                  <a:cubicBezTo>
                    <a:pt x="8538" y="5806"/>
                    <a:pt x="8538" y="6089"/>
                    <a:pt x="8380" y="6247"/>
                  </a:cubicBezTo>
                  <a:lnTo>
                    <a:pt x="6333" y="8295"/>
                  </a:lnTo>
                  <a:cubicBezTo>
                    <a:pt x="6254" y="8358"/>
                    <a:pt x="6143" y="8389"/>
                    <a:pt x="6033" y="8389"/>
                  </a:cubicBezTo>
                  <a:cubicBezTo>
                    <a:pt x="5923" y="8389"/>
                    <a:pt x="5813" y="8358"/>
                    <a:pt x="5734" y="8295"/>
                  </a:cubicBezTo>
                  <a:cubicBezTo>
                    <a:pt x="5576" y="8137"/>
                    <a:pt x="5576" y="7853"/>
                    <a:pt x="5734" y="7696"/>
                  </a:cubicBezTo>
                  <a:lnTo>
                    <a:pt x="7782" y="5648"/>
                  </a:lnTo>
                  <a:cubicBezTo>
                    <a:pt x="7861" y="5569"/>
                    <a:pt x="7971" y="5530"/>
                    <a:pt x="8081" y="5530"/>
                  </a:cubicBezTo>
                  <a:close/>
                  <a:moveTo>
                    <a:pt x="3414" y="1"/>
                  </a:moveTo>
                  <a:cubicBezTo>
                    <a:pt x="3095" y="1"/>
                    <a:pt x="2772" y="119"/>
                    <a:pt x="2520" y="355"/>
                  </a:cubicBezTo>
                  <a:lnTo>
                    <a:pt x="473" y="2403"/>
                  </a:lnTo>
                  <a:cubicBezTo>
                    <a:pt x="0" y="2876"/>
                    <a:pt x="0" y="3663"/>
                    <a:pt x="473" y="4199"/>
                  </a:cubicBezTo>
                  <a:cubicBezTo>
                    <a:pt x="700" y="4406"/>
                    <a:pt x="1008" y="4544"/>
                    <a:pt x="1345" y="4544"/>
                  </a:cubicBezTo>
                  <a:cubicBezTo>
                    <a:pt x="1522" y="4544"/>
                    <a:pt x="1706" y="4506"/>
                    <a:pt x="1890" y="4419"/>
                  </a:cubicBezTo>
                  <a:lnTo>
                    <a:pt x="4915" y="7444"/>
                  </a:lnTo>
                  <a:cubicBezTo>
                    <a:pt x="4663" y="7980"/>
                    <a:pt x="4789" y="8515"/>
                    <a:pt x="5135" y="8862"/>
                  </a:cubicBezTo>
                  <a:cubicBezTo>
                    <a:pt x="5372" y="9098"/>
                    <a:pt x="5687" y="9216"/>
                    <a:pt x="6010" y="9216"/>
                  </a:cubicBezTo>
                  <a:cubicBezTo>
                    <a:pt x="6333" y="9216"/>
                    <a:pt x="6663" y="9098"/>
                    <a:pt x="6931" y="8862"/>
                  </a:cubicBezTo>
                  <a:lnTo>
                    <a:pt x="8979" y="6814"/>
                  </a:lnTo>
                  <a:cubicBezTo>
                    <a:pt x="9452" y="6341"/>
                    <a:pt x="9452" y="5554"/>
                    <a:pt x="8979" y="5050"/>
                  </a:cubicBezTo>
                  <a:cubicBezTo>
                    <a:pt x="8757" y="4828"/>
                    <a:pt x="8445" y="4696"/>
                    <a:pt x="8117" y="4696"/>
                  </a:cubicBezTo>
                  <a:cubicBezTo>
                    <a:pt x="7933" y="4696"/>
                    <a:pt x="7743" y="4738"/>
                    <a:pt x="7561" y="4829"/>
                  </a:cubicBezTo>
                  <a:lnTo>
                    <a:pt x="4505" y="1773"/>
                  </a:lnTo>
                  <a:cubicBezTo>
                    <a:pt x="4757" y="1269"/>
                    <a:pt x="4631" y="733"/>
                    <a:pt x="4285" y="355"/>
                  </a:cubicBezTo>
                  <a:cubicBezTo>
                    <a:pt x="4048" y="119"/>
                    <a:pt x="3733" y="1"/>
                    <a:pt x="34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57" name="Google Shape;10174;p74">
              <a:extLst>
                <a:ext uri="{FF2B5EF4-FFF2-40B4-BE49-F238E27FC236}">
                  <a16:creationId xmlns:a16="http://schemas.microsoft.com/office/drawing/2014/main" id="{D2FA7DD1-491B-817A-12D1-FA991742BD5D}"/>
                </a:ext>
              </a:extLst>
            </p:cNvPr>
            <p:cNvSpPr/>
            <p:nvPr/>
          </p:nvSpPr>
          <p:spPr>
            <a:xfrm>
              <a:off x="-63679950" y="4233850"/>
              <a:ext cx="177250" cy="177250"/>
            </a:xfrm>
            <a:custGeom>
              <a:avLst/>
              <a:gdLst/>
              <a:ahLst/>
              <a:cxnLst/>
              <a:rect l="l" t="t" r="r" b="b"/>
              <a:pathLst>
                <a:path w="7090" h="7090" extrusionOk="0">
                  <a:moveTo>
                    <a:pt x="5325" y="1"/>
                  </a:moveTo>
                  <a:lnTo>
                    <a:pt x="4160" y="1166"/>
                  </a:lnTo>
                  <a:cubicBezTo>
                    <a:pt x="4081" y="1088"/>
                    <a:pt x="3971" y="1048"/>
                    <a:pt x="3860" y="1048"/>
                  </a:cubicBezTo>
                  <a:cubicBezTo>
                    <a:pt x="3750" y="1048"/>
                    <a:pt x="3640" y="1088"/>
                    <a:pt x="3561" y="1166"/>
                  </a:cubicBezTo>
                  <a:lnTo>
                    <a:pt x="474" y="4254"/>
                  </a:lnTo>
                  <a:cubicBezTo>
                    <a:pt x="159" y="4569"/>
                    <a:pt x="1" y="4947"/>
                    <a:pt x="1" y="5419"/>
                  </a:cubicBezTo>
                  <a:cubicBezTo>
                    <a:pt x="1" y="5861"/>
                    <a:pt x="159" y="6302"/>
                    <a:pt x="474" y="6617"/>
                  </a:cubicBezTo>
                  <a:cubicBezTo>
                    <a:pt x="789" y="6932"/>
                    <a:pt x="1214" y="7089"/>
                    <a:pt x="1639" y="7089"/>
                  </a:cubicBezTo>
                  <a:cubicBezTo>
                    <a:pt x="2065" y="7089"/>
                    <a:pt x="2490" y="6932"/>
                    <a:pt x="2805" y="6617"/>
                  </a:cubicBezTo>
                  <a:lnTo>
                    <a:pt x="5892" y="3529"/>
                  </a:lnTo>
                  <a:cubicBezTo>
                    <a:pt x="6081" y="3372"/>
                    <a:pt x="6081" y="3088"/>
                    <a:pt x="5924" y="2931"/>
                  </a:cubicBezTo>
                  <a:lnTo>
                    <a:pt x="7090" y="1765"/>
                  </a:lnTo>
                  <a:lnTo>
                    <a:pt x="532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58" name="Google Shape;10175;p74">
              <a:extLst>
                <a:ext uri="{FF2B5EF4-FFF2-40B4-BE49-F238E27FC236}">
                  <a16:creationId xmlns:a16="http://schemas.microsoft.com/office/drawing/2014/main" id="{B16B84EC-75CA-7CCE-CC1C-EEEF9C80D892}"/>
                </a:ext>
              </a:extLst>
            </p:cNvPr>
            <p:cNvSpPr/>
            <p:nvPr/>
          </p:nvSpPr>
          <p:spPr>
            <a:xfrm>
              <a:off x="-63548400" y="4348850"/>
              <a:ext cx="185900" cy="62250"/>
            </a:xfrm>
            <a:custGeom>
              <a:avLst/>
              <a:gdLst/>
              <a:ahLst/>
              <a:cxnLst/>
              <a:rect l="l" t="t" r="r" b="b"/>
              <a:pathLst>
                <a:path w="7436" h="2490" extrusionOk="0">
                  <a:moveTo>
                    <a:pt x="2048" y="0"/>
                  </a:moveTo>
                  <a:cubicBezTo>
                    <a:pt x="1355" y="0"/>
                    <a:pt x="819" y="536"/>
                    <a:pt x="819" y="1229"/>
                  </a:cubicBezTo>
                  <a:lnTo>
                    <a:pt x="819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7026" y="2489"/>
                  </a:lnTo>
                  <a:cubicBezTo>
                    <a:pt x="7278" y="2489"/>
                    <a:pt x="7435" y="2269"/>
                    <a:pt x="7435" y="2048"/>
                  </a:cubicBezTo>
                  <a:cubicBezTo>
                    <a:pt x="7435" y="1859"/>
                    <a:pt x="7246" y="1639"/>
                    <a:pt x="6994" y="1639"/>
                  </a:cubicBezTo>
                  <a:lnTo>
                    <a:pt x="6616" y="1639"/>
                  </a:lnTo>
                  <a:lnTo>
                    <a:pt x="6616" y="1229"/>
                  </a:lnTo>
                  <a:cubicBezTo>
                    <a:pt x="6616" y="536"/>
                    <a:pt x="6049" y="0"/>
                    <a:pt x="53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</p:grpSp>
      <p:grpSp>
        <p:nvGrpSpPr>
          <p:cNvPr id="59" name="Google Shape;10184;p74">
            <a:extLst>
              <a:ext uri="{FF2B5EF4-FFF2-40B4-BE49-F238E27FC236}">
                <a16:creationId xmlns:a16="http://schemas.microsoft.com/office/drawing/2014/main" id="{A27B25DF-4B3A-879E-8EFC-5695036B1EC7}"/>
              </a:ext>
            </a:extLst>
          </p:cNvPr>
          <p:cNvGrpSpPr/>
          <p:nvPr/>
        </p:nvGrpSpPr>
        <p:grpSpPr>
          <a:xfrm>
            <a:off x="2118310" y="2587547"/>
            <a:ext cx="392756" cy="419650"/>
            <a:chOff x="-61783350" y="3743950"/>
            <a:chExt cx="316650" cy="317450"/>
          </a:xfrm>
          <a:solidFill>
            <a:srgbClr val="0070C0"/>
          </a:solidFill>
        </p:grpSpPr>
        <p:sp>
          <p:nvSpPr>
            <p:cNvPr id="60" name="Google Shape;10185;p74">
              <a:extLst>
                <a:ext uri="{FF2B5EF4-FFF2-40B4-BE49-F238E27FC236}">
                  <a16:creationId xmlns:a16="http://schemas.microsoft.com/office/drawing/2014/main" id="{3D6E9CD8-C723-AAF1-EECD-017B7FD7F407}"/>
                </a:ext>
              </a:extLst>
            </p:cNvPr>
            <p:cNvSpPr/>
            <p:nvPr/>
          </p:nvSpPr>
          <p:spPr>
            <a:xfrm>
              <a:off x="-61783350" y="3743950"/>
              <a:ext cx="316650" cy="317450"/>
            </a:xfrm>
            <a:custGeom>
              <a:avLst/>
              <a:gdLst/>
              <a:ahLst/>
              <a:cxnLst/>
              <a:rect l="l" t="t" r="r" b="b"/>
              <a:pathLst>
                <a:path w="12666" h="12698" extrusionOk="0">
                  <a:moveTo>
                    <a:pt x="379" y="1"/>
                  </a:moveTo>
                  <a:cubicBezTo>
                    <a:pt x="158" y="1"/>
                    <a:pt x="1" y="190"/>
                    <a:pt x="1" y="410"/>
                  </a:cubicBezTo>
                  <a:lnTo>
                    <a:pt x="1" y="12256"/>
                  </a:lnTo>
                  <a:cubicBezTo>
                    <a:pt x="1" y="12508"/>
                    <a:pt x="190" y="12697"/>
                    <a:pt x="379" y="12697"/>
                  </a:cubicBezTo>
                  <a:lnTo>
                    <a:pt x="12256" y="12697"/>
                  </a:lnTo>
                  <a:cubicBezTo>
                    <a:pt x="12477" y="12697"/>
                    <a:pt x="12666" y="12508"/>
                    <a:pt x="12666" y="12256"/>
                  </a:cubicBezTo>
                  <a:cubicBezTo>
                    <a:pt x="12634" y="12067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10"/>
                  </a:lnTo>
                  <a:cubicBezTo>
                    <a:pt x="820" y="158"/>
                    <a:pt x="631" y="1"/>
                    <a:pt x="3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61" name="Google Shape;10186;p74">
              <a:extLst>
                <a:ext uri="{FF2B5EF4-FFF2-40B4-BE49-F238E27FC236}">
                  <a16:creationId xmlns:a16="http://schemas.microsoft.com/office/drawing/2014/main" id="{0F7B2F2C-FAF3-9FF1-F55D-8CE92B2213EF}"/>
                </a:ext>
              </a:extLst>
            </p:cNvPr>
            <p:cNvSpPr/>
            <p:nvPr/>
          </p:nvSpPr>
          <p:spPr>
            <a:xfrm>
              <a:off x="-61739225" y="3833750"/>
              <a:ext cx="272525" cy="149675"/>
            </a:xfrm>
            <a:custGeom>
              <a:avLst/>
              <a:gdLst/>
              <a:ahLst/>
              <a:cxnLst/>
              <a:rect l="l" t="t" r="r" b="b"/>
              <a:pathLst>
                <a:path w="10901" h="5987" extrusionOk="0">
                  <a:moveTo>
                    <a:pt x="9641" y="0"/>
                  </a:moveTo>
                  <a:cubicBezTo>
                    <a:pt x="8979" y="0"/>
                    <a:pt x="8444" y="536"/>
                    <a:pt x="8444" y="1229"/>
                  </a:cubicBezTo>
                  <a:cubicBezTo>
                    <a:pt x="8444" y="1418"/>
                    <a:pt x="8475" y="1575"/>
                    <a:pt x="8538" y="1733"/>
                  </a:cubicBezTo>
                  <a:lnTo>
                    <a:pt x="6900" y="3403"/>
                  </a:lnTo>
                  <a:cubicBezTo>
                    <a:pt x="6742" y="3308"/>
                    <a:pt x="6553" y="3277"/>
                    <a:pt x="6396" y="3277"/>
                  </a:cubicBezTo>
                  <a:cubicBezTo>
                    <a:pt x="6238" y="3277"/>
                    <a:pt x="6018" y="3308"/>
                    <a:pt x="5860" y="3403"/>
                  </a:cubicBezTo>
                  <a:lnTo>
                    <a:pt x="5041" y="2552"/>
                  </a:lnTo>
                  <a:cubicBezTo>
                    <a:pt x="5136" y="2395"/>
                    <a:pt x="5167" y="2206"/>
                    <a:pt x="5167" y="2048"/>
                  </a:cubicBezTo>
                  <a:cubicBezTo>
                    <a:pt x="5167" y="1386"/>
                    <a:pt x="4600" y="819"/>
                    <a:pt x="3938" y="819"/>
                  </a:cubicBezTo>
                  <a:cubicBezTo>
                    <a:pt x="3277" y="819"/>
                    <a:pt x="2710" y="1386"/>
                    <a:pt x="2710" y="2048"/>
                  </a:cubicBezTo>
                  <a:cubicBezTo>
                    <a:pt x="2710" y="2237"/>
                    <a:pt x="2773" y="2395"/>
                    <a:pt x="2836" y="2552"/>
                  </a:cubicBezTo>
                  <a:lnTo>
                    <a:pt x="1733" y="3655"/>
                  </a:lnTo>
                  <a:cubicBezTo>
                    <a:pt x="1575" y="3592"/>
                    <a:pt x="1386" y="3560"/>
                    <a:pt x="1229" y="3560"/>
                  </a:cubicBezTo>
                  <a:cubicBezTo>
                    <a:pt x="567" y="3560"/>
                    <a:pt x="0" y="4096"/>
                    <a:pt x="0" y="4757"/>
                  </a:cubicBezTo>
                  <a:cubicBezTo>
                    <a:pt x="0" y="5451"/>
                    <a:pt x="567" y="5986"/>
                    <a:pt x="1229" y="5986"/>
                  </a:cubicBezTo>
                  <a:cubicBezTo>
                    <a:pt x="1891" y="5986"/>
                    <a:pt x="2458" y="5451"/>
                    <a:pt x="2458" y="4757"/>
                  </a:cubicBezTo>
                  <a:cubicBezTo>
                    <a:pt x="2458" y="4568"/>
                    <a:pt x="2395" y="4411"/>
                    <a:pt x="2332" y="4253"/>
                  </a:cubicBezTo>
                  <a:lnTo>
                    <a:pt x="3434" y="3151"/>
                  </a:lnTo>
                  <a:cubicBezTo>
                    <a:pt x="3592" y="3214"/>
                    <a:pt x="3781" y="3277"/>
                    <a:pt x="3938" y="3277"/>
                  </a:cubicBezTo>
                  <a:cubicBezTo>
                    <a:pt x="4096" y="3277"/>
                    <a:pt x="4285" y="3214"/>
                    <a:pt x="4442" y="3151"/>
                  </a:cubicBezTo>
                  <a:lnTo>
                    <a:pt x="5293" y="3970"/>
                  </a:lnTo>
                  <a:cubicBezTo>
                    <a:pt x="5199" y="4127"/>
                    <a:pt x="5167" y="4348"/>
                    <a:pt x="5167" y="4505"/>
                  </a:cubicBezTo>
                  <a:cubicBezTo>
                    <a:pt x="5167" y="5167"/>
                    <a:pt x="5703" y="5703"/>
                    <a:pt x="6396" y="5703"/>
                  </a:cubicBezTo>
                  <a:cubicBezTo>
                    <a:pt x="7057" y="5703"/>
                    <a:pt x="7593" y="5167"/>
                    <a:pt x="7593" y="4505"/>
                  </a:cubicBezTo>
                  <a:cubicBezTo>
                    <a:pt x="7593" y="4285"/>
                    <a:pt x="7561" y="4127"/>
                    <a:pt x="7498" y="3970"/>
                  </a:cubicBezTo>
                  <a:lnTo>
                    <a:pt x="9137" y="2332"/>
                  </a:lnTo>
                  <a:cubicBezTo>
                    <a:pt x="9294" y="2395"/>
                    <a:pt x="9483" y="2458"/>
                    <a:pt x="9641" y="2458"/>
                  </a:cubicBezTo>
                  <a:cubicBezTo>
                    <a:pt x="10334" y="2458"/>
                    <a:pt x="10901" y="1890"/>
                    <a:pt x="10901" y="1229"/>
                  </a:cubicBezTo>
                  <a:cubicBezTo>
                    <a:pt x="10901" y="536"/>
                    <a:pt x="10334" y="0"/>
                    <a:pt x="96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</p:grpSp>
      <p:sp>
        <p:nvSpPr>
          <p:cNvPr id="62" name="Google Shape;10189;p74">
            <a:extLst>
              <a:ext uri="{FF2B5EF4-FFF2-40B4-BE49-F238E27FC236}">
                <a16:creationId xmlns:a16="http://schemas.microsoft.com/office/drawing/2014/main" id="{B843D7CB-A85E-7F3F-52BF-FDB2914CEEAF}"/>
              </a:ext>
            </a:extLst>
          </p:cNvPr>
          <p:cNvSpPr/>
          <p:nvPr/>
        </p:nvSpPr>
        <p:spPr>
          <a:xfrm>
            <a:off x="5472391" y="2646695"/>
            <a:ext cx="394709" cy="328007"/>
          </a:xfrm>
          <a:custGeom>
            <a:avLst/>
            <a:gdLst/>
            <a:ahLst/>
            <a:cxnLst/>
            <a:rect l="l" t="t" r="r" b="b"/>
            <a:pathLst>
              <a:path w="12729" h="9925" extrusionOk="0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4"/>
                </a:lnTo>
                <a:lnTo>
                  <a:pt x="978" y="6239"/>
                </a:lnTo>
                <a:cubicBezTo>
                  <a:pt x="960" y="6256"/>
                  <a:pt x="937" y="6264"/>
                  <a:pt x="914" y="6264"/>
                </a:cubicBezTo>
                <a:cubicBezTo>
                  <a:pt x="854" y="6264"/>
                  <a:pt x="788" y="621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4128" y="7184"/>
                </a:moveTo>
                <a:lnTo>
                  <a:pt x="6963" y="8035"/>
                </a:lnTo>
                <a:cubicBezTo>
                  <a:pt x="6648" y="8507"/>
                  <a:pt x="6176" y="8759"/>
                  <a:pt x="5640" y="8759"/>
                </a:cubicBezTo>
                <a:cubicBezTo>
                  <a:pt x="4821" y="8759"/>
                  <a:pt x="4097" y="8066"/>
                  <a:pt x="4128" y="7184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198"/>
                </a:cubicBezTo>
                <a:lnTo>
                  <a:pt x="11815" y="8665"/>
                </a:lnTo>
                <a:cubicBezTo>
                  <a:pt x="11815" y="8885"/>
                  <a:pt x="11626" y="9043"/>
                  <a:pt x="11374" y="9043"/>
                </a:cubicBezTo>
                <a:cubicBezTo>
                  <a:pt x="11154" y="9043"/>
                  <a:pt x="10996" y="8854"/>
                  <a:pt x="10996" y="8665"/>
                </a:cubicBezTo>
                <a:lnTo>
                  <a:pt x="10996" y="1198"/>
                </a:lnTo>
                <a:cubicBezTo>
                  <a:pt x="10996" y="977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70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5"/>
                  <a:pt x="983" y="7095"/>
                </a:cubicBezTo>
                <a:cubicBezTo>
                  <a:pt x="1127" y="7095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44"/>
                  <a:pt x="4286" y="9641"/>
                  <a:pt x="5672" y="9641"/>
                </a:cubicBezTo>
                <a:cubicBezTo>
                  <a:pt x="6585" y="9641"/>
                  <a:pt x="7405" y="9074"/>
                  <a:pt x="7814" y="8287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96"/>
                </a:cubicBezTo>
                <a:lnTo>
                  <a:pt x="12729" y="1261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algn="r" rtl="1"/>
            <a:endParaRPr sz="1050">
              <a:cs typeface="B Nazanin" panose="00000700000000000000" pitchFamily="2" charset="-78"/>
            </a:endParaRPr>
          </a:p>
        </p:txBody>
      </p:sp>
      <p:grpSp>
        <p:nvGrpSpPr>
          <p:cNvPr id="63" name="Google Shape;10190;p74">
            <a:extLst>
              <a:ext uri="{FF2B5EF4-FFF2-40B4-BE49-F238E27FC236}">
                <a16:creationId xmlns:a16="http://schemas.microsoft.com/office/drawing/2014/main" id="{3233D9FF-A2D7-5F17-E4FE-7FE6C7A6A8C9}"/>
              </a:ext>
            </a:extLst>
          </p:cNvPr>
          <p:cNvGrpSpPr/>
          <p:nvPr/>
        </p:nvGrpSpPr>
        <p:grpSpPr>
          <a:xfrm>
            <a:off x="6773582" y="2601223"/>
            <a:ext cx="359691" cy="378727"/>
            <a:chOff x="-59869425" y="4102225"/>
            <a:chExt cx="319025" cy="315175"/>
          </a:xfrm>
          <a:solidFill>
            <a:srgbClr val="0070C0"/>
          </a:solidFill>
        </p:grpSpPr>
        <p:sp>
          <p:nvSpPr>
            <p:cNvPr id="64" name="Google Shape;10191;p74">
              <a:extLst>
                <a:ext uri="{FF2B5EF4-FFF2-40B4-BE49-F238E27FC236}">
                  <a16:creationId xmlns:a16="http://schemas.microsoft.com/office/drawing/2014/main" id="{2F9A992C-4C33-ED24-6FB0-D9093C178653}"/>
                </a:ext>
              </a:extLst>
            </p:cNvPr>
            <p:cNvSpPr/>
            <p:nvPr/>
          </p:nvSpPr>
          <p:spPr>
            <a:xfrm>
              <a:off x="-59869425" y="4102225"/>
              <a:ext cx="149675" cy="256825"/>
            </a:xfrm>
            <a:custGeom>
              <a:avLst/>
              <a:gdLst/>
              <a:ahLst/>
              <a:cxnLst/>
              <a:rect l="l" t="t" r="r" b="b"/>
              <a:pathLst>
                <a:path w="5987" h="10273" extrusionOk="0">
                  <a:moveTo>
                    <a:pt x="5532" y="1"/>
                  </a:moveTo>
                  <a:cubicBezTo>
                    <a:pt x="5515" y="1"/>
                    <a:pt x="5499" y="2"/>
                    <a:pt x="5483" y="4"/>
                  </a:cubicBezTo>
                  <a:cubicBezTo>
                    <a:pt x="2364" y="445"/>
                    <a:pt x="1" y="3123"/>
                    <a:pt x="1" y="6274"/>
                  </a:cubicBezTo>
                  <a:cubicBezTo>
                    <a:pt x="1" y="7692"/>
                    <a:pt x="442" y="8983"/>
                    <a:pt x="1293" y="10086"/>
                  </a:cubicBezTo>
                  <a:cubicBezTo>
                    <a:pt x="1381" y="10209"/>
                    <a:pt x="1507" y="10273"/>
                    <a:pt x="1635" y="10273"/>
                  </a:cubicBezTo>
                  <a:cubicBezTo>
                    <a:pt x="1737" y="10273"/>
                    <a:pt x="1839" y="10233"/>
                    <a:pt x="1923" y="10149"/>
                  </a:cubicBezTo>
                  <a:lnTo>
                    <a:pt x="3719" y="8353"/>
                  </a:lnTo>
                  <a:cubicBezTo>
                    <a:pt x="3813" y="8259"/>
                    <a:pt x="3845" y="8007"/>
                    <a:pt x="3782" y="7849"/>
                  </a:cubicBezTo>
                  <a:cubicBezTo>
                    <a:pt x="3498" y="7376"/>
                    <a:pt x="3341" y="6809"/>
                    <a:pt x="3341" y="6274"/>
                  </a:cubicBezTo>
                  <a:cubicBezTo>
                    <a:pt x="3341" y="4888"/>
                    <a:pt x="4286" y="3659"/>
                    <a:pt x="5672" y="3312"/>
                  </a:cubicBezTo>
                  <a:cubicBezTo>
                    <a:pt x="5861" y="3281"/>
                    <a:pt x="5987" y="3123"/>
                    <a:pt x="5987" y="2934"/>
                  </a:cubicBezTo>
                  <a:lnTo>
                    <a:pt x="5987" y="414"/>
                  </a:lnTo>
                  <a:cubicBezTo>
                    <a:pt x="5958" y="180"/>
                    <a:pt x="5739" y="1"/>
                    <a:pt x="55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65" name="Google Shape;10192;p74">
              <a:extLst>
                <a:ext uri="{FF2B5EF4-FFF2-40B4-BE49-F238E27FC236}">
                  <a16:creationId xmlns:a16="http://schemas.microsoft.com/office/drawing/2014/main" id="{65487355-3949-F708-3DC6-97F8729818B6}"/>
                </a:ext>
              </a:extLst>
            </p:cNvPr>
            <p:cNvSpPr/>
            <p:nvPr/>
          </p:nvSpPr>
          <p:spPr>
            <a:xfrm>
              <a:off x="-59811125" y="4322075"/>
              <a:ext cx="201650" cy="95325"/>
            </a:xfrm>
            <a:custGeom>
              <a:avLst/>
              <a:gdLst/>
              <a:ahLst/>
              <a:cxnLst/>
              <a:rect l="l" t="t" r="r" b="b"/>
              <a:pathLst>
                <a:path w="8066" h="3813" extrusionOk="0">
                  <a:moveTo>
                    <a:pt x="5758" y="0"/>
                  </a:moveTo>
                  <a:cubicBezTo>
                    <a:pt x="5692" y="0"/>
                    <a:pt x="5629" y="11"/>
                    <a:pt x="5577" y="32"/>
                  </a:cubicBezTo>
                  <a:cubicBezTo>
                    <a:pt x="5091" y="339"/>
                    <a:pt x="4530" y="489"/>
                    <a:pt x="3972" y="489"/>
                  </a:cubicBezTo>
                  <a:cubicBezTo>
                    <a:pt x="3444" y="489"/>
                    <a:pt x="2917" y="355"/>
                    <a:pt x="2458" y="95"/>
                  </a:cubicBezTo>
                  <a:cubicBezTo>
                    <a:pt x="2389" y="53"/>
                    <a:pt x="2314" y="30"/>
                    <a:pt x="2239" y="30"/>
                  </a:cubicBezTo>
                  <a:cubicBezTo>
                    <a:pt x="2141" y="30"/>
                    <a:pt x="2042" y="69"/>
                    <a:pt x="1954" y="158"/>
                  </a:cubicBezTo>
                  <a:lnTo>
                    <a:pt x="189" y="1922"/>
                  </a:lnTo>
                  <a:cubicBezTo>
                    <a:pt x="0" y="2143"/>
                    <a:pt x="32" y="2395"/>
                    <a:pt x="221" y="2552"/>
                  </a:cubicBezTo>
                  <a:cubicBezTo>
                    <a:pt x="1324" y="3403"/>
                    <a:pt x="2615" y="3812"/>
                    <a:pt x="4001" y="3812"/>
                  </a:cubicBezTo>
                  <a:cubicBezTo>
                    <a:pt x="5388" y="3812"/>
                    <a:pt x="6711" y="3403"/>
                    <a:pt x="7814" y="2521"/>
                  </a:cubicBezTo>
                  <a:cubicBezTo>
                    <a:pt x="8034" y="2363"/>
                    <a:pt x="8066" y="2080"/>
                    <a:pt x="7877" y="1890"/>
                  </a:cubicBezTo>
                  <a:lnTo>
                    <a:pt x="6112" y="126"/>
                  </a:lnTo>
                  <a:cubicBezTo>
                    <a:pt x="6028" y="42"/>
                    <a:pt x="5888" y="0"/>
                    <a:pt x="57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66" name="Google Shape;10193;p74">
              <a:extLst>
                <a:ext uri="{FF2B5EF4-FFF2-40B4-BE49-F238E27FC236}">
                  <a16:creationId xmlns:a16="http://schemas.microsoft.com/office/drawing/2014/main" id="{7AF5E266-61B2-A162-863E-D17CB1D91714}"/>
                </a:ext>
              </a:extLst>
            </p:cNvPr>
            <p:cNvSpPr/>
            <p:nvPr/>
          </p:nvSpPr>
          <p:spPr>
            <a:xfrm>
              <a:off x="-59700075" y="4102225"/>
              <a:ext cx="149675" cy="256525"/>
            </a:xfrm>
            <a:custGeom>
              <a:avLst/>
              <a:gdLst/>
              <a:ahLst/>
              <a:cxnLst/>
              <a:rect l="l" t="t" r="r" b="b"/>
              <a:pathLst>
                <a:path w="5987" h="10261" extrusionOk="0">
                  <a:moveTo>
                    <a:pt x="418" y="1"/>
                  </a:moveTo>
                  <a:cubicBezTo>
                    <a:pt x="190" y="1"/>
                    <a:pt x="1" y="180"/>
                    <a:pt x="1" y="414"/>
                  </a:cubicBezTo>
                  <a:lnTo>
                    <a:pt x="1" y="2934"/>
                  </a:lnTo>
                  <a:cubicBezTo>
                    <a:pt x="1" y="3123"/>
                    <a:pt x="127" y="3281"/>
                    <a:pt x="316" y="3312"/>
                  </a:cubicBezTo>
                  <a:cubicBezTo>
                    <a:pt x="1639" y="3659"/>
                    <a:pt x="2647" y="4856"/>
                    <a:pt x="2647" y="6274"/>
                  </a:cubicBezTo>
                  <a:cubicBezTo>
                    <a:pt x="2647" y="6809"/>
                    <a:pt x="2489" y="7376"/>
                    <a:pt x="2206" y="7849"/>
                  </a:cubicBezTo>
                  <a:cubicBezTo>
                    <a:pt x="2080" y="8007"/>
                    <a:pt x="2111" y="8196"/>
                    <a:pt x="2269" y="8353"/>
                  </a:cubicBezTo>
                  <a:lnTo>
                    <a:pt x="4065" y="10149"/>
                  </a:lnTo>
                  <a:cubicBezTo>
                    <a:pt x="4137" y="10221"/>
                    <a:pt x="4242" y="10260"/>
                    <a:pt x="4350" y="10260"/>
                  </a:cubicBezTo>
                  <a:cubicBezTo>
                    <a:pt x="4478" y="10260"/>
                    <a:pt x="4609" y="10205"/>
                    <a:pt x="4695" y="10086"/>
                  </a:cubicBezTo>
                  <a:cubicBezTo>
                    <a:pt x="5514" y="8983"/>
                    <a:pt x="5987" y="7660"/>
                    <a:pt x="5987" y="6274"/>
                  </a:cubicBezTo>
                  <a:cubicBezTo>
                    <a:pt x="5892" y="3123"/>
                    <a:pt x="3592" y="445"/>
                    <a:pt x="473" y="4"/>
                  </a:cubicBezTo>
                  <a:cubicBezTo>
                    <a:pt x="455" y="2"/>
                    <a:pt x="436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67" name="Google Shape;10194;p74">
              <a:extLst>
                <a:ext uri="{FF2B5EF4-FFF2-40B4-BE49-F238E27FC236}">
                  <a16:creationId xmlns:a16="http://schemas.microsoft.com/office/drawing/2014/main" id="{4F682CC0-AABF-2F6A-F973-D264C85CB2C9}"/>
                </a:ext>
              </a:extLst>
            </p:cNvPr>
            <p:cNvSpPr/>
            <p:nvPr/>
          </p:nvSpPr>
          <p:spPr>
            <a:xfrm>
              <a:off x="-59742600" y="4187375"/>
              <a:ext cx="63025" cy="144950"/>
            </a:xfrm>
            <a:custGeom>
              <a:avLst/>
              <a:gdLst/>
              <a:ahLst/>
              <a:cxnLst/>
              <a:rect l="l" t="t" r="r" b="b"/>
              <a:pathLst>
                <a:path w="2521" h="5798" extrusionOk="0">
                  <a:moveTo>
                    <a:pt x="1260" y="1"/>
                  </a:moveTo>
                  <a:cubicBezTo>
                    <a:pt x="1040" y="1"/>
                    <a:pt x="819" y="190"/>
                    <a:pt x="819" y="379"/>
                  </a:cubicBezTo>
                  <a:lnTo>
                    <a:pt x="819" y="662"/>
                  </a:lnTo>
                  <a:cubicBezTo>
                    <a:pt x="347" y="820"/>
                    <a:pt x="0" y="1293"/>
                    <a:pt x="0" y="1860"/>
                  </a:cubicBezTo>
                  <a:cubicBezTo>
                    <a:pt x="0" y="2521"/>
                    <a:pt x="567" y="2899"/>
                    <a:pt x="977" y="3214"/>
                  </a:cubicBezTo>
                  <a:cubicBezTo>
                    <a:pt x="1292" y="3466"/>
                    <a:pt x="1670" y="3687"/>
                    <a:pt x="1670" y="3939"/>
                  </a:cubicBezTo>
                  <a:cubicBezTo>
                    <a:pt x="1670" y="4160"/>
                    <a:pt x="1450" y="4380"/>
                    <a:pt x="1260" y="4380"/>
                  </a:cubicBezTo>
                  <a:cubicBezTo>
                    <a:pt x="1071" y="4380"/>
                    <a:pt x="819" y="4160"/>
                    <a:pt x="819" y="3939"/>
                  </a:cubicBezTo>
                  <a:cubicBezTo>
                    <a:pt x="819" y="3687"/>
                    <a:pt x="630" y="3529"/>
                    <a:pt x="441" y="3529"/>
                  </a:cubicBezTo>
                  <a:cubicBezTo>
                    <a:pt x="252" y="3529"/>
                    <a:pt x="32" y="3750"/>
                    <a:pt x="32" y="3939"/>
                  </a:cubicBezTo>
                  <a:cubicBezTo>
                    <a:pt x="32" y="4475"/>
                    <a:pt x="410" y="4916"/>
                    <a:pt x="882" y="5105"/>
                  </a:cubicBezTo>
                  <a:lnTo>
                    <a:pt x="882" y="5388"/>
                  </a:lnTo>
                  <a:cubicBezTo>
                    <a:pt x="882" y="5640"/>
                    <a:pt x="1071" y="5798"/>
                    <a:pt x="1292" y="5798"/>
                  </a:cubicBezTo>
                  <a:cubicBezTo>
                    <a:pt x="1544" y="5798"/>
                    <a:pt x="1702" y="5577"/>
                    <a:pt x="1702" y="5388"/>
                  </a:cubicBezTo>
                  <a:lnTo>
                    <a:pt x="1702" y="5073"/>
                  </a:lnTo>
                  <a:cubicBezTo>
                    <a:pt x="2174" y="4916"/>
                    <a:pt x="2521" y="4443"/>
                    <a:pt x="2521" y="3907"/>
                  </a:cubicBezTo>
                  <a:cubicBezTo>
                    <a:pt x="2521" y="3214"/>
                    <a:pt x="1985" y="2836"/>
                    <a:pt x="1544" y="2521"/>
                  </a:cubicBezTo>
                  <a:cubicBezTo>
                    <a:pt x="1229" y="2269"/>
                    <a:pt x="882" y="2049"/>
                    <a:pt x="882" y="1797"/>
                  </a:cubicBezTo>
                  <a:cubicBezTo>
                    <a:pt x="882" y="1576"/>
                    <a:pt x="1071" y="1419"/>
                    <a:pt x="1292" y="1419"/>
                  </a:cubicBezTo>
                  <a:cubicBezTo>
                    <a:pt x="1544" y="1419"/>
                    <a:pt x="1702" y="1608"/>
                    <a:pt x="1702" y="1797"/>
                  </a:cubicBezTo>
                  <a:cubicBezTo>
                    <a:pt x="1702" y="2049"/>
                    <a:pt x="1891" y="2238"/>
                    <a:pt x="2143" y="2238"/>
                  </a:cubicBezTo>
                  <a:cubicBezTo>
                    <a:pt x="2363" y="2238"/>
                    <a:pt x="2521" y="2049"/>
                    <a:pt x="2521" y="1797"/>
                  </a:cubicBezTo>
                  <a:cubicBezTo>
                    <a:pt x="2521" y="1261"/>
                    <a:pt x="2174" y="820"/>
                    <a:pt x="1702" y="631"/>
                  </a:cubicBezTo>
                  <a:lnTo>
                    <a:pt x="1702" y="347"/>
                  </a:lnTo>
                  <a:cubicBezTo>
                    <a:pt x="1702" y="158"/>
                    <a:pt x="1513" y="1"/>
                    <a:pt x="12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</p:grpSp>
      <p:grpSp>
        <p:nvGrpSpPr>
          <p:cNvPr id="68" name="Google Shape;10221;p74">
            <a:extLst>
              <a:ext uri="{FF2B5EF4-FFF2-40B4-BE49-F238E27FC236}">
                <a16:creationId xmlns:a16="http://schemas.microsoft.com/office/drawing/2014/main" id="{55BCAEE7-6C78-42BF-0672-33CB52D48AD7}"/>
              </a:ext>
            </a:extLst>
          </p:cNvPr>
          <p:cNvGrpSpPr/>
          <p:nvPr/>
        </p:nvGrpSpPr>
        <p:grpSpPr>
          <a:xfrm>
            <a:off x="2746901" y="3325435"/>
            <a:ext cx="316968" cy="383407"/>
            <a:chOff x="2423775" y="3226875"/>
            <a:chExt cx="259925" cy="295000"/>
          </a:xfrm>
          <a:solidFill>
            <a:srgbClr val="0070C0"/>
          </a:solidFill>
        </p:grpSpPr>
        <p:sp>
          <p:nvSpPr>
            <p:cNvPr id="69" name="Google Shape;10222;p74">
              <a:extLst>
                <a:ext uri="{FF2B5EF4-FFF2-40B4-BE49-F238E27FC236}">
                  <a16:creationId xmlns:a16="http://schemas.microsoft.com/office/drawing/2014/main" id="{BDEA16CF-758F-9145-AF0E-0132DEBC811F}"/>
                </a:ext>
              </a:extLst>
            </p:cNvPr>
            <p:cNvSpPr/>
            <p:nvPr/>
          </p:nvSpPr>
          <p:spPr>
            <a:xfrm>
              <a:off x="2509625" y="3365900"/>
              <a:ext cx="86650" cy="52000"/>
            </a:xfrm>
            <a:custGeom>
              <a:avLst/>
              <a:gdLst/>
              <a:ahLst/>
              <a:cxnLst/>
              <a:rect l="l" t="t" r="r" b="b"/>
              <a:pathLst>
                <a:path w="3466" h="2080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70" name="Google Shape;10223;p74">
              <a:extLst>
                <a:ext uri="{FF2B5EF4-FFF2-40B4-BE49-F238E27FC236}">
                  <a16:creationId xmlns:a16="http://schemas.microsoft.com/office/drawing/2014/main" id="{F7A86581-D58A-7BB2-56DB-C0391193BF8C}"/>
                </a:ext>
              </a:extLst>
            </p:cNvPr>
            <p:cNvSpPr/>
            <p:nvPr/>
          </p:nvSpPr>
          <p:spPr>
            <a:xfrm>
              <a:off x="2534825" y="3313925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316" y="0"/>
                    <a:pt x="0" y="315"/>
                    <a:pt x="0" y="725"/>
                  </a:cubicBezTo>
                  <a:cubicBezTo>
                    <a:pt x="0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71" name="Google Shape;10224;p74">
              <a:extLst>
                <a:ext uri="{FF2B5EF4-FFF2-40B4-BE49-F238E27FC236}">
                  <a16:creationId xmlns:a16="http://schemas.microsoft.com/office/drawing/2014/main" id="{390CD5B9-AA6B-868F-04C4-577BE9848B25}"/>
                </a:ext>
              </a:extLst>
            </p:cNvPr>
            <p:cNvSpPr/>
            <p:nvPr/>
          </p:nvSpPr>
          <p:spPr>
            <a:xfrm>
              <a:off x="2423775" y="3226875"/>
              <a:ext cx="259925" cy="295000"/>
            </a:xfrm>
            <a:custGeom>
              <a:avLst/>
              <a:gdLst/>
              <a:ahLst/>
              <a:cxnLst/>
              <a:rect l="l" t="t" r="r" b="b"/>
              <a:pathLst>
                <a:path w="10397" h="11800" extrusionOk="0">
                  <a:moveTo>
                    <a:pt x="5167" y="2757"/>
                  </a:moveTo>
                  <a:cubicBezTo>
                    <a:pt x="5923" y="2757"/>
                    <a:pt x="6553" y="3388"/>
                    <a:pt x="6553" y="4144"/>
                  </a:cubicBezTo>
                  <a:cubicBezTo>
                    <a:pt x="6553" y="4490"/>
                    <a:pt x="6396" y="4805"/>
                    <a:pt x="6175" y="5089"/>
                  </a:cubicBezTo>
                  <a:cubicBezTo>
                    <a:pt x="7026" y="5498"/>
                    <a:pt x="7593" y="6317"/>
                    <a:pt x="7593" y="7294"/>
                  </a:cubicBezTo>
                  <a:lnTo>
                    <a:pt x="7593" y="8019"/>
                  </a:lnTo>
                  <a:cubicBezTo>
                    <a:pt x="7593" y="8208"/>
                    <a:pt x="7435" y="8365"/>
                    <a:pt x="7246" y="8365"/>
                  </a:cubicBezTo>
                  <a:lnTo>
                    <a:pt x="3088" y="8365"/>
                  </a:lnTo>
                  <a:cubicBezTo>
                    <a:pt x="2867" y="8365"/>
                    <a:pt x="2710" y="8208"/>
                    <a:pt x="2710" y="8019"/>
                  </a:cubicBezTo>
                  <a:lnTo>
                    <a:pt x="2710" y="7294"/>
                  </a:lnTo>
                  <a:cubicBezTo>
                    <a:pt x="2710" y="6317"/>
                    <a:pt x="3308" y="5498"/>
                    <a:pt x="4127" y="5089"/>
                  </a:cubicBezTo>
                  <a:cubicBezTo>
                    <a:pt x="3907" y="4868"/>
                    <a:pt x="3781" y="4553"/>
                    <a:pt x="3781" y="4144"/>
                  </a:cubicBezTo>
                  <a:cubicBezTo>
                    <a:pt x="3781" y="3388"/>
                    <a:pt x="4411" y="2757"/>
                    <a:pt x="5167" y="2757"/>
                  </a:cubicBezTo>
                  <a:close/>
                  <a:moveTo>
                    <a:pt x="5183" y="1"/>
                  </a:moveTo>
                  <a:cubicBezTo>
                    <a:pt x="5128" y="1"/>
                    <a:pt x="5073" y="17"/>
                    <a:pt x="5010" y="48"/>
                  </a:cubicBezTo>
                  <a:cubicBezTo>
                    <a:pt x="3964" y="646"/>
                    <a:pt x="2946" y="940"/>
                    <a:pt x="1919" y="940"/>
                  </a:cubicBezTo>
                  <a:cubicBezTo>
                    <a:pt x="1430" y="940"/>
                    <a:pt x="939" y="873"/>
                    <a:pt x="441" y="741"/>
                  </a:cubicBezTo>
                  <a:cubicBezTo>
                    <a:pt x="402" y="722"/>
                    <a:pt x="363" y="714"/>
                    <a:pt x="326" y="714"/>
                  </a:cubicBezTo>
                  <a:cubicBezTo>
                    <a:pt x="243" y="714"/>
                    <a:pt x="170" y="751"/>
                    <a:pt x="126" y="773"/>
                  </a:cubicBezTo>
                  <a:cubicBezTo>
                    <a:pt x="32" y="836"/>
                    <a:pt x="0" y="930"/>
                    <a:pt x="0" y="1056"/>
                  </a:cubicBezTo>
                  <a:lnTo>
                    <a:pt x="0" y="5026"/>
                  </a:lnTo>
                  <a:cubicBezTo>
                    <a:pt x="0" y="8145"/>
                    <a:pt x="2080" y="10949"/>
                    <a:pt x="5104" y="11799"/>
                  </a:cubicBezTo>
                  <a:lnTo>
                    <a:pt x="5262" y="11799"/>
                  </a:lnTo>
                  <a:cubicBezTo>
                    <a:pt x="8255" y="10917"/>
                    <a:pt x="10397" y="8145"/>
                    <a:pt x="10397" y="5026"/>
                  </a:cubicBezTo>
                  <a:lnTo>
                    <a:pt x="10397" y="1056"/>
                  </a:lnTo>
                  <a:cubicBezTo>
                    <a:pt x="10397" y="930"/>
                    <a:pt x="10365" y="836"/>
                    <a:pt x="10271" y="773"/>
                  </a:cubicBezTo>
                  <a:cubicBezTo>
                    <a:pt x="10162" y="751"/>
                    <a:pt x="10084" y="714"/>
                    <a:pt x="10014" y="714"/>
                  </a:cubicBezTo>
                  <a:cubicBezTo>
                    <a:pt x="9983" y="714"/>
                    <a:pt x="9954" y="722"/>
                    <a:pt x="9924" y="741"/>
                  </a:cubicBezTo>
                  <a:cubicBezTo>
                    <a:pt x="9414" y="877"/>
                    <a:pt x="8910" y="946"/>
                    <a:pt x="8409" y="946"/>
                  </a:cubicBezTo>
                  <a:cubicBezTo>
                    <a:pt x="7395" y="946"/>
                    <a:pt x="6389" y="660"/>
                    <a:pt x="5356" y="48"/>
                  </a:cubicBezTo>
                  <a:cubicBezTo>
                    <a:pt x="5293" y="17"/>
                    <a:pt x="5238" y="1"/>
                    <a:pt x="5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</p:grpSp>
      <p:grpSp>
        <p:nvGrpSpPr>
          <p:cNvPr id="72" name="Google Shape;10240;p74">
            <a:extLst>
              <a:ext uri="{FF2B5EF4-FFF2-40B4-BE49-F238E27FC236}">
                <a16:creationId xmlns:a16="http://schemas.microsoft.com/office/drawing/2014/main" id="{BF052601-9351-5621-8282-12936061C7B6}"/>
              </a:ext>
            </a:extLst>
          </p:cNvPr>
          <p:cNvGrpSpPr/>
          <p:nvPr/>
        </p:nvGrpSpPr>
        <p:grpSpPr>
          <a:xfrm>
            <a:off x="4135575" y="3329095"/>
            <a:ext cx="365016" cy="360370"/>
            <a:chOff x="4266025" y="3609275"/>
            <a:chExt cx="299325" cy="277275"/>
          </a:xfrm>
          <a:solidFill>
            <a:srgbClr val="0070C0"/>
          </a:solidFill>
        </p:grpSpPr>
        <p:sp>
          <p:nvSpPr>
            <p:cNvPr id="73" name="Google Shape;10241;p74">
              <a:extLst>
                <a:ext uri="{FF2B5EF4-FFF2-40B4-BE49-F238E27FC236}">
                  <a16:creationId xmlns:a16="http://schemas.microsoft.com/office/drawing/2014/main" id="{9EFB05F1-4126-4B95-24F8-46F349D128C9}"/>
                </a:ext>
              </a:extLst>
            </p:cNvPr>
            <p:cNvSpPr/>
            <p:nvPr/>
          </p:nvSpPr>
          <p:spPr>
            <a:xfrm>
              <a:off x="4266025" y="3609275"/>
              <a:ext cx="299325" cy="224500"/>
            </a:xfrm>
            <a:custGeom>
              <a:avLst/>
              <a:gdLst/>
              <a:ahLst/>
              <a:cxnLst/>
              <a:rect l="l" t="t" r="r" b="b"/>
              <a:pathLst>
                <a:path w="11973" h="8980" extrusionOk="0">
                  <a:moveTo>
                    <a:pt x="2017" y="3749"/>
                  </a:moveTo>
                  <a:lnTo>
                    <a:pt x="3119" y="5514"/>
                  </a:lnTo>
                  <a:lnTo>
                    <a:pt x="914" y="5514"/>
                  </a:lnTo>
                  <a:lnTo>
                    <a:pt x="2017" y="3749"/>
                  </a:lnTo>
                  <a:close/>
                  <a:moveTo>
                    <a:pt x="9641" y="3749"/>
                  </a:moveTo>
                  <a:lnTo>
                    <a:pt x="10744" y="5514"/>
                  </a:lnTo>
                  <a:lnTo>
                    <a:pt x="8538" y="5514"/>
                  </a:lnTo>
                  <a:lnTo>
                    <a:pt x="9641" y="3749"/>
                  </a:lnTo>
                  <a:close/>
                  <a:moveTo>
                    <a:pt x="5892" y="0"/>
                  </a:moveTo>
                  <a:cubicBezTo>
                    <a:pt x="5325" y="0"/>
                    <a:pt x="4852" y="473"/>
                    <a:pt x="4852" y="1040"/>
                  </a:cubicBezTo>
                  <a:lnTo>
                    <a:pt x="4852" y="1166"/>
                  </a:lnTo>
                  <a:lnTo>
                    <a:pt x="4537" y="1324"/>
                  </a:lnTo>
                  <a:cubicBezTo>
                    <a:pt x="3812" y="1733"/>
                    <a:pt x="3529" y="1891"/>
                    <a:pt x="3025" y="1954"/>
                  </a:cubicBezTo>
                  <a:cubicBezTo>
                    <a:pt x="2867" y="1607"/>
                    <a:pt x="2521" y="1324"/>
                    <a:pt x="2080" y="1324"/>
                  </a:cubicBezTo>
                  <a:cubicBezTo>
                    <a:pt x="1702" y="1324"/>
                    <a:pt x="1324" y="1576"/>
                    <a:pt x="1166" y="1922"/>
                  </a:cubicBezTo>
                  <a:cubicBezTo>
                    <a:pt x="946" y="1891"/>
                    <a:pt x="693" y="1796"/>
                    <a:pt x="504" y="1733"/>
                  </a:cubicBezTo>
                  <a:cubicBezTo>
                    <a:pt x="454" y="1708"/>
                    <a:pt x="403" y="1696"/>
                    <a:pt x="355" y="1696"/>
                  </a:cubicBezTo>
                  <a:cubicBezTo>
                    <a:pt x="223" y="1696"/>
                    <a:pt x="110" y="1784"/>
                    <a:pt x="63" y="1922"/>
                  </a:cubicBezTo>
                  <a:cubicBezTo>
                    <a:pt x="0" y="2111"/>
                    <a:pt x="63" y="2332"/>
                    <a:pt x="252" y="2363"/>
                  </a:cubicBezTo>
                  <a:cubicBezTo>
                    <a:pt x="536" y="2489"/>
                    <a:pt x="820" y="2552"/>
                    <a:pt x="1135" y="2615"/>
                  </a:cubicBezTo>
                  <a:cubicBezTo>
                    <a:pt x="1198" y="2867"/>
                    <a:pt x="1387" y="3119"/>
                    <a:pt x="1607" y="3277"/>
                  </a:cubicBezTo>
                  <a:lnTo>
                    <a:pt x="95" y="5671"/>
                  </a:lnTo>
                  <a:cubicBezTo>
                    <a:pt x="95" y="5703"/>
                    <a:pt x="63" y="5829"/>
                    <a:pt x="63" y="5860"/>
                  </a:cubicBezTo>
                  <a:lnTo>
                    <a:pt x="63" y="6238"/>
                  </a:lnTo>
                  <a:cubicBezTo>
                    <a:pt x="63" y="7372"/>
                    <a:pt x="1009" y="8318"/>
                    <a:pt x="2143" y="8318"/>
                  </a:cubicBezTo>
                  <a:cubicBezTo>
                    <a:pt x="3308" y="8318"/>
                    <a:pt x="4254" y="7372"/>
                    <a:pt x="4254" y="6238"/>
                  </a:cubicBezTo>
                  <a:lnTo>
                    <a:pt x="4254" y="5860"/>
                  </a:lnTo>
                  <a:cubicBezTo>
                    <a:pt x="4254" y="5829"/>
                    <a:pt x="4191" y="5703"/>
                    <a:pt x="4191" y="5671"/>
                  </a:cubicBezTo>
                  <a:lnTo>
                    <a:pt x="2710" y="3277"/>
                  </a:lnTo>
                  <a:cubicBezTo>
                    <a:pt x="2930" y="3151"/>
                    <a:pt x="3088" y="2930"/>
                    <a:pt x="3182" y="2647"/>
                  </a:cubicBezTo>
                  <a:cubicBezTo>
                    <a:pt x="3844" y="2521"/>
                    <a:pt x="4191" y="2363"/>
                    <a:pt x="4947" y="1922"/>
                  </a:cubicBezTo>
                  <a:lnTo>
                    <a:pt x="4947" y="8979"/>
                  </a:lnTo>
                  <a:lnTo>
                    <a:pt x="7089" y="8979"/>
                  </a:lnTo>
                  <a:lnTo>
                    <a:pt x="7089" y="1922"/>
                  </a:lnTo>
                  <a:cubicBezTo>
                    <a:pt x="7814" y="2332"/>
                    <a:pt x="8192" y="2521"/>
                    <a:pt x="8853" y="2647"/>
                  </a:cubicBezTo>
                  <a:cubicBezTo>
                    <a:pt x="8916" y="2899"/>
                    <a:pt x="9074" y="3119"/>
                    <a:pt x="9326" y="3277"/>
                  </a:cubicBezTo>
                  <a:lnTo>
                    <a:pt x="7814" y="5671"/>
                  </a:lnTo>
                  <a:cubicBezTo>
                    <a:pt x="7814" y="5703"/>
                    <a:pt x="7782" y="5829"/>
                    <a:pt x="7782" y="5860"/>
                  </a:cubicBezTo>
                  <a:lnTo>
                    <a:pt x="7782" y="6238"/>
                  </a:lnTo>
                  <a:cubicBezTo>
                    <a:pt x="7782" y="7372"/>
                    <a:pt x="8727" y="8318"/>
                    <a:pt x="9861" y="8318"/>
                  </a:cubicBezTo>
                  <a:cubicBezTo>
                    <a:pt x="11027" y="8318"/>
                    <a:pt x="11972" y="7372"/>
                    <a:pt x="11972" y="6238"/>
                  </a:cubicBezTo>
                  <a:lnTo>
                    <a:pt x="11972" y="5860"/>
                  </a:lnTo>
                  <a:cubicBezTo>
                    <a:pt x="11972" y="5829"/>
                    <a:pt x="11909" y="5703"/>
                    <a:pt x="11909" y="5671"/>
                  </a:cubicBezTo>
                  <a:lnTo>
                    <a:pt x="10429" y="3277"/>
                  </a:lnTo>
                  <a:cubicBezTo>
                    <a:pt x="10429" y="3151"/>
                    <a:pt x="10618" y="2930"/>
                    <a:pt x="10681" y="2615"/>
                  </a:cubicBezTo>
                  <a:cubicBezTo>
                    <a:pt x="10933" y="2521"/>
                    <a:pt x="11248" y="2458"/>
                    <a:pt x="11531" y="2363"/>
                  </a:cubicBezTo>
                  <a:cubicBezTo>
                    <a:pt x="11720" y="2300"/>
                    <a:pt x="11815" y="2080"/>
                    <a:pt x="11720" y="1922"/>
                  </a:cubicBezTo>
                  <a:cubicBezTo>
                    <a:pt x="11674" y="1784"/>
                    <a:pt x="11560" y="1696"/>
                    <a:pt x="11429" y="1696"/>
                  </a:cubicBezTo>
                  <a:cubicBezTo>
                    <a:pt x="11380" y="1696"/>
                    <a:pt x="11330" y="1708"/>
                    <a:pt x="11279" y="1733"/>
                  </a:cubicBezTo>
                  <a:cubicBezTo>
                    <a:pt x="11059" y="1796"/>
                    <a:pt x="10870" y="1891"/>
                    <a:pt x="10618" y="1922"/>
                  </a:cubicBezTo>
                  <a:cubicBezTo>
                    <a:pt x="10460" y="1576"/>
                    <a:pt x="10113" y="1324"/>
                    <a:pt x="9704" y="1324"/>
                  </a:cubicBezTo>
                  <a:cubicBezTo>
                    <a:pt x="9294" y="1324"/>
                    <a:pt x="8916" y="1576"/>
                    <a:pt x="8790" y="1954"/>
                  </a:cubicBezTo>
                  <a:cubicBezTo>
                    <a:pt x="8255" y="1891"/>
                    <a:pt x="8003" y="1733"/>
                    <a:pt x="7278" y="1324"/>
                  </a:cubicBezTo>
                  <a:lnTo>
                    <a:pt x="6963" y="1166"/>
                  </a:lnTo>
                  <a:lnTo>
                    <a:pt x="6963" y="1040"/>
                  </a:lnTo>
                  <a:cubicBezTo>
                    <a:pt x="6963" y="441"/>
                    <a:pt x="6490" y="0"/>
                    <a:pt x="5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74" name="Google Shape;10242;p74">
              <a:extLst>
                <a:ext uri="{FF2B5EF4-FFF2-40B4-BE49-F238E27FC236}">
                  <a16:creationId xmlns:a16="http://schemas.microsoft.com/office/drawing/2014/main" id="{C22989F9-FBB0-6DDA-2971-E9ECDFFF2FFE}"/>
                </a:ext>
              </a:extLst>
            </p:cNvPr>
            <p:cNvSpPr/>
            <p:nvPr/>
          </p:nvSpPr>
          <p:spPr>
            <a:xfrm>
              <a:off x="4332975" y="3851850"/>
              <a:ext cx="157550" cy="34700"/>
            </a:xfrm>
            <a:custGeom>
              <a:avLst/>
              <a:gdLst/>
              <a:ahLst/>
              <a:cxnLst/>
              <a:rect l="l" t="t" r="r" b="b"/>
              <a:pathLst>
                <a:path w="6302" h="1388" extrusionOk="0">
                  <a:moveTo>
                    <a:pt x="693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1040"/>
                  </a:lnTo>
                  <a:cubicBezTo>
                    <a:pt x="0" y="1261"/>
                    <a:pt x="158" y="1387"/>
                    <a:pt x="347" y="1387"/>
                  </a:cubicBezTo>
                  <a:lnTo>
                    <a:pt x="5955" y="1387"/>
                  </a:lnTo>
                  <a:cubicBezTo>
                    <a:pt x="6144" y="1356"/>
                    <a:pt x="6301" y="1198"/>
                    <a:pt x="6301" y="1040"/>
                  </a:cubicBezTo>
                  <a:lnTo>
                    <a:pt x="6301" y="694"/>
                  </a:lnTo>
                  <a:cubicBezTo>
                    <a:pt x="6301" y="316"/>
                    <a:pt x="5986" y="1"/>
                    <a:pt x="55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</p:grpSp>
      <p:grpSp>
        <p:nvGrpSpPr>
          <p:cNvPr id="75" name="Google Shape;10303;p74">
            <a:extLst>
              <a:ext uri="{FF2B5EF4-FFF2-40B4-BE49-F238E27FC236}">
                <a16:creationId xmlns:a16="http://schemas.microsoft.com/office/drawing/2014/main" id="{E0A19077-2D9D-B095-4EA5-9F6CE53C4AE9}"/>
              </a:ext>
            </a:extLst>
          </p:cNvPr>
          <p:cNvGrpSpPr/>
          <p:nvPr/>
        </p:nvGrpSpPr>
        <p:grpSpPr>
          <a:xfrm>
            <a:off x="4836018" y="3297709"/>
            <a:ext cx="360230" cy="383894"/>
            <a:chOff x="4628325" y="3599825"/>
            <a:chExt cx="295400" cy="295375"/>
          </a:xfrm>
          <a:solidFill>
            <a:srgbClr val="0070C0"/>
          </a:solidFill>
        </p:grpSpPr>
        <p:sp>
          <p:nvSpPr>
            <p:cNvPr id="76" name="Google Shape;10304;p74">
              <a:extLst>
                <a:ext uri="{FF2B5EF4-FFF2-40B4-BE49-F238E27FC236}">
                  <a16:creationId xmlns:a16="http://schemas.microsoft.com/office/drawing/2014/main" id="{79E0D366-1492-163D-16BE-C46138DEEBAB}"/>
                </a:ext>
              </a:extLst>
            </p:cNvPr>
            <p:cNvSpPr/>
            <p:nvPr/>
          </p:nvSpPr>
          <p:spPr>
            <a:xfrm>
              <a:off x="4679525" y="3686450"/>
              <a:ext cx="17350" cy="86675"/>
            </a:xfrm>
            <a:custGeom>
              <a:avLst/>
              <a:gdLst/>
              <a:ahLst/>
              <a:cxnLst/>
              <a:rect l="l" t="t" r="r" b="b"/>
              <a:pathLst>
                <a:path w="694" h="3467" extrusionOk="0">
                  <a:moveTo>
                    <a:pt x="0" y="1"/>
                  </a:moveTo>
                  <a:lnTo>
                    <a:pt x="0" y="3466"/>
                  </a:lnTo>
                  <a:lnTo>
                    <a:pt x="694" y="3466"/>
                  </a:lnTo>
                  <a:lnTo>
                    <a:pt x="69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77" name="Google Shape;10305;p74">
              <a:extLst>
                <a:ext uri="{FF2B5EF4-FFF2-40B4-BE49-F238E27FC236}">
                  <a16:creationId xmlns:a16="http://schemas.microsoft.com/office/drawing/2014/main" id="{29439986-7E87-6FCB-49A3-1BFA17BA9D9E}"/>
                </a:ext>
              </a:extLst>
            </p:cNvPr>
            <p:cNvSpPr/>
            <p:nvPr/>
          </p:nvSpPr>
          <p:spPr>
            <a:xfrm>
              <a:off x="4854375" y="3686450"/>
              <a:ext cx="18150" cy="86675"/>
            </a:xfrm>
            <a:custGeom>
              <a:avLst/>
              <a:gdLst/>
              <a:ahLst/>
              <a:cxnLst/>
              <a:rect l="l" t="t" r="r" b="b"/>
              <a:pathLst>
                <a:path w="726" h="3467" extrusionOk="0">
                  <a:moveTo>
                    <a:pt x="1" y="1"/>
                  </a:moveTo>
                  <a:lnTo>
                    <a:pt x="1" y="3466"/>
                  </a:lnTo>
                  <a:lnTo>
                    <a:pt x="725" y="3466"/>
                  </a:lnTo>
                  <a:lnTo>
                    <a:pt x="72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78" name="Google Shape;10306;p74">
              <a:extLst>
                <a:ext uri="{FF2B5EF4-FFF2-40B4-BE49-F238E27FC236}">
                  <a16:creationId xmlns:a16="http://schemas.microsoft.com/office/drawing/2014/main" id="{4A467B6F-C91C-F8C2-B88D-ED1690030852}"/>
                </a:ext>
              </a:extLst>
            </p:cNvPr>
            <p:cNvSpPr/>
            <p:nvPr/>
          </p:nvSpPr>
          <p:spPr>
            <a:xfrm>
              <a:off x="4679525" y="3790425"/>
              <a:ext cx="17350" cy="104000"/>
            </a:xfrm>
            <a:custGeom>
              <a:avLst/>
              <a:gdLst/>
              <a:ahLst/>
              <a:cxnLst/>
              <a:rect l="l" t="t" r="r" b="b"/>
              <a:pathLst>
                <a:path w="694" h="4160" extrusionOk="0">
                  <a:moveTo>
                    <a:pt x="0" y="0"/>
                  </a:moveTo>
                  <a:lnTo>
                    <a:pt x="0" y="4159"/>
                  </a:lnTo>
                  <a:lnTo>
                    <a:pt x="694" y="4159"/>
                  </a:lnTo>
                  <a:lnTo>
                    <a:pt x="69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79" name="Google Shape;10307;p74">
              <a:extLst>
                <a:ext uri="{FF2B5EF4-FFF2-40B4-BE49-F238E27FC236}">
                  <a16:creationId xmlns:a16="http://schemas.microsoft.com/office/drawing/2014/main" id="{DEB852D2-6858-F591-D969-D05189158A11}"/>
                </a:ext>
              </a:extLst>
            </p:cNvPr>
            <p:cNvSpPr/>
            <p:nvPr/>
          </p:nvSpPr>
          <p:spPr>
            <a:xfrm>
              <a:off x="4854375" y="3790425"/>
              <a:ext cx="18150" cy="104000"/>
            </a:xfrm>
            <a:custGeom>
              <a:avLst/>
              <a:gdLst/>
              <a:ahLst/>
              <a:cxnLst/>
              <a:rect l="l" t="t" r="r" b="b"/>
              <a:pathLst>
                <a:path w="726" h="4160" extrusionOk="0">
                  <a:moveTo>
                    <a:pt x="1" y="0"/>
                  </a:moveTo>
                  <a:lnTo>
                    <a:pt x="1" y="4159"/>
                  </a:lnTo>
                  <a:lnTo>
                    <a:pt x="725" y="4159"/>
                  </a:lnTo>
                  <a:lnTo>
                    <a:pt x="7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80" name="Google Shape;10308;p74">
              <a:extLst>
                <a:ext uri="{FF2B5EF4-FFF2-40B4-BE49-F238E27FC236}">
                  <a16:creationId xmlns:a16="http://schemas.microsoft.com/office/drawing/2014/main" id="{91132C5F-934F-D839-9329-4219CA925285}"/>
                </a:ext>
              </a:extLst>
            </p:cNvPr>
            <p:cNvSpPr/>
            <p:nvPr/>
          </p:nvSpPr>
          <p:spPr>
            <a:xfrm>
              <a:off x="4628325" y="3686450"/>
              <a:ext cx="34675" cy="86675"/>
            </a:xfrm>
            <a:custGeom>
              <a:avLst/>
              <a:gdLst/>
              <a:ahLst/>
              <a:cxnLst/>
              <a:rect l="l" t="t" r="r" b="b"/>
              <a:pathLst>
                <a:path w="1387" h="3467" extrusionOk="0">
                  <a:moveTo>
                    <a:pt x="1009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2049"/>
                  </a:lnTo>
                  <a:cubicBezTo>
                    <a:pt x="1" y="2427"/>
                    <a:pt x="158" y="2773"/>
                    <a:pt x="442" y="3025"/>
                  </a:cubicBezTo>
                  <a:cubicBezTo>
                    <a:pt x="662" y="3340"/>
                    <a:pt x="1009" y="3466"/>
                    <a:pt x="1387" y="3466"/>
                  </a:cubicBezTo>
                  <a:lnTo>
                    <a:pt x="138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81" name="Google Shape;10309;p74">
              <a:extLst>
                <a:ext uri="{FF2B5EF4-FFF2-40B4-BE49-F238E27FC236}">
                  <a16:creationId xmlns:a16="http://schemas.microsoft.com/office/drawing/2014/main" id="{A6CDDE04-84C3-3094-62B9-56CE4A28492D}"/>
                </a:ext>
              </a:extLst>
            </p:cNvPr>
            <p:cNvSpPr/>
            <p:nvPr/>
          </p:nvSpPr>
          <p:spPr>
            <a:xfrm>
              <a:off x="4714975" y="3686450"/>
              <a:ext cx="122100" cy="86675"/>
            </a:xfrm>
            <a:custGeom>
              <a:avLst/>
              <a:gdLst/>
              <a:ahLst/>
              <a:cxnLst/>
              <a:rect l="l" t="t" r="r" b="b"/>
              <a:pathLst>
                <a:path w="4884" h="3467" extrusionOk="0">
                  <a:moveTo>
                    <a:pt x="0" y="1"/>
                  </a:moveTo>
                  <a:lnTo>
                    <a:pt x="0" y="3466"/>
                  </a:lnTo>
                  <a:lnTo>
                    <a:pt x="4883" y="3466"/>
                  </a:lnTo>
                  <a:lnTo>
                    <a:pt x="488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82" name="Google Shape;10310;p74">
              <a:extLst>
                <a:ext uri="{FF2B5EF4-FFF2-40B4-BE49-F238E27FC236}">
                  <a16:creationId xmlns:a16="http://schemas.microsoft.com/office/drawing/2014/main" id="{D0D6A59E-8237-321F-D76C-FD88BD0B7E13}"/>
                </a:ext>
              </a:extLst>
            </p:cNvPr>
            <p:cNvSpPr/>
            <p:nvPr/>
          </p:nvSpPr>
          <p:spPr>
            <a:xfrm>
              <a:off x="4889025" y="3777825"/>
              <a:ext cx="34700" cy="117375"/>
            </a:xfrm>
            <a:custGeom>
              <a:avLst/>
              <a:gdLst/>
              <a:ahLst/>
              <a:cxnLst/>
              <a:rect l="l" t="t" r="r" b="b"/>
              <a:pathLst>
                <a:path w="1388" h="4695" extrusionOk="0">
                  <a:moveTo>
                    <a:pt x="1387" y="0"/>
                  </a:moveTo>
                  <a:cubicBezTo>
                    <a:pt x="977" y="315"/>
                    <a:pt x="505" y="504"/>
                    <a:pt x="1" y="504"/>
                  </a:cubicBezTo>
                  <a:lnTo>
                    <a:pt x="1" y="4695"/>
                  </a:lnTo>
                  <a:lnTo>
                    <a:pt x="347" y="4695"/>
                  </a:lnTo>
                  <a:cubicBezTo>
                    <a:pt x="946" y="4695"/>
                    <a:pt x="1387" y="4222"/>
                    <a:pt x="1387" y="3655"/>
                  </a:cubicBezTo>
                  <a:lnTo>
                    <a:pt x="138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83" name="Google Shape;10311;p74">
              <a:extLst>
                <a:ext uri="{FF2B5EF4-FFF2-40B4-BE49-F238E27FC236}">
                  <a16:creationId xmlns:a16="http://schemas.microsoft.com/office/drawing/2014/main" id="{1E48AEE4-310F-A1AC-5E2F-066F110EA090}"/>
                </a:ext>
              </a:extLst>
            </p:cNvPr>
            <p:cNvSpPr/>
            <p:nvPr/>
          </p:nvSpPr>
          <p:spPr>
            <a:xfrm>
              <a:off x="4628325" y="3777825"/>
              <a:ext cx="34675" cy="116600"/>
            </a:xfrm>
            <a:custGeom>
              <a:avLst/>
              <a:gdLst/>
              <a:ahLst/>
              <a:cxnLst/>
              <a:rect l="l" t="t" r="r" b="b"/>
              <a:pathLst>
                <a:path w="1387" h="4664" extrusionOk="0">
                  <a:moveTo>
                    <a:pt x="1" y="0"/>
                  </a:moveTo>
                  <a:lnTo>
                    <a:pt x="1" y="3655"/>
                  </a:lnTo>
                  <a:cubicBezTo>
                    <a:pt x="1" y="4222"/>
                    <a:pt x="442" y="4663"/>
                    <a:pt x="1009" y="4663"/>
                  </a:cubicBezTo>
                  <a:lnTo>
                    <a:pt x="1387" y="4663"/>
                  </a:lnTo>
                  <a:lnTo>
                    <a:pt x="1387" y="504"/>
                  </a:lnTo>
                  <a:cubicBezTo>
                    <a:pt x="851" y="504"/>
                    <a:pt x="379" y="31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84" name="Google Shape;10312;p74">
              <a:extLst>
                <a:ext uri="{FF2B5EF4-FFF2-40B4-BE49-F238E27FC236}">
                  <a16:creationId xmlns:a16="http://schemas.microsoft.com/office/drawing/2014/main" id="{4C0ACB86-317A-8197-F099-20C13C13829B}"/>
                </a:ext>
              </a:extLst>
            </p:cNvPr>
            <p:cNvSpPr/>
            <p:nvPr/>
          </p:nvSpPr>
          <p:spPr>
            <a:xfrm>
              <a:off x="4766950" y="37904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694" y="568"/>
                    <a:pt x="694" y="347"/>
                  </a:cubicBezTo>
                  <a:lnTo>
                    <a:pt x="69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85" name="Google Shape;10313;p74">
              <a:extLst>
                <a:ext uri="{FF2B5EF4-FFF2-40B4-BE49-F238E27FC236}">
                  <a16:creationId xmlns:a16="http://schemas.microsoft.com/office/drawing/2014/main" id="{CEC53AC4-DDCF-E47B-482F-937A644DE1B5}"/>
                </a:ext>
              </a:extLst>
            </p:cNvPr>
            <p:cNvSpPr/>
            <p:nvPr/>
          </p:nvSpPr>
          <p:spPr>
            <a:xfrm>
              <a:off x="4889025" y="3686450"/>
              <a:ext cx="34700" cy="86675"/>
            </a:xfrm>
            <a:custGeom>
              <a:avLst/>
              <a:gdLst/>
              <a:ahLst/>
              <a:cxnLst/>
              <a:rect l="l" t="t" r="r" b="b"/>
              <a:pathLst>
                <a:path w="1388" h="3467" extrusionOk="0">
                  <a:moveTo>
                    <a:pt x="1" y="1"/>
                  </a:moveTo>
                  <a:lnTo>
                    <a:pt x="1" y="3466"/>
                  </a:lnTo>
                  <a:cubicBezTo>
                    <a:pt x="347" y="3466"/>
                    <a:pt x="662" y="3340"/>
                    <a:pt x="946" y="3088"/>
                  </a:cubicBezTo>
                  <a:cubicBezTo>
                    <a:pt x="1229" y="2836"/>
                    <a:pt x="1387" y="2458"/>
                    <a:pt x="1387" y="2080"/>
                  </a:cubicBezTo>
                  <a:lnTo>
                    <a:pt x="1387" y="1040"/>
                  </a:lnTo>
                  <a:cubicBezTo>
                    <a:pt x="1387" y="442"/>
                    <a:pt x="914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86" name="Google Shape;10314;p74">
              <a:extLst>
                <a:ext uri="{FF2B5EF4-FFF2-40B4-BE49-F238E27FC236}">
                  <a16:creationId xmlns:a16="http://schemas.microsoft.com/office/drawing/2014/main" id="{926EB440-F94B-CF27-0C74-40E151F73B7F}"/>
                </a:ext>
              </a:extLst>
            </p:cNvPr>
            <p:cNvSpPr/>
            <p:nvPr/>
          </p:nvSpPr>
          <p:spPr>
            <a:xfrm>
              <a:off x="4714975" y="3790425"/>
              <a:ext cx="122100" cy="104000"/>
            </a:xfrm>
            <a:custGeom>
              <a:avLst/>
              <a:gdLst/>
              <a:ahLst/>
              <a:cxnLst/>
              <a:rect l="l" t="t" r="r" b="b"/>
              <a:pathLst>
                <a:path w="4884" h="4160" extrusionOk="0">
                  <a:moveTo>
                    <a:pt x="0" y="0"/>
                  </a:moveTo>
                  <a:lnTo>
                    <a:pt x="0" y="4159"/>
                  </a:lnTo>
                  <a:lnTo>
                    <a:pt x="4883" y="4159"/>
                  </a:lnTo>
                  <a:lnTo>
                    <a:pt x="4883" y="0"/>
                  </a:lnTo>
                  <a:lnTo>
                    <a:pt x="3466" y="0"/>
                  </a:lnTo>
                  <a:lnTo>
                    <a:pt x="3466" y="347"/>
                  </a:lnTo>
                  <a:cubicBezTo>
                    <a:pt x="3466" y="946"/>
                    <a:pt x="2993" y="1387"/>
                    <a:pt x="2426" y="1387"/>
                  </a:cubicBezTo>
                  <a:cubicBezTo>
                    <a:pt x="1827" y="1387"/>
                    <a:pt x="1418" y="914"/>
                    <a:pt x="1418" y="347"/>
                  </a:cubicBezTo>
                  <a:lnTo>
                    <a:pt x="141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87" name="Google Shape;10315;p74">
              <a:extLst>
                <a:ext uri="{FF2B5EF4-FFF2-40B4-BE49-F238E27FC236}">
                  <a16:creationId xmlns:a16="http://schemas.microsoft.com/office/drawing/2014/main" id="{B285C858-E8B9-304B-FB9C-1BA4C5B244E2}"/>
                </a:ext>
              </a:extLst>
            </p:cNvPr>
            <p:cNvSpPr/>
            <p:nvPr/>
          </p:nvSpPr>
          <p:spPr>
            <a:xfrm>
              <a:off x="4714175" y="3599825"/>
              <a:ext cx="122100" cy="69325"/>
            </a:xfrm>
            <a:custGeom>
              <a:avLst/>
              <a:gdLst/>
              <a:ahLst/>
              <a:cxnLst/>
              <a:rect l="l" t="t" r="r" b="b"/>
              <a:pathLst>
                <a:path w="4884" h="277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lnTo>
                    <a:pt x="1" y="2773"/>
                  </a:lnTo>
                  <a:lnTo>
                    <a:pt x="1355" y="2773"/>
                  </a:lnTo>
                  <a:lnTo>
                    <a:pt x="1355" y="2426"/>
                  </a:lnTo>
                  <a:cubicBezTo>
                    <a:pt x="1355" y="1828"/>
                    <a:pt x="1828" y="1418"/>
                    <a:pt x="2395" y="1418"/>
                  </a:cubicBezTo>
                  <a:cubicBezTo>
                    <a:pt x="2994" y="1418"/>
                    <a:pt x="3403" y="1891"/>
                    <a:pt x="3403" y="2426"/>
                  </a:cubicBezTo>
                  <a:lnTo>
                    <a:pt x="3403" y="2773"/>
                  </a:lnTo>
                  <a:lnTo>
                    <a:pt x="4884" y="2773"/>
                  </a:lnTo>
                  <a:lnTo>
                    <a:pt x="4884" y="2426"/>
                  </a:ln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</p:grpSp>
      <p:grpSp>
        <p:nvGrpSpPr>
          <p:cNvPr id="88" name="Google Shape;10341;p74">
            <a:extLst>
              <a:ext uri="{FF2B5EF4-FFF2-40B4-BE49-F238E27FC236}">
                <a16:creationId xmlns:a16="http://schemas.microsoft.com/office/drawing/2014/main" id="{441361AB-7D53-1DCF-739D-CB962694C2EB}"/>
              </a:ext>
            </a:extLst>
          </p:cNvPr>
          <p:cNvGrpSpPr/>
          <p:nvPr/>
        </p:nvGrpSpPr>
        <p:grpSpPr>
          <a:xfrm>
            <a:off x="7439127" y="2607505"/>
            <a:ext cx="259507" cy="362603"/>
            <a:chOff x="3167275" y="3227275"/>
            <a:chExt cx="225300" cy="295375"/>
          </a:xfrm>
          <a:solidFill>
            <a:srgbClr val="0070C0"/>
          </a:solidFill>
        </p:grpSpPr>
        <p:sp>
          <p:nvSpPr>
            <p:cNvPr id="89" name="Google Shape;10342;p74">
              <a:extLst>
                <a:ext uri="{FF2B5EF4-FFF2-40B4-BE49-F238E27FC236}">
                  <a16:creationId xmlns:a16="http://schemas.microsoft.com/office/drawing/2014/main" id="{7E40E76F-6D75-2272-00D1-7DDC0DA345B7}"/>
                </a:ext>
              </a:extLst>
            </p:cNvPr>
            <p:cNvSpPr/>
            <p:nvPr/>
          </p:nvSpPr>
          <p:spPr>
            <a:xfrm>
              <a:off x="3167275" y="3227275"/>
              <a:ext cx="225300" cy="207950"/>
            </a:xfrm>
            <a:custGeom>
              <a:avLst/>
              <a:gdLst/>
              <a:ahLst/>
              <a:cxnLst/>
              <a:rect l="l" t="t" r="r" b="b"/>
              <a:pathLst>
                <a:path w="9012" h="8318" extrusionOk="0">
                  <a:moveTo>
                    <a:pt x="4538" y="1"/>
                  </a:moveTo>
                  <a:cubicBezTo>
                    <a:pt x="2112" y="1"/>
                    <a:pt x="1" y="1985"/>
                    <a:pt x="32" y="4537"/>
                  </a:cubicBezTo>
                  <a:cubicBezTo>
                    <a:pt x="32" y="5860"/>
                    <a:pt x="631" y="7184"/>
                    <a:pt x="1797" y="8066"/>
                  </a:cubicBezTo>
                  <a:cubicBezTo>
                    <a:pt x="1923" y="8192"/>
                    <a:pt x="2017" y="8223"/>
                    <a:pt x="2049" y="8318"/>
                  </a:cubicBezTo>
                  <a:lnTo>
                    <a:pt x="4160" y="8318"/>
                  </a:lnTo>
                  <a:lnTo>
                    <a:pt x="4160" y="6900"/>
                  </a:lnTo>
                  <a:lnTo>
                    <a:pt x="2427" y="6900"/>
                  </a:lnTo>
                  <a:cubicBezTo>
                    <a:pt x="2238" y="6900"/>
                    <a:pt x="2080" y="6743"/>
                    <a:pt x="2080" y="6554"/>
                  </a:cubicBezTo>
                  <a:lnTo>
                    <a:pt x="2080" y="5829"/>
                  </a:lnTo>
                  <a:cubicBezTo>
                    <a:pt x="2080" y="4852"/>
                    <a:pt x="2679" y="4033"/>
                    <a:pt x="3498" y="3624"/>
                  </a:cubicBezTo>
                  <a:cubicBezTo>
                    <a:pt x="3277" y="3403"/>
                    <a:pt x="3151" y="3088"/>
                    <a:pt x="3151" y="2678"/>
                  </a:cubicBezTo>
                  <a:cubicBezTo>
                    <a:pt x="3151" y="1922"/>
                    <a:pt x="3782" y="1292"/>
                    <a:pt x="4538" y="1292"/>
                  </a:cubicBezTo>
                  <a:cubicBezTo>
                    <a:pt x="5262" y="1292"/>
                    <a:pt x="5892" y="1922"/>
                    <a:pt x="5892" y="2678"/>
                  </a:cubicBezTo>
                  <a:cubicBezTo>
                    <a:pt x="5892" y="3025"/>
                    <a:pt x="5735" y="3340"/>
                    <a:pt x="5546" y="3624"/>
                  </a:cubicBezTo>
                  <a:cubicBezTo>
                    <a:pt x="6365" y="4033"/>
                    <a:pt x="6964" y="4852"/>
                    <a:pt x="6964" y="5829"/>
                  </a:cubicBezTo>
                  <a:lnTo>
                    <a:pt x="6964" y="6554"/>
                  </a:lnTo>
                  <a:cubicBezTo>
                    <a:pt x="6964" y="6743"/>
                    <a:pt x="6806" y="6900"/>
                    <a:pt x="6617" y="6900"/>
                  </a:cubicBezTo>
                  <a:lnTo>
                    <a:pt x="4884" y="6900"/>
                  </a:lnTo>
                  <a:lnTo>
                    <a:pt x="4884" y="8318"/>
                  </a:lnTo>
                  <a:lnTo>
                    <a:pt x="6995" y="8318"/>
                  </a:lnTo>
                  <a:cubicBezTo>
                    <a:pt x="7027" y="8286"/>
                    <a:pt x="7121" y="8192"/>
                    <a:pt x="7247" y="8129"/>
                  </a:cubicBezTo>
                  <a:cubicBezTo>
                    <a:pt x="8413" y="7184"/>
                    <a:pt x="9011" y="5829"/>
                    <a:pt x="9011" y="4506"/>
                  </a:cubicBezTo>
                  <a:cubicBezTo>
                    <a:pt x="9011" y="2017"/>
                    <a:pt x="6995" y="1"/>
                    <a:pt x="4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90" name="Google Shape;10343;p74">
              <a:extLst>
                <a:ext uri="{FF2B5EF4-FFF2-40B4-BE49-F238E27FC236}">
                  <a16:creationId xmlns:a16="http://schemas.microsoft.com/office/drawing/2014/main" id="{D3990E91-5555-B025-7640-06489DF4562E}"/>
                </a:ext>
              </a:extLst>
            </p:cNvPr>
            <p:cNvSpPr/>
            <p:nvPr/>
          </p:nvSpPr>
          <p:spPr>
            <a:xfrm>
              <a:off x="3262600" y="3278475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91" name="Google Shape;10344;p74">
              <a:extLst>
                <a:ext uri="{FF2B5EF4-FFF2-40B4-BE49-F238E27FC236}">
                  <a16:creationId xmlns:a16="http://schemas.microsoft.com/office/drawing/2014/main" id="{C929D1B9-3BA3-F729-D11B-F2CAC90227D6}"/>
                </a:ext>
              </a:extLst>
            </p:cNvPr>
            <p:cNvSpPr/>
            <p:nvPr/>
          </p:nvSpPr>
          <p:spPr>
            <a:xfrm>
              <a:off x="3220050" y="3452525"/>
              <a:ext cx="121325" cy="35475"/>
            </a:xfrm>
            <a:custGeom>
              <a:avLst/>
              <a:gdLst/>
              <a:ahLst/>
              <a:cxnLst/>
              <a:rect l="l" t="t" r="r" b="b"/>
              <a:pathLst>
                <a:path w="4853" h="1419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73" y="1419"/>
                    <a:pt x="1040" y="1419"/>
                  </a:cubicBezTo>
                  <a:lnTo>
                    <a:pt x="3781" y="1419"/>
                  </a:lnTo>
                  <a:cubicBezTo>
                    <a:pt x="4380" y="1419"/>
                    <a:pt x="4853" y="946"/>
                    <a:pt x="4853" y="347"/>
                  </a:cubicBezTo>
                  <a:lnTo>
                    <a:pt x="485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92" name="Google Shape;10345;p74">
              <a:extLst>
                <a:ext uri="{FF2B5EF4-FFF2-40B4-BE49-F238E27FC236}">
                  <a16:creationId xmlns:a16="http://schemas.microsoft.com/office/drawing/2014/main" id="{2C63DA68-F052-65B4-1110-AF88F295748A}"/>
                </a:ext>
              </a:extLst>
            </p:cNvPr>
            <p:cNvSpPr/>
            <p:nvPr/>
          </p:nvSpPr>
          <p:spPr>
            <a:xfrm>
              <a:off x="3237375" y="3332025"/>
              <a:ext cx="86675" cy="52000"/>
            </a:xfrm>
            <a:custGeom>
              <a:avLst/>
              <a:gdLst/>
              <a:ahLst/>
              <a:cxnLst/>
              <a:rect l="l" t="t" r="r" b="b"/>
              <a:pathLst>
                <a:path w="3467" h="2080" extrusionOk="0">
                  <a:moveTo>
                    <a:pt x="1734" y="1"/>
                  </a:moveTo>
                  <a:cubicBezTo>
                    <a:pt x="789" y="1"/>
                    <a:pt x="1" y="725"/>
                    <a:pt x="1" y="1733"/>
                  </a:cubicBezTo>
                  <a:lnTo>
                    <a:pt x="1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93" name="Google Shape;10346;p74">
              <a:extLst>
                <a:ext uri="{FF2B5EF4-FFF2-40B4-BE49-F238E27FC236}">
                  <a16:creationId xmlns:a16="http://schemas.microsoft.com/office/drawing/2014/main" id="{940FE6A7-2F6E-FF48-2669-68B0BAC1F6AD}"/>
                </a:ext>
              </a:extLst>
            </p:cNvPr>
            <p:cNvSpPr/>
            <p:nvPr/>
          </p:nvSpPr>
          <p:spPr>
            <a:xfrm>
              <a:off x="3237375" y="350530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2" y="1"/>
                  </a:moveTo>
                  <a:cubicBezTo>
                    <a:pt x="1" y="379"/>
                    <a:pt x="284" y="694"/>
                    <a:pt x="694" y="694"/>
                  </a:cubicBezTo>
                  <a:lnTo>
                    <a:pt x="2773" y="694"/>
                  </a:lnTo>
                  <a:cubicBezTo>
                    <a:pt x="3183" y="694"/>
                    <a:pt x="3498" y="379"/>
                    <a:pt x="3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</p:grpSp>
      <p:grpSp>
        <p:nvGrpSpPr>
          <p:cNvPr id="94" name="Google Shape;10359;p74">
            <a:extLst>
              <a:ext uri="{FF2B5EF4-FFF2-40B4-BE49-F238E27FC236}">
                <a16:creationId xmlns:a16="http://schemas.microsoft.com/office/drawing/2014/main" id="{B802812D-C91B-F20D-E193-62B793013116}"/>
              </a:ext>
            </a:extLst>
          </p:cNvPr>
          <p:cNvGrpSpPr/>
          <p:nvPr/>
        </p:nvGrpSpPr>
        <p:grpSpPr>
          <a:xfrm>
            <a:off x="5496178" y="3339806"/>
            <a:ext cx="361175" cy="338860"/>
            <a:chOff x="4991425" y="3617150"/>
            <a:chExt cx="296175" cy="260725"/>
          </a:xfrm>
          <a:solidFill>
            <a:srgbClr val="0070C0"/>
          </a:solidFill>
        </p:grpSpPr>
        <p:sp>
          <p:nvSpPr>
            <p:cNvPr id="95" name="Google Shape;10360;p74">
              <a:extLst>
                <a:ext uri="{FF2B5EF4-FFF2-40B4-BE49-F238E27FC236}">
                  <a16:creationId xmlns:a16="http://schemas.microsoft.com/office/drawing/2014/main" id="{D02C38A8-973E-BB43-75AE-D34F4B4D4641}"/>
                </a:ext>
              </a:extLst>
            </p:cNvPr>
            <p:cNvSpPr/>
            <p:nvPr/>
          </p:nvSpPr>
          <p:spPr>
            <a:xfrm>
              <a:off x="5069400" y="3738450"/>
              <a:ext cx="139425" cy="139425"/>
            </a:xfrm>
            <a:custGeom>
              <a:avLst/>
              <a:gdLst/>
              <a:ahLst/>
              <a:cxnLst/>
              <a:rect l="l" t="t" r="r" b="b"/>
              <a:pathLst>
                <a:path w="5577" h="5577" extrusionOk="0">
                  <a:moveTo>
                    <a:pt x="2804" y="0"/>
                  </a:moveTo>
                  <a:cubicBezTo>
                    <a:pt x="1607" y="0"/>
                    <a:pt x="1450" y="725"/>
                    <a:pt x="1009" y="3308"/>
                  </a:cubicBezTo>
                  <a:cubicBezTo>
                    <a:pt x="946" y="3749"/>
                    <a:pt x="851" y="4285"/>
                    <a:pt x="757" y="4883"/>
                  </a:cubicBezTo>
                  <a:lnTo>
                    <a:pt x="347" y="4883"/>
                  </a:lnTo>
                  <a:cubicBezTo>
                    <a:pt x="158" y="4883"/>
                    <a:pt x="0" y="5041"/>
                    <a:pt x="0" y="5230"/>
                  </a:cubicBezTo>
                  <a:cubicBezTo>
                    <a:pt x="0" y="5419"/>
                    <a:pt x="158" y="5576"/>
                    <a:pt x="347" y="5576"/>
                  </a:cubicBezTo>
                  <a:lnTo>
                    <a:pt x="5230" y="5576"/>
                  </a:lnTo>
                  <a:cubicBezTo>
                    <a:pt x="5419" y="5545"/>
                    <a:pt x="5577" y="5387"/>
                    <a:pt x="5577" y="5198"/>
                  </a:cubicBezTo>
                  <a:cubicBezTo>
                    <a:pt x="5577" y="5009"/>
                    <a:pt x="5419" y="4852"/>
                    <a:pt x="5230" y="4852"/>
                  </a:cubicBezTo>
                  <a:lnTo>
                    <a:pt x="4852" y="4852"/>
                  </a:lnTo>
                  <a:cubicBezTo>
                    <a:pt x="4726" y="4253"/>
                    <a:pt x="4632" y="3749"/>
                    <a:pt x="4569" y="3277"/>
                  </a:cubicBezTo>
                  <a:cubicBezTo>
                    <a:pt x="4128" y="756"/>
                    <a:pt x="3970" y="0"/>
                    <a:pt x="2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96" name="Google Shape;10361;p74">
              <a:extLst>
                <a:ext uri="{FF2B5EF4-FFF2-40B4-BE49-F238E27FC236}">
                  <a16:creationId xmlns:a16="http://schemas.microsoft.com/office/drawing/2014/main" id="{F9B9CDC8-39D1-355A-404D-6F1549E7D5D0}"/>
                </a:ext>
              </a:extLst>
            </p:cNvPr>
            <p:cNvSpPr/>
            <p:nvPr/>
          </p:nvSpPr>
          <p:spPr>
            <a:xfrm>
              <a:off x="5200150" y="3617150"/>
              <a:ext cx="69325" cy="69325"/>
            </a:xfrm>
            <a:custGeom>
              <a:avLst/>
              <a:gdLst/>
              <a:ahLst/>
              <a:cxnLst/>
              <a:rect l="l" t="t" r="r" b="b"/>
              <a:pathLst>
                <a:path w="2773" h="2773" extrusionOk="0">
                  <a:moveTo>
                    <a:pt x="1386" y="0"/>
                  </a:moveTo>
                  <a:cubicBezTo>
                    <a:pt x="630" y="0"/>
                    <a:pt x="0" y="630"/>
                    <a:pt x="0" y="1387"/>
                  </a:cubicBezTo>
                  <a:cubicBezTo>
                    <a:pt x="0" y="2111"/>
                    <a:pt x="630" y="2773"/>
                    <a:pt x="1386" y="2773"/>
                  </a:cubicBezTo>
                  <a:cubicBezTo>
                    <a:pt x="2143" y="2773"/>
                    <a:pt x="2773" y="2111"/>
                    <a:pt x="2773" y="1387"/>
                  </a:cubicBezTo>
                  <a:cubicBezTo>
                    <a:pt x="2773" y="630"/>
                    <a:pt x="2143" y="0"/>
                    <a:pt x="1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97" name="Google Shape;10362;p74">
              <a:extLst>
                <a:ext uri="{FF2B5EF4-FFF2-40B4-BE49-F238E27FC236}">
                  <a16:creationId xmlns:a16="http://schemas.microsoft.com/office/drawing/2014/main" id="{520E4178-D6D9-3C13-1302-EE5F40E27511}"/>
                </a:ext>
              </a:extLst>
            </p:cNvPr>
            <p:cNvSpPr/>
            <p:nvPr/>
          </p:nvSpPr>
          <p:spPr>
            <a:xfrm>
              <a:off x="5009550" y="3617150"/>
              <a:ext cx="68525" cy="69325"/>
            </a:xfrm>
            <a:custGeom>
              <a:avLst/>
              <a:gdLst/>
              <a:ahLst/>
              <a:cxnLst/>
              <a:rect l="l" t="t" r="r" b="b"/>
              <a:pathLst>
                <a:path w="2741" h="2773" extrusionOk="0">
                  <a:moveTo>
                    <a:pt x="1355" y="0"/>
                  </a:moveTo>
                  <a:cubicBezTo>
                    <a:pt x="599" y="0"/>
                    <a:pt x="0" y="630"/>
                    <a:pt x="0" y="1387"/>
                  </a:cubicBezTo>
                  <a:cubicBezTo>
                    <a:pt x="0" y="2143"/>
                    <a:pt x="599" y="2773"/>
                    <a:pt x="1355" y="2773"/>
                  </a:cubicBezTo>
                  <a:cubicBezTo>
                    <a:pt x="2111" y="2773"/>
                    <a:pt x="2741" y="2143"/>
                    <a:pt x="2741" y="1387"/>
                  </a:cubicBezTo>
                  <a:cubicBezTo>
                    <a:pt x="2741" y="630"/>
                    <a:pt x="2111" y="0"/>
                    <a:pt x="13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98" name="Google Shape;10363;p74">
              <a:extLst>
                <a:ext uri="{FF2B5EF4-FFF2-40B4-BE49-F238E27FC236}">
                  <a16:creationId xmlns:a16="http://schemas.microsoft.com/office/drawing/2014/main" id="{07444A51-E70D-C21E-6060-DB7182A798E4}"/>
                </a:ext>
              </a:extLst>
            </p:cNvPr>
            <p:cNvSpPr/>
            <p:nvPr/>
          </p:nvSpPr>
          <p:spPr>
            <a:xfrm>
              <a:off x="4991425" y="3686450"/>
              <a:ext cx="104775" cy="52025"/>
            </a:xfrm>
            <a:custGeom>
              <a:avLst/>
              <a:gdLst/>
              <a:ahLst/>
              <a:cxnLst/>
              <a:rect l="l" t="t" r="r" b="b"/>
              <a:pathLst>
                <a:path w="4191" h="2081" extrusionOk="0">
                  <a:moveTo>
                    <a:pt x="568" y="1"/>
                  </a:moveTo>
                  <a:cubicBezTo>
                    <a:pt x="252" y="347"/>
                    <a:pt x="0" y="851"/>
                    <a:pt x="0" y="1356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33" y="2080"/>
                    <a:pt x="4191" y="1923"/>
                    <a:pt x="4191" y="1734"/>
                  </a:cubicBezTo>
                  <a:lnTo>
                    <a:pt x="4191" y="1356"/>
                  </a:lnTo>
                  <a:cubicBezTo>
                    <a:pt x="4191" y="820"/>
                    <a:pt x="3970" y="347"/>
                    <a:pt x="3624" y="1"/>
                  </a:cubicBezTo>
                  <a:cubicBezTo>
                    <a:pt x="3245" y="410"/>
                    <a:pt x="2678" y="694"/>
                    <a:pt x="2080" y="694"/>
                  </a:cubicBezTo>
                  <a:cubicBezTo>
                    <a:pt x="1513" y="694"/>
                    <a:pt x="946" y="410"/>
                    <a:pt x="5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99" name="Google Shape;10364;p74">
              <a:extLst>
                <a:ext uri="{FF2B5EF4-FFF2-40B4-BE49-F238E27FC236}">
                  <a16:creationId xmlns:a16="http://schemas.microsoft.com/office/drawing/2014/main" id="{FCA0CE64-E69C-B0E4-0EEA-A4C32BD4FE89}"/>
                </a:ext>
              </a:extLst>
            </p:cNvPr>
            <p:cNvSpPr/>
            <p:nvPr/>
          </p:nvSpPr>
          <p:spPr>
            <a:xfrm>
              <a:off x="5183600" y="3686450"/>
              <a:ext cx="104000" cy="52025"/>
            </a:xfrm>
            <a:custGeom>
              <a:avLst/>
              <a:gdLst/>
              <a:ahLst/>
              <a:cxnLst/>
              <a:rect l="l" t="t" r="r" b="b"/>
              <a:pathLst>
                <a:path w="4160" h="2081" extrusionOk="0">
                  <a:moveTo>
                    <a:pt x="536" y="1"/>
                  </a:moveTo>
                  <a:cubicBezTo>
                    <a:pt x="221" y="347"/>
                    <a:pt x="1" y="851"/>
                    <a:pt x="1" y="1356"/>
                  </a:cubicBezTo>
                  <a:lnTo>
                    <a:pt x="1" y="1702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02" y="2080"/>
                    <a:pt x="4159" y="1923"/>
                    <a:pt x="4159" y="1702"/>
                  </a:cubicBezTo>
                  <a:lnTo>
                    <a:pt x="4159" y="1356"/>
                  </a:lnTo>
                  <a:cubicBezTo>
                    <a:pt x="4159" y="820"/>
                    <a:pt x="3970" y="347"/>
                    <a:pt x="3624" y="1"/>
                  </a:cubicBezTo>
                  <a:cubicBezTo>
                    <a:pt x="3214" y="410"/>
                    <a:pt x="2679" y="694"/>
                    <a:pt x="2080" y="694"/>
                  </a:cubicBezTo>
                  <a:cubicBezTo>
                    <a:pt x="1450" y="694"/>
                    <a:pt x="946" y="410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00" name="Google Shape;10365;p74">
              <a:extLst>
                <a:ext uri="{FF2B5EF4-FFF2-40B4-BE49-F238E27FC236}">
                  <a16:creationId xmlns:a16="http://schemas.microsoft.com/office/drawing/2014/main" id="{CF4D2EB0-75D4-BA95-6493-CCDCCB0B90F0}"/>
                </a:ext>
              </a:extLst>
            </p:cNvPr>
            <p:cNvSpPr/>
            <p:nvPr/>
          </p:nvSpPr>
          <p:spPr>
            <a:xfrm>
              <a:off x="5187550" y="3755775"/>
              <a:ext cx="100050" cy="52800"/>
            </a:xfrm>
            <a:custGeom>
              <a:avLst/>
              <a:gdLst/>
              <a:ahLst/>
              <a:cxnLst/>
              <a:rect l="l" t="t" r="r" b="b"/>
              <a:pathLst>
                <a:path w="4002" h="2112" extrusionOk="0">
                  <a:moveTo>
                    <a:pt x="0" y="0"/>
                  </a:moveTo>
                  <a:cubicBezTo>
                    <a:pt x="189" y="567"/>
                    <a:pt x="315" y="1229"/>
                    <a:pt x="473" y="2111"/>
                  </a:cubicBezTo>
                  <a:lnTo>
                    <a:pt x="3655" y="2111"/>
                  </a:lnTo>
                  <a:cubicBezTo>
                    <a:pt x="3844" y="2111"/>
                    <a:pt x="4001" y="1954"/>
                    <a:pt x="4001" y="1733"/>
                  </a:cubicBezTo>
                  <a:lnTo>
                    <a:pt x="4001" y="378"/>
                  </a:lnTo>
                  <a:cubicBezTo>
                    <a:pt x="3970" y="158"/>
                    <a:pt x="3844" y="0"/>
                    <a:pt x="3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01" name="Google Shape;10366;p74">
              <a:extLst>
                <a:ext uri="{FF2B5EF4-FFF2-40B4-BE49-F238E27FC236}">
                  <a16:creationId xmlns:a16="http://schemas.microsoft.com/office/drawing/2014/main" id="{1D95013A-A501-F7B9-31D0-C2F002BE5789}"/>
                </a:ext>
              </a:extLst>
            </p:cNvPr>
            <p:cNvSpPr/>
            <p:nvPr/>
          </p:nvSpPr>
          <p:spPr>
            <a:xfrm>
              <a:off x="4991425" y="3755775"/>
              <a:ext cx="100850" cy="52000"/>
            </a:xfrm>
            <a:custGeom>
              <a:avLst/>
              <a:gdLst/>
              <a:ahLst/>
              <a:cxnLst/>
              <a:rect l="l" t="t" r="r" b="b"/>
              <a:pathLst>
                <a:path w="4034" h="208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54"/>
                    <a:pt x="158" y="2080"/>
                    <a:pt x="347" y="2080"/>
                  </a:cubicBezTo>
                  <a:lnTo>
                    <a:pt x="3561" y="2080"/>
                  </a:lnTo>
                  <a:cubicBezTo>
                    <a:pt x="3718" y="1229"/>
                    <a:pt x="3813" y="567"/>
                    <a:pt x="40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</p:grpSp>
      <p:grpSp>
        <p:nvGrpSpPr>
          <p:cNvPr id="102" name="Google Shape;10399;p74">
            <a:extLst>
              <a:ext uri="{FF2B5EF4-FFF2-40B4-BE49-F238E27FC236}">
                <a16:creationId xmlns:a16="http://schemas.microsoft.com/office/drawing/2014/main" id="{D92BCED6-A0BF-1C15-C86E-F290BFCCE4F5}"/>
              </a:ext>
            </a:extLst>
          </p:cNvPr>
          <p:cNvGrpSpPr/>
          <p:nvPr/>
        </p:nvGrpSpPr>
        <p:grpSpPr>
          <a:xfrm>
            <a:off x="2043726" y="3268995"/>
            <a:ext cx="360199" cy="381848"/>
            <a:chOff x="3497300" y="3591950"/>
            <a:chExt cx="295375" cy="293800"/>
          </a:xfrm>
          <a:solidFill>
            <a:srgbClr val="0070C0"/>
          </a:solidFill>
        </p:grpSpPr>
        <p:sp>
          <p:nvSpPr>
            <p:cNvPr id="103" name="Google Shape;10400;p74">
              <a:extLst>
                <a:ext uri="{FF2B5EF4-FFF2-40B4-BE49-F238E27FC236}">
                  <a16:creationId xmlns:a16="http://schemas.microsoft.com/office/drawing/2014/main" id="{54C5C2B1-0CA3-CFF0-3F52-F18182D02B17}"/>
                </a:ext>
              </a:extLst>
            </p:cNvPr>
            <p:cNvSpPr/>
            <p:nvPr/>
          </p:nvSpPr>
          <p:spPr>
            <a:xfrm>
              <a:off x="3628825" y="3724275"/>
              <a:ext cx="18150" cy="16550"/>
            </a:xfrm>
            <a:custGeom>
              <a:avLst/>
              <a:gdLst/>
              <a:ahLst/>
              <a:cxnLst/>
              <a:rect l="l" t="t" r="r" b="b"/>
              <a:pathLst>
                <a:path w="726" h="662" extrusionOk="0">
                  <a:moveTo>
                    <a:pt x="375" y="0"/>
                  </a:moveTo>
                  <a:cubicBezTo>
                    <a:pt x="292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cubicBezTo>
                    <a:pt x="190" y="630"/>
                    <a:pt x="277" y="662"/>
                    <a:pt x="363" y="662"/>
                  </a:cubicBezTo>
                  <a:cubicBezTo>
                    <a:pt x="450" y="662"/>
                    <a:pt x="536" y="630"/>
                    <a:pt x="599" y="567"/>
                  </a:cubicBezTo>
                  <a:cubicBezTo>
                    <a:pt x="725" y="441"/>
                    <a:pt x="725" y="221"/>
                    <a:pt x="599" y="95"/>
                  </a:cubicBezTo>
                  <a:cubicBezTo>
                    <a:pt x="536" y="32"/>
                    <a:pt x="458" y="0"/>
                    <a:pt x="3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04" name="Google Shape;10401;p74">
              <a:extLst>
                <a:ext uri="{FF2B5EF4-FFF2-40B4-BE49-F238E27FC236}">
                  <a16:creationId xmlns:a16="http://schemas.microsoft.com/office/drawing/2014/main" id="{AC62CA0C-1C21-44F2-1A67-7343B480177E}"/>
                </a:ext>
              </a:extLst>
            </p:cNvPr>
            <p:cNvSpPr/>
            <p:nvPr/>
          </p:nvSpPr>
          <p:spPr>
            <a:xfrm>
              <a:off x="3590250" y="3689400"/>
              <a:ext cx="94525" cy="86675"/>
            </a:xfrm>
            <a:custGeom>
              <a:avLst/>
              <a:gdLst/>
              <a:ahLst/>
              <a:cxnLst/>
              <a:rect l="l" t="t" r="r" b="b"/>
              <a:pathLst>
                <a:path w="3781" h="3467" extrusionOk="0">
                  <a:moveTo>
                    <a:pt x="1922" y="710"/>
                  </a:moveTo>
                  <a:cubicBezTo>
                    <a:pt x="2190" y="710"/>
                    <a:pt x="2458" y="812"/>
                    <a:pt x="2647" y="1017"/>
                  </a:cubicBezTo>
                  <a:cubicBezTo>
                    <a:pt x="3088" y="1395"/>
                    <a:pt x="3088" y="2088"/>
                    <a:pt x="2647" y="2466"/>
                  </a:cubicBezTo>
                  <a:cubicBezTo>
                    <a:pt x="2458" y="2671"/>
                    <a:pt x="2190" y="2773"/>
                    <a:pt x="1922" y="2773"/>
                  </a:cubicBezTo>
                  <a:cubicBezTo>
                    <a:pt x="1654" y="2773"/>
                    <a:pt x="1386" y="2671"/>
                    <a:pt x="1197" y="2466"/>
                  </a:cubicBezTo>
                  <a:cubicBezTo>
                    <a:pt x="788" y="2088"/>
                    <a:pt x="788" y="1395"/>
                    <a:pt x="1197" y="1017"/>
                  </a:cubicBezTo>
                  <a:cubicBezTo>
                    <a:pt x="1386" y="812"/>
                    <a:pt x="1654" y="710"/>
                    <a:pt x="1922" y="710"/>
                  </a:cubicBezTo>
                  <a:close/>
                  <a:moveTo>
                    <a:pt x="1930" y="1"/>
                  </a:moveTo>
                  <a:cubicBezTo>
                    <a:pt x="1489" y="1"/>
                    <a:pt x="1040" y="182"/>
                    <a:pt x="693" y="544"/>
                  </a:cubicBezTo>
                  <a:cubicBezTo>
                    <a:pt x="0" y="1206"/>
                    <a:pt x="0" y="2309"/>
                    <a:pt x="693" y="2970"/>
                  </a:cubicBezTo>
                  <a:cubicBezTo>
                    <a:pt x="1024" y="3301"/>
                    <a:pt x="1473" y="3466"/>
                    <a:pt x="1918" y="3466"/>
                  </a:cubicBezTo>
                  <a:cubicBezTo>
                    <a:pt x="2363" y="3466"/>
                    <a:pt x="2804" y="3301"/>
                    <a:pt x="3119" y="2970"/>
                  </a:cubicBezTo>
                  <a:cubicBezTo>
                    <a:pt x="3781" y="2309"/>
                    <a:pt x="3781" y="1206"/>
                    <a:pt x="3119" y="544"/>
                  </a:cubicBezTo>
                  <a:cubicBezTo>
                    <a:pt x="2804" y="182"/>
                    <a:pt x="2371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05" name="Google Shape;10402;p74">
              <a:extLst>
                <a:ext uri="{FF2B5EF4-FFF2-40B4-BE49-F238E27FC236}">
                  <a16:creationId xmlns:a16="http://schemas.microsoft.com/office/drawing/2014/main" id="{D6CA35E7-BAC3-FA0D-364D-2CB7E8380259}"/>
                </a:ext>
              </a:extLst>
            </p:cNvPr>
            <p:cNvSpPr/>
            <p:nvPr/>
          </p:nvSpPr>
          <p:spPr>
            <a:xfrm>
              <a:off x="3674525" y="3601400"/>
              <a:ext cx="118150" cy="118950"/>
            </a:xfrm>
            <a:custGeom>
              <a:avLst/>
              <a:gdLst/>
              <a:ahLst/>
              <a:cxnLst/>
              <a:rect l="l" t="t" r="r" b="b"/>
              <a:pathLst>
                <a:path w="4726" h="4758" extrusionOk="0">
                  <a:moveTo>
                    <a:pt x="3533" y="0"/>
                  </a:moveTo>
                  <a:cubicBezTo>
                    <a:pt x="3442" y="0"/>
                    <a:pt x="3355" y="32"/>
                    <a:pt x="3308" y="95"/>
                  </a:cubicBezTo>
                  <a:lnTo>
                    <a:pt x="0" y="3308"/>
                  </a:lnTo>
                  <a:cubicBezTo>
                    <a:pt x="410" y="3623"/>
                    <a:pt x="788" y="4127"/>
                    <a:pt x="1953" y="4758"/>
                  </a:cubicBezTo>
                  <a:lnTo>
                    <a:pt x="4600" y="2678"/>
                  </a:lnTo>
                  <a:cubicBezTo>
                    <a:pt x="4663" y="2615"/>
                    <a:pt x="4726" y="2521"/>
                    <a:pt x="4726" y="2395"/>
                  </a:cubicBezTo>
                  <a:cubicBezTo>
                    <a:pt x="4726" y="1544"/>
                    <a:pt x="4348" y="693"/>
                    <a:pt x="3781" y="95"/>
                  </a:cubicBezTo>
                  <a:cubicBezTo>
                    <a:pt x="3718" y="32"/>
                    <a:pt x="3623" y="0"/>
                    <a:pt x="35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06" name="Google Shape;10403;p74">
              <a:extLst>
                <a:ext uri="{FF2B5EF4-FFF2-40B4-BE49-F238E27FC236}">
                  <a16:creationId xmlns:a16="http://schemas.microsoft.com/office/drawing/2014/main" id="{CA1D67AE-BAAA-57E9-7266-0D87BE9DD9F6}"/>
                </a:ext>
              </a:extLst>
            </p:cNvPr>
            <p:cNvSpPr/>
            <p:nvPr/>
          </p:nvSpPr>
          <p:spPr>
            <a:xfrm>
              <a:off x="3631200" y="3774675"/>
              <a:ext cx="103200" cy="102400"/>
            </a:xfrm>
            <a:custGeom>
              <a:avLst/>
              <a:gdLst/>
              <a:ahLst/>
              <a:cxnLst/>
              <a:rect l="l" t="t" r="r" b="b"/>
              <a:pathLst>
                <a:path w="4128" h="4096" extrusionOk="0">
                  <a:moveTo>
                    <a:pt x="2048" y="0"/>
                  </a:moveTo>
                  <a:cubicBezTo>
                    <a:pt x="1985" y="32"/>
                    <a:pt x="1985" y="63"/>
                    <a:pt x="1954" y="126"/>
                  </a:cubicBezTo>
                  <a:cubicBezTo>
                    <a:pt x="1506" y="546"/>
                    <a:pt x="859" y="767"/>
                    <a:pt x="235" y="767"/>
                  </a:cubicBezTo>
                  <a:cubicBezTo>
                    <a:pt x="156" y="767"/>
                    <a:pt x="78" y="764"/>
                    <a:pt x="0" y="756"/>
                  </a:cubicBezTo>
                  <a:lnTo>
                    <a:pt x="0" y="756"/>
                  </a:lnTo>
                  <a:cubicBezTo>
                    <a:pt x="567" y="1670"/>
                    <a:pt x="1355" y="3749"/>
                    <a:pt x="1418" y="3875"/>
                  </a:cubicBezTo>
                  <a:cubicBezTo>
                    <a:pt x="1450" y="4001"/>
                    <a:pt x="1607" y="4096"/>
                    <a:pt x="1733" y="4096"/>
                  </a:cubicBezTo>
                  <a:cubicBezTo>
                    <a:pt x="1891" y="4096"/>
                    <a:pt x="1985" y="4033"/>
                    <a:pt x="2048" y="3875"/>
                  </a:cubicBezTo>
                  <a:lnTo>
                    <a:pt x="2426" y="2647"/>
                  </a:lnTo>
                  <a:lnTo>
                    <a:pt x="3182" y="2647"/>
                  </a:lnTo>
                  <a:cubicBezTo>
                    <a:pt x="4128" y="2647"/>
                    <a:pt x="2710" y="63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07" name="Google Shape;10404;p74">
              <a:extLst>
                <a:ext uri="{FF2B5EF4-FFF2-40B4-BE49-F238E27FC236}">
                  <a16:creationId xmlns:a16="http://schemas.microsoft.com/office/drawing/2014/main" id="{F0189534-296C-D716-D9F2-83026E0A9597}"/>
                </a:ext>
              </a:extLst>
            </p:cNvPr>
            <p:cNvSpPr/>
            <p:nvPr/>
          </p:nvSpPr>
          <p:spPr>
            <a:xfrm>
              <a:off x="3691850" y="3726625"/>
              <a:ext cx="89800" cy="89050"/>
            </a:xfrm>
            <a:custGeom>
              <a:avLst/>
              <a:gdLst/>
              <a:ahLst/>
              <a:cxnLst/>
              <a:rect l="l" t="t" r="r" b="b"/>
              <a:pathLst>
                <a:path w="3592" h="3562" extrusionOk="0">
                  <a:moveTo>
                    <a:pt x="252" y="1"/>
                  </a:moveTo>
                  <a:cubicBezTo>
                    <a:pt x="284" y="410"/>
                    <a:pt x="189" y="883"/>
                    <a:pt x="0" y="1292"/>
                  </a:cubicBezTo>
                  <a:cubicBezTo>
                    <a:pt x="630" y="1922"/>
                    <a:pt x="1134" y="2615"/>
                    <a:pt x="1544" y="3466"/>
                  </a:cubicBezTo>
                  <a:cubicBezTo>
                    <a:pt x="1565" y="3530"/>
                    <a:pt x="1634" y="3562"/>
                    <a:pt x="1715" y="3562"/>
                  </a:cubicBezTo>
                  <a:cubicBezTo>
                    <a:pt x="1874" y="3562"/>
                    <a:pt x="2080" y="3443"/>
                    <a:pt x="2080" y="3214"/>
                  </a:cubicBezTo>
                  <a:lnTo>
                    <a:pt x="2080" y="2458"/>
                  </a:lnTo>
                  <a:lnTo>
                    <a:pt x="3308" y="2080"/>
                  </a:lnTo>
                  <a:cubicBezTo>
                    <a:pt x="3497" y="1985"/>
                    <a:pt x="3592" y="1891"/>
                    <a:pt x="3592" y="1733"/>
                  </a:cubicBezTo>
                  <a:cubicBezTo>
                    <a:pt x="3592" y="1576"/>
                    <a:pt x="3497" y="1450"/>
                    <a:pt x="3340" y="1418"/>
                  </a:cubicBezTo>
                  <a:cubicBezTo>
                    <a:pt x="3182" y="1355"/>
                    <a:pt x="1134" y="568"/>
                    <a:pt x="2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08" name="Google Shape;10405;p74">
              <a:extLst>
                <a:ext uri="{FF2B5EF4-FFF2-40B4-BE49-F238E27FC236}">
                  <a16:creationId xmlns:a16="http://schemas.microsoft.com/office/drawing/2014/main" id="{8E19F708-2121-44D1-7F39-879F95F167C2}"/>
                </a:ext>
              </a:extLst>
            </p:cNvPr>
            <p:cNvSpPr/>
            <p:nvPr/>
          </p:nvSpPr>
          <p:spPr>
            <a:xfrm>
              <a:off x="3505175" y="3767575"/>
              <a:ext cx="120525" cy="118175"/>
            </a:xfrm>
            <a:custGeom>
              <a:avLst/>
              <a:gdLst/>
              <a:ahLst/>
              <a:cxnLst/>
              <a:rect l="l" t="t" r="r" b="b"/>
              <a:pathLst>
                <a:path w="4821" h="4727" extrusionOk="0">
                  <a:moveTo>
                    <a:pt x="3372" y="1"/>
                  </a:moveTo>
                  <a:lnTo>
                    <a:pt x="95" y="3277"/>
                  </a:lnTo>
                  <a:cubicBezTo>
                    <a:pt x="1" y="3435"/>
                    <a:pt x="1" y="3687"/>
                    <a:pt x="158" y="3781"/>
                  </a:cubicBezTo>
                  <a:cubicBezTo>
                    <a:pt x="788" y="4411"/>
                    <a:pt x="1607" y="4727"/>
                    <a:pt x="2458" y="4727"/>
                  </a:cubicBezTo>
                  <a:cubicBezTo>
                    <a:pt x="2584" y="4727"/>
                    <a:pt x="2679" y="4695"/>
                    <a:pt x="2742" y="4632"/>
                  </a:cubicBezTo>
                  <a:lnTo>
                    <a:pt x="4821" y="1986"/>
                  </a:lnTo>
                  <a:cubicBezTo>
                    <a:pt x="4254" y="851"/>
                    <a:pt x="3718" y="442"/>
                    <a:pt x="33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09" name="Google Shape;10406;p74">
              <a:extLst>
                <a:ext uri="{FF2B5EF4-FFF2-40B4-BE49-F238E27FC236}">
                  <a16:creationId xmlns:a16="http://schemas.microsoft.com/office/drawing/2014/main" id="{BC844B37-43B9-255A-CAD8-148C7A4E270D}"/>
                </a:ext>
              </a:extLst>
            </p:cNvPr>
            <p:cNvSpPr/>
            <p:nvPr/>
          </p:nvSpPr>
          <p:spPr>
            <a:xfrm>
              <a:off x="3631200" y="3591950"/>
              <a:ext cx="104000" cy="84300"/>
            </a:xfrm>
            <a:custGeom>
              <a:avLst/>
              <a:gdLst/>
              <a:ahLst/>
              <a:cxnLst/>
              <a:rect l="l" t="t" r="r" b="b"/>
              <a:pathLst>
                <a:path w="4160" h="3372" extrusionOk="0">
                  <a:moveTo>
                    <a:pt x="2836" y="0"/>
                  </a:moveTo>
                  <a:cubicBezTo>
                    <a:pt x="2678" y="0"/>
                    <a:pt x="2584" y="32"/>
                    <a:pt x="2521" y="95"/>
                  </a:cubicBezTo>
                  <a:lnTo>
                    <a:pt x="0" y="3245"/>
                  </a:lnTo>
                  <a:cubicBezTo>
                    <a:pt x="90" y="3238"/>
                    <a:pt x="181" y="3234"/>
                    <a:pt x="272" y="3234"/>
                  </a:cubicBezTo>
                  <a:cubicBezTo>
                    <a:pt x="568" y="3234"/>
                    <a:pt x="870" y="3275"/>
                    <a:pt x="1135" y="3371"/>
                  </a:cubicBezTo>
                  <a:cubicBezTo>
                    <a:pt x="1324" y="3119"/>
                    <a:pt x="3939" y="567"/>
                    <a:pt x="4159" y="347"/>
                  </a:cubicBezTo>
                  <a:cubicBezTo>
                    <a:pt x="3718" y="158"/>
                    <a:pt x="3308" y="0"/>
                    <a:pt x="28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10" name="Google Shape;10407;p74">
              <a:extLst>
                <a:ext uri="{FF2B5EF4-FFF2-40B4-BE49-F238E27FC236}">
                  <a16:creationId xmlns:a16="http://schemas.microsoft.com/office/drawing/2014/main" id="{85EB9A6F-B77F-3752-6793-CB82E00BDF17}"/>
                </a:ext>
              </a:extLst>
            </p:cNvPr>
            <p:cNvSpPr/>
            <p:nvPr/>
          </p:nvSpPr>
          <p:spPr>
            <a:xfrm>
              <a:off x="3497300" y="3721900"/>
              <a:ext cx="84300" cy="107150"/>
            </a:xfrm>
            <a:custGeom>
              <a:avLst/>
              <a:gdLst/>
              <a:ahLst/>
              <a:cxnLst/>
              <a:rect l="l" t="t" r="r" b="b"/>
              <a:pathLst>
                <a:path w="3372" h="4286" extrusionOk="0">
                  <a:moveTo>
                    <a:pt x="3246" y="1"/>
                  </a:moveTo>
                  <a:lnTo>
                    <a:pt x="95" y="2552"/>
                  </a:lnTo>
                  <a:cubicBezTo>
                    <a:pt x="32" y="2615"/>
                    <a:pt x="1" y="2710"/>
                    <a:pt x="1" y="2836"/>
                  </a:cubicBezTo>
                  <a:cubicBezTo>
                    <a:pt x="1" y="3340"/>
                    <a:pt x="95" y="3844"/>
                    <a:pt x="347" y="4285"/>
                  </a:cubicBezTo>
                  <a:lnTo>
                    <a:pt x="3372" y="1261"/>
                  </a:lnTo>
                  <a:cubicBezTo>
                    <a:pt x="3214" y="851"/>
                    <a:pt x="3183" y="410"/>
                    <a:pt x="3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</p:grpSp>
      <p:grpSp>
        <p:nvGrpSpPr>
          <p:cNvPr id="111" name="Google Shape;10421;p74">
            <a:extLst>
              <a:ext uri="{FF2B5EF4-FFF2-40B4-BE49-F238E27FC236}">
                <a16:creationId xmlns:a16="http://schemas.microsoft.com/office/drawing/2014/main" id="{6829C4F8-A3A1-347E-323B-02E651519C24}"/>
              </a:ext>
            </a:extLst>
          </p:cNvPr>
          <p:cNvGrpSpPr/>
          <p:nvPr/>
        </p:nvGrpSpPr>
        <p:grpSpPr>
          <a:xfrm>
            <a:off x="6047947" y="3277779"/>
            <a:ext cx="362149" cy="386980"/>
            <a:chOff x="5355300" y="3598250"/>
            <a:chExt cx="296975" cy="297750"/>
          </a:xfrm>
          <a:solidFill>
            <a:srgbClr val="0070C0"/>
          </a:solidFill>
        </p:grpSpPr>
        <p:sp>
          <p:nvSpPr>
            <p:cNvPr id="112" name="Google Shape;10422;p74">
              <a:extLst>
                <a:ext uri="{FF2B5EF4-FFF2-40B4-BE49-F238E27FC236}">
                  <a16:creationId xmlns:a16="http://schemas.microsoft.com/office/drawing/2014/main" id="{300858E2-F8CA-3F6C-D6DA-5C395C77AE97}"/>
                </a:ext>
              </a:extLst>
            </p:cNvPr>
            <p:cNvSpPr/>
            <p:nvPr/>
          </p:nvSpPr>
          <p:spPr>
            <a:xfrm>
              <a:off x="5355300" y="3703000"/>
              <a:ext cx="35475" cy="191425"/>
            </a:xfrm>
            <a:custGeom>
              <a:avLst/>
              <a:gdLst/>
              <a:ahLst/>
              <a:cxnLst/>
              <a:rect l="l" t="t" r="r" b="b"/>
              <a:pathLst>
                <a:path w="1419" h="7657" extrusionOk="0">
                  <a:moveTo>
                    <a:pt x="410" y="0"/>
                  </a:moveTo>
                  <a:cubicBezTo>
                    <a:pt x="221" y="0"/>
                    <a:pt x="64" y="158"/>
                    <a:pt x="64" y="347"/>
                  </a:cubicBezTo>
                  <a:cubicBezTo>
                    <a:pt x="1" y="2867"/>
                    <a:pt x="1" y="4789"/>
                    <a:pt x="1" y="7310"/>
                  </a:cubicBezTo>
                  <a:cubicBezTo>
                    <a:pt x="1" y="7530"/>
                    <a:pt x="158" y="7656"/>
                    <a:pt x="379" y="7656"/>
                  </a:cubicBezTo>
                  <a:cubicBezTo>
                    <a:pt x="568" y="7656"/>
                    <a:pt x="725" y="7530"/>
                    <a:pt x="725" y="7310"/>
                  </a:cubicBezTo>
                  <a:lnTo>
                    <a:pt x="725" y="1355"/>
                  </a:lnTo>
                  <a:lnTo>
                    <a:pt x="1418" y="1355"/>
                  </a:lnTo>
                  <a:lnTo>
                    <a:pt x="141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13" name="Google Shape;10423;p74">
              <a:extLst>
                <a:ext uri="{FF2B5EF4-FFF2-40B4-BE49-F238E27FC236}">
                  <a16:creationId xmlns:a16="http://schemas.microsoft.com/office/drawing/2014/main" id="{495CB28F-DC19-B393-CFA4-AC76C10B05F2}"/>
                </a:ext>
              </a:extLst>
            </p:cNvPr>
            <p:cNvSpPr/>
            <p:nvPr/>
          </p:nvSpPr>
          <p:spPr>
            <a:xfrm>
              <a:off x="5389175" y="3773100"/>
              <a:ext cx="122900" cy="122900"/>
            </a:xfrm>
            <a:custGeom>
              <a:avLst/>
              <a:gdLst/>
              <a:ahLst/>
              <a:cxnLst/>
              <a:rect l="l" t="t" r="r" b="b"/>
              <a:pathLst>
                <a:path w="4916" h="4916" extrusionOk="0">
                  <a:moveTo>
                    <a:pt x="2080" y="0"/>
                  </a:moveTo>
                  <a:lnTo>
                    <a:pt x="2080" y="693"/>
                  </a:lnTo>
                  <a:lnTo>
                    <a:pt x="1733" y="693"/>
                  </a:lnTo>
                  <a:cubicBezTo>
                    <a:pt x="788" y="693"/>
                    <a:pt x="0" y="1481"/>
                    <a:pt x="0" y="2458"/>
                  </a:cubicBezTo>
                  <a:cubicBezTo>
                    <a:pt x="0" y="2678"/>
                    <a:pt x="158" y="2836"/>
                    <a:pt x="347" y="2836"/>
                  </a:cubicBezTo>
                  <a:lnTo>
                    <a:pt x="2080" y="2836"/>
                  </a:lnTo>
                  <a:lnTo>
                    <a:pt x="2080" y="3529"/>
                  </a:lnTo>
                  <a:lnTo>
                    <a:pt x="1072" y="3529"/>
                  </a:lnTo>
                  <a:cubicBezTo>
                    <a:pt x="473" y="3529"/>
                    <a:pt x="32" y="4001"/>
                    <a:pt x="32" y="4569"/>
                  </a:cubicBezTo>
                  <a:cubicBezTo>
                    <a:pt x="32" y="4758"/>
                    <a:pt x="189" y="4915"/>
                    <a:pt x="410" y="4915"/>
                  </a:cubicBezTo>
                  <a:cubicBezTo>
                    <a:pt x="599" y="4915"/>
                    <a:pt x="757" y="4758"/>
                    <a:pt x="757" y="4569"/>
                  </a:cubicBezTo>
                  <a:cubicBezTo>
                    <a:pt x="757" y="4348"/>
                    <a:pt x="914" y="4190"/>
                    <a:pt x="1103" y="4190"/>
                  </a:cubicBezTo>
                  <a:lnTo>
                    <a:pt x="2143" y="4190"/>
                  </a:lnTo>
                  <a:lnTo>
                    <a:pt x="2143" y="4569"/>
                  </a:lnTo>
                  <a:cubicBezTo>
                    <a:pt x="2143" y="4758"/>
                    <a:pt x="2300" y="4915"/>
                    <a:pt x="2489" y="4915"/>
                  </a:cubicBezTo>
                  <a:cubicBezTo>
                    <a:pt x="2678" y="4915"/>
                    <a:pt x="2836" y="4758"/>
                    <a:pt x="2836" y="4569"/>
                  </a:cubicBezTo>
                  <a:lnTo>
                    <a:pt x="2836" y="4190"/>
                  </a:lnTo>
                  <a:lnTo>
                    <a:pt x="3876" y="4190"/>
                  </a:lnTo>
                  <a:cubicBezTo>
                    <a:pt x="4065" y="4190"/>
                    <a:pt x="4222" y="4348"/>
                    <a:pt x="4222" y="4569"/>
                  </a:cubicBezTo>
                  <a:cubicBezTo>
                    <a:pt x="4222" y="4758"/>
                    <a:pt x="4380" y="4915"/>
                    <a:pt x="4569" y="4915"/>
                  </a:cubicBezTo>
                  <a:cubicBezTo>
                    <a:pt x="4758" y="4915"/>
                    <a:pt x="4915" y="4758"/>
                    <a:pt x="4915" y="4569"/>
                  </a:cubicBezTo>
                  <a:cubicBezTo>
                    <a:pt x="4915" y="3970"/>
                    <a:pt x="4443" y="3529"/>
                    <a:pt x="3907" y="3529"/>
                  </a:cubicBezTo>
                  <a:lnTo>
                    <a:pt x="2867" y="3529"/>
                  </a:lnTo>
                  <a:lnTo>
                    <a:pt x="2867" y="2836"/>
                  </a:lnTo>
                  <a:lnTo>
                    <a:pt x="4537" y="2836"/>
                  </a:lnTo>
                  <a:lnTo>
                    <a:pt x="4537" y="2773"/>
                  </a:lnTo>
                  <a:cubicBezTo>
                    <a:pt x="4726" y="2773"/>
                    <a:pt x="4884" y="2615"/>
                    <a:pt x="4884" y="2426"/>
                  </a:cubicBezTo>
                  <a:cubicBezTo>
                    <a:pt x="4884" y="1481"/>
                    <a:pt x="4096" y="662"/>
                    <a:pt x="3151" y="662"/>
                  </a:cubicBezTo>
                  <a:lnTo>
                    <a:pt x="2804" y="662"/>
                  </a:lnTo>
                  <a:lnTo>
                    <a:pt x="280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14" name="Google Shape;10424;p74">
              <a:extLst>
                <a:ext uri="{FF2B5EF4-FFF2-40B4-BE49-F238E27FC236}">
                  <a16:creationId xmlns:a16="http://schemas.microsoft.com/office/drawing/2014/main" id="{DB6A29F3-FE27-3A98-44D8-3F2693E279B2}"/>
                </a:ext>
              </a:extLst>
            </p:cNvPr>
            <p:cNvSpPr/>
            <p:nvPr/>
          </p:nvSpPr>
          <p:spPr>
            <a:xfrm>
              <a:off x="5527800" y="3598250"/>
              <a:ext cx="105550" cy="35450"/>
            </a:xfrm>
            <a:custGeom>
              <a:avLst/>
              <a:gdLst/>
              <a:ahLst/>
              <a:cxnLst/>
              <a:rect l="l" t="t" r="r" b="b"/>
              <a:pathLst>
                <a:path w="4222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63" y="1103"/>
                    <a:pt x="378" y="1418"/>
                    <a:pt x="725" y="1418"/>
                  </a:cubicBezTo>
                  <a:lnTo>
                    <a:pt x="3875" y="1418"/>
                  </a:lnTo>
                  <a:cubicBezTo>
                    <a:pt x="4064" y="1418"/>
                    <a:pt x="4222" y="1260"/>
                    <a:pt x="4222" y="1071"/>
                  </a:cubicBezTo>
                  <a:lnTo>
                    <a:pt x="4222" y="378"/>
                  </a:lnTo>
                  <a:cubicBezTo>
                    <a:pt x="4222" y="158"/>
                    <a:pt x="4064" y="0"/>
                    <a:pt x="38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15" name="Google Shape;10425;p74">
              <a:extLst>
                <a:ext uri="{FF2B5EF4-FFF2-40B4-BE49-F238E27FC236}">
                  <a16:creationId xmlns:a16="http://schemas.microsoft.com/office/drawing/2014/main" id="{5B9B3041-984A-4103-95E3-630CD2EAD548}"/>
                </a:ext>
              </a:extLst>
            </p:cNvPr>
            <p:cNvSpPr/>
            <p:nvPr/>
          </p:nvSpPr>
          <p:spPr>
            <a:xfrm>
              <a:off x="5545900" y="3651800"/>
              <a:ext cx="104800" cy="35475"/>
            </a:xfrm>
            <a:custGeom>
              <a:avLst/>
              <a:gdLst/>
              <a:ahLst/>
              <a:cxnLst/>
              <a:rect l="l" t="t" r="r" b="b"/>
              <a:pathLst>
                <a:path w="4192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3845" y="1418"/>
                  </a:lnTo>
                  <a:cubicBezTo>
                    <a:pt x="4065" y="1418"/>
                    <a:pt x="4191" y="1261"/>
                    <a:pt x="4191" y="1072"/>
                  </a:cubicBezTo>
                  <a:lnTo>
                    <a:pt x="4191" y="347"/>
                  </a:lnTo>
                  <a:cubicBezTo>
                    <a:pt x="4191" y="158"/>
                    <a:pt x="4065" y="1"/>
                    <a:pt x="38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16" name="Google Shape;10426;p74">
              <a:extLst>
                <a:ext uri="{FF2B5EF4-FFF2-40B4-BE49-F238E27FC236}">
                  <a16:creationId xmlns:a16="http://schemas.microsoft.com/office/drawing/2014/main" id="{297DB1E1-24AE-FD5A-873F-0B7BDB03E95D}"/>
                </a:ext>
              </a:extLst>
            </p:cNvPr>
            <p:cNvSpPr/>
            <p:nvPr/>
          </p:nvSpPr>
          <p:spPr>
            <a:xfrm>
              <a:off x="5529375" y="3754975"/>
              <a:ext cx="122100" cy="35475"/>
            </a:xfrm>
            <a:custGeom>
              <a:avLst/>
              <a:gdLst/>
              <a:ahLst/>
              <a:cxnLst/>
              <a:rect l="l" t="t" r="r" b="b"/>
              <a:pathLst>
                <a:path w="4884" h="1419" extrusionOk="0">
                  <a:moveTo>
                    <a:pt x="0" y="1"/>
                  </a:moveTo>
                  <a:lnTo>
                    <a:pt x="0" y="1418"/>
                  </a:lnTo>
                  <a:lnTo>
                    <a:pt x="4884" y="1418"/>
                  </a:lnTo>
                  <a:lnTo>
                    <a:pt x="4884" y="1"/>
                  </a:lnTo>
                  <a:lnTo>
                    <a:pt x="2773" y="1"/>
                  </a:lnTo>
                  <a:lnTo>
                    <a:pt x="2773" y="347"/>
                  </a:lnTo>
                  <a:cubicBezTo>
                    <a:pt x="2773" y="568"/>
                    <a:pt x="2615" y="725"/>
                    <a:pt x="2426" y="725"/>
                  </a:cubicBezTo>
                  <a:cubicBezTo>
                    <a:pt x="2237" y="725"/>
                    <a:pt x="2080" y="568"/>
                    <a:pt x="2080" y="347"/>
                  </a:cubicBezTo>
                  <a:lnTo>
                    <a:pt x="208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17" name="Google Shape;10427;p74">
              <a:extLst>
                <a:ext uri="{FF2B5EF4-FFF2-40B4-BE49-F238E27FC236}">
                  <a16:creationId xmlns:a16="http://schemas.microsoft.com/office/drawing/2014/main" id="{378B888A-5A11-528F-5890-55573F8237CD}"/>
                </a:ext>
              </a:extLst>
            </p:cNvPr>
            <p:cNvSpPr/>
            <p:nvPr/>
          </p:nvSpPr>
          <p:spPr>
            <a:xfrm>
              <a:off x="5511250" y="3703000"/>
              <a:ext cx="140225" cy="33900"/>
            </a:xfrm>
            <a:custGeom>
              <a:avLst/>
              <a:gdLst/>
              <a:ahLst/>
              <a:cxnLst/>
              <a:rect l="l" t="t" r="r" b="b"/>
              <a:pathLst>
                <a:path w="5609" h="1356" extrusionOk="0">
                  <a:moveTo>
                    <a:pt x="1" y="0"/>
                  </a:moveTo>
                  <a:lnTo>
                    <a:pt x="1" y="1355"/>
                  </a:lnTo>
                  <a:lnTo>
                    <a:pt x="5609" y="1355"/>
                  </a:lnTo>
                  <a:lnTo>
                    <a:pt x="5609" y="347"/>
                  </a:lnTo>
                  <a:cubicBezTo>
                    <a:pt x="5577" y="158"/>
                    <a:pt x="5451" y="0"/>
                    <a:pt x="52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18" name="Google Shape;10428;p74">
              <a:extLst>
                <a:ext uri="{FF2B5EF4-FFF2-40B4-BE49-F238E27FC236}">
                  <a16:creationId xmlns:a16="http://schemas.microsoft.com/office/drawing/2014/main" id="{9AD5E622-90CF-2261-BF48-066EC542C8A2}"/>
                </a:ext>
              </a:extLst>
            </p:cNvPr>
            <p:cNvSpPr/>
            <p:nvPr/>
          </p:nvSpPr>
          <p:spPr>
            <a:xfrm>
              <a:off x="5529375" y="3808550"/>
              <a:ext cx="122900" cy="87450"/>
            </a:xfrm>
            <a:custGeom>
              <a:avLst/>
              <a:gdLst/>
              <a:ahLst/>
              <a:cxnLst/>
              <a:rect l="l" t="t" r="r" b="b"/>
              <a:pathLst>
                <a:path w="4916" h="3498" extrusionOk="0">
                  <a:moveTo>
                    <a:pt x="0" y="0"/>
                  </a:move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1418"/>
                  </a:lnTo>
                  <a:lnTo>
                    <a:pt x="4190" y="1418"/>
                  </a:lnTo>
                  <a:lnTo>
                    <a:pt x="4190" y="3151"/>
                  </a:lnTo>
                  <a:cubicBezTo>
                    <a:pt x="4190" y="3340"/>
                    <a:pt x="4348" y="3497"/>
                    <a:pt x="4569" y="3497"/>
                  </a:cubicBezTo>
                  <a:cubicBezTo>
                    <a:pt x="4758" y="3497"/>
                    <a:pt x="4915" y="3340"/>
                    <a:pt x="4915" y="3151"/>
                  </a:cubicBezTo>
                  <a:lnTo>
                    <a:pt x="4915" y="0"/>
                  </a:lnTo>
                  <a:lnTo>
                    <a:pt x="2773" y="0"/>
                  </a:lnTo>
                  <a:lnTo>
                    <a:pt x="2773" y="347"/>
                  </a:lnTo>
                  <a:cubicBezTo>
                    <a:pt x="2773" y="536"/>
                    <a:pt x="2615" y="693"/>
                    <a:pt x="2426" y="693"/>
                  </a:cubicBezTo>
                  <a:cubicBezTo>
                    <a:pt x="2237" y="693"/>
                    <a:pt x="2080" y="536"/>
                    <a:pt x="2080" y="347"/>
                  </a:cubicBezTo>
                  <a:lnTo>
                    <a:pt x="208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19" name="Google Shape;10429;p74">
              <a:extLst>
                <a:ext uri="{FF2B5EF4-FFF2-40B4-BE49-F238E27FC236}">
                  <a16:creationId xmlns:a16="http://schemas.microsoft.com/office/drawing/2014/main" id="{3E31ED79-0917-2ECC-E82A-035ADC770B16}"/>
                </a:ext>
              </a:extLst>
            </p:cNvPr>
            <p:cNvSpPr/>
            <p:nvPr/>
          </p:nvSpPr>
          <p:spPr>
            <a:xfrm>
              <a:off x="5408075" y="3651025"/>
              <a:ext cx="86675" cy="103975"/>
            </a:xfrm>
            <a:custGeom>
              <a:avLst/>
              <a:gdLst/>
              <a:ahLst/>
              <a:cxnLst/>
              <a:rect l="l" t="t" r="r" b="b"/>
              <a:pathLst>
                <a:path w="3467" h="4159" extrusionOk="0">
                  <a:moveTo>
                    <a:pt x="1733" y="0"/>
                  </a:moveTo>
                  <a:cubicBezTo>
                    <a:pt x="788" y="0"/>
                    <a:pt x="1" y="788"/>
                    <a:pt x="1" y="1733"/>
                  </a:cubicBezTo>
                  <a:lnTo>
                    <a:pt x="1" y="3812"/>
                  </a:lnTo>
                  <a:cubicBezTo>
                    <a:pt x="1" y="4001"/>
                    <a:pt x="158" y="4159"/>
                    <a:pt x="347" y="4159"/>
                  </a:cubicBezTo>
                  <a:lnTo>
                    <a:pt x="3120" y="4159"/>
                  </a:lnTo>
                  <a:cubicBezTo>
                    <a:pt x="3309" y="4159"/>
                    <a:pt x="3466" y="4001"/>
                    <a:pt x="3466" y="3812"/>
                  </a:cubicBez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</p:grpSp>
      <p:grpSp>
        <p:nvGrpSpPr>
          <p:cNvPr id="120" name="Google Shape;10435;p74">
            <a:extLst>
              <a:ext uri="{FF2B5EF4-FFF2-40B4-BE49-F238E27FC236}">
                <a16:creationId xmlns:a16="http://schemas.microsoft.com/office/drawing/2014/main" id="{AC2A19F7-9D9C-C304-AAD7-67C579C17192}"/>
              </a:ext>
            </a:extLst>
          </p:cNvPr>
          <p:cNvGrpSpPr/>
          <p:nvPr/>
        </p:nvGrpSpPr>
        <p:grpSpPr>
          <a:xfrm>
            <a:off x="6026661" y="3823214"/>
            <a:ext cx="532231" cy="525940"/>
            <a:chOff x="6543825" y="3202075"/>
            <a:chExt cx="296975" cy="275350"/>
          </a:xfrm>
          <a:solidFill>
            <a:srgbClr val="0070C0"/>
          </a:solidFill>
        </p:grpSpPr>
        <p:sp>
          <p:nvSpPr>
            <p:cNvPr id="121" name="Google Shape;10436;p74">
              <a:extLst>
                <a:ext uri="{FF2B5EF4-FFF2-40B4-BE49-F238E27FC236}">
                  <a16:creationId xmlns:a16="http://schemas.microsoft.com/office/drawing/2014/main" id="{94769D26-AD05-FD82-4BE2-6A6E87E425AF}"/>
                </a:ext>
              </a:extLst>
            </p:cNvPr>
            <p:cNvSpPr/>
            <p:nvPr/>
          </p:nvSpPr>
          <p:spPr>
            <a:xfrm>
              <a:off x="6683250" y="3202075"/>
              <a:ext cx="17350" cy="43350"/>
            </a:xfrm>
            <a:custGeom>
              <a:avLst/>
              <a:gdLst/>
              <a:ahLst/>
              <a:cxnLst/>
              <a:rect l="l" t="t" r="r" b="b"/>
              <a:pathLst>
                <a:path w="694" h="173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55"/>
                  </a:lnTo>
                  <a:cubicBezTo>
                    <a:pt x="0" y="1576"/>
                    <a:pt x="158" y="1733"/>
                    <a:pt x="347" y="1733"/>
                  </a:cubicBezTo>
                  <a:cubicBezTo>
                    <a:pt x="536" y="1733"/>
                    <a:pt x="693" y="1576"/>
                    <a:pt x="693" y="135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22" name="Google Shape;10437;p74">
              <a:extLst>
                <a:ext uri="{FF2B5EF4-FFF2-40B4-BE49-F238E27FC236}">
                  <a16:creationId xmlns:a16="http://schemas.microsoft.com/office/drawing/2014/main" id="{FBD4A669-F810-10D3-4A0F-9B59FF62595C}"/>
                </a:ext>
              </a:extLst>
            </p:cNvPr>
            <p:cNvSpPr/>
            <p:nvPr/>
          </p:nvSpPr>
          <p:spPr>
            <a:xfrm>
              <a:off x="6613925" y="3236125"/>
              <a:ext cx="35475" cy="34700"/>
            </a:xfrm>
            <a:custGeom>
              <a:avLst/>
              <a:gdLst/>
              <a:ahLst/>
              <a:cxnLst/>
              <a:rect l="l" t="t" r="r" b="b"/>
              <a:pathLst>
                <a:path w="1419" h="1388" extrusionOk="0">
                  <a:moveTo>
                    <a:pt x="363" y="1"/>
                  </a:moveTo>
                  <a:cubicBezTo>
                    <a:pt x="276" y="1"/>
                    <a:pt x="190" y="40"/>
                    <a:pt x="127" y="119"/>
                  </a:cubicBezTo>
                  <a:cubicBezTo>
                    <a:pt x="1" y="245"/>
                    <a:pt x="1" y="466"/>
                    <a:pt x="127" y="592"/>
                  </a:cubicBezTo>
                  <a:lnTo>
                    <a:pt x="820" y="1316"/>
                  </a:lnTo>
                  <a:cubicBezTo>
                    <a:pt x="883" y="1364"/>
                    <a:pt x="969" y="1387"/>
                    <a:pt x="1056" y="1387"/>
                  </a:cubicBezTo>
                  <a:cubicBezTo>
                    <a:pt x="1143" y="1387"/>
                    <a:pt x="1229" y="1364"/>
                    <a:pt x="1292" y="1316"/>
                  </a:cubicBezTo>
                  <a:cubicBezTo>
                    <a:pt x="1418" y="1190"/>
                    <a:pt x="1418" y="938"/>
                    <a:pt x="1292" y="844"/>
                  </a:cubicBezTo>
                  <a:lnTo>
                    <a:pt x="599" y="119"/>
                  </a:lnTo>
                  <a:cubicBezTo>
                    <a:pt x="536" y="40"/>
                    <a:pt x="450" y="1"/>
                    <a:pt x="3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23" name="Google Shape;10438;p74">
              <a:extLst>
                <a:ext uri="{FF2B5EF4-FFF2-40B4-BE49-F238E27FC236}">
                  <a16:creationId xmlns:a16="http://schemas.microsoft.com/office/drawing/2014/main" id="{F6EBE580-DE80-2292-2D5B-AA96F99F0D11}"/>
                </a:ext>
              </a:extLst>
            </p:cNvPr>
            <p:cNvSpPr/>
            <p:nvPr/>
          </p:nvSpPr>
          <p:spPr>
            <a:xfrm>
              <a:off x="6734425" y="3236425"/>
              <a:ext cx="35475" cy="34400"/>
            </a:xfrm>
            <a:custGeom>
              <a:avLst/>
              <a:gdLst/>
              <a:ahLst/>
              <a:cxnLst/>
              <a:rect l="l" t="t" r="r" b="b"/>
              <a:pathLst>
                <a:path w="1419" h="1376" extrusionOk="0">
                  <a:moveTo>
                    <a:pt x="1054" y="0"/>
                  </a:moveTo>
                  <a:cubicBezTo>
                    <a:pt x="976" y="0"/>
                    <a:pt x="894" y="33"/>
                    <a:pt x="820" y="107"/>
                  </a:cubicBezTo>
                  <a:lnTo>
                    <a:pt x="95" y="832"/>
                  </a:lnTo>
                  <a:cubicBezTo>
                    <a:pt x="1" y="926"/>
                    <a:pt x="1" y="1178"/>
                    <a:pt x="95" y="1304"/>
                  </a:cubicBezTo>
                  <a:cubicBezTo>
                    <a:pt x="158" y="1352"/>
                    <a:pt x="253" y="1375"/>
                    <a:pt x="344" y="1375"/>
                  </a:cubicBezTo>
                  <a:cubicBezTo>
                    <a:pt x="434" y="1375"/>
                    <a:pt x="521" y="1352"/>
                    <a:pt x="568" y="1304"/>
                  </a:cubicBezTo>
                  <a:lnTo>
                    <a:pt x="1293" y="580"/>
                  </a:lnTo>
                  <a:cubicBezTo>
                    <a:pt x="1419" y="454"/>
                    <a:pt x="1419" y="233"/>
                    <a:pt x="1293" y="107"/>
                  </a:cubicBezTo>
                  <a:cubicBezTo>
                    <a:pt x="1226" y="41"/>
                    <a:pt x="1142" y="0"/>
                    <a:pt x="10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24" name="Google Shape;10439;p74">
              <a:extLst>
                <a:ext uri="{FF2B5EF4-FFF2-40B4-BE49-F238E27FC236}">
                  <a16:creationId xmlns:a16="http://schemas.microsoft.com/office/drawing/2014/main" id="{ED189E65-8289-3665-FFE4-2141434A00FE}"/>
                </a:ext>
              </a:extLst>
            </p:cNvPr>
            <p:cNvSpPr/>
            <p:nvPr/>
          </p:nvSpPr>
          <p:spPr>
            <a:xfrm>
              <a:off x="6805325" y="3322575"/>
              <a:ext cx="35475" cy="121325"/>
            </a:xfrm>
            <a:custGeom>
              <a:avLst/>
              <a:gdLst/>
              <a:ahLst/>
              <a:cxnLst/>
              <a:rect l="l" t="t" r="r" b="b"/>
              <a:pathLst>
                <a:path w="1419" h="4853" extrusionOk="0">
                  <a:moveTo>
                    <a:pt x="0" y="1"/>
                  </a:moveTo>
                  <a:lnTo>
                    <a:pt x="0" y="4852"/>
                  </a:lnTo>
                  <a:lnTo>
                    <a:pt x="1040" y="4852"/>
                  </a:lnTo>
                  <a:cubicBezTo>
                    <a:pt x="1261" y="4852"/>
                    <a:pt x="1418" y="4695"/>
                    <a:pt x="1418" y="4506"/>
                  </a:cubicBezTo>
                  <a:lnTo>
                    <a:pt x="1418" y="316"/>
                  </a:lnTo>
                  <a:cubicBezTo>
                    <a:pt x="1355" y="158"/>
                    <a:pt x="1198" y="1"/>
                    <a:pt x="10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25" name="Google Shape;10440;p74">
              <a:extLst>
                <a:ext uri="{FF2B5EF4-FFF2-40B4-BE49-F238E27FC236}">
                  <a16:creationId xmlns:a16="http://schemas.microsoft.com/office/drawing/2014/main" id="{12DAAEC7-EFC6-DDCA-55C3-D78BB4FF5187}"/>
                </a:ext>
              </a:extLst>
            </p:cNvPr>
            <p:cNvSpPr/>
            <p:nvPr/>
          </p:nvSpPr>
          <p:spPr>
            <a:xfrm>
              <a:off x="6543825" y="3323275"/>
              <a:ext cx="35475" cy="121400"/>
            </a:xfrm>
            <a:custGeom>
              <a:avLst/>
              <a:gdLst/>
              <a:ahLst/>
              <a:cxnLst/>
              <a:rect l="l" t="t" r="r" b="b"/>
              <a:pathLst>
                <a:path w="1419" h="4856" extrusionOk="0">
                  <a:moveTo>
                    <a:pt x="323" y="0"/>
                  </a:moveTo>
                  <a:cubicBezTo>
                    <a:pt x="132" y="0"/>
                    <a:pt x="1" y="149"/>
                    <a:pt x="1" y="351"/>
                  </a:cubicBezTo>
                  <a:lnTo>
                    <a:pt x="1" y="4509"/>
                  </a:lnTo>
                  <a:cubicBezTo>
                    <a:pt x="1" y="4698"/>
                    <a:pt x="158" y="4856"/>
                    <a:pt x="379" y="4856"/>
                  </a:cubicBezTo>
                  <a:lnTo>
                    <a:pt x="1418" y="4856"/>
                  </a:lnTo>
                  <a:lnTo>
                    <a:pt x="1418" y="4"/>
                  </a:lnTo>
                  <a:lnTo>
                    <a:pt x="379" y="4"/>
                  </a:lnTo>
                  <a:cubicBezTo>
                    <a:pt x="360" y="1"/>
                    <a:pt x="341" y="0"/>
                    <a:pt x="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26" name="Google Shape;10441;p74">
              <a:extLst>
                <a:ext uri="{FF2B5EF4-FFF2-40B4-BE49-F238E27FC236}">
                  <a16:creationId xmlns:a16="http://schemas.microsoft.com/office/drawing/2014/main" id="{6D31C3C0-B233-BE79-3DC5-5C184CE8DBC3}"/>
                </a:ext>
              </a:extLst>
            </p:cNvPr>
            <p:cNvSpPr/>
            <p:nvPr/>
          </p:nvSpPr>
          <p:spPr>
            <a:xfrm>
              <a:off x="6643075" y="3332025"/>
              <a:ext cx="143375" cy="104000"/>
            </a:xfrm>
            <a:custGeom>
              <a:avLst/>
              <a:gdLst/>
              <a:ahLst/>
              <a:cxnLst/>
              <a:rect l="l" t="t" r="r" b="b"/>
              <a:pathLst>
                <a:path w="5735" h="4160" extrusionOk="0">
                  <a:moveTo>
                    <a:pt x="1639" y="1"/>
                  </a:moveTo>
                  <a:cubicBezTo>
                    <a:pt x="1450" y="1"/>
                    <a:pt x="1198" y="158"/>
                    <a:pt x="1072" y="379"/>
                  </a:cubicBezTo>
                  <a:lnTo>
                    <a:pt x="0" y="2490"/>
                  </a:lnTo>
                  <a:cubicBezTo>
                    <a:pt x="158" y="2584"/>
                    <a:pt x="378" y="2616"/>
                    <a:pt x="567" y="2616"/>
                  </a:cubicBezTo>
                  <a:cubicBezTo>
                    <a:pt x="1072" y="2616"/>
                    <a:pt x="1544" y="2364"/>
                    <a:pt x="1796" y="1891"/>
                  </a:cubicBezTo>
                  <a:lnTo>
                    <a:pt x="2017" y="1418"/>
                  </a:lnTo>
                  <a:lnTo>
                    <a:pt x="2710" y="1418"/>
                  </a:lnTo>
                  <a:cubicBezTo>
                    <a:pt x="2899" y="1418"/>
                    <a:pt x="3056" y="1481"/>
                    <a:pt x="3182" y="1607"/>
                  </a:cubicBezTo>
                  <a:lnTo>
                    <a:pt x="5734" y="4159"/>
                  </a:lnTo>
                  <a:lnTo>
                    <a:pt x="573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27" name="Google Shape;10442;p74">
              <a:extLst>
                <a:ext uri="{FF2B5EF4-FFF2-40B4-BE49-F238E27FC236}">
                  <a16:creationId xmlns:a16="http://schemas.microsoft.com/office/drawing/2014/main" id="{0C03103A-FFEC-C8E7-3541-1797FB9D1C18}"/>
                </a:ext>
              </a:extLst>
            </p:cNvPr>
            <p:cNvSpPr/>
            <p:nvPr/>
          </p:nvSpPr>
          <p:spPr>
            <a:xfrm>
              <a:off x="6595025" y="3288700"/>
              <a:ext cx="175675" cy="188725"/>
            </a:xfrm>
            <a:custGeom>
              <a:avLst/>
              <a:gdLst/>
              <a:ahLst/>
              <a:cxnLst/>
              <a:rect l="l" t="t" r="r" b="b"/>
              <a:pathLst>
                <a:path w="7027" h="7549" extrusionOk="0">
                  <a:moveTo>
                    <a:pt x="2206" y="1"/>
                  </a:moveTo>
                  <a:cubicBezTo>
                    <a:pt x="1828" y="1"/>
                    <a:pt x="1481" y="221"/>
                    <a:pt x="1261" y="568"/>
                  </a:cubicBezTo>
                  <a:lnTo>
                    <a:pt x="946" y="1198"/>
                  </a:lnTo>
                  <a:cubicBezTo>
                    <a:pt x="914" y="1324"/>
                    <a:pt x="757" y="1419"/>
                    <a:pt x="631" y="1419"/>
                  </a:cubicBezTo>
                  <a:lnTo>
                    <a:pt x="1" y="1419"/>
                  </a:lnTo>
                  <a:lnTo>
                    <a:pt x="1" y="6239"/>
                  </a:lnTo>
                  <a:lnTo>
                    <a:pt x="1576" y="6239"/>
                  </a:lnTo>
                  <a:lnTo>
                    <a:pt x="2584" y="7247"/>
                  </a:lnTo>
                  <a:cubicBezTo>
                    <a:pt x="2768" y="7431"/>
                    <a:pt x="3054" y="7548"/>
                    <a:pt x="3330" y="7548"/>
                  </a:cubicBezTo>
                  <a:cubicBezTo>
                    <a:pt x="3431" y="7548"/>
                    <a:pt x="3531" y="7533"/>
                    <a:pt x="3624" y="7499"/>
                  </a:cubicBezTo>
                  <a:lnTo>
                    <a:pt x="6585" y="6554"/>
                  </a:lnTo>
                  <a:cubicBezTo>
                    <a:pt x="6743" y="6522"/>
                    <a:pt x="6900" y="6396"/>
                    <a:pt x="7026" y="6302"/>
                  </a:cubicBezTo>
                  <a:lnTo>
                    <a:pt x="4537" y="3813"/>
                  </a:lnTo>
                  <a:lnTo>
                    <a:pt x="4380" y="3813"/>
                  </a:lnTo>
                  <a:lnTo>
                    <a:pt x="4348" y="3844"/>
                  </a:lnTo>
                  <a:cubicBezTo>
                    <a:pt x="4033" y="4506"/>
                    <a:pt x="3340" y="4947"/>
                    <a:pt x="2647" y="5042"/>
                  </a:cubicBezTo>
                  <a:cubicBezTo>
                    <a:pt x="2601" y="5044"/>
                    <a:pt x="2556" y="5046"/>
                    <a:pt x="2511" y="5046"/>
                  </a:cubicBezTo>
                  <a:cubicBezTo>
                    <a:pt x="2046" y="5046"/>
                    <a:pt x="1698" y="4899"/>
                    <a:pt x="1324" y="4727"/>
                  </a:cubicBezTo>
                  <a:cubicBezTo>
                    <a:pt x="1103" y="4632"/>
                    <a:pt x="1040" y="4412"/>
                    <a:pt x="1166" y="4254"/>
                  </a:cubicBezTo>
                  <a:lnTo>
                    <a:pt x="2363" y="1797"/>
                  </a:lnTo>
                  <a:cubicBezTo>
                    <a:pt x="2615" y="1324"/>
                    <a:pt x="3088" y="1041"/>
                    <a:pt x="3592" y="1041"/>
                  </a:cubicBezTo>
                  <a:lnTo>
                    <a:pt x="5104" y="1041"/>
                  </a:lnTo>
                  <a:cubicBezTo>
                    <a:pt x="5167" y="852"/>
                    <a:pt x="5262" y="631"/>
                    <a:pt x="5262" y="347"/>
                  </a:cubicBezTo>
                  <a:cubicBezTo>
                    <a:pt x="5262" y="158"/>
                    <a:pt x="5104" y="1"/>
                    <a:pt x="48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</p:grpSp>
      <p:grpSp>
        <p:nvGrpSpPr>
          <p:cNvPr id="128" name="Google Shape;10443;p74">
            <a:extLst>
              <a:ext uri="{FF2B5EF4-FFF2-40B4-BE49-F238E27FC236}">
                <a16:creationId xmlns:a16="http://schemas.microsoft.com/office/drawing/2014/main" id="{6A293B80-1C66-F0DA-D8AD-E8281C4C4B4B}"/>
              </a:ext>
            </a:extLst>
          </p:cNvPr>
          <p:cNvGrpSpPr/>
          <p:nvPr/>
        </p:nvGrpSpPr>
        <p:grpSpPr>
          <a:xfrm>
            <a:off x="7397221" y="3195663"/>
            <a:ext cx="413353" cy="440545"/>
            <a:chOff x="2037825" y="3254050"/>
            <a:chExt cx="296175" cy="296175"/>
          </a:xfrm>
          <a:solidFill>
            <a:srgbClr val="0070C0"/>
          </a:solidFill>
        </p:grpSpPr>
        <p:sp>
          <p:nvSpPr>
            <p:cNvPr id="129" name="Google Shape;10444;p74">
              <a:extLst>
                <a:ext uri="{FF2B5EF4-FFF2-40B4-BE49-F238E27FC236}">
                  <a16:creationId xmlns:a16="http://schemas.microsoft.com/office/drawing/2014/main" id="{C63F0FF0-37F8-3FB4-3064-E6518D858D75}"/>
                </a:ext>
              </a:extLst>
            </p:cNvPr>
            <p:cNvSpPr/>
            <p:nvPr/>
          </p:nvSpPr>
          <p:spPr>
            <a:xfrm>
              <a:off x="2063825" y="3254050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30" name="Google Shape;10445;p74">
              <a:extLst>
                <a:ext uri="{FF2B5EF4-FFF2-40B4-BE49-F238E27FC236}">
                  <a16:creationId xmlns:a16="http://schemas.microsoft.com/office/drawing/2014/main" id="{32D5A0BB-1CA5-5859-41D4-DABB23000E7A}"/>
                </a:ext>
              </a:extLst>
            </p:cNvPr>
            <p:cNvSpPr/>
            <p:nvPr/>
          </p:nvSpPr>
          <p:spPr>
            <a:xfrm>
              <a:off x="2178025" y="3289500"/>
              <a:ext cx="104000" cy="67950"/>
            </a:xfrm>
            <a:custGeom>
              <a:avLst/>
              <a:gdLst/>
              <a:ahLst/>
              <a:cxnLst/>
              <a:rect l="l" t="t" r="r" b="b"/>
              <a:pathLst>
                <a:path w="4160" h="271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95" y="662"/>
                    <a:pt x="316" y="662"/>
                  </a:cubicBezTo>
                  <a:lnTo>
                    <a:pt x="2395" y="662"/>
                  </a:lnTo>
                  <a:cubicBezTo>
                    <a:pt x="2584" y="662"/>
                    <a:pt x="2742" y="820"/>
                    <a:pt x="2742" y="1009"/>
                  </a:cubicBezTo>
                  <a:lnTo>
                    <a:pt x="2742" y="1576"/>
                  </a:lnTo>
                  <a:lnTo>
                    <a:pt x="2616" y="1450"/>
                  </a:lnTo>
                  <a:cubicBezTo>
                    <a:pt x="2568" y="1387"/>
                    <a:pt x="2482" y="1355"/>
                    <a:pt x="2391" y="1355"/>
                  </a:cubicBezTo>
                  <a:cubicBezTo>
                    <a:pt x="2301" y="1355"/>
                    <a:pt x="2206" y="1387"/>
                    <a:pt x="2143" y="1450"/>
                  </a:cubicBezTo>
                  <a:cubicBezTo>
                    <a:pt x="2049" y="1576"/>
                    <a:pt x="2049" y="1796"/>
                    <a:pt x="2143" y="1922"/>
                  </a:cubicBezTo>
                  <a:lnTo>
                    <a:pt x="2868" y="2647"/>
                  </a:lnTo>
                  <a:cubicBezTo>
                    <a:pt x="2931" y="2694"/>
                    <a:pt x="3017" y="2718"/>
                    <a:pt x="3104" y="2718"/>
                  </a:cubicBezTo>
                  <a:cubicBezTo>
                    <a:pt x="3191" y="2718"/>
                    <a:pt x="3277" y="2694"/>
                    <a:pt x="3340" y="2647"/>
                  </a:cubicBezTo>
                  <a:lnTo>
                    <a:pt x="4033" y="1922"/>
                  </a:lnTo>
                  <a:cubicBezTo>
                    <a:pt x="4159" y="1796"/>
                    <a:pt x="4159" y="1576"/>
                    <a:pt x="4033" y="1450"/>
                  </a:cubicBezTo>
                  <a:cubicBezTo>
                    <a:pt x="3986" y="1387"/>
                    <a:pt x="3899" y="1355"/>
                    <a:pt x="3809" y="1355"/>
                  </a:cubicBezTo>
                  <a:cubicBezTo>
                    <a:pt x="3718" y="1355"/>
                    <a:pt x="3624" y="1387"/>
                    <a:pt x="3561" y="1450"/>
                  </a:cubicBezTo>
                  <a:lnTo>
                    <a:pt x="3466" y="1576"/>
                  </a:lnTo>
                  <a:lnTo>
                    <a:pt x="3466" y="1009"/>
                  </a:lnTo>
                  <a:cubicBezTo>
                    <a:pt x="3466" y="441"/>
                    <a:pt x="2994" y="0"/>
                    <a:pt x="24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31" name="Google Shape;10446;p74">
              <a:extLst>
                <a:ext uri="{FF2B5EF4-FFF2-40B4-BE49-F238E27FC236}">
                  <a16:creationId xmlns:a16="http://schemas.microsoft.com/office/drawing/2014/main" id="{AC71B04F-2809-B0D0-038C-8ACD68B4F9C6}"/>
                </a:ext>
              </a:extLst>
            </p:cNvPr>
            <p:cNvSpPr/>
            <p:nvPr/>
          </p:nvSpPr>
          <p:spPr>
            <a:xfrm>
              <a:off x="2070125" y="3444225"/>
              <a:ext cx="106350" cy="69075"/>
            </a:xfrm>
            <a:custGeom>
              <a:avLst/>
              <a:gdLst/>
              <a:ahLst/>
              <a:cxnLst/>
              <a:rect l="l" t="t" r="r" b="b"/>
              <a:pathLst>
                <a:path w="4254" h="2763" extrusionOk="0">
                  <a:moveTo>
                    <a:pt x="1095" y="0"/>
                  </a:moveTo>
                  <a:cubicBezTo>
                    <a:pt x="1002" y="0"/>
                    <a:pt x="904" y="28"/>
                    <a:pt x="820" y="112"/>
                  </a:cubicBezTo>
                  <a:lnTo>
                    <a:pt x="127" y="805"/>
                  </a:lnTo>
                  <a:cubicBezTo>
                    <a:pt x="1" y="931"/>
                    <a:pt x="1" y="1184"/>
                    <a:pt x="127" y="1278"/>
                  </a:cubicBezTo>
                  <a:cubicBezTo>
                    <a:pt x="190" y="1341"/>
                    <a:pt x="276" y="1373"/>
                    <a:pt x="363" y="1373"/>
                  </a:cubicBezTo>
                  <a:cubicBezTo>
                    <a:pt x="449" y="1373"/>
                    <a:pt x="536" y="1341"/>
                    <a:pt x="599" y="1278"/>
                  </a:cubicBezTo>
                  <a:lnTo>
                    <a:pt x="725" y="1184"/>
                  </a:lnTo>
                  <a:lnTo>
                    <a:pt x="725" y="1719"/>
                  </a:lnTo>
                  <a:cubicBezTo>
                    <a:pt x="725" y="2318"/>
                    <a:pt x="1198" y="2759"/>
                    <a:pt x="1733" y="2759"/>
                  </a:cubicBezTo>
                  <a:lnTo>
                    <a:pt x="3813" y="2759"/>
                  </a:lnTo>
                  <a:cubicBezTo>
                    <a:pt x="3837" y="2761"/>
                    <a:pt x="3861" y="2763"/>
                    <a:pt x="3883" y="2763"/>
                  </a:cubicBezTo>
                  <a:cubicBezTo>
                    <a:pt x="4122" y="2763"/>
                    <a:pt x="4254" y="2616"/>
                    <a:pt x="4254" y="2444"/>
                  </a:cubicBezTo>
                  <a:cubicBezTo>
                    <a:pt x="4254" y="2223"/>
                    <a:pt x="4096" y="2066"/>
                    <a:pt x="3907" y="2066"/>
                  </a:cubicBezTo>
                  <a:lnTo>
                    <a:pt x="1828" y="2066"/>
                  </a:lnTo>
                  <a:cubicBezTo>
                    <a:pt x="1639" y="2066"/>
                    <a:pt x="1481" y="1908"/>
                    <a:pt x="1481" y="1719"/>
                  </a:cubicBezTo>
                  <a:lnTo>
                    <a:pt x="1481" y="1184"/>
                  </a:lnTo>
                  <a:lnTo>
                    <a:pt x="1576" y="1278"/>
                  </a:lnTo>
                  <a:cubicBezTo>
                    <a:pt x="1639" y="1341"/>
                    <a:pt x="1733" y="1373"/>
                    <a:pt x="1824" y="1373"/>
                  </a:cubicBezTo>
                  <a:cubicBezTo>
                    <a:pt x="1914" y="1373"/>
                    <a:pt x="2001" y="1341"/>
                    <a:pt x="2048" y="1278"/>
                  </a:cubicBezTo>
                  <a:cubicBezTo>
                    <a:pt x="2174" y="1184"/>
                    <a:pt x="2174" y="931"/>
                    <a:pt x="2048" y="805"/>
                  </a:cubicBezTo>
                  <a:lnTo>
                    <a:pt x="1355" y="112"/>
                  </a:lnTo>
                  <a:cubicBezTo>
                    <a:pt x="1292" y="81"/>
                    <a:pt x="1261" y="81"/>
                    <a:pt x="1229" y="18"/>
                  </a:cubicBezTo>
                  <a:cubicBezTo>
                    <a:pt x="1187" y="7"/>
                    <a:pt x="1142" y="0"/>
                    <a:pt x="10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32" name="Google Shape;10447;p74">
              <a:extLst>
                <a:ext uri="{FF2B5EF4-FFF2-40B4-BE49-F238E27FC236}">
                  <a16:creationId xmlns:a16="http://schemas.microsoft.com/office/drawing/2014/main" id="{063E54D3-1096-93F1-E55E-015E3651474C}"/>
                </a:ext>
              </a:extLst>
            </p:cNvPr>
            <p:cNvSpPr/>
            <p:nvPr/>
          </p:nvSpPr>
          <p:spPr>
            <a:xfrm>
              <a:off x="2219775" y="3375350"/>
              <a:ext cx="89025" cy="85875"/>
            </a:xfrm>
            <a:custGeom>
              <a:avLst/>
              <a:gdLst/>
              <a:ahLst/>
              <a:cxnLst/>
              <a:rect l="l" t="t" r="r" b="b"/>
              <a:pathLst>
                <a:path w="3561" h="3435" extrusionOk="0">
                  <a:moveTo>
                    <a:pt x="1796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47"/>
                    <a:pt x="788" y="3434"/>
                    <a:pt x="1796" y="3434"/>
                  </a:cubicBezTo>
                  <a:cubicBezTo>
                    <a:pt x="2741" y="3434"/>
                    <a:pt x="3561" y="2647"/>
                    <a:pt x="3561" y="1733"/>
                  </a:cubicBezTo>
                  <a:cubicBezTo>
                    <a:pt x="3561" y="788"/>
                    <a:pt x="2773" y="0"/>
                    <a:pt x="17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33" name="Google Shape;10448;p74">
              <a:extLst>
                <a:ext uri="{FF2B5EF4-FFF2-40B4-BE49-F238E27FC236}">
                  <a16:creationId xmlns:a16="http://schemas.microsoft.com/office/drawing/2014/main" id="{4BF3308D-66CD-054C-1AE1-39C4E12FF5DF}"/>
                </a:ext>
              </a:extLst>
            </p:cNvPr>
            <p:cNvSpPr/>
            <p:nvPr/>
          </p:nvSpPr>
          <p:spPr>
            <a:xfrm>
              <a:off x="2037825" y="3339125"/>
              <a:ext cx="138650" cy="88225"/>
            </a:xfrm>
            <a:custGeom>
              <a:avLst/>
              <a:gdLst/>
              <a:ahLst/>
              <a:cxnLst/>
              <a:rect l="l" t="t" r="r" b="b"/>
              <a:pathLst>
                <a:path w="5546" h="3529" extrusionOk="0">
                  <a:moveTo>
                    <a:pt x="1072" y="0"/>
                  </a:moveTo>
                  <a:cubicBezTo>
                    <a:pt x="442" y="536"/>
                    <a:pt x="32" y="1292"/>
                    <a:pt x="32" y="2143"/>
                  </a:cubicBezTo>
                  <a:lnTo>
                    <a:pt x="32" y="3182"/>
                  </a:lnTo>
                  <a:cubicBezTo>
                    <a:pt x="1" y="3371"/>
                    <a:pt x="158" y="3529"/>
                    <a:pt x="347" y="3529"/>
                  </a:cubicBezTo>
                  <a:lnTo>
                    <a:pt x="5199" y="3529"/>
                  </a:lnTo>
                  <a:cubicBezTo>
                    <a:pt x="5388" y="3529"/>
                    <a:pt x="5546" y="3371"/>
                    <a:pt x="5546" y="3182"/>
                  </a:cubicBezTo>
                  <a:lnTo>
                    <a:pt x="5546" y="2143"/>
                  </a:lnTo>
                  <a:cubicBezTo>
                    <a:pt x="5546" y="1292"/>
                    <a:pt x="5168" y="536"/>
                    <a:pt x="4538" y="0"/>
                  </a:cubicBezTo>
                  <a:cubicBezTo>
                    <a:pt x="4096" y="473"/>
                    <a:pt x="3466" y="756"/>
                    <a:pt x="2805" y="756"/>
                  </a:cubicBezTo>
                  <a:cubicBezTo>
                    <a:pt x="2143" y="756"/>
                    <a:pt x="1513" y="504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34" name="Google Shape;10449;p74">
              <a:extLst>
                <a:ext uri="{FF2B5EF4-FFF2-40B4-BE49-F238E27FC236}">
                  <a16:creationId xmlns:a16="http://schemas.microsoft.com/office/drawing/2014/main" id="{00BDC2E5-B696-E82A-BAEF-F4E9382E247D}"/>
                </a:ext>
              </a:extLst>
            </p:cNvPr>
            <p:cNvSpPr/>
            <p:nvPr/>
          </p:nvSpPr>
          <p:spPr>
            <a:xfrm>
              <a:off x="2193775" y="3460400"/>
              <a:ext cx="140225" cy="89825"/>
            </a:xfrm>
            <a:custGeom>
              <a:avLst/>
              <a:gdLst/>
              <a:ahLst/>
              <a:cxnLst/>
              <a:rect l="l" t="t" r="r" b="b"/>
              <a:pathLst>
                <a:path w="5609" h="3593" extrusionOk="0">
                  <a:moveTo>
                    <a:pt x="1009" y="1"/>
                  </a:moveTo>
                  <a:cubicBezTo>
                    <a:pt x="379" y="537"/>
                    <a:pt x="1" y="1261"/>
                    <a:pt x="1" y="2143"/>
                  </a:cubicBezTo>
                  <a:lnTo>
                    <a:pt x="1" y="3246"/>
                  </a:lnTo>
                  <a:cubicBezTo>
                    <a:pt x="1" y="3435"/>
                    <a:pt x="158" y="3592"/>
                    <a:pt x="347" y="3592"/>
                  </a:cubicBezTo>
                  <a:lnTo>
                    <a:pt x="5262" y="3592"/>
                  </a:lnTo>
                  <a:cubicBezTo>
                    <a:pt x="5451" y="3592"/>
                    <a:pt x="5609" y="3435"/>
                    <a:pt x="5609" y="3246"/>
                  </a:cubicBezTo>
                  <a:lnTo>
                    <a:pt x="5609" y="2143"/>
                  </a:lnTo>
                  <a:cubicBezTo>
                    <a:pt x="5577" y="1261"/>
                    <a:pt x="5199" y="537"/>
                    <a:pt x="4569" y="1"/>
                  </a:cubicBezTo>
                  <a:cubicBezTo>
                    <a:pt x="4128" y="474"/>
                    <a:pt x="3498" y="757"/>
                    <a:pt x="2773" y="757"/>
                  </a:cubicBezTo>
                  <a:cubicBezTo>
                    <a:pt x="2080" y="757"/>
                    <a:pt x="1450" y="474"/>
                    <a:pt x="10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</p:grpSp>
      <p:grpSp>
        <p:nvGrpSpPr>
          <p:cNvPr id="135" name="Google Shape;10468;p74">
            <a:extLst>
              <a:ext uri="{FF2B5EF4-FFF2-40B4-BE49-F238E27FC236}">
                <a16:creationId xmlns:a16="http://schemas.microsoft.com/office/drawing/2014/main" id="{E258D77E-AE53-7215-69B4-96DE6B3F2264}"/>
              </a:ext>
            </a:extLst>
          </p:cNvPr>
          <p:cNvGrpSpPr/>
          <p:nvPr/>
        </p:nvGrpSpPr>
        <p:grpSpPr>
          <a:xfrm>
            <a:off x="3429946" y="3363857"/>
            <a:ext cx="362150" cy="384934"/>
            <a:chOff x="3859600" y="3591950"/>
            <a:chExt cx="296975" cy="296175"/>
          </a:xfrm>
          <a:solidFill>
            <a:srgbClr val="0070C0"/>
          </a:solidFill>
        </p:grpSpPr>
        <p:sp>
          <p:nvSpPr>
            <p:cNvPr id="136" name="Google Shape;10469;p74">
              <a:extLst>
                <a:ext uri="{FF2B5EF4-FFF2-40B4-BE49-F238E27FC236}">
                  <a16:creationId xmlns:a16="http://schemas.microsoft.com/office/drawing/2014/main" id="{5DA8473C-1EED-1719-7AC9-0040D264AA98}"/>
                </a:ext>
              </a:extLst>
            </p:cNvPr>
            <p:cNvSpPr/>
            <p:nvPr/>
          </p:nvSpPr>
          <p:spPr>
            <a:xfrm>
              <a:off x="4034450" y="3766000"/>
              <a:ext cx="122125" cy="122125"/>
            </a:xfrm>
            <a:custGeom>
              <a:avLst/>
              <a:gdLst/>
              <a:ahLst/>
              <a:cxnLst/>
              <a:rect l="l" t="t" r="r" b="b"/>
              <a:pathLst>
                <a:path w="4885" h="4885" extrusionOk="0">
                  <a:moveTo>
                    <a:pt x="2395" y="1324"/>
                  </a:moveTo>
                  <a:cubicBezTo>
                    <a:pt x="2616" y="1324"/>
                    <a:pt x="2773" y="1482"/>
                    <a:pt x="2773" y="1702"/>
                  </a:cubicBezTo>
                  <a:lnTo>
                    <a:pt x="2773" y="2049"/>
                  </a:lnTo>
                  <a:lnTo>
                    <a:pt x="3120" y="2049"/>
                  </a:lnTo>
                  <a:cubicBezTo>
                    <a:pt x="3309" y="2049"/>
                    <a:pt x="3466" y="2206"/>
                    <a:pt x="3466" y="2395"/>
                  </a:cubicBezTo>
                  <a:cubicBezTo>
                    <a:pt x="3466" y="2584"/>
                    <a:pt x="3309" y="2742"/>
                    <a:pt x="3120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95"/>
                  </a:cubicBezTo>
                  <a:lnTo>
                    <a:pt x="2049" y="1702"/>
                  </a:lnTo>
                  <a:cubicBezTo>
                    <a:pt x="2049" y="1482"/>
                    <a:pt x="2206" y="1324"/>
                    <a:pt x="2395" y="1324"/>
                  </a:cubicBezTo>
                  <a:close/>
                  <a:moveTo>
                    <a:pt x="2458" y="1"/>
                  </a:moveTo>
                  <a:cubicBezTo>
                    <a:pt x="1104" y="1"/>
                    <a:pt x="1" y="1103"/>
                    <a:pt x="1" y="2427"/>
                  </a:cubicBezTo>
                  <a:cubicBezTo>
                    <a:pt x="1" y="3781"/>
                    <a:pt x="1104" y="4884"/>
                    <a:pt x="2458" y="4884"/>
                  </a:cubicBezTo>
                  <a:cubicBezTo>
                    <a:pt x="3782" y="4884"/>
                    <a:pt x="4884" y="3781"/>
                    <a:pt x="4884" y="2427"/>
                  </a:cubicBezTo>
                  <a:cubicBezTo>
                    <a:pt x="4853" y="1072"/>
                    <a:pt x="3782" y="1"/>
                    <a:pt x="24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37" name="Google Shape;10470;p74">
              <a:extLst>
                <a:ext uri="{FF2B5EF4-FFF2-40B4-BE49-F238E27FC236}">
                  <a16:creationId xmlns:a16="http://schemas.microsoft.com/office/drawing/2014/main" id="{11B4E052-AE93-E2B6-9C1F-99101785AA3B}"/>
                </a:ext>
              </a:extLst>
            </p:cNvPr>
            <p:cNvSpPr/>
            <p:nvPr/>
          </p:nvSpPr>
          <p:spPr>
            <a:xfrm>
              <a:off x="3860400" y="3679375"/>
              <a:ext cx="260725" cy="173300"/>
            </a:xfrm>
            <a:custGeom>
              <a:avLst/>
              <a:gdLst/>
              <a:ahLst/>
              <a:cxnLst/>
              <a:rect l="l" t="t" r="r" b="b"/>
              <a:pathLst>
                <a:path w="10429" h="6932" extrusionOk="0">
                  <a:moveTo>
                    <a:pt x="2426" y="662"/>
                  </a:moveTo>
                  <a:cubicBezTo>
                    <a:pt x="2647" y="662"/>
                    <a:pt x="2804" y="819"/>
                    <a:pt x="2804" y="1008"/>
                  </a:cubicBezTo>
                  <a:cubicBezTo>
                    <a:pt x="2804" y="1197"/>
                    <a:pt x="2647" y="1355"/>
                    <a:pt x="2426" y="1355"/>
                  </a:cubicBezTo>
                  <a:lnTo>
                    <a:pt x="1733" y="1355"/>
                  </a:lnTo>
                  <a:cubicBezTo>
                    <a:pt x="1544" y="1355"/>
                    <a:pt x="1387" y="1197"/>
                    <a:pt x="1387" y="1008"/>
                  </a:cubicBezTo>
                  <a:cubicBezTo>
                    <a:pt x="1387" y="819"/>
                    <a:pt x="1544" y="662"/>
                    <a:pt x="1733" y="662"/>
                  </a:cubicBezTo>
                  <a:close/>
                  <a:moveTo>
                    <a:pt x="4537" y="662"/>
                  </a:moveTo>
                  <a:cubicBezTo>
                    <a:pt x="4726" y="662"/>
                    <a:pt x="4884" y="819"/>
                    <a:pt x="4884" y="1008"/>
                  </a:cubicBezTo>
                  <a:cubicBezTo>
                    <a:pt x="4884" y="1197"/>
                    <a:pt x="4695" y="1355"/>
                    <a:pt x="4537" y="1355"/>
                  </a:cubicBezTo>
                  <a:lnTo>
                    <a:pt x="3812" y="1355"/>
                  </a:lnTo>
                  <a:cubicBezTo>
                    <a:pt x="3623" y="1355"/>
                    <a:pt x="3466" y="1197"/>
                    <a:pt x="3466" y="1008"/>
                  </a:cubicBezTo>
                  <a:cubicBezTo>
                    <a:pt x="3466" y="819"/>
                    <a:pt x="3623" y="662"/>
                    <a:pt x="3812" y="662"/>
                  </a:cubicBezTo>
                  <a:close/>
                  <a:moveTo>
                    <a:pt x="6648" y="662"/>
                  </a:moveTo>
                  <a:cubicBezTo>
                    <a:pt x="6837" y="662"/>
                    <a:pt x="6994" y="819"/>
                    <a:pt x="6994" y="1008"/>
                  </a:cubicBezTo>
                  <a:cubicBezTo>
                    <a:pt x="6994" y="1197"/>
                    <a:pt x="6837" y="1355"/>
                    <a:pt x="6648" y="1355"/>
                  </a:cubicBezTo>
                  <a:lnTo>
                    <a:pt x="5955" y="1355"/>
                  </a:lnTo>
                  <a:cubicBezTo>
                    <a:pt x="5734" y="1355"/>
                    <a:pt x="5577" y="1197"/>
                    <a:pt x="5577" y="1008"/>
                  </a:cubicBezTo>
                  <a:cubicBezTo>
                    <a:pt x="5577" y="819"/>
                    <a:pt x="5734" y="662"/>
                    <a:pt x="5955" y="662"/>
                  </a:cubicBezTo>
                  <a:close/>
                  <a:moveTo>
                    <a:pt x="8727" y="662"/>
                  </a:moveTo>
                  <a:cubicBezTo>
                    <a:pt x="8948" y="662"/>
                    <a:pt x="9105" y="819"/>
                    <a:pt x="9105" y="1008"/>
                  </a:cubicBezTo>
                  <a:cubicBezTo>
                    <a:pt x="9105" y="1197"/>
                    <a:pt x="8948" y="1355"/>
                    <a:pt x="8727" y="1355"/>
                  </a:cubicBezTo>
                  <a:lnTo>
                    <a:pt x="8034" y="1355"/>
                  </a:lnTo>
                  <a:cubicBezTo>
                    <a:pt x="7845" y="1355"/>
                    <a:pt x="7688" y="1197"/>
                    <a:pt x="7688" y="1008"/>
                  </a:cubicBezTo>
                  <a:cubicBezTo>
                    <a:pt x="7688" y="819"/>
                    <a:pt x="7845" y="662"/>
                    <a:pt x="8034" y="662"/>
                  </a:cubicBezTo>
                  <a:close/>
                  <a:moveTo>
                    <a:pt x="2426" y="2080"/>
                  </a:moveTo>
                  <a:cubicBezTo>
                    <a:pt x="2647" y="2080"/>
                    <a:pt x="2804" y="2237"/>
                    <a:pt x="2804" y="2426"/>
                  </a:cubicBezTo>
                  <a:cubicBezTo>
                    <a:pt x="2804" y="2647"/>
                    <a:pt x="2647" y="2773"/>
                    <a:pt x="2426" y="2773"/>
                  </a:cubicBezTo>
                  <a:lnTo>
                    <a:pt x="1733" y="2773"/>
                  </a:lnTo>
                  <a:cubicBezTo>
                    <a:pt x="1544" y="2773"/>
                    <a:pt x="1387" y="2647"/>
                    <a:pt x="1387" y="2426"/>
                  </a:cubicBezTo>
                  <a:cubicBezTo>
                    <a:pt x="1387" y="2206"/>
                    <a:pt x="1544" y="2080"/>
                    <a:pt x="1733" y="2080"/>
                  </a:cubicBezTo>
                  <a:close/>
                  <a:moveTo>
                    <a:pt x="4537" y="2080"/>
                  </a:moveTo>
                  <a:cubicBezTo>
                    <a:pt x="4726" y="2080"/>
                    <a:pt x="4884" y="2237"/>
                    <a:pt x="4884" y="2426"/>
                  </a:cubicBezTo>
                  <a:cubicBezTo>
                    <a:pt x="4884" y="2647"/>
                    <a:pt x="4695" y="2773"/>
                    <a:pt x="4537" y="2773"/>
                  </a:cubicBezTo>
                  <a:lnTo>
                    <a:pt x="3812" y="2773"/>
                  </a:lnTo>
                  <a:cubicBezTo>
                    <a:pt x="3623" y="2773"/>
                    <a:pt x="3466" y="2647"/>
                    <a:pt x="3466" y="2426"/>
                  </a:cubicBezTo>
                  <a:cubicBezTo>
                    <a:pt x="3466" y="2206"/>
                    <a:pt x="3623" y="2080"/>
                    <a:pt x="3812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7"/>
                    <a:pt x="6994" y="2426"/>
                  </a:cubicBezTo>
                  <a:cubicBezTo>
                    <a:pt x="6994" y="2647"/>
                    <a:pt x="6837" y="2773"/>
                    <a:pt x="6648" y="2773"/>
                  </a:cubicBezTo>
                  <a:lnTo>
                    <a:pt x="5955" y="2773"/>
                  </a:lnTo>
                  <a:cubicBezTo>
                    <a:pt x="5734" y="2773"/>
                    <a:pt x="5577" y="2647"/>
                    <a:pt x="5577" y="2426"/>
                  </a:cubicBezTo>
                  <a:cubicBezTo>
                    <a:pt x="5577" y="2206"/>
                    <a:pt x="5734" y="2080"/>
                    <a:pt x="5955" y="2080"/>
                  </a:cubicBezTo>
                  <a:close/>
                  <a:moveTo>
                    <a:pt x="8727" y="2080"/>
                  </a:moveTo>
                  <a:cubicBezTo>
                    <a:pt x="8948" y="2080"/>
                    <a:pt x="9105" y="2237"/>
                    <a:pt x="9105" y="2426"/>
                  </a:cubicBezTo>
                  <a:cubicBezTo>
                    <a:pt x="9105" y="2647"/>
                    <a:pt x="8948" y="2773"/>
                    <a:pt x="8727" y="2773"/>
                  </a:cubicBezTo>
                  <a:lnTo>
                    <a:pt x="8034" y="2773"/>
                  </a:lnTo>
                  <a:cubicBezTo>
                    <a:pt x="7845" y="2773"/>
                    <a:pt x="7688" y="2647"/>
                    <a:pt x="7688" y="2426"/>
                  </a:cubicBezTo>
                  <a:cubicBezTo>
                    <a:pt x="7688" y="2206"/>
                    <a:pt x="7845" y="2080"/>
                    <a:pt x="8034" y="2080"/>
                  </a:cubicBezTo>
                  <a:close/>
                  <a:moveTo>
                    <a:pt x="2426" y="3466"/>
                  </a:moveTo>
                  <a:cubicBezTo>
                    <a:pt x="2647" y="3466"/>
                    <a:pt x="2804" y="3623"/>
                    <a:pt x="2804" y="3812"/>
                  </a:cubicBezTo>
                  <a:cubicBezTo>
                    <a:pt x="2804" y="4001"/>
                    <a:pt x="2647" y="4159"/>
                    <a:pt x="2426" y="4159"/>
                  </a:cubicBezTo>
                  <a:lnTo>
                    <a:pt x="1733" y="4159"/>
                  </a:lnTo>
                  <a:cubicBezTo>
                    <a:pt x="1544" y="4159"/>
                    <a:pt x="1387" y="4001"/>
                    <a:pt x="1387" y="3812"/>
                  </a:cubicBezTo>
                  <a:cubicBezTo>
                    <a:pt x="1387" y="3623"/>
                    <a:pt x="1544" y="3466"/>
                    <a:pt x="1733" y="3466"/>
                  </a:cubicBezTo>
                  <a:close/>
                  <a:moveTo>
                    <a:pt x="4537" y="3466"/>
                  </a:moveTo>
                  <a:cubicBezTo>
                    <a:pt x="4726" y="3466"/>
                    <a:pt x="4884" y="3623"/>
                    <a:pt x="4884" y="3812"/>
                  </a:cubicBezTo>
                  <a:cubicBezTo>
                    <a:pt x="4884" y="4001"/>
                    <a:pt x="4695" y="4159"/>
                    <a:pt x="4537" y="4159"/>
                  </a:cubicBezTo>
                  <a:lnTo>
                    <a:pt x="3812" y="4159"/>
                  </a:lnTo>
                  <a:cubicBezTo>
                    <a:pt x="3623" y="4159"/>
                    <a:pt x="3466" y="4001"/>
                    <a:pt x="3466" y="3812"/>
                  </a:cubicBezTo>
                  <a:cubicBezTo>
                    <a:pt x="3466" y="3623"/>
                    <a:pt x="3623" y="3466"/>
                    <a:pt x="3812" y="3466"/>
                  </a:cubicBezTo>
                  <a:close/>
                  <a:moveTo>
                    <a:pt x="6648" y="3466"/>
                  </a:moveTo>
                  <a:cubicBezTo>
                    <a:pt x="6837" y="3466"/>
                    <a:pt x="6994" y="3623"/>
                    <a:pt x="6994" y="3812"/>
                  </a:cubicBezTo>
                  <a:cubicBezTo>
                    <a:pt x="6994" y="4001"/>
                    <a:pt x="6837" y="4159"/>
                    <a:pt x="6648" y="4159"/>
                  </a:cubicBezTo>
                  <a:lnTo>
                    <a:pt x="5955" y="4159"/>
                  </a:lnTo>
                  <a:cubicBezTo>
                    <a:pt x="5734" y="4159"/>
                    <a:pt x="5577" y="4001"/>
                    <a:pt x="5577" y="3812"/>
                  </a:cubicBezTo>
                  <a:cubicBezTo>
                    <a:pt x="5577" y="3623"/>
                    <a:pt x="5734" y="3466"/>
                    <a:pt x="5955" y="3466"/>
                  </a:cubicBezTo>
                  <a:close/>
                  <a:moveTo>
                    <a:pt x="2426" y="4852"/>
                  </a:moveTo>
                  <a:cubicBezTo>
                    <a:pt x="2647" y="4852"/>
                    <a:pt x="2804" y="5010"/>
                    <a:pt x="2804" y="5199"/>
                  </a:cubicBezTo>
                  <a:cubicBezTo>
                    <a:pt x="2804" y="5388"/>
                    <a:pt x="2647" y="5545"/>
                    <a:pt x="2426" y="5545"/>
                  </a:cubicBezTo>
                  <a:lnTo>
                    <a:pt x="1733" y="5545"/>
                  </a:lnTo>
                  <a:cubicBezTo>
                    <a:pt x="1544" y="5545"/>
                    <a:pt x="1387" y="5388"/>
                    <a:pt x="1387" y="5199"/>
                  </a:cubicBezTo>
                  <a:cubicBezTo>
                    <a:pt x="1387" y="5010"/>
                    <a:pt x="1544" y="4852"/>
                    <a:pt x="1733" y="4852"/>
                  </a:cubicBezTo>
                  <a:close/>
                  <a:moveTo>
                    <a:pt x="4537" y="4852"/>
                  </a:moveTo>
                  <a:cubicBezTo>
                    <a:pt x="4726" y="4852"/>
                    <a:pt x="4884" y="5010"/>
                    <a:pt x="4884" y="5199"/>
                  </a:cubicBezTo>
                  <a:cubicBezTo>
                    <a:pt x="4884" y="5388"/>
                    <a:pt x="4695" y="5545"/>
                    <a:pt x="4537" y="5545"/>
                  </a:cubicBezTo>
                  <a:lnTo>
                    <a:pt x="3812" y="5545"/>
                  </a:lnTo>
                  <a:cubicBezTo>
                    <a:pt x="3623" y="5545"/>
                    <a:pt x="3466" y="5388"/>
                    <a:pt x="3466" y="5199"/>
                  </a:cubicBezTo>
                  <a:cubicBezTo>
                    <a:pt x="3466" y="5010"/>
                    <a:pt x="3623" y="4852"/>
                    <a:pt x="3812" y="4852"/>
                  </a:cubicBezTo>
                  <a:close/>
                  <a:moveTo>
                    <a:pt x="0" y="0"/>
                  </a:moveTo>
                  <a:lnTo>
                    <a:pt x="0" y="5892"/>
                  </a:lnTo>
                  <a:cubicBezTo>
                    <a:pt x="0" y="6459"/>
                    <a:pt x="473" y="6931"/>
                    <a:pt x="1071" y="6931"/>
                  </a:cubicBezTo>
                  <a:lnTo>
                    <a:pt x="6490" y="6931"/>
                  </a:lnTo>
                  <a:cubicBezTo>
                    <a:pt x="6364" y="6616"/>
                    <a:pt x="6301" y="6270"/>
                    <a:pt x="6301" y="5892"/>
                  </a:cubicBezTo>
                  <a:cubicBezTo>
                    <a:pt x="6301" y="5797"/>
                    <a:pt x="6333" y="5671"/>
                    <a:pt x="6333" y="5545"/>
                  </a:cubicBezTo>
                  <a:lnTo>
                    <a:pt x="5955" y="5545"/>
                  </a:lnTo>
                  <a:cubicBezTo>
                    <a:pt x="5734" y="5545"/>
                    <a:pt x="5577" y="5388"/>
                    <a:pt x="5577" y="5199"/>
                  </a:cubicBezTo>
                  <a:cubicBezTo>
                    <a:pt x="5577" y="5010"/>
                    <a:pt x="5734" y="4852"/>
                    <a:pt x="5955" y="4852"/>
                  </a:cubicBezTo>
                  <a:lnTo>
                    <a:pt x="6490" y="4852"/>
                  </a:lnTo>
                  <a:cubicBezTo>
                    <a:pt x="6931" y="3623"/>
                    <a:pt x="8066" y="2741"/>
                    <a:pt x="9420" y="2741"/>
                  </a:cubicBezTo>
                  <a:cubicBezTo>
                    <a:pt x="9767" y="2741"/>
                    <a:pt x="10113" y="2836"/>
                    <a:pt x="10428" y="2962"/>
                  </a:cubicBezTo>
                  <a:lnTo>
                    <a:pt x="1042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38" name="Google Shape;10471;p74">
              <a:extLst>
                <a:ext uri="{FF2B5EF4-FFF2-40B4-BE49-F238E27FC236}">
                  <a16:creationId xmlns:a16="http://schemas.microsoft.com/office/drawing/2014/main" id="{4C97BD3B-BD63-BF3A-A146-2FA516ED703F}"/>
                </a:ext>
              </a:extLst>
            </p:cNvPr>
            <p:cNvSpPr/>
            <p:nvPr/>
          </p:nvSpPr>
          <p:spPr>
            <a:xfrm>
              <a:off x="3859600" y="3591950"/>
              <a:ext cx="261525" cy="70900"/>
            </a:xfrm>
            <a:custGeom>
              <a:avLst/>
              <a:gdLst/>
              <a:ahLst/>
              <a:cxnLst/>
              <a:rect l="l" t="t" r="r" b="b"/>
              <a:pathLst>
                <a:path w="10461" h="2836" extrusionOk="0">
                  <a:moveTo>
                    <a:pt x="1734" y="0"/>
                  </a:moveTo>
                  <a:cubicBezTo>
                    <a:pt x="1513" y="0"/>
                    <a:pt x="1356" y="158"/>
                    <a:pt x="1356" y="347"/>
                  </a:cubicBezTo>
                  <a:lnTo>
                    <a:pt x="1356" y="693"/>
                  </a:lnTo>
                  <a:lnTo>
                    <a:pt x="1009" y="693"/>
                  </a:lnTo>
                  <a:cubicBezTo>
                    <a:pt x="410" y="693"/>
                    <a:pt x="1" y="1166"/>
                    <a:pt x="1" y="1733"/>
                  </a:cubicBezTo>
                  <a:lnTo>
                    <a:pt x="1" y="2836"/>
                  </a:lnTo>
                  <a:lnTo>
                    <a:pt x="10429" y="2836"/>
                  </a:lnTo>
                  <a:lnTo>
                    <a:pt x="10429" y="1733"/>
                  </a:lnTo>
                  <a:lnTo>
                    <a:pt x="10460" y="1733"/>
                  </a:lnTo>
                  <a:cubicBezTo>
                    <a:pt x="10460" y="1134"/>
                    <a:pt x="9988" y="693"/>
                    <a:pt x="9421" y="693"/>
                  </a:cubicBezTo>
                  <a:lnTo>
                    <a:pt x="9074" y="693"/>
                  </a:lnTo>
                  <a:lnTo>
                    <a:pt x="9074" y="347"/>
                  </a:lnTo>
                  <a:cubicBezTo>
                    <a:pt x="9074" y="158"/>
                    <a:pt x="8917" y="0"/>
                    <a:pt x="8728" y="0"/>
                  </a:cubicBezTo>
                  <a:cubicBezTo>
                    <a:pt x="8539" y="0"/>
                    <a:pt x="8381" y="158"/>
                    <a:pt x="8381" y="347"/>
                  </a:cubicBezTo>
                  <a:lnTo>
                    <a:pt x="8381" y="693"/>
                  </a:lnTo>
                  <a:lnTo>
                    <a:pt x="6995" y="693"/>
                  </a:lnTo>
                  <a:lnTo>
                    <a:pt x="6995" y="347"/>
                  </a:lnTo>
                  <a:cubicBezTo>
                    <a:pt x="6995" y="158"/>
                    <a:pt x="6837" y="0"/>
                    <a:pt x="6648" y="0"/>
                  </a:cubicBezTo>
                  <a:cubicBezTo>
                    <a:pt x="6459" y="0"/>
                    <a:pt x="6302" y="158"/>
                    <a:pt x="6302" y="347"/>
                  </a:cubicBezTo>
                  <a:lnTo>
                    <a:pt x="6302" y="693"/>
                  </a:lnTo>
                  <a:lnTo>
                    <a:pt x="4159" y="693"/>
                  </a:lnTo>
                  <a:lnTo>
                    <a:pt x="4159" y="347"/>
                  </a:lnTo>
                  <a:cubicBezTo>
                    <a:pt x="4159" y="158"/>
                    <a:pt x="4002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</p:grpSp>
      <p:grpSp>
        <p:nvGrpSpPr>
          <p:cNvPr id="139" name="Google Shape;10483;p74">
            <a:extLst>
              <a:ext uri="{FF2B5EF4-FFF2-40B4-BE49-F238E27FC236}">
                <a16:creationId xmlns:a16="http://schemas.microsoft.com/office/drawing/2014/main" id="{BE2FB359-27A0-5D34-B8EC-00033CD70433}"/>
              </a:ext>
            </a:extLst>
          </p:cNvPr>
          <p:cNvGrpSpPr/>
          <p:nvPr/>
        </p:nvGrpSpPr>
        <p:grpSpPr>
          <a:xfrm>
            <a:off x="6772935" y="3263765"/>
            <a:ext cx="340048" cy="360370"/>
            <a:chOff x="5727850" y="3609275"/>
            <a:chExt cx="278850" cy="277275"/>
          </a:xfrm>
          <a:solidFill>
            <a:srgbClr val="0070C0"/>
          </a:solidFill>
        </p:grpSpPr>
        <p:sp>
          <p:nvSpPr>
            <p:cNvPr id="140" name="Google Shape;10484;p74">
              <a:extLst>
                <a:ext uri="{FF2B5EF4-FFF2-40B4-BE49-F238E27FC236}">
                  <a16:creationId xmlns:a16="http://schemas.microsoft.com/office/drawing/2014/main" id="{3033FD74-B2DA-8F9E-4ACE-D507228CB2F5}"/>
                </a:ext>
              </a:extLst>
            </p:cNvPr>
            <p:cNvSpPr/>
            <p:nvPr/>
          </p:nvSpPr>
          <p:spPr>
            <a:xfrm>
              <a:off x="5884600" y="3765225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6" y="662"/>
                  </a:moveTo>
                  <a:cubicBezTo>
                    <a:pt x="2646" y="662"/>
                    <a:pt x="2804" y="819"/>
                    <a:pt x="2804" y="1008"/>
                  </a:cubicBezTo>
                  <a:cubicBezTo>
                    <a:pt x="2804" y="1197"/>
                    <a:pt x="2646" y="1355"/>
                    <a:pt x="2426" y="1355"/>
                  </a:cubicBezTo>
                  <a:cubicBezTo>
                    <a:pt x="2237" y="1355"/>
                    <a:pt x="2079" y="1197"/>
                    <a:pt x="2079" y="1008"/>
                  </a:cubicBezTo>
                  <a:cubicBezTo>
                    <a:pt x="2079" y="819"/>
                    <a:pt x="2237" y="662"/>
                    <a:pt x="2426" y="662"/>
                  </a:cubicBezTo>
                  <a:close/>
                  <a:moveTo>
                    <a:pt x="2426" y="1670"/>
                  </a:moveTo>
                  <a:cubicBezTo>
                    <a:pt x="2646" y="1670"/>
                    <a:pt x="2804" y="1828"/>
                    <a:pt x="2804" y="2048"/>
                  </a:cubicBezTo>
                  <a:lnTo>
                    <a:pt x="2804" y="3781"/>
                  </a:lnTo>
                  <a:cubicBezTo>
                    <a:pt x="2804" y="3970"/>
                    <a:pt x="2646" y="4127"/>
                    <a:pt x="2426" y="4127"/>
                  </a:cubicBezTo>
                  <a:cubicBezTo>
                    <a:pt x="2237" y="4127"/>
                    <a:pt x="2079" y="3970"/>
                    <a:pt x="2079" y="3781"/>
                  </a:cubicBezTo>
                  <a:lnTo>
                    <a:pt x="2079" y="2048"/>
                  </a:lnTo>
                  <a:cubicBezTo>
                    <a:pt x="2079" y="1828"/>
                    <a:pt x="2237" y="1670"/>
                    <a:pt x="2426" y="1670"/>
                  </a:cubicBezTo>
                  <a:close/>
                  <a:moveTo>
                    <a:pt x="2426" y="0"/>
                  </a:moveTo>
                  <a:cubicBezTo>
                    <a:pt x="1103" y="0"/>
                    <a:pt x="0" y="1103"/>
                    <a:pt x="0" y="2426"/>
                  </a:cubicBezTo>
                  <a:cubicBezTo>
                    <a:pt x="0" y="3749"/>
                    <a:pt x="1103" y="4852"/>
                    <a:pt x="2426" y="4852"/>
                  </a:cubicBezTo>
                  <a:cubicBezTo>
                    <a:pt x="3781" y="4852"/>
                    <a:pt x="4883" y="3749"/>
                    <a:pt x="4883" y="2426"/>
                  </a:cubicBezTo>
                  <a:cubicBezTo>
                    <a:pt x="4883" y="1040"/>
                    <a:pt x="3781" y="0"/>
                    <a:pt x="24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41" name="Google Shape;10485;p74">
              <a:extLst>
                <a:ext uri="{FF2B5EF4-FFF2-40B4-BE49-F238E27FC236}">
                  <a16:creationId xmlns:a16="http://schemas.microsoft.com/office/drawing/2014/main" id="{A022A412-29E9-B28F-7654-5DDF90FE32AC}"/>
                </a:ext>
              </a:extLst>
            </p:cNvPr>
            <p:cNvSpPr/>
            <p:nvPr/>
          </p:nvSpPr>
          <p:spPr>
            <a:xfrm>
              <a:off x="5727850" y="3669125"/>
              <a:ext cx="35475" cy="216625"/>
            </a:xfrm>
            <a:custGeom>
              <a:avLst/>
              <a:gdLst/>
              <a:ahLst/>
              <a:cxnLst/>
              <a:rect l="l" t="t" r="r" b="b"/>
              <a:pathLst>
                <a:path w="1419" h="8665" extrusionOk="0">
                  <a:moveTo>
                    <a:pt x="32" y="1"/>
                  </a:moveTo>
                  <a:lnTo>
                    <a:pt x="32" y="7310"/>
                  </a:lnTo>
                  <a:cubicBezTo>
                    <a:pt x="1" y="8034"/>
                    <a:pt x="631" y="8665"/>
                    <a:pt x="1418" y="8665"/>
                  </a:cubicBezTo>
                  <a:lnTo>
                    <a:pt x="1418" y="347"/>
                  </a:lnTo>
                  <a:lnTo>
                    <a:pt x="1072" y="347"/>
                  </a:lnTo>
                  <a:cubicBezTo>
                    <a:pt x="662" y="347"/>
                    <a:pt x="316" y="253"/>
                    <a:pt x="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42" name="Google Shape;10486;p74">
              <a:extLst>
                <a:ext uri="{FF2B5EF4-FFF2-40B4-BE49-F238E27FC236}">
                  <a16:creationId xmlns:a16="http://schemas.microsoft.com/office/drawing/2014/main" id="{212A8EC4-C876-F2BC-8B9F-E28BCC7C87C3}"/>
                </a:ext>
              </a:extLst>
            </p:cNvPr>
            <p:cNvSpPr/>
            <p:nvPr/>
          </p:nvSpPr>
          <p:spPr>
            <a:xfrm>
              <a:off x="5779825" y="3677800"/>
              <a:ext cx="174900" cy="207950"/>
            </a:xfrm>
            <a:custGeom>
              <a:avLst/>
              <a:gdLst/>
              <a:ahLst/>
              <a:cxnLst/>
              <a:rect l="l" t="t" r="r" b="b"/>
              <a:pathLst>
                <a:path w="6996" h="8318" extrusionOk="0">
                  <a:moveTo>
                    <a:pt x="5262" y="693"/>
                  </a:moveTo>
                  <a:cubicBezTo>
                    <a:pt x="5451" y="693"/>
                    <a:pt x="5609" y="851"/>
                    <a:pt x="5609" y="1040"/>
                  </a:cubicBezTo>
                  <a:cubicBezTo>
                    <a:pt x="5609" y="1229"/>
                    <a:pt x="5451" y="1386"/>
                    <a:pt x="5262" y="1386"/>
                  </a:cubicBezTo>
                  <a:lnTo>
                    <a:pt x="1072" y="1386"/>
                  </a:lnTo>
                  <a:cubicBezTo>
                    <a:pt x="883" y="1386"/>
                    <a:pt x="726" y="1229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262" y="2080"/>
                  </a:moveTo>
                  <a:cubicBezTo>
                    <a:pt x="5451" y="2080"/>
                    <a:pt x="5609" y="2237"/>
                    <a:pt x="5609" y="2426"/>
                  </a:cubicBezTo>
                  <a:cubicBezTo>
                    <a:pt x="5609" y="2615"/>
                    <a:pt x="5451" y="2773"/>
                    <a:pt x="5262" y="2773"/>
                  </a:cubicBezTo>
                  <a:lnTo>
                    <a:pt x="1072" y="2773"/>
                  </a:lnTo>
                  <a:cubicBezTo>
                    <a:pt x="883" y="2773"/>
                    <a:pt x="726" y="2615"/>
                    <a:pt x="726" y="2426"/>
                  </a:cubicBezTo>
                  <a:cubicBezTo>
                    <a:pt x="726" y="2237"/>
                    <a:pt x="883" y="2080"/>
                    <a:pt x="1072" y="2080"/>
                  </a:cubicBezTo>
                  <a:close/>
                  <a:moveTo>
                    <a:pt x="1" y="0"/>
                  </a:moveTo>
                  <a:lnTo>
                    <a:pt x="1" y="8318"/>
                  </a:lnTo>
                  <a:lnTo>
                    <a:pt x="4695" y="8318"/>
                  </a:lnTo>
                  <a:cubicBezTo>
                    <a:pt x="4002" y="7750"/>
                    <a:pt x="3498" y="6868"/>
                    <a:pt x="3498" y="5892"/>
                  </a:cubicBezTo>
                  <a:cubicBezTo>
                    <a:pt x="3498" y="5766"/>
                    <a:pt x="3561" y="5640"/>
                    <a:pt x="3561" y="5545"/>
                  </a:cubicBezTo>
                  <a:lnTo>
                    <a:pt x="1072" y="5545"/>
                  </a:lnTo>
                  <a:cubicBezTo>
                    <a:pt x="883" y="5545"/>
                    <a:pt x="726" y="5388"/>
                    <a:pt x="726" y="5167"/>
                  </a:cubicBezTo>
                  <a:lnTo>
                    <a:pt x="726" y="3812"/>
                  </a:lnTo>
                  <a:cubicBezTo>
                    <a:pt x="726" y="3592"/>
                    <a:pt x="883" y="3434"/>
                    <a:pt x="1072" y="3434"/>
                  </a:cubicBezTo>
                  <a:lnTo>
                    <a:pt x="4695" y="3434"/>
                  </a:lnTo>
                  <a:cubicBezTo>
                    <a:pt x="5199" y="3056"/>
                    <a:pt x="5861" y="2773"/>
                    <a:pt x="6617" y="2773"/>
                  </a:cubicBezTo>
                  <a:cubicBezTo>
                    <a:pt x="6743" y="2773"/>
                    <a:pt x="6869" y="2804"/>
                    <a:pt x="6995" y="2804"/>
                  </a:cubicBezTo>
                  <a:lnTo>
                    <a:pt x="699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43" name="Google Shape;10487;p74">
              <a:extLst>
                <a:ext uri="{FF2B5EF4-FFF2-40B4-BE49-F238E27FC236}">
                  <a16:creationId xmlns:a16="http://schemas.microsoft.com/office/drawing/2014/main" id="{281B282B-345C-C253-D9DE-32E4C0C5E6A5}"/>
                </a:ext>
              </a:extLst>
            </p:cNvPr>
            <p:cNvSpPr/>
            <p:nvPr/>
          </p:nvSpPr>
          <p:spPr>
            <a:xfrm>
              <a:off x="5815275" y="3781750"/>
              <a:ext cx="66200" cy="17350"/>
            </a:xfrm>
            <a:custGeom>
              <a:avLst/>
              <a:gdLst/>
              <a:ahLst/>
              <a:cxnLst/>
              <a:rect l="l" t="t" r="r" b="b"/>
              <a:pathLst>
                <a:path w="2648" h="694" extrusionOk="0">
                  <a:moveTo>
                    <a:pt x="1" y="1"/>
                  </a:moveTo>
                  <a:lnTo>
                    <a:pt x="1" y="694"/>
                  </a:lnTo>
                  <a:lnTo>
                    <a:pt x="2301" y="694"/>
                  </a:lnTo>
                  <a:cubicBezTo>
                    <a:pt x="2364" y="473"/>
                    <a:pt x="2490" y="221"/>
                    <a:pt x="2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44" name="Google Shape;10488;p74">
              <a:extLst>
                <a:ext uri="{FF2B5EF4-FFF2-40B4-BE49-F238E27FC236}">
                  <a16:creationId xmlns:a16="http://schemas.microsoft.com/office/drawing/2014/main" id="{2900B8F2-09B5-792B-8A63-4A7817F1B0A7}"/>
                </a:ext>
              </a:extLst>
            </p:cNvPr>
            <p:cNvSpPr/>
            <p:nvPr/>
          </p:nvSpPr>
          <p:spPr>
            <a:xfrm>
              <a:off x="5727850" y="3609275"/>
              <a:ext cx="226075" cy="51225"/>
            </a:xfrm>
            <a:custGeom>
              <a:avLst/>
              <a:gdLst/>
              <a:ahLst/>
              <a:cxnLst/>
              <a:rect l="l" t="t" r="r" b="b"/>
              <a:pathLst>
                <a:path w="9043" h="2049" extrusionOk="0">
                  <a:moveTo>
                    <a:pt x="1072" y="0"/>
                  </a:moveTo>
                  <a:cubicBezTo>
                    <a:pt x="473" y="0"/>
                    <a:pt x="32" y="473"/>
                    <a:pt x="32" y="1040"/>
                  </a:cubicBezTo>
                  <a:cubicBezTo>
                    <a:pt x="1" y="1576"/>
                    <a:pt x="473" y="2048"/>
                    <a:pt x="1072" y="2048"/>
                  </a:cubicBezTo>
                  <a:lnTo>
                    <a:pt x="9043" y="2048"/>
                  </a:lnTo>
                  <a:cubicBezTo>
                    <a:pt x="8475" y="2048"/>
                    <a:pt x="8034" y="1576"/>
                    <a:pt x="8034" y="1040"/>
                  </a:cubicBezTo>
                  <a:cubicBezTo>
                    <a:pt x="8034" y="441"/>
                    <a:pt x="8507" y="0"/>
                    <a:pt x="90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</p:grpSp>
      <p:grpSp>
        <p:nvGrpSpPr>
          <p:cNvPr id="145" name="Google Shape;10497;p74">
            <a:extLst>
              <a:ext uri="{FF2B5EF4-FFF2-40B4-BE49-F238E27FC236}">
                <a16:creationId xmlns:a16="http://schemas.microsoft.com/office/drawing/2014/main" id="{6717A96B-8684-D48A-D811-2617B82A7AB8}"/>
              </a:ext>
            </a:extLst>
          </p:cNvPr>
          <p:cNvGrpSpPr/>
          <p:nvPr/>
        </p:nvGrpSpPr>
        <p:grpSpPr>
          <a:xfrm>
            <a:off x="6692017" y="1813065"/>
            <a:ext cx="472802" cy="502548"/>
            <a:chOff x="6553275" y="3604550"/>
            <a:chExt cx="296975" cy="296175"/>
          </a:xfrm>
          <a:solidFill>
            <a:srgbClr val="0070C0"/>
          </a:solidFill>
        </p:grpSpPr>
        <p:sp>
          <p:nvSpPr>
            <p:cNvPr id="146" name="Google Shape;10498;p74">
              <a:extLst>
                <a:ext uri="{FF2B5EF4-FFF2-40B4-BE49-F238E27FC236}">
                  <a16:creationId xmlns:a16="http://schemas.microsoft.com/office/drawing/2014/main" id="{64E9EF99-7985-F2AC-5BC2-6BE4524BB3DF}"/>
                </a:ext>
              </a:extLst>
            </p:cNvPr>
            <p:cNvSpPr/>
            <p:nvPr/>
          </p:nvSpPr>
          <p:spPr>
            <a:xfrm>
              <a:off x="6657250" y="3604550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678" y="3466"/>
                    <a:pt x="3466" y="2678"/>
                    <a:pt x="3466" y="1733"/>
                  </a:cubicBez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47" name="Google Shape;10499;p74">
              <a:extLst>
                <a:ext uri="{FF2B5EF4-FFF2-40B4-BE49-F238E27FC236}">
                  <a16:creationId xmlns:a16="http://schemas.microsoft.com/office/drawing/2014/main" id="{B26EEE5D-BFEA-3E74-49EB-434E4CCB489D}"/>
                </a:ext>
              </a:extLst>
            </p:cNvPr>
            <p:cNvSpPr/>
            <p:nvPr/>
          </p:nvSpPr>
          <p:spPr>
            <a:xfrm>
              <a:off x="6553275" y="3777825"/>
              <a:ext cx="296975" cy="122900"/>
            </a:xfrm>
            <a:custGeom>
              <a:avLst/>
              <a:gdLst/>
              <a:ahLst/>
              <a:cxnLst/>
              <a:rect l="l" t="t" r="r" b="b"/>
              <a:pathLst>
                <a:path w="11879" h="4916" extrusionOk="0">
                  <a:moveTo>
                    <a:pt x="694" y="0"/>
                  </a:moveTo>
                  <a:cubicBezTo>
                    <a:pt x="316" y="0"/>
                    <a:pt x="1" y="315"/>
                    <a:pt x="1" y="693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694" y="4569"/>
                  </a:lnTo>
                  <a:cubicBezTo>
                    <a:pt x="694" y="4758"/>
                    <a:pt x="851" y="4915"/>
                    <a:pt x="1040" y="4915"/>
                  </a:cubicBezTo>
                  <a:lnTo>
                    <a:pt x="10807" y="4915"/>
                  </a:lnTo>
                  <a:cubicBezTo>
                    <a:pt x="11028" y="4915"/>
                    <a:pt x="11185" y="4758"/>
                    <a:pt x="11185" y="4569"/>
                  </a:cubicBezTo>
                  <a:lnTo>
                    <a:pt x="11185" y="1418"/>
                  </a:lnTo>
                  <a:cubicBezTo>
                    <a:pt x="11563" y="1418"/>
                    <a:pt x="11878" y="1103"/>
                    <a:pt x="11878" y="693"/>
                  </a:cubicBezTo>
                  <a:cubicBezTo>
                    <a:pt x="11815" y="315"/>
                    <a:pt x="11500" y="0"/>
                    <a:pt x="11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48" name="Google Shape;10500;p74">
              <a:extLst>
                <a:ext uri="{FF2B5EF4-FFF2-40B4-BE49-F238E27FC236}">
                  <a16:creationId xmlns:a16="http://schemas.microsoft.com/office/drawing/2014/main" id="{68FFE1BC-720F-DF50-570C-38100021A7A4}"/>
                </a:ext>
              </a:extLst>
            </p:cNvPr>
            <p:cNvSpPr/>
            <p:nvPr/>
          </p:nvSpPr>
          <p:spPr>
            <a:xfrm>
              <a:off x="6755700" y="3640000"/>
              <a:ext cx="74850" cy="121300"/>
            </a:xfrm>
            <a:custGeom>
              <a:avLst/>
              <a:gdLst/>
              <a:ahLst/>
              <a:cxnLst/>
              <a:rect l="l" t="t" r="r" b="b"/>
              <a:pathLst>
                <a:path w="2994" h="4852" extrusionOk="0">
                  <a:moveTo>
                    <a:pt x="190" y="0"/>
                  </a:moveTo>
                  <a:cubicBezTo>
                    <a:pt x="190" y="126"/>
                    <a:pt x="253" y="221"/>
                    <a:pt x="253" y="347"/>
                  </a:cubicBezTo>
                  <a:cubicBezTo>
                    <a:pt x="253" y="693"/>
                    <a:pt x="158" y="1071"/>
                    <a:pt x="1" y="1386"/>
                  </a:cubicBezTo>
                  <a:cubicBezTo>
                    <a:pt x="977" y="2079"/>
                    <a:pt x="1607" y="3182"/>
                    <a:pt x="1607" y="4474"/>
                  </a:cubicBezTo>
                  <a:lnTo>
                    <a:pt x="1607" y="4852"/>
                  </a:lnTo>
                  <a:lnTo>
                    <a:pt x="2994" y="4852"/>
                  </a:lnTo>
                  <a:lnTo>
                    <a:pt x="2489" y="756"/>
                  </a:lnTo>
                  <a:cubicBezTo>
                    <a:pt x="2363" y="315"/>
                    <a:pt x="1922" y="0"/>
                    <a:pt x="14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49" name="Google Shape;10501;p74">
              <a:extLst>
                <a:ext uri="{FF2B5EF4-FFF2-40B4-BE49-F238E27FC236}">
                  <a16:creationId xmlns:a16="http://schemas.microsoft.com/office/drawing/2014/main" id="{F74C4FAC-1255-B045-1311-A97E827F9374}"/>
                </a:ext>
              </a:extLst>
            </p:cNvPr>
            <p:cNvSpPr/>
            <p:nvPr/>
          </p:nvSpPr>
          <p:spPr>
            <a:xfrm>
              <a:off x="6570600" y="3640000"/>
              <a:ext cx="74850" cy="121300"/>
            </a:xfrm>
            <a:custGeom>
              <a:avLst/>
              <a:gdLst/>
              <a:ahLst/>
              <a:cxnLst/>
              <a:rect l="l" t="t" r="r" b="b"/>
              <a:pathLst>
                <a:path w="2994" h="4852" extrusionOk="0">
                  <a:moveTo>
                    <a:pt x="1545" y="0"/>
                  </a:moveTo>
                  <a:cubicBezTo>
                    <a:pt x="1072" y="0"/>
                    <a:pt x="663" y="315"/>
                    <a:pt x="505" y="788"/>
                  </a:cubicBezTo>
                  <a:lnTo>
                    <a:pt x="1" y="4852"/>
                  </a:lnTo>
                  <a:lnTo>
                    <a:pt x="1356" y="4852"/>
                  </a:lnTo>
                  <a:lnTo>
                    <a:pt x="1356" y="4474"/>
                  </a:lnTo>
                  <a:lnTo>
                    <a:pt x="1387" y="4474"/>
                  </a:lnTo>
                  <a:cubicBezTo>
                    <a:pt x="1387" y="3182"/>
                    <a:pt x="2017" y="2048"/>
                    <a:pt x="2994" y="1386"/>
                  </a:cubicBezTo>
                  <a:cubicBezTo>
                    <a:pt x="2836" y="1071"/>
                    <a:pt x="2773" y="693"/>
                    <a:pt x="2773" y="347"/>
                  </a:cubicBezTo>
                  <a:cubicBezTo>
                    <a:pt x="2773" y="221"/>
                    <a:pt x="2773" y="95"/>
                    <a:pt x="2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50" name="Google Shape;10502;p74">
              <a:extLst>
                <a:ext uri="{FF2B5EF4-FFF2-40B4-BE49-F238E27FC236}">
                  <a16:creationId xmlns:a16="http://schemas.microsoft.com/office/drawing/2014/main" id="{3A36BDBC-AE4D-B128-5418-5197176B6B42}"/>
                </a:ext>
              </a:extLst>
            </p:cNvPr>
            <p:cNvSpPr/>
            <p:nvPr/>
          </p:nvSpPr>
          <p:spPr>
            <a:xfrm>
              <a:off x="6707650" y="3688025"/>
              <a:ext cx="70925" cy="70925"/>
            </a:xfrm>
            <a:custGeom>
              <a:avLst/>
              <a:gdLst/>
              <a:ahLst/>
              <a:cxnLst/>
              <a:rect l="l" t="t" r="r" b="b"/>
              <a:pathLst>
                <a:path w="2837" h="2837" extrusionOk="0">
                  <a:moveTo>
                    <a:pt x="1482" y="1"/>
                  </a:moveTo>
                  <a:cubicBezTo>
                    <a:pt x="1450" y="32"/>
                    <a:pt x="1418" y="64"/>
                    <a:pt x="1324" y="127"/>
                  </a:cubicBezTo>
                  <a:cubicBezTo>
                    <a:pt x="1324" y="190"/>
                    <a:pt x="1292" y="253"/>
                    <a:pt x="1261" y="284"/>
                  </a:cubicBezTo>
                  <a:lnTo>
                    <a:pt x="1" y="1923"/>
                  </a:lnTo>
                  <a:lnTo>
                    <a:pt x="1" y="2836"/>
                  </a:lnTo>
                  <a:lnTo>
                    <a:pt x="2742" y="2836"/>
                  </a:lnTo>
                  <a:lnTo>
                    <a:pt x="2742" y="2553"/>
                  </a:lnTo>
                  <a:lnTo>
                    <a:pt x="2836" y="2553"/>
                  </a:lnTo>
                  <a:cubicBezTo>
                    <a:pt x="2836" y="1513"/>
                    <a:pt x="2332" y="599"/>
                    <a:pt x="14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51" name="Google Shape;10503;p74">
              <a:extLst>
                <a:ext uri="{FF2B5EF4-FFF2-40B4-BE49-F238E27FC236}">
                  <a16:creationId xmlns:a16="http://schemas.microsoft.com/office/drawing/2014/main" id="{CB3112A8-5DD0-F54A-5A27-F3476475EA57}"/>
                </a:ext>
              </a:extLst>
            </p:cNvPr>
            <p:cNvSpPr/>
            <p:nvPr/>
          </p:nvSpPr>
          <p:spPr>
            <a:xfrm>
              <a:off x="6621025" y="3688825"/>
              <a:ext cx="70900" cy="73275"/>
            </a:xfrm>
            <a:custGeom>
              <a:avLst/>
              <a:gdLst/>
              <a:ahLst/>
              <a:cxnLst/>
              <a:rect l="l" t="t" r="r" b="b"/>
              <a:pathLst>
                <a:path w="2836" h="2931" extrusionOk="0">
                  <a:moveTo>
                    <a:pt x="1323" y="0"/>
                  </a:moveTo>
                  <a:cubicBezTo>
                    <a:pt x="536" y="567"/>
                    <a:pt x="0" y="1513"/>
                    <a:pt x="0" y="2584"/>
                  </a:cubicBezTo>
                  <a:lnTo>
                    <a:pt x="0" y="2930"/>
                  </a:lnTo>
                  <a:lnTo>
                    <a:pt x="2741" y="2930"/>
                  </a:lnTo>
                  <a:lnTo>
                    <a:pt x="2741" y="1922"/>
                  </a:lnTo>
                  <a:lnTo>
                    <a:pt x="2836" y="1922"/>
                  </a:lnTo>
                  <a:lnTo>
                    <a:pt x="1575" y="284"/>
                  </a:lnTo>
                  <a:cubicBezTo>
                    <a:pt x="1512" y="252"/>
                    <a:pt x="1512" y="158"/>
                    <a:pt x="1481" y="126"/>
                  </a:cubicBezTo>
                  <a:cubicBezTo>
                    <a:pt x="1449" y="95"/>
                    <a:pt x="1355" y="63"/>
                    <a:pt x="1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</p:grpSp>
      <p:grpSp>
        <p:nvGrpSpPr>
          <p:cNvPr id="152" name="Google Shape;10234;p74">
            <a:extLst>
              <a:ext uri="{FF2B5EF4-FFF2-40B4-BE49-F238E27FC236}">
                <a16:creationId xmlns:a16="http://schemas.microsoft.com/office/drawing/2014/main" id="{A810927D-A7AA-6638-1F1E-C447F48AEDAC}"/>
              </a:ext>
            </a:extLst>
          </p:cNvPr>
          <p:cNvGrpSpPr/>
          <p:nvPr/>
        </p:nvGrpSpPr>
        <p:grpSpPr>
          <a:xfrm>
            <a:off x="2698374" y="1849227"/>
            <a:ext cx="470294" cy="502548"/>
            <a:chOff x="4263650" y="3235150"/>
            <a:chExt cx="295400" cy="296175"/>
          </a:xfrm>
          <a:solidFill>
            <a:srgbClr val="0070C0"/>
          </a:solidFill>
        </p:grpSpPr>
        <p:sp>
          <p:nvSpPr>
            <p:cNvPr id="153" name="Google Shape;10235;p74">
              <a:extLst>
                <a:ext uri="{FF2B5EF4-FFF2-40B4-BE49-F238E27FC236}">
                  <a16:creationId xmlns:a16="http://schemas.microsoft.com/office/drawing/2014/main" id="{A804BB95-C51D-55F0-523C-CEA660BBE63E}"/>
                </a:ext>
              </a:extLst>
            </p:cNvPr>
            <p:cNvSpPr/>
            <p:nvPr/>
          </p:nvSpPr>
          <p:spPr>
            <a:xfrm>
              <a:off x="4393625" y="3391100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63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54" name="Google Shape;10236;p74">
              <a:extLst>
                <a:ext uri="{FF2B5EF4-FFF2-40B4-BE49-F238E27FC236}">
                  <a16:creationId xmlns:a16="http://schemas.microsoft.com/office/drawing/2014/main" id="{CF39C2A5-F0C4-E34B-11FF-7A9467673987}"/>
                </a:ext>
              </a:extLst>
            </p:cNvPr>
            <p:cNvSpPr/>
            <p:nvPr/>
          </p:nvSpPr>
          <p:spPr>
            <a:xfrm>
              <a:off x="4377075" y="3443875"/>
              <a:ext cx="70125" cy="34675"/>
            </a:xfrm>
            <a:custGeom>
              <a:avLst/>
              <a:gdLst/>
              <a:ahLst/>
              <a:cxnLst/>
              <a:rect l="l" t="t" r="r" b="b"/>
              <a:pathLst>
                <a:path w="2805" h="1387" extrusionOk="0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805" y="1387"/>
                  </a:lnTo>
                  <a:cubicBezTo>
                    <a:pt x="2805" y="630"/>
                    <a:pt x="2174" y="0"/>
                    <a:pt x="1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55" name="Google Shape;10237;p74">
              <a:extLst>
                <a:ext uri="{FF2B5EF4-FFF2-40B4-BE49-F238E27FC236}">
                  <a16:creationId xmlns:a16="http://schemas.microsoft.com/office/drawing/2014/main" id="{704CDAED-97E6-8913-9F49-C9F332678C2D}"/>
                </a:ext>
              </a:extLst>
            </p:cNvPr>
            <p:cNvSpPr/>
            <p:nvPr/>
          </p:nvSpPr>
          <p:spPr>
            <a:xfrm>
              <a:off x="4333750" y="3357225"/>
              <a:ext cx="156775" cy="174100"/>
            </a:xfrm>
            <a:custGeom>
              <a:avLst/>
              <a:gdLst/>
              <a:ahLst/>
              <a:cxnLst/>
              <a:rect l="l" t="t" r="r" b="b"/>
              <a:pathLst>
                <a:path w="6271" h="6964" extrusionOk="0">
                  <a:moveTo>
                    <a:pt x="3088" y="725"/>
                  </a:moveTo>
                  <a:cubicBezTo>
                    <a:pt x="3813" y="725"/>
                    <a:pt x="4506" y="1356"/>
                    <a:pt x="4506" y="2080"/>
                  </a:cubicBezTo>
                  <a:cubicBezTo>
                    <a:pt x="4506" y="2458"/>
                    <a:pt x="4348" y="2805"/>
                    <a:pt x="4096" y="3025"/>
                  </a:cubicBezTo>
                  <a:cubicBezTo>
                    <a:pt x="4727" y="3372"/>
                    <a:pt x="5168" y="4065"/>
                    <a:pt x="5168" y="4853"/>
                  </a:cubicBezTo>
                  <a:lnTo>
                    <a:pt x="5168" y="5199"/>
                  </a:lnTo>
                  <a:cubicBezTo>
                    <a:pt x="5168" y="5388"/>
                    <a:pt x="5010" y="5546"/>
                    <a:pt x="4821" y="5546"/>
                  </a:cubicBezTo>
                  <a:lnTo>
                    <a:pt x="1293" y="5546"/>
                  </a:lnTo>
                  <a:cubicBezTo>
                    <a:pt x="1103" y="5546"/>
                    <a:pt x="946" y="5388"/>
                    <a:pt x="946" y="5199"/>
                  </a:cubicBezTo>
                  <a:lnTo>
                    <a:pt x="946" y="4853"/>
                  </a:lnTo>
                  <a:lnTo>
                    <a:pt x="1040" y="4853"/>
                  </a:lnTo>
                  <a:cubicBezTo>
                    <a:pt x="1040" y="4065"/>
                    <a:pt x="1450" y="3403"/>
                    <a:pt x="2080" y="3025"/>
                  </a:cubicBezTo>
                  <a:cubicBezTo>
                    <a:pt x="1860" y="2805"/>
                    <a:pt x="1702" y="2458"/>
                    <a:pt x="1702" y="2080"/>
                  </a:cubicBezTo>
                  <a:cubicBezTo>
                    <a:pt x="1702" y="1356"/>
                    <a:pt x="2332" y="725"/>
                    <a:pt x="3088" y="725"/>
                  </a:cubicBezTo>
                  <a:close/>
                  <a:moveTo>
                    <a:pt x="1" y="1"/>
                  </a:moveTo>
                  <a:lnTo>
                    <a:pt x="1" y="6617"/>
                  </a:lnTo>
                  <a:cubicBezTo>
                    <a:pt x="1" y="6806"/>
                    <a:pt x="158" y="6963"/>
                    <a:pt x="347" y="6963"/>
                  </a:cubicBezTo>
                  <a:lnTo>
                    <a:pt x="5924" y="6963"/>
                  </a:lnTo>
                  <a:cubicBezTo>
                    <a:pt x="6113" y="6963"/>
                    <a:pt x="6270" y="6806"/>
                    <a:pt x="6270" y="6617"/>
                  </a:cubicBezTo>
                  <a:lnTo>
                    <a:pt x="627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56" name="Google Shape;10238;p74">
              <a:extLst>
                <a:ext uri="{FF2B5EF4-FFF2-40B4-BE49-F238E27FC236}">
                  <a16:creationId xmlns:a16="http://schemas.microsoft.com/office/drawing/2014/main" id="{4F8A4CAB-BE0D-064A-6C59-05140A5CB95E}"/>
                </a:ext>
              </a:extLst>
            </p:cNvPr>
            <p:cNvSpPr/>
            <p:nvPr/>
          </p:nvSpPr>
          <p:spPr>
            <a:xfrm>
              <a:off x="4316425" y="3235150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lnTo>
                    <a:pt x="7625" y="1418"/>
                  </a:lnTo>
                  <a:lnTo>
                    <a:pt x="7625" y="347"/>
                  </a:lnTo>
                  <a:lnTo>
                    <a:pt x="7656" y="347"/>
                  </a:lnTo>
                  <a:cubicBezTo>
                    <a:pt x="7656" y="158"/>
                    <a:pt x="7499" y="1"/>
                    <a:pt x="7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57" name="Google Shape;10239;p74">
              <a:extLst>
                <a:ext uri="{FF2B5EF4-FFF2-40B4-BE49-F238E27FC236}">
                  <a16:creationId xmlns:a16="http://schemas.microsoft.com/office/drawing/2014/main" id="{4B3AB1A4-37E5-43EB-AB97-5FBE827FC62F}"/>
                </a:ext>
              </a:extLst>
            </p:cNvPr>
            <p:cNvSpPr/>
            <p:nvPr/>
          </p:nvSpPr>
          <p:spPr>
            <a:xfrm>
              <a:off x="4263650" y="3288700"/>
              <a:ext cx="295400" cy="137875"/>
            </a:xfrm>
            <a:custGeom>
              <a:avLst/>
              <a:gdLst/>
              <a:ahLst/>
              <a:cxnLst/>
              <a:rect l="l" t="t" r="r" b="b"/>
              <a:pathLst>
                <a:path w="11816" h="5515" extrusionOk="0">
                  <a:moveTo>
                    <a:pt x="10082" y="662"/>
                  </a:moveTo>
                  <a:cubicBezTo>
                    <a:pt x="10303" y="662"/>
                    <a:pt x="10461" y="820"/>
                    <a:pt x="10461" y="1009"/>
                  </a:cubicBezTo>
                  <a:cubicBezTo>
                    <a:pt x="10461" y="1198"/>
                    <a:pt x="10303" y="1356"/>
                    <a:pt x="10082" y="1356"/>
                  </a:cubicBezTo>
                  <a:cubicBezTo>
                    <a:pt x="9893" y="1356"/>
                    <a:pt x="9736" y="1198"/>
                    <a:pt x="9736" y="1009"/>
                  </a:cubicBezTo>
                  <a:cubicBezTo>
                    <a:pt x="9767" y="820"/>
                    <a:pt x="9893" y="662"/>
                    <a:pt x="10082" y="662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4475"/>
                  </a:lnTo>
                  <a:cubicBezTo>
                    <a:pt x="1" y="5073"/>
                    <a:pt x="473" y="5514"/>
                    <a:pt x="1041" y="5514"/>
                  </a:cubicBezTo>
                  <a:lnTo>
                    <a:pt x="2112" y="5514"/>
                  </a:lnTo>
                  <a:lnTo>
                    <a:pt x="2112" y="2395"/>
                  </a:lnTo>
                  <a:cubicBezTo>
                    <a:pt x="2112" y="2206"/>
                    <a:pt x="2269" y="2049"/>
                    <a:pt x="2458" y="2049"/>
                  </a:cubicBezTo>
                  <a:lnTo>
                    <a:pt x="9421" y="2049"/>
                  </a:lnTo>
                  <a:cubicBezTo>
                    <a:pt x="9610" y="2049"/>
                    <a:pt x="9767" y="2206"/>
                    <a:pt x="9767" y="2395"/>
                  </a:cubicBezTo>
                  <a:lnTo>
                    <a:pt x="9767" y="5514"/>
                  </a:lnTo>
                  <a:lnTo>
                    <a:pt x="10807" y="5514"/>
                  </a:lnTo>
                  <a:cubicBezTo>
                    <a:pt x="11406" y="5514"/>
                    <a:pt x="11815" y="5042"/>
                    <a:pt x="11815" y="4475"/>
                  </a:cubicBezTo>
                  <a:lnTo>
                    <a:pt x="11815" y="1009"/>
                  </a:lnTo>
                  <a:cubicBezTo>
                    <a:pt x="11815" y="410"/>
                    <a:pt x="11343" y="1"/>
                    <a:pt x="108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</p:grpSp>
      <p:grpSp>
        <p:nvGrpSpPr>
          <p:cNvPr id="158" name="Google Shape;10251;p74">
            <a:extLst>
              <a:ext uri="{FF2B5EF4-FFF2-40B4-BE49-F238E27FC236}">
                <a16:creationId xmlns:a16="http://schemas.microsoft.com/office/drawing/2014/main" id="{8A1322D9-755D-A603-3838-37FF99B0951B}"/>
              </a:ext>
            </a:extLst>
          </p:cNvPr>
          <p:cNvGrpSpPr/>
          <p:nvPr/>
        </p:nvGrpSpPr>
        <p:grpSpPr>
          <a:xfrm>
            <a:off x="6036812" y="1853394"/>
            <a:ext cx="304760" cy="502548"/>
            <a:chOff x="6164975" y="3211525"/>
            <a:chExt cx="191425" cy="296175"/>
          </a:xfrm>
          <a:solidFill>
            <a:srgbClr val="0070C0"/>
          </a:solidFill>
        </p:grpSpPr>
        <p:sp>
          <p:nvSpPr>
            <p:cNvPr id="159" name="Google Shape;10252;p74">
              <a:extLst>
                <a:ext uri="{FF2B5EF4-FFF2-40B4-BE49-F238E27FC236}">
                  <a16:creationId xmlns:a16="http://schemas.microsoft.com/office/drawing/2014/main" id="{425049B7-19BB-F060-DB68-B1246AF5297A}"/>
                </a:ext>
              </a:extLst>
            </p:cNvPr>
            <p:cNvSpPr/>
            <p:nvPr/>
          </p:nvSpPr>
          <p:spPr>
            <a:xfrm>
              <a:off x="6269750" y="3371400"/>
              <a:ext cx="68525" cy="84300"/>
            </a:xfrm>
            <a:custGeom>
              <a:avLst/>
              <a:gdLst/>
              <a:ahLst/>
              <a:cxnLst/>
              <a:rect l="l" t="t" r="r" b="b"/>
              <a:pathLst>
                <a:path w="2741" h="3372" extrusionOk="0">
                  <a:moveTo>
                    <a:pt x="1670" y="1"/>
                  </a:moveTo>
                  <a:cubicBezTo>
                    <a:pt x="1166" y="316"/>
                    <a:pt x="599" y="505"/>
                    <a:pt x="0" y="568"/>
                  </a:cubicBezTo>
                  <a:lnTo>
                    <a:pt x="0" y="1482"/>
                  </a:lnTo>
                  <a:lnTo>
                    <a:pt x="1890" y="3372"/>
                  </a:lnTo>
                  <a:lnTo>
                    <a:pt x="2741" y="3372"/>
                  </a:lnTo>
                  <a:lnTo>
                    <a:pt x="2741" y="3340"/>
                  </a:lnTo>
                  <a:lnTo>
                    <a:pt x="2741" y="2301"/>
                  </a:lnTo>
                  <a:cubicBezTo>
                    <a:pt x="2741" y="1356"/>
                    <a:pt x="2300" y="536"/>
                    <a:pt x="16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60" name="Google Shape;10253;p74">
              <a:extLst>
                <a:ext uri="{FF2B5EF4-FFF2-40B4-BE49-F238E27FC236}">
                  <a16:creationId xmlns:a16="http://schemas.microsoft.com/office/drawing/2014/main" id="{21327C86-07CA-7644-FCCE-32BFCC4601FC}"/>
                </a:ext>
              </a:extLst>
            </p:cNvPr>
            <p:cNvSpPr/>
            <p:nvPr/>
          </p:nvSpPr>
          <p:spPr>
            <a:xfrm>
              <a:off x="6228775" y="3424175"/>
              <a:ext cx="62250" cy="30750"/>
            </a:xfrm>
            <a:custGeom>
              <a:avLst/>
              <a:gdLst/>
              <a:ahLst/>
              <a:cxnLst/>
              <a:rect l="l" t="t" r="r" b="b"/>
              <a:pathLst>
                <a:path w="2490" h="1230" extrusionOk="0">
                  <a:moveTo>
                    <a:pt x="1229" y="1"/>
                  </a:moveTo>
                  <a:lnTo>
                    <a:pt x="1" y="1229"/>
                  </a:lnTo>
                  <a:lnTo>
                    <a:pt x="2490" y="1229"/>
                  </a:lnTo>
                  <a:lnTo>
                    <a:pt x="122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61" name="Google Shape;10254;p74">
              <a:extLst>
                <a:ext uri="{FF2B5EF4-FFF2-40B4-BE49-F238E27FC236}">
                  <a16:creationId xmlns:a16="http://schemas.microsoft.com/office/drawing/2014/main" id="{B046EB6A-ECE7-6162-CFBA-EDC7399377A3}"/>
                </a:ext>
              </a:extLst>
            </p:cNvPr>
            <p:cNvSpPr/>
            <p:nvPr/>
          </p:nvSpPr>
          <p:spPr>
            <a:xfrm>
              <a:off x="6182300" y="3369825"/>
              <a:ext cx="69350" cy="85100"/>
            </a:xfrm>
            <a:custGeom>
              <a:avLst/>
              <a:gdLst/>
              <a:ahLst/>
              <a:cxnLst/>
              <a:rect l="l" t="t" r="r" b="b"/>
              <a:pathLst>
                <a:path w="2774" h="3404" extrusionOk="0">
                  <a:moveTo>
                    <a:pt x="1072" y="1"/>
                  </a:moveTo>
                  <a:cubicBezTo>
                    <a:pt x="411" y="599"/>
                    <a:pt x="1" y="1419"/>
                    <a:pt x="1" y="2332"/>
                  </a:cubicBezTo>
                  <a:lnTo>
                    <a:pt x="1" y="3403"/>
                  </a:lnTo>
                  <a:lnTo>
                    <a:pt x="883" y="3403"/>
                  </a:lnTo>
                  <a:lnTo>
                    <a:pt x="2773" y="1513"/>
                  </a:lnTo>
                  <a:lnTo>
                    <a:pt x="2773" y="599"/>
                  </a:lnTo>
                  <a:cubicBezTo>
                    <a:pt x="2143" y="568"/>
                    <a:pt x="1576" y="316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62" name="Google Shape;10255;p74">
              <a:extLst>
                <a:ext uri="{FF2B5EF4-FFF2-40B4-BE49-F238E27FC236}">
                  <a16:creationId xmlns:a16="http://schemas.microsoft.com/office/drawing/2014/main" id="{E50D632A-D051-E663-5905-F03500A8CACB}"/>
                </a:ext>
              </a:extLst>
            </p:cNvPr>
            <p:cNvSpPr/>
            <p:nvPr/>
          </p:nvSpPr>
          <p:spPr>
            <a:xfrm>
              <a:off x="6164975" y="3472225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316"/>
                    <a:pt x="7278" y="1"/>
                    <a:pt x="69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63" name="Google Shape;10256;p74">
              <a:extLst>
                <a:ext uri="{FF2B5EF4-FFF2-40B4-BE49-F238E27FC236}">
                  <a16:creationId xmlns:a16="http://schemas.microsoft.com/office/drawing/2014/main" id="{9D806BD3-4940-F93A-12C4-39303109E734}"/>
                </a:ext>
              </a:extLst>
            </p:cNvPr>
            <p:cNvSpPr/>
            <p:nvPr/>
          </p:nvSpPr>
          <p:spPr>
            <a:xfrm>
              <a:off x="6164975" y="3211525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725" y="0"/>
                  </a:moveTo>
                  <a:cubicBezTo>
                    <a:pt x="316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284"/>
                    <a:pt x="7278" y="0"/>
                    <a:pt x="69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64" name="Google Shape;10257;p74">
              <a:extLst>
                <a:ext uri="{FF2B5EF4-FFF2-40B4-BE49-F238E27FC236}">
                  <a16:creationId xmlns:a16="http://schemas.microsoft.com/office/drawing/2014/main" id="{173B48CC-96D4-E989-EB8E-7DAFFF7D7366}"/>
                </a:ext>
              </a:extLst>
            </p:cNvPr>
            <p:cNvSpPr/>
            <p:nvPr/>
          </p:nvSpPr>
          <p:spPr>
            <a:xfrm>
              <a:off x="6183100" y="3262725"/>
              <a:ext cx="155175" cy="35650"/>
            </a:xfrm>
            <a:custGeom>
              <a:avLst/>
              <a:gdLst/>
              <a:ahLst/>
              <a:cxnLst/>
              <a:rect l="l" t="t" r="r" b="b"/>
              <a:pathLst>
                <a:path w="6207" h="1426" extrusionOk="0">
                  <a:moveTo>
                    <a:pt x="0" y="0"/>
                  </a:moveTo>
                  <a:lnTo>
                    <a:pt x="0" y="441"/>
                  </a:lnTo>
                  <a:lnTo>
                    <a:pt x="568" y="788"/>
                  </a:lnTo>
                  <a:cubicBezTo>
                    <a:pt x="1355" y="1213"/>
                    <a:pt x="2237" y="1426"/>
                    <a:pt x="3112" y="1426"/>
                  </a:cubicBezTo>
                  <a:cubicBezTo>
                    <a:pt x="3986" y="1426"/>
                    <a:pt x="4852" y="1213"/>
                    <a:pt x="5608" y="788"/>
                  </a:cubicBezTo>
                  <a:lnTo>
                    <a:pt x="6207" y="441"/>
                  </a:lnTo>
                  <a:lnTo>
                    <a:pt x="62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65" name="Google Shape;10258;p74">
              <a:extLst>
                <a:ext uri="{FF2B5EF4-FFF2-40B4-BE49-F238E27FC236}">
                  <a16:creationId xmlns:a16="http://schemas.microsoft.com/office/drawing/2014/main" id="{51A4DA0D-97AF-B7A7-250F-69C13AA22994}"/>
                </a:ext>
              </a:extLst>
            </p:cNvPr>
            <p:cNvSpPr/>
            <p:nvPr/>
          </p:nvSpPr>
          <p:spPr>
            <a:xfrm>
              <a:off x="6181525" y="3294225"/>
              <a:ext cx="155975" cy="74050"/>
            </a:xfrm>
            <a:custGeom>
              <a:avLst/>
              <a:gdLst/>
              <a:ahLst/>
              <a:cxnLst/>
              <a:rect l="l" t="t" r="r" b="b"/>
              <a:pathLst>
                <a:path w="6239" h="2962" extrusionOk="0">
                  <a:moveTo>
                    <a:pt x="0" y="0"/>
                  </a:moveTo>
                  <a:cubicBezTo>
                    <a:pt x="126" y="1607"/>
                    <a:pt x="1481" y="2962"/>
                    <a:pt x="3119" y="2962"/>
                  </a:cubicBezTo>
                  <a:cubicBezTo>
                    <a:pt x="4758" y="2962"/>
                    <a:pt x="6112" y="1607"/>
                    <a:pt x="6238" y="0"/>
                  </a:cubicBezTo>
                  <a:lnTo>
                    <a:pt x="6238" y="0"/>
                  </a:lnTo>
                  <a:lnTo>
                    <a:pt x="5986" y="126"/>
                  </a:lnTo>
                  <a:cubicBezTo>
                    <a:pt x="5136" y="631"/>
                    <a:pt x="4096" y="883"/>
                    <a:pt x="3119" y="883"/>
                  </a:cubicBezTo>
                  <a:cubicBezTo>
                    <a:pt x="2143" y="883"/>
                    <a:pt x="1166" y="631"/>
                    <a:pt x="252" y="126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</p:grpSp>
      <p:grpSp>
        <p:nvGrpSpPr>
          <p:cNvPr id="166" name="Google Shape;10297;p74">
            <a:extLst>
              <a:ext uri="{FF2B5EF4-FFF2-40B4-BE49-F238E27FC236}">
                <a16:creationId xmlns:a16="http://schemas.microsoft.com/office/drawing/2014/main" id="{AFF00F88-DFE2-0201-819D-50E649BD143B}"/>
              </a:ext>
            </a:extLst>
          </p:cNvPr>
          <p:cNvGrpSpPr/>
          <p:nvPr/>
        </p:nvGrpSpPr>
        <p:grpSpPr>
          <a:xfrm>
            <a:off x="3425077" y="1840054"/>
            <a:ext cx="470255" cy="499875"/>
            <a:chOff x="4629125" y="3235150"/>
            <a:chExt cx="295375" cy="294600"/>
          </a:xfrm>
          <a:solidFill>
            <a:srgbClr val="0070C0"/>
          </a:solidFill>
        </p:grpSpPr>
        <p:sp>
          <p:nvSpPr>
            <p:cNvPr id="167" name="Google Shape;10298;p74">
              <a:extLst>
                <a:ext uri="{FF2B5EF4-FFF2-40B4-BE49-F238E27FC236}">
                  <a16:creationId xmlns:a16="http://schemas.microsoft.com/office/drawing/2014/main" id="{DDD76144-6015-6F0B-ABB4-DF2FDEADF703}"/>
                </a:ext>
              </a:extLst>
            </p:cNvPr>
            <p:cNvSpPr/>
            <p:nvPr/>
          </p:nvSpPr>
          <p:spPr>
            <a:xfrm>
              <a:off x="4696850" y="33911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64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68" name="Google Shape;10299;p74">
              <a:extLst>
                <a:ext uri="{FF2B5EF4-FFF2-40B4-BE49-F238E27FC236}">
                  <a16:creationId xmlns:a16="http://schemas.microsoft.com/office/drawing/2014/main" id="{38BD4BAD-8E80-1AB9-1855-58EF13FFF755}"/>
                </a:ext>
              </a:extLst>
            </p:cNvPr>
            <p:cNvSpPr/>
            <p:nvPr/>
          </p:nvSpPr>
          <p:spPr>
            <a:xfrm>
              <a:off x="4680300" y="3443875"/>
              <a:ext cx="69350" cy="34675"/>
            </a:xfrm>
            <a:custGeom>
              <a:avLst/>
              <a:gdLst/>
              <a:ahLst/>
              <a:cxnLst/>
              <a:rect l="l" t="t" r="r" b="b"/>
              <a:pathLst>
                <a:path w="2774" h="1387" extrusionOk="0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773" y="1387"/>
                  </a:lnTo>
                  <a:cubicBezTo>
                    <a:pt x="2773" y="630"/>
                    <a:pt x="2175" y="0"/>
                    <a:pt x="1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69" name="Google Shape;10300;p74">
              <a:extLst>
                <a:ext uri="{FF2B5EF4-FFF2-40B4-BE49-F238E27FC236}">
                  <a16:creationId xmlns:a16="http://schemas.microsoft.com/office/drawing/2014/main" id="{A79C0FE8-1B94-BA0F-9696-2A1ABD08B4DB}"/>
                </a:ext>
              </a:extLst>
            </p:cNvPr>
            <p:cNvSpPr/>
            <p:nvPr/>
          </p:nvSpPr>
          <p:spPr>
            <a:xfrm>
              <a:off x="4629125" y="3339900"/>
              <a:ext cx="295375" cy="189850"/>
            </a:xfrm>
            <a:custGeom>
              <a:avLst/>
              <a:gdLst/>
              <a:ahLst/>
              <a:cxnLst/>
              <a:rect l="l" t="t" r="r" b="b"/>
              <a:pathLst>
                <a:path w="11815" h="7594" extrusionOk="0">
                  <a:moveTo>
                    <a:pt x="10050" y="2080"/>
                  </a:moveTo>
                  <a:cubicBezTo>
                    <a:pt x="10239" y="2080"/>
                    <a:pt x="10397" y="2238"/>
                    <a:pt x="10397" y="2427"/>
                  </a:cubicBezTo>
                  <a:cubicBezTo>
                    <a:pt x="10397" y="2616"/>
                    <a:pt x="10239" y="2773"/>
                    <a:pt x="10050" y="2773"/>
                  </a:cubicBezTo>
                  <a:lnTo>
                    <a:pt x="6553" y="2773"/>
                  </a:lnTo>
                  <a:cubicBezTo>
                    <a:pt x="6333" y="2773"/>
                    <a:pt x="6175" y="2616"/>
                    <a:pt x="6175" y="2427"/>
                  </a:cubicBezTo>
                  <a:cubicBezTo>
                    <a:pt x="6175" y="2238"/>
                    <a:pt x="6333" y="2080"/>
                    <a:pt x="6553" y="2080"/>
                  </a:cubicBezTo>
                  <a:close/>
                  <a:moveTo>
                    <a:pt x="10050" y="3466"/>
                  </a:moveTo>
                  <a:cubicBezTo>
                    <a:pt x="10239" y="3466"/>
                    <a:pt x="10397" y="3624"/>
                    <a:pt x="10397" y="3813"/>
                  </a:cubicBezTo>
                  <a:cubicBezTo>
                    <a:pt x="10397" y="4002"/>
                    <a:pt x="10239" y="4159"/>
                    <a:pt x="10050" y="4159"/>
                  </a:cubicBezTo>
                  <a:lnTo>
                    <a:pt x="6553" y="4159"/>
                  </a:lnTo>
                  <a:cubicBezTo>
                    <a:pt x="6333" y="4159"/>
                    <a:pt x="6175" y="4002"/>
                    <a:pt x="6175" y="3813"/>
                  </a:cubicBezTo>
                  <a:cubicBezTo>
                    <a:pt x="6175" y="3624"/>
                    <a:pt x="6333" y="3466"/>
                    <a:pt x="6553" y="3466"/>
                  </a:cubicBezTo>
                  <a:close/>
                  <a:moveTo>
                    <a:pt x="10050" y="4821"/>
                  </a:moveTo>
                  <a:cubicBezTo>
                    <a:pt x="10239" y="4821"/>
                    <a:pt x="10397" y="4978"/>
                    <a:pt x="10397" y="5199"/>
                  </a:cubicBezTo>
                  <a:cubicBezTo>
                    <a:pt x="10397" y="5388"/>
                    <a:pt x="10239" y="5546"/>
                    <a:pt x="10050" y="5546"/>
                  </a:cubicBezTo>
                  <a:lnTo>
                    <a:pt x="6553" y="5546"/>
                  </a:lnTo>
                  <a:cubicBezTo>
                    <a:pt x="6333" y="5546"/>
                    <a:pt x="6175" y="5388"/>
                    <a:pt x="6175" y="5199"/>
                  </a:cubicBezTo>
                  <a:cubicBezTo>
                    <a:pt x="6175" y="4978"/>
                    <a:pt x="6333" y="4821"/>
                    <a:pt x="6553" y="4821"/>
                  </a:cubicBezTo>
                  <a:close/>
                  <a:moveTo>
                    <a:pt x="3403" y="1418"/>
                  </a:moveTo>
                  <a:cubicBezTo>
                    <a:pt x="4127" y="1418"/>
                    <a:pt x="4757" y="2049"/>
                    <a:pt x="4757" y="2773"/>
                  </a:cubicBezTo>
                  <a:cubicBezTo>
                    <a:pt x="4757" y="3151"/>
                    <a:pt x="4600" y="3498"/>
                    <a:pt x="4379" y="3718"/>
                  </a:cubicBezTo>
                  <a:cubicBezTo>
                    <a:pt x="5009" y="4065"/>
                    <a:pt x="5451" y="4758"/>
                    <a:pt x="5451" y="5546"/>
                  </a:cubicBezTo>
                  <a:lnTo>
                    <a:pt x="5451" y="5892"/>
                  </a:lnTo>
                  <a:lnTo>
                    <a:pt x="5514" y="5892"/>
                  </a:lnTo>
                  <a:cubicBezTo>
                    <a:pt x="5514" y="6081"/>
                    <a:pt x="5356" y="6239"/>
                    <a:pt x="5167" y="6239"/>
                  </a:cubicBezTo>
                  <a:lnTo>
                    <a:pt x="1701" y="6239"/>
                  </a:lnTo>
                  <a:cubicBezTo>
                    <a:pt x="1512" y="6239"/>
                    <a:pt x="1355" y="6081"/>
                    <a:pt x="1355" y="5892"/>
                  </a:cubicBezTo>
                  <a:lnTo>
                    <a:pt x="1355" y="5546"/>
                  </a:lnTo>
                  <a:cubicBezTo>
                    <a:pt x="1355" y="4758"/>
                    <a:pt x="1764" y="4096"/>
                    <a:pt x="2395" y="3718"/>
                  </a:cubicBezTo>
                  <a:cubicBezTo>
                    <a:pt x="2174" y="3498"/>
                    <a:pt x="2016" y="3151"/>
                    <a:pt x="2016" y="2773"/>
                  </a:cubicBezTo>
                  <a:cubicBezTo>
                    <a:pt x="2016" y="2049"/>
                    <a:pt x="2647" y="1418"/>
                    <a:pt x="3403" y="1418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6554"/>
                  </a:lnTo>
                  <a:cubicBezTo>
                    <a:pt x="0" y="7152"/>
                    <a:pt x="473" y="7593"/>
                    <a:pt x="1040" y="7593"/>
                  </a:cubicBezTo>
                  <a:lnTo>
                    <a:pt x="10806" y="7593"/>
                  </a:lnTo>
                  <a:cubicBezTo>
                    <a:pt x="11373" y="7593"/>
                    <a:pt x="11815" y="7121"/>
                    <a:pt x="11815" y="6554"/>
                  </a:cubicBezTo>
                  <a:lnTo>
                    <a:pt x="11815" y="1009"/>
                  </a:lnTo>
                  <a:cubicBezTo>
                    <a:pt x="11783" y="473"/>
                    <a:pt x="11310" y="1"/>
                    <a:pt x="10743" y="1"/>
                  </a:cubicBezTo>
                  <a:lnTo>
                    <a:pt x="7593" y="1"/>
                  </a:lnTo>
                  <a:lnTo>
                    <a:pt x="7593" y="347"/>
                  </a:lnTo>
                  <a:cubicBezTo>
                    <a:pt x="7593" y="946"/>
                    <a:pt x="7120" y="1355"/>
                    <a:pt x="6585" y="1355"/>
                  </a:cubicBezTo>
                  <a:lnTo>
                    <a:pt x="5198" y="1355"/>
                  </a:lnTo>
                  <a:cubicBezTo>
                    <a:pt x="4600" y="1355"/>
                    <a:pt x="4190" y="883"/>
                    <a:pt x="4190" y="347"/>
                  </a:cubicBezTo>
                  <a:lnTo>
                    <a:pt x="419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70" name="Google Shape;10301;p74">
              <a:extLst>
                <a:ext uri="{FF2B5EF4-FFF2-40B4-BE49-F238E27FC236}">
                  <a16:creationId xmlns:a16="http://schemas.microsoft.com/office/drawing/2014/main" id="{649236BC-1161-3439-C18B-ED77A42331B4}"/>
                </a:ext>
              </a:extLst>
            </p:cNvPr>
            <p:cNvSpPr/>
            <p:nvPr/>
          </p:nvSpPr>
          <p:spPr>
            <a:xfrm>
              <a:off x="4714975" y="3287125"/>
              <a:ext cx="122100" cy="70125"/>
            </a:xfrm>
            <a:custGeom>
              <a:avLst/>
              <a:gdLst/>
              <a:ahLst/>
              <a:cxnLst/>
              <a:rect l="l" t="t" r="r" b="b"/>
              <a:pathLst>
                <a:path w="4884" h="2805" extrusionOk="0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4"/>
                    <a:pt x="315" y="1419"/>
                    <a:pt x="693" y="1419"/>
                  </a:cubicBezTo>
                  <a:lnTo>
                    <a:pt x="1418" y="1419"/>
                  </a:lnTo>
                  <a:lnTo>
                    <a:pt x="1418" y="2458"/>
                  </a:lnTo>
                  <a:cubicBezTo>
                    <a:pt x="1386" y="2647"/>
                    <a:pt x="1544" y="2805"/>
                    <a:pt x="1733" y="2805"/>
                  </a:cubicBezTo>
                  <a:lnTo>
                    <a:pt x="3119" y="2805"/>
                  </a:lnTo>
                  <a:cubicBezTo>
                    <a:pt x="3308" y="2805"/>
                    <a:pt x="3466" y="2647"/>
                    <a:pt x="3466" y="2458"/>
                  </a:cubicBezTo>
                  <a:lnTo>
                    <a:pt x="3466" y="1419"/>
                  </a:lnTo>
                  <a:lnTo>
                    <a:pt x="4159" y="1419"/>
                  </a:lnTo>
                  <a:cubicBezTo>
                    <a:pt x="4568" y="1419"/>
                    <a:pt x="4883" y="1104"/>
                    <a:pt x="4883" y="725"/>
                  </a:cubicBezTo>
                  <a:cubicBezTo>
                    <a:pt x="4883" y="316"/>
                    <a:pt x="4568" y="1"/>
                    <a:pt x="41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71" name="Google Shape;10302;p74">
              <a:extLst>
                <a:ext uri="{FF2B5EF4-FFF2-40B4-BE49-F238E27FC236}">
                  <a16:creationId xmlns:a16="http://schemas.microsoft.com/office/drawing/2014/main" id="{10DA15E8-343B-9607-52F4-2F3808307E09}"/>
                </a:ext>
              </a:extLst>
            </p:cNvPr>
            <p:cNvSpPr/>
            <p:nvPr/>
          </p:nvSpPr>
          <p:spPr>
            <a:xfrm>
              <a:off x="4732300" y="3235150"/>
              <a:ext cx="86650" cy="35475"/>
            </a:xfrm>
            <a:custGeom>
              <a:avLst/>
              <a:gdLst/>
              <a:ahLst/>
              <a:cxnLst/>
              <a:rect l="l" t="t" r="r" b="b"/>
              <a:pathLst>
                <a:path w="3466" h="1419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3466" y="1418"/>
                  </a:lnTo>
                  <a:lnTo>
                    <a:pt x="3466" y="347"/>
                  </a:lnTo>
                  <a:cubicBezTo>
                    <a:pt x="3466" y="158"/>
                    <a:pt x="3308" y="1"/>
                    <a:pt x="3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</p:grpSp>
      <p:grpSp>
        <p:nvGrpSpPr>
          <p:cNvPr id="172" name="Google Shape;10352;p74">
            <a:extLst>
              <a:ext uri="{FF2B5EF4-FFF2-40B4-BE49-F238E27FC236}">
                <a16:creationId xmlns:a16="http://schemas.microsoft.com/office/drawing/2014/main" id="{93A7A537-A650-CB19-ED2A-DD9A8291E180}"/>
              </a:ext>
            </a:extLst>
          </p:cNvPr>
          <p:cNvGrpSpPr/>
          <p:nvPr/>
        </p:nvGrpSpPr>
        <p:grpSpPr>
          <a:xfrm>
            <a:off x="4094718" y="1848533"/>
            <a:ext cx="471529" cy="504329"/>
            <a:chOff x="4991425" y="3234750"/>
            <a:chExt cx="296175" cy="297225"/>
          </a:xfrm>
          <a:solidFill>
            <a:srgbClr val="0070C0"/>
          </a:solidFill>
        </p:grpSpPr>
        <p:sp>
          <p:nvSpPr>
            <p:cNvPr id="173" name="Google Shape;10353;p74">
              <a:extLst>
                <a:ext uri="{FF2B5EF4-FFF2-40B4-BE49-F238E27FC236}">
                  <a16:creationId xmlns:a16="http://schemas.microsoft.com/office/drawing/2014/main" id="{A5C0D3F4-040F-1F63-5239-F5172B01EA11}"/>
                </a:ext>
              </a:extLst>
            </p:cNvPr>
            <p:cNvSpPr/>
            <p:nvPr/>
          </p:nvSpPr>
          <p:spPr>
            <a:xfrm>
              <a:off x="5077275" y="3304450"/>
              <a:ext cx="122100" cy="99275"/>
            </a:xfrm>
            <a:custGeom>
              <a:avLst/>
              <a:gdLst/>
              <a:ahLst/>
              <a:cxnLst/>
              <a:rect l="l" t="t" r="r" b="b"/>
              <a:pathLst>
                <a:path w="4884" h="3971" extrusionOk="0">
                  <a:moveTo>
                    <a:pt x="2426" y="1"/>
                  </a:moveTo>
                  <a:cubicBezTo>
                    <a:pt x="1103" y="1"/>
                    <a:pt x="0" y="1104"/>
                    <a:pt x="0" y="2427"/>
                  </a:cubicBezTo>
                  <a:cubicBezTo>
                    <a:pt x="0" y="3025"/>
                    <a:pt x="190" y="3530"/>
                    <a:pt x="536" y="3971"/>
                  </a:cubicBezTo>
                  <a:cubicBezTo>
                    <a:pt x="820" y="3624"/>
                    <a:pt x="1103" y="3309"/>
                    <a:pt x="1481" y="3057"/>
                  </a:cubicBezTo>
                  <a:cubicBezTo>
                    <a:pt x="1261" y="2805"/>
                    <a:pt x="1103" y="2458"/>
                    <a:pt x="1103" y="2112"/>
                  </a:cubicBezTo>
                  <a:cubicBezTo>
                    <a:pt x="1103" y="1356"/>
                    <a:pt x="1733" y="726"/>
                    <a:pt x="2489" y="726"/>
                  </a:cubicBezTo>
                  <a:cubicBezTo>
                    <a:pt x="3214" y="726"/>
                    <a:pt x="3844" y="1356"/>
                    <a:pt x="3844" y="2112"/>
                  </a:cubicBezTo>
                  <a:cubicBezTo>
                    <a:pt x="3844" y="2458"/>
                    <a:pt x="3687" y="2805"/>
                    <a:pt x="3466" y="3057"/>
                  </a:cubicBezTo>
                  <a:cubicBezTo>
                    <a:pt x="3844" y="3246"/>
                    <a:pt x="4128" y="3561"/>
                    <a:pt x="4317" y="3971"/>
                  </a:cubicBezTo>
                  <a:cubicBezTo>
                    <a:pt x="4695" y="3530"/>
                    <a:pt x="4884" y="3025"/>
                    <a:pt x="4884" y="2427"/>
                  </a:cubicBezTo>
                  <a:cubicBezTo>
                    <a:pt x="4884" y="1104"/>
                    <a:pt x="3781" y="1"/>
                    <a:pt x="24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74" name="Google Shape;10354;p74">
              <a:extLst>
                <a:ext uri="{FF2B5EF4-FFF2-40B4-BE49-F238E27FC236}">
                  <a16:creationId xmlns:a16="http://schemas.microsoft.com/office/drawing/2014/main" id="{89C6BEAA-9694-3D79-0B40-B45D0C76D2CA}"/>
                </a:ext>
              </a:extLst>
            </p:cNvPr>
            <p:cNvSpPr/>
            <p:nvPr/>
          </p:nvSpPr>
          <p:spPr>
            <a:xfrm>
              <a:off x="5121375" y="3339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75" name="Google Shape;10355;p74">
              <a:extLst>
                <a:ext uri="{FF2B5EF4-FFF2-40B4-BE49-F238E27FC236}">
                  <a16:creationId xmlns:a16="http://schemas.microsoft.com/office/drawing/2014/main" id="{EA9F8080-8903-75FD-0047-0FAECE44B251}"/>
                </a:ext>
              </a:extLst>
            </p:cNvPr>
            <p:cNvSpPr/>
            <p:nvPr/>
          </p:nvSpPr>
          <p:spPr>
            <a:xfrm>
              <a:off x="5009550" y="3234750"/>
              <a:ext cx="259150" cy="261125"/>
            </a:xfrm>
            <a:custGeom>
              <a:avLst/>
              <a:gdLst/>
              <a:ahLst/>
              <a:cxnLst/>
              <a:rect l="l" t="t" r="r" b="b"/>
              <a:pathLst>
                <a:path w="10366" h="10445" extrusionOk="0">
                  <a:moveTo>
                    <a:pt x="5198" y="2159"/>
                  </a:moveTo>
                  <a:cubicBezTo>
                    <a:pt x="6931" y="2159"/>
                    <a:pt x="8286" y="3514"/>
                    <a:pt x="8286" y="5246"/>
                  </a:cubicBezTo>
                  <a:cubicBezTo>
                    <a:pt x="8286" y="6916"/>
                    <a:pt x="6931" y="8365"/>
                    <a:pt x="5198" y="8365"/>
                  </a:cubicBezTo>
                  <a:cubicBezTo>
                    <a:pt x="3340" y="8365"/>
                    <a:pt x="2079" y="6822"/>
                    <a:pt x="2079" y="5246"/>
                  </a:cubicBezTo>
                  <a:cubicBezTo>
                    <a:pt x="2079" y="3514"/>
                    <a:pt x="3497" y="2159"/>
                    <a:pt x="5198" y="2159"/>
                  </a:cubicBezTo>
                  <a:close/>
                  <a:moveTo>
                    <a:pt x="5167" y="1"/>
                  </a:moveTo>
                  <a:cubicBezTo>
                    <a:pt x="5088" y="1"/>
                    <a:pt x="5009" y="17"/>
                    <a:pt x="4946" y="48"/>
                  </a:cubicBezTo>
                  <a:lnTo>
                    <a:pt x="4001" y="836"/>
                  </a:lnTo>
                  <a:lnTo>
                    <a:pt x="2773" y="678"/>
                  </a:lnTo>
                  <a:cubicBezTo>
                    <a:pt x="2756" y="675"/>
                    <a:pt x="2739" y="673"/>
                    <a:pt x="2723" y="673"/>
                  </a:cubicBezTo>
                  <a:cubicBezTo>
                    <a:pt x="2583" y="673"/>
                    <a:pt x="2454" y="786"/>
                    <a:pt x="2426" y="899"/>
                  </a:cubicBezTo>
                  <a:lnTo>
                    <a:pt x="1953" y="2033"/>
                  </a:lnTo>
                  <a:lnTo>
                    <a:pt x="819" y="2505"/>
                  </a:lnTo>
                  <a:cubicBezTo>
                    <a:pt x="662" y="2568"/>
                    <a:pt x="567" y="2694"/>
                    <a:pt x="630" y="2852"/>
                  </a:cubicBezTo>
                  <a:lnTo>
                    <a:pt x="788" y="4081"/>
                  </a:lnTo>
                  <a:lnTo>
                    <a:pt x="32" y="5026"/>
                  </a:lnTo>
                  <a:cubicBezTo>
                    <a:pt x="0" y="5183"/>
                    <a:pt x="0" y="5341"/>
                    <a:pt x="63" y="5467"/>
                  </a:cubicBezTo>
                  <a:lnTo>
                    <a:pt x="819" y="6381"/>
                  </a:lnTo>
                  <a:lnTo>
                    <a:pt x="662" y="7609"/>
                  </a:lnTo>
                  <a:cubicBezTo>
                    <a:pt x="630" y="7767"/>
                    <a:pt x="725" y="7924"/>
                    <a:pt x="851" y="7956"/>
                  </a:cubicBezTo>
                  <a:lnTo>
                    <a:pt x="1985" y="8428"/>
                  </a:lnTo>
                  <a:lnTo>
                    <a:pt x="2457" y="9594"/>
                  </a:lnTo>
                  <a:cubicBezTo>
                    <a:pt x="2536" y="9725"/>
                    <a:pt x="2637" y="9791"/>
                    <a:pt x="2741" y="9791"/>
                  </a:cubicBezTo>
                  <a:cubicBezTo>
                    <a:pt x="2762" y="9791"/>
                    <a:pt x="2783" y="9788"/>
                    <a:pt x="2804" y="9783"/>
                  </a:cubicBezTo>
                  <a:lnTo>
                    <a:pt x="4033" y="9626"/>
                  </a:lnTo>
                  <a:lnTo>
                    <a:pt x="4978" y="10382"/>
                  </a:lnTo>
                  <a:cubicBezTo>
                    <a:pt x="5072" y="10413"/>
                    <a:pt x="5104" y="10445"/>
                    <a:pt x="5167" y="10445"/>
                  </a:cubicBezTo>
                  <a:cubicBezTo>
                    <a:pt x="5261" y="10445"/>
                    <a:pt x="5324" y="10413"/>
                    <a:pt x="5387" y="10382"/>
                  </a:cubicBezTo>
                  <a:lnTo>
                    <a:pt x="6333" y="9626"/>
                  </a:lnTo>
                  <a:lnTo>
                    <a:pt x="7530" y="9783"/>
                  </a:lnTo>
                  <a:cubicBezTo>
                    <a:pt x="7687" y="9783"/>
                    <a:pt x="7876" y="9689"/>
                    <a:pt x="7908" y="9594"/>
                  </a:cubicBezTo>
                  <a:lnTo>
                    <a:pt x="8380" y="8428"/>
                  </a:lnTo>
                  <a:lnTo>
                    <a:pt x="9515" y="7956"/>
                  </a:lnTo>
                  <a:cubicBezTo>
                    <a:pt x="9672" y="7893"/>
                    <a:pt x="9735" y="7767"/>
                    <a:pt x="9704" y="7609"/>
                  </a:cubicBezTo>
                  <a:lnTo>
                    <a:pt x="9546" y="6381"/>
                  </a:lnTo>
                  <a:lnTo>
                    <a:pt x="10302" y="5467"/>
                  </a:lnTo>
                  <a:cubicBezTo>
                    <a:pt x="10365" y="5341"/>
                    <a:pt x="10365" y="5120"/>
                    <a:pt x="10302" y="5026"/>
                  </a:cubicBezTo>
                  <a:lnTo>
                    <a:pt x="9546" y="4081"/>
                  </a:lnTo>
                  <a:lnTo>
                    <a:pt x="9704" y="2852"/>
                  </a:lnTo>
                  <a:cubicBezTo>
                    <a:pt x="9735" y="2694"/>
                    <a:pt x="9641" y="2537"/>
                    <a:pt x="9515" y="2505"/>
                  </a:cubicBezTo>
                  <a:lnTo>
                    <a:pt x="8380" y="2033"/>
                  </a:lnTo>
                  <a:lnTo>
                    <a:pt x="7908" y="899"/>
                  </a:lnTo>
                  <a:cubicBezTo>
                    <a:pt x="7826" y="762"/>
                    <a:pt x="7719" y="672"/>
                    <a:pt x="7589" y="672"/>
                  </a:cubicBezTo>
                  <a:cubicBezTo>
                    <a:pt x="7570" y="672"/>
                    <a:pt x="7550" y="674"/>
                    <a:pt x="7530" y="678"/>
                  </a:cubicBezTo>
                  <a:lnTo>
                    <a:pt x="6333" y="836"/>
                  </a:lnTo>
                  <a:lnTo>
                    <a:pt x="5387" y="48"/>
                  </a:lnTo>
                  <a:cubicBezTo>
                    <a:pt x="5324" y="17"/>
                    <a:pt x="5246" y="1"/>
                    <a:pt x="5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76" name="Google Shape;10356;p74">
              <a:extLst>
                <a:ext uri="{FF2B5EF4-FFF2-40B4-BE49-F238E27FC236}">
                  <a16:creationId xmlns:a16="http://schemas.microsoft.com/office/drawing/2014/main" id="{086F289D-DD79-F417-7F13-34B4EB5B2918}"/>
                </a:ext>
              </a:extLst>
            </p:cNvPr>
            <p:cNvSpPr/>
            <p:nvPr/>
          </p:nvSpPr>
          <p:spPr>
            <a:xfrm>
              <a:off x="5105625" y="3391900"/>
              <a:ext cx="66975" cy="34675"/>
            </a:xfrm>
            <a:custGeom>
              <a:avLst/>
              <a:gdLst/>
              <a:ahLst/>
              <a:cxnLst/>
              <a:rect l="l" t="t" r="r" b="b"/>
              <a:pathLst>
                <a:path w="2679" h="1387" extrusionOk="0">
                  <a:moveTo>
                    <a:pt x="1355" y="0"/>
                  </a:moveTo>
                  <a:cubicBezTo>
                    <a:pt x="725" y="0"/>
                    <a:pt x="190" y="441"/>
                    <a:pt x="1" y="977"/>
                  </a:cubicBezTo>
                  <a:cubicBezTo>
                    <a:pt x="410" y="1229"/>
                    <a:pt x="820" y="1386"/>
                    <a:pt x="1355" y="1386"/>
                  </a:cubicBezTo>
                  <a:cubicBezTo>
                    <a:pt x="1859" y="1386"/>
                    <a:pt x="2301" y="1229"/>
                    <a:pt x="2679" y="977"/>
                  </a:cubicBezTo>
                  <a:cubicBezTo>
                    <a:pt x="2521" y="410"/>
                    <a:pt x="1985" y="0"/>
                    <a:pt x="13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77" name="Google Shape;10357;p74">
              <a:extLst>
                <a:ext uri="{FF2B5EF4-FFF2-40B4-BE49-F238E27FC236}">
                  <a16:creationId xmlns:a16="http://schemas.microsoft.com/office/drawing/2014/main" id="{D3361CD8-BE6E-95FD-703A-3680D59B40B4}"/>
                </a:ext>
              </a:extLst>
            </p:cNvPr>
            <p:cNvSpPr/>
            <p:nvPr/>
          </p:nvSpPr>
          <p:spPr>
            <a:xfrm>
              <a:off x="5192275" y="3443075"/>
              <a:ext cx="95325" cy="86975"/>
            </a:xfrm>
            <a:custGeom>
              <a:avLst/>
              <a:gdLst/>
              <a:ahLst/>
              <a:cxnLst/>
              <a:rect l="l" t="t" r="r" b="b"/>
              <a:pathLst>
                <a:path w="3813" h="3479" extrusionOk="0">
                  <a:moveTo>
                    <a:pt x="2867" y="1"/>
                  </a:moveTo>
                  <a:cubicBezTo>
                    <a:pt x="2741" y="127"/>
                    <a:pt x="2647" y="221"/>
                    <a:pt x="2489" y="284"/>
                  </a:cubicBezTo>
                  <a:lnTo>
                    <a:pt x="1607" y="631"/>
                  </a:lnTo>
                  <a:lnTo>
                    <a:pt x="1260" y="1482"/>
                  </a:lnTo>
                  <a:cubicBezTo>
                    <a:pt x="1103" y="1891"/>
                    <a:pt x="693" y="2112"/>
                    <a:pt x="284" y="2112"/>
                  </a:cubicBezTo>
                  <a:lnTo>
                    <a:pt x="158" y="2112"/>
                  </a:lnTo>
                  <a:lnTo>
                    <a:pt x="0" y="2080"/>
                  </a:lnTo>
                  <a:lnTo>
                    <a:pt x="1166" y="3372"/>
                  </a:lnTo>
                  <a:cubicBezTo>
                    <a:pt x="1237" y="3443"/>
                    <a:pt x="1343" y="3478"/>
                    <a:pt x="1445" y="3478"/>
                  </a:cubicBezTo>
                  <a:cubicBezTo>
                    <a:pt x="1479" y="3478"/>
                    <a:pt x="1512" y="3474"/>
                    <a:pt x="1544" y="3466"/>
                  </a:cubicBezTo>
                  <a:cubicBezTo>
                    <a:pt x="1638" y="3403"/>
                    <a:pt x="1764" y="3340"/>
                    <a:pt x="1764" y="3183"/>
                  </a:cubicBezTo>
                  <a:lnTo>
                    <a:pt x="2080" y="1639"/>
                  </a:lnTo>
                  <a:lnTo>
                    <a:pt x="3497" y="1324"/>
                  </a:lnTo>
                  <a:cubicBezTo>
                    <a:pt x="3532" y="1338"/>
                    <a:pt x="3563" y="1344"/>
                    <a:pt x="3592" y="1344"/>
                  </a:cubicBezTo>
                  <a:cubicBezTo>
                    <a:pt x="3693" y="1344"/>
                    <a:pt x="3756" y="1265"/>
                    <a:pt x="3781" y="1167"/>
                  </a:cubicBezTo>
                  <a:cubicBezTo>
                    <a:pt x="3812" y="1072"/>
                    <a:pt x="3781" y="946"/>
                    <a:pt x="3686" y="820"/>
                  </a:cubicBezTo>
                  <a:lnTo>
                    <a:pt x="286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78" name="Google Shape;10358;p74">
              <a:extLst>
                <a:ext uri="{FF2B5EF4-FFF2-40B4-BE49-F238E27FC236}">
                  <a16:creationId xmlns:a16="http://schemas.microsoft.com/office/drawing/2014/main" id="{E97BC3C0-8275-61A0-9D5E-08C176030C69}"/>
                </a:ext>
              </a:extLst>
            </p:cNvPr>
            <p:cNvSpPr/>
            <p:nvPr/>
          </p:nvSpPr>
          <p:spPr>
            <a:xfrm>
              <a:off x="4991425" y="3444650"/>
              <a:ext cx="95325" cy="87325"/>
            </a:xfrm>
            <a:custGeom>
              <a:avLst/>
              <a:gdLst/>
              <a:ahLst/>
              <a:cxnLst/>
              <a:rect l="l" t="t" r="r" b="b"/>
              <a:pathLst>
                <a:path w="3813" h="3493" extrusionOk="0">
                  <a:moveTo>
                    <a:pt x="946" y="1"/>
                  </a:moveTo>
                  <a:lnTo>
                    <a:pt x="126" y="851"/>
                  </a:lnTo>
                  <a:cubicBezTo>
                    <a:pt x="0" y="851"/>
                    <a:pt x="0" y="1009"/>
                    <a:pt x="32" y="1104"/>
                  </a:cubicBezTo>
                  <a:cubicBezTo>
                    <a:pt x="95" y="1230"/>
                    <a:pt x="158" y="1324"/>
                    <a:pt x="315" y="1356"/>
                  </a:cubicBezTo>
                  <a:lnTo>
                    <a:pt x="1733" y="1671"/>
                  </a:lnTo>
                  <a:lnTo>
                    <a:pt x="2048" y="3214"/>
                  </a:lnTo>
                  <a:cubicBezTo>
                    <a:pt x="2080" y="3309"/>
                    <a:pt x="2174" y="3435"/>
                    <a:pt x="2300" y="3466"/>
                  </a:cubicBezTo>
                  <a:cubicBezTo>
                    <a:pt x="2328" y="3485"/>
                    <a:pt x="2361" y="3492"/>
                    <a:pt x="2396" y="3492"/>
                  </a:cubicBezTo>
                  <a:cubicBezTo>
                    <a:pt x="2482" y="3492"/>
                    <a:pt x="2580" y="3448"/>
                    <a:pt x="2647" y="3403"/>
                  </a:cubicBezTo>
                  <a:lnTo>
                    <a:pt x="3813" y="2112"/>
                  </a:lnTo>
                  <a:lnTo>
                    <a:pt x="3813" y="2112"/>
                  </a:lnTo>
                  <a:lnTo>
                    <a:pt x="3624" y="2143"/>
                  </a:lnTo>
                  <a:lnTo>
                    <a:pt x="3561" y="2143"/>
                  </a:lnTo>
                  <a:cubicBezTo>
                    <a:pt x="3119" y="2143"/>
                    <a:pt x="2773" y="1891"/>
                    <a:pt x="2552" y="1513"/>
                  </a:cubicBezTo>
                  <a:lnTo>
                    <a:pt x="2206" y="631"/>
                  </a:lnTo>
                  <a:lnTo>
                    <a:pt x="1355" y="284"/>
                  </a:lnTo>
                  <a:cubicBezTo>
                    <a:pt x="1198" y="221"/>
                    <a:pt x="1072" y="127"/>
                    <a:pt x="9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</p:grpSp>
      <p:grpSp>
        <p:nvGrpSpPr>
          <p:cNvPr id="179" name="Google Shape;10390;p74">
            <a:extLst>
              <a:ext uri="{FF2B5EF4-FFF2-40B4-BE49-F238E27FC236}">
                <a16:creationId xmlns:a16="http://schemas.microsoft.com/office/drawing/2014/main" id="{8E28A26C-D7EF-46F4-58D5-9380ED319E6D}"/>
              </a:ext>
            </a:extLst>
          </p:cNvPr>
          <p:cNvGrpSpPr/>
          <p:nvPr/>
        </p:nvGrpSpPr>
        <p:grpSpPr>
          <a:xfrm>
            <a:off x="2040300" y="1860183"/>
            <a:ext cx="471529" cy="502548"/>
            <a:chOff x="3497300" y="3227275"/>
            <a:chExt cx="296175" cy="296175"/>
          </a:xfrm>
          <a:solidFill>
            <a:srgbClr val="0070C0"/>
          </a:solidFill>
        </p:grpSpPr>
        <p:sp>
          <p:nvSpPr>
            <p:cNvPr id="180" name="Google Shape;10391;p74">
              <a:extLst>
                <a:ext uri="{FF2B5EF4-FFF2-40B4-BE49-F238E27FC236}">
                  <a16:creationId xmlns:a16="http://schemas.microsoft.com/office/drawing/2014/main" id="{2DF8DAFD-3C7D-14B7-2EC5-91480C86C460}"/>
                </a:ext>
              </a:extLst>
            </p:cNvPr>
            <p:cNvSpPr/>
            <p:nvPr/>
          </p:nvSpPr>
          <p:spPr>
            <a:xfrm>
              <a:off x="3609925" y="3339900"/>
              <a:ext cx="69350" cy="68550"/>
            </a:xfrm>
            <a:custGeom>
              <a:avLst/>
              <a:gdLst/>
              <a:ahLst/>
              <a:cxnLst/>
              <a:rect l="l" t="t" r="r" b="b"/>
              <a:pathLst>
                <a:path w="2774" h="2742" extrusionOk="0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cubicBezTo>
                    <a:pt x="1" y="2112"/>
                    <a:pt x="631" y="2742"/>
                    <a:pt x="1387" y="2742"/>
                  </a:cubicBezTo>
                  <a:cubicBezTo>
                    <a:pt x="2143" y="2742"/>
                    <a:pt x="2773" y="2112"/>
                    <a:pt x="2773" y="1355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81" name="Google Shape;10392;p74">
              <a:extLst>
                <a:ext uri="{FF2B5EF4-FFF2-40B4-BE49-F238E27FC236}">
                  <a16:creationId xmlns:a16="http://schemas.microsoft.com/office/drawing/2014/main" id="{7CF99C0C-1B91-A233-2C04-A57D838B4AA8}"/>
                </a:ext>
              </a:extLst>
            </p:cNvPr>
            <p:cNvSpPr/>
            <p:nvPr/>
          </p:nvSpPr>
          <p:spPr>
            <a:xfrm>
              <a:off x="3531175" y="3227275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741" y="3466"/>
                    <a:pt x="3466" y="2678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82" name="Google Shape;10393;p74">
              <a:extLst>
                <a:ext uri="{FF2B5EF4-FFF2-40B4-BE49-F238E27FC236}">
                  <a16:creationId xmlns:a16="http://schemas.microsoft.com/office/drawing/2014/main" id="{99609EDA-2681-95DE-EA3A-A043DE294A41}"/>
                </a:ext>
              </a:extLst>
            </p:cNvPr>
            <p:cNvSpPr/>
            <p:nvPr/>
          </p:nvSpPr>
          <p:spPr>
            <a:xfrm>
              <a:off x="3670575" y="3227275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8"/>
                    <a:pt x="788" y="3466"/>
                    <a:pt x="1733" y="3466"/>
                  </a:cubicBezTo>
                  <a:cubicBezTo>
                    <a:pt x="2679" y="3466"/>
                    <a:pt x="3466" y="2678"/>
                    <a:pt x="3466" y="1733"/>
                  </a:cubicBez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83" name="Google Shape;10394;p74">
              <a:extLst>
                <a:ext uri="{FF2B5EF4-FFF2-40B4-BE49-F238E27FC236}">
                  <a16:creationId xmlns:a16="http://schemas.microsoft.com/office/drawing/2014/main" id="{5B119B5C-6C90-748D-E3E4-ED469CF0CDAA}"/>
                </a:ext>
              </a:extLst>
            </p:cNvPr>
            <p:cNvSpPr/>
            <p:nvPr/>
          </p:nvSpPr>
          <p:spPr>
            <a:xfrm>
              <a:off x="3622525" y="3421825"/>
              <a:ext cx="41775" cy="25225"/>
            </a:xfrm>
            <a:custGeom>
              <a:avLst/>
              <a:gdLst/>
              <a:ahLst/>
              <a:cxnLst/>
              <a:rect l="l" t="t" r="r" b="b"/>
              <a:pathLst>
                <a:path w="1671" h="1009" extrusionOk="0">
                  <a:moveTo>
                    <a:pt x="1" y="0"/>
                  </a:moveTo>
                  <a:lnTo>
                    <a:pt x="851" y="1008"/>
                  </a:lnTo>
                  <a:lnTo>
                    <a:pt x="1671" y="0"/>
                  </a:lnTo>
                  <a:lnTo>
                    <a:pt x="1671" y="0"/>
                  </a:lnTo>
                  <a:cubicBezTo>
                    <a:pt x="1450" y="126"/>
                    <a:pt x="1167" y="158"/>
                    <a:pt x="851" y="158"/>
                  </a:cubicBezTo>
                  <a:cubicBezTo>
                    <a:pt x="568" y="158"/>
                    <a:pt x="284" y="9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84" name="Google Shape;10395;p74">
              <a:extLst>
                <a:ext uri="{FF2B5EF4-FFF2-40B4-BE49-F238E27FC236}">
                  <a16:creationId xmlns:a16="http://schemas.microsoft.com/office/drawing/2014/main" id="{03046143-3045-C02E-C7A1-3284A78AE1A9}"/>
                </a:ext>
              </a:extLst>
            </p:cNvPr>
            <p:cNvSpPr/>
            <p:nvPr/>
          </p:nvSpPr>
          <p:spPr>
            <a:xfrm>
              <a:off x="3566600" y="3416300"/>
              <a:ext cx="70125" cy="106350"/>
            </a:xfrm>
            <a:custGeom>
              <a:avLst/>
              <a:gdLst/>
              <a:ahLst/>
              <a:cxnLst/>
              <a:rect l="l" t="t" r="r" b="b"/>
              <a:pathLst>
                <a:path w="2805" h="4254" extrusionOk="0">
                  <a:moveTo>
                    <a:pt x="1261" y="1"/>
                  </a:moveTo>
                  <a:cubicBezTo>
                    <a:pt x="474" y="599"/>
                    <a:pt x="1" y="1513"/>
                    <a:pt x="1" y="2490"/>
                  </a:cubicBezTo>
                  <a:lnTo>
                    <a:pt x="1" y="3907"/>
                  </a:lnTo>
                  <a:cubicBezTo>
                    <a:pt x="1" y="4096"/>
                    <a:pt x="158" y="4254"/>
                    <a:pt x="379" y="4254"/>
                  </a:cubicBezTo>
                  <a:lnTo>
                    <a:pt x="2805" y="4254"/>
                  </a:lnTo>
                  <a:lnTo>
                    <a:pt x="2805" y="1891"/>
                  </a:lnTo>
                  <a:lnTo>
                    <a:pt x="126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85" name="Google Shape;10396;p74">
              <a:extLst>
                <a:ext uri="{FF2B5EF4-FFF2-40B4-BE49-F238E27FC236}">
                  <a16:creationId xmlns:a16="http://schemas.microsoft.com/office/drawing/2014/main" id="{607957E6-26FF-CEEF-5D9C-BB48D6247B94}"/>
                </a:ext>
              </a:extLst>
            </p:cNvPr>
            <p:cNvSpPr/>
            <p:nvPr/>
          </p:nvSpPr>
          <p:spPr>
            <a:xfrm>
              <a:off x="3653250" y="3417100"/>
              <a:ext cx="70125" cy="106350"/>
            </a:xfrm>
            <a:custGeom>
              <a:avLst/>
              <a:gdLst/>
              <a:ahLst/>
              <a:cxnLst/>
              <a:rect l="l" t="t" r="r" b="b"/>
              <a:pathLst>
                <a:path w="2805" h="4254" extrusionOk="0">
                  <a:moveTo>
                    <a:pt x="1544" y="0"/>
                  </a:moveTo>
                  <a:lnTo>
                    <a:pt x="1" y="1890"/>
                  </a:lnTo>
                  <a:lnTo>
                    <a:pt x="1" y="4253"/>
                  </a:lnTo>
                  <a:lnTo>
                    <a:pt x="2458" y="4253"/>
                  </a:lnTo>
                  <a:cubicBezTo>
                    <a:pt x="2647" y="4253"/>
                    <a:pt x="2804" y="4096"/>
                    <a:pt x="2804" y="3907"/>
                  </a:cubicBezTo>
                  <a:lnTo>
                    <a:pt x="2804" y="2489"/>
                  </a:lnTo>
                  <a:cubicBezTo>
                    <a:pt x="2773" y="1481"/>
                    <a:pt x="2300" y="567"/>
                    <a:pt x="15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86" name="Google Shape;10397;p74">
              <a:extLst>
                <a:ext uri="{FF2B5EF4-FFF2-40B4-BE49-F238E27FC236}">
                  <a16:creationId xmlns:a16="http://schemas.microsoft.com/office/drawing/2014/main" id="{EF005352-6EAE-F194-D6FC-71D0C29C37FE}"/>
                </a:ext>
              </a:extLst>
            </p:cNvPr>
            <p:cNvSpPr/>
            <p:nvPr/>
          </p:nvSpPr>
          <p:spPr>
            <a:xfrm>
              <a:off x="3655625" y="3310775"/>
              <a:ext cx="137850" cy="108700"/>
            </a:xfrm>
            <a:custGeom>
              <a:avLst/>
              <a:gdLst/>
              <a:ahLst/>
              <a:cxnLst/>
              <a:rect l="l" t="t" r="r" b="b"/>
              <a:pathLst>
                <a:path w="5514" h="4348" extrusionOk="0">
                  <a:moveTo>
                    <a:pt x="3686" y="1512"/>
                  </a:moveTo>
                  <a:cubicBezTo>
                    <a:pt x="3907" y="1512"/>
                    <a:pt x="4064" y="1670"/>
                    <a:pt x="4064" y="1859"/>
                  </a:cubicBezTo>
                  <a:cubicBezTo>
                    <a:pt x="4064" y="2048"/>
                    <a:pt x="3907" y="2205"/>
                    <a:pt x="3686" y="2205"/>
                  </a:cubicBezTo>
                  <a:lnTo>
                    <a:pt x="2993" y="2205"/>
                  </a:lnTo>
                  <a:cubicBezTo>
                    <a:pt x="2804" y="2205"/>
                    <a:pt x="2646" y="2048"/>
                    <a:pt x="2646" y="1859"/>
                  </a:cubicBezTo>
                  <a:cubicBezTo>
                    <a:pt x="2646" y="1670"/>
                    <a:pt x="2804" y="1512"/>
                    <a:pt x="2993" y="1512"/>
                  </a:cubicBezTo>
                  <a:close/>
                  <a:moveTo>
                    <a:pt x="4127" y="0"/>
                  </a:moveTo>
                  <a:cubicBezTo>
                    <a:pt x="3686" y="536"/>
                    <a:pt x="3056" y="851"/>
                    <a:pt x="2331" y="851"/>
                  </a:cubicBezTo>
                  <a:cubicBezTo>
                    <a:pt x="1607" y="851"/>
                    <a:pt x="977" y="504"/>
                    <a:pt x="536" y="63"/>
                  </a:cubicBezTo>
                  <a:cubicBezTo>
                    <a:pt x="347" y="221"/>
                    <a:pt x="158" y="378"/>
                    <a:pt x="0" y="567"/>
                  </a:cubicBezTo>
                  <a:cubicBezTo>
                    <a:pt x="945" y="756"/>
                    <a:pt x="1638" y="1575"/>
                    <a:pt x="1638" y="2615"/>
                  </a:cubicBezTo>
                  <a:cubicBezTo>
                    <a:pt x="1638" y="2930"/>
                    <a:pt x="1575" y="3214"/>
                    <a:pt x="1449" y="3466"/>
                  </a:cubicBezTo>
                  <a:cubicBezTo>
                    <a:pt x="1859" y="3718"/>
                    <a:pt x="2205" y="4001"/>
                    <a:pt x="2520" y="4348"/>
                  </a:cubicBezTo>
                  <a:lnTo>
                    <a:pt x="5167" y="4348"/>
                  </a:lnTo>
                  <a:cubicBezTo>
                    <a:pt x="5356" y="4348"/>
                    <a:pt x="5513" y="4190"/>
                    <a:pt x="5513" y="4001"/>
                  </a:cubicBezTo>
                  <a:lnTo>
                    <a:pt x="5513" y="2615"/>
                  </a:lnTo>
                  <a:cubicBezTo>
                    <a:pt x="5482" y="1512"/>
                    <a:pt x="4915" y="567"/>
                    <a:pt x="41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87" name="Google Shape;10398;p74">
              <a:extLst>
                <a:ext uri="{FF2B5EF4-FFF2-40B4-BE49-F238E27FC236}">
                  <a16:creationId xmlns:a16="http://schemas.microsoft.com/office/drawing/2014/main" id="{7C4616BE-C583-88AE-604C-05ABA4C5F180}"/>
                </a:ext>
              </a:extLst>
            </p:cNvPr>
            <p:cNvSpPr/>
            <p:nvPr/>
          </p:nvSpPr>
          <p:spPr>
            <a:xfrm>
              <a:off x="3497300" y="3309975"/>
              <a:ext cx="136275" cy="108725"/>
            </a:xfrm>
            <a:custGeom>
              <a:avLst/>
              <a:gdLst/>
              <a:ahLst/>
              <a:cxnLst/>
              <a:rect l="l" t="t" r="r" b="b"/>
              <a:pathLst>
                <a:path w="5451" h="4349" extrusionOk="0">
                  <a:moveTo>
                    <a:pt x="2426" y="1544"/>
                  </a:moveTo>
                  <a:cubicBezTo>
                    <a:pt x="2615" y="1544"/>
                    <a:pt x="2773" y="1702"/>
                    <a:pt x="2773" y="1891"/>
                  </a:cubicBezTo>
                  <a:cubicBezTo>
                    <a:pt x="2773" y="2080"/>
                    <a:pt x="2615" y="2237"/>
                    <a:pt x="2426" y="2237"/>
                  </a:cubicBezTo>
                  <a:lnTo>
                    <a:pt x="1733" y="2237"/>
                  </a:lnTo>
                  <a:cubicBezTo>
                    <a:pt x="1513" y="2237"/>
                    <a:pt x="1355" y="2080"/>
                    <a:pt x="1355" y="1891"/>
                  </a:cubicBezTo>
                  <a:cubicBezTo>
                    <a:pt x="1355" y="1702"/>
                    <a:pt x="1513" y="1544"/>
                    <a:pt x="1733" y="1544"/>
                  </a:cubicBezTo>
                  <a:close/>
                  <a:moveTo>
                    <a:pt x="1324" y="1"/>
                  </a:moveTo>
                  <a:cubicBezTo>
                    <a:pt x="536" y="568"/>
                    <a:pt x="1" y="1513"/>
                    <a:pt x="1" y="2552"/>
                  </a:cubicBezTo>
                  <a:lnTo>
                    <a:pt x="1" y="3939"/>
                  </a:lnTo>
                  <a:cubicBezTo>
                    <a:pt x="1" y="4191"/>
                    <a:pt x="95" y="4348"/>
                    <a:pt x="316" y="4348"/>
                  </a:cubicBezTo>
                  <a:lnTo>
                    <a:pt x="2930" y="4348"/>
                  </a:lnTo>
                  <a:cubicBezTo>
                    <a:pt x="3214" y="3970"/>
                    <a:pt x="3561" y="3655"/>
                    <a:pt x="4002" y="3466"/>
                  </a:cubicBezTo>
                  <a:cubicBezTo>
                    <a:pt x="3876" y="3183"/>
                    <a:pt x="3813" y="2930"/>
                    <a:pt x="3813" y="2615"/>
                  </a:cubicBezTo>
                  <a:cubicBezTo>
                    <a:pt x="3813" y="1607"/>
                    <a:pt x="4506" y="757"/>
                    <a:pt x="5451" y="568"/>
                  </a:cubicBezTo>
                  <a:cubicBezTo>
                    <a:pt x="5293" y="347"/>
                    <a:pt x="5104" y="190"/>
                    <a:pt x="4915" y="32"/>
                  </a:cubicBezTo>
                  <a:cubicBezTo>
                    <a:pt x="4474" y="505"/>
                    <a:pt x="3844" y="820"/>
                    <a:pt x="3151" y="820"/>
                  </a:cubicBezTo>
                  <a:cubicBezTo>
                    <a:pt x="2426" y="820"/>
                    <a:pt x="1796" y="505"/>
                    <a:pt x="1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</p:grpSp>
      <p:grpSp>
        <p:nvGrpSpPr>
          <p:cNvPr id="188" name="Google Shape;10412;p74">
            <a:extLst>
              <a:ext uri="{FF2B5EF4-FFF2-40B4-BE49-F238E27FC236}">
                <a16:creationId xmlns:a16="http://schemas.microsoft.com/office/drawing/2014/main" id="{8EC8C6BD-B2C4-2B2A-E7BE-3A20FA7C208A}"/>
              </a:ext>
            </a:extLst>
          </p:cNvPr>
          <p:cNvGrpSpPr/>
          <p:nvPr/>
        </p:nvGrpSpPr>
        <p:grpSpPr>
          <a:xfrm>
            <a:off x="4806225" y="1848893"/>
            <a:ext cx="441439" cy="500470"/>
            <a:chOff x="5364750" y="3235150"/>
            <a:chExt cx="277275" cy="294950"/>
          </a:xfrm>
          <a:solidFill>
            <a:srgbClr val="0070C0"/>
          </a:solidFill>
        </p:grpSpPr>
        <p:sp>
          <p:nvSpPr>
            <p:cNvPr id="189" name="Google Shape;10413;p74">
              <a:extLst>
                <a:ext uri="{FF2B5EF4-FFF2-40B4-BE49-F238E27FC236}">
                  <a16:creationId xmlns:a16="http://schemas.microsoft.com/office/drawing/2014/main" id="{E7077AB8-6A66-C2AB-3278-5C306F64B7BF}"/>
                </a:ext>
              </a:extLst>
            </p:cNvPr>
            <p:cNvSpPr/>
            <p:nvPr/>
          </p:nvSpPr>
          <p:spPr>
            <a:xfrm>
              <a:off x="5502600" y="32351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90" name="Google Shape;10414;p74">
              <a:extLst>
                <a:ext uri="{FF2B5EF4-FFF2-40B4-BE49-F238E27FC236}">
                  <a16:creationId xmlns:a16="http://schemas.microsoft.com/office/drawing/2014/main" id="{66767AD9-5D0D-63D2-985F-D704CB19C8FF}"/>
                </a:ext>
              </a:extLst>
            </p:cNvPr>
            <p:cNvSpPr/>
            <p:nvPr/>
          </p:nvSpPr>
          <p:spPr>
            <a:xfrm>
              <a:off x="5555375" y="3253850"/>
              <a:ext cx="35450" cy="34100"/>
            </a:xfrm>
            <a:custGeom>
              <a:avLst/>
              <a:gdLst/>
              <a:ahLst/>
              <a:cxnLst/>
              <a:rect l="l" t="t" r="r" b="b"/>
              <a:pathLst>
                <a:path w="1418" h="1364" extrusionOk="0">
                  <a:moveTo>
                    <a:pt x="1071" y="1"/>
                  </a:moveTo>
                  <a:cubicBezTo>
                    <a:pt x="977" y="1"/>
                    <a:pt x="882" y="24"/>
                    <a:pt x="819" y="72"/>
                  </a:cubicBezTo>
                  <a:lnTo>
                    <a:pt x="126" y="796"/>
                  </a:lnTo>
                  <a:cubicBezTo>
                    <a:pt x="0" y="922"/>
                    <a:pt x="0" y="1143"/>
                    <a:pt x="126" y="1269"/>
                  </a:cubicBezTo>
                  <a:cubicBezTo>
                    <a:pt x="189" y="1332"/>
                    <a:pt x="268" y="1363"/>
                    <a:pt x="350" y="1363"/>
                  </a:cubicBezTo>
                  <a:cubicBezTo>
                    <a:pt x="433" y="1363"/>
                    <a:pt x="520" y="1332"/>
                    <a:pt x="599" y="1269"/>
                  </a:cubicBezTo>
                  <a:lnTo>
                    <a:pt x="1323" y="544"/>
                  </a:lnTo>
                  <a:cubicBezTo>
                    <a:pt x="1418" y="418"/>
                    <a:pt x="1418" y="198"/>
                    <a:pt x="1323" y="72"/>
                  </a:cubicBezTo>
                  <a:cubicBezTo>
                    <a:pt x="1260" y="24"/>
                    <a:pt x="1166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91" name="Google Shape;10415;p74">
              <a:extLst>
                <a:ext uri="{FF2B5EF4-FFF2-40B4-BE49-F238E27FC236}">
                  <a16:creationId xmlns:a16="http://schemas.microsoft.com/office/drawing/2014/main" id="{03C05883-6FA1-5C05-7B4F-B13E2722E0AF}"/>
                </a:ext>
              </a:extLst>
            </p:cNvPr>
            <p:cNvSpPr/>
            <p:nvPr/>
          </p:nvSpPr>
          <p:spPr>
            <a:xfrm>
              <a:off x="5606550" y="335722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725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92" name="Google Shape;10416;p74">
              <a:extLst>
                <a:ext uri="{FF2B5EF4-FFF2-40B4-BE49-F238E27FC236}">
                  <a16:creationId xmlns:a16="http://schemas.microsoft.com/office/drawing/2014/main" id="{A0FE4B18-3590-63FA-921B-3C634CB6E7D2}"/>
                </a:ext>
              </a:extLst>
            </p:cNvPr>
            <p:cNvSpPr/>
            <p:nvPr/>
          </p:nvSpPr>
          <p:spPr>
            <a:xfrm>
              <a:off x="5364750" y="335722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93" name="Google Shape;10417;p74">
              <a:extLst>
                <a:ext uri="{FF2B5EF4-FFF2-40B4-BE49-F238E27FC236}">
                  <a16:creationId xmlns:a16="http://schemas.microsoft.com/office/drawing/2014/main" id="{E5EC3628-0140-DB6B-408F-2262665ECB4A}"/>
                </a:ext>
              </a:extLst>
            </p:cNvPr>
            <p:cNvSpPr/>
            <p:nvPr/>
          </p:nvSpPr>
          <p:spPr>
            <a:xfrm>
              <a:off x="5433275" y="3253850"/>
              <a:ext cx="35475" cy="34100"/>
            </a:xfrm>
            <a:custGeom>
              <a:avLst/>
              <a:gdLst/>
              <a:ahLst/>
              <a:cxnLst/>
              <a:rect l="l" t="t" r="r" b="b"/>
              <a:pathLst>
                <a:path w="1419" h="1364" extrusionOk="0">
                  <a:moveTo>
                    <a:pt x="363" y="1"/>
                  </a:moveTo>
                  <a:cubicBezTo>
                    <a:pt x="276" y="1"/>
                    <a:pt x="190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820" y="1269"/>
                  </a:lnTo>
                  <a:cubicBezTo>
                    <a:pt x="883" y="1332"/>
                    <a:pt x="977" y="1363"/>
                    <a:pt x="1072" y="1363"/>
                  </a:cubicBezTo>
                  <a:cubicBezTo>
                    <a:pt x="1166" y="1363"/>
                    <a:pt x="1261" y="1332"/>
                    <a:pt x="1324" y="1269"/>
                  </a:cubicBezTo>
                  <a:cubicBezTo>
                    <a:pt x="1418" y="1143"/>
                    <a:pt x="1418" y="922"/>
                    <a:pt x="1324" y="796"/>
                  </a:cubicBezTo>
                  <a:lnTo>
                    <a:pt x="599" y="72"/>
                  </a:lnTo>
                  <a:cubicBezTo>
                    <a:pt x="536" y="24"/>
                    <a:pt x="450" y="1"/>
                    <a:pt x="3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94" name="Google Shape;10418;p74">
              <a:extLst>
                <a:ext uri="{FF2B5EF4-FFF2-40B4-BE49-F238E27FC236}">
                  <a16:creationId xmlns:a16="http://schemas.microsoft.com/office/drawing/2014/main" id="{CEB80C5D-B9A2-69BE-7488-81338447EE41}"/>
                </a:ext>
              </a:extLst>
            </p:cNvPr>
            <p:cNvSpPr/>
            <p:nvPr/>
          </p:nvSpPr>
          <p:spPr>
            <a:xfrm>
              <a:off x="5380500" y="3287775"/>
              <a:ext cx="37050" cy="25975"/>
            </a:xfrm>
            <a:custGeom>
              <a:avLst/>
              <a:gdLst/>
              <a:ahLst/>
              <a:cxnLst/>
              <a:rect l="l" t="t" r="r" b="b"/>
              <a:pathLst>
                <a:path w="1482" h="1039" extrusionOk="0">
                  <a:moveTo>
                    <a:pt x="396" y="0"/>
                  </a:moveTo>
                  <a:cubicBezTo>
                    <a:pt x="267" y="0"/>
                    <a:pt x="132" y="81"/>
                    <a:pt x="64" y="195"/>
                  </a:cubicBezTo>
                  <a:cubicBezTo>
                    <a:pt x="1" y="353"/>
                    <a:pt x="64" y="573"/>
                    <a:pt x="221" y="668"/>
                  </a:cubicBezTo>
                  <a:lnTo>
                    <a:pt x="946" y="1015"/>
                  </a:lnTo>
                  <a:cubicBezTo>
                    <a:pt x="987" y="1031"/>
                    <a:pt x="1032" y="1039"/>
                    <a:pt x="1077" y="1039"/>
                  </a:cubicBezTo>
                  <a:cubicBezTo>
                    <a:pt x="1209" y="1039"/>
                    <a:pt x="1349" y="974"/>
                    <a:pt x="1419" y="857"/>
                  </a:cubicBezTo>
                  <a:cubicBezTo>
                    <a:pt x="1482" y="699"/>
                    <a:pt x="1419" y="447"/>
                    <a:pt x="1261" y="384"/>
                  </a:cubicBezTo>
                  <a:lnTo>
                    <a:pt x="536" y="38"/>
                  </a:lnTo>
                  <a:cubicBezTo>
                    <a:pt x="493" y="12"/>
                    <a:pt x="445" y="0"/>
                    <a:pt x="3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95" name="Google Shape;10419;p74">
              <a:extLst>
                <a:ext uri="{FF2B5EF4-FFF2-40B4-BE49-F238E27FC236}">
                  <a16:creationId xmlns:a16="http://schemas.microsoft.com/office/drawing/2014/main" id="{E5E34000-F9BE-64E1-D8E0-3650065ED9F3}"/>
                </a:ext>
              </a:extLst>
            </p:cNvPr>
            <p:cNvSpPr/>
            <p:nvPr/>
          </p:nvSpPr>
          <p:spPr>
            <a:xfrm>
              <a:off x="5588450" y="3288075"/>
              <a:ext cx="37025" cy="26800"/>
            </a:xfrm>
            <a:custGeom>
              <a:avLst/>
              <a:gdLst/>
              <a:ahLst/>
              <a:cxnLst/>
              <a:rect l="l" t="t" r="r" b="b"/>
              <a:pathLst>
                <a:path w="1481" h="1072" extrusionOk="0">
                  <a:moveTo>
                    <a:pt x="1110" y="0"/>
                  </a:moveTo>
                  <a:cubicBezTo>
                    <a:pt x="1049" y="0"/>
                    <a:pt x="983" y="18"/>
                    <a:pt x="914" y="57"/>
                  </a:cubicBezTo>
                  <a:lnTo>
                    <a:pt x="221" y="404"/>
                  </a:lnTo>
                  <a:cubicBezTo>
                    <a:pt x="63" y="498"/>
                    <a:pt x="0" y="687"/>
                    <a:pt x="63" y="877"/>
                  </a:cubicBezTo>
                  <a:cubicBezTo>
                    <a:pt x="132" y="991"/>
                    <a:pt x="250" y="1072"/>
                    <a:pt x="382" y="1072"/>
                  </a:cubicBezTo>
                  <a:cubicBezTo>
                    <a:pt x="432" y="1072"/>
                    <a:pt x="484" y="1060"/>
                    <a:pt x="536" y="1034"/>
                  </a:cubicBezTo>
                  <a:lnTo>
                    <a:pt x="1260" y="687"/>
                  </a:lnTo>
                  <a:cubicBezTo>
                    <a:pt x="1418" y="593"/>
                    <a:pt x="1481" y="404"/>
                    <a:pt x="1418" y="215"/>
                  </a:cubicBezTo>
                  <a:cubicBezTo>
                    <a:pt x="1353" y="85"/>
                    <a:pt x="1244" y="0"/>
                    <a:pt x="11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96" name="Google Shape;10420;p74">
              <a:extLst>
                <a:ext uri="{FF2B5EF4-FFF2-40B4-BE49-F238E27FC236}">
                  <a16:creationId xmlns:a16="http://schemas.microsoft.com/office/drawing/2014/main" id="{F0CADE6F-5984-EBE0-B682-ED789E52F51B}"/>
                </a:ext>
              </a:extLst>
            </p:cNvPr>
            <p:cNvSpPr/>
            <p:nvPr/>
          </p:nvSpPr>
          <p:spPr>
            <a:xfrm>
              <a:off x="5412025" y="3286350"/>
              <a:ext cx="177225" cy="243750"/>
            </a:xfrm>
            <a:custGeom>
              <a:avLst/>
              <a:gdLst/>
              <a:ahLst/>
              <a:cxnLst/>
              <a:rect l="l" t="t" r="r" b="b"/>
              <a:pathLst>
                <a:path w="7089" h="9750" extrusionOk="0">
                  <a:moveTo>
                    <a:pt x="3529" y="0"/>
                  </a:moveTo>
                  <a:cubicBezTo>
                    <a:pt x="3151" y="0"/>
                    <a:pt x="2836" y="315"/>
                    <a:pt x="2836" y="725"/>
                  </a:cubicBezTo>
                  <a:lnTo>
                    <a:pt x="2836" y="1418"/>
                  </a:lnTo>
                  <a:cubicBezTo>
                    <a:pt x="2836" y="1040"/>
                    <a:pt x="2520" y="725"/>
                    <a:pt x="2111" y="725"/>
                  </a:cubicBezTo>
                  <a:cubicBezTo>
                    <a:pt x="1733" y="725"/>
                    <a:pt x="1418" y="1040"/>
                    <a:pt x="1418" y="1418"/>
                  </a:cubicBezTo>
                  <a:lnTo>
                    <a:pt x="1418" y="2143"/>
                  </a:lnTo>
                  <a:cubicBezTo>
                    <a:pt x="1544" y="2143"/>
                    <a:pt x="1638" y="2080"/>
                    <a:pt x="1764" y="2080"/>
                  </a:cubicBezTo>
                  <a:lnTo>
                    <a:pt x="3497" y="2080"/>
                  </a:lnTo>
                  <a:cubicBezTo>
                    <a:pt x="4253" y="2080"/>
                    <a:pt x="4883" y="2710"/>
                    <a:pt x="4883" y="3466"/>
                  </a:cubicBezTo>
                  <a:cubicBezTo>
                    <a:pt x="4883" y="4096"/>
                    <a:pt x="4474" y="4600"/>
                    <a:pt x="3907" y="4758"/>
                  </a:cubicBezTo>
                  <a:cubicBezTo>
                    <a:pt x="4064" y="5073"/>
                    <a:pt x="4159" y="5482"/>
                    <a:pt x="4159" y="5860"/>
                  </a:cubicBezTo>
                  <a:cubicBezTo>
                    <a:pt x="4159" y="6081"/>
                    <a:pt x="4001" y="6238"/>
                    <a:pt x="3812" y="6238"/>
                  </a:cubicBezTo>
                  <a:cubicBezTo>
                    <a:pt x="3623" y="6238"/>
                    <a:pt x="3466" y="6081"/>
                    <a:pt x="3466" y="5860"/>
                  </a:cubicBezTo>
                  <a:cubicBezTo>
                    <a:pt x="3466" y="4915"/>
                    <a:pt x="2678" y="4128"/>
                    <a:pt x="1733" y="4128"/>
                  </a:cubicBezTo>
                  <a:lnTo>
                    <a:pt x="3466" y="4128"/>
                  </a:lnTo>
                  <a:cubicBezTo>
                    <a:pt x="3844" y="4128"/>
                    <a:pt x="4159" y="3812"/>
                    <a:pt x="4159" y="3434"/>
                  </a:cubicBezTo>
                  <a:cubicBezTo>
                    <a:pt x="4159" y="3025"/>
                    <a:pt x="3844" y="2710"/>
                    <a:pt x="3466" y="2710"/>
                  </a:cubicBezTo>
                  <a:lnTo>
                    <a:pt x="1733" y="2710"/>
                  </a:lnTo>
                  <a:cubicBezTo>
                    <a:pt x="788" y="2710"/>
                    <a:pt x="0" y="3497"/>
                    <a:pt x="0" y="4443"/>
                  </a:cubicBezTo>
                  <a:lnTo>
                    <a:pt x="0" y="5167"/>
                  </a:lnTo>
                  <a:cubicBezTo>
                    <a:pt x="0" y="6112"/>
                    <a:pt x="536" y="6963"/>
                    <a:pt x="1386" y="7372"/>
                  </a:cubicBezTo>
                  <a:lnTo>
                    <a:pt x="1386" y="8318"/>
                  </a:lnTo>
                  <a:cubicBezTo>
                    <a:pt x="977" y="8318"/>
                    <a:pt x="662" y="8633"/>
                    <a:pt x="662" y="9011"/>
                  </a:cubicBezTo>
                  <a:lnTo>
                    <a:pt x="662" y="9389"/>
                  </a:lnTo>
                  <a:cubicBezTo>
                    <a:pt x="662" y="9578"/>
                    <a:pt x="819" y="9735"/>
                    <a:pt x="1008" y="9735"/>
                  </a:cubicBezTo>
                  <a:lnTo>
                    <a:pt x="5860" y="9735"/>
                  </a:lnTo>
                  <a:cubicBezTo>
                    <a:pt x="5923" y="9745"/>
                    <a:pt x="5979" y="9749"/>
                    <a:pt x="6029" y="9749"/>
                  </a:cubicBezTo>
                  <a:cubicBezTo>
                    <a:pt x="6305" y="9749"/>
                    <a:pt x="6396" y="9612"/>
                    <a:pt x="6396" y="9452"/>
                  </a:cubicBezTo>
                  <a:lnTo>
                    <a:pt x="6396" y="9105"/>
                  </a:lnTo>
                  <a:cubicBezTo>
                    <a:pt x="6396" y="8696"/>
                    <a:pt x="6112" y="8381"/>
                    <a:pt x="5702" y="8381"/>
                  </a:cubicBezTo>
                  <a:lnTo>
                    <a:pt x="5702" y="7436"/>
                  </a:lnTo>
                  <a:cubicBezTo>
                    <a:pt x="6522" y="7057"/>
                    <a:pt x="7089" y="6175"/>
                    <a:pt x="7089" y="5230"/>
                  </a:cubicBezTo>
                  <a:lnTo>
                    <a:pt x="7089" y="2143"/>
                  </a:lnTo>
                  <a:cubicBezTo>
                    <a:pt x="7089" y="1733"/>
                    <a:pt x="6774" y="1418"/>
                    <a:pt x="6364" y="1418"/>
                  </a:cubicBezTo>
                  <a:cubicBezTo>
                    <a:pt x="5986" y="1418"/>
                    <a:pt x="5671" y="1733"/>
                    <a:pt x="5671" y="2143"/>
                  </a:cubicBezTo>
                  <a:lnTo>
                    <a:pt x="5671" y="1418"/>
                  </a:lnTo>
                  <a:cubicBezTo>
                    <a:pt x="5671" y="1040"/>
                    <a:pt x="5356" y="725"/>
                    <a:pt x="4946" y="725"/>
                  </a:cubicBezTo>
                  <a:cubicBezTo>
                    <a:pt x="4568" y="725"/>
                    <a:pt x="4253" y="1040"/>
                    <a:pt x="4253" y="1418"/>
                  </a:cubicBezTo>
                  <a:lnTo>
                    <a:pt x="4253" y="725"/>
                  </a:lnTo>
                  <a:cubicBezTo>
                    <a:pt x="4253" y="315"/>
                    <a:pt x="3938" y="0"/>
                    <a:pt x="3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</p:grpSp>
      <p:grpSp>
        <p:nvGrpSpPr>
          <p:cNvPr id="197" name="Google Shape;10478;p74">
            <a:extLst>
              <a:ext uri="{FF2B5EF4-FFF2-40B4-BE49-F238E27FC236}">
                <a16:creationId xmlns:a16="http://schemas.microsoft.com/office/drawing/2014/main" id="{2DD7C154-A18B-C622-59BA-3C84B33D1AF6}"/>
              </a:ext>
            </a:extLst>
          </p:cNvPr>
          <p:cNvGrpSpPr/>
          <p:nvPr/>
        </p:nvGrpSpPr>
        <p:grpSpPr>
          <a:xfrm>
            <a:off x="5363276" y="1848729"/>
            <a:ext cx="479051" cy="501190"/>
            <a:chOff x="5716825" y="3235950"/>
            <a:chExt cx="300900" cy="295375"/>
          </a:xfrm>
          <a:solidFill>
            <a:srgbClr val="0070C0"/>
          </a:solidFill>
        </p:grpSpPr>
        <p:sp>
          <p:nvSpPr>
            <p:cNvPr id="198" name="Google Shape;10479;p74">
              <a:extLst>
                <a:ext uri="{FF2B5EF4-FFF2-40B4-BE49-F238E27FC236}">
                  <a16:creationId xmlns:a16="http://schemas.microsoft.com/office/drawing/2014/main" id="{DA09FA62-6F81-BD8B-16AF-375F85BB2367}"/>
                </a:ext>
              </a:extLst>
            </p:cNvPr>
            <p:cNvSpPr/>
            <p:nvPr/>
          </p:nvSpPr>
          <p:spPr>
            <a:xfrm>
              <a:off x="5716825" y="3309975"/>
              <a:ext cx="137075" cy="146525"/>
            </a:xfrm>
            <a:custGeom>
              <a:avLst/>
              <a:gdLst/>
              <a:ahLst/>
              <a:cxnLst/>
              <a:rect l="l" t="t" r="r" b="b"/>
              <a:pathLst>
                <a:path w="5483" h="5861" extrusionOk="0">
                  <a:moveTo>
                    <a:pt x="2584" y="1"/>
                  </a:moveTo>
                  <a:lnTo>
                    <a:pt x="410" y="2206"/>
                  </a:lnTo>
                  <a:cubicBezTo>
                    <a:pt x="1" y="2615"/>
                    <a:pt x="1" y="3277"/>
                    <a:pt x="410" y="3655"/>
                  </a:cubicBezTo>
                  <a:lnTo>
                    <a:pt x="2584" y="5860"/>
                  </a:lnTo>
                  <a:lnTo>
                    <a:pt x="3781" y="4632"/>
                  </a:lnTo>
                  <a:cubicBezTo>
                    <a:pt x="3844" y="4584"/>
                    <a:pt x="3939" y="4561"/>
                    <a:pt x="4029" y="4561"/>
                  </a:cubicBezTo>
                  <a:cubicBezTo>
                    <a:pt x="4120" y="4561"/>
                    <a:pt x="4206" y="4584"/>
                    <a:pt x="4254" y="4632"/>
                  </a:cubicBezTo>
                  <a:lnTo>
                    <a:pt x="4726" y="5104"/>
                  </a:lnTo>
                  <a:cubicBezTo>
                    <a:pt x="4789" y="5167"/>
                    <a:pt x="4884" y="5199"/>
                    <a:pt x="4974" y="5199"/>
                  </a:cubicBezTo>
                  <a:cubicBezTo>
                    <a:pt x="5065" y="5199"/>
                    <a:pt x="5152" y="5167"/>
                    <a:pt x="5199" y="5104"/>
                  </a:cubicBezTo>
                  <a:cubicBezTo>
                    <a:pt x="5325" y="5010"/>
                    <a:pt x="5325" y="4758"/>
                    <a:pt x="5199" y="4632"/>
                  </a:cubicBezTo>
                  <a:lnTo>
                    <a:pt x="4726" y="4159"/>
                  </a:lnTo>
                  <a:cubicBezTo>
                    <a:pt x="4632" y="4065"/>
                    <a:pt x="4632" y="3813"/>
                    <a:pt x="4726" y="3687"/>
                  </a:cubicBezTo>
                  <a:lnTo>
                    <a:pt x="5482" y="2962"/>
                  </a:lnTo>
                  <a:lnTo>
                    <a:pt x="5010" y="2489"/>
                  </a:lnTo>
                  <a:lnTo>
                    <a:pt x="4789" y="2710"/>
                  </a:lnTo>
                  <a:cubicBezTo>
                    <a:pt x="4584" y="2915"/>
                    <a:pt x="4317" y="3017"/>
                    <a:pt x="4049" y="3017"/>
                  </a:cubicBezTo>
                  <a:cubicBezTo>
                    <a:pt x="3781" y="3017"/>
                    <a:pt x="3513" y="2915"/>
                    <a:pt x="3309" y="2710"/>
                  </a:cubicBezTo>
                  <a:cubicBezTo>
                    <a:pt x="2930" y="2332"/>
                    <a:pt x="2930" y="1670"/>
                    <a:pt x="3309" y="1261"/>
                  </a:cubicBezTo>
                  <a:lnTo>
                    <a:pt x="3561" y="1040"/>
                  </a:lnTo>
                  <a:lnTo>
                    <a:pt x="2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99" name="Google Shape;10480;p74">
              <a:extLst>
                <a:ext uri="{FF2B5EF4-FFF2-40B4-BE49-F238E27FC236}">
                  <a16:creationId xmlns:a16="http://schemas.microsoft.com/office/drawing/2014/main" id="{2E6B3A8C-304F-B903-BC1B-17BE239B62C0}"/>
                </a:ext>
              </a:extLst>
            </p:cNvPr>
            <p:cNvSpPr/>
            <p:nvPr/>
          </p:nvSpPr>
          <p:spPr>
            <a:xfrm>
              <a:off x="5794025" y="3235950"/>
              <a:ext cx="145725" cy="133900"/>
            </a:xfrm>
            <a:custGeom>
              <a:avLst/>
              <a:gdLst/>
              <a:ahLst/>
              <a:cxnLst/>
              <a:rect l="l" t="t" r="r" b="b"/>
              <a:pathLst>
                <a:path w="5829" h="5356" extrusionOk="0">
                  <a:moveTo>
                    <a:pt x="2926" y="0"/>
                  </a:moveTo>
                  <a:cubicBezTo>
                    <a:pt x="2662" y="0"/>
                    <a:pt x="2394" y="95"/>
                    <a:pt x="2205" y="284"/>
                  </a:cubicBezTo>
                  <a:lnTo>
                    <a:pt x="0" y="2457"/>
                  </a:lnTo>
                  <a:lnTo>
                    <a:pt x="1229" y="3686"/>
                  </a:lnTo>
                  <a:cubicBezTo>
                    <a:pt x="1323" y="3781"/>
                    <a:pt x="1323" y="4033"/>
                    <a:pt x="1229" y="4127"/>
                  </a:cubicBezTo>
                  <a:lnTo>
                    <a:pt x="725" y="4600"/>
                  </a:lnTo>
                  <a:cubicBezTo>
                    <a:pt x="630" y="4726"/>
                    <a:pt x="630" y="4978"/>
                    <a:pt x="725" y="5072"/>
                  </a:cubicBezTo>
                  <a:cubicBezTo>
                    <a:pt x="788" y="5135"/>
                    <a:pt x="882" y="5167"/>
                    <a:pt x="977" y="5167"/>
                  </a:cubicBezTo>
                  <a:cubicBezTo>
                    <a:pt x="1071" y="5167"/>
                    <a:pt x="1166" y="5135"/>
                    <a:pt x="1229" y="5072"/>
                  </a:cubicBezTo>
                  <a:lnTo>
                    <a:pt x="1701" y="4600"/>
                  </a:lnTo>
                  <a:cubicBezTo>
                    <a:pt x="1749" y="4553"/>
                    <a:pt x="1835" y="4529"/>
                    <a:pt x="1926" y="4529"/>
                  </a:cubicBezTo>
                  <a:cubicBezTo>
                    <a:pt x="2016" y="4529"/>
                    <a:pt x="2111" y="4553"/>
                    <a:pt x="2174" y="4600"/>
                  </a:cubicBezTo>
                  <a:lnTo>
                    <a:pt x="2898" y="5356"/>
                  </a:lnTo>
                  <a:lnTo>
                    <a:pt x="3371" y="4883"/>
                  </a:lnTo>
                  <a:lnTo>
                    <a:pt x="3151" y="4663"/>
                  </a:lnTo>
                  <a:cubicBezTo>
                    <a:pt x="2741" y="4253"/>
                    <a:pt x="2741" y="3592"/>
                    <a:pt x="3151" y="3214"/>
                  </a:cubicBezTo>
                  <a:cubicBezTo>
                    <a:pt x="3340" y="3009"/>
                    <a:pt x="3607" y="2906"/>
                    <a:pt x="3875" y="2906"/>
                  </a:cubicBezTo>
                  <a:cubicBezTo>
                    <a:pt x="4143" y="2906"/>
                    <a:pt x="4411" y="3009"/>
                    <a:pt x="4600" y="3214"/>
                  </a:cubicBezTo>
                  <a:lnTo>
                    <a:pt x="4852" y="3434"/>
                  </a:lnTo>
                  <a:lnTo>
                    <a:pt x="5828" y="2457"/>
                  </a:lnTo>
                  <a:lnTo>
                    <a:pt x="3623" y="284"/>
                  </a:lnTo>
                  <a:cubicBezTo>
                    <a:pt x="3450" y="95"/>
                    <a:pt x="3190" y="0"/>
                    <a:pt x="29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200" name="Google Shape;10481;p74">
              <a:extLst>
                <a:ext uri="{FF2B5EF4-FFF2-40B4-BE49-F238E27FC236}">
                  <a16:creationId xmlns:a16="http://schemas.microsoft.com/office/drawing/2014/main" id="{29EACD5D-3DBE-7CBD-FCC1-C3C1805CC6B5}"/>
                </a:ext>
              </a:extLst>
            </p:cNvPr>
            <p:cNvSpPr/>
            <p:nvPr/>
          </p:nvSpPr>
          <p:spPr>
            <a:xfrm>
              <a:off x="5880650" y="3309975"/>
              <a:ext cx="137075" cy="145725"/>
            </a:xfrm>
            <a:custGeom>
              <a:avLst/>
              <a:gdLst/>
              <a:ahLst/>
              <a:cxnLst/>
              <a:rect l="l" t="t" r="r" b="b"/>
              <a:pathLst>
                <a:path w="5483" h="5829" extrusionOk="0">
                  <a:moveTo>
                    <a:pt x="2899" y="1"/>
                  </a:moveTo>
                  <a:lnTo>
                    <a:pt x="1702" y="1229"/>
                  </a:lnTo>
                  <a:cubicBezTo>
                    <a:pt x="1639" y="1292"/>
                    <a:pt x="1544" y="1324"/>
                    <a:pt x="1450" y="1324"/>
                  </a:cubicBezTo>
                  <a:cubicBezTo>
                    <a:pt x="1355" y="1324"/>
                    <a:pt x="1261" y="1292"/>
                    <a:pt x="1198" y="1229"/>
                  </a:cubicBezTo>
                  <a:lnTo>
                    <a:pt x="725" y="757"/>
                  </a:lnTo>
                  <a:cubicBezTo>
                    <a:pt x="678" y="694"/>
                    <a:pt x="591" y="662"/>
                    <a:pt x="501" y="662"/>
                  </a:cubicBezTo>
                  <a:cubicBezTo>
                    <a:pt x="410" y="662"/>
                    <a:pt x="316" y="694"/>
                    <a:pt x="253" y="757"/>
                  </a:cubicBezTo>
                  <a:cubicBezTo>
                    <a:pt x="158" y="883"/>
                    <a:pt x="158" y="1103"/>
                    <a:pt x="253" y="1229"/>
                  </a:cubicBezTo>
                  <a:lnTo>
                    <a:pt x="725" y="1702"/>
                  </a:lnTo>
                  <a:cubicBezTo>
                    <a:pt x="851" y="1828"/>
                    <a:pt x="851" y="2048"/>
                    <a:pt x="725" y="2174"/>
                  </a:cubicBezTo>
                  <a:lnTo>
                    <a:pt x="1" y="2899"/>
                  </a:lnTo>
                  <a:lnTo>
                    <a:pt x="473" y="3372"/>
                  </a:lnTo>
                  <a:lnTo>
                    <a:pt x="694" y="3151"/>
                  </a:lnTo>
                  <a:cubicBezTo>
                    <a:pt x="898" y="2946"/>
                    <a:pt x="1166" y="2844"/>
                    <a:pt x="1434" y="2844"/>
                  </a:cubicBezTo>
                  <a:cubicBezTo>
                    <a:pt x="1702" y="2844"/>
                    <a:pt x="1970" y="2946"/>
                    <a:pt x="2174" y="3151"/>
                  </a:cubicBezTo>
                  <a:cubicBezTo>
                    <a:pt x="2552" y="3529"/>
                    <a:pt x="2552" y="4222"/>
                    <a:pt x="2174" y="4600"/>
                  </a:cubicBezTo>
                  <a:lnTo>
                    <a:pt x="1922" y="4852"/>
                  </a:lnTo>
                  <a:lnTo>
                    <a:pt x="2899" y="5829"/>
                  </a:lnTo>
                  <a:lnTo>
                    <a:pt x="5073" y="3655"/>
                  </a:lnTo>
                  <a:cubicBezTo>
                    <a:pt x="5482" y="3277"/>
                    <a:pt x="5482" y="2615"/>
                    <a:pt x="5073" y="2206"/>
                  </a:cubicBezTo>
                  <a:lnTo>
                    <a:pt x="289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201" name="Google Shape;10482;p74">
              <a:extLst>
                <a:ext uri="{FF2B5EF4-FFF2-40B4-BE49-F238E27FC236}">
                  <a16:creationId xmlns:a16="http://schemas.microsoft.com/office/drawing/2014/main" id="{A9A38656-B7AE-2FCC-6B8C-346BA42366AF}"/>
                </a:ext>
              </a:extLst>
            </p:cNvPr>
            <p:cNvSpPr/>
            <p:nvPr/>
          </p:nvSpPr>
          <p:spPr>
            <a:xfrm>
              <a:off x="5794025" y="3396625"/>
              <a:ext cx="147300" cy="134700"/>
            </a:xfrm>
            <a:custGeom>
              <a:avLst/>
              <a:gdLst/>
              <a:ahLst/>
              <a:cxnLst/>
              <a:rect l="l" t="t" r="r" b="b"/>
              <a:pathLst>
                <a:path w="5892" h="5388" extrusionOk="0">
                  <a:moveTo>
                    <a:pt x="2993" y="0"/>
                  </a:moveTo>
                  <a:lnTo>
                    <a:pt x="2520" y="473"/>
                  </a:lnTo>
                  <a:lnTo>
                    <a:pt x="2741" y="725"/>
                  </a:lnTo>
                  <a:cubicBezTo>
                    <a:pt x="3151" y="1103"/>
                    <a:pt x="3151" y="1764"/>
                    <a:pt x="2741" y="2174"/>
                  </a:cubicBezTo>
                  <a:cubicBezTo>
                    <a:pt x="2505" y="2363"/>
                    <a:pt x="2221" y="2457"/>
                    <a:pt x="1949" y="2457"/>
                  </a:cubicBezTo>
                  <a:cubicBezTo>
                    <a:pt x="1678" y="2457"/>
                    <a:pt x="1418" y="2363"/>
                    <a:pt x="1229" y="2174"/>
                  </a:cubicBezTo>
                  <a:lnTo>
                    <a:pt x="977" y="1922"/>
                  </a:lnTo>
                  <a:lnTo>
                    <a:pt x="0" y="2930"/>
                  </a:lnTo>
                  <a:lnTo>
                    <a:pt x="2205" y="5072"/>
                  </a:lnTo>
                  <a:cubicBezTo>
                    <a:pt x="2394" y="5293"/>
                    <a:pt x="2678" y="5387"/>
                    <a:pt x="2930" y="5387"/>
                  </a:cubicBezTo>
                  <a:cubicBezTo>
                    <a:pt x="3214" y="5387"/>
                    <a:pt x="3497" y="5293"/>
                    <a:pt x="3686" y="5072"/>
                  </a:cubicBezTo>
                  <a:lnTo>
                    <a:pt x="5891" y="2930"/>
                  </a:lnTo>
                  <a:lnTo>
                    <a:pt x="4663" y="1701"/>
                  </a:lnTo>
                  <a:cubicBezTo>
                    <a:pt x="4568" y="1575"/>
                    <a:pt x="4568" y="1355"/>
                    <a:pt x="4663" y="1229"/>
                  </a:cubicBezTo>
                  <a:lnTo>
                    <a:pt x="5167" y="756"/>
                  </a:lnTo>
                  <a:cubicBezTo>
                    <a:pt x="5261" y="630"/>
                    <a:pt x="5261" y="410"/>
                    <a:pt x="5167" y="284"/>
                  </a:cubicBezTo>
                  <a:cubicBezTo>
                    <a:pt x="5104" y="221"/>
                    <a:pt x="5009" y="189"/>
                    <a:pt x="4915" y="189"/>
                  </a:cubicBezTo>
                  <a:cubicBezTo>
                    <a:pt x="4820" y="189"/>
                    <a:pt x="4726" y="221"/>
                    <a:pt x="4663" y="284"/>
                  </a:cubicBezTo>
                  <a:lnTo>
                    <a:pt x="4190" y="756"/>
                  </a:lnTo>
                  <a:cubicBezTo>
                    <a:pt x="4143" y="819"/>
                    <a:pt x="4056" y="851"/>
                    <a:pt x="3966" y="851"/>
                  </a:cubicBezTo>
                  <a:cubicBezTo>
                    <a:pt x="3875" y="851"/>
                    <a:pt x="3781" y="819"/>
                    <a:pt x="3718" y="756"/>
                  </a:cubicBezTo>
                  <a:lnTo>
                    <a:pt x="299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</p:grpSp>
      <p:grpSp>
        <p:nvGrpSpPr>
          <p:cNvPr id="202" name="Google Shape;10101;p74">
            <a:extLst>
              <a:ext uri="{FF2B5EF4-FFF2-40B4-BE49-F238E27FC236}">
                <a16:creationId xmlns:a16="http://schemas.microsoft.com/office/drawing/2014/main" id="{C39A1174-020F-7A28-DD4F-5F4DC716906F}"/>
              </a:ext>
            </a:extLst>
          </p:cNvPr>
          <p:cNvGrpSpPr/>
          <p:nvPr/>
        </p:nvGrpSpPr>
        <p:grpSpPr>
          <a:xfrm>
            <a:off x="7449873" y="4024997"/>
            <a:ext cx="327930" cy="324156"/>
            <a:chOff x="-62511900" y="4129100"/>
            <a:chExt cx="304050" cy="282000"/>
          </a:xfrm>
          <a:solidFill>
            <a:srgbClr val="0070C0"/>
          </a:solidFill>
        </p:grpSpPr>
        <p:sp>
          <p:nvSpPr>
            <p:cNvPr id="203" name="Google Shape;10102;p74">
              <a:extLst>
                <a:ext uri="{FF2B5EF4-FFF2-40B4-BE49-F238E27FC236}">
                  <a16:creationId xmlns:a16="http://schemas.microsoft.com/office/drawing/2014/main" id="{0576BBF1-4FE1-B7D2-36B4-C6EA4854F41F}"/>
                </a:ext>
              </a:extLst>
            </p:cNvPr>
            <p:cNvSpPr/>
            <p:nvPr/>
          </p:nvSpPr>
          <p:spPr>
            <a:xfrm>
              <a:off x="-62414225" y="4203925"/>
              <a:ext cx="206375" cy="207175"/>
            </a:xfrm>
            <a:custGeom>
              <a:avLst/>
              <a:gdLst/>
              <a:ahLst/>
              <a:cxnLst/>
              <a:rect l="l" t="t" r="r" b="b"/>
              <a:pathLst>
                <a:path w="8255" h="8287" extrusionOk="0">
                  <a:moveTo>
                    <a:pt x="4128" y="1229"/>
                  </a:moveTo>
                  <a:cubicBezTo>
                    <a:pt x="4348" y="1229"/>
                    <a:pt x="4506" y="1418"/>
                    <a:pt x="4506" y="1670"/>
                  </a:cubicBezTo>
                  <a:lnTo>
                    <a:pt x="4506" y="1922"/>
                  </a:lnTo>
                  <a:cubicBezTo>
                    <a:pt x="4978" y="2080"/>
                    <a:pt x="5356" y="2552"/>
                    <a:pt x="5356" y="3119"/>
                  </a:cubicBezTo>
                  <a:cubicBezTo>
                    <a:pt x="5356" y="3340"/>
                    <a:pt x="5136" y="3498"/>
                    <a:pt x="4947" y="3498"/>
                  </a:cubicBezTo>
                  <a:cubicBezTo>
                    <a:pt x="4726" y="3498"/>
                    <a:pt x="4506" y="3308"/>
                    <a:pt x="4506" y="3119"/>
                  </a:cubicBezTo>
                  <a:cubicBezTo>
                    <a:pt x="4506" y="2867"/>
                    <a:pt x="4317" y="2710"/>
                    <a:pt x="4128" y="2710"/>
                  </a:cubicBezTo>
                  <a:cubicBezTo>
                    <a:pt x="3939" y="2710"/>
                    <a:pt x="3687" y="2930"/>
                    <a:pt x="3687" y="3119"/>
                  </a:cubicBezTo>
                  <a:cubicBezTo>
                    <a:pt x="3718" y="3340"/>
                    <a:pt x="4033" y="3592"/>
                    <a:pt x="4411" y="3813"/>
                  </a:cubicBezTo>
                  <a:cubicBezTo>
                    <a:pt x="4821" y="4128"/>
                    <a:pt x="5388" y="4537"/>
                    <a:pt x="5388" y="5199"/>
                  </a:cubicBezTo>
                  <a:cubicBezTo>
                    <a:pt x="5388" y="5766"/>
                    <a:pt x="5041" y="6175"/>
                    <a:pt x="4569" y="6396"/>
                  </a:cubicBezTo>
                  <a:lnTo>
                    <a:pt x="4569" y="6648"/>
                  </a:lnTo>
                  <a:cubicBezTo>
                    <a:pt x="4569" y="6900"/>
                    <a:pt x="4348" y="7089"/>
                    <a:pt x="4159" y="7089"/>
                  </a:cubicBezTo>
                  <a:cubicBezTo>
                    <a:pt x="3970" y="7089"/>
                    <a:pt x="3718" y="6900"/>
                    <a:pt x="3718" y="6648"/>
                  </a:cubicBezTo>
                  <a:lnTo>
                    <a:pt x="3718" y="6396"/>
                  </a:lnTo>
                  <a:cubicBezTo>
                    <a:pt x="3245" y="6238"/>
                    <a:pt x="2899" y="5766"/>
                    <a:pt x="2899" y="5199"/>
                  </a:cubicBezTo>
                  <a:cubicBezTo>
                    <a:pt x="2899" y="4978"/>
                    <a:pt x="3088" y="4821"/>
                    <a:pt x="3308" y="4821"/>
                  </a:cubicBezTo>
                  <a:cubicBezTo>
                    <a:pt x="3498" y="4821"/>
                    <a:pt x="3687" y="5010"/>
                    <a:pt x="3687" y="5199"/>
                  </a:cubicBezTo>
                  <a:cubicBezTo>
                    <a:pt x="3687" y="5451"/>
                    <a:pt x="3876" y="5608"/>
                    <a:pt x="4128" y="5608"/>
                  </a:cubicBezTo>
                  <a:cubicBezTo>
                    <a:pt x="4348" y="5608"/>
                    <a:pt x="4506" y="5388"/>
                    <a:pt x="4506" y="5199"/>
                  </a:cubicBezTo>
                  <a:cubicBezTo>
                    <a:pt x="4506" y="4978"/>
                    <a:pt x="4191" y="4726"/>
                    <a:pt x="3844" y="4506"/>
                  </a:cubicBezTo>
                  <a:cubicBezTo>
                    <a:pt x="3403" y="4191"/>
                    <a:pt x="2867" y="3781"/>
                    <a:pt x="2867" y="3119"/>
                  </a:cubicBezTo>
                  <a:cubicBezTo>
                    <a:pt x="2867" y="2552"/>
                    <a:pt x="3214" y="2143"/>
                    <a:pt x="3687" y="1922"/>
                  </a:cubicBezTo>
                  <a:lnTo>
                    <a:pt x="3687" y="1670"/>
                  </a:lnTo>
                  <a:cubicBezTo>
                    <a:pt x="3687" y="1418"/>
                    <a:pt x="3876" y="1229"/>
                    <a:pt x="4128" y="1229"/>
                  </a:cubicBezTo>
                  <a:close/>
                  <a:moveTo>
                    <a:pt x="4128" y="0"/>
                  </a:moveTo>
                  <a:cubicBezTo>
                    <a:pt x="1828" y="0"/>
                    <a:pt x="0" y="1859"/>
                    <a:pt x="0" y="4128"/>
                  </a:cubicBezTo>
                  <a:cubicBezTo>
                    <a:pt x="0" y="6427"/>
                    <a:pt x="1828" y="8286"/>
                    <a:pt x="4128" y="8286"/>
                  </a:cubicBezTo>
                  <a:cubicBezTo>
                    <a:pt x="6396" y="8286"/>
                    <a:pt x="8255" y="6427"/>
                    <a:pt x="8255" y="4128"/>
                  </a:cubicBezTo>
                  <a:cubicBezTo>
                    <a:pt x="8255" y="1859"/>
                    <a:pt x="6396" y="0"/>
                    <a:pt x="41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204" name="Google Shape;10103;p74">
              <a:extLst>
                <a:ext uri="{FF2B5EF4-FFF2-40B4-BE49-F238E27FC236}">
                  <a16:creationId xmlns:a16="http://schemas.microsoft.com/office/drawing/2014/main" id="{5BC1A2F5-B9E7-467D-F24D-2019C766215D}"/>
                </a:ext>
              </a:extLst>
            </p:cNvPr>
            <p:cNvSpPr/>
            <p:nvPr/>
          </p:nvSpPr>
          <p:spPr>
            <a:xfrm>
              <a:off x="-62511100" y="4129100"/>
              <a:ext cx="159900" cy="74850"/>
            </a:xfrm>
            <a:custGeom>
              <a:avLst/>
              <a:gdLst/>
              <a:ahLst/>
              <a:cxnLst/>
              <a:rect l="l" t="t" r="r" b="b"/>
              <a:pathLst>
                <a:path w="6396" h="2994" extrusionOk="0">
                  <a:moveTo>
                    <a:pt x="3214" y="1"/>
                  </a:moveTo>
                  <a:cubicBezTo>
                    <a:pt x="1450" y="1"/>
                    <a:pt x="0" y="662"/>
                    <a:pt x="0" y="1513"/>
                  </a:cubicBezTo>
                  <a:cubicBezTo>
                    <a:pt x="0" y="2332"/>
                    <a:pt x="1450" y="2993"/>
                    <a:pt x="3214" y="2993"/>
                  </a:cubicBezTo>
                  <a:cubicBezTo>
                    <a:pt x="4947" y="2993"/>
                    <a:pt x="6396" y="2332"/>
                    <a:pt x="6396" y="1513"/>
                  </a:cubicBezTo>
                  <a:cubicBezTo>
                    <a:pt x="6396" y="662"/>
                    <a:pt x="4947" y="1"/>
                    <a:pt x="32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205" name="Google Shape;10104;p74">
              <a:extLst>
                <a:ext uri="{FF2B5EF4-FFF2-40B4-BE49-F238E27FC236}">
                  <a16:creationId xmlns:a16="http://schemas.microsoft.com/office/drawing/2014/main" id="{3460164D-0F42-A412-531A-A264B6F8EFC4}"/>
                </a:ext>
              </a:extLst>
            </p:cNvPr>
            <p:cNvSpPr/>
            <p:nvPr/>
          </p:nvSpPr>
          <p:spPr>
            <a:xfrm>
              <a:off x="-62511100" y="4207075"/>
              <a:ext cx="110275" cy="59875"/>
            </a:xfrm>
            <a:custGeom>
              <a:avLst/>
              <a:gdLst/>
              <a:ahLst/>
              <a:cxnLst/>
              <a:rect l="l" t="t" r="r" b="b"/>
              <a:pathLst>
                <a:path w="4411" h="2395" extrusionOk="0">
                  <a:moveTo>
                    <a:pt x="0" y="0"/>
                  </a:moveTo>
                  <a:lnTo>
                    <a:pt x="0" y="1135"/>
                  </a:lnTo>
                  <a:cubicBezTo>
                    <a:pt x="0" y="1450"/>
                    <a:pt x="347" y="1765"/>
                    <a:pt x="882" y="2017"/>
                  </a:cubicBezTo>
                  <a:cubicBezTo>
                    <a:pt x="1355" y="2237"/>
                    <a:pt x="2332" y="2395"/>
                    <a:pt x="3151" y="2395"/>
                  </a:cubicBezTo>
                  <a:lnTo>
                    <a:pt x="3308" y="2395"/>
                  </a:lnTo>
                  <a:cubicBezTo>
                    <a:pt x="3560" y="1733"/>
                    <a:pt x="3907" y="1135"/>
                    <a:pt x="4411" y="631"/>
                  </a:cubicBezTo>
                  <a:lnTo>
                    <a:pt x="4411" y="631"/>
                  </a:lnTo>
                  <a:cubicBezTo>
                    <a:pt x="4033" y="694"/>
                    <a:pt x="3623" y="757"/>
                    <a:pt x="3182" y="757"/>
                  </a:cubicBezTo>
                  <a:cubicBezTo>
                    <a:pt x="2363" y="757"/>
                    <a:pt x="1261" y="599"/>
                    <a:pt x="567" y="316"/>
                  </a:cubicBezTo>
                  <a:cubicBezTo>
                    <a:pt x="347" y="221"/>
                    <a:pt x="158" y="127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206" name="Google Shape;10105;p74">
              <a:extLst>
                <a:ext uri="{FF2B5EF4-FFF2-40B4-BE49-F238E27FC236}">
                  <a16:creationId xmlns:a16="http://schemas.microsoft.com/office/drawing/2014/main" id="{5CBA155A-95FA-035A-FF5F-193878EA127C}"/>
                </a:ext>
              </a:extLst>
            </p:cNvPr>
            <p:cNvSpPr/>
            <p:nvPr/>
          </p:nvSpPr>
          <p:spPr>
            <a:xfrm>
              <a:off x="-62511100" y="4329950"/>
              <a:ext cx="106350" cy="59875"/>
            </a:xfrm>
            <a:custGeom>
              <a:avLst/>
              <a:gdLst/>
              <a:ahLst/>
              <a:cxnLst/>
              <a:rect l="l" t="t" r="r" b="b"/>
              <a:pathLst>
                <a:path w="4254" h="2395" extrusionOk="0">
                  <a:moveTo>
                    <a:pt x="0" y="0"/>
                  </a:moveTo>
                  <a:lnTo>
                    <a:pt x="0" y="1197"/>
                  </a:lnTo>
                  <a:cubicBezTo>
                    <a:pt x="0" y="1701"/>
                    <a:pt x="1355" y="2395"/>
                    <a:pt x="3182" y="2395"/>
                  </a:cubicBezTo>
                  <a:cubicBezTo>
                    <a:pt x="3560" y="2395"/>
                    <a:pt x="3907" y="2363"/>
                    <a:pt x="4254" y="2332"/>
                  </a:cubicBezTo>
                  <a:cubicBezTo>
                    <a:pt x="3875" y="1859"/>
                    <a:pt x="3560" y="1355"/>
                    <a:pt x="3340" y="756"/>
                  </a:cubicBezTo>
                  <a:lnTo>
                    <a:pt x="3182" y="756"/>
                  </a:lnTo>
                  <a:cubicBezTo>
                    <a:pt x="2363" y="756"/>
                    <a:pt x="1261" y="599"/>
                    <a:pt x="567" y="315"/>
                  </a:cubicBezTo>
                  <a:cubicBezTo>
                    <a:pt x="347" y="252"/>
                    <a:pt x="158" y="126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207" name="Google Shape;10106;p74">
              <a:extLst>
                <a:ext uri="{FF2B5EF4-FFF2-40B4-BE49-F238E27FC236}">
                  <a16:creationId xmlns:a16="http://schemas.microsoft.com/office/drawing/2014/main" id="{501BB19F-A801-00A9-F184-16D27F6A7BB5}"/>
                </a:ext>
              </a:extLst>
            </p:cNvPr>
            <p:cNvSpPr/>
            <p:nvPr/>
          </p:nvSpPr>
          <p:spPr>
            <a:xfrm>
              <a:off x="-62511900" y="4268500"/>
              <a:ext cx="78000" cy="60675"/>
            </a:xfrm>
            <a:custGeom>
              <a:avLst/>
              <a:gdLst/>
              <a:ahLst/>
              <a:cxnLst/>
              <a:rect l="l" t="t" r="r" b="b"/>
              <a:pathLst>
                <a:path w="3120" h="2427" extrusionOk="0">
                  <a:moveTo>
                    <a:pt x="1" y="1"/>
                  </a:moveTo>
                  <a:lnTo>
                    <a:pt x="1" y="1167"/>
                  </a:lnTo>
                  <a:lnTo>
                    <a:pt x="32" y="1167"/>
                  </a:lnTo>
                  <a:cubicBezTo>
                    <a:pt x="32" y="1482"/>
                    <a:pt x="379" y="1797"/>
                    <a:pt x="914" y="2017"/>
                  </a:cubicBezTo>
                  <a:cubicBezTo>
                    <a:pt x="1387" y="2238"/>
                    <a:pt x="2332" y="2395"/>
                    <a:pt x="3120" y="2427"/>
                  </a:cubicBezTo>
                  <a:cubicBezTo>
                    <a:pt x="3057" y="2143"/>
                    <a:pt x="3025" y="1860"/>
                    <a:pt x="3025" y="1608"/>
                  </a:cubicBezTo>
                  <a:cubicBezTo>
                    <a:pt x="3025" y="1324"/>
                    <a:pt x="3088" y="1041"/>
                    <a:pt x="3120" y="757"/>
                  </a:cubicBezTo>
                  <a:cubicBezTo>
                    <a:pt x="2332" y="757"/>
                    <a:pt x="1230" y="599"/>
                    <a:pt x="536" y="316"/>
                  </a:cubicBezTo>
                  <a:cubicBezTo>
                    <a:pt x="347" y="253"/>
                    <a:pt x="158" y="127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</p:grpSp>
      <p:grpSp>
        <p:nvGrpSpPr>
          <p:cNvPr id="208" name="Google Shape;10125;p74">
            <a:extLst>
              <a:ext uri="{FF2B5EF4-FFF2-40B4-BE49-F238E27FC236}">
                <a16:creationId xmlns:a16="http://schemas.microsoft.com/office/drawing/2014/main" id="{F595717B-E5BB-7C44-595C-EF6FD7DE9692}"/>
              </a:ext>
            </a:extLst>
          </p:cNvPr>
          <p:cNvGrpSpPr/>
          <p:nvPr/>
        </p:nvGrpSpPr>
        <p:grpSpPr>
          <a:xfrm>
            <a:off x="6721467" y="1172623"/>
            <a:ext cx="445509" cy="476020"/>
            <a:chOff x="-64044600" y="3360375"/>
            <a:chExt cx="315850" cy="316650"/>
          </a:xfrm>
          <a:solidFill>
            <a:srgbClr val="0070C0"/>
          </a:solidFill>
        </p:grpSpPr>
        <p:sp>
          <p:nvSpPr>
            <p:cNvPr id="209" name="Google Shape;10126;p74">
              <a:extLst>
                <a:ext uri="{FF2B5EF4-FFF2-40B4-BE49-F238E27FC236}">
                  <a16:creationId xmlns:a16="http://schemas.microsoft.com/office/drawing/2014/main" id="{DA4C3627-BD38-474D-46E4-CB047A0AE01C}"/>
                </a:ext>
              </a:extLst>
            </p:cNvPr>
            <p:cNvSpPr/>
            <p:nvPr/>
          </p:nvSpPr>
          <p:spPr>
            <a:xfrm>
              <a:off x="-63980025" y="3532875"/>
              <a:ext cx="185900" cy="144150"/>
            </a:xfrm>
            <a:custGeom>
              <a:avLst/>
              <a:gdLst/>
              <a:ahLst/>
              <a:cxnLst/>
              <a:rect l="l" t="t" r="r" b="b"/>
              <a:pathLst>
                <a:path w="7436" h="5766" extrusionOk="0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20"/>
                    <a:pt x="410" y="820"/>
                  </a:cubicBezTo>
                  <a:lnTo>
                    <a:pt x="883" y="820"/>
                  </a:lnTo>
                  <a:lnTo>
                    <a:pt x="1670" y="5419"/>
                  </a:lnTo>
                  <a:cubicBezTo>
                    <a:pt x="1702" y="5608"/>
                    <a:pt x="1859" y="5766"/>
                    <a:pt x="2048" y="5766"/>
                  </a:cubicBezTo>
                  <a:lnTo>
                    <a:pt x="5356" y="5766"/>
                  </a:lnTo>
                  <a:cubicBezTo>
                    <a:pt x="5545" y="5766"/>
                    <a:pt x="5766" y="5608"/>
                    <a:pt x="5766" y="5419"/>
                  </a:cubicBezTo>
                  <a:lnTo>
                    <a:pt x="6554" y="820"/>
                  </a:lnTo>
                  <a:lnTo>
                    <a:pt x="7026" y="820"/>
                  </a:lnTo>
                  <a:cubicBezTo>
                    <a:pt x="7247" y="820"/>
                    <a:pt x="7404" y="630"/>
                    <a:pt x="7404" y="410"/>
                  </a:cubicBezTo>
                  <a:cubicBezTo>
                    <a:pt x="7436" y="189"/>
                    <a:pt x="7247" y="0"/>
                    <a:pt x="7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210" name="Google Shape;10127;p74">
              <a:extLst>
                <a:ext uri="{FF2B5EF4-FFF2-40B4-BE49-F238E27FC236}">
                  <a16:creationId xmlns:a16="http://schemas.microsoft.com/office/drawing/2014/main" id="{9F2DD315-1AE6-AB95-61ED-2D9DD8137FEB}"/>
                </a:ext>
              </a:extLst>
            </p:cNvPr>
            <p:cNvSpPr/>
            <p:nvPr/>
          </p:nvSpPr>
          <p:spPr>
            <a:xfrm>
              <a:off x="-64044600" y="3360375"/>
              <a:ext cx="315850" cy="152825"/>
            </a:xfrm>
            <a:custGeom>
              <a:avLst/>
              <a:gdLst/>
              <a:ahLst/>
              <a:cxnLst/>
              <a:rect l="l" t="t" r="r" b="b"/>
              <a:pathLst>
                <a:path w="12634" h="6113" extrusionOk="0">
                  <a:moveTo>
                    <a:pt x="378" y="1"/>
                  </a:moveTo>
                  <a:cubicBezTo>
                    <a:pt x="158" y="1"/>
                    <a:pt x="0" y="190"/>
                    <a:pt x="0" y="442"/>
                  </a:cubicBezTo>
                  <a:lnTo>
                    <a:pt x="0" y="5672"/>
                  </a:lnTo>
                  <a:cubicBezTo>
                    <a:pt x="0" y="5892"/>
                    <a:pt x="189" y="6113"/>
                    <a:pt x="378" y="6113"/>
                  </a:cubicBezTo>
                  <a:lnTo>
                    <a:pt x="3088" y="6113"/>
                  </a:lnTo>
                  <a:cubicBezTo>
                    <a:pt x="3245" y="5514"/>
                    <a:pt x="3560" y="4947"/>
                    <a:pt x="4001" y="4569"/>
                  </a:cubicBezTo>
                  <a:cubicBezTo>
                    <a:pt x="3875" y="4285"/>
                    <a:pt x="3812" y="3970"/>
                    <a:pt x="3812" y="3624"/>
                  </a:cubicBezTo>
                  <a:cubicBezTo>
                    <a:pt x="3812" y="2238"/>
                    <a:pt x="4915" y="1135"/>
                    <a:pt x="6301" y="1135"/>
                  </a:cubicBezTo>
                  <a:cubicBezTo>
                    <a:pt x="7656" y="1135"/>
                    <a:pt x="8759" y="2238"/>
                    <a:pt x="8759" y="3624"/>
                  </a:cubicBezTo>
                  <a:cubicBezTo>
                    <a:pt x="8759" y="3939"/>
                    <a:pt x="8696" y="4254"/>
                    <a:pt x="8570" y="4569"/>
                  </a:cubicBezTo>
                  <a:cubicBezTo>
                    <a:pt x="9011" y="5010"/>
                    <a:pt x="9326" y="5514"/>
                    <a:pt x="9483" y="6113"/>
                  </a:cubicBezTo>
                  <a:lnTo>
                    <a:pt x="12193" y="6113"/>
                  </a:lnTo>
                  <a:cubicBezTo>
                    <a:pt x="12445" y="6113"/>
                    <a:pt x="12602" y="5892"/>
                    <a:pt x="12602" y="5672"/>
                  </a:cubicBezTo>
                  <a:lnTo>
                    <a:pt x="12602" y="442"/>
                  </a:lnTo>
                  <a:cubicBezTo>
                    <a:pt x="12634" y="190"/>
                    <a:pt x="12445" y="1"/>
                    <a:pt x="122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211" name="Google Shape;10128;p74">
              <a:extLst>
                <a:ext uri="{FF2B5EF4-FFF2-40B4-BE49-F238E27FC236}">
                  <a16:creationId xmlns:a16="http://schemas.microsoft.com/office/drawing/2014/main" id="{AB20681B-E85D-81E1-1D62-5EB14E20D8F5}"/>
                </a:ext>
              </a:extLst>
            </p:cNvPr>
            <p:cNvSpPr/>
            <p:nvPr/>
          </p:nvSpPr>
          <p:spPr>
            <a:xfrm>
              <a:off x="-63945375" y="3408425"/>
              <a:ext cx="117375" cy="103200"/>
            </a:xfrm>
            <a:custGeom>
              <a:avLst/>
              <a:gdLst/>
              <a:ahLst/>
              <a:cxnLst/>
              <a:rect l="l" t="t" r="r" b="b"/>
              <a:pathLst>
                <a:path w="4695" h="4128" extrusionOk="0">
                  <a:moveTo>
                    <a:pt x="2364" y="1"/>
                  </a:moveTo>
                  <a:cubicBezTo>
                    <a:pt x="1450" y="1"/>
                    <a:pt x="694" y="757"/>
                    <a:pt x="694" y="1670"/>
                  </a:cubicBezTo>
                  <a:cubicBezTo>
                    <a:pt x="694" y="2080"/>
                    <a:pt x="851" y="2489"/>
                    <a:pt x="1167" y="2805"/>
                  </a:cubicBezTo>
                  <a:cubicBezTo>
                    <a:pt x="599" y="3120"/>
                    <a:pt x="190" y="3592"/>
                    <a:pt x="1" y="4128"/>
                  </a:cubicBezTo>
                  <a:lnTo>
                    <a:pt x="4695" y="4128"/>
                  </a:lnTo>
                  <a:cubicBezTo>
                    <a:pt x="4475" y="3561"/>
                    <a:pt x="4065" y="3088"/>
                    <a:pt x="3529" y="2805"/>
                  </a:cubicBezTo>
                  <a:cubicBezTo>
                    <a:pt x="3813" y="2489"/>
                    <a:pt x="4002" y="2080"/>
                    <a:pt x="4002" y="1670"/>
                  </a:cubicBezTo>
                  <a:cubicBezTo>
                    <a:pt x="4002" y="757"/>
                    <a:pt x="3277" y="1"/>
                    <a:pt x="2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0928913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21233D9-4AD7-9C67-0D52-5D3046AB1962}"/>
              </a:ext>
            </a:extLst>
          </p:cNvPr>
          <p:cNvSpPr txBox="1">
            <a:spLocks/>
          </p:cNvSpPr>
          <p:nvPr/>
        </p:nvSpPr>
        <p:spPr>
          <a:xfrm>
            <a:off x="1582615" y="124704"/>
            <a:ext cx="7327670" cy="543185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sz="3600" dirty="0"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3600" dirty="0">
                <a:cs typeface="B Nazanin" panose="00000700000000000000" pitchFamily="2" charset="-78"/>
              </a:rPr>
              <a:t>C</a:t>
            </a:r>
          </a:p>
        </p:txBody>
      </p:sp>
      <p:sp>
        <p:nvSpPr>
          <p:cNvPr id="3" name="Isosceles Triangle 68">
            <a:extLst>
              <a:ext uri="{FF2B5EF4-FFF2-40B4-BE49-F238E27FC236}">
                <a16:creationId xmlns:a16="http://schemas.microsoft.com/office/drawing/2014/main" id="{98783489-F125-E6AD-84DF-6CC81D887B19}"/>
              </a:ext>
            </a:extLst>
          </p:cNvPr>
          <p:cNvSpPr/>
          <p:nvPr/>
        </p:nvSpPr>
        <p:spPr>
          <a:xfrm rot="10800000">
            <a:off x="5435538" y="3358635"/>
            <a:ext cx="187282" cy="583229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050">
              <a:cs typeface="B Nazanin" panose="00000700000000000000" pitchFamily="2" charset="-78"/>
            </a:endParaRPr>
          </a:p>
        </p:txBody>
      </p:sp>
      <p:sp>
        <p:nvSpPr>
          <p:cNvPr id="4" name="Rectangle 9">
            <a:extLst>
              <a:ext uri="{FF2B5EF4-FFF2-40B4-BE49-F238E27FC236}">
                <a16:creationId xmlns:a16="http://schemas.microsoft.com/office/drawing/2014/main" id="{587FFF97-A760-60C8-911A-F4F08723FCF4}"/>
              </a:ext>
            </a:extLst>
          </p:cNvPr>
          <p:cNvSpPr/>
          <p:nvPr/>
        </p:nvSpPr>
        <p:spPr>
          <a:xfrm>
            <a:off x="5913799" y="3425969"/>
            <a:ext cx="449288" cy="44855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050">
              <a:cs typeface="B Nazanin" panose="00000700000000000000" pitchFamily="2" charset="-78"/>
            </a:endParaRPr>
          </a:p>
        </p:txBody>
      </p:sp>
      <p:sp>
        <p:nvSpPr>
          <p:cNvPr id="5" name="Freeform 18">
            <a:extLst>
              <a:ext uri="{FF2B5EF4-FFF2-40B4-BE49-F238E27FC236}">
                <a16:creationId xmlns:a16="http://schemas.microsoft.com/office/drawing/2014/main" id="{905D6FBF-3C0A-39BE-6830-D9891EEB1627}"/>
              </a:ext>
            </a:extLst>
          </p:cNvPr>
          <p:cNvSpPr/>
          <p:nvPr/>
        </p:nvSpPr>
        <p:spPr>
          <a:xfrm>
            <a:off x="7330398" y="3475158"/>
            <a:ext cx="433895" cy="350185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050">
              <a:cs typeface="B Nazanin" panose="00000700000000000000" pitchFamily="2" charset="-78"/>
            </a:endParaRPr>
          </a:p>
        </p:txBody>
      </p:sp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21CB7C8E-FDCC-C378-99CD-667BC4516629}"/>
              </a:ext>
            </a:extLst>
          </p:cNvPr>
          <p:cNvSpPr/>
          <p:nvPr/>
        </p:nvSpPr>
        <p:spPr>
          <a:xfrm>
            <a:off x="7374319" y="4376226"/>
            <a:ext cx="498092" cy="36502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050">
              <a:cs typeface="B Nazanin" panose="00000700000000000000" pitchFamily="2" charset="-78"/>
            </a:endParaRPr>
          </a:p>
        </p:txBody>
      </p:sp>
      <p:sp>
        <p:nvSpPr>
          <p:cNvPr id="7" name="Donut 39">
            <a:extLst>
              <a:ext uri="{FF2B5EF4-FFF2-40B4-BE49-F238E27FC236}">
                <a16:creationId xmlns:a16="http://schemas.microsoft.com/office/drawing/2014/main" id="{2361E177-D18D-434B-725A-066ACE3EDC54}"/>
              </a:ext>
            </a:extLst>
          </p:cNvPr>
          <p:cNvSpPr/>
          <p:nvPr/>
        </p:nvSpPr>
        <p:spPr>
          <a:xfrm>
            <a:off x="2279007" y="3406057"/>
            <a:ext cx="488381" cy="488381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05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Chord 38">
            <a:extLst>
              <a:ext uri="{FF2B5EF4-FFF2-40B4-BE49-F238E27FC236}">
                <a16:creationId xmlns:a16="http://schemas.microsoft.com/office/drawing/2014/main" id="{E45757C2-7422-FFFC-2F82-8B677928C68D}"/>
              </a:ext>
            </a:extLst>
          </p:cNvPr>
          <p:cNvSpPr/>
          <p:nvPr/>
        </p:nvSpPr>
        <p:spPr>
          <a:xfrm>
            <a:off x="4143433" y="4216468"/>
            <a:ext cx="411494" cy="529157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050">
              <a:cs typeface="B Nazanin" panose="00000700000000000000" pitchFamily="2" charset="-78"/>
            </a:endParaRPr>
          </a:p>
        </p:txBody>
      </p:sp>
      <p:sp>
        <p:nvSpPr>
          <p:cNvPr id="9" name="Oval 6">
            <a:extLst>
              <a:ext uri="{FF2B5EF4-FFF2-40B4-BE49-F238E27FC236}">
                <a16:creationId xmlns:a16="http://schemas.microsoft.com/office/drawing/2014/main" id="{3040BB1D-6234-7C6C-489C-FF3C1D05280E}"/>
              </a:ext>
            </a:extLst>
          </p:cNvPr>
          <p:cNvSpPr/>
          <p:nvPr/>
        </p:nvSpPr>
        <p:spPr>
          <a:xfrm>
            <a:off x="4771512" y="4344243"/>
            <a:ext cx="431039" cy="426524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050">
              <a:cs typeface="B Nazanin" panose="00000700000000000000" pitchFamily="2" charset="-78"/>
            </a:endParaRPr>
          </a:p>
        </p:txBody>
      </p:sp>
      <p:sp>
        <p:nvSpPr>
          <p:cNvPr id="10" name="Block Arc 25">
            <a:extLst>
              <a:ext uri="{FF2B5EF4-FFF2-40B4-BE49-F238E27FC236}">
                <a16:creationId xmlns:a16="http://schemas.microsoft.com/office/drawing/2014/main" id="{6B4D6AB9-728B-5D3E-C599-783E2AC72CE3}"/>
              </a:ext>
            </a:extLst>
          </p:cNvPr>
          <p:cNvSpPr/>
          <p:nvPr/>
        </p:nvSpPr>
        <p:spPr>
          <a:xfrm>
            <a:off x="2987686" y="4264801"/>
            <a:ext cx="296552" cy="428429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05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Block Arc 31">
            <a:extLst>
              <a:ext uri="{FF2B5EF4-FFF2-40B4-BE49-F238E27FC236}">
                <a16:creationId xmlns:a16="http://schemas.microsoft.com/office/drawing/2014/main" id="{7646FCDD-8B04-691D-3EAE-39C11643A31D}"/>
              </a:ext>
            </a:extLst>
          </p:cNvPr>
          <p:cNvSpPr/>
          <p:nvPr/>
        </p:nvSpPr>
        <p:spPr>
          <a:xfrm>
            <a:off x="5406025" y="4296502"/>
            <a:ext cx="386912" cy="428429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05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Freeform 53">
            <a:extLst>
              <a:ext uri="{FF2B5EF4-FFF2-40B4-BE49-F238E27FC236}">
                <a16:creationId xmlns:a16="http://schemas.microsoft.com/office/drawing/2014/main" id="{9C12E850-0820-047D-1803-B8927A9CBB38}"/>
              </a:ext>
            </a:extLst>
          </p:cNvPr>
          <p:cNvSpPr/>
          <p:nvPr/>
        </p:nvSpPr>
        <p:spPr>
          <a:xfrm>
            <a:off x="6701177" y="4322827"/>
            <a:ext cx="423999" cy="43472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050">
              <a:cs typeface="B Nazanin" panose="00000700000000000000" pitchFamily="2" charset="-78"/>
            </a:endParaRPr>
          </a:p>
        </p:txBody>
      </p:sp>
      <p:sp>
        <p:nvSpPr>
          <p:cNvPr id="13" name="Block Arc 10">
            <a:extLst>
              <a:ext uri="{FF2B5EF4-FFF2-40B4-BE49-F238E27FC236}">
                <a16:creationId xmlns:a16="http://schemas.microsoft.com/office/drawing/2014/main" id="{EB7BF2CF-2FB4-EA5D-DE92-256CF206CA91}"/>
              </a:ext>
            </a:extLst>
          </p:cNvPr>
          <p:cNvSpPr/>
          <p:nvPr/>
        </p:nvSpPr>
        <p:spPr>
          <a:xfrm>
            <a:off x="2886710" y="3503949"/>
            <a:ext cx="521466" cy="353213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05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Freeform 55">
            <a:extLst>
              <a:ext uri="{FF2B5EF4-FFF2-40B4-BE49-F238E27FC236}">
                <a16:creationId xmlns:a16="http://schemas.microsoft.com/office/drawing/2014/main" id="{2F123B9E-79A2-476A-4F27-4FF93314D49C}"/>
              </a:ext>
            </a:extLst>
          </p:cNvPr>
          <p:cNvSpPr/>
          <p:nvPr/>
        </p:nvSpPr>
        <p:spPr>
          <a:xfrm>
            <a:off x="2428907" y="4150319"/>
            <a:ext cx="268285" cy="657390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050">
              <a:cs typeface="B Nazanin" panose="00000700000000000000" pitchFamily="2" charset="-78"/>
            </a:endParaRPr>
          </a:p>
        </p:txBody>
      </p:sp>
      <p:sp>
        <p:nvSpPr>
          <p:cNvPr id="15" name="Round Same Side Corner Rectangle 36">
            <a:extLst>
              <a:ext uri="{FF2B5EF4-FFF2-40B4-BE49-F238E27FC236}">
                <a16:creationId xmlns:a16="http://schemas.microsoft.com/office/drawing/2014/main" id="{E606CD13-2E12-327A-FB3C-B1D9FBD8EB66}"/>
              </a:ext>
            </a:extLst>
          </p:cNvPr>
          <p:cNvSpPr/>
          <p:nvPr/>
        </p:nvSpPr>
        <p:spPr>
          <a:xfrm>
            <a:off x="5960456" y="4322825"/>
            <a:ext cx="491581" cy="388652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050">
              <a:cs typeface="B Nazanin" panose="00000700000000000000" pitchFamily="2" charset="-78"/>
            </a:endParaRPr>
          </a:p>
        </p:txBody>
      </p:sp>
      <p:sp>
        <p:nvSpPr>
          <p:cNvPr id="16" name="Oval 21">
            <a:extLst>
              <a:ext uri="{FF2B5EF4-FFF2-40B4-BE49-F238E27FC236}">
                <a16:creationId xmlns:a16="http://schemas.microsoft.com/office/drawing/2014/main" id="{442ACCA6-D856-E512-B230-C0448317AAD1}"/>
              </a:ext>
            </a:extLst>
          </p:cNvPr>
          <p:cNvSpPr>
            <a:spLocks noChangeAspect="1"/>
          </p:cNvSpPr>
          <p:nvPr/>
        </p:nvSpPr>
        <p:spPr>
          <a:xfrm>
            <a:off x="3564367" y="4303390"/>
            <a:ext cx="404708" cy="408089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050">
              <a:cs typeface="B Nazanin" panose="00000700000000000000" pitchFamily="2" charset="-78"/>
            </a:endParaRPr>
          </a:p>
        </p:txBody>
      </p:sp>
      <p:sp>
        <p:nvSpPr>
          <p:cNvPr id="17" name="Oval 32">
            <a:extLst>
              <a:ext uri="{FF2B5EF4-FFF2-40B4-BE49-F238E27FC236}">
                <a16:creationId xmlns:a16="http://schemas.microsoft.com/office/drawing/2014/main" id="{611B02A1-5679-6F77-2406-96D4FDD8A876}"/>
              </a:ext>
            </a:extLst>
          </p:cNvPr>
          <p:cNvSpPr/>
          <p:nvPr/>
        </p:nvSpPr>
        <p:spPr>
          <a:xfrm>
            <a:off x="6654061" y="3418452"/>
            <a:ext cx="385358" cy="463593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050">
              <a:cs typeface="B Nazanin" panose="00000700000000000000" pitchFamily="2" charset="-78"/>
            </a:endParaRPr>
          </a:p>
        </p:txBody>
      </p:sp>
      <p:grpSp>
        <p:nvGrpSpPr>
          <p:cNvPr id="18" name="Google Shape;6783;p88">
            <a:extLst>
              <a:ext uri="{FF2B5EF4-FFF2-40B4-BE49-F238E27FC236}">
                <a16:creationId xmlns:a16="http://schemas.microsoft.com/office/drawing/2014/main" id="{9891B0B7-A37B-7CA2-DBF8-74D02D6565ED}"/>
              </a:ext>
            </a:extLst>
          </p:cNvPr>
          <p:cNvGrpSpPr/>
          <p:nvPr/>
        </p:nvGrpSpPr>
        <p:grpSpPr>
          <a:xfrm>
            <a:off x="7351080" y="915599"/>
            <a:ext cx="425141" cy="424850"/>
            <a:chOff x="-34004625" y="3585850"/>
            <a:chExt cx="292225" cy="292025"/>
          </a:xfrm>
          <a:solidFill>
            <a:srgbClr val="0070C0"/>
          </a:solidFill>
        </p:grpSpPr>
        <p:sp>
          <p:nvSpPr>
            <p:cNvPr id="19" name="Google Shape;6784;p88">
              <a:extLst>
                <a:ext uri="{FF2B5EF4-FFF2-40B4-BE49-F238E27FC236}">
                  <a16:creationId xmlns:a16="http://schemas.microsoft.com/office/drawing/2014/main" id="{B017F425-9F47-879F-DD2E-E380A4A3B3E2}"/>
                </a:ext>
              </a:extLst>
            </p:cNvPr>
            <p:cNvSpPr/>
            <p:nvPr/>
          </p:nvSpPr>
          <p:spPr>
            <a:xfrm>
              <a:off x="-33832150" y="3585850"/>
              <a:ext cx="103200" cy="154200"/>
            </a:xfrm>
            <a:custGeom>
              <a:avLst/>
              <a:gdLst/>
              <a:ahLst/>
              <a:cxnLst/>
              <a:rect l="l" t="t" r="r" b="b"/>
              <a:pathLst>
                <a:path w="4128" h="6168" extrusionOk="0">
                  <a:moveTo>
                    <a:pt x="2426" y="1"/>
                  </a:moveTo>
                  <a:cubicBezTo>
                    <a:pt x="2286" y="1"/>
                    <a:pt x="2136" y="77"/>
                    <a:pt x="2112" y="244"/>
                  </a:cubicBezTo>
                  <a:lnTo>
                    <a:pt x="64" y="5064"/>
                  </a:lnTo>
                  <a:cubicBezTo>
                    <a:pt x="1" y="5222"/>
                    <a:pt x="64" y="5474"/>
                    <a:pt x="253" y="5506"/>
                  </a:cubicBezTo>
                  <a:cubicBezTo>
                    <a:pt x="295" y="5531"/>
                    <a:pt x="342" y="5543"/>
                    <a:pt x="389" y="5543"/>
                  </a:cubicBezTo>
                  <a:cubicBezTo>
                    <a:pt x="517" y="5543"/>
                    <a:pt x="648" y="5455"/>
                    <a:pt x="694" y="5317"/>
                  </a:cubicBezTo>
                  <a:lnTo>
                    <a:pt x="1261" y="4025"/>
                  </a:lnTo>
                  <a:cubicBezTo>
                    <a:pt x="1419" y="4088"/>
                    <a:pt x="1576" y="4119"/>
                    <a:pt x="1765" y="4119"/>
                  </a:cubicBezTo>
                  <a:cubicBezTo>
                    <a:pt x="1891" y="4119"/>
                    <a:pt x="1986" y="4088"/>
                    <a:pt x="2112" y="4056"/>
                  </a:cubicBezTo>
                  <a:lnTo>
                    <a:pt x="2112" y="4844"/>
                  </a:lnTo>
                  <a:cubicBezTo>
                    <a:pt x="1450" y="4970"/>
                    <a:pt x="946" y="5506"/>
                    <a:pt x="789" y="6167"/>
                  </a:cubicBezTo>
                  <a:lnTo>
                    <a:pt x="4128" y="6167"/>
                  </a:lnTo>
                  <a:cubicBezTo>
                    <a:pt x="4002" y="5506"/>
                    <a:pt x="3466" y="5001"/>
                    <a:pt x="2773" y="4844"/>
                  </a:cubicBezTo>
                  <a:lnTo>
                    <a:pt x="2773" y="3143"/>
                  </a:lnTo>
                  <a:cubicBezTo>
                    <a:pt x="2773" y="2670"/>
                    <a:pt x="2458" y="2324"/>
                    <a:pt x="2080" y="2166"/>
                  </a:cubicBezTo>
                  <a:lnTo>
                    <a:pt x="2773" y="496"/>
                  </a:lnTo>
                  <a:cubicBezTo>
                    <a:pt x="2773" y="307"/>
                    <a:pt x="2710" y="118"/>
                    <a:pt x="2553" y="24"/>
                  </a:cubicBezTo>
                  <a:cubicBezTo>
                    <a:pt x="2515" y="8"/>
                    <a:pt x="2471" y="1"/>
                    <a:pt x="24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20" name="Google Shape;6785;p88">
              <a:extLst>
                <a:ext uri="{FF2B5EF4-FFF2-40B4-BE49-F238E27FC236}">
                  <a16:creationId xmlns:a16="http://schemas.microsoft.com/office/drawing/2014/main" id="{20A8B090-A66F-4419-9424-D58695729D7A}"/>
                </a:ext>
              </a:extLst>
            </p:cNvPr>
            <p:cNvSpPr/>
            <p:nvPr/>
          </p:nvSpPr>
          <p:spPr>
            <a:xfrm>
              <a:off x="-34004625" y="3690400"/>
              <a:ext cx="155175" cy="187475"/>
            </a:xfrm>
            <a:custGeom>
              <a:avLst/>
              <a:gdLst/>
              <a:ahLst/>
              <a:cxnLst/>
              <a:rect l="l" t="t" r="r" b="b"/>
              <a:pathLst>
                <a:path w="6207" h="7499" extrusionOk="0">
                  <a:moveTo>
                    <a:pt x="693" y="0"/>
                  </a:moveTo>
                  <a:cubicBezTo>
                    <a:pt x="315" y="0"/>
                    <a:pt x="0" y="315"/>
                    <a:pt x="0" y="662"/>
                  </a:cubicBezTo>
                  <a:lnTo>
                    <a:pt x="0" y="6490"/>
                  </a:lnTo>
                  <a:cubicBezTo>
                    <a:pt x="32" y="7026"/>
                    <a:pt x="504" y="7498"/>
                    <a:pt x="1103" y="7498"/>
                  </a:cubicBezTo>
                  <a:lnTo>
                    <a:pt x="6207" y="7498"/>
                  </a:lnTo>
                  <a:lnTo>
                    <a:pt x="6207" y="5797"/>
                  </a:lnTo>
                  <a:cubicBezTo>
                    <a:pt x="6207" y="5608"/>
                    <a:pt x="6049" y="5451"/>
                    <a:pt x="5860" y="5451"/>
                  </a:cubicBezTo>
                  <a:lnTo>
                    <a:pt x="1765" y="5451"/>
                  </a:lnTo>
                  <a:cubicBezTo>
                    <a:pt x="1576" y="5451"/>
                    <a:pt x="1418" y="5293"/>
                    <a:pt x="1418" y="5104"/>
                  </a:cubicBezTo>
                  <a:lnTo>
                    <a:pt x="1418" y="662"/>
                  </a:lnTo>
                  <a:cubicBezTo>
                    <a:pt x="1418" y="252"/>
                    <a:pt x="1103" y="0"/>
                    <a:pt x="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21" name="Google Shape;6786;p88">
              <a:extLst>
                <a:ext uri="{FF2B5EF4-FFF2-40B4-BE49-F238E27FC236}">
                  <a16:creationId xmlns:a16="http://schemas.microsoft.com/office/drawing/2014/main" id="{47851206-F9E5-FA5B-173F-F1CEACDFB90D}"/>
                </a:ext>
              </a:extLst>
            </p:cNvPr>
            <p:cNvSpPr/>
            <p:nvPr/>
          </p:nvSpPr>
          <p:spPr>
            <a:xfrm>
              <a:off x="-33936100" y="36210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6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22" name="Google Shape;6787;p88">
              <a:extLst>
                <a:ext uri="{FF2B5EF4-FFF2-40B4-BE49-F238E27FC236}">
                  <a16:creationId xmlns:a16="http://schemas.microsoft.com/office/drawing/2014/main" id="{69BC9ADB-FE54-BE02-4A22-8236812C66F8}"/>
                </a:ext>
              </a:extLst>
            </p:cNvPr>
            <p:cNvSpPr/>
            <p:nvPr/>
          </p:nvSpPr>
          <p:spPr>
            <a:xfrm>
              <a:off x="-33952650" y="3690125"/>
              <a:ext cx="155975" cy="186950"/>
            </a:xfrm>
            <a:custGeom>
              <a:avLst/>
              <a:gdLst/>
              <a:ahLst/>
              <a:cxnLst/>
              <a:rect l="l" t="t" r="r" b="b"/>
              <a:pathLst>
                <a:path w="6239" h="7478" extrusionOk="0">
                  <a:moveTo>
                    <a:pt x="1641" y="1"/>
                  </a:moveTo>
                  <a:cubicBezTo>
                    <a:pt x="1242" y="1"/>
                    <a:pt x="819" y="205"/>
                    <a:pt x="568" y="484"/>
                  </a:cubicBezTo>
                  <a:cubicBezTo>
                    <a:pt x="190" y="799"/>
                    <a:pt x="1" y="1209"/>
                    <a:pt x="1" y="1681"/>
                  </a:cubicBezTo>
                  <a:lnTo>
                    <a:pt x="1" y="4769"/>
                  </a:lnTo>
                  <a:lnTo>
                    <a:pt x="2679" y="4769"/>
                  </a:lnTo>
                  <a:cubicBezTo>
                    <a:pt x="2521" y="4359"/>
                    <a:pt x="2175" y="4107"/>
                    <a:pt x="1702" y="4107"/>
                  </a:cubicBezTo>
                  <a:lnTo>
                    <a:pt x="1040" y="4107"/>
                  </a:lnTo>
                  <a:cubicBezTo>
                    <a:pt x="820" y="4107"/>
                    <a:pt x="662" y="3949"/>
                    <a:pt x="662" y="3729"/>
                  </a:cubicBezTo>
                  <a:lnTo>
                    <a:pt x="662" y="2374"/>
                  </a:lnTo>
                  <a:cubicBezTo>
                    <a:pt x="662" y="2154"/>
                    <a:pt x="820" y="1996"/>
                    <a:pt x="1040" y="1996"/>
                  </a:cubicBezTo>
                  <a:cubicBezTo>
                    <a:pt x="1229" y="1996"/>
                    <a:pt x="1387" y="2154"/>
                    <a:pt x="1387" y="2374"/>
                  </a:cubicBezTo>
                  <a:lnTo>
                    <a:pt x="1387" y="3382"/>
                  </a:lnTo>
                  <a:lnTo>
                    <a:pt x="1733" y="3382"/>
                  </a:lnTo>
                  <a:cubicBezTo>
                    <a:pt x="2553" y="3382"/>
                    <a:pt x="3277" y="3981"/>
                    <a:pt x="3435" y="4769"/>
                  </a:cubicBezTo>
                  <a:lnTo>
                    <a:pt x="3813" y="4769"/>
                  </a:lnTo>
                  <a:cubicBezTo>
                    <a:pt x="4380" y="4769"/>
                    <a:pt x="4852" y="5241"/>
                    <a:pt x="4852" y="5777"/>
                  </a:cubicBezTo>
                  <a:lnTo>
                    <a:pt x="4852" y="7478"/>
                  </a:lnTo>
                  <a:lnTo>
                    <a:pt x="6239" y="7478"/>
                  </a:lnTo>
                  <a:lnTo>
                    <a:pt x="6239" y="5084"/>
                  </a:lnTo>
                  <a:cubicBezTo>
                    <a:pt x="6176" y="4580"/>
                    <a:pt x="5703" y="4107"/>
                    <a:pt x="5168" y="4107"/>
                  </a:cubicBezTo>
                  <a:lnTo>
                    <a:pt x="3781" y="4107"/>
                  </a:lnTo>
                  <a:cubicBezTo>
                    <a:pt x="3592" y="4107"/>
                    <a:pt x="3435" y="3949"/>
                    <a:pt x="3435" y="3729"/>
                  </a:cubicBezTo>
                  <a:lnTo>
                    <a:pt x="3435" y="1807"/>
                  </a:lnTo>
                  <a:cubicBezTo>
                    <a:pt x="3435" y="862"/>
                    <a:pt x="2710" y="43"/>
                    <a:pt x="1796" y="11"/>
                  </a:cubicBezTo>
                  <a:cubicBezTo>
                    <a:pt x="1745" y="4"/>
                    <a:pt x="1694" y="1"/>
                    <a:pt x="16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23" name="Google Shape;6788;p88">
              <a:extLst>
                <a:ext uri="{FF2B5EF4-FFF2-40B4-BE49-F238E27FC236}">
                  <a16:creationId xmlns:a16="http://schemas.microsoft.com/office/drawing/2014/main" id="{8FCBA265-E7BE-3C3E-621E-F99778BB4708}"/>
                </a:ext>
              </a:extLst>
            </p:cNvPr>
            <p:cNvSpPr/>
            <p:nvPr/>
          </p:nvSpPr>
          <p:spPr>
            <a:xfrm>
              <a:off x="-33849475" y="3758125"/>
              <a:ext cx="137075" cy="33100"/>
            </a:xfrm>
            <a:custGeom>
              <a:avLst/>
              <a:gdLst/>
              <a:ahLst/>
              <a:cxnLst/>
              <a:rect l="l" t="t" r="r" b="b"/>
              <a:pathLst>
                <a:path w="5483" h="1324" extrusionOk="0">
                  <a:moveTo>
                    <a:pt x="1" y="1"/>
                  </a:moveTo>
                  <a:lnTo>
                    <a:pt x="1" y="662"/>
                  </a:lnTo>
                  <a:lnTo>
                    <a:pt x="1041" y="662"/>
                  </a:lnTo>
                  <a:cubicBezTo>
                    <a:pt x="1576" y="662"/>
                    <a:pt x="2080" y="946"/>
                    <a:pt x="2395" y="1324"/>
                  </a:cubicBezTo>
                  <a:lnTo>
                    <a:pt x="5136" y="1324"/>
                  </a:lnTo>
                  <a:cubicBezTo>
                    <a:pt x="5325" y="1324"/>
                    <a:pt x="5483" y="1166"/>
                    <a:pt x="5483" y="977"/>
                  </a:cubicBezTo>
                  <a:lnTo>
                    <a:pt x="5483" y="316"/>
                  </a:lnTo>
                  <a:cubicBezTo>
                    <a:pt x="5483" y="158"/>
                    <a:pt x="5325" y="1"/>
                    <a:pt x="51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oogle Shape;6800;p88">
            <a:extLst>
              <a:ext uri="{FF2B5EF4-FFF2-40B4-BE49-F238E27FC236}">
                <a16:creationId xmlns:a16="http://schemas.microsoft.com/office/drawing/2014/main" id="{7891D3CA-D5F7-461F-593C-842681C3BBC5}"/>
              </a:ext>
            </a:extLst>
          </p:cNvPr>
          <p:cNvGrpSpPr/>
          <p:nvPr/>
        </p:nvGrpSpPr>
        <p:grpSpPr>
          <a:xfrm>
            <a:off x="6635195" y="1717661"/>
            <a:ext cx="414065" cy="412966"/>
            <a:chOff x="-30345325" y="3184750"/>
            <a:chExt cx="292225" cy="291450"/>
          </a:xfrm>
          <a:solidFill>
            <a:srgbClr val="0070C0"/>
          </a:solidFill>
        </p:grpSpPr>
        <p:sp>
          <p:nvSpPr>
            <p:cNvPr id="25" name="Google Shape;6801;p88">
              <a:extLst>
                <a:ext uri="{FF2B5EF4-FFF2-40B4-BE49-F238E27FC236}">
                  <a16:creationId xmlns:a16="http://schemas.microsoft.com/office/drawing/2014/main" id="{2EB9CC93-CA16-DABA-3EBE-4878F64592FA}"/>
                </a:ext>
              </a:extLst>
            </p:cNvPr>
            <p:cNvSpPr/>
            <p:nvPr/>
          </p:nvSpPr>
          <p:spPr>
            <a:xfrm>
              <a:off x="-30328000" y="3184750"/>
              <a:ext cx="258375" cy="120950"/>
            </a:xfrm>
            <a:custGeom>
              <a:avLst/>
              <a:gdLst/>
              <a:ahLst/>
              <a:cxnLst/>
              <a:rect l="l" t="t" r="r" b="b"/>
              <a:pathLst>
                <a:path w="10335" h="4838" extrusionOk="0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2458"/>
                  </a:lnTo>
                  <a:cubicBezTo>
                    <a:pt x="1" y="2993"/>
                    <a:pt x="473" y="3466"/>
                    <a:pt x="1040" y="3466"/>
                  </a:cubicBezTo>
                  <a:lnTo>
                    <a:pt x="2048" y="3466"/>
                  </a:lnTo>
                  <a:lnTo>
                    <a:pt x="2048" y="4505"/>
                  </a:lnTo>
                  <a:cubicBezTo>
                    <a:pt x="2048" y="4663"/>
                    <a:pt x="2143" y="4757"/>
                    <a:pt x="2269" y="4820"/>
                  </a:cubicBezTo>
                  <a:cubicBezTo>
                    <a:pt x="2300" y="4831"/>
                    <a:pt x="2339" y="4838"/>
                    <a:pt x="2380" y="4838"/>
                  </a:cubicBezTo>
                  <a:cubicBezTo>
                    <a:pt x="2461" y="4838"/>
                    <a:pt x="2552" y="4810"/>
                    <a:pt x="2615" y="4726"/>
                  </a:cubicBezTo>
                  <a:lnTo>
                    <a:pt x="3876" y="3466"/>
                  </a:lnTo>
                  <a:lnTo>
                    <a:pt x="6365" y="3466"/>
                  </a:lnTo>
                  <a:lnTo>
                    <a:pt x="7625" y="4726"/>
                  </a:lnTo>
                  <a:cubicBezTo>
                    <a:pt x="7688" y="4810"/>
                    <a:pt x="7765" y="4838"/>
                    <a:pt x="7846" y="4838"/>
                  </a:cubicBezTo>
                  <a:cubicBezTo>
                    <a:pt x="7887" y="4838"/>
                    <a:pt x="7929" y="4831"/>
                    <a:pt x="7971" y="4820"/>
                  </a:cubicBezTo>
                  <a:cubicBezTo>
                    <a:pt x="8097" y="4789"/>
                    <a:pt x="8160" y="4631"/>
                    <a:pt x="8160" y="4505"/>
                  </a:cubicBezTo>
                  <a:lnTo>
                    <a:pt x="8160" y="3466"/>
                  </a:lnTo>
                  <a:lnTo>
                    <a:pt x="9231" y="3466"/>
                  </a:lnTo>
                  <a:cubicBezTo>
                    <a:pt x="9862" y="3466"/>
                    <a:pt x="10334" y="2993"/>
                    <a:pt x="10334" y="2458"/>
                  </a:cubicBezTo>
                  <a:lnTo>
                    <a:pt x="10334" y="1071"/>
                  </a:lnTo>
                  <a:cubicBezTo>
                    <a:pt x="10334" y="536"/>
                    <a:pt x="9862" y="0"/>
                    <a:pt x="92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26" name="Google Shape;6802;p88">
              <a:extLst>
                <a:ext uri="{FF2B5EF4-FFF2-40B4-BE49-F238E27FC236}">
                  <a16:creationId xmlns:a16="http://schemas.microsoft.com/office/drawing/2014/main" id="{721F2335-23BB-3E62-6C03-29B935C58180}"/>
                </a:ext>
              </a:extLst>
            </p:cNvPr>
            <p:cNvSpPr/>
            <p:nvPr/>
          </p:nvSpPr>
          <p:spPr>
            <a:xfrm>
              <a:off x="-30310675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599" y="1"/>
                    <a:pt x="1" y="631"/>
                    <a:pt x="1" y="1387"/>
                  </a:cubicBezTo>
                  <a:cubicBezTo>
                    <a:pt x="1" y="2143"/>
                    <a:pt x="599" y="2773"/>
                    <a:pt x="1387" y="2773"/>
                  </a:cubicBezTo>
                  <a:cubicBezTo>
                    <a:pt x="2143" y="2773"/>
                    <a:pt x="2742" y="2143"/>
                    <a:pt x="2742" y="1387"/>
                  </a:cubicBezTo>
                  <a:cubicBezTo>
                    <a:pt x="2742" y="631"/>
                    <a:pt x="2143" y="1"/>
                    <a:pt x="1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27" name="Google Shape;6803;p88">
              <a:extLst>
                <a:ext uri="{FF2B5EF4-FFF2-40B4-BE49-F238E27FC236}">
                  <a16:creationId xmlns:a16="http://schemas.microsoft.com/office/drawing/2014/main" id="{93ADD71F-856D-6ACF-060B-F7F7359B2370}"/>
                </a:ext>
              </a:extLst>
            </p:cNvPr>
            <p:cNvSpPr/>
            <p:nvPr/>
          </p:nvSpPr>
          <p:spPr>
            <a:xfrm>
              <a:off x="-30345325" y="3408425"/>
              <a:ext cx="137075" cy="67775"/>
            </a:xfrm>
            <a:custGeom>
              <a:avLst/>
              <a:gdLst/>
              <a:ahLst/>
              <a:cxnLst/>
              <a:rect l="l" t="t" r="r" b="b"/>
              <a:pathLst>
                <a:path w="5483" h="2711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32"/>
                  </a:cubicBezTo>
                  <a:cubicBezTo>
                    <a:pt x="0" y="2521"/>
                    <a:pt x="158" y="2710"/>
                    <a:pt x="378" y="2710"/>
                  </a:cubicBezTo>
                  <a:lnTo>
                    <a:pt x="5104" y="2710"/>
                  </a:lnTo>
                  <a:cubicBezTo>
                    <a:pt x="5325" y="2710"/>
                    <a:pt x="5482" y="2521"/>
                    <a:pt x="5482" y="2332"/>
                  </a:cubicBezTo>
                  <a:cubicBezTo>
                    <a:pt x="5262" y="977"/>
                    <a:pt x="4128" y="1"/>
                    <a:pt x="27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28" name="Google Shape;6804;p88">
              <a:extLst>
                <a:ext uri="{FF2B5EF4-FFF2-40B4-BE49-F238E27FC236}">
                  <a16:creationId xmlns:a16="http://schemas.microsoft.com/office/drawing/2014/main" id="{FEBDF53C-B2F1-2764-1840-9F3E4F171DF9}"/>
                </a:ext>
              </a:extLst>
            </p:cNvPr>
            <p:cNvSpPr/>
            <p:nvPr/>
          </p:nvSpPr>
          <p:spPr>
            <a:xfrm>
              <a:off x="-30156300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87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29" name="Google Shape;6805;p88">
              <a:extLst>
                <a:ext uri="{FF2B5EF4-FFF2-40B4-BE49-F238E27FC236}">
                  <a16:creationId xmlns:a16="http://schemas.microsoft.com/office/drawing/2014/main" id="{02AAC8C5-5252-AD35-F290-F6CB01DAF841}"/>
                </a:ext>
              </a:extLst>
            </p:cNvPr>
            <p:cNvSpPr/>
            <p:nvPr/>
          </p:nvSpPr>
          <p:spPr>
            <a:xfrm>
              <a:off x="-30190950" y="3408425"/>
              <a:ext cx="137850" cy="67775"/>
            </a:xfrm>
            <a:custGeom>
              <a:avLst/>
              <a:gdLst/>
              <a:ahLst/>
              <a:cxnLst/>
              <a:rect l="l" t="t" r="r" b="b"/>
              <a:pathLst>
                <a:path w="5514" h="2711" extrusionOk="0">
                  <a:moveTo>
                    <a:pt x="2773" y="1"/>
                  </a:moveTo>
                  <a:cubicBezTo>
                    <a:pt x="1387" y="1"/>
                    <a:pt x="252" y="1040"/>
                    <a:pt x="32" y="2332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67" y="2710"/>
                  </a:lnTo>
                  <a:cubicBezTo>
                    <a:pt x="5356" y="2710"/>
                    <a:pt x="5514" y="2521"/>
                    <a:pt x="5514" y="2332"/>
                  </a:cubicBezTo>
                  <a:cubicBezTo>
                    <a:pt x="5293" y="977"/>
                    <a:pt x="4128" y="1"/>
                    <a:pt x="27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oogle Shape;6866;p88">
            <a:extLst>
              <a:ext uri="{FF2B5EF4-FFF2-40B4-BE49-F238E27FC236}">
                <a16:creationId xmlns:a16="http://schemas.microsoft.com/office/drawing/2014/main" id="{85883F53-F127-110E-2710-75B9429D4F4B}"/>
              </a:ext>
            </a:extLst>
          </p:cNvPr>
          <p:cNvGrpSpPr/>
          <p:nvPr/>
        </p:nvGrpSpPr>
        <p:grpSpPr>
          <a:xfrm>
            <a:off x="3575214" y="3472139"/>
            <a:ext cx="381641" cy="422300"/>
            <a:chOff x="-30354000" y="3569100"/>
            <a:chExt cx="292250" cy="292225"/>
          </a:xfrm>
          <a:solidFill>
            <a:srgbClr val="0070C0"/>
          </a:solidFill>
        </p:grpSpPr>
        <p:sp>
          <p:nvSpPr>
            <p:cNvPr id="31" name="Google Shape;6867;p88">
              <a:extLst>
                <a:ext uri="{FF2B5EF4-FFF2-40B4-BE49-F238E27FC236}">
                  <a16:creationId xmlns:a16="http://schemas.microsoft.com/office/drawing/2014/main" id="{4B6F19EC-C796-9585-4C11-E0412D40B1C9}"/>
                </a:ext>
              </a:extLst>
            </p:cNvPr>
            <p:cNvSpPr/>
            <p:nvPr/>
          </p:nvSpPr>
          <p:spPr>
            <a:xfrm>
              <a:off x="-30354000" y="3604550"/>
              <a:ext cx="137875" cy="256000"/>
            </a:xfrm>
            <a:custGeom>
              <a:avLst/>
              <a:gdLst/>
              <a:ahLst/>
              <a:cxnLst/>
              <a:rect l="l" t="t" r="r" b="b"/>
              <a:pathLst>
                <a:path w="5515" h="10240" extrusionOk="0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lnTo>
                    <a:pt x="1" y="4411"/>
                  </a:lnTo>
                  <a:cubicBezTo>
                    <a:pt x="1" y="4632"/>
                    <a:pt x="64" y="4884"/>
                    <a:pt x="190" y="5073"/>
                  </a:cubicBezTo>
                  <a:lnTo>
                    <a:pt x="1639" y="7467"/>
                  </a:lnTo>
                  <a:cubicBezTo>
                    <a:pt x="1891" y="7877"/>
                    <a:pt x="2049" y="8097"/>
                    <a:pt x="2049" y="8538"/>
                  </a:cubicBezTo>
                  <a:lnTo>
                    <a:pt x="2049" y="9861"/>
                  </a:lnTo>
                  <a:cubicBezTo>
                    <a:pt x="2049" y="10082"/>
                    <a:pt x="2206" y="10239"/>
                    <a:pt x="2395" y="10239"/>
                  </a:cubicBezTo>
                  <a:lnTo>
                    <a:pt x="5514" y="10239"/>
                  </a:lnTo>
                  <a:lnTo>
                    <a:pt x="5514" y="6364"/>
                  </a:lnTo>
                  <a:cubicBezTo>
                    <a:pt x="5514" y="5986"/>
                    <a:pt x="5357" y="5671"/>
                    <a:pt x="5168" y="5419"/>
                  </a:cubicBezTo>
                  <a:cubicBezTo>
                    <a:pt x="5167" y="5420"/>
                    <a:pt x="5165" y="5421"/>
                    <a:pt x="5163" y="5421"/>
                  </a:cubicBezTo>
                  <a:cubicBezTo>
                    <a:pt x="5042" y="5421"/>
                    <a:pt x="3214" y="3623"/>
                    <a:pt x="3183" y="3592"/>
                  </a:cubicBezTo>
                  <a:cubicBezTo>
                    <a:pt x="3041" y="3432"/>
                    <a:pt x="2828" y="3332"/>
                    <a:pt x="2613" y="3332"/>
                  </a:cubicBezTo>
                  <a:cubicBezTo>
                    <a:pt x="2448" y="3332"/>
                    <a:pt x="2280" y="3392"/>
                    <a:pt x="2143" y="3529"/>
                  </a:cubicBezTo>
                  <a:cubicBezTo>
                    <a:pt x="1891" y="3812"/>
                    <a:pt x="1923" y="4285"/>
                    <a:pt x="2112" y="4442"/>
                  </a:cubicBezTo>
                  <a:lnTo>
                    <a:pt x="3970" y="6301"/>
                  </a:lnTo>
                  <a:cubicBezTo>
                    <a:pt x="4097" y="6427"/>
                    <a:pt x="4097" y="6648"/>
                    <a:pt x="3970" y="6774"/>
                  </a:cubicBezTo>
                  <a:cubicBezTo>
                    <a:pt x="3907" y="6821"/>
                    <a:pt x="3821" y="6845"/>
                    <a:pt x="3734" y="6845"/>
                  </a:cubicBezTo>
                  <a:cubicBezTo>
                    <a:pt x="3648" y="6845"/>
                    <a:pt x="3561" y="6821"/>
                    <a:pt x="3498" y="6774"/>
                  </a:cubicBezTo>
                  <a:lnTo>
                    <a:pt x="1639" y="4915"/>
                  </a:lnTo>
                  <a:cubicBezTo>
                    <a:pt x="1450" y="4726"/>
                    <a:pt x="1324" y="4442"/>
                    <a:pt x="1324" y="4190"/>
                  </a:cubicBezTo>
                  <a:lnTo>
                    <a:pt x="1324" y="662"/>
                  </a:lnTo>
                  <a:cubicBezTo>
                    <a:pt x="1324" y="252"/>
                    <a:pt x="1009" y="0"/>
                    <a:pt x="6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32" name="Google Shape;6868;p88">
              <a:extLst>
                <a:ext uri="{FF2B5EF4-FFF2-40B4-BE49-F238E27FC236}">
                  <a16:creationId xmlns:a16="http://schemas.microsoft.com/office/drawing/2014/main" id="{16EE6BAF-50CC-7784-F5E1-6B244CD3AD06}"/>
                </a:ext>
              </a:extLst>
            </p:cNvPr>
            <p:cNvSpPr/>
            <p:nvPr/>
          </p:nvSpPr>
          <p:spPr>
            <a:xfrm>
              <a:off x="-30198825" y="3604550"/>
              <a:ext cx="137075" cy="256775"/>
            </a:xfrm>
            <a:custGeom>
              <a:avLst/>
              <a:gdLst/>
              <a:ahLst/>
              <a:cxnLst/>
              <a:rect l="l" t="t" r="r" b="b"/>
              <a:pathLst>
                <a:path w="5483" h="10271" extrusionOk="0">
                  <a:moveTo>
                    <a:pt x="4758" y="0"/>
                  </a:moveTo>
                  <a:cubicBezTo>
                    <a:pt x="4380" y="0"/>
                    <a:pt x="4096" y="315"/>
                    <a:pt x="4096" y="662"/>
                  </a:cubicBezTo>
                  <a:lnTo>
                    <a:pt x="4096" y="4190"/>
                  </a:lnTo>
                  <a:cubicBezTo>
                    <a:pt x="4096" y="4474"/>
                    <a:pt x="3970" y="4758"/>
                    <a:pt x="3781" y="4915"/>
                  </a:cubicBezTo>
                  <a:lnTo>
                    <a:pt x="1922" y="6774"/>
                  </a:lnTo>
                  <a:cubicBezTo>
                    <a:pt x="1875" y="6821"/>
                    <a:pt x="1788" y="6845"/>
                    <a:pt x="1698" y="6845"/>
                  </a:cubicBezTo>
                  <a:cubicBezTo>
                    <a:pt x="1607" y="6845"/>
                    <a:pt x="1513" y="6821"/>
                    <a:pt x="1450" y="6774"/>
                  </a:cubicBezTo>
                  <a:cubicBezTo>
                    <a:pt x="1355" y="6648"/>
                    <a:pt x="1355" y="6427"/>
                    <a:pt x="1450" y="6301"/>
                  </a:cubicBezTo>
                  <a:lnTo>
                    <a:pt x="3308" y="4442"/>
                  </a:lnTo>
                  <a:cubicBezTo>
                    <a:pt x="3497" y="4285"/>
                    <a:pt x="3560" y="3812"/>
                    <a:pt x="3277" y="3529"/>
                  </a:cubicBezTo>
                  <a:cubicBezTo>
                    <a:pt x="3140" y="3392"/>
                    <a:pt x="2972" y="3332"/>
                    <a:pt x="2807" y="3332"/>
                  </a:cubicBezTo>
                  <a:cubicBezTo>
                    <a:pt x="2592" y="3332"/>
                    <a:pt x="2379" y="3432"/>
                    <a:pt x="2237" y="3592"/>
                  </a:cubicBezTo>
                  <a:cubicBezTo>
                    <a:pt x="2237" y="3592"/>
                    <a:pt x="347" y="5419"/>
                    <a:pt x="347" y="5482"/>
                  </a:cubicBezTo>
                  <a:cubicBezTo>
                    <a:pt x="158" y="5671"/>
                    <a:pt x="0" y="6018"/>
                    <a:pt x="0" y="6427"/>
                  </a:cubicBezTo>
                  <a:lnTo>
                    <a:pt x="0" y="8129"/>
                  </a:lnTo>
                  <a:lnTo>
                    <a:pt x="0" y="8412"/>
                  </a:lnTo>
                  <a:lnTo>
                    <a:pt x="0" y="10271"/>
                  </a:lnTo>
                  <a:lnTo>
                    <a:pt x="3088" y="10271"/>
                  </a:lnTo>
                  <a:cubicBezTo>
                    <a:pt x="3277" y="10271"/>
                    <a:pt x="3434" y="10113"/>
                    <a:pt x="3434" y="9924"/>
                  </a:cubicBezTo>
                  <a:lnTo>
                    <a:pt x="3434" y="8570"/>
                  </a:lnTo>
                  <a:cubicBezTo>
                    <a:pt x="3434" y="8129"/>
                    <a:pt x="3623" y="7908"/>
                    <a:pt x="3812" y="7530"/>
                  </a:cubicBezTo>
                  <a:lnTo>
                    <a:pt x="5293" y="5104"/>
                  </a:lnTo>
                  <a:cubicBezTo>
                    <a:pt x="5388" y="4915"/>
                    <a:pt x="5482" y="4663"/>
                    <a:pt x="5482" y="4411"/>
                  </a:cubicBezTo>
                  <a:lnTo>
                    <a:pt x="5482" y="662"/>
                  </a:lnTo>
                  <a:cubicBezTo>
                    <a:pt x="5451" y="284"/>
                    <a:pt x="5136" y="0"/>
                    <a:pt x="47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33" name="Google Shape;6869;p88">
              <a:extLst>
                <a:ext uri="{FF2B5EF4-FFF2-40B4-BE49-F238E27FC236}">
                  <a16:creationId xmlns:a16="http://schemas.microsoft.com/office/drawing/2014/main" id="{B6876FE7-80B0-5EA4-B846-4363BBCD6843}"/>
                </a:ext>
              </a:extLst>
            </p:cNvPr>
            <p:cNvSpPr/>
            <p:nvPr/>
          </p:nvSpPr>
          <p:spPr>
            <a:xfrm>
              <a:off x="-30139750" y="3636850"/>
              <a:ext cx="26000" cy="37825"/>
            </a:xfrm>
            <a:custGeom>
              <a:avLst/>
              <a:gdLst/>
              <a:ahLst/>
              <a:cxnLst/>
              <a:rect l="l" t="t" r="r" b="b"/>
              <a:pathLst>
                <a:path w="1040" h="1513" extrusionOk="0">
                  <a:moveTo>
                    <a:pt x="504" y="0"/>
                  </a:moveTo>
                  <a:cubicBezTo>
                    <a:pt x="252" y="32"/>
                    <a:pt x="0" y="284"/>
                    <a:pt x="0" y="567"/>
                  </a:cubicBezTo>
                  <a:lnTo>
                    <a:pt x="0" y="1418"/>
                  </a:lnTo>
                  <a:cubicBezTo>
                    <a:pt x="126" y="1386"/>
                    <a:pt x="252" y="1355"/>
                    <a:pt x="410" y="1355"/>
                  </a:cubicBezTo>
                  <a:cubicBezTo>
                    <a:pt x="630" y="1355"/>
                    <a:pt x="819" y="1386"/>
                    <a:pt x="1040" y="1512"/>
                  </a:cubicBezTo>
                  <a:lnTo>
                    <a:pt x="1040" y="504"/>
                  </a:lnTo>
                  <a:cubicBezTo>
                    <a:pt x="1040" y="252"/>
                    <a:pt x="788" y="0"/>
                    <a:pt x="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34" name="Google Shape;6870;p88">
              <a:extLst>
                <a:ext uri="{FF2B5EF4-FFF2-40B4-BE49-F238E27FC236}">
                  <a16:creationId xmlns:a16="http://schemas.microsoft.com/office/drawing/2014/main" id="{1BEF2F4A-B413-820A-CF92-A2C8E2074217}"/>
                </a:ext>
              </a:extLst>
            </p:cNvPr>
            <p:cNvSpPr/>
            <p:nvPr/>
          </p:nvSpPr>
          <p:spPr>
            <a:xfrm>
              <a:off x="-30302800" y="3638950"/>
              <a:ext cx="25225" cy="36500"/>
            </a:xfrm>
            <a:custGeom>
              <a:avLst/>
              <a:gdLst/>
              <a:ahLst/>
              <a:cxnLst/>
              <a:rect l="l" t="t" r="r" b="b"/>
              <a:pathLst>
                <a:path w="1009" h="1460" extrusionOk="0">
                  <a:moveTo>
                    <a:pt x="418" y="1"/>
                  </a:moveTo>
                  <a:cubicBezTo>
                    <a:pt x="177" y="1"/>
                    <a:pt x="1" y="229"/>
                    <a:pt x="1" y="483"/>
                  </a:cubicBezTo>
                  <a:lnTo>
                    <a:pt x="1" y="1460"/>
                  </a:lnTo>
                  <a:cubicBezTo>
                    <a:pt x="190" y="1334"/>
                    <a:pt x="379" y="1302"/>
                    <a:pt x="631" y="1302"/>
                  </a:cubicBezTo>
                  <a:cubicBezTo>
                    <a:pt x="725" y="1302"/>
                    <a:pt x="883" y="1334"/>
                    <a:pt x="1009" y="1365"/>
                  </a:cubicBezTo>
                  <a:lnTo>
                    <a:pt x="1009" y="515"/>
                  </a:lnTo>
                  <a:cubicBezTo>
                    <a:pt x="1009" y="231"/>
                    <a:pt x="788" y="11"/>
                    <a:pt x="505" y="11"/>
                  </a:cubicBezTo>
                  <a:cubicBezTo>
                    <a:pt x="475" y="4"/>
                    <a:pt x="446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35" name="Google Shape;6871;p88">
              <a:extLst>
                <a:ext uri="{FF2B5EF4-FFF2-40B4-BE49-F238E27FC236}">
                  <a16:creationId xmlns:a16="http://schemas.microsoft.com/office/drawing/2014/main" id="{2DE276E0-57B3-2154-1B64-CF89AE28C430}"/>
                </a:ext>
              </a:extLst>
            </p:cNvPr>
            <p:cNvSpPr/>
            <p:nvPr/>
          </p:nvSpPr>
          <p:spPr>
            <a:xfrm>
              <a:off x="-30242925" y="3569100"/>
              <a:ext cx="68525" cy="68550"/>
            </a:xfrm>
            <a:custGeom>
              <a:avLst/>
              <a:gdLst/>
              <a:ahLst/>
              <a:cxnLst/>
              <a:rect l="l" t="t" r="r" b="b"/>
              <a:pathLst>
                <a:path w="2741" h="2742" extrusionOk="0">
                  <a:moveTo>
                    <a:pt x="1386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74"/>
                    <a:pt x="630" y="2742"/>
                    <a:pt x="1386" y="2742"/>
                  </a:cubicBezTo>
                  <a:cubicBezTo>
                    <a:pt x="2111" y="2742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36" name="Google Shape;6872;p88">
              <a:extLst>
                <a:ext uri="{FF2B5EF4-FFF2-40B4-BE49-F238E27FC236}">
                  <a16:creationId xmlns:a16="http://schemas.microsoft.com/office/drawing/2014/main" id="{AF82B02A-63EA-235F-BC04-8F101AF33FFF}"/>
                </a:ext>
              </a:extLst>
            </p:cNvPr>
            <p:cNvSpPr/>
            <p:nvPr/>
          </p:nvSpPr>
          <p:spPr>
            <a:xfrm>
              <a:off x="-30262625" y="3654950"/>
              <a:ext cx="107925" cy="68550"/>
            </a:xfrm>
            <a:custGeom>
              <a:avLst/>
              <a:gdLst/>
              <a:ahLst/>
              <a:cxnLst/>
              <a:rect l="l" t="t" r="r" b="b"/>
              <a:pathLst>
                <a:path w="4317" h="2742" extrusionOk="0">
                  <a:moveTo>
                    <a:pt x="2174" y="1"/>
                  </a:moveTo>
                  <a:cubicBezTo>
                    <a:pt x="1292" y="1"/>
                    <a:pt x="505" y="379"/>
                    <a:pt x="0" y="1040"/>
                  </a:cubicBezTo>
                  <a:lnTo>
                    <a:pt x="32" y="1103"/>
                  </a:lnTo>
                  <a:cubicBezTo>
                    <a:pt x="946" y="1985"/>
                    <a:pt x="1450" y="2458"/>
                    <a:pt x="1702" y="2742"/>
                  </a:cubicBezTo>
                  <a:lnTo>
                    <a:pt x="2647" y="2742"/>
                  </a:lnTo>
                  <a:lnTo>
                    <a:pt x="4254" y="1135"/>
                  </a:lnTo>
                  <a:lnTo>
                    <a:pt x="4317" y="1040"/>
                  </a:lnTo>
                  <a:cubicBezTo>
                    <a:pt x="3813" y="410"/>
                    <a:pt x="3025" y="1"/>
                    <a:pt x="2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oogle Shape;6957;p88">
            <a:extLst>
              <a:ext uri="{FF2B5EF4-FFF2-40B4-BE49-F238E27FC236}">
                <a16:creationId xmlns:a16="http://schemas.microsoft.com/office/drawing/2014/main" id="{43D095DD-83F4-30B9-6EF2-4805236AFF72}"/>
              </a:ext>
            </a:extLst>
          </p:cNvPr>
          <p:cNvGrpSpPr/>
          <p:nvPr/>
        </p:nvGrpSpPr>
        <p:grpSpPr>
          <a:xfrm>
            <a:off x="2870975" y="975171"/>
            <a:ext cx="373566" cy="372830"/>
            <a:chOff x="-31094350" y="3194000"/>
            <a:chExt cx="292225" cy="291650"/>
          </a:xfrm>
          <a:solidFill>
            <a:srgbClr val="0070C0"/>
          </a:solidFill>
        </p:grpSpPr>
        <p:sp>
          <p:nvSpPr>
            <p:cNvPr id="38" name="Google Shape;6958;p88">
              <a:extLst>
                <a:ext uri="{FF2B5EF4-FFF2-40B4-BE49-F238E27FC236}">
                  <a16:creationId xmlns:a16="http://schemas.microsoft.com/office/drawing/2014/main" id="{01D2302E-E7CF-ECC1-27CC-2893F4304730}"/>
                </a:ext>
              </a:extLst>
            </p:cNvPr>
            <p:cNvSpPr/>
            <p:nvPr/>
          </p:nvSpPr>
          <p:spPr>
            <a:xfrm>
              <a:off x="-31033700" y="3194000"/>
              <a:ext cx="103200" cy="34100"/>
            </a:xfrm>
            <a:custGeom>
              <a:avLst/>
              <a:gdLst/>
              <a:ahLst/>
              <a:cxnLst/>
              <a:rect l="l" t="t" r="r" b="b"/>
              <a:pathLst>
                <a:path w="4128" h="1364" extrusionOk="0">
                  <a:moveTo>
                    <a:pt x="645" y="0"/>
                  </a:moveTo>
                  <a:cubicBezTo>
                    <a:pt x="263" y="0"/>
                    <a:pt x="0" y="296"/>
                    <a:pt x="0" y="670"/>
                  </a:cubicBezTo>
                  <a:lnTo>
                    <a:pt x="0" y="1016"/>
                  </a:lnTo>
                  <a:cubicBezTo>
                    <a:pt x="0" y="1205"/>
                    <a:pt x="158" y="1363"/>
                    <a:pt x="347" y="1363"/>
                  </a:cubicBezTo>
                  <a:lnTo>
                    <a:pt x="3781" y="1363"/>
                  </a:lnTo>
                  <a:cubicBezTo>
                    <a:pt x="3970" y="1363"/>
                    <a:pt x="4127" y="1205"/>
                    <a:pt x="4127" y="1016"/>
                  </a:cubicBezTo>
                  <a:lnTo>
                    <a:pt x="4127" y="670"/>
                  </a:lnTo>
                  <a:cubicBezTo>
                    <a:pt x="4127" y="260"/>
                    <a:pt x="3812" y="8"/>
                    <a:pt x="3466" y="8"/>
                  </a:cubicBezTo>
                  <a:lnTo>
                    <a:pt x="756" y="8"/>
                  </a:lnTo>
                  <a:cubicBezTo>
                    <a:pt x="718" y="3"/>
                    <a:pt x="681" y="0"/>
                    <a:pt x="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39" name="Google Shape;6959;p88">
              <a:extLst>
                <a:ext uri="{FF2B5EF4-FFF2-40B4-BE49-F238E27FC236}">
                  <a16:creationId xmlns:a16="http://schemas.microsoft.com/office/drawing/2014/main" id="{9CED31EE-F395-3831-9EA0-C278997E3F48}"/>
                </a:ext>
              </a:extLst>
            </p:cNvPr>
            <p:cNvSpPr/>
            <p:nvPr/>
          </p:nvSpPr>
          <p:spPr>
            <a:xfrm>
              <a:off x="-31042375" y="3346200"/>
              <a:ext cx="16550" cy="18150"/>
            </a:xfrm>
            <a:custGeom>
              <a:avLst/>
              <a:gdLst/>
              <a:ahLst/>
              <a:cxnLst/>
              <a:rect l="l" t="t" r="r" b="b"/>
              <a:pathLst>
                <a:path w="662" h="726" extrusionOk="0">
                  <a:moveTo>
                    <a:pt x="1" y="1"/>
                  </a:moveTo>
                  <a:lnTo>
                    <a:pt x="1" y="725"/>
                  </a:lnTo>
                  <a:lnTo>
                    <a:pt x="662" y="725"/>
                  </a:lnTo>
                  <a:lnTo>
                    <a:pt x="66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40" name="Google Shape;6960;p88">
              <a:extLst>
                <a:ext uri="{FF2B5EF4-FFF2-40B4-BE49-F238E27FC236}">
                  <a16:creationId xmlns:a16="http://schemas.microsoft.com/office/drawing/2014/main" id="{B6F9F7C4-6D22-D510-693D-84DD19BD60D7}"/>
                </a:ext>
              </a:extLst>
            </p:cNvPr>
            <p:cNvSpPr/>
            <p:nvPr/>
          </p:nvSpPr>
          <p:spPr>
            <a:xfrm>
              <a:off x="-31042375" y="3278475"/>
              <a:ext cx="16550" cy="16550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1" y="0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41" name="Google Shape;6961;p88">
              <a:extLst>
                <a:ext uri="{FF2B5EF4-FFF2-40B4-BE49-F238E27FC236}">
                  <a16:creationId xmlns:a16="http://schemas.microsoft.com/office/drawing/2014/main" id="{A34EFC5A-9753-3BF2-3E86-53F2E4FC2CB9}"/>
                </a:ext>
              </a:extLst>
            </p:cNvPr>
            <p:cNvSpPr/>
            <p:nvPr/>
          </p:nvSpPr>
          <p:spPr>
            <a:xfrm>
              <a:off x="-31042375" y="3416300"/>
              <a:ext cx="16550" cy="16575"/>
            </a:xfrm>
            <a:custGeom>
              <a:avLst/>
              <a:gdLst/>
              <a:ahLst/>
              <a:cxnLst/>
              <a:rect l="l" t="t" r="r" b="b"/>
              <a:pathLst>
                <a:path w="662" h="663" extrusionOk="0">
                  <a:moveTo>
                    <a:pt x="1" y="1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42" name="Google Shape;6962;p88">
              <a:extLst>
                <a:ext uri="{FF2B5EF4-FFF2-40B4-BE49-F238E27FC236}">
                  <a16:creationId xmlns:a16="http://schemas.microsoft.com/office/drawing/2014/main" id="{A0F2ACA3-8AD1-2220-1948-058CD931E83A}"/>
                </a:ext>
              </a:extLst>
            </p:cNvPr>
            <p:cNvSpPr/>
            <p:nvPr/>
          </p:nvSpPr>
          <p:spPr>
            <a:xfrm>
              <a:off x="-31094350" y="3210725"/>
              <a:ext cx="222900" cy="274925"/>
            </a:xfrm>
            <a:custGeom>
              <a:avLst/>
              <a:gdLst/>
              <a:ahLst/>
              <a:cxnLst/>
              <a:rect l="l" t="t" r="r" b="b"/>
              <a:pathLst>
                <a:path w="8916" h="10997" extrusionOk="0">
                  <a:moveTo>
                    <a:pt x="7183" y="2049"/>
                  </a:moveTo>
                  <a:cubicBezTo>
                    <a:pt x="7404" y="2049"/>
                    <a:pt x="7561" y="2206"/>
                    <a:pt x="7561" y="2395"/>
                  </a:cubicBezTo>
                  <a:cubicBezTo>
                    <a:pt x="7561" y="2584"/>
                    <a:pt x="7404" y="2742"/>
                    <a:pt x="7183" y="2742"/>
                  </a:cubicBezTo>
                  <a:lnTo>
                    <a:pt x="4474" y="2742"/>
                  </a:lnTo>
                  <a:cubicBezTo>
                    <a:pt x="4285" y="2742"/>
                    <a:pt x="4127" y="2584"/>
                    <a:pt x="4127" y="2395"/>
                  </a:cubicBezTo>
                  <a:cubicBezTo>
                    <a:pt x="4127" y="2206"/>
                    <a:pt x="4285" y="2049"/>
                    <a:pt x="4474" y="2049"/>
                  </a:cubicBezTo>
                  <a:close/>
                  <a:moveTo>
                    <a:pt x="3151" y="2017"/>
                  </a:moveTo>
                  <a:cubicBezTo>
                    <a:pt x="3340" y="2017"/>
                    <a:pt x="3497" y="2175"/>
                    <a:pt x="3497" y="2364"/>
                  </a:cubicBezTo>
                  <a:lnTo>
                    <a:pt x="3497" y="3750"/>
                  </a:lnTo>
                  <a:cubicBezTo>
                    <a:pt x="3497" y="3939"/>
                    <a:pt x="3340" y="4097"/>
                    <a:pt x="3151" y="4097"/>
                  </a:cubicBezTo>
                  <a:lnTo>
                    <a:pt x="1764" y="4097"/>
                  </a:lnTo>
                  <a:cubicBezTo>
                    <a:pt x="1575" y="4097"/>
                    <a:pt x="1418" y="3939"/>
                    <a:pt x="1418" y="3750"/>
                  </a:cubicBezTo>
                  <a:lnTo>
                    <a:pt x="1418" y="2364"/>
                  </a:lnTo>
                  <a:cubicBezTo>
                    <a:pt x="1418" y="2175"/>
                    <a:pt x="1575" y="2017"/>
                    <a:pt x="1764" y="2017"/>
                  </a:cubicBezTo>
                  <a:close/>
                  <a:moveTo>
                    <a:pt x="5860" y="3372"/>
                  </a:moveTo>
                  <a:cubicBezTo>
                    <a:pt x="6049" y="3372"/>
                    <a:pt x="6207" y="3529"/>
                    <a:pt x="6207" y="3750"/>
                  </a:cubicBezTo>
                  <a:cubicBezTo>
                    <a:pt x="6207" y="3939"/>
                    <a:pt x="6049" y="4097"/>
                    <a:pt x="5860" y="4097"/>
                  </a:cubicBezTo>
                  <a:lnTo>
                    <a:pt x="4474" y="4097"/>
                  </a:lnTo>
                  <a:cubicBezTo>
                    <a:pt x="4285" y="4097"/>
                    <a:pt x="4127" y="3939"/>
                    <a:pt x="4127" y="3750"/>
                  </a:cubicBezTo>
                  <a:cubicBezTo>
                    <a:pt x="4127" y="3529"/>
                    <a:pt x="4285" y="3372"/>
                    <a:pt x="4474" y="3372"/>
                  </a:cubicBezTo>
                  <a:close/>
                  <a:moveTo>
                    <a:pt x="7183" y="4758"/>
                  </a:moveTo>
                  <a:cubicBezTo>
                    <a:pt x="7404" y="4758"/>
                    <a:pt x="7561" y="4916"/>
                    <a:pt x="7561" y="5105"/>
                  </a:cubicBezTo>
                  <a:cubicBezTo>
                    <a:pt x="7561" y="5325"/>
                    <a:pt x="7404" y="5483"/>
                    <a:pt x="7183" y="5483"/>
                  </a:cubicBezTo>
                  <a:lnTo>
                    <a:pt x="4474" y="5483"/>
                  </a:lnTo>
                  <a:cubicBezTo>
                    <a:pt x="4285" y="5483"/>
                    <a:pt x="4127" y="5325"/>
                    <a:pt x="4127" y="5105"/>
                  </a:cubicBezTo>
                  <a:cubicBezTo>
                    <a:pt x="4127" y="4916"/>
                    <a:pt x="4285" y="4758"/>
                    <a:pt x="4474" y="4758"/>
                  </a:cubicBezTo>
                  <a:close/>
                  <a:moveTo>
                    <a:pt x="3151" y="4758"/>
                  </a:moveTo>
                  <a:cubicBezTo>
                    <a:pt x="3340" y="4758"/>
                    <a:pt x="3497" y="4916"/>
                    <a:pt x="3497" y="5105"/>
                  </a:cubicBezTo>
                  <a:lnTo>
                    <a:pt x="3497" y="6491"/>
                  </a:lnTo>
                  <a:cubicBezTo>
                    <a:pt x="3497" y="6680"/>
                    <a:pt x="3340" y="6837"/>
                    <a:pt x="3151" y="6837"/>
                  </a:cubicBezTo>
                  <a:lnTo>
                    <a:pt x="1764" y="6837"/>
                  </a:lnTo>
                  <a:cubicBezTo>
                    <a:pt x="1575" y="6837"/>
                    <a:pt x="1418" y="6680"/>
                    <a:pt x="1418" y="6491"/>
                  </a:cubicBezTo>
                  <a:lnTo>
                    <a:pt x="1418" y="5105"/>
                  </a:lnTo>
                  <a:cubicBezTo>
                    <a:pt x="1418" y="4916"/>
                    <a:pt x="1575" y="4758"/>
                    <a:pt x="1764" y="4758"/>
                  </a:cubicBezTo>
                  <a:close/>
                  <a:moveTo>
                    <a:pt x="5860" y="6144"/>
                  </a:moveTo>
                  <a:cubicBezTo>
                    <a:pt x="6049" y="6144"/>
                    <a:pt x="6207" y="6302"/>
                    <a:pt x="6207" y="6491"/>
                  </a:cubicBezTo>
                  <a:cubicBezTo>
                    <a:pt x="6207" y="6680"/>
                    <a:pt x="6049" y="6837"/>
                    <a:pt x="5860" y="6837"/>
                  </a:cubicBezTo>
                  <a:lnTo>
                    <a:pt x="4474" y="6837"/>
                  </a:lnTo>
                  <a:cubicBezTo>
                    <a:pt x="4285" y="6837"/>
                    <a:pt x="4127" y="6680"/>
                    <a:pt x="4127" y="6491"/>
                  </a:cubicBezTo>
                  <a:cubicBezTo>
                    <a:pt x="4127" y="6302"/>
                    <a:pt x="4285" y="6144"/>
                    <a:pt x="4474" y="6144"/>
                  </a:cubicBezTo>
                  <a:close/>
                  <a:moveTo>
                    <a:pt x="7183" y="7562"/>
                  </a:moveTo>
                  <a:cubicBezTo>
                    <a:pt x="7404" y="7562"/>
                    <a:pt x="7561" y="7720"/>
                    <a:pt x="7561" y="7909"/>
                  </a:cubicBezTo>
                  <a:cubicBezTo>
                    <a:pt x="7561" y="8098"/>
                    <a:pt x="7404" y="8255"/>
                    <a:pt x="7183" y="8255"/>
                  </a:cubicBezTo>
                  <a:lnTo>
                    <a:pt x="4474" y="8255"/>
                  </a:lnTo>
                  <a:cubicBezTo>
                    <a:pt x="4285" y="8255"/>
                    <a:pt x="4127" y="8098"/>
                    <a:pt x="4127" y="7909"/>
                  </a:cubicBezTo>
                  <a:cubicBezTo>
                    <a:pt x="4127" y="7720"/>
                    <a:pt x="4285" y="7562"/>
                    <a:pt x="4474" y="7562"/>
                  </a:cubicBezTo>
                  <a:close/>
                  <a:moveTo>
                    <a:pt x="3151" y="7531"/>
                  </a:moveTo>
                  <a:cubicBezTo>
                    <a:pt x="3340" y="7531"/>
                    <a:pt x="3497" y="7657"/>
                    <a:pt x="3497" y="7877"/>
                  </a:cubicBezTo>
                  <a:lnTo>
                    <a:pt x="3497" y="9232"/>
                  </a:lnTo>
                  <a:cubicBezTo>
                    <a:pt x="3497" y="9452"/>
                    <a:pt x="3340" y="9610"/>
                    <a:pt x="3151" y="9610"/>
                  </a:cubicBezTo>
                  <a:lnTo>
                    <a:pt x="1764" y="9610"/>
                  </a:lnTo>
                  <a:cubicBezTo>
                    <a:pt x="1575" y="9610"/>
                    <a:pt x="1418" y="9452"/>
                    <a:pt x="1418" y="9232"/>
                  </a:cubicBezTo>
                  <a:lnTo>
                    <a:pt x="1418" y="7877"/>
                  </a:lnTo>
                  <a:cubicBezTo>
                    <a:pt x="1418" y="7657"/>
                    <a:pt x="1575" y="7531"/>
                    <a:pt x="1764" y="7531"/>
                  </a:cubicBezTo>
                  <a:close/>
                  <a:moveTo>
                    <a:pt x="5860" y="8885"/>
                  </a:moveTo>
                  <a:cubicBezTo>
                    <a:pt x="6049" y="8885"/>
                    <a:pt x="6207" y="9043"/>
                    <a:pt x="6207" y="9232"/>
                  </a:cubicBezTo>
                  <a:cubicBezTo>
                    <a:pt x="6207" y="9452"/>
                    <a:pt x="6049" y="9610"/>
                    <a:pt x="5860" y="9610"/>
                  </a:cubicBezTo>
                  <a:lnTo>
                    <a:pt x="4474" y="9610"/>
                  </a:lnTo>
                  <a:cubicBezTo>
                    <a:pt x="4285" y="9610"/>
                    <a:pt x="4127" y="9452"/>
                    <a:pt x="4127" y="9232"/>
                  </a:cubicBezTo>
                  <a:cubicBezTo>
                    <a:pt x="4127" y="9043"/>
                    <a:pt x="4285" y="8885"/>
                    <a:pt x="4474" y="8885"/>
                  </a:cubicBezTo>
                  <a:close/>
                  <a:moveTo>
                    <a:pt x="1040" y="1"/>
                  </a:moveTo>
                  <a:cubicBezTo>
                    <a:pt x="504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32" y="10524"/>
                    <a:pt x="504" y="10996"/>
                    <a:pt x="1040" y="10996"/>
                  </a:cubicBezTo>
                  <a:lnTo>
                    <a:pt x="7908" y="10996"/>
                  </a:lnTo>
                  <a:cubicBezTo>
                    <a:pt x="8444" y="10996"/>
                    <a:pt x="8916" y="10524"/>
                    <a:pt x="8916" y="9956"/>
                  </a:cubicBezTo>
                  <a:lnTo>
                    <a:pt x="8916" y="1009"/>
                  </a:lnTo>
                  <a:cubicBezTo>
                    <a:pt x="8916" y="473"/>
                    <a:pt x="8444" y="1"/>
                    <a:pt x="7908" y="1"/>
                  </a:cubicBezTo>
                  <a:lnTo>
                    <a:pt x="7183" y="1"/>
                  </a:lnTo>
                  <a:lnTo>
                    <a:pt x="7183" y="347"/>
                  </a:lnTo>
                  <a:cubicBezTo>
                    <a:pt x="7183" y="915"/>
                    <a:pt x="6711" y="1387"/>
                    <a:pt x="6175" y="1387"/>
                  </a:cubicBezTo>
                  <a:lnTo>
                    <a:pt x="2741" y="1387"/>
                  </a:lnTo>
                  <a:cubicBezTo>
                    <a:pt x="2206" y="1387"/>
                    <a:pt x="1733" y="915"/>
                    <a:pt x="1733" y="347"/>
                  </a:cubicBezTo>
                  <a:lnTo>
                    <a:pt x="173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43" name="Google Shape;6963;p88">
              <a:extLst>
                <a:ext uri="{FF2B5EF4-FFF2-40B4-BE49-F238E27FC236}">
                  <a16:creationId xmlns:a16="http://schemas.microsoft.com/office/drawing/2014/main" id="{3310C155-DE1D-D7B6-B9C4-ECA5E7ABC121}"/>
                </a:ext>
              </a:extLst>
            </p:cNvPr>
            <p:cNvSpPr/>
            <p:nvPr/>
          </p:nvSpPr>
          <p:spPr>
            <a:xfrm>
              <a:off x="-30853350" y="3295000"/>
              <a:ext cx="51225" cy="104000"/>
            </a:xfrm>
            <a:custGeom>
              <a:avLst/>
              <a:gdLst/>
              <a:ahLst/>
              <a:cxnLst/>
              <a:rect l="l" t="t" r="r" b="b"/>
              <a:pathLst>
                <a:path w="2049" h="4160" extrusionOk="0">
                  <a:moveTo>
                    <a:pt x="1" y="1"/>
                  </a:moveTo>
                  <a:lnTo>
                    <a:pt x="1" y="4160"/>
                  </a:lnTo>
                  <a:lnTo>
                    <a:pt x="2049" y="4160"/>
                  </a:lnTo>
                  <a:lnTo>
                    <a:pt x="204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44" name="Google Shape;6964;p88">
              <a:extLst>
                <a:ext uri="{FF2B5EF4-FFF2-40B4-BE49-F238E27FC236}">
                  <a16:creationId xmlns:a16="http://schemas.microsoft.com/office/drawing/2014/main" id="{780980E6-58B7-751C-A0C1-214A326B19F5}"/>
                </a:ext>
              </a:extLst>
            </p:cNvPr>
            <p:cNvSpPr/>
            <p:nvPr/>
          </p:nvSpPr>
          <p:spPr>
            <a:xfrm>
              <a:off x="-30853350" y="32272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048"/>
                  </a:lnTo>
                  <a:lnTo>
                    <a:pt x="2049" y="2048"/>
                  </a:lnTo>
                  <a:lnTo>
                    <a:pt x="2049" y="1040"/>
                  </a:ln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45" name="Google Shape;6965;p88">
              <a:extLst>
                <a:ext uri="{FF2B5EF4-FFF2-40B4-BE49-F238E27FC236}">
                  <a16:creationId xmlns:a16="http://schemas.microsoft.com/office/drawing/2014/main" id="{5B06E26A-BA4B-8F07-90EF-4537C19797A1}"/>
                </a:ext>
              </a:extLst>
            </p:cNvPr>
            <p:cNvSpPr/>
            <p:nvPr/>
          </p:nvSpPr>
          <p:spPr>
            <a:xfrm>
              <a:off x="-30851775" y="3416300"/>
              <a:ext cx="46500" cy="51225"/>
            </a:xfrm>
            <a:custGeom>
              <a:avLst/>
              <a:gdLst/>
              <a:ahLst/>
              <a:cxnLst/>
              <a:rect l="l" t="t" r="r" b="b"/>
              <a:pathLst>
                <a:path w="1860" h="2049" extrusionOk="0">
                  <a:moveTo>
                    <a:pt x="1" y="1"/>
                  </a:moveTo>
                  <a:lnTo>
                    <a:pt x="599" y="1796"/>
                  </a:lnTo>
                  <a:cubicBezTo>
                    <a:pt x="694" y="1985"/>
                    <a:pt x="788" y="2048"/>
                    <a:pt x="946" y="2048"/>
                  </a:cubicBezTo>
                  <a:cubicBezTo>
                    <a:pt x="1103" y="2048"/>
                    <a:pt x="1229" y="1985"/>
                    <a:pt x="1261" y="1796"/>
                  </a:cubicBezTo>
                  <a:lnTo>
                    <a:pt x="186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oogle Shape;6966;p88">
            <a:extLst>
              <a:ext uri="{FF2B5EF4-FFF2-40B4-BE49-F238E27FC236}">
                <a16:creationId xmlns:a16="http://schemas.microsoft.com/office/drawing/2014/main" id="{45555FC9-9F0C-AD6D-5E6C-1589B07052A5}"/>
              </a:ext>
            </a:extLst>
          </p:cNvPr>
          <p:cNvGrpSpPr/>
          <p:nvPr/>
        </p:nvGrpSpPr>
        <p:grpSpPr>
          <a:xfrm>
            <a:off x="7329666" y="2547495"/>
            <a:ext cx="453661" cy="454361"/>
            <a:chOff x="-31093575" y="3552550"/>
            <a:chExt cx="291450" cy="291900"/>
          </a:xfrm>
          <a:solidFill>
            <a:srgbClr val="0070C0"/>
          </a:solidFill>
        </p:grpSpPr>
        <p:sp>
          <p:nvSpPr>
            <p:cNvPr id="47" name="Google Shape;6967;p88">
              <a:extLst>
                <a:ext uri="{FF2B5EF4-FFF2-40B4-BE49-F238E27FC236}">
                  <a16:creationId xmlns:a16="http://schemas.microsoft.com/office/drawing/2014/main" id="{06FCCEF8-89BB-CCC1-CE89-4DD9CBABD498}"/>
                </a:ext>
              </a:extLst>
            </p:cNvPr>
            <p:cNvSpPr/>
            <p:nvPr/>
          </p:nvSpPr>
          <p:spPr>
            <a:xfrm>
              <a:off x="-31011650" y="3745525"/>
              <a:ext cx="7900" cy="12625"/>
            </a:xfrm>
            <a:custGeom>
              <a:avLst/>
              <a:gdLst/>
              <a:ahLst/>
              <a:cxnLst/>
              <a:rect l="l" t="t" r="r" b="b"/>
              <a:pathLst>
                <a:path w="316" h="505" extrusionOk="0">
                  <a:moveTo>
                    <a:pt x="158" y="1"/>
                  </a:moveTo>
                  <a:lnTo>
                    <a:pt x="0" y="505"/>
                  </a:lnTo>
                  <a:lnTo>
                    <a:pt x="315" y="505"/>
                  </a:lnTo>
                  <a:lnTo>
                    <a:pt x="1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48" name="Google Shape;6968;p88">
              <a:extLst>
                <a:ext uri="{FF2B5EF4-FFF2-40B4-BE49-F238E27FC236}">
                  <a16:creationId xmlns:a16="http://schemas.microsoft.com/office/drawing/2014/main" id="{48B7BEC6-8CD3-DBBE-6B48-203810F7D857}"/>
                </a:ext>
              </a:extLst>
            </p:cNvPr>
            <p:cNvSpPr/>
            <p:nvPr/>
          </p:nvSpPr>
          <p:spPr>
            <a:xfrm>
              <a:off x="-31093575" y="3671500"/>
              <a:ext cx="171725" cy="172950"/>
            </a:xfrm>
            <a:custGeom>
              <a:avLst/>
              <a:gdLst/>
              <a:ahLst/>
              <a:cxnLst/>
              <a:rect l="l" t="t" r="r" b="b"/>
              <a:pathLst>
                <a:path w="6869" h="6918" extrusionOk="0">
                  <a:moveTo>
                    <a:pt x="3427" y="1449"/>
                  </a:moveTo>
                  <a:cubicBezTo>
                    <a:pt x="3569" y="1449"/>
                    <a:pt x="3718" y="1512"/>
                    <a:pt x="3781" y="1638"/>
                  </a:cubicBezTo>
                  <a:lnTo>
                    <a:pt x="4317" y="3466"/>
                  </a:lnTo>
                  <a:lnTo>
                    <a:pt x="4474" y="3466"/>
                  </a:lnTo>
                  <a:cubicBezTo>
                    <a:pt x="4695" y="3466"/>
                    <a:pt x="4852" y="3623"/>
                    <a:pt x="4852" y="3812"/>
                  </a:cubicBezTo>
                  <a:cubicBezTo>
                    <a:pt x="4852" y="3970"/>
                    <a:pt x="4726" y="4127"/>
                    <a:pt x="4537" y="4127"/>
                  </a:cubicBezTo>
                  <a:lnTo>
                    <a:pt x="4789" y="5072"/>
                  </a:lnTo>
                  <a:cubicBezTo>
                    <a:pt x="4852" y="5262"/>
                    <a:pt x="4758" y="5419"/>
                    <a:pt x="4569" y="5514"/>
                  </a:cubicBezTo>
                  <a:cubicBezTo>
                    <a:pt x="4545" y="5518"/>
                    <a:pt x="4521" y="5520"/>
                    <a:pt x="4498" y="5520"/>
                  </a:cubicBezTo>
                  <a:cubicBezTo>
                    <a:pt x="4341" y="5520"/>
                    <a:pt x="4210" y="5427"/>
                    <a:pt x="4128" y="5262"/>
                  </a:cubicBezTo>
                  <a:lnTo>
                    <a:pt x="3781" y="4127"/>
                  </a:lnTo>
                  <a:lnTo>
                    <a:pt x="3057" y="4127"/>
                  </a:lnTo>
                  <a:lnTo>
                    <a:pt x="2710" y="5262"/>
                  </a:lnTo>
                  <a:cubicBezTo>
                    <a:pt x="2683" y="5427"/>
                    <a:pt x="2535" y="5520"/>
                    <a:pt x="2351" y="5520"/>
                  </a:cubicBezTo>
                  <a:cubicBezTo>
                    <a:pt x="2325" y="5520"/>
                    <a:pt x="2297" y="5518"/>
                    <a:pt x="2269" y="5514"/>
                  </a:cubicBezTo>
                  <a:cubicBezTo>
                    <a:pt x="2080" y="5451"/>
                    <a:pt x="2017" y="5262"/>
                    <a:pt x="2049" y="5072"/>
                  </a:cubicBezTo>
                  <a:lnTo>
                    <a:pt x="2332" y="4127"/>
                  </a:lnTo>
                  <a:cubicBezTo>
                    <a:pt x="2175" y="4096"/>
                    <a:pt x="2017" y="3970"/>
                    <a:pt x="2017" y="3812"/>
                  </a:cubicBezTo>
                  <a:cubicBezTo>
                    <a:pt x="2049" y="3623"/>
                    <a:pt x="2206" y="3466"/>
                    <a:pt x="2395" y="3466"/>
                  </a:cubicBezTo>
                  <a:lnTo>
                    <a:pt x="2553" y="3466"/>
                  </a:lnTo>
                  <a:lnTo>
                    <a:pt x="3120" y="1638"/>
                  </a:lnTo>
                  <a:cubicBezTo>
                    <a:pt x="3151" y="1512"/>
                    <a:pt x="3285" y="1449"/>
                    <a:pt x="3427" y="1449"/>
                  </a:cubicBezTo>
                  <a:close/>
                  <a:moveTo>
                    <a:pt x="3435" y="0"/>
                  </a:moveTo>
                  <a:cubicBezTo>
                    <a:pt x="1544" y="0"/>
                    <a:pt x="1" y="1544"/>
                    <a:pt x="1" y="3434"/>
                  </a:cubicBezTo>
                  <a:cubicBezTo>
                    <a:pt x="1" y="5356"/>
                    <a:pt x="1544" y="6900"/>
                    <a:pt x="3435" y="6900"/>
                  </a:cubicBezTo>
                  <a:cubicBezTo>
                    <a:pt x="4065" y="6900"/>
                    <a:pt x="4632" y="6742"/>
                    <a:pt x="5168" y="6427"/>
                  </a:cubicBezTo>
                  <a:lnTo>
                    <a:pt x="6365" y="6900"/>
                  </a:lnTo>
                  <a:cubicBezTo>
                    <a:pt x="6407" y="6910"/>
                    <a:pt x="6449" y="6917"/>
                    <a:pt x="6491" y="6917"/>
                  </a:cubicBezTo>
                  <a:cubicBezTo>
                    <a:pt x="6575" y="6917"/>
                    <a:pt x="6659" y="6889"/>
                    <a:pt x="6743" y="6805"/>
                  </a:cubicBezTo>
                  <a:cubicBezTo>
                    <a:pt x="6806" y="6742"/>
                    <a:pt x="6869" y="6616"/>
                    <a:pt x="6869" y="6459"/>
                  </a:cubicBezTo>
                  <a:lnTo>
                    <a:pt x="6491" y="5009"/>
                  </a:lnTo>
                  <a:cubicBezTo>
                    <a:pt x="6743" y="4537"/>
                    <a:pt x="6869" y="4001"/>
                    <a:pt x="6869" y="3466"/>
                  </a:cubicBezTo>
                  <a:cubicBezTo>
                    <a:pt x="6869" y="3119"/>
                    <a:pt x="6774" y="2804"/>
                    <a:pt x="6711" y="2489"/>
                  </a:cubicBezTo>
                  <a:cubicBezTo>
                    <a:pt x="6617" y="2426"/>
                    <a:pt x="6491" y="2395"/>
                    <a:pt x="6428" y="2363"/>
                  </a:cubicBezTo>
                  <a:lnTo>
                    <a:pt x="5514" y="2710"/>
                  </a:lnTo>
                  <a:cubicBezTo>
                    <a:pt x="5389" y="2755"/>
                    <a:pt x="5256" y="2780"/>
                    <a:pt x="5125" y="2780"/>
                  </a:cubicBezTo>
                  <a:cubicBezTo>
                    <a:pt x="4892" y="2780"/>
                    <a:pt x="4667" y="2702"/>
                    <a:pt x="4506" y="2521"/>
                  </a:cubicBezTo>
                  <a:cubicBezTo>
                    <a:pt x="4222" y="2269"/>
                    <a:pt x="4096" y="1891"/>
                    <a:pt x="4159" y="1481"/>
                  </a:cubicBezTo>
                  <a:lnTo>
                    <a:pt x="4443" y="221"/>
                  </a:lnTo>
                  <a:cubicBezTo>
                    <a:pt x="4443" y="189"/>
                    <a:pt x="4443" y="189"/>
                    <a:pt x="4411" y="158"/>
                  </a:cubicBezTo>
                  <a:cubicBezTo>
                    <a:pt x="4096" y="63"/>
                    <a:pt x="3781" y="0"/>
                    <a:pt x="34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49" name="Google Shape;6969;p88">
              <a:extLst>
                <a:ext uri="{FF2B5EF4-FFF2-40B4-BE49-F238E27FC236}">
                  <a16:creationId xmlns:a16="http://schemas.microsoft.com/office/drawing/2014/main" id="{0BEFC75B-7FCD-B7F5-5616-16F90D978BA6}"/>
                </a:ext>
              </a:extLst>
            </p:cNvPr>
            <p:cNvSpPr/>
            <p:nvPr/>
          </p:nvSpPr>
          <p:spPr>
            <a:xfrm>
              <a:off x="-30895875" y="3621075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0" y="1"/>
                  </a:moveTo>
                  <a:cubicBezTo>
                    <a:pt x="32" y="410"/>
                    <a:pt x="126" y="694"/>
                    <a:pt x="315" y="1041"/>
                  </a:cubicBezTo>
                  <a:cubicBezTo>
                    <a:pt x="473" y="694"/>
                    <a:pt x="599" y="347"/>
                    <a:pt x="6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50" name="Google Shape;6970;p88">
              <a:extLst>
                <a:ext uri="{FF2B5EF4-FFF2-40B4-BE49-F238E27FC236}">
                  <a16:creationId xmlns:a16="http://schemas.microsoft.com/office/drawing/2014/main" id="{8C53ED0A-B6E9-E043-7A81-09E56AD3B040}"/>
                </a:ext>
              </a:extLst>
            </p:cNvPr>
            <p:cNvSpPr/>
            <p:nvPr/>
          </p:nvSpPr>
          <p:spPr>
            <a:xfrm>
              <a:off x="-30974650" y="3552550"/>
              <a:ext cx="172525" cy="172400"/>
            </a:xfrm>
            <a:custGeom>
              <a:avLst/>
              <a:gdLst/>
              <a:ahLst/>
              <a:cxnLst/>
              <a:rect l="l" t="t" r="r" b="b"/>
              <a:pathLst>
                <a:path w="6901" h="6896" extrusionOk="0">
                  <a:moveTo>
                    <a:pt x="3435" y="1356"/>
                  </a:moveTo>
                  <a:cubicBezTo>
                    <a:pt x="3624" y="1356"/>
                    <a:pt x="3782" y="1513"/>
                    <a:pt x="3782" y="1734"/>
                  </a:cubicBezTo>
                  <a:lnTo>
                    <a:pt x="3782" y="2080"/>
                  </a:lnTo>
                  <a:lnTo>
                    <a:pt x="4821" y="2080"/>
                  </a:lnTo>
                  <a:cubicBezTo>
                    <a:pt x="5010" y="2080"/>
                    <a:pt x="5168" y="2238"/>
                    <a:pt x="5168" y="2427"/>
                  </a:cubicBezTo>
                  <a:cubicBezTo>
                    <a:pt x="5168" y="2616"/>
                    <a:pt x="5010" y="2742"/>
                    <a:pt x="4821" y="2742"/>
                  </a:cubicBezTo>
                  <a:lnTo>
                    <a:pt x="4412" y="2742"/>
                  </a:lnTo>
                  <a:cubicBezTo>
                    <a:pt x="4380" y="3341"/>
                    <a:pt x="4191" y="3876"/>
                    <a:pt x="3876" y="4412"/>
                  </a:cubicBezTo>
                  <a:cubicBezTo>
                    <a:pt x="3908" y="4443"/>
                    <a:pt x="3908" y="4475"/>
                    <a:pt x="3939" y="4506"/>
                  </a:cubicBezTo>
                  <a:lnTo>
                    <a:pt x="4349" y="4916"/>
                  </a:lnTo>
                  <a:cubicBezTo>
                    <a:pt x="4443" y="5042"/>
                    <a:pt x="4443" y="5262"/>
                    <a:pt x="4349" y="5388"/>
                  </a:cubicBezTo>
                  <a:cubicBezTo>
                    <a:pt x="4286" y="5451"/>
                    <a:pt x="4191" y="5483"/>
                    <a:pt x="4101" y="5483"/>
                  </a:cubicBezTo>
                  <a:cubicBezTo>
                    <a:pt x="4010" y="5483"/>
                    <a:pt x="3923" y="5451"/>
                    <a:pt x="3876" y="5388"/>
                  </a:cubicBezTo>
                  <a:lnTo>
                    <a:pt x="3466" y="4979"/>
                  </a:lnTo>
                  <a:lnTo>
                    <a:pt x="3435" y="4947"/>
                  </a:lnTo>
                  <a:lnTo>
                    <a:pt x="3403" y="4979"/>
                  </a:lnTo>
                  <a:lnTo>
                    <a:pt x="2994" y="5388"/>
                  </a:lnTo>
                  <a:cubicBezTo>
                    <a:pt x="2931" y="5451"/>
                    <a:pt x="2844" y="5483"/>
                    <a:pt x="2758" y="5483"/>
                  </a:cubicBezTo>
                  <a:cubicBezTo>
                    <a:pt x="2671" y="5483"/>
                    <a:pt x="2584" y="5451"/>
                    <a:pt x="2521" y="5388"/>
                  </a:cubicBezTo>
                  <a:cubicBezTo>
                    <a:pt x="2395" y="5262"/>
                    <a:pt x="2395" y="5042"/>
                    <a:pt x="2521" y="4916"/>
                  </a:cubicBezTo>
                  <a:lnTo>
                    <a:pt x="2931" y="4506"/>
                  </a:lnTo>
                  <a:cubicBezTo>
                    <a:pt x="2962" y="4475"/>
                    <a:pt x="2962" y="4443"/>
                    <a:pt x="2994" y="4412"/>
                  </a:cubicBezTo>
                  <a:cubicBezTo>
                    <a:pt x="2679" y="3939"/>
                    <a:pt x="2490" y="3341"/>
                    <a:pt x="2458" y="2742"/>
                  </a:cubicBezTo>
                  <a:lnTo>
                    <a:pt x="2049" y="2742"/>
                  </a:lnTo>
                  <a:cubicBezTo>
                    <a:pt x="1860" y="2742"/>
                    <a:pt x="1702" y="2584"/>
                    <a:pt x="1702" y="2395"/>
                  </a:cubicBezTo>
                  <a:cubicBezTo>
                    <a:pt x="1702" y="2206"/>
                    <a:pt x="1860" y="2049"/>
                    <a:pt x="2049" y="2049"/>
                  </a:cubicBezTo>
                  <a:lnTo>
                    <a:pt x="3088" y="2049"/>
                  </a:lnTo>
                  <a:lnTo>
                    <a:pt x="3088" y="1734"/>
                  </a:lnTo>
                  <a:cubicBezTo>
                    <a:pt x="3088" y="1513"/>
                    <a:pt x="3246" y="1356"/>
                    <a:pt x="3435" y="135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76"/>
                    <a:pt x="32" y="3467"/>
                  </a:cubicBezTo>
                  <a:cubicBezTo>
                    <a:pt x="32" y="3971"/>
                    <a:pt x="158" y="4506"/>
                    <a:pt x="411" y="4979"/>
                  </a:cubicBezTo>
                  <a:lnTo>
                    <a:pt x="32" y="6459"/>
                  </a:lnTo>
                  <a:cubicBezTo>
                    <a:pt x="1" y="6554"/>
                    <a:pt x="32" y="6680"/>
                    <a:pt x="158" y="6806"/>
                  </a:cubicBezTo>
                  <a:cubicBezTo>
                    <a:pt x="225" y="6851"/>
                    <a:pt x="324" y="6895"/>
                    <a:pt x="420" y="6895"/>
                  </a:cubicBezTo>
                  <a:cubicBezTo>
                    <a:pt x="460" y="6895"/>
                    <a:pt x="500" y="6887"/>
                    <a:pt x="537" y="6869"/>
                  </a:cubicBezTo>
                  <a:lnTo>
                    <a:pt x="1734" y="6396"/>
                  </a:lnTo>
                  <a:cubicBezTo>
                    <a:pt x="2269" y="6712"/>
                    <a:pt x="2899" y="6869"/>
                    <a:pt x="3466" y="6869"/>
                  </a:cubicBezTo>
                  <a:cubicBezTo>
                    <a:pt x="5357" y="6869"/>
                    <a:pt x="6901" y="5357"/>
                    <a:pt x="6901" y="3435"/>
                  </a:cubicBezTo>
                  <a:cubicBezTo>
                    <a:pt x="6901" y="1576"/>
                    <a:pt x="5325" y="1"/>
                    <a:pt x="3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</p:grpSp>
      <p:grpSp>
        <p:nvGrpSpPr>
          <p:cNvPr id="51" name="Google Shape;6760;p88">
            <a:extLst>
              <a:ext uri="{FF2B5EF4-FFF2-40B4-BE49-F238E27FC236}">
                <a16:creationId xmlns:a16="http://schemas.microsoft.com/office/drawing/2014/main" id="{04D8CECD-311F-EF24-21A0-634FD9D021DF}"/>
              </a:ext>
            </a:extLst>
          </p:cNvPr>
          <p:cNvGrpSpPr/>
          <p:nvPr/>
        </p:nvGrpSpPr>
        <p:grpSpPr>
          <a:xfrm>
            <a:off x="2292191" y="924372"/>
            <a:ext cx="374965" cy="450422"/>
            <a:chOff x="-35814600" y="3202075"/>
            <a:chExt cx="242625" cy="291450"/>
          </a:xfrm>
          <a:solidFill>
            <a:srgbClr val="0070C0"/>
          </a:solidFill>
        </p:grpSpPr>
        <p:sp>
          <p:nvSpPr>
            <p:cNvPr id="52" name="Google Shape;6761;p88">
              <a:extLst>
                <a:ext uri="{FF2B5EF4-FFF2-40B4-BE49-F238E27FC236}">
                  <a16:creationId xmlns:a16="http://schemas.microsoft.com/office/drawing/2014/main" id="{82973AE1-30BD-B629-DE49-EFCD26FCCA0C}"/>
                </a:ext>
              </a:extLst>
            </p:cNvPr>
            <p:cNvSpPr/>
            <p:nvPr/>
          </p:nvSpPr>
          <p:spPr>
            <a:xfrm>
              <a:off x="-35814600" y="3202075"/>
              <a:ext cx="51225" cy="202450"/>
            </a:xfrm>
            <a:custGeom>
              <a:avLst/>
              <a:gdLst/>
              <a:ahLst/>
              <a:cxnLst/>
              <a:rect l="l" t="t" r="r" b="b"/>
              <a:pathLst>
                <a:path w="2049" h="8098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8097"/>
                  </a:lnTo>
                  <a:cubicBezTo>
                    <a:pt x="348" y="7782"/>
                    <a:pt x="820" y="7562"/>
                    <a:pt x="1387" y="7562"/>
                  </a:cubicBezTo>
                  <a:lnTo>
                    <a:pt x="2049" y="7562"/>
                  </a:lnTo>
                  <a:lnTo>
                    <a:pt x="204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53" name="Google Shape;6762;p88">
              <a:extLst>
                <a:ext uri="{FF2B5EF4-FFF2-40B4-BE49-F238E27FC236}">
                  <a16:creationId xmlns:a16="http://schemas.microsoft.com/office/drawing/2014/main" id="{ECEF06CA-3789-531A-6F24-2AC36B2E669D}"/>
                </a:ext>
              </a:extLst>
            </p:cNvPr>
            <p:cNvSpPr/>
            <p:nvPr/>
          </p:nvSpPr>
          <p:spPr>
            <a:xfrm>
              <a:off x="-35814600" y="3407650"/>
              <a:ext cx="242625" cy="68550"/>
            </a:xfrm>
            <a:custGeom>
              <a:avLst/>
              <a:gdLst/>
              <a:ahLst/>
              <a:cxnLst/>
              <a:rect l="l" t="t" r="r" b="b"/>
              <a:pathLst>
                <a:path w="9705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00" y="2741"/>
                    <a:pt x="1356" y="2741"/>
                  </a:cubicBezTo>
                  <a:lnTo>
                    <a:pt x="4758" y="2741"/>
                  </a:lnTo>
                  <a:lnTo>
                    <a:pt x="4758" y="1733"/>
                  </a:lnTo>
                  <a:lnTo>
                    <a:pt x="1702" y="1733"/>
                  </a:lnTo>
                  <a:cubicBezTo>
                    <a:pt x="1513" y="1733"/>
                    <a:pt x="1356" y="1575"/>
                    <a:pt x="1356" y="1355"/>
                  </a:cubicBezTo>
                  <a:cubicBezTo>
                    <a:pt x="1356" y="1166"/>
                    <a:pt x="1513" y="1008"/>
                    <a:pt x="1702" y="1008"/>
                  </a:cubicBezTo>
                  <a:lnTo>
                    <a:pt x="9232" y="1008"/>
                  </a:lnTo>
                  <a:cubicBezTo>
                    <a:pt x="9263" y="851"/>
                    <a:pt x="9326" y="662"/>
                    <a:pt x="9452" y="536"/>
                  </a:cubicBezTo>
                  <a:cubicBezTo>
                    <a:pt x="9704" y="221"/>
                    <a:pt x="9484" y="0"/>
                    <a:pt x="9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54" name="Google Shape;6763;p88">
              <a:extLst>
                <a:ext uri="{FF2B5EF4-FFF2-40B4-BE49-F238E27FC236}">
                  <a16:creationId xmlns:a16="http://schemas.microsoft.com/office/drawing/2014/main" id="{AA94F1AB-D506-7476-5FB9-14C948169A82}"/>
                </a:ext>
              </a:extLst>
            </p:cNvPr>
            <p:cNvSpPr/>
            <p:nvPr/>
          </p:nvSpPr>
          <p:spPr>
            <a:xfrm>
              <a:off x="-35627125" y="3450950"/>
              <a:ext cx="55150" cy="25250"/>
            </a:xfrm>
            <a:custGeom>
              <a:avLst/>
              <a:gdLst/>
              <a:ahLst/>
              <a:cxnLst/>
              <a:rect l="l" t="t" r="r" b="b"/>
              <a:pathLst>
                <a:path w="2206" h="1010" extrusionOk="0">
                  <a:moveTo>
                    <a:pt x="0" y="1"/>
                  </a:moveTo>
                  <a:lnTo>
                    <a:pt x="0" y="1009"/>
                  </a:lnTo>
                  <a:lnTo>
                    <a:pt x="1670" y="1009"/>
                  </a:lnTo>
                  <a:cubicBezTo>
                    <a:pt x="1953" y="1009"/>
                    <a:pt x="2205" y="788"/>
                    <a:pt x="1953" y="505"/>
                  </a:cubicBezTo>
                  <a:cubicBezTo>
                    <a:pt x="1827" y="347"/>
                    <a:pt x="1764" y="190"/>
                    <a:pt x="16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55" name="Google Shape;6764;p88">
              <a:extLst>
                <a:ext uri="{FF2B5EF4-FFF2-40B4-BE49-F238E27FC236}">
                  <a16:creationId xmlns:a16="http://schemas.microsoft.com/office/drawing/2014/main" id="{159834F8-39CF-DC33-7721-2F3F18ED5A96}"/>
                </a:ext>
              </a:extLst>
            </p:cNvPr>
            <p:cNvSpPr/>
            <p:nvPr/>
          </p:nvSpPr>
          <p:spPr>
            <a:xfrm>
              <a:off x="-35703525" y="3305250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701" y="0"/>
                  </a:moveTo>
                  <a:cubicBezTo>
                    <a:pt x="882" y="0"/>
                    <a:pt x="221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521" y="0"/>
                    <a:pt x="17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56" name="Google Shape;6765;p88">
              <a:extLst>
                <a:ext uri="{FF2B5EF4-FFF2-40B4-BE49-F238E27FC236}">
                  <a16:creationId xmlns:a16="http://schemas.microsoft.com/office/drawing/2014/main" id="{5FDE636A-B8FD-4AE8-1431-D1181086F34A}"/>
                </a:ext>
              </a:extLst>
            </p:cNvPr>
            <p:cNvSpPr/>
            <p:nvPr/>
          </p:nvSpPr>
          <p:spPr>
            <a:xfrm>
              <a:off x="-35677550" y="3254050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1"/>
                  </a:moveTo>
                  <a:cubicBezTo>
                    <a:pt x="316" y="1"/>
                    <a:pt x="1" y="284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cubicBezTo>
                    <a:pt x="1040" y="1324"/>
                    <a:pt x="1324" y="1040"/>
                    <a:pt x="1324" y="662"/>
                  </a:cubicBezTo>
                  <a:cubicBezTo>
                    <a:pt x="1324" y="284"/>
                    <a:pt x="1040" y="1"/>
                    <a:pt x="6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57" name="Google Shape;6766;p88">
              <a:extLst>
                <a:ext uri="{FF2B5EF4-FFF2-40B4-BE49-F238E27FC236}">
                  <a16:creationId xmlns:a16="http://schemas.microsoft.com/office/drawing/2014/main" id="{F18DDBA3-5F0C-7C8E-2B5C-951A67611EA9}"/>
                </a:ext>
              </a:extLst>
            </p:cNvPr>
            <p:cNvSpPr/>
            <p:nvPr/>
          </p:nvSpPr>
          <p:spPr>
            <a:xfrm>
              <a:off x="-35746850" y="3202075"/>
              <a:ext cx="171725" cy="189050"/>
            </a:xfrm>
            <a:custGeom>
              <a:avLst/>
              <a:gdLst/>
              <a:ahLst/>
              <a:cxnLst/>
              <a:rect l="l" t="t" r="r" b="b"/>
              <a:pathLst>
                <a:path w="6869" h="7562" extrusionOk="0">
                  <a:moveTo>
                    <a:pt x="3434" y="1355"/>
                  </a:moveTo>
                  <a:cubicBezTo>
                    <a:pt x="4191" y="1355"/>
                    <a:pt x="4821" y="1985"/>
                    <a:pt x="4821" y="2741"/>
                  </a:cubicBezTo>
                  <a:cubicBezTo>
                    <a:pt x="4821" y="3088"/>
                    <a:pt x="4663" y="3403"/>
                    <a:pt x="4474" y="3655"/>
                  </a:cubicBezTo>
                  <a:cubicBezTo>
                    <a:pt x="5293" y="4033"/>
                    <a:pt x="5829" y="4852"/>
                    <a:pt x="5829" y="5829"/>
                  </a:cubicBezTo>
                  <a:cubicBezTo>
                    <a:pt x="5829" y="6018"/>
                    <a:pt x="5671" y="6175"/>
                    <a:pt x="5482" y="6175"/>
                  </a:cubicBezTo>
                  <a:lnTo>
                    <a:pt x="1387" y="6175"/>
                  </a:lnTo>
                  <a:cubicBezTo>
                    <a:pt x="1198" y="6175"/>
                    <a:pt x="1040" y="6018"/>
                    <a:pt x="1040" y="5829"/>
                  </a:cubicBezTo>
                  <a:cubicBezTo>
                    <a:pt x="1040" y="4852"/>
                    <a:pt x="1576" y="4033"/>
                    <a:pt x="2426" y="3655"/>
                  </a:cubicBezTo>
                  <a:cubicBezTo>
                    <a:pt x="2174" y="3403"/>
                    <a:pt x="2048" y="3088"/>
                    <a:pt x="2048" y="2741"/>
                  </a:cubicBezTo>
                  <a:cubicBezTo>
                    <a:pt x="2048" y="1985"/>
                    <a:pt x="2678" y="1355"/>
                    <a:pt x="3434" y="1355"/>
                  </a:cubicBezTo>
                  <a:close/>
                  <a:moveTo>
                    <a:pt x="0" y="0"/>
                  </a:moveTo>
                  <a:lnTo>
                    <a:pt x="0" y="7562"/>
                  </a:lnTo>
                  <a:lnTo>
                    <a:pt x="6868" y="7562"/>
                  </a:lnTo>
                  <a:lnTo>
                    <a:pt x="6868" y="1009"/>
                  </a:lnTo>
                  <a:cubicBezTo>
                    <a:pt x="6868" y="473"/>
                    <a:pt x="6396" y="0"/>
                    <a:pt x="58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58" name="Google Shape;6767;p88">
              <a:extLst>
                <a:ext uri="{FF2B5EF4-FFF2-40B4-BE49-F238E27FC236}">
                  <a16:creationId xmlns:a16="http://schemas.microsoft.com/office/drawing/2014/main" id="{3F48C9CF-60D0-03A5-E89A-F114F28D8AC6}"/>
                </a:ext>
              </a:extLst>
            </p:cNvPr>
            <p:cNvSpPr/>
            <p:nvPr/>
          </p:nvSpPr>
          <p:spPr>
            <a:xfrm>
              <a:off x="-35677550" y="3450950"/>
              <a:ext cx="34675" cy="42575"/>
            </a:xfrm>
            <a:custGeom>
              <a:avLst/>
              <a:gdLst/>
              <a:ahLst/>
              <a:cxnLst/>
              <a:rect l="l" t="t" r="r" b="b"/>
              <a:pathLst>
                <a:path w="1387" h="1703" extrusionOk="0">
                  <a:moveTo>
                    <a:pt x="1" y="1"/>
                  </a:moveTo>
                  <a:lnTo>
                    <a:pt x="1" y="1702"/>
                  </a:lnTo>
                  <a:lnTo>
                    <a:pt x="505" y="1387"/>
                  </a:lnTo>
                  <a:cubicBezTo>
                    <a:pt x="536" y="1324"/>
                    <a:pt x="631" y="1324"/>
                    <a:pt x="694" y="1324"/>
                  </a:cubicBezTo>
                  <a:cubicBezTo>
                    <a:pt x="711" y="1316"/>
                    <a:pt x="725" y="1312"/>
                    <a:pt x="739" y="1312"/>
                  </a:cubicBezTo>
                  <a:cubicBezTo>
                    <a:pt x="776" y="1312"/>
                    <a:pt x="805" y="1341"/>
                    <a:pt x="851" y="1387"/>
                  </a:cubicBezTo>
                  <a:lnTo>
                    <a:pt x="1387" y="1702"/>
                  </a:lnTo>
                  <a:lnTo>
                    <a:pt x="138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</p:grpSp>
      <p:grpSp>
        <p:nvGrpSpPr>
          <p:cNvPr id="59" name="Google Shape;6777;p88">
            <a:extLst>
              <a:ext uri="{FF2B5EF4-FFF2-40B4-BE49-F238E27FC236}">
                <a16:creationId xmlns:a16="http://schemas.microsoft.com/office/drawing/2014/main" id="{701DED28-E52A-4B73-7656-DBF637E7A5B5}"/>
              </a:ext>
            </a:extLst>
          </p:cNvPr>
          <p:cNvGrpSpPr/>
          <p:nvPr/>
        </p:nvGrpSpPr>
        <p:grpSpPr>
          <a:xfrm>
            <a:off x="5267754" y="897579"/>
            <a:ext cx="450421" cy="450422"/>
            <a:chOff x="-34003850" y="3227275"/>
            <a:chExt cx="291450" cy="291450"/>
          </a:xfrm>
          <a:solidFill>
            <a:srgbClr val="0070C0"/>
          </a:solidFill>
        </p:grpSpPr>
        <p:sp>
          <p:nvSpPr>
            <p:cNvPr id="60" name="Google Shape;6778;p88">
              <a:extLst>
                <a:ext uri="{FF2B5EF4-FFF2-40B4-BE49-F238E27FC236}">
                  <a16:creationId xmlns:a16="http://schemas.microsoft.com/office/drawing/2014/main" id="{87C02D0B-F422-1D6F-C507-040E56EB3FB3}"/>
                </a:ext>
              </a:extLst>
            </p:cNvPr>
            <p:cNvSpPr/>
            <p:nvPr/>
          </p:nvSpPr>
          <p:spPr>
            <a:xfrm>
              <a:off x="-33852625" y="3313925"/>
              <a:ext cx="128425" cy="49625"/>
            </a:xfrm>
            <a:custGeom>
              <a:avLst/>
              <a:gdLst/>
              <a:ahLst/>
              <a:cxnLst/>
              <a:rect l="l" t="t" r="r" b="b"/>
              <a:pathLst>
                <a:path w="5137" h="1985" extrusionOk="0">
                  <a:moveTo>
                    <a:pt x="473" y="0"/>
                  </a:moveTo>
                  <a:cubicBezTo>
                    <a:pt x="316" y="0"/>
                    <a:pt x="158" y="32"/>
                    <a:pt x="1" y="126"/>
                  </a:cubicBezTo>
                  <a:lnTo>
                    <a:pt x="2521" y="1985"/>
                  </a:lnTo>
                  <a:lnTo>
                    <a:pt x="5136" y="158"/>
                  </a:lnTo>
                  <a:cubicBezTo>
                    <a:pt x="4979" y="32"/>
                    <a:pt x="4790" y="0"/>
                    <a:pt x="45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61" name="Google Shape;6779;p88">
              <a:extLst>
                <a:ext uri="{FF2B5EF4-FFF2-40B4-BE49-F238E27FC236}">
                  <a16:creationId xmlns:a16="http://schemas.microsoft.com/office/drawing/2014/main" id="{C008D22B-F2BB-EDFA-84C0-D40C9AB8BB31}"/>
                </a:ext>
              </a:extLst>
            </p:cNvPr>
            <p:cNvSpPr/>
            <p:nvPr/>
          </p:nvSpPr>
          <p:spPr>
            <a:xfrm>
              <a:off x="-33866000" y="3328875"/>
              <a:ext cx="153600" cy="103200"/>
            </a:xfrm>
            <a:custGeom>
              <a:avLst/>
              <a:gdLst/>
              <a:ahLst/>
              <a:cxnLst/>
              <a:rect l="l" t="t" r="r" b="b"/>
              <a:pathLst>
                <a:path w="6144" h="4128" extrusionOk="0">
                  <a:moveTo>
                    <a:pt x="63" y="1"/>
                  </a:moveTo>
                  <a:cubicBezTo>
                    <a:pt x="32" y="127"/>
                    <a:pt x="0" y="284"/>
                    <a:pt x="0" y="379"/>
                  </a:cubicBezTo>
                  <a:lnTo>
                    <a:pt x="0" y="3120"/>
                  </a:lnTo>
                  <a:cubicBezTo>
                    <a:pt x="0" y="3655"/>
                    <a:pt x="473" y="4128"/>
                    <a:pt x="1040" y="4128"/>
                  </a:cubicBezTo>
                  <a:lnTo>
                    <a:pt x="5136" y="4128"/>
                  </a:lnTo>
                  <a:cubicBezTo>
                    <a:pt x="5671" y="4128"/>
                    <a:pt x="6144" y="3655"/>
                    <a:pt x="6144" y="3120"/>
                  </a:cubicBezTo>
                  <a:lnTo>
                    <a:pt x="6144" y="379"/>
                  </a:lnTo>
                  <a:cubicBezTo>
                    <a:pt x="6144" y="284"/>
                    <a:pt x="6112" y="190"/>
                    <a:pt x="6112" y="64"/>
                  </a:cubicBezTo>
                  <a:lnTo>
                    <a:pt x="3277" y="2048"/>
                  </a:lnTo>
                  <a:cubicBezTo>
                    <a:pt x="3214" y="2080"/>
                    <a:pt x="3151" y="2080"/>
                    <a:pt x="3056" y="2080"/>
                  </a:cubicBezTo>
                  <a:cubicBezTo>
                    <a:pt x="2993" y="2080"/>
                    <a:pt x="2962" y="2080"/>
                    <a:pt x="2867" y="2048"/>
                  </a:cubicBezTo>
                  <a:lnTo>
                    <a:pt x="6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62" name="Google Shape;6780;p88">
              <a:extLst>
                <a:ext uri="{FF2B5EF4-FFF2-40B4-BE49-F238E27FC236}">
                  <a16:creationId xmlns:a16="http://schemas.microsoft.com/office/drawing/2014/main" id="{1198F46B-AE1F-AA2A-1D7F-7AF68FCD8299}"/>
                </a:ext>
              </a:extLst>
            </p:cNvPr>
            <p:cNvSpPr/>
            <p:nvPr/>
          </p:nvSpPr>
          <p:spPr>
            <a:xfrm>
              <a:off x="-34003850" y="3279250"/>
              <a:ext cx="189050" cy="188275"/>
            </a:xfrm>
            <a:custGeom>
              <a:avLst/>
              <a:gdLst/>
              <a:ahLst/>
              <a:cxnLst/>
              <a:rect l="l" t="t" r="r" b="b"/>
              <a:pathLst>
                <a:path w="7562" h="7531" extrusionOk="0">
                  <a:moveTo>
                    <a:pt x="3781" y="2017"/>
                  </a:moveTo>
                  <a:cubicBezTo>
                    <a:pt x="3970" y="2017"/>
                    <a:pt x="4128" y="2175"/>
                    <a:pt x="4128" y="2364"/>
                  </a:cubicBezTo>
                  <a:cubicBezTo>
                    <a:pt x="4128" y="2584"/>
                    <a:pt x="3970" y="2742"/>
                    <a:pt x="3781" y="2742"/>
                  </a:cubicBezTo>
                  <a:lnTo>
                    <a:pt x="1702" y="2742"/>
                  </a:lnTo>
                  <a:cubicBezTo>
                    <a:pt x="1482" y="2742"/>
                    <a:pt x="1324" y="2584"/>
                    <a:pt x="1324" y="2364"/>
                  </a:cubicBezTo>
                  <a:cubicBezTo>
                    <a:pt x="1324" y="2175"/>
                    <a:pt x="1482" y="2017"/>
                    <a:pt x="1702" y="2017"/>
                  </a:cubicBezTo>
                  <a:close/>
                  <a:moveTo>
                    <a:pt x="3057" y="3403"/>
                  </a:moveTo>
                  <a:cubicBezTo>
                    <a:pt x="3277" y="3403"/>
                    <a:pt x="3435" y="3561"/>
                    <a:pt x="3435" y="3750"/>
                  </a:cubicBezTo>
                  <a:cubicBezTo>
                    <a:pt x="3466" y="3939"/>
                    <a:pt x="3277" y="4096"/>
                    <a:pt x="3057" y="4096"/>
                  </a:cubicBezTo>
                  <a:lnTo>
                    <a:pt x="1702" y="4096"/>
                  </a:lnTo>
                  <a:cubicBezTo>
                    <a:pt x="1482" y="4096"/>
                    <a:pt x="1324" y="3939"/>
                    <a:pt x="1324" y="3750"/>
                  </a:cubicBezTo>
                  <a:cubicBezTo>
                    <a:pt x="1324" y="3561"/>
                    <a:pt x="1482" y="3403"/>
                    <a:pt x="1702" y="3403"/>
                  </a:cubicBezTo>
                  <a:close/>
                  <a:moveTo>
                    <a:pt x="2395" y="4790"/>
                  </a:moveTo>
                  <a:cubicBezTo>
                    <a:pt x="2584" y="4790"/>
                    <a:pt x="2742" y="4947"/>
                    <a:pt x="2742" y="5136"/>
                  </a:cubicBezTo>
                  <a:cubicBezTo>
                    <a:pt x="2742" y="5325"/>
                    <a:pt x="2584" y="5483"/>
                    <a:pt x="2395" y="5483"/>
                  </a:cubicBezTo>
                  <a:lnTo>
                    <a:pt x="1702" y="5483"/>
                  </a:lnTo>
                  <a:cubicBezTo>
                    <a:pt x="1482" y="5483"/>
                    <a:pt x="1324" y="5325"/>
                    <a:pt x="1324" y="5136"/>
                  </a:cubicBezTo>
                  <a:cubicBezTo>
                    <a:pt x="1324" y="4947"/>
                    <a:pt x="1482" y="4790"/>
                    <a:pt x="1702" y="4790"/>
                  </a:cubicBezTo>
                  <a:close/>
                  <a:moveTo>
                    <a:pt x="1" y="1"/>
                  </a:moveTo>
                  <a:lnTo>
                    <a:pt x="1" y="7530"/>
                  </a:lnTo>
                  <a:lnTo>
                    <a:pt x="7562" y="7530"/>
                  </a:lnTo>
                  <a:lnTo>
                    <a:pt x="7562" y="6837"/>
                  </a:lnTo>
                  <a:lnTo>
                    <a:pt x="6522" y="6837"/>
                  </a:lnTo>
                  <a:cubicBezTo>
                    <a:pt x="5577" y="6837"/>
                    <a:pt x="4853" y="6081"/>
                    <a:pt x="4853" y="5136"/>
                  </a:cubicBezTo>
                  <a:lnTo>
                    <a:pt x="4853" y="2395"/>
                  </a:lnTo>
                  <a:cubicBezTo>
                    <a:pt x="4853" y="1450"/>
                    <a:pt x="5577" y="725"/>
                    <a:pt x="6522" y="725"/>
                  </a:cubicBezTo>
                  <a:lnTo>
                    <a:pt x="7562" y="725"/>
                  </a:lnTo>
                  <a:lnTo>
                    <a:pt x="756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63" name="Google Shape;6781;p88">
              <a:extLst>
                <a:ext uri="{FF2B5EF4-FFF2-40B4-BE49-F238E27FC236}">
                  <a16:creationId xmlns:a16="http://schemas.microsoft.com/office/drawing/2014/main" id="{BE45E40C-4F31-BD16-24B3-F64733CA7076}"/>
                </a:ext>
              </a:extLst>
            </p:cNvPr>
            <p:cNvSpPr/>
            <p:nvPr/>
          </p:nvSpPr>
          <p:spPr>
            <a:xfrm>
              <a:off x="-34003850" y="3227275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62" y="1387"/>
                  </a:lnTo>
                  <a:lnTo>
                    <a:pt x="7562" y="1040"/>
                  </a:lnTo>
                  <a:cubicBezTo>
                    <a:pt x="7562" y="473"/>
                    <a:pt x="7089" y="1"/>
                    <a:pt x="65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64" name="Google Shape;6782;p88">
              <a:extLst>
                <a:ext uri="{FF2B5EF4-FFF2-40B4-BE49-F238E27FC236}">
                  <a16:creationId xmlns:a16="http://schemas.microsoft.com/office/drawing/2014/main" id="{7AD96586-17E8-50DD-4059-822F78463CCA}"/>
                </a:ext>
              </a:extLst>
            </p:cNvPr>
            <p:cNvSpPr/>
            <p:nvPr/>
          </p:nvSpPr>
          <p:spPr>
            <a:xfrm>
              <a:off x="-34003850" y="3484050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945"/>
                    <a:pt x="442" y="1386"/>
                    <a:pt x="1009" y="1386"/>
                  </a:cubicBezTo>
                  <a:lnTo>
                    <a:pt x="6522" y="1386"/>
                  </a:lnTo>
                  <a:cubicBezTo>
                    <a:pt x="7089" y="1386"/>
                    <a:pt x="7562" y="914"/>
                    <a:pt x="7562" y="347"/>
                  </a:cubicBezTo>
                  <a:lnTo>
                    <a:pt x="756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</p:grpSp>
      <p:grpSp>
        <p:nvGrpSpPr>
          <p:cNvPr id="65" name="Google Shape;6827;p88">
            <a:extLst>
              <a:ext uri="{FF2B5EF4-FFF2-40B4-BE49-F238E27FC236}">
                <a16:creationId xmlns:a16="http://schemas.microsoft.com/office/drawing/2014/main" id="{944F48F8-B80C-EBD7-FB18-6F5321112C1C}"/>
              </a:ext>
            </a:extLst>
          </p:cNvPr>
          <p:cNvGrpSpPr/>
          <p:nvPr/>
        </p:nvGrpSpPr>
        <p:grpSpPr>
          <a:xfrm>
            <a:off x="5834970" y="905471"/>
            <a:ext cx="455290" cy="449186"/>
            <a:chOff x="-33645475" y="3228075"/>
            <a:chExt cx="294600" cy="290650"/>
          </a:xfrm>
          <a:solidFill>
            <a:srgbClr val="0070C0"/>
          </a:solidFill>
        </p:grpSpPr>
        <p:sp>
          <p:nvSpPr>
            <p:cNvPr id="66" name="Google Shape;6828;p88">
              <a:extLst>
                <a:ext uri="{FF2B5EF4-FFF2-40B4-BE49-F238E27FC236}">
                  <a16:creationId xmlns:a16="http://schemas.microsoft.com/office/drawing/2014/main" id="{ABDE97D7-7E97-2E43-64E6-0CA9C27055BB}"/>
                </a:ext>
              </a:extLst>
            </p:cNvPr>
            <p:cNvSpPr/>
            <p:nvPr/>
          </p:nvSpPr>
          <p:spPr>
            <a:xfrm>
              <a:off x="-33456450" y="3261925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09" y="694"/>
                  </a:lnTo>
                  <a:cubicBezTo>
                    <a:pt x="1576" y="694"/>
                    <a:pt x="2049" y="1166"/>
                    <a:pt x="2049" y="1733"/>
                  </a:cubicBezTo>
                  <a:lnTo>
                    <a:pt x="2049" y="2269"/>
                  </a:lnTo>
                  <a:lnTo>
                    <a:pt x="1923" y="2175"/>
                  </a:lnTo>
                  <a:cubicBezTo>
                    <a:pt x="1860" y="2112"/>
                    <a:pt x="1773" y="2080"/>
                    <a:pt x="1686" y="2080"/>
                  </a:cubicBezTo>
                  <a:cubicBezTo>
                    <a:pt x="1600" y="2080"/>
                    <a:pt x="1513" y="2112"/>
                    <a:pt x="1450" y="2175"/>
                  </a:cubicBezTo>
                  <a:cubicBezTo>
                    <a:pt x="1324" y="2269"/>
                    <a:pt x="1324" y="2521"/>
                    <a:pt x="1450" y="2647"/>
                  </a:cubicBezTo>
                  <a:lnTo>
                    <a:pt x="2112" y="3309"/>
                  </a:lnTo>
                  <a:cubicBezTo>
                    <a:pt x="2175" y="3372"/>
                    <a:pt x="2269" y="3403"/>
                    <a:pt x="2360" y="3403"/>
                  </a:cubicBezTo>
                  <a:cubicBezTo>
                    <a:pt x="2450" y="3403"/>
                    <a:pt x="2537" y="3372"/>
                    <a:pt x="2584" y="3309"/>
                  </a:cubicBezTo>
                  <a:lnTo>
                    <a:pt x="3277" y="2647"/>
                  </a:lnTo>
                  <a:cubicBezTo>
                    <a:pt x="3372" y="2521"/>
                    <a:pt x="3372" y="2269"/>
                    <a:pt x="3277" y="2175"/>
                  </a:cubicBezTo>
                  <a:cubicBezTo>
                    <a:pt x="3214" y="2112"/>
                    <a:pt x="3120" y="2080"/>
                    <a:pt x="3029" y="2080"/>
                  </a:cubicBezTo>
                  <a:cubicBezTo>
                    <a:pt x="2939" y="2080"/>
                    <a:pt x="2852" y="2112"/>
                    <a:pt x="2805" y="2175"/>
                  </a:cubicBezTo>
                  <a:lnTo>
                    <a:pt x="2679" y="2269"/>
                  </a:lnTo>
                  <a:lnTo>
                    <a:pt x="2679" y="1733"/>
                  </a:lnTo>
                  <a:cubicBezTo>
                    <a:pt x="2742" y="788"/>
                    <a:pt x="1954" y="1"/>
                    <a:pt x="10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67" name="Google Shape;6829;p88">
              <a:extLst>
                <a:ext uri="{FF2B5EF4-FFF2-40B4-BE49-F238E27FC236}">
                  <a16:creationId xmlns:a16="http://schemas.microsoft.com/office/drawing/2014/main" id="{B4EA8E90-5C49-8CB2-D05E-C68816454C8F}"/>
                </a:ext>
              </a:extLst>
            </p:cNvPr>
            <p:cNvSpPr/>
            <p:nvPr/>
          </p:nvSpPr>
          <p:spPr>
            <a:xfrm>
              <a:off x="-33575375" y="3433625"/>
              <a:ext cx="85075" cy="85100"/>
            </a:xfrm>
            <a:custGeom>
              <a:avLst/>
              <a:gdLst/>
              <a:ahLst/>
              <a:cxnLst/>
              <a:rect l="l" t="t" r="r" b="b"/>
              <a:pathLst>
                <a:path w="3403" h="3404" extrusionOk="0">
                  <a:moveTo>
                    <a:pt x="1013" y="1"/>
                  </a:moveTo>
                  <a:cubicBezTo>
                    <a:pt x="922" y="1"/>
                    <a:pt x="835" y="32"/>
                    <a:pt x="788" y="95"/>
                  </a:cubicBezTo>
                  <a:lnTo>
                    <a:pt x="127" y="757"/>
                  </a:lnTo>
                  <a:cubicBezTo>
                    <a:pt x="1" y="883"/>
                    <a:pt x="1" y="1135"/>
                    <a:pt x="127" y="1229"/>
                  </a:cubicBezTo>
                  <a:cubicBezTo>
                    <a:pt x="174" y="1292"/>
                    <a:pt x="260" y="1324"/>
                    <a:pt x="351" y="1324"/>
                  </a:cubicBezTo>
                  <a:cubicBezTo>
                    <a:pt x="442" y="1324"/>
                    <a:pt x="536" y="1292"/>
                    <a:pt x="599" y="1229"/>
                  </a:cubicBezTo>
                  <a:lnTo>
                    <a:pt x="694" y="1135"/>
                  </a:lnTo>
                  <a:lnTo>
                    <a:pt x="694" y="1671"/>
                  </a:lnTo>
                  <a:cubicBezTo>
                    <a:pt x="694" y="2616"/>
                    <a:pt x="1450" y="3372"/>
                    <a:pt x="2395" y="3372"/>
                  </a:cubicBezTo>
                  <a:lnTo>
                    <a:pt x="3057" y="3372"/>
                  </a:lnTo>
                  <a:lnTo>
                    <a:pt x="3057" y="3403"/>
                  </a:lnTo>
                  <a:cubicBezTo>
                    <a:pt x="3246" y="3403"/>
                    <a:pt x="3403" y="3246"/>
                    <a:pt x="3403" y="3057"/>
                  </a:cubicBezTo>
                  <a:cubicBezTo>
                    <a:pt x="3403" y="2868"/>
                    <a:pt x="3246" y="2710"/>
                    <a:pt x="3057" y="2710"/>
                  </a:cubicBezTo>
                  <a:lnTo>
                    <a:pt x="2363" y="2710"/>
                  </a:lnTo>
                  <a:cubicBezTo>
                    <a:pt x="1796" y="2710"/>
                    <a:pt x="1324" y="2238"/>
                    <a:pt x="1324" y="1671"/>
                  </a:cubicBezTo>
                  <a:lnTo>
                    <a:pt x="1324" y="1135"/>
                  </a:lnTo>
                  <a:lnTo>
                    <a:pt x="1450" y="1229"/>
                  </a:lnTo>
                  <a:cubicBezTo>
                    <a:pt x="1513" y="1292"/>
                    <a:pt x="1599" y="1324"/>
                    <a:pt x="1686" y="1324"/>
                  </a:cubicBezTo>
                  <a:cubicBezTo>
                    <a:pt x="1773" y="1324"/>
                    <a:pt x="1859" y="1292"/>
                    <a:pt x="1922" y="1229"/>
                  </a:cubicBezTo>
                  <a:cubicBezTo>
                    <a:pt x="2048" y="1135"/>
                    <a:pt x="2048" y="883"/>
                    <a:pt x="1922" y="757"/>
                  </a:cubicBezTo>
                  <a:lnTo>
                    <a:pt x="1261" y="95"/>
                  </a:lnTo>
                  <a:cubicBezTo>
                    <a:pt x="1198" y="32"/>
                    <a:pt x="1103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68" name="Google Shape;6830;p88">
              <a:extLst>
                <a:ext uri="{FF2B5EF4-FFF2-40B4-BE49-F238E27FC236}">
                  <a16:creationId xmlns:a16="http://schemas.microsoft.com/office/drawing/2014/main" id="{2928AC50-A49D-B594-5DEB-8A74013BAADB}"/>
                </a:ext>
              </a:extLst>
            </p:cNvPr>
            <p:cNvSpPr/>
            <p:nvPr/>
          </p:nvSpPr>
          <p:spPr>
            <a:xfrm>
              <a:off x="-33645475" y="3228075"/>
              <a:ext cx="206375" cy="153600"/>
            </a:xfrm>
            <a:custGeom>
              <a:avLst/>
              <a:gdLst/>
              <a:ahLst/>
              <a:cxnLst/>
              <a:rect l="l" t="t" r="r" b="b"/>
              <a:pathLst>
                <a:path w="8255" h="6144" extrusionOk="0">
                  <a:moveTo>
                    <a:pt x="4191" y="0"/>
                  </a:moveTo>
                  <a:cubicBezTo>
                    <a:pt x="2300" y="0"/>
                    <a:pt x="757" y="1544"/>
                    <a:pt x="757" y="3434"/>
                  </a:cubicBezTo>
                  <a:lnTo>
                    <a:pt x="757" y="3529"/>
                  </a:lnTo>
                  <a:cubicBezTo>
                    <a:pt x="347" y="3686"/>
                    <a:pt x="95" y="4033"/>
                    <a:pt x="95" y="4474"/>
                  </a:cubicBezTo>
                  <a:lnTo>
                    <a:pt x="95" y="5135"/>
                  </a:lnTo>
                  <a:cubicBezTo>
                    <a:pt x="1" y="5671"/>
                    <a:pt x="473" y="6143"/>
                    <a:pt x="1009" y="6143"/>
                  </a:cubicBezTo>
                  <a:cubicBezTo>
                    <a:pt x="1135" y="6143"/>
                    <a:pt x="1261" y="6112"/>
                    <a:pt x="1387" y="6080"/>
                  </a:cubicBezTo>
                  <a:lnTo>
                    <a:pt x="1387" y="3403"/>
                  </a:lnTo>
                  <a:cubicBezTo>
                    <a:pt x="1387" y="1890"/>
                    <a:pt x="2647" y="630"/>
                    <a:pt x="4128" y="630"/>
                  </a:cubicBezTo>
                  <a:cubicBezTo>
                    <a:pt x="5640" y="630"/>
                    <a:pt x="6900" y="1890"/>
                    <a:pt x="6900" y="3403"/>
                  </a:cubicBezTo>
                  <a:lnTo>
                    <a:pt x="6900" y="6080"/>
                  </a:lnTo>
                  <a:cubicBezTo>
                    <a:pt x="6995" y="6112"/>
                    <a:pt x="7121" y="6143"/>
                    <a:pt x="7247" y="6143"/>
                  </a:cubicBezTo>
                  <a:cubicBezTo>
                    <a:pt x="7782" y="6143"/>
                    <a:pt x="8255" y="5671"/>
                    <a:pt x="8255" y="5135"/>
                  </a:cubicBezTo>
                  <a:lnTo>
                    <a:pt x="8255" y="4474"/>
                  </a:lnTo>
                  <a:cubicBezTo>
                    <a:pt x="8255" y="4033"/>
                    <a:pt x="8003" y="3623"/>
                    <a:pt x="7593" y="3529"/>
                  </a:cubicBezTo>
                  <a:lnTo>
                    <a:pt x="7593" y="3434"/>
                  </a:lnTo>
                  <a:cubicBezTo>
                    <a:pt x="7593" y="1544"/>
                    <a:pt x="6050" y="0"/>
                    <a:pt x="4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69" name="Google Shape;6831;p88">
              <a:extLst>
                <a:ext uri="{FF2B5EF4-FFF2-40B4-BE49-F238E27FC236}">
                  <a16:creationId xmlns:a16="http://schemas.microsoft.com/office/drawing/2014/main" id="{470F2B5C-D01B-233D-BB44-FC4FB13988C4}"/>
                </a:ext>
              </a:extLst>
            </p:cNvPr>
            <p:cNvSpPr/>
            <p:nvPr/>
          </p:nvSpPr>
          <p:spPr>
            <a:xfrm>
              <a:off x="-33593500" y="3279250"/>
              <a:ext cx="104775" cy="52275"/>
            </a:xfrm>
            <a:custGeom>
              <a:avLst/>
              <a:gdLst/>
              <a:ahLst/>
              <a:cxnLst/>
              <a:rect l="l" t="t" r="r" b="b"/>
              <a:pathLst>
                <a:path w="4191" h="2091" extrusionOk="0">
                  <a:moveTo>
                    <a:pt x="1734" y="1"/>
                  </a:moveTo>
                  <a:cubicBezTo>
                    <a:pt x="789" y="1"/>
                    <a:pt x="1" y="757"/>
                    <a:pt x="1" y="1702"/>
                  </a:cubicBezTo>
                  <a:lnTo>
                    <a:pt x="1" y="2049"/>
                  </a:lnTo>
                  <a:lnTo>
                    <a:pt x="1230" y="2049"/>
                  </a:lnTo>
                  <a:cubicBezTo>
                    <a:pt x="1545" y="2049"/>
                    <a:pt x="1891" y="2049"/>
                    <a:pt x="2017" y="1986"/>
                  </a:cubicBezTo>
                  <a:cubicBezTo>
                    <a:pt x="2049" y="1954"/>
                    <a:pt x="2080" y="1828"/>
                    <a:pt x="2080" y="1734"/>
                  </a:cubicBezTo>
                  <a:cubicBezTo>
                    <a:pt x="2080" y="1545"/>
                    <a:pt x="2238" y="1387"/>
                    <a:pt x="2458" y="1387"/>
                  </a:cubicBezTo>
                  <a:cubicBezTo>
                    <a:pt x="2647" y="1387"/>
                    <a:pt x="2805" y="1545"/>
                    <a:pt x="2805" y="1734"/>
                  </a:cubicBezTo>
                  <a:cubicBezTo>
                    <a:pt x="2805" y="1828"/>
                    <a:pt x="2805" y="1954"/>
                    <a:pt x="2868" y="1986"/>
                  </a:cubicBezTo>
                  <a:cubicBezTo>
                    <a:pt x="2942" y="2059"/>
                    <a:pt x="3091" y="2090"/>
                    <a:pt x="3266" y="2090"/>
                  </a:cubicBezTo>
                  <a:cubicBezTo>
                    <a:pt x="3389" y="2090"/>
                    <a:pt x="3525" y="2075"/>
                    <a:pt x="3656" y="2049"/>
                  </a:cubicBezTo>
                  <a:lnTo>
                    <a:pt x="4191" y="2049"/>
                  </a:lnTo>
                  <a:lnTo>
                    <a:pt x="4191" y="1702"/>
                  </a:lnTo>
                  <a:lnTo>
                    <a:pt x="4128" y="1702"/>
                  </a:lnTo>
                  <a:cubicBezTo>
                    <a:pt x="4128" y="757"/>
                    <a:pt x="3340" y="1"/>
                    <a:pt x="2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70" name="Google Shape;6832;p88">
              <a:extLst>
                <a:ext uri="{FF2B5EF4-FFF2-40B4-BE49-F238E27FC236}">
                  <a16:creationId xmlns:a16="http://schemas.microsoft.com/office/drawing/2014/main" id="{ABAD2A8C-BECB-C545-9446-CFDA042DE6C6}"/>
                </a:ext>
              </a:extLst>
            </p:cNvPr>
            <p:cNvSpPr/>
            <p:nvPr/>
          </p:nvSpPr>
          <p:spPr>
            <a:xfrm>
              <a:off x="-33593500" y="3341475"/>
              <a:ext cx="104775" cy="74075"/>
            </a:xfrm>
            <a:custGeom>
              <a:avLst/>
              <a:gdLst/>
              <a:ahLst/>
              <a:cxnLst/>
              <a:rect l="l" t="t" r="r" b="b"/>
              <a:pathLst>
                <a:path w="4191" h="2963" extrusionOk="0">
                  <a:moveTo>
                    <a:pt x="2395" y="1"/>
                  </a:moveTo>
                  <a:cubicBezTo>
                    <a:pt x="2080" y="253"/>
                    <a:pt x="1671" y="253"/>
                    <a:pt x="1230" y="253"/>
                  </a:cubicBezTo>
                  <a:lnTo>
                    <a:pt x="1" y="253"/>
                  </a:lnTo>
                  <a:lnTo>
                    <a:pt x="1" y="914"/>
                  </a:lnTo>
                  <a:cubicBezTo>
                    <a:pt x="1" y="2049"/>
                    <a:pt x="946" y="2962"/>
                    <a:pt x="2112" y="2962"/>
                  </a:cubicBezTo>
                  <a:cubicBezTo>
                    <a:pt x="3246" y="2962"/>
                    <a:pt x="4191" y="2049"/>
                    <a:pt x="4191" y="914"/>
                  </a:cubicBezTo>
                  <a:lnTo>
                    <a:pt x="4191" y="253"/>
                  </a:lnTo>
                  <a:lnTo>
                    <a:pt x="3466" y="253"/>
                  </a:lnTo>
                  <a:cubicBezTo>
                    <a:pt x="3088" y="253"/>
                    <a:pt x="2679" y="190"/>
                    <a:pt x="2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71" name="Google Shape;6833;p88">
              <a:extLst>
                <a:ext uri="{FF2B5EF4-FFF2-40B4-BE49-F238E27FC236}">
                  <a16:creationId xmlns:a16="http://schemas.microsoft.com/office/drawing/2014/main" id="{5C2BC3AE-4AD5-BFEF-4D01-B46D6DCF4BB4}"/>
                </a:ext>
              </a:extLst>
            </p:cNvPr>
            <p:cNvSpPr/>
            <p:nvPr/>
          </p:nvSpPr>
          <p:spPr>
            <a:xfrm>
              <a:off x="-33455650" y="3381650"/>
              <a:ext cx="104775" cy="52250"/>
            </a:xfrm>
            <a:custGeom>
              <a:avLst/>
              <a:gdLst/>
              <a:ahLst/>
              <a:cxnLst/>
              <a:rect l="l" t="t" r="r" b="b"/>
              <a:pathLst>
                <a:path w="4191" h="2090" extrusionOk="0">
                  <a:moveTo>
                    <a:pt x="1702" y="0"/>
                  </a:moveTo>
                  <a:cubicBezTo>
                    <a:pt x="756" y="0"/>
                    <a:pt x="0" y="757"/>
                    <a:pt x="0" y="1702"/>
                  </a:cubicBezTo>
                  <a:lnTo>
                    <a:pt x="0" y="2048"/>
                  </a:lnTo>
                  <a:lnTo>
                    <a:pt x="1229" y="2048"/>
                  </a:lnTo>
                  <a:cubicBezTo>
                    <a:pt x="1544" y="2048"/>
                    <a:pt x="1891" y="2048"/>
                    <a:pt x="2017" y="1985"/>
                  </a:cubicBezTo>
                  <a:cubicBezTo>
                    <a:pt x="2048" y="1954"/>
                    <a:pt x="2080" y="1828"/>
                    <a:pt x="2080" y="1733"/>
                  </a:cubicBezTo>
                  <a:cubicBezTo>
                    <a:pt x="2080" y="1544"/>
                    <a:pt x="2237" y="1387"/>
                    <a:pt x="2458" y="1387"/>
                  </a:cubicBezTo>
                  <a:cubicBezTo>
                    <a:pt x="2647" y="1387"/>
                    <a:pt x="2804" y="1544"/>
                    <a:pt x="2804" y="1733"/>
                  </a:cubicBezTo>
                  <a:cubicBezTo>
                    <a:pt x="2804" y="1828"/>
                    <a:pt x="2804" y="1954"/>
                    <a:pt x="2867" y="1985"/>
                  </a:cubicBezTo>
                  <a:cubicBezTo>
                    <a:pt x="2941" y="2059"/>
                    <a:pt x="3091" y="2090"/>
                    <a:pt x="3265" y="2090"/>
                  </a:cubicBezTo>
                  <a:cubicBezTo>
                    <a:pt x="3388" y="2090"/>
                    <a:pt x="3524" y="2074"/>
                    <a:pt x="3655" y="2048"/>
                  </a:cubicBezTo>
                  <a:lnTo>
                    <a:pt x="4190" y="2048"/>
                  </a:lnTo>
                  <a:lnTo>
                    <a:pt x="4190" y="1702"/>
                  </a:lnTo>
                  <a:cubicBezTo>
                    <a:pt x="4096" y="757"/>
                    <a:pt x="3308" y="0"/>
                    <a:pt x="23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72" name="Google Shape;6834;p88">
              <a:extLst>
                <a:ext uri="{FF2B5EF4-FFF2-40B4-BE49-F238E27FC236}">
                  <a16:creationId xmlns:a16="http://schemas.microsoft.com/office/drawing/2014/main" id="{6000E2A2-9456-B15A-E045-02B3E0EAFB67}"/>
                </a:ext>
              </a:extLst>
            </p:cNvPr>
            <p:cNvSpPr/>
            <p:nvPr/>
          </p:nvSpPr>
          <p:spPr>
            <a:xfrm>
              <a:off x="-33456450" y="3443875"/>
              <a:ext cx="102425" cy="74850"/>
            </a:xfrm>
            <a:custGeom>
              <a:avLst/>
              <a:gdLst/>
              <a:ahLst/>
              <a:cxnLst/>
              <a:rect l="l" t="t" r="r" b="b"/>
              <a:pathLst>
                <a:path w="4097" h="2994" extrusionOk="0">
                  <a:moveTo>
                    <a:pt x="2395" y="0"/>
                  </a:moveTo>
                  <a:cubicBezTo>
                    <a:pt x="2080" y="252"/>
                    <a:pt x="1639" y="252"/>
                    <a:pt x="1230" y="252"/>
                  </a:cubicBezTo>
                  <a:lnTo>
                    <a:pt x="1" y="252"/>
                  </a:lnTo>
                  <a:lnTo>
                    <a:pt x="1" y="914"/>
                  </a:lnTo>
                  <a:cubicBezTo>
                    <a:pt x="1" y="2048"/>
                    <a:pt x="914" y="2993"/>
                    <a:pt x="2049" y="2993"/>
                  </a:cubicBezTo>
                  <a:cubicBezTo>
                    <a:pt x="3183" y="2993"/>
                    <a:pt x="4096" y="2048"/>
                    <a:pt x="4096" y="914"/>
                  </a:cubicBezTo>
                  <a:lnTo>
                    <a:pt x="4096" y="252"/>
                  </a:lnTo>
                  <a:lnTo>
                    <a:pt x="3435" y="252"/>
                  </a:lnTo>
                  <a:cubicBezTo>
                    <a:pt x="3025" y="252"/>
                    <a:pt x="2679" y="189"/>
                    <a:pt x="2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</p:grpSp>
      <p:grpSp>
        <p:nvGrpSpPr>
          <p:cNvPr id="73" name="Google Shape;6873;p88">
            <a:extLst>
              <a:ext uri="{FF2B5EF4-FFF2-40B4-BE49-F238E27FC236}">
                <a16:creationId xmlns:a16="http://schemas.microsoft.com/office/drawing/2014/main" id="{4B0D4E8C-FB80-879D-D197-EB4F8B087F9B}"/>
              </a:ext>
            </a:extLst>
          </p:cNvPr>
          <p:cNvGrpSpPr/>
          <p:nvPr/>
        </p:nvGrpSpPr>
        <p:grpSpPr>
          <a:xfrm>
            <a:off x="3535149" y="906006"/>
            <a:ext cx="435778" cy="450422"/>
            <a:chOff x="-35118325" y="3202075"/>
            <a:chExt cx="281975" cy="291450"/>
          </a:xfrm>
          <a:solidFill>
            <a:srgbClr val="0070C0"/>
          </a:solidFill>
        </p:grpSpPr>
        <p:sp>
          <p:nvSpPr>
            <p:cNvPr id="74" name="Google Shape;6874;p88">
              <a:extLst>
                <a:ext uri="{FF2B5EF4-FFF2-40B4-BE49-F238E27FC236}">
                  <a16:creationId xmlns:a16="http://schemas.microsoft.com/office/drawing/2014/main" id="{074AAEFA-AAB0-5DCC-F71F-A0646FB94F1E}"/>
                </a:ext>
              </a:extLst>
            </p:cNvPr>
            <p:cNvSpPr/>
            <p:nvPr/>
          </p:nvSpPr>
          <p:spPr>
            <a:xfrm>
              <a:off x="-35008050" y="3202075"/>
              <a:ext cx="171700" cy="171250"/>
            </a:xfrm>
            <a:custGeom>
              <a:avLst/>
              <a:gdLst/>
              <a:ahLst/>
              <a:cxnLst/>
              <a:rect l="l" t="t" r="r" b="b"/>
              <a:pathLst>
                <a:path w="6868" h="6850" extrusionOk="0">
                  <a:moveTo>
                    <a:pt x="3466" y="1355"/>
                  </a:moveTo>
                  <a:cubicBezTo>
                    <a:pt x="4222" y="1355"/>
                    <a:pt x="4852" y="1985"/>
                    <a:pt x="4852" y="2741"/>
                  </a:cubicBezTo>
                  <a:lnTo>
                    <a:pt x="4852" y="4127"/>
                  </a:lnTo>
                  <a:cubicBezTo>
                    <a:pt x="4852" y="4348"/>
                    <a:pt x="4757" y="4600"/>
                    <a:pt x="4631" y="4821"/>
                  </a:cubicBezTo>
                  <a:lnTo>
                    <a:pt x="4726" y="4915"/>
                  </a:lnTo>
                  <a:cubicBezTo>
                    <a:pt x="4852" y="5041"/>
                    <a:pt x="4852" y="5262"/>
                    <a:pt x="4726" y="5388"/>
                  </a:cubicBezTo>
                  <a:cubicBezTo>
                    <a:pt x="4663" y="5451"/>
                    <a:pt x="4576" y="5482"/>
                    <a:pt x="4489" y="5482"/>
                  </a:cubicBezTo>
                  <a:cubicBezTo>
                    <a:pt x="4403" y="5482"/>
                    <a:pt x="4316" y="5451"/>
                    <a:pt x="4253" y="5388"/>
                  </a:cubicBezTo>
                  <a:lnTo>
                    <a:pt x="4190" y="5293"/>
                  </a:lnTo>
                  <a:cubicBezTo>
                    <a:pt x="3970" y="5419"/>
                    <a:pt x="3749" y="5514"/>
                    <a:pt x="3466" y="5514"/>
                  </a:cubicBezTo>
                  <a:cubicBezTo>
                    <a:pt x="2709" y="5514"/>
                    <a:pt x="2079" y="4884"/>
                    <a:pt x="2079" y="4127"/>
                  </a:cubicBezTo>
                  <a:lnTo>
                    <a:pt x="2079" y="2741"/>
                  </a:lnTo>
                  <a:cubicBezTo>
                    <a:pt x="2079" y="1985"/>
                    <a:pt x="2709" y="1355"/>
                    <a:pt x="3466" y="1355"/>
                  </a:cubicBezTo>
                  <a:close/>
                  <a:moveTo>
                    <a:pt x="3466" y="0"/>
                  </a:moveTo>
                  <a:cubicBezTo>
                    <a:pt x="1575" y="0"/>
                    <a:pt x="32" y="1576"/>
                    <a:pt x="32" y="3403"/>
                  </a:cubicBezTo>
                  <a:cubicBezTo>
                    <a:pt x="32" y="4001"/>
                    <a:pt x="189" y="4569"/>
                    <a:pt x="473" y="5104"/>
                  </a:cubicBezTo>
                  <a:lnTo>
                    <a:pt x="32" y="6396"/>
                  </a:lnTo>
                  <a:cubicBezTo>
                    <a:pt x="0" y="6522"/>
                    <a:pt x="32" y="6679"/>
                    <a:pt x="126" y="6774"/>
                  </a:cubicBezTo>
                  <a:cubicBezTo>
                    <a:pt x="172" y="6820"/>
                    <a:pt x="269" y="6849"/>
                    <a:pt x="367" y="6849"/>
                  </a:cubicBezTo>
                  <a:cubicBezTo>
                    <a:pt x="403" y="6849"/>
                    <a:pt x="439" y="6845"/>
                    <a:pt x="473" y="6837"/>
                  </a:cubicBezTo>
                  <a:lnTo>
                    <a:pt x="1764" y="6396"/>
                  </a:lnTo>
                  <a:cubicBezTo>
                    <a:pt x="2300" y="6679"/>
                    <a:pt x="2867" y="6837"/>
                    <a:pt x="3466" y="6837"/>
                  </a:cubicBezTo>
                  <a:cubicBezTo>
                    <a:pt x="5356" y="6837"/>
                    <a:pt x="6868" y="5293"/>
                    <a:pt x="6868" y="3403"/>
                  </a:cubicBezTo>
                  <a:cubicBezTo>
                    <a:pt x="6868" y="1513"/>
                    <a:pt x="5356" y="0"/>
                    <a:pt x="34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75" name="Google Shape;6875;p88">
              <a:extLst>
                <a:ext uri="{FF2B5EF4-FFF2-40B4-BE49-F238E27FC236}">
                  <a16:creationId xmlns:a16="http://schemas.microsoft.com/office/drawing/2014/main" id="{C50F3B2A-8B4B-BF54-048A-B3DEDC35C015}"/>
                </a:ext>
              </a:extLst>
            </p:cNvPr>
            <p:cNvSpPr/>
            <p:nvPr/>
          </p:nvSpPr>
          <p:spPr>
            <a:xfrm>
              <a:off x="-34937975" y="3254050"/>
              <a:ext cx="33125" cy="67775"/>
            </a:xfrm>
            <a:custGeom>
              <a:avLst/>
              <a:gdLst/>
              <a:ahLst/>
              <a:cxnLst/>
              <a:rect l="l" t="t" r="r" b="b"/>
              <a:pathLst>
                <a:path w="1325" h="2711" extrusionOk="0">
                  <a:moveTo>
                    <a:pt x="663" y="1"/>
                  </a:moveTo>
                  <a:cubicBezTo>
                    <a:pt x="253" y="1"/>
                    <a:pt x="1" y="316"/>
                    <a:pt x="1" y="662"/>
                  </a:cubicBezTo>
                  <a:lnTo>
                    <a:pt x="1" y="2048"/>
                  </a:lnTo>
                  <a:cubicBezTo>
                    <a:pt x="1" y="2427"/>
                    <a:pt x="316" y="2710"/>
                    <a:pt x="663" y="2710"/>
                  </a:cubicBezTo>
                  <a:cubicBezTo>
                    <a:pt x="694" y="2710"/>
                    <a:pt x="789" y="2710"/>
                    <a:pt x="820" y="2679"/>
                  </a:cubicBezTo>
                  <a:lnTo>
                    <a:pt x="757" y="2584"/>
                  </a:lnTo>
                  <a:cubicBezTo>
                    <a:pt x="631" y="2490"/>
                    <a:pt x="631" y="2238"/>
                    <a:pt x="757" y="2111"/>
                  </a:cubicBezTo>
                  <a:cubicBezTo>
                    <a:pt x="804" y="2064"/>
                    <a:pt x="891" y="2041"/>
                    <a:pt x="978" y="2041"/>
                  </a:cubicBezTo>
                  <a:cubicBezTo>
                    <a:pt x="1064" y="2041"/>
                    <a:pt x="1151" y="2064"/>
                    <a:pt x="1198" y="2111"/>
                  </a:cubicBezTo>
                  <a:lnTo>
                    <a:pt x="1293" y="2206"/>
                  </a:lnTo>
                  <a:cubicBezTo>
                    <a:pt x="1293" y="2175"/>
                    <a:pt x="1324" y="2080"/>
                    <a:pt x="1324" y="2048"/>
                  </a:cubicBezTo>
                  <a:lnTo>
                    <a:pt x="1324" y="662"/>
                  </a:lnTo>
                  <a:cubicBezTo>
                    <a:pt x="1324" y="284"/>
                    <a:pt x="1041" y="1"/>
                    <a:pt x="6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76" name="Google Shape;6876;p88">
              <a:extLst>
                <a:ext uri="{FF2B5EF4-FFF2-40B4-BE49-F238E27FC236}">
                  <a16:creationId xmlns:a16="http://schemas.microsoft.com/office/drawing/2014/main" id="{E425C605-53A8-CC5C-2333-16CEF0FB1FDB}"/>
                </a:ext>
              </a:extLst>
            </p:cNvPr>
            <p:cNvSpPr/>
            <p:nvPr/>
          </p:nvSpPr>
          <p:spPr>
            <a:xfrm>
              <a:off x="-35085250" y="3338325"/>
              <a:ext cx="69325" cy="69350"/>
            </a:xfrm>
            <a:custGeom>
              <a:avLst/>
              <a:gdLst/>
              <a:ahLst/>
              <a:cxnLst/>
              <a:rect l="l" t="t" r="r" b="b"/>
              <a:pathLst>
                <a:path w="2773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64" y="2143"/>
                    <a:pt x="631" y="2773"/>
                    <a:pt x="1387" y="2773"/>
                  </a:cubicBezTo>
                  <a:cubicBezTo>
                    <a:pt x="2143" y="2773"/>
                    <a:pt x="2773" y="2143"/>
                    <a:pt x="2773" y="1387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77" name="Google Shape;6877;p88">
              <a:extLst>
                <a:ext uri="{FF2B5EF4-FFF2-40B4-BE49-F238E27FC236}">
                  <a16:creationId xmlns:a16="http://schemas.microsoft.com/office/drawing/2014/main" id="{AC477265-1EF3-2B39-B270-E0D94A37193C}"/>
                </a:ext>
              </a:extLst>
            </p:cNvPr>
            <p:cNvSpPr/>
            <p:nvPr/>
          </p:nvSpPr>
          <p:spPr>
            <a:xfrm>
              <a:off x="-35118325" y="3424175"/>
              <a:ext cx="137075" cy="69350"/>
            </a:xfrm>
            <a:custGeom>
              <a:avLst/>
              <a:gdLst/>
              <a:ahLst/>
              <a:cxnLst/>
              <a:rect l="l" t="t" r="r" b="b"/>
              <a:pathLst>
                <a:path w="5483" h="2774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64"/>
                  </a:cubicBezTo>
                  <a:cubicBezTo>
                    <a:pt x="0" y="2553"/>
                    <a:pt x="158" y="2773"/>
                    <a:pt x="347" y="2773"/>
                  </a:cubicBezTo>
                  <a:lnTo>
                    <a:pt x="5104" y="2773"/>
                  </a:lnTo>
                  <a:cubicBezTo>
                    <a:pt x="5325" y="2773"/>
                    <a:pt x="5482" y="2553"/>
                    <a:pt x="5482" y="2364"/>
                  </a:cubicBezTo>
                  <a:cubicBezTo>
                    <a:pt x="5262" y="1040"/>
                    <a:pt x="4127" y="1"/>
                    <a:pt x="27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</p:grpSp>
      <p:grpSp>
        <p:nvGrpSpPr>
          <p:cNvPr id="78" name="Google Shape;6884;p88">
            <a:extLst>
              <a:ext uri="{FF2B5EF4-FFF2-40B4-BE49-F238E27FC236}">
                <a16:creationId xmlns:a16="http://schemas.microsoft.com/office/drawing/2014/main" id="{DF196003-080E-F438-4A14-ABC85F3878F8}"/>
              </a:ext>
            </a:extLst>
          </p:cNvPr>
          <p:cNvGrpSpPr/>
          <p:nvPr/>
        </p:nvGrpSpPr>
        <p:grpSpPr>
          <a:xfrm>
            <a:off x="6635193" y="905471"/>
            <a:ext cx="428514" cy="451040"/>
            <a:chOff x="-33277650" y="3226875"/>
            <a:chExt cx="277275" cy="291850"/>
          </a:xfrm>
          <a:solidFill>
            <a:srgbClr val="0070C0"/>
          </a:solidFill>
        </p:grpSpPr>
        <p:sp>
          <p:nvSpPr>
            <p:cNvPr id="79" name="Google Shape;6885;p88">
              <a:extLst>
                <a:ext uri="{FF2B5EF4-FFF2-40B4-BE49-F238E27FC236}">
                  <a16:creationId xmlns:a16="http://schemas.microsoft.com/office/drawing/2014/main" id="{7E43276C-97F5-2AE3-1A90-5ABD961BAE04}"/>
                </a:ext>
              </a:extLst>
            </p:cNvPr>
            <p:cNvSpPr/>
            <p:nvPr/>
          </p:nvSpPr>
          <p:spPr>
            <a:xfrm>
              <a:off x="-33071300" y="3440725"/>
              <a:ext cx="33100" cy="33900"/>
            </a:xfrm>
            <a:custGeom>
              <a:avLst/>
              <a:gdLst/>
              <a:ahLst/>
              <a:cxnLst/>
              <a:rect l="l" t="t" r="r" b="b"/>
              <a:pathLst>
                <a:path w="1324" h="1356" extrusionOk="0">
                  <a:moveTo>
                    <a:pt x="662" y="0"/>
                  </a:moveTo>
                  <a:cubicBezTo>
                    <a:pt x="284" y="0"/>
                    <a:pt x="1" y="315"/>
                    <a:pt x="1" y="693"/>
                  </a:cubicBezTo>
                  <a:cubicBezTo>
                    <a:pt x="1" y="1040"/>
                    <a:pt x="284" y="1355"/>
                    <a:pt x="662" y="1355"/>
                  </a:cubicBezTo>
                  <a:cubicBezTo>
                    <a:pt x="1040" y="1355"/>
                    <a:pt x="1324" y="1040"/>
                    <a:pt x="1324" y="693"/>
                  </a:cubicBezTo>
                  <a:cubicBezTo>
                    <a:pt x="1324" y="315"/>
                    <a:pt x="1040" y="0"/>
                    <a:pt x="6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80" name="Google Shape;6886;p88">
              <a:extLst>
                <a:ext uri="{FF2B5EF4-FFF2-40B4-BE49-F238E27FC236}">
                  <a16:creationId xmlns:a16="http://schemas.microsoft.com/office/drawing/2014/main" id="{A86AE2EA-E65F-BD62-1989-B950E44DE590}"/>
                </a:ext>
              </a:extLst>
            </p:cNvPr>
            <p:cNvSpPr/>
            <p:nvPr/>
          </p:nvSpPr>
          <p:spPr>
            <a:xfrm>
              <a:off x="-33157925" y="3227275"/>
              <a:ext cx="17350" cy="103200"/>
            </a:xfrm>
            <a:custGeom>
              <a:avLst/>
              <a:gdLst/>
              <a:ahLst/>
              <a:cxnLst/>
              <a:rect l="l" t="t" r="r" b="b"/>
              <a:pathLst>
                <a:path w="694" h="4128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128"/>
                  </a:lnTo>
                  <a:cubicBezTo>
                    <a:pt x="95" y="4096"/>
                    <a:pt x="221" y="4096"/>
                    <a:pt x="347" y="4096"/>
                  </a:cubicBezTo>
                  <a:cubicBezTo>
                    <a:pt x="473" y="4096"/>
                    <a:pt x="567" y="4096"/>
                    <a:pt x="693" y="412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81" name="Google Shape;6887;p88">
              <a:extLst>
                <a:ext uri="{FF2B5EF4-FFF2-40B4-BE49-F238E27FC236}">
                  <a16:creationId xmlns:a16="http://schemas.microsoft.com/office/drawing/2014/main" id="{52E28C5F-D0F8-AD82-E442-69F1BBAFA219}"/>
                </a:ext>
              </a:extLst>
            </p:cNvPr>
            <p:cNvSpPr/>
            <p:nvPr/>
          </p:nvSpPr>
          <p:spPr>
            <a:xfrm>
              <a:off x="-33175250" y="3347650"/>
              <a:ext cx="51200" cy="51350"/>
            </a:xfrm>
            <a:custGeom>
              <a:avLst/>
              <a:gdLst/>
              <a:ahLst/>
              <a:cxnLst/>
              <a:rect l="l" t="t" r="r" b="b"/>
              <a:pathLst>
                <a:path w="2048" h="2054" extrusionOk="0">
                  <a:moveTo>
                    <a:pt x="938" y="0"/>
                  </a:moveTo>
                  <a:cubicBezTo>
                    <a:pt x="417" y="0"/>
                    <a:pt x="0" y="451"/>
                    <a:pt x="0" y="1014"/>
                  </a:cubicBezTo>
                  <a:cubicBezTo>
                    <a:pt x="0" y="1549"/>
                    <a:pt x="473" y="2054"/>
                    <a:pt x="1040" y="2054"/>
                  </a:cubicBezTo>
                  <a:cubicBezTo>
                    <a:pt x="1575" y="2054"/>
                    <a:pt x="2048" y="1581"/>
                    <a:pt x="2048" y="1014"/>
                  </a:cubicBezTo>
                  <a:cubicBezTo>
                    <a:pt x="2048" y="447"/>
                    <a:pt x="1575" y="6"/>
                    <a:pt x="1040" y="6"/>
                  </a:cubicBezTo>
                  <a:cubicBezTo>
                    <a:pt x="1006" y="2"/>
                    <a:pt x="972" y="0"/>
                    <a:pt x="9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82" name="Google Shape;6888;p88">
              <a:extLst>
                <a:ext uri="{FF2B5EF4-FFF2-40B4-BE49-F238E27FC236}">
                  <a16:creationId xmlns:a16="http://schemas.microsoft.com/office/drawing/2014/main" id="{E4EDFC87-B0E1-09DB-DEFF-3011100922BB}"/>
                </a:ext>
              </a:extLst>
            </p:cNvPr>
            <p:cNvSpPr/>
            <p:nvPr/>
          </p:nvSpPr>
          <p:spPr>
            <a:xfrm>
              <a:off x="-33224875" y="3404500"/>
              <a:ext cx="159900" cy="114225"/>
            </a:xfrm>
            <a:custGeom>
              <a:avLst/>
              <a:gdLst/>
              <a:ahLst/>
              <a:cxnLst/>
              <a:rect l="l" t="t" r="r" b="b"/>
              <a:pathLst>
                <a:path w="6396" h="4569" extrusionOk="0">
                  <a:moveTo>
                    <a:pt x="1954" y="0"/>
                  </a:moveTo>
                  <a:lnTo>
                    <a:pt x="0" y="2520"/>
                  </a:lnTo>
                  <a:lnTo>
                    <a:pt x="0" y="4222"/>
                  </a:lnTo>
                  <a:cubicBezTo>
                    <a:pt x="0" y="4411"/>
                    <a:pt x="158" y="4568"/>
                    <a:pt x="347" y="4568"/>
                  </a:cubicBezTo>
                  <a:lnTo>
                    <a:pt x="3781" y="4568"/>
                  </a:lnTo>
                  <a:cubicBezTo>
                    <a:pt x="3970" y="4568"/>
                    <a:pt x="4127" y="4411"/>
                    <a:pt x="4127" y="4222"/>
                  </a:cubicBezTo>
                  <a:lnTo>
                    <a:pt x="4127" y="3875"/>
                  </a:lnTo>
                  <a:lnTo>
                    <a:pt x="5136" y="3875"/>
                  </a:lnTo>
                  <a:cubicBezTo>
                    <a:pt x="5577" y="3844"/>
                    <a:pt x="6018" y="3718"/>
                    <a:pt x="6396" y="3434"/>
                  </a:cubicBezTo>
                  <a:cubicBezTo>
                    <a:pt x="5986" y="3277"/>
                    <a:pt x="5608" y="2930"/>
                    <a:pt x="5514" y="2489"/>
                  </a:cubicBezTo>
                  <a:lnTo>
                    <a:pt x="4442" y="2489"/>
                  </a:lnTo>
                  <a:cubicBezTo>
                    <a:pt x="3497" y="2489"/>
                    <a:pt x="2741" y="1733"/>
                    <a:pt x="2741" y="788"/>
                  </a:cubicBezTo>
                  <a:lnTo>
                    <a:pt x="2741" y="410"/>
                  </a:lnTo>
                  <a:cubicBezTo>
                    <a:pt x="2426" y="315"/>
                    <a:pt x="2206" y="189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83" name="Google Shape;6889;p88">
              <a:extLst>
                <a:ext uri="{FF2B5EF4-FFF2-40B4-BE49-F238E27FC236}">
                  <a16:creationId xmlns:a16="http://schemas.microsoft.com/office/drawing/2014/main" id="{BEAD7161-CEA7-BA5E-86AD-56FC20E29435}"/>
                </a:ext>
              </a:extLst>
            </p:cNvPr>
            <p:cNvSpPr/>
            <p:nvPr/>
          </p:nvSpPr>
          <p:spPr>
            <a:xfrm>
              <a:off x="-33141400" y="3312350"/>
              <a:ext cx="127625" cy="138625"/>
            </a:xfrm>
            <a:custGeom>
              <a:avLst/>
              <a:gdLst/>
              <a:ahLst/>
              <a:cxnLst/>
              <a:rect l="l" t="t" r="r" b="b"/>
              <a:pathLst>
                <a:path w="5105" h="5545" extrusionOk="0">
                  <a:moveTo>
                    <a:pt x="4128" y="0"/>
                  </a:moveTo>
                  <a:lnTo>
                    <a:pt x="694" y="662"/>
                  </a:lnTo>
                  <a:lnTo>
                    <a:pt x="694" y="1040"/>
                  </a:lnTo>
                  <a:cubicBezTo>
                    <a:pt x="1103" y="1355"/>
                    <a:pt x="1387" y="1827"/>
                    <a:pt x="1387" y="2426"/>
                  </a:cubicBezTo>
                  <a:cubicBezTo>
                    <a:pt x="1387" y="3245"/>
                    <a:pt x="788" y="3938"/>
                    <a:pt x="1" y="4127"/>
                  </a:cubicBezTo>
                  <a:lnTo>
                    <a:pt x="1" y="4505"/>
                  </a:lnTo>
                  <a:cubicBezTo>
                    <a:pt x="1" y="5072"/>
                    <a:pt x="473" y="5545"/>
                    <a:pt x="1009" y="5545"/>
                  </a:cubicBezTo>
                  <a:lnTo>
                    <a:pt x="2080" y="5545"/>
                  </a:lnTo>
                  <a:cubicBezTo>
                    <a:pt x="2238" y="4946"/>
                    <a:pt x="2742" y="4505"/>
                    <a:pt x="3372" y="4505"/>
                  </a:cubicBezTo>
                  <a:cubicBezTo>
                    <a:pt x="3624" y="4505"/>
                    <a:pt x="3844" y="4600"/>
                    <a:pt x="4065" y="4726"/>
                  </a:cubicBezTo>
                  <a:lnTo>
                    <a:pt x="4065" y="4127"/>
                  </a:lnTo>
                  <a:lnTo>
                    <a:pt x="4128" y="4127"/>
                  </a:lnTo>
                  <a:cubicBezTo>
                    <a:pt x="4443" y="4064"/>
                    <a:pt x="4758" y="3938"/>
                    <a:pt x="4916" y="3655"/>
                  </a:cubicBezTo>
                  <a:cubicBezTo>
                    <a:pt x="5105" y="3340"/>
                    <a:pt x="5105" y="2993"/>
                    <a:pt x="4947" y="2678"/>
                  </a:cubicBezTo>
                  <a:lnTo>
                    <a:pt x="4128" y="1008"/>
                  </a:lnTo>
                  <a:lnTo>
                    <a:pt x="412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84" name="Google Shape;6890;p88">
              <a:extLst>
                <a:ext uri="{FF2B5EF4-FFF2-40B4-BE49-F238E27FC236}">
                  <a16:creationId xmlns:a16="http://schemas.microsoft.com/office/drawing/2014/main" id="{FFC431E7-C105-C542-1CFC-534E245D2A5B}"/>
                </a:ext>
              </a:extLst>
            </p:cNvPr>
            <p:cNvSpPr/>
            <p:nvPr/>
          </p:nvSpPr>
          <p:spPr>
            <a:xfrm>
              <a:off x="-33122500" y="3226875"/>
              <a:ext cx="122125" cy="83925"/>
            </a:xfrm>
            <a:custGeom>
              <a:avLst/>
              <a:gdLst/>
              <a:ahLst/>
              <a:cxnLst/>
              <a:rect l="l" t="t" r="r" b="b"/>
              <a:pathLst>
                <a:path w="4885" h="3357" extrusionOk="0">
                  <a:moveTo>
                    <a:pt x="3376" y="1"/>
                  </a:moveTo>
                  <a:cubicBezTo>
                    <a:pt x="3025" y="1"/>
                    <a:pt x="2679" y="143"/>
                    <a:pt x="2427" y="426"/>
                  </a:cubicBezTo>
                  <a:lnTo>
                    <a:pt x="2143" y="678"/>
                  </a:lnTo>
                  <a:lnTo>
                    <a:pt x="1" y="678"/>
                  </a:lnTo>
                  <a:lnTo>
                    <a:pt x="1" y="3356"/>
                  </a:lnTo>
                  <a:lnTo>
                    <a:pt x="4191" y="2537"/>
                  </a:lnTo>
                  <a:lnTo>
                    <a:pt x="4349" y="2379"/>
                  </a:lnTo>
                  <a:cubicBezTo>
                    <a:pt x="4884" y="1844"/>
                    <a:pt x="4884" y="962"/>
                    <a:pt x="4349" y="426"/>
                  </a:cubicBezTo>
                  <a:cubicBezTo>
                    <a:pt x="4081" y="143"/>
                    <a:pt x="3726" y="1"/>
                    <a:pt x="33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85" name="Google Shape;6891;p88">
              <a:extLst>
                <a:ext uri="{FF2B5EF4-FFF2-40B4-BE49-F238E27FC236}">
                  <a16:creationId xmlns:a16="http://schemas.microsoft.com/office/drawing/2014/main" id="{A86A3DF4-9245-FB0F-27F3-0687C464BC09}"/>
                </a:ext>
              </a:extLst>
            </p:cNvPr>
            <p:cNvSpPr/>
            <p:nvPr/>
          </p:nvSpPr>
          <p:spPr>
            <a:xfrm>
              <a:off x="-33277650" y="3245400"/>
              <a:ext cx="102400" cy="198500"/>
            </a:xfrm>
            <a:custGeom>
              <a:avLst/>
              <a:gdLst/>
              <a:ahLst/>
              <a:cxnLst/>
              <a:rect l="l" t="t" r="r" b="b"/>
              <a:pathLst>
                <a:path w="4096" h="7940" extrusionOk="0">
                  <a:moveTo>
                    <a:pt x="4096" y="0"/>
                  </a:moveTo>
                  <a:cubicBezTo>
                    <a:pt x="1828" y="95"/>
                    <a:pt x="0" y="1985"/>
                    <a:pt x="0" y="4316"/>
                  </a:cubicBezTo>
                  <a:cubicBezTo>
                    <a:pt x="0" y="5766"/>
                    <a:pt x="757" y="7120"/>
                    <a:pt x="1954" y="7939"/>
                  </a:cubicBezTo>
                  <a:lnTo>
                    <a:pt x="3592" y="5829"/>
                  </a:lnTo>
                  <a:cubicBezTo>
                    <a:pt x="3466" y="5576"/>
                    <a:pt x="3434" y="5356"/>
                    <a:pt x="3434" y="5104"/>
                  </a:cubicBezTo>
                  <a:cubicBezTo>
                    <a:pt x="3434" y="4568"/>
                    <a:pt x="3718" y="4033"/>
                    <a:pt x="4096" y="3718"/>
                  </a:cubicBezTo>
                  <a:lnTo>
                    <a:pt x="409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</p:grpSp>
      <p:grpSp>
        <p:nvGrpSpPr>
          <p:cNvPr id="86" name="Google Shape;6922;p88">
            <a:extLst>
              <a:ext uri="{FF2B5EF4-FFF2-40B4-BE49-F238E27FC236}">
                <a16:creationId xmlns:a16="http://schemas.microsoft.com/office/drawing/2014/main" id="{F9DF8699-C7EA-AC99-7A71-D4ADA7E0B3A1}"/>
              </a:ext>
            </a:extLst>
          </p:cNvPr>
          <p:cNvGrpSpPr/>
          <p:nvPr/>
        </p:nvGrpSpPr>
        <p:grpSpPr>
          <a:xfrm>
            <a:off x="4110712" y="906006"/>
            <a:ext cx="423608" cy="450422"/>
            <a:chOff x="-34755225" y="3202075"/>
            <a:chExt cx="274100" cy="291450"/>
          </a:xfrm>
          <a:solidFill>
            <a:srgbClr val="0070C0"/>
          </a:solidFill>
        </p:grpSpPr>
        <p:sp>
          <p:nvSpPr>
            <p:cNvPr id="87" name="Google Shape;6923;p88">
              <a:extLst>
                <a:ext uri="{FF2B5EF4-FFF2-40B4-BE49-F238E27FC236}">
                  <a16:creationId xmlns:a16="http://schemas.microsoft.com/office/drawing/2014/main" id="{829DBF88-876A-2DAA-FD9E-2879BE2B00CC}"/>
                </a:ext>
              </a:extLst>
            </p:cNvPr>
            <p:cNvSpPr/>
            <p:nvPr/>
          </p:nvSpPr>
          <p:spPr>
            <a:xfrm>
              <a:off x="-34703250" y="3389525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670" y="1"/>
                  </a:moveTo>
                  <a:cubicBezTo>
                    <a:pt x="883" y="1"/>
                    <a:pt x="158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489" y="1"/>
                    <a:pt x="16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88" name="Google Shape;6924;p88">
              <a:extLst>
                <a:ext uri="{FF2B5EF4-FFF2-40B4-BE49-F238E27FC236}">
                  <a16:creationId xmlns:a16="http://schemas.microsoft.com/office/drawing/2014/main" id="{D0CE30D7-F5D4-F1E7-EFE8-2947BC8A5079}"/>
                </a:ext>
              </a:extLst>
            </p:cNvPr>
            <p:cNvSpPr/>
            <p:nvPr/>
          </p:nvSpPr>
          <p:spPr>
            <a:xfrm>
              <a:off x="-34636300" y="3348575"/>
              <a:ext cx="69325" cy="75625"/>
            </a:xfrm>
            <a:custGeom>
              <a:avLst/>
              <a:gdLst/>
              <a:ahLst/>
              <a:cxnLst/>
              <a:rect l="l" t="t" r="r" b="b"/>
              <a:pathLst>
                <a:path w="2773" h="3025" extrusionOk="0">
                  <a:moveTo>
                    <a:pt x="2111" y="0"/>
                  </a:moveTo>
                  <a:lnTo>
                    <a:pt x="1387" y="221"/>
                  </a:lnTo>
                  <a:cubicBezTo>
                    <a:pt x="1298" y="265"/>
                    <a:pt x="1179" y="290"/>
                    <a:pt x="1049" y="290"/>
                  </a:cubicBezTo>
                  <a:cubicBezTo>
                    <a:pt x="808" y="290"/>
                    <a:pt x="531" y="205"/>
                    <a:pt x="347" y="0"/>
                  </a:cubicBezTo>
                  <a:lnTo>
                    <a:pt x="347" y="0"/>
                  </a:lnTo>
                  <a:cubicBezTo>
                    <a:pt x="378" y="63"/>
                    <a:pt x="378" y="189"/>
                    <a:pt x="378" y="315"/>
                  </a:cubicBezTo>
                  <a:cubicBezTo>
                    <a:pt x="378" y="662"/>
                    <a:pt x="221" y="977"/>
                    <a:pt x="0" y="1229"/>
                  </a:cubicBezTo>
                  <a:cubicBezTo>
                    <a:pt x="725" y="1575"/>
                    <a:pt x="1229" y="2237"/>
                    <a:pt x="1355" y="3025"/>
                  </a:cubicBezTo>
                  <a:lnTo>
                    <a:pt x="2773" y="3025"/>
                  </a:lnTo>
                  <a:lnTo>
                    <a:pt x="2773" y="221"/>
                  </a:lnTo>
                  <a:cubicBezTo>
                    <a:pt x="2521" y="189"/>
                    <a:pt x="2300" y="126"/>
                    <a:pt x="2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89" name="Google Shape;6925;p88">
              <a:extLst>
                <a:ext uri="{FF2B5EF4-FFF2-40B4-BE49-F238E27FC236}">
                  <a16:creationId xmlns:a16="http://schemas.microsoft.com/office/drawing/2014/main" id="{59D8DE17-9622-ED9F-4273-6C255866217C}"/>
                </a:ext>
              </a:extLst>
            </p:cNvPr>
            <p:cNvSpPr/>
            <p:nvPr/>
          </p:nvSpPr>
          <p:spPr>
            <a:xfrm>
              <a:off x="-34752875" y="3253275"/>
              <a:ext cx="126050" cy="170925"/>
            </a:xfrm>
            <a:custGeom>
              <a:avLst/>
              <a:gdLst/>
              <a:ahLst/>
              <a:cxnLst/>
              <a:rect l="l" t="t" r="r" b="b"/>
              <a:pathLst>
                <a:path w="5042" h="6837" extrusionOk="0">
                  <a:moveTo>
                    <a:pt x="1" y="0"/>
                  </a:moveTo>
                  <a:lnTo>
                    <a:pt x="1" y="6837"/>
                  </a:lnTo>
                  <a:lnTo>
                    <a:pt x="1418" y="6837"/>
                  </a:lnTo>
                  <a:cubicBezTo>
                    <a:pt x="1450" y="6018"/>
                    <a:pt x="1954" y="5356"/>
                    <a:pt x="2679" y="4978"/>
                  </a:cubicBezTo>
                  <a:cubicBezTo>
                    <a:pt x="2427" y="4757"/>
                    <a:pt x="2301" y="4442"/>
                    <a:pt x="2301" y="4064"/>
                  </a:cubicBezTo>
                  <a:cubicBezTo>
                    <a:pt x="2301" y="3340"/>
                    <a:pt x="2931" y="2710"/>
                    <a:pt x="3687" y="2710"/>
                  </a:cubicBezTo>
                  <a:cubicBezTo>
                    <a:pt x="4128" y="2710"/>
                    <a:pt x="4474" y="2899"/>
                    <a:pt x="4758" y="3214"/>
                  </a:cubicBezTo>
                  <a:cubicBezTo>
                    <a:pt x="4726" y="3056"/>
                    <a:pt x="4758" y="2899"/>
                    <a:pt x="4789" y="2741"/>
                  </a:cubicBezTo>
                  <a:lnTo>
                    <a:pt x="5041" y="2016"/>
                  </a:lnTo>
                  <a:cubicBezTo>
                    <a:pt x="4821" y="1607"/>
                    <a:pt x="4758" y="1134"/>
                    <a:pt x="4758" y="662"/>
                  </a:cubicBezTo>
                  <a:cubicBezTo>
                    <a:pt x="4758" y="410"/>
                    <a:pt x="4789" y="189"/>
                    <a:pt x="48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90" name="Google Shape;6926;p88">
              <a:extLst>
                <a:ext uri="{FF2B5EF4-FFF2-40B4-BE49-F238E27FC236}">
                  <a16:creationId xmlns:a16="http://schemas.microsoft.com/office/drawing/2014/main" id="{3EF3A06E-B0BE-4E96-9A01-4AEC6CB6F3D7}"/>
                </a:ext>
              </a:extLst>
            </p:cNvPr>
            <p:cNvSpPr/>
            <p:nvPr/>
          </p:nvSpPr>
          <p:spPr>
            <a:xfrm>
              <a:off x="-34677250" y="3338325"/>
              <a:ext cx="33875" cy="33900"/>
            </a:xfrm>
            <a:custGeom>
              <a:avLst/>
              <a:gdLst/>
              <a:ahLst/>
              <a:cxnLst/>
              <a:rect l="l" t="t" r="r" b="b"/>
              <a:pathLst>
                <a:path w="1355" h="1356" extrusionOk="0">
                  <a:moveTo>
                    <a:pt x="662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40"/>
                    <a:pt x="315" y="1355"/>
                    <a:pt x="662" y="1355"/>
                  </a:cubicBezTo>
                  <a:cubicBezTo>
                    <a:pt x="1040" y="1355"/>
                    <a:pt x="1355" y="1040"/>
                    <a:pt x="1355" y="694"/>
                  </a:cubicBezTo>
                  <a:cubicBezTo>
                    <a:pt x="1355" y="316"/>
                    <a:pt x="1040" y="1"/>
                    <a:pt x="6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91" name="Google Shape;6927;p88">
              <a:extLst>
                <a:ext uri="{FF2B5EF4-FFF2-40B4-BE49-F238E27FC236}">
                  <a16:creationId xmlns:a16="http://schemas.microsoft.com/office/drawing/2014/main" id="{E965A3D7-0D3F-8249-97E7-3EBCFA5D5766}"/>
                </a:ext>
              </a:extLst>
            </p:cNvPr>
            <p:cNvSpPr/>
            <p:nvPr/>
          </p:nvSpPr>
          <p:spPr>
            <a:xfrm>
              <a:off x="-34618200" y="3202500"/>
              <a:ext cx="137075" cy="135850"/>
            </a:xfrm>
            <a:custGeom>
              <a:avLst/>
              <a:gdLst/>
              <a:ahLst/>
              <a:cxnLst/>
              <a:rect l="l" t="t" r="r" b="b"/>
              <a:pathLst>
                <a:path w="5483" h="5434" extrusionOk="0">
                  <a:moveTo>
                    <a:pt x="2710" y="992"/>
                  </a:moveTo>
                  <a:cubicBezTo>
                    <a:pt x="2899" y="992"/>
                    <a:pt x="3057" y="1149"/>
                    <a:pt x="3057" y="1338"/>
                  </a:cubicBezTo>
                  <a:cubicBezTo>
                    <a:pt x="3057" y="1559"/>
                    <a:pt x="2899" y="1716"/>
                    <a:pt x="2710" y="1716"/>
                  </a:cubicBezTo>
                  <a:cubicBezTo>
                    <a:pt x="2521" y="1716"/>
                    <a:pt x="2364" y="1559"/>
                    <a:pt x="2364" y="1338"/>
                  </a:cubicBezTo>
                  <a:cubicBezTo>
                    <a:pt x="2395" y="1149"/>
                    <a:pt x="2553" y="992"/>
                    <a:pt x="2710" y="992"/>
                  </a:cubicBezTo>
                  <a:close/>
                  <a:moveTo>
                    <a:pt x="2742" y="2346"/>
                  </a:moveTo>
                  <a:cubicBezTo>
                    <a:pt x="2962" y="2346"/>
                    <a:pt x="3120" y="2504"/>
                    <a:pt x="3120" y="2693"/>
                  </a:cubicBezTo>
                  <a:lnTo>
                    <a:pt x="3120" y="4079"/>
                  </a:lnTo>
                  <a:cubicBezTo>
                    <a:pt x="3120" y="4268"/>
                    <a:pt x="2962" y="4426"/>
                    <a:pt x="2742" y="4426"/>
                  </a:cubicBezTo>
                  <a:cubicBezTo>
                    <a:pt x="2553" y="4426"/>
                    <a:pt x="2395" y="4268"/>
                    <a:pt x="2395" y="4079"/>
                  </a:cubicBezTo>
                  <a:lnTo>
                    <a:pt x="2395" y="2693"/>
                  </a:lnTo>
                  <a:cubicBezTo>
                    <a:pt x="2395" y="2504"/>
                    <a:pt x="2553" y="2346"/>
                    <a:pt x="2742" y="2346"/>
                  </a:cubicBezTo>
                  <a:close/>
                  <a:moveTo>
                    <a:pt x="2646" y="0"/>
                  </a:moveTo>
                  <a:cubicBezTo>
                    <a:pt x="1359" y="0"/>
                    <a:pt x="1" y="1099"/>
                    <a:pt x="1" y="2724"/>
                  </a:cubicBezTo>
                  <a:cubicBezTo>
                    <a:pt x="1" y="3197"/>
                    <a:pt x="127" y="3638"/>
                    <a:pt x="348" y="4016"/>
                  </a:cubicBezTo>
                  <a:lnTo>
                    <a:pt x="33" y="4961"/>
                  </a:lnTo>
                  <a:cubicBezTo>
                    <a:pt x="1" y="5087"/>
                    <a:pt x="33" y="5245"/>
                    <a:pt x="127" y="5339"/>
                  </a:cubicBezTo>
                  <a:cubicBezTo>
                    <a:pt x="167" y="5399"/>
                    <a:pt x="245" y="5421"/>
                    <a:pt x="329" y="5421"/>
                  </a:cubicBezTo>
                  <a:cubicBezTo>
                    <a:pt x="377" y="5421"/>
                    <a:pt x="427" y="5414"/>
                    <a:pt x="474" y="5402"/>
                  </a:cubicBezTo>
                  <a:lnTo>
                    <a:pt x="1419" y="5087"/>
                  </a:lnTo>
                  <a:cubicBezTo>
                    <a:pt x="1797" y="5339"/>
                    <a:pt x="2238" y="5434"/>
                    <a:pt x="2742" y="5434"/>
                  </a:cubicBezTo>
                  <a:cubicBezTo>
                    <a:pt x="4254" y="5434"/>
                    <a:pt x="5483" y="4237"/>
                    <a:pt x="5483" y="2724"/>
                  </a:cubicBezTo>
                  <a:cubicBezTo>
                    <a:pt x="5483" y="1275"/>
                    <a:pt x="4317" y="78"/>
                    <a:pt x="2899" y="15"/>
                  </a:cubicBezTo>
                  <a:cubicBezTo>
                    <a:pt x="2815" y="5"/>
                    <a:pt x="2731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92" name="Google Shape;6928;p88">
              <a:extLst>
                <a:ext uri="{FF2B5EF4-FFF2-40B4-BE49-F238E27FC236}">
                  <a16:creationId xmlns:a16="http://schemas.microsoft.com/office/drawing/2014/main" id="{C132E628-61E4-85AA-64D3-6CE32269430E}"/>
                </a:ext>
              </a:extLst>
            </p:cNvPr>
            <p:cNvSpPr/>
            <p:nvPr/>
          </p:nvSpPr>
          <p:spPr>
            <a:xfrm>
              <a:off x="-34755225" y="3440725"/>
              <a:ext cx="188250" cy="52800"/>
            </a:xfrm>
            <a:custGeom>
              <a:avLst/>
              <a:gdLst/>
              <a:ahLst/>
              <a:cxnLst/>
              <a:rect l="l" t="t" r="r" b="b"/>
              <a:pathLst>
                <a:path w="7530" h="2112" extrusionOk="0">
                  <a:moveTo>
                    <a:pt x="0" y="0"/>
                  </a:moveTo>
                  <a:lnTo>
                    <a:pt x="0" y="1071"/>
                  </a:lnTo>
                  <a:cubicBezTo>
                    <a:pt x="0" y="1670"/>
                    <a:pt x="473" y="2111"/>
                    <a:pt x="1040" y="2111"/>
                  </a:cubicBezTo>
                  <a:lnTo>
                    <a:pt x="6490" y="2111"/>
                  </a:lnTo>
                  <a:cubicBezTo>
                    <a:pt x="7057" y="2111"/>
                    <a:pt x="7530" y="1639"/>
                    <a:pt x="7530" y="1071"/>
                  </a:cubicBezTo>
                  <a:lnTo>
                    <a:pt x="753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93" name="Google Shape;6929;p88">
              <a:extLst>
                <a:ext uri="{FF2B5EF4-FFF2-40B4-BE49-F238E27FC236}">
                  <a16:creationId xmlns:a16="http://schemas.microsoft.com/office/drawing/2014/main" id="{E1FD3A3C-0E69-1988-AE30-9D48FB325B5D}"/>
                </a:ext>
              </a:extLst>
            </p:cNvPr>
            <p:cNvSpPr/>
            <p:nvPr/>
          </p:nvSpPr>
          <p:spPr>
            <a:xfrm>
              <a:off x="-34754450" y="3202075"/>
              <a:ext cx="153600" cy="33900"/>
            </a:xfrm>
            <a:custGeom>
              <a:avLst/>
              <a:gdLst/>
              <a:ahLst/>
              <a:cxnLst/>
              <a:rect l="l" t="t" r="r" b="b"/>
              <a:pathLst>
                <a:path w="6144" h="1356" extrusionOk="0">
                  <a:moveTo>
                    <a:pt x="1040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55"/>
                  </a:lnTo>
                  <a:lnTo>
                    <a:pt x="5104" y="1355"/>
                  </a:lnTo>
                  <a:cubicBezTo>
                    <a:pt x="5293" y="819"/>
                    <a:pt x="5672" y="347"/>
                    <a:pt x="6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</p:grpSp>
      <p:grpSp>
        <p:nvGrpSpPr>
          <p:cNvPr id="94" name="Google Shape;6981;p88">
            <a:extLst>
              <a:ext uri="{FF2B5EF4-FFF2-40B4-BE49-F238E27FC236}">
                <a16:creationId xmlns:a16="http://schemas.microsoft.com/office/drawing/2014/main" id="{038AF4AE-3514-B00D-3C7E-86F094D214B7}"/>
              </a:ext>
            </a:extLst>
          </p:cNvPr>
          <p:cNvGrpSpPr/>
          <p:nvPr/>
        </p:nvGrpSpPr>
        <p:grpSpPr>
          <a:xfrm>
            <a:off x="4655317" y="905680"/>
            <a:ext cx="456488" cy="451079"/>
            <a:chOff x="-34408675" y="3202075"/>
            <a:chExt cx="295375" cy="291875"/>
          </a:xfrm>
          <a:solidFill>
            <a:srgbClr val="0070C0"/>
          </a:solidFill>
        </p:grpSpPr>
        <p:sp>
          <p:nvSpPr>
            <p:cNvPr id="95" name="Google Shape;6982;p88">
              <a:extLst>
                <a:ext uri="{FF2B5EF4-FFF2-40B4-BE49-F238E27FC236}">
                  <a16:creationId xmlns:a16="http://schemas.microsoft.com/office/drawing/2014/main" id="{61CA4BDA-A16C-5634-EE77-6C278834912B}"/>
                </a:ext>
              </a:extLst>
            </p:cNvPr>
            <p:cNvSpPr/>
            <p:nvPr/>
          </p:nvSpPr>
          <p:spPr>
            <a:xfrm>
              <a:off x="-34274775" y="3202075"/>
              <a:ext cx="161475" cy="161475"/>
            </a:xfrm>
            <a:custGeom>
              <a:avLst/>
              <a:gdLst/>
              <a:ahLst/>
              <a:cxnLst/>
              <a:rect l="l" t="t" r="r" b="b"/>
              <a:pathLst>
                <a:path w="6459" h="6459" extrusionOk="0">
                  <a:moveTo>
                    <a:pt x="3718" y="0"/>
                  </a:moveTo>
                  <a:cubicBezTo>
                    <a:pt x="3560" y="0"/>
                    <a:pt x="3434" y="63"/>
                    <a:pt x="3403" y="189"/>
                  </a:cubicBezTo>
                  <a:cubicBezTo>
                    <a:pt x="3340" y="315"/>
                    <a:pt x="3340" y="473"/>
                    <a:pt x="3466" y="536"/>
                  </a:cubicBezTo>
                  <a:lnTo>
                    <a:pt x="4190" y="1261"/>
                  </a:lnTo>
                  <a:lnTo>
                    <a:pt x="1260" y="4159"/>
                  </a:lnTo>
                  <a:lnTo>
                    <a:pt x="567" y="3466"/>
                  </a:lnTo>
                  <a:cubicBezTo>
                    <a:pt x="496" y="3395"/>
                    <a:pt x="390" y="3360"/>
                    <a:pt x="288" y="3360"/>
                  </a:cubicBezTo>
                  <a:cubicBezTo>
                    <a:pt x="254" y="3360"/>
                    <a:pt x="221" y="3363"/>
                    <a:pt x="189" y="3371"/>
                  </a:cubicBezTo>
                  <a:cubicBezTo>
                    <a:pt x="95" y="3403"/>
                    <a:pt x="0" y="3560"/>
                    <a:pt x="0" y="3686"/>
                  </a:cubicBezTo>
                  <a:lnTo>
                    <a:pt x="0" y="6081"/>
                  </a:lnTo>
                  <a:cubicBezTo>
                    <a:pt x="0" y="6301"/>
                    <a:pt x="158" y="6459"/>
                    <a:pt x="347" y="6459"/>
                  </a:cubicBezTo>
                  <a:lnTo>
                    <a:pt x="2773" y="6459"/>
                  </a:lnTo>
                  <a:cubicBezTo>
                    <a:pt x="2930" y="6459"/>
                    <a:pt x="3025" y="6364"/>
                    <a:pt x="3088" y="6238"/>
                  </a:cubicBezTo>
                  <a:cubicBezTo>
                    <a:pt x="3119" y="6144"/>
                    <a:pt x="3119" y="5986"/>
                    <a:pt x="2993" y="5892"/>
                  </a:cubicBezTo>
                  <a:lnTo>
                    <a:pt x="2300" y="5199"/>
                  </a:lnTo>
                  <a:lnTo>
                    <a:pt x="5198" y="2269"/>
                  </a:lnTo>
                  <a:lnTo>
                    <a:pt x="5923" y="2993"/>
                  </a:lnTo>
                  <a:cubicBezTo>
                    <a:pt x="5969" y="3039"/>
                    <a:pt x="6066" y="3069"/>
                    <a:pt x="6164" y="3069"/>
                  </a:cubicBezTo>
                  <a:cubicBezTo>
                    <a:pt x="6200" y="3069"/>
                    <a:pt x="6236" y="3065"/>
                    <a:pt x="6270" y="3056"/>
                  </a:cubicBezTo>
                  <a:cubicBezTo>
                    <a:pt x="6396" y="3025"/>
                    <a:pt x="6459" y="2867"/>
                    <a:pt x="6459" y="2741"/>
                  </a:cubicBezTo>
                  <a:lnTo>
                    <a:pt x="6459" y="347"/>
                  </a:lnTo>
                  <a:cubicBezTo>
                    <a:pt x="6459" y="158"/>
                    <a:pt x="6301" y="0"/>
                    <a:pt x="61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96" name="Google Shape;6983;p88">
              <a:extLst>
                <a:ext uri="{FF2B5EF4-FFF2-40B4-BE49-F238E27FC236}">
                  <a16:creationId xmlns:a16="http://schemas.microsoft.com/office/drawing/2014/main" id="{2DF03383-1B19-B3C7-FD7C-0D54F25868C1}"/>
                </a:ext>
              </a:extLst>
            </p:cNvPr>
            <p:cNvSpPr/>
            <p:nvPr/>
          </p:nvSpPr>
          <p:spPr>
            <a:xfrm>
              <a:off x="-34378750" y="3263175"/>
              <a:ext cx="76425" cy="73600"/>
            </a:xfrm>
            <a:custGeom>
              <a:avLst/>
              <a:gdLst/>
              <a:ahLst/>
              <a:cxnLst/>
              <a:rect l="l" t="t" r="r" b="b"/>
              <a:pathLst>
                <a:path w="3057" h="2944" extrusionOk="0">
                  <a:moveTo>
                    <a:pt x="970" y="1"/>
                  </a:moveTo>
                  <a:cubicBezTo>
                    <a:pt x="685" y="1"/>
                    <a:pt x="405" y="114"/>
                    <a:pt x="221" y="297"/>
                  </a:cubicBezTo>
                  <a:lnTo>
                    <a:pt x="1" y="549"/>
                  </a:lnTo>
                  <a:lnTo>
                    <a:pt x="2395" y="2944"/>
                  </a:lnTo>
                  <a:lnTo>
                    <a:pt x="2678" y="2755"/>
                  </a:lnTo>
                  <a:cubicBezTo>
                    <a:pt x="3056" y="2345"/>
                    <a:pt x="3056" y="1683"/>
                    <a:pt x="2678" y="1274"/>
                  </a:cubicBezTo>
                  <a:lnTo>
                    <a:pt x="1670" y="297"/>
                  </a:lnTo>
                  <a:cubicBezTo>
                    <a:pt x="1478" y="90"/>
                    <a:pt x="1222" y="1"/>
                    <a:pt x="9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97" name="Google Shape;6984;p88">
              <a:extLst>
                <a:ext uri="{FF2B5EF4-FFF2-40B4-BE49-F238E27FC236}">
                  <a16:creationId xmlns:a16="http://schemas.microsoft.com/office/drawing/2014/main" id="{C15874B0-56EB-368B-CA71-C1EBF42D72F0}"/>
                </a:ext>
              </a:extLst>
            </p:cNvPr>
            <p:cNvSpPr/>
            <p:nvPr/>
          </p:nvSpPr>
          <p:spPr>
            <a:xfrm>
              <a:off x="-34250375" y="3392300"/>
              <a:ext cx="77225" cy="74425"/>
            </a:xfrm>
            <a:custGeom>
              <a:avLst/>
              <a:gdLst/>
              <a:ahLst/>
              <a:cxnLst/>
              <a:rect l="l" t="t" r="r" b="b"/>
              <a:pathLst>
                <a:path w="3089" h="2977" extrusionOk="0">
                  <a:moveTo>
                    <a:pt x="999" y="0"/>
                  </a:moveTo>
                  <a:cubicBezTo>
                    <a:pt x="787" y="0"/>
                    <a:pt x="577" y="66"/>
                    <a:pt x="410" y="205"/>
                  </a:cubicBezTo>
                  <a:cubicBezTo>
                    <a:pt x="379" y="205"/>
                    <a:pt x="316" y="268"/>
                    <a:pt x="284" y="299"/>
                  </a:cubicBezTo>
                  <a:lnTo>
                    <a:pt x="1" y="583"/>
                  </a:lnTo>
                  <a:lnTo>
                    <a:pt x="2427" y="2977"/>
                  </a:lnTo>
                  <a:lnTo>
                    <a:pt x="2679" y="2693"/>
                  </a:lnTo>
                  <a:cubicBezTo>
                    <a:pt x="3088" y="2315"/>
                    <a:pt x="3088" y="1622"/>
                    <a:pt x="2679" y="1244"/>
                  </a:cubicBezTo>
                  <a:lnTo>
                    <a:pt x="1734" y="299"/>
                  </a:lnTo>
                  <a:cubicBezTo>
                    <a:pt x="1540" y="105"/>
                    <a:pt x="1267" y="0"/>
                    <a:pt x="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98" name="Google Shape;6985;p88">
              <a:extLst>
                <a:ext uri="{FF2B5EF4-FFF2-40B4-BE49-F238E27FC236}">
                  <a16:creationId xmlns:a16="http://schemas.microsoft.com/office/drawing/2014/main" id="{E28BB87C-2B62-ACF0-AA0E-1A57143E878B}"/>
                </a:ext>
              </a:extLst>
            </p:cNvPr>
            <p:cNvSpPr/>
            <p:nvPr/>
          </p:nvSpPr>
          <p:spPr>
            <a:xfrm>
              <a:off x="-34408675" y="3290275"/>
              <a:ext cx="207150" cy="203675"/>
            </a:xfrm>
            <a:custGeom>
              <a:avLst/>
              <a:gdLst/>
              <a:ahLst/>
              <a:cxnLst/>
              <a:rect l="l" t="t" r="r" b="b"/>
              <a:pathLst>
                <a:path w="8286" h="8147" extrusionOk="0">
                  <a:moveTo>
                    <a:pt x="725" y="1"/>
                  </a:moveTo>
                  <a:cubicBezTo>
                    <a:pt x="95" y="631"/>
                    <a:pt x="0" y="1387"/>
                    <a:pt x="284" y="2017"/>
                  </a:cubicBezTo>
                  <a:cubicBezTo>
                    <a:pt x="1387" y="4223"/>
                    <a:pt x="3938" y="6774"/>
                    <a:pt x="6270" y="7972"/>
                  </a:cubicBezTo>
                  <a:cubicBezTo>
                    <a:pt x="6499" y="8086"/>
                    <a:pt x="6745" y="8147"/>
                    <a:pt x="6996" y="8147"/>
                  </a:cubicBezTo>
                  <a:cubicBezTo>
                    <a:pt x="7434" y="8147"/>
                    <a:pt x="7886" y="7963"/>
                    <a:pt x="8286" y="7562"/>
                  </a:cubicBezTo>
                  <a:lnTo>
                    <a:pt x="72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</p:grpSp>
      <p:grpSp>
        <p:nvGrpSpPr>
          <p:cNvPr id="99" name="Google Shape;7015;p88">
            <a:extLst>
              <a:ext uri="{FF2B5EF4-FFF2-40B4-BE49-F238E27FC236}">
                <a16:creationId xmlns:a16="http://schemas.microsoft.com/office/drawing/2014/main" id="{63C0605F-DF1D-8B9A-4986-F1329F725EA1}"/>
              </a:ext>
            </a:extLst>
          </p:cNvPr>
          <p:cNvGrpSpPr/>
          <p:nvPr/>
        </p:nvGrpSpPr>
        <p:grpSpPr>
          <a:xfrm>
            <a:off x="7310830" y="1668710"/>
            <a:ext cx="498608" cy="496390"/>
            <a:chOff x="-30735200" y="3552550"/>
            <a:chExt cx="292225" cy="290925"/>
          </a:xfrm>
          <a:solidFill>
            <a:srgbClr val="0070C0"/>
          </a:solidFill>
        </p:grpSpPr>
        <p:sp>
          <p:nvSpPr>
            <p:cNvPr id="100" name="Google Shape;7016;p88">
              <a:extLst>
                <a:ext uri="{FF2B5EF4-FFF2-40B4-BE49-F238E27FC236}">
                  <a16:creationId xmlns:a16="http://schemas.microsoft.com/office/drawing/2014/main" id="{8C43D9F7-3BE1-3199-3C32-039930EA2F4B}"/>
                </a:ext>
              </a:extLst>
            </p:cNvPr>
            <p:cNvSpPr/>
            <p:nvPr/>
          </p:nvSpPr>
          <p:spPr>
            <a:xfrm>
              <a:off x="-30613900" y="3655750"/>
              <a:ext cx="170925" cy="187725"/>
            </a:xfrm>
            <a:custGeom>
              <a:avLst/>
              <a:gdLst/>
              <a:ahLst/>
              <a:cxnLst/>
              <a:rect l="l" t="t" r="r" b="b"/>
              <a:pathLst>
                <a:path w="6837" h="7509" extrusionOk="0">
                  <a:moveTo>
                    <a:pt x="5120" y="2079"/>
                  </a:moveTo>
                  <a:cubicBezTo>
                    <a:pt x="5206" y="2079"/>
                    <a:pt x="5293" y="2111"/>
                    <a:pt x="5356" y="2174"/>
                  </a:cubicBezTo>
                  <a:cubicBezTo>
                    <a:pt x="5451" y="2268"/>
                    <a:pt x="5451" y="2458"/>
                    <a:pt x="5356" y="2647"/>
                  </a:cubicBezTo>
                  <a:lnTo>
                    <a:pt x="3308" y="4694"/>
                  </a:lnTo>
                  <a:cubicBezTo>
                    <a:pt x="3214" y="4757"/>
                    <a:pt x="3151" y="4789"/>
                    <a:pt x="3056" y="4789"/>
                  </a:cubicBezTo>
                  <a:cubicBezTo>
                    <a:pt x="2993" y="4789"/>
                    <a:pt x="2899" y="4757"/>
                    <a:pt x="2836" y="4694"/>
                  </a:cubicBezTo>
                  <a:lnTo>
                    <a:pt x="2174" y="4001"/>
                  </a:lnTo>
                  <a:cubicBezTo>
                    <a:pt x="2048" y="3907"/>
                    <a:pt x="2048" y="3655"/>
                    <a:pt x="2174" y="3529"/>
                  </a:cubicBezTo>
                  <a:cubicBezTo>
                    <a:pt x="2221" y="3481"/>
                    <a:pt x="2308" y="3458"/>
                    <a:pt x="2399" y="3458"/>
                  </a:cubicBezTo>
                  <a:cubicBezTo>
                    <a:pt x="2489" y="3458"/>
                    <a:pt x="2584" y="3481"/>
                    <a:pt x="2647" y="3529"/>
                  </a:cubicBezTo>
                  <a:lnTo>
                    <a:pt x="3056" y="3970"/>
                  </a:lnTo>
                  <a:lnTo>
                    <a:pt x="4883" y="2174"/>
                  </a:lnTo>
                  <a:cubicBezTo>
                    <a:pt x="4946" y="2111"/>
                    <a:pt x="5033" y="2079"/>
                    <a:pt x="5120" y="2079"/>
                  </a:cubicBezTo>
                  <a:close/>
                  <a:moveTo>
                    <a:pt x="1701" y="0"/>
                  </a:moveTo>
                  <a:cubicBezTo>
                    <a:pt x="725" y="0"/>
                    <a:pt x="0" y="756"/>
                    <a:pt x="0" y="1701"/>
                  </a:cubicBezTo>
                  <a:lnTo>
                    <a:pt x="0" y="4411"/>
                  </a:lnTo>
                  <a:cubicBezTo>
                    <a:pt x="0" y="5356"/>
                    <a:pt x="725" y="6112"/>
                    <a:pt x="1701" y="6112"/>
                  </a:cubicBezTo>
                  <a:lnTo>
                    <a:pt x="2048" y="6112"/>
                  </a:lnTo>
                  <a:lnTo>
                    <a:pt x="2048" y="7152"/>
                  </a:lnTo>
                  <a:cubicBezTo>
                    <a:pt x="2048" y="7309"/>
                    <a:pt x="2111" y="7435"/>
                    <a:pt x="2237" y="7467"/>
                  </a:cubicBezTo>
                  <a:cubicBezTo>
                    <a:pt x="2289" y="7493"/>
                    <a:pt x="2347" y="7508"/>
                    <a:pt x="2401" y="7508"/>
                  </a:cubicBezTo>
                  <a:cubicBezTo>
                    <a:pt x="2477" y="7508"/>
                    <a:pt x="2547" y="7478"/>
                    <a:pt x="2584" y="7404"/>
                  </a:cubicBezTo>
                  <a:lnTo>
                    <a:pt x="3844" y="6112"/>
                  </a:lnTo>
                  <a:lnTo>
                    <a:pt x="5073" y="6112"/>
                  </a:lnTo>
                  <a:cubicBezTo>
                    <a:pt x="6018" y="6112"/>
                    <a:pt x="6805" y="5356"/>
                    <a:pt x="6805" y="4411"/>
                  </a:cubicBezTo>
                  <a:lnTo>
                    <a:pt x="6805" y="1701"/>
                  </a:lnTo>
                  <a:cubicBezTo>
                    <a:pt x="6837" y="756"/>
                    <a:pt x="6049" y="0"/>
                    <a:pt x="5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01" name="Google Shape;7017;p88">
              <a:extLst>
                <a:ext uri="{FF2B5EF4-FFF2-40B4-BE49-F238E27FC236}">
                  <a16:creationId xmlns:a16="http://schemas.microsoft.com/office/drawing/2014/main" id="{59472835-1D18-361A-4054-8BD98BC35CC8}"/>
                </a:ext>
              </a:extLst>
            </p:cNvPr>
            <p:cNvSpPr/>
            <p:nvPr/>
          </p:nvSpPr>
          <p:spPr>
            <a:xfrm>
              <a:off x="-30735200" y="3552550"/>
              <a:ext cx="188275" cy="205075"/>
            </a:xfrm>
            <a:custGeom>
              <a:avLst/>
              <a:gdLst/>
              <a:ahLst/>
              <a:cxnLst/>
              <a:rect l="l" t="t" r="r" b="b"/>
              <a:pathLst>
                <a:path w="7531" h="8203" extrusionOk="0">
                  <a:moveTo>
                    <a:pt x="3781" y="1356"/>
                  </a:moveTo>
                  <a:cubicBezTo>
                    <a:pt x="4317" y="1356"/>
                    <a:pt x="4789" y="1828"/>
                    <a:pt x="4789" y="2395"/>
                  </a:cubicBezTo>
                  <a:cubicBezTo>
                    <a:pt x="4789" y="2710"/>
                    <a:pt x="4632" y="3025"/>
                    <a:pt x="4411" y="3214"/>
                  </a:cubicBezTo>
                  <a:cubicBezTo>
                    <a:pt x="4254" y="3341"/>
                    <a:pt x="4128" y="3530"/>
                    <a:pt x="4128" y="3782"/>
                  </a:cubicBezTo>
                  <a:cubicBezTo>
                    <a:pt x="4128" y="3971"/>
                    <a:pt x="3970" y="4128"/>
                    <a:pt x="3781" y="4128"/>
                  </a:cubicBezTo>
                  <a:cubicBezTo>
                    <a:pt x="3592" y="4128"/>
                    <a:pt x="3434" y="3971"/>
                    <a:pt x="3434" y="3782"/>
                  </a:cubicBezTo>
                  <a:cubicBezTo>
                    <a:pt x="3434" y="3341"/>
                    <a:pt x="3624" y="2931"/>
                    <a:pt x="3970" y="2679"/>
                  </a:cubicBezTo>
                  <a:cubicBezTo>
                    <a:pt x="4065" y="2584"/>
                    <a:pt x="4096" y="2521"/>
                    <a:pt x="4096" y="2395"/>
                  </a:cubicBezTo>
                  <a:cubicBezTo>
                    <a:pt x="4096" y="2206"/>
                    <a:pt x="3939" y="2049"/>
                    <a:pt x="3750" y="2049"/>
                  </a:cubicBezTo>
                  <a:cubicBezTo>
                    <a:pt x="3529" y="2049"/>
                    <a:pt x="3371" y="2206"/>
                    <a:pt x="3371" y="2395"/>
                  </a:cubicBezTo>
                  <a:cubicBezTo>
                    <a:pt x="3371" y="2584"/>
                    <a:pt x="3214" y="2742"/>
                    <a:pt x="3025" y="2742"/>
                  </a:cubicBezTo>
                  <a:cubicBezTo>
                    <a:pt x="2836" y="2742"/>
                    <a:pt x="2678" y="2584"/>
                    <a:pt x="2678" y="2395"/>
                  </a:cubicBezTo>
                  <a:cubicBezTo>
                    <a:pt x="2741" y="1828"/>
                    <a:pt x="3214" y="1356"/>
                    <a:pt x="3781" y="1356"/>
                  </a:cubicBezTo>
                  <a:close/>
                  <a:moveTo>
                    <a:pt x="3781" y="4758"/>
                  </a:moveTo>
                  <a:cubicBezTo>
                    <a:pt x="3970" y="4758"/>
                    <a:pt x="4128" y="4916"/>
                    <a:pt x="4128" y="5105"/>
                  </a:cubicBezTo>
                  <a:cubicBezTo>
                    <a:pt x="4128" y="5294"/>
                    <a:pt x="3970" y="5451"/>
                    <a:pt x="3781" y="5451"/>
                  </a:cubicBezTo>
                  <a:cubicBezTo>
                    <a:pt x="3592" y="5451"/>
                    <a:pt x="3434" y="5294"/>
                    <a:pt x="3434" y="5105"/>
                  </a:cubicBezTo>
                  <a:cubicBezTo>
                    <a:pt x="3434" y="4916"/>
                    <a:pt x="3592" y="4758"/>
                    <a:pt x="3781" y="4758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9"/>
                    <a:pt x="0" y="1734"/>
                  </a:cubicBezTo>
                  <a:lnTo>
                    <a:pt x="0" y="5136"/>
                  </a:lnTo>
                  <a:cubicBezTo>
                    <a:pt x="0" y="5987"/>
                    <a:pt x="631" y="6649"/>
                    <a:pt x="1418" y="6806"/>
                  </a:cubicBezTo>
                  <a:lnTo>
                    <a:pt x="1418" y="7846"/>
                  </a:lnTo>
                  <a:cubicBezTo>
                    <a:pt x="1418" y="8003"/>
                    <a:pt x="1481" y="8129"/>
                    <a:pt x="1607" y="8161"/>
                  </a:cubicBezTo>
                  <a:cubicBezTo>
                    <a:pt x="1659" y="8187"/>
                    <a:pt x="1717" y="8202"/>
                    <a:pt x="1771" y="8202"/>
                  </a:cubicBezTo>
                  <a:cubicBezTo>
                    <a:pt x="1848" y="8202"/>
                    <a:pt x="1917" y="8172"/>
                    <a:pt x="1954" y="8098"/>
                  </a:cubicBezTo>
                  <a:lnTo>
                    <a:pt x="3214" y="6838"/>
                  </a:lnTo>
                  <a:lnTo>
                    <a:pt x="4096" y="6838"/>
                  </a:lnTo>
                  <a:lnTo>
                    <a:pt x="4096" y="5798"/>
                  </a:lnTo>
                  <a:cubicBezTo>
                    <a:pt x="4096" y="4475"/>
                    <a:pt x="5167" y="3404"/>
                    <a:pt x="6490" y="3404"/>
                  </a:cubicBezTo>
                  <a:lnTo>
                    <a:pt x="7530" y="3404"/>
                  </a:lnTo>
                  <a:lnTo>
                    <a:pt x="7530" y="1734"/>
                  </a:lnTo>
                  <a:cubicBezTo>
                    <a:pt x="7530" y="789"/>
                    <a:pt x="6774" y="1"/>
                    <a:pt x="58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</p:grpSp>
      <p:sp>
        <p:nvSpPr>
          <p:cNvPr id="102" name="Google Shape;6799;p88">
            <a:extLst>
              <a:ext uri="{FF2B5EF4-FFF2-40B4-BE49-F238E27FC236}">
                <a16:creationId xmlns:a16="http://schemas.microsoft.com/office/drawing/2014/main" id="{82324D82-F8D2-0BEC-026A-5150D86DF8D7}"/>
              </a:ext>
            </a:extLst>
          </p:cNvPr>
          <p:cNvSpPr/>
          <p:nvPr/>
        </p:nvSpPr>
        <p:spPr>
          <a:xfrm>
            <a:off x="3486631" y="1697017"/>
            <a:ext cx="445214" cy="446398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7877" y="1386"/>
                </a:moveTo>
                <a:cubicBezTo>
                  <a:pt x="9232" y="1386"/>
                  <a:pt x="10303" y="2458"/>
                  <a:pt x="10303" y="3781"/>
                </a:cubicBezTo>
                <a:lnTo>
                  <a:pt x="10303" y="4883"/>
                </a:lnTo>
                <a:cubicBezTo>
                  <a:pt x="10240" y="4883"/>
                  <a:pt x="10209" y="4946"/>
                  <a:pt x="10177" y="4946"/>
                </a:cubicBezTo>
                <a:cubicBezTo>
                  <a:pt x="10019" y="4190"/>
                  <a:pt x="9704" y="3529"/>
                  <a:pt x="9200" y="2962"/>
                </a:cubicBezTo>
                <a:lnTo>
                  <a:pt x="7720" y="4442"/>
                </a:lnTo>
                <a:cubicBezTo>
                  <a:pt x="8192" y="5072"/>
                  <a:pt x="8318" y="5860"/>
                  <a:pt x="8098" y="6648"/>
                </a:cubicBezTo>
                <a:cubicBezTo>
                  <a:pt x="8003" y="6868"/>
                  <a:pt x="7877" y="7057"/>
                  <a:pt x="7720" y="7278"/>
                </a:cubicBezTo>
                <a:lnTo>
                  <a:pt x="9200" y="8727"/>
                </a:lnTo>
                <a:cubicBezTo>
                  <a:pt x="9673" y="8160"/>
                  <a:pt x="10019" y="7498"/>
                  <a:pt x="10177" y="6742"/>
                </a:cubicBezTo>
                <a:cubicBezTo>
                  <a:pt x="10209" y="6742"/>
                  <a:pt x="10240" y="6805"/>
                  <a:pt x="10303" y="6805"/>
                </a:cubicBezTo>
                <a:lnTo>
                  <a:pt x="10303" y="7908"/>
                </a:lnTo>
                <a:cubicBezTo>
                  <a:pt x="10303" y="9231"/>
                  <a:pt x="9232" y="10302"/>
                  <a:pt x="7877" y="10302"/>
                </a:cubicBezTo>
                <a:lnTo>
                  <a:pt x="6774" y="10302"/>
                </a:lnTo>
                <a:cubicBezTo>
                  <a:pt x="6774" y="10271"/>
                  <a:pt x="6743" y="10208"/>
                  <a:pt x="6743" y="10176"/>
                </a:cubicBezTo>
                <a:cubicBezTo>
                  <a:pt x="7499" y="10019"/>
                  <a:pt x="8161" y="9704"/>
                  <a:pt x="8728" y="9200"/>
                </a:cubicBezTo>
                <a:lnTo>
                  <a:pt x="7279" y="7750"/>
                </a:lnTo>
                <a:cubicBezTo>
                  <a:pt x="7058" y="7908"/>
                  <a:pt x="6869" y="8002"/>
                  <a:pt x="6648" y="8097"/>
                </a:cubicBezTo>
                <a:cubicBezTo>
                  <a:pt x="6365" y="8160"/>
                  <a:pt x="6081" y="8223"/>
                  <a:pt x="5861" y="8223"/>
                </a:cubicBezTo>
                <a:cubicBezTo>
                  <a:pt x="5325" y="8223"/>
                  <a:pt x="4821" y="8065"/>
                  <a:pt x="4443" y="7750"/>
                </a:cubicBezTo>
                <a:lnTo>
                  <a:pt x="2962" y="9200"/>
                </a:lnTo>
                <a:cubicBezTo>
                  <a:pt x="3529" y="9672"/>
                  <a:pt x="4191" y="10019"/>
                  <a:pt x="4947" y="10176"/>
                </a:cubicBezTo>
                <a:cubicBezTo>
                  <a:pt x="4947" y="10208"/>
                  <a:pt x="4916" y="10271"/>
                  <a:pt x="4916" y="10302"/>
                </a:cubicBezTo>
                <a:lnTo>
                  <a:pt x="3813" y="10302"/>
                </a:lnTo>
                <a:cubicBezTo>
                  <a:pt x="2458" y="10302"/>
                  <a:pt x="1387" y="9231"/>
                  <a:pt x="1387" y="7908"/>
                </a:cubicBezTo>
                <a:lnTo>
                  <a:pt x="1387" y="6805"/>
                </a:lnTo>
                <a:cubicBezTo>
                  <a:pt x="1450" y="6805"/>
                  <a:pt x="1482" y="6742"/>
                  <a:pt x="1513" y="6742"/>
                </a:cubicBezTo>
                <a:cubicBezTo>
                  <a:pt x="1671" y="7498"/>
                  <a:pt x="1986" y="8160"/>
                  <a:pt x="2490" y="8727"/>
                </a:cubicBezTo>
                <a:lnTo>
                  <a:pt x="3971" y="7278"/>
                </a:lnTo>
                <a:cubicBezTo>
                  <a:pt x="3498" y="6648"/>
                  <a:pt x="3372" y="5860"/>
                  <a:pt x="3592" y="5072"/>
                </a:cubicBezTo>
                <a:cubicBezTo>
                  <a:pt x="3687" y="4820"/>
                  <a:pt x="3813" y="4631"/>
                  <a:pt x="3971" y="4442"/>
                </a:cubicBezTo>
                <a:lnTo>
                  <a:pt x="2490" y="2962"/>
                </a:lnTo>
                <a:cubicBezTo>
                  <a:pt x="2017" y="3529"/>
                  <a:pt x="1671" y="4190"/>
                  <a:pt x="1513" y="4946"/>
                </a:cubicBezTo>
                <a:cubicBezTo>
                  <a:pt x="1482" y="4946"/>
                  <a:pt x="1450" y="4883"/>
                  <a:pt x="1387" y="4883"/>
                </a:cubicBezTo>
                <a:lnTo>
                  <a:pt x="1387" y="3781"/>
                </a:lnTo>
                <a:cubicBezTo>
                  <a:pt x="1387" y="2458"/>
                  <a:pt x="2458" y="1386"/>
                  <a:pt x="3813" y="1386"/>
                </a:cubicBezTo>
                <a:lnTo>
                  <a:pt x="4916" y="1386"/>
                </a:lnTo>
                <a:cubicBezTo>
                  <a:pt x="4916" y="1418"/>
                  <a:pt x="4947" y="1481"/>
                  <a:pt x="4947" y="1512"/>
                </a:cubicBezTo>
                <a:cubicBezTo>
                  <a:pt x="4191" y="1670"/>
                  <a:pt x="3529" y="1985"/>
                  <a:pt x="2962" y="2489"/>
                </a:cubicBezTo>
                <a:lnTo>
                  <a:pt x="4443" y="3938"/>
                </a:lnTo>
                <a:cubicBezTo>
                  <a:pt x="4632" y="3781"/>
                  <a:pt x="4821" y="3686"/>
                  <a:pt x="5073" y="3592"/>
                </a:cubicBezTo>
                <a:cubicBezTo>
                  <a:pt x="5339" y="3496"/>
                  <a:pt x="5605" y="3451"/>
                  <a:pt x="5865" y="3451"/>
                </a:cubicBezTo>
                <a:cubicBezTo>
                  <a:pt x="6375" y="3451"/>
                  <a:pt x="6861" y="3625"/>
                  <a:pt x="7279" y="3938"/>
                </a:cubicBezTo>
                <a:lnTo>
                  <a:pt x="8728" y="2489"/>
                </a:lnTo>
                <a:cubicBezTo>
                  <a:pt x="8161" y="2016"/>
                  <a:pt x="7499" y="1670"/>
                  <a:pt x="6743" y="1512"/>
                </a:cubicBezTo>
                <a:cubicBezTo>
                  <a:pt x="6743" y="1481"/>
                  <a:pt x="6774" y="1418"/>
                  <a:pt x="6774" y="1386"/>
                </a:cubicBezTo>
                <a:close/>
                <a:moveTo>
                  <a:pt x="5829" y="0"/>
                </a:moveTo>
                <a:cubicBezTo>
                  <a:pt x="5420" y="0"/>
                  <a:pt x="5010" y="315"/>
                  <a:pt x="4884" y="725"/>
                </a:cubicBezTo>
                <a:lnTo>
                  <a:pt x="3782" y="725"/>
                </a:lnTo>
                <a:cubicBezTo>
                  <a:pt x="2112" y="725"/>
                  <a:pt x="726" y="2111"/>
                  <a:pt x="726" y="3781"/>
                </a:cubicBezTo>
                <a:lnTo>
                  <a:pt x="726" y="4883"/>
                </a:lnTo>
                <a:cubicBezTo>
                  <a:pt x="316" y="5041"/>
                  <a:pt x="1" y="5419"/>
                  <a:pt x="1" y="5829"/>
                </a:cubicBezTo>
                <a:cubicBezTo>
                  <a:pt x="1" y="6270"/>
                  <a:pt x="316" y="6679"/>
                  <a:pt x="726" y="6774"/>
                </a:cubicBezTo>
                <a:lnTo>
                  <a:pt x="726" y="7876"/>
                </a:lnTo>
                <a:cubicBezTo>
                  <a:pt x="726" y="9578"/>
                  <a:pt x="2112" y="10964"/>
                  <a:pt x="3782" y="10964"/>
                </a:cubicBezTo>
                <a:lnTo>
                  <a:pt x="4884" y="10964"/>
                </a:lnTo>
                <a:cubicBezTo>
                  <a:pt x="5042" y="11342"/>
                  <a:pt x="5420" y="11688"/>
                  <a:pt x="5829" y="11688"/>
                </a:cubicBezTo>
                <a:cubicBezTo>
                  <a:pt x="6270" y="11688"/>
                  <a:pt x="6680" y="11342"/>
                  <a:pt x="6774" y="10964"/>
                </a:cubicBezTo>
                <a:lnTo>
                  <a:pt x="7877" y="10964"/>
                </a:lnTo>
                <a:cubicBezTo>
                  <a:pt x="9578" y="10964"/>
                  <a:pt x="10965" y="9578"/>
                  <a:pt x="10965" y="7876"/>
                </a:cubicBezTo>
                <a:lnTo>
                  <a:pt x="10965" y="6774"/>
                </a:lnTo>
                <a:cubicBezTo>
                  <a:pt x="11343" y="6616"/>
                  <a:pt x="11658" y="6270"/>
                  <a:pt x="11658" y="5829"/>
                </a:cubicBezTo>
                <a:cubicBezTo>
                  <a:pt x="11658" y="5419"/>
                  <a:pt x="11343" y="5072"/>
                  <a:pt x="10965" y="4883"/>
                </a:cubicBezTo>
                <a:lnTo>
                  <a:pt x="10965" y="3781"/>
                </a:lnTo>
                <a:cubicBezTo>
                  <a:pt x="10965" y="2111"/>
                  <a:pt x="9578" y="725"/>
                  <a:pt x="7877" y="725"/>
                </a:cubicBezTo>
                <a:lnTo>
                  <a:pt x="6774" y="725"/>
                </a:lnTo>
                <a:cubicBezTo>
                  <a:pt x="6617" y="315"/>
                  <a:pt x="6270" y="0"/>
                  <a:pt x="5829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algn="r" rtl="1"/>
            <a:endParaRPr sz="1050">
              <a:cs typeface="B Nazanin" panose="00000700000000000000" pitchFamily="2" charset="-78"/>
            </a:endParaRPr>
          </a:p>
        </p:txBody>
      </p:sp>
      <p:grpSp>
        <p:nvGrpSpPr>
          <p:cNvPr id="103" name="Google Shape;6862;p88">
            <a:extLst>
              <a:ext uri="{FF2B5EF4-FFF2-40B4-BE49-F238E27FC236}">
                <a16:creationId xmlns:a16="http://schemas.microsoft.com/office/drawing/2014/main" id="{10844C54-ECEA-D621-82F2-A1E625DDB085}"/>
              </a:ext>
            </a:extLst>
          </p:cNvPr>
          <p:cNvGrpSpPr/>
          <p:nvPr/>
        </p:nvGrpSpPr>
        <p:grpSpPr>
          <a:xfrm>
            <a:off x="4047713" y="1695505"/>
            <a:ext cx="460833" cy="449225"/>
            <a:chOff x="-31817400" y="3910025"/>
            <a:chExt cx="301675" cy="294075"/>
          </a:xfrm>
          <a:solidFill>
            <a:srgbClr val="0070C0"/>
          </a:solidFill>
        </p:grpSpPr>
        <p:sp>
          <p:nvSpPr>
            <p:cNvPr id="104" name="Google Shape;6863;p88">
              <a:extLst>
                <a:ext uri="{FF2B5EF4-FFF2-40B4-BE49-F238E27FC236}">
                  <a16:creationId xmlns:a16="http://schemas.microsoft.com/office/drawing/2014/main" id="{CE17138E-6C45-4FA0-FCCC-288CC3C90DD7}"/>
                </a:ext>
              </a:extLst>
            </p:cNvPr>
            <p:cNvSpPr/>
            <p:nvPr/>
          </p:nvSpPr>
          <p:spPr>
            <a:xfrm>
              <a:off x="-31817400" y="3911550"/>
              <a:ext cx="301675" cy="292550"/>
            </a:xfrm>
            <a:custGeom>
              <a:avLst/>
              <a:gdLst/>
              <a:ahLst/>
              <a:cxnLst/>
              <a:rect l="l" t="t" r="r" b="b"/>
              <a:pathLst>
                <a:path w="12067" h="11702" extrusionOk="0">
                  <a:moveTo>
                    <a:pt x="2558" y="0"/>
                  </a:moveTo>
                  <a:cubicBezTo>
                    <a:pt x="2357" y="0"/>
                    <a:pt x="2155" y="24"/>
                    <a:pt x="1954" y="70"/>
                  </a:cubicBezTo>
                  <a:cubicBezTo>
                    <a:pt x="1828" y="102"/>
                    <a:pt x="1733" y="196"/>
                    <a:pt x="1702" y="322"/>
                  </a:cubicBezTo>
                  <a:cubicBezTo>
                    <a:pt x="1670" y="448"/>
                    <a:pt x="1702" y="543"/>
                    <a:pt x="1796" y="637"/>
                  </a:cubicBezTo>
                  <a:lnTo>
                    <a:pt x="2679" y="1551"/>
                  </a:lnTo>
                  <a:cubicBezTo>
                    <a:pt x="2962" y="1803"/>
                    <a:pt x="2962" y="2244"/>
                    <a:pt x="2679" y="2528"/>
                  </a:cubicBezTo>
                  <a:cubicBezTo>
                    <a:pt x="2553" y="2669"/>
                    <a:pt x="2379" y="2740"/>
                    <a:pt x="2202" y="2740"/>
                  </a:cubicBezTo>
                  <a:cubicBezTo>
                    <a:pt x="2025" y="2740"/>
                    <a:pt x="1844" y="2669"/>
                    <a:pt x="1702" y="2528"/>
                  </a:cubicBezTo>
                  <a:lnTo>
                    <a:pt x="788" y="1614"/>
                  </a:lnTo>
                  <a:cubicBezTo>
                    <a:pt x="744" y="1569"/>
                    <a:pt x="668" y="1525"/>
                    <a:pt x="582" y="1525"/>
                  </a:cubicBezTo>
                  <a:cubicBezTo>
                    <a:pt x="547" y="1525"/>
                    <a:pt x="510" y="1532"/>
                    <a:pt x="473" y="1551"/>
                  </a:cubicBezTo>
                  <a:cubicBezTo>
                    <a:pt x="347" y="1582"/>
                    <a:pt x="284" y="1645"/>
                    <a:pt x="253" y="1771"/>
                  </a:cubicBezTo>
                  <a:cubicBezTo>
                    <a:pt x="1" y="2591"/>
                    <a:pt x="253" y="3473"/>
                    <a:pt x="883" y="4103"/>
                  </a:cubicBezTo>
                  <a:cubicBezTo>
                    <a:pt x="1366" y="4494"/>
                    <a:pt x="1932" y="4750"/>
                    <a:pt x="2619" y="4750"/>
                  </a:cubicBezTo>
                  <a:cubicBezTo>
                    <a:pt x="2874" y="4750"/>
                    <a:pt x="3145" y="4715"/>
                    <a:pt x="3435" y="4638"/>
                  </a:cubicBezTo>
                  <a:lnTo>
                    <a:pt x="7247" y="8482"/>
                  </a:lnTo>
                  <a:cubicBezTo>
                    <a:pt x="6963" y="9522"/>
                    <a:pt x="7215" y="10372"/>
                    <a:pt x="7814" y="10971"/>
                  </a:cubicBezTo>
                  <a:cubicBezTo>
                    <a:pt x="8291" y="11472"/>
                    <a:pt x="8895" y="11702"/>
                    <a:pt x="9516" y="11702"/>
                  </a:cubicBezTo>
                  <a:cubicBezTo>
                    <a:pt x="9714" y="11702"/>
                    <a:pt x="9915" y="11678"/>
                    <a:pt x="10114" y="11632"/>
                  </a:cubicBezTo>
                  <a:cubicBezTo>
                    <a:pt x="10240" y="11569"/>
                    <a:pt x="10334" y="11506"/>
                    <a:pt x="10366" y="11380"/>
                  </a:cubicBezTo>
                  <a:cubicBezTo>
                    <a:pt x="10397" y="11254"/>
                    <a:pt x="10366" y="11128"/>
                    <a:pt x="10271" y="11065"/>
                  </a:cubicBezTo>
                  <a:lnTo>
                    <a:pt x="9389" y="10152"/>
                  </a:lnTo>
                  <a:cubicBezTo>
                    <a:pt x="9106" y="9868"/>
                    <a:pt x="9106" y="9459"/>
                    <a:pt x="9389" y="9175"/>
                  </a:cubicBezTo>
                  <a:cubicBezTo>
                    <a:pt x="9515" y="9033"/>
                    <a:pt x="9688" y="8962"/>
                    <a:pt x="9866" y="8962"/>
                  </a:cubicBezTo>
                  <a:cubicBezTo>
                    <a:pt x="10043" y="8962"/>
                    <a:pt x="10224" y="9033"/>
                    <a:pt x="10366" y="9175"/>
                  </a:cubicBezTo>
                  <a:lnTo>
                    <a:pt x="11279" y="10089"/>
                  </a:lnTo>
                  <a:cubicBezTo>
                    <a:pt x="11326" y="10135"/>
                    <a:pt x="11405" y="10164"/>
                    <a:pt x="11494" y="10164"/>
                  </a:cubicBezTo>
                  <a:cubicBezTo>
                    <a:pt x="11527" y="10164"/>
                    <a:pt x="11561" y="10160"/>
                    <a:pt x="11594" y="10152"/>
                  </a:cubicBezTo>
                  <a:cubicBezTo>
                    <a:pt x="11720" y="10120"/>
                    <a:pt x="11783" y="10026"/>
                    <a:pt x="11815" y="9931"/>
                  </a:cubicBezTo>
                  <a:cubicBezTo>
                    <a:pt x="12067" y="9081"/>
                    <a:pt x="11815" y="8230"/>
                    <a:pt x="11185" y="7600"/>
                  </a:cubicBezTo>
                  <a:cubicBezTo>
                    <a:pt x="10778" y="7170"/>
                    <a:pt x="10224" y="6903"/>
                    <a:pt x="9537" y="6903"/>
                  </a:cubicBezTo>
                  <a:cubicBezTo>
                    <a:pt x="9266" y="6903"/>
                    <a:pt x="8975" y="6944"/>
                    <a:pt x="8665" y="7033"/>
                  </a:cubicBezTo>
                  <a:lnTo>
                    <a:pt x="4852" y="3221"/>
                  </a:lnTo>
                  <a:lnTo>
                    <a:pt x="4884" y="3032"/>
                  </a:lnTo>
                  <a:cubicBezTo>
                    <a:pt x="5136" y="2213"/>
                    <a:pt x="4884" y="1330"/>
                    <a:pt x="4254" y="700"/>
                  </a:cubicBezTo>
                  <a:cubicBezTo>
                    <a:pt x="3778" y="225"/>
                    <a:pt x="3177" y="0"/>
                    <a:pt x="25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05" name="Google Shape;6864;p88">
              <a:extLst>
                <a:ext uri="{FF2B5EF4-FFF2-40B4-BE49-F238E27FC236}">
                  <a16:creationId xmlns:a16="http://schemas.microsoft.com/office/drawing/2014/main" id="{5C164F76-0977-6ED9-90AB-56D19209C302}"/>
                </a:ext>
              </a:extLst>
            </p:cNvPr>
            <p:cNvSpPr/>
            <p:nvPr/>
          </p:nvSpPr>
          <p:spPr>
            <a:xfrm>
              <a:off x="-31816600" y="4062950"/>
              <a:ext cx="144150" cy="140600"/>
            </a:xfrm>
            <a:custGeom>
              <a:avLst/>
              <a:gdLst/>
              <a:ahLst/>
              <a:cxnLst/>
              <a:rect l="l" t="t" r="r" b="b"/>
              <a:pathLst>
                <a:path w="5766" h="5624" extrusionOk="0">
                  <a:moveTo>
                    <a:pt x="4080" y="1504"/>
                  </a:moveTo>
                  <a:cubicBezTo>
                    <a:pt x="4167" y="1504"/>
                    <a:pt x="4253" y="1528"/>
                    <a:pt x="4316" y="1575"/>
                  </a:cubicBezTo>
                  <a:cubicBezTo>
                    <a:pt x="4442" y="1701"/>
                    <a:pt x="4442" y="1953"/>
                    <a:pt x="4316" y="2048"/>
                  </a:cubicBezTo>
                  <a:lnTo>
                    <a:pt x="2205" y="4159"/>
                  </a:lnTo>
                  <a:cubicBezTo>
                    <a:pt x="2158" y="4206"/>
                    <a:pt x="2072" y="4230"/>
                    <a:pt x="1985" y="4230"/>
                  </a:cubicBezTo>
                  <a:cubicBezTo>
                    <a:pt x="1898" y="4230"/>
                    <a:pt x="1812" y="4206"/>
                    <a:pt x="1764" y="4159"/>
                  </a:cubicBezTo>
                  <a:cubicBezTo>
                    <a:pt x="1638" y="4033"/>
                    <a:pt x="1638" y="3781"/>
                    <a:pt x="1764" y="3686"/>
                  </a:cubicBezTo>
                  <a:lnTo>
                    <a:pt x="3844" y="1575"/>
                  </a:lnTo>
                  <a:cubicBezTo>
                    <a:pt x="3907" y="1528"/>
                    <a:pt x="3993" y="1504"/>
                    <a:pt x="4080" y="1504"/>
                  </a:cubicBezTo>
                  <a:close/>
                  <a:moveTo>
                    <a:pt x="3844" y="0"/>
                  </a:moveTo>
                  <a:lnTo>
                    <a:pt x="567" y="3277"/>
                  </a:lnTo>
                  <a:cubicBezTo>
                    <a:pt x="0" y="3844"/>
                    <a:pt x="0" y="4694"/>
                    <a:pt x="567" y="5198"/>
                  </a:cubicBezTo>
                  <a:cubicBezTo>
                    <a:pt x="835" y="5482"/>
                    <a:pt x="1189" y="5624"/>
                    <a:pt x="1540" y="5624"/>
                  </a:cubicBezTo>
                  <a:cubicBezTo>
                    <a:pt x="1890" y="5624"/>
                    <a:pt x="2237" y="5482"/>
                    <a:pt x="2489" y="5198"/>
                  </a:cubicBezTo>
                  <a:lnTo>
                    <a:pt x="5766" y="1953"/>
                  </a:lnTo>
                  <a:lnTo>
                    <a:pt x="384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06" name="Google Shape;6865;p88">
              <a:extLst>
                <a:ext uri="{FF2B5EF4-FFF2-40B4-BE49-F238E27FC236}">
                  <a16:creationId xmlns:a16="http://schemas.microsoft.com/office/drawing/2014/main" id="{F9AA4AC7-64A2-7ACE-65FC-DF2C913120A9}"/>
                </a:ext>
              </a:extLst>
            </p:cNvPr>
            <p:cNvSpPr/>
            <p:nvPr/>
          </p:nvSpPr>
          <p:spPr>
            <a:xfrm>
              <a:off x="-31648050" y="3910025"/>
              <a:ext cx="129175" cy="127725"/>
            </a:xfrm>
            <a:custGeom>
              <a:avLst/>
              <a:gdLst/>
              <a:ahLst/>
              <a:cxnLst/>
              <a:rect l="l" t="t" r="r" b="b"/>
              <a:pathLst>
                <a:path w="5167" h="5109" extrusionOk="0">
                  <a:moveTo>
                    <a:pt x="4249" y="1"/>
                  </a:moveTo>
                  <a:cubicBezTo>
                    <a:pt x="4179" y="1"/>
                    <a:pt x="4106" y="24"/>
                    <a:pt x="4033" y="68"/>
                  </a:cubicBezTo>
                  <a:lnTo>
                    <a:pt x="2206" y="1171"/>
                  </a:lnTo>
                  <a:cubicBezTo>
                    <a:pt x="2017" y="1265"/>
                    <a:pt x="1985" y="1549"/>
                    <a:pt x="2143" y="1706"/>
                  </a:cubicBezTo>
                  <a:lnTo>
                    <a:pt x="2300" y="1864"/>
                  </a:lnTo>
                  <a:lnTo>
                    <a:pt x="0" y="4164"/>
                  </a:lnTo>
                  <a:lnTo>
                    <a:pt x="945" y="5109"/>
                  </a:lnTo>
                  <a:lnTo>
                    <a:pt x="3245" y="2809"/>
                  </a:lnTo>
                  <a:lnTo>
                    <a:pt x="3434" y="2998"/>
                  </a:lnTo>
                  <a:cubicBezTo>
                    <a:pt x="3502" y="3066"/>
                    <a:pt x="3594" y="3099"/>
                    <a:pt x="3684" y="3099"/>
                  </a:cubicBezTo>
                  <a:cubicBezTo>
                    <a:pt x="3802" y="3099"/>
                    <a:pt x="3916" y="3042"/>
                    <a:pt x="3970" y="2935"/>
                  </a:cubicBezTo>
                  <a:lnTo>
                    <a:pt x="5073" y="1108"/>
                  </a:lnTo>
                  <a:cubicBezTo>
                    <a:pt x="5167" y="1013"/>
                    <a:pt x="5167" y="793"/>
                    <a:pt x="5041" y="698"/>
                  </a:cubicBezTo>
                  <a:lnTo>
                    <a:pt x="4474" y="100"/>
                  </a:lnTo>
                  <a:cubicBezTo>
                    <a:pt x="4406" y="32"/>
                    <a:pt x="4330" y="1"/>
                    <a:pt x="4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</p:grpSp>
      <p:grpSp>
        <p:nvGrpSpPr>
          <p:cNvPr id="107" name="Google Shape;6913;p88">
            <a:extLst>
              <a:ext uri="{FF2B5EF4-FFF2-40B4-BE49-F238E27FC236}">
                <a16:creationId xmlns:a16="http://schemas.microsoft.com/office/drawing/2014/main" id="{17A94412-3A2D-CDE0-44E6-B255F490B27B}"/>
              </a:ext>
            </a:extLst>
          </p:cNvPr>
          <p:cNvGrpSpPr/>
          <p:nvPr/>
        </p:nvGrpSpPr>
        <p:grpSpPr>
          <a:xfrm>
            <a:off x="4615399" y="1695713"/>
            <a:ext cx="450026" cy="448804"/>
            <a:chOff x="-31455100" y="3909350"/>
            <a:chExt cx="294600" cy="293800"/>
          </a:xfrm>
          <a:solidFill>
            <a:srgbClr val="0070C0"/>
          </a:solidFill>
        </p:grpSpPr>
        <p:sp>
          <p:nvSpPr>
            <p:cNvPr id="108" name="Google Shape;6914;p88">
              <a:extLst>
                <a:ext uri="{FF2B5EF4-FFF2-40B4-BE49-F238E27FC236}">
                  <a16:creationId xmlns:a16="http://schemas.microsoft.com/office/drawing/2014/main" id="{E9F38765-8E96-F66F-9027-27C8435FC32C}"/>
                </a:ext>
              </a:extLst>
            </p:cNvPr>
            <p:cNvSpPr/>
            <p:nvPr/>
          </p:nvSpPr>
          <p:spPr>
            <a:xfrm>
              <a:off x="-31455100" y="3909350"/>
              <a:ext cx="294600" cy="293800"/>
            </a:xfrm>
            <a:custGeom>
              <a:avLst/>
              <a:gdLst/>
              <a:ahLst/>
              <a:cxnLst/>
              <a:rect l="l" t="t" r="r" b="b"/>
              <a:pathLst>
                <a:path w="11784" h="11752" extrusionOk="0">
                  <a:moveTo>
                    <a:pt x="5199" y="1"/>
                  </a:moveTo>
                  <a:cubicBezTo>
                    <a:pt x="5042" y="1"/>
                    <a:pt x="4916" y="127"/>
                    <a:pt x="4884" y="284"/>
                  </a:cubicBezTo>
                  <a:lnTo>
                    <a:pt x="4727" y="883"/>
                  </a:lnTo>
                  <a:cubicBezTo>
                    <a:pt x="4191" y="977"/>
                    <a:pt x="3655" y="1229"/>
                    <a:pt x="3151" y="1513"/>
                  </a:cubicBezTo>
                  <a:lnTo>
                    <a:pt x="2647" y="1229"/>
                  </a:lnTo>
                  <a:cubicBezTo>
                    <a:pt x="2599" y="1205"/>
                    <a:pt x="2542" y="1195"/>
                    <a:pt x="2482" y="1195"/>
                  </a:cubicBezTo>
                  <a:cubicBezTo>
                    <a:pt x="2386" y="1195"/>
                    <a:pt x="2284" y="1222"/>
                    <a:pt x="2206" y="1261"/>
                  </a:cubicBezTo>
                  <a:lnTo>
                    <a:pt x="1261" y="2206"/>
                  </a:lnTo>
                  <a:cubicBezTo>
                    <a:pt x="1135" y="2332"/>
                    <a:pt x="1135" y="2490"/>
                    <a:pt x="1230" y="2647"/>
                  </a:cubicBezTo>
                  <a:lnTo>
                    <a:pt x="1513" y="3151"/>
                  </a:lnTo>
                  <a:cubicBezTo>
                    <a:pt x="1198" y="3624"/>
                    <a:pt x="978" y="4191"/>
                    <a:pt x="883" y="4726"/>
                  </a:cubicBezTo>
                  <a:lnTo>
                    <a:pt x="284" y="4884"/>
                  </a:lnTo>
                  <a:cubicBezTo>
                    <a:pt x="127" y="4947"/>
                    <a:pt x="1" y="5041"/>
                    <a:pt x="1" y="5199"/>
                  </a:cubicBezTo>
                  <a:lnTo>
                    <a:pt x="1" y="6585"/>
                  </a:lnTo>
                  <a:cubicBezTo>
                    <a:pt x="1" y="6743"/>
                    <a:pt x="127" y="6869"/>
                    <a:pt x="284" y="6900"/>
                  </a:cubicBezTo>
                  <a:lnTo>
                    <a:pt x="883" y="7058"/>
                  </a:lnTo>
                  <a:cubicBezTo>
                    <a:pt x="946" y="7404"/>
                    <a:pt x="1072" y="7782"/>
                    <a:pt x="1230" y="8129"/>
                  </a:cubicBezTo>
                  <a:cubicBezTo>
                    <a:pt x="1504" y="7854"/>
                    <a:pt x="2843" y="6486"/>
                    <a:pt x="2841" y="6486"/>
                  </a:cubicBezTo>
                  <a:lnTo>
                    <a:pt x="2841" y="6486"/>
                  </a:lnTo>
                  <a:cubicBezTo>
                    <a:pt x="2841" y="6486"/>
                    <a:pt x="2839" y="6488"/>
                    <a:pt x="2836" y="6491"/>
                  </a:cubicBezTo>
                  <a:cubicBezTo>
                    <a:pt x="2836" y="6459"/>
                    <a:pt x="2805" y="6050"/>
                    <a:pt x="2805" y="5955"/>
                  </a:cubicBezTo>
                  <a:cubicBezTo>
                    <a:pt x="2773" y="4222"/>
                    <a:pt x="4191" y="2836"/>
                    <a:pt x="5861" y="2836"/>
                  </a:cubicBezTo>
                  <a:cubicBezTo>
                    <a:pt x="7562" y="2836"/>
                    <a:pt x="8948" y="4222"/>
                    <a:pt x="8948" y="5924"/>
                  </a:cubicBezTo>
                  <a:cubicBezTo>
                    <a:pt x="8948" y="7499"/>
                    <a:pt x="7751" y="8822"/>
                    <a:pt x="6113" y="8948"/>
                  </a:cubicBezTo>
                  <a:cubicBezTo>
                    <a:pt x="6066" y="8948"/>
                    <a:pt x="5963" y="8956"/>
                    <a:pt x="5821" y="8956"/>
                  </a:cubicBezTo>
                  <a:cubicBezTo>
                    <a:pt x="5680" y="8956"/>
                    <a:pt x="5499" y="8948"/>
                    <a:pt x="5294" y="8917"/>
                  </a:cubicBezTo>
                  <a:lnTo>
                    <a:pt x="3655" y="10523"/>
                  </a:lnTo>
                  <a:cubicBezTo>
                    <a:pt x="4034" y="10681"/>
                    <a:pt x="4349" y="10807"/>
                    <a:pt x="4727" y="10870"/>
                  </a:cubicBezTo>
                  <a:lnTo>
                    <a:pt x="4884" y="11468"/>
                  </a:lnTo>
                  <a:cubicBezTo>
                    <a:pt x="4916" y="11626"/>
                    <a:pt x="5042" y="11752"/>
                    <a:pt x="5199" y="11752"/>
                  </a:cubicBezTo>
                  <a:lnTo>
                    <a:pt x="6585" y="11752"/>
                  </a:lnTo>
                  <a:cubicBezTo>
                    <a:pt x="6743" y="11752"/>
                    <a:pt x="6869" y="11626"/>
                    <a:pt x="6901" y="11468"/>
                  </a:cubicBezTo>
                  <a:lnTo>
                    <a:pt x="7058" y="10870"/>
                  </a:lnTo>
                  <a:cubicBezTo>
                    <a:pt x="7594" y="10775"/>
                    <a:pt x="8129" y="10523"/>
                    <a:pt x="8633" y="10240"/>
                  </a:cubicBezTo>
                  <a:lnTo>
                    <a:pt x="9137" y="10523"/>
                  </a:lnTo>
                  <a:cubicBezTo>
                    <a:pt x="9185" y="10547"/>
                    <a:pt x="9243" y="10558"/>
                    <a:pt x="9302" y="10558"/>
                  </a:cubicBezTo>
                  <a:cubicBezTo>
                    <a:pt x="9399" y="10558"/>
                    <a:pt x="9501" y="10531"/>
                    <a:pt x="9578" y="10492"/>
                  </a:cubicBezTo>
                  <a:lnTo>
                    <a:pt x="10524" y="9547"/>
                  </a:lnTo>
                  <a:cubicBezTo>
                    <a:pt x="10650" y="9421"/>
                    <a:pt x="10650" y="9263"/>
                    <a:pt x="10555" y="9106"/>
                  </a:cubicBezTo>
                  <a:lnTo>
                    <a:pt x="10303" y="8601"/>
                  </a:lnTo>
                  <a:cubicBezTo>
                    <a:pt x="10618" y="8129"/>
                    <a:pt x="10807" y="7562"/>
                    <a:pt x="10933" y="7026"/>
                  </a:cubicBezTo>
                  <a:lnTo>
                    <a:pt x="11500" y="6869"/>
                  </a:lnTo>
                  <a:cubicBezTo>
                    <a:pt x="11658" y="6806"/>
                    <a:pt x="11784" y="6711"/>
                    <a:pt x="11784" y="6554"/>
                  </a:cubicBezTo>
                  <a:lnTo>
                    <a:pt x="11784" y="5167"/>
                  </a:lnTo>
                  <a:cubicBezTo>
                    <a:pt x="11752" y="5041"/>
                    <a:pt x="11658" y="4915"/>
                    <a:pt x="11500" y="4884"/>
                  </a:cubicBezTo>
                  <a:lnTo>
                    <a:pt x="10902" y="4726"/>
                  </a:lnTo>
                  <a:cubicBezTo>
                    <a:pt x="10807" y="4191"/>
                    <a:pt x="10555" y="3687"/>
                    <a:pt x="10272" y="3151"/>
                  </a:cubicBezTo>
                  <a:lnTo>
                    <a:pt x="10555" y="2647"/>
                  </a:lnTo>
                  <a:cubicBezTo>
                    <a:pt x="10650" y="2521"/>
                    <a:pt x="10587" y="2332"/>
                    <a:pt x="10524" y="2206"/>
                  </a:cubicBezTo>
                  <a:lnTo>
                    <a:pt x="9578" y="1261"/>
                  </a:lnTo>
                  <a:cubicBezTo>
                    <a:pt x="9509" y="1209"/>
                    <a:pt x="9430" y="1185"/>
                    <a:pt x="9347" y="1185"/>
                  </a:cubicBezTo>
                  <a:cubicBezTo>
                    <a:pt x="9279" y="1185"/>
                    <a:pt x="9208" y="1201"/>
                    <a:pt x="9137" y="1229"/>
                  </a:cubicBezTo>
                  <a:lnTo>
                    <a:pt x="8633" y="1513"/>
                  </a:lnTo>
                  <a:cubicBezTo>
                    <a:pt x="8161" y="1198"/>
                    <a:pt x="7594" y="977"/>
                    <a:pt x="7058" y="883"/>
                  </a:cubicBezTo>
                  <a:lnTo>
                    <a:pt x="6901" y="284"/>
                  </a:lnTo>
                  <a:cubicBezTo>
                    <a:pt x="6869" y="127"/>
                    <a:pt x="6743" y="1"/>
                    <a:pt x="6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09" name="Google Shape;6915;p88">
              <a:extLst>
                <a:ext uri="{FF2B5EF4-FFF2-40B4-BE49-F238E27FC236}">
                  <a16:creationId xmlns:a16="http://schemas.microsoft.com/office/drawing/2014/main" id="{DE8DE01B-6334-4A14-A0EE-37E3FC70DCDE}"/>
                </a:ext>
              </a:extLst>
            </p:cNvPr>
            <p:cNvSpPr/>
            <p:nvPr/>
          </p:nvSpPr>
          <p:spPr>
            <a:xfrm>
              <a:off x="-31455100" y="3997350"/>
              <a:ext cx="215050" cy="205025"/>
            </a:xfrm>
            <a:custGeom>
              <a:avLst/>
              <a:gdLst/>
              <a:ahLst/>
              <a:cxnLst/>
              <a:rect l="l" t="t" r="r" b="b"/>
              <a:pathLst>
                <a:path w="8602" h="8201" extrusionOk="0">
                  <a:moveTo>
                    <a:pt x="5939" y="0"/>
                  </a:moveTo>
                  <a:cubicBezTo>
                    <a:pt x="4729" y="0"/>
                    <a:pt x="3750" y="854"/>
                    <a:pt x="3561" y="1963"/>
                  </a:cubicBezTo>
                  <a:cubicBezTo>
                    <a:pt x="3466" y="2404"/>
                    <a:pt x="3498" y="2813"/>
                    <a:pt x="3624" y="3223"/>
                  </a:cubicBezTo>
                  <a:lnTo>
                    <a:pt x="410" y="6468"/>
                  </a:lnTo>
                  <a:cubicBezTo>
                    <a:pt x="1" y="6846"/>
                    <a:pt x="1" y="7507"/>
                    <a:pt x="410" y="7917"/>
                  </a:cubicBezTo>
                  <a:cubicBezTo>
                    <a:pt x="600" y="8106"/>
                    <a:pt x="852" y="8200"/>
                    <a:pt x="1111" y="8200"/>
                  </a:cubicBezTo>
                  <a:cubicBezTo>
                    <a:pt x="1371" y="8200"/>
                    <a:pt x="1639" y="8106"/>
                    <a:pt x="1860" y="7917"/>
                  </a:cubicBezTo>
                  <a:lnTo>
                    <a:pt x="5136" y="4640"/>
                  </a:lnTo>
                  <a:cubicBezTo>
                    <a:pt x="5388" y="4735"/>
                    <a:pt x="5664" y="4782"/>
                    <a:pt x="5947" y="4782"/>
                  </a:cubicBezTo>
                  <a:cubicBezTo>
                    <a:pt x="6231" y="4782"/>
                    <a:pt x="6522" y="4735"/>
                    <a:pt x="6806" y="4640"/>
                  </a:cubicBezTo>
                  <a:cubicBezTo>
                    <a:pt x="7846" y="4294"/>
                    <a:pt x="8602" y="3065"/>
                    <a:pt x="8224" y="1773"/>
                  </a:cubicBezTo>
                  <a:cubicBezTo>
                    <a:pt x="8192" y="1647"/>
                    <a:pt x="8129" y="1553"/>
                    <a:pt x="8003" y="1521"/>
                  </a:cubicBezTo>
                  <a:cubicBezTo>
                    <a:pt x="7972" y="1514"/>
                    <a:pt x="7942" y="1510"/>
                    <a:pt x="7914" y="1510"/>
                  </a:cubicBezTo>
                  <a:cubicBezTo>
                    <a:pt x="7830" y="1510"/>
                    <a:pt x="7759" y="1545"/>
                    <a:pt x="7688" y="1616"/>
                  </a:cubicBezTo>
                  <a:lnTo>
                    <a:pt x="6901" y="2404"/>
                  </a:lnTo>
                  <a:cubicBezTo>
                    <a:pt x="6759" y="2530"/>
                    <a:pt x="6578" y="2593"/>
                    <a:pt x="6400" y="2593"/>
                  </a:cubicBezTo>
                  <a:cubicBezTo>
                    <a:pt x="6223" y="2593"/>
                    <a:pt x="6050" y="2530"/>
                    <a:pt x="5924" y="2404"/>
                  </a:cubicBezTo>
                  <a:cubicBezTo>
                    <a:pt x="5640" y="2120"/>
                    <a:pt x="5640" y="1679"/>
                    <a:pt x="5924" y="1395"/>
                  </a:cubicBezTo>
                  <a:lnTo>
                    <a:pt x="6711" y="608"/>
                  </a:lnTo>
                  <a:cubicBezTo>
                    <a:pt x="6774" y="545"/>
                    <a:pt x="6806" y="419"/>
                    <a:pt x="6774" y="293"/>
                  </a:cubicBezTo>
                  <a:cubicBezTo>
                    <a:pt x="6743" y="198"/>
                    <a:pt x="6648" y="104"/>
                    <a:pt x="6554" y="72"/>
                  </a:cubicBezTo>
                  <a:cubicBezTo>
                    <a:pt x="6344" y="23"/>
                    <a:pt x="6139" y="0"/>
                    <a:pt x="5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6947;p88">
            <a:extLst>
              <a:ext uri="{FF2B5EF4-FFF2-40B4-BE49-F238E27FC236}">
                <a16:creationId xmlns:a16="http://schemas.microsoft.com/office/drawing/2014/main" id="{ABF24EDA-6212-F69F-67EB-8AD8357C003C}"/>
              </a:ext>
            </a:extLst>
          </p:cNvPr>
          <p:cNvGrpSpPr/>
          <p:nvPr/>
        </p:nvGrpSpPr>
        <p:grpSpPr>
          <a:xfrm>
            <a:off x="2287881" y="1714899"/>
            <a:ext cx="446398" cy="447620"/>
            <a:chOff x="-32927950" y="3944800"/>
            <a:chExt cx="292225" cy="293025"/>
          </a:xfrm>
          <a:solidFill>
            <a:srgbClr val="0070C0"/>
          </a:solidFill>
        </p:grpSpPr>
        <p:sp>
          <p:nvSpPr>
            <p:cNvPr id="111" name="Google Shape;6948;p88">
              <a:extLst>
                <a:ext uri="{FF2B5EF4-FFF2-40B4-BE49-F238E27FC236}">
                  <a16:creationId xmlns:a16="http://schemas.microsoft.com/office/drawing/2014/main" id="{FA79566A-DA1F-A532-B726-CFB424982EEA}"/>
                </a:ext>
              </a:extLst>
            </p:cNvPr>
            <p:cNvSpPr/>
            <p:nvPr/>
          </p:nvSpPr>
          <p:spPr>
            <a:xfrm>
              <a:off x="-32927950" y="3944800"/>
              <a:ext cx="69325" cy="292225"/>
            </a:xfrm>
            <a:custGeom>
              <a:avLst/>
              <a:gdLst/>
              <a:ahLst/>
              <a:cxnLst/>
              <a:rect l="l" t="t" r="r" b="b"/>
              <a:pathLst>
                <a:path w="2773" h="11689" extrusionOk="0">
                  <a:moveTo>
                    <a:pt x="1418" y="0"/>
                  </a:moveTo>
                  <a:cubicBezTo>
                    <a:pt x="1072" y="0"/>
                    <a:pt x="757" y="315"/>
                    <a:pt x="757" y="662"/>
                  </a:cubicBezTo>
                  <a:lnTo>
                    <a:pt x="757" y="9578"/>
                  </a:lnTo>
                  <a:cubicBezTo>
                    <a:pt x="757" y="9830"/>
                    <a:pt x="914" y="10050"/>
                    <a:pt x="1103" y="10176"/>
                  </a:cubicBezTo>
                  <a:lnTo>
                    <a:pt x="1103" y="10996"/>
                  </a:lnTo>
                  <a:lnTo>
                    <a:pt x="347" y="10996"/>
                  </a:lnTo>
                  <a:cubicBezTo>
                    <a:pt x="158" y="10996"/>
                    <a:pt x="1" y="11153"/>
                    <a:pt x="1" y="11342"/>
                  </a:cubicBezTo>
                  <a:cubicBezTo>
                    <a:pt x="1" y="11531"/>
                    <a:pt x="158" y="11689"/>
                    <a:pt x="347" y="11689"/>
                  </a:cubicBezTo>
                  <a:lnTo>
                    <a:pt x="2395" y="11689"/>
                  </a:lnTo>
                  <a:cubicBezTo>
                    <a:pt x="2616" y="11689"/>
                    <a:pt x="2773" y="11531"/>
                    <a:pt x="2773" y="11342"/>
                  </a:cubicBezTo>
                  <a:cubicBezTo>
                    <a:pt x="2773" y="11153"/>
                    <a:pt x="2616" y="10996"/>
                    <a:pt x="2395" y="10996"/>
                  </a:cubicBezTo>
                  <a:lnTo>
                    <a:pt x="1733" y="10996"/>
                  </a:lnTo>
                  <a:lnTo>
                    <a:pt x="1733" y="10176"/>
                  </a:lnTo>
                  <a:cubicBezTo>
                    <a:pt x="1922" y="10050"/>
                    <a:pt x="2080" y="9861"/>
                    <a:pt x="2080" y="9578"/>
                  </a:cubicBezTo>
                  <a:lnTo>
                    <a:pt x="2080" y="662"/>
                  </a:lnTo>
                  <a:cubicBezTo>
                    <a:pt x="2080" y="284"/>
                    <a:pt x="1765" y="0"/>
                    <a:pt x="1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12" name="Google Shape;6949;p88">
              <a:extLst>
                <a:ext uri="{FF2B5EF4-FFF2-40B4-BE49-F238E27FC236}">
                  <a16:creationId xmlns:a16="http://schemas.microsoft.com/office/drawing/2014/main" id="{290CB6CF-CD2B-5B1F-A780-9EF9EEFE54BA}"/>
                </a:ext>
              </a:extLst>
            </p:cNvPr>
            <p:cNvSpPr/>
            <p:nvPr/>
          </p:nvSpPr>
          <p:spPr>
            <a:xfrm>
              <a:off x="-32720800" y="4057425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190"/>
                    <a:pt x="3182" y="1"/>
                    <a:pt x="28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13" name="Google Shape;6950;p88">
              <a:extLst>
                <a:ext uri="{FF2B5EF4-FFF2-40B4-BE49-F238E27FC236}">
                  <a16:creationId xmlns:a16="http://schemas.microsoft.com/office/drawing/2014/main" id="{3723232E-C520-1955-2419-A8DCD7AE654C}"/>
                </a:ext>
              </a:extLst>
            </p:cNvPr>
            <p:cNvSpPr/>
            <p:nvPr/>
          </p:nvSpPr>
          <p:spPr>
            <a:xfrm>
              <a:off x="-32720800" y="4099950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221"/>
                    <a:pt x="3182" y="1"/>
                    <a:pt x="28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14" name="Google Shape;6951;p88">
              <a:extLst>
                <a:ext uri="{FF2B5EF4-FFF2-40B4-BE49-F238E27FC236}">
                  <a16:creationId xmlns:a16="http://schemas.microsoft.com/office/drawing/2014/main" id="{E42D6A17-CA3E-7AEE-73FA-5C1CA2EEECF4}"/>
                </a:ext>
              </a:extLst>
            </p:cNvPr>
            <p:cNvSpPr/>
            <p:nvPr/>
          </p:nvSpPr>
          <p:spPr>
            <a:xfrm>
              <a:off x="-32720800" y="4141700"/>
              <a:ext cx="67750" cy="26025"/>
            </a:xfrm>
            <a:custGeom>
              <a:avLst/>
              <a:gdLst/>
              <a:ahLst/>
              <a:cxnLst/>
              <a:rect l="l" t="t" r="r" b="b"/>
              <a:pathLst>
                <a:path w="2710" h="1041" extrusionOk="0">
                  <a:moveTo>
                    <a:pt x="505" y="1"/>
                  </a:moveTo>
                  <a:cubicBezTo>
                    <a:pt x="221" y="1"/>
                    <a:pt x="0" y="253"/>
                    <a:pt x="0" y="536"/>
                  </a:cubicBezTo>
                  <a:cubicBezTo>
                    <a:pt x="0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58" y="1040"/>
                    <a:pt x="2710" y="788"/>
                    <a:pt x="2710" y="536"/>
                  </a:cubicBezTo>
                  <a:cubicBezTo>
                    <a:pt x="2710" y="253"/>
                    <a:pt x="2521" y="1"/>
                    <a:pt x="2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15" name="Google Shape;6952;p88">
              <a:extLst>
                <a:ext uri="{FF2B5EF4-FFF2-40B4-BE49-F238E27FC236}">
                  <a16:creationId xmlns:a16="http://schemas.microsoft.com/office/drawing/2014/main" id="{9D19E204-2473-8FD3-164F-3DC6AF1250BF}"/>
                </a:ext>
              </a:extLst>
            </p:cNvPr>
            <p:cNvSpPr/>
            <p:nvPr/>
          </p:nvSpPr>
          <p:spPr>
            <a:xfrm>
              <a:off x="-32754675" y="3944800"/>
              <a:ext cx="51225" cy="52000"/>
            </a:xfrm>
            <a:custGeom>
              <a:avLst/>
              <a:gdLst/>
              <a:ahLst/>
              <a:cxnLst/>
              <a:rect l="l" t="t" r="r" b="b"/>
              <a:pathLst>
                <a:path w="2049" h="2080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2080"/>
                  </a:lnTo>
                  <a:lnTo>
                    <a:pt x="2049" y="2080"/>
                  </a:lnTo>
                  <a:lnTo>
                    <a:pt x="204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16" name="Google Shape;6953;p88">
              <a:extLst>
                <a:ext uri="{FF2B5EF4-FFF2-40B4-BE49-F238E27FC236}">
                  <a16:creationId xmlns:a16="http://schemas.microsoft.com/office/drawing/2014/main" id="{371FD554-86D2-31E9-A1F2-D3947F40B39F}"/>
                </a:ext>
              </a:extLst>
            </p:cNvPr>
            <p:cNvSpPr/>
            <p:nvPr/>
          </p:nvSpPr>
          <p:spPr>
            <a:xfrm>
              <a:off x="-32687725" y="3944800"/>
              <a:ext cx="34675" cy="55150"/>
            </a:xfrm>
            <a:custGeom>
              <a:avLst/>
              <a:gdLst/>
              <a:ahLst/>
              <a:cxnLst/>
              <a:rect l="l" t="t" r="r" b="b"/>
              <a:pathLst>
                <a:path w="1387" h="2206" extrusionOk="0">
                  <a:moveTo>
                    <a:pt x="1" y="0"/>
                  </a:moveTo>
                  <a:lnTo>
                    <a:pt x="1" y="2111"/>
                  </a:lnTo>
                  <a:lnTo>
                    <a:pt x="883" y="2111"/>
                  </a:lnTo>
                  <a:cubicBezTo>
                    <a:pt x="1072" y="2111"/>
                    <a:pt x="1261" y="2143"/>
                    <a:pt x="1387" y="2206"/>
                  </a:cubicBezTo>
                  <a:lnTo>
                    <a:pt x="1387" y="1040"/>
                  </a:lnTo>
                  <a:cubicBezTo>
                    <a:pt x="1387" y="473"/>
                    <a:pt x="914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17" name="Google Shape;6954;p88">
              <a:extLst>
                <a:ext uri="{FF2B5EF4-FFF2-40B4-BE49-F238E27FC236}">
                  <a16:creationId xmlns:a16="http://schemas.microsoft.com/office/drawing/2014/main" id="{F3F00E0D-1F9F-17B7-E94D-A86B3A2B6DF5}"/>
                </a:ext>
              </a:extLst>
            </p:cNvPr>
            <p:cNvSpPr/>
            <p:nvPr/>
          </p:nvSpPr>
          <p:spPr>
            <a:xfrm>
              <a:off x="-32860200" y="4014100"/>
              <a:ext cx="207150" cy="153625"/>
            </a:xfrm>
            <a:custGeom>
              <a:avLst/>
              <a:gdLst/>
              <a:ahLst/>
              <a:cxnLst/>
              <a:rect l="l" t="t" r="r" b="b"/>
              <a:pathLst>
                <a:path w="8286" h="6145" extrusionOk="0">
                  <a:moveTo>
                    <a:pt x="0" y="1"/>
                  </a:moveTo>
                  <a:lnTo>
                    <a:pt x="0" y="6144"/>
                  </a:lnTo>
                  <a:lnTo>
                    <a:pt x="378" y="6144"/>
                  </a:lnTo>
                  <a:cubicBezTo>
                    <a:pt x="756" y="6144"/>
                    <a:pt x="1071" y="5892"/>
                    <a:pt x="1260" y="5577"/>
                  </a:cubicBezTo>
                  <a:lnTo>
                    <a:pt x="2016" y="5955"/>
                  </a:lnTo>
                  <a:cubicBezTo>
                    <a:pt x="2268" y="6050"/>
                    <a:pt x="2552" y="6144"/>
                    <a:pt x="2773" y="6144"/>
                  </a:cubicBezTo>
                  <a:lnTo>
                    <a:pt x="3497" y="6144"/>
                  </a:lnTo>
                  <a:lnTo>
                    <a:pt x="3497" y="3057"/>
                  </a:lnTo>
                  <a:cubicBezTo>
                    <a:pt x="3214" y="3309"/>
                    <a:pt x="2867" y="3435"/>
                    <a:pt x="2457" y="3435"/>
                  </a:cubicBezTo>
                  <a:cubicBezTo>
                    <a:pt x="2268" y="3435"/>
                    <a:pt x="2111" y="3277"/>
                    <a:pt x="2111" y="3057"/>
                  </a:cubicBezTo>
                  <a:cubicBezTo>
                    <a:pt x="2111" y="2868"/>
                    <a:pt x="2268" y="2710"/>
                    <a:pt x="2457" y="2710"/>
                  </a:cubicBezTo>
                  <a:cubicBezTo>
                    <a:pt x="3025" y="2710"/>
                    <a:pt x="3497" y="2238"/>
                    <a:pt x="3497" y="1702"/>
                  </a:cubicBezTo>
                  <a:lnTo>
                    <a:pt x="3497" y="1009"/>
                  </a:lnTo>
                  <a:lnTo>
                    <a:pt x="7782" y="1009"/>
                  </a:lnTo>
                  <a:cubicBezTo>
                    <a:pt x="8065" y="1009"/>
                    <a:pt x="8286" y="788"/>
                    <a:pt x="8286" y="505"/>
                  </a:cubicBezTo>
                  <a:cubicBezTo>
                    <a:pt x="8286" y="221"/>
                    <a:pt x="8065" y="1"/>
                    <a:pt x="7782" y="1"/>
                  </a:cubicBezTo>
                  <a:lnTo>
                    <a:pt x="3560" y="1"/>
                  </a:lnTo>
                  <a:cubicBezTo>
                    <a:pt x="3308" y="1"/>
                    <a:pt x="2899" y="158"/>
                    <a:pt x="2583" y="442"/>
                  </a:cubicBezTo>
                  <a:cubicBezTo>
                    <a:pt x="2426" y="599"/>
                    <a:pt x="2205" y="662"/>
                    <a:pt x="1985" y="662"/>
                  </a:cubicBezTo>
                  <a:lnTo>
                    <a:pt x="1323" y="662"/>
                  </a:lnTo>
                  <a:cubicBezTo>
                    <a:pt x="1166" y="284"/>
                    <a:pt x="788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18" name="Google Shape;6955;p88">
              <a:extLst>
                <a:ext uri="{FF2B5EF4-FFF2-40B4-BE49-F238E27FC236}">
                  <a16:creationId xmlns:a16="http://schemas.microsoft.com/office/drawing/2014/main" id="{FA5D7D3F-3379-A407-F0C0-B9633A0363FB}"/>
                </a:ext>
              </a:extLst>
            </p:cNvPr>
            <p:cNvSpPr/>
            <p:nvPr/>
          </p:nvSpPr>
          <p:spPr>
            <a:xfrm>
              <a:off x="-32755450" y="4055850"/>
              <a:ext cx="51200" cy="181175"/>
            </a:xfrm>
            <a:custGeom>
              <a:avLst/>
              <a:gdLst/>
              <a:ahLst/>
              <a:cxnLst/>
              <a:rect l="l" t="t" r="r" b="b"/>
              <a:pathLst>
                <a:path w="2048" h="7247" extrusionOk="0">
                  <a:moveTo>
                    <a:pt x="0" y="1"/>
                  </a:moveTo>
                  <a:lnTo>
                    <a:pt x="0" y="64"/>
                  </a:lnTo>
                  <a:lnTo>
                    <a:pt x="0" y="5514"/>
                  </a:lnTo>
                  <a:cubicBezTo>
                    <a:pt x="0" y="6459"/>
                    <a:pt x="756" y="7247"/>
                    <a:pt x="1701" y="7247"/>
                  </a:cubicBezTo>
                  <a:lnTo>
                    <a:pt x="2048" y="7247"/>
                  </a:lnTo>
                  <a:lnTo>
                    <a:pt x="2048" y="5167"/>
                  </a:lnTo>
                  <a:lnTo>
                    <a:pt x="1891" y="5167"/>
                  </a:lnTo>
                  <a:cubicBezTo>
                    <a:pt x="1229" y="5167"/>
                    <a:pt x="725" y="4632"/>
                    <a:pt x="725" y="4002"/>
                  </a:cubicBezTo>
                  <a:cubicBezTo>
                    <a:pt x="725" y="3624"/>
                    <a:pt x="882" y="3372"/>
                    <a:pt x="1071" y="3120"/>
                  </a:cubicBezTo>
                  <a:cubicBezTo>
                    <a:pt x="819" y="2899"/>
                    <a:pt x="725" y="2615"/>
                    <a:pt x="725" y="2269"/>
                  </a:cubicBezTo>
                  <a:cubicBezTo>
                    <a:pt x="725" y="1922"/>
                    <a:pt x="882" y="1639"/>
                    <a:pt x="1071" y="1387"/>
                  </a:cubicBezTo>
                  <a:cubicBezTo>
                    <a:pt x="819" y="1166"/>
                    <a:pt x="725" y="883"/>
                    <a:pt x="725" y="536"/>
                  </a:cubicBezTo>
                  <a:cubicBezTo>
                    <a:pt x="725" y="316"/>
                    <a:pt x="756" y="190"/>
                    <a:pt x="8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19" name="Google Shape;6956;p88">
              <a:extLst>
                <a:ext uri="{FF2B5EF4-FFF2-40B4-BE49-F238E27FC236}">
                  <a16:creationId xmlns:a16="http://schemas.microsoft.com/office/drawing/2014/main" id="{7F3229C7-688E-B9A8-79BF-B149877D9622}"/>
                </a:ext>
              </a:extLst>
            </p:cNvPr>
            <p:cNvSpPr/>
            <p:nvPr/>
          </p:nvSpPr>
          <p:spPr>
            <a:xfrm>
              <a:off x="-32686925" y="4182650"/>
              <a:ext cx="34675" cy="55175"/>
            </a:xfrm>
            <a:custGeom>
              <a:avLst/>
              <a:gdLst/>
              <a:ahLst/>
              <a:cxnLst/>
              <a:rect l="l" t="t" r="r" b="b"/>
              <a:pathLst>
                <a:path w="1387" h="2207" extrusionOk="0">
                  <a:moveTo>
                    <a:pt x="1386" y="1"/>
                  </a:moveTo>
                  <a:cubicBezTo>
                    <a:pt x="1229" y="64"/>
                    <a:pt x="1071" y="95"/>
                    <a:pt x="882" y="95"/>
                  </a:cubicBezTo>
                  <a:lnTo>
                    <a:pt x="0" y="95"/>
                  </a:lnTo>
                  <a:lnTo>
                    <a:pt x="0" y="2206"/>
                  </a:lnTo>
                  <a:lnTo>
                    <a:pt x="378" y="2206"/>
                  </a:lnTo>
                  <a:cubicBezTo>
                    <a:pt x="914" y="2206"/>
                    <a:pt x="1386" y="1734"/>
                    <a:pt x="1386" y="1167"/>
                  </a:cubicBezTo>
                  <a:lnTo>
                    <a:pt x="138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</p:grpSp>
      <p:grpSp>
        <p:nvGrpSpPr>
          <p:cNvPr id="120" name="Google Shape;6971;p88">
            <a:extLst>
              <a:ext uri="{FF2B5EF4-FFF2-40B4-BE49-F238E27FC236}">
                <a16:creationId xmlns:a16="http://schemas.microsoft.com/office/drawing/2014/main" id="{A6FA2A3F-6E00-2F00-0AAB-A11186671DDA}"/>
              </a:ext>
            </a:extLst>
          </p:cNvPr>
          <p:cNvGrpSpPr/>
          <p:nvPr/>
        </p:nvGrpSpPr>
        <p:grpSpPr>
          <a:xfrm>
            <a:off x="5247778" y="1689334"/>
            <a:ext cx="445214" cy="445176"/>
            <a:chOff x="-31093575" y="3911725"/>
            <a:chExt cx="291450" cy="291425"/>
          </a:xfrm>
          <a:solidFill>
            <a:srgbClr val="0070C0"/>
          </a:solidFill>
        </p:grpSpPr>
        <p:sp>
          <p:nvSpPr>
            <p:cNvPr id="121" name="Google Shape;6972;p88">
              <a:extLst>
                <a:ext uri="{FF2B5EF4-FFF2-40B4-BE49-F238E27FC236}">
                  <a16:creationId xmlns:a16="http://schemas.microsoft.com/office/drawing/2014/main" id="{76388091-91B9-2602-F515-EE48B167FE1B}"/>
                </a:ext>
              </a:extLst>
            </p:cNvPr>
            <p:cNvSpPr/>
            <p:nvPr/>
          </p:nvSpPr>
          <p:spPr>
            <a:xfrm>
              <a:off x="-31093575" y="3911725"/>
              <a:ext cx="291450" cy="291425"/>
            </a:xfrm>
            <a:custGeom>
              <a:avLst/>
              <a:gdLst/>
              <a:ahLst/>
              <a:cxnLst/>
              <a:rect l="l" t="t" r="r" b="b"/>
              <a:pathLst>
                <a:path w="11658" h="11657" extrusionOk="0">
                  <a:moveTo>
                    <a:pt x="5829" y="0"/>
                  </a:moveTo>
                  <a:cubicBezTo>
                    <a:pt x="3372" y="0"/>
                    <a:pt x="1261" y="1796"/>
                    <a:pt x="788" y="4159"/>
                  </a:cubicBezTo>
                  <a:cubicBezTo>
                    <a:pt x="347" y="4285"/>
                    <a:pt x="1" y="4694"/>
                    <a:pt x="1" y="5167"/>
                  </a:cubicBezTo>
                  <a:lnTo>
                    <a:pt x="1" y="7876"/>
                  </a:lnTo>
                  <a:cubicBezTo>
                    <a:pt x="1" y="8412"/>
                    <a:pt x="473" y="8885"/>
                    <a:pt x="1009" y="8885"/>
                  </a:cubicBezTo>
                  <a:lnTo>
                    <a:pt x="1702" y="8885"/>
                  </a:lnTo>
                  <a:cubicBezTo>
                    <a:pt x="1891" y="8885"/>
                    <a:pt x="2049" y="8727"/>
                    <a:pt x="2049" y="8538"/>
                  </a:cubicBezTo>
                  <a:lnTo>
                    <a:pt x="2049" y="4442"/>
                  </a:lnTo>
                  <a:cubicBezTo>
                    <a:pt x="2049" y="4253"/>
                    <a:pt x="1891" y="4096"/>
                    <a:pt x="1702" y="4096"/>
                  </a:cubicBezTo>
                  <a:lnTo>
                    <a:pt x="1481" y="4096"/>
                  </a:lnTo>
                  <a:cubicBezTo>
                    <a:pt x="1954" y="2111"/>
                    <a:pt x="3781" y="630"/>
                    <a:pt x="5829" y="630"/>
                  </a:cubicBezTo>
                  <a:cubicBezTo>
                    <a:pt x="7877" y="630"/>
                    <a:pt x="9673" y="2111"/>
                    <a:pt x="10145" y="4096"/>
                  </a:cubicBezTo>
                  <a:lnTo>
                    <a:pt x="9956" y="4096"/>
                  </a:lnTo>
                  <a:cubicBezTo>
                    <a:pt x="9767" y="4096"/>
                    <a:pt x="9610" y="4253"/>
                    <a:pt x="9610" y="4442"/>
                  </a:cubicBezTo>
                  <a:lnTo>
                    <a:pt x="9610" y="8538"/>
                  </a:lnTo>
                  <a:cubicBezTo>
                    <a:pt x="9610" y="8727"/>
                    <a:pt x="9767" y="8885"/>
                    <a:pt x="9956" y="8885"/>
                  </a:cubicBezTo>
                  <a:lnTo>
                    <a:pt x="10271" y="8885"/>
                  </a:lnTo>
                  <a:cubicBezTo>
                    <a:pt x="10114" y="9672"/>
                    <a:pt x="9421" y="10271"/>
                    <a:pt x="8570" y="10271"/>
                  </a:cubicBezTo>
                  <a:lnTo>
                    <a:pt x="6774" y="10271"/>
                  </a:lnTo>
                  <a:cubicBezTo>
                    <a:pt x="6617" y="9893"/>
                    <a:pt x="6270" y="9609"/>
                    <a:pt x="5829" y="9609"/>
                  </a:cubicBezTo>
                  <a:cubicBezTo>
                    <a:pt x="5262" y="9609"/>
                    <a:pt x="4789" y="10082"/>
                    <a:pt x="4789" y="10617"/>
                  </a:cubicBezTo>
                  <a:cubicBezTo>
                    <a:pt x="4789" y="11184"/>
                    <a:pt x="5262" y="11657"/>
                    <a:pt x="5829" y="11657"/>
                  </a:cubicBezTo>
                  <a:cubicBezTo>
                    <a:pt x="6270" y="11657"/>
                    <a:pt x="6648" y="11373"/>
                    <a:pt x="6774" y="10995"/>
                  </a:cubicBezTo>
                  <a:lnTo>
                    <a:pt x="8570" y="10995"/>
                  </a:lnTo>
                  <a:cubicBezTo>
                    <a:pt x="9799" y="10995"/>
                    <a:pt x="10775" y="10082"/>
                    <a:pt x="10933" y="8885"/>
                  </a:cubicBezTo>
                  <a:cubicBezTo>
                    <a:pt x="11342" y="8790"/>
                    <a:pt x="11658" y="8380"/>
                    <a:pt x="11658" y="7908"/>
                  </a:cubicBezTo>
                  <a:lnTo>
                    <a:pt x="11658" y="5198"/>
                  </a:lnTo>
                  <a:cubicBezTo>
                    <a:pt x="11658" y="4694"/>
                    <a:pt x="11311" y="4253"/>
                    <a:pt x="10870" y="4159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22" name="Google Shape;6973;p88">
              <a:extLst>
                <a:ext uri="{FF2B5EF4-FFF2-40B4-BE49-F238E27FC236}">
                  <a16:creationId xmlns:a16="http://schemas.microsoft.com/office/drawing/2014/main" id="{30870AE6-560C-2D0F-99BA-A8EB86A0C38F}"/>
                </a:ext>
              </a:extLst>
            </p:cNvPr>
            <p:cNvSpPr/>
            <p:nvPr/>
          </p:nvSpPr>
          <p:spPr>
            <a:xfrm>
              <a:off x="-31025825" y="3980250"/>
              <a:ext cx="156750" cy="154250"/>
            </a:xfrm>
            <a:custGeom>
              <a:avLst/>
              <a:gdLst/>
              <a:ahLst/>
              <a:cxnLst/>
              <a:rect l="l" t="t" r="r" b="b"/>
              <a:pathLst>
                <a:path w="6270" h="6170" extrusionOk="0">
                  <a:moveTo>
                    <a:pt x="3119" y="1386"/>
                  </a:moveTo>
                  <a:cubicBezTo>
                    <a:pt x="3308" y="1386"/>
                    <a:pt x="3466" y="1544"/>
                    <a:pt x="3466" y="1733"/>
                  </a:cubicBezTo>
                  <a:cubicBezTo>
                    <a:pt x="3466" y="1953"/>
                    <a:pt x="3308" y="2079"/>
                    <a:pt x="3119" y="2079"/>
                  </a:cubicBezTo>
                  <a:cubicBezTo>
                    <a:pt x="2930" y="2079"/>
                    <a:pt x="2773" y="1953"/>
                    <a:pt x="2773" y="1733"/>
                  </a:cubicBezTo>
                  <a:cubicBezTo>
                    <a:pt x="2773" y="1544"/>
                    <a:pt x="2930" y="1386"/>
                    <a:pt x="3119" y="1386"/>
                  </a:cubicBezTo>
                  <a:close/>
                  <a:moveTo>
                    <a:pt x="3119" y="2741"/>
                  </a:moveTo>
                  <a:cubicBezTo>
                    <a:pt x="3308" y="2741"/>
                    <a:pt x="3466" y="2867"/>
                    <a:pt x="3466" y="3088"/>
                  </a:cubicBezTo>
                  <a:lnTo>
                    <a:pt x="3466" y="4474"/>
                  </a:lnTo>
                  <a:cubicBezTo>
                    <a:pt x="3466" y="4663"/>
                    <a:pt x="3308" y="4820"/>
                    <a:pt x="3119" y="4820"/>
                  </a:cubicBezTo>
                  <a:cubicBezTo>
                    <a:pt x="2930" y="4820"/>
                    <a:pt x="2773" y="4663"/>
                    <a:pt x="2773" y="4474"/>
                  </a:cubicBezTo>
                  <a:lnTo>
                    <a:pt x="2773" y="3088"/>
                  </a:lnTo>
                  <a:cubicBezTo>
                    <a:pt x="2773" y="2867"/>
                    <a:pt x="2930" y="2741"/>
                    <a:pt x="3119" y="2741"/>
                  </a:cubicBezTo>
                  <a:close/>
                  <a:moveTo>
                    <a:pt x="3151" y="0"/>
                  </a:moveTo>
                  <a:cubicBezTo>
                    <a:pt x="1449" y="0"/>
                    <a:pt x="63" y="1386"/>
                    <a:pt x="63" y="3088"/>
                  </a:cubicBezTo>
                  <a:cubicBezTo>
                    <a:pt x="63" y="3592"/>
                    <a:pt x="158" y="4096"/>
                    <a:pt x="441" y="4568"/>
                  </a:cubicBezTo>
                  <a:lnTo>
                    <a:pt x="63" y="5734"/>
                  </a:lnTo>
                  <a:cubicBezTo>
                    <a:pt x="0" y="5828"/>
                    <a:pt x="0" y="5955"/>
                    <a:pt x="126" y="6081"/>
                  </a:cubicBezTo>
                  <a:cubicBezTo>
                    <a:pt x="171" y="6125"/>
                    <a:pt x="263" y="6170"/>
                    <a:pt x="357" y="6170"/>
                  </a:cubicBezTo>
                  <a:cubicBezTo>
                    <a:pt x="396" y="6170"/>
                    <a:pt x="436" y="6162"/>
                    <a:pt x="473" y="6144"/>
                  </a:cubicBezTo>
                  <a:lnTo>
                    <a:pt x="1638" y="5765"/>
                  </a:lnTo>
                  <a:cubicBezTo>
                    <a:pt x="2079" y="6049"/>
                    <a:pt x="2615" y="6144"/>
                    <a:pt x="3151" y="6144"/>
                  </a:cubicBezTo>
                  <a:cubicBezTo>
                    <a:pt x="4852" y="6144"/>
                    <a:pt x="6270" y="4789"/>
                    <a:pt x="6270" y="3088"/>
                  </a:cubicBezTo>
                  <a:cubicBezTo>
                    <a:pt x="6270" y="1386"/>
                    <a:pt x="4852" y="0"/>
                    <a:pt x="31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</p:grpSp>
      <p:grpSp>
        <p:nvGrpSpPr>
          <p:cNvPr id="123" name="Google Shape;7004;p88">
            <a:extLst>
              <a:ext uri="{FF2B5EF4-FFF2-40B4-BE49-F238E27FC236}">
                <a16:creationId xmlns:a16="http://schemas.microsoft.com/office/drawing/2014/main" id="{A60A3AD9-E2E7-2CCC-5C70-92FB623CC3EF}"/>
              </a:ext>
            </a:extLst>
          </p:cNvPr>
          <p:cNvGrpSpPr/>
          <p:nvPr/>
        </p:nvGrpSpPr>
        <p:grpSpPr>
          <a:xfrm>
            <a:off x="2921561" y="1697068"/>
            <a:ext cx="469273" cy="446093"/>
            <a:chOff x="-32576675" y="3944600"/>
            <a:chExt cx="307200" cy="292025"/>
          </a:xfrm>
          <a:solidFill>
            <a:srgbClr val="0070C0"/>
          </a:solidFill>
        </p:grpSpPr>
        <p:sp>
          <p:nvSpPr>
            <p:cNvPr id="124" name="Google Shape;7005;p88">
              <a:extLst>
                <a:ext uri="{FF2B5EF4-FFF2-40B4-BE49-F238E27FC236}">
                  <a16:creationId xmlns:a16="http://schemas.microsoft.com/office/drawing/2014/main" id="{161370A8-D0B1-468C-C51C-17A44814CA77}"/>
                </a:ext>
              </a:extLst>
            </p:cNvPr>
            <p:cNvSpPr/>
            <p:nvPr/>
          </p:nvSpPr>
          <p:spPr>
            <a:xfrm>
              <a:off x="-32482950" y="3944600"/>
              <a:ext cx="213475" cy="214650"/>
            </a:xfrm>
            <a:custGeom>
              <a:avLst/>
              <a:gdLst/>
              <a:ahLst/>
              <a:cxnLst/>
              <a:rect l="l" t="t" r="r" b="b"/>
              <a:pathLst>
                <a:path w="8539" h="8586" extrusionOk="0">
                  <a:moveTo>
                    <a:pt x="5156" y="1"/>
                  </a:moveTo>
                  <a:cubicBezTo>
                    <a:pt x="4372" y="1"/>
                    <a:pt x="3593" y="308"/>
                    <a:pt x="2994" y="922"/>
                  </a:cubicBezTo>
                  <a:lnTo>
                    <a:pt x="1450" y="2466"/>
                  </a:lnTo>
                  <a:cubicBezTo>
                    <a:pt x="1681" y="2417"/>
                    <a:pt x="1916" y="2392"/>
                    <a:pt x="2152" y="2392"/>
                  </a:cubicBezTo>
                  <a:cubicBezTo>
                    <a:pt x="2529" y="2392"/>
                    <a:pt x="2909" y="2456"/>
                    <a:pt x="3277" y="2592"/>
                  </a:cubicBezTo>
                  <a:lnTo>
                    <a:pt x="3939" y="1899"/>
                  </a:lnTo>
                  <a:cubicBezTo>
                    <a:pt x="4270" y="1568"/>
                    <a:pt x="4703" y="1402"/>
                    <a:pt x="5136" y="1402"/>
                  </a:cubicBezTo>
                  <a:cubicBezTo>
                    <a:pt x="5569" y="1402"/>
                    <a:pt x="6003" y="1568"/>
                    <a:pt x="6333" y="1899"/>
                  </a:cubicBezTo>
                  <a:cubicBezTo>
                    <a:pt x="7027" y="2592"/>
                    <a:pt x="7027" y="3631"/>
                    <a:pt x="6333" y="4325"/>
                  </a:cubicBezTo>
                  <a:lnTo>
                    <a:pt x="3939" y="6719"/>
                  </a:lnTo>
                  <a:cubicBezTo>
                    <a:pt x="3608" y="7050"/>
                    <a:pt x="3175" y="7215"/>
                    <a:pt x="2742" y="7215"/>
                  </a:cubicBezTo>
                  <a:cubicBezTo>
                    <a:pt x="2309" y="7215"/>
                    <a:pt x="1875" y="7050"/>
                    <a:pt x="1545" y="6719"/>
                  </a:cubicBezTo>
                  <a:cubicBezTo>
                    <a:pt x="1261" y="6435"/>
                    <a:pt x="1104" y="6089"/>
                    <a:pt x="1072" y="5742"/>
                  </a:cubicBezTo>
                  <a:lnTo>
                    <a:pt x="1" y="6782"/>
                  </a:lnTo>
                  <a:cubicBezTo>
                    <a:pt x="158" y="7097"/>
                    <a:pt x="348" y="7381"/>
                    <a:pt x="600" y="7664"/>
                  </a:cubicBezTo>
                  <a:cubicBezTo>
                    <a:pt x="1214" y="8278"/>
                    <a:pt x="2002" y="8586"/>
                    <a:pt x="2781" y="8586"/>
                  </a:cubicBezTo>
                  <a:cubicBezTo>
                    <a:pt x="3561" y="8586"/>
                    <a:pt x="4333" y="8278"/>
                    <a:pt x="4916" y="7664"/>
                  </a:cubicBezTo>
                  <a:lnTo>
                    <a:pt x="7342" y="5270"/>
                  </a:lnTo>
                  <a:cubicBezTo>
                    <a:pt x="8539" y="4073"/>
                    <a:pt x="8539" y="2151"/>
                    <a:pt x="7342" y="922"/>
                  </a:cubicBezTo>
                  <a:cubicBezTo>
                    <a:pt x="6727" y="308"/>
                    <a:pt x="5940" y="1"/>
                    <a:pt x="5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25" name="Google Shape;7006;p88">
              <a:extLst>
                <a:ext uri="{FF2B5EF4-FFF2-40B4-BE49-F238E27FC236}">
                  <a16:creationId xmlns:a16="http://schemas.microsoft.com/office/drawing/2014/main" id="{911C48F7-1EA4-5BB5-AC8D-C2DDA0FA5DBE}"/>
                </a:ext>
              </a:extLst>
            </p:cNvPr>
            <p:cNvSpPr/>
            <p:nvPr/>
          </p:nvSpPr>
          <p:spPr>
            <a:xfrm>
              <a:off x="-32576675" y="4020200"/>
              <a:ext cx="215850" cy="216425"/>
            </a:xfrm>
            <a:custGeom>
              <a:avLst/>
              <a:gdLst/>
              <a:ahLst/>
              <a:cxnLst/>
              <a:rect l="l" t="t" r="r" b="b"/>
              <a:pathLst>
                <a:path w="8634" h="8657" extrusionOk="0">
                  <a:moveTo>
                    <a:pt x="5865" y="1"/>
                  </a:moveTo>
                  <a:cubicBezTo>
                    <a:pt x="5081" y="1"/>
                    <a:pt x="4301" y="308"/>
                    <a:pt x="3718" y="922"/>
                  </a:cubicBezTo>
                  <a:lnTo>
                    <a:pt x="1230" y="3411"/>
                  </a:lnTo>
                  <a:cubicBezTo>
                    <a:pt x="1" y="4640"/>
                    <a:pt x="1" y="6562"/>
                    <a:pt x="1230" y="7759"/>
                  </a:cubicBezTo>
                  <a:cubicBezTo>
                    <a:pt x="1844" y="8358"/>
                    <a:pt x="2632" y="8657"/>
                    <a:pt x="3415" y="8657"/>
                  </a:cubicBezTo>
                  <a:cubicBezTo>
                    <a:pt x="4199" y="8657"/>
                    <a:pt x="4979" y="8358"/>
                    <a:pt x="5577" y="7759"/>
                  </a:cubicBezTo>
                  <a:lnTo>
                    <a:pt x="7152" y="6184"/>
                  </a:lnTo>
                  <a:lnTo>
                    <a:pt x="7152" y="6184"/>
                  </a:lnTo>
                  <a:cubicBezTo>
                    <a:pt x="6938" y="6218"/>
                    <a:pt x="6719" y="6235"/>
                    <a:pt x="6499" y="6235"/>
                  </a:cubicBezTo>
                  <a:cubicBezTo>
                    <a:pt x="6106" y="6235"/>
                    <a:pt x="5709" y="6179"/>
                    <a:pt x="5325" y="6058"/>
                  </a:cubicBezTo>
                  <a:lnTo>
                    <a:pt x="4569" y="6814"/>
                  </a:lnTo>
                  <a:cubicBezTo>
                    <a:pt x="4238" y="7145"/>
                    <a:pt x="3805" y="7310"/>
                    <a:pt x="3372" y="7310"/>
                  </a:cubicBezTo>
                  <a:cubicBezTo>
                    <a:pt x="2939" y="7310"/>
                    <a:pt x="2505" y="7145"/>
                    <a:pt x="2175" y="6814"/>
                  </a:cubicBezTo>
                  <a:cubicBezTo>
                    <a:pt x="1513" y="6121"/>
                    <a:pt x="1513" y="5081"/>
                    <a:pt x="2175" y="4388"/>
                  </a:cubicBezTo>
                  <a:lnTo>
                    <a:pt x="4664" y="1899"/>
                  </a:lnTo>
                  <a:cubicBezTo>
                    <a:pt x="4994" y="1568"/>
                    <a:pt x="5428" y="1403"/>
                    <a:pt x="5861" y="1403"/>
                  </a:cubicBezTo>
                  <a:cubicBezTo>
                    <a:pt x="6294" y="1403"/>
                    <a:pt x="6727" y="1568"/>
                    <a:pt x="7058" y="1899"/>
                  </a:cubicBezTo>
                  <a:cubicBezTo>
                    <a:pt x="7342" y="2183"/>
                    <a:pt x="7499" y="2561"/>
                    <a:pt x="7531" y="2907"/>
                  </a:cubicBezTo>
                  <a:lnTo>
                    <a:pt x="8287" y="2151"/>
                  </a:lnTo>
                  <a:lnTo>
                    <a:pt x="8633" y="1805"/>
                  </a:lnTo>
                  <a:cubicBezTo>
                    <a:pt x="8476" y="1490"/>
                    <a:pt x="8287" y="1206"/>
                    <a:pt x="8035" y="922"/>
                  </a:cubicBezTo>
                  <a:cubicBezTo>
                    <a:pt x="7436" y="308"/>
                    <a:pt x="6648" y="1"/>
                    <a:pt x="58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</p:grpSp>
      <p:grpSp>
        <p:nvGrpSpPr>
          <p:cNvPr id="126" name="Google Shape;7018;p88">
            <a:extLst>
              <a:ext uri="{FF2B5EF4-FFF2-40B4-BE49-F238E27FC236}">
                <a16:creationId xmlns:a16="http://schemas.microsoft.com/office/drawing/2014/main" id="{1A952CB5-9C75-51DA-36CF-7A2A044CD190}"/>
              </a:ext>
            </a:extLst>
          </p:cNvPr>
          <p:cNvGrpSpPr/>
          <p:nvPr/>
        </p:nvGrpSpPr>
        <p:grpSpPr>
          <a:xfrm>
            <a:off x="5870376" y="1696353"/>
            <a:ext cx="446398" cy="445214"/>
            <a:chOff x="-30735200" y="3910925"/>
            <a:chExt cx="292225" cy="291450"/>
          </a:xfrm>
          <a:solidFill>
            <a:srgbClr val="0070C0"/>
          </a:solidFill>
        </p:grpSpPr>
        <p:sp>
          <p:nvSpPr>
            <p:cNvPr id="127" name="Google Shape;7019;p88">
              <a:extLst>
                <a:ext uri="{FF2B5EF4-FFF2-40B4-BE49-F238E27FC236}">
                  <a16:creationId xmlns:a16="http://schemas.microsoft.com/office/drawing/2014/main" id="{2CAD8C96-5EF3-7DAD-B6FB-2186D201E7FA}"/>
                </a:ext>
              </a:extLst>
            </p:cNvPr>
            <p:cNvSpPr/>
            <p:nvPr/>
          </p:nvSpPr>
          <p:spPr>
            <a:xfrm>
              <a:off x="-30683225" y="3962900"/>
              <a:ext cx="188275" cy="186700"/>
            </a:xfrm>
            <a:custGeom>
              <a:avLst/>
              <a:gdLst/>
              <a:ahLst/>
              <a:cxnLst/>
              <a:rect l="l" t="t" r="r" b="b"/>
              <a:pathLst>
                <a:path w="7531" h="7468" extrusionOk="0">
                  <a:moveTo>
                    <a:pt x="3750" y="663"/>
                  </a:moveTo>
                  <a:cubicBezTo>
                    <a:pt x="3939" y="663"/>
                    <a:pt x="4096" y="820"/>
                    <a:pt x="4096" y="1009"/>
                  </a:cubicBezTo>
                  <a:lnTo>
                    <a:pt x="4096" y="3624"/>
                  </a:lnTo>
                  <a:lnTo>
                    <a:pt x="5357" y="4884"/>
                  </a:lnTo>
                  <a:cubicBezTo>
                    <a:pt x="5514" y="5042"/>
                    <a:pt x="5514" y="5231"/>
                    <a:pt x="5357" y="5357"/>
                  </a:cubicBezTo>
                  <a:cubicBezTo>
                    <a:pt x="5294" y="5420"/>
                    <a:pt x="5207" y="5451"/>
                    <a:pt x="5120" y="5451"/>
                  </a:cubicBezTo>
                  <a:cubicBezTo>
                    <a:pt x="5034" y="5451"/>
                    <a:pt x="4947" y="5420"/>
                    <a:pt x="4884" y="5357"/>
                  </a:cubicBezTo>
                  <a:lnTo>
                    <a:pt x="3498" y="3971"/>
                  </a:lnTo>
                  <a:cubicBezTo>
                    <a:pt x="3435" y="3908"/>
                    <a:pt x="3403" y="3813"/>
                    <a:pt x="3403" y="3719"/>
                  </a:cubicBezTo>
                  <a:lnTo>
                    <a:pt x="3403" y="1009"/>
                  </a:lnTo>
                  <a:cubicBezTo>
                    <a:pt x="3403" y="820"/>
                    <a:pt x="3561" y="663"/>
                    <a:pt x="3750" y="663"/>
                  </a:cubicBezTo>
                  <a:close/>
                  <a:moveTo>
                    <a:pt x="3750" y="1"/>
                  </a:moveTo>
                  <a:cubicBezTo>
                    <a:pt x="1671" y="1"/>
                    <a:pt x="1" y="1702"/>
                    <a:pt x="1" y="3750"/>
                  </a:cubicBezTo>
                  <a:cubicBezTo>
                    <a:pt x="1" y="5829"/>
                    <a:pt x="1702" y="7468"/>
                    <a:pt x="3750" y="7468"/>
                  </a:cubicBezTo>
                  <a:cubicBezTo>
                    <a:pt x="5798" y="7468"/>
                    <a:pt x="7499" y="5798"/>
                    <a:pt x="7499" y="3750"/>
                  </a:cubicBezTo>
                  <a:cubicBezTo>
                    <a:pt x="7530" y="1702"/>
                    <a:pt x="5829" y="1"/>
                    <a:pt x="3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28" name="Google Shape;7020;p88">
              <a:extLst>
                <a:ext uri="{FF2B5EF4-FFF2-40B4-BE49-F238E27FC236}">
                  <a16:creationId xmlns:a16="http://schemas.microsoft.com/office/drawing/2014/main" id="{D7FF94B3-398F-98BC-379E-38D328CACB4B}"/>
                </a:ext>
              </a:extLst>
            </p:cNvPr>
            <p:cNvSpPr/>
            <p:nvPr/>
          </p:nvSpPr>
          <p:spPr>
            <a:xfrm>
              <a:off x="-30735200" y="3910925"/>
              <a:ext cx="292225" cy="291450"/>
            </a:xfrm>
            <a:custGeom>
              <a:avLst/>
              <a:gdLst/>
              <a:ahLst/>
              <a:cxnLst/>
              <a:rect l="l" t="t" r="r" b="b"/>
              <a:pathLst>
                <a:path w="11689" h="11658" extrusionOk="0">
                  <a:moveTo>
                    <a:pt x="5829" y="1355"/>
                  </a:moveTo>
                  <a:cubicBezTo>
                    <a:pt x="8286" y="1355"/>
                    <a:pt x="10271" y="3372"/>
                    <a:pt x="10271" y="5829"/>
                  </a:cubicBezTo>
                  <a:cubicBezTo>
                    <a:pt x="10271" y="8286"/>
                    <a:pt x="8318" y="10271"/>
                    <a:pt x="5829" y="10271"/>
                  </a:cubicBezTo>
                  <a:cubicBezTo>
                    <a:pt x="3403" y="10271"/>
                    <a:pt x="1387" y="8255"/>
                    <a:pt x="1387" y="5829"/>
                  </a:cubicBezTo>
                  <a:cubicBezTo>
                    <a:pt x="1387" y="3372"/>
                    <a:pt x="3371" y="1355"/>
                    <a:pt x="5829" y="1355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616"/>
                    <a:pt x="0" y="5829"/>
                  </a:cubicBezTo>
                  <a:cubicBezTo>
                    <a:pt x="0" y="9011"/>
                    <a:pt x="2647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89" y="2616"/>
                    <a:pt x="9042" y="1"/>
                    <a:pt x="58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</p:grpSp>
      <p:sp>
        <p:nvSpPr>
          <p:cNvPr id="129" name="Google Shape;5917;p86">
            <a:extLst>
              <a:ext uri="{FF2B5EF4-FFF2-40B4-BE49-F238E27FC236}">
                <a16:creationId xmlns:a16="http://schemas.microsoft.com/office/drawing/2014/main" id="{243508A7-B27C-F2D7-2B07-5375EF7685DA}"/>
              </a:ext>
            </a:extLst>
          </p:cNvPr>
          <p:cNvSpPr/>
          <p:nvPr/>
        </p:nvSpPr>
        <p:spPr>
          <a:xfrm>
            <a:off x="3479803" y="2566212"/>
            <a:ext cx="451033" cy="463173"/>
          </a:xfrm>
          <a:custGeom>
            <a:avLst/>
            <a:gdLst/>
            <a:ahLst/>
            <a:cxnLst/>
            <a:rect l="l" t="t" r="r" b="b"/>
            <a:pathLst>
              <a:path w="12446" h="12698" extrusionOk="0">
                <a:moveTo>
                  <a:pt x="6239" y="1"/>
                </a:moveTo>
                <a:cubicBezTo>
                  <a:pt x="5105" y="1"/>
                  <a:pt x="4191" y="915"/>
                  <a:pt x="4159" y="2112"/>
                </a:cubicBezTo>
                <a:cubicBezTo>
                  <a:pt x="4159" y="3088"/>
                  <a:pt x="4852" y="3939"/>
                  <a:pt x="5798" y="4097"/>
                </a:cubicBezTo>
                <a:lnTo>
                  <a:pt x="5798" y="5294"/>
                </a:lnTo>
                <a:cubicBezTo>
                  <a:pt x="4852" y="5483"/>
                  <a:pt x="4159" y="6333"/>
                  <a:pt x="4159" y="7310"/>
                </a:cubicBezTo>
                <a:cubicBezTo>
                  <a:pt x="4159" y="7657"/>
                  <a:pt x="4222" y="7972"/>
                  <a:pt x="4380" y="8255"/>
                </a:cubicBezTo>
                <a:lnTo>
                  <a:pt x="3403" y="9043"/>
                </a:lnTo>
                <a:cubicBezTo>
                  <a:pt x="3057" y="8728"/>
                  <a:pt x="2584" y="8570"/>
                  <a:pt x="2112" y="8570"/>
                </a:cubicBezTo>
                <a:cubicBezTo>
                  <a:pt x="946" y="8602"/>
                  <a:pt x="1" y="9515"/>
                  <a:pt x="1" y="10650"/>
                </a:cubicBezTo>
                <a:cubicBezTo>
                  <a:pt x="1" y="11784"/>
                  <a:pt x="946" y="12697"/>
                  <a:pt x="2112" y="12697"/>
                </a:cubicBezTo>
                <a:cubicBezTo>
                  <a:pt x="3246" y="12697"/>
                  <a:pt x="4128" y="11752"/>
                  <a:pt x="4191" y="10650"/>
                </a:cubicBezTo>
                <a:cubicBezTo>
                  <a:pt x="4191" y="10303"/>
                  <a:pt x="4096" y="9988"/>
                  <a:pt x="3939" y="9704"/>
                </a:cubicBezTo>
                <a:lnTo>
                  <a:pt x="4947" y="8917"/>
                </a:lnTo>
                <a:cubicBezTo>
                  <a:pt x="5294" y="9232"/>
                  <a:pt x="5766" y="9389"/>
                  <a:pt x="6239" y="9389"/>
                </a:cubicBezTo>
                <a:cubicBezTo>
                  <a:pt x="6743" y="9389"/>
                  <a:pt x="7184" y="9200"/>
                  <a:pt x="7530" y="8917"/>
                </a:cubicBezTo>
                <a:lnTo>
                  <a:pt x="8507" y="9704"/>
                </a:lnTo>
                <a:cubicBezTo>
                  <a:pt x="8350" y="9988"/>
                  <a:pt x="8287" y="10303"/>
                  <a:pt x="8287" y="10650"/>
                </a:cubicBezTo>
                <a:cubicBezTo>
                  <a:pt x="8287" y="11784"/>
                  <a:pt x="9232" y="12697"/>
                  <a:pt x="10366" y="12697"/>
                </a:cubicBezTo>
                <a:cubicBezTo>
                  <a:pt x="11500" y="12697"/>
                  <a:pt x="12414" y="11752"/>
                  <a:pt x="12445" y="10650"/>
                </a:cubicBezTo>
                <a:cubicBezTo>
                  <a:pt x="12445" y="9515"/>
                  <a:pt x="11563" y="8602"/>
                  <a:pt x="10366" y="8570"/>
                </a:cubicBezTo>
                <a:cubicBezTo>
                  <a:pt x="9862" y="8570"/>
                  <a:pt x="9421" y="8759"/>
                  <a:pt x="9074" y="9043"/>
                </a:cubicBezTo>
                <a:lnTo>
                  <a:pt x="8097" y="8255"/>
                </a:lnTo>
                <a:cubicBezTo>
                  <a:pt x="8255" y="7972"/>
                  <a:pt x="8318" y="7657"/>
                  <a:pt x="8318" y="7310"/>
                </a:cubicBezTo>
                <a:cubicBezTo>
                  <a:pt x="8318" y="6333"/>
                  <a:pt x="7625" y="5451"/>
                  <a:pt x="6680" y="5294"/>
                </a:cubicBezTo>
                <a:lnTo>
                  <a:pt x="6680" y="4097"/>
                </a:lnTo>
                <a:cubicBezTo>
                  <a:pt x="7625" y="3908"/>
                  <a:pt x="8318" y="3088"/>
                  <a:pt x="8318" y="2112"/>
                </a:cubicBezTo>
                <a:cubicBezTo>
                  <a:pt x="8318" y="946"/>
                  <a:pt x="7404" y="64"/>
                  <a:pt x="6239" y="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algn="r" rtl="1"/>
            <a:endParaRPr sz="1050">
              <a:cs typeface="B Nazanin" panose="00000700000000000000" pitchFamily="2" charset="-78"/>
            </a:endParaRPr>
          </a:p>
        </p:txBody>
      </p:sp>
      <p:sp>
        <p:nvSpPr>
          <p:cNvPr id="130" name="Google Shape;5955;p86">
            <a:extLst>
              <a:ext uri="{FF2B5EF4-FFF2-40B4-BE49-F238E27FC236}">
                <a16:creationId xmlns:a16="http://schemas.microsoft.com/office/drawing/2014/main" id="{55C62ECE-E7CE-10E5-56B9-85D3B374C8C3}"/>
              </a:ext>
            </a:extLst>
          </p:cNvPr>
          <p:cNvSpPr/>
          <p:nvPr/>
        </p:nvSpPr>
        <p:spPr>
          <a:xfrm>
            <a:off x="4019404" y="2638610"/>
            <a:ext cx="459005" cy="390768"/>
          </a:xfrm>
          <a:custGeom>
            <a:avLst/>
            <a:gdLst/>
            <a:ahLst/>
            <a:cxnLst/>
            <a:rect l="l" t="t" r="r" b="b"/>
            <a:pathLst>
              <a:path w="12666" h="10713" extrusionOk="0">
                <a:moveTo>
                  <a:pt x="1765" y="3309"/>
                </a:moveTo>
                <a:lnTo>
                  <a:pt x="1765" y="7058"/>
                </a:lnTo>
                <a:cubicBezTo>
                  <a:pt x="1765" y="7278"/>
                  <a:pt x="1954" y="7436"/>
                  <a:pt x="2206" y="7436"/>
                </a:cubicBezTo>
                <a:lnTo>
                  <a:pt x="2615" y="7436"/>
                </a:lnTo>
                <a:lnTo>
                  <a:pt x="2615" y="9925"/>
                </a:lnTo>
                <a:lnTo>
                  <a:pt x="788" y="9925"/>
                </a:lnTo>
                <a:lnTo>
                  <a:pt x="788" y="3309"/>
                </a:lnTo>
                <a:close/>
                <a:moveTo>
                  <a:pt x="5073" y="3309"/>
                </a:moveTo>
                <a:lnTo>
                  <a:pt x="5073" y="7058"/>
                </a:lnTo>
                <a:cubicBezTo>
                  <a:pt x="5073" y="7278"/>
                  <a:pt x="5262" y="7436"/>
                  <a:pt x="5514" y="7436"/>
                </a:cubicBezTo>
                <a:lnTo>
                  <a:pt x="5892" y="7436"/>
                </a:lnTo>
                <a:lnTo>
                  <a:pt x="5892" y="9925"/>
                </a:lnTo>
                <a:lnTo>
                  <a:pt x="3403" y="9925"/>
                </a:lnTo>
                <a:lnTo>
                  <a:pt x="3403" y="7436"/>
                </a:lnTo>
                <a:lnTo>
                  <a:pt x="3813" y="7436"/>
                </a:lnTo>
                <a:cubicBezTo>
                  <a:pt x="4033" y="7436"/>
                  <a:pt x="4254" y="7247"/>
                  <a:pt x="4254" y="7058"/>
                </a:cubicBezTo>
                <a:lnTo>
                  <a:pt x="4254" y="3309"/>
                </a:lnTo>
                <a:close/>
                <a:moveTo>
                  <a:pt x="8412" y="3309"/>
                </a:moveTo>
                <a:lnTo>
                  <a:pt x="8412" y="7058"/>
                </a:lnTo>
                <a:cubicBezTo>
                  <a:pt x="8412" y="7278"/>
                  <a:pt x="8601" y="7436"/>
                  <a:pt x="8853" y="7436"/>
                </a:cubicBezTo>
                <a:lnTo>
                  <a:pt x="9294" y="7436"/>
                </a:lnTo>
                <a:lnTo>
                  <a:pt x="9294" y="9925"/>
                </a:lnTo>
                <a:lnTo>
                  <a:pt x="6711" y="9925"/>
                </a:lnTo>
                <a:lnTo>
                  <a:pt x="6711" y="7436"/>
                </a:lnTo>
                <a:lnTo>
                  <a:pt x="7152" y="7436"/>
                </a:lnTo>
                <a:cubicBezTo>
                  <a:pt x="7404" y="7436"/>
                  <a:pt x="7593" y="7247"/>
                  <a:pt x="7593" y="7058"/>
                </a:cubicBezTo>
                <a:lnTo>
                  <a:pt x="7593" y="3309"/>
                </a:lnTo>
                <a:close/>
                <a:moveTo>
                  <a:pt x="11815" y="3309"/>
                </a:moveTo>
                <a:lnTo>
                  <a:pt x="11815" y="9925"/>
                </a:lnTo>
                <a:lnTo>
                  <a:pt x="9988" y="9925"/>
                </a:lnTo>
                <a:lnTo>
                  <a:pt x="9988" y="7436"/>
                </a:lnTo>
                <a:lnTo>
                  <a:pt x="10429" y="7436"/>
                </a:lnTo>
                <a:cubicBezTo>
                  <a:pt x="10649" y="7436"/>
                  <a:pt x="10870" y="7247"/>
                  <a:pt x="10870" y="7058"/>
                </a:cubicBezTo>
                <a:lnTo>
                  <a:pt x="10870" y="3309"/>
                </a:lnTo>
                <a:close/>
                <a:moveTo>
                  <a:pt x="379" y="1"/>
                </a:moveTo>
                <a:cubicBezTo>
                  <a:pt x="158" y="1"/>
                  <a:pt x="1" y="190"/>
                  <a:pt x="1" y="379"/>
                </a:cubicBezTo>
                <a:lnTo>
                  <a:pt x="1" y="10334"/>
                </a:lnTo>
                <a:cubicBezTo>
                  <a:pt x="1" y="10555"/>
                  <a:pt x="190" y="10712"/>
                  <a:pt x="379" y="10712"/>
                </a:cubicBezTo>
                <a:lnTo>
                  <a:pt x="12224" y="10712"/>
                </a:lnTo>
                <a:cubicBezTo>
                  <a:pt x="12476" y="10712"/>
                  <a:pt x="12665" y="10523"/>
                  <a:pt x="12665" y="10334"/>
                </a:cubicBezTo>
                <a:lnTo>
                  <a:pt x="12665" y="379"/>
                </a:lnTo>
                <a:cubicBezTo>
                  <a:pt x="12634" y="190"/>
                  <a:pt x="12445" y="1"/>
                  <a:pt x="12224" y="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algn="r" rtl="1"/>
            <a:endParaRPr sz="1050">
              <a:cs typeface="B Nazanin" panose="00000700000000000000" pitchFamily="2" charset="-78"/>
            </a:endParaRPr>
          </a:p>
        </p:txBody>
      </p:sp>
      <p:grpSp>
        <p:nvGrpSpPr>
          <p:cNvPr id="131" name="Google Shape;5983;p86">
            <a:extLst>
              <a:ext uri="{FF2B5EF4-FFF2-40B4-BE49-F238E27FC236}">
                <a16:creationId xmlns:a16="http://schemas.microsoft.com/office/drawing/2014/main" id="{F9228DF3-1696-A73C-515B-0BE963F6A0A5}"/>
              </a:ext>
            </a:extLst>
          </p:cNvPr>
          <p:cNvGrpSpPr/>
          <p:nvPr/>
        </p:nvGrpSpPr>
        <p:grpSpPr>
          <a:xfrm>
            <a:off x="4666864" y="2578350"/>
            <a:ext cx="461288" cy="462005"/>
            <a:chOff x="-38538975" y="3954250"/>
            <a:chExt cx="318225" cy="316650"/>
          </a:xfrm>
          <a:solidFill>
            <a:srgbClr val="0070C0"/>
          </a:solidFill>
        </p:grpSpPr>
        <p:sp>
          <p:nvSpPr>
            <p:cNvPr id="132" name="Google Shape;5984;p86">
              <a:extLst>
                <a:ext uri="{FF2B5EF4-FFF2-40B4-BE49-F238E27FC236}">
                  <a16:creationId xmlns:a16="http://schemas.microsoft.com/office/drawing/2014/main" id="{1CBF98F5-D722-A284-CFFB-B53483507CC0}"/>
                </a:ext>
              </a:extLst>
            </p:cNvPr>
            <p:cNvSpPr/>
            <p:nvPr/>
          </p:nvSpPr>
          <p:spPr>
            <a:xfrm>
              <a:off x="-38538975" y="3954250"/>
              <a:ext cx="254425" cy="253625"/>
            </a:xfrm>
            <a:custGeom>
              <a:avLst/>
              <a:gdLst/>
              <a:ahLst/>
              <a:cxnLst/>
              <a:rect l="l" t="t" r="r" b="b"/>
              <a:pathLst>
                <a:path w="10177" h="10145" extrusionOk="0">
                  <a:moveTo>
                    <a:pt x="5104" y="3813"/>
                  </a:moveTo>
                  <a:cubicBezTo>
                    <a:pt x="5797" y="3813"/>
                    <a:pt x="6364" y="4348"/>
                    <a:pt x="6364" y="5073"/>
                  </a:cubicBezTo>
                  <a:cubicBezTo>
                    <a:pt x="6364" y="5766"/>
                    <a:pt x="5797" y="6333"/>
                    <a:pt x="5104" y="6333"/>
                  </a:cubicBezTo>
                  <a:cubicBezTo>
                    <a:pt x="4379" y="6333"/>
                    <a:pt x="3844" y="5766"/>
                    <a:pt x="3844" y="5073"/>
                  </a:cubicBezTo>
                  <a:cubicBezTo>
                    <a:pt x="3844" y="4411"/>
                    <a:pt x="4411" y="3813"/>
                    <a:pt x="5104" y="3813"/>
                  </a:cubicBezTo>
                  <a:close/>
                  <a:moveTo>
                    <a:pt x="5104" y="0"/>
                  </a:moveTo>
                  <a:cubicBezTo>
                    <a:pt x="2300" y="0"/>
                    <a:pt x="0" y="2269"/>
                    <a:pt x="0" y="5073"/>
                  </a:cubicBezTo>
                  <a:cubicBezTo>
                    <a:pt x="63" y="7908"/>
                    <a:pt x="2300" y="10145"/>
                    <a:pt x="5104" y="10145"/>
                  </a:cubicBezTo>
                  <a:cubicBezTo>
                    <a:pt x="7877" y="10145"/>
                    <a:pt x="10176" y="7877"/>
                    <a:pt x="10176" y="5073"/>
                  </a:cubicBezTo>
                  <a:cubicBezTo>
                    <a:pt x="10176" y="2269"/>
                    <a:pt x="7877" y="0"/>
                    <a:pt x="5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33" name="Google Shape;5985;p86">
              <a:extLst>
                <a:ext uri="{FF2B5EF4-FFF2-40B4-BE49-F238E27FC236}">
                  <a16:creationId xmlns:a16="http://schemas.microsoft.com/office/drawing/2014/main" id="{265A1DE5-265A-1DD5-23C7-5C3FC63DE5C1}"/>
                </a:ext>
              </a:extLst>
            </p:cNvPr>
            <p:cNvSpPr/>
            <p:nvPr/>
          </p:nvSpPr>
          <p:spPr>
            <a:xfrm>
              <a:off x="-38496450" y="4081725"/>
              <a:ext cx="275700" cy="189175"/>
            </a:xfrm>
            <a:custGeom>
              <a:avLst/>
              <a:gdLst/>
              <a:ahLst/>
              <a:cxnLst/>
              <a:rect l="l" t="t" r="r" b="b"/>
              <a:pathLst>
                <a:path w="11028" h="7567" extrusionOk="0">
                  <a:moveTo>
                    <a:pt x="9774" y="0"/>
                  </a:moveTo>
                  <a:cubicBezTo>
                    <a:pt x="9040" y="0"/>
                    <a:pt x="8444" y="548"/>
                    <a:pt x="8444" y="1265"/>
                  </a:cubicBezTo>
                  <a:cubicBezTo>
                    <a:pt x="8444" y="1801"/>
                    <a:pt x="8790" y="2305"/>
                    <a:pt x="9295" y="2463"/>
                  </a:cubicBezTo>
                  <a:lnTo>
                    <a:pt x="9295" y="2967"/>
                  </a:lnTo>
                  <a:cubicBezTo>
                    <a:pt x="9295" y="4416"/>
                    <a:pt x="8192" y="5645"/>
                    <a:pt x="6774" y="5834"/>
                  </a:cubicBezTo>
                  <a:lnTo>
                    <a:pt x="6774" y="4825"/>
                  </a:lnTo>
                  <a:cubicBezTo>
                    <a:pt x="5829" y="5487"/>
                    <a:pt x="4663" y="5865"/>
                    <a:pt x="3403" y="5865"/>
                  </a:cubicBezTo>
                  <a:cubicBezTo>
                    <a:pt x="2143" y="5865"/>
                    <a:pt x="977" y="5487"/>
                    <a:pt x="1" y="4825"/>
                  </a:cubicBezTo>
                  <a:lnTo>
                    <a:pt x="1" y="6306"/>
                  </a:lnTo>
                  <a:cubicBezTo>
                    <a:pt x="1" y="7031"/>
                    <a:pt x="568" y="7566"/>
                    <a:pt x="1261" y="7566"/>
                  </a:cubicBezTo>
                  <a:lnTo>
                    <a:pt x="5388" y="7566"/>
                  </a:lnTo>
                  <a:cubicBezTo>
                    <a:pt x="5955" y="7566"/>
                    <a:pt x="6459" y="7220"/>
                    <a:pt x="6617" y="6716"/>
                  </a:cubicBezTo>
                  <a:cubicBezTo>
                    <a:pt x="8601" y="6495"/>
                    <a:pt x="10082" y="4920"/>
                    <a:pt x="10114" y="2904"/>
                  </a:cubicBezTo>
                  <a:lnTo>
                    <a:pt x="10114" y="2400"/>
                  </a:lnTo>
                  <a:cubicBezTo>
                    <a:pt x="10649" y="2211"/>
                    <a:pt x="11027" y="1706"/>
                    <a:pt x="10996" y="1108"/>
                  </a:cubicBezTo>
                  <a:cubicBezTo>
                    <a:pt x="10964" y="572"/>
                    <a:pt x="10492" y="100"/>
                    <a:pt x="9893" y="5"/>
                  </a:cubicBezTo>
                  <a:cubicBezTo>
                    <a:pt x="9853" y="2"/>
                    <a:pt x="9813" y="0"/>
                    <a:pt x="9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</p:grpSp>
      <p:grpSp>
        <p:nvGrpSpPr>
          <p:cNvPr id="134" name="Google Shape;5986;p86">
            <a:extLst>
              <a:ext uri="{FF2B5EF4-FFF2-40B4-BE49-F238E27FC236}">
                <a16:creationId xmlns:a16="http://schemas.microsoft.com/office/drawing/2014/main" id="{F0E6E312-D79F-D3B8-7936-D28FA0795DF5}"/>
              </a:ext>
            </a:extLst>
          </p:cNvPr>
          <p:cNvGrpSpPr/>
          <p:nvPr/>
        </p:nvGrpSpPr>
        <p:grpSpPr>
          <a:xfrm>
            <a:off x="6493882" y="2560720"/>
            <a:ext cx="465818" cy="464303"/>
            <a:chOff x="-37385100" y="3949908"/>
            <a:chExt cx="321350" cy="318225"/>
          </a:xfrm>
          <a:solidFill>
            <a:srgbClr val="0070C0"/>
          </a:solidFill>
        </p:grpSpPr>
        <p:sp>
          <p:nvSpPr>
            <p:cNvPr id="135" name="Google Shape;5987;p86">
              <a:extLst>
                <a:ext uri="{FF2B5EF4-FFF2-40B4-BE49-F238E27FC236}">
                  <a16:creationId xmlns:a16="http://schemas.microsoft.com/office/drawing/2014/main" id="{30801927-C61C-3582-9363-B364C2F6D9BC}"/>
                </a:ext>
              </a:extLst>
            </p:cNvPr>
            <p:cNvSpPr/>
            <p:nvPr/>
          </p:nvSpPr>
          <p:spPr>
            <a:xfrm>
              <a:off x="-37190575" y="4145233"/>
              <a:ext cx="126825" cy="122900"/>
            </a:xfrm>
            <a:custGeom>
              <a:avLst/>
              <a:gdLst/>
              <a:ahLst/>
              <a:cxnLst/>
              <a:rect l="l" t="t" r="r" b="b"/>
              <a:pathLst>
                <a:path w="5073" h="4916" extrusionOk="0">
                  <a:moveTo>
                    <a:pt x="2238" y="1"/>
                  </a:moveTo>
                  <a:cubicBezTo>
                    <a:pt x="1986" y="442"/>
                    <a:pt x="1671" y="820"/>
                    <a:pt x="1324" y="1229"/>
                  </a:cubicBezTo>
                  <a:cubicBezTo>
                    <a:pt x="946" y="1671"/>
                    <a:pt x="473" y="1986"/>
                    <a:pt x="1" y="2238"/>
                  </a:cubicBezTo>
                  <a:lnTo>
                    <a:pt x="2206" y="4443"/>
                  </a:lnTo>
                  <a:cubicBezTo>
                    <a:pt x="2521" y="4758"/>
                    <a:pt x="2923" y="4916"/>
                    <a:pt x="3325" y="4916"/>
                  </a:cubicBezTo>
                  <a:cubicBezTo>
                    <a:pt x="3726" y="4916"/>
                    <a:pt x="4128" y="4758"/>
                    <a:pt x="4443" y="4443"/>
                  </a:cubicBezTo>
                  <a:cubicBezTo>
                    <a:pt x="5073" y="3813"/>
                    <a:pt x="5073" y="2836"/>
                    <a:pt x="4443" y="2206"/>
                  </a:cubicBezTo>
                  <a:lnTo>
                    <a:pt x="223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36" name="Google Shape;5988;p86">
              <a:extLst>
                <a:ext uri="{FF2B5EF4-FFF2-40B4-BE49-F238E27FC236}">
                  <a16:creationId xmlns:a16="http://schemas.microsoft.com/office/drawing/2014/main" id="{72B903C1-7A42-2849-9542-E7F5B7C23D8B}"/>
                </a:ext>
              </a:extLst>
            </p:cNvPr>
            <p:cNvSpPr/>
            <p:nvPr/>
          </p:nvSpPr>
          <p:spPr>
            <a:xfrm>
              <a:off x="-37385100" y="3949908"/>
              <a:ext cx="248125" cy="248950"/>
            </a:xfrm>
            <a:custGeom>
              <a:avLst/>
              <a:gdLst/>
              <a:ahLst/>
              <a:cxnLst/>
              <a:rect l="l" t="t" r="r" b="b"/>
              <a:pathLst>
                <a:path w="9925" h="9958" extrusionOk="0">
                  <a:moveTo>
                    <a:pt x="4978" y="1702"/>
                  </a:moveTo>
                  <a:cubicBezTo>
                    <a:pt x="6774" y="1702"/>
                    <a:pt x="8286" y="3214"/>
                    <a:pt x="8286" y="5010"/>
                  </a:cubicBezTo>
                  <a:cubicBezTo>
                    <a:pt x="8254" y="5892"/>
                    <a:pt x="7939" y="6711"/>
                    <a:pt x="7341" y="7310"/>
                  </a:cubicBezTo>
                  <a:cubicBezTo>
                    <a:pt x="6742" y="7908"/>
                    <a:pt x="5923" y="8318"/>
                    <a:pt x="4978" y="8318"/>
                  </a:cubicBezTo>
                  <a:cubicBezTo>
                    <a:pt x="3151" y="8318"/>
                    <a:pt x="1670" y="6837"/>
                    <a:pt x="1670" y="5010"/>
                  </a:cubicBezTo>
                  <a:cubicBezTo>
                    <a:pt x="1670" y="3214"/>
                    <a:pt x="3151" y="1702"/>
                    <a:pt x="4978" y="1702"/>
                  </a:cubicBezTo>
                  <a:close/>
                  <a:moveTo>
                    <a:pt x="4978" y="1"/>
                  </a:moveTo>
                  <a:cubicBezTo>
                    <a:pt x="2268" y="1"/>
                    <a:pt x="0" y="2269"/>
                    <a:pt x="0" y="4978"/>
                  </a:cubicBezTo>
                  <a:cubicBezTo>
                    <a:pt x="0" y="7688"/>
                    <a:pt x="2268" y="9956"/>
                    <a:pt x="4978" y="9956"/>
                  </a:cubicBezTo>
                  <a:cubicBezTo>
                    <a:pt x="5013" y="9957"/>
                    <a:pt x="5048" y="9957"/>
                    <a:pt x="5083" y="9957"/>
                  </a:cubicBezTo>
                  <a:cubicBezTo>
                    <a:pt x="6367" y="9957"/>
                    <a:pt x="7586" y="9395"/>
                    <a:pt x="8506" y="8444"/>
                  </a:cubicBezTo>
                  <a:cubicBezTo>
                    <a:pt x="9420" y="7499"/>
                    <a:pt x="9924" y="6270"/>
                    <a:pt x="9924" y="4978"/>
                  </a:cubicBezTo>
                  <a:cubicBezTo>
                    <a:pt x="9924" y="2269"/>
                    <a:pt x="7687" y="1"/>
                    <a:pt x="4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</p:grpSp>
      <p:grpSp>
        <p:nvGrpSpPr>
          <p:cNvPr id="137" name="Google Shape;6005;p86">
            <a:extLst>
              <a:ext uri="{FF2B5EF4-FFF2-40B4-BE49-F238E27FC236}">
                <a16:creationId xmlns:a16="http://schemas.microsoft.com/office/drawing/2014/main" id="{2CF915D3-08F3-7D6E-B812-2E377F735544}"/>
              </a:ext>
            </a:extLst>
          </p:cNvPr>
          <p:cNvGrpSpPr/>
          <p:nvPr/>
        </p:nvGrpSpPr>
        <p:grpSpPr>
          <a:xfrm>
            <a:off x="4041378" y="3484405"/>
            <a:ext cx="406289" cy="408912"/>
            <a:chOff x="-40011050" y="3972375"/>
            <a:chExt cx="316650" cy="316625"/>
          </a:xfrm>
          <a:solidFill>
            <a:srgbClr val="0070C0"/>
          </a:solidFill>
        </p:grpSpPr>
        <p:sp>
          <p:nvSpPr>
            <p:cNvPr id="138" name="Google Shape;6006;p86">
              <a:extLst>
                <a:ext uri="{FF2B5EF4-FFF2-40B4-BE49-F238E27FC236}">
                  <a16:creationId xmlns:a16="http://schemas.microsoft.com/office/drawing/2014/main" id="{56BC24B7-4953-28B5-C440-4D1F935272DA}"/>
                </a:ext>
              </a:extLst>
            </p:cNvPr>
            <p:cNvSpPr/>
            <p:nvPr/>
          </p:nvSpPr>
          <p:spPr>
            <a:xfrm>
              <a:off x="-40011050" y="3972375"/>
              <a:ext cx="316650" cy="232350"/>
            </a:xfrm>
            <a:custGeom>
              <a:avLst/>
              <a:gdLst/>
              <a:ahLst/>
              <a:cxnLst/>
              <a:rect l="l" t="t" r="r" b="b"/>
              <a:pathLst>
                <a:path w="12666" h="9294" extrusionOk="0">
                  <a:moveTo>
                    <a:pt x="11405" y="1701"/>
                  </a:moveTo>
                  <a:cubicBezTo>
                    <a:pt x="11626" y="1701"/>
                    <a:pt x="11846" y="1890"/>
                    <a:pt x="11846" y="2142"/>
                  </a:cubicBezTo>
                  <a:cubicBezTo>
                    <a:pt x="11846" y="3749"/>
                    <a:pt x="11090" y="4663"/>
                    <a:pt x="9956" y="4978"/>
                  </a:cubicBezTo>
                  <a:cubicBezTo>
                    <a:pt x="10051" y="4631"/>
                    <a:pt x="10145" y="4222"/>
                    <a:pt x="10145" y="3844"/>
                  </a:cubicBezTo>
                  <a:lnTo>
                    <a:pt x="10145" y="1701"/>
                  </a:lnTo>
                  <a:close/>
                  <a:moveTo>
                    <a:pt x="2584" y="1701"/>
                  </a:moveTo>
                  <a:lnTo>
                    <a:pt x="2584" y="3812"/>
                  </a:lnTo>
                  <a:cubicBezTo>
                    <a:pt x="2584" y="4222"/>
                    <a:pt x="2647" y="4600"/>
                    <a:pt x="2773" y="5009"/>
                  </a:cubicBezTo>
                  <a:cubicBezTo>
                    <a:pt x="1639" y="4694"/>
                    <a:pt x="851" y="3781"/>
                    <a:pt x="851" y="2142"/>
                  </a:cubicBezTo>
                  <a:cubicBezTo>
                    <a:pt x="851" y="1890"/>
                    <a:pt x="1040" y="1701"/>
                    <a:pt x="1292" y="1701"/>
                  </a:cubicBezTo>
                  <a:close/>
                  <a:moveTo>
                    <a:pt x="4065" y="3655"/>
                  </a:moveTo>
                  <a:cubicBezTo>
                    <a:pt x="4317" y="3655"/>
                    <a:pt x="4506" y="3875"/>
                    <a:pt x="4506" y="4096"/>
                  </a:cubicBezTo>
                  <a:cubicBezTo>
                    <a:pt x="4506" y="4631"/>
                    <a:pt x="4821" y="5041"/>
                    <a:pt x="5262" y="5261"/>
                  </a:cubicBezTo>
                  <a:cubicBezTo>
                    <a:pt x="5451" y="5324"/>
                    <a:pt x="5577" y="5608"/>
                    <a:pt x="5482" y="5797"/>
                  </a:cubicBezTo>
                  <a:cubicBezTo>
                    <a:pt x="5431" y="5952"/>
                    <a:pt x="5229" y="6065"/>
                    <a:pt x="5054" y="6065"/>
                  </a:cubicBezTo>
                  <a:cubicBezTo>
                    <a:pt x="5017" y="6065"/>
                    <a:pt x="4980" y="6060"/>
                    <a:pt x="4947" y="6049"/>
                  </a:cubicBezTo>
                  <a:cubicBezTo>
                    <a:pt x="4128" y="5734"/>
                    <a:pt x="3655" y="4946"/>
                    <a:pt x="3655" y="4096"/>
                  </a:cubicBezTo>
                  <a:cubicBezTo>
                    <a:pt x="3655" y="3875"/>
                    <a:pt x="3844" y="3655"/>
                    <a:pt x="4065" y="3655"/>
                  </a:cubicBezTo>
                  <a:close/>
                  <a:moveTo>
                    <a:pt x="2993" y="0"/>
                  </a:moveTo>
                  <a:cubicBezTo>
                    <a:pt x="2741" y="0"/>
                    <a:pt x="2552" y="189"/>
                    <a:pt x="2552" y="441"/>
                  </a:cubicBezTo>
                  <a:lnTo>
                    <a:pt x="2552" y="882"/>
                  </a:lnTo>
                  <a:lnTo>
                    <a:pt x="1261" y="882"/>
                  </a:lnTo>
                  <a:cubicBezTo>
                    <a:pt x="536" y="882"/>
                    <a:pt x="1" y="1418"/>
                    <a:pt x="1" y="2142"/>
                  </a:cubicBezTo>
                  <a:cubicBezTo>
                    <a:pt x="1" y="4568"/>
                    <a:pt x="1513" y="5797"/>
                    <a:pt x="3183" y="5923"/>
                  </a:cubicBezTo>
                  <a:cubicBezTo>
                    <a:pt x="4159" y="7372"/>
                    <a:pt x="5073" y="7089"/>
                    <a:pt x="5073" y="7687"/>
                  </a:cubicBezTo>
                  <a:cubicBezTo>
                    <a:pt x="5073" y="8286"/>
                    <a:pt x="4821" y="8884"/>
                    <a:pt x="4443" y="9294"/>
                  </a:cubicBezTo>
                  <a:lnTo>
                    <a:pt x="8192" y="9294"/>
                  </a:lnTo>
                  <a:cubicBezTo>
                    <a:pt x="7782" y="8884"/>
                    <a:pt x="7562" y="8286"/>
                    <a:pt x="7562" y="7687"/>
                  </a:cubicBezTo>
                  <a:cubicBezTo>
                    <a:pt x="7562" y="7089"/>
                    <a:pt x="8507" y="7372"/>
                    <a:pt x="9484" y="5923"/>
                  </a:cubicBezTo>
                  <a:cubicBezTo>
                    <a:pt x="11216" y="5797"/>
                    <a:pt x="12666" y="4537"/>
                    <a:pt x="12666" y="2142"/>
                  </a:cubicBezTo>
                  <a:cubicBezTo>
                    <a:pt x="12666" y="1418"/>
                    <a:pt x="12098" y="882"/>
                    <a:pt x="11405" y="882"/>
                  </a:cubicBezTo>
                  <a:lnTo>
                    <a:pt x="10145" y="882"/>
                  </a:lnTo>
                  <a:lnTo>
                    <a:pt x="10145" y="441"/>
                  </a:lnTo>
                  <a:cubicBezTo>
                    <a:pt x="10145" y="189"/>
                    <a:pt x="9956" y="0"/>
                    <a:pt x="97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39" name="Google Shape;6007;p86">
              <a:extLst>
                <a:ext uri="{FF2B5EF4-FFF2-40B4-BE49-F238E27FC236}">
                  <a16:creationId xmlns:a16="http://schemas.microsoft.com/office/drawing/2014/main" id="{CA823F2A-5A9B-9A83-27DC-8106A21E1ABC}"/>
                </a:ext>
              </a:extLst>
            </p:cNvPr>
            <p:cNvSpPr/>
            <p:nvPr/>
          </p:nvSpPr>
          <p:spPr>
            <a:xfrm>
              <a:off x="-39950400" y="4225975"/>
              <a:ext cx="194575" cy="63025"/>
            </a:xfrm>
            <a:custGeom>
              <a:avLst/>
              <a:gdLst/>
              <a:ahLst/>
              <a:cxnLst/>
              <a:rect l="l" t="t" r="r" b="b"/>
              <a:pathLst>
                <a:path w="7783" h="2521" extrusionOk="0">
                  <a:moveTo>
                    <a:pt x="757" y="1"/>
                  </a:moveTo>
                  <a:lnTo>
                    <a:pt x="63" y="1954"/>
                  </a:lnTo>
                  <a:cubicBezTo>
                    <a:pt x="0" y="2237"/>
                    <a:pt x="158" y="2521"/>
                    <a:pt x="473" y="2521"/>
                  </a:cubicBezTo>
                  <a:lnTo>
                    <a:pt x="7278" y="2521"/>
                  </a:lnTo>
                  <a:cubicBezTo>
                    <a:pt x="7593" y="2521"/>
                    <a:pt x="7782" y="2237"/>
                    <a:pt x="7688" y="1954"/>
                  </a:cubicBezTo>
                  <a:lnTo>
                    <a:pt x="699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</p:grpSp>
      <p:grpSp>
        <p:nvGrpSpPr>
          <p:cNvPr id="140" name="Google Shape;6020;p86">
            <a:extLst>
              <a:ext uri="{FF2B5EF4-FFF2-40B4-BE49-F238E27FC236}">
                <a16:creationId xmlns:a16="http://schemas.microsoft.com/office/drawing/2014/main" id="{72D6DE45-E4C6-B87E-39B8-5124BFA4321F}"/>
              </a:ext>
            </a:extLst>
          </p:cNvPr>
          <p:cNvGrpSpPr/>
          <p:nvPr/>
        </p:nvGrpSpPr>
        <p:grpSpPr>
          <a:xfrm>
            <a:off x="5288341" y="2572125"/>
            <a:ext cx="272918" cy="462005"/>
            <a:chOff x="-38109725" y="3955025"/>
            <a:chExt cx="188275" cy="316650"/>
          </a:xfrm>
          <a:solidFill>
            <a:srgbClr val="0070C0"/>
          </a:solidFill>
        </p:grpSpPr>
        <p:sp>
          <p:nvSpPr>
            <p:cNvPr id="141" name="Google Shape;6021;p86">
              <a:extLst>
                <a:ext uri="{FF2B5EF4-FFF2-40B4-BE49-F238E27FC236}">
                  <a16:creationId xmlns:a16="http://schemas.microsoft.com/office/drawing/2014/main" id="{970F6947-90D5-739F-D374-92CB588829C4}"/>
                </a:ext>
              </a:extLst>
            </p:cNvPr>
            <p:cNvSpPr/>
            <p:nvPr/>
          </p:nvSpPr>
          <p:spPr>
            <a:xfrm>
              <a:off x="-38109725" y="3955025"/>
              <a:ext cx="188275" cy="220575"/>
            </a:xfrm>
            <a:custGeom>
              <a:avLst/>
              <a:gdLst/>
              <a:ahLst/>
              <a:cxnLst/>
              <a:rect l="l" t="t" r="r" b="b"/>
              <a:pathLst>
                <a:path w="7531" h="8823" extrusionOk="0">
                  <a:moveTo>
                    <a:pt x="3372" y="1"/>
                  </a:moveTo>
                  <a:lnTo>
                    <a:pt x="95" y="5703"/>
                  </a:lnTo>
                  <a:cubicBezTo>
                    <a:pt x="1" y="5829"/>
                    <a:pt x="1" y="5987"/>
                    <a:pt x="95" y="6113"/>
                  </a:cubicBezTo>
                  <a:lnTo>
                    <a:pt x="1418" y="8822"/>
                  </a:lnTo>
                  <a:lnTo>
                    <a:pt x="6081" y="8822"/>
                  </a:lnTo>
                  <a:lnTo>
                    <a:pt x="7467" y="6113"/>
                  </a:lnTo>
                  <a:cubicBezTo>
                    <a:pt x="7530" y="5987"/>
                    <a:pt x="7499" y="5829"/>
                    <a:pt x="7467" y="5703"/>
                  </a:cubicBezTo>
                  <a:lnTo>
                    <a:pt x="4191" y="1"/>
                  </a:lnTo>
                  <a:lnTo>
                    <a:pt x="4191" y="4727"/>
                  </a:lnTo>
                  <a:cubicBezTo>
                    <a:pt x="4663" y="4884"/>
                    <a:pt x="5010" y="5357"/>
                    <a:pt x="5010" y="5892"/>
                  </a:cubicBezTo>
                  <a:cubicBezTo>
                    <a:pt x="5010" y="6585"/>
                    <a:pt x="4474" y="7121"/>
                    <a:pt x="3750" y="7121"/>
                  </a:cubicBezTo>
                  <a:cubicBezTo>
                    <a:pt x="3088" y="7121"/>
                    <a:pt x="2521" y="6585"/>
                    <a:pt x="2521" y="5892"/>
                  </a:cubicBezTo>
                  <a:cubicBezTo>
                    <a:pt x="2521" y="5357"/>
                    <a:pt x="2899" y="4916"/>
                    <a:pt x="3372" y="4727"/>
                  </a:cubicBezTo>
                  <a:lnTo>
                    <a:pt x="337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42" name="Google Shape;6022;p86">
              <a:extLst>
                <a:ext uri="{FF2B5EF4-FFF2-40B4-BE49-F238E27FC236}">
                  <a16:creationId xmlns:a16="http://schemas.microsoft.com/office/drawing/2014/main" id="{29135B88-285F-7540-903B-762E993130E4}"/>
                </a:ext>
              </a:extLst>
            </p:cNvPr>
            <p:cNvSpPr/>
            <p:nvPr/>
          </p:nvSpPr>
          <p:spPr>
            <a:xfrm>
              <a:off x="-38067200" y="4196050"/>
              <a:ext cx="104775" cy="75625"/>
            </a:xfrm>
            <a:custGeom>
              <a:avLst/>
              <a:gdLst/>
              <a:ahLst/>
              <a:cxnLst/>
              <a:rect l="l" t="t" r="r" b="b"/>
              <a:pathLst>
                <a:path w="4191" h="3025" extrusionOk="0">
                  <a:moveTo>
                    <a:pt x="32" y="0"/>
                  </a:moveTo>
                  <a:lnTo>
                    <a:pt x="32" y="2615"/>
                  </a:lnTo>
                  <a:cubicBezTo>
                    <a:pt x="1" y="2836"/>
                    <a:pt x="190" y="3025"/>
                    <a:pt x="442" y="3025"/>
                  </a:cubicBezTo>
                  <a:lnTo>
                    <a:pt x="3750" y="3025"/>
                  </a:lnTo>
                  <a:cubicBezTo>
                    <a:pt x="3970" y="3025"/>
                    <a:pt x="4191" y="2836"/>
                    <a:pt x="4191" y="2615"/>
                  </a:cubicBezTo>
                  <a:lnTo>
                    <a:pt x="4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</p:grpSp>
      <p:grpSp>
        <p:nvGrpSpPr>
          <p:cNvPr id="143" name="Google Shape;6038;p86">
            <a:extLst>
              <a:ext uri="{FF2B5EF4-FFF2-40B4-BE49-F238E27FC236}">
                <a16:creationId xmlns:a16="http://schemas.microsoft.com/office/drawing/2014/main" id="{2223BDC2-5A42-90D1-F672-9059FFE4D7CC}"/>
              </a:ext>
            </a:extLst>
          </p:cNvPr>
          <p:cNvGrpSpPr/>
          <p:nvPr/>
        </p:nvGrpSpPr>
        <p:grpSpPr>
          <a:xfrm>
            <a:off x="2936085" y="2593611"/>
            <a:ext cx="454439" cy="462589"/>
            <a:chOff x="-39647175" y="3972000"/>
            <a:chExt cx="313500" cy="317050"/>
          </a:xfrm>
          <a:solidFill>
            <a:srgbClr val="0070C0"/>
          </a:solidFill>
        </p:grpSpPr>
        <p:sp>
          <p:nvSpPr>
            <p:cNvPr id="144" name="Google Shape;6039;p86">
              <a:extLst>
                <a:ext uri="{FF2B5EF4-FFF2-40B4-BE49-F238E27FC236}">
                  <a16:creationId xmlns:a16="http://schemas.microsoft.com/office/drawing/2014/main" id="{78CB213C-F832-5380-B654-DAB62041F770}"/>
                </a:ext>
              </a:extLst>
            </p:cNvPr>
            <p:cNvSpPr/>
            <p:nvPr/>
          </p:nvSpPr>
          <p:spPr>
            <a:xfrm>
              <a:off x="-39647175" y="3972000"/>
              <a:ext cx="95325" cy="153975"/>
            </a:xfrm>
            <a:custGeom>
              <a:avLst/>
              <a:gdLst/>
              <a:ahLst/>
              <a:cxnLst/>
              <a:rect l="l" t="t" r="r" b="b"/>
              <a:pathLst>
                <a:path w="3813" h="6159" extrusionOk="0">
                  <a:moveTo>
                    <a:pt x="1698" y="1"/>
                  </a:moveTo>
                  <a:cubicBezTo>
                    <a:pt x="1520" y="1"/>
                    <a:pt x="1373" y="138"/>
                    <a:pt x="1293" y="299"/>
                  </a:cubicBezTo>
                  <a:lnTo>
                    <a:pt x="1" y="5119"/>
                  </a:lnTo>
                  <a:cubicBezTo>
                    <a:pt x="1" y="5308"/>
                    <a:pt x="127" y="5528"/>
                    <a:pt x="316" y="5623"/>
                  </a:cubicBezTo>
                  <a:lnTo>
                    <a:pt x="2332" y="6158"/>
                  </a:lnTo>
                  <a:cubicBezTo>
                    <a:pt x="3277" y="2630"/>
                    <a:pt x="2868" y="4111"/>
                    <a:pt x="3813" y="582"/>
                  </a:cubicBezTo>
                  <a:lnTo>
                    <a:pt x="1797" y="15"/>
                  </a:lnTo>
                  <a:cubicBezTo>
                    <a:pt x="1763" y="5"/>
                    <a:pt x="1730" y="1"/>
                    <a:pt x="16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45" name="Google Shape;6040;p86">
              <a:extLst>
                <a:ext uri="{FF2B5EF4-FFF2-40B4-BE49-F238E27FC236}">
                  <a16:creationId xmlns:a16="http://schemas.microsoft.com/office/drawing/2014/main" id="{A0BF776D-B49F-2B1A-95A0-35209FB2ECD8}"/>
                </a:ext>
              </a:extLst>
            </p:cNvPr>
            <p:cNvSpPr/>
            <p:nvPr/>
          </p:nvSpPr>
          <p:spPr>
            <a:xfrm>
              <a:off x="-39588875" y="4011750"/>
              <a:ext cx="216600" cy="277300"/>
            </a:xfrm>
            <a:custGeom>
              <a:avLst/>
              <a:gdLst/>
              <a:ahLst/>
              <a:cxnLst/>
              <a:rect l="l" t="t" r="r" b="b"/>
              <a:pathLst>
                <a:path w="8664" h="11092" extrusionOk="0">
                  <a:moveTo>
                    <a:pt x="4348" y="3466"/>
                  </a:moveTo>
                  <a:cubicBezTo>
                    <a:pt x="4820" y="3466"/>
                    <a:pt x="5199" y="3844"/>
                    <a:pt x="5199" y="4316"/>
                  </a:cubicBezTo>
                  <a:cubicBezTo>
                    <a:pt x="5199" y="4789"/>
                    <a:pt x="4820" y="5136"/>
                    <a:pt x="4348" y="5136"/>
                  </a:cubicBezTo>
                  <a:cubicBezTo>
                    <a:pt x="3907" y="5136"/>
                    <a:pt x="3529" y="4789"/>
                    <a:pt x="3529" y="4316"/>
                  </a:cubicBezTo>
                  <a:cubicBezTo>
                    <a:pt x="3529" y="3875"/>
                    <a:pt x="3875" y="3466"/>
                    <a:pt x="4348" y="3466"/>
                  </a:cubicBezTo>
                  <a:close/>
                  <a:moveTo>
                    <a:pt x="5104" y="5766"/>
                  </a:moveTo>
                  <a:lnTo>
                    <a:pt x="6081" y="7624"/>
                  </a:lnTo>
                  <a:lnTo>
                    <a:pt x="2615" y="7624"/>
                  </a:lnTo>
                  <a:lnTo>
                    <a:pt x="3560" y="5766"/>
                  </a:lnTo>
                  <a:cubicBezTo>
                    <a:pt x="3812" y="5892"/>
                    <a:pt x="4096" y="5955"/>
                    <a:pt x="4348" y="5955"/>
                  </a:cubicBezTo>
                  <a:cubicBezTo>
                    <a:pt x="4631" y="5955"/>
                    <a:pt x="4883" y="5892"/>
                    <a:pt x="5104" y="5766"/>
                  </a:cubicBezTo>
                  <a:close/>
                  <a:moveTo>
                    <a:pt x="2048" y="0"/>
                  </a:moveTo>
                  <a:cubicBezTo>
                    <a:pt x="1386" y="2458"/>
                    <a:pt x="1638" y="1544"/>
                    <a:pt x="977" y="4001"/>
                  </a:cubicBezTo>
                  <a:lnTo>
                    <a:pt x="2678" y="4474"/>
                  </a:lnTo>
                  <a:cubicBezTo>
                    <a:pt x="2678" y="4726"/>
                    <a:pt x="2741" y="5010"/>
                    <a:pt x="2899" y="5199"/>
                  </a:cubicBezTo>
                  <a:lnTo>
                    <a:pt x="32" y="10523"/>
                  </a:lnTo>
                  <a:cubicBezTo>
                    <a:pt x="0" y="10680"/>
                    <a:pt x="63" y="10964"/>
                    <a:pt x="252" y="11027"/>
                  </a:cubicBezTo>
                  <a:cubicBezTo>
                    <a:pt x="328" y="11070"/>
                    <a:pt x="404" y="11091"/>
                    <a:pt x="475" y="11091"/>
                  </a:cubicBezTo>
                  <a:cubicBezTo>
                    <a:pt x="613" y="11091"/>
                    <a:pt x="737" y="11014"/>
                    <a:pt x="819" y="10869"/>
                  </a:cubicBezTo>
                  <a:lnTo>
                    <a:pt x="2143" y="8475"/>
                  </a:lnTo>
                  <a:lnTo>
                    <a:pt x="6490" y="8475"/>
                  </a:lnTo>
                  <a:lnTo>
                    <a:pt x="7845" y="10869"/>
                  </a:lnTo>
                  <a:cubicBezTo>
                    <a:pt x="7907" y="11014"/>
                    <a:pt x="8037" y="11091"/>
                    <a:pt x="8173" y="11091"/>
                  </a:cubicBezTo>
                  <a:cubicBezTo>
                    <a:pt x="8243" y="11091"/>
                    <a:pt x="8316" y="11070"/>
                    <a:pt x="8381" y="11027"/>
                  </a:cubicBezTo>
                  <a:cubicBezTo>
                    <a:pt x="8570" y="10932"/>
                    <a:pt x="8664" y="10680"/>
                    <a:pt x="8538" y="10491"/>
                  </a:cubicBezTo>
                  <a:lnTo>
                    <a:pt x="5734" y="5262"/>
                  </a:lnTo>
                  <a:lnTo>
                    <a:pt x="6585" y="5482"/>
                  </a:lnTo>
                  <a:cubicBezTo>
                    <a:pt x="7120" y="3434"/>
                    <a:pt x="6931" y="4222"/>
                    <a:pt x="7624" y="1513"/>
                  </a:cubicBezTo>
                  <a:lnTo>
                    <a:pt x="204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46" name="Google Shape;6041;p86">
              <a:extLst>
                <a:ext uri="{FF2B5EF4-FFF2-40B4-BE49-F238E27FC236}">
                  <a16:creationId xmlns:a16="http://schemas.microsoft.com/office/drawing/2014/main" id="{FBA9DFAC-0973-7525-C4E2-F1810DE42611}"/>
                </a:ext>
              </a:extLst>
            </p:cNvPr>
            <p:cNvSpPr/>
            <p:nvPr/>
          </p:nvSpPr>
          <p:spPr>
            <a:xfrm>
              <a:off x="-39398275" y="4073975"/>
              <a:ext cx="64600" cy="71600"/>
            </a:xfrm>
            <a:custGeom>
              <a:avLst/>
              <a:gdLst/>
              <a:ahLst/>
              <a:cxnLst/>
              <a:rect l="l" t="t" r="r" b="b"/>
              <a:pathLst>
                <a:path w="2584" h="2864" extrusionOk="0">
                  <a:moveTo>
                    <a:pt x="630" y="0"/>
                  </a:moveTo>
                  <a:cubicBezTo>
                    <a:pt x="252" y="1449"/>
                    <a:pt x="410" y="945"/>
                    <a:pt x="0" y="2395"/>
                  </a:cubicBezTo>
                  <a:lnTo>
                    <a:pt x="1607" y="2836"/>
                  </a:lnTo>
                  <a:cubicBezTo>
                    <a:pt x="1658" y="2855"/>
                    <a:pt x="1707" y="2864"/>
                    <a:pt x="1753" y="2864"/>
                  </a:cubicBezTo>
                  <a:cubicBezTo>
                    <a:pt x="1932" y="2864"/>
                    <a:pt x="2067" y="2728"/>
                    <a:pt x="2143" y="2552"/>
                  </a:cubicBezTo>
                  <a:lnTo>
                    <a:pt x="2584" y="945"/>
                  </a:lnTo>
                  <a:cubicBezTo>
                    <a:pt x="2552" y="725"/>
                    <a:pt x="2458" y="473"/>
                    <a:pt x="2237" y="441"/>
                  </a:cubicBezTo>
                  <a:lnTo>
                    <a:pt x="63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</p:grpSp>
      <p:grpSp>
        <p:nvGrpSpPr>
          <p:cNvPr id="147" name="Google Shape;6048;p86">
            <a:extLst>
              <a:ext uri="{FF2B5EF4-FFF2-40B4-BE49-F238E27FC236}">
                <a16:creationId xmlns:a16="http://schemas.microsoft.com/office/drawing/2014/main" id="{B76F1266-9294-C3DD-A450-743F0822E6F2}"/>
              </a:ext>
            </a:extLst>
          </p:cNvPr>
          <p:cNvGrpSpPr/>
          <p:nvPr/>
        </p:nvGrpSpPr>
        <p:grpSpPr>
          <a:xfrm>
            <a:off x="5845312" y="2565391"/>
            <a:ext cx="456722" cy="464303"/>
            <a:chOff x="-37804925" y="3953450"/>
            <a:chExt cx="315075" cy="318225"/>
          </a:xfrm>
          <a:solidFill>
            <a:srgbClr val="0070C0"/>
          </a:solidFill>
        </p:grpSpPr>
        <p:sp>
          <p:nvSpPr>
            <p:cNvPr id="148" name="Google Shape;6049;p86">
              <a:extLst>
                <a:ext uri="{FF2B5EF4-FFF2-40B4-BE49-F238E27FC236}">
                  <a16:creationId xmlns:a16="http://schemas.microsoft.com/office/drawing/2014/main" id="{71B26B46-C362-02FD-3566-EC90DE591262}"/>
                </a:ext>
              </a:extLst>
            </p:cNvPr>
            <p:cNvSpPr/>
            <p:nvPr/>
          </p:nvSpPr>
          <p:spPr>
            <a:xfrm>
              <a:off x="-37614300" y="3955025"/>
              <a:ext cx="124450" cy="186200"/>
            </a:xfrm>
            <a:custGeom>
              <a:avLst/>
              <a:gdLst/>
              <a:ahLst/>
              <a:cxnLst/>
              <a:rect l="l" t="t" r="r" b="b"/>
              <a:pathLst>
                <a:path w="4978" h="7448" extrusionOk="0">
                  <a:moveTo>
                    <a:pt x="2489" y="820"/>
                  </a:moveTo>
                  <a:cubicBezTo>
                    <a:pt x="3403" y="820"/>
                    <a:pt x="4127" y="1576"/>
                    <a:pt x="4127" y="2490"/>
                  </a:cubicBezTo>
                  <a:cubicBezTo>
                    <a:pt x="4127" y="3372"/>
                    <a:pt x="3403" y="4128"/>
                    <a:pt x="2489" y="4128"/>
                  </a:cubicBezTo>
                  <a:cubicBezTo>
                    <a:pt x="1575" y="4128"/>
                    <a:pt x="819" y="3372"/>
                    <a:pt x="819" y="2490"/>
                  </a:cubicBezTo>
                  <a:cubicBezTo>
                    <a:pt x="819" y="1576"/>
                    <a:pt x="1575" y="820"/>
                    <a:pt x="2489" y="820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4"/>
                    <a:pt x="0" y="2490"/>
                  </a:cubicBezTo>
                  <a:cubicBezTo>
                    <a:pt x="0" y="3214"/>
                    <a:pt x="315" y="3845"/>
                    <a:pt x="819" y="4317"/>
                  </a:cubicBezTo>
                  <a:lnTo>
                    <a:pt x="819" y="7058"/>
                  </a:lnTo>
                  <a:cubicBezTo>
                    <a:pt x="819" y="7287"/>
                    <a:pt x="1012" y="7448"/>
                    <a:pt x="1225" y="7448"/>
                  </a:cubicBezTo>
                  <a:cubicBezTo>
                    <a:pt x="1334" y="7448"/>
                    <a:pt x="1448" y="7406"/>
                    <a:pt x="1544" y="7310"/>
                  </a:cubicBezTo>
                  <a:lnTo>
                    <a:pt x="2489" y="6365"/>
                  </a:lnTo>
                  <a:lnTo>
                    <a:pt x="3434" y="7310"/>
                  </a:lnTo>
                  <a:cubicBezTo>
                    <a:pt x="3530" y="7406"/>
                    <a:pt x="3640" y="7448"/>
                    <a:pt x="3744" y="7448"/>
                  </a:cubicBezTo>
                  <a:cubicBezTo>
                    <a:pt x="3948" y="7448"/>
                    <a:pt x="4127" y="7287"/>
                    <a:pt x="4127" y="7058"/>
                  </a:cubicBezTo>
                  <a:lnTo>
                    <a:pt x="4127" y="4317"/>
                  </a:lnTo>
                  <a:cubicBezTo>
                    <a:pt x="4663" y="3845"/>
                    <a:pt x="4978" y="3214"/>
                    <a:pt x="4978" y="2490"/>
                  </a:cubicBezTo>
                  <a:cubicBezTo>
                    <a:pt x="4978" y="1104"/>
                    <a:pt x="3875" y="1"/>
                    <a:pt x="2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49" name="Google Shape;6050;p86">
              <a:extLst>
                <a:ext uri="{FF2B5EF4-FFF2-40B4-BE49-F238E27FC236}">
                  <a16:creationId xmlns:a16="http://schemas.microsoft.com/office/drawing/2014/main" id="{B9642BE9-1CE7-9292-1EE4-C5ABAFED5133}"/>
                </a:ext>
              </a:extLst>
            </p:cNvPr>
            <p:cNvSpPr/>
            <p:nvPr/>
          </p:nvSpPr>
          <p:spPr>
            <a:xfrm>
              <a:off x="-37761600" y="4230700"/>
              <a:ext cx="270175" cy="40975"/>
            </a:xfrm>
            <a:custGeom>
              <a:avLst/>
              <a:gdLst/>
              <a:ahLst/>
              <a:cxnLst/>
              <a:rect l="l" t="t" r="r" b="b"/>
              <a:pathLst>
                <a:path w="10807" h="1639" extrusionOk="0">
                  <a:moveTo>
                    <a:pt x="1450" y="1"/>
                  </a:moveTo>
                  <a:cubicBezTo>
                    <a:pt x="1292" y="788"/>
                    <a:pt x="662" y="1387"/>
                    <a:pt x="1" y="1639"/>
                  </a:cubicBezTo>
                  <a:lnTo>
                    <a:pt x="8822" y="1639"/>
                  </a:lnTo>
                  <a:cubicBezTo>
                    <a:pt x="9799" y="1639"/>
                    <a:pt x="10649" y="946"/>
                    <a:pt x="108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  <p:sp>
          <p:nvSpPr>
            <p:cNvPr id="150" name="Google Shape;6051;p86">
              <a:extLst>
                <a:ext uri="{FF2B5EF4-FFF2-40B4-BE49-F238E27FC236}">
                  <a16:creationId xmlns:a16="http://schemas.microsoft.com/office/drawing/2014/main" id="{A12369C1-AB7C-58D5-C7A4-37C45C91EE54}"/>
                </a:ext>
              </a:extLst>
            </p:cNvPr>
            <p:cNvSpPr/>
            <p:nvPr/>
          </p:nvSpPr>
          <p:spPr>
            <a:xfrm>
              <a:off x="-37804925" y="3953450"/>
              <a:ext cx="274125" cy="295675"/>
            </a:xfrm>
            <a:custGeom>
              <a:avLst/>
              <a:gdLst/>
              <a:ahLst/>
              <a:cxnLst/>
              <a:rect l="l" t="t" r="r" b="b"/>
              <a:pathLst>
                <a:path w="10965" h="11827" extrusionOk="0">
                  <a:moveTo>
                    <a:pt x="379" y="1"/>
                  </a:moveTo>
                  <a:cubicBezTo>
                    <a:pt x="158" y="1"/>
                    <a:pt x="1" y="221"/>
                    <a:pt x="1" y="411"/>
                  </a:cubicBezTo>
                  <a:lnTo>
                    <a:pt x="1" y="10618"/>
                  </a:lnTo>
                  <a:cubicBezTo>
                    <a:pt x="1" y="11280"/>
                    <a:pt x="537" y="11815"/>
                    <a:pt x="1198" y="11815"/>
                  </a:cubicBezTo>
                  <a:cubicBezTo>
                    <a:pt x="1247" y="11823"/>
                    <a:pt x="1295" y="11826"/>
                    <a:pt x="1342" y="11826"/>
                  </a:cubicBezTo>
                  <a:cubicBezTo>
                    <a:pt x="1912" y="11826"/>
                    <a:pt x="2395" y="11318"/>
                    <a:pt x="2395" y="10650"/>
                  </a:cubicBezTo>
                  <a:cubicBezTo>
                    <a:pt x="2395" y="10398"/>
                    <a:pt x="2584" y="10272"/>
                    <a:pt x="2836" y="10272"/>
                  </a:cubicBezTo>
                  <a:lnTo>
                    <a:pt x="10965" y="10272"/>
                  </a:lnTo>
                  <a:lnTo>
                    <a:pt x="10965" y="8255"/>
                  </a:lnTo>
                  <a:cubicBezTo>
                    <a:pt x="10807" y="8161"/>
                    <a:pt x="10650" y="8098"/>
                    <a:pt x="10492" y="7972"/>
                  </a:cubicBezTo>
                  <a:lnTo>
                    <a:pt x="10146" y="7625"/>
                  </a:lnTo>
                  <a:lnTo>
                    <a:pt x="9799" y="7972"/>
                  </a:lnTo>
                  <a:cubicBezTo>
                    <a:pt x="9547" y="8224"/>
                    <a:pt x="9232" y="8318"/>
                    <a:pt x="8917" y="8318"/>
                  </a:cubicBezTo>
                  <a:cubicBezTo>
                    <a:pt x="8255" y="8318"/>
                    <a:pt x="7720" y="7783"/>
                    <a:pt x="7720" y="7058"/>
                  </a:cubicBezTo>
                  <a:lnTo>
                    <a:pt x="7720" y="4664"/>
                  </a:lnTo>
                  <a:cubicBezTo>
                    <a:pt x="7184" y="4065"/>
                    <a:pt x="6869" y="3309"/>
                    <a:pt x="6869" y="2490"/>
                  </a:cubicBezTo>
                  <a:cubicBezTo>
                    <a:pt x="6869" y="1513"/>
                    <a:pt x="7310" y="600"/>
                    <a:pt x="80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cs typeface="B Nazanin" panose="00000700000000000000" pitchFamily="2" charset="-78"/>
              </a:endParaRPr>
            </a:p>
          </p:txBody>
        </p:sp>
      </p:grpSp>
      <p:grpSp>
        <p:nvGrpSpPr>
          <p:cNvPr id="151" name="Google Shape;5717;p85">
            <a:extLst>
              <a:ext uri="{FF2B5EF4-FFF2-40B4-BE49-F238E27FC236}">
                <a16:creationId xmlns:a16="http://schemas.microsoft.com/office/drawing/2014/main" id="{68E18C1A-60A4-C66F-8FB3-B849831F59DC}"/>
              </a:ext>
            </a:extLst>
          </p:cNvPr>
          <p:cNvGrpSpPr/>
          <p:nvPr/>
        </p:nvGrpSpPr>
        <p:grpSpPr>
          <a:xfrm>
            <a:off x="4707870" y="3512662"/>
            <a:ext cx="492364" cy="387939"/>
            <a:chOff x="5629975" y="3255775"/>
            <a:chExt cx="504500" cy="397500"/>
          </a:xfrm>
          <a:solidFill>
            <a:srgbClr val="0070C0"/>
          </a:solidFill>
        </p:grpSpPr>
        <p:sp>
          <p:nvSpPr>
            <p:cNvPr id="152" name="Google Shape;5718;p85">
              <a:extLst>
                <a:ext uri="{FF2B5EF4-FFF2-40B4-BE49-F238E27FC236}">
                  <a16:creationId xmlns:a16="http://schemas.microsoft.com/office/drawing/2014/main" id="{41B7108D-1DCE-3332-7100-8278A9DE25B7}"/>
                </a:ext>
              </a:extLst>
            </p:cNvPr>
            <p:cNvSpPr/>
            <p:nvPr/>
          </p:nvSpPr>
          <p:spPr>
            <a:xfrm>
              <a:off x="575637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3"/>
                    <a:pt x="2259" y="5736"/>
                  </a:cubicBezTo>
                  <a:cubicBezTo>
                    <a:pt x="3506" y="5733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3" name="Google Shape;5719;p85">
              <a:extLst>
                <a:ext uri="{FF2B5EF4-FFF2-40B4-BE49-F238E27FC236}">
                  <a16:creationId xmlns:a16="http://schemas.microsoft.com/office/drawing/2014/main" id="{38CB8F81-DAAF-76C3-3BC5-120015EA242F}"/>
                </a:ext>
              </a:extLst>
            </p:cNvPr>
            <p:cNvSpPr/>
            <p:nvPr/>
          </p:nvSpPr>
          <p:spPr>
            <a:xfrm>
              <a:off x="5629975" y="3374400"/>
              <a:ext cx="140575" cy="136175"/>
            </a:xfrm>
            <a:custGeom>
              <a:avLst/>
              <a:gdLst/>
              <a:ahLst/>
              <a:cxnLst/>
              <a:rect l="l" t="t" r="r" b="b"/>
              <a:pathLst>
                <a:path w="5623" h="5447" extrusionOk="0">
                  <a:moveTo>
                    <a:pt x="1951" y="0"/>
                  </a:moveTo>
                  <a:cubicBezTo>
                    <a:pt x="1711" y="0"/>
                    <a:pt x="1480" y="53"/>
                    <a:pt x="1269" y="175"/>
                  </a:cubicBezTo>
                  <a:cubicBezTo>
                    <a:pt x="1" y="907"/>
                    <a:pt x="582" y="3443"/>
                    <a:pt x="1088" y="4316"/>
                  </a:cubicBezTo>
                  <a:cubicBezTo>
                    <a:pt x="1506" y="5041"/>
                    <a:pt x="2265" y="5447"/>
                    <a:pt x="3045" y="5447"/>
                  </a:cubicBezTo>
                  <a:cubicBezTo>
                    <a:pt x="3428" y="5447"/>
                    <a:pt x="3816" y="5349"/>
                    <a:pt x="4172" y="5144"/>
                  </a:cubicBezTo>
                  <a:cubicBezTo>
                    <a:pt x="5253" y="4521"/>
                    <a:pt x="5623" y="3138"/>
                    <a:pt x="5000" y="2057"/>
                  </a:cubicBezTo>
                  <a:cubicBezTo>
                    <a:pt x="4578" y="1330"/>
                    <a:pt x="3149" y="0"/>
                    <a:pt x="19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4" name="Google Shape;5720;p85">
              <a:extLst>
                <a:ext uri="{FF2B5EF4-FFF2-40B4-BE49-F238E27FC236}">
                  <a16:creationId xmlns:a16="http://schemas.microsoft.com/office/drawing/2014/main" id="{62D1FCAC-1D57-0D83-1EA3-057669044CC2}"/>
                </a:ext>
              </a:extLst>
            </p:cNvPr>
            <p:cNvSpPr/>
            <p:nvPr/>
          </p:nvSpPr>
          <p:spPr>
            <a:xfrm>
              <a:off x="589752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6"/>
                    <a:pt x="2259" y="5736"/>
                  </a:cubicBezTo>
                  <a:cubicBezTo>
                    <a:pt x="3506" y="5736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5" name="Google Shape;5721;p85">
              <a:extLst>
                <a:ext uri="{FF2B5EF4-FFF2-40B4-BE49-F238E27FC236}">
                  <a16:creationId xmlns:a16="http://schemas.microsoft.com/office/drawing/2014/main" id="{3F89D774-F283-82D2-7FDA-5B7CC4D42777}"/>
                </a:ext>
              </a:extLst>
            </p:cNvPr>
            <p:cNvSpPr/>
            <p:nvPr/>
          </p:nvSpPr>
          <p:spPr>
            <a:xfrm>
              <a:off x="5996075" y="3373900"/>
              <a:ext cx="138400" cy="136200"/>
            </a:xfrm>
            <a:custGeom>
              <a:avLst/>
              <a:gdLst/>
              <a:ahLst/>
              <a:cxnLst/>
              <a:rect l="l" t="t" r="r" b="b"/>
              <a:pathLst>
                <a:path w="5536" h="5448" extrusionOk="0">
                  <a:moveTo>
                    <a:pt x="3670" y="1"/>
                  </a:moveTo>
                  <a:cubicBezTo>
                    <a:pt x="2471" y="1"/>
                    <a:pt x="1045" y="1330"/>
                    <a:pt x="624" y="2059"/>
                  </a:cubicBezTo>
                  <a:cubicBezTo>
                    <a:pt x="1" y="3137"/>
                    <a:pt x="371" y="4523"/>
                    <a:pt x="1452" y="5146"/>
                  </a:cubicBezTo>
                  <a:cubicBezTo>
                    <a:pt x="1808" y="5351"/>
                    <a:pt x="2199" y="5448"/>
                    <a:pt x="2586" y="5448"/>
                  </a:cubicBezTo>
                  <a:cubicBezTo>
                    <a:pt x="3381" y="5448"/>
                    <a:pt x="4158" y="5039"/>
                    <a:pt x="4575" y="4318"/>
                  </a:cubicBezTo>
                  <a:cubicBezTo>
                    <a:pt x="5168" y="3288"/>
                    <a:pt x="5535" y="858"/>
                    <a:pt x="4355" y="177"/>
                  </a:cubicBezTo>
                  <a:cubicBezTo>
                    <a:pt x="4142" y="54"/>
                    <a:pt x="3911" y="1"/>
                    <a:pt x="36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6" name="Google Shape;5722;p85">
              <a:extLst>
                <a:ext uri="{FF2B5EF4-FFF2-40B4-BE49-F238E27FC236}">
                  <a16:creationId xmlns:a16="http://schemas.microsoft.com/office/drawing/2014/main" id="{0CE49EE4-E933-618E-CF7C-B969E6B38CE5}"/>
                </a:ext>
              </a:extLst>
            </p:cNvPr>
            <p:cNvSpPr/>
            <p:nvPr/>
          </p:nvSpPr>
          <p:spPr>
            <a:xfrm>
              <a:off x="5728150" y="3427400"/>
              <a:ext cx="310575" cy="225875"/>
            </a:xfrm>
            <a:custGeom>
              <a:avLst/>
              <a:gdLst/>
              <a:ahLst/>
              <a:cxnLst/>
              <a:rect l="l" t="t" r="r" b="b"/>
              <a:pathLst>
                <a:path w="12423" h="9035" extrusionOk="0">
                  <a:moveTo>
                    <a:pt x="6213" y="1"/>
                  </a:moveTo>
                  <a:cubicBezTo>
                    <a:pt x="5234" y="1"/>
                    <a:pt x="2259" y="1"/>
                    <a:pt x="2259" y="2822"/>
                  </a:cubicBezTo>
                  <a:lnTo>
                    <a:pt x="2259" y="3147"/>
                  </a:lnTo>
                  <a:cubicBezTo>
                    <a:pt x="2259" y="3376"/>
                    <a:pt x="2121" y="3584"/>
                    <a:pt x="1907" y="3671"/>
                  </a:cubicBezTo>
                  <a:cubicBezTo>
                    <a:pt x="750" y="4144"/>
                    <a:pt x="1" y="5141"/>
                    <a:pt x="1" y="6210"/>
                  </a:cubicBezTo>
                  <a:cubicBezTo>
                    <a:pt x="1" y="7767"/>
                    <a:pt x="1521" y="9034"/>
                    <a:pt x="3388" y="9034"/>
                  </a:cubicBezTo>
                  <a:cubicBezTo>
                    <a:pt x="3400" y="9035"/>
                    <a:pt x="3413" y="9035"/>
                    <a:pt x="3425" y="9035"/>
                  </a:cubicBezTo>
                  <a:cubicBezTo>
                    <a:pt x="3753" y="9035"/>
                    <a:pt x="4081" y="8995"/>
                    <a:pt x="4400" y="8917"/>
                  </a:cubicBezTo>
                  <a:cubicBezTo>
                    <a:pt x="4995" y="8766"/>
                    <a:pt x="5604" y="8691"/>
                    <a:pt x="6213" y="8691"/>
                  </a:cubicBezTo>
                  <a:cubicBezTo>
                    <a:pt x="6823" y="8691"/>
                    <a:pt x="7432" y="8766"/>
                    <a:pt x="8029" y="8917"/>
                  </a:cubicBezTo>
                  <a:cubicBezTo>
                    <a:pt x="8345" y="8995"/>
                    <a:pt x="8670" y="9035"/>
                    <a:pt x="8998" y="9035"/>
                  </a:cubicBezTo>
                  <a:cubicBezTo>
                    <a:pt x="9010" y="9035"/>
                    <a:pt x="9022" y="9035"/>
                    <a:pt x="9034" y="9034"/>
                  </a:cubicBezTo>
                  <a:cubicBezTo>
                    <a:pt x="10901" y="9034"/>
                    <a:pt x="12422" y="7767"/>
                    <a:pt x="12422" y="6210"/>
                  </a:cubicBezTo>
                  <a:cubicBezTo>
                    <a:pt x="12422" y="5138"/>
                    <a:pt x="11675" y="4141"/>
                    <a:pt x="10516" y="3671"/>
                  </a:cubicBezTo>
                  <a:cubicBezTo>
                    <a:pt x="10302" y="3584"/>
                    <a:pt x="10164" y="3376"/>
                    <a:pt x="10164" y="3147"/>
                  </a:cubicBezTo>
                  <a:lnTo>
                    <a:pt x="10164" y="2822"/>
                  </a:lnTo>
                  <a:cubicBezTo>
                    <a:pt x="10164" y="1"/>
                    <a:pt x="7191" y="1"/>
                    <a:pt x="6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7" name="Google Shape;5723;p85">
            <a:extLst>
              <a:ext uri="{FF2B5EF4-FFF2-40B4-BE49-F238E27FC236}">
                <a16:creationId xmlns:a16="http://schemas.microsoft.com/office/drawing/2014/main" id="{8B460C51-361A-1BC4-8705-B190AFF0A4EA}"/>
              </a:ext>
            </a:extLst>
          </p:cNvPr>
          <p:cNvGrpSpPr/>
          <p:nvPr/>
        </p:nvGrpSpPr>
        <p:grpSpPr>
          <a:xfrm>
            <a:off x="2217975" y="2584959"/>
            <a:ext cx="556457" cy="457373"/>
            <a:chOff x="6234950" y="3255925"/>
            <a:chExt cx="483250" cy="397200"/>
          </a:xfrm>
          <a:solidFill>
            <a:srgbClr val="0070C0"/>
          </a:solidFill>
        </p:grpSpPr>
        <p:sp>
          <p:nvSpPr>
            <p:cNvPr id="158" name="Google Shape;5724;p85">
              <a:extLst>
                <a:ext uri="{FF2B5EF4-FFF2-40B4-BE49-F238E27FC236}">
                  <a16:creationId xmlns:a16="http://schemas.microsoft.com/office/drawing/2014/main" id="{2A86D2CC-2A94-1B8B-19A2-EFF74B7D7D62}"/>
                </a:ext>
              </a:extLst>
            </p:cNvPr>
            <p:cNvSpPr/>
            <p:nvPr/>
          </p:nvSpPr>
          <p:spPr>
            <a:xfrm>
              <a:off x="6444675" y="3255925"/>
              <a:ext cx="128300" cy="90200"/>
            </a:xfrm>
            <a:custGeom>
              <a:avLst/>
              <a:gdLst/>
              <a:ahLst/>
              <a:cxnLst/>
              <a:rect l="l" t="t" r="r" b="b"/>
              <a:pathLst>
                <a:path w="5132" h="3608" extrusionOk="0">
                  <a:moveTo>
                    <a:pt x="567" y="0"/>
                  </a:moveTo>
                  <a:cubicBezTo>
                    <a:pt x="254" y="0"/>
                    <a:pt x="1" y="253"/>
                    <a:pt x="1" y="563"/>
                  </a:cubicBezTo>
                  <a:cubicBezTo>
                    <a:pt x="7" y="1662"/>
                    <a:pt x="368" y="2731"/>
                    <a:pt x="1034" y="3608"/>
                  </a:cubicBezTo>
                  <a:cubicBezTo>
                    <a:pt x="2097" y="3138"/>
                    <a:pt x="3325" y="2864"/>
                    <a:pt x="5014" y="2864"/>
                  </a:cubicBezTo>
                  <a:cubicBezTo>
                    <a:pt x="5054" y="2864"/>
                    <a:pt x="5093" y="2873"/>
                    <a:pt x="5132" y="2873"/>
                  </a:cubicBezTo>
                  <a:cubicBezTo>
                    <a:pt x="4289" y="1117"/>
                    <a:pt x="2515" y="0"/>
                    <a:pt x="5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9" name="Google Shape;5725;p85">
              <a:extLst>
                <a:ext uri="{FF2B5EF4-FFF2-40B4-BE49-F238E27FC236}">
                  <a16:creationId xmlns:a16="http://schemas.microsoft.com/office/drawing/2014/main" id="{6B395411-941F-0BDD-D0EC-163E01E43531}"/>
                </a:ext>
              </a:extLst>
            </p:cNvPr>
            <p:cNvSpPr/>
            <p:nvPr/>
          </p:nvSpPr>
          <p:spPr>
            <a:xfrm>
              <a:off x="6444750" y="3563200"/>
              <a:ext cx="128225" cy="89925"/>
            </a:xfrm>
            <a:custGeom>
              <a:avLst/>
              <a:gdLst/>
              <a:ahLst/>
              <a:cxnLst/>
              <a:rect l="l" t="t" r="r" b="b"/>
              <a:pathLst>
                <a:path w="5129" h="3597" extrusionOk="0">
                  <a:moveTo>
                    <a:pt x="1022" y="1"/>
                  </a:moveTo>
                  <a:cubicBezTo>
                    <a:pt x="362" y="874"/>
                    <a:pt x="4" y="1937"/>
                    <a:pt x="1" y="3033"/>
                  </a:cubicBezTo>
                  <a:cubicBezTo>
                    <a:pt x="1" y="3343"/>
                    <a:pt x="251" y="3596"/>
                    <a:pt x="564" y="3596"/>
                  </a:cubicBezTo>
                  <a:cubicBezTo>
                    <a:pt x="2512" y="3596"/>
                    <a:pt x="4286" y="2479"/>
                    <a:pt x="5129" y="724"/>
                  </a:cubicBezTo>
                  <a:cubicBezTo>
                    <a:pt x="5093" y="724"/>
                    <a:pt x="5051" y="736"/>
                    <a:pt x="5011" y="736"/>
                  </a:cubicBezTo>
                  <a:cubicBezTo>
                    <a:pt x="3319" y="736"/>
                    <a:pt x="2088" y="462"/>
                    <a:pt x="10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0" name="Google Shape;5726;p85">
              <a:extLst>
                <a:ext uri="{FF2B5EF4-FFF2-40B4-BE49-F238E27FC236}">
                  <a16:creationId xmlns:a16="http://schemas.microsoft.com/office/drawing/2014/main" id="{2CBCF4B9-DC0E-BE1C-7FEE-FF86F49C6D29}"/>
                </a:ext>
              </a:extLst>
            </p:cNvPr>
            <p:cNvSpPr/>
            <p:nvPr/>
          </p:nvSpPr>
          <p:spPr>
            <a:xfrm>
              <a:off x="6375350" y="3355650"/>
              <a:ext cx="244750" cy="197650"/>
            </a:xfrm>
            <a:custGeom>
              <a:avLst/>
              <a:gdLst/>
              <a:ahLst/>
              <a:cxnLst/>
              <a:rect l="l" t="t" r="r" b="b"/>
              <a:pathLst>
                <a:path w="9790" h="7906" extrusionOk="0">
                  <a:moveTo>
                    <a:pt x="6045" y="2610"/>
                  </a:moveTo>
                  <a:cubicBezTo>
                    <a:pt x="6190" y="2610"/>
                    <a:pt x="6335" y="2666"/>
                    <a:pt x="6444" y="2777"/>
                  </a:cubicBezTo>
                  <a:cubicBezTo>
                    <a:pt x="6664" y="2997"/>
                    <a:pt x="6664" y="3356"/>
                    <a:pt x="6444" y="3575"/>
                  </a:cubicBezTo>
                  <a:cubicBezTo>
                    <a:pt x="6225" y="3795"/>
                    <a:pt x="6225" y="4153"/>
                    <a:pt x="6444" y="4373"/>
                  </a:cubicBezTo>
                  <a:cubicBezTo>
                    <a:pt x="6664" y="4593"/>
                    <a:pt x="6664" y="4951"/>
                    <a:pt x="6444" y="5171"/>
                  </a:cubicBezTo>
                  <a:cubicBezTo>
                    <a:pt x="6335" y="5281"/>
                    <a:pt x="6190" y="5336"/>
                    <a:pt x="6045" y="5336"/>
                  </a:cubicBezTo>
                  <a:cubicBezTo>
                    <a:pt x="5901" y="5336"/>
                    <a:pt x="5756" y="5281"/>
                    <a:pt x="5646" y="5171"/>
                  </a:cubicBezTo>
                  <a:cubicBezTo>
                    <a:pt x="4984" y="4509"/>
                    <a:pt x="4984" y="3440"/>
                    <a:pt x="5646" y="2777"/>
                  </a:cubicBezTo>
                  <a:cubicBezTo>
                    <a:pt x="5756" y="2666"/>
                    <a:pt x="5901" y="2610"/>
                    <a:pt x="6045" y="2610"/>
                  </a:cubicBezTo>
                  <a:close/>
                  <a:moveTo>
                    <a:pt x="7787" y="1"/>
                  </a:moveTo>
                  <a:cubicBezTo>
                    <a:pt x="4463" y="1"/>
                    <a:pt x="3204" y="1064"/>
                    <a:pt x="919" y="2997"/>
                  </a:cubicBezTo>
                  <a:lnTo>
                    <a:pt x="271" y="3542"/>
                  </a:lnTo>
                  <a:cubicBezTo>
                    <a:pt x="0" y="3765"/>
                    <a:pt x="0" y="4181"/>
                    <a:pt x="271" y="4406"/>
                  </a:cubicBezTo>
                  <a:lnTo>
                    <a:pt x="856" y="4897"/>
                  </a:lnTo>
                  <a:cubicBezTo>
                    <a:pt x="3147" y="6837"/>
                    <a:pt x="4412" y="7906"/>
                    <a:pt x="7787" y="7906"/>
                  </a:cubicBezTo>
                  <a:cubicBezTo>
                    <a:pt x="8450" y="7902"/>
                    <a:pt x="9106" y="7788"/>
                    <a:pt x="9730" y="7574"/>
                  </a:cubicBezTo>
                  <a:cubicBezTo>
                    <a:pt x="8357" y="6951"/>
                    <a:pt x="7456" y="5602"/>
                    <a:pt x="7411" y="4093"/>
                  </a:cubicBezTo>
                  <a:cubicBezTo>
                    <a:pt x="7366" y="2588"/>
                    <a:pt x="8179" y="1184"/>
                    <a:pt x="9513" y="480"/>
                  </a:cubicBezTo>
                  <a:cubicBezTo>
                    <a:pt x="9603" y="432"/>
                    <a:pt x="9697" y="398"/>
                    <a:pt x="9790" y="356"/>
                  </a:cubicBezTo>
                  <a:cubicBezTo>
                    <a:pt x="9149" y="124"/>
                    <a:pt x="8471" y="4"/>
                    <a:pt x="7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1" name="Google Shape;5727;p85">
              <a:extLst>
                <a:ext uri="{FF2B5EF4-FFF2-40B4-BE49-F238E27FC236}">
                  <a16:creationId xmlns:a16="http://schemas.microsoft.com/office/drawing/2014/main" id="{89B4AE84-3C9D-D400-3DDD-DEDE28A6733D}"/>
                </a:ext>
              </a:extLst>
            </p:cNvPr>
            <p:cNvSpPr/>
            <p:nvPr/>
          </p:nvSpPr>
          <p:spPr>
            <a:xfrm>
              <a:off x="6587875" y="3385100"/>
              <a:ext cx="130325" cy="140500"/>
            </a:xfrm>
            <a:custGeom>
              <a:avLst/>
              <a:gdLst/>
              <a:ahLst/>
              <a:cxnLst/>
              <a:rect l="l" t="t" r="r" b="b"/>
              <a:pathLst>
                <a:path w="5213" h="5620" extrusionOk="0">
                  <a:moveTo>
                    <a:pt x="2343" y="1789"/>
                  </a:moveTo>
                  <a:cubicBezTo>
                    <a:pt x="2633" y="1789"/>
                    <a:pt x="2912" y="2015"/>
                    <a:pt x="2912" y="2355"/>
                  </a:cubicBezTo>
                  <a:cubicBezTo>
                    <a:pt x="2912" y="2665"/>
                    <a:pt x="2659" y="2918"/>
                    <a:pt x="2349" y="2918"/>
                  </a:cubicBezTo>
                  <a:cubicBezTo>
                    <a:pt x="1846" y="2918"/>
                    <a:pt x="1593" y="2310"/>
                    <a:pt x="1948" y="1955"/>
                  </a:cubicBezTo>
                  <a:cubicBezTo>
                    <a:pt x="2063" y="1840"/>
                    <a:pt x="2204" y="1789"/>
                    <a:pt x="2343" y="1789"/>
                  </a:cubicBezTo>
                  <a:close/>
                  <a:moveTo>
                    <a:pt x="2846" y="0"/>
                  </a:moveTo>
                  <a:cubicBezTo>
                    <a:pt x="2394" y="0"/>
                    <a:pt x="1947" y="85"/>
                    <a:pt x="1539" y="301"/>
                  </a:cubicBezTo>
                  <a:cubicBezTo>
                    <a:pt x="645" y="774"/>
                    <a:pt x="72" y="1687"/>
                    <a:pt x="36" y="2698"/>
                  </a:cubicBezTo>
                  <a:cubicBezTo>
                    <a:pt x="0" y="3707"/>
                    <a:pt x="506" y="4662"/>
                    <a:pt x="1367" y="5195"/>
                  </a:cubicBezTo>
                  <a:cubicBezTo>
                    <a:pt x="1792" y="5460"/>
                    <a:pt x="2280" y="5607"/>
                    <a:pt x="2782" y="5619"/>
                  </a:cubicBezTo>
                  <a:cubicBezTo>
                    <a:pt x="3752" y="4957"/>
                    <a:pt x="4550" y="4078"/>
                    <a:pt x="5119" y="3051"/>
                  </a:cubicBezTo>
                  <a:cubicBezTo>
                    <a:pt x="5213" y="2882"/>
                    <a:pt x="5213" y="2674"/>
                    <a:pt x="5119" y="2506"/>
                  </a:cubicBezTo>
                  <a:cubicBezTo>
                    <a:pt x="4568" y="1512"/>
                    <a:pt x="3797" y="654"/>
                    <a:pt x="2870" y="0"/>
                  </a:cubicBezTo>
                  <a:cubicBezTo>
                    <a:pt x="2862" y="0"/>
                    <a:pt x="2854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2" name="Google Shape;5728;p85">
              <a:extLst>
                <a:ext uri="{FF2B5EF4-FFF2-40B4-BE49-F238E27FC236}">
                  <a16:creationId xmlns:a16="http://schemas.microsoft.com/office/drawing/2014/main" id="{F1A06897-D543-94B0-68F3-688E10BE2E56}"/>
                </a:ext>
              </a:extLst>
            </p:cNvPr>
            <p:cNvSpPr/>
            <p:nvPr/>
          </p:nvSpPr>
          <p:spPr>
            <a:xfrm>
              <a:off x="6234950" y="3469100"/>
              <a:ext cx="165050" cy="141200"/>
            </a:xfrm>
            <a:custGeom>
              <a:avLst/>
              <a:gdLst/>
              <a:ahLst/>
              <a:cxnLst/>
              <a:rect l="l" t="t" r="r" b="b"/>
              <a:pathLst>
                <a:path w="6602" h="5648" extrusionOk="0">
                  <a:moveTo>
                    <a:pt x="3990" y="1"/>
                  </a:moveTo>
                  <a:cubicBezTo>
                    <a:pt x="1807" y="1"/>
                    <a:pt x="0" y="1772"/>
                    <a:pt x="0" y="3955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96" y="5647"/>
                  </a:lnTo>
                  <a:cubicBezTo>
                    <a:pt x="4014" y="5647"/>
                    <a:pt x="5996" y="4075"/>
                    <a:pt x="6601" y="1943"/>
                  </a:cubicBezTo>
                  <a:cubicBezTo>
                    <a:pt x="6324" y="1717"/>
                    <a:pt x="6041" y="1476"/>
                    <a:pt x="5740" y="1223"/>
                  </a:cubicBezTo>
                  <a:lnTo>
                    <a:pt x="5481" y="1004"/>
                  </a:lnTo>
                  <a:lnTo>
                    <a:pt x="4391" y="2097"/>
                  </a:lnTo>
                  <a:cubicBezTo>
                    <a:pt x="4281" y="2203"/>
                    <a:pt x="4139" y="2255"/>
                    <a:pt x="3997" y="2255"/>
                  </a:cubicBezTo>
                  <a:cubicBezTo>
                    <a:pt x="3852" y="2255"/>
                    <a:pt x="3708" y="2200"/>
                    <a:pt x="3599" y="2091"/>
                  </a:cubicBezTo>
                  <a:cubicBezTo>
                    <a:pt x="3379" y="1871"/>
                    <a:pt x="3376" y="1519"/>
                    <a:pt x="3593" y="1299"/>
                  </a:cubicBezTo>
                  <a:lnTo>
                    <a:pt x="4611" y="278"/>
                  </a:lnTo>
                  <a:lnTo>
                    <a:pt x="428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3" name="Google Shape;5729;p85">
              <a:extLst>
                <a:ext uri="{FF2B5EF4-FFF2-40B4-BE49-F238E27FC236}">
                  <a16:creationId xmlns:a16="http://schemas.microsoft.com/office/drawing/2014/main" id="{8F735F9A-A4B9-B814-FEF1-5D4D3FA4323E}"/>
                </a:ext>
              </a:extLst>
            </p:cNvPr>
            <p:cNvSpPr/>
            <p:nvPr/>
          </p:nvSpPr>
          <p:spPr>
            <a:xfrm>
              <a:off x="6234950" y="3299725"/>
              <a:ext cx="165050" cy="141175"/>
            </a:xfrm>
            <a:custGeom>
              <a:avLst/>
              <a:gdLst/>
              <a:ahLst/>
              <a:cxnLst/>
              <a:rect l="l" t="t" r="r" b="b"/>
              <a:pathLst>
                <a:path w="6602" h="5647" extrusionOk="0">
                  <a:moveTo>
                    <a:pt x="566" y="1"/>
                  </a:moveTo>
                  <a:cubicBezTo>
                    <a:pt x="253" y="1"/>
                    <a:pt x="3" y="254"/>
                    <a:pt x="3" y="567"/>
                  </a:cubicBezTo>
                  <a:lnTo>
                    <a:pt x="3" y="1699"/>
                  </a:lnTo>
                  <a:cubicBezTo>
                    <a:pt x="0" y="3879"/>
                    <a:pt x="1807" y="5647"/>
                    <a:pt x="3990" y="5647"/>
                  </a:cubicBezTo>
                  <a:lnTo>
                    <a:pt x="4285" y="5647"/>
                  </a:lnTo>
                  <a:lnTo>
                    <a:pt x="4611" y="5373"/>
                  </a:lnTo>
                  <a:lnTo>
                    <a:pt x="3593" y="4352"/>
                  </a:lnTo>
                  <a:cubicBezTo>
                    <a:pt x="3379" y="4132"/>
                    <a:pt x="3382" y="3780"/>
                    <a:pt x="3599" y="3563"/>
                  </a:cubicBezTo>
                  <a:cubicBezTo>
                    <a:pt x="3710" y="3451"/>
                    <a:pt x="3856" y="3396"/>
                    <a:pt x="4001" y="3396"/>
                  </a:cubicBezTo>
                  <a:cubicBezTo>
                    <a:pt x="4142" y="3396"/>
                    <a:pt x="4282" y="3448"/>
                    <a:pt x="4391" y="3554"/>
                  </a:cubicBezTo>
                  <a:lnTo>
                    <a:pt x="5481" y="4644"/>
                  </a:lnTo>
                  <a:lnTo>
                    <a:pt x="5809" y="4370"/>
                  </a:lnTo>
                  <a:cubicBezTo>
                    <a:pt x="6083" y="4138"/>
                    <a:pt x="6345" y="3918"/>
                    <a:pt x="6601" y="3704"/>
                  </a:cubicBezTo>
                  <a:cubicBezTo>
                    <a:pt x="5996" y="1575"/>
                    <a:pt x="4017" y="1"/>
                    <a:pt x="1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r" rtl="1"/>
              <a:endParaRPr sz="105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1369869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716775" y="1188000"/>
            <a:ext cx="7710600" cy="77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fa-IR" dirty="0"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5117640" y="3085737"/>
            <a:ext cx="474294" cy="551291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5731297" y="2314340"/>
            <a:ext cx="555653" cy="557031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6357665" y="2318846"/>
            <a:ext cx="582574" cy="533871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5717142" y="3078710"/>
            <a:ext cx="583960" cy="565345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6351925" y="3108897"/>
            <a:ext cx="589898" cy="504970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5727140" y="3826001"/>
            <a:ext cx="563967" cy="567127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5040637" y="3829462"/>
            <a:ext cx="628301" cy="588505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6386171" y="3814027"/>
            <a:ext cx="557038" cy="562772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4423779" y="2340964"/>
            <a:ext cx="517934" cy="517934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3690839" y="2341061"/>
            <a:ext cx="586986" cy="51774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3713861" y="3102401"/>
            <a:ext cx="540943" cy="517963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4414654" y="3102359"/>
            <a:ext cx="536180" cy="518047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1951689" y="3445788"/>
            <a:ext cx="965351" cy="13461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1951689" y="3041077"/>
            <a:ext cx="960158" cy="289172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960185" y="3295401"/>
            <a:ext cx="811503" cy="252584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1951688" y="2709309"/>
            <a:ext cx="965160" cy="216230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958435" y="3014090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959255" y="2334688"/>
            <a:ext cx="1959041" cy="208784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1951688" y="3950602"/>
            <a:ext cx="946551" cy="153200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1951689" y="3695938"/>
            <a:ext cx="962257" cy="139127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1951688" y="421934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951834" y="3621603"/>
            <a:ext cx="823838" cy="458988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3056804" y="2339173"/>
            <a:ext cx="521514" cy="521514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3051045" y="3094866"/>
            <a:ext cx="533033" cy="533033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2976527" y="3772543"/>
            <a:ext cx="682068" cy="682068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4440026" y="3869234"/>
            <a:ext cx="505650" cy="504006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5052628" y="2298862"/>
            <a:ext cx="567744" cy="602136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3727558" y="3855580"/>
            <a:ext cx="508123" cy="507955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959088" y="4169124"/>
            <a:ext cx="809227" cy="200842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967548" y="2656005"/>
            <a:ext cx="792421" cy="26994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7401300" y="2350673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7100755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7723044" y="2339530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8017749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7103404" y="2550563"/>
            <a:ext cx="166473" cy="141497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7412748" y="2576287"/>
            <a:ext cx="162515" cy="90049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7734461" y="2576287"/>
            <a:ext cx="144979" cy="90049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8028953" y="2558477"/>
            <a:ext cx="141447" cy="125667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7443467" y="2980886"/>
            <a:ext cx="101077" cy="107645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7735904" y="2981099"/>
            <a:ext cx="120867" cy="107218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8064572" y="2984113"/>
            <a:ext cx="70206" cy="10119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7096126" y="2999760"/>
            <a:ext cx="181026" cy="69896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8015983" y="2790325"/>
            <a:ext cx="167387" cy="89197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7712888" y="2793764"/>
            <a:ext cx="166899" cy="82317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7124044" y="3197683"/>
            <a:ext cx="125190" cy="12785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7421303" y="3204714"/>
            <a:ext cx="145405" cy="113794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7753258" y="3196222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8025633" y="4203307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7127090" y="3431528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7095062" y="4219137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7112385" y="3700781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7746134" y="3682698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7437621" y="3459809"/>
            <a:ext cx="112768" cy="106853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7737244" y="3948835"/>
            <a:ext cx="118187" cy="146246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7425808" y="4212895"/>
            <a:ext cx="136394" cy="143810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7441061" y="3955624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8019728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7118991" y="3955624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8050020" y="3676640"/>
            <a:ext cx="99312" cy="160797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8007185" y="3941771"/>
            <a:ext cx="184984" cy="160371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7426689" y="3708224"/>
            <a:ext cx="173014" cy="97629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7693627" y="4196921"/>
            <a:ext cx="212497" cy="175761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7709170" y="3426067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8025426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7127539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7434905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 idx="4294967295"/>
          </p:nvPr>
        </p:nvSpPr>
        <p:spPr>
          <a:xfrm>
            <a:off x="0" y="510779"/>
            <a:ext cx="7710488" cy="48220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/>
            <a:r>
              <a:rPr lang="fa-IR" dirty="0"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6681268" y="3584497"/>
            <a:ext cx="560636" cy="516497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7679979" y="3065079"/>
            <a:ext cx="104231" cy="32034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7379467" y="3059181"/>
            <a:ext cx="189489" cy="332132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8102855" y="3470312"/>
            <a:ext cx="309429" cy="267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7641875" y="3821361"/>
            <a:ext cx="180437" cy="281608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7887795" y="3464585"/>
            <a:ext cx="162896" cy="278710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7853820" y="3076941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7377440" y="3465724"/>
            <a:ext cx="193543" cy="275990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7649933" y="3465724"/>
            <a:ext cx="178492" cy="275990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8146372" y="3055608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7875464" y="3868385"/>
            <a:ext cx="187557" cy="187557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8160730" y="3864306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/>
          </a:p>
        </p:txBody>
      </p:sp>
      <p:sp>
        <p:nvSpPr>
          <p:cNvPr id="1580" name="Google Shape;1580;p71"/>
          <p:cNvSpPr/>
          <p:nvPr/>
        </p:nvSpPr>
        <p:spPr>
          <a:xfrm flipH="1">
            <a:off x="7384917" y="3830762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6029936" y="2940911"/>
            <a:ext cx="587865" cy="517731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6044741" y="3584570"/>
            <a:ext cx="557665" cy="516387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6673522" y="2943982"/>
            <a:ext cx="576302" cy="511871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752796" y="2869971"/>
            <a:ext cx="2622876" cy="1333540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5938558" y="1033352"/>
            <a:ext cx="2435960" cy="1297725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731716" y="995041"/>
            <a:ext cx="2665073" cy="1317140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3450485" y="919691"/>
            <a:ext cx="2310381" cy="1488888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3548403" y="2849588"/>
            <a:ext cx="2310282" cy="1374222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3685569" y="269023"/>
            <a:ext cx="45720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1800" dirty="0">
                <a:cs typeface="B Nazanin" panose="00000700000000000000" pitchFamily="2" charset="-78"/>
              </a:rPr>
              <a:t>نقشه های قاره:</a:t>
            </a:r>
            <a:endParaRPr lang="en-US" sz="18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1504286" y="2586168"/>
            <a:ext cx="1713187" cy="534976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250" name="Google Shape;12250;p21"/>
          <p:cNvSpPr/>
          <p:nvPr/>
        </p:nvSpPr>
        <p:spPr>
          <a:xfrm>
            <a:off x="2653823" y="2482830"/>
            <a:ext cx="687939" cy="741642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251" name="Google Shape;12251;p21"/>
          <p:cNvSpPr/>
          <p:nvPr/>
        </p:nvSpPr>
        <p:spPr>
          <a:xfrm>
            <a:off x="1380285" y="2482830"/>
            <a:ext cx="687550" cy="741642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252" name="Google Shape;12252;p21"/>
          <p:cNvSpPr/>
          <p:nvPr/>
        </p:nvSpPr>
        <p:spPr>
          <a:xfrm>
            <a:off x="1998733" y="3559839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253" name="Google Shape;12253;p21"/>
          <p:cNvSpPr/>
          <p:nvPr/>
        </p:nvSpPr>
        <p:spPr>
          <a:xfrm>
            <a:off x="2949013" y="3559839"/>
            <a:ext cx="724598" cy="588011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254" name="Google Shape;12254;p21"/>
          <p:cNvSpPr/>
          <p:nvPr/>
        </p:nvSpPr>
        <p:spPr>
          <a:xfrm>
            <a:off x="1048453" y="3559839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255" name="Google Shape;12255;p21"/>
          <p:cNvSpPr/>
          <p:nvPr/>
        </p:nvSpPr>
        <p:spPr>
          <a:xfrm>
            <a:off x="1998733" y="1559476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256" name="Google Shape;12256;p21"/>
          <p:cNvSpPr/>
          <p:nvPr/>
        </p:nvSpPr>
        <p:spPr>
          <a:xfrm>
            <a:off x="2949013" y="1559476"/>
            <a:ext cx="724598" cy="587996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257" name="Google Shape;12257;p21"/>
          <p:cNvSpPr/>
          <p:nvPr/>
        </p:nvSpPr>
        <p:spPr>
          <a:xfrm>
            <a:off x="1048453" y="1559476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258" name="Google Shape;12258;p21"/>
          <p:cNvSpPr/>
          <p:nvPr/>
        </p:nvSpPr>
        <p:spPr>
          <a:xfrm>
            <a:off x="1180250" y="1851537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259" name="Google Shape;12259;p21"/>
          <p:cNvSpPr/>
          <p:nvPr/>
        </p:nvSpPr>
        <p:spPr>
          <a:xfrm>
            <a:off x="2132085" y="1851537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260" name="Google Shape;12260;p21"/>
          <p:cNvSpPr/>
          <p:nvPr/>
        </p:nvSpPr>
        <p:spPr>
          <a:xfrm>
            <a:off x="3087048" y="1851537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261" name="Google Shape;12261;p21"/>
          <p:cNvSpPr/>
          <p:nvPr/>
        </p:nvSpPr>
        <p:spPr>
          <a:xfrm>
            <a:off x="3087048" y="3851899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262" name="Google Shape;12262;p21"/>
          <p:cNvSpPr/>
          <p:nvPr/>
        </p:nvSpPr>
        <p:spPr>
          <a:xfrm>
            <a:off x="2132085" y="3851899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263" name="Google Shape;12263;p21"/>
          <p:cNvSpPr/>
          <p:nvPr/>
        </p:nvSpPr>
        <p:spPr>
          <a:xfrm>
            <a:off x="1181417" y="3851899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264" name="Google Shape;12264;p21"/>
          <p:cNvSpPr txBox="1"/>
          <p:nvPr/>
        </p:nvSpPr>
        <p:spPr>
          <a:xfrm>
            <a:off x="1644313" y="2717237"/>
            <a:ext cx="1428600" cy="27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defRPr/>
            </a:pPr>
            <a:r>
              <a:rPr lang="fa-IR" sz="1000" dirty="0"/>
              <a:t>عنوان را اینجا اضافه کنید</a:t>
            </a:r>
            <a:endParaRPr sz="1000" dirty="0"/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311649" y="1620632"/>
            <a:ext cx="197743" cy="197743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2258622" y="1613607"/>
            <a:ext cx="204394" cy="197743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3212215" y="1620658"/>
            <a:ext cx="197774" cy="197743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3212183" y="3615930"/>
            <a:ext cx="197784" cy="197743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278" name="Google Shape;12278;p21"/>
          <p:cNvSpPr/>
          <p:nvPr/>
        </p:nvSpPr>
        <p:spPr>
          <a:xfrm>
            <a:off x="1309718" y="3615925"/>
            <a:ext cx="199697" cy="197753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2258608" y="3617778"/>
            <a:ext cx="204425" cy="194059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048453" y="1910789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defRPr/>
            </a:pPr>
            <a:r>
              <a:rPr lang="fa-IR" sz="900" dirty="0"/>
              <a:t>متن</a:t>
            </a:r>
            <a:r>
              <a:rPr lang="es" sz="900" dirty="0"/>
              <a:t> 1</a:t>
            </a:r>
            <a:endParaRPr sz="900" dirty="0"/>
          </a:p>
        </p:txBody>
      </p:sp>
      <p:sp>
        <p:nvSpPr>
          <p:cNvPr id="12284" name="Google Shape;12284;p21"/>
          <p:cNvSpPr txBox="1"/>
          <p:nvPr/>
        </p:nvSpPr>
        <p:spPr>
          <a:xfrm>
            <a:off x="1998736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defRPr/>
            </a:pPr>
            <a:r>
              <a:rPr lang="fa-IR" sz="900" dirty="0"/>
              <a:t>متن</a:t>
            </a:r>
            <a:r>
              <a:rPr lang="es" sz="900" dirty="0"/>
              <a:t> 2</a:t>
            </a:r>
            <a:endParaRPr sz="900" dirty="0"/>
          </a:p>
        </p:txBody>
      </p:sp>
      <p:sp>
        <p:nvSpPr>
          <p:cNvPr id="12285" name="Google Shape;12285;p21"/>
          <p:cNvSpPr txBox="1"/>
          <p:nvPr/>
        </p:nvSpPr>
        <p:spPr>
          <a:xfrm>
            <a:off x="2949019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defRPr/>
            </a:pPr>
            <a:r>
              <a:rPr lang="fa-IR" sz="900" dirty="0"/>
              <a:t>متن</a:t>
            </a:r>
            <a:r>
              <a:rPr lang="es" sz="900" dirty="0"/>
              <a:t> 3</a:t>
            </a:r>
            <a:endParaRPr sz="900" dirty="0"/>
          </a:p>
        </p:txBody>
      </p:sp>
      <p:sp>
        <p:nvSpPr>
          <p:cNvPr id="12286" name="Google Shape;12286;p21"/>
          <p:cNvSpPr txBox="1"/>
          <p:nvPr/>
        </p:nvSpPr>
        <p:spPr>
          <a:xfrm>
            <a:off x="1048350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defRPr/>
            </a:pPr>
            <a:r>
              <a:rPr lang="fa-IR" sz="900" dirty="0"/>
              <a:t>متن</a:t>
            </a:r>
            <a:r>
              <a:rPr lang="es" sz="900" dirty="0"/>
              <a:t> 4</a:t>
            </a:r>
            <a:endParaRPr sz="900" dirty="0"/>
          </a:p>
        </p:txBody>
      </p:sp>
      <p:sp>
        <p:nvSpPr>
          <p:cNvPr id="12287" name="Google Shape;12287;p21"/>
          <p:cNvSpPr txBox="1"/>
          <p:nvPr/>
        </p:nvSpPr>
        <p:spPr>
          <a:xfrm>
            <a:off x="1998684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defRPr/>
            </a:pPr>
            <a:r>
              <a:rPr lang="fa-IR" sz="900" dirty="0"/>
              <a:t>متن</a:t>
            </a:r>
            <a:r>
              <a:rPr lang="es" sz="900" dirty="0"/>
              <a:t> 5</a:t>
            </a:r>
            <a:endParaRPr sz="900" dirty="0"/>
          </a:p>
        </p:txBody>
      </p:sp>
      <p:sp>
        <p:nvSpPr>
          <p:cNvPr id="12288" name="Google Shape;12288;p21"/>
          <p:cNvSpPr txBox="1"/>
          <p:nvPr/>
        </p:nvSpPr>
        <p:spPr>
          <a:xfrm>
            <a:off x="2949019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defRPr/>
            </a:pPr>
            <a:r>
              <a:rPr lang="fa-IR" sz="900" dirty="0"/>
              <a:t>متن</a:t>
            </a:r>
            <a:r>
              <a:rPr lang="es" sz="900" dirty="0"/>
              <a:t> 6</a:t>
            </a:r>
            <a:endParaRPr sz="900" dirty="0"/>
          </a:p>
        </p:txBody>
      </p:sp>
      <p:sp>
        <p:nvSpPr>
          <p:cNvPr id="12289" name="Google Shape;12289;p21"/>
          <p:cNvSpPr/>
          <p:nvPr/>
        </p:nvSpPr>
        <p:spPr>
          <a:xfrm>
            <a:off x="1374787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290" name="Google Shape;12290;p21"/>
          <p:cNvSpPr/>
          <p:nvPr/>
        </p:nvSpPr>
        <p:spPr>
          <a:xfrm>
            <a:off x="2326630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291" name="Google Shape;12291;p21"/>
          <p:cNvSpPr/>
          <p:nvPr/>
        </p:nvSpPr>
        <p:spPr>
          <a:xfrm>
            <a:off x="3278485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292" name="Google Shape;12292;p21"/>
          <p:cNvSpPr/>
          <p:nvPr/>
        </p:nvSpPr>
        <p:spPr>
          <a:xfrm>
            <a:off x="1374774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293" name="Google Shape;12293;p21"/>
          <p:cNvSpPr/>
          <p:nvPr/>
        </p:nvSpPr>
        <p:spPr>
          <a:xfrm>
            <a:off x="2326617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294" name="Google Shape;12294;p21"/>
          <p:cNvSpPr/>
          <p:nvPr/>
        </p:nvSpPr>
        <p:spPr>
          <a:xfrm>
            <a:off x="3278472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295" name="Google Shape;12295;p21"/>
          <p:cNvSpPr/>
          <p:nvPr/>
        </p:nvSpPr>
        <p:spPr>
          <a:xfrm>
            <a:off x="2200729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296" name="Google Shape;12296;p21"/>
          <p:cNvSpPr/>
          <p:nvPr/>
        </p:nvSpPr>
        <p:spPr>
          <a:xfrm>
            <a:off x="2328782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297" name="Google Shape;12297;p21"/>
          <p:cNvSpPr/>
          <p:nvPr/>
        </p:nvSpPr>
        <p:spPr>
          <a:xfrm>
            <a:off x="2456836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298" name="Google Shape;12298;p21"/>
          <p:cNvSpPr/>
          <p:nvPr/>
        </p:nvSpPr>
        <p:spPr>
          <a:xfrm>
            <a:off x="2200729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299" name="Google Shape;12299;p21"/>
          <p:cNvSpPr/>
          <p:nvPr/>
        </p:nvSpPr>
        <p:spPr>
          <a:xfrm>
            <a:off x="2328782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300" name="Google Shape;12300;p21"/>
          <p:cNvSpPr/>
          <p:nvPr/>
        </p:nvSpPr>
        <p:spPr>
          <a:xfrm>
            <a:off x="2456836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1718737" y="1944326"/>
            <a:ext cx="201900" cy="8259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2798635" y="1946426"/>
            <a:ext cx="201900" cy="8217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2258680" y="2356226"/>
            <a:ext cx="201900" cy="21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1717824" y="2939735"/>
            <a:ext cx="203700" cy="8259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2797722" y="2941835"/>
            <a:ext cx="203700" cy="8217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2257767" y="3351635"/>
            <a:ext cx="203700" cy="21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4239724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308" name="Google Shape;12308;p21"/>
          <p:cNvSpPr/>
          <p:nvPr/>
        </p:nvSpPr>
        <p:spPr>
          <a:xfrm>
            <a:off x="5018843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309" name="Google Shape;12309;p21"/>
          <p:cNvSpPr/>
          <p:nvPr/>
        </p:nvSpPr>
        <p:spPr>
          <a:xfrm>
            <a:off x="5797944" y="2708319"/>
            <a:ext cx="778732" cy="252234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310" name="Google Shape;12310;p21"/>
          <p:cNvSpPr/>
          <p:nvPr/>
        </p:nvSpPr>
        <p:spPr>
          <a:xfrm>
            <a:off x="6576658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311" name="Google Shape;12311;p21"/>
          <p:cNvSpPr/>
          <p:nvPr/>
        </p:nvSpPr>
        <p:spPr>
          <a:xfrm>
            <a:off x="7355777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312" name="Google Shape;12312;p21"/>
          <p:cNvSpPr/>
          <p:nvPr/>
        </p:nvSpPr>
        <p:spPr>
          <a:xfrm>
            <a:off x="4429401" y="1662351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313" name="Google Shape;12313;p21"/>
          <p:cNvSpPr/>
          <p:nvPr/>
        </p:nvSpPr>
        <p:spPr>
          <a:xfrm>
            <a:off x="5244199" y="3658335"/>
            <a:ext cx="342847" cy="386678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314" name="Google Shape;12314;p21"/>
          <p:cNvSpPr/>
          <p:nvPr/>
        </p:nvSpPr>
        <p:spPr>
          <a:xfrm>
            <a:off x="6007261" y="1662351"/>
            <a:ext cx="342865" cy="386555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315" name="Google Shape;12315;p21"/>
          <p:cNvSpPr/>
          <p:nvPr/>
        </p:nvSpPr>
        <p:spPr>
          <a:xfrm>
            <a:off x="6796006" y="3658439"/>
            <a:ext cx="343251" cy="386661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316" name="Google Shape;12316;p21"/>
          <p:cNvSpPr/>
          <p:nvPr/>
        </p:nvSpPr>
        <p:spPr>
          <a:xfrm>
            <a:off x="7585138" y="1662351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317" name="Google Shape;12317;p21"/>
          <p:cNvSpPr/>
          <p:nvPr/>
        </p:nvSpPr>
        <p:spPr>
          <a:xfrm>
            <a:off x="4569763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318" name="Google Shape;12318;p21"/>
          <p:cNvSpPr/>
          <p:nvPr/>
        </p:nvSpPr>
        <p:spPr>
          <a:xfrm>
            <a:off x="614762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319" name="Google Shape;12319;p21"/>
          <p:cNvSpPr/>
          <p:nvPr/>
        </p:nvSpPr>
        <p:spPr>
          <a:xfrm>
            <a:off x="772547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320" name="Google Shape;12320;p21"/>
          <p:cNvSpPr/>
          <p:nvPr/>
        </p:nvSpPr>
        <p:spPr>
          <a:xfrm>
            <a:off x="5384563" y="299972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321" name="Google Shape;12321;p21"/>
          <p:cNvSpPr/>
          <p:nvPr/>
        </p:nvSpPr>
        <p:spPr>
          <a:xfrm>
            <a:off x="6936563" y="299977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322" name="Google Shape;12322;p21"/>
          <p:cNvSpPr txBox="1"/>
          <p:nvPr/>
        </p:nvSpPr>
        <p:spPr>
          <a:xfrm>
            <a:off x="43314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defRPr/>
            </a:pPr>
            <a:r>
              <a:rPr lang="es" sz="900" b="1"/>
              <a:t>2016</a:t>
            </a:r>
            <a:endParaRPr sz="900" b="1"/>
          </a:p>
        </p:txBody>
      </p:sp>
      <p:sp>
        <p:nvSpPr>
          <p:cNvPr id="12323" name="Google Shape;12323;p21"/>
          <p:cNvSpPr/>
          <p:nvPr/>
        </p:nvSpPr>
        <p:spPr>
          <a:xfrm>
            <a:off x="4569763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324" name="Google Shape;12324;p21"/>
          <p:cNvSpPr/>
          <p:nvPr/>
        </p:nvSpPr>
        <p:spPr>
          <a:xfrm>
            <a:off x="6153050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325" name="Google Shape;12325;p21"/>
          <p:cNvSpPr/>
          <p:nvPr/>
        </p:nvSpPr>
        <p:spPr>
          <a:xfrm>
            <a:off x="7725475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326" name="Google Shape;12326;p21"/>
          <p:cNvSpPr/>
          <p:nvPr/>
        </p:nvSpPr>
        <p:spPr>
          <a:xfrm>
            <a:off x="53841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327" name="Google Shape;12327;p21"/>
          <p:cNvSpPr/>
          <p:nvPr/>
        </p:nvSpPr>
        <p:spPr>
          <a:xfrm>
            <a:off x="69365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4600813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6178675" y="2137482"/>
            <a:ext cx="540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7756525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5415313" y="3061820"/>
            <a:ext cx="300" cy="507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6967613" y="3061870"/>
            <a:ext cx="0" cy="5076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5138997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defRPr/>
            </a:pPr>
            <a:r>
              <a:rPr lang="es" sz="900" b="1"/>
              <a:t>2017</a:t>
            </a:r>
            <a:endParaRPr sz="900" b="1"/>
          </a:p>
        </p:txBody>
      </p:sp>
      <p:sp>
        <p:nvSpPr>
          <p:cNvPr id="12334" name="Google Shape;12334;p21"/>
          <p:cNvSpPr txBox="1"/>
          <p:nvPr/>
        </p:nvSpPr>
        <p:spPr>
          <a:xfrm>
            <a:off x="59046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defRPr/>
            </a:pPr>
            <a:r>
              <a:rPr lang="es" sz="900" b="1"/>
              <a:t>2018</a:t>
            </a:r>
            <a:endParaRPr sz="900" b="1"/>
          </a:p>
        </p:txBody>
      </p:sp>
      <p:sp>
        <p:nvSpPr>
          <p:cNvPr id="12335" name="Google Shape;12335;p21"/>
          <p:cNvSpPr txBox="1"/>
          <p:nvPr/>
        </p:nvSpPr>
        <p:spPr>
          <a:xfrm>
            <a:off x="66968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defRPr/>
            </a:pPr>
            <a:r>
              <a:rPr lang="es" sz="900" b="1"/>
              <a:t>2019</a:t>
            </a:r>
            <a:endParaRPr sz="900" b="1"/>
          </a:p>
        </p:txBody>
      </p:sp>
      <p:sp>
        <p:nvSpPr>
          <p:cNvPr id="12336" name="Google Shape;12336;p21"/>
          <p:cNvSpPr txBox="1"/>
          <p:nvPr/>
        </p:nvSpPr>
        <p:spPr>
          <a:xfrm>
            <a:off x="74889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defRPr/>
            </a:pPr>
            <a:r>
              <a:rPr lang="es" sz="900" b="1"/>
              <a:t>2020</a:t>
            </a:r>
            <a:endParaRPr sz="900" b="1"/>
          </a:p>
        </p:txBody>
      </p:sp>
      <p:sp>
        <p:nvSpPr>
          <p:cNvPr id="12337" name="Google Shape;12337;p21"/>
          <p:cNvSpPr/>
          <p:nvPr/>
        </p:nvSpPr>
        <p:spPr>
          <a:xfrm>
            <a:off x="6865978" y="3729423"/>
            <a:ext cx="204488" cy="205025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5307356" y="3748469"/>
            <a:ext cx="206115" cy="206115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7653299" y="1758853"/>
            <a:ext cx="205578" cy="204332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6076164" y="1764542"/>
            <a:ext cx="205042" cy="204505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4485399" y="1783309"/>
            <a:ext cx="205596" cy="155421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6405263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defRPr/>
            </a:pPr>
            <a:r>
              <a:rPr lang="es" sz="800"/>
              <a:t>“Despite being red, Mars is actually a very cold place”</a:t>
            </a:r>
            <a:endParaRPr sz="800"/>
          </a:p>
        </p:txBody>
      </p:sp>
      <p:sp>
        <p:nvSpPr>
          <p:cNvPr id="12354" name="Google Shape;12354;p21"/>
          <p:cNvSpPr txBox="1"/>
          <p:nvPr/>
        </p:nvSpPr>
        <p:spPr>
          <a:xfrm>
            <a:off x="4827411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defRPr/>
            </a:pPr>
            <a:r>
              <a:rPr lang="es" sz="800"/>
              <a:t>“Mercury is closest planet to the Sun and the smallest”</a:t>
            </a:r>
            <a:endParaRPr sz="800"/>
          </a:p>
        </p:txBody>
      </p:sp>
      <p:sp>
        <p:nvSpPr>
          <p:cNvPr id="12355" name="Google Shape;12355;p21"/>
          <p:cNvSpPr txBox="1"/>
          <p:nvPr/>
        </p:nvSpPr>
        <p:spPr>
          <a:xfrm>
            <a:off x="5626377" y="31497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defRPr/>
            </a:pPr>
            <a:r>
              <a:rPr lang="es" sz="800"/>
              <a:t>“Neptune is the farthest-known planet from the Sun”</a:t>
            </a:r>
            <a:endParaRPr sz="800"/>
          </a:p>
        </p:txBody>
      </p:sp>
      <p:sp>
        <p:nvSpPr>
          <p:cNvPr id="12356" name="Google Shape;12356;p21"/>
          <p:cNvSpPr txBox="1"/>
          <p:nvPr/>
        </p:nvSpPr>
        <p:spPr>
          <a:xfrm>
            <a:off x="71787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defRPr/>
            </a:pPr>
            <a:r>
              <a:rPr lang="es" sz="800"/>
              <a:t>“Saturn is a gas giant and has several rings”</a:t>
            </a:r>
            <a:endParaRPr sz="800"/>
          </a:p>
        </p:txBody>
      </p:sp>
      <p:sp>
        <p:nvSpPr>
          <p:cNvPr id="12357" name="Google Shape;12357;p21"/>
          <p:cNvSpPr txBox="1"/>
          <p:nvPr/>
        </p:nvSpPr>
        <p:spPr>
          <a:xfrm>
            <a:off x="40373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defRPr/>
            </a:pPr>
            <a:r>
              <a:rPr lang="es" sz="800" dirty="0"/>
              <a:t>“Venus is the second planet from the Sun and is terribly hot”</a:t>
            </a:r>
            <a:endParaRPr sz="800" dirty="0"/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 idx="4294967295"/>
          </p:nvPr>
        </p:nvSpPr>
        <p:spPr>
          <a:xfrm>
            <a:off x="5438775" y="571500"/>
            <a:ext cx="3705225" cy="48101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/>
            <a:r>
              <a:rPr lang="fa-IR" dirty="0">
                <a:cs typeface="B Nazanin" panose="00000700000000000000" pitchFamily="2" charset="-78"/>
              </a:rPr>
              <a:t>اینفوگرافیک ممتاز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048350" y="4002146"/>
            <a:ext cx="1655700" cy="738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494593" y="1585530"/>
            <a:ext cx="763219" cy="763219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210102" y="2569615"/>
            <a:ext cx="1332000" cy="11316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368" name="Google Shape;12368;p22"/>
          <p:cNvSpPr/>
          <p:nvPr/>
        </p:nvSpPr>
        <p:spPr>
          <a:xfrm>
            <a:off x="1759085" y="3921942"/>
            <a:ext cx="234300" cy="2343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1876201" y="2348748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1876179" y="3701065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297398" y="3117684"/>
            <a:ext cx="1157700" cy="45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defRPr/>
            </a:pPr>
            <a:r>
              <a:rPr lang="es" sz="800" dirty="0"/>
              <a:t>“Mercury is closest planet to the Sun and the smallest”</a:t>
            </a:r>
            <a:endParaRPr sz="800" dirty="0"/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1621737" y="2986921"/>
            <a:ext cx="5088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454136" y="2733216"/>
            <a:ext cx="844200" cy="2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defRPr/>
            </a:pPr>
            <a:r>
              <a:rPr lang="es" sz="800" b="1"/>
              <a:t>TITLE 1</a:t>
            </a:r>
            <a:endParaRPr sz="800" b="1"/>
          </a:p>
        </p:txBody>
      </p:sp>
      <p:sp>
        <p:nvSpPr>
          <p:cNvPr id="12374" name="Google Shape;12374;p22"/>
          <p:cNvSpPr txBox="1"/>
          <p:nvPr/>
        </p:nvSpPr>
        <p:spPr>
          <a:xfrm>
            <a:off x="1585964" y="1784457"/>
            <a:ext cx="580500" cy="3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defRPr/>
            </a:pPr>
            <a:r>
              <a:rPr lang="es" sz="1300" b="1"/>
              <a:t>75%</a:t>
            </a:r>
            <a:endParaRPr sz="1300" b="1"/>
          </a:p>
        </p:txBody>
      </p:sp>
      <p:sp>
        <p:nvSpPr>
          <p:cNvPr id="12375" name="Google Shape;12375;p22"/>
          <p:cNvSpPr/>
          <p:nvPr/>
        </p:nvSpPr>
        <p:spPr>
          <a:xfrm>
            <a:off x="3439355" y="1995150"/>
            <a:ext cx="1788300" cy="17883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376" name="Google Shape;12376;p22"/>
          <p:cNvSpPr/>
          <p:nvPr/>
        </p:nvSpPr>
        <p:spPr>
          <a:xfrm>
            <a:off x="6549404" y="17462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3576486" y="2168117"/>
            <a:ext cx="1443832" cy="1443832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6240888" y="1783889"/>
            <a:ext cx="626590" cy="626590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6993115" y="18762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r>
              <a:rPr lang="es" sz="800"/>
              <a:t>“Mercury is closest planet to the Sun and the smallest”</a:t>
            </a:r>
            <a:endParaRPr sz="800"/>
          </a:p>
        </p:txBody>
      </p:sp>
      <p:sp>
        <p:nvSpPr>
          <p:cNvPr id="12384" name="Google Shape;12384;p22"/>
          <p:cNvSpPr/>
          <p:nvPr/>
        </p:nvSpPr>
        <p:spPr>
          <a:xfrm>
            <a:off x="6549404" y="25383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6240888" y="2575989"/>
            <a:ext cx="626590" cy="626590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6993115" y="26683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r>
              <a:rPr lang="es" sz="800"/>
              <a:t>“Mercury is closest planet to the Sun and the smallest”</a:t>
            </a:r>
            <a:endParaRPr sz="800"/>
          </a:p>
        </p:txBody>
      </p:sp>
      <p:sp>
        <p:nvSpPr>
          <p:cNvPr id="12389" name="Google Shape;12389;p22"/>
          <p:cNvSpPr/>
          <p:nvPr/>
        </p:nvSpPr>
        <p:spPr>
          <a:xfrm>
            <a:off x="6549404" y="33304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6240888" y="3368088"/>
            <a:ext cx="626590" cy="626590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/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6993115" y="34604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r>
              <a:rPr lang="es" sz="800"/>
              <a:t>“Mercury is closest planet to the Sun and the smallest”</a:t>
            </a:r>
            <a:endParaRPr sz="800"/>
          </a:p>
        </p:txBody>
      </p:sp>
      <p:sp>
        <p:nvSpPr>
          <p:cNvPr id="12394" name="Google Shape;12394;p22"/>
          <p:cNvSpPr/>
          <p:nvPr/>
        </p:nvSpPr>
        <p:spPr>
          <a:xfrm>
            <a:off x="4229854" y="1929725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395" name="Google Shape;12395;p22"/>
          <p:cNvSpPr/>
          <p:nvPr/>
        </p:nvSpPr>
        <p:spPr>
          <a:xfrm>
            <a:off x="4229854" y="3713250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sp>
        <p:nvSpPr>
          <p:cNvPr id="12396" name="Google Shape;12396;p22"/>
          <p:cNvSpPr/>
          <p:nvPr/>
        </p:nvSpPr>
        <p:spPr>
          <a:xfrm>
            <a:off x="5157904" y="2821488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/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5295004" y="2097138"/>
            <a:ext cx="945900" cy="7929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5295004" y="2890038"/>
            <a:ext cx="945900" cy="7914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5295004" y="2889138"/>
            <a:ext cx="945900" cy="9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3800713" y="2576693"/>
            <a:ext cx="995400" cy="62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defRPr/>
            </a:pPr>
            <a:r>
              <a:rPr lang="es" sz="3000" b="1"/>
              <a:t>75%</a:t>
            </a:r>
            <a:endParaRPr sz="3000" b="1"/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 idx="4294967295"/>
          </p:nvPr>
        </p:nvSpPr>
        <p:spPr>
          <a:xfrm>
            <a:off x="4572000" y="439135"/>
            <a:ext cx="3882791" cy="482204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/>
            <a:r>
              <a:rPr lang="fa-IR" dirty="0"/>
              <a:t>اینفوگرافیک ممتاز</a:t>
            </a:r>
            <a:endParaRPr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100561" y="3398664"/>
            <a:ext cx="1102891" cy="760337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3504469" y="1286940"/>
            <a:ext cx="1561911" cy="708580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3486488" y="2149037"/>
            <a:ext cx="1597032" cy="378649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6846571" y="972834"/>
            <a:ext cx="1559809" cy="72261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algn="ctr"/>
              <a:endParaRPr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algn="ctr"/>
              <a:endParaRPr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algn="ctr"/>
              <a:endParaRPr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algn="ctr"/>
              <a:endParaRPr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algn="ctr"/>
              <a:endParaRPr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3500360" y="2682742"/>
            <a:ext cx="1570719" cy="294123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6843617" y="1800229"/>
            <a:ext cx="1565716" cy="366729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6827929" y="2949043"/>
            <a:ext cx="1597061" cy="663440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5349066" y="970436"/>
            <a:ext cx="1368606" cy="1593805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3481440" y="976671"/>
            <a:ext cx="1637968" cy="154942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720125" y="1298270"/>
            <a:ext cx="2476762" cy="91743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706392" y="2533735"/>
            <a:ext cx="1452710" cy="651923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/>
              <a:endParaRPr sz="1800"/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/>
              <a:endParaRPr sz="1800"/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/>
              <a:endParaRPr sz="1800"/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/>
              <a:endParaRPr sz="1800"/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/>
              <a:endParaRPr sz="1800"/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/>
              <a:endParaRPr sz="1800"/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706394" y="969274"/>
            <a:ext cx="2518541" cy="20930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3499404" y="3665905"/>
            <a:ext cx="1567778" cy="491677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3460012" y="3146316"/>
            <a:ext cx="1616964" cy="346256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738225" y="3432344"/>
            <a:ext cx="1295882" cy="646587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5951337" y="3228841"/>
            <a:ext cx="164064" cy="1414916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5323766" y="2817386"/>
            <a:ext cx="1419207" cy="24808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5335085" y="3190449"/>
            <a:ext cx="1396570" cy="385016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021150" y="1609225"/>
            <a:ext cx="1182276" cy="662027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706400" y="1556838"/>
            <a:ext cx="962651" cy="810058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6815340" y="2324268"/>
            <a:ext cx="1622269" cy="552443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6834882" y="3698523"/>
            <a:ext cx="1583206" cy="475705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2338470" y="2459669"/>
            <a:ext cx="836286" cy="824529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605525" y="253756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18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702088" y="3155922"/>
            <a:ext cx="2390414" cy="10248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00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00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00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00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00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00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00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5937787" y="2153835"/>
          <a:ext cx="2504100" cy="86858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1714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710465" y="981600"/>
            <a:ext cx="2396505" cy="976502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5937812" y="981584"/>
          <a:ext cx="2504100" cy="9765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3358675" y="2153835"/>
          <a:ext cx="2363400" cy="868574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3360662" y="3144796"/>
            <a:ext cx="2363377" cy="1047062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711464" y="2153835"/>
          <a:ext cx="2369799" cy="88935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2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4161133" y="2557650"/>
            <a:ext cx="1302095" cy="6095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4706620" y="2839809"/>
            <a:ext cx="914340" cy="6095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5871420" y="3167606"/>
            <a:ext cx="2522867" cy="1001454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algn="ctr">
                <a:spcAft>
                  <a:spcPts val="1600"/>
                </a:spcAft>
              </a:pPr>
              <a:r>
                <a:rPr lang="en" sz="400"/>
                <a:t>JANUARY</a:t>
              </a:r>
              <a:endParaRPr sz="400"/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algn="ctr">
                <a:spcAft>
                  <a:spcPts val="1600"/>
                </a:spcAft>
              </a:pPr>
              <a:r>
                <a:rPr lang="en" sz="400"/>
                <a:t>FEBRUARY</a:t>
              </a:r>
              <a:endParaRPr sz="400"/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algn="ctr">
                <a:spcAft>
                  <a:spcPts val="1600"/>
                </a:spcAft>
              </a:pPr>
              <a:r>
                <a:rPr lang="en" sz="400"/>
                <a:t>MARCH</a:t>
              </a:r>
              <a:endParaRPr sz="400"/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algn="ctr">
                <a:spcAft>
                  <a:spcPts val="1600"/>
                </a:spcAft>
              </a:pPr>
              <a:r>
                <a:rPr lang="en" sz="400"/>
                <a:t>APRIL</a:t>
              </a:r>
              <a:endParaRPr sz="400"/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>
                <a:spcAft>
                  <a:spcPts val="1600"/>
                </a:spcAft>
              </a:pPr>
              <a:r>
                <a:rPr lang="en" sz="400"/>
                <a:t>PHASE 1</a:t>
              </a:r>
              <a:endParaRPr sz="400"/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1600"/>
                </a:spcAft>
              </a:pPr>
              <a:r>
                <a:rPr lang="en" sz="400"/>
                <a:t>Task 1</a:t>
              </a:r>
              <a:endParaRPr sz="400"/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1600"/>
                </a:spcAft>
              </a:pPr>
              <a:r>
                <a:rPr lang="en" sz="400"/>
                <a:t>Task 2</a:t>
              </a:r>
              <a:endParaRPr sz="400"/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3355825" y="951643"/>
            <a:ext cx="2363393" cy="1005865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400"/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400"/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1600"/>
                </a:spcAft>
              </a:pPr>
              <a:r>
                <a:rPr lang="en" sz="400"/>
                <a:t>JANUARY</a:t>
              </a:r>
              <a:endParaRPr sz="400"/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1600"/>
                </a:spcAft>
              </a:pPr>
              <a:r>
                <a:rPr lang="en" sz="400"/>
                <a:t>FEBRUARY</a:t>
              </a:r>
              <a:endParaRPr sz="400"/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1600"/>
                </a:spcAft>
              </a:pPr>
              <a:r>
                <a:rPr lang="en" sz="400"/>
                <a:t>MARCH</a:t>
              </a:r>
              <a:endParaRPr sz="400"/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1600"/>
                </a:spcAft>
              </a:pPr>
              <a:r>
                <a:rPr lang="en" sz="400"/>
                <a:t>APRIL</a:t>
              </a:r>
              <a:endParaRPr sz="400"/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1600"/>
                </a:spcAft>
              </a:pPr>
              <a:r>
                <a:rPr lang="en" sz="400"/>
                <a:t>MAY</a:t>
              </a:r>
              <a:endParaRPr sz="400"/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1600"/>
                </a:spcAft>
              </a:pPr>
              <a:r>
                <a:rPr lang="en" sz="400"/>
                <a:t>JUNE</a:t>
              </a:r>
              <a:endParaRPr sz="400"/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1600"/>
                </a:spcAft>
              </a:pPr>
              <a:r>
                <a:rPr lang="en" sz="400"/>
                <a:t>PHASE 1</a:t>
              </a:r>
              <a:endParaRPr sz="400"/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1600"/>
                </a:spcAft>
              </a:pPr>
              <a:r>
                <a:rPr lang="en" sz="400"/>
                <a:t>PHASE 2</a:t>
              </a:r>
              <a:endParaRPr sz="400"/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1600"/>
                </a:spcAft>
              </a:pPr>
              <a:r>
                <a:rPr lang="en" sz="400"/>
                <a:t>Task 1</a:t>
              </a:r>
              <a:endParaRPr sz="400"/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1600"/>
                </a:spcAft>
              </a:pPr>
              <a:r>
                <a:rPr lang="en" sz="400"/>
                <a:t>Task 2</a:t>
              </a:r>
              <a:endParaRPr sz="400"/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1600"/>
                </a:spcAft>
              </a:pPr>
              <a:r>
                <a:rPr lang="en" sz="400"/>
                <a:t>Task 1</a:t>
              </a:r>
              <a:endParaRPr sz="400"/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1600"/>
                </a:spcAft>
              </a:pPr>
              <a:r>
                <a:rPr lang="en" sz="400"/>
                <a:t>Task 2</a:t>
              </a:r>
              <a:endParaRPr sz="400"/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400"/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764750" y="374387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1600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4796690" y="970937"/>
            <a:ext cx="745431" cy="718863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ctr"/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ctr"/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ctr"/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ctr"/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ctr"/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713064" y="1849387"/>
            <a:ext cx="761767" cy="729896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3224027" y="1852593"/>
            <a:ext cx="685569" cy="723586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algn="ctr"/>
                <a:endParaRPr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algn="ctr"/>
                <a:endParaRPr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algn="ctr"/>
                <a:endParaRPr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algn="ctr"/>
                <a:endParaRPr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algn="ctr"/>
                <a:endParaRPr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4899250" y="1859289"/>
            <a:ext cx="710153" cy="710153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5708688" y="1853795"/>
            <a:ext cx="720998" cy="721183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8153835" y="3499399"/>
            <a:ext cx="280585" cy="673164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5270892" y="3488197"/>
            <a:ext cx="470352" cy="683745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8128357" y="3402198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5892044" y="3499399"/>
            <a:ext cx="293891" cy="293845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5892044" y="3878070"/>
            <a:ext cx="293891" cy="293891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6930470" y="3498596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6336733" y="3496333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7817019" y="2706763"/>
            <a:ext cx="622883" cy="621944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2274124" y="2716371"/>
            <a:ext cx="1310987" cy="612407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6599996" y="2706925"/>
            <a:ext cx="1110299" cy="621702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5417656" y="2703823"/>
            <a:ext cx="1074451" cy="62718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9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9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9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9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9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9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9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9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7568869" y="1854535"/>
            <a:ext cx="874976" cy="719600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4013305" y="970937"/>
            <a:ext cx="712557" cy="785901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4008781" y="1854160"/>
            <a:ext cx="791287" cy="720350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709275" y="3498790"/>
            <a:ext cx="1408444" cy="673166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3146991" y="970937"/>
            <a:ext cx="795485" cy="738831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2268518" y="3493833"/>
            <a:ext cx="1324924" cy="678083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6392789" y="1044381"/>
            <a:ext cx="1131087" cy="587383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3744240" y="3493875"/>
            <a:ext cx="1375854" cy="678131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r>
                    <a:rPr lang="en" sz="1800"/>
                    <a:t>     </a:t>
                  </a:r>
                  <a:endParaRPr sz="1800"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6528950" y="1853802"/>
            <a:ext cx="940737" cy="721067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2412268" y="1858147"/>
            <a:ext cx="712577" cy="712374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7594706" y="970937"/>
            <a:ext cx="845645" cy="711911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3691834" y="2707046"/>
            <a:ext cx="1617932" cy="621724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700157" y="970936"/>
            <a:ext cx="883205" cy="775176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2308458" y="970937"/>
            <a:ext cx="767704" cy="81548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1654190" y="970937"/>
            <a:ext cx="583439" cy="870229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1574013" y="1857259"/>
            <a:ext cx="739072" cy="714152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7690962" y="3488030"/>
            <a:ext cx="312074" cy="684173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5612950" y="970937"/>
            <a:ext cx="709011" cy="739359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714445" y="2707052"/>
            <a:ext cx="1452955" cy="62136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" name="Google Shape;302;p27"/>
          <p:cNvSpPr txBox="1">
            <a:spLocks noGrp="1"/>
          </p:cNvSpPr>
          <p:nvPr>
            <p:ph type="title"/>
          </p:nvPr>
        </p:nvSpPr>
        <p:spPr>
          <a:xfrm>
            <a:off x="720000" y="2518975"/>
            <a:ext cx="77040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نام بخش را در اینجا نامگذاری کنید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03" name="Google Shape;303;p27"/>
          <p:cNvSpPr txBox="1">
            <a:spLocks noGrp="1"/>
          </p:cNvSpPr>
          <p:nvPr>
            <p:ph type="title" idx="2"/>
          </p:nvPr>
        </p:nvSpPr>
        <p:spPr>
          <a:xfrm>
            <a:off x="2996550" y="1156700"/>
            <a:ext cx="3150900" cy="1251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01.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304" name="Google Shape;304;p27"/>
          <p:cNvSpPr txBox="1">
            <a:spLocks noGrp="1"/>
          </p:cNvSpPr>
          <p:nvPr>
            <p:ph type="subTitle" idx="1"/>
          </p:nvPr>
        </p:nvSpPr>
        <p:spPr>
          <a:xfrm>
            <a:off x="720050" y="3360775"/>
            <a:ext cx="7704000" cy="50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در اینجا می توانید موضوع بخش را توضیح دهید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05" name="Google Shape;305;p27"/>
          <p:cNvSpPr/>
          <p:nvPr/>
        </p:nvSpPr>
        <p:spPr>
          <a:xfrm>
            <a:off x="3807750" y="1946873"/>
            <a:ext cx="328052" cy="304407"/>
          </a:xfrm>
          <a:custGeom>
            <a:avLst/>
            <a:gdLst/>
            <a:ahLst/>
            <a:cxnLst/>
            <a:rect l="l" t="t" r="r" b="b"/>
            <a:pathLst>
              <a:path w="2969" h="2755" extrusionOk="0">
                <a:moveTo>
                  <a:pt x="1263" y="1"/>
                </a:moveTo>
                <a:cubicBezTo>
                  <a:pt x="1247" y="1"/>
                  <a:pt x="1230" y="5"/>
                  <a:pt x="1210" y="14"/>
                </a:cubicBezTo>
                <a:cubicBezTo>
                  <a:pt x="1130" y="44"/>
                  <a:pt x="1099" y="74"/>
                  <a:pt x="1090" y="164"/>
                </a:cubicBezTo>
                <a:cubicBezTo>
                  <a:pt x="1090" y="314"/>
                  <a:pt x="1059" y="453"/>
                  <a:pt x="1059" y="604"/>
                </a:cubicBezTo>
                <a:cubicBezTo>
                  <a:pt x="1059" y="733"/>
                  <a:pt x="1010" y="773"/>
                  <a:pt x="910" y="804"/>
                </a:cubicBezTo>
                <a:cubicBezTo>
                  <a:pt x="660" y="893"/>
                  <a:pt x="430" y="1003"/>
                  <a:pt x="170" y="1053"/>
                </a:cubicBezTo>
                <a:cubicBezTo>
                  <a:pt x="90" y="1073"/>
                  <a:pt x="0" y="1103"/>
                  <a:pt x="0" y="1203"/>
                </a:cubicBezTo>
                <a:cubicBezTo>
                  <a:pt x="0" y="1293"/>
                  <a:pt x="80" y="1323"/>
                  <a:pt x="150" y="1353"/>
                </a:cubicBezTo>
                <a:cubicBezTo>
                  <a:pt x="390" y="1453"/>
                  <a:pt x="620" y="1543"/>
                  <a:pt x="859" y="1643"/>
                </a:cubicBezTo>
                <a:cubicBezTo>
                  <a:pt x="810" y="1923"/>
                  <a:pt x="760" y="2202"/>
                  <a:pt x="710" y="2472"/>
                </a:cubicBezTo>
                <a:cubicBezTo>
                  <a:pt x="690" y="2572"/>
                  <a:pt x="690" y="2672"/>
                  <a:pt x="790" y="2732"/>
                </a:cubicBezTo>
                <a:cubicBezTo>
                  <a:pt x="818" y="2747"/>
                  <a:pt x="847" y="2754"/>
                  <a:pt x="875" y="2754"/>
                </a:cubicBezTo>
                <a:cubicBezTo>
                  <a:pt x="939" y="2754"/>
                  <a:pt x="1001" y="2720"/>
                  <a:pt x="1050" y="2672"/>
                </a:cubicBezTo>
                <a:cubicBezTo>
                  <a:pt x="1199" y="2542"/>
                  <a:pt x="1349" y="2412"/>
                  <a:pt x="1489" y="2272"/>
                </a:cubicBezTo>
                <a:cubicBezTo>
                  <a:pt x="1560" y="2208"/>
                  <a:pt x="1621" y="2175"/>
                  <a:pt x="1697" y="2175"/>
                </a:cubicBezTo>
                <a:cubicBezTo>
                  <a:pt x="1728" y="2175"/>
                  <a:pt x="1761" y="2180"/>
                  <a:pt x="1799" y="2192"/>
                </a:cubicBezTo>
                <a:cubicBezTo>
                  <a:pt x="2109" y="2282"/>
                  <a:pt x="2418" y="2352"/>
                  <a:pt x="2738" y="2402"/>
                </a:cubicBezTo>
                <a:cubicBezTo>
                  <a:pt x="2776" y="2409"/>
                  <a:pt x="2809" y="2413"/>
                  <a:pt x="2836" y="2413"/>
                </a:cubicBezTo>
                <a:cubicBezTo>
                  <a:pt x="2958" y="2413"/>
                  <a:pt x="2968" y="2339"/>
                  <a:pt x="2878" y="2192"/>
                </a:cubicBezTo>
                <a:cubicBezTo>
                  <a:pt x="2738" y="1952"/>
                  <a:pt x="2588" y="1723"/>
                  <a:pt x="2429" y="1493"/>
                </a:cubicBezTo>
                <a:cubicBezTo>
                  <a:pt x="2349" y="1383"/>
                  <a:pt x="2338" y="1293"/>
                  <a:pt x="2418" y="1183"/>
                </a:cubicBezTo>
                <a:cubicBezTo>
                  <a:pt x="2548" y="983"/>
                  <a:pt x="2658" y="773"/>
                  <a:pt x="2778" y="564"/>
                </a:cubicBezTo>
                <a:cubicBezTo>
                  <a:pt x="2818" y="493"/>
                  <a:pt x="2848" y="424"/>
                  <a:pt x="2788" y="353"/>
                </a:cubicBezTo>
                <a:cubicBezTo>
                  <a:pt x="2762" y="327"/>
                  <a:pt x="2736" y="318"/>
                  <a:pt x="2708" y="318"/>
                </a:cubicBezTo>
                <a:cubicBezTo>
                  <a:pt x="2674" y="318"/>
                  <a:pt x="2637" y="333"/>
                  <a:pt x="2598" y="344"/>
                </a:cubicBezTo>
                <a:cubicBezTo>
                  <a:pt x="2508" y="373"/>
                  <a:pt x="2418" y="404"/>
                  <a:pt x="2329" y="424"/>
                </a:cubicBezTo>
                <a:cubicBezTo>
                  <a:pt x="2115" y="482"/>
                  <a:pt x="1979" y="518"/>
                  <a:pt x="1875" y="518"/>
                </a:cubicBezTo>
                <a:cubicBezTo>
                  <a:pt x="1691" y="518"/>
                  <a:pt x="1605" y="403"/>
                  <a:pt x="1369" y="84"/>
                </a:cubicBezTo>
                <a:cubicBezTo>
                  <a:pt x="1339" y="45"/>
                  <a:pt x="1313" y="1"/>
                  <a:pt x="1263" y="1"/>
                </a:cubicBezTo>
                <a:close/>
              </a:path>
            </a:pathLst>
          </a:custGeom>
          <a:solidFill>
            <a:srgbClr val="FFC0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708580" y="965872"/>
            <a:ext cx="1636117" cy="1526144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2603246" y="985012"/>
            <a:ext cx="1364248" cy="1102133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2592707" y="2444193"/>
            <a:ext cx="1387541" cy="159124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2589232" y="2722019"/>
            <a:ext cx="1390502" cy="159625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2589884" y="3000345"/>
            <a:ext cx="1411629" cy="153761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2589577" y="2205745"/>
            <a:ext cx="1383503" cy="119749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2600585" y="3569394"/>
            <a:ext cx="1369531" cy="195460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2590145" y="3270575"/>
            <a:ext cx="1389066" cy="18011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2638083" y="3883555"/>
            <a:ext cx="1304609" cy="294074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4256913" y="1866677"/>
            <a:ext cx="1433821" cy="191501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4258468" y="969245"/>
            <a:ext cx="1430711" cy="743389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  <p:txBody>
            <a:bodyPr/>
            <a:lstStyle/>
            <a:p>
              <a:endParaRPr lang="en-US" sz="1800"/>
            </a:p>
          </p:txBody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4248582" y="2192572"/>
            <a:ext cx="1450484" cy="1052087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4265132" y="3284761"/>
            <a:ext cx="1417383" cy="887946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7365492" y="2188117"/>
            <a:ext cx="1071743" cy="1021579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706762" y="2614523"/>
            <a:ext cx="1695374" cy="1560837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5915342" y="2192095"/>
            <a:ext cx="1248543" cy="1025319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5772404" y="3330412"/>
            <a:ext cx="2664831" cy="843440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5879944" y="979270"/>
            <a:ext cx="1299851" cy="1023338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7217825" y="979415"/>
            <a:ext cx="1219413" cy="1051365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/>
          <p:cNvGrpSpPr/>
          <p:nvPr/>
        </p:nvGrpSpPr>
        <p:grpSpPr>
          <a:xfrm>
            <a:off x="400051" y="683076"/>
            <a:ext cx="2314575" cy="2738475"/>
            <a:chOff x="884237" y="1516734"/>
            <a:chExt cx="6172200" cy="7302599"/>
          </a:xfrm>
        </p:grpSpPr>
        <p:grpSp>
          <p:nvGrpSpPr>
            <p:cNvPr id="5" name="กลุ่ม 4"/>
            <p:cNvGrpSpPr/>
            <p:nvPr/>
          </p:nvGrpSpPr>
          <p:grpSpPr>
            <a:xfrm>
              <a:off x="884237" y="1516734"/>
              <a:ext cx="5751224" cy="2902866"/>
              <a:chOff x="808037" y="1288134"/>
              <a:chExt cx="5751224" cy="2902866"/>
            </a:xfrm>
          </p:grpSpPr>
          <p:sp>
            <p:nvSpPr>
              <p:cNvPr id="494" name="TextBox 493"/>
              <p:cNvSpPr txBox="1"/>
              <p:nvPr/>
            </p:nvSpPr>
            <p:spPr>
              <a:xfrm>
                <a:off x="808037" y="1532659"/>
                <a:ext cx="3886200" cy="1600437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algn="r"/>
                <a:r>
                  <a:rPr lang="fa-IR" sz="3300" dirty="0">
                    <a:latin typeface="Lato Black" pitchFamily="34" charset="0"/>
                    <a:ea typeface="Lato Black" pitchFamily="34" charset="0"/>
                    <a:cs typeface="Lato Black" pitchFamily="34" charset="0"/>
                  </a:rPr>
                  <a:t>نمادها</a:t>
                </a:r>
                <a:endParaRPr lang="en-US" sz="3300" dirty="0">
                  <a:latin typeface="Lato Black" pitchFamily="34" charset="0"/>
                  <a:ea typeface="Lato Black" pitchFamily="34" charset="0"/>
                  <a:cs typeface="Lato Black" pitchFamily="34" charset="0"/>
                </a:endParaRPr>
              </a:p>
            </p:txBody>
          </p:sp>
          <p:grpSp>
            <p:nvGrpSpPr>
              <p:cNvPr id="18" name="กลุ่ม 17"/>
              <p:cNvGrpSpPr/>
              <p:nvPr/>
            </p:nvGrpSpPr>
            <p:grpSpPr>
              <a:xfrm>
                <a:off x="3656395" y="1288134"/>
                <a:ext cx="2902866" cy="2902866"/>
                <a:chOff x="13526171" y="7470804"/>
                <a:chExt cx="2902866" cy="2902866"/>
              </a:xfrm>
              <a:solidFill>
                <a:schemeClr val="tx1"/>
              </a:solidFill>
            </p:grpSpPr>
            <p:sp>
              <p:nvSpPr>
                <p:cNvPr id="498" name="Rectangle 35"/>
                <p:cNvSpPr/>
                <p:nvPr/>
              </p:nvSpPr>
              <p:spPr>
                <a:xfrm rot="16200000">
                  <a:off x="14507630" y="8851545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34252" tIns="17127" rIns="34252" bIns="17127" anchor="ctr"/>
                <a:lstStyle/>
                <a:p>
                  <a:pPr algn="ctr" defTabSz="407782">
                    <a:defRPr/>
                  </a:pPr>
                  <a:endParaRPr lang="en-US" sz="525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  <p:sp>
              <p:nvSpPr>
                <p:cNvPr id="499" name="Rectangle 35"/>
                <p:cNvSpPr/>
                <p:nvPr/>
              </p:nvSpPr>
              <p:spPr>
                <a:xfrm>
                  <a:off x="13526171" y="9528204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34252" tIns="17127" rIns="34252" bIns="17127" anchor="ctr"/>
                <a:lstStyle/>
                <a:p>
                  <a:pPr algn="ctr" defTabSz="407782">
                    <a:defRPr/>
                  </a:pPr>
                  <a:endParaRPr lang="en-US" sz="525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</p:grpSp>
        </p:grpSp>
        <p:grpSp>
          <p:nvGrpSpPr>
            <p:cNvPr id="4" name="กลุ่ม 3"/>
            <p:cNvGrpSpPr/>
            <p:nvPr/>
          </p:nvGrpSpPr>
          <p:grpSpPr>
            <a:xfrm>
              <a:off x="1112837" y="6062993"/>
              <a:ext cx="5943600" cy="2756340"/>
              <a:chOff x="960437" y="4996193"/>
              <a:chExt cx="5943600" cy="2756340"/>
            </a:xfrm>
          </p:grpSpPr>
          <p:sp>
            <p:nvSpPr>
              <p:cNvPr id="273" name="Title 20"/>
              <p:cNvSpPr txBox="1">
                <a:spLocks/>
              </p:cNvSpPr>
              <p:nvPr/>
            </p:nvSpPr>
            <p:spPr bwMode="auto">
              <a:xfrm>
                <a:off x="960437" y="7080715"/>
                <a:ext cx="5943600" cy="6718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5" tIns="45722" rIns="91445" bIns="45722" anchor="ctr">
                <a:spAutoFit/>
              </a:bodyPr>
              <a:lstStyle>
                <a:lvl1pPr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 algn="thaiDist" rtl="1">
                  <a:lnSpc>
                    <a:spcPct val="130000"/>
                  </a:lnSpc>
                </a:pPr>
                <a:endParaRPr lang="en-US" sz="900" dirty="0">
                  <a:latin typeface="Lato" pitchFamily="34" charset="0"/>
                  <a:ea typeface="Lato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1119402" y="4996193"/>
                <a:ext cx="5022024" cy="67710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1050" b="1" dirty="0">
                    <a:latin typeface="Lato Black" charset="0"/>
                    <a:ea typeface="Lato Black" charset="0"/>
                    <a:cs typeface="Lato Black" charset="0"/>
                  </a:rPr>
                  <a:t>مجموعه آیکون های اجتماعی</a:t>
                </a:r>
                <a:endParaRPr lang="en-US" sz="1050" b="1" dirty="0">
                  <a:latin typeface="Lato Black" charset="0"/>
                  <a:ea typeface="Lato Black" charset="0"/>
                  <a:cs typeface="Lato Black" charset="0"/>
                </a:endParaRPr>
              </a:p>
            </p:txBody>
          </p:sp>
        </p:grpSp>
      </p:grpSp>
      <p:grpSp>
        <p:nvGrpSpPr>
          <p:cNvPr id="661" name="กลุ่ม 660"/>
          <p:cNvGrpSpPr/>
          <p:nvPr/>
        </p:nvGrpSpPr>
        <p:grpSpPr>
          <a:xfrm>
            <a:off x="3686176" y="789385"/>
            <a:ext cx="493514" cy="488156"/>
            <a:chOff x="9799638" y="2105025"/>
            <a:chExt cx="1316037" cy="1301750"/>
          </a:xfrm>
        </p:grpSpPr>
        <p:sp>
          <p:nvSpPr>
            <p:cNvPr id="12" name="Oval 6"/>
            <p:cNvSpPr>
              <a:spLocks noChangeArrowheads="1"/>
            </p:cNvSpPr>
            <p:nvPr/>
          </p:nvSpPr>
          <p:spPr bwMode="auto">
            <a:xfrm>
              <a:off x="9799638" y="2105025"/>
              <a:ext cx="1316037" cy="1301750"/>
            </a:xfrm>
            <a:prstGeom prst="ellipse">
              <a:avLst/>
            </a:prstGeom>
            <a:solidFill>
              <a:srgbClr val="4F7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0304463" y="2473325"/>
              <a:ext cx="290512" cy="565150"/>
            </a:xfrm>
            <a:custGeom>
              <a:avLst/>
              <a:gdLst>
                <a:gd name="T0" fmla="*/ 16 w 19"/>
                <a:gd name="T1" fmla="*/ 6 h 37"/>
                <a:gd name="T2" fmla="*/ 19 w 19"/>
                <a:gd name="T3" fmla="*/ 6 h 37"/>
                <a:gd name="T4" fmla="*/ 19 w 19"/>
                <a:gd name="T5" fmla="*/ 6 h 37"/>
                <a:gd name="T6" fmla="*/ 19 w 19"/>
                <a:gd name="T7" fmla="*/ 0 h 37"/>
                <a:gd name="T8" fmla="*/ 18 w 19"/>
                <a:gd name="T9" fmla="*/ 0 h 37"/>
                <a:gd name="T10" fmla="*/ 14 w 19"/>
                <a:gd name="T11" fmla="*/ 0 h 37"/>
                <a:gd name="T12" fmla="*/ 9 w 19"/>
                <a:gd name="T13" fmla="*/ 2 h 37"/>
                <a:gd name="T14" fmla="*/ 6 w 19"/>
                <a:gd name="T15" fmla="*/ 7 h 37"/>
                <a:gd name="T16" fmla="*/ 6 w 19"/>
                <a:gd name="T17" fmla="*/ 9 h 37"/>
                <a:gd name="T18" fmla="*/ 6 w 19"/>
                <a:gd name="T19" fmla="*/ 13 h 37"/>
                <a:gd name="T20" fmla="*/ 6 w 19"/>
                <a:gd name="T21" fmla="*/ 14 h 37"/>
                <a:gd name="T22" fmla="*/ 0 w 19"/>
                <a:gd name="T23" fmla="*/ 14 h 37"/>
                <a:gd name="T24" fmla="*/ 0 w 19"/>
                <a:gd name="T25" fmla="*/ 20 h 37"/>
                <a:gd name="T26" fmla="*/ 6 w 19"/>
                <a:gd name="T27" fmla="*/ 20 h 37"/>
                <a:gd name="T28" fmla="*/ 6 w 19"/>
                <a:gd name="T29" fmla="*/ 37 h 37"/>
                <a:gd name="T30" fmla="*/ 13 w 19"/>
                <a:gd name="T31" fmla="*/ 37 h 37"/>
                <a:gd name="T32" fmla="*/ 13 w 19"/>
                <a:gd name="T33" fmla="*/ 20 h 37"/>
                <a:gd name="T34" fmla="*/ 18 w 19"/>
                <a:gd name="T35" fmla="*/ 20 h 37"/>
                <a:gd name="T36" fmla="*/ 19 w 19"/>
                <a:gd name="T37" fmla="*/ 14 h 37"/>
                <a:gd name="T38" fmla="*/ 18 w 19"/>
                <a:gd name="T39" fmla="*/ 14 h 37"/>
                <a:gd name="T40" fmla="*/ 13 w 19"/>
                <a:gd name="T41" fmla="*/ 14 h 37"/>
                <a:gd name="T42" fmla="*/ 13 w 19"/>
                <a:gd name="T43" fmla="*/ 9 h 37"/>
                <a:gd name="T44" fmla="*/ 16 w 19"/>
                <a:gd name="T4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6" y="6"/>
                  </a:moveTo>
                  <a:cubicBezTo>
                    <a:pt x="17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8"/>
                    <a:pt x="19" y="16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3" y="14"/>
                    <a:pt x="13" y="14"/>
                  </a:cubicBezTo>
                  <a:cubicBezTo>
                    <a:pt x="13" y="14"/>
                    <a:pt x="13" y="10"/>
                    <a:pt x="13" y="9"/>
                  </a:cubicBezTo>
                  <a:cubicBezTo>
                    <a:pt x="13" y="7"/>
                    <a:pt x="14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2" name="กลุ่ม 661"/>
          <p:cNvGrpSpPr/>
          <p:nvPr/>
        </p:nvGrpSpPr>
        <p:grpSpPr>
          <a:xfrm>
            <a:off x="4472584" y="789385"/>
            <a:ext cx="494109" cy="488156"/>
            <a:chOff x="11896725" y="2105025"/>
            <a:chExt cx="1317625" cy="1301750"/>
          </a:xfrm>
        </p:grpSpPr>
        <p:sp>
          <p:nvSpPr>
            <p:cNvPr id="14" name="Oval 8"/>
            <p:cNvSpPr>
              <a:spLocks noChangeArrowheads="1"/>
            </p:cNvSpPr>
            <p:nvPr/>
          </p:nvSpPr>
          <p:spPr bwMode="auto">
            <a:xfrm>
              <a:off x="11896725" y="2105025"/>
              <a:ext cx="1317625" cy="1301750"/>
            </a:xfrm>
            <a:prstGeom prst="ellipse">
              <a:avLst/>
            </a:prstGeom>
            <a:solidFill>
              <a:srgbClr val="34C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2279313" y="2519363"/>
              <a:ext cx="582612" cy="474663"/>
            </a:xfrm>
            <a:custGeom>
              <a:avLst/>
              <a:gdLst>
                <a:gd name="T0" fmla="*/ 11 w 38"/>
                <a:gd name="T1" fmla="*/ 24 h 31"/>
                <a:gd name="T2" fmla="*/ 4 w 38"/>
                <a:gd name="T3" fmla="*/ 19 h 31"/>
                <a:gd name="T4" fmla="*/ 8 w 38"/>
                <a:gd name="T5" fmla="*/ 19 h 31"/>
                <a:gd name="T6" fmla="*/ 8 w 38"/>
                <a:gd name="T7" fmla="*/ 19 h 31"/>
                <a:gd name="T8" fmla="*/ 3 w 38"/>
                <a:gd name="T9" fmla="*/ 15 h 31"/>
                <a:gd name="T10" fmla="*/ 1 w 38"/>
                <a:gd name="T11" fmla="*/ 11 h 31"/>
                <a:gd name="T12" fmla="*/ 5 w 38"/>
                <a:gd name="T13" fmla="*/ 12 h 31"/>
                <a:gd name="T14" fmla="*/ 2 w 38"/>
                <a:gd name="T15" fmla="*/ 7 h 31"/>
                <a:gd name="T16" fmla="*/ 3 w 38"/>
                <a:gd name="T17" fmla="*/ 2 h 31"/>
                <a:gd name="T18" fmla="*/ 19 w 38"/>
                <a:gd name="T19" fmla="*/ 10 h 31"/>
                <a:gd name="T20" fmla="*/ 18 w 38"/>
                <a:gd name="T21" fmla="*/ 9 h 31"/>
                <a:gd name="T22" fmla="*/ 20 w 38"/>
                <a:gd name="T23" fmla="*/ 4 h 31"/>
                <a:gd name="T24" fmla="*/ 25 w 38"/>
                <a:gd name="T25" fmla="*/ 0 h 31"/>
                <a:gd name="T26" fmla="*/ 32 w 38"/>
                <a:gd name="T27" fmla="*/ 2 h 31"/>
                <a:gd name="T28" fmla="*/ 32 w 38"/>
                <a:gd name="T29" fmla="*/ 3 h 31"/>
                <a:gd name="T30" fmla="*/ 37 w 38"/>
                <a:gd name="T31" fmla="*/ 1 h 31"/>
                <a:gd name="T32" fmla="*/ 37 w 38"/>
                <a:gd name="T33" fmla="*/ 1 h 31"/>
                <a:gd name="T34" fmla="*/ 37 w 38"/>
                <a:gd name="T35" fmla="*/ 1 h 31"/>
                <a:gd name="T36" fmla="*/ 33 w 38"/>
                <a:gd name="T37" fmla="*/ 5 h 31"/>
                <a:gd name="T38" fmla="*/ 38 w 38"/>
                <a:gd name="T39" fmla="*/ 4 h 31"/>
                <a:gd name="T40" fmla="*/ 38 w 38"/>
                <a:gd name="T41" fmla="*/ 4 h 31"/>
                <a:gd name="T42" fmla="*/ 37 w 38"/>
                <a:gd name="T43" fmla="*/ 5 h 31"/>
                <a:gd name="T44" fmla="*/ 34 w 38"/>
                <a:gd name="T45" fmla="*/ 8 h 31"/>
                <a:gd name="T46" fmla="*/ 34 w 38"/>
                <a:gd name="T47" fmla="*/ 8 h 31"/>
                <a:gd name="T48" fmla="*/ 34 w 38"/>
                <a:gd name="T49" fmla="*/ 11 h 31"/>
                <a:gd name="T50" fmla="*/ 32 w 38"/>
                <a:gd name="T51" fmla="*/ 18 h 31"/>
                <a:gd name="T52" fmla="*/ 28 w 38"/>
                <a:gd name="T53" fmla="*/ 25 h 31"/>
                <a:gd name="T54" fmla="*/ 17 w 38"/>
                <a:gd name="T55" fmla="*/ 30 h 31"/>
                <a:gd name="T56" fmla="*/ 13 w 38"/>
                <a:gd name="T57" fmla="*/ 31 h 31"/>
                <a:gd name="T58" fmla="*/ 0 w 38"/>
                <a:gd name="T59" fmla="*/ 28 h 31"/>
                <a:gd name="T60" fmla="*/ 0 w 38"/>
                <a:gd name="T61" fmla="*/ 28 h 31"/>
                <a:gd name="T62" fmla="*/ 8 w 38"/>
                <a:gd name="T63" fmla="*/ 26 h 31"/>
                <a:gd name="T64" fmla="*/ 11 w 38"/>
                <a:gd name="T6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1">
                  <a:moveTo>
                    <a:pt x="11" y="24"/>
                  </a:moveTo>
                  <a:cubicBezTo>
                    <a:pt x="7" y="24"/>
                    <a:pt x="5" y="21"/>
                    <a:pt x="4" y="19"/>
                  </a:cubicBezTo>
                  <a:cubicBezTo>
                    <a:pt x="5" y="19"/>
                    <a:pt x="6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8"/>
                    <a:pt x="4" y="17"/>
                    <a:pt x="3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7" y="7"/>
                    <a:pt x="12" y="9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7"/>
                    <a:pt x="19" y="5"/>
                    <a:pt x="20" y="4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7" y="0"/>
                    <a:pt x="30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2"/>
                    <a:pt x="35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3"/>
                    <a:pt x="35" y="4"/>
                    <a:pt x="33" y="5"/>
                  </a:cubicBezTo>
                  <a:cubicBezTo>
                    <a:pt x="35" y="5"/>
                    <a:pt x="36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10"/>
                    <a:pt x="34" y="11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1"/>
                    <a:pt x="29" y="23"/>
                    <a:pt x="28" y="25"/>
                  </a:cubicBezTo>
                  <a:cubicBezTo>
                    <a:pt x="25" y="28"/>
                    <a:pt x="21" y="30"/>
                    <a:pt x="17" y="30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8" y="31"/>
                    <a:pt x="4" y="30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5" y="27"/>
                    <a:pt x="8" y="26"/>
                  </a:cubicBezTo>
                  <a:cubicBezTo>
                    <a:pt x="9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6" name="กลุ่ม 2085"/>
          <p:cNvGrpSpPr/>
          <p:nvPr/>
        </p:nvGrpSpPr>
        <p:grpSpPr>
          <a:xfrm>
            <a:off x="5259586" y="2977159"/>
            <a:ext cx="493514" cy="494109"/>
            <a:chOff x="13995400" y="7939088"/>
            <a:chExt cx="1316037" cy="1317625"/>
          </a:xfrm>
        </p:grpSpPr>
        <p:sp>
          <p:nvSpPr>
            <p:cNvPr id="16" name="Oval 10"/>
            <p:cNvSpPr>
              <a:spLocks noChangeArrowheads="1"/>
            </p:cNvSpPr>
            <p:nvPr/>
          </p:nvSpPr>
          <p:spPr bwMode="auto">
            <a:xfrm>
              <a:off x="13995400" y="7939088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14484350" y="8307388"/>
              <a:ext cx="306387" cy="214313"/>
            </a:xfrm>
            <a:custGeom>
              <a:avLst/>
              <a:gdLst>
                <a:gd name="T0" fmla="*/ 8 w 20"/>
                <a:gd name="T1" fmla="*/ 0 h 14"/>
                <a:gd name="T2" fmla="*/ 5 w 20"/>
                <a:gd name="T3" fmla="*/ 0 h 14"/>
                <a:gd name="T4" fmla="*/ 4 w 20"/>
                <a:gd name="T5" fmla="*/ 5 h 14"/>
                <a:gd name="T6" fmla="*/ 3 w 20"/>
                <a:gd name="T7" fmla="*/ 0 h 14"/>
                <a:gd name="T8" fmla="*/ 0 w 20"/>
                <a:gd name="T9" fmla="*/ 0 h 14"/>
                <a:gd name="T10" fmla="*/ 2 w 20"/>
                <a:gd name="T11" fmla="*/ 4 h 14"/>
                <a:gd name="T12" fmla="*/ 3 w 20"/>
                <a:gd name="T13" fmla="*/ 8 h 14"/>
                <a:gd name="T14" fmla="*/ 3 w 20"/>
                <a:gd name="T15" fmla="*/ 14 h 14"/>
                <a:gd name="T16" fmla="*/ 5 w 20"/>
                <a:gd name="T17" fmla="*/ 14 h 14"/>
                <a:gd name="T18" fmla="*/ 5 w 20"/>
                <a:gd name="T19" fmla="*/ 8 h 14"/>
                <a:gd name="T20" fmla="*/ 8 w 20"/>
                <a:gd name="T21" fmla="*/ 0 h 14"/>
                <a:gd name="T22" fmla="*/ 13 w 20"/>
                <a:gd name="T23" fmla="*/ 11 h 14"/>
                <a:gd name="T24" fmla="*/ 13 w 20"/>
                <a:gd name="T25" fmla="*/ 7 h 14"/>
                <a:gd name="T26" fmla="*/ 13 w 20"/>
                <a:gd name="T27" fmla="*/ 4 h 14"/>
                <a:gd name="T28" fmla="*/ 10 w 20"/>
                <a:gd name="T29" fmla="*/ 3 h 14"/>
                <a:gd name="T30" fmla="*/ 8 w 20"/>
                <a:gd name="T31" fmla="*/ 4 h 14"/>
                <a:gd name="T32" fmla="*/ 8 w 20"/>
                <a:gd name="T33" fmla="*/ 7 h 14"/>
                <a:gd name="T34" fmla="*/ 8 w 20"/>
                <a:gd name="T35" fmla="*/ 11 h 14"/>
                <a:gd name="T36" fmla="*/ 8 w 20"/>
                <a:gd name="T37" fmla="*/ 13 h 14"/>
                <a:gd name="T38" fmla="*/ 10 w 20"/>
                <a:gd name="T39" fmla="*/ 14 h 14"/>
                <a:gd name="T40" fmla="*/ 13 w 20"/>
                <a:gd name="T41" fmla="*/ 13 h 14"/>
                <a:gd name="T42" fmla="*/ 13 w 20"/>
                <a:gd name="T43" fmla="*/ 11 h 14"/>
                <a:gd name="T44" fmla="*/ 11 w 20"/>
                <a:gd name="T45" fmla="*/ 11 h 14"/>
                <a:gd name="T46" fmla="*/ 10 w 20"/>
                <a:gd name="T47" fmla="*/ 12 h 14"/>
                <a:gd name="T48" fmla="*/ 9 w 20"/>
                <a:gd name="T49" fmla="*/ 11 h 14"/>
                <a:gd name="T50" fmla="*/ 9 w 20"/>
                <a:gd name="T51" fmla="*/ 6 h 14"/>
                <a:gd name="T52" fmla="*/ 10 w 20"/>
                <a:gd name="T53" fmla="*/ 5 h 14"/>
                <a:gd name="T54" fmla="*/ 11 w 20"/>
                <a:gd name="T55" fmla="*/ 6 h 14"/>
                <a:gd name="T56" fmla="*/ 11 w 20"/>
                <a:gd name="T57" fmla="*/ 11 h 14"/>
                <a:gd name="T58" fmla="*/ 20 w 20"/>
                <a:gd name="T59" fmla="*/ 14 h 14"/>
                <a:gd name="T60" fmla="*/ 20 w 20"/>
                <a:gd name="T61" fmla="*/ 3 h 14"/>
                <a:gd name="T62" fmla="*/ 18 w 20"/>
                <a:gd name="T63" fmla="*/ 3 h 14"/>
                <a:gd name="T64" fmla="*/ 18 w 20"/>
                <a:gd name="T65" fmla="*/ 11 h 14"/>
                <a:gd name="T66" fmla="*/ 17 w 20"/>
                <a:gd name="T67" fmla="*/ 12 h 14"/>
                <a:gd name="T68" fmla="*/ 17 w 20"/>
                <a:gd name="T69" fmla="*/ 12 h 14"/>
                <a:gd name="T70" fmla="*/ 17 w 20"/>
                <a:gd name="T71" fmla="*/ 11 h 14"/>
                <a:gd name="T72" fmla="*/ 17 w 20"/>
                <a:gd name="T73" fmla="*/ 3 h 14"/>
                <a:gd name="T74" fmla="*/ 15 w 20"/>
                <a:gd name="T75" fmla="*/ 3 h 14"/>
                <a:gd name="T76" fmla="*/ 15 w 20"/>
                <a:gd name="T77" fmla="*/ 12 h 14"/>
                <a:gd name="T78" fmla="*/ 15 w 20"/>
                <a:gd name="T79" fmla="*/ 13 h 14"/>
                <a:gd name="T80" fmla="*/ 16 w 20"/>
                <a:gd name="T81" fmla="*/ 14 h 14"/>
                <a:gd name="T82" fmla="*/ 18 w 20"/>
                <a:gd name="T83" fmla="*/ 13 h 14"/>
                <a:gd name="T84" fmla="*/ 18 w 20"/>
                <a:gd name="T85" fmla="*/ 14 h 14"/>
                <a:gd name="T86" fmla="*/ 20 w 20"/>
                <a:gd name="T8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4">
                  <a:moveTo>
                    <a:pt x="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6"/>
                    <a:pt x="3" y="7"/>
                    <a:pt x="3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8" y="0"/>
                  </a:lnTo>
                  <a:close/>
                  <a:moveTo>
                    <a:pt x="13" y="11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2" y="4"/>
                    <a:pt x="11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3" y="12"/>
                    <a:pt x="13" y="11"/>
                  </a:cubicBezTo>
                  <a:close/>
                  <a:moveTo>
                    <a:pt x="11" y="11"/>
                  </a:move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lnTo>
                    <a:pt x="11" y="11"/>
                  </a:lnTo>
                  <a:close/>
                  <a:moveTo>
                    <a:pt x="20" y="1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14684375" y="8674100"/>
              <a:ext cx="30162" cy="122238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1 w 2"/>
                <a:gd name="T7" fmla="*/ 8 h 8"/>
                <a:gd name="T8" fmla="*/ 2 w 2"/>
                <a:gd name="T9" fmla="*/ 6 h 8"/>
                <a:gd name="T10" fmla="*/ 2 w 2"/>
                <a:gd name="T11" fmla="*/ 2 h 8"/>
                <a:gd name="T12" fmla="*/ 1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14790738" y="8674100"/>
              <a:ext cx="31750" cy="460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14408150" y="8551863"/>
              <a:ext cx="474662" cy="322263"/>
            </a:xfrm>
            <a:custGeom>
              <a:avLst/>
              <a:gdLst>
                <a:gd name="T0" fmla="*/ 27 w 31"/>
                <a:gd name="T1" fmla="*/ 0 h 21"/>
                <a:gd name="T2" fmla="*/ 4 w 31"/>
                <a:gd name="T3" fmla="*/ 0 h 21"/>
                <a:gd name="T4" fmla="*/ 0 w 31"/>
                <a:gd name="T5" fmla="*/ 11 h 21"/>
                <a:gd name="T6" fmla="*/ 4 w 31"/>
                <a:gd name="T7" fmla="*/ 21 h 21"/>
                <a:gd name="T8" fmla="*/ 27 w 31"/>
                <a:gd name="T9" fmla="*/ 21 h 21"/>
                <a:gd name="T10" fmla="*/ 31 w 31"/>
                <a:gd name="T11" fmla="*/ 11 h 21"/>
                <a:gd name="T12" fmla="*/ 9 w 31"/>
                <a:gd name="T13" fmla="*/ 5 h 21"/>
                <a:gd name="T14" fmla="*/ 7 w 31"/>
                <a:gd name="T15" fmla="*/ 17 h 21"/>
                <a:gd name="T16" fmla="*/ 5 w 31"/>
                <a:gd name="T17" fmla="*/ 5 h 21"/>
                <a:gd name="T18" fmla="*/ 3 w 31"/>
                <a:gd name="T19" fmla="*/ 3 h 21"/>
                <a:gd name="T20" fmla="*/ 9 w 31"/>
                <a:gd name="T21" fmla="*/ 5 h 21"/>
                <a:gd name="T22" fmla="*/ 13 w 31"/>
                <a:gd name="T23" fmla="*/ 17 h 21"/>
                <a:gd name="T24" fmla="*/ 11 w 31"/>
                <a:gd name="T25" fmla="*/ 17 h 21"/>
                <a:gd name="T26" fmla="*/ 9 w 31"/>
                <a:gd name="T27" fmla="*/ 15 h 21"/>
                <a:gd name="T28" fmla="*/ 11 w 31"/>
                <a:gd name="T29" fmla="*/ 7 h 21"/>
                <a:gd name="T30" fmla="*/ 11 w 31"/>
                <a:gd name="T31" fmla="*/ 15 h 21"/>
                <a:gd name="T32" fmla="*/ 13 w 31"/>
                <a:gd name="T33" fmla="*/ 15 h 21"/>
                <a:gd name="T34" fmla="*/ 15 w 31"/>
                <a:gd name="T35" fmla="*/ 7 h 21"/>
                <a:gd name="T36" fmla="*/ 22 w 31"/>
                <a:gd name="T37" fmla="*/ 14 h 21"/>
                <a:gd name="T38" fmla="*/ 20 w 31"/>
                <a:gd name="T39" fmla="*/ 17 h 21"/>
                <a:gd name="T40" fmla="*/ 18 w 31"/>
                <a:gd name="T41" fmla="*/ 17 h 21"/>
                <a:gd name="T42" fmla="*/ 16 w 31"/>
                <a:gd name="T43" fmla="*/ 3 h 21"/>
                <a:gd name="T44" fmla="*/ 18 w 31"/>
                <a:gd name="T45" fmla="*/ 8 h 21"/>
                <a:gd name="T46" fmla="*/ 22 w 31"/>
                <a:gd name="T47" fmla="*/ 8 h 21"/>
                <a:gd name="T48" fmla="*/ 22 w 31"/>
                <a:gd name="T49" fmla="*/ 14 h 21"/>
                <a:gd name="T50" fmla="*/ 25 w 31"/>
                <a:gd name="T51" fmla="*/ 12 h 21"/>
                <a:gd name="T52" fmla="*/ 26 w 31"/>
                <a:gd name="T53" fmla="*/ 16 h 21"/>
                <a:gd name="T54" fmla="*/ 27 w 31"/>
                <a:gd name="T55" fmla="*/ 14 h 21"/>
                <a:gd name="T56" fmla="*/ 29 w 31"/>
                <a:gd name="T57" fmla="*/ 14 h 21"/>
                <a:gd name="T58" fmla="*/ 29 w 31"/>
                <a:gd name="T59" fmla="*/ 16 h 21"/>
                <a:gd name="T60" fmla="*/ 24 w 31"/>
                <a:gd name="T61" fmla="*/ 16 h 21"/>
                <a:gd name="T62" fmla="*/ 23 w 31"/>
                <a:gd name="T63" fmla="*/ 10 h 21"/>
                <a:gd name="T64" fmla="*/ 26 w 31"/>
                <a:gd name="T65" fmla="*/ 7 h 21"/>
                <a:gd name="T66" fmla="*/ 29 w 31"/>
                <a:gd name="T6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1">
                  <a:moveTo>
                    <a:pt x="31" y="3"/>
                  </a:moveTo>
                  <a:cubicBezTo>
                    <a:pt x="30" y="2"/>
                    <a:pt x="29" y="0"/>
                    <a:pt x="27" y="0"/>
                  </a:cubicBezTo>
                  <a:cubicBezTo>
                    <a:pt x="24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3" y="0"/>
                    <a:pt x="1" y="2"/>
                    <a:pt x="1" y="3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3"/>
                    <a:pt x="0" y="16"/>
                    <a:pt x="1" y="18"/>
                  </a:cubicBezTo>
                  <a:cubicBezTo>
                    <a:pt x="1" y="20"/>
                    <a:pt x="3" y="21"/>
                    <a:pt x="4" y="21"/>
                  </a:cubicBezTo>
                  <a:cubicBezTo>
                    <a:pt x="8" y="21"/>
                    <a:pt x="12" y="21"/>
                    <a:pt x="16" y="21"/>
                  </a:cubicBezTo>
                  <a:cubicBezTo>
                    <a:pt x="20" y="21"/>
                    <a:pt x="24" y="21"/>
                    <a:pt x="27" y="21"/>
                  </a:cubicBezTo>
                  <a:cubicBezTo>
                    <a:pt x="29" y="21"/>
                    <a:pt x="30" y="20"/>
                    <a:pt x="31" y="18"/>
                  </a:cubicBezTo>
                  <a:cubicBezTo>
                    <a:pt x="31" y="16"/>
                    <a:pt x="31" y="13"/>
                    <a:pt x="31" y="11"/>
                  </a:cubicBezTo>
                  <a:cubicBezTo>
                    <a:pt x="31" y="8"/>
                    <a:pt x="31" y="6"/>
                    <a:pt x="31" y="3"/>
                  </a:cubicBezTo>
                  <a:close/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5"/>
                  </a:ln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5" y="17"/>
                  </a:lnTo>
                  <a:close/>
                  <a:moveTo>
                    <a:pt x="22" y="14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9"/>
                    <a:pt x="22" y="10"/>
                  </a:cubicBezTo>
                  <a:lnTo>
                    <a:pt x="22" y="14"/>
                  </a:lnTo>
                  <a:close/>
                  <a:moveTo>
                    <a:pt x="29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7"/>
                    <a:pt x="27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4" y="8"/>
                    <a:pt x="24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7" y="7"/>
                    <a:pt x="28" y="7"/>
                    <a:pt x="28" y="8"/>
                  </a:cubicBezTo>
                  <a:cubicBezTo>
                    <a:pt x="29" y="8"/>
                    <a:pt x="29" y="9"/>
                    <a:pt x="29" y="10"/>
                  </a:cubicBezTo>
                  <a:lnTo>
                    <a:pt x="2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3" name="กลุ่ม 662"/>
          <p:cNvGrpSpPr/>
          <p:nvPr/>
        </p:nvGrpSpPr>
        <p:grpSpPr>
          <a:xfrm>
            <a:off x="5259586" y="789385"/>
            <a:ext cx="493514" cy="488156"/>
            <a:chOff x="13995400" y="2105025"/>
            <a:chExt cx="1316037" cy="1301750"/>
          </a:xfrm>
        </p:grpSpPr>
        <p:sp>
          <p:nvSpPr>
            <p:cNvPr id="24" name="Oval 15"/>
            <p:cNvSpPr>
              <a:spLocks noChangeArrowheads="1"/>
            </p:cNvSpPr>
            <p:nvPr/>
          </p:nvSpPr>
          <p:spPr bwMode="auto">
            <a:xfrm>
              <a:off x="13995400" y="2105025"/>
              <a:ext cx="1316037" cy="1301750"/>
            </a:xfrm>
            <a:prstGeom prst="ellipse">
              <a:avLst/>
            </a:prstGeom>
            <a:solidFill>
              <a:srgbClr val="F15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14347825" y="2533650"/>
              <a:ext cx="442912" cy="444500"/>
            </a:xfrm>
            <a:custGeom>
              <a:avLst/>
              <a:gdLst>
                <a:gd name="T0" fmla="*/ 15 w 29"/>
                <a:gd name="T1" fmla="*/ 12 h 29"/>
                <a:gd name="T2" fmla="*/ 14 w 29"/>
                <a:gd name="T3" fmla="*/ 12 h 29"/>
                <a:gd name="T4" fmla="*/ 15 w 29"/>
                <a:gd name="T5" fmla="*/ 18 h 29"/>
                <a:gd name="T6" fmla="*/ 22 w 29"/>
                <a:gd name="T7" fmla="*/ 18 h 29"/>
                <a:gd name="T8" fmla="*/ 19 w 29"/>
                <a:gd name="T9" fmla="*/ 22 h 29"/>
                <a:gd name="T10" fmla="*/ 15 w 29"/>
                <a:gd name="T11" fmla="*/ 23 h 29"/>
                <a:gd name="T12" fmla="*/ 12 w 29"/>
                <a:gd name="T13" fmla="*/ 23 h 29"/>
                <a:gd name="T14" fmla="*/ 6 w 29"/>
                <a:gd name="T15" fmla="*/ 16 h 29"/>
                <a:gd name="T16" fmla="*/ 6 w 29"/>
                <a:gd name="T17" fmla="*/ 13 h 29"/>
                <a:gd name="T18" fmla="*/ 16 w 29"/>
                <a:gd name="T19" fmla="*/ 6 h 29"/>
                <a:gd name="T20" fmla="*/ 20 w 29"/>
                <a:gd name="T21" fmla="*/ 8 h 29"/>
                <a:gd name="T22" fmla="*/ 24 w 29"/>
                <a:gd name="T23" fmla="*/ 4 h 29"/>
                <a:gd name="T24" fmla="*/ 22 w 29"/>
                <a:gd name="T25" fmla="*/ 2 h 29"/>
                <a:gd name="T26" fmla="*/ 15 w 29"/>
                <a:gd name="T27" fmla="*/ 0 h 29"/>
                <a:gd name="T28" fmla="*/ 13 w 29"/>
                <a:gd name="T29" fmla="*/ 0 h 29"/>
                <a:gd name="T30" fmla="*/ 11 w 29"/>
                <a:gd name="T31" fmla="*/ 1 h 29"/>
                <a:gd name="T32" fmla="*/ 3 w 29"/>
                <a:gd name="T33" fmla="*/ 6 h 29"/>
                <a:gd name="T34" fmla="*/ 0 w 29"/>
                <a:gd name="T35" fmla="*/ 14 h 29"/>
                <a:gd name="T36" fmla="*/ 0 w 29"/>
                <a:gd name="T37" fmla="*/ 18 h 29"/>
                <a:gd name="T38" fmla="*/ 6 w 29"/>
                <a:gd name="T39" fmla="*/ 27 h 29"/>
                <a:gd name="T40" fmla="*/ 14 w 29"/>
                <a:gd name="T41" fmla="*/ 29 h 29"/>
                <a:gd name="T42" fmla="*/ 19 w 29"/>
                <a:gd name="T43" fmla="*/ 29 h 29"/>
                <a:gd name="T44" fmla="*/ 26 w 29"/>
                <a:gd name="T45" fmla="*/ 24 h 29"/>
                <a:gd name="T46" fmla="*/ 28 w 29"/>
                <a:gd name="T47" fmla="*/ 12 h 29"/>
                <a:gd name="T48" fmla="*/ 15 w 29"/>
                <a:gd name="T4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4" y="14"/>
                    <a:pt x="15" y="18"/>
                    <a:pt x="15" y="18"/>
                  </a:cubicBezTo>
                  <a:cubicBezTo>
                    <a:pt x="15" y="18"/>
                    <a:pt x="22" y="18"/>
                    <a:pt x="22" y="18"/>
                  </a:cubicBezTo>
                  <a:cubicBezTo>
                    <a:pt x="22" y="18"/>
                    <a:pt x="22" y="21"/>
                    <a:pt x="19" y="22"/>
                  </a:cubicBezTo>
                  <a:cubicBezTo>
                    <a:pt x="18" y="23"/>
                    <a:pt x="17" y="23"/>
                    <a:pt x="15" y="23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9" y="22"/>
                    <a:pt x="6" y="19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7" y="9"/>
                    <a:pt x="11" y="6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7"/>
                    <a:pt x="23" y="6"/>
                    <a:pt x="24" y="4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8" y="2"/>
                    <a:pt x="5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1" y="22"/>
                    <a:pt x="3" y="24"/>
                    <a:pt x="6" y="27"/>
                  </a:cubicBezTo>
                  <a:cubicBezTo>
                    <a:pt x="8" y="28"/>
                    <a:pt x="11" y="29"/>
                    <a:pt x="14" y="29"/>
                  </a:cubicBezTo>
                  <a:cubicBezTo>
                    <a:pt x="15" y="29"/>
                    <a:pt x="17" y="29"/>
                    <a:pt x="19" y="29"/>
                  </a:cubicBezTo>
                  <a:cubicBezTo>
                    <a:pt x="21" y="28"/>
                    <a:pt x="24" y="27"/>
                    <a:pt x="26" y="24"/>
                  </a:cubicBezTo>
                  <a:cubicBezTo>
                    <a:pt x="28" y="21"/>
                    <a:pt x="29" y="16"/>
                    <a:pt x="28" y="12"/>
                  </a:cubicBezTo>
                  <a:cubicBezTo>
                    <a:pt x="24" y="12"/>
                    <a:pt x="1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14836775" y="2641600"/>
              <a:ext cx="214312" cy="214313"/>
            </a:xfrm>
            <a:custGeom>
              <a:avLst/>
              <a:gdLst>
                <a:gd name="T0" fmla="*/ 135 w 135"/>
                <a:gd name="T1" fmla="*/ 48 h 135"/>
                <a:gd name="T2" fmla="*/ 87 w 135"/>
                <a:gd name="T3" fmla="*/ 48 h 135"/>
                <a:gd name="T4" fmla="*/ 87 w 135"/>
                <a:gd name="T5" fmla="*/ 0 h 135"/>
                <a:gd name="T6" fmla="*/ 87 w 135"/>
                <a:gd name="T7" fmla="*/ 0 h 135"/>
                <a:gd name="T8" fmla="*/ 87 w 135"/>
                <a:gd name="T9" fmla="*/ 0 h 135"/>
                <a:gd name="T10" fmla="*/ 48 w 135"/>
                <a:gd name="T11" fmla="*/ 0 h 135"/>
                <a:gd name="T12" fmla="*/ 48 w 135"/>
                <a:gd name="T13" fmla="*/ 0 h 135"/>
                <a:gd name="T14" fmla="*/ 48 w 135"/>
                <a:gd name="T15" fmla="*/ 0 h 135"/>
                <a:gd name="T16" fmla="*/ 48 w 135"/>
                <a:gd name="T17" fmla="*/ 48 h 135"/>
                <a:gd name="T18" fmla="*/ 0 w 135"/>
                <a:gd name="T19" fmla="*/ 48 h 135"/>
                <a:gd name="T20" fmla="*/ 0 w 135"/>
                <a:gd name="T21" fmla="*/ 48 h 135"/>
                <a:gd name="T22" fmla="*/ 0 w 135"/>
                <a:gd name="T23" fmla="*/ 48 h 135"/>
                <a:gd name="T24" fmla="*/ 0 w 135"/>
                <a:gd name="T25" fmla="*/ 87 h 135"/>
                <a:gd name="T26" fmla="*/ 0 w 135"/>
                <a:gd name="T27" fmla="*/ 87 h 135"/>
                <a:gd name="T28" fmla="*/ 0 w 135"/>
                <a:gd name="T29" fmla="*/ 87 h 135"/>
                <a:gd name="T30" fmla="*/ 48 w 135"/>
                <a:gd name="T31" fmla="*/ 87 h 135"/>
                <a:gd name="T32" fmla="*/ 48 w 135"/>
                <a:gd name="T33" fmla="*/ 135 h 135"/>
                <a:gd name="T34" fmla="*/ 48 w 135"/>
                <a:gd name="T35" fmla="*/ 135 h 135"/>
                <a:gd name="T36" fmla="*/ 48 w 135"/>
                <a:gd name="T37" fmla="*/ 135 h 135"/>
                <a:gd name="T38" fmla="*/ 87 w 135"/>
                <a:gd name="T39" fmla="*/ 135 h 135"/>
                <a:gd name="T40" fmla="*/ 87 w 135"/>
                <a:gd name="T41" fmla="*/ 135 h 135"/>
                <a:gd name="T42" fmla="*/ 87 w 135"/>
                <a:gd name="T43" fmla="*/ 135 h 135"/>
                <a:gd name="T44" fmla="*/ 87 w 135"/>
                <a:gd name="T45" fmla="*/ 87 h 135"/>
                <a:gd name="T46" fmla="*/ 135 w 135"/>
                <a:gd name="T47" fmla="*/ 87 h 135"/>
                <a:gd name="T48" fmla="*/ 135 w 135"/>
                <a:gd name="T49" fmla="*/ 87 h 135"/>
                <a:gd name="T50" fmla="*/ 135 w 135"/>
                <a:gd name="T51" fmla="*/ 87 h 135"/>
                <a:gd name="T52" fmla="*/ 135 w 135"/>
                <a:gd name="T53" fmla="*/ 48 h 135"/>
                <a:gd name="T54" fmla="*/ 135 w 135"/>
                <a:gd name="T55" fmla="*/ 48 h 135"/>
                <a:gd name="T56" fmla="*/ 135 w 135"/>
                <a:gd name="T57" fmla="*/ 4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5" h="135">
                  <a:moveTo>
                    <a:pt x="135" y="48"/>
                  </a:moveTo>
                  <a:lnTo>
                    <a:pt x="87" y="4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48" y="8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4" name="กลุ่ม 663"/>
          <p:cNvGrpSpPr/>
          <p:nvPr/>
        </p:nvGrpSpPr>
        <p:grpSpPr>
          <a:xfrm>
            <a:off x="6045995" y="789385"/>
            <a:ext cx="494109" cy="488156"/>
            <a:chOff x="16092488" y="2105025"/>
            <a:chExt cx="1317625" cy="1301750"/>
          </a:xfrm>
        </p:grpSpPr>
        <p:sp>
          <p:nvSpPr>
            <p:cNvPr id="27" name="Oval 18"/>
            <p:cNvSpPr>
              <a:spLocks noChangeArrowheads="1"/>
            </p:cNvSpPr>
            <p:nvPr/>
          </p:nvSpPr>
          <p:spPr bwMode="auto">
            <a:xfrm>
              <a:off x="16092488" y="2105025"/>
              <a:ext cx="1317625" cy="1301750"/>
            </a:xfrm>
            <a:prstGeom prst="ellipse">
              <a:avLst/>
            </a:prstGeom>
            <a:solidFill>
              <a:srgbClr val="138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16506825" y="2487613"/>
              <a:ext cx="122237" cy="536575"/>
            </a:xfrm>
            <a:custGeom>
              <a:avLst/>
              <a:gdLst>
                <a:gd name="T0" fmla="*/ 1 w 8"/>
                <a:gd name="T1" fmla="*/ 12 h 35"/>
                <a:gd name="T2" fmla="*/ 8 w 8"/>
                <a:gd name="T3" fmla="*/ 12 h 35"/>
                <a:gd name="T4" fmla="*/ 8 w 8"/>
                <a:gd name="T5" fmla="*/ 35 h 35"/>
                <a:gd name="T6" fmla="*/ 1 w 8"/>
                <a:gd name="T7" fmla="*/ 35 h 35"/>
                <a:gd name="T8" fmla="*/ 1 w 8"/>
                <a:gd name="T9" fmla="*/ 12 h 35"/>
                <a:gd name="T10" fmla="*/ 4 w 8"/>
                <a:gd name="T11" fmla="*/ 0 h 35"/>
                <a:gd name="T12" fmla="*/ 8 w 8"/>
                <a:gd name="T13" fmla="*/ 5 h 35"/>
                <a:gd name="T14" fmla="*/ 4 w 8"/>
                <a:gd name="T15" fmla="*/ 9 h 35"/>
                <a:gd name="T16" fmla="*/ 0 w 8"/>
                <a:gd name="T17" fmla="*/ 5 h 35"/>
                <a:gd name="T18" fmla="*/ 4 w 8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1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" y="35"/>
                    <a:pt x="1" y="35"/>
                    <a:pt x="1" y="35"/>
                  </a:cubicBezTo>
                  <a:lnTo>
                    <a:pt x="1" y="12"/>
                  </a:lnTo>
                  <a:close/>
                  <a:moveTo>
                    <a:pt x="4" y="0"/>
                  </a:moveTo>
                  <a:cubicBezTo>
                    <a:pt x="7" y="0"/>
                    <a:pt x="8" y="2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16689388" y="2655888"/>
              <a:ext cx="336550" cy="368300"/>
            </a:xfrm>
            <a:custGeom>
              <a:avLst/>
              <a:gdLst>
                <a:gd name="T0" fmla="*/ 0 w 22"/>
                <a:gd name="T1" fmla="*/ 1 h 24"/>
                <a:gd name="T2" fmla="*/ 7 w 22"/>
                <a:gd name="T3" fmla="*/ 1 h 24"/>
                <a:gd name="T4" fmla="*/ 7 w 22"/>
                <a:gd name="T5" fmla="*/ 4 h 24"/>
                <a:gd name="T6" fmla="*/ 7 w 22"/>
                <a:gd name="T7" fmla="*/ 4 h 24"/>
                <a:gd name="T8" fmla="*/ 14 w 22"/>
                <a:gd name="T9" fmla="*/ 0 h 24"/>
                <a:gd name="T10" fmla="*/ 22 w 22"/>
                <a:gd name="T11" fmla="*/ 11 h 24"/>
                <a:gd name="T12" fmla="*/ 22 w 22"/>
                <a:gd name="T13" fmla="*/ 24 h 24"/>
                <a:gd name="T14" fmla="*/ 15 w 22"/>
                <a:gd name="T15" fmla="*/ 24 h 24"/>
                <a:gd name="T16" fmla="*/ 15 w 22"/>
                <a:gd name="T17" fmla="*/ 13 h 24"/>
                <a:gd name="T18" fmla="*/ 12 w 22"/>
                <a:gd name="T19" fmla="*/ 7 h 24"/>
                <a:gd name="T20" fmla="*/ 7 w 22"/>
                <a:gd name="T21" fmla="*/ 12 h 24"/>
                <a:gd name="T22" fmla="*/ 7 w 22"/>
                <a:gd name="T23" fmla="*/ 24 h 24"/>
                <a:gd name="T24" fmla="*/ 0 w 22"/>
                <a:gd name="T25" fmla="*/ 24 h 24"/>
                <a:gd name="T26" fmla="*/ 0 w 22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21" y="0"/>
                    <a:pt x="22" y="5"/>
                    <a:pt x="22" y="1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0"/>
                    <a:pt x="15" y="7"/>
                    <a:pt x="12" y="7"/>
                  </a:cubicBezTo>
                  <a:cubicBezTo>
                    <a:pt x="8" y="7"/>
                    <a:pt x="7" y="9"/>
                    <a:pt x="7" y="1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5" name="กลุ่ม 2084"/>
          <p:cNvGrpSpPr/>
          <p:nvPr/>
        </p:nvGrpSpPr>
        <p:grpSpPr>
          <a:xfrm>
            <a:off x="6045995" y="2977159"/>
            <a:ext cx="494109" cy="494109"/>
            <a:chOff x="16092488" y="7939088"/>
            <a:chExt cx="1317625" cy="1317625"/>
          </a:xfrm>
        </p:grpSpPr>
        <p:sp>
          <p:nvSpPr>
            <p:cNvPr id="30" name="Oval 21"/>
            <p:cNvSpPr>
              <a:spLocks noChangeArrowheads="1"/>
            </p:cNvSpPr>
            <p:nvPr/>
          </p:nvSpPr>
          <p:spPr bwMode="auto">
            <a:xfrm>
              <a:off x="16092488" y="7939088"/>
              <a:ext cx="1317625" cy="1317625"/>
            </a:xfrm>
            <a:prstGeom prst="ellipse">
              <a:avLst/>
            </a:prstGeom>
            <a:solidFill>
              <a:srgbClr val="486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16460788" y="8399463"/>
              <a:ext cx="304800" cy="382588"/>
            </a:xfrm>
            <a:custGeom>
              <a:avLst/>
              <a:gdLst>
                <a:gd name="T0" fmla="*/ 0 w 20"/>
                <a:gd name="T1" fmla="*/ 25 h 25"/>
                <a:gd name="T2" fmla="*/ 0 w 20"/>
                <a:gd name="T3" fmla="*/ 0 h 25"/>
                <a:gd name="T4" fmla="*/ 0 w 20"/>
                <a:gd name="T5" fmla="*/ 0 h 25"/>
                <a:gd name="T6" fmla="*/ 12 w 20"/>
                <a:gd name="T7" fmla="*/ 0 h 25"/>
                <a:gd name="T8" fmla="*/ 16 w 20"/>
                <a:gd name="T9" fmla="*/ 1 h 25"/>
                <a:gd name="T10" fmla="*/ 19 w 20"/>
                <a:gd name="T11" fmla="*/ 6 h 25"/>
                <a:gd name="T12" fmla="*/ 19 w 20"/>
                <a:gd name="T13" fmla="*/ 9 h 25"/>
                <a:gd name="T14" fmla="*/ 17 w 20"/>
                <a:gd name="T15" fmla="*/ 11 h 25"/>
                <a:gd name="T16" fmla="*/ 16 w 20"/>
                <a:gd name="T17" fmla="*/ 12 h 25"/>
                <a:gd name="T18" fmla="*/ 16 w 20"/>
                <a:gd name="T19" fmla="*/ 12 h 25"/>
                <a:gd name="T20" fmla="*/ 20 w 20"/>
                <a:gd name="T21" fmla="*/ 16 h 25"/>
                <a:gd name="T22" fmla="*/ 19 w 20"/>
                <a:gd name="T23" fmla="*/ 21 h 25"/>
                <a:gd name="T24" fmla="*/ 14 w 20"/>
                <a:gd name="T25" fmla="*/ 25 h 25"/>
                <a:gd name="T26" fmla="*/ 11 w 20"/>
                <a:gd name="T27" fmla="*/ 25 h 25"/>
                <a:gd name="T28" fmla="*/ 0 w 20"/>
                <a:gd name="T29" fmla="*/ 25 h 25"/>
                <a:gd name="T30" fmla="*/ 0 w 20"/>
                <a:gd name="T31" fmla="*/ 25 h 25"/>
                <a:gd name="T32" fmla="*/ 6 w 20"/>
                <a:gd name="T33" fmla="*/ 21 h 25"/>
                <a:gd name="T34" fmla="*/ 6 w 20"/>
                <a:gd name="T35" fmla="*/ 21 h 25"/>
                <a:gd name="T36" fmla="*/ 11 w 20"/>
                <a:gd name="T37" fmla="*/ 21 h 25"/>
                <a:gd name="T38" fmla="*/ 12 w 20"/>
                <a:gd name="T39" fmla="*/ 20 h 25"/>
                <a:gd name="T40" fmla="*/ 15 w 20"/>
                <a:gd name="T41" fmla="*/ 18 h 25"/>
                <a:gd name="T42" fmla="*/ 15 w 20"/>
                <a:gd name="T43" fmla="*/ 17 h 25"/>
                <a:gd name="T44" fmla="*/ 13 w 20"/>
                <a:gd name="T45" fmla="*/ 14 h 25"/>
                <a:gd name="T46" fmla="*/ 11 w 20"/>
                <a:gd name="T47" fmla="*/ 14 h 25"/>
                <a:gd name="T48" fmla="*/ 6 w 20"/>
                <a:gd name="T49" fmla="*/ 14 h 25"/>
                <a:gd name="T50" fmla="*/ 6 w 20"/>
                <a:gd name="T51" fmla="*/ 14 h 25"/>
                <a:gd name="T52" fmla="*/ 6 w 20"/>
                <a:gd name="T53" fmla="*/ 21 h 25"/>
                <a:gd name="T54" fmla="*/ 6 w 20"/>
                <a:gd name="T55" fmla="*/ 10 h 25"/>
                <a:gd name="T56" fmla="*/ 6 w 20"/>
                <a:gd name="T57" fmla="*/ 10 h 25"/>
                <a:gd name="T58" fmla="*/ 11 w 20"/>
                <a:gd name="T59" fmla="*/ 10 h 25"/>
                <a:gd name="T60" fmla="*/ 13 w 20"/>
                <a:gd name="T61" fmla="*/ 10 h 25"/>
                <a:gd name="T62" fmla="*/ 14 w 20"/>
                <a:gd name="T63" fmla="*/ 8 h 25"/>
                <a:gd name="T64" fmla="*/ 14 w 20"/>
                <a:gd name="T65" fmla="*/ 7 h 25"/>
                <a:gd name="T66" fmla="*/ 13 w 20"/>
                <a:gd name="T67" fmla="*/ 5 h 25"/>
                <a:gd name="T68" fmla="*/ 10 w 20"/>
                <a:gd name="T69" fmla="*/ 5 h 25"/>
                <a:gd name="T70" fmla="*/ 6 w 20"/>
                <a:gd name="T71" fmla="*/ 5 h 25"/>
                <a:gd name="T72" fmla="*/ 6 w 20"/>
                <a:gd name="T73" fmla="*/ 5 h 25"/>
                <a:gd name="T74" fmla="*/ 6 w 20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5">
                  <a:moveTo>
                    <a:pt x="0" y="25"/>
                  </a:moveTo>
                  <a:cubicBezTo>
                    <a:pt x="0" y="17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8" y="2"/>
                    <a:pt x="19" y="4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20" y="14"/>
                    <a:pt x="20" y="16"/>
                  </a:cubicBezTo>
                  <a:cubicBezTo>
                    <a:pt x="20" y="18"/>
                    <a:pt x="20" y="19"/>
                    <a:pt x="19" y="21"/>
                  </a:cubicBezTo>
                  <a:cubicBezTo>
                    <a:pt x="18" y="23"/>
                    <a:pt x="16" y="24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4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9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8"/>
                    <a:pt x="6" y="21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8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48" name="Freeform 23"/>
            <p:cNvSpPr>
              <a:spLocks noEditPoints="1"/>
            </p:cNvSpPr>
            <p:nvPr/>
          </p:nvSpPr>
          <p:spPr bwMode="auto">
            <a:xfrm>
              <a:off x="16797338" y="8491538"/>
              <a:ext cx="260350" cy="290513"/>
            </a:xfrm>
            <a:custGeom>
              <a:avLst/>
              <a:gdLst>
                <a:gd name="T0" fmla="*/ 17 w 17"/>
                <a:gd name="T1" fmla="*/ 11 h 19"/>
                <a:gd name="T2" fmla="*/ 5 w 17"/>
                <a:gd name="T3" fmla="*/ 11 h 19"/>
                <a:gd name="T4" fmla="*/ 5 w 17"/>
                <a:gd name="T5" fmla="*/ 11 h 19"/>
                <a:gd name="T6" fmla="*/ 5 w 17"/>
                <a:gd name="T7" fmla="*/ 13 h 19"/>
                <a:gd name="T8" fmla="*/ 8 w 17"/>
                <a:gd name="T9" fmla="*/ 15 h 19"/>
                <a:gd name="T10" fmla="*/ 10 w 17"/>
                <a:gd name="T11" fmla="*/ 15 h 19"/>
                <a:gd name="T12" fmla="*/ 12 w 17"/>
                <a:gd name="T13" fmla="*/ 13 h 19"/>
                <a:gd name="T14" fmla="*/ 13 w 17"/>
                <a:gd name="T15" fmla="*/ 13 h 19"/>
                <a:gd name="T16" fmla="*/ 17 w 17"/>
                <a:gd name="T17" fmla="*/ 13 h 19"/>
                <a:gd name="T18" fmla="*/ 17 w 17"/>
                <a:gd name="T19" fmla="*/ 13 h 19"/>
                <a:gd name="T20" fmla="*/ 17 w 17"/>
                <a:gd name="T21" fmla="*/ 14 h 19"/>
                <a:gd name="T22" fmla="*/ 16 w 17"/>
                <a:gd name="T23" fmla="*/ 16 h 19"/>
                <a:gd name="T24" fmla="*/ 11 w 17"/>
                <a:gd name="T25" fmla="*/ 19 h 19"/>
                <a:gd name="T26" fmla="*/ 6 w 17"/>
                <a:gd name="T27" fmla="*/ 18 h 19"/>
                <a:gd name="T28" fmla="*/ 2 w 17"/>
                <a:gd name="T29" fmla="*/ 16 h 19"/>
                <a:gd name="T30" fmla="*/ 0 w 17"/>
                <a:gd name="T31" fmla="*/ 13 h 19"/>
                <a:gd name="T32" fmla="*/ 0 w 17"/>
                <a:gd name="T33" fmla="*/ 6 h 19"/>
                <a:gd name="T34" fmla="*/ 7 w 17"/>
                <a:gd name="T35" fmla="*/ 0 h 19"/>
                <a:gd name="T36" fmla="*/ 13 w 17"/>
                <a:gd name="T37" fmla="*/ 1 h 19"/>
                <a:gd name="T38" fmla="*/ 16 w 17"/>
                <a:gd name="T39" fmla="*/ 4 h 19"/>
                <a:gd name="T40" fmla="*/ 17 w 17"/>
                <a:gd name="T41" fmla="*/ 8 h 19"/>
                <a:gd name="T42" fmla="*/ 17 w 17"/>
                <a:gd name="T43" fmla="*/ 11 h 19"/>
                <a:gd name="T44" fmla="*/ 17 w 17"/>
                <a:gd name="T45" fmla="*/ 11 h 19"/>
                <a:gd name="T46" fmla="*/ 13 w 17"/>
                <a:gd name="T47" fmla="*/ 8 h 19"/>
                <a:gd name="T48" fmla="*/ 13 w 17"/>
                <a:gd name="T49" fmla="*/ 8 h 19"/>
                <a:gd name="T50" fmla="*/ 13 w 17"/>
                <a:gd name="T51" fmla="*/ 7 h 19"/>
                <a:gd name="T52" fmla="*/ 10 w 17"/>
                <a:gd name="T53" fmla="*/ 4 h 19"/>
                <a:gd name="T54" fmla="*/ 8 w 17"/>
                <a:gd name="T55" fmla="*/ 4 h 19"/>
                <a:gd name="T56" fmla="*/ 5 w 17"/>
                <a:gd name="T57" fmla="*/ 6 h 19"/>
                <a:gd name="T58" fmla="*/ 5 w 17"/>
                <a:gd name="T59" fmla="*/ 7 h 19"/>
                <a:gd name="T60" fmla="*/ 5 w 17"/>
                <a:gd name="T61" fmla="*/ 8 h 19"/>
                <a:gd name="T62" fmla="*/ 13 w 17"/>
                <a:gd name="T6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9">
                  <a:moveTo>
                    <a:pt x="17" y="11"/>
                  </a:moveTo>
                  <a:cubicBezTo>
                    <a:pt x="13" y="11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4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5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4" y="18"/>
                    <a:pt x="13" y="18"/>
                    <a:pt x="11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2"/>
                    <a:pt x="16" y="3"/>
                    <a:pt x="16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5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7" y="8"/>
                    <a:pt x="10" y="8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49" name="Freeform 24"/>
            <p:cNvSpPr>
              <a:spLocks/>
            </p:cNvSpPr>
            <p:nvPr/>
          </p:nvSpPr>
          <p:spPr bwMode="auto">
            <a:xfrm>
              <a:off x="16857663" y="8413750"/>
              <a:ext cx="153987" cy="46038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3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9" name="กลุ่ม 668"/>
          <p:cNvGrpSpPr/>
          <p:nvPr/>
        </p:nvGrpSpPr>
        <p:grpSpPr>
          <a:xfrm>
            <a:off x="6045995" y="1518644"/>
            <a:ext cx="494109" cy="494109"/>
            <a:chOff x="16092488" y="4049713"/>
            <a:chExt cx="1317625" cy="1317625"/>
          </a:xfrm>
        </p:grpSpPr>
        <p:sp>
          <p:nvSpPr>
            <p:cNvPr id="2051" name="Oval 25"/>
            <p:cNvSpPr>
              <a:spLocks noChangeArrowheads="1"/>
            </p:cNvSpPr>
            <p:nvPr/>
          </p:nvSpPr>
          <p:spPr bwMode="auto">
            <a:xfrm>
              <a:off x="16092488" y="4049713"/>
              <a:ext cx="1317625" cy="1317625"/>
            </a:xfrm>
            <a:prstGeom prst="ellipse">
              <a:avLst/>
            </a:prstGeom>
            <a:solidFill>
              <a:srgbClr val="F05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2" name="Freeform 26"/>
            <p:cNvSpPr>
              <a:spLocks noEditPoints="1"/>
            </p:cNvSpPr>
            <p:nvPr/>
          </p:nvSpPr>
          <p:spPr bwMode="auto">
            <a:xfrm>
              <a:off x="16460788" y="4418013"/>
              <a:ext cx="565150" cy="566738"/>
            </a:xfrm>
            <a:custGeom>
              <a:avLst/>
              <a:gdLst>
                <a:gd name="T0" fmla="*/ 19 w 37"/>
                <a:gd name="T1" fmla="*/ 0 h 37"/>
                <a:gd name="T2" fmla="*/ 0 w 37"/>
                <a:gd name="T3" fmla="*/ 19 h 37"/>
                <a:gd name="T4" fmla="*/ 19 w 37"/>
                <a:gd name="T5" fmla="*/ 37 h 37"/>
                <a:gd name="T6" fmla="*/ 37 w 37"/>
                <a:gd name="T7" fmla="*/ 19 h 37"/>
                <a:gd name="T8" fmla="*/ 19 w 37"/>
                <a:gd name="T9" fmla="*/ 0 h 37"/>
                <a:gd name="T10" fmla="*/ 31 w 37"/>
                <a:gd name="T11" fmla="*/ 9 h 37"/>
                <a:gd name="T12" fmla="*/ 34 w 37"/>
                <a:gd name="T13" fmla="*/ 18 h 37"/>
                <a:gd name="T14" fmla="*/ 24 w 37"/>
                <a:gd name="T15" fmla="*/ 18 h 37"/>
                <a:gd name="T16" fmla="*/ 22 w 37"/>
                <a:gd name="T17" fmla="*/ 15 h 37"/>
                <a:gd name="T18" fmla="*/ 31 w 37"/>
                <a:gd name="T19" fmla="*/ 9 h 37"/>
                <a:gd name="T20" fmla="*/ 28 w 37"/>
                <a:gd name="T21" fmla="*/ 7 h 37"/>
                <a:gd name="T22" fmla="*/ 21 w 37"/>
                <a:gd name="T23" fmla="*/ 12 h 37"/>
                <a:gd name="T24" fmla="*/ 20 w 37"/>
                <a:gd name="T25" fmla="*/ 10 h 37"/>
                <a:gd name="T26" fmla="*/ 15 w 37"/>
                <a:gd name="T27" fmla="*/ 4 h 37"/>
                <a:gd name="T28" fmla="*/ 19 w 37"/>
                <a:gd name="T29" fmla="*/ 3 h 37"/>
                <a:gd name="T30" fmla="*/ 28 w 37"/>
                <a:gd name="T31" fmla="*/ 7 h 37"/>
                <a:gd name="T32" fmla="*/ 12 w 37"/>
                <a:gd name="T33" fmla="*/ 5 h 37"/>
                <a:gd name="T34" fmla="*/ 18 w 37"/>
                <a:gd name="T35" fmla="*/ 13 h 37"/>
                <a:gd name="T36" fmla="*/ 4 w 37"/>
                <a:gd name="T37" fmla="*/ 15 h 37"/>
                <a:gd name="T38" fmla="*/ 12 w 37"/>
                <a:gd name="T39" fmla="*/ 5 h 37"/>
                <a:gd name="T40" fmla="*/ 4 w 37"/>
                <a:gd name="T41" fmla="*/ 19 h 37"/>
                <a:gd name="T42" fmla="*/ 4 w 37"/>
                <a:gd name="T43" fmla="*/ 18 h 37"/>
                <a:gd name="T44" fmla="*/ 5 w 37"/>
                <a:gd name="T45" fmla="*/ 18 h 37"/>
                <a:gd name="T46" fmla="*/ 14 w 37"/>
                <a:gd name="T47" fmla="*/ 17 h 37"/>
                <a:gd name="T48" fmla="*/ 19 w 37"/>
                <a:gd name="T49" fmla="*/ 16 h 37"/>
                <a:gd name="T50" fmla="*/ 20 w 37"/>
                <a:gd name="T51" fmla="*/ 18 h 37"/>
                <a:gd name="T52" fmla="*/ 13 w 37"/>
                <a:gd name="T53" fmla="*/ 22 h 37"/>
                <a:gd name="T54" fmla="*/ 7 w 37"/>
                <a:gd name="T55" fmla="*/ 29 h 37"/>
                <a:gd name="T56" fmla="*/ 4 w 37"/>
                <a:gd name="T57" fmla="*/ 19 h 37"/>
                <a:gd name="T58" fmla="*/ 10 w 37"/>
                <a:gd name="T59" fmla="*/ 31 h 37"/>
                <a:gd name="T60" fmla="*/ 15 w 37"/>
                <a:gd name="T61" fmla="*/ 25 h 37"/>
                <a:gd name="T62" fmla="*/ 22 w 37"/>
                <a:gd name="T63" fmla="*/ 21 h 37"/>
                <a:gd name="T64" fmla="*/ 24 w 37"/>
                <a:gd name="T65" fmla="*/ 33 h 37"/>
                <a:gd name="T66" fmla="*/ 19 w 37"/>
                <a:gd name="T67" fmla="*/ 34 h 37"/>
                <a:gd name="T68" fmla="*/ 10 w 37"/>
                <a:gd name="T69" fmla="*/ 31 h 37"/>
                <a:gd name="T70" fmla="*/ 27 w 37"/>
                <a:gd name="T71" fmla="*/ 31 h 37"/>
                <a:gd name="T72" fmla="*/ 25 w 37"/>
                <a:gd name="T73" fmla="*/ 21 h 37"/>
                <a:gd name="T74" fmla="*/ 34 w 37"/>
                <a:gd name="T75" fmla="*/ 21 h 37"/>
                <a:gd name="T76" fmla="*/ 27 w 37"/>
                <a:gd name="T7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31" y="9"/>
                  </a:moveTo>
                  <a:cubicBezTo>
                    <a:pt x="33" y="12"/>
                    <a:pt x="34" y="14"/>
                    <a:pt x="34" y="18"/>
                  </a:cubicBezTo>
                  <a:cubicBezTo>
                    <a:pt x="30" y="17"/>
                    <a:pt x="27" y="17"/>
                    <a:pt x="24" y="18"/>
                  </a:cubicBezTo>
                  <a:cubicBezTo>
                    <a:pt x="23" y="17"/>
                    <a:pt x="23" y="16"/>
                    <a:pt x="22" y="15"/>
                  </a:cubicBezTo>
                  <a:cubicBezTo>
                    <a:pt x="26" y="14"/>
                    <a:pt x="29" y="12"/>
                    <a:pt x="31" y="9"/>
                  </a:cubicBezTo>
                  <a:close/>
                  <a:moveTo>
                    <a:pt x="28" y="7"/>
                  </a:moveTo>
                  <a:cubicBezTo>
                    <a:pt x="26" y="9"/>
                    <a:pt x="24" y="11"/>
                    <a:pt x="21" y="12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6" y="4"/>
                    <a:pt x="18" y="3"/>
                    <a:pt x="19" y="3"/>
                  </a:cubicBezTo>
                  <a:cubicBezTo>
                    <a:pt x="22" y="3"/>
                    <a:pt x="26" y="5"/>
                    <a:pt x="28" y="7"/>
                  </a:cubicBezTo>
                  <a:close/>
                  <a:moveTo>
                    <a:pt x="12" y="5"/>
                  </a:moveTo>
                  <a:cubicBezTo>
                    <a:pt x="13" y="6"/>
                    <a:pt x="16" y="9"/>
                    <a:pt x="18" y="13"/>
                  </a:cubicBezTo>
                  <a:cubicBezTo>
                    <a:pt x="13" y="15"/>
                    <a:pt x="7" y="15"/>
                    <a:pt x="4" y="15"/>
                  </a:cubicBezTo>
                  <a:cubicBezTo>
                    <a:pt x="5" y="11"/>
                    <a:pt x="8" y="7"/>
                    <a:pt x="12" y="5"/>
                  </a:cubicBezTo>
                  <a:close/>
                  <a:moveTo>
                    <a:pt x="4" y="19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7" y="18"/>
                    <a:pt x="11" y="18"/>
                    <a:pt x="14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7" y="19"/>
                    <a:pt x="15" y="21"/>
                    <a:pt x="13" y="22"/>
                  </a:cubicBezTo>
                  <a:cubicBezTo>
                    <a:pt x="10" y="24"/>
                    <a:pt x="9" y="27"/>
                    <a:pt x="7" y="29"/>
                  </a:cubicBezTo>
                  <a:cubicBezTo>
                    <a:pt x="5" y="26"/>
                    <a:pt x="4" y="22"/>
                    <a:pt x="4" y="19"/>
                  </a:cubicBezTo>
                  <a:close/>
                  <a:moveTo>
                    <a:pt x="10" y="31"/>
                  </a:moveTo>
                  <a:cubicBezTo>
                    <a:pt x="11" y="29"/>
                    <a:pt x="12" y="27"/>
                    <a:pt x="15" y="25"/>
                  </a:cubicBezTo>
                  <a:cubicBezTo>
                    <a:pt x="17" y="23"/>
                    <a:pt x="19" y="22"/>
                    <a:pt x="22" y="21"/>
                  </a:cubicBezTo>
                  <a:cubicBezTo>
                    <a:pt x="23" y="25"/>
                    <a:pt x="24" y="28"/>
                    <a:pt x="24" y="33"/>
                  </a:cubicBezTo>
                  <a:cubicBezTo>
                    <a:pt x="23" y="33"/>
                    <a:pt x="21" y="34"/>
                    <a:pt x="19" y="34"/>
                  </a:cubicBezTo>
                  <a:cubicBezTo>
                    <a:pt x="16" y="34"/>
                    <a:pt x="12" y="33"/>
                    <a:pt x="10" y="31"/>
                  </a:cubicBezTo>
                  <a:close/>
                  <a:moveTo>
                    <a:pt x="27" y="31"/>
                  </a:moveTo>
                  <a:cubicBezTo>
                    <a:pt x="27" y="27"/>
                    <a:pt x="26" y="24"/>
                    <a:pt x="25" y="21"/>
                  </a:cubicBezTo>
                  <a:cubicBezTo>
                    <a:pt x="28" y="20"/>
                    <a:pt x="31" y="20"/>
                    <a:pt x="34" y="21"/>
                  </a:cubicBezTo>
                  <a:cubicBezTo>
                    <a:pt x="33" y="25"/>
                    <a:pt x="31" y="29"/>
                    <a:pt x="2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5" name="กลุ่ม 664"/>
          <p:cNvGrpSpPr/>
          <p:nvPr/>
        </p:nvGrpSpPr>
        <p:grpSpPr>
          <a:xfrm>
            <a:off x="6832998" y="789385"/>
            <a:ext cx="493514" cy="488156"/>
            <a:chOff x="18191163" y="2105025"/>
            <a:chExt cx="1316037" cy="1301750"/>
          </a:xfrm>
        </p:grpSpPr>
        <p:sp>
          <p:nvSpPr>
            <p:cNvPr id="2053" name="Oval 27"/>
            <p:cNvSpPr>
              <a:spLocks noChangeArrowheads="1"/>
            </p:cNvSpPr>
            <p:nvPr/>
          </p:nvSpPr>
          <p:spPr bwMode="auto">
            <a:xfrm>
              <a:off x="18191163" y="2105025"/>
              <a:ext cx="1316037" cy="1301750"/>
            </a:xfrm>
            <a:prstGeom prst="ellipse">
              <a:avLst/>
            </a:prstGeom>
            <a:solidFill>
              <a:srgbClr val="E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4" name="Freeform 28"/>
            <p:cNvSpPr>
              <a:spLocks/>
            </p:cNvSpPr>
            <p:nvPr/>
          </p:nvSpPr>
          <p:spPr bwMode="auto">
            <a:xfrm>
              <a:off x="18619788" y="2473325"/>
              <a:ext cx="442912" cy="565150"/>
            </a:xfrm>
            <a:custGeom>
              <a:avLst/>
              <a:gdLst>
                <a:gd name="T0" fmla="*/ 13 w 29"/>
                <a:gd name="T1" fmla="*/ 24 h 37"/>
                <a:gd name="T2" fmla="*/ 12 w 29"/>
                <a:gd name="T3" fmla="*/ 25 h 37"/>
                <a:gd name="T4" fmla="*/ 10 w 29"/>
                <a:gd name="T5" fmla="*/ 33 h 37"/>
                <a:gd name="T6" fmla="*/ 7 w 29"/>
                <a:gd name="T7" fmla="*/ 37 h 37"/>
                <a:gd name="T8" fmla="*/ 7 w 29"/>
                <a:gd name="T9" fmla="*/ 37 h 37"/>
                <a:gd name="T10" fmla="*/ 7 w 29"/>
                <a:gd name="T11" fmla="*/ 37 h 37"/>
                <a:gd name="T12" fmla="*/ 6 w 29"/>
                <a:gd name="T13" fmla="*/ 32 h 37"/>
                <a:gd name="T14" fmla="*/ 9 w 29"/>
                <a:gd name="T15" fmla="*/ 17 h 37"/>
                <a:gd name="T16" fmla="*/ 9 w 29"/>
                <a:gd name="T17" fmla="*/ 17 h 37"/>
                <a:gd name="T18" fmla="*/ 9 w 29"/>
                <a:gd name="T19" fmla="*/ 12 h 37"/>
                <a:gd name="T20" fmla="*/ 16 w 29"/>
                <a:gd name="T21" fmla="*/ 11 h 37"/>
                <a:gd name="T22" fmla="*/ 14 w 29"/>
                <a:gd name="T23" fmla="*/ 19 h 37"/>
                <a:gd name="T24" fmla="*/ 20 w 29"/>
                <a:gd name="T25" fmla="*/ 22 h 37"/>
                <a:gd name="T26" fmla="*/ 24 w 29"/>
                <a:gd name="T27" fmla="*/ 11 h 37"/>
                <a:gd name="T28" fmla="*/ 10 w 29"/>
                <a:gd name="T29" fmla="*/ 5 h 37"/>
                <a:gd name="T30" fmla="*/ 6 w 29"/>
                <a:gd name="T31" fmla="*/ 18 h 37"/>
                <a:gd name="T32" fmla="*/ 6 w 29"/>
                <a:gd name="T33" fmla="*/ 19 h 37"/>
                <a:gd name="T34" fmla="*/ 6 w 29"/>
                <a:gd name="T35" fmla="*/ 21 h 37"/>
                <a:gd name="T36" fmla="*/ 5 w 29"/>
                <a:gd name="T37" fmla="*/ 21 h 37"/>
                <a:gd name="T38" fmla="*/ 2 w 29"/>
                <a:gd name="T39" fmla="*/ 20 h 37"/>
                <a:gd name="T40" fmla="*/ 3 w 29"/>
                <a:gd name="T41" fmla="*/ 7 h 37"/>
                <a:gd name="T42" fmla="*/ 17 w 29"/>
                <a:gd name="T43" fmla="*/ 0 h 37"/>
                <a:gd name="T44" fmla="*/ 29 w 29"/>
                <a:gd name="T45" fmla="*/ 11 h 37"/>
                <a:gd name="T46" fmla="*/ 26 w 29"/>
                <a:gd name="T47" fmla="*/ 23 h 37"/>
                <a:gd name="T48" fmla="*/ 13 w 29"/>
                <a:gd name="T49" fmla="*/ 25 h 37"/>
                <a:gd name="T50" fmla="*/ 13 w 29"/>
                <a:gd name="T5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7">
                  <a:moveTo>
                    <a:pt x="13" y="24"/>
                  </a:moveTo>
                  <a:cubicBezTo>
                    <a:pt x="13" y="24"/>
                    <a:pt x="12" y="24"/>
                    <a:pt x="12" y="25"/>
                  </a:cubicBezTo>
                  <a:cubicBezTo>
                    <a:pt x="11" y="30"/>
                    <a:pt x="11" y="31"/>
                    <a:pt x="10" y="33"/>
                  </a:cubicBezTo>
                  <a:cubicBezTo>
                    <a:pt x="9" y="35"/>
                    <a:pt x="8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5"/>
                    <a:pt x="6" y="33"/>
                    <a:pt x="6" y="32"/>
                  </a:cubicBezTo>
                  <a:cubicBezTo>
                    <a:pt x="6" y="30"/>
                    <a:pt x="7" y="29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8"/>
                    <a:pt x="15" y="7"/>
                    <a:pt x="16" y="11"/>
                  </a:cubicBezTo>
                  <a:cubicBezTo>
                    <a:pt x="16" y="13"/>
                    <a:pt x="15" y="15"/>
                    <a:pt x="14" y="19"/>
                  </a:cubicBezTo>
                  <a:cubicBezTo>
                    <a:pt x="13" y="22"/>
                    <a:pt x="17" y="25"/>
                    <a:pt x="20" y="22"/>
                  </a:cubicBezTo>
                  <a:cubicBezTo>
                    <a:pt x="23" y="20"/>
                    <a:pt x="24" y="15"/>
                    <a:pt x="24" y="11"/>
                  </a:cubicBezTo>
                  <a:cubicBezTo>
                    <a:pt x="24" y="4"/>
                    <a:pt x="16" y="2"/>
                    <a:pt x="10" y="5"/>
                  </a:cubicBezTo>
                  <a:cubicBezTo>
                    <a:pt x="5" y="7"/>
                    <a:pt x="3" y="15"/>
                    <a:pt x="6" y="18"/>
                  </a:cubicBezTo>
                  <a:cubicBezTo>
                    <a:pt x="6" y="18"/>
                    <a:pt x="7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5" y="22"/>
                    <a:pt x="5" y="21"/>
                  </a:cubicBezTo>
                  <a:cubicBezTo>
                    <a:pt x="4" y="21"/>
                    <a:pt x="3" y="20"/>
                    <a:pt x="2" y="20"/>
                  </a:cubicBezTo>
                  <a:cubicBezTo>
                    <a:pt x="0" y="17"/>
                    <a:pt x="0" y="11"/>
                    <a:pt x="3" y="7"/>
                  </a:cubicBezTo>
                  <a:cubicBezTo>
                    <a:pt x="6" y="2"/>
                    <a:pt x="12" y="0"/>
                    <a:pt x="17" y="0"/>
                  </a:cubicBezTo>
                  <a:cubicBezTo>
                    <a:pt x="24" y="1"/>
                    <a:pt x="28" y="5"/>
                    <a:pt x="29" y="11"/>
                  </a:cubicBezTo>
                  <a:cubicBezTo>
                    <a:pt x="29" y="13"/>
                    <a:pt x="29" y="19"/>
                    <a:pt x="26" y="23"/>
                  </a:cubicBezTo>
                  <a:cubicBezTo>
                    <a:pt x="22" y="28"/>
                    <a:pt x="16" y="28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4" name="กลุ่ม 2083"/>
          <p:cNvGrpSpPr/>
          <p:nvPr/>
        </p:nvGrpSpPr>
        <p:grpSpPr>
          <a:xfrm>
            <a:off x="6832998" y="2977159"/>
            <a:ext cx="493514" cy="494109"/>
            <a:chOff x="18191163" y="7939088"/>
            <a:chExt cx="1316037" cy="1317625"/>
          </a:xfrm>
        </p:grpSpPr>
        <p:sp>
          <p:nvSpPr>
            <p:cNvPr id="2055" name="Oval 29"/>
            <p:cNvSpPr>
              <a:spLocks noChangeArrowheads="1"/>
            </p:cNvSpPr>
            <p:nvPr/>
          </p:nvSpPr>
          <p:spPr bwMode="auto">
            <a:xfrm>
              <a:off x="18191163" y="7939088"/>
              <a:ext cx="1316037" cy="1317625"/>
            </a:xfrm>
            <a:prstGeom prst="ellipse">
              <a:avLst/>
            </a:prstGeom>
            <a:solidFill>
              <a:srgbClr val="39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6" name="Freeform 30"/>
            <p:cNvSpPr>
              <a:spLocks/>
            </p:cNvSpPr>
            <p:nvPr/>
          </p:nvSpPr>
          <p:spPr bwMode="auto">
            <a:xfrm>
              <a:off x="18557875" y="8337550"/>
              <a:ext cx="290512" cy="198438"/>
            </a:xfrm>
            <a:custGeom>
              <a:avLst/>
              <a:gdLst>
                <a:gd name="T0" fmla="*/ 106 w 183"/>
                <a:gd name="T1" fmla="*/ 0 h 125"/>
                <a:gd name="T2" fmla="*/ 0 w 183"/>
                <a:gd name="T3" fmla="*/ 68 h 125"/>
                <a:gd name="T4" fmla="*/ 77 w 183"/>
                <a:gd name="T5" fmla="*/ 125 h 125"/>
                <a:gd name="T6" fmla="*/ 183 w 183"/>
                <a:gd name="T7" fmla="*/ 68 h 125"/>
                <a:gd name="T8" fmla="*/ 106 w 18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25">
                  <a:moveTo>
                    <a:pt x="106" y="0"/>
                  </a:moveTo>
                  <a:lnTo>
                    <a:pt x="0" y="68"/>
                  </a:lnTo>
                  <a:lnTo>
                    <a:pt x="77" y="125"/>
                  </a:lnTo>
                  <a:lnTo>
                    <a:pt x="183" y="6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7" name="Freeform 31"/>
            <p:cNvSpPr>
              <a:spLocks/>
            </p:cNvSpPr>
            <p:nvPr/>
          </p:nvSpPr>
          <p:spPr bwMode="auto">
            <a:xfrm>
              <a:off x="18848388" y="8337550"/>
              <a:ext cx="276225" cy="198438"/>
            </a:xfrm>
            <a:custGeom>
              <a:avLst/>
              <a:gdLst>
                <a:gd name="T0" fmla="*/ 174 w 174"/>
                <a:gd name="T1" fmla="*/ 68 h 125"/>
                <a:gd name="T2" fmla="*/ 77 w 174"/>
                <a:gd name="T3" fmla="*/ 0 h 125"/>
                <a:gd name="T4" fmla="*/ 0 w 174"/>
                <a:gd name="T5" fmla="*/ 68 h 125"/>
                <a:gd name="T6" fmla="*/ 106 w 174"/>
                <a:gd name="T7" fmla="*/ 125 h 125"/>
                <a:gd name="T8" fmla="*/ 174 w 174"/>
                <a:gd name="T9" fmla="*/ 6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5">
                  <a:moveTo>
                    <a:pt x="174" y="68"/>
                  </a:moveTo>
                  <a:lnTo>
                    <a:pt x="77" y="0"/>
                  </a:lnTo>
                  <a:lnTo>
                    <a:pt x="0" y="68"/>
                  </a:lnTo>
                  <a:lnTo>
                    <a:pt x="106" y="125"/>
                  </a:lnTo>
                  <a:lnTo>
                    <a:pt x="17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8" name="Freeform 32"/>
            <p:cNvSpPr>
              <a:spLocks/>
            </p:cNvSpPr>
            <p:nvPr/>
          </p:nvSpPr>
          <p:spPr bwMode="auto">
            <a:xfrm>
              <a:off x="18848388" y="8535988"/>
              <a:ext cx="276225" cy="215900"/>
            </a:xfrm>
            <a:custGeom>
              <a:avLst/>
              <a:gdLst>
                <a:gd name="T0" fmla="*/ 0 w 174"/>
                <a:gd name="T1" fmla="*/ 68 h 136"/>
                <a:gd name="T2" fmla="*/ 77 w 174"/>
                <a:gd name="T3" fmla="*/ 136 h 136"/>
                <a:gd name="T4" fmla="*/ 174 w 174"/>
                <a:gd name="T5" fmla="*/ 68 h 136"/>
                <a:gd name="T6" fmla="*/ 106 w 174"/>
                <a:gd name="T7" fmla="*/ 0 h 136"/>
                <a:gd name="T8" fmla="*/ 0 w 174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36">
                  <a:moveTo>
                    <a:pt x="0" y="68"/>
                  </a:moveTo>
                  <a:lnTo>
                    <a:pt x="77" y="136"/>
                  </a:lnTo>
                  <a:lnTo>
                    <a:pt x="174" y="68"/>
                  </a:lnTo>
                  <a:lnTo>
                    <a:pt x="106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9" name="Freeform 33"/>
            <p:cNvSpPr>
              <a:spLocks/>
            </p:cNvSpPr>
            <p:nvPr/>
          </p:nvSpPr>
          <p:spPr bwMode="auto">
            <a:xfrm>
              <a:off x="18557875" y="8535988"/>
              <a:ext cx="290512" cy="215900"/>
            </a:xfrm>
            <a:custGeom>
              <a:avLst/>
              <a:gdLst>
                <a:gd name="T0" fmla="*/ 0 w 183"/>
                <a:gd name="T1" fmla="*/ 68 h 136"/>
                <a:gd name="T2" fmla="*/ 106 w 183"/>
                <a:gd name="T3" fmla="*/ 136 h 136"/>
                <a:gd name="T4" fmla="*/ 183 w 183"/>
                <a:gd name="T5" fmla="*/ 68 h 136"/>
                <a:gd name="T6" fmla="*/ 77 w 183"/>
                <a:gd name="T7" fmla="*/ 0 h 136"/>
                <a:gd name="T8" fmla="*/ 0 w 183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36">
                  <a:moveTo>
                    <a:pt x="0" y="68"/>
                  </a:moveTo>
                  <a:lnTo>
                    <a:pt x="106" y="136"/>
                  </a:lnTo>
                  <a:lnTo>
                    <a:pt x="183" y="68"/>
                  </a:lnTo>
                  <a:lnTo>
                    <a:pt x="7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0" name="Freeform 34"/>
            <p:cNvSpPr>
              <a:spLocks/>
            </p:cNvSpPr>
            <p:nvPr/>
          </p:nvSpPr>
          <p:spPr bwMode="auto">
            <a:xfrm>
              <a:off x="18680113" y="8674100"/>
              <a:ext cx="336550" cy="200025"/>
            </a:xfrm>
            <a:custGeom>
              <a:avLst/>
              <a:gdLst>
                <a:gd name="T0" fmla="*/ 106 w 212"/>
                <a:gd name="T1" fmla="*/ 0 h 126"/>
                <a:gd name="T2" fmla="*/ 29 w 212"/>
                <a:gd name="T3" fmla="*/ 58 h 126"/>
                <a:gd name="T4" fmla="*/ 0 w 212"/>
                <a:gd name="T5" fmla="*/ 39 h 126"/>
                <a:gd name="T6" fmla="*/ 0 w 212"/>
                <a:gd name="T7" fmla="*/ 58 h 126"/>
                <a:gd name="T8" fmla="*/ 106 w 212"/>
                <a:gd name="T9" fmla="*/ 126 h 126"/>
                <a:gd name="T10" fmla="*/ 212 w 212"/>
                <a:gd name="T11" fmla="*/ 58 h 126"/>
                <a:gd name="T12" fmla="*/ 212 w 212"/>
                <a:gd name="T13" fmla="*/ 39 h 126"/>
                <a:gd name="T14" fmla="*/ 183 w 212"/>
                <a:gd name="T15" fmla="*/ 58 h 126"/>
                <a:gd name="T16" fmla="*/ 106 w 212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2" h="126">
                  <a:moveTo>
                    <a:pt x="106" y="0"/>
                  </a:moveTo>
                  <a:lnTo>
                    <a:pt x="29" y="58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06" y="126"/>
                  </a:lnTo>
                  <a:lnTo>
                    <a:pt x="212" y="58"/>
                  </a:lnTo>
                  <a:lnTo>
                    <a:pt x="212" y="39"/>
                  </a:lnTo>
                  <a:lnTo>
                    <a:pt x="183" y="5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0" name="กลุ่ม 2079"/>
          <p:cNvGrpSpPr/>
          <p:nvPr/>
        </p:nvGrpSpPr>
        <p:grpSpPr>
          <a:xfrm>
            <a:off x="4472584" y="2247901"/>
            <a:ext cx="494109" cy="494109"/>
            <a:chOff x="11896725" y="5994400"/>
            <a:chExt cx="1317625" cy="1317625"/>
          </a:xfrm>
        </p:grpSpPr>
        <p:sp>
          <p:nvSpPr>
            <p:cNvPr id="2061" name="Oval 35"/>
            <p:cNvSpPr>
              <a:spLocks noChangeArrowheads="1"/>
            </p:cNvSpPr>
            <p:nvPr/>
          </p:nvSpPr>
          <p:spPr bwMode="auto">
            <a:xfrm>
              <a:off x="11896725" y="5994400"/>
              <a:ext cx="1317625" cy="1317625"/>
            </a:xfrm>
            <a:prstGeom prst="ellipse">
              <a:avLst/>
            </a:prstGeom>
            <a:solidFill>
              <a:srgbClr val="FF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2" name="Freeform 36"/>
            <p:cNvSpPr>
              <a:spLocks noEditPoints="1"/>
            </p:cNvSpPr>
            <p:nvPr/>
          </p:nvSpPr>
          <p:spPr bwMode="auto">
            <a:xfrm>
              <a:off x="12311063" y="6392863"/>
              <a:ext cx="488950" cy="504825"/>
            </a:xfrm>
            <a:custGeom>
              <a:avLst/>
              <a:gdLst>
                <a:gd name="T0" fmla="*/ 9 w 32"/>
                <a:gd name="T1" fmla="*/ 33 h 33"/>
                <a:gd name="T2" fmla="*/ 6 w 32"/>
                <a:gd name="T3" fmla="*/ 32 h 33"/>
                <a:gd name="T4" fmla="*/ 0 w 32"/>
                <a:gd name="T5" fmla="*/ 23 h 33"/>
                <a:gd name="T6" fmla="*/ 0 w 32"/>
                <a:gd name="T7" fmla="*/ 11 h 33"/>
                <a:gd name="T8" fmla="*/ 7 w 32"/>
                <a:gd name="T9" fmla="*/ 1 h 33"/>
                <a:gd name="T10" fmla="*/ 19 w 32"/>
                <a:gd name="T11" fmla="*/ 1 h 33"/>
                <a:gd name="T12" fmla="*/ 26 w 32"/>
                <a:gd name="T13" fmla="*/ 8 h 33"/>
                <a:gd name="T14" fmla="*/ 27 w 32"/>
                <a:gd name="T15" fmla="*/ 13 h 33"/>
                <a:gd name="T16" fmla="*/ 31 w 32"/>
                <a:gd name="T17" fmla="*/ 13 h 33"/>
                <a:gd name="T18" fmla="*/ 32 w 32"/>
                <a:gd name="T19" fmla="*/ 15 h 33"/>
                <a:gd name="T20" fmla="*/ 31 w 32"/>
                <a:gd name="T21" fmla="*/ 27 h 33"/>
                <a:gd name="T22" fmla="*/ 23 w 32"/>
                <a:gd name="T23" fmla="*/ 33 h 33"/>
                <a:gd name="T24" fmla="*/ 21 w 32"/>
                <a:gd name="T25" fmla="*/ 33 h 33"/>
                <a:gd name="T26" fmla="*/ 9 w 32"/>
                <a:gd name="T27" fmla="*/ 33 h 33"/>
                <a:gd name="T28" fmla="*/ 21 w 32"/>
                <a:gd name="T29" fmla="*/ 24 h 33"/>
                <a:gd name="T30" fmla="*/ 21 w 32"/>
                <a:gd name="T31" fmla="*/ 21 h 33"/>
                <a:gd name="T32" fmla="*/ 10 w 32"/>
                <a:gd name="T33" fmla="*/ 21 h 33"/>
                <a:gd name="T34" fmla="*/ 10 w 32"/>
                <a:gd name="T35" fmla="*/ 24 h 33"/>
                <a:gd name="T36" fmla="*/ 21 w 32"/>
                <a:gd name="T37" fmla="*/ 24 h 33"/>
                <a:gd name="T38" fmla="*/ 16 w 32"/>
                <a:gd name="T39" fmla="*/ 13 h 33"/>
                <a:gd name="T40" fmla="*/ 15 w 32"/>
                <a:gd name="T41" fmla="*/ 9 h 33"/>
                <a:gd name="T42" fmla="*/ 10 w 32"/>
                <a:gd name="T43" fmla="*/ 9 h 33"/>
                <a:gd name="T44" fmla="*/ 10 w 32"/>
                <a:gd name="T45" fmla="*/ 13 h 33"/>
                <a:gd name="T46" fmla="*/ 16 w 32"/>
                <a:gd name="T47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3">
                  <a:moveTo>
                    <a:pt x="9" y="33"/>
                  </a:moveTo>
                  <a:cubicBezTo>
                    <a:pt x="8" y="33"/>
                    <a:pt x="7" y="32"/>
                    <a:pt x="6" y="32"/>
                  </a:cubicBezTo>
                  <a:cubicBezTo>
                    <a:pt x="2" y="30"/>
                    <a:pt x="0" y="27"/>
                    <a:pt x="0" y="23"/>
                  </a:cubicBezTo>
                  <a:cubicBezTo>
                    <a:pt x="0" y="21"/>
                    <a:pt x="0" y="12"/>
                    <a:pt x="0" y="11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9" y="0"/>
                    <a:pt x="17" y="0"/>
                    <a:pt x="19" y="1"/>
                  </a:cubicBezTo>
                  <a:cubicBezTo>
                    <a:pt x="22" y="2"/>
                    <a:pt x="25" y="4"/>
                    <a:pt x="26" y="8"/>
                  </a:cubicBezTo>
                  <a:cubicBezTo>
                    <a:pt x="26" y="10"/>
                    <a:pt x="26" y="12"/>
                    <a:pt x="27" y="13"/>
                  </a:cubicBezTo>
                  <a:cubicBezTo>
                    <a:pt x="29" y="13"/>
                    <a:pt x="30" y="13"/>
                    <a:pt x="31" y="13"/>
                  </a:cubicBezTo>
                  <a:cubicBezTo>
                    <a:pt x="31" y="13"/>
                    <a:pt x="32" y="14"/>
                    <a:pt x="32" y="15"/>
                  </a:cubicBezTo>
                  <a:cubicBezTo>
                    <a:pt x="32" y="24"/>
                    <a:pt x="32" y="25"/>
                    <a:pt x="31" y="27"/>
                  </a:cubicBezTo>
                  <a:cubicBezTo>
                    <a:pt x="29" y="30"/>
                    <a:pt x="26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1" y="33"/>
                    <a:pt x="11" y="33"/>
                    <a:pt x="9" y="33"/>
                  </a:cubicBezTo>
                  <a:close/>
                  <a:moveTo>
                    <a:pt x="21" y="24"/>
                  </a:moveTo>
                  <a:cubicBezTo>
                    <a:pt x="24" y="24"/>
                    <a:pt x="24" y="21"/>
                    <a:pt x="21" y="21"/>
                  </a:cubicBezTo>
                  <a:cubicBezTo>
                    <a:pt x="18" y="21"/>
                    <a:pt x="14" y="21"/>
                    <a:pt x="10" y="21"/>
                  </a:cubicBezTo>
                  <a:cubicBezTo>
                    <a:pt x="7" y="21"/>
                    <a:pt x="8" y="24"/>
                    <a:pt x="10" y="24"/>
                  </a:cubicBezTo>
                  <a:cubicBezTo>
                    <a:pt x="12" y="24"/>
                    <a:pt x="21" y="24"/>
                    <a:pt x="21" y="24"/>
                  </a:cubicBezTo>
                  <a:close/>
                  <a:moveTo>
                    <a:pt x="16" y="13"/>
                  </a:moveTo>
                  <a:cubicBezTo>
                    <a:pt x="18" y="12"/>
                    <a:pt x="18" y="9"/>
                    <a:pt x="15" y="9"/>
                  </a:cubicBezTo>
                  <a:cubicBezTo>
                    <a:pt x="15" y="9"/>
                    <a:pt x="10" y="9"/>
                    <a:pt x="10" y="9"/>
                  </a:cubicBezTo>
                  <a:cubicBezTo>
                    <a:pt x="7" y="9"/>
                    <a:pt x="8" y="13"/>
                    <a:pt x="10" y="13"/>
                  </a:cubicBezTo>
                  <a:cubicBezTo>
                    <a:pt x="10" y="13"/>
                    <a:pt x="15" y="13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7" name="กลุ่ม 666"/>
          <p:cNvGrpSpPr/>
          <p:nvPr/>
        </p:nvGrpSpPr>
        <p:grpSpPr>
          <a:xfrm>
            <a:off x="4472584" y="1518644"/>
            <a:ext cx="494109" cy="494109"/>
            <a:chOff x="11896725" y="4049713"/>
            <a:chExt cx="1317625" cy="1317625"/>
          </a:xfrm>
        </p:grpSpPr>
        <p:sp>
          <p:nvSpPr>
            <p:cNvPr id="2063" name="Oval 37"/>
            <p:cNvSpPr>
              <a:spLocks noChangeArrowheads="1"/>
            </p:cNvSpPr>
            <p:nvPr/>
          </p:nvSpPr>
          <p:spPr bwMode="auto">
            <a:xfrm>
              <a:off x="11896725" y="4049713"/>
              <a:ext cx="1317625" cy="1317625"/>
            </a:xfrm>
            <a:prstGeom prst="ellipse">
              <a:avLst/>
            </a:prstGeom>
            <a:solidFill>
              <a:srgbClr val="1F9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4" name="Freeform 38"/>
            <p:cNvSpPr>
              <a:spLocks noEditPoints="1"/>
            </p:cNvSpPr>
            <p:nvPr/>
          </p:nvSpPr>
          <p:spPr bwMode="auto">
            <a:xfrm>
              <a:off x="12295188" y="4432300"/>
              <a:ext cx="520700" cy="536575"/>
            </a:xfrm>
            <a:custGeom>
              <a:avLst/>
              <a:gdLst>
                <a:gd name="T0" fmla="*/ 32 w 34"/>
                <a:gd name="T1" fmla="*/ 20 h 35"/>
                <a:gd name="T2" fmla="*/ 33 w 34"/>
                <a:gd name="T3" fmla="*/ 18 h 35"/>
                <a:gd name="T4" fmla="*/ 17 w 34"/>
                <a:gd name="T5" fmla="*/ 2 h 35"/>
                <a:gd name="T6" fmla="*/ 14 w 34"/>
                <a:gd name="T7" fmla="*/ 2 h 35"/>
                <a:gd name="T8" fmla="*/ 9 w 34"/>
                <a:gd name="T9" fmla="*/ 0 h 35"/>
                <a:gd name="T10" fmla="*/ 0 w 34"/>
                <a:gd name="T11" fmla="*/ 10 h 35"/>
                <a:gd name="T12" fmla="*/ 1 w 34"/>
                <a:gd name="T13" fmla="*/ 14 h 35"/>
                <a:gd name="T14" fmla="*/ 1 w 34"/>
                <a:gd name="T15" fmla="*/ 18 h 35"/>
                <a:gd name="T16" fmla="*/ 17 w 34"/>
                <a:gd name="T17" fmla="*/ 34 h 35"/>
                <a:gd name="T18" fmla="*/ 20 w 34"/>
                <a:gd name="T19" fmla="*/ 34 h 35"/>
                <a:gd name="T20" fmla="*/ 25 w 34"/>
                <a:gd name="T21" fmla="*/ 35 h 35"/>
                <a:gd name="T22" fmla="*/ 34 w 34"/>
                <a:gd name="T23" fmla="*/ 26 h 35"/>
                <a:gd name="T24" fmla="*/ 32 w 34"/>
                <a:gd name="T25" fmla="*/ 20 h 35"/>
                <a:gd name="T26" fmla="*/ 21 w 34"/>
                <a:gd name="T27" fmla="*/ 27 h 35"/>
                <a:gd name="T28" fmla="*/ 14 w 34"/>
                <a:gd name="T29" fmla="*/ 27 h 35"/>
                <a:gd name="T30" fmla="*/ 9 w 34"/>
                <a:gd name="T31" fmla="*/ 23 h 35"/>
                <a:gd name="T32" fmla="*/ 12 w 34"/>
                <a:gd name="T33" fmla="*/ 22 h 35"/>
                <a:gd name="T34" fmla="*/ 13 w 34"/>
                <a:gd name="T35" fmla="*/ 23 h 35"/>
                <a:gd name="T36" fmla="*/ 20 w 34"/>
                <a:gd name="T37" fmla="*/ 23 h 35"/>
                <a:gd name="T38" fmla="*/ 20 w 34"/>
                <a:gd name="T39" fmla="*/ 21 h 35"/>
                <a:gd name="T40" fmla="*/ 13 w 34"/>
                <a:gd name="T41" fmla="*/ 19 h 35"/>
                <a:gd name="T42" fmla="*/ 10 w 34"/>
                <a:gd name="T43" fmla="*/ 10 h 35"/>
                <a:gd name="T44" fmla="*/ 16 w 34"/>
                <a:gd name="T45" fmla="*/ 7 h 35"/>
                <a:gd name="T46" fmla="*/ 24 w 34"/>
                <a:gd name="T47" fmla="*/ 12 h 35"/>
                <a:gd name="T48" fmla="*/ 23 w 34"/>
                <a:gd name="T49" fmla="*/ 14 h 35"/>
                <a:gd name="T50" fmla="*/ 20 w 34"/>
                <a:gd name="T51" fmla="*/ 12 h 35"/>
                <a:gd name="T52" fmla="*/ 14 w 34"/>
                <a:gd name="T53" fmla="*/ 11 h 35"/>
                <a:gd name="T54" fmla="*/ 14 w 34"/>
                <a:gd name="T55" fmla="*/ 14 h 35"/>
                <a:gd name="T56" fmla="*/ 22 w 34"/>
                <a:gd name="T57" fmla="*/ 17 h 35"/>
                <a:gd name="T58" fmla="*/ 25 w 34"/>
                <a:gd name="T59" fmla="*/ 22 h 35"/>
                <a:gd name="T60" fmla="*/ 21 w 34"/>
                <a:gd name="T61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5">
                  <a:moveTo>
                    <a:pt x="32" y="20"/>
                  </a:moveTo>
                  <a:cubicBezTo>
                    <a:pt x="33" y="20"/>
                    <a:pt x="33" y="19"/>
                    <a:pt x="33" y="18"/>
                  </a:cubicBezTo>
                  <a:cubicBezTo>
                    <a:pt x="33" y="9"/>
                    <a:pt x="25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27"/>
                    <a:pt x="8" y="34"/>
                    <a:pt x="17" y="34"/>
                  </a:cubicBezTo>
                  <a:cubicBezTo>
                    <a:pt x="18" y="34"/>
                    <a:pt x="19" y="34"/>
                    <a:pt x="20" y="34"/>
                  </a:cubicBezTo>
                  <a:cubicBezTo>
                    <a:pt x="21" y="34"/>
                    <a:pt x="23" y="35"/>
                    <a:pt x="25" y="35"/>
                  </a:cubicBezTo>
                  <a:cubicBezTo>
                    <a:pt x="30" y="35"/>
                    <a:pt x="34" y="31"/>
                    <a:pt x="34" y="26"/>
                  </a:cubicBezTo>
                  <a:cubicBezTo>
                    <a:pt x="34" y="24"/>
                    <a:pt x="33" y="22"/>
                    <a:pt x="32" y="20"/>
                  </a:cubicBezTo>
                  <a:close/>
                  <a:moveTo>
                    <a:pt x="21" y="27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0" y="27"/>
                    <a:pt x="9" y="25"/>
                    <a:pt x="9" y="23"/>
                  </a:cubicBezTo>
                  <a:cubicBezTo>
                    <a:pt x="8" y="21"/>
                    <a:pt x="11" y="20"/>
                    <a:pt x="12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5"/>
                    <a:pt x="19" y="25"/>
                    <a:pt x="20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0"/>
                    <a:pt x="19" y="20"/>
                    <a:pt x="13" y="19"/>
                  </a:cubicBezTo>
                  <a:cubicBezTo>
                    <a:pt x="8" y="17"/>
                    <a:pt x="8" y="13"/>
                    <a:pt x="10" y="10"/>
                  </a:cubicBezTo>
                  <a:cubicBezTo>
                    <a:pt x="11" y="8"/>
                    <a:pt x="13" y="8"/>
                    <a:pt x="16" y="7"/>
                  </a:cubicBezTo>
                  <a:cubicBezTo>
                    <a:pt x="20" y="7"/>
                    <a:pt x="24" y="9"/>
                    <a:pt x="24" y="12"/>
                  </a:cubicBezTo>
                  <a:cubicBezTo>
                    <a:pt x="24" y="13"/>
                    <a:pt x="24" y="13"/>
                    <a:pt x="23" y="14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8" y="10"/>
                    <a:pt x="15" y="11"/>
                    <a:pt x="14" y="11"/>
                  </a:cubicBezTo>
                  <a:cubicBezTo>
                    <a:pt x="13" y="12"/>
                    <a:pt x="13" y="14"/>
                    <a:pt x="14" y="14"/>
                  </a:cubicBezTo>
                  <a:cubicBezTo>
                    <a:pt x="15" y="15"/>
                    <a:pt x="20" y="16"/>
                    <a:pt x="22" y="17"/>
                  </a:cubicBezTo>
                  <a:cubicBezTo>
                    <a:pt x="24" y="18"/>
                    <a:pt x="25" y="19"/>
                    <a:pt x="25" y="22"/>
                  </a:cubicBezTo>
                  <a:cubicBezTo>
                    <a:pt x="25" y="24"/>
                    <a:pt x="24" y="26"/>
                    <a:pt x="2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1" name="กลุ่ม 2080"/>
          <p:cNvGrpSpPr/>
          <p:nvPr/>
        </p:nvGrpSpPr>
        <p:grpSpPr>
          <a:xfrm>
            <a:off x="5259586" y="2247901"/>
            <a:ext cx="493514" cy="494109"/>
            <a:chOff x="13995400" y="5994400"/>
            <a:chExt cx="1316037" cy="1317625"/>
          </a:xfrm>
        </p:grpSpPr>
        <p:sp>
          <p:nvSpPr>
            <p:cNvPr id="2065" name="Oval 39"/>
            <p:cNvSpPr>
              <a:spLocks noChangeArrowheads="1"/>
            </p:cNvSpPr>
            <p:nvPr/>
          </p:nvSpPr>
          <p:spPr bwMode="auto">
            <a:xfrm>
              <a:off x="13995400" y="5994400"/>
              <a:ext cx="1316037" cy="1317625"/>
            </a:xfrm>
            <a:prstGeom prst="ellipse">
              <a:avLst/>
            </a:prstGeom>
            <a:solidFill>
              <a:srgbClr val="7D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6" name="Freeform 40"/>
            <p:cNvSpPr>
              <a:spLocks noEditPoints="1"/>
            </p:cNvSpPr>
            <p:nvPr/>
          </p:nvSpPr>
          <p:spPr bwMode="auto">
            <a:xfrm>
              <a:off x="14392275" y="6392863"/>
              <a:ext cx="520700" cy="504825"/>
            </a:xfrm>
            <a:custGeom>
              <a:avLst/>
              <a:gdLst>
                <a:gd name="T0" fmla="*/ 28 w 34"/>
                <a:gd name="T1" fmla="*/ 0 h 33"/>
                <a:gd name="T2" fmla="*/ 5 w 34"/>
                <a:gd name="T3" fmla="*/ 0 h 33"/>
                <a:gd name="T4" fmla="*/ 0 w 34"/>
                <a:gd name="T5" fmla="*/ 5 h 33"/>
                <a:gd name="T6" fmla="*/ 0 w 34"/>
                <a:gd name="T7" fmla="*/ 28 h 33"/>
                <a:gd name="T8" fmla="*/ 5 w 34"/>
                <a:gd name="T9" fmla="*/ 33 h 33"/>
                <a:gd name="T10" fmla="*/ 28 w 34"/>
                <a:gd name="T11" fmla="*/ 33 h 33"/>
                <a:gd name="T12" fmla="*/ 34 w 34"/>
                <a:gd name="T13" fmla="*/ 28 h 33"/>
                <a:gd name="T14" fmla="*/ 34 w 34"/>
                <a:gd name="T15" fmla="*/ 5 h 33"/>
                <a:gd name="T16" fmla="*/ 28 w 34"/>
                <a:gd name="T17" fmla="*/ 0 h 33"/>
                <a:gd name="T18" fmla="*/ 24 w 34"/>
                <a:gd name="T19" fmla="*/ 4 h 33"/>
                <a:gd name="T20" fmla="*/ 25 w 34"/>
                <a:gd name="T21" fmla="*/ 3 h 33"/>
                <a:gd name="T22" fmla="*/ 29 w 34"/>
                <a:gd name="T23" fmla="*/ 3 h 33"/>
                <a:gd name="T24" fmla="*/ 30 w 34"/>
                <a:gd name="T25" fmla="*/ 4 h 33"/>
                <a:gd name="T26" fmla="*/ 30 w 34"/>
                <a:gd name="T27" fmla="*/ 8 h 33"/>
                <a:gd name="T28" fmla="*/ 29 w 34"/>
                <a:gd name="T29" fmla="*/ 9 h 33"/>
                <a:gd name="T30" fmla="*/ 25 w 34"/>
                <a:gd name="T31" fmla="*/ 9 h 33"/>
                <a:gd name="T32" fmla="*/ 24 w 34"/>
                <a:gd name="T33" fmla="*/ 8 h 33"/>
                <a:gd name="T34" fmla="*/ 24 w 34"/>
                <a:gd name="T35" fmla="*/ 4 h 33"/>
                <a:gd name="T36" fmla="*/ 11 w 34"/>
                <a:gd name="T37" fmla="*/ 14 h 33"/>
                <a:gd name="T38" fmla="*/ 17 w 34"/>
                <a:gd name="T39" fmla="*/ 10 h 33"/>
                <a:gd name="T40" fmla="*/ 23 w 34"/>
                <a:gd name="T41" fmla="*/ 14 h 33"/>
                <a:gd name="T42" fmla="*/ 24 w 34"/>
                <a:gd name="T43" fmla="*/ 17 h 33"/>
                <a:gd name="T44" fmla="*/ 17 w 34"/>
                <a:gd name="T45" fmla="*/ 23 h 33"/>
                <a:gd name="T46" fmla="*/ 10 w 34"/>
                <a:gd name="T47" fmla="*/ 17 h 33"/>
                <a:gd name="T48" fmla="*/ 11 w 34"/>
                <a:gd name="T49" fmla="*/ 14 h 33"/>
                <a:gd name="T50" fmla="*/ 30 w 34"/>
                <a:gd name="T51" fmla="*/ 28 h 33"/>
                <a:gd name="T52" fmla="*/ 28 w 34"/>
                <a:gd name="T53" fmla="*/ 30 h 33"/>
                <a:gd name="T54" fmla="*/ 5 w 34"/>
                <a:gd name="T55" fmla="*/ 30 h 33"/>
                <a:gd name="T56" fmla="*/ 4 w 34"/>
                <a:gd name="T57" fmla="*/ 28 h 33"/>
                <a:gd name="T58" fmla="*/ 4 w 34"/>
                <a:gd name="T59" fmla="*/ 14 h 33"/>
                <a:gd name="T60" fmla="*/ 7 w 34"/>
                <a:gd name="T61" fmla="*/ 14 h 33"/>
                <a:gd name="T62" fmla="*/ 7 w 34"/>
                <a:gd name="T63" fmla="*/ 17 h 33"/>
                <a:gd name="T64" fmla="*/ 17 w 34"/>
                <a:gd name="T65" fmla="*/ 27 h 33"/>
                <a:gd name="T66" fmla="*/ 27 w 34"/>
                <a:gd name="T67" fmla="*/ 17 h 33"/>
                <a:gd name="T68" fmla="*/ 27 w 34"/>
                <a:gd name="T69" fmla="*/ 14 h 33"/>
                <a:gd name="T70" fmla="*/ 30 w 34"/>
                <a:gd name="T71" fmla="*/ 14 h 33"/>
                <a:gd name="T72" fmla="*/ 30 w 34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3">
                  <a:moveTo>
                    <a:pt x="2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3"/>
                    <a:pt x="34" y="31"/>
                    <a:pt x="34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2"/>
                    <a:pt x="31" y="0"/>
                    <a:pt x="28" y="0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8"/>
                  </a:cubicBezTo>
                  <a:lnTo>
                    <a:pt x="24" y="4"/>
                  </a:lnTo>
                  <a:close/>
                  <a:moveTo>
                    <a:pt x="11" y="14"/>
                  </a:moveTo>
                  <a:cubicBezTo>
                    <a:pt x="12" y="12"/>
                    <a:pt x="14" y="10"/>
                    <a:pt x="17" y="10"/>
                  </a:cubicBezTo>
                  <a:cubicBezTo>
                    <a:pt x="20" y="10"/>
                    <a:pt x="22" y="12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4" y="20"/>
                    <a:pt x="21" y="23"/>
                    <a:pt x="17" y="23"/>
                  </a:cubicBezTo>
                  <a:cubicBezTo>
                    <a:pt x="13" y="23"/>
                    <a:pt x="10" y="20"/>
                    <a:pt x="10" y="17"/>
                  </a:cubicBezTo>
                  <a:cubicBezTo>
                    <a:pt x="10" y="16"/>
                    <a:pt x="10" y="15"/>
                    <a:pt x="11" y="14"/>
                  </a:cubicBezTo>
                  <a:close/>
                  <a:moveTo>
                    <a:pt x="30" y="28"/>
                  </a:moveTo>
                  <a:cubicBezTo>
                    <a:pt x="30" y="29"/>
                    <a:pt x="29" y="30"/>
                    <a:pt x="28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22"/>
                    <a:pt x="11" y="27"/>
                    <a:pt x="17" y="27"/>
                  </a:cubicBezTo>
                  <a:cubicBezTo>
                    <a:pt x="22" y="27"/>
                    <a:pt x="27" y="22"/>
                    <a:pt x="27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8" name="กลุ่ม 2087"/>
          <p:cNvGrpSpPr/>
          <p:nvPr/>
        </p:nvGrpSpPr>
        <p:grpSpPr>
          <a:xfrm>
            <a:off x="3686176" y="2977159"/>
            <a:ext cx="493514" cy="494109"/>
            <a:chOff x="9799638" y="7939088"/>
            <a:chExt cx="1316037" cy="1317625"/>
          </a:xfrm>
        </p:grpSpPr>
        <p:sp>
          <p:nvSpPr>
            <p:cNvPr id="2067" name="Oval 41"/>
            <p:cNvSpPr>
              <a:spLocks noChangeArrowheads="1"/>
            </p:cNvSpPr>
            <p:nvPr/>
          </p:nvSpPr>
          <p:spPr bwMode="auto">
            <a:xfrm>
              <a:off x="9799638" y="7939088"/>
              <a:ext cx="1316037" cy="1317625"/>
            </a:xfrm>
            <a:prstGeom prst="ellipse">
              <a:avLst/>
            </a:prstGeom>
            <a:solidFill>
              <a:srgbClr val="28B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8" name="Freeform 42"/>
            <p:cNvSpPr>
              <a:spLocks/>
            </p:cNvSpPr>
            <p:nvPr/>
          </p:nvSpPr>
          <p:spPr bwMode="auto">
            <a:xfrm>
              <a:off x="10182225" y="8353425"/>
              <a:ext cx="550862" cy="474663"/>
            </a:xfrm>
            <a:custGeom>
              <a:avLst/>
              <a:gdLst>
                <a:gd name="T0" fmla="*/ 35 w 36"/>
                <a:gd name="T1" fmla="*/ 7 h 31"/>
                <a:gd name="T2" fmla="*/ 16 w 36"/>
                <a:gd name="T3" fmla="*/ 31 h 31"/>
                <a:gd name="T4" fmla="*/ 11 w 36"/>
                <a:gd name="T5" fmla="*/ 25 h 31"/>
                <a:gd name="T6" fmla="*/ 5 w 36"/>
                <a:gd name="T7" fmla="*/ 9 h 31"/>
                <a:gd name="T8" fmla="*/ 2 w 36"/>
                <a:gd name="T9" fmla="*/ 11 h 31"/>
                <a:gd name="T10" fmla="*/ 0 w 36"/>
                <a:gd name="T11" fmla="*/ 9 h 31"/>
                <a:gd name="T12" fmla="*/ 10 w 36"/>
                <a:gd name="T13" fmla="*/ 1 h 31"/>
                <a:gd name="T14" fmla="*/ 16 w 36"/>
                <a:gd name="T15" fmla="*/ 6 h 31"/>
                <a:gd name="T16" fmla="*/ 20 w 36"/>
                <a:gd name="T17" fmla="*/ 20 h 31"/>
                <a:gd name="T18" fmla="*/ 25 w 36"/>
                <a:gd name="T19" fmla="*/ 11 h 31"/>
                <a:gd name="T20" fmla="*/ 20 w 36"/>
                <a:gd name="T21" fmla="*/ 9 h 31"/>
                <a:gd name="T22" fmla="*/ 30 w 36"/>
                <a:gd name="T23" fmla="*/ 0 h 31"/>
                <a:gd name="T24" fmla="*/ 35 w 36"/>
                <a:gd name="T2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1">
                  <a:moveTo>
                    <a:pt x="35" y="7"/>
                  </a:moveTo>
                  <a:cubicBezTo>
                    <a:pt x="35" y="14"/>
                    <a:pt x="23" y="31"/>
                    <a:pt x="16" y="31"/>
                  </a:cubicBezTo>
                  <a:cubicBezTo>
                    <a:pt x="14" y="31"/>
                    <a:pt x="12" y="29"/>
                    <a:pt x="11" y="25"/>
                  </a:cubicBezTo>
                  <a:cubicBezTo>
                    <a:pt x="8" y="15"/>
                    <a:pt x="7" y="9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5"/>
                    <a:pt x="8" y="1"/>
                    <a:pt x="10" y="1"/>
                  </a:cubicBezTo>
                  <a:cubicBezTo>
                    <a:pt x="13" y="1"/>
                    <a:pt x="15" y="2"/>
                    <a:pt x="16" y="6"/>
                  </a:cubicBezTo>
                  <a:cubicBezTo>
                    <a:pt x="16" y="12"/>
                    <a:pt x="18" y="20"/>
                    <a:pt x="20" y="20"/>
                  </a:cubicBezTo>
                  <a:cubicBezTo>
                    <a:pt x="21" y="20"/>
                    <a:pt x="25" y="13"/>
                    <a:pt x="25" y="11"/>
                  </a:cubicBezTo>
                  <a:cubicBezTo>
                    <a:pt x="26" y="8"/>
                    <a:pt x="23" y="8"/>
                    <a:pt x="20" y="9"/>
                  </a:cubicBezTo>
                  <a:cubicBezTo>
                    <a:pt x="22" y="3"/>
                    <a:pt x="25" y="0"/>
                    <a:pt x="30" y="0"/>
                  </a:cubicBezTo>
                  <a:cubicBezTo>
                    <a:pt x="34" y="1"/>
                    <a:pt x="36" y="3"/>
                    <a:pt x="3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8" name="กลุ่ม 667"/>
          <p:cNvGrpSpPr/>
          <p:nvPr/>
        </p:nvGrpSpPr>
        <p:grpSpPr>
          <a:xfrm>
            <a:off x="5259586" y="1518644"/>
            <a:ext cx="493514" cy="494109"/>
            <a:chOff x="13995400" y="4049713"/>
            <a:chExt cx="1316037" cy="1317625"/>
          </a:xfrm>
        </p:grpSpPr>
        <p:sp>
          <p:nvSpPr>
            <p:cNvPr id="2069" name="Oval 43"/>
            <p:cNvSpPr>
              <a:spLocks noChangeArrowheads="1"/>
            </p:cNvSpPr>
            <p:nvPr/>
          </p:nvSpPr>
          <p:spPr bwMode="auto">
            <a:xfrm>
              <a:off x="13995400" y="4049713"/>
              <a:ext cx="1316037" cy="1317625"/>
            </a:xfrm>
            <a:prstGeom prst="ellipse">
              <a:avLst/>
            </a:prstGeom>
            <a:solidFill>
              <a:srgbClr val="209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0" name="Freeform 44"/>
            <p:cNvSpPr>
              <a:spLocks noEditPoints="1"/>
            </p:cNvSpPr>
            <p:nvPr/>
          </p:nvSpPr>
          <p:spPr bwMode="auto">
            <a:xfrm>
              <a:off x="14331950" y="4402138"/>
              <a:ext cx="612775" cy="566738"/>
            </a:xfrm>
            <a:custGeom>
              <a:avLst/>
              <a:gdLst>
                <a:gd name="T0" fmla="*/ 3 w 40"/>
                <a:gd name="T1" fmla="*/ 37 h 37"/>
                <a:gd name="T2" fmla="*/ 4 w 40"/>
                <a:gd name="T3" fmla="*/ 35 h 37"/>
                <a:gd name="T4" fmla="*/ 6 w 40"/>
                <a:gd name="T5" fmla="*/ 29 h 37"/>
                <a:gd name="T6" fmla="*/ 6 w 40"/>
                <a:gd name="T7" fmla="*/ 28 h 37"/>
                <a:gd name="T8" fmla="*/ 17 w 40"/>
                <a:gd name="T9" fmla="*/ 3 h 37"/>
                <a:gd name="T10" fmla="*/ 38 w 40"/>
                <a:gd name="T11" fmla="*/ 16 h 37"/>
                <a:gd name="T12" fmla="*/ 24 w 40"/>
                <a:gd name="T13" fmla="*/ 37 h 37"/>
                <a:gd name="T14" fmla="*/ 13 w 40"/>
                <a:gd name="T15" fmla="*/ 35 h 37"/>
                <a:gd name="T16" fmla="*/ 12 w 40"/>
                <a:gd name="T17" fmla="*/ 35 h 37"/>
                <a:gd name="T18" fmla="*/ 3 w 40"/>
                <a:gd name="T19" fmla="*/ 37 h 37"/>
                <a:gd name="T20" fmla="*/ 7 w 40"/>
                <a:gd name="T21" fmla="*/ 33 h 37"/>
                <a:gd name="T22" fmla="*/ 12 w 40"/>
                <a:gd name="T23" fmla="*/ 32 h 37"/>
                <a:gd name="T24" fmla="*/ 14 w 40"/>
                <a:gd name="T25" fmla="*/ 32 h 37"/>
                <a:gd name="T26" fmla="*/ 23 w 40"/>
                <a:gd name="T27" fmla="*/ 34 h 37"/>
                <a:gd name="T28" fmla="*/ 35 w 40"/>
                <a:gd name="T29" fmla="*/ 17 h 37"/>
                <a:gd name="T30" fmla="*/ 18 w 40"/>
                <a:gd name="T31" fmla="*/ 5 h 37"/>
                <a:gd name="T32" fmla="*/ 8 w 40"/>
                <a:gd name="T33" fmla="*/ 26 h 37"/>
                <a:gd name="T34" fmla="*/ 9 w 40"/>
                <a:gd name="T35" fmla="*/ 29 h 37"/>
                <a:gd name="T36" fmla="*/ 7 w 40"/>
                <a:gd name="T3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7">
                  <a:moveTo>
                    <a:pt x="3" y="37"/>
                  </a:moveTo>
                  <a:cubicBezTo>
                    <a:pt x="4" y="36"/>
                    <a:pt x="4" y="36"/>
                    <a:pt x="4" y="35"/>
                  </a:cubicBezTo>
                  <a:cubicBezTo>
                    <a:pt x="5" y="33"/>
                    <a:pt x="5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18"/>
                    <a:pt x="6" y="5"/>
                    <a:pt x="17" y="3"/>
                  </a:cubicBezTo>
                  <a:cubicBezTo>
                    <a:pt x="27" y="0"/>
                    <a:pt x="36" y="7"/>
                    <a:pt x="38" y="16"/>
                  </a:cubicBezTo>
                  <a:cubicBezTo>
                    <a:pt x="40" y="26"/>
                    <a:pt x="33" y="35"/>
                    <a:pt x="24" y="37"/>
                  </a:cubicBezTo>
                  <a:cubicBezTo>
                    <a:pt x="20" y="37"/>
                    <a:pt x="17" y="37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7" y="36"/>
                    <a:pt x="4" y="37"/>
                    <a:pt x="3" y="37"/>
                  </a:cubicBezTo>
                  <a:close/>
                  <a:moveTo>
                    <a:pt x="7" y="33"/>
                  </a:moveTo>
                  <a:cubicBezTo>
                    <a:pt x="9" y="33"/>
                    <a:pt x="11" y="32"/>
                    <a:pt x="12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7" y="34"/>
                    <a:pt x="20" y="34"/>
                    <a:pt x="23" y="34"/>
                  </a:cubicBezTo>
                  <a:cubicBezTo>
                    <a:pt x="31" y="33"/>
                    <a:pt x="36" y="25"/>
                    <a:pt x="35" y="17"/>
                  </a:cubicBezTo>
                  <a:cubicBezTo>
                    <a:pt x="34" y="9"/>
                    <a:pt x="26" y="4"/>
                    <a:pt x="18" y="5"/>
                  </a:cubicBezTo>
                  <a:cubicBezTo>
                    <a:pt x="9" y="7"/>
                    <a:pt x="3" y="18"/>
                    <a:pt x="8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8" y="30"/>
                    <a:pt x="8" y="32"/>
                    <a:pt x="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1" name="Freeform 45"/>
            <p:cNvSpPr>
              <a:spLocks/>
            </p:cNvSpPr>
            <p:nvPr/>
          </p:nvSpPr>
          <p:spPr bwMode="auto">
            <a:xfrm>
              <a:off x="14516100" y="4570413"/>
              <a:ext cx="274637" cy="260350"/>
            </a:xfrm>
            <a:custGeom>
              <a:avLst/>
              <a:gdLst>
                <a:gd name="T0" fmla="*/ 13 w 18"/>
                <a:gd name="T1" fmla="*/ 17 h 17"/>
                <a:gd name="T2" fmla="*/ 1 w 18"/>
                <a:gd name="T3" fmla="*/ 8 h 17"/>
                <a:gd name="T4" fmla="*/ 2 w 18"/>
                <a:gd name="T5" fmla="*/ 1 h 17"/>
                <a:gd name="T6" fmla="*/ 4 w 18"/>
                <a:gd name="T7" fmla="*/ 1 h 17"/>
                <a:gd name="T8" fmla="*/ 4 w 18"/>
                <a:gd name="T9" fmla="*/ 1 h 17"/>
                <a:gd name="T10" fmla="*/ 6 w 18"/>
                <a:gd name="T11" fmla="*/ 4 h 17"/>
                <a:gd name="T12" fmla="*/ 5 w 18"/>
                <a:gd name="T13" fmla="*/ 7 h 17"/>
                <a:gd name="T14" fmla="*/ 5 w 18"/>
                <a:gd name="T15" fmla="*/ 8 h 17"/>
                <a:gd name="T16" fmla="*/ 11 w 18"/>
                <a:gd name="T17" fmla="*/ 13 h 17"/>
                <a:gd name="T18" fmla="*/ 12 w 18"/>
                <a:gd name="T19" fmla="*/ 13 h 17"/>
                <a:gd name="T20" fmla="*/ 14 w 18"/>
                <a:gd name="T21" fmla="*/ 11 h 17"/>
                <a:gd name="T22" fmla="*/ 18 w 18"/>
                <a:gd name="T23" fmla="*/ 13 h 17"/>
                <a:gd name="T24" fmla="*/ 13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0" y="17"/>
                    <a:pt x="5" y="14"/>
                    <a:pt x="1" y="8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10"/>
                    <a:pt x="8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1"/>
                    <a:pt x="13" y="10"/>
                    <a:pt x="14" y="11"/>
                  </a:cubicBezTo>
                  <a:cubicBezTo>
                    <a:pt x="17" y="12"/>
                    <a:pt x="18" y="12"/>
                    <a:pt x="18" y="13"/>
                  </a:cubicBezTo>
                  <a:cubicBezTo>
                    <a:pt x="18" y="16"/>
                    <a:pt x="15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3" name="กลุ่ม 2082"/>
          <p:cNvGrpSpPr/>
          <p:nvPr/>
        </p:nvGrpSpPr>
        <p:grpSpPr>
          <a:xfrm>
            <a:off x="6832998" y="2247901"/>
            <a:ext cx="493514" cy="494109"/>
            <a:chOff x="18191163" y="5994400"/>
            <a:chExt cx="1316037" cy="1317625"/>
          </a:xfrm>
        </p:grpSpPr>
        <p:sp>
          <p:nvSpPr>
            <p:cNvPr id="2072" name="Oval 46"/>
            <p:cNvSpPr>
              <a:spLocks noChangeArrowheads="1"/>
            </p:cNvSpPr>
            <p:nvPr/>
          </p:nvSpPr>
          <p:spPr bwMode="auto">
            <a:xfrm>
              <a:off x="18191163" y="5994400"/>
              <a:ext cx="1316037" cy="1317625"/>
            </a:xfrm>
            <a:prstGeom prst="ellipse">
              <a:avLst/>
            </a:prstGeom>
            <a:solidFill>
              <a:srgbClr val="4C7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3" name="Freeform 47"/>
            <p:cNvSpPr>
              <a:spLocks/>
            </p:cNvSpPr>
            <p:nvPr/>
          </p:nvSpPr>
          <p:spPr bwMode="auto">
            <a:xfrm>
              <a:off x="18680113" y="6362700"/>
              <a:ext cx="336550" cy="566738"/>
            </a:xfrm>
            <a:custGeom>
              <a:avLst/>
              <a:gdLst>
                <a:gd name="T0" fmla="*/ 22 w 22"/>
                <a:gd name="T1" fmla="*/ 29 h 37"/>
                <a:gd name="T2" fmla="*/ 22 w 22"/>
                <a:gd name="T3" fmla="*/ 29 h 37"/>
                <a:gd name="T4" fmla="*/ 13 w 22"/>
                <a:gd name="T5" fmla="*/ 30 h 37"/>
                <a:gd name="T6" fmla="*/ 12 w 22"/>
                <a:gd name="T7" fmla="*/ 22 h 37"/>
                <a:gd name="T8" fmla="*/ 12 w 22"/>
                <a:gd name="T9" fmla="*/ 15 h 37"/>
                <a:gd name="T10" fmla="*/ 21 w 22"/>
                <a:gd name="T11" fmla="*/ 15 h 37"/>
                <a:gd name="T12" fmla="*/ 21 w 22"/>
                <a:gd name="T13" fmla="*/ 10 h 37"/>
                <a:gd name="T14" fmla="*/ 12 w 22"/>
                <a:gd name="T15" fmla="*/ 10 h 37"/>
                <a:gd name="T16" fmla="*/ 12 w 22"/>
                <a:gd name="T17" fmla="*/ 0 h 37"/>
                <a:gd name="T18" fmla="*/ 7 w 22"/>
                <a:gd name="T19" fmla="*/ 0 h 37"/>
                <a:gd name="T20" fmla="*/ 7 w 22"/>
                <a:gd name="T21" fmla="*/ 0 h 37"/>
                <a:gd name="T22" fmla="*/ 0 w 22"/>
                <a:gd name="T23" fmla="*/ 10 h 37"/>
                <a:gd name="T24" fmla="*/ 0 w 22"/>
                <a:gd name="T25" fmla="*/ 15 h 37"/>
                <a:gd name="T26" fmla="*/ 4 w 22"/>
                <a:gd name="T27" fmla="*/ 15 h 37"/>
                <a:gd name="T28" fmla="*/ 4 w 22"/>
                <a:gd name="T29" fmla="*/ 28 h 37"/>
                <a:gd name="T30" fmla="*/ 6 w 22"/>
                <a:gd name="T31" fmla="*/ 35 h 37"/>
                <a:gd name="T32" fmla="*/ 18 w 22"/>
                <a:gd name="T33" fmla="*/ 36 h 37"/>
                <a:gd name="T34" fmla="*/ 22 w 22"/>
                <a:gd name="T35" fmla="*/ 35 h 37"/>
                <a:gd name="T36" fmla="*/ 22 w 22"/>
                <a:gd name="T3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7">
                  <a:moveTo>
                    <a:pt x="22" y="29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17" y="33"/>
                    <a:pt x="13" y="30"/>
                  </a:cubicBezTo>
                  <a:cubicBezTo>
                    <a:pt x="12" y="29"/>
                    <a:pt x="12" y="28"/>
                    <a:pt x="12" y="22"/>
                  </a:cubicBezTo>
                  <a:cubicBezTo>
                    <a:pt x="12" y="21"/>
                    <a:pt x="12" y="16"/>
                    <a:pt x="12" y="15"/>
                  </a:cubicBezTo>
                  <a:cubicBezTo>
                    <a:pt x="12" y="15"/>
                    <a:pt x="12" y="15"/>
                    <a:pt x="21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2" y="10"/>
                    <a:pt x="12" y="10"/>
                  </a:cubicBezTo>
                  <a:cubicBezTo>
                    <a:pt x="12" y="0"/>
                    <a:pt x="12" y="1"/>
                    <a:pt x="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5" y="9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4" y="15"/>
                  </a:cubicBezTo>
                  <a:cubicBezTo>
                    <a:pt x="4" y="16"/>
                    <a:pt x="4" y="14"/>
                    <a:pt x="4" y="28"/>
                  </a:cubicBezTo>
                  <a:cubicBezTo>
                    <a:pt x="4" y="31"/>
                    <a:pt x="4" y="33"/>
                    <a:pt x="6" y="35"/>
                  </a:cubicBezTo>
                  <a:cubicBezTo>
                    <a:pt x="9" y="37"/>
                    <a:pt x="15" y="37"/>
                    <a:pt x="18" y="36"/>
                  </a:cubicBezTo>
                  <a:cubicBezTo>
                    <a:pt x="20" y="36"/>
                    <a:pt x="22" y="35"/>
                    <a:pt x="22" y="35"/>
                  </a:cubicBezTo>
                  <a:cubicBezTo>
                    <a:pt x="22" y="35"/>
                    <a:pt x="22" y="35"/>
                    <a:pt x="2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2" name="กลุ่ม 2081"/>
          <p:cNvGrpSpPr/>
          <p:nvPr/>
        </p:nvGrpSpPr>
        <p:grpSpPr>
          <a:xfrm>
            <a:off x="6045995" y="2247901"/>
            <a:ext cx="494109" cy="494109"/>
            <a:chOff x="16092488" y="5994400"/>
            <a:chExt cx="1317625" cy="1317625"/>
          </a:xfrm>
        </p:grpSpPr>
        <p:sp>
          <p:nvSpPr>
            <p:cNvPr id="2074" name="Oval 48"/>
            <p:cNvSpPr>
              <a:spLocks noChangeArrowheads="1"/>
            </p:cNvSpPr>
            <p:nvPr/>
          </p:nvSpPr>
          <p:spPr bwMode="auto">
            <a:xfrm>
              <a:off x="16092488" y="5994400"/>
              <a:ext cx="1317625" cy="1317625"/>
            </a:xfrm>
            <a:prstGeom prst="ellipse">
              <a:avLst/>
            </a:prstGeom>
            <a:solidFill>
              <a:srgbClr val="00B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5" name="Freeform 49"/>
            <p:cNvSpPr>
              <a:spLocks/>
            </p:cNvSpPr>
            <p:nvPr/>
          </p:nvSpPr>
          <p:spPr bwMode="auto">
            <a:xfrm>
              <a:off x="16506825" y="6362700"/>
              <a:ext cx="488950" cy="566738"/>
            </a:xfrm>
            <a:custGeom>
              <a:avLst/>
              <a:gdLst>
                <a:gd name="T0" fmla="*/ 31 w 32"/>
                <a:gd name="T1" fmla="*/ 19 h 37"/>
                <a:gd name="T2" fmla="*/ 21 w 32"/>
                <a:gd name="T3" fmla="*/ 11 h 37"/>
                <a:gd name="T4" fmla="*/ 26 w 32"/>
                <a:gd name="T5" fmla="*/ 7 h 37"/>
                <a:gd name="T6" fmla="*/ 25 w 32"/>
                <a:gd name="T7" fmla="*/ 14 h 37"/>
                <a:gd name="T8" fmla="*/ 25 w 32"/>
                <a:gd name="T9" fmla="*/ 14 h 37"/>
                <a:gd name="T10" fmla="*/ 31 w 32"/>
                <a:gd name="T11" fmla="*/ 15 h 37"/>
                <a:gd name="T12" fmla="*/ 32 w 32"/>
                <a:gd name="T13" fmla="*/ 10 h 37"/>
                <a:gd name="T14" fmla="*/ 23 w 32"/>
                <a:gd name="T15" fmla="*/ 0 h 37"/>
                <a:gd name="T16" fmla="*/ 16 w 32"/>
                <a:gd name="T17" fmla="*/ 7 h 37"/>
                <a:gd name="T18" fmla="*/ 17 w 32"/>
                <a:gd name="T19" fmla="*/ 17 h 37"/>
                <a:gd name="T20" fmla="*/ 22 w 32"/>
                <a:gd name="T21" fmla="*/ 22 h 37"/>
                <a:gd name="T22" fmla="*/ 22 w 32"/>
                <a:gd name="T23" fmla="*/ 22 h 37"/>
                <a:gd name="T24" fmla="*/ 16 w 32"/>
                <a:gd name="T25" fmla="*/ 31 h 37"/>
                <a:gd name="T26" fmla="*/ 15 w 32"/>
                <a:gd name="T27" fmla="*/ 31 h 37"/>
                <a:gd name="T28" fmla="*/ 6 w 32"/>
                <a:gd name="T29" fmla="*/ 6 h 37"/>
                <a:gd name="T30" fmla="*/ 0 w 32"/>
                <a:gd name="T31" fmla="*/ 6 h 37"/>
                <a:gd name="T32" fmla="*/ 13 w 32"/>
                <a:gd name="T33" fmla="*/ 36 h 37"/>
                <a:gd name="T34" fmla="*/ 14 w 32"/>
                <a:gd name="T35" fmla="*/ 37 h 37"/>
                <a:gd name="T36" fmla="*/ 17 w 32"/>
                <a:gd name="T37" fmla="*/ 36 h 37"/>
                <a:gd name="T38" fmla="*/ 27 w 32"/>
                <a:gd name="T39" fmla="*/ 24 h 37"/>
                <a:gd name="T40" fmla="*/ 28 w 32"/>
                <a:gd name="T41" fmla="*/ 23 h 37"/>
                <a:gd name="T42" fmla="*/ 31 w 32"/>
                <a:gd name="T43" fmla="*/ 23 h 37"/>
                <a:gd name="T44" fmla="*/ 31 w 32"/>
                <a:gd name="T4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7">
                  <a:moveTo>
                    <a:pt x="31" y="19"/>
                  </a:moveTo>
                  <a:cubicBezTo>
                    <a:pt x="26" y="20"/>
                    <a:pt x="21" y="17"/>
                    <a:pt x="21" y="11"/>
                  </a:cubicBezTo>
                  <a:cubicBezTo>
                    <a:pt x="21" y="5"/>
                    <a:pt x="25" y="5"/>
                    <a:pt x="26" y="7"/>
                  </a:cubicBezTo>
                  <a:cubicBezTo>
                    <a:pt x="26" y="10"/>
                    <a:pt x="26" y="12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1" y="14"/>
                    <a:pt x="32" y="12"/>
                    <a:pt x="32" y="10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19" y="1"/>
                    <a:pt x="16" y="4"/>
                    <a:pt x="16" y="7"/>
                  </a:cubicBezTo>
                  <a:cubicBezTo>
                    <a:pt x="15" y="10"/>
                    <a:pt x="15" y="14"/>
                    <a:pt x="17" y="17"/>
                  </a:cubicBezTo>
                  <a:cubicBezTo>
                    <a:pt x="18" y="19"/>
                    <a:pt x="20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5"/>
                    <a:pt x="18" y="28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9" y="23"/>
                    <a:pt x="7" y="15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28"/>
                    <a:pt x="13" y="36"/>
                  </a:cubicBezTo>
                  <a:cubicBezTo>
                    <a:pt x="13" y="36"/>
                    <a:pt x="14" y="36"/>
                    <a:pt x="14" y="37"/>
                  </a:cubicBezTo>
                  <a:cubicBezTo>
                    <a:pt x="15" y="37"/>
                    <a:pt x="16" y="37"/>
                    <a:pt x="17" y="36"/>
                  </a:cubicBezTo>
                  <a:cubicBezTo>
                    <a:pt x="19" y="35"/>
                    <a:pt x="24" y="30"/>
                    <a:pt x="27" y="24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9" y="23"/>
                    <a:pt x="30" y="23"/>
                    <a:pt x="31" y="23"/>
                  </a:cubicBezTo>
                  <a:lnTo>
                    <a:pt x="31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7" name="กลุ่ม 2086"/>
          <p:cNvGrpSpPr/>
          <p:nvPr/>
        </p:nvGrpSpPr>
        <p:grpSpPr>
          <a:xfrm>
            <a:off x="4472584" y="2977159"/>
            <a:ext cx="494109" cy="494109"/>
            <a:chOff x="11896725" y="7939088"/>
            <a:chExt cx="1317625" cy="1317625"/>
          </a:xfrm>
        </p:grpSpPr>
        <p:sp>
          <p:nvSpPr>
            <p:cNvPr id="2076" name="Oval 50"/>
            <p:cNvSpPr>
              <a:spLocks noChangeArrowheads="1"/>
            </p:cNvSpPr>
            <p:nvPr/>
          </p:nvSpPr>
          <p:spPr bwMode="auto">
            <a:xfrm>
              <a:off x="11896725" y="7939088"/>
              <a:ext cx="1317625" cy="1317625"/>
            </a:xfrm>
            <a:prstGeom prst="ellipse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7" name="Oval 51"/>
            <p:cNvSpPr>
              <a:spLocks noChangeArrowheads="1"/>
            </p:cNvSpPr>
            <p:nvPr/>
          </p:nvSpPr>
          <p:spPr bwMode="auto">
            <a:xfrm>
              <a:off x="12279313" y="8475663"/>
              <a:ext cx="246062" cy="230188"/>
            </a:xfrm>
            <a:prstGeom prst="ellipse">
              <a:avLst/>
            </a:prstGeom>
            <a:solidFill>
              <a:srgbClr val="386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8" name="Oval 52"/>
            <p:cNvSpPr>
              <a:spLocks noChangeArrowheads="1"/>
            </p:cNvSpPr>
            <p:nvPr/>
          </p:nvSpPr>
          <p:spPr bwMode="auto">
            <a:xfrm>
              <a:off x="12585700" y="8475663"/>
              <a:ext cx="246062" cy="230188"/>
            </a:xfrm>
            <a:prstGeom prst="ellipse">
              <a:avLst/>
            </a:prstGeom>
            <a:solidFill>
              <a:srgbClr val="ED2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6" name="กลุ่ม 665"/>
          <p:cNvGrpSpPr/>
          <p:nvPr/>
        </p:nvGrpSpPr>
        <p:grpSpPr>
          <a:xfrm>
            <a:off x="3686176" y="1518644"/>
            <a:ext cx="493514" cy="494109"/>
            <a:chOff x="9799638" y="4049713"/>
            <a:chExt cx="1316037" cy="1317625"/>
          </a:xfrm>
        </p:grpSpPr>
        <p:sp>
          <p:nvSpPr>
            <p:cNvPr id="2079" name="Oval 53"/>
            <p:cNvSpPr>
              <a:spLocks noChangeArrowheads="1"/>
            </p:cNvSpPr>
            <p:nvPr/>
          </p:nvSpPr>
          <p:spPr bwMode="auto">
            <a:xfrm>
              <a:off x="9799638" y="4049713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56" name="Freeform 54"/>
            <p:cNvSpPr>
              <a:spLocks noEditPoints="1"/>
            </p:cNvSpPr>
            <p:nvPr/>
          </p:nvSpPr>
          <p:spPr bwMode="auto">
            <a:xfrm>
              <a:off x="10152063" y="4494213"/>
              <a:ext cx="596900" cy="412750"/>
            </a:xfrm>
            <a:custGeom>
              <a:avLst/>
              <a:gdLst>
                <a:gd name="T0" fmla="*/ 5 w 39"/>
                <a:gd name="T1" fmla="*/ 26 h 27"/>
                <a:gd name="T2" fmla="*/ 2 w 39"/>
                <a:gd name="T3" fmla="*/ 23 h 27"/>
                <a:gd name="T4" fmla="*/ 2 w 39"/>
                <a:gd name="T5" fmla="*/ 2 h 27"/>
                <a:gd name="T6" fmla="*/ 6 w 39"/>
                <a:gd name="T7" fmla="*/ 1 h 27"/>
                <a:gd name="T8" fmla="*/ 35 w 39"/>
                <a:gd name="T9" fmla="*/ 1 h 27"/>
                <a:gd name="T10" fmla="*/ 38 w 39"/>
                <a:gd name="T11" fmla="*/ 4 h 27"/>
                <a:gd name="T12" fmla="*/ 38 w 39"/>
                <a:gd name="T13" fmla="*/ 24 h 27"/>
                <a:gd name="T14" fmla="*/ 36 w 39"/>
                <a:gd name="T15" fmla="*/ 26 h 27"/>
                <a:gd name="T16" fmla="*/ 5 w 39"/>
                <a:gd name="T17" fmla="*/ 26 h 27"/>
                <a:gd name="T18" fmla="*/ 15 w 39"/>
                <a:gd name="T19" fmla="*/ 19 h 27"/>
                <a:gd name="T20" fmla="*/ 27 w 39"/>
                <a:gd name="T21" fmla="*/ 13 h 27"/>
                <a:gd name="T22" fmla="*/ 15 w 39"/>
                <a:gd name="T23" fmla="*/ 7 h 27"/>
                <a:gd name="T24" fmla="*/ 15 w 39"/>
                <a:gd name="T2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27">
                  <a:moveTo>
                    <a:pt x="5" y="26"/>
                  </a:moveTo>
                  <a:cubicBezTo>
                    <a:pt x="3" y="26"/>
                    <a:pt x="2" y="25"/>
                    <a:pt x="2" y="23"/>
                  </a:cubicBezTo>
                  <a:cubicBezTo>
                    <a:pt x="0" y="20"/>
                    <a:pt x="0" y="5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2" y="0"/>
                    <a:pt x="33" y="0"/>
                    <a:pt x="35" y="1"/>
                  </a:cubicBezTo>
                  <a:cubicBezTo>
                    <a:pt x="36" y="1"/>
                    <a:pt x="37" y="2"/>
                    <a:pt x="38" y="4"/>
                  </a:cubicBezTo>
                  <a:cubicBezTo>
                    <a:pt x="39" y="7"/>
                    <a:pt x="39" y="20"/>
                    <a:pt x="38" y="24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3" y="27"/>
                    <a:pt x="8" y="27"/>
                    <a:pt x="5" y="26"/>
                  </a:cubicBezTo>
                  <a:close/>
                  <a:moveTo>
                    <a:pt x="15" y="19"/>
                  </a:moveTo>
                  <a:cubicBezTo>
                    <a:pt x="19" y="17"/>
                    <a:pt x="23" y="15"/>
                    <a:pt x="27" y="13"/>
                  </a:cubicBezTo>
                  <a:cubicBezTo>
                    <a:pt x="23" y="11"/>
                    <a:pt x="19" y="9"/>
                    <a:pt x="15" y="7"/>
                  </a:cubicBezTo>
                  <a:cubicBezTo>
                    <a:pt x="15" y="11"/>
                    <a:pt x="15" y="15"/>
                    <a:pt x="1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70" name="กลุ่ม 669"/>
          <p:cNvGrpSpPr/>
          <p:nvPr/>
        </p:nvGrpSpPr>
        <p:grpSpPr>
          <a:xfrm>
            <a:off x="6832998" y="1518644"/>
            <a:ext cx="493514" cy="494109"/>
            <a:chOff x="18191163" y="4049713"/>
            <a:chExt cx="1316037" cy="1317625"/>
          </a:xfrm>
        </p:grpSpPr>
        <p:sp>
          <p:nvSpPr>
            <p:cNvPr id="257" name="Oval 55"/>
            <p:cNvSpPr>
              <a:spLocks noChangeArrowheads="1"/>
            </p:cNvSpPr>
            <p:nvPr/>
          </p:nvSpPr>
          <p:spPr bwMode="auto">
            <a:xfrm>
              <a:off x="18191163" y="4049713"/>
              <a:ext cx="1316037" cy="1317625"/>
            </a:xfrm>
            <a:prstGeom prst="ellipse">
              <a:avLst/>
            </a:prstGeom>
            <a:solidFill>
              <a:srgbClr val="FBC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58" name="Oval 56"/>
            <p:cNvSpPr>
              <a:spLocks noChangeArrowheads="1"/>
            </p:cNvSpPr>
            <p:nvPr/>
          </p:nvSpPr>
          <p:spPr bwMode="auto">
            <a:xfrm>
              <a:off x="18603913" y="4800600"/>
              <a:ext cx="138112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59" name="Freeform 57"/>
            <p:cNvSpPr>
              <a:spLocks/>
            </p:cNvSpPr>
            <p:nvPr/>
          </p:nvSpPr>
          <p:spPr bwMode="auto">
            <a:xfrm>
              <a:off x="18603913" y="4616450"/>
              <a:ext cx="320675" cy="322263"/>
            </a:xfrm>
            <a:custGeom>
              <a:avLst/>
              <a:gdLst>
                <a:gd name="T0" fmla="*/ 0 w 21"/>
                <a:gd name="T1" fmla="*/ 6 h 21"/>
                <a:gd name="T2" fmla="*/ 15 w 21"/>
                <a:gd name="T3" fmla="*/ 21 h 21"/>
                <a:gd name="T4" fmla="*/ 21 w 21"/>
                <a:gd name="T5" fmla="*/ 21 h 21"/>
                <a:gd name="T6" fmla="*/ 0 w 21"/>
                <a:gd name="T7" fmla="*/ 0 h 21"/>
                <a:gd name="T8" fmla="*/ 0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8" y="6"/>
                    <a:pt x="15" y="13"/>
                    <a:pt x="15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9"/>
                    <a:pt x="11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0" name="Freeform 58"/>
            <p:cNvSpPr>
              <a:spLocks/>
            </p:cNvSpPr>
            <p:nvPr/>
          </p:nvSpPr>
          <p:spPr bwMode="auto">
            <a:xfrm>
              <a:off x="18603913" y="4432300"/>
              <a:ext cx="490537" cy="506413"/>
            </a:xfrm>
            <a:custGeom>
              <a:avLst/>
              <a:gdLst>
                <a:gd name="T0" fmla="*/ 0 w 32"/>
                <a:gd name="T1" fmla="*/ 7 h 33"/>
                <a:gd name="T2" fmla="*/ 26 w 32"/>
                <a:gd name="T3" fmla="*/ 33 h 33"/>
                <a:gd name="T4" fmla="*/ 32 w 32"/>
                <a:gd name="T5" fmla="*/ 33 h 33"/>
                <a:gd name="T6" fmla="*/ 0 w 32"/>
                <a:gd name="T7" fmla="*/ 0 h 33"/>
                <a:gd name="T8" fmla="*/ 0 w 32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0" y="7"/>
                  </a:moveTo>
                  <a:cubicBezTo>
                    <a:pt x="14" y="7"/>
                    <a:pt x="26" y="19"/>
                    <a:pt x="26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15"/>
                    <a:pt x="18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71" name="กลุ่ม 670"/>
          <p:cNvGrpSpPr/>
          <p:nvPr/>
        </p:nvGrpSpPr>
        <p:grpSpPr>
          <a:xfrm>
            <a:off x="3686176" y="2247901"/>
            <a:ext cx="493514" cy="494109"/>
            <a:chOff x="9799638" y="5994400"/>
            <a:chExt cx="1316037" cy="1317625"/>
          </a:xfrm>
        </p:grpSpPr>
        <p:sp>
          <p:nvSpPr>
            <p:cNvPr id="261" name="Oval 59"/>
            <p:cNvSpPr>
              <a:spLocks noChangeArrowheads="1"/>
            </p:cNvSpPr>
            <p:nvPr/>
          </p:nvSpPr>
          <p:spPr bwMode="auto">
            <a:xfrm>
              <a:off x="9799638" y="5994400"/>
              <a:ext cx="1316037" cy="1317625"/>
            </a:xfrm>
            <a:prstGeom prst="ellipse">
              <a:avLst/>
            </a:prstGeom>
            <a:solidFill>
              <a:srgbClr val="49B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2" name="Freeform 60"/>
            <p:cNvSpPr>
              <a:spLocks/>
            </p:cNvSpPr>
            <p:nvPr/>
          </p:nvSpPr>
          <p:spPr bwMode="auto">
            <a:xfrm>
              <a:off x="10304463" y="6408738"/>
              <a:ext cx="306387" cy="488950"/>
            </a:xfrm>
            <a:custGeom>
              <a:avLst/>
              <a:gdLst>
                <a:gd name="T0" fmla="*/ 193 w 193"/>
                <a:gd name="T1" fmla="*/ 0 h 308"/>
                <a:gd name="T2" fmla="*/ 135 w 193"/>
                <a:gd name="T3" fmla="*/ 0 h 308"/>
                <a:gd name="T4" fmla="*/ 97 w 193"/>
                <a:gd name="T5" fmla="*/ 58 h 308"/>
                <a:gd name="T6" fmla="*/ 0 w 193"/>
                <a:gd name="T7" fmla="*/ 58 h 308"/>
                <a:gd name="T8" fmla="*/ 0 w 193"/>
                <a:gd name="T9" fmla="*/ 135 h 308"/>
                <a:gd name="T10" fmla="*/ 58 w 193"/>
                <a:gd name="T11" fmla="*/ 135 h 308"/>
                <a:gd name="T12" fmla="*/ 0 w 193"/>
                <a:gd name="T13" fmla="*/ 250 h 308"/>
                <a:gd name="T14" fmla="*/ 0 w 193"/>
                <a:gd name="T15" fmla="*/ 308 h 308"/>
                <a:gd name="T16" fmla="*/ 58 w 193"/>
                <a:gd name="T17" fmla="*/ 308 h 308"/>
                <a:gd name="T18" fmla="*/ 87 w 193"/>
                <a:gd name="T19" fmla="*/ 241 h 308"/>
                <a:gd name="T20" fmla="*/ 193 w 193"/>
                <a:gd name="T21" fmla="*/ 241 h 308"/>
                <a:gd name="T22" fmla="*/ 193 w 193"/>
                <a:gd name="T23" fmla="*/ 164 h 308"/>
                <a:gd name="T24" fmla="*/ 135 w 193"/>
                <a:gd name="T25" fmla="*/ 164 h 308"/>
                <a:gd name="T26" fmla="*/ 193 w 193"/>
                <a:gd name="T27" fmla="*/ 48 h 308"/>
                <a:gd name="T28" fmla="*/ 193 w 193"/>
                <a:gd name="T2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308">
                  <a:moveTo>
                    <a:pt x="193" y="0"/>
                  </a:moveTo>
                  <a:lnTo>
                    <a:pt x="135" y="0"/>
                  </a:lnTo>
                  <a:lnTo>
                    <a:pt x="97" y="58"/>
                  </a:lnTo>
                  <a:lnTo>
                    <a:pt x="0" y="58"/>
                  </a:lnTo>
                  <a:lnTo>
                    <a:pt x="0" y="135"/>
                  </a:lnTo>
                  <a:lnTo>
                    <a:pt x="58" y="135"/>
                  </a:lnTo>
                  <a:lnTo>
                    <a:pt x="0" y="250"/>
                  </a:lnTo>
                  <a:lnTo>
                    <a:pt x="0" y="308"/>
                  </a:lnTo>
                  <a:lnTo>
                    <a:pt x="58" y="308"/>
                  </a:lnTo>
                  <a:lnTo>
                    <a:pt x="87" y="241"/>
                  </a:lnTo>
                  <a:lnTo>
                    <a:pt x="193" y="241"/>
                  </a:lnTo>
                  <a:lnTo>
                    <a:pt x="193" y="164"/>
                  </a:lnTo>
                  <a:lnTo>
                    <a:pt x="135" y="164"/>
                  </a:lnTo>
                  <a:lnTo>
                    <a:pt x="193" y="4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91" name="กลุ่ม 2090"/>
          <p:cNvGrpSpPr/>
          <p:nvPr/>
        </p:nvGrpSpPr>
        <p:grpSpPr>
          <a:xfrm>
            <a:off x="5259586" y="3706417"/>
            <a:ext cx="493514" cy="494109"/>
            <a:chOff x="13995400" y="9883775"/>
            <a:chExt cx="1316037" cy="1317625"/>
          </a:xfrm>
        </p:grpSpPr>
        <p:sp>
          <p:nvSpPr>
            <p:cNvPr id="263" name="Oval 61"/>
            <p:cNvSpPr>
              <a:spLocks noChangeArrowheads="1"/>
            </p:cNvSpPr>
            <p:nvPr/>
          </p:nvSpPr>
          <p:spPr bwMode="auto">
            <a:xfrm>
              <a:off x="13995400" y="9883775"/>
              <a:ext cx="1316037" cy="1317625"/>
            </a:xfrm>
            <a:prstGeom prst="ellipse">
              <a:avLst/>
            </a:prstGeom>
            <a:solidFill>
              <a:srgbClr val="F04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4" name="Freeform 62"/>
            <p:cNvSpPr>
              <a:spLocks noEditPoints="1"/>
            </p:cNvSpPr>
            <p:nvPr/>
          </p:nvSpPr>
          <p:spPr bwMode="auto">
            <a:xfrm>
              <a:off x="14377988" y="10328275"/>
              <a:ext cx="550862" cy="428625"/>
            </a:xfrm>
            <a:custGeom>
              <a:avLst/>
              <a:gdLst>
                <a:gd name="T0" fmla="*/ 18 w 36"/>
                <a:gd name="T1" fmla="*/ 0 h 28"/>
                <a:gd name="T2" fmla="*/ 10 w 36"/>
                <a:gd name="T3" fmla="*/ 8 h 28"/>
                <a:gd name="T4" fmla="*/ 10 w 36"/>
                <a:gd name="T5" fmla="*/ 19 h 28"/>
                <a:gd name="T6" fmla="*/ 8 w 36"/>
                <a:gd name="T7" fmla="*/ 21 h 28"/>
                <a:gd name="T8" fmla="*/ 6 w 36"/>
                <a:gd name="T9" fmla="*/ 19 h 28"/>
                <a:gd name="T10" fmla="*/ 6 w 36"/>
                <a:gd name="T11" fmla="*/ 14 h 28"/>
                <a:gd name="T12" fmla="*/ 0 w 36"/>
                <a:gd name="T13" fmla="*/ 14 h 28"/>
                <a:gd name="T14" fmla="*/ 0 w 36"/>
                <a:gd name="T15" fmla="*/ 19 h 28"/>
                <a:gd name="T16" fmla="*/ 8 w 36"/>
                <a:gd name="T17" fmla="*/ 28 h 28"/>
                <a:gd name="T18" fmla="*/ 16 w 36"/>
                <a:gd name="T19" fmla="*/ 19 h 28"/>
                <a:gd name="T20" fmla="*/ 16 w 36"/>
                <a:gd name="T21" fmla="*/ 8 h 28"/>
                <a:gd name="T22" fmla="*/ 18 w 36"/>
                <a:gd name="T23" fmla="*/ 6 h 28"/>
                <a:gd name="T24" fmla="*/ 20 w 36"/>
                <a:gd name="T25" fmla="*/ 8 h 28"/>
                <a:gd name="T26" fmla="*/ 20 w 36"/>
                <a:gd name="T27" fmla="*/ 10 h 28"/>
                <a:gd name="T28" fmla="*/ 22 w 36"/>
                <a:gd name="T29" fmla="*/ 11 h 28"/>
                <a:gd name="T30" fmla="*/ 26 w 36"/>
                <a:gd name="T31" fmla="*/ 10 h 28"/>
                <a:gd name="T32" fmla="*/ 26 w 36"/>
                <a:gd name="T33" fmla="*/ 8 h 28"/>
                <a:gd name="T34" fmla="*/ 18 w 36"/>
                <a:gd name="T35" fmla="*/ 0 h 28"/>
                <a:gd name="T36" fmla="*/ 20 w 36"/>
                <a:gd name="T37" fmla="*/ 14 h 28"/>
                <a:gd name="T38" fmla="*/ 20 w 36"/>
                <a:gd name="T39" fmla="*/ 19 h 28"/>
                <a:gd name="T40" fmla="*/ 28 w 36"/>
                <a:gd name="T41" fmla="*/ 28 h 28"/>
                <a:gd name="T42" fmla="*/ 36 w 36"/>
                <a:gd name="T43" fmla="*/ 19 h 28"/>
                <a:gd name="T44" fmla="*/ 36 w 36"/>
                <a:gd name="T45" fmla="*/ 14 h 28"/>
                <a:gd name="T46" fmla="*/ 30 w 36"/>
                <a:gd name="T47" fmla="*/ 14 h 28"/>
                <a:gd name="T48" fmla="*/ 30 w 36"/>
                <a:gd name="T49" fmla="*/ 19 h 28"/>
                <a:gd name="T50" fmla="*/ 28 w 36"/>
                <a:gd name="T51" fmla="*/ 21 h 28"/>
                <a:gd name="T52" fmla="*/ 26 w 36"/>
                <a:gd name="T53" fmla="*/ 19 h 28"/>
                <a:gd name="T54" fmla="*/ 26 w 36"/>
                <a:gd name="T55" fmla="*/ 14 h 28"/>
                <a:gd name="T56" fmla="*/ 22 w 36"/>
                <a:gd name="T57" fmla="*/ 15 h 28"/>
                <a:gd name="T58" fmla="*/ 20 w 36"/>
                <a:gd name="T5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28">
                  <a:moveTo>
                    <a:pt x="18" y="0"/>
                  </a:moveTo>
                  <a:cubicBezTo>
                    <a:pt x="13" y="0"/>
                    <a:pt x="10" y="3"/>
                    <a:pt x="10" y="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4"/>
                    <a:pt x="3" y="28"/>
                    <a:pt x="8" y="28"/>
                  </a:cubicBezTo>
                  <a:cubicBezTo>
                    <a:pt x="12" y="28"/>
                    <a:pt x="16" y="24"/>
                    <a:pt x="16" y="1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9" y="6"/>
                    <a:pt x="20" y="7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3"/>
                    <a:pt x="22" y="0"/>
                    <a:pt x="18" y="0"/>
                  </a:cubicBezTo>
                  <a:close/>
                  <a:moveTo>
                    <a:pt x="20" y="14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24"/>
                    <a:pt x="23" y="28"/>
                    <a:pt x="28" y="28"/>
                  </a:cubicBezTo>
                  <a:cubicBezTo>
                    <a:pt x="32" y="28"/>
                    <a:pt x="36" y="24"/>
                    <a:pt x="36" y="19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7" y="21"/>
                    <a:pt x="26" y="21"/>
                    <a:pt x="26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90" name="กลุ่ม 2089"/>
          <p:cNvGrpSpPr/>
          <p:nvPr/>
        </p:nvGrpSpPr>
        <p:grpSpPr>
          <a:xfrm>
            <a:off x="4472584" y="3706417"/>
            <a:ext cx="494109" cy="494109"/>
            <a:chOff x="11896725" y="9883775"/>
            <a:chExt cx="1317625" cy="1317625"/>
          </a:xfrm>
        </p:grpSpPr>
        <p:sp>
          <p:nvSpPr>
            <p:cNvPr id="265" name="Oval 63"/>
            <p:cNvSpPr>
              <a:spLocks noChangeArrowheads="1"/>
            </p:cNvSpPr>
            <p:nvPr/>
          </p:nvSpPr>
          <p:spPr bwMode="auto">
            <a:xfrm>
              <a:off x="11896725" y="9883775"/>
              <a:ext cx="1317625" cy="1317625"/>
            </a:xfrm>
            <a:prstGeom prst="ellipse">
              <a:avLst/>
            </a:prstGeom>
            <a:solidFill>
              <a:srgbClr val="38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6" name="Freeform 64"/>
            <p:cNvSpPr>
              <a:spLocks/>
            </p:cNvSpPr>
            <p:nvPr/>
          </p:nvSpPr>
          <p:spPr bwMode="auto">
            <a:xfrm>
              <a:off x="12311063" y="10344150"/>
              <a:ext cx="198437" cy="182563"/>
            </a:xfrm>
            <a:custGeom>
              <a:avLst/>
              <a:gdLst>
                <a:gd name="T0" fmla="*/ 125 w 125"/>
                <a:gd name="T1" fmla="*/ 115 h 115"/>
                <a:gd name="T2" fmla="*/ 125 w 125"/>
                <a:gd name="T3" fmla="*/ 0 h 115"/>
                <a:gd name="T4" fmla="*/ 0 w 125"/>
                <a:gd name="T5" fmla="*/ 9 h 115"/>
                <a:gd name="T6" fmla="*/ 0 w 125"/>
                <a:gd name="T7" fmla="*/ 115 h 115"/>
                <a:gd name="T8" fmla="*/ 125 w 12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5">
                  <a:moveTo>
                    <a:pt x="125" y="115"/>
                  </a:moveTo>
                  <a:lnTo>
                    <a:pt x="125" y="0"/>
                  </a:lnTo>
                  <a:lnTo>
                    <a:pt x="0" y="9"/>
                  </a:lnTo>
                  <a:lnTo>
                    <a:pt x="0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7" name="Freeform 65"/>
            <p:cNvSpPr>
              <a:spLocks/>
            </p:cNvSpPr>
            <p:nvPr/>
          </p:nvSpPr>
          <p:spPr bwMode="auto">
            <a:xfrm>
              <a:off x="12311063" y="10542588"/>
              <a:ext cx="198437" cy="200025"/>
            </a:xfrm>
            <a:custGeom>
              <a:avLst/>
              <a:gdLst>
                <a:gd name="T0" fmla="*/ 0 w 125"/>
                <a:gd name="T1" fmla="*/ 0 h 126"/>
                <a:gd name="T2" fmla="*/ 0 w 125"/>
                <a:gd name="T3" fmla="*/ 106 h 126"/>
                <a:gd name="T4" fmla="*/ 125 w 125"/>
                <a:gd name="T5" fmla="*/ 126 h 126"/>
                <a:gd name="T6" fmla="*/ 125 w 125"/>
                <a:gd name="T7" fmla="*/ 0 h 126"/>
                <a:gd name="T8" fmla="*/ 0 w 125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6">
                  <a:moveTo>
                    <a:pt x="0" y="0"/>
                  </a:moveTo>
                  <a:lnTo>
                    <a:pt x="0" y="106"/>
                  </a:lnTo>
                  <a:lnTo>
                    <a:pt x="125" y="126"/>
                  </a:lnTo>
                  <a:lnTo>
                    <a:pt x="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8" name="Freeform 66"/>
            <p:cNvSpPr>
              <a:spLocks/>
            </p:cNvSpPr>
            <p:nvPr/>
          </p:nvSpPr>
          <p:spPr bwMode="auto">
            <a:xfrm>
              <a:off x="12525375" y="10542588"/>
              <a:ext cx="260350" cy="230188"/>
            </a:xfrm>
            <a:custGeom>
              <a:avLst/>
              <a:gdLst>
                <a:gd name="T0" fmla="*/ 0 w 164"/>
                <a:gd name="T1" fmla="*/ 0 h 145"/>
                <a:gd name="T2" fmla="*/ 0 w 164"/>
                <a:gd name="T3" fmla="*/ 126 h 145"/>
                <a:gd name="T4" fmla="*/ 164 w 164"/>
                <a:gd name="T5" fmla="*/ 145 h 145"/>
                <a:gd name="T6" fmla="*/ 164 w 164"/>
                <a:gd name="T7" fmla="*/ 0 h 145"/>
                <a:gd name="T8" fmla="*/ 0 w 16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0" y="0"/>
                  </a:moveTo>
                  <a:lnTo>
                    <a:pt x="0" y="126"/>
                  </a:lnTo>
                  <a:lnTo>
                    <a:pt x="164" y="145"/>
                  </a:lnTo>
                  <a:lnTo>
                    <a:pt x="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9" name="Freeform 67"/>
            <p:cNvSpPr>
              <a:spLocks/>
            </p:cNvSpPr>
            <p:nvPr/>
          </p:nvSpPr>
          <p:spPr bwMode="auto">
            <a:xfrm>
              <a:off x="12525375" y="10298113"/>
              <a:ext cx="260350" cy="228600"/>
            </a:xfrm>
            <a:custGeom>
              <a:avLst/>
              <a:gdLst>
                <a:gd name="T0" fmla="*/ 164 w 164"/>
                <a:gd name="T1" fmla="*/ 144 h 144"/>
                <a:gd name="T2" fmla="*/ 164 w 164"/>
                <a:gd name="T3" fmla="*/ 0 h 144"/>
                <a:gd name="T4" fmla="*/ 0 w 164"/>
                <a:gd name="T5" fmla="*/ 19 h 144"/>
                <a:gd name="T6" fmla="*/ 0 w 164"/>
                <a:gd name="T7" fmla="*/ 144 h 144"/>
                <a:gd name="T8" fmla="*/ 164 w 164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4">
                  <a:moveTo>
                    <a:pt x="164" y="144"/>
                  </a:moveTo>
                  <a:lnTo>
                    <a:pt x="164" y="0"/>
                  </a:lnTo>
                  <a:lnTo>
                    <a:pt x="0" y="19"/>
                  </a:lnTo>
                  <a:lnTo>
                    <a:pt x="0" y="144"/>
                  </a:lnTo>
                  <a:lnTo>
                    <a:pt x="164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9" name="กลุ่ม 2088"/>
          <p:cNvGrpSpPr/>
          <p:nvPr/>
        </p:nvGrpSpPr>
        <p:grpSpPr>
          <a:xfrm>
            <a:off x="3686176" y="3706417"/>
            <a:ext cx="493514" cy="494109"/>
            <a:chOff x="9799638" y="9883775"/>
            <a:chExt cx="1316037" cy="1317625"/>
          </a:xfrm>
        </p:grpSpPr>
        <p:sp>
          <p:nvSpPr>
            <p:cNvPr id="270" name="Oval 68"/>
            <p:cNvSpPr>
              <a:spLocks noChangeArrowheads="1"/>
            </p:cNvSpPr>
            <p:nvPr/>
          </p:nvSpPr>
          <p:spPr bwMode="auto">
            <a:xfrm>
              <a:off x="9799638" y="9883775"/>
              <a:ext cx="1316037" cy="1317625"/>
            </a:xfrm>
            <a:prstGeom prst="ellipse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71" name="Freeform 69"/>
            <p:cNvSpPr>
              <a:spLocks/>
            </p:cNvSpPr>
            <p:nvPr/>
          </p:nvSpPr>
          <p:spPr bwMode="auto">
            <a:xfrm>
              <a:off x="10212388" y="10374313"/>
              <a:ext cx="474662" cy="444500"/>
            </a:xfrm>
            <a:custGeom>
              <a:avLst/>
              <a:gdLst>
                <a:gd name="T0" fmla="*/ 31 w 31"/>
                <a:gd name="T1" fmla="*/ 19 h 29"/>
                <a:gd name="T2" fmla="*/ 22 w 31"/>
                <a:gd name="T3" fmla="*/ 28 h 29"/>
                <a:gd name="T4" fmla="*/ 15 w 31"/>
                <a:gd name="T5" fmla="*/ 27 h 29"/>
                <a:gd name="T6" fmla="*/ 11 w 31"/>
                <a:gd name="T7" fmla="*/ 28 h 29"/>
                <a:gd name="T8" fmla="*/ 5 w 31"/>
                <a:gd name="T9" fmla="*/ 24 h 29"/>
                <a:gd name="T10" fmla="*/ 2 w 31"/>
                <a:gd name="T11" fmla="*/ 20 h 29"/>
                <a:gd name="T12" fmla="*/ 1 w 31"/>
                <a:gd name="T13" fmla="*/ 8 h 29"/>
                <a:gd name="T14" fmla="*/ 7 w 31"/>
                <a:gd name="T15" fmla="*/ 2 h 29"/>
                <a:gd name="T16" fmla="*/ 15 w 31"/>
                <a:gd name="T17" fmla="*/ 3 h 29"/>
                <a:gd name="T18" fmla="*/ 19 w 31"/>
                <a:gd name="T19" fmla="*/ 2 h 29"/>
                <a:gd name="T20" fmla="*/ 30 w 31"/>
                <a:gd name="T21" fmla="*/ 5 h 29"/>
                <a:gd name="T22" fmla="*/ 30 w 31"/>
                <a:gd name="T23" fmla="*/ 5 h 29"/>
                <a:gd name="T24" fmla="*/ 31 w 31"/>
                <a:gd name="T25" fmla="*/ 19 h 29"/>
                <a:gd name="T26" fmla="*/ 31 w 31"/>
                <a:gd name="T2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9">
                  <a:moveTo>
                    <a:pt x="31" y="19"/>
                  </a:moveTo>
                  <a:cubicBezTo>
                    <a:pt x="29" y="23"/>
                    <a:pt x="26" y="29"/>
                    <a:pt x="22" y="28"/>
                  </a:cubicBezTo>
                  <a:cubicBezTo>
                    <a:pt x="19" y="28"/>
                    <a:pt x="18" y="26"/>
                    <a:pt x="15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8" y="28"/>
                    <a:pt x="6" y="26"/>
                    <a:pt x="5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1" y="16"/>
                    <a:pt x="0" y="12"/>
                    <a:pt x="1" y="8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11" y="0"/>
                    <a:pt x="14" y="2"/>
                    <a:pt x="15" y="3"/>
                  </a:cubicBezTo>
                  <a:cubicBezTo>
                    <a:pt x="17" y="3"/>
                    <a:pt x="17" y="2"/>
                    <a:pt x="19" y="2"/>
                  </a:cubicBezTo>
                  <a:cubicBezTo>
                    <a:pt x="22" y="1"/>
                    <a:pt x="27" y="1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4" y="9"/>
                    <a:pt x="25" y="15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72" name="Freeform 70"/>
            <p:cNvSpPr>
              <a:spLocks/>
            </p:cNvSpPr>
            <p:nvPr/>
          </p:nvSpPr>
          <p:spPr bwMode="auto">
            <a:xfrm>
              <a:off x="10442575" y="10266363"/>
              <a:ext cx="122237" cy="138113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2 h 9"/>
                <a:gd name="T4" fmla="*/ 1 w 8"/>
                <a:gd name="T5" fmla="*/ 9 h 9"/>
                <a:gd name="T6" fmla="*/ 1 w 8"/>
                <a:gd name="T7" fmla="*/ 9 h 9"/>
                <a:gd name="T8" fmla="*/ 0 w 8"/>
                <a:gd name="T9" fmla="*/ 7 h 9"/>
                <a:gd name="T10" fmla="*/ 7 w 8"/>
                <a:gd name="T11" fmla="*/ 0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5"/>
                    <a:pt x="4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4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92" name="กลุ่ม 2091"/>
          <p:cNvGrpSpPr/>
          <p:nvPr/>
        </p:nvGrpSpPr>
        <p:grpSpPr>
          <a:xfrm>
            <a:off x="6045995" y="3706417"/>
            <a:ext cx="494109" cy="494109"/>
            <a:chOff x="16092488" y="9883775"/>
            <a:chExt cx="1317625" cy="1317625"/>
          </a:xfrm>
        </p:grpSpPr>
        <p:sp>
          <p:nvSpPr>
            <p:cNvPr id="275" name="Oval 71"/>
            <p:cNvSpPr>
              <a:spLocks noChangeArrowheads="1"/>
            </p:cNvSpPr>
            <p:nvPr/>
          </p:nvSpPr>
          <p:spPr bwMode="auto">
            <a:xfrm>
              <a:off x="16092488" y="9883775"/>
              <a:ext cx="1317625" cy="1317625"/>
            </a:xfrm>
            <a:prstGeom prst="ellipse">
              <a:avLst/>
            </a:prstGeom>
            <a:solidFill>
              <a:srgbClr val="82B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56" name="Freeform 72"/>
            <p:cNvSpPr>
              <a:spLocks/>
            </p:cNvSpPr>
            <p:nvPr/>
          </p:nvSpPr>
          <p:spPr bwMode="auto">
            <a:xfrm>
              <a:off x="16475075" y="10282238"/>
              <a:ext cx="582612" cy="550863"/>
            </a:xfrm>
            <a:custGeom>
              <a:avLst/>
              <a:gdLst>
                <a:gd name="T0" fmla="*/ 10 w 38"/>
                <a:gd name="T1" fmla="*/ 21 h 36"/>
                <a:gd name="T2" fmla="*/ 10 w 38"/>
                <a:gd name="T3" fmla="*/ 18 h 36"/>
                <a:gd name="T4" fmla="*/ 18 w 38"/>
                <a:gd name="T5" fmla="*/ 3 h 36"/>
                <a:gd name="T6" fmla="*/ 25 w 38"/>
                <a:gd name="T7" fmla="*/ 0 h 36"/>
                <a:gd name="T8" fmla="*/ 29 w 38"/>
                <a:gd name="T9" fmla="*/ 1 h 36"/>
                <a:gd name="T10" fmla="*/ 31 w 38"/>
                <a:gd name="T11" fmla="*/ 5 h 36"/>
                <a:gd name="T12" fmla="*/ 13 w 38"/>
                <a:gd name="T13" fmla="*/ 32 h 36"/>
                <a:gd name="T14" fmla="*/ 7 w 38"/>
                <a:gd name="T15" fmla="*/ 9 h 36"/>
                <a:gd name="T16" fmla="*/ 8 w 38"/>
                <a:gd name="T17" fmla="*/ 10 h 36"/>
                <a:gd name="T18" fmla="*/ 10 w 38"/>
                <a:gd name="T19" fmla="*/ 21 h 36"/>
                <a:gd name="T20" fmla="*/ 10 w 38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0" y="21"/>
                  </a:moveTo>
                  <a:cubicBezTo>
                    <a:pt x="10" y="20"/>
                    <a:pt x="10" y="19"/>
                    <a:pt x="10" y="18"/>
                  </a:cubicBezTo>
                  <a:cubicBezTo>
                    <a:pt x="11" y="12"/>
                    <a:pt x="13" y="7"/>
                    <a:pt x="18" y="3"/>
                  </a:cubicBezTo>
                  <a:cubicBezTo>
                    <a:pt x="20" y="1"/>
                    <a:pt x="21" y="1"/>
                    <a:pt x="25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31" y="5"/>
                  </a:cubicBezTo>
                  <a:cubicBezTo>
                    <a:pt x="38" y="27"/>
                    <a:pt x="24" y="36"/>
                    <a:pt x="13" y="32"/>
                  </a:cubicBezTo>
                  <a:cubicBezTo>
                    <a:pt x="3" y="29"/>
                    <a:pt x="0" y="16"/>
                    <a:pt x="7" y="9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1"/>
                    <a:pt x="6" y="17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93" name="กลุ่ม 2092"/>
          <p:cNvGrpSpPr/>
          <p:nvPr/>
        </p:nvGrpSpPr>
        <p:grpSpPr>
          <a:xfrm>
            <a:off x="6832998" y="3706417"/>
            <a:ext cx="493514" cy="494109"/>
            <a:chOff x="18191163" y="9883775"/>
            <a:chExt cx="1316037" cy="1317625"/>
          </a:xfrm>
        </p:grpSpPr>
        <p:sp>
          <p:nvSpPr>
            <p:cNvPr id="657" name="Oval 73"/>
            <p:cNvSpPr>
              <a:spLocks noChangeArrowheads="1"/>
            </p:cNvSpPr>
            <p:nvPr/>
          </p:nvSpPr>
          <p:spPr bwMode="auto">
            <a:xfrm>
              <a:off x="18191163" y="9883775"/>
              <a:ext cx="1316037" cy="1317625"/>
            </a:xfrm>
            <a:prstGeom prst="ellipse">
              <a:avLst/>
            </a:prstGeom>
            <a:solidFill>
              <a:srgbClr val="53A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58" name="Freeform 74"/>
            <p:cNvSpPr>
              <a:spLocks/>
            </p:cNvSpPr>
            <p:nvPr/>
          </p:nvSpPr>
          <p:spPr bwMode="auto">
            <a:xfrm>
              <a:off x="18542000" y="10282238"/>
              <a:ext cx="292100" cy="520700"/>
            </a:xfrm>
            <a:custGeom>
              <a:avLst/>
              <a:gdLst>
                <a:gd name="T0" fmla="*/ 184 w 184"/>
                <a:gd name="T1" fmla="*/ 106 h 328"/>
                <a:gd name="T2" fmla="*/ 58 w 184"/>
                <a:gd name="T3" fmla="*/ 328 h 328"/>
                <a:gd name="T4" fmla="*/ 0 w 184"/>
                <a:gd name="T5" fmla="*/ 212 h 328"/>
                <a:gd name="T6" fmla="*/ 126 w 184"/>
                <a:gd name="T7" fmla="*/ 0 h 328"/>
                <a:gd name="T8" fmla="*/ 184 w 184"/>
                <a:gd name="T9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328">
                  <a:moveTo>
                    <a:pt x="184" y="106"/>
                  </a:moveTo>
                  <a:lnTo>
                    <a:pt x="58" y="328"/>
                  </a:lnTo>
                  <a:lnTo>
                    <a:pt x="0" y="212"/>
                  </a:lnTo>
                  <a:lnTo>
                    <a:pt x="126" y="0"/>
                  </a:lnTo>
                  <a:lnTo>
                    <a:pt x="184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59" name="Freeform 75"/>
            <p:cNvSpPr>
              <a:spLocks/>
            </p:cNvSpPr>
            <p:nvPr/>
          </p:nvSpPr>
          <p:spPr bwMode="auto">
            <a:xfrm>
              <a:off x="18756313" y="10266363"/>
              <a:ext cx="398462" cy="352425"/>
            </a:xfrm>
            <a:custGeom>
              <a:avLst/>
              <a:gdLst>
                <a:gd name="T0" fmla="*/ 251 w 251"/>
                <a:gd name="T1" fmla="*/ 222 h 222"/>
                <a:gd name="T2" fmla="*/ 126 w 251"/>
                <a:gd name="T3" fmla="*/ 222 h 222"/>
                <a:gd name="T4" fmla="*/ 0 w 251"/>
                <a:gd name="T5" fmla="*/ 0 h 222"/>
                <a:gd name="T6" fmla="*/ 126 w 251"/>
                <a:gd name="T7" fmla="*/ 0 h 222"/>
                <a:gd name="T8" fmla="*/ 251 w 251"/>
                <a:gd name="T9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22">
                  <a:moveTo>
                    <a:pt x="251" y="222"/>
                  </a:moveTo>
                  <a:lnTo>
                    <a:pt x="126" y="222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251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60" name="Freeform 76"/>
            <p:cNvSpPr>
              <a:spLocks/>
            </p:cNvSpPr>
            <p:nvPr/>
          </p:nvSpPr>
          <p:spPr bwMode="auto">
            <a:xfrm>
              <a:off x="18649950" y="10634663"/>
              <a:ext cx="504825" cy="168275"/>
            </a:xfrm>
            <a:custGeom>
              <a:avLst/>
              <a:gdLst>
                <a:gd name="T0" fmla="*/ 318 w 318"/>
                <a:gd name="T1" fmla="*/ 0 h 106"/>
                <a:gd name="T2" fmla="*/ 260 w 318"/>
                <a:gd name="T3" fmla="*/ 106 h 106"/>
                <a:gd name="T4" fmla="*/ 0 w 318"/>
                <a:gd name="T5" fmla="*/ 106 h 106"/>
                <a:gd name="T6" fmla="*/ 67 w 318"/>
                <a:gd name="T7" fmla="*/ 0 h 106"/>
                <a:gd name="T8" fmla="*/ 318 w 31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06">
                  <a:moveTo>
                    <a:pt x="318" y="0"/>
                  </a:moveTo>
                  <a:lnTo>
                    <a:pt x="260" y="106"/>
                  </a:lnTo>
                  <a:lnTo>
                    <a:pt x="0" y="106"/>
                  </a:lnTo>
                  <a:lnTo>
                    <a:pt x="67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</p:spTree>
    <p:extLst>
      <p:ext uri="{BB962C8B-B14F-4D97-AF65-F5344CB8AC3E}">
        <p14:creationId xmlns:p14="http://schemas.microsoft.com/office/powerpoint/2010/main" val="1985625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846552" y="2291588"/>
            <a:ext cx="415546" cy="355053"/>
            <a:chOff x="866243" y="2291587"/>
            <a:chExt cx="415546" cy="355053"/>
          </a:xfrm>
          <a:solidFill>
            <a:schemeClr val="tx1"/>
          </a:soli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392103" y="2287809"/>
            <a:ext cx="360356" cy="35883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r" rtl="1"/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1938829" y="2302574"/>
            <a:ext cx="359213" cy="327807"/>
            <a:chOff x="1958520" y="2302574"/>
            <a:chExt cx="359213" cy="327807"/>
          </a:xfrm>
          <a:solidFill>
            <a:schemeClr val="tx1"/>
          </a:soli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2560190" y="2287428"/>
            <a:ext cx="207582" cy="359594"/>
            <a:chOff x="2656082" y="2287427"/>
            <a:chExt cx="207582" cy="359594"/>
          </a:xfrm>
          <a:solidFill>
            <a:schemeClr val="tx1"/>
          </a:soli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3029962" y="2321469"/>
            <a:ext cx="362991" cy="290018"/>
            <a:chOff x="3049653" y="2321468"/>
            <a:chExt cx="362991" cy="290018"/>
          </a:xfrm>
          <a:solidFill>
            <a:schemeClr val="tx1"/>
          </a:soli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3544552" y="2289905"/>
            <a:ext cx="422342" cy="355243"/>
            <a:chOff x="3564243" y="2289904"/>
            <a:chExt cx="422342" cy="355243"/>
          </a:xfrm>
          <a:solidFill>
            <a:schemeClr val="tx1"/>
          </a:soli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4124144" y="2288189"/>
            <a:ext cx="357688" cy="357339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r" rtl="1"/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4668202" y="2289714"/>
            <a:ext cx="359594" cy="353909"/>
            <a:chOff x="4687894" y="2289713"/>
            <a:chExt cx="359594" cy="353909"/>
          </a:xfrm>
          <a:solidFill>
            <a:schemeClr val="tx1"/>
          </a:soli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5214928" y="2287078"/>
            <a:ext cx="358832" cy="359562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r" rtl="1"/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6352933" y="2308227"/>
            <a:ext cx="263567" cy="317614"/>
            <a:chOff x="6421399" y="2308227"/>
            <a:chExt cx="263567" cy="317614"/>
          </a:xfrm>
          <a:solidFill>
            <a:schemeClr val="tx1"/>
          </a:soli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6850501" y="2295621"/>
            <a:ext cx="360356" cy="343462"/>
            <a:chOff x="6870193" y="2295620"/>
            <a:chExt cx="360356" cy="343462"/>
          </a:xfrm>
          <a:solidFill>
            <a:schemeClr val="tx1"/>
          </a:soli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7421773" y="2302861"/>
            <a:ext cx="342192" cy="327140"/>
            <a:chOff x="7441465" y="2302860"/>
            <a:chExt cx="342192" cy="327140"/>
          </a:xfrm>
          <a:solidFill>
            <a:schemeClr val="tx1"/>
          </a:soli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7969992" y="2350207"/>
            <a:ext cx="332761" cy="234066"/>
            <a:chOff x="7989683" y="2350207"/>
            <a:chExt cx="332761" cy="234066"/>
          </a:xfrm>
          <a:solidFill>
            <a:schemeClr val="tx1"/>
          </a:soli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5803603" y="2309752"/>
            <a:ext cx="315327" cy="314978"/>
            <a:chOff x="5823294" y="2309751"/>
            <a:chExt cx="315327" cy="314978"/>
          </a:xfrm>
          <a:solidFill>
            <a:schemeClr val="tx1"/>
          </a:soli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2477583" y="2744160"/>
            <a:ext cx="370930" cy="370549"/>
            <a:chOff x="2497275" y="2744159"/>
            <a:chExt cx="370930" cy="370549"/>
          </a:xfrm>
          <a:solidFill>
            <a:schemeClr val="tx1"/>
          </a:soli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841249" y="2746478"/>
            <a:ext cx="371883" cy="365691"/>
            <a:chOff x="860940" y="2746477"/>
            <a:chExt cx="371883" cy="365691"/>
          </a:xfrm>
          <a:solidFill>
            <a:schemeClr val="tx1"/>
          </a:soli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431145" y="2766258"/>
            <a:ext cx="283985" cy="341080"/>
            <a:chOff x="1493849" y="2775533"/>
            <a:chExt cx="283985" cy="341080"/>
          </a:xfrm>
          <a:solidFill>
            <a:schemeClr val="tx1"/>
          </a:soli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1933145" y="2774423"/>
            <a:ext cx="372835" cy="342573"/>
            <a:chOff x="1952836" y="2774422"/>
            <a:chExt cx="372835" cy="342573"/>
          </a:xfrm>
          <a:solidFill>
            <a:schemeClr val="tx1"/>
          </a:soli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3060225" y="2744478"/>
            <a:ext cx="332729" cy="372518"/>
            <a:chOff x="3079916" y="2744477"/>
            <a:chExt cx="332729" cy="372518"/>
          </a:xfrm>
          <a:solidFill>
            <a:schemeClr val="tx1"/>
          </a:soli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3600885" y="2745526"/>
            <a:ext cx="336889" cy="355592"/>
            <a:chOff x="3620576" y="2745525"/>
            <a:chExt cx="336889" cy="355592"/>
          </a:xfrm>
          <a:solidFill>
            <a:schemeClr val="tx1"/>
          </a:soli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4107124" y="2760705"/>
            <a:ext cx="380393" cy="363118"/>
            <a:chOff x="4126815" y="2760704"/>
            <a:chExt cx="380393" cy="363118"/>
          </a:xfrm>
          <a:solidFill>
            <a:schemeClr val="tx1"/>
          </a:soli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4656294" y="2745684"/>
            <a:ext cx="381346" cy="368644"/>
            <a:chOff x="4675986" y="2745684"/>
            <a:chExt cx="381346" cy="368644"/>
          </a:xfrm>
          <a:solidFill>
            <a:schemeClr val="tx1"/>
          </a:soli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5200925" y="2791061"/>
            <a:ext cx="373185" cy="302466"/>
            <a:chOff x="5220616" y="2791061"/>
            <a:chExt cx="373185" cy="302466"/>
          </a:xfrm>
          <a:solidFill>
            <a:schemeClr val="tx1"/>
          </a:soli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5768970" y="2772518"/>
            <a:ext cx="284366" cy="344097"/>
            <a:chOff x="5864861" y="2772517"/>
            <a:chExt cx="284366" cy="344097"/>
          </a:xfrm>
          <a:solidFill>
            <a:schemeClr val="tx1"/>
          </a:soli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6321178" y="2770644"/>
            <a:ext cx="343335" cy="343303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r" rtl="1"/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6954468" y="2789538"/>
            <a:ext cx="255247" cy="327458"/>
            <a:chOff x="6974158" y="2789537"/>
            <a:chExt cx="255247" cy="327458"/>
          </a:xfrm>
          <a:solidFill>
            <a:schemeClr val="tx1"/>
          </a:soli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7511006" y="2790300"/>
            <a:ext cx="244291" cy="326314"/>
            <a:chOff x="7530697" y="2790299"/>
            <a:chExt cx="244291" cy="326314"/>
          </a:xfrm>
          <a:solidFill>
            <a:schemeClr val="tx1"/>
          </a:soli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7968499" y="2832249"/>
            <a:ext cx="332348" cy="283985"/>
            <a:chOff x="7988191" y="2832248"/>
            <a:chExt cx="332348" cy="283985"/>
          </a:xfrm>
          <a:solidFill>
            <a:schemeClr val="tx1"/>
          </a:soli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2478727" y="3245127"/>
            <a:ext cx="365627" cy="292273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r" rtl="1"/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3568749" y="3258369"/>
            <a:ext cx="364484" cy="262423"/>
            <a:chOff x="3588440" y="3258368"/>
            <a:chExt cx="364484" cy="262423"/>
          </a:xfrm>
          <a:solidFill>
            <a:schemeClr val="tx1"/>
          </a:soli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5243634" y="3229853"/>
            <a:ext cx="323298" cy="32078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r" rtl="1"/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5746126" y="3227724"/>
            <a:ext cx="364865" cy="324822"/>
            <a:chOff x="5765817" y="3227724"/>
            <a:chExt cx="364865" cy="324822"/>
          </a:xfrm>
          <a:solidFill>
            <a:schemeClr val="tx1"/>
          </a:soli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6208892" y="3237665"/>
            <a:ext cx="446539" cy="303895"/>
            <a:chOff x="6228583" y="3237664"/>
            <a:chExt cx="446539" cy="303895"/>
          </a:xfrm>
          <a:solidFill>
            <a:schemeClr val="tx1"/>
          </a:soli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846171" y="3207307"/>
            <a:ext cx="364484" cy="364897"/>
            <a:chOff x="865862" y="3207306"/>
            <a:chExt cx="364484" cy="364897"/>
          </a:xfrm>
          <a:solidFill>
            <a:schemeClr val="tx1"/>
          </a:soli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384926" y="3226963"/>
            <a:ext cx="370168" cy="325965"/>
            <a:chOff x="1404617" y="3226962"/>
            <a:chExt cx="370168" cy="325965"/>
          </a:xfrm>
          <a:solidFill>
            <a:schemeClr val="tx1"/>
          </a:soli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1933712" y="3216095"/>
            <a:ext cx="366389" cy="354481"/>
            <a:chOff x="1954741" y="3212419"/>
            <a:chExt cx="366389" cy="354481"/>
          </a:xfrm>
          <a:solidFill>
            <a:schemeClr val="tx1"/>
          </a:soli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3023548" y="3215627"/>
            <a:ext cx="366008" cy="348670"/>
            <a:chOff x="3043239" y="3215626"/>
            <a:chExt cx="366008" cy="348670"/>
          </a:xfrm>
          <a:solidFill>
            <a:schemeClr val="tx1"/>
          </a:soli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4198642" y="3184982"/>
            <a:ext cx="209107" cy="383442"/>
            <a:chOff x="4218333" y="3184982"/>
            <a:chExt cx="209107" cy="383442"/>
          </a:xfrm>
          <a:solidFill>
            <a:schemeClr val="tx1"/>
          </a:soli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4797128" y="3186157"/>
            <a:ext cx="83230" cy="379536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r" rtl="1"/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6876953" y="3216007"/>
            <a:ext cx="322917" cy="347876"/>
            <a:chOff x="6896644" y="3216007"/>
            <a:chExt cx="322917" cy="347876"/>
          </a:xfrm>
          <a:solidFill>
            <a:schemeClr val="tx1"/>
          </a:soli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7409674" y="3223184"/>
            <a:ext cx="334634" cy="333904"/>
            <a:chOff x="7429366" y="3223183"/>
            <a:chExt cx="334634" cy="333904"/>
          </a:xfrm>
          <a:solidFill>
            <a:schemeClr val="tx1"/>
          </a:soli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8059605" y="3207307"/>
            <a:ext cx="229906" cy="364135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r" rtl="1"/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5196764" y="3725485"/>
            <a:ext cx="356196" cy="265631"/>
            <a:chOff x="5216456" y="3725484"/>
            <a:chExt cx="356196" cy="265631"/>
          </a:xfrm>
          <a:solidFill>
            <a:schemeClr val="tx1"/>
          </a:soli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6829702" y="3733995"/>
            <a:ext cx="355053" cy="248038"/>
            <a:chOff x="6849393" y="3733994"/>
            <a:chExt cx="355053" cy="248038"/>
          </a:xfrm>
          <a:solidFill>
            <a:schemeClr val="tx1"/>
          </a:soli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7899306" y="3714687"/>
            <a:ext cx="392111" cy="280206"/>
            <a:chOff x="7918997" y="3714687"/>
            <a:chExt cx="392111" cy="280206"/>
          </a:xfrm>
          <a:solidFill>
            <a:schemeClr val="tx1"/>
          </a:soli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847662" y="3694365"/>
            <a:ext cx="355434" cy="326981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r" rtl="1"/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389085" y="3680965"/>
            <a:ext cx="357720" cy="355148"/>
            <a:chOff x="1408777" y="3680964"/>
            <a:chExt cx="357720" cy="355148"/>
          </a:xfrm>
          <a:solidFill>
            <a:schemeClr val="tx1"/>
          </a:soli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1933144" y="3680965"/>
            <a:ext cx="357720" cy="355148"/>
            <a:chOff x="1952836" y="3680964"/>
            <a:chExt cx="357720" cy="355148"/>
          </a:xfrm>
          <a:solidFill>
            <a:schemeClr val="tx1"/>
          </a:soli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2477202" y="3680965"/>
            <a:ext cx="357720" cy="355148"/>
            <a:chOff x="2496894" y="3680964"/>
            <a:chExt cx="357720" cy="355148"/>
          </a:xfrm>
          <a:solidFill>
            <a:schemeClr val="tx1"/>
          </a:soli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3021293" y="3681059"/>
            <a:ext cx="356164" cy="355815"/>
            <a:chOff x="3040984" y="3681059"/>
            <a:chExt cx="356164" cy="355815"/>
          </a:xfrm>
          <a:solidFill>
            <a:schemeClr val="tx1"/>
          </a:soli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3564590" y="3699192"/>
            <a:ext cx="358069" cy="317995"/>
            <a:chOff x="3584280" y="3699191"/>
            <a:chExt cx="358069" cy="317995"/>
          </a:xfrm>
          <a:solidFill>
            <a:schemeClr val="tx1"/>
          </a:soli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4109790" y="3681059"/>
            <a:ext cx="355402" cy="354291"/>
            <a:chOff x="4129482" y="3681059"/>
            <a:chExt cx="355402" cy="354291"/>
          </a:xfrm>
          <a:solidFill>
            <a:schemeClr val="tx1"/>
          </a:soli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4653849" y="3680297"/>
            <a:ext cx="355434" cy="355815"/>
            <a:chOff x="4673540" y="3680297"/>
            <a:chExt cx="355434" cy="355815"/>
          </a:xfrm>
          <a:solidFill>
            <a:schemeClr val="tx1"/>
          </a:soli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5759717" y="3699192"/>
            <a:ext cx="317645" cy="318757"/>
            <a:chOff x="5779408" y="3699191"/>
            <a:chExt cx="317645" cy="318757"/>
          </a:xfrm>
          <a:solidFill>
            <a:schemeClr val="tx1"/>
          </a:soli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6284881" y="3694459"/>
            <a:ext cx="356196" cy="32841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r" rtl="1"/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7370744" y="3680869"/>
            <a:ext cx="372073" cy="355243"/>
            <a:chOff x="7390435" y="3680868"/>
            <a:chExt cx="372073" cy="355243"/>
          </a:xfrm>
          <a:solidFill>
            <a:schemeClr val="tx1"/>
          </a:soli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1656277" y="4125629"/>
            <a:ext cx="374709" cy="374010"/>
            <a:chOff x="1421638" y="4125629"/>
            <a:chExt cx="374709" cy="374010"/>
          </a:xfrm>
          <a:solidFill>
            <a:schemeClr val="tx1"/>
          </a:soli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207892" y="4156304"/>
            <a:ext cx="357720" cy="342192"/>
            <a:chOff x="1973254" y="4156304"/>
            <a:chExt cx="357720" cy="342192"/>
          </a:xfrm>
          <a:solidFill>
            <a:schemeClr val="tx1"/>
          </a:soli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2758397" y="4135506"/>
            <a:ext cx="341049" cy="340318"/>
            <a:chOff x="2523759" y="4135505"/>
            <a:chExt cx="341049" cy="340318"/>
          </a:xfrm>
          <a:solidFill>
            <a:schemeClr val="tx1"/>
          </a:soli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3275242" y="4130361"/>
            <a:ext cx="392079" cy="350353"/>
            <a:chOff x="3040603" y="4130360"/>
            <a:chExt cx="392079" cy="350353"/>
          </a:xfrm>
          <a:solidFill>
            <a:schemeClr val="tx1"/>
          </a:soli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3896783" y="4135506"/>
            <a:ext cx="232955" cy="340318"/>
            <a:chOff x="3662144" y="4135505"/>
            <a:chExt cx="232955" cy="340318"/>
          </a:xfrm>
          <a:solidFill>
            <a:schemeClr val="tx1"/>
          </a:soli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4383777" y="4121151"/>
            <a:ext cx="344065" cy="368644"/>
            <a:chOff x="4149138" y="4121151"/>
            <a:chExt cx="344065" cy="368644"/>
          </a:xfrm>
          <a:solidFill>
            <a:schemeClr val="tx1"/>
          </a:soli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4926692" y="4135410"/>
            <a:ext cx="344097" cy="340033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r" rtl="1"/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5440901" y="4174818"/>
            <a:ext cx="397763" cy="262804"/>
            <a:chOff x="5206262" y="4174817"/>
            <a:chExt cx="397763" cy="262804"/>
          </a:xfrm>
          <a:solidFill>
            <a:schemeClr val="tx1"/>
          </a:soli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5962255" y="4204699"/>
            <a:ext cx="440505" cy="290018"/>
            <a:chOff x="5727616" y="4204699"/>
            <a:chExt cx="440505" cy="290018"/>
          </a:xfrm>
          <a:solidFill>
            <a:schemeClr val="tx1"/>
          </a:soli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6644701" y="4135125"/>
            <a:ext cx="159950" cy="364516"/>
            <a:chOff x="6410063" y="4135124"/>
            <a:chExt cx="159950" cy="364516"/>
          </a:xfrm>
          <a:solidFill>
            <a:schemeClr val="tx1"/>
          </a:soli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7159290" y="4135506"/>
            <a:ext cx="214378" cy="364135"/>
            <a:chOff x="6924652" y="4135505"/>
            <a:chExt cx="214378" cy="364135"/>
          </a:xfrm>
          <a:solidFill>
            <a:schemeClr val="tx1"/>
          </a:soli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7619389" y="4147985"/>
            <a:ext cx="380012" cy="351274"/>
            <a:chOff x="7384751" y="4147984"/>
            <a:chExt cx="380012" cy="351274"/>
          </a:xfrm>
          <a:solidFill>
            <a:schemeClr val="tx1"/>
          </a:soli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716700" y="1188000"/>
            <a:ext cx="7710600" cy="7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>
              <a:buClr>
                <a:schemeClr val="dk1"/>
              </a:buClr>
              <a:buSzPts val="1100"/>
            </a:pPr>
            <a:r>
              <a:rPr lang="fa-IR" sz="1100" dirty="0"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100" dirty="0"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100" dirty="0"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100" dirty="0">
                <a:cs typeface="B Nazanin" panose="00000700000000000000" pitchFamily="2" charset="-78"/>
              </a:rPr>
              <a:t>در اسلایدهای </a:t>
            </a:r>
            <a:r>
              <a:rPr lang="en-US" sz="1100" dirty="0">
                <a:cs typeface="B Nazanin" panose="00000700000000000000" pitchFamily="2" charset="-78"/>
              </a:rPr>
              <a:t>Google، </a:t>
            </a:r>
            <a:r>
              <a:rPr lang="fa-IR" sz="1100" dirty="0">
                <a:cs typeface="B Nazanin" panose="00000700000000000000" pitchFamily="2" charset="-78"/>
              </a:rPr>
              <a:t>می‌توانید از افزونه </a:t>
            </a:r>
            <a:r>
              <a:rPr lang="en-US" sz="1100" dirty="0" err="1">
                <a:cs typeface="B Nazanin" panose="00000700000000000000" pitchFamily="2" charset="-78"/>
              </a:rPr>
              <a:t>Flaticon</a:t>
            </a:r>
            <a:r>
              <a:rPr lang="en-US" sz="1100" dirty="0">
                <a:cs typeface="B Nazanin" panose="00000700000000000000" pitchFamily="2" charset="-78"/>
              </a:rPr>
              <a:t> </a:t>
            </a:r>
            <a:r>
              <a:rPr lang="fa-IR" sz="1100" dirty="0"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100" dirty="0"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 idx="4294967295"/>
          </p:nvPr>
        </p:nvSpPr>
        <p:spPr>
          <a:xfrm>
            <a:off x="0" y="511175"/>
            <a:ext cx="7710488" cy="48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 rtl="1"/>
            <a:r>
              <a:rPr lang="fa-IR" dirty="0"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105216" y="4124001"/>
            <a:ext cx="374177" cy="374263"/>
            <a:chOff x="775325" y="4143525"/>
            <a:chExt cx="468776" cy="468884"/>
          </a:xfrm>
          <a:solidFill>
            <a:schemeClr val="tx1"/>
          </a:soli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 sz="18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3" name="Google Shape;9193;p77"/>
          <p:cNvGrpSpPr/>
          <p:nvPr/>
        </p:nvGrpSpPr>
        <p:grpSpPr>
          <a:xfrm>
            <a:off x="1989450" y="4101270"/>
            <a:ext cx="374774" cy="346073"/>
            <a:chOff x="1989449" y="4282269"/>
            <a:chExt cx="374774" cy="346073"/>
          </a:xfrm>
          <a:solidFill>
            <a:schemeClr val="tx1"/>
          </a:solidFill>
        </p:grpSpPr>
        <p:sp>
          <p:nvSpPr>
            <p:cNvPr id="9194" name="Google Shape;9194;p77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95" name="Google Shape;9195;p77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96" name="Google Shape;9196;p77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97" name="Google Shape;9197;p77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198" name="Google Shape;9198;p77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199" name="Google Shape;9199;p77"/>
          <p:cNvGrpSpPr/>
          <p:nvPr/>
        </p:nvGrpSpPr>
        <p:grpSpPr>
          <a:xfrm>
            <a:off x="2487440" y="4099740"/>
            <a:ext cx="198775" cy="348972"/>
            <a:chOff x="2487439" y="4280740"/>
            <a:chExt cx="198775" cy="348972"/>
          </a:xfrm>
          <a:solidFill>
            <a:schemeClr val="tx1"/>
          </a:solidFill>
        </p:grpSpPr>
        <p:sp>
          <p:nvSpPr>
            <p:cNvPr id="9200" name="Google Shape;9200;p77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201" name="Google Shape;9201;p77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202" name="Google Shape;9202;p77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203" name="Google Shape;9203;p77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204" name="Google Shape;9204;p77"/>
          <p:cNvGrpSpPr/>
          <p:nvPr/>
        </p:nvGrpSpPr>
        <p:grpSpPr>
          <a:xfrm>
            <a:off x="2810959" y="4092924"/>
            <a:ext cx="353145" cy="361873"/>
            <a:chOff x="2810958" y="4273923"/>
            <a:chExt cx="353145" cy="361873"/>
          </a:xfrm>
          <a:solidFill>
            <a:schemeClr val="tx1"/>
          </a:solidFill>
        </p:grpSpPr>
        <p:sp>
          <p:nvSpPr>
            <p:cNvPr id="9205" name="Google Shape;9205;p77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206" name="Google Shape;9206;p77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207" name="Google Shape;9207;p77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208" name="Google Shape;9208;p77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209" name="Google Shape;9209;p77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210" name="Google Shape;9210;p77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211" name="Google Shape;9211;p77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212" name="Google Shape;9212;p77"/>
          <p:cNvGrpSpPr/>
          <p:nvPr/>
        </p:nvGrpSpPr>
        <p:grpSpPr>
          <a:xfrm>
            <a:off x="6275636" y="4101651"/>
            <a:ext cx="209383" cy="366778"/>
            <a:chOff x="6275635" y="4282651"/>
            <a:chExt cx="209383" cy="366778"/>
          </a:xfrm>
          <a:solidFill>
            <a:schemeClr val="tx1"/>
          </a:solidFill>
        </p:grpSpPr>
        <p:sp>
          <p:nvSpPr>
            <p:cNvPr id="9213" name="Google Shape;9213;p77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214" name="Google Shape;9214;p77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215" name="Google Shape;9215;p77"/>
          <p:cNvGrpSpPr/>
          <p:nvPr/>
        </p:nvGrpSpPr>
        <p:grpSpPr>
          <a:xfrm>
            <a:off x="6701187" y="4102033"/>
            <a:ext cx="280292" cy="366396"/>
            <a:chOff x="6701186" y="4283033"/>
            <a:chExt cx="280292" cy="366396"/>
          </a:xfrm>
          <a:solidFill>
            <a:schemeClr val="tx1"/>
          </a:solidFill>
        </p:grpSpPr>
        <p:sp>
          <p:nvSpPr>
            <p:cNvPr id="9216" name="Google Shape;9216;p77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217" name="Google Shape;9217;p77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218" name="Google Shape;9218;p77"/>
          <p:cNvGrpSpPr/>
          <p:nvPr/>
        </p:nvGrpSpPr>
        <p:grpSpPr>
          <a:xfrm>
            <a:off x="2609572" y="3643959"/>
            <a:ext cx="373627" cy="347347"/>
            <a:chOff x="2609571" y="3824958"/>
            <a:chExt cx="373627" cy="347347"/>
          </a:xfrm>
          <a:solidFill>
            <a:schemeClr val="tx1"/>
          </a:solidFill>
        </p:grpSpPr>
        <p:sp>
          <p:nvSpPr>
            <p:cNvPr id="9219" name="Google Shape;9219;p77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220" name="Google Shape;9220;p77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9221" name="Google Shape;9221;p77"/>
          <p:cNvSpPr/>
          <p:nvPr/>
        </p:nvSpPr>
        <p:spPr>
          <a:xfrm>
            <a:off x="1288577" y="3641410"/>
            <a:ext cx="363370" cy="351456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9222" name="Google Shape;9222;p77"/>
          <p:cNvGrpSpPr/>
          <p:nvPr/>
        </p:nvGrpSpPr>
        <p:grpSpPr>
          <a:xfrm>
            <a:off x="916128" y="3626057"/>
            <a:ext cx="221902" cy="380795"/>
            <a:chOff x="916127" y="3807056"/>
            <a:chExt cx="221902" cy="380795"/>
          </a:xfrm>
          <a:solidFill>
            <a:schemeClr val="tx1"/>
          </a:solidFill>
        </p:grpSpPr>
        <p:sp>
          <p:nvSpPr>
            <p:cNvPr id="9223" name="Google Shape;9223;p77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224" name="Google Shape;9224;p77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225" name="Google Shape;9225;p77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226" name="Google Shape;9226;p77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9227" name="Google Shape;9227;p77"/>
          <p:cNvSpPr/>
          <p:nvPr/>
        </p:nvSpPr>
        <p:spPr>
          <a:xfrm>
            <a:off x="3136771" y="3642175"/>
            <a:ext cx="224928" cy="349131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sp>
        <p:nvSpPr>
          <p:cNvPr id="9228" name="Google Shape;9228;p77"/>
          <p:cNvSpPr/>
          <p:nvPr/>
        </p:nvSpPr>
        <p:spPr>
          <a:xfrm>
            <a:off x="2179466" y="3670049"/>
            <a:ext cx="362255" cy="292811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9229" name="Google Shape;9229;p77"/>
          <p:cNvGrpSpPr/>
          <p:nvPr/>
        </p:nvGrpSpPr>
        <p:grpSpPr>
          <a:xfrm>
            <a:off x="3513011" y="3635135"/>
            <a:ext cx="362223" cy="361108"/>
            <a:chOff x="3513010" y="3816134"/>
            <a:chExt cx="362223" cy="361108"/>
          </a:xfrm>
          <a:solidFill>
            <a:schemeClr val="tx1"/>
          </a:solidFill>
        </p:grpSpPr>
        <p:sp>
          <p:nvSpPr>
            <p:cNvPr id="9230" name="Google Shape;9230;p77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231" name="Google Shape;9231;p77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232" name="Google Shape;9232;p77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233" name="Google Shape;9233;p77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234" name="Google Shape;9234;p77"/>
          <p:cNvGrpSpPr/>
          <p:nvPr/>
        </p:nvGrpSpPr>
        <p:grpSpPr>
          <a:xfrm>
            <a:off x="3950317" y="3639308"/>
            <a:ext cx="369805" cy="353782"/>
            <a:chOff x="3950316" y="3820307"/>
            <a:chExt cx="369805" cy="353782"/>
          </a:xfrm>
          <a:solidFill>
            <a:schemeClr val="tx1"/>
          </a:solidFill>
        </p:grpSpPr>
        <p:sp>
          <p:nvSpPr>
            <p:cNvPr id="9235" name="Google Shape;9235;p77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236" name="Google Shape;9236;p77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237" name="Google Shape;9237;p77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238" name="Google Shape;9238;p77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239" name="Google Shape;9239;p77"/>
          <p:cNvGrpSpPr/>
          <p:nvPr/>
        </p:nvGrpSpPr>
        <p:grpSpPr>
          <a:xfrm>
            <a:off x="1761909" y="3630962"/>
            <a:ext cx="307974" cy="371716"/>
            <a:chOff x="1761909" y="3811961"/>
            <a:chExt cx="307974" cy="371716"/>
          </a:xfrm>
          <a:solidFill>
            <a:schemeClr val="tx1"/>
          </a:solidFill>
        </p:grpSpPr>
        <p:sp>
          <p:nvSpPr>
            <p:cNvPr id="9240" name="Google Shape;9240;p77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241" name="Google Shape;9241;p77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242" name="Google Shape;9242;p77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243" name="Google Shape;9243;p77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244" name="Google Shape;9244;p77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245" name="Google Shape;9245;p77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246" name="Google Shape;9246;p77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247" name="Google Shape;9247;p77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248" name="Google Shape;9248;p77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249" name="Google Shape;9249;p77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250" name="Google Shape;9250;p77"/>
          <p:cNvGrpSpPr/>
          <p:nvPr/>
        </p:nvGrpSpPr>
        <p:grpSpPr>
          <a:xfrm>
            <a:off x="5373343" y="3627935"/>
            <a:ext cx="231395" cy="353145"/>
            <a:chOff x="5373342" y="3808935"/>
            <a:chExt cx="231395" cy="353145"/>
          </a:xfrm>
          <a:solidFill>
            <a:schemeClr val="tx1"/>
          </a:solidFill>
        </p:grpSpPr>
        <p:sp>
          <p:nvSpPr>
            <p:cNvPr id="9251" name="Google Shape;9251;p77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252" name="Google Shape;9252;p77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253" name="Google Shape;9253;p77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254" name="Google Shape;9254;p77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255" name="Google Shape;9255;p77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256" name="Google Shape;9256;p77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257" name="Google Shape;9257;p77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258" name="Google Shape;9258;p77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259" name="Google Shape;9259;p77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9260" name="Google Shape;9260;p77"/>
          <p:cNvSpPr/>
          <p:nvPr/>
        </p:nvSpPr>
        <p:spPr>
          <a:xfrm>
            <a:off x="6738362" y="3628701"/>
            <a:ext cx="205210" cy="353399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9261" name="Google Shape;9261;p77"/>
          <p:cNvGrpSpPr/>
          <p:nvPr/>
        </p:nvGrpSpPr>
        <p:grpSpPr>
          <a:xfrm>
            <a:off x="5833775" y="3628446"/>
            <a:ext cx="235185" cy="352253"/>
            <a:chOff x="5833775" y="3809445"/>
            <a:chExt cx="235185" cy="352253"/>
          </a:xfrm>
          <a:solidFill>
            <a:schemeClr val="tx1"/>
          </a:solidFill>
        </p:grpSpPr>
        <p:sp>
          <p:nvSpPr>
            <p:cNvPr id="9262" name="Google Shape;9262;p77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263" name="Google Shape;9263;p77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264" name="Google Shape;9264;p77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265" name="Google Shape;9265;p77"/>
          <p:cNvGrpSpPr/>
          <p:nvPr/>
        </p:nvGrpSpPr>
        <p:grpSpPr>
          <a:xfrm>
            <a:off x="4942473" y="3628319"/>
            <a:ext cx="238976" cy="352762"/>
            <a:chOff x="4942472" y="3809318"/>
            <a:chExt cx="238976" cy="352762"/>
          </a:xfrm>
          <a:solidFill>
            <a:schemeClr val="tx1"/>
          </a:solidFill>
        </p:grpSpPr>
        <p:sp>
          <p:nvSpPr>
            <p:cNvPr id="9266" name="Google Shape;9266;p77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267" name="Google Shape;9267;p77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268" name="Google Shape;9268;p77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269" name="Google Shape;9269;p77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270" name="Google Shape;9270;p77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271" name="Google Shape;9271;p77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272" name="Google Shape;9272;p77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273" name="Google Shape;9273;p77"/>
          <p:cNvGrpSpPr/>
          <p:nvPr/>
        </p:nvGrpSpPr>
        <p:grpSpPr>
          <a:xfrm>
            <a:off x="6266525" y="3626789"/>
            <a:ext cx="260223" cy="353527"/>
            <a:chOff x="6266525" y="3807788"/>
            <a:chExt cx="260223" cy="353527"/>
          </a:xfrm>
          <a:solidFill>
            <a:schemeClr val="tx1"/>
          </a:solidFill>
        </p:grpSpPr>
        <p:sp>
          <p:nvSpPr>
            <p:cNvPr id="9274" name="Google Shape;9274;p77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275" name="Google Shape;9275;p77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276" name="Google Shape;9276;p77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277" name="Google Shape;9277;p77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9278" name="Google Shape;9278;p77"/>
          <p:cNvSpPr/>
          <p:nvPr/>
        </p:nvSpPr>
        <p:spPr>
          <a:xfrm>
            <a:off x="7972871" y="3627968"/>
            <a:ext cx="348749" cy="353877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9279" name="Google Shape;9279;p77"/>
          <p:cNvGrpSpPr/>
          <p:nvPr/>
        </p:nvGrpSpPr>
        <p:grpSpPr>
          <a:xfrm>
            <a:off x="7184364" y="3628605"/>
            <a:ext cx="202184" cy="352762"/>
            <a:chOff x="7184363" y="3809604"/>
            <a:chExt cx="202184" cy="352762"/>
          </a:xfrm>
          <a:solidFill>
            <a:schemeClr val="tx1"/>
          </a:solidFill>
        </p:grpSpPr>
        <p:sp>
          <p:nvSpPr>
            <p:cNvPr id="9280" name="Google Shape;9280;p77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281" name="Google Shape;9281;p77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282" name="Google Shape;9282;p77"/>
          <p:cNvGrpSpPr/>
          <p:nvPr/>
        </p:nvGrpSpPr>
        <p:grpSpPr>
          <a:xfrm>
            <a:off x="7571624" y="3627936"/>
            <a:ext cx="292047" cy="352762"/>
            <a:chOff x="7571624" y="3808935"/>
            <a:chExt cx="292047" cy="352762"/>
          </a:xfrm>
          <a:solidFill>
            <a:schemeClr val="tx1"/>
          </a:solidFill>
        </p:grpSpPr>
        <p:sp>
          <p:nvSpPr>
            <p:cNvPr id="9283" name="Google Shape;9283;p77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284" name="Google Shape;9284;p77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285" name="Google Shape;9285;p77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286" name="Google Shape;9286;p77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287" name="Google Shape;9287;p77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288" name="Google Shape;9288;p77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289" name="Google Shape;9289;p77"/>
          <p:cNvGrpSpPr/>
          <p:nvPr/>
        </p:nvGrpSpPr>
        <p:grpSpPr>
          <a:xfrm>
            <a:off x="2174560" y="3175117"/>
            <a:ext cx="364135" cy="359930"/>
            <a:chOff x="2174559" y="3356116"/>
            <a:chExt cx="364135" cy="359930"/>
          </a:xfrm>
          <a:solidFill>
            <a:schemeClr val="tx1"/>
          </a:solidFill>
        </p:grpSpPr>
        <p:sp>
          <p:nvSpPr>
            <p:cNvPr id="9290" name="Google Shape;9290;p77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291" name="Google Shape;9291;p77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292" name="Google Shape;9292;p77"/>
          <p:cNvGrpSpPr/>
          <p:nvPr/>
        </p:nvGrpSpPr>
        <p:grpSpPr>
          <a:xfrm>
            <a:off x="1731935" y="3174639"/>
            <a:ext cx="368371" cy="361554"/>
            <a:chOff x="1731934" y="3355639"/>
            <a:chExt cx="368371" cy="361554"/>
          </a:xfrm>
          <a:solidFill>
            <a:schemeClr val="tx1"/>
          </a:solidFill>
        </p:grpSpPr>
        <p:sp>
          <p:nvSpPr>
            <p:cNvPr id="9293" name="Google Shape;9293;p77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294" name="Google Shape;9294;p77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295" name="Google Shape;9295;p77"/>
          <p:cNvGrpSpPr/>
          <p:nvPr/>
        </p:nvGrpSpPr>
        <p:grpSpPr>
          <a:xfrm>
            <a:off x="3990518" y="3173173"/>
            <a:ext cx="279559" cy="363402"/>
            <a:chOff x="3990517" y="3354173"/>
            <a:chExt cx="279559" cy="363402"/>
          </a:xfrm>
          <a:solidFill>
            <a:schemeClr val="tx1"/>
          </a:solidFill>
        </p:grpSpPr>
        <p:sp>
          <p:nvSpPr>
            <p:cNvPr id="9296" name="Google Shape;9296;p77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297" name="Google Shape;9297;p77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298" name="Google Shape;9298;p77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299" name="Google Shape;9299;p77"/>
          <p:cNvGrpSpPr/>
          <p:nvPr/>
        </p:nvGrpSpPr>
        <p:grpSpPr>
          <a:xfrm>
            <a:off x="3497847" y="3236374"/>
            <a:ext cx="379680" cy="237606"/>
            <a:chOff x="3497847" y="3417374"/>
            <a:chExt cx="379680" cy="237606"/>
          </a:xfrm>
          <a:solidFill>
            <a:schemeClr val="tx1"/>
          </a:solidFill>
        </p:grpSpPr>
        <p:sp>
          <p:nvSpPr>
            <p:cNvPr id="9300" name="Google Shape;9300;p77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301" name="Google Shape;9301;p77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302" name="Google Shape;9302;p77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303" name="Google Shape;9303;p77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304" name="Google Shape;9304;p77"/>
          <p:cNvGrpSpPr/>
          <p:nvPr/>
        </p:nvGrpSpPr>
        <p:grpSpPr>
          <a:xfrm>
            <a:off x="2612598" y="3186076"/>
            <a:ext cx="376271" cy="337982"/>
            <a:chOff x="2612597" y="3367075"/>
            <a:chExt cx="376271" cy="337982"/>
          </a:xfrm>
          <a:solidFill>
            <a:schemeClr val="tx1"/>
          </a:solidFill>
        </p:grpSpPr>
        <p:sp>
          <p:nvSpPr>
            <p:cNvPr id="9305" name="Google Shape;9305;p77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306" name="Google Shape;9306;p77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307" name="Google Shape;9307;p77"/>
          <p:cNvGrpSpPr/>
          <p:nvPr/>
        </p:nvGrpSpPr>
        <p:grpSpPr>
          <a:xfrm>
            <a:off x="3071914" y="3183432"/>
            <a:ext cx="343652" cy="342505"/>
            <a:chOff x="3071914" y="3364431"/>
            <a:chExt cx="343652" cy="342505"/>
          </a:xfrm>
          <a:solidFill>
            <a:schemeClr val="tx1"/>
          </a:solidFill>
        </p:grpSpPr>
        <p:sp>
          <p:nvSpPr>
            <p:cNvPr id="9308" name="Google Shape;9308;p77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309" name="Google Shape;9309;p77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310" name="Google Shape;9310;p77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311" name="Google Shape;9311;p77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312" name="Google Shape;9312;p77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313" name="Google Shape;9313;p77"/>
          <p:cNvGrpSpPr/>
          <p:nvPr/>
        </p:nvGrpSpPr>
        <p:grpSpPr>
          <a:xfrm>
            <a:off x="897141" y="3178875"/>
            <a:ext cx="257962" cy="352762"/>
            <a:chOff x="897141" y="3359875"/>
            <a:chExt cx="257962" cy="352762"/>
          </a:xfrm>
          <a:solidFill>
            <a:schemeClr val="tx1"/>
          </a:solidFill>
        </p:grpSpPr>
        <p:sp>
          <p:nvSpPr>
            <p:cNvPr id="9314" name="Google Shape;9314;p77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315" name="Google Shape;9315;p77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316" name="Google Shape;9316;p77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317" name="Google Shape;9317;p77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318" name="Google Shape;9318;p77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319" name="Google Shape;9319;p77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320" name="Google Shape;9320;p77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321" name="Google Shape;9321;p77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322" name="Google Shape;9322;p77"/>
          <p:cNvGrpSpPr/>
          <p:nvPr/>
        </p:nvGrpSpPr>
        <p:grpSpPr>
          <a:xfrm>
            <a:off x="1333683" y="3163330"/>
            <a:ext cx="271213" cy="383088"/>
            <a:chOff x="1333682" y="3344330"/>
            <a:chExt cx="271213" cy="383088"/>
          </a:xfrm>
          <a:solidFill>
            <a:schemeClr val="tx1"/>
          </a:solidFill>
        </p:grpSpPr>
        <p:sp>
          <p:nvSpPr>
            <p:cNvPr id="9323" name="Google Shape;9323;p77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324" name="Google Shape;9324;p77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325" name="Google Shape;9325;p77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326" name="Google Shape;9326;p77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327" name="Google Shape;9327;p77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328" name="Google Shape;9328;p77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329" name="Google Shape;9329;p77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330" name="Google Shape;9330;p77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331" name="Google Shape;9331;p77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332" name="Google Shape;9332;p77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333" name="Google Shape;9333;p77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334" name="Google Shape;9334;p77"/>
          <p:cNvGrpSpPr/>
          <p:nvPr/>
        </p:nvGrpSpPr>
        <p:grpSpPr>
          <a:xfrm>
            <a:off x="6664395" y="3165975"/>
            <a:ext cx="353113" cy="351998"/>
            <a:chOff x="6664394" y="3346974"/>
            <a:chExt cx="353113" cy="351998"/>
          </a:xfrm>
          <a:solidFill>
            <a:schemeClr val="tx1"/>
          </a:solidFill>
        </p:grpSpPr>
        <p:sp>
          <p:nvSpPr>
            <p:cNvPr id="9335" name="Google Shape;9335;p77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336" name="Google Shape;9336;p77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337" name="Google Shape;9337;p77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338" name="Google Shape;9338;p77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339" name="Google Shape;9339;p77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340" name="Google Shape;9340;p77"/>
          <p:cNvGrpSpPr/>
          <p:nvPr/>
        </p:nvGrpSpPr>
        <p:grpSpPr>
          <a:xfrm>
            <a:off x="849742" y="1778308"/>
            <a:ext cx="399398" cy="375443"/>
            <a:chOff x="849741" y="1959307"/>
            <a:chExt cx="399398" cy="375443"/>
          </a:xfrm>
          <a:solidFill>
            <a:schemeClr val="tx1"/>
          </a:solidFill>
        </p:grpSpPr>
        <p:sp>
          <p:nvSpPr>
            <p:cNvPr id="9341" name="Google Shape;9341;p77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342" name="Google Shape;9342;p77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343" name="Google Shape;9343;p77"/>
          <p:cNvGrpSpPr/>
          <p:nvPr/>
        </p:nvGrpSpPr>
        <p:grpSpPr>
          <a:xfrm>
            <a:off x="1284213" y="1782767"/>
            <a:ext cx="379489" cy="366046"/>
            <a:chOff x="1284212" y="1963766"/>
            <a:chExt cx="379489" cy="366046"/>
          </a:xfrm>
          <a:solidFill>
            <a:schemeClr val="tx1"/>
          </a:solidFill>
        </p:grpSpPr>
        <p:sp>
          <p:nvSpPr>
            <p:cNvPr id="9344" name="Google Shape;9344;p77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345" name="Google Shape;9345;p77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346" name="Google Shape;9346;p77"/>
          <p:cNvGrpSpPr/>
          <p:nvPr/>
        </p:nvGrpSpPr>
        <p:grpSpPr>
          <a:xfrm>
            <a:off x="3037767" y="1788564"/>
            <a:ext cx="370219" cy="354928"/>
            <a:chOff x="3037766" y="1969564"/>
            <a:chExt cx="370219" cy="354928"/>
          </a:xfrm>
          <a:solidFill>
            <a:schemeClr val="tx1"/>
          </a:solidFill>
        </p:grpSpPr>
        <p:sp>
          <p:nvSpPr>
            <p:cNvPr id="9347" name="Google Shape;9347;p77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348" name="Google Shape;9348;p77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349" name="Google Shape;9349;p77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350" name="Google Shape;9350;p77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351" name="Google Shape;9351;p77"/>
          <p:cNvGrpSpPr/>
          <p:nvPr/>
        </p:nvGrpSpPr>
        <p:grpSpPr>
          <a:xfrm>
            <a:off x="3982553" y="1790731"/>
            <a:ext cx="304566" cy="350501"/>
            <a:chOff x="3982553" y="1971730"/>
            <a:chExt cx="304566" cy="350501"/>
          </a:xfrm>
          <a:solidFill>
            <a:schemeClr val="tx1"/>
          </a:solidFill>
        </p:grpSpPr>
        <p:sp>
          <p:nvSpPr>
            <p:cNvPr id="9352" name="Google Shape;9352;p77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353" name="Google Shape;9353;p77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354" name="Google Shape;9354;p77"/>
          <p:cNvGrpSpPr/>
          <p:nvPr/>
        </p:nvGrpSpPr>
        <p:grpSpPr>
          <a:xfrm>
            <a:off x="2567842" y="1813124"/>
            <a:ext cx="399812" cy="306477"/>
            <a:chOff x="2567841" y="1994124"/>
            <a:chExt cx="399812" cy="306477"/>
          </a:xfrm>
          <a:solidFill>
            <a:schemeClr val="tx1"/>
          </a:solidFill>
        </p:grpSpPr>
        <p:sp>
          <p:nvSpPr>
            <p:cNvPr id="9355" name="Google Shape;9355;p77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356" name="Google Shape;9356;p77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357" name="Google Shape;9357;p77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358" name="Google Shape;9358;p77"/>
          <p:cNvGrpSpPr/>
          <p:nvPr/>
        </p:nvGrpSpPr>
        <p:grpSpPr>
          <a:xfrm>
            <a:off x="2212084" y="1779359"/>
            <a:ext cx="324698" cy="372863"/>
            <a:chOff x="2212084" y="1960358"/>
            <a:chExt cx="324698" cy="372863"/>
          </a:xfrm>
          <a:solidFill>
            <a:schemeClr val="tx1"/>
          </a:solidFill>
        </p:grpSpPr>
        <p:sp>
          <p:nvSpPr>
            <p:cNvPr id="9359" name="Google Shape;9359;p77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360" name="Google Shape;9360;p77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361" name="Google Shape;9361;p77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362" name="Google Shape;9362;p77"/>
          <p:cNvGrpSpPr/>
          <p:nvPr/>
        </p:nvGrpSpPr>
        <p:grpSpPr>
          <a:xfrm>
            <a:off x="1805902" y="1779359"/>
            <a:ext cx="284847" cy="373627"/>
            <a:chOff x="1805901" y="1960358"/>
            <a:chExt cx="284847" cy="373627"/>
          </a:xfrm>
          <a:solidFill>
            <a:schemeClr val="tx1"/>
          </a:solidFill>
        </p:grpSpPr>
        <p:sp>
          <p:nvSpPr>
            <p:cNvPr id="9363" name="Google Shape;9363;p77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364" name="Google Shape;9364;p77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9365" name="Google Shape;9365;p77"/>
          <p:cNvSpPr/>
          <p:nvPr/>
        </p:nvSpPr>
        <p:spPr>
          <a:xfrm>
            <a:off x="3505430" y="1799077"/>
            <a:ext cx="342505" cy="334191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sp>
        <p:nvSpPr>
          <p:cNvPr id="9366" name="Google Shape;9366;p77"/>
          <p:cNvSpPr/>
          <p:nvPr/>
        </p:nvSpPr>
        <p:spPr>
          <a:xfrm>
            <a:off x="7100553" y="1803250"/>
            <a:ext cx="368690" cy="334541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sp>
        <p:nvSpPr>
          <p:cNvPr id="9367" name="Google Shape;9367;p77"/>
          <p:cNvSpPr/>
          <p:nvPr/>
        </p:nvSpPr>
        <p:spPr>
          <a:xfrm>
            <a:off x="7955445" y="1830199"/>
            <a:ext cx="383088" cy="286472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9368" name="Google Shape;9368;p77"/>
          <p:cNvGrpSpPr/>
          <p:nvPr/>
        </p:nvGrpSpPr>
        <p:grpSpPr>
          <a:xfrm>
            <a:off x="6656812" y="1848389"/>
            <a:ext cx="368690" cy="245793"/>
            <a:chOff x="6656812" y="2029388"/>
            <a:chExt cx="368690" cy="245793"/>
          </a:xfrm>
          <a:solidFill>
            <a:schemeClr val="tx1"/>
          </a:solidFill>
        </p:grpSpPr>
        <p:sp>
          <p:nvSpPr>
            <p:cNvPr id="9369" name="Google Shape;9369;p77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370" name="Google Shape;9370;p77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371" name="Google Shape;9371;p77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372" name="Google Shape;9372;p77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373" name="Google Shape;9373;p77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374" name="Google Shape;9374;p77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375" name="Google Shape;9375;p77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376" name="Google Shape;9376;p77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377" name="Google Shape;9377;p77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378" name="Google Shape;9378;p77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379" name="Google Shape;9379;p77"/>
          <p:cNvGrpSpPr/>
          <p:nvPr/>
        </p:nvGrpSpPr>
        <p:grpSpPr>
          <a:xfrm>
            <a:off x="4869651" y="1831218"/>
            <a:ext cx="376654" cy="281566"/>
            <a:chOff x="4869651" y="2012218"/>
            <a:chExt cx="376654" cy="281566"/>
          </a:xfrm>
          <a:solidFill>
            <a:schemeClr val="tx1"/>
          </a:solidFill>
        </p:grpSpPr>
        <p:sp>
          <p:nvSpPr>
            <p:cNvPr id="9380" name="Google Shape;9380;p77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381" name="Google Shape;9381;p77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382" name="Google Shape;9382;p77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383" name="Google Shape;9383;p77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384" name="Google Shape;9384;p77"/>
          <p:cNvGrpSpPr/>
          <p:nvPr/>
        </p:nvGrpSpPr>
        <p:grpSpPr>
          <a:xfrm>
            <a:off x="5306225" y="1831313"/>
            <a:ext cx="367925" cy="281694"/>
            <a:chOff x="5306224" y="2012313"/>
            <a:chExt cx="367925" cy="281694"/>
          </a:xfrm>
          <a:solidFill>
            <a:schemeClr val="tx1"/>
          </a:solidFill>
        </p:grpSpPr>
        <p:sp>
          <p:nvSpPr>
            <p:cNvPr id="9385" name="Google Shape;9385;p77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386" name="Google Shape;9386;p77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9387" name="Google Shape;9387;p77"/>
          <p:cNvSpPr/>
          <p:nvPr/>
        </p:nvSpPr>
        <p:spPr>
          <a:xfrm>
            <a:off x="5754137" y="1824815"/>
            <a:ext cx="370569" cy="293958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9388" name="Google Shape;9388;p77"/>
          <p:cNvGrpSpPr/>
          <p:nvPr/>
        </p:nvGrpSpPr>
        <p:grpSpPr>
          <a:xfrm>
            <a:off x="6195999" y="1802103"/>
            <a:ext cx="368308" cy="338746"/>
            <a:chOff x="6195998" y="1983102"/>
            <a:chExt cx="368308" cy="338746"/>
          </a:xfrm>
          <a:solidFill>
            <a:schemeClr val="tx1"/>
          </a:solidFill>
        </p:grpSpPr>
        <p:sp>
          <p:nvSpPr>
            <p:cNvPr id="9389" name="Google Shape;9389;p77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390" name="Google Shape;9390;p77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391" name="Google Shape;9391;p77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392" name="Google Shape;9392;p77"/>
          <p:cNvGrpSpPr/>
          <p:nvPr/>
        </p:nvGrpSpPr>
        <p:grpSpPr>
          <a:xfrm>
            <a:off x="7542031" y="1830836"/>
            <a:ext cx="369072" cy="280037"/>
            <a:chOff x="7542031" y="2011835"/>
            <a:chExt cx="369072" cy="280037"/>
          </a:xfrm>
          <a:solidFill>
            <a:schemeClr val="tx1"/>
          </a:solidFill>
        </p:grpSpPr>
        <p:sp>
          <p:nvSpPr>
            <p:cNvPr id="9393" name="Google Shape;9393;p77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394" name="Google Shape;9394;p77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395" name="Google Shape;9395;p77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396" name="Google Shape;9396;p77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397" name="Google Shape;9397;p77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398" name="Google Shape;9398;p77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399" name="Google Shape;9399;p77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400" name="Google Shape;9400;p77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401" name="Google Shape;9401;p77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402" name="Google Shape;9402;p77"/>
          <p:cNvGrpSpPr/>
          <p:nvPr/>
        </p:nvGrpSpPr>
        <p:grpSpPr>
          <a:xfrm>
            <a:off x="8010428" y="3167504"/>
            <a:ext cx="278795" cy="351615"/>
            <a:chOff x="8010427" y="3348503"/>
            <a:chExt cx="278795" cy="351615"/>
          </a:xfrm>
          <a:solidFill>
            <a:schemeClr val="tx1"/>
          </a:solidFill>
        </p:grpSpPr>
        <p:sp>
          <p:nvSpPr>
            <p:cNvPr id="9403" name="Google Shape;9403;p77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404" name="Google Shape;9404;p77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405" name="Google Shape;9405;p77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406" name="Google Shape;9406;p77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9407" name="Google Shape;9407;p77"/>
          <p:cNvSpPr/>
          <p:nvPr/>
        </p:nvSpPr>
        <p:spPr>
          <a:xfrm>
            <a:off x="7615138" y="3167918"/>
            <a:ext cx="223304" cy="351201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9408" name="Google Shape;9408;p77"/>
          <p:cNvGrpSpPr/>
          <p:nvPr/>
        </p:nvGrpSpPr>
        <p:grpSpPr>
          <a:xfrm>
            <a:off x="7141901" y="3168204"/>
            <a:ext cx="281057" cy="351010"/>
            <a:chOff x="7141900" y="3349204"/>
            <a:chExt cx="281057" cy="351010"/>
          </a:xfrm>
          <a:solidFill>
            <a:schemeClr val="tx1"/>
          </a:solidFill>
        </p:grpSpPr>
        <p:sp>
          <p:nvSpPr>
            <p:cNvPr id="9409" name="Google Shape;9409;p77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410" name="Google Shape;9410;p77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411" name="Google Shape;9411;p77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412" name="Google Shape;9412;p77"/>
          <p:cNvGrpSpPr/>
          <p:nvPr/>
        </p:nvGrpSpPr>
        <p:grpSpPr>
          <a:xfrm>
            <a:off x="5314189" y="3169033"/>
            <a:ext cx="363752" cy="353113"/>
            <a:chOff x="5314188" y="3350032"/>
            <a:chExt cx="363752" cy="353113"/>
          </a:xfrm>
          <a:solidFill>
            <a:schemeClr val="tx1"/>
          </a:solidFill>
        </p:grpSpPr>
        <p:sp>
          <p:nvSpPr>
            <p:cNvPr id="9413" name="Google Shape;9413;p77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414" name="Google Shape;9414;p77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415" name="Google Shape;9415;p77"/>
          <p:cNvGrpSpPr/>
          <p:nvPr/>
        </p:nvGrpSpPr>
        <p:grpSpPr>
          <a:xfrm>
            <a:off x="5829985" y="3169032"/>
            <a:ext cx="220755" cy="352348"/>
            <a:chOff x="5829984" y="3350032"/>
            <a:chExt cx="220755" cy="352348"/>
          </a:xfrm>
          <a:solidFill>
            <a:schemeClr val="tx1"/>
          </a:solidFill>
        </p:grpSpPr>
        <p:sp>
          <p:nvSpPr>
            <p:cNvPr id="9416" name="Google Shape;9416;p77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417" name="Google Shape;9417;p77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418" name="Google Shape;9418;p77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419" name="Google Shape;9419;p77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420" name="Google Shape;9420;p77"/>
          <p:cNvGrpSpPr/>
          <p:nvPr/>
        </p:nvGrpSpPr>
        <p:grpSpPr>
          <a:xfrm>
            <a:off x="4882170" y="3168841"/>
            <a:ext cx="358464" cy="352316"/>
            <a:chOff x="4882170" y="3349841"/>
            <a:chExt cx="358464" cy="352316"/>
          </a:xfrm>
          <a:solidFill>
            <a:schemeClr val="tx1"/>
          </a:solidFill>
        </p:grpSpPr>
        <p:sp>
          <p:nvSpPr>
            <p:cNvPr id="9421" name="Google Shape;9421;p77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422" name="Google Shape;9422;p77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9423" name="Google Shape;9423;p77"/>
          <p:cNvSpPr/>
          <p:nvPr/>
        </p:nvSpPr>
        <p:spPr>
          <a:xfrm>
            <a:off x="3955221" y="2712008"/>
            <a:ext cx="358464" cy="356808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sp>
        <p:nvSpPr>
          <p:cNvPr id="9424" name="Google Shape;9424;p77"/>
          <p:cNvSpPr/>
          <p:nvPr/>
        </p:nvSpPr>
        <p:spPr>
          <a:xfrm>
            <a:off x="3499728" y="2261228"/>
            <a:ext cx="380444" cy="310077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9425" name="Google Shape;9425;p77"/>
          <p:cNvGrpSpPr/>
          <p:nvPr/>
        </p:nvGrpSpPr>
        <p:grpSpPr>
          <a:xfrm>
            <a:off x="3044965" y="2254221"/>
            <a:ext cx="400194" cy="324316"/>
            <a:chOff x="3044965" y="2435220"/>
            <a:chExt cx="400194" cy="324316"/>
          </a:xfrm>
          <a:solidFill>
            <a:schemeClr val="tx1"/>
          </a:solidFill>
        </p:grpSpPr>
        <p:sp>
          <p:nvSpPr>
            <p:cNvPr id="9426" name="Google Shape;9426;p77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427" name="Google Shape;9427;p77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428" name="Google Shape;9428;p77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429" name="Google Shape;9429;p77"/>
          <p:cNvGrpSpPr/>
          <p:nvPr/>
        </p:nvGrpSpPr>
        <p:grpSpPr>
          <a:xfrm>
            <a:off x="6203579" y="3167981"/>
            <a:ext cx="351615" cy="350373"/>
            <a:chOff x="6203579" y="3348981"/>
            <a:chExt cx="351615" cy="350373"/>
          </a:xfrm>
          <a:solidFill>
            <a:schemeClr val="tx1"/>
          </a:solidFill>
        </p:grpSpPr>
        <p:sp>
          <p:nvSpPr>
            <p:cNvPr id="9430" name="Google Shape;9430;p77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431" name="Google Shape;9431;p77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432" name="Google Shape;9432;p77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433" name="Google Shape;9433;p77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434" name="Google Shape;9434;p77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435" name="Google Shape;9435;p77"/>
          <p:cNvGrpSpPr/>
          <p:nvPr/>
        </p:nvGrpSpPr>
        <p:grpSpPr>
          <a:xfrm>
            <a:off x="4878380" y="2292893"/>
            <a:ext cx="367161" cy="287523"/>
            <a:chOff x="4878379" y="2473892"/>
            <a:chExt cx="367161" cy="287523"/>
          </a:xfrm>
          <a:solidFill>
            <a:schemeClr val="tx1"/>
          </a:solidFill>
        </p:grpSpPr>
        <p:sp>
          <p:nvSpPr>
            <p:cNvPr id="9436" name="Google Shape;9436;p77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437" name="Google Shape;9437;p77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438" name="Google Shape;9438;p77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439" name="Google Shape;9439;p77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440" name="Google Shape;9440;p77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441" name="Google Shape;9441;p77"/>
          <p:cNvGrpSpPr/>
          <p:nvPr/>
        </p:nvGrpSpPr>
        <p:grpSpPr>
          <a:xfrm>
            <a:off x="1325720" y="2706690"/>
            <a:ext cx="290581" cy="372481"/>
            <a:chOff x="1325719" y="2887689"/>
            <a:chExt cx="290581" cy="372481"/>
          </a:xfrm>
          <a:solidFill>
            <a:schemeClr val="tx1"/>
          </a:solidFill>
        </p:grpSpPr>
        <p:sp>
          <p:nvSpPr>
            <p:cNvPr id="9442" name="Google Shape;9442;p77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443" name="Google Shape;9443;p77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9444" name="Google Shape;9444;p77"/>
          <p:cNvSpPr/>
          <p:nvPr/>
        </p:nvSpPr>
        <p:spPr>
          <a:xfrm>
            <a:off x="1819154" y="2701370"/>
            <a:ext cx="191194" cy="382738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9445" name="Google Shape;9445;p77"/>
          <p:cNvGrpSpPr/>
          <p:nvPr/>
        </p:nvGrpSpPr>
        <p:grpSpPr>
          <a:xfrm>
            <a:off x="3510335" y="2711499"/>
            <a:ext cx="360726" cy="361204"/>
            <a:chOff x="3510335" y="2892499"/>
            <a:chExt cx="360726" cy="361204"/>
          </a:xfrm>
          <a:solidFill>
            <a:schemeClr val="tx1"/>
          </a:solidFill>
        </p:grpSpPr>
        <p:sp>
          <p:nvSpPr>
            <p:cNvPr id="9446" name="Google Shape;9446;p77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447" name="Google Shape;9447;p77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448" name="Google Shape;9448;p77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449" name="Google Shape;9449;p77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450" name="Google Shape;9450;p77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451" name="Google Shape;9451;p77"/>
          <p:cNvGrpSpPr/>
          <p:nvPr/>
        </p:nvGrpSpPr>
        <p:grpSpPr>
          <a:xfrm>
            <a:off x="3086314" y="2696050"/>
            <a:ext cx="320143" cy="392581"/>
            <a:chOff x="3086313" y="2877049"/>
            <a:chExt cx="320143" cy="392581"/>
          </a:xfrm>
          <a:solidFill>
            <a:schemeClr val="tx1"/>
          </a:solidFill>
        </p:grpSpPr>
        <p:sp>
          <p:nvSpPr>
            <p:cNvPr id="9452" name="Google Shape;9452;p77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453" name="Google Shape;9453;p77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454" name="Google Shape;9454;p77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455" name="Google Shape;9455;p77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456" name="Google Shape;9456;p77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457" name="Google Shape;9457;p77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458" name="Google Shape;9458;p77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459" name="Google Shape;9459;p77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460" name="Google Shape;9460;p77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461" name="Google Shape;9461;p77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462" name="Google Shape;9462;p77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463" name="Google Shape;9463;p77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9464" name="Google Shape;9464;p77"/>
          <p:cNvSpPr/>
          <p:nvPr/>
        </p:nvSpPr>
        <p:spPr>
          <a:xfrm>
            <a:off x="2253814" y="2713124"/>
            <a:ext cx="210530" cy="357700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9465" name="Google Shape;9465;p77"/>
          <p:cNvGrpSpPr/>
          <p:nvPr/>
        </p:nvGrpSpPr>
        <p:grpSpPr>
          <a:xfrm>
            <a:off x="861114" y="2704747"/>
            <a:ext cx="333809" cy="373277"/>
            <a:chOff x="861113" y="2885746"/>
            <a:chExt cx="333809" cy="373277"/>
          </a:xfrm>
          <a:solidFill>
            <a:schemeClr val="tx1"/>
          </a:solidFill>
        </p:grpSpPr>
        <p:sp>
          <p:nvSpPr>
            <p:cNvPr id="9466" name="Google Shape;9466;p77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467" name="Google Shape;9467;p77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468" name="Google Shape;9468;p77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9469" name="Google Shape;9469;p77"/>
          <p:cNvSpPr/>
          <p:nvPr/>
        </p:nvSpPr>
        <p:spPr>
          <a:xfrm>
            <a:off x="2616006" y="2705543"/>
            <a:ext cx="371366" cy="372353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sp>
        <p:nvSpPr>
          <p:cNvPr id="9470" name="Google Shape;9470;p77"/>
          <p:cNvSpPr/>
          <p:nvPr/>
        </p:nvSpPr>
        <p:spPr>
          <a:xfrm>
            <a:off x="2160129" y="1335236"/>
            <a:ext cx="399780" cy="341740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9471" name="Google Shape;9471;p77"/>
          <p:cNvGrpSpPr/>
          <p:nvPr/>
        </p:nvGrpSpPr>
        <p:grpSpPr>
          <a:xfrm>
            <a:off x="1297655" y="1323482"/>
            <a:ext cx="349354" cy="362223"/>
            <a:chOff x="1297654" y="1504481"/>
            <a:chExt cx="349354" cy="362223"/>
          </a:xfrm>
          <a:solidFill>
            <a:schemeClr val="tx1"/>
          </a:solidFill>
        </p:grpSpPr>
        <p:sp>
          <p:nvSpPr>
            <p:cNvPr id="9472" name="Google Shape;9472;p77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473" name="Google Shape;9473;p77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474" name="Google Shape;9474;p77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9475" name="Google Shape;9475;p77"/>
          <p:cNvSpPr/>
          <p:nvPr/>
        </p:nvSpPr>
        <p:spPr>
          <a:xfrm>
            <a:off x="3945379" y="1349730"/>
            <a:ext cx="381209" cy="312466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9476" name="Google Shape;9476;p77"/>
          <p:cNvGrpSpPr/>
          <p:nvPr/>
        </p:nvGrpSpPr>
        <p:grpSpPr>
          <a:xfrm>
            <a:off x="852386" y="1329916"/>
            <a:ext cx="353145" cy="351998"/>
            <a:chOff x="852385" y="1510916"/>
            <a:chExt cx="353145" cy="351998"/>
          </a:xfrm>
          <a:solidFill>
            <a:schemeClr val="tx1"/>
          </a:solidFill>
        </p:grpSpPr>
        <p:sp>
          <p:nvSpPr>
            <p:cNvPr id="9477" name="Google Shape;9477;p77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478" name="Google Shape;9478;p77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479" name="Google Shape;9479;p77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480" name="Google Shape;9480;p77"/>
          <p:cNvGrpSpPr/>
          <p:nvPr/>
        </p:nvGrpSpPr>
        <p:grpSpPr>
          <a:xfrm>
            <a:off x="1745218" y="1334472"/>
            <a:ext cx="343269" cy="342505"/>
            <a:chOff x="1745217" y="1515471"/>
            <a:chExt cx="343269" cy="342505"/>
          </a:xfrm>
          <a:solidFill>
            <a:schemeClr val="tx1"/>
          </a:solidFill>
        </p:grpSpPr>
        <p:sp>
          <p:nvSpPr>
            <p:cNvPr id="9481" name="Google Shape;9481;p77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482" name="Google Shape;9482;p77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483" name="Google Shape;9483;p77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484" name="Google Shape;9484;p77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9485" name="Google Shape;9485;p77"/>
          <p:cNvSpPr/>
          <p:nvPr/>
        </p:nvSpPr>
        <p:spPr>
          <a:xfrm>
            <a:off x="3509220" y="1324438"/>
            <a:ext cx="365632" cy="363561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9486" name="Google Shape;9486;p77"/>
          <p:cNvGrpSpPr/>
          <p:nvPr/>
        </p:nvGrpSpPr>
        <p:grpSpPr>
          <a:xfrm>
            <a:off x="3042704" y="1348138"/>
            <a:ext cx="411535" cy="315587"/>
            <a:chOff x="3042703" y="1529137"/>
            <a:chExt cx="411535" cy="315587"/>
          </a:xfrm>
          <a:solidFill>
            <a:schemeClr val="tx1"/>
          </a:solidFill>
        </p:grpSpPr>
        <p:sp>
          <p:nvSpPr>
            <p:cNvPr id="9487" name="Google Shape;9487;p77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488" name="Google Shape;9488;p77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489" name="Google Shape;9489;p77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490" name="Google Shape;9490;p77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491" name="Google Shape;9491;p77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492" name="Google Shape;9492;p77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493" name="Google Shape;9493;p77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494" name="Google Shape;9494;p77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495" name="Google Shape;9495;p77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496" name="Google Shape;9496;p77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497" name="Google Shape;9497;p77"/>
          <p:cNvGrpSpPr/>
          <p:nvPr/>
        </p:nvGrpSpPr>
        <p:grpSpPr>
          <a:xfrm>
            <a:off x="2629290" y="1363683"/>
            <a:ext cx="350501" cy="284497"/>
            <a:chOff x="2629289" y="1544682"/>
            <a:chExt cx="350501" cy="284497"/>
          </a:xfrm>
          <a:solidFill>
            <a:schemeClr val="tx1"/>
          </a:solidFill>
        </p:grpSpPr>
        <p:sp>
          <p:nvSpPr>
            <p:cNvPr id="9498" name="Google Shape;9498;p77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499" name="Google Shape;9499;p77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500" name="Google Shape;9500;p77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501" name="Google Shape;9501;p77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502" name="Google Shape;9502;p77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503" name="Google Shape;9503;p77"/>
          <p:cNvGrpSpPr/>
          <p:nvPr/>
        </p:nvGrpSpPr>
        <p:grpSpPr>
          <a:xfrm>
            <a:off x="5305078" y="1321634"/>
            <a:ext cx="367893" cy="365218"/>
            <a:chOff x="5305077" y="1502633"/>
            <a:chExt cx="367893" cy="365218"/>
          </a:xfrm>
          <a:solidFill>
            <a:schemeClr val="tx1"/>
          </a:solidFill>
        </p:grpSpPr>
        <p:sp>
          <p:nvSpPr>
            <p:cNvPr id="9504" name="Google Shape;9504;p77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505" name="Google Shape;9505;p77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506" name="Google Shape;9506;p77"/>
          <p:cNvGrpSpPr/>
          <p:nvPr/>
        </p:nvGrpSpPr>
        <p:grpSpPr>
          <a:xfrm>
            <a:off x="7100171" y="1319118"/>
            <a:ext cx="368308" cy="367033"/>
            <a:chOff x="7100170" y="1500117"/>
            <a:chExt cx="368308" cy="367033"/>
          </a:xfrm>
          <a:solidFill>
            <a:schemeClr val="tx1"/>
          </a:solidFill>
        </p:grpSpPr>
        <p:sp>
          <p:nvSpPr>
            <p:cNvPr id="9507" name="Google Shape;9507;p77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508" name="Google Shape;9508;p77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509" name="Google Shape;9509;p77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510" name="Google Shape;9510;p77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511" name="Google Shape;9511;p77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512" name="Google Shape;9512;p77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513" name="Google Shape;9513;p77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514" name="Google Shape;9514;p77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515" name="Google Shape;9515;p77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516" name="Google Shape;9516;p77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517" name="Google Shape;9517;p77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518" name="Google Shape;9518;p77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519" name="Google Shape;9519;p77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9520" name="Google Shape;9520;p77"/>
          <p:cNvSpPr/>
          <p:nvPr/>
        </p:nvSpPr>
        <p:spPr>
          <a:xfrm>
            <a:off x="7539642" y="1319180"/>
            <a:ext cx="372958" cy="366747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9521" name="Google Shape;9521;p77"/>
          <p:cNvGrpSpPr/>
          <p:nvPr/>
        </p:nvGrpSpPr>
        <p:grpSpPr>
          <a:xfrm>
            <a:off x="6649232" y="1319021"/>
            <a:ext cx="390287" cy="367065"/>
            <a:chOff x="6649231" y="1500021"/>
            <a:chExt cx="390287" cy="367065"/>
          </a:xfrm>
          <a:solidFill>
            <a:schemeClr val="tx1"/>
          </a:solidFill>
        </p:grpSpPr>
        <p:sp>
          <p:nvSpPr>
            <p:cNvPr id="9522" name="Google Shape;9522;p77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523" name="Google Shape;9523;p77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524" name="Google Shape;9524;p77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525" name="Google Shape;9525;p77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526" name="Google Shape;9526;p77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527" name="Google Shape;9527;p77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528" name="Google Shape;9528;p77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529" name="Google Shape;9529;p77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530" name="Google Shape;9530;p77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531" name="Google Shape;9531;p77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532" name="Google Shape;9532;p77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533" name="Google Shape;9533;p77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534" name="Google Shape;9534;p77"/>
          <p:cNvGrpSpPr/>
          <p:nvPr/>
        </p:nvGrpSpPr>
        <p:grpSpPr>
          <a:xfrm>
            <a:off x="5746939" y="1362503"/>
            <a:ext cx="387261" cy="280356"/>
            <a:chOff x="5746938" y="1543503"/>
            <a:chExt cx="387261" cy="280356"/>
          </a:xfrm>
          <a:solidFill>
            <a:schemeClr val="tx1"/>
          </a:solidFill>
        </p:grpSpPr>
        <p:sp>
          <p:nvSpPr>
            <p:cNvPr id="9535" name="Google Shape;9535;p77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536" name="Google Shape;9536;p77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537" name="Google Shape;9537;p77"/>
          <p:cNvGrpSpPr/>
          <p:nvPr/>
        </p:nvGrpSpPr>
        <p:grpSpPr>
          <a:xfrm>
            <a:off x="6196730" y="1344347"/>
            <a:ext cx="369072" cy="317467"/>
            <a:chOff x="6196730" y="1525346"/>
            <a:chExt cx="369072" cy="317467"/>
          </a:xfrm>
          <a:solidFill>
            <a:schemeClr val="tx1"/>
          </a:solidFill>
        </p:grpSpPr>
        <p:sp>
          <p:nvSpPr>
            <p:cNvPr id="9538" name="Google Shape;9538;p77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539" name="Google Shape;9539;p77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540" name="Google Shape;9540;p77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541" name="Google Shape;9541;p77"/>
          <p:cNvGrpSpPr/>
          <p:nvPr/>
        </p:nvGrpSpPr>
        <p:grpSpPr>
          <a:xfrm>
            <a:off x="4940592" y="1319690"/>
            <a:ext cx="246558" cy="367161"/>
            <a:chOff x="4940592" y="1500690"/>
            <a:chExt cx="246558" cy="367161"/>
          </a:xfrm>
          <a:solidFill>
            <a:schemeClr val="tx1"/>
          </a:solidFill>
        </p:grpSpPr>
        <p:sp>
          <p:nvSpPr>
            <p:cNvPr id="9542" name="Google Shape;9542;p77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543" name="Google Shape;9543;p77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544" name="Google Shape;9544;p77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545" name="Google Shape;9545;p77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546" name="Google Shape;9546;p77"/>
          <p:cNvGrpSpPr/>
          <p:nvPr/>
        </p:nvGrpSpPr>
        <p:grpSpPr>
          <a:xfrm>
            <a:off x="7964907" y="1318895"/>
            <a:ext cx="380858" cy="367575"/>
            <a:chOff x="7964906" y="1499894"/>
            <a:chExt cx="380858" cy="367575"/>
          </a:xfrm>
          <a:solidFill>
            <a:schemeClr val="tx1"/>
          </a:solidFill>
        </p:grpSpPr>
        <p:sp>
          <p:nvSpPr>
            <p:cNvPr id="9547" name="Google Shape;9547;p77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548" name="Google Shape;9548;p77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549" name="Google Shape;9549;p77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9550" name="Google Shape;9550;p77"/>
          <p:cNvSpPr/>
          <p:nvPr/>
        </p:nvSpPr>
        <p:spPr>
          <a:xfrm>
            <a:off x="5779558" y="2721087"/>
            <a:ext cx="322787" cy="355788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9551" name="Google Shape;9551;p77"/>
          <p:cNvGrpSpPr/>
          <p:nvPr/>
        </p:nvGrpSpPr>
        <p:grpSpPr>
          <a:xfrm>
            <a:off x="8007400" y="2721279"/>
            <a:ext cx="285230" cy="355597"/>
            <a:chOff x="8007400" y="2902278"/>
            <a:chExt cx="285230" cy="355597"/>
          </a:xfrm>
          <a:solidFill>
            <a:schemeClr val="tx1"/>
          </a:solidFill>
        </p:grpSpPr>
        <p:sp>
          <p:nvSpPr>
            <p:cNvPr id="9552" name="Google Shape;9552;p77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553" name="Google Shape;9553;p77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554" name="Google Shape;9554;p77"/>
          <p:cNvGrpSpPr/>
          <p:nvPr/>
        </p:nvGrpSpPr>
        <p:grpSpPr>
          <a:xfrm>
            <a:off x="6219125" y="2721788"/>
            <a:ext cx="318231" cy="355470"/>
            <a:chOff x="6219124" y="2902788"/>
            <a:chExt cx="318231" cy="355470"/>
          </a:xfrm>
          <a:solidFill>
            <a:schemeClr val="tx1"/>
          </a:solidFill>
        </p:grpSpPr>
        <p:sp>
          <p:nvSpPr>
            <p:cNvPr id="9555" name="Google Shape;9555;p77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556" name="Google Shape;9556;p77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557" name="Google Shape;9557;p77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558" name="Google Shape;9558;p77"/>
          <p:cNvGrpSpPr/>
          <p:nvPr/>
        </p:nvGrpSpPr>
        <p:grpSpPr>
          <a:xfrm>
            <a:off x="4969421" y="2721853"/>
            <a:ext cx="185109" cy="355406"/>
            <a:chOff x="4969421" y="2902852"/>
            <a:chExt cx="185109" cy="355406"/>
          </a:xfrm>
          <a:solidFill>
            <a:schemeClr val="tx1"/>
          </a:solidFill>
        </p:grpSpPr>
        <p:sp>
          <p:nvSpPr>
            <p:cNvPr id="9559" name="Google Shape;9559;p77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560" name="Google Shape;9560;p77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561" name="Google Shape;9561;p77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562" name="Google Shape;9562;p77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563" name="Google Shape;9563;p77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564" name="Google Shape;9564;p77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9565" name="Google Shape;9565;p77"/>
          <p:cNvSpPr/>
          <p:nvPr/>
        </p:nvSpPr>
        <p:spPr>
          <a:xfrm>
            <a:off x="7574555" y="2722044"/>
            <a:ext cx="303387" cy="355597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sp>
        <p:nvSpPr>
          <p:cNvPr id="9566" name="Google Shape;9566;p77"/>
          <p:cNvSpPr/>
          <p:nvPr/>
        </p:nvSpPr>
        <p:spPr>
          <a:xfrm>
            <a:off x="7121801" y="2721852"/>
            <a:ext cx="318231" cy="354642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9567" name="Google Shape;9567;p77"/>
          <p:cNvGrpSpPr/>
          <p:nvPr/>
        </p:nvGrpSpPr>
        <p:grpSpPr>
          <a:xfrm>
            <a:off x="6685260" y="2721853"/>
            <a:ext cx="311414" cy="355406"/>
            <a:chOff x="6685259" y="2902852"/>
            <a:chExt cx="311414" cy="355406"/>
          </a:xfrm>
          <a:solidFill>
            <a:schemeClr val="tx1"/>
          </a:solidFill>
        </p:grpSpPr>
        <p:sp>
          <p:nvSpPr>
            <p:cNvPr id="9568" name="Google Shape;9568;p77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569" name="Google Shape;9569;p77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570" name="Google Shape;9570;p77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571" name="Google Shape;9571;p77"/>
          <p:cNvGrpSpPr/>
          <p:nvPr/>
        </p:nvGrpSpPr>
        <p:grpSpPr>
          <a:xfrm>
            <a:off x="5309251" y="2722170"/>
            <a:ext cx="359579" cy="355852"/>
            <a:chOff x="5309250" y="2903170"/>
            <a:chExt cx="359579" cy="355852"/>
          </a:xfrm>
          <a:solidFill>
            <a:schemeClr val="tx1"/>
          </a:solidFill>
        </p:grpSpPr>
        <p:sp>
          <p:nvSpPr>
            <p:cNvPr id="9572" name="Google Shape;9572;p77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573" name="Google Shape;9573;p77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574" name="Google Shape;9574;p77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575" name="Google Shape;9575;p77"/>
          <p:cNvGrpSpPr/>
          <p:nvPr/>
        </p:nvGrpSpPr>
        <p:grpSpPr>
          <a:xfrm>
            <a:off x="2199566" y="2240173"/>
            <a:ext cx="312179" cy="353431"/>
            <a:chOff x="2199565" y="2421172"/>
            <a:chExt cx="312179" cy="353431"/>
          </a:xfrm>
          <a:solidFill>
            <a:schemeClr val="tx1"/>
          </a:solidFill>
        </p:grpSpPr>
        <p:sp>
          <p:nvSpPr>
            <p:cNvPr id="9576" name="Google Shape;9576;p77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577" name="Google Shape;9577;p77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578" name="Google Shape;9578;p77"/>
          <p:cNvGrpSpPr/>
          <p:nvPr/>
        </p:nvGrpSpPr>
        <p:grpSpPr>
          <a:xfrm>
            <a:off x="1750888" y="2244728"/>
            <a:ext cx="320143" cy="343269"/>
            <a:chOff x="1750887" y="2425727"/>
            <a:chExt cx="320143" cy="343269"/>
          </a:xfrm>
          <a:solidFill>
            <a:schemeClr val="tx1"/>
          </a:solidFill>
        </p:grpSpPr>
        <p:sp>
          <p:nvSpPr>
            <p:cNvPr id="9579" name="Google Shape;9579;p77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580" name="Google Shape;9580;p77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581" name="Google Shape;9581;p77"/>
          <p:cNvGrpSpPr/>
          <p:nvPr/>
        </p:nvGrpSpPr>
        <p:grpSpPr>
          <a:xfrm>
            <a:off x="1298037" y="2244728"/>
            <a:ext cx="338364" cy="342887"/>
            <a:chOff x="1298037" y="2425727"/>
            <a:chExt cx="338364" cy="342887"/>
          </a:xfrm>
          <a:solidFill>
            <a:schemeClr val="tx1"/>
          </a:solidFill>
        </p:grpSpPr>
        <p:sp>
          <p:nvSpPr>
            <p:cNvPr id="9582" name="Google Shape;9582;p77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583" name="Google Shape;9583;p77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584" name="Google Shape;9584;p77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585" name="Google Shape;9585;p77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9586" name="Google Shape;9586;p77"/>
          <p:cNvSpPr/>
          <p:nvPr/>
        </p:nvSpPr>
        <p:spPr>
          <a:xfrm>
            <a:off x="848977" y="2237529"/>
            <a:ext cx="347060" cy="357286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9587" name="Google Shape;9587;p77"/>
          <p:cNvGrpSpPr/>
          <p:nvPr/>
        </p:nvGrpSpPr>
        <p:grpSpPr>
          <a:xfrm>
            <a:off x="3974208" y="2248010"/>
            <a:ext cx="320143" cy="338491"/>
            <a:chOff x="3974207" y="2429009"/>
            <a:chExt cx="320143" cy="338491"/>
          </a:xfrm>
          <a:solidFill>
            <a:schemeClr val="tx1"/>
          </a:solidFill>
        </p:grpSpPr>
        <p:sp>
          <p:nvSpPr>
            <p:cNvPr id="9588" name="Google Shape;9588;p77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589" name="Google Shape;9589;p77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590" name="Google Shape;9590;p77"/>
          <p:cNvGrpSpPr/>
          <p:nvPr/>
        </p:nvGrpSpPr>
        <p:grpSpPr>
          <a:xfrm>
            <a:off x="2623238" y="2250048"/>
            <a:ext cx="355024" cy="332630"/>
            <a:chOff x="2623237" y="2431047"/>
            <a:chExt cx="355024" cy="332630"/>
          </a:xfrm>
          <a:solidFill>
            <a:schemeClr val="tx1"/>
          </a:solidFill>
        </p:grpSpPr>
        <p:sp>
          <p:nvSpPr>
            <p:cNvPr id="9591" name="Google Shape;9591;p77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592" name="Google Shape;9592;p77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593" name="Google Shape;9593;p77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594" name="Google Shape;9594;p77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595" name="Google Shape;9595;p77"/>
          <p:cNvGrpSpPr/>
          <p:nvPr/>
        </p:nvGrpSpPr>
        <p:grpSpPr>
          <a:xfrm>
            <a:off x="6657194" y="2253074"/>
            <a:ext cx="375507" cy="367925"/>
            <a:chOff x="6657194" y="2434073"/>
            <a:chExt cx="375507" cy="367925"/>
          </a:xfrm>
          <a:solidFill>
            <a:schemeClr val="tx1"/>
          </a:solidFill>
        </p:grpSpPr>
        <p:sp>
          <p:nvSpPr>
            <p:cNvPr id="9596" name="Google Shape;9596;p77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597" name="Google Shape;9597;p77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598" name="Google Shape;9598;p77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599" name="Google Shape;9599;p77"/>
          <p:cNvGrpSpPr/>
          <p:nvPr/>
        </p:nvGrpSpPr>
        <p:grpSpPr>
          <a:xfrm>
            <a:off x="7101318" y="2260655"/>
            <a:ext cx="367925" cy="352380"/>
            <a:chOff x="7101317" y="2441655"/>
            <a:chExt cx="367925" cy="352380"/>
          </a:xfrm>
          <a:solidFill>
            <a:schemeClr val="tx1"/>
          </a:solidFill>
        </p:grpSpPr>
        <p:sp>
          <p:nvSpPr>
            <p:cNvPr id="9600" name="Google Shape;9600;p77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01" name="Google Shape;9601;p77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602" name="Google Shape;9602;p77"/>
          <p:cNvGrpSpPr/>
          <p:nvPr/>
        </p:nvGrpSpPr>
        <p:grpSpPr>
          <a:xfrm>
            <a:off x="5756400" y="2253457"/>
            <a:ext cx="367925" cy="367161"/>
            <a:chOff x="5756399" y="2434456"/>
            <a:chExt cx="367925" cy="367161"/>
          </a:xfrm>
          <a:solidFill>
            <a:schemeClr val="tx1"/>
          </a:solidFill>
        </p:grpSpPr>
        <p:sp>
          <p:nvSpPr>
            <p:cNvPr id="9603" name="Google Shape;9603;p77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04" name="Google Shape;9604;p77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05" name="Google Shape;9605;p77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06" name="Google Shape;9606;p77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07" name="Google Shape;9607;p77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08" name="Google Shape;9608;p77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09" name="Google Shape;9609;p77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9610" name="Google Shape;9610;p77"/>
          <p:cNvSpPr/>
          <p:nvPr/>
        </p:nvSpPr>
        <p:spPr>
          <a:xfrm>
            <a:off x="5304696" y="2253552"/>
            <a:ext cx="368308" cy="366970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sp>
        <p:nvSpPr>
          <p:cNvPr id="9611" name="Google Shape;9611;p77"/>
          <p:cNvSpPr/>
          <p:nvPr/>
        </p:nvSpPr>
        <p:spPr>
          <a:xfrm>
            <a:off x="7542032" y="2264541"/>
            <a:ext cx="370187" cy="344034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9612" name="Google Shape;9612;p77"/>
          <p:cNvGrpSpPr/>
          <p:nvPr/>
        </p:nvGrpSpPr>
        <p:grpSpPr>
          <a:xfrm>
            <a:off x="7964907" y="2253074"/>
            <a:ext cx="373627" cy="367925"/>
            <a:chOff x="7964906" y="2434073"/>
            <a:chExt cx="373627" cy="367925"/>
          </a:xfrm>
          <a:solidFill>
            <a:schemeClr val="tx1"/>
          </a:solidFill>
        </p:grpSpPr>
        <p:sp>
          <p:nvSpPr>
            <p:cNvPr id="9613" name="Google Shape;9613;p77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14" name="Google Shape;9614;p77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615" name="Google Shape;9615;p77"/>
          <p:cNvGrpSpPr/>
          <p:nvPr/>
        </p:nvGrpSpPr>
        <p:grpSpPr>
          <a:xfrm>
            <a:off x="6194087" y="2256737"/>
            <a:ext cx="369837" cy="360471"/>
            <a:chOff x="6194086" y="2437737"/>
            <a:chExt cx="369837" cy="360471"/>
          </a:xfrm>
          <a:solidFill>
            <a:schemeClr val="tx1"/>
          </a:solidFill>
        </p:grpSpPr>
        <p:sp>
          <p:nvSpPr>
            <p:cNvPr id="9616" name="Google Shape;9616;p77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17" name="Google Shape;9617;p77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9618" name="Google Shape;9618;p77"/>
          <p:cNvSpPr txBox="1"/>
          <p:nvPr/>
        </p:nvSpPr>
        <p:spPr>
          <a:xfrm>
            <a:off x="849675" y="511017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/>
            <a:r>
              <a:rPr lang="fa-IR" sz="2400" dirty="0">
                <a:cs typeface="B Nazanin" panose="00000700000000000000" pitchFamily="2" charset="-78"/>
              </a:rPr>
              <a:t>آیکون های آموزشی</a:t>
            </a:r>
            <a:endParaRPr sz="2400" dirty="0">
              <a:cs typeface="B Nazanin" panose="00000700000000000000" pitchFamily="2" charset="-78"/>
            </a:endParaRPr>
          </a:p>
        </p:txBody>
      </p:sp>
      <p:sp>
        <p:nvSpPr>
          <p:cNvPr id="9619" name="Google Shape;9619;p77"/>
          <p:cNvSpPr txBox="1"/>
          <p:nvPr/>
        </p:nvSpPr>
        <p:spPr>
          <a:xfrm>
            <a:off x="4858400" y="511017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/>
            <a:r>
              <a:rPr lang="fa-IR" sz="2400" dirty="0">
                <a:cs typeface="B Nazanin" panose="00000700000000000000" pitchFamily="2" charset="-78"/>
              </a:rPr>
              <a:t>نمادهای پزشکی</a:t>
            </a:r>
            <a:endParaRPr sz="24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4" name="Google Shape;9624;p78"/>
          <p:cNvGrpSpPr/>
          <p:nvPr/>
        </p:nvGrpSpPr>
        <p:grpSpPr>
          <a:xfrm>
            <a:off x="3988156" y="1394212"/>
            <a:ext cx="349052" cy="230049"/>
            <a:chOff x="3988156" y="1568461"/>
            <a:chExt cx="349052" cy="230049"/>
          </a:xfrm>
          <a:solidFill>
            <a:schemeClr val="tx1"/>
          </a:solidFill>
        </p:grpSpPr>
        <p:sp>
          <p:nvSpPr>
            <p:cNvPr id="9625" name="Google Shape;9625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26" name="Google Shape;9626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27" name="Google Shape;9627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28" name="Google Shape;9628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29" name="Google Shape;9629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30" name="Google Shape;9630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31" name="Google Shape;9631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632" name="Google Shape;9632;p78"/>
          <p:cNvGrpSpPr/>
          <p:nvPr/>
        </p:nvGrpSpPr>
        <p:grpSpPr>
          <a:xfrm>
            <a:off x="3122258" y="1334344"/>
            <a:ext cx="294850" cy="349434"/>
            <a:chOff x="3122257" y="1508594"/>
            <a:chExt cx="294850" cy="349434"/>
          </a:xfrm>
          <a:solidFill>
            <a:schemeClr val="tx1"/>
          </a:solidFill>
        </p:grpSpPr>
        <p:sp>
          <p:nvSpPr>
            <p:cNvPr id="9633" name="Google Shape;9633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34" name="Google Shape;9634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35" name="Google Shape;9635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36" name="Google Shape;9636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37" name="Google Shape;9637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638" name="Google Shape;9638;p78"/>
          <p:cNvGrpSpPr/>
          <p:nvPr/>
        </p:nvGrpSpPr>
        <p:grpSpPr>
          <a:xfrm>
            <a:off x="910723" y="1333962"/>
            <a:ext cx="251660" cy="350166"/>
            <a:chOff x="910723" y="1508212"/>
            <a:chExt cx="251660" cy="350166"/>
          </a:xfrm>
          <a:solidFill>
            <a:schemeClr val="tx1"/>
          </a:solidFill>
        </p:grpSpPr>
        <p:sp>
          <p:nvSpPr>
            <p:cNvPr id="9639" name="Google Shape;9639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40" name="Google Shape;9640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41" name="Google Shape;9641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42" name="Google Shape;9642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43" name="Google Shape;9643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44" name="Google Shape;9644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45" name="Google Shape;9645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46" name="Google Shape;9646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47" name="Google Shape;9647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48" name="Google Shape;9648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49" name="Google Shape;9649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50" name="Google Shape;9650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51" name="Google Shape;9651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52" name="Google Shape;9652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53" name="Google Shape;9653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54" name="Google Shape;9654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55" name="Google Shape;9655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656" name="Google Shape;9656;p78"/>
          <p:cNvGrpSpPr/>
          <p:nvPr/>
        </p:nvGrpSpPr>
        <p:grpSpPr>
          <a:xfrm>
            <a:off x="1308631" y="1333581"/>
            <a:ext cx="350166" cy="350198"/>
            <a:chOff x="1308631" y="1507830"/>
            <a:chExt cx="350166" cy="350198"/>
          </a:xfrm>
          <a:solidFill>
            <a:schemeClr val="tx1"/>
          </a:solidFill>
        </p:grpSpPr>
        <p:sp>
          <p:nvSpPr>
            <p:cNvPr id="9657" name="Google Shape;9657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58" name="Google Shape;9658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59" name="Google Shape;9659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60" name="Google Shape;9660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661" name="Google Shape;9661;p78"/>
          <p:cNvGrpSpPr/>
          <p:nvPr/>
        </p:nvGrpSpPr>
        <p:grpSpPr>
          <a:xfrm>
            <a:off x="1756922" y="1335490"/>
            <a:ext cx="345997" cy="345997"/>
            <a:chOff x="1756921" y="1509739"/>
            <a:chExt cx="345997" cy="345997"/>
          </a:xfrm>
          <a:solidFill>
            <a:schemeClr val="tx1"/>
          </a:solidFill>
        </p:grpSpPr>
        <p:sp>
          <p:nvSpPr>
            <p:cNvPr id="9662" name="Google Shape;9662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63" name="Google Shape;9663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64" name="Google Shape;9664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65" name="Google Shape;9665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66" name="Google Shape;9666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67" name="Google Shape;9667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68" name="Google Shape;9668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69" name="Google Shape;9669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70" name="Google Shape;9670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71" name="Google Shape;9671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72" name="Google Shape;9672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73" name="Google Shape;9673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74" name="Google Shape;9674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75" name="Google Shape;9675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76" name="Google Shape;9676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77" name="Google Shape;9677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78" name="Google Shape;9678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679" name="Google Shape;9679;p78"/>
          <p:cNvGrpSpPr/>
          <p:nvPr/>
        </p:nvGrpSpPr>
        <p:grpSpPr>
          <a:xfrm>
            <a:off x="2216957" y="1336253"/>
            <a:ext cx="318721" cy="345615"/>
            <a:chOff x="2216956" y="1510503"/>
            <a:chExt cx="318721" cy="345615"/>
          </a:xfrm>
          <a:solidFill>
            <a:schemeClr val="tx1"/>
          </a:solidFill>
        </p:grpSpPr>
        <p:sp>
          <p:nvSpPr>
            <p:cNvPr id="9680" name="Google Shape;9680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81" name="Google Shape;9681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82" name="Google Shape;9682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83" name="Google Shape;9683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84" name="Google Shape;9684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685" name="Google Shape;9685;p78"/>
          <p:cNvGrpSpPr/>
          <p:nvPr/>
        </p:nvGrpSpPr>
        <p:grpSpPr>
          <a:xfrm>
            <a:off x="2633037" y="1325624"/>
            <a:ext cx="379002" cy="366112"/>
            <a:chOff x="2633037" y="1499873"/>
            <a:chExt cx="379002" cy="366112"/>
          </a:xfrm>
          <a:solidFill>
            <a:schemeClr val="tx1"/>
          </a:solidFill>
        </p:grpSpPr>
        <p:sp>
          <p:nvSpPr>
            <p:cNvPr id="9686" name="Google Shape;968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87" name="Google Shape;968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88" name="Google Shape;968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89" name="Google Shape;968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90" name="Google Shape;969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91" name="Google Shape;969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692" name="Google Shape;9692;p78"/>
          <p:cNvGrpSpPr/>
          <p:nvPr/>
        </p:nvGrpSpPr>
        <p:grpSpPr>
          <a:xfrm>
            <a:off x="6675257" y="1341920"/>
            <a:ext cx="327823" cy="357009"/>
            <a:chOff x="6675256" y="1516169"/>
            <a:chExt cx="327823" cy="357009"/>
          </a:xfrm>
          <a:solidFill>
            <a:schemeClr val="tx1"/>
          </a:solidFill>
        </p:grpSpPr>
        <p:sp>
          <p:nvSpPr>
            <p:cNvPr id="9693" name="Google Shape;969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94" name="Google Shape;969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95" name="Google Shape;969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96" name="Google Shape;969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97" name="Google Shape;969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98" name="Google Shape;969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699" name="Google Shape;969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00" name="Google Shape;970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01" name="Google Shape;970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702" name="Google Shape;9702;p78"/>
          <p:cNvGrpSpPr/>
          <p:nvPr/>
        </p:nvGrpSpPr>
        <p:grpSpPr>
          <a:xfrm>
            <a:off x="8020160" y="1342302"/>
            <a:ext cx="300897" cy="356627"/>
            <a:chOff x="8020159" y="1516551"/>
            <a:chExt cx="300897" cy="356627"/>
          </a:xfrm>
          <a:solidFill>
            <a:schemeClr val="tx1"/>
          </a:solidFill>
        </p:grpSpPr>
        <p:sp>
          <p:nvSpPr>
            <p:cNvPr id="9703" name="Google Shape;970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04" name="Google Shape;970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05" name="Google Shape;970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06" name="Google Shape;970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07" name="Google Shape;970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708" name="Google Shape;9708;p78"/>
          <p:cNvGrpSpPr/>
          <p:nvPr/>
        </p:nvGrpSpPr>
        <p:grpSpPr>
          <a:xfrm>
            <a:off x="5377364" y="1341920"/>
            <a:ext cx="257357" cy="356627"/>
            <a:chOff x="5377363" y="1516169"/>
            <a:chExt cx="257357" cy="356627"/>
          </a:xfrm>
          <a:solidFill>
            <a:schemeClr val="tx1"/>
          </a:solidFill>
        </p:grpSpPr>
        <p:sp>
          <p:nvSpPr>
            <p:cNvPr id="9709" name="Google Shape;970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10" name="Google Shape;971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11" name="Google Shape;971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12" name="Google Shape;971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13" name="Google Shape;971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14" name="Google Shape;971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15" name="Google Shape;971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16" name="Google Shape;971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17" name="Google Shape;971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18" name="Google Shape;971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19" name="Google Shape;971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20" name="Google Shape;972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21" name="Google Shape;972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22" name="Google Shape;972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23" name="Google Shape;972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24" name="Google Shape;972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25" name="Google Shape;972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726" name="Google Shape;9726;p78"/>
          <p:cNvGrpSpPr/>
          <p:nvPr/>
        </p:nvGrpSpPr>
        <p:grpSpPr>
          <a:xfrm>
            <a:off x="4880568" y="1361621"/>
            <a:ext cx="356245" cy="317607"/>
            <a:chOff x="4880567" y="1535870"/>
            <a:chExt cx="356245" cy="317607"/>
          </a:xfrm>
          <a:solidFill>
            <a:schemeClr val="tx1"/>
          </a:solidFill>
        </p:grpSpPr>
        <p:sp>
          <p:nvSpPr>
            <p:cNvPr id="9727" name="Google Shape;972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28" name="Google Shape;972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29" name="Google Shape;972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30" name="Google Shape;973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31" name="Google Shape;973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732" name="Google Shape;9732;p78"/>
          <p:cNvGrpSpPr/>
          <p:nvPr/>
        </p:nvGrpSpPr>
        <p:grpSpPr>
          <a:xfrm>
            <a:off x="5771484" y="1341538"/>
            <a:ext cx="357359" cy="357391"/>
            <a:chOff x="5771483" y="1515787"/>
            <a:chExt cx="357359" cy="357391"/>
          </a:xfrm>
          <a:solidFill>
            <a:schemeClr val="tx1"/>
          </a:solidFill>
        </p:grpSpPr>
        <p:sp>
          <p:nvSpPr>
            <p:cNvPr id="9733" name="Google Shape;973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34" name="Google Shape;973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35" name="Google Shape;973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36" name="Google Shape;973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737" name="Google Shape;9737;p78"/>
          <p:cNvGrpSpPr/>
          <p:nvPr/>
        </p:nvGrpSpPr>
        <p:grpSpPr>
          <a:xfrm>
            <a:off x="7121670" y="1359361"/>
            <a:ext cx="321362" cy="321362"/>
            <a:chOff x="7121669" y="1533610"/>
            <a:chExt cx="321362" cy="321362"/>
          </a:xfrm>
          <a:solidFill>
            <a:schemeClr val="tx1"/>
          </a:solidFill>
        </p:grpSpPr>
        <p:sp>
          <p:nvSpPr>
            <p:cNvPr id="9738" name="Google Shape;973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39" name="Google Shape;973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40" name="Google Shape;974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41" name="Google Shape;974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742" name="Google Shape;9742;p78"/>
          <p:cNvGrpSpPr/>
          <p:nvPr/>
        </p:nvGrpSpPr>
        <p:grpSpPr>
          <a:xfrm>
            <a:off x="7562767" y="1340614"/>
            <a:ext cx="327059" cy="360192"/>
            <a:chOff x="7562766" y="1514864"/>
            <a:chExt cx="327059" cy="360192"/>
          </a:xfrm>
          <a:solidFill>
            <a:schemeClr val="tx1"/>
          </a:solidFill>
        </p:grpSpPr>
        <p:sp>
          <p:nvSpPr>
            <p:cNvPr id="9743" name="Google Shape;974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44" name="Google Shape;974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45" name="Google Shape;974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46" name="Google Shape;974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747" name="Google Shape;9747;p78"/>
          <p:cNvGrpSpPr/>
          <p:nvPr/>
        </p:nvGrpSpPr>
        <p:grpSpPr>
          <a:xfrm>
            <a:off x="6221229" y="1324424"/>
            <a:ext cx="361636" cy="362183"/>
            <a:chOff x="6259175" y="1559008"/>
            <a:chExt cx="271743" cy="272093"/>
          </a:xfrm>
          <a:solidFill>
            <a:schemeClr val="tx1"/>
          </a:solidFill>
        </p:grpSpPr>
        <p:sp>
          <p:nvSpPr>
            <p:cNvPr id="9748" name="Google Shape;974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49" name="Google Shape;974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50" name="Google Shape;975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51" name="Google Shape;975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52" name="Google Shape;975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53" name="Google Shape;975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54" name="Google Shape;975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55" name="Google Shape;975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56" name="Google Shape;975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57" name="Google Shape;975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58" name="Google Shape;975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59" name="Google Shape;975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60" name="Google Shape;976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61" name="Google Shape;976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62" name="Google Shape;976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63" name="Google Shape;976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64" name="Google Shape;976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765" name="Google Shape;9765;p78"/>
          <p:cNvGrpSpPr/>
          <p:nvPr/>
        </p:nvGrpSpPr>
        <p:grpSpPr>
          <a:xfrm>
            <a:off x="6671087" y="1835055"/>
            <a:ext cx="332757" cy="281833"/>
            <a:chOff x="6671087" y="2009304"/>
            <a:chExt cx="332757" cy="281833"/>
          </a:xfrm>
          <a:solidFill>
            <a:schemeClr val="tx1"/>
          </a:solidFill>
        </p:grpSpPr>
        <p:sp>
          <p:nvSpPr>
            <p:cNvPr id="9766" name="Google Shape;9766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67" name="Google Shape;9767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9768" name="Google Shape;9768;p78"/>
          <p:cNvSpPr/>
          <p:nvPr/>
        </p:nvSpPr>
        <p:spPr>
          <a:xfrm>
            <a:off x="1745941" y="1792882"/>
            <a:ext cx="368371" cy="36834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9769" name="Google Shape;9769;p78"/>
          <p:cNvGrpSpPr/>
          <p:nvPr/>
        </p:nvGrpSpPr>
        <p:grpSpPr>
          <a:xfrm>
            <a:off x="2201806" y="1802335"/>
            <a:ext cx="349784" cy="349434"/>
            <a:chOff x="2201806" y="1976585"/>
            <a:chExt cx="349784" cy="349434"/>
          </a:xfrm>
          <a:solidFill>
            <a:schemeClr val="tx1"/>
          </a:solidFill>
        </p:grpSpPr>
        <p:sp>
          <p:nvSpPr>
            <p:cNvPr id="9770" name="Google Shape;9770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71" name="Google Shape;9771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72" name="Google Shape;9772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73" name="Google Shape;9773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774" name="Google Shape;9774;p78"/>
          <p:cNvGrpSpPr/>
          <p:nvPr/>
        </p:nvGrpSpPr>
        <p:grpSpPr>
          <a:xfrm>
            <a:off x="3094218" y="1802336"/>
            <a:ext cx="350198" cy="350548"/>
            <a:chOff x="3094217" y="1976585"/>
            <a:chExt cx="350198" cy="350548"/>
          </a:xfrm>
          <a:solidFill>
            <a:schemeClr val="tx1"/>
          </a:solidFill>
        </p:grpSpPr>
        <p:sp>
          <p:nvSpPr>
            <p:cNvPr id="9775" name="Google Shape;9775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76" name="Google Shape;9776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77" name="Google Shape;9777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78" name="Google Shape;9778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79" name="Google Shape;9779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80" name="Google Shape;9780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81" name="Google Shape;9781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82" name="Google Shape;9782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83" name="Google Shape;9783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84" name="Google Shape;9784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85" name="Google Shape;9785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86" name="Google Shape;9786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87" name="Google Shape;9787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9788" name="Google Shape;9788;p78"/>
          <p:cNvSpPr/>
          <p:nvPr/>
        </p:nvSpPr>
        <p:spPr>
          <a:xfrm>
            <a:off x="1276040" y="1787568"/>
            <a:ext cx="414967" cy="378970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9789" name="Google Shape;9789;p78"/>
          <p:cNvGrpSpPr/>
          <p:nvPr/>
        </p:nvGrpSpPr>
        <p:grpSpPr>
          <a:xfrm>
            <a:off x="3979436" y="1802335"/>
            <a:ext cx="345265" cy="349848"/>
            <a:chOff x="3979435" y="1976585"/>
            <a:chExt cx="345265" cy="349848"/>
          </a:xfrm>
          <a:solidFill>
            <a:schemeClr val="tx1"/>
          </a:solidFill>
        </p:grpSpPr>
        <p:sp>
          <p:nvSpPr>
            <p:cNvPr id="9790" name="Google Shape;9790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91" name="Google Shape;9791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92" name="Google Shape;9792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93" name="Google Shape;9793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94" name="Google Shape;9794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95" name="Google Shape;9795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96" name="Google Shape;9796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97" name="Google Shape;9797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98" name="Google Shape;9798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799" name="Google Shape;9799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00" name="Google Shape;9800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01" name="Google Shape;9801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02" name="Google Shape;9802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03" name="Google Shape;9803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04" name="Google Shape;9804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05" name="Google Shape;9805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06" name="Google Shape;9806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807" name="Google Shape;9807;p78"/>
          <p:cNvGrpSpPr/>
          <p:nvPr/>
        </p:nvGrpSpPr>
        <p:grpSpPr>
          <a:xfrm>
            <a:off x="3541011" y="1334344"/>
            <a:ext cx="350166" cy="349434"/>
            <a:chOff x="3541011" y="1508594"/>
            <a:chExt cx="350166" cy="349434"/>
          </a:xfrm>
          <a:solidFill>
            <a:schemeClr val="tx1"/>
          </a:solidFill>
        </p:grpSpPr>
        <p:sp>
          <p:nvSpPr>
            <p:cNvPr id="9808" name="Google Shape;9808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18" name="Google Shape;9818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19" name="Google Shape;9819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20" name="Google Shape;9820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821" name="Google Shape;9821;p78"/>
          <p:cNvGrpSpPr/>
          <p:nvPr/>
        </p:nvGrpSpPr>
        <p:grpSpPr>
          <a:xfrm>
            <a:off x="3576627" y="1801572"/>
            <a:ext cx="284251" cy="351694"/>
            <a:chOff x="3576626" y="1975821"/>
            <a:chExt cx="284251" cy="351694"/>
          </a:xfrm>
          <a:solidFill>
            <a:schemeClr val="tx1"/>
          </a:solidFill>
        </p:grpSpPr>
        <p:sp>
          <p:nvSpPr>
            <p:cNvPr id="9822" name="Google Shape;9822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825" name="Google Shape;9825;p78"/>
          <p:cNvGrpSpPr/>
          <p:nvPr/>
        </p:nvGrpSpPr>
        <p:grpSpPr>
          <a:xfrm>
            <a:off x="2722090" y="2715913"/>
            <a:ext cx="238770" cy="371841"/>
            <a:chOff x="2722090" y="2890162"/>
            <a:chExt cx="238770" cy="371841"/>
          </a:xfrm>
          <a:solidFill>
            <a:schemeClr val="tx1"/>
          </a:solidFill>
        </p:grpSpPr>
        <p:sp>
          <p:nvSpPr>
            <p:cNvPr id="9826" name="Google Shape;9826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27" name="Google Shape;9827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9829" name="Google Shape;9829;p78"/>
          <p:cNvSpPr/>
          <p:nvPr/>
        </p:nvSpPr>
        <p:spPr>
          <a:xfrm>
            <a:off x="5775653" y="1795143"/>
            <a:ext cx="361147" cy="360797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9830" name="Google Shape;9830;p78"/>
          <p:cNvGrpSpPr/>
          <p:nvPr/>
        </p:nvGrpSpPr>
        <p:grpSpPr>
          <a:xfrm>
            <a:off x="6216368" y="1795907"/>
            <a:ext cx="361147" cy="361147"/>
            <a:chOff x="6216367" y="1970156"/>
            <a:chExt cx="361147" cy="361147"/>
          </a:xfrm>
          <a:solidFill>
            <a:schemeClr val="tx1"/>
          </a:solidFill>
        </p:grpSpPr>
        <p:sp>
          <p:nvSpPr>
            <p:cNvPr id="9831" name="Google Shape;9831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32" name="Google Shape;9832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835" name="Google Shape;9835;p78"/>
          <p:cNvGrpSpPr/>
          <p:nvPr/>
        </p:nvGrpSpPr>
        <p:grpSpPr>
          <a:xfrm>
            <a:off x="1289311" y="2751973"/>
            <a:ext cx="408156" cy="299783"/>
            <a:chOff x="1289311" y="2926222"/>
            <a:chExt cx="408156" cy="299783"/>
          </a:xfrm>
          <a:solidFill>
            <a:schemeClr val="tx1"/>
          </a:solidFill>
        </p:grpSpPr>
        <p:sp>
          <p:nvSpPr>
            <p:cNvPr id="9836" name="Google Shape;9836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37" name="Google Shape;9837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838" name="Google Shape;9838;p78"/>
          <p:cNvGrpSpPr/>
          <p:nvPr/>
        </p:nvGrpSpPr>
        <p:grpSpPr>
          <a:xfrm>
            <a:off x="7978466" y="1795143"/>
            <a:ext cx="361147" cy="360797"/>
            <a:chOff x="7978465" y="1969392"/>
            <a:chExt cx="361147" cy="360797"/>
          </a:xfrm>
          <a:solidFill>
            <a:schemeClr val="tx1"/>
          </a:solidFill>
        </p:grpSpPr>
        <p:sp>
          <p:nvSpPr>
            <p:cNvPr id="9839" name="Google Shape;9839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40" name="Google Shape;9840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41" name="Google Shape;9841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42" name="Google Shape;9842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43" name="Google Shape;9843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44" name="Google Shape;9844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45" name="Google Shape;9845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46" name="Google Shape;9846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47" name="Google Shape;9847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9848" name="Google Shape;9848;p78"/>
          <p:cNvSpPr/>
          <p:nvPr/>
        </p:nvSpPr>
        <p:spPr>
          <a:xfrm>
            <a:off x="2206358" y="2716358"/>
            <a:ext cx="372159" cy="372159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9849" name="Google Shape;9849;p78"/>
          <p:cNvGrpSpPr/>
          <p:nvPr/>
        </p:nvGrpSpPr>
        <p:grpSpPr>
          <a:xfrm>
            <a:off x="854262" y="2734563"/>
            <a:ext cx="377474" cy="335748"/>
            <a:chOff x="854261" y="2908813"/>
            <a:chExt cx="377474" cy="335748"/>
          </a:xfrm>
          <a:solidFill>
            <a:schemeClr val="tx1"/>
          </a:solidFill>
        </p:grpSpPr>
        <p:sp>
          <p:nvSpPr>
            <p:cNvPr id="9850" name="Google Shape;9850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51" name="Google Shape;9851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52" name="Google Shape;9852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53" name="Google Shape;9853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54" name="Google Shape;9854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855" name="Google Shape;9855;p78"/>
          <p:cNvGrpSpPr/>
          <p:nvPr/>
        </p:nvGrpSpPr>
        <p:grpSpPr>
          <a:xfrm>
            <a:off x="1749729" y="2720527"/>
            <a:ext cx="386927" cy="363438"/>
            <a:chOff x="1749728" y="2894777"/>
            <a:chExt cx="386927" cy="363438"/>
          </a:xfrm>
          <a:solidFill>
            <a:schemeClr val="tx1"/>
          </a:solidFill>
        </p:grpSpPr>
        <p:sp>
          <p:nvSpPr>
            <p:cNvPr id="9856" name="Google Shape;9856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57" name="Google Shape;9857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58" name="Google Shape;9858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59" name="Google Shape;9859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60" name="Google Shape;9860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61" name="Google Shape;9861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62" name="Google Shape;9862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863" name="Google Shape;9863;p78"/>
          <p:cNvGrpSpPr/>
          <p:nvPr/>
        </p:nvGrpSpPr>
        <p:grpSpPr>
          <a:xfrm>
            <a:off x="7098913" y="1795142"/>
            <a:ext cx="359651" cy="361560"/>
            <a:chOff x="7098912" y="1969392"/>
            <a:chExt cx="359651" cy="361560"/>
          </a:xfrm>
          <a:solidFill>
            <a:schemeClr val="tx1"/>
          </a:solidFill>
        </p:grpSpPr>
        <p:sp>
          <p:nvSpPr>
            <p:cNvPr id="9864" name="Google Shape;9864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65" name="Google Shape;9865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66" name="Google Shape;9866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67" name="Google Shape;9867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68" name="Google Shape;9868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69" name="Google Shape;9869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70" name="Google Shape;9870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71" name="Google Shape;9871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72" name="Google Shape;9872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73" name="Google Shape;9873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74" name="Google Shape;9874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75" name="Google Shape;9875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76" name="Google Shape;9876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9877" name="Google Shape;9877;p78"/>
          <p:cNvSpPr/>
          <p:nvPr/>
        </p:nvSpPr>
        <p:spPr>
          <a:xfrm>
            <a:off x="3094217" y="2720910"/>
            <a:ext cx="394152" cy="36152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9878" name="Google Shape;9878;p78"/>
          <p:cNvGrpSpPr/>
          <p:nvPr/>
        </p:nvGrpSpPr>
        <p:grpSpPr>
          <a:xfrm>
            <a:off x="5352729" y="1815990"/>
            <a:ext cx="327091" cy="322508"/>
            <a:chOff x="5352728" y="1990239"/>
            <a:chExt cx="327091" cy="322508"/>
          </a:xfrm>
          <a:solidFill>
            <a:schemeClr val="tx1"/>
          </a:solidFill>
        </p:grpSpPr>
        <p:sp>
          <p:nvSpPr>
            <p:cNvPr id="9879" name="Google Shape;9879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80" name="Google Shape;9880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81" name="Google Shape;9881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882" name="Google Shape;9882;p78"/>
          <p:cNvGrpSpPr/>
          <p:nvPr/>
        </p:nvGrpSpPr>
        <p:grpSpPr>
          <a:xfrm>
            <a:off x="7538897" y="1795907"/>
            <a:ext cx="361147" cy="361529"/>
            <a:chOff x="7538896" y="1970156"/>
            <a:chExt cx="361147" cy="361529"/>
          </a:xfrm>
          <a:solidFill>
            <a:schemeClr val="tx1"/>
          </a:solidFill>
        </p:grpSpPr>
        <p:sp>
          <p:nvSpPr>
            <p:cNvPr id="9883" name="Google Shape;9883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84" name="Google Shape;9884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85" name="Google Shape;9885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86" name="Google Shape;9886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87" name="Google Shape;9887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88" name="Google Shape;9888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889" name="Google Shape;9889;p78"/>
          <p:cNvGrpSpPr/>
          <p:nvPr/>
        </p:nvGrpSpPr>
        <p:grpSpPr>
          <a:xfrm>
            <a:off x="4896100" y="1796671"/>
            <a:ext cx="358155" cy="358123"/>
            <a:chOff x="4896099" y="1970920"/>
            <a:chExt cx="358155" cy="358123"/>
          </a:xfrm>
          <a:solidFill>
            <a:schemeClr val="tx1"/>
          </a:solidFill>
        </p:grpSpPr>
        <p:sp>
          <p:nvSpPr>
            <p:cNvPr id="9890" name="Google Shape;9890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91" name="Google Shape;9891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92" name="Google Shape;9892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893" name="Google Shape;9893;p78"/>
          <p:cNvGrpSpPr/>
          <p:nvPr/>
        </p:nvGrpSpPr>
        <p:grpSpPr>
          <a:xfrm>
            <a:off x="4048787" y="2802770"/>
            <a:ext cx="283488" cy="198604"/>
            <a:chOff x="4048787" y="2977019"/>
            <a:chExt cx="283488" cy="198604"/>
          </a:xfrm>
          <a:solidFill>
            <a:schemeClr val="tx1"/>
          </a:solidFill>
        </p:grpSpPr>
        <p:sp>
          <p:nvSpPr>
            <p:cNvPr id="9894" name="Google Shape;9894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95" name="Google Shape;9895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96" name="Google Shape;9896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97" name="Google Shape;9897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98" name="Google Shape;9898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899" name="Google Shape;9899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900" name="Google Shape;9900;p78"/>
          <p:cNvGrpSpPr/>
          <p:nvPr/>
        </p:nvGrpSpPr>
        <p:grpSpPr>
          <a:xfrm>
            <a:off x="4054104" y="2255941"/>
            <a:ext cx="218687" cy="349052"/>
            <a:chOff x="4054103" y="2430191"/>
            <a:chExt cx="218687" cy="349052"/>
          </a:xfrm>
          <a:solidFill>
            <a:schemeClr val="tx1"/>
          </a:solidFill>
        </p:grpSpPr>
        <p:sp>
          <p:nvSpPr>
            <p:cNvPr id="9901" name="Google Shape;9901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02" name="Google Shape;9902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903" name="Google Shape;9903;p78"/>
          <p:cNvGrpSpPr/>
          <p:nvPr/>
        </p:nvGrpSpPr>
        <p:grpSpPr>
          <a:xfrm>
            <a:off x="2185128" y="2253299"/>
            <a:ext cx="382758" cy="356595"/>
            <a:chOff x="2185128" y="2427549"/>
            <a:chExt cx="382758" cy="356595"/>
          </a:xfrm>
          <a:solidFill>
            <a:schemeClr val="tx1"/>
          </a:solidFill>
        </p:grpSpPr>
        <p:sp>
          <p:nvSpPr>
            <p:cNvPr id="9904" name="Google Shape;9904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05" name="Google Shape;9905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06" name="Google Shape;9906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07" name="Google Shape;9907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908" name="Google Shape;9908;p78"/>
          <p:cNvGrpSpPr/>
          <p:nvPr/>
        </p:nvGrpSpPr>
        <p:grpSpPr>
          <a:xfrm>
            <a:off x="2656907" y="2265044"/>
            <a:ext cx="332757" cy="332343"/>
            <a:chOff x="2656907" y="2439293"/>
            <a:chExt cx="332757" cy="332343"/>
          </a:xfrm>
          <a:solidFill>
            <a:schemeClr val="tx1"/>
          </a:solidFill>
        </p:grpSpPr>
        <p:sp>
          <p:nvSpPr>
            <p:cNvPr id="9909" name="Google Shape;9909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10" name="Google Shape;9910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11" name="Google Shape;9911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12" name="Google Shape;9912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13" name="Google Shape;9913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14" name="Google Shape;9914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15" name="Google Shape;9915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916" name="Google Shape;9916;p78"/>
          <p:cNvGrpSpPr/>
          <p:nvPr/>
        </p:nvGrpSpPr>
        <p:grpSpPr>
          <a:xfrm>
            <a:off x="1731524" y="2248367"/>
            <a:ext cx="399435" cy="365698"/>
            <a:chOff x="1731523" y="2422616"/>
            <a:chExt cx="399435" cy="365698"/>
          </a:xfrm>
          <a:solidFill>
            <a:schemeClr val="tx1"/>
          </a:solidFill>
        </p:grpSpPr>
        <p:sp>
          <p:nvSpPr>
            <p:cNvPr id="9917" name="Google Shape;9917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18" name="Google Shape;9918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19" name="Google Shape;9919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920" name="Google Shape;9920;p78"/>
          <p:cNvGrpSpPr/>
          <p:nvPr/>
        </p:nvGrpSpPr>
        <p:grpSpPr>
          <a:xfrm>
            <a:off x="3097241" y="2259315"/>
            <a:ext cx="344883" cy="343387"/>
            <a:chOff x="3097241" y="2433564"/>
            <a:chExt cx="344883" cy="343387"/>
          </a:xfrm>
          <a:solidFill>
            <a:schemeClr val="tx1"/>
          </a:solidFill>
        </p:grpSpPr>
        <p:sp>
          <p:nvSpPr>
            <p:cNvPr id="9921" name="Google Shape;9921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22" name="Google Shape;9922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23" name="Google Shape;9923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24" name="Google Shape;9924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25" name="Google Shape;9925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26" name="Google Shape;9926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27" name="Google Shape;9927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28" name="Google Shape;9928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29" name="Google Shape;9929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930" name="Google Shape;9930;p78"/>
          <p:cNvGrpSpPr/>
          <p:nvPr/>
        </p:nvGrpSpPr>
        <p:grpSpPr>
          <a:xfrm>
            <a:off x="1278299" y="2265044"/>
            <a:ext cx="410829" cy="332343"/>
            <a:chOff x="1278299" y="2439293"/>
            <a:chExt cx="410829" cy="332343"/>
          </a:xfrm>
          <a:solidFill>
            <a:schemeClr val="tx1"/>
          </a:solidFill>
        </p:grpSpPr>
        <p:sp>
          <p:nvSpPr>
            <p:cNvPr id="9931" name="Google Shape;9931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32" name="Google Shape;9932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33" name="Google Shape;9933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34" name="Google Shape;9934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35" name="Google Shape;9935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36" name="Google Shape;9936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37" name="Google Shape;9937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38" name="Google Shape;9938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939" name="Google Shape;9939;p78"/>
          <p:cNvGrpSpPr/>
          <p:nvPr/>
        </p:nvGrpSpPr>
        <p:grpSpPr>
          <a:xfrm>
            <a:off x="2661460" y="1840752"/>
            <a:ext cx="322508" cy="273494"/>
            <a:chOff x="2661459" y="2015001"/>
            <a:chExt cx="322508" cy="273494"/>
          </a:xfrm>
          <a:solidFill>
            <a:schemeClr val="tx1"/>
          </a:solidFill>
        </p:grpSpPr>
        <p:sp>
          <p:nvSpPr>
            <p:cNvPr id="9940" name="Google Shape;9940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41" name="Google Shape;9941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942" name="Google Shape;9942;p78"/>
          <p:cNvGrpSpPr/>
          <p:nvPr/>
        </p:nvGrpSpPr>
        <p:grpSpPr>
          <a:xfrm>
            <a:off x="870940" y="2265044"/>
            <a:ext cx="331993" cy="331993"/>
            <a:chOff x="870939" y="2439293"/>
            <a:chExt cx="331993" cy="331993"/>
          </a:xfrm>
          <a:solidFill>
            <a:schemeClr val="tx1"/>
          </a:solidFill>
        </p:grpSpPr>
        <p:sp>
          <p:nvSpPr>
            <p:cNvPr id="9943" name="Google Shape;9943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44" name="Google Shape;9944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45" name="Google Shape;9945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46" name="Google Shape;9946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47" name="Google Shape;9947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48" name="Google Shape;9948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49" name="Google Shape;9949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50" name="Google Shape;9950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51" name="Google Shape;9951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52" name="Google Shape;9952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53" name="Google Shape;9953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54" name="Google Shape;9954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55" name="Google Shape;9955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56" name="Google Shape;9956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57" name="Google Shape;9957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58" name="Google Shape;9958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959" name="Google Shape;9959;p78"/>
          <p:cNvGrpSpPr/>
          <p:nvPr/>
        </p:nvGrpSpPr>
        <p:grpSpPr>
          <a:xfrm>
            <a:off x="6644958" y="2282103"/>
            <a:ext cx="371395" cy="278904"/>
            <a:chOff x="6644957" y="2456353"/>
            <a:chExt cx="371395" cy="278904"/>
          </a:xfrm>
          <a:solidFill>
            <a:schemeClr val="tx1"/>
          </a:solidFill>
        </p:grpSpPr>
        <p:sp>
          <p:nvSpPr>
            <p:cNvPr id="9960" name="Google Shape;9960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61" name="Google Shape;9961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62" name="Google Shape;9962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63" name="Google Shape;9963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64" name="Google Shape;9964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965" name="Google Shape;9965;p78"/>
          <p:cNvGrpSpPr/>
          <p:nvPr/>
        </p:nvGrpSpPr>
        <p:grpSpPr>
          <a:xfrm>
            <a:off x="5388758" y="2240409"/>
            <a:ext cx="260349" cy="362292"/>
            <a:chOff x="5388757" y="2414659"/>
            <a:chExt cx="260349" cy="362292"/>
          </a:xfrm>
          <a:solidFill>
            <a:schemeClr val="tx1"/>
          </a:solidFill>
        </p:grpSpPr>
        <p:sp>
          <p:nvSpPr>
            <p:cNvPr id="9966" name="Google Shape;9966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67" name="Google Shape;9967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68" name="Google Shape;9968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69" name="Google Shape;9969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70" name="Google Shape;9970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71" name="Google Shape;9971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72" name="Google Shape;9972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73" name="Google Shape;9973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74" name="Google Shape;9974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75" name="Google Shape;9975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76" name="Google Shape;9976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77" name="Google Shape;9977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78" name="Google Shape;9978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79" name="Google Shape;9979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80" name="Google Shape;9980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81" name="Google Shape;9981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82" name="Google Shape;9982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83" name="Google Shape;9983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84" name="Google Shape;9984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85" name="Google Shape;9985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986" name="Google Shape;9986;p78"/>
          <p:cNvGrpSpPr/>
          <p:nvPr/>
        </p:nvGrpSpPr>
        <p:grpSpPr>
          <a:xfrm>
            <a:off x="3567142" y="2731508"/>
            <a:ext cx="348288" cy="340331"/>
            <a:chOff x="3567142" y="2905757"/>
            <a:chExt cx="348288" cy="340331"/>
          </a:xfrm>
          <a:solidFill>
            <a:schemeClr val="tx1"/>
          </a:solidFill>
        </p:grpSpPr>
        <p:sp>
          <p:nvSpPr>
            <p:cNvPr id="9987" name="Google Shape;9987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88" name="Google Shape;9988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89" name="Google Shape;9989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90" name="Google Shape;9990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91" name="Google Shape;9991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992" name="Google Shape;9992;p78"/>
          <p:cNvGrpSpPr/>
          <p:nvPr/>
        </p:nvGrpSpPr>
        <p:grpSpPr>
          <a:xfrm>
            <a:off x="870940" y="1801572"/>
            <a:ext cx="332375" cy="350071"/>
            <a:chOff x="870939" y="1975821"/>
            <a:chExt cx="332375" cy="350071"/>
          </a:xfrm>
          <a:solidFill>
            <a:schemeClr val="tx1"/>
          </a:solidFill>
        </p:grpSpPr>
        <p:sp>
          <p:nvSpPr>
            <p:cNvPr id="9993" name="Google Shape;9993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94" name="Google Shape;9994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95" name="Google Shape;9995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96" name="Google Shape;9996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9997" name="Google Shape;9997;p78"/>
          <p:cNvGrpSpPr/>
          <p:nvPr/>
        </p:nvGrpSpPr>
        <p:grpSpPr>
          <a:xfrm>
            <a:off x="7967104" y="2240792"/>
            <a:ext cx="355863" cy="361911"/>
            <a:chOff x="7967103" y="2415041"/>
            <a:chExt cx="355863" cy="361911"/>
          </a:xfrm>
          <a:solidFill>
            <a:schemeClr val="tx1"/>
          </a:solidFill>
        </p:grpSpPr>
        <p:sp>
          <p:nvSpPr>
            <p:cNvPr id="9998" name="Google Shape;9998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9999" name="Google Shape;9999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00" name="Google Shape;10000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01" name="Google Shape;10001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02" name="Google Shape;10002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03" name="Google Shape;10003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04" name="Google Shape;10004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05" name="Google Shape;10005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06" name="Google Shape;10006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07" name="Google Shape;10007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08" name="Google Shape;10008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009" name="Google Shape;10009;p78"/>
          <p:cNvGrpSpPr/>
          <p:nvPr/>
        </p:nvGrpSpPr>
        <p:grpSpPr>
          <a:xfrm>
            <a:off x="7529411" y="2240409"/>
            <a:ext cx="355863" cy="362292"/>
            <a:chOff x="7529411" y="2414659"/>
            <a:chExt cx="355863" cy="362292"/>
          </a:xfrm>
          <a:solidFill>
            <a:schemeClr val="tx1"/>
          </a:solidFill>
        </p:grpSpPr>
        <p:sp>
          <p:nvSpPr>
            <p:cNvPr id="10010" name="Google Shape;10010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11" name="Google Shape;10011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12" name="Google Shape;10012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13" name="Google Shape;10013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14" name="Google Shape;10014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15" name="Google Shape;10015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16" name="Google Shape;10016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17" name="Google Shape;10017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18" name="Google Shape;10018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19" name="Google Shape;10019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20" name="Google Shape;10020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21" name="Google Shape;10021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022" name="Google Shape;10022;p78"/>
          <p:cNvGrpSpPr/>
          <p:nvPr/>
        </p:nvGrpSpPr>
        <p:grpSpPr>
          <a:xfrm>
            <a:off x="5733194" y="2257469"/>
            <a:ext cx="446826" cy="327059"/>
            <a:chOff x="5733194" y="2431718"/>
            <a:chExt cx="446826" cy="327059"/>
          </a:xfrm>
          <a:solidFill>
            <a:schemeClr val="tx1"/>
          </a:solidFill>
        </p:grpSpPr>
        <p:sp>
          <p:nvSpPr>
            <p:cNvPr id="10023" name="Google Shape;10023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24" name="Google Shape;10024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25" name="Google Shape;10025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026" name="Google Shape;10026;p78"/>
          <p:cNvGrpSpPr/>
          <p:nvPr/>
        </p:nvGrpSpPr>
        <p:grpSpPr>
          <a:xfrm>
            <a:off x="4876780" y="2243815"/>
            <a:ext cx="407774" cy="356627"/>
            <a:chOff x="4876780" y="2418064"/>
            <a:chExt cx="407774" cy="356627"/>
          </a:xfrm>
          <a:solidFill>
            <a:schemeClr val="tx1"/>
          </a:solidFill>
        </p:grpSpPr>
        <p:sp>
          <p:nvSpPr>
            <p:cNvPr id="10027" name="Google Shape;10027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28" name="Google Shape;10028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29" name="Google Shape;10029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30" name="Google Shape;10030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31" name="Google Shape;10031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32" name="Google Shape;10032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33" name="Google Shape;10033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34" name="Google Shape;10034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035" name="Google Shape;10035;p78"/>
          <p:cNvGrpSpPr/>
          <p:nvPr/>
        </p:nvGrpSpPr>
        <p:grpSpPr>
          <a:xfrm>
            <a:off x="7070873" y="2236622"/>
            <a:ext cx="398321" cy="371013"/>
            <a:chOff x="7070872" y="2410871"/>
            <a:chExt cx="398321" cy="371013"/>
          </a:xfrm>
          <a:solidFill>
            <a:schemeClr val="tx1"/>
          </a:solidFill>
        </p:grpSpPr>
        <p:sp>
          <p:nvSpPr>
            <p:cNvPr id="10036" name="Google Shape;10036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37" name="Google Shape;10037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38" name="Google Shape;10038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39" name="Google Shape;10039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10040" name="Google Shape;10040;p78"/>
          <p:cNvSpPr/>
          <p:nvPr/>
        </p:nvSpPr>
        <p:spPr>
          <a:xfrm>
            <a:off x="6238328" y="2259346"/>
            <a:ext cx="316461" cy="324036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10041" name="Google Shape;10041;p78"/>
          <p:cNvGrpSpPr/>
          <p:nvPr/>
        </p:nvGrpSpPr>
        <p:grpSpPr>
          <a:xfrm>
            <a:off x="5318260" y="2807862"/>
            <a:ext cx="371013" cy="220787"/>
            <a:chOff x="5318259" y="2982111"/>
            <a:chExt cx="371013" cy="220787"/>
          </a:xfrm>
          <a:solidFill>
            <a:schemeClr val="tx1"/>
          </a:solidFill>
        </p:grpSpPr>
        <p:sp>
          <p:nvSpPr>
            <p:cNvPr id="10042" name="Google Shape;10042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43" name="Google Shape;10043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44" name="Google Shape;10044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45" name="Google Shape;10045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46" name="Google Shape;10046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47" name="Google Shape;10047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48" name="Google Shape;10048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49" name="Google Shape;10049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050" name="Google Shape;10050;p78"/>
          <p:cNvGrpSpPr/>
          <p:nvPr/>
        </p:nvGrpSpPr>
        <p:grpSpPr>
          <a:xfrm>
            <a:off x="7073929" y="2731508"/>
            <a:ext cx="371395" cy="371809"/>
            <a:chOff x="7073928" y="2905757"/>
            <a:chExt cx="371395" cy="371809"/>
          </a:xfrm>
          <a:solidFill>
            <a:schemeClr val="tx1"/>
          </a:solidFill>
        </p:grpSpPr>
        <p:sp>
          <p:nvSpPr>
            <p:cNvPr id="10051" name="Google Shape;10051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52" name="Google Shape;10052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53" name="Google Shape;10053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054" name="Google Shape;10054;p78"/>
          <p:cNvGrpSpPr/>
          <p:nvPr/>
        </p:nvGrpSpPr>
        <p:grpSpPr>
          <a:xfrm>
            <a:off x="6188328" y="2781159"/>
            <a:ext cx="371395" cy="272857"/>
            <a:chOff x="6188327" y="2955408"/>
            <a:chExt cx="371395" cy="272857"/>
          </a:xfrm>
          <a:solidFill>
            <a:schemeClr val="tx1"/>
          </a:solidFill>
        </p:grpSpPr>
        <p:sp>
          <p:nvSpPr>
            <p:cNvPr id="10055" name="Google Shape;10055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56" name="Google Shape;10056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057" name="Google Shape;10057;p78"/>
          <p:cNvGrpSpPr/>
          <p:nvPr/>
        </p:nvGrpSpPr>
        <p:grpSpPr>
          <a:xfrm>
            <a:off x="7521455" y="2731889"/>
            <a:ext cx="359651" cy="371013"/>
            <a:chOff x="7521454" y="2906139"/>
            <a:chExt cx="359651" cy="371013"/>
          </a:xfrm>
          <a:solidFill>
            <a:schemeClr val="tx1"/>
          </a:solidFill>
        </p:grpSpPr>
        <p:sp>
          <p:nvSpPr>
            <p:cNvPr id="10058" name="Google Shape;10058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59" name="Google Shape;10059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60" name="Google Shape;10060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61" name="Google Shape;10061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62" name="Google Shape;10062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063" name="Google Shape;10063;p78"/>
          <p:cNvGrpSpPr/>
          <p:nvPr/>
        </p:nvGrpSpPr>
        <p:grpSpPr>
          <a:xfrm>
            <a:off x="5782846" y="2732272"/>
            <a:ext cx="301661" cy="371013"/>
            <a:chOff x="5782845" y="2906521"/>
            <a:chExt cx="301661" cy="371013"/>
          </a:xfrm>
          <a:solidFill>
            <a:schemeClr val="tx1"/>
          </a:solidFill>
        </p:grpSpPr>
        <p:sp>
          <p:nvSpPr>
            <p:cNvPr id="10064" name="Google Shape;10064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65" name="Google Shape;10065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66" name="Google Shape;10066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067" name="Google Shape;10067;p78"/>
          <p:cNvGrpSpPr/>
          <p:nvPr/>
        </p:nvGrpSpPr>
        <p:grpSpPr>
          <a:xfrm>
            <a:off x="3539103" y="2253300"/>
            <a:ext cx="355099" cy="355481"/>
            <a:chOff x="3539102" y="2427549"/>
            <a:chExt cx="355099" cy="355481"/>
          </a:xfrm>
          <a:solidFill>
            <a:schemeClr val="tx1"/>
          </a:solidFill>
        </p:grpSpPr>
        <p:sp>
          <p:nvSpPr>
            <p:cNvPr id="10068" name="Google Shape;10068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69" name="Google Shape;10069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070" name="Google Shape;10070;p78"/>
          <p:cNvGrpSpPr/>
          <p:nvPr/>
        </p:nvGrpSpPr>
        <p:grpSpPr>
          <a:xfrm>
            <a:off x="6630540" y="2743252"/>
            <a:ext cx="371777" cy="349434"/>
            <a:chOff x="6630539" y="2917502"/>
            <a:chExt cx="371777" cy="349434"/>
          </a:xfrm>
          <a:solidFill>
            <a:schemeClr val="tx1"/>
          </a:solidFill>
        </p:grpSpPr>
        <p:sp>
          <p:nvSpPr>
            <p:cNvPr id="10071" name="Google Shape;10071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72" name="Google Shape;10072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73" name="Google Shape;10073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74" name="Google Shape;10074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75" name="Google Shape;10075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76" name="Google Shape;10076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77" name="Google Shape;10077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078" name="Google Shape;10078;p78"/>
          <p:cNvGrpSpPr/>
          <p:nvPr/>
        </p:nvGrpSpPr>
        <p:grpSpPr>
          <a:xfrm>
            <a:off x="2171474" y="3194980"/>
            <a:ext cx="408156" cy="343737"/>
            <a:chOff x="2171474" y="3369229"/>
            <a:chExt cx="408156" cy="343737"/>
          </a:xfrm>
          <a:solidFill>
            <a:schemeClr val="tx1"/>
          </a:solidFill>
        </p:grpSpPr>
        <p:sp>
          <p:nvSpPr>
            <p:cNvPr id="10079" name="Google Shape;10079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80" name="Google Shape;10080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81" name="Google Shape;10081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82" name="Google Shape;10082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083" name="Google Shape;10083;p78"/>
          <p:cNvGrpSpPr/>
          <p:nvPr/>
        </p:nvGrpSpPr>
        <p:grpSpPr>
          <a:xfrm>
            <a:off x="4891198" y="2750859"/>
            <a:ext cx="334634" cy="334634"/>
            <a:chOff x="4891198" y="2925108"/>
            <a:chExt cx="334634" cy="334634"/>
          </a:xfrm>
          <a:solidFill>
            <a:schemeClr val="tx1"/>
          </a:solidFill>
        </p:grpSpPr>
        <p:sp>
          <p:nvSpPr>
            <p:cNvPr id="10084" name="Google Shape;10084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85" name="Google Shape;10085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86" name="Google Shape;10086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87" name="Google Shape;10087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88" name="Google Shape;10088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89" name="Google Shape;10089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90" name="Google Shape;10090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91" name="Google Shape;10091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092" name="Google Shape;10092;p78"/>
          <p:cNvGrpSpPr/>
          <p:nvPr/>
        </p:nvGrpSpPr>
        <p:grpSpPr>
          <a:xfrm>
            <a:off x="7976175" y="2750859"/>
            <a:ext cx="334666" cy="334634"/>
            <a:chOff x="7976174" y="2925108"/>
            <a:chExt cx="334666" cy="334634"/>
          </a:xfrm>
          <a:solidFill>
            <a:schemeClr val="tx1"/>
          </a:solidFill>
        </p:grpSpPr>
        <p:sp>
          <p:nvSpPr>
            <p:cNvPr id="10093" name="Google Shape;10093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94" name="Google Shape;10094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95" name="Google Shape;10095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96" name="Google Shape;10096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97" name="Google Shape;10097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98" name="Google Shape;10098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099" name="Google Shape;10099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00" name="Google Shape;10100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01" name="Google Shape;10101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102" name="Google Shape;10102;p78"/>
          <p:cNvGrpSpPr/>
          <p:nvPr/>
        </p:nvGrpSpPr>
        <p:grpSpPr>
          <a:xfrm>
            <a:off x="3091958" y="3199882"/>
            <a:ext cx="354717" cy="332757"/>
            <a:chOff x="3091957" y="3374131"/>
            <a:chExt cx="354717" cy="332757"/>
          </a:xfrm>
          <a:solidFill>
            <a:schemeClr val="tx1"/>
          </a:solidFill>
        </p:grpSpPr>
        <p:sp>
          <p:nvSpPr>
            <p:cNvPr id="10103" name="Google Shape;10103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04" name="Google Shape;10104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05" name="Google Shape;10105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06" name="Google Shape;10106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07" name="Google Shape;10107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08" name="Google Shape;10108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109" name="Google Shape;10109;p78"/>
          <p:cNvGrpSpPr/>
          <p:nvPr/>
        </p:nvGrpSpPr>
        <p:grpSpPr>
          <a:xfrm>
            <a:off x="3988156" y="3205961"/>
            <a:ext cx="353954" cy="318880"/>
            <a:chOff x="3988156" y="3380210"/>
            <a:chExt cx="353954" cy="318880"/>
          </a:xfrm>
          <a:solidFill>
            <a:schemeClr val="tx1"/>
          </a:solidFill>
        </p:grpSpPr>
        <p:sp>
          <p:nvSpPr>
            <p:cNvPr id="10110" name="Google Shape;10110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11" name="Google Shape;10111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12" name="Google Shape;10112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13" name="Google Shape;10113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14" name="Google Shape;10114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115" name="Google Shape;10115;p78"/>
          <p:cNvGrpSpPr/>
          <p:nvPr/>
        </p:nvGrpSpPr>
        <p:grpSpPr>
          <a:xfrm>
            <a:off x="3541012" y="3193070"/>
            <a:ext cx="348257" cy="346188"/>
            <a:chOff x="3541011" y="3367320"/>
            <a:chExt cx="348257" cy="346188"/>
          </a:xfrm>
          <a:solidFill>
            <a:schemeClr val="tx1"/>
          </a:solidFill>
        </p:grpSpPr>
        <p:sp>
          <p:nvSpPr>
            <p:cNvPr id="10116" name="Google Shape;10116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17" name="Google Shape;10117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18" name="Google Shape;10118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19" name="Google Shape;10119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120" name="Google Shape;10120;p78"/>
          <p:cNvGrpSpPr/>
          <p:nvPr/>
        </p:nvGrpSpPr>
        <p:grpSpPr>
          <a:xfrm>
            <a:off x="1314678" y="3183967"/>
            <a:ext cx="334666" cy="365348"/>
            <a:chOff x="1314678" y="3358217"/>
            <a:chExt cx="334666" cy="365348"/>
          </a:xfrm>
          <a:solidFill>
            <a:schemeClr val="tx1"/>
          </a:solidFill>
        </p:grpSpPr>
        <p:sp>
          <p:nvSpPr>
            <p:cNvPr id="10121" name="Google Shape;10121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22" name="Google Shape;10122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23" name="Google Shape;10123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24" name="Google Shape;10124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25" name="Google Shape;10125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126" name="Google Shape;10126;p78"/>
          <p:cNvGrpSpPr/>
          <p:nvPr/>
        </p:nvGrpSpPr>
        <p:grpSpPr>
          <a:xfrm>
            <a:off x="1748583" y="3198385"/>
            <a:ext cx="359269" cy="335780"/>
            <a:chOff x="1748582" y="3372635"/>
            <a:chExt cx="359269" cy="335780"/>
          </a:xfrm>
          <a:solidFill>
            <a:schemeClr val="tx1"/>
          </a:solidFill>
        </p:grpSpPr>
        <p:sp>
          <p:nvSpPr>
            <p:cNvPr id="10127" name="Google Shape;10127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grpSp>
          <p:nvGrpSpPr>
            <p:cNvPr id="10128" name="Google Shape;10128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0129" name="Google Shape;10129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>
                  <a:cs typeface="B Nazanin" panose="00000700000000000000" pitchFamily="2" charset="-78"/>
                </a:endParaRPr>
              </a:p>
            </p:txBody>
          </p:sp>
          <p:sp>
            <p:nvSpPr>
              <p:cNvPr id="10130" name="Google Shape;10130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>
                  <a:cs typeface="B Nazanin" panose="00000700000000000000" pitchFamily="2" charset="-78"/>
                </a:endParaRPr>
              </a:p>
            </p:txBody>
          </p:sp>
          <p:sp>
            <p:nvSpPr>
              <p:cNvPr id="10131" name="Google Shape;10131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0132" name="Google Shape;10132;p78"/>
          <p:cNvGrpSpPr/>
          <p:nvPr/>
        </p:nvGrpSpPr>
        <p:grpSpPr>
          <a:xfrm>
            <a:off x="2640994" y="3183585"/>
            <a:ext cx="365348" cy="364966"/>
            <a:chOff x="2640993" y="3357835"/>
            <a:chExt cx="365348" cy="364966"/>
          </a:xfrm>
          <a:solidFill>
            <a:schemeClr val="tx1"/>
          </a:solidFill>
        </p:grpSpPr>
        <p:sp>
          <p:nvSpPr>
            <p:cNvPr id="10133" name="Google Shape;10133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34" name="Google Shape;10134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35" name="Google Shape;10135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36" name="Google Shape;10136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37" name="Google Shape;10137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38" name="Google Shape;10138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39" name="Google Shape;10139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40" name="Google Shape;10140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41" name="Google Shape;10141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42" name="Google Shape;10142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143" name="Google Shape;10143;p78"/>
          <p:cNvGrpSpPr/>
          <p:nvPr/>
        </p:nvGrpSpPr>
        <p:grpSpPr>
          <a:xfrm>
            <a:off x="4886265" y="3191925"/>
            <a:ext cx="350548" cy="350198"/>
            <a:chOff x="4886264" y="3366174"/>
            <a:chExt cx="350548" cy="350198"/>
          </a:xfrm>
          <a:solidFill>
            <a:schemeClr val="tx1"/>
          </a:solidFill>
        </p:grpSpPr>
        <p:sp>
          <p:nvSpPr>
            <p:cNvPr id="10144" name="Google Shape;10144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45" name="Google Shape;10145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46" name="Google Shape;10146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47" name="Google Shape;10147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48" name="Google Shape;10148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49" name="Google Shape;10149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50" name="Google Shape;10150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51" name="Google Shape;10151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52" name="Google Shape;10152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53" name="Google Shape;10153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54" name="Google Shape;10154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55" name="Google Shape;10155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56" name="Google Shape;10156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157" name="Google Shape;10157;p78"/>
          <p:cNvGrpSpPr/>
          <p:nvPr/>
        </p:nvGrpSpPr>
        <p:grpSpPr>
          <a:xfrm>
            <a:off x="5331914" y="3239698"/>
            <a:ext cx="347143" cy="254684"/>
            <a:chOff x="5331913" y="3413947"/>
            <a:chExt cx="347143" cy="254684"/>
          </a:xfrm>
          <a:solidFill>
            <a:schemeClr val="tx1"/>
          </a:solidFill>
        </p:grpSpPr>
        <p:sp>
          <p:nvSpPr>
            <p:cNvPr id="10158" name="Google Shape;10158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59" name="Google Shape;10159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60" name="Google Shape;10160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61" name="Google Shape;10161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62" name="Google Shape;10162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63" name="Google Shape;10163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164" name="Google Shape;10164;p78"/>
          <p:cNvGrpSpPr/>
          <p:nvPr/>
        </p:nvGrpSpPr>
        <p:grpSpPr>
          <a:xfrm>
            <a:off x="5776799" y="3235528"/>
            <a:ext cx="346379" cy="264518"/>
            <a:chOff x="5776798" y="3409778"/>
            <a:chExt cx="346379" cy="264518"/>
          </a:xfrm>
          <a:solidFill>
            <a:schemeClr val="tx1"/>
          </a:solidFill>
        </p:grpSpPr>
        <p:sp>
          <p:nvSpPr>
            <p:cNvPr id="10165" name="Google Shape;10165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66" name="Google Shape;10166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67" name="Google Shape;10167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68" name="Google Shape;10168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69" name="Google Shape;10169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70" name="Google Shape;10170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171" name="Google Shape;10171;p78"/>
          <p:cNvGrpSpPr/>
          <p:nvPr/>
        </p:nvGrpSpPr>
        <p:grpSpPr>
          <a:xfrm>
            <a:off x="7108016" y="3222256"/>
            <a:ext cx="344883" cy="290299"/>
            <a:chOff x="7108015" y="3396505"/>
            <a:chExt cx="344883" cy="290299"/>
          </a:xfrm>
          <a:solidFill>
            <a:schemeClr val="tx1"/>
          </a:solidFill>
        </p:grpSpPr>
        <p:sp>
          <p:nvSpPr>
            <p:cNvPr id="10172" name="Google Shape;10172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73" name="Google Shape;10173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74" name="Google Shape;10174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75" name="Google Shape;10175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176" name="Google Shape;10176;p78"/>
          <p:cNvGrpSpPr/>
          <p:nvPr/>
        </p:nvGrpSpPr>
        <p:grpSpPr>
          <a:xfrm>
            <a:off x="7551755" y="3216559"/>
            <a:ext cx="344883" cy="301311"/>
            <a:chOff x="7551754" y="3390808"/>
            <a:chExt cx="344883" cy="301311"/>
          </a:xfrm>
          <a:solidFill>
            <a:schemeClr val="tx1"/>
          </a:solidFill>
        </p:grpSpPr>
        <p:sp>
          <p:nvSpPr>
            <p:cNvPr id="10177" name="Google Shape;10177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78" name="Google Shape;10178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79" name="Google Shape;10179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80" name="Google Shape;10180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81" name="Google Shape;10181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82" name="Google Shape;10182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83" name="Google Shape;10183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84" name="Google Shape;10184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85" name="Google Shape;10185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86" name="Google Shape;10186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87" name="Google Shape;10187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188" name="Google Shape;10188;p78"/>
          <p:cNvGrpSpPr/>
          <p:nvPr/>
        </p:nvGrpSpPr>
        <p:grpSpPr>
          <a:xfrm>
            <a:off x="6707085" y="3213154"/>
            <a:ext cx="261145" cy="308504"/>
            <a:chOff x="6707084" y="3387403"/>
            <a:chExt cx="261145" cy="308504"/>
          </a:xfrm>
          <a:solidFill>
            <a:schemeClr val="tx1"/>
          </a:solidFill>
        </p:grpSpPr>
        <p:sp>
          <p:nvSpPr>
            <p:cNvPr id="10189" name="Google Shape;10189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90" name="Google Shape;10190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91" name="Google Shape;10191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92" name="Google Shape;10192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193" name="Google Shape;10193;p78"/>
          <p:cNvGrpSpPr/>
          <p:nvPr/>
        </p:nvGrpSpPr>
        <p:grpSpPr>
          <a:xfrm>
            <a:off x="848979" y="4123388"/>
            <a:ext cx="377824" cy="324418"/>
            <a:chOff x="848978" y="4297637"/>
            <a:chExt cx="377824" cy="324418"/>
          </a:xfrm>
          <a:solidFill>
            <a:schemeClr val="tx1"/>
          </a:solidFill>
        </p:grpSpPr>
        <p:sp>
          <p:nvSpPr>
            <p:cNvPr id="10194" name="Google Shape;10194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95" name="Google Shape;10195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196" name="Google Shape;10196;p78"/>
          <p:cNvGrpSpPr/>
          <p:nvPr/>
        </p:nvGrpSpPr>
        <p:grpSpPr>
          <a:xfrm>
            <a:off x="1754280" y="4112344"/>
            <a:ext cx="351439" cy="345965"/>
            <a:chOff x="1754279" y="4286593"/>
            <a:chExt cx="351439" cy="345965"/>
          </a:xfrm>
          <a:solidFill>
            <a:schemeClr val="tx1"/>
          </a:solidFill>
        </p:grpSpPr>
        <p:sp>
          <p:nvSpPr>
            <p:cNvPr id="10197" name="Google Shape;10197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98" name="Google Shape;10198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199" name="Google Shape;10199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00" name="Google Shape;10200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01" name="Google Shape;10201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202" name="Google Shape;10202;p78"/>
          <p:cNvGrpSpPr/>
          <p:nvPr/>
        </p:nvGrpSpPr>
        <p:grpSpPr>
          <a:xfrm>
            <a:off x="3996114" y="4116927"/>
            <a:ext cx="336512" cy="335048"/>
            <a:chOff x="3996113" y="4291176"/>
            <a:chExt cx="336512" cy="335048"/>
          </a:xfrm>
          <a:solidFill>
            <a:schemeClr val="tx1"/>
          </a:solidFill>
        </p:grpSpPr>
        <p:sp>
          <p:nvSpPr>
            <p:cNvPr id="10203" name="Google Shape;10203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04" name="Google Shape;10204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05" name="Google Shape;10205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10206" name="Google Shape;10206;p78"/>
          <p:cNvSpPr/>
          <p:nvPr/>
        </p:nvSpPr>
        <p:spPr>
          <a:xfrm>
            <a:off x="1331737" y="4133127"/>
            <a:ext cx="304716" cy="304048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10207" name="Google Shape;10207;p78"/>
          <p:cNvGrpSpPr/>
          <p:nvPr/>
        </p:nvGrpSpPr>
        <p:grpSpPr>
          <a:xfrm>
            <a:off x="2179082" y="4111262"/>
            <a:ext cx="397525" cy="348670"/>
            <a:chOff x="2179081" y="4285511"/>
            <a:chExt cx="397525" cy="348670"/>
          </a:xfrm>
          <a:solidFill>
            <a:schemeClr val="tx1"/>
          </a:solidFill>
        </p:grpSpPr>
        <p:sp>
          <p:nvSpPr>
            <p:cNvPr id="10208" name="Google Shape;10208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09" name="Google Shape;10209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210" name="Google Shape;10210;p78"/>
          <p:cNvGrpSpPr/>
          <p:nvPr/>
        </p:nvGrpSpPr>
        <p:grpSpPr>
          <a:xfrm>
            <a:off x="3584202" y="4120747"/>
            <a:ext cx="267574" cy="329415"/>
            <a:chOff x="3584201" y="4294996"/>
            <a:chExt cx="267574" cy="329415"/>
          </a:xfrm>
          <a:solidFill>
            <a:schemeClr val="tx1"/>
          </a:solidFill>
        </p:grpSpPr>
        <p:sp>
          <p:nvSpPr>
            <p:cNvPr id="10211" name="Google Shape;10211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12" name="Google Shape;10212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13" name="Google Shape;10213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14" name="Google Shape;10214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215" name="Google Shape;10215;p78"/>
          <p:cNvGrpSpPr/>
          <p:nvPr/>
        </p:nvGrpSpPr>
        <p:grpSpPr>
          <a:xfrm>
            <a:off x="3082856" y="4121479"/>
            <a:ext cx="375946" cy="327823"/>
            <a:chOff x="3082855" y="4295728"/>
            <a:chExt cx="375946" cy="327823"/>
          </a:xfrm>
          <a:solidFill>
            <a:schemeClr val="tx1"/>
          </a:solidFill>
        </p:grpSpPr>
        <p:sp>
          <p:nvSpPr>
            <p:cNvPr id="10216" name="Google Shape;10216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17" name="Google Shape;10217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18" name="Google Shape;10218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19" name="Google Shape;10219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20" name="Google Shape;10220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21" name="Google Shape;10221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22" name="Google Shape;10222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23" name="Google Shape;10223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24" name="Google Shape;10224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25" name="Google Shape;10225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26" name="Google Shape;10226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227" name="Google Shape;10227;p78"/>
          <p:cNvGrpSpPr/>
          <p:nvPr/>
        </p:nvGrpSpPr>
        <p:grpSpPr>
          <a:xfrm>
            <a:off x="2749016" y="4116927"/>
            <a:ext cx="150831" cy="336926"/>
            <a:chOff x="2749016" y="4291176"/>
            <a:chExt cx="150831" cy="336926"/>
          </a:xfrm>
          <a:solidFill>
            <a:schemeClr val="tx1"/>
          </a:solidFill>
        </p:grpSpPr>
        <p:sp>
          <p:nvSpPr>
            <p:cNvPr id="10228" name="Google Shape;10228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29" name="Google Shape;10229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30" name="Google Shape;10230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31" name="Google Shape;10231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232" name="Google Shape;10232;p78"/>
          <p:cNvGrpSpPr/>
          <p:nvPr/>
        </p:nvGrpSpPr>
        <p:grpSpPr>
          <a:xfrm>
            <a:off x="7127717" y="4105182"/>
            <a:ext cx="248254" cy="361942"/>
            <a:chOff x="7127716" y="4279432"/>
            <a:chExt cx="248254" cy="361942"/>
          </a:xfrm>
          <a:solidFill>
            <a:schemeClr val="tx1"/>
          </a:solidFill>
        </p:grpSpPr>
        <p:sp>
          <p:nvSpPr>
            <p:cNvPr id="10233" name="Google Shape;10233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34" name="Google Shape;10234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35" name="Google Shape;10235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36" name="Google Shape;10236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37" name="Google Shape;10237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38" name="Google Shape;10238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39" name="Google Shape;10239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40" name="Google Shape;10240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41" name="Google Shape;10241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242" name="Google Shape;10242;p78"/>
          <p:cNvGrpSpPr/>
          <p:nvPr/>
        </p:nvGrpSpPr>
        <p:grpSpPr>
          <a:xfrm>
            <a:off x="7565409" y="4105182"/>
            <a:ext cx="248255" cy="361942"/>
            <a:chOff x="7565408" y="4279432"/>
            <a:chExt cx="248255" cy="361942"/>
          </a:xfrm>
          <a:solidFill>
            <a:schemeClr val="tx1"/>
          </a:solidFill>
        </p:grpSpPr>
        <p:sp>
          <p:nvSpPr>
            <p:cNvPr id="10243" name="Google Shape;10243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44" name="Google Shape;10244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45" name="Google Shape;10245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46" name="Google Shape;10246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47" name="Google Shape;10247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48" name="Google Shape;10248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49" name="Google Shape;10249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50" name="Google Shape;10250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251" name="Google Shape;10251;p78"/>
          <p:cNvGrpSpPr/>
          <p:nvPr/>
        </p:nvGrpSpPr>
        <p:grpSpPr>
          <a:xfrm>
            <a:off x="6264109" y="4105182"/>
            <a:ext cx="225498" cy="361560"/>
            <a:chOff x="6264109" y="4279432"/>
            <a:chExt cx="225498" cy="361560"/>
          </a:xfrm>
          <a:solidFill>
            <a:schemeClr val="tx1"/>
          </a:solidFill>
        </p:grpSpPr>
        <p:sp>
          <p:nvSpPr>
            <p:cNvPr id="10252" name="Google Shape;10252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53" name="Google Shape;10253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254" name="Google Shape;10254;p78"/>
          <p:cNvGrpSpPr/>
          <p:nvPr/>
        </p:nvGrpSpPr>
        <p:grpSpPr>
          <a:xfrm>
            <a:off x="7929579" y="4110115"/>
            <a:ext cx="395266" cy="351312"/>
            <a:chOff x="7929578" y="4284365"/>
            <a:chExt cx="395266" cy="351312"/>
          </a:xfrm>
          <a:solidFill>
            <a:schemeClr val="tx1"/>
          </a:solidFill>
        </p:grpSpPr>
        <p:sp>
          <p:nvSpPr>
            <p:cNvPr id="10255" name="Google Shape;10255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56" name="Google Shape;10256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57" name="Google Shape;10257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58" name="Google Shape;10258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259" name="Google Shape;10259;p78"/>
          <p:cNvGrpSpPr/>
          <p:nvPr/>
        </p:nvGrpSpPr>
        <p:grpSpPr>
          <a:xfrm>
            <a:off x="6595502" y="4149527"/>
            <a:ext cx="426315" cy="332826"/>
            <a:chOff x="6639652" y="4323777"/>
            <a:chExt cx="426315" cy="332826"/>
          </a:xfrm>
          <a:solidFill>
            <a:schemeClr val="tx1"/>
          </a:solidFill>
        </p:grpSpPr>
        <p:sp>
          <p:nvSpPr>
            <p:cNvPr id="10260" name="Google Shape;10260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61" name="Google Shape;10261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62" name="Google Shape;10262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63" name="Google Shape;10263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64" name="Google Shape;10264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65" name="Google Shape;10265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66" name="Google Shape;10266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67" name="Google Shape;10267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68" name="Google Shape;10268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69" name="Google Shape;10269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270" name="Google Shape;10270;p78"/>
          <p:cNvGrpSpPr/>
          <p:nvPr/>
        </p:nvGrpSpPr>
        <p:grpSpPr>
          <a:xfrm>
            <a:off x="5357663" y="4123388"/>
            <a:ext cx="287275" cy="326296"/>
            <a:chOff x="5357662" y="4297637"/>
            <a:chExt cx="287275" cy="326296"/>
          </a:xfrm>
          <a:solidFill>
            <a:schemeClr val="tx1"/>
          </a:solidFill>
        </p:grpSpPr>
        <p:sp>
          <p:nvSpPr>
            <p:cNvPr id="10271" name="Google Shape;10271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72" name="Google Shape;10272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73" name="Google Shape;10273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74" name="Google Shape;10274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75" name="Google Shape;10275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276" name="Google Shape;10276;p78"/>
          <p:cNvGrpSpPr/>
          <p:nvPr/>
        </p:nvGrpSpPr>
        <p:grpSpPr>
          <a:xfrm>
            <a:off x="5774125" y="4120300"/>
            <a:ext cx="331611" cy="331674"/>
            <a:chOff x="5774124" y="4294550"/>
            <a:chExt cx="331611" cy="331674"/>
          </a:xfrm>
          <a:solidFill>
            <a:schemeClr val="tx1"/>
          </a:solidFill>
        </p:grpSpPr>
        <p:sp>
          <p:nvSpPr>
            <p:cNvPr id="10277" name="Google Shape;10277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78" name="Google Shape;10278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279" name="Google Shape;10279;p78"/>
          <p:cNvGrpSpPr/>
          <p:nvPr/>
        </p:nvGrpSpPr>
        <p:grpSpPr>
          <a:xfrm>
            <a:off x="4890435" y="4113140"/>
            <a:ext cx="345997" cy="346029"/>
            <a:chOff x="4890434" y="4287389"/>
            <a:chExt cx="345997" cy="346029"/>
          </a:xfrm>
          <a:solidFill>
            <a:schemeClr val="tx1"/>
          </a:solidFill>
        </p:grpSpPr>
        <p:sp>
          <p:nvSpPr>
            <p:cNvPr id="10280" name="Google Shape;10280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81" name="Google Shape;10281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82" name="Google Shape;10282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83" name="Google Shape;10283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84" name="Google Shape;10284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85" name="Google Shape;10285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86" name="Google Shape;10286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287" name="Google Shape;10287;p78"/>
          <p:cNvGrpSpPr/>
          <p:nvPr/>
        </p:nvGrpSpPr>
        <p:grpSpPr>
          <a:xfrm>
            <a:off x="2165810" y="3636810"/>
            <a:ext cx="422542" cy="342973"/>
            <a:chOff x="2165809" y="3811059"/>
            <a:chExt cx="422542" cy="342973"/>
          </a:xfrm>
          <a:solidFill>
            <a:schemeClr val="tx1"/>
          </a:solidFill>
        </p:grpSpPr>
        <p:sp>
          <p:nvSpPr>
            <p:cNvPr id="10288" name="Google Shape;10288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89" name="Google Shape;10289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90" name="Google Shape;10290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91" name="Google Shape;10291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92" name="Google Shape;10292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93" name="Google Shape;10293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94" name="Google Shape;10294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95" name="Google Shape;10295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96" name="Google Shape;10296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97" name="Google Shape;10297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98" name="Google Shape;10298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299" name="Google Shape;10299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00" name="Google Shape;10300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01" name="Google Shape;10301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02" name="Google Shape;10302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03" name="Google Shape;10303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04" name="Google Shape;10304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05" name="Google Shape;10305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10306" name="Google Shape;10306;p78"/>
          <p:cNvSpPr/>
          <p:nvPr/>
        </p:nvSpPr>
        <p:spPr>
          <a:xfrm>
            <a:off x="6217514" y="3223402"/>
            <a:ext cx="347524" cy="289917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10307" name="Google Shape;10307;p78"/>
          <p:cNvGrpSpPr/>
          <p:nvPr/>
        </p:nvGrpSpPr>
        <p:grpSpPr>
          <a:xfrm>
            <a:off x="903531" y="3631876"/>
            <a:ext cx="264550" cy="353222"/>
            <a:chOff x="903530" y="3806125"/>
            <a:chExt cx="264550" cy="353222"/>
          </a:xfrm>
          <a:solidFill>
            <a:schemeClr val="tx1"/>
          </a:solidFill>
        </p:grpSpPr>
        <p:sp>
          <p:nvSpPr>
            <p:cNvPr id="10308" name="Google Shape;10308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09" name="Google Shape;10309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10" name="Google Shape;10310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11" name="Google Shape;10311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312" name="Google Shape;10312;p78"/>
          <p:cNvGrpSpPr/>
          <p:nvPr/>
        </p:nvGrpSpPr>
        <p:grpSpPr>
          <a:xfrm>
            <a:off x="850093" y="3178684"/>
            <a:ext cx="369517" cy="375660"/>
            <a:chOff x="850092" y="3352934"/>
            <a:chExt cx="369517" cy="375660"/>
          </a:xfrm>
          <a:solidFill>
            <a:schemeClr val="tx1"/>
          </a:solidFill>
        </p:grpSpPr>
        <p:sp>
          <p:nvSpPr>
            <p:cNvPr id="10313" name="Google Shape;10313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14" name="Google Shape;10314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15" name="Google Shape;10315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16" name="Google Shape;10316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17" name="Google Shape;10317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318" name="Google Shape;10318;p78"/>
          <p:cNvGrpSpPr/>
          <p:nvPr/>
        </p:nvGrpSpPr>
        <p:grpSpPr>
          <a:xfrm>
            <a:off x="2611459" y="3642125"/>
            <a:ext cx="426329" cy="332375"/>
            <a:chOff x="2611458" y="3816374"/>
            <a:chExt cx="426329" cy="332375"/>
          </a:xfrm>
          <a:solidFill>
            <a:schemeClr val="tx1"/>
          </a:solidFill>
        </p:grpSpPr>
        <p:sp>
          <p:nvSpPr>
            <p:cNvPr id="10319" name="Google Shape;10319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20" name="Google Shape;10320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21" name="Google Shape;10321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22" name="Google Shape;10322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23" name="Google Shape;10323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24" name="Google Shape;10324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25" name="Google Shape;10325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26" name="Google Shape;10326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27" name="Google Shape;10327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28" name="Google Shape;10328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10329" name="Google Shape;10329;p78"/>
          <p:cNvSpPr/>
          <p:nvPr/>
        </p:nvSpPr>
        <p:spPr>
          <a:xfrm>
            <a:off x="1752753" y="3629617"/>
            <a:ext cx="356245" cy="356627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10330" name="Google Shape;10330;p78"/>
          <p:cNvGrpSpPr/>
          <p:nvPr/>
        </p:nvGrpSpPr>
        <p:grpSpPr>
          <a:xfrm>
            <a:off x="4019985" y="3631144"/>
            <a:ext cx="293704" cy="353954"/>
            <a:chOff x="4019984" y="3805393"/>
            <a:chExt cx="293704" cy="353954"/>
          </a:xfrm>
          <a:solidFill>
            <a:schemeClr val="tx1"/>
          </a:solidFill>
        </p:grpSpPr>
        <p:sp>
          <p:nvSpPr>
            <p:cNvPr id="10331" name="Google Shape;10331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32" name="Google Shape;10332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333" name="Google Shape;10333;p78"/>
          <p:cNvGrpSpPr/>
          <p:nvPr/>
        </p:nvGrpSpPr>
        <p:grpSpPr>
          <a:xfrm>
            <a:off x="8006506" y="3215795"/>
            <a:ext cx="323654" cy="303189"/>
            <a:chOff x="8006505" y="3390044"/>
            <a:chExt cx="323654" cy="303189"/>
          </a:xfrm>
          <a:solidFill>
            <a:schemeClr val="tx1"/>
          </a:solidFill>
        </p:grpSpPr>
        <p:sp>
          <p:nvSpPr>
            <p:cNvPr id="10334" name="Google Shape;10334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35" name="Google Shape;10335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36" name="Google Shape;10336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37" name="Google Shape;10337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38" name="Google Shape;10338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39" name="Google Shape;10339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340" name="Google Shape;10340;p78"/>
          <p:cNvGrpSpPr/>
          <p:nvPr/>
        </p:nvGrpSpPr>
        <p:grpSpPr>
          <a:xfrm>
            <a:off x="1299147" y="3632257"/>
            <a:ext cx="367990" cy="351312"/>
            <a:chOff x="1299146" y="3806507"/>
            <a:chExt cx="367990" cy="351312"/>
          </a:xfrm>
          <a:solidFill>
            <a:schemeClr val="tx1"/>
          </a:solidFill>
        </p:grpSpPr>
        <p:sp>
          <p:nvSpPr>
            <p:cNvPr id="10341" name="Google Shape;10341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42" name="Google Shape;10342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10343" name="Google Shape;10343;p78"/>
          <p:cNvSpPr/>
          <p:nvPr/>
        </p:nvSpPr>
        <p:spPr>
          <a:xfrm>
            <a:off x="3524717" y="3629935"/>
            <a:ext cx="389187" cy="355927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10344" name="Google Shape;10344;p78"/>
          <p:cNvGrpSpPr/>
          <p:nvPr/>
        </p:nvGrpSpPr>
        <p:grpSpPr>
          <a:xfrm>
            <a:off x="7550259" y="3658421"/>
            <a:ext cx="371395" cy="301279"/>
            <a:chOff x="7550258" y="3832670"/>
            <a:chExt cx="371395" cy="301279"/>
          </a:xfrm>
          <a:solidFill>
            <a:schemeClr val="tx1"/>
          </a:solidFill>
        </p:grpSpPr>
        <p:sp>
          <p:nvSpPr>
            <p:cNvPr id="10345" name="Google Shape;10345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46" name="Google Shape;10346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47" name="Google Shape;10347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48" name="Google Shape;10348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49" name="Google Shape;10349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50" name="Google Shape;10350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51" name="Google Shape;10351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52" name="Google Shape;10352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53" name="Google Shape;10353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54" name="Google Shape;10354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55" name="Google Shape;10355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56" name="Google Shape;10356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57" name="Google Shape;10357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58" name="Google Shape;10358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59" name="Google Shape;10359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60" name="Google Shape;10360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61" name="Google Shape;10361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62" name="Google Shape;10362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10363" name="Google Shape;10363;p78"/>
          <p:cNvSpPr/>
          <p:nvPr/>
        </p:nvSpPr>
        <p:spPr>
          <a:xfrm>
            <a:off x="7114476" y="3634550"/>
            <a:ext cx="350548" cy="350548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10364" name="Google Shape;10364;p78"/>
          <p:cNvGrpSpPr/>
          <p:nvPr/>
        </p:nvGrpSpPr>
        <p:grpSpPr>
          <a:xfrm>
            <a:off x="6659725" y="3633786"/>
            <a:ext cx="367608" cy="350548"/>
            <a:chOff x="6659725" y="3808035"/>
            <a:chExt cx="367608" cy="350548"/>
          </a:xfrm>
          <a:solidFill>
            <a:schemeClr val="tx1"/>
          </a:solidFill>
        </p:grpSpPr>
        <p:sp>
          <p:nvSpPr>
            <p:cNvPr id="10365" name="Google Shape;10365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66" name="Google Shape;10366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367" name="Google Shape;10367;p78"/>
          <p:cNvGrpSpPr/>
          <p:nvPr/>
        </p:nvGrpSpPr>
        <p:grpSpPr>
          <a:xfrm>
            <a:off x="6219392" y="3642507"/>
            <a:ext cx="356627" cy="334252"/>
            <a:chOff x="6219391" y="3816756"/>
            <a:chExt cx="356627" cy="334252"/>
          </a:xfrm>
          <a:solidFill>
            <a:schemeClr val="tx1"/>
          </a:solidFill>
        </p:grpSpPr>
        <p:sp>
          <p:nvSpPr>
            <p:cNvPr id="10368" name="Google Shape;10368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69" name="Google Shape;10369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70" name="Google Shape;10370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71" name="Google Shape;10371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372" name="Google Shape;10372;p78"/>
          <p:cNvGrpSpPr/>
          <p:nvPr/>
        </p:nvGrpSpPr>
        <p:grpSpPr>
          <a:xfrm>
            <a:off x="5778676" y="3652723"/>
            <a:ext cx="349052" cy="313055"/>
            <a:chOff x="5778676" y="3826972"/>
            <a:chExt cx="349052" cy="313055"/>
          </a:xfrm>
          <a:solidFill>
            <a:schemeClr val="tx1"/>
          </a:solidFill>
        </p:grpSpPr>
        <p:sp>
          <p:nvSpPr>
            <p:cNvPr id="10373" name="Google Shape;10373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74" name="Google Shape;10374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75" name="Google Shape;10375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76" name="Google Shape;10376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77" name="Google Shape;10377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378" name="Google Shape;10378;p78"/>
          <p:cNvGrpSpPr/>
          <p:nvPr/>
        </p:nvGrpSpPr>
        <p:grpSpPr>
          <a:xfrm>
            <a:off x="5355785" y="3660298"/>
            <a:ext cx="299019" cy="297905"/>
            <a:chOff x="5355784" y="3834547"/>
            <a:chExt cx="299019" cy="297905"/>
          </a:xfrm>
          <a:solidFill>
            <a:schemeClr val="tx1"/>
          </a:solidFill>
        </p:grpSpPr>
        <p:sp>
          <p:nvSpPr>
            <p:cNvPr id="10379" name="Google Shape;10379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80" name="Google Shape;10380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81" name="Google Shape;10381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82" name="Google Shape;10382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383" name="Google Shape;10383;p78"/>
          <p:cNvGrpSpPr/>
          <p:nvPr/>
        </p:nvGrpSpPr>
        <p:grpSpPr>
          <a:xfrm>
            <a:off x="8036455" y="3633022"/>
            <a:ext cx="292176" cy="353985"/>
            <a:chOff x="8036455" y="3807271"/>
            <a:chExt cx="292176" cy="353985"/>
          </a:xfrm>
          <a:solidFill>
            <a:schemeClr val="tx1"/>
          </a:solidFill>
        </p:grpSpPr>
        <p:sp>
          <p:nvSpPr>
            <p:cNvPr id="10384" name="Google Shape;10384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85" name="Google Shape;10385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10386" name="Google Shape;10386;p78"/>
          <p:cNvSpPr txBox="1"/>
          <p:nvPr/>
        </p:nvSpPr>
        <p:spPr>
          <a:xfrm>
            <a:off x="849675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/>
            <a:r>
              <a:rPr lang="fa-IR" sz="2400" dirty="0">
                <a:cs typeface="B Nazanin" panose="00000700000000000000" pitchFamily="2" charset="-78"/>
              </a:rPr>
              <a:t>نمادهای کسب و کار</a:t>
            </a:r>
            <a:endParaRPr sz="2400" dirty="0">
              <a:cs typeface="B Nazanin" panose="00000700000000000000" pitchFamily="2" charset="-78"/>
            </a:endParaRPr>
          </a:p>
        </p:txBody>
      </p:sp>
      <p:sp>
        <p:nvSpPr>
          <p:cNvPr id="10387" name="Google Shape;10387;p78"/>
          <p:cNvSpPr txBox="1"/>
          <p:nvPr/>
        </p:nvSpPr>
        <p:spPr>
          <a:xfrm>
            <a:off x="4858400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/>
            <a:r>
              <a:rPr lang="fa-IR" sz="2400" dirty="0">
                <a:cs typeface="B Nazanin" panose="00000700000000000000" pitchFamily="2" charset="-78"/>
              </a:rPr>
              <a:t>نمادهای کار تیمی</a:t>
            </a:r>
            <a:endParaRPr sz="2400" dirty="0">
              <a:cs typeface="B Nazanin" panose="00000700000000000000" pitchFamily="2" charset="-78"/>
            </a:endParaRPr>
          </a:p>
        </p:txBody>
      </p:sp>
      <p:grpSp>
        <p:nvGrpSpPr>
          <p:cNvPr id="10388" name="Google Shape;10388;p78"/>
          <p:cNvGrpSpPr/>
          <p:nvPr/>
        </p:nvGrpSpPr>
        <p:grpSpPr>
          <a:xfrm>
            <a:off x="4874903" y="3634550"/>
            <a:ext cx="345615" cy="350835"/>
            <a:chOff x="4874902" y="3808799"/>
            <a:chExt cx="345615" cy="350835"/>
          </a:xfrm>
          <a:solidFill>
            <a:schemeClr val="tx1"/>
          </a:solidFill>
        </p:grpSpPr>
        <p:sp>
          <p:nvSpPr>
            <p:cNvPr id="10389" name="Google Shape;10389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90" name="Google Shape;10390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91" name="Google Shape;10391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92" name="Google Shape;10392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93" name="Google Shape;10393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94" name="Google Shape;10394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95" name="Google Shape;10395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96" name="Google Shape;10396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97" name="Google Shape;10397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98" name="Google Shape;10398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399" name="Google Shape;10399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00" name="Google Shape;10400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01" name="Google Shape;10401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02" name="Google Shape;10402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03" name="Google Shape;10403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04" name="Google Shape;10404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05" name="Google Shape;10405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406" name="Google Shape;10406;p78"/>
          <p:cNvGrpSpPr/>
          <p:nvPr/>
        </p:nvGrpSpPr>
        <p:grpSpPr>
          <a:xfrm>
            <a:off x="3095745" y="3631144"/>
            <a:ext cx="352840" cy="354717"/>
            <a:chOff x="3095745" y="3805393"/>
            <a:chExt cx="352840" cy="354717"/>
          </a:xfrm>
          <a:solidFill>
            <a:schemeClr val="tx1"/>
          </a:solidFill>
        </p:grpSpPr>
        <p:sp>
          <p:nvSpPr>
            <p:cNvPr id="10407" name="Google Shape;10407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08" name="Google Shape;10408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09" name="Google Shape;10409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10" name="Google Shape;10410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11" name="Google Shape;10411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12" name="Google Shape;10412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" name="Google Shape;310;p28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4045200" cy="1815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شرکت ما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11" name="Google Shape;311;p28"/>
          <p:cNvSpPr txBox="1">
            <a:spLocks noGrp="1"/>
          </p:cNvSpPr>
          <p:nvPr>
            <p:ph type="subTitle" idx="1"/>
          </p:nvPr>
        </p:nvSpPr>
        <p:spPr>
          <a:xfrm>
            <a:off x="720000" y="2571750"/>
            <a:ext cx="4045200" cy="20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rgbClr val="2D5DE2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آیا می دانید چه چیزی به شما کمک می کند تا نظر خود را روشن کنید؟ لیست هایی مانند این: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rgbClr val="2D5DE2"/>
              </a:buClr>
              <a:buSzPts val="1100"/>
              <a:buFont typeface="Arial"/>
              <a:buNone/>
            </a:pPr>
            <a:endParaRPr dirty="0">
              <a:cs typeface="B Nazanin" panose="00000700000000000000" pitchFamily="2" charset="-78"/>
            </a:endParaRPr>
          </a:p>
          <a:p>
            <a:pPr marL="457200" lvl="0" indent="-317500" algn="r" rtl="1">
              <a:spcBef>
                <a:spcPts val="0"/>
              </a:spcBef>
              <a:spcAft>
                <a:spcPts val="0"/>
              </a:spcAft>
              <a:buClr>
                <a:srgbClr val="180E44"/>
              </a:buClr>
              <a:buSzPts val="1400"/>
              <a:buFont typeface="Muli"/>
              <a:buChar char="●"/>
            </a:pPr>
            <a:r>
              <a:rPr lang="fa-IR" dirty="0">
                <a:cs typeface="B Nazanin" panose="00000700000000000000" pitchFamily="2" charset="-78"/>
              </a:rPr>
              <a:t>آنها ساده هستند</a:t>
            </a:r>
          </a:p>
          <a:p>
            <a:pPr marL="457200" lvl="0" indent="-317500" algn="r" rtl="1">
              <a:spcBef>
                <a:spcPts val="0"/>
              </a:spcBef>
              <a:spcAft>
                <a:spcPts val="0"/>
              </a:spcAft>
              <a:buClr>
                <a:srgbClr val="180E44"/>
              </a:buClr>
              <a:buSzPts val="1400"/>
              <a:buFont typeface="Muli"/>
              <a:buChar char="●"/>
            </a:pPr>
            <a:r>
              <a:rPr lang="fa-IR" dirty="0">
                <a:cs typeface="B Nazanin" panose="00000700000000000000" pitchFamily="2" charset="-78"/>
              </a:rPr>
              <a:t>شما می توانید ایده های خود را به وضوح سازماندهی کنید</a:t>
            </a:r>
          </a:p>
          <a:p>
            <a:pPr marL="457200" lvl="0" indent="-317500" algn="r" rtl="1">
              <a:spcBef>
                <a:spcPts val="0"/>
              </a:spcBef>
              <a:spcAft>
                <a:spcPts val="0"/>
              </a:spcAft>
              <a:buClr>
                <a:srgbClr val="180E44"/>
              </a:buClr>
              <a:buSzPts val="1400"/>
              <a:buFont typeface="Muli"/>
              <a:buChar char="●"/>
            </a:pPr>
            <a:r>
              <a:rPr lang="fa-IR" dirty="0">
                <a:cs typeface="B Nazanin" panose="00000700000000000000" pitchFamily="2" charset="-78"/>
              </a:rPr>
              <a:t>خرید شیر را هرگز فراموش نخواهید کرد!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312" name="Google Shape;312;p28"/>
          <p:cNvGrpSpPr/>
          <p:nvPr/>
        </p:nvGrpSpPr>
        <p:grpSpPr>
          <a:xfrm>
            <a:off x="5044412" y="1478773"/>
            <a:ext cx="3370171" cy="2773080"/>
            <a:chOff x="5044412" y="1478773"/>
            <a:chExt cx="3370171" cy="2773080"/>
          </a:xfrm>
        </p:grpSpPr>
        <p:grpSp>
          <p:nvGrpSpPr>
            <p:cNvPr id="313" name="Google Shape;313;p28"/>
            <p:cNvGrpSpPr/>
            <p:nvPr/>
          </p:nvGrpSpPr>
          <p:grpSpPr>
            <a:xfrm>
              <a:off x="5044412" y="1478773"/>
              <a:ext cx="3370171" cy="2773080"/>
              <a:chOff x="520575" y="3559650"/>
              <a:chExt cx="1140575" cy="938500"/>
            </a:xfrm>
          </p:grpSpPr>
          <p:sp>
            <p:nvSpPr>
              <p:cNvPr id="314" name="Google Shape;314;p28"/>
              <p:cNvSpPr/>
              <p:nvPr/>
            </p:nvSpPr>
            <p:spPr>
              <a:xfrm>
                <a:off x="1273200" y="4173900"/>
                <a:ext cx="38250" cy="40475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1619" extrusionOk="0">
                    <a:moveTo>
                      <a:pt x="1469" y="0"/>
                    </a:moveTo>
                    <a:cubicBezTo>
                      <a:pt x="1300" y="100"/>
                      <a:pt x="1140" y="200"/>
                      <a:pt x="980" y="300"/>
                    </a:cubicBezTo>
                    <a:cubicBezTo>
                      <a:pt x="770" y="420"/>
                      <a:pt x="550" y="549"/>
                      <a:pt x="341" y="680"/>
                    </a:cubicBezTo>
                    <a:cubicBezTo>
                      <a:pt x="230" y="740"/>
                      <a:pt x="121" y="809"/>
                      <a:pt x="1" y="880"/>
                    </a:cubicBezTo>
                    <a:cubicBezTo>
                      <a:pt x="21" y="940"/>
                      <a:pt x="30" y="999"/>
                      <a:pt x="30" y="1059"/>
                    </a:cubicBezTo>
                    <a:cubicBezTo>
                      <a:pt x="41" y="1079"/>
                      <a:pt x="41" y="1109"/>
                      <a:pt x="41" y="1129"/>
                    </a:cubicBezTo>
                    <a:cubicBezTo>
                      <a:pt x="50" y="1239"/>
                      <a:pt x="61" y="1349"/>
                      <a:pt x="61" y="1459"/>
                    </a:cubicBezTo>
                    <a:lnTo>
                      <a:pt x="61" y="1619"/>
                    </a:lnTo>
                    <a:cubicBezTo>
                      <a:pt x="141" y="1579"/>
                      <a:pt x="230" y="1529"/>
                      <a:pt x="310" y="1479"/>
                    </a:cubicBezTo>
                    <a:cubicBezTo>
                      <a:pt x="450" y="1399"/>
                      <a:pt x="600" y="1329"/>
                      <a:pt x="750" y="1259"/>
                    </a:cubicBezTo>
                    <a:cubicBezTo>
                      <a:pt x="890" y="1189"/>
                      <a:pt x="1020" y="1099"/>
                      <a:pt x="1150" y="1019"/>
                    </a:cubicBezTo>
                    <a:cubicBezTo>
                      <a:pt x="1280" y="949"/>
                      <a:pt x="1400" y="869"/>
                      <a:pt x="1529" y="809"/>
                    </a:cubicBezTo>
                    <a:lnTo>
                      <a:pt x="1529" y="789"/>
                    </a:lnTo>
                    <a:cubicBezTo>
                      <a:pt x="1520" y="780"/>
                      <a:pt x="1520" y="769"/>
                      <a:pt x="1520" y="749"/>
                    </a:cubicBezTo>
                    <a:cubicBezTo>
                      <a:pt x="1509" y="689"/>
                      <a:pt x="1509" y="620"/>
                      <a:pt x="1500" y="560"/>
                    </a:cubicBezTo>
                    <a:cubicBezTo>
                      <a:pt x="1489" y="500"/>
                      <a:pt x="1489" y="430"/>
                      <a:pt x="1489" y="370"/>
                    </a:cubicBezTo>
                    <a:cubicBezTo>
                      <a:pt x="1480" y="310"/>
                      <a:pt x="1480" y="250"/>
                      <a:pt x="1480" y="190"/>
                    </a:cubicBezTo>
                    <a:cubicBezTo>
                      <a:pt x="1480" y="130"/>
                      <a:pt x="1469" y="70"/>
                      <a:pt x="1469" y="10"/>
                    </a:cubicBezTo>
                    <a:lnTo>
                      <a:pt x="146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15" name="Google Shape;315;p28"/>
              <p:cNvSpPr/>
              <p:nvPr/>
            </p:nvSpPr>
            <p:spPr>
              <a:xfrm>
                <a:off x="1153550" y="4108450"/>
                <a:ext cx="153400" cy="83200"/>
              </a:xfrm>
              <a:custGeom>
                <a:avLst/>
                <a:gdLst/>
                <a:ahLst/>
                <a:cxnLst/>
                <a:rect l="l" t="t" r="r" b="b"/>
                <a:pathLst>
                  <a:path w="6136" h="3328" extrusionOk="0">
                    <a:moveTo>
                      <a:pt x="1519" y="0"/>
                    </a:moveTo>
                    <a:cubicBezTo>
                      <a:pt x="1379" y="80"/>
                      <a:pt x="1239" y="170"/>
                      <a:pt x="1100" y="250"/>
                    </a:cubicBezTo>
                    <a:cubicBezTo>
                      <a:pt x="960" y="340"/>
                      <a:pt x="810" y="420"/>
                      <a:pt x="670" y="500"/>
                    </a:cubicBezTo>
                    <a:cubicBezTo>
                      <a:pt x="520" y="570"/>
                      <a:pt x="371" y="650"/>
                      <a:pt x="220" y="720"/>
                    </a:cubicBezTo>
                    <a:cubicBezTo>
                      <a:pt x="140" y="760"/>
                      <a:pt x="71" y="789"/>
                      <a:pt x="0" y="829"/>
                    </a:cubicBezTo>
                    <a:cubicBezTo>
                      <a:pt x="40" y="849"/>
                      <a:pt x="80" y="860"/>
                      <a:pt x="120" y="880"/>
                    </a:cubicBezTo>
                    <a:cubicBezTo>
                      <a:pt x="200" y="920"/>
                      <a:pt x="280" y="960"/>
                      <a:pt x="360" y="989"/>
                    </a:cubicBezTo>
                    <a:cubicBezTo>
                      <a:pt x="431" y="1029"/>
                      <a:pt x="500" y="1060"/>
                      <a:pt x="570" y="1100"/>
                    </a:cubicBezTo>
                    <a:cubicBezTo>
                      <a:pt x="660" y="1140"/>
                      <a:pt x="740" y="1180"/>
                      <a:pt x="830" y="1219"/>
                    </a:cubicBezTo>
                    <a:lnTo>
                      <a:pt x="1399" y="1489"/>
                    </a:lnTo>
                    <a:cubicBezTo>
                      <a:pt x="1610" y="1589"/>
                      <a:pt x="1819" y="1679"/>
                      <a:pt x="2029" y="1779"/>
                    </a:cubicBezTo>
                    <a:cubicBezTo>
                      <a:pt x="2219" y="1879"/>
                      <a:pt x="2418" y="1979"/>
                      <a:pt x="2609" y="2079"/>
                    </a:cubicBezTo>
                    <a:cubicBezTo>
                      <a:pt x="2698" y="2139"/>
                      <a:pt x="2789" y="2188"/>
                      <a:pt x="2878" y="2239"/>
                    </a:cubicBezTo>
                    <a:cubicBezTo>
                      <a:pt x="2978" y="2299"/>
                      <a:pt x="3078" y="2359"/>
                      <a:pt x="3178" y="2428"/>
                    </a:cubicBezTo>
                    <a:cubicBezTo>
                      <a:pt x="3268" y="2488"/>
                      <a:pt x="3358" y="2548"/>
                      <a:pt x="3448" y="2598"/>
                    </a:cubicBezTo>
                    <a:cubicBezTo>
                      <a:pt x="3538" y="2658"/>
                      <a:pt x="3628" y="2708"/>
                      <a:pt x="3728" y="2758"/>
                    </a:cubicBezTo>
                    <a:cubicBezTo>
                      <a:pt x="3817" y="2818"/>
                      <a:pt x="3917" y="2868"/>
                      <a:pt x="4017" y="2928"/>
                    </a:cubicBezTo>
                    <a:cubicBezTo>
                      <a:pt x="4117" y="2978"/>
                      <a:pt x="4207" y="3028"/>
                      <a:pt x="4307" y="3078"/>
                    </a:cubicBezTo>
                    <a:cubicBezTo>
                      <a:pt x="4397" y="3138"/>
                      <a:pt x="4487" y="3187"/>
                      <a:pt x="4577" y="3247"/>
                    </a:cubicBezTo>
                    <a:cubicBezTo>
                      <a:pt x="4607" y="3258"/>
                      <a:pt x="4627" y="3278"/>
                      <a:pt x="4647" y="3287"/>
                    </a:cubicBezTo>
                    <a:cubicBezTo>
                      <a:pt x="4667" y="3298"/>
                      <a:pt x="4687" y="3318"/>
                      <a:pt x="4707" y="3327"/>
                    </a:cubicBezTo>
                    <a:cubicBezTo>
                      <a:pt x="4757" y="3307"/>
                      <a:pt x="4807" y="3278"/>
                      <a:pt x="4856" y="3247"/>
                    </a:cubicBezTo>
                    <a:cubicBezTo>
                      <a:pt x="4967" y="3187"/>
                      <a:pt x="5076" y="3118"/>
                      <a:pt x="5187" y="3058"/>
                    </a:cubicBezTo>
                    <a:cubicBezTo>
                      <a:pt x="5296" y="2998"/>
                      <a:pt x="5416" y="2938"/>
                      <a:pt x="5526" y="2868"/>
                    </a:cubicBezTo>
                    <a:cubicBezTo>
                      <a:pt x="5636" y="2808"/>
                      <a:pt x="5736" y="2738"/>
                      <a:pt x="5846" y="2678"/>
                    </a:cubicBezTo>
                    <a:cubicBezTo>
                      <a:pt x="5946" y="2618"/>
                      <a:pt x="6035" y="2558"/>
                      <a:pt x="6135" y="2508"/>
                    </a:cubicBezTo>
                    <a:cubicBezTo>
                      <a:pt x="6095" y="2478"/>
                      <a:pt x="6066" y="2458"/>
                      <a:pt x="6026" y="2428"/>
                    </a:cubicBezTo>
                    <a:cubicBezTo>
                      <a:pt x="5936" y="2379"/>
                      <a:pt x="5836" y="2328"/>
                      <a:pt x="5746" y="2279"/>
                    </a:cubicBezTo>
                    <a:cubicBezTo>
                      <a:pt x="5666" y="2228"/>
                      <a:pt x="5586" y="2179"/>
                      <a:pt x="5496" y="2139"/>
                    </a:cubicBezTo>
                    <a:cubicBezTo>
                      <a:pt x="5416" y="2088"/>
                      <a:pt x="5326" y="2039"/>
                      <a:pt x="5247" y="1988"/>
                    </a:cubicBezTo>
                    <a:cubicBezTo>
                      <a:pt x="5067" y="1879"/>
                      <a:pt x="4896" y="1779"/>
                      <a:pt x="4727" y="1669"/>
                    </a:cubicBezTo>
                    <a:cubicBezTo>
                      <a:pt x="4647" y="1619"/>
                      <a:pt x="4567" y="1559"/>
                      <a:pt x="4487" y="1519"/>
                    </a:cubicBezTo>
                    <a:cubicBezTo>
                      <a:pt x="4397" y="1469"/>
                      <a:pt x="4297" y="1419"/>
                      <a:pt x="4207" y="1369"/>
                    </a:cubicBezTo>
                    <a:lnTo>
                      <a:pt x="3668" y="1100"/>
                    </a:lnTo>
                    <a:cubicBezTo>
                      <a:pt x="3488" y="1009"/>
                      <a:pt x="3298" y="920"/>
                      <a:pt x="3118" y="829"/>
                    </a:cubicBezTo>
                    <a:cubicBezTo>
                      <a:pt x="3028" y="780"/>
                      <a:pt x="2938" y="729"/>
                      <a:pt x="2838" y="690"/>
                    </a:cubicBezTo>
                    <a:cubicBezTo>
                      <a:pt x="2749" y="640"/>
                      <a:pt x="2658" y="600"/>
                      <a:pt x="2569" y="550"/>
                    </a:cubicBezTo>
                    <a:cubicBezTo>
                      <a:pt x="2489" y="510"/>
                      <a:pt x="2398" y="470"/>
                      <a:pt x="2309" y="420"/>
                    </a:cubicBezTo>
                    <a:cubicBezTo>
                      <a:pt x="2219" y="370"/>
                      <a:pt x="2119" y="320"/>
                      <a:pt x="2029" y="270"/>
                    </a:cubicBezTo>
                    <a:cubicBezTo>
                      <a:pt x="1989" y="250"/>
                      <a:pt x="1959" y="230"/>
                      <a:pt x="1919" y="200"/>
                    </a:cubicBezTo>
                    <a:lnTo>
                      <a:pt x="1889" y="230"/>
                    </a:lnTo>
                    <a:cubicBezTo>
                      <a:pt x="1884" y="235"/>
                      <a:pt x="1877" y="238"/>
                      <a:pt x="1868" y="238"/>
                    </a:cubicBezTo>
                    <a:cubicBezTo>
                      <a:pt x="1859" y="238"/>
                      <a:pt x="1849" y="235"/>
                      <a:pt x="1839" y="230"/>
                    </a:cubicBezTo>
                    <a:cubicBezTo>
                      <a:pt x="1829" y="220"/>
                      <a:pt x="1829" y="190"/>
                      <a:pt x="1839" y="180"/>
                    </a:cubicBezTo>
                    <a:cubicBezTo>
                      <a:pt x="1849" y="170"/>
                      <a:pt x="1849" y="170"/>
                      <a:pt x="1859" y="170"/>
                    </a:cubicBezTo>
                    <a:cubicBezTo>
                      <a:pt x="1829" y="150"/>
                      <a:pt x="1799" y="130"/>
                      <a:pt x="1779" y="120"/>
                    </a:cubicBezTo>
                    <a:cubicBezTo>
                      <a:pt x="1729" y="100"/>
                      <a:pt x="1689" y="70"/>
                      <a:pt x="1639" y="50"/>
                    </a:cubicBezTo>
                    <a:cubicBezTo>
                      <a:pt x="1610" y="30"/>
                      <a:pt x="1570" y="10"/>
                      <a:pt x="15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16" name="Google Shape;316;p28"/>
              <p:cNvSpPr/>
              <p:nvPr/>
            </p:nvSpPr>
            <p:spPr>
              <a:xfrm>
                <a:off x="1031650" y="4039500"/>
                <a:ext cx="395200" cy="247925"/>
              </a:xfrm>
              <a:custGeom>
                <a:avLst/>
                <a:gdLst/>
                <a:ahLst/>
                <a:cxnLst/>
                <a:rect l="l" t="t" r="r" b="b"/>
                <a:pathLst>
                  <a:path w="15808" h="9917" extrusionOk="0">
                    <a:moveTo>
                      <a:pt x="10802" y="970"/>
                    </a:moveTo>
                    <a:cubicBezTo>
                      <a:pt x="10812" y="970"/>
                      <a:pt x="10822" y="980"/>
                      <a:pt x="10832" y="980"/>
                    </a:cubicBezTo>
                    <a:cubicBezTo>
                      <a:pt x="10891" y="1010"/>
                      <a:pt x="10951" y="1040"/>
                      <a:pt x="11002" y="1069"/>
                    </a:cubicBezTo>
                    <a:cubicBezTo>
                      <a:pt x="11042" y="1089"/>
                      <a:pt x="11071" y="1109"/>
                      <a:pt x="11111" y="1120"/>
                    </a:cubicBezTo>
                    <a:cubicBezTo>
                      <a:pt x="11171" y="1160"/>
                      <a:pt x="11231" y="1200"/>
                      <a:pt x="11291" y="1229"/>
                    </a:cubicBezTo>
                    <a:cubicBezTo>
                      <a:pt x="11431" y="1320"/>
                      <a:pt x="11571" y="1400"/>
                      <a:pt x="11711" y="1480"/>
                    </a:cubicBezTo>
                    <a:cubicBezTo>
                      <a:pt x="11841" y="1559"/>
                      <a:pt x="11971" y="1619"/>
                      <a:pt x="12110" y="1689"/>
                    </a:cubicBezTo>
                    <a:cubicBezTo>
                      <a:pt x="12250" y="1759"/>
                      <a:pt x="12401" y="1829"/>
                      <a:pt x="12541" y="1899"/>
                    </a:cubicBezTo>
                    <a:cubicBezTo>
                      <a:pt x="12610" y="1939"/>
                      <a:pt x="12670" y="1969"/>
                      <a:pt x="12730" y="2009"/>
                    </a:cubicBezTo>
                    <a:cubicBezTo>
                      <a:pt x="12810" y="2049"/>
                      <a:pt x="12880" y="2089"/>
                      <a:pt x="12960" y="2129"/>
                    </a:cubicBezTo>
                    <a:cubicBezTo>
                      <a:pt x="13020" y="2159"/>
                      <a:pt x="13090" y="2189"/>
                      <a:pt x="13160" y="2229"/>
                    </a:cubicBezTo>
                    <a:cubicBezTo>
                      <a:pt x="13220" y="2268"/>
                      <a:pt x="13290" y="2299"/>
                      <a:pt x="13349" y="2339"/>
                    </a:cubicBezTo>
                    <a:cubicBezTo>
                      <a:pt x="13429" y="2379"/>
                      <a:pt x="13509" y="2419"/>
                      <a:pt x="13589" y="2468"/>
                    </a:cubicBezTo>
                    <a:cubicBezTo>
                      <a:pt x="13629" y="2499"/>
                      <a:pt x="13669" y="2519"/>
                      <a:pt x="13709" y="2548"/>
                    </a:cubicBezTo>
                    <a:lnTo>
                      <a:pt x="13799" y="2608"/>
                    </a:lnTo>
                    <a:cubicBezTo>
                      <a:pt x="13789" y="2619"/>
                      <a:pt x="13769" y="2628"/>
                      <a:pt x="13760" y="2648"/>
                    </a:cubicBezTo>
                    <a:lnTo>
                      <a:pt x="13669" y="2738"/>
                    </a:lnTo>
                    <a:cubicBezTo>
                      <a:pt x="13589" y="2838"/>
                      <a:pt x="13529" y="2948"/>
                      <a:pt x="13489" y="3058"/>
                    </a:cubicBezTo>
                    <a:cubicBezTo>
                      <a:pt x="13480" y="3118"/>
                      <a:pt x="13469" y="3178"/>
                      <a:pt x="13469" y="3238"/>
                    </a:cubicBezTo>
                    <a:cubicBezTo>
                      <a:pt x="13469" y="3288"/>
                      <a:pt x="13469" y="3338"/>
                      <a:pt x="13480" y="3388"/>
                    </a:cubicBezTo>
                    <a:cubicBezTo>
                      <a:pt x="13480" y="3408"/>
                      <a:pt x="13480" y="3438"/>
                      <a:pt x="13489" y="3458"/>
                    </a:cubicBezTo>
                    <a:lnTo>
                      <a:pt x="13489" y="3487"/>
                    </a:lnTo>
                    <a:cubicBezTo>
                      <a:pt x="13489" y="3498"/>
                      <a:pt x="13500" y="3518"/>
                      <a:pt x="13500" y="3527"/>
                    </a:cubicBezTo>
                    <a:lnTo>
                      <a:pt x="13500" y="3538"/>
                    </a:lnTo>
                    <a:cubicBezTo>
                      <a:pt x="13500" y="3538"/>
                      <a:pt x="13500" y="3547"/>
                      <a:pt x="13489" y="3547"/>
                    </a:cubicBezTo>
                    <a:cubicBezTo>
                      <a:pt x="13480" y="3567"/>
                      <a:pt x="13460" y="3587"/>
                      <a:pt x="13440" y="3598"/>
                    </a:cubicBezTo>
                    <a:cubicBezTo>
                      <a:pt x="13389" y="3638"/>
                      <a:pt x="13340" y="3667"/>
                      <a:pt x="13300" y="3698"/>
                    </a:cubicBezTo>
                    <a:cubicBezTo>
                      <a:pt x="13270" y="3707"/>
                      <a:pt x="13240" y="3727"/>
                      <a:pt x="13220" y="3747"/>
                    </a:cubicBezTo>
                    <a:cubicBezTo>
                      <a:pt x="13150" y="3787"/>
                      <a:pt x="13070" y="3827"/>
                      <a:pt x="13000" y="3867"/>
                    </a:cubicBezTo>
                    <a:cubicBezTo>
                      <a:pt x="12930" y="3918"/>
                      <a:pt x="12860" y="3957"/>
                      <a:pt x="12780" y="3997"/>
                    </a:cubicBezTo>
                    <a:cubicBezTo>
                      <a:pt x="12760" y="4007"/>
                      <a:pt x="12730" y="4027"/>
                      <a:pt x="12710" y="4037"/>
                    </a:cubicBezTo>
                    <a:cubicBezTo>
                      <a:pt x="12660" y="4057"/>
                      <a:pt x="12610" y="4087"/>
                      <a:pt x="12570" y="4107"/>
                    </a:cubicBezTo>
                    <a:cubicBezTo>
                      <a:pt x="12541" y="4117"/>
                      <a:pt x="12510" y="4137"/>
                      <a:pt x="12490" y="4147"/>
                    </a:cubicBezTo>
                    <a:cubicBezTo>
                      <a:pt x="12450" y="4167"/>
                      <a:pt x="12421" y="4177"/>
                      <a:pt x="12390" y="4197"/>
                    </a:cubicBezTo>
                    <a:cubicBezTo>
                      <a:pt x="12321" y="4227"/>
                      <a:pt x="12250" y="4257"/>
                      <a:pt x="12181" y="4297"/>
                    </a:cubicBezTo>
                    <a:cubicBezTo>
                      <a:pt x="12041" y="4357"/>
                      <a:pt x="11891" y="4427"/>
                      <a:pt x="11751" y="4487"/>
                    </a:cubicBezTo>
                    <a:cubicBezTo>
                      <a:pt x="11701" y="4507"/>
                      <a:pt x="11661" y="4527"/>
                      <a:pt x="11611" y="4547"/>
                    </a:cubicBezTo>
                    <a:cubicBezTo>
                      <a:pt x="11491" y="4597"/>
                      <a:pt x="11362" y="4647"/>
                      <a:pt x="11231" y="4706"/>
                    </a:cubicBezTo>
                    <a:cubicBezTo>
                      <a:pt x="11182" y="4737"/>
                      <a:pt x="11122" y="4757"/>
                      <a:pt x="11062" y="4786"/>
                    </a:cubicBezTo>
                    <a:cubicBezTo>
                      <a:pt x="11031" y="4806"/>
                      <a:pt x="11002" y="4817"/>
                      <a:pt x="10971" y="4837"/>
                    </a:cubicBezTo>
                    <a:cubicBezTo>
                      <a:pt x="10951" y="4846"/>
                      <a:pt x="10942" y="4846"/>
                      <a:pt x="10922" y="4857"/>
                    </a:cubicBezTo>
                    <a:cubicBezTo>
                      <a:pt x="10911" y="4857"/>
                      <a:pt x="10911" y="4866"/>
                      <a:pt x="10902" y="4866"/>
                    </a:cubicBezTo>
                    <a:cubicBezTo>
                      <a:pt x="10891" y="4877"/>
                      <a:pt x="10882" y="4877"/>
                      <a:pt x="10872" y="4886"/>
                    </a:cubicBezTo>
                    <a:cubicBezTo>
                      <a:pt x="10832" y="4866"/>
                      <a:pt x="10792" y="4846"/>
                      <a:pt x="10742" y="4826"/>
                    </a:cubicBezTo>
                    <a:cubicBezTo>
                      <a:pt x="10662" y="4786"/>
                      <a:pt x="10572" y="4737"/>
                      <a:pt x="10492" y="4697"/>
                    </a:cubicBezTo>
                    <a:cubicBezTo>
                      <a:pt x="10402" y="4647"/>
                      <a:pt x="10312" y="4607"/>
                      <a:pt x="10232" y="4557"/>
                    </a:cubicBezTo>
                    <a:lnTo>
                      <a:pt x="9963" y="4407"/>
                    </a:lnTo>
                    <a:cubicBezTo>
                      <a:pt x="9883" y="4357"/>
                      <a:pt x="9792" y="4307"/>
                      <a:pt x="9703" y="4257"/>
                    </a:cubicBezTo>
                    <a:cubicBezTo>
                      <a:pt x="9623" y="4207"/>
                      <a:pt x="9533" y="4157"/>
                      <a:pt x="9453" y="4117"/>
                    </a:cubicBezTo>
                    <a:cubicBezTo>
                      <a:pt x="9273" y="4017"/>
                      <a:pt x="9083" y="3938"/>
                      <a:pt x="8904" y="3847"/>
                    </a:cubicBezTo>
                    <a:cubicBezTo>
                      <a:pt x="8724" y="3758"/>
                      <a:pt x="8533" y="3667"/>
                      <a:pt x="8354" y="3587"/>
                    </a:cubicBezTo>
                    <a:cubicBezTo>
                      <a:pt x="8164" y="3498"/>
                      <a:pt x="7974" y="3408"/>
                      <a:pt x="7794" y="3318"/>
                    </a:cubicBezTo>
                    <a:cubicBezTo>
                      <a:pt x="7614" y="3238"/>
                      <a:pt x="7434" y="3158"/>
                      <a:pt x="7255" y="3068"/>
                    </a:cubicBezTo>
                    <a:cubicBezTo>
                      <a:pt x="7155" y="3018"/>
                      <a:pt x="7065" y="2968"/>
                      <a:pt x="6965" y="2918"/>
                    </a:cubicBezTo>
                    <a:cubicBezTo>
                      <a:pt x="6945" y="2908"/>
                      <a:pt x="6915" y="2888"/>
                      <a:pt x="6895" y="2878"/>
                    </a:cubicBezTo>
                    <a:cubicBezTo>
                      <a:pt x="6905" y="2868"/>
                      <a:pt x="6915" y="2858"/>
                      <a:pt x="6925" y="2858"/>
                    </a:cubicBezTo>
                    <a:cubicBezTo>
                      <a:pt x="6975" y="2808"/>
                      <a:pt x="7035" y="2768"/>
                      <a:pt x="7085" y="2728"/>
                    </a:cubicBezTo>
                    <a:cubicBezTo>
                      <a:pt x="7155" y="2679"/>
                      <a:pt x="7215" y="2628"/>
                      <a:pt x="7285" y="2579"/>
                    </a:cubicBezTo>
                    <a:lnTo>
                      <a:pt x="7374" y="2519"/>
                    </a:lnTo>
                    <a:lnTo>
                      <a:pt x="7465" y="2459"/>
                    </a:lnTo>
                    <a:cubicBezTo>
                      <a:pt x="7525" y="2408"/>
                      <a:pt x="7585" y="2368"/>
                      <a:pt x="7654" y="2328"/>
                    </a:cubicBezTo>
                    <a:cubicBezTo>
                      <a:pt x="7725" y="2279"/>
                      <a:pt x="7794" y="2229"/>
                      <a:pt x="7864" y="2189"/>
                    </a:cubicBezTo>
                    <a:cubicBezTo>
                      <a:pt x="7994" y="2099"/>
                      <a:pt x="8114" y="2019"/>
                      <a:pt x="8244" y="1929"/>
                    </a:cubicBezTo>
                    <a:cubicBezTo>
                      <a:pt x="8364" y="1839"/>
                      <a:pt x="8484" y="1749"/>
                      <a:pt x="8613" y="1659"/>
                    </a:cubicBezTo>
                    <a:cubicBezTo>
                      <a:pt x="8713" y="1589"/>
                      <a:pt x="8824" y="1529"/>
                      <a:pt x="8924" y="1460"/>
                    </a:cubicBezTo>
                    <a:cubicBezTo>
                      <a:pt x="8973" y="1429"/>
                      <a:pt x="9023" y="1400"/>
                      <a:pt x="9063" y="1360"/>
                    </a:cubicBezTo>
                    <a:cubicBezTo>
                      <a:pt x="9083" y="1349"/>
                      <a:pt x="9113" y="1340"/>
                      <a:pt x="9133" y="1320"/>
                    </a:cubicBezTo>
                    <a:cubicBezTo>
                      <a:pt x="9143" y="1320"/>
                      <a:pt x="9153" y="1309"/>
                      <a:pt x="9163" y="1300"/>
                    </a:cubicBezTo>
                    <a:cubicBezTo>
                      <a:pt x="9183" y="1289"/>
                      <a:pt x="9193" y="1280"/>
                      <a:pt x="9213" y="1280"/>
                    </a:cubicBezTo>
                    <a:cubicBezTo>
                      <a:pt x="9213" y="1269"/>
                      <a:pt x="9213" y="1269"/>
                      <a:pt x="9223" y="1269"/>
                    </a:cubicBezTo>
                    <a:lnTo>
                      <a:pt x="9233" y="1269"/>
                    </a:lnTo>
                    <a:lnTo>
                      <a:pt x="9323" y="1300"/>
                    </a:lnTo>
                    <a:cubicBezTo>
                      <a:pt x="9343" y="1309"/>
                      <a:pt x="9363" y="1320"/>
                      <a:pt x="9393" y="1329"/>
                    </a:cubicBezTo>
                    <a:cubicBezTo>
                      <a:pt x="9423" y="1340"/>
                      <a:pt x="9463" y="1349"/>
                      <a:pt x="9493" y="1360"/>
                    </a:cubicBezTo>
                    <a:cubicBezTo>
                      <a:pt x="9543" y="1380"/>
                      <a:pt x="9603" y="1389"/>
                      <a:pt x="9653" y="1400"/>
                    </a:cubicBezTo>
                    <a:cubicBezTo>
                      <a:pt x="9703" y="1409"/>
                      <a:pt x="9763" y="1420"/>
                      <a:pt x="9812" y="1420"/>
                    </a:cubicBezTo>
                    <a:cubicBezTo>
                      <a:pt x="9923" y="1420"/>
                      <a:pt x="10032" y="1400"/>
                      <a:pt x="10132" y="1369"/>
                    </a:cubicBezTo>
                    <a:cubicBezTo>
                      <a:pt x="10232" y="1349"/>
                      <a:pt x="10332" y="1309"/>
                      <a:pt x="10422" y="1260"/>
                    </a:cubicBezTo>
                    <a:cubicBezTo>
                      <a:pt x="10502" y="1229"/>
                      <a:pt x="10572" y="1180"/>
                      <a:pt x="10642" y="1129"/>
                    </a:cubicBezTo>
                    <a:cubicBezTo>
                      <a:pt x="10672" y="1100"/>
                      <a:pt x="10702" y="1080"/>
                      <a:pt x="10732" y="1049"/>
                    </a:cubicBezTo>
                    <a:lnTo>
                      <a:pt x="10772" y="1010"/>
                    </a:lnTo>
                    <a:cubicBezTo>
                      <a:pt x="10782" y="1000"/>
                      <a:pt x="10792" y="980"/>
                      <a:pt x="10802" y="970"/>
                    </a:cubicBezTo>
                    <a:close/>
                    <a:moveTo>
                      <a:pt x="10172" y="360"/>
                    </a:moveTo>
                    <a:cubicBezTo>
                      <a:pt x="10242" y="370"/>
                      <a:pt x="10312" y="400"/>
                      <a:pt x="10382" y="420"/>
                    </a:cubicBezTo>
                    <a:cubicBezTo>
                      <a:pt x="10492" y="480"/>
                      <a:pt x="10612" y="540"/>
                      <a:pt x="10722" y="590"/>
                    </a:cubicBezTo>
                    <a:cubicBezTo>
                      <a:pt x="10852" y="650"/>
                      <a:pt x="10991" y="700"/>
                      <a:pt x="11111" y="750"/>
                    </a:cubicBezTo>
                    <a:cubicBezTo>
                      <a:pt x="11262" y="820"/>
                      <a:pt x="11401" y="890"/>
                      <a:pt x="11541" y="970"/>
                    </a:cubicBezTo>
                    <a:cubicBezTo>
                      <a:pt x="11601" y="1010"/>
                      <a:pt x="11671" y="1060"/>
                      <a:pt x="11741" y="1100"/>
                    </a:cubicBezTo>
                    <a:cubicBezTo>
                      <a:pt x="11811" y="1140"/>
                      <a:pt x="11881" y="1169"/>
                      <a:pt x="11951" y="1209"/>
                    </a:cubicBezTo>
                    <a:cubicBezTo>
                      <a:pt x="12241" y="1360"/>
                      <a:pt x="12510" y="1539"/>
                      <a:pt x="12790" y="1699"/>
                    </a:cubicBezTo>
                    <a:cubicBezTo>
                      <a:pt x="12850" y="1739"/>
                      <a:pt x="12920" y="1769"/>
                      <a:pt x="12990" y="1819"/>
                    </a:cubicBezTo>
                    <a:cubicBezTo>
                      <a:pt x="13060" y="1859"/>
                      <a:pt x="13130" y="1909"/>
                      <a:pt x="13210" y="1949"/>
                    </a:cubicBezTo>
                    <a:cubicBezTo>
                      <a:pt x="13349" y="2029"/>
                      <a:pt x="13489" y="2109"/>
                      <a:pt x="13629" y="2199"/>
                    </a:cubicBezTo>
                    <a:cubicBezTo>
                      <a:pt x="13660" y="2219"/>
                      <a:pt x="13700" y="2239"/>
                      <a:pt x="13729" y="2259"/>
                    </a:cubicBezTo>
                    <a:cubicBezTo>
                      <a:pt x="13839" y="2308"/>
                      <a:pt x="13949" y="2368"/>
                      <a:pt x="14059" y="2428"/>
                    </a:cubicBezTo>
                    <a:cubicBezTo>
                      <a:pt x="14119" y="2459"/>
                      <a:pt x="14189" y="2499"/>
                      <a:pt x="14259" y="2528"/>
                    </a:cubicBezTo>
                    <a:cubicBezTo>
                      <a:pt x="14329" y="2568"/>
                      <a:pt x="14389" y="2599"/>
                      <a:pt x="14459" y="2628"/>
                    </a:cubicBezTo>
                    <a:cubicBezTo>
                      <a:pt x="14539" y="2668"/>
                      <a:pt x="14608" y="2708"/>
                      <a:pt x="14679" y="2748"/>
                    </a:cubicBezTo>
                    <a:cubicBezTo>
                      <a:pt x="14759" y="2788"/>
                      <a:pt x="14839" y="2838"/>
                      <a:pt x="14908" y="2878"/>
                    </a:cubicBezTo>
                    <a:lnTo>
                      <a:pt x="15028" y="2938"/>
                    </a:lnTo>
                    <a:cubicBezTo>
                      <a:pt x="15058" y="2958"/>
                      <a:pt x="15108" y="2978"/>
                      <a:pt x="15148" y="2998"/>
                    </a:cubicBezTo>
                    <a:cubicBezTo>
                      <a:pt x="15178" y="3018"/>
                      <a:pt x="15218" y="3028"/>
                      <a:pt x="15258" y="3048"/>
                    </a:cubicBezTo>
                    <a:cubicBezTo>
                      <a:pt x="15248" y="3058"/>
                      <a:pt x="15238" y="3058"/>
                      <a:pt x="15228" y="3058"/>
                    </a:cubicBezTo>
                    <a:cubicBezTo>
                      <a:pt x="15198" y="3088"/>
                      <a:pt x="15168" y="3108"/>
                      <a:pt x="15148" y="3128"/>
                    </a:cubicBezTo>
                    <a:cubicBezTo>
                      <a:pt x="15058" y="3198"/>
                      <a:pt x="14968" y="3248"/>
                      <a:pt x="14879" y="3298"/>
                    </a:cubicBezTo>
                    <a:cubicBezTo>
                      <a:pt x="14779" y="3368"/>
                      <a:pt x="14679" y="3428"/>
                      <a:pt x="14568" y="3478"/>
                    </a:cubicBezTo>
                    <a:cubicBezTo>
                      <a:pt x="14459" y="3538"/>
                      <a:pt x="14359" y="3598"/>
                      <a:pt x="14249" y="3647"/>
                    </a:cubicBezTo>
                    <a:cubicBezTo>
                      <a:pt x="14139" y="3707"/>
                      <a:pt x="14039" y="3767"/>
                      <a:pt x="13929" y="3818"/>
                    </a:cubicBezTo>
                    <a:cubicBezTo>
                      <a:pt x="13839" y="3867"/>
                      <a:pt x="13749" y="3918"/>
                      <a:pt x="13660" y="3957"/>
                    </a:cubicBezTo>
                    <a:cubicBezTo>
                      <a:pt x="13569" y="4007"/>
                      <a:pt x="13480" y="4037"/>
                      <a:pt x="13389" y="4077"/>
                    </a:cubicBezTo>
                    <a:cubicBezTo>
                      <a:pt x="13150" y="4177"/>
                      <a:pt x="12920" y="4277"/>
                      <a:pt x="12680" y="4387"/>
                    </a:cubicBezTo>
                    <a:cubicBezTo>
                      <a:pt x="12580" y="4447"/>
                      <a:pt x="12470" y="4497"/>
                      <a:pt x="12370" y="4547"/>
                    </a:cubicBezTo>
                    <a:cubicBezTo>
                      <a:pt x="12250" y="4597"/>
                      <a:pt x="12141" y="4657"/>
                      <a:pt x="12021" y="4706"/>
                    </a:cubicBezTo>
                    <a:cubicBezTo>
                      <a:pt x="11911" y="4757"/>
                      <a:pt x="11801" y="4806"/>
                      <a:pt x="11701" y="4866"/>
                    </a:cubicBezTo>
                    <a:cubicBezTo>
                      <a:pt x="11591" y="4926"/>
                      <a:pt x="11481" y="4986"/>
                      <a:pt x="11371" y="5057"/>
                    </a:cubicBezTo>
                    <a:cubicBezTo>
                      <a:pt x="11331" y="5077"/>
                      <a:pt x="11302" y="5097"/>
                      <a:pt x="11262" y="5117"/>
                    </a:cubicBezTo>
                    <a:cubicBezTo>
                      <a:pt x="11251" y="5106"/>
                      <a:pt x="11231" y="5097"/>
                      <a:pt x="11222" y="5086"/>
                    </a:cubicBezTo>
                    <a:cubicBezTo>
                      <a:pt x="11182" y="5066"/>
                      <a:pt x="11151" y="5037"/>
                      <a:pt x="11111" y="5017"/>
                    </a:cubicBezTo>
                    <a:cubicBezTo>
                      <a:pt x="11082" y="4986"/>
                      <a:pt x="11042" y="4966"/>
                      <a:pt x="11002" y="4946"/>
                    </a:cubicBezTo>
                    <a:cubicBezTo>
                      <a:pt x="10991" y="4946"/>
                      <a:pt x="10982" y="4937"/>
                      <a:pt x="10971" y="4937"/>
                    </a:cubicBezTo>
                    <a:cubicBezTo>
                      <a:pt x="10982" y="4937"/>
                      <a:pt x="10982" y="4937"/>
                      <a:pt x="10991" y="4926"/>
                    </a:cubicBezTo>
                    <a:lnTo>
                      <a:pt x="11051" y="4897"/>
                    </a:lnTo>
                    <a:lnTo>
                      <a:pt x="11171" y="4837"/>
                    </a:lnTo>
                    <a:cubicBezTo>
                      <a:pt x="11251" y="4797"/>
                      <a:pt x="11331" y="4766"/>
                      <a:pt x="11421" y="4726"/>
                    </a:cubicBezTo>
                    <a:cubicBezTo>
                      <a:pt x="11541" y="4677"/>
                      <a:pt x="11671" y="4617"/>
                      <a:pt x="11791" y="4567"/>
                    </a:cubicBezTo>
                    <a:cubicBezTo>
                      <a:pt x="11861" y="4537"/>
                      <a:pt x="11931" y="4507"/>
                      <a:pt x="11991" y="4477"/>
                    </a:cubicBezTo>
                    <a:cubicBezTo>
                      <a:pt x="12071" y="4447"/>
                      <a:pt x="12150" y="4407"/>
                      <a:pt x="12230" y="4377"/>
                    </a:cubicBezTo>
                    <a:cubicBezTo>
                      <a:pt x="12301" y="4347"/>
                      <a:pt x="12370" y="4307"/>
                      <a:pt x="12441" y="4277"/>
                    </a:cubicBezTo>
                    <a:cubicBezTo>
                      <a:pt x="12501" y="4247"/>
                      <a:pt x="12561" y="4227"/>
                      <a:pt x="12620" y="4197"/>
                    </a:cubicBezTo>
                    <a:cubicBezTo>
                      <a:pt x="12660" y="4167"/>
                      <a:pt x="12710" y="4147"/>
                      <a:pt x="12760" y="4127"/>
                    </a:cubicBezTo>
                    <a:cubicBezTo>
                      <a:pt x="12780" y="4107"/>
                      <a:pt x="12810" y="4097"/>
                      <a:pt x="12830" y="4077"/>
                    </a:cubicBezTo>
                    <a:cubicBezTo>
                      <a:pt x="12910" y="4037"/>
                      <a:pt x="12980" y="3997"/>
                      <a:pt x="13050" y="3957"/>
                    </a:cubicBezTo>
                    <a:cubicBezTo>
                      <a:pt x="13130" y="3918"/>
                      <a:pt x="13200" y="3878"/>
                      <a:pt x="13270" y="3838"/>
                    </a:cubicBezTo>
                    <a:cubicBezTo>
                      <a:pt x="13300" y="3818"/>
                      <a:pt x="13320" y="3798"/>
                      <a:pt x="13349" y="3787"/>
                    </a:cubicBezTo>
                    <a:cubicBezTo>
                      <a:pt x="13400" y="3758"/>
                      <a:pt x="13449" y="3727"/>
                      <a:pt x="13500" y="3687"/>
                    </a:cubicBezTo>
                    <a:cubicBezTo>
                      <a:pt x="13529" y="3667"/>
                      <a:pt x="13560" y="3638"/>
                      <a:pt x="13580" y="3607"/>
                    </a:cubicBezTo>
                    <a:cubicBezTo>
                      <a:pt x="13589" y="3598"/>
                      <a:pt x="13589" y="3598"/>
                      <a:pt x="13589" y="3587"/>
                    </a:cubicBezTo>
                    <a:cubicBezTo>
                      <a:pt x="13600" y="3578"/>
                      <a:pt x="13600" y="3578"/>
                      <a:pt x="13600" y="3567"/>
                    </a:cubicBezTo>
                    <a:cubicBezTo>
                      <a:pt x="13609" y="3547"/>
                      <a:pt x="13609" y="3527"/>
                      <a:pt x="13609" y="3507"/>
                    </a:cubicBezTo>
                    <a:cubicBezTo>
                      <a:pt x="13600" y="3487"/>
                      <a:pt x="13600" y="3467"/>
                      <a:pt x="13589" y="3448"/>
                    </a:cubicBezTo>
                    <a:lnTo>
                      <a:pt x="13589" y="3418"/>
                    </a:lnTo>
                    <a:cubicBezTo>
                      <a:pt x="13589" y="3398"/>
                      <a:pt x="13580" y="3368"/>
                      <a:pt x="13580" y="3348"/>
                    </a:cubicBezTo>
                    <a:cubicBezTo>
                      <a:pt x="13580" y="3288"/>
                      <a:pt x="13580" y="3228"/>
                      <a:pt x="13589" y="3178"/>
                    </a:cubicBezTo>
                    <a:cubicBezTo>
                      <a:pt x="13589" y="3158"/>
                      <a:pt x="13589" y="3138"/>
                      <a:pt x="13600" y="3118"/>
                    </a:cubicBezTo>
                    <a:cubicBezTo>
                      <a:pt x="13600" y="3088"/>
                      <a:pt x="13609" y="3068"/>
                      <a:pt x="13620" y="3048"/>
                    </a:cubicBezTo>
                    <a:cubicBezTo>
                      <a:pt x="13649" y="2978"/>
                      <a:pt x="13689" y="2918"/>
                      <a:pt x="13729" y="2858"/>
                    </a:cubicBezTo>
                    <a:cubicBezTo>
                      <a:pt x="13780" y="2798"/>
                      <a:pt x="13829" y="2748"/>
                      <a:pt x="13879" y="2699"/>
                    </a:cubicBezTo>
                    <a:cubicBezTo>
                      <a:pt x="13889" y="2688"/>
                      <a:pt x="13909" y="2668"/>
                      <a:pt x="13909" y="2659"/>
                    </a:cubicBezTo>
                    <a:cubicBezTo>
                      <a:pt x="13919" y="2648"/>
                      <a:pt x="13929" y="2639"/>
                      <a:pt x="13929" y="2628"/>
                    </a:cubicBezTo>
                    <a:lnTo>
                      <a:pt x="13929" y="2588"/>
                    </a:lnTo>
                    <a:cubicBezTo>
                      <a:pt x="13929" y="2568"/>
                      <a:pt x="13919" y="2559"/>
                      <a:pt x="13909" y="2548"/>
                    </a:cubicBezTo>
                    <a:cubicBezTo>
                      <a:pt x="13909" y="2539"/>
                      <a:pt x="13899" y="2539"/>
                      <a:pt x="13889" y="2528"/>
                    </a:cubicBezTo>
                    <a:cubicBezTo>
                      <a:pt x="13869" y="2519"/>
                      <a:pt x="13859" y="2508"/>
                      <a:pt x="13849" y="2499"/>
                    </a:cubicBezTo>
                    <a:cubicBezTo>
                      <a:pt x="13780" y="2459"/>
                      <a:pt x="13720" y="2419"/>
                      <a:pt x="13660" y="2379"/>
                    </a:cubicBezTo>
                    <a:cubicBezTo>
                      <a:pt x="13589" y="2339"/>
                      <a:pt x="13529" y="2308"/>
                      <a:pt x="13460" y="2268"/>
                    </a:cubicBezTo>
                    <a:cubicBezTo>
                      <a:pt x="13389" y="2239"/>
                      <a:pt x="13320" y="2199"/>
                      <a:pt x="13250" y="2159"/>
                    </a:cubicBezTo>
                    <a:cubicBezTo>
                      <a:pt x="13180" y="2119"/>
                      <a:pt x="13120" y="2089"/>
                      <a:pt x="13050" y="2059"/>
                    </a:cubicBezTo>
                    <a:cubicBezTo>
                      <a:pt x="12980" y="2019"/>
                      <a:pt x="12910" y="1989"/>
                      <a:pt x="12850" y="1949"/>
                    </a:cubicBezTo>
                    <a:cubicBezTo>
                      <a:pt x="12710" y="1879"/>
                      <a:pt x="12570" y="1809"/>
                      <a:pt x="12441" y="1739"/>
                    </a:cubicBezTo>
                    <a:cubicBezTo>
                      <a:pt x="12361" y="1699"/>
                      <a:pt x="12290" y="1669"/>
                      <a:pt x="12221" y="1639"/>
                    </a:cubicBezTo>
                    <a:cubicBezTo>
                      <a:pt x="12150" y="1599"/>
                      <a:pt x="12081" y="1569"/>
                      <a:pt x="12021" y="1539"/>
                    </a:cubicBezTo>
                    <a:cubicBezTo>
                      <a:pt x="11981" y="1519"/>
                      <a:pt x="11941" y="1500"/>
                      <a:pt x="11911" y="1480"/>
                    </a:cubicBezTo>
                    <a:lnTo>
                      <a:pt x="11791" y="1420"/>
                    </a:lnTo>
                    <a:cubicBezTo>
                      <a:pt x="11761" y="1400"/>
                      <a:pt x="11721" y="1380"/>
                      <a:pt x="11691" y="1360"/>
                    </a:cubicBezTo>
                    <a:cubicBezTo>
                      <a:pt x="11651" y="1340"/>
                      <a:pt x="11621" y="1320"/>
                      <a:pt x="11591" y="1300"/>
                    </a:cubicBezTo>
                    <a:cubicBezTo>
                      <a:pt x="11471" y="1229"/>
                      <a:pt x="11351" y="1160"/>
                      <a:pt x="11242" y="1089"/>
                    </a:cubicBezTo>
                    <a:cubicBezTo>
                      <a:pt x="11182" y="1060"/>
                      <a:pt x="11122" y="1020"/>
                      <a:pt x="11062" y="990"/>
                    </a:cubicBezTo>
                    <a:cubicBezTo>
                      <a:pt x="11022" y="970"/>
                      <a:pt x="10982" y="940"/>
                      <a:pt x="10931" y="920"/>
                    </a:cubicBezTo>
                    <a:cubicBezTo>
                      <a:pt x="10902" y="900"/>
                      <a:pt x="10852" y="880"/>
                      <a:pt x="10812" y="870"/>
                    </a:cubicBezTo>
                    <a:cubicBezTo>
                      <a:pt x="10812" y="860"/>
                      <a:pt x="10802" y="860"/>
                      <a:pt x="10792" y="860"/>
                    </a:cubicBezTo>
                    <a:lnTo>
                      <a:pt x="10782" y="860"/>
                    </a:lnTo>
                    <a:cubicBezTo>
                      <a:pt x="10772" y="870"/>
                      <a:pt x="10762" y="870"/>
                      <a:pt x="10752" y="870"/>
                    </a:cubicBezTo>
                    <a:cubicBezTo>
                      <a:pt x="10732" y="880"/>
                      <a:pt x="10722" y="900"/>
                      <a:pt x="10712" y="910"/>
                    </a:cubicBezTo>
                    <a:cubicBezTo>
                      <a:pt x="10692" y="940"/>
                      <a:pt x="10662" y="960"/>
                      <a:pt x="10642" y="990"/>
                    </a:cubicBezTo>
                    <a:cubicBezTo>
                      <a:pt x="10612" y="1010"/>
                      <a:pt x="10582" y="1040"/>
                      <a:pt x="10552" y="1069"/>
                    </a:cubicBezTo>
                    <a:cubicBezTo>
                      <a:pt x="10512" y="1089"/>
                      <a:pt x="10472" y="1120"/>
                      <a:pt x="10422" y="1140"/>
                    </a:cubicBezTo>
                    <a:cubicBezTo>
                      <a:pt x="10382" y="1169"/>
                      <a:pt x="10342" y="1189"/>
                      <a:pt x="10292" y="1209"/>
                    </a:cubicBezTo>
                    <a:cubicBezTo>
                      <a:pt x="10172" y="1260"/>
                      <a:pt x="10052" y="1289"/>
                      <a:pt x="9932" y="1309"/>
                    </a:cubicBezTo>
                    <a:cubicBezTo>
                      <a:pt x="9898" y="1314"/>
                      <a:pt x="9863" y="1317"/>
                      <a:pt x="9828" y="1317"/>
                    </a:cubicBezTo>
                    <a:cubicBezTo>
                      <a:pt x="9793" y="1317"/>
                      <a:pt x="9758" y="1314"/>
                      <a:pt x="9723" y="1309"/>
                    </a:cubicBezTo>
                    <a:cubicBezTo>
                      <a:pt x="9643" y="1300"/>
                      <a:pt x="9553" y="1280"/>
                      <a:pt x="9473" y="1249"/>
                    </a:cubicBezTo>
                    <a:cubicBezTo>
                      <a:pt x="9443" y="1229"/>
                      <a:pt x="9403" y="1220"/>
                      <a:pt x="9363" y="1200"/>
                    </a:cubicBezTo>
                    <a:cubicBezTo>
                      <a:pt x="9333" y="1189"/>
                      <a:pt x="9303" y="1180"/>
                      <a:pt x="9263" y="1169"/>
                    </a:cubicBezTo>
                    <a:cubicBezTo>
                      <a:pt x="9250" y="1169"/>
                      <a:pt x="9237" y="1165"/>
                      <a:pt x="9220" y="1165"/>
                    </a:cubicBezTo>
                    <a:cubicBezTo>
                      <a:pt x="9212" y="1165"/>
                      <a:pt x="9203" y="1166"/>
                      <a:pt x="9193" y="1169"/>
                    </a:cubicBezTo>
                    <a:cubicBezTo>
                      <a:pt x="9173" y="1169"/>
                      <a:pt x="9153" y="1180"/>
                      <a:pt x="9133" y="1189"/>
                    </a:cubicBezTo>
                    <a:cubicBezTo>
                      <a:pt x="9133" y="1200"/>
                      <a:pt x="9123" y="1200"/>
                      <a:pt x="9123" y="1209"/>
                    </a:cubicBezTo>
                    <a:cubicBezTo>
                      <a:pt x="9093" y="1220"/>
                      <a:pt x="9063" y="1240"/>
                      <a:pt x="9043" y="1260"/>
                    </a:cubicBezTo>
                    <a:cubicBezTo>
                      <a:pt x="8973" y="1300"/>
                      <a:pt x="8913" y="1340"/>
                      <a:pt x="8853" y="1380"/>
                    </a:cubicBezTo>
                    <a:cubicBezTo>
                      <a:pt x="8793" y="1420"/>
                      <a:pt x="8724" y="1460"/>
                      <a:pt x="8664" y="1509"/>
                    </a:cubicBezTo>
                    <a:cubicBezTo>
                      <a:pt x="8593" y="1559"/>
                      <a:pt x="8524" y="1599"/>
                      <a:pt x="8454" y="1649"/>
                    </a:cubicBezTo>
                    <a:cubicBezTo>
                      <a:pt x="8394" y="1689"/>
                      <a:pt x="8334" y="1739"/>
                      <a:pt x="8274" y="1779"/>
                    </a:cubicBezTo>
                    <a:cubicBezTo>
                      <a:pt x="8214" y="1829"/>
                      <a:pt x="8154" y="1879"/>
                      <a:pt x="8084" y="1919"/>
                    </a:cubicBezTo>
                    <a:lnTo>
                      <a:pt x="7874" y="2069"/>
                    </a:lnTo>
                    <a:cubicBezTo>
                      <a:pt x="7754" y="2159"/>
                      <a:pt x="7634" y="2239"/>
                      <a:pt x="7505" y="2319"/>
                    </a:cubicBezTo>
                    <a:cubicBezTo>
                      <a:pt x="7374" y="2419"/>
                      <a:pt x="7245" y="2508"/>
                      <a:pt x="7115" y="2608"/>
                    </a:cubicBezTo>
                    <a:cubicBezTo>
                      <a:pt x="7085" y="2628"/>
                      <a:pt x="7065" y="2648"/>
                      <a:pt x="7035" y="2668"/>
                    </a:cubicBezTo>
                    <a:cubicBezTo>
                      <a:pt x="6995" y="2699"/>
                      <a:pt x="6955" y="2738"/>
                      <a:pt x="6915" y="2768"/>
                    </a:cubicBezTo>
                    <a:cubicBezTo>
                      <a:pt x="6895" y="2788"/>
                      <a:pt x="6865" y="2808"/>
                      <a:pt x="6845" y="2828"/>
                    </a:cubicBezTo>
                    <a:cubicBezTo>
                      <a:pt x="6835" y="2828"/>
                      <a:pt x="6835" y="2838"/>
                      <a:pt x="6825" y="2838"/>
                    </a:cubicBezTo>
                    <a:cubicBezTo>
                      <a:pt x="6795" y="2818"/>
                      <a:pt x="6755" y="2798"/>
                      <a:pt x="6715" y="2778"/>
                    </a:cubicBezTo>
                    <a:cubicBezTo>
                      <a:pt x="6665" y="2748"/>
                      <a:pt x="6625" y="2728"/>
                      <a:pt x="6575" y="2708"/>
                    </a:cubicBezTo>
                    <a:cubicBezTo>
                      <a:pt x="6565" y="2699"/>
                      <a:pt x="6545" y="2688"/>
                      <a:pt x="6526" y="2679"/>
                    </a:cubicBezTo>
                    <a:cubicBezTo>
                      <a:pt x="6615" y="2628"/>
                      <a:pt x="6715" y="2568"/>
                      <a:pt x="6805" y="2508"/>
                    </a:cubicBezTo>
                    <a:cubicBezTo>
                      <a:pt x="6945" y="2428"/>
                      <a:pt x="7085" y="2339"/>
                      <a:pt x="7225" y="2239"/>
                    </a:cubicBezTo>
                    <a:cubicBezTo>
                      <a:pt x="7285" y="2199"/>
                      <a:pt x="7354" y="2159"/>
                      <a:pt x="7414" y="2109"/>
                    </a:cubicBezTo>
                    <a:cubicBezTo>
                      <a:pt x="7485" y="2059"/>
                      <a:pt x="7554" y="2019"/>
                      <a:pt x="7625" y="1979"/>
                    </a:cubicBezTo>
                    <a:cubicBezTo>
                      <a:pt x="7764" y="1889"/>
                      <a:pt x="7904" y="1809"/>
                      <a:pt x="8034" y="1729"/>
                    </a:cubicBezTo>
                    <a:cubicBezTo>
                      <a:pt x="8164" y="1649"/>
                      <a:pt x="8304" y="1569"/>
                      <a:pt x="8434" y="1480"/>
                    </a:cubicBezTo>
                    <a:cubicBezTo>
                      <a:pt x="8564" y="1400"/>
                      <a:pt x="8704" y="1309"/>
                      <a:pt x="8833" y="1229"/>
                    </a:cubicBezTo>
                    <a:cubicBezTo>
                      <a:pt x="8893" y="1189"/>
                      <a:pt x="8953" y="1160"/>
                      <a:pt x="9003" y="1120"/>
                    </a:cubicBezTo>
                    <a:cubicBezTo>
                      <a:pt x="9023" y="1109"/>
                      <a:pt x="9033" y="1100"/>
                      <a:pt x="9043" y="1089"/>
                    </a:cubicBezTo>
                    <a:cubicBezTo>
                      <a:pt x="9083" y="1060"/>
                      <a:pt x="9123" y="1040"/>
                      <a:pt x="9163" y="1010"/>
                    </a:cubicBezTo>
                    <a:cubicBezTo>
                      <a:pt x="9273" y="930"/>
                      <a:pt x="9373" y="850"/>
                      <a:pt x="9483" y="780"/>
                    </a:cubicBezTo>
                    <a:cubicBezTo>
                      <a:pt x="9683" y="640"/>
                      <a:pt x="9863" y="470"/>
                      <a:pt x="10083" y="370"/>
                    </a:cubicBezTo>
                    <a:cubicBezTo>
                      <a:pt x="10092" y="370"/>
                      <a:pt x="10112" y="360"/>
                      <a:pt x="10123" y="360"/>
                    </a:cubicBezTo>
                    <a:close/>
                    <a:moveTo>
                      <a:pt x="15468" y="3268"/>
                    </a:moveTo>
                    <a:cubicBezTo>
                      <a:pt x="15468" y="3298"/>
                      <a:pt x="15478" y="3328"/>
                      <a:pt x="15478" y="3348"/>
                    </a:cubicBezTo>
                    <a:cubicBezTo>
                      <a:pt x="15478" y="3438"/>
                      <a:pt x="15468" y="3518"/>
                      <a:pt x="15468" y="3598"/>
                    </a:cubicBezTo>
                    <a:lnTo>
                      <a:pt x="15468" y="3827"/>
                    </a:lnTo>
                    <a:lnTo>
                      <a:pt x="15468" y="3938"/>
                    </a:lnTo>
                    <a:lnTo>
                      <a:pt x="15468" y="3957"/>
                    </a:lnTo>
                    <a:cubicBezTo>
                      <a:pt x="15428" y="3987"/>
                      <a:pt x="15388" y="4007"/>
                      <a:pt x="15338" y="4027"/>
                    </a:cubicBezTo>
                    <a:lnTo>
                      <a:pt x="15128" y="4147"/>
                    </a:lnTo>
                    <a:cubicBezTo>
                      <a:pt x="15058" y="4187"/>
                      <a:pt x="14988" y="4217"/>
                      <a:pt x="14919" y="4257"/>
                    </a:cubicBezTo>
                    <a:cubicBezTo>
                      <a:pt x="14839" y="4287"/>
                      <a:pt x="14768" y="4327"/>
                      <a:pt x="14699" y="4367"/>
                    </a:cubicBezTo>
                    <a:cubicBezTo>
                      <a:pt x="14548" y="4447"/>
                      <a:pt x="14399" y="4517"/>
                      <a:pt x="14259" y="4597"/>
                    </a:cubicBezTo>
                    <a:cubicBezTo>
                      <a:pt x="14109" y="4666"/>
                      <a:pt x="13959" y="4737"/>
                      <a:pt x="13819" y="4817"/>
                    </a:cubicBezTo>
                    <a:cubicBezTo>
                      <a:pt x="13540" y="4957"/>
                      <a:pt x="13250" y="5106"/>
                      <a:pt x="12970" y="5246"/>
                    </a:cubicBezTo>
                    <a:cubicBezTo>
                      <a:pt x="12680" y="5386"/>
                      <a:pt x="12401" y="5546"/>
                      <a:pt x="12110" y="5696"/>
                    </a:cubicBezTo>
                    <a:cubicBezTo>
                      <a:pt x="11971" y="5776"/>
                      <a:pt x="11831" y="5856"/>
                      <a:pt x="11691" y="5925"/>
                    </a:cubicBezTo>
                    <a:cubicBezTo>
                      <a:pt x="11601" y="5976"/>
                      <a:pt x="11521" y="6016"/>
                      <a:pt x="11431" y="6065"/>
                    </a:cubicBezTo>
                    <a:lnTo>
                      <a:pt x="11401" y="5796"/>
                    </a:lnTo>
                    <a:lnTo>
                      <a:pt x="11401" y="5756"/>
                    </a:lnTo>
                    <a:lnTo>
                      <a:pt x="11671" y="5606"/>
                    </a:lnTo>
                    <a:cubicBezTo>
                      <a:pt x="11791" y="5536"/>
                      <a:pt x="11921" y="5466"/>
                      <a:pt x="12051" y="5396"/>
                    </a:cubicBezTo>
                    <a:cubicBezTo>
                      <a:pt x="12170" y="5336"/>
                      <a:pt x="12290" y="5266"/>
                      <a:pt x="12410" y="5196"/>
                    </a:cubicBezTo>
                    <a:cubicBezTo>
                      <a:pt x="12470" y="5166"/>
                      <a:pt x="12530" y="5126"/>
                      <a:pt x="12600" y="5097"/>
                    </a:cubicBezTo>
                    <a:cubicBezTo>
                      <a:pt x="12660" y="5057"/>
                      <a:pt x="12720" y="5026"/>
                      <a:pt x="12790" y="4986"/>
                    </a:cubicBezTo>
                    <a:cubicBezTo>
                      <a:pt x="12820" y="4977"/>
                      <a:pt x="12850" y="4957"/>
                      <a:pt x="12880" y="4946"/>
                    </a:cubicBezTo>
                    <a:cubicBezTo>
                      <a:pt x="12910" y="4926"/>
                      <a:pt x="12950" y="4917"/>
                      <a:pt x="12980" y="4897"/>
                    </a:cubicBezTo>
                    <a:cubicBezTo>
                      <a:pt x="13040" y="4866"/>
                      <a:pt x="13110" y="4837"/>
                      <a:pt x="13170" y="4806"/>
                    </a:cubicBezTo>
                    <a:lnTo>
                      <a:pt x="13180" y="4806"/>
                    </a:lnTo>
                    <a:cubicBezTo>
                      <a:pt x="13240" y="4786"/>
                      <a:pt x="13309" y="4757"/>
                      <a:pt x="13380" y="4726"/>
                    </a:cubicBezTo>
                    <a:cubicBezTo>
                      <a:pt x="13409" y="4717"/>
                      <a:pt x="13440" y="4697"/>
                      <a:pt x="13469" y="4686"/>
                    </a:cubicBezTo>
                    <a:cubicBezTo>
                      <a:pt x="13509" y="4677"/>
                      <a:pt x="13540" y="4657"/>
                      <a:pt x="13580" y="4647"/>
                    </a:cubicBezTo>
                    <a:cubicBezTo>
                      <a:pt x="13629" y="4617"/>
                      <a:pt x="13680" y="4597"/>
                      <a:pt x="13729" y="4577"/>
                    </a:cubicBezTo>
                    <a:cubicBezTo>
                      <a:pt x="13780" y="4547"/>
                      <a:pt x="13839" y="4527"/>
                      <a:pt x="13899" y="4497"/>
                    </a:cubicBezTo>
                    <a:cubicBezTo>
                      <a:pt x="13909" y="4487"/>
                      <a:pt x="13909" y="4477"/>
                      <a:pt x="13899" y="4467"/>
                    </a:cubicBezTo>
                    <a:cubicBezTo>
                      <a:pt x="13899" y="4457"/>
                      <a:pt x="13899" y="4457"/>
                      <a:pt x="13889" y="4457"/>
                    </a:cubicBezTo>
                    <a:lnTo>
                      <a:pt x="13869" y="4457"/>
                    </a:lnTo>
                    <a:cubicBezTo>
                      <a:pt x="13799" y="4487"/>
                      <a:pt x="13729" y="4517"/>
                      <a:pt x="13669" y="4547"/>
                    </a:cubicBezTo>
                    <a:cubicBezTo>
                      <a:pt x="13629" y="4557"/>
                      <a:pt x="13600" y="4577"/>
                      <a:pt x="13569" y="4587"/>
                    </a:cubicBezTo>
                    <a:cubicBezTo>
                      <a:pt x="13540" y="4607"/>
                      <a:pt x="13500" y="4617"/>
                      <a:pt x="13469" y="4637"/>
                    </a:cubicBezTo>
                    <a:lnTo>
                      <a:pt x="13460" y="4637"/>
                    </a:lnTo>
                    <a:cubicBezTo>
                      <a:pt x="13409" y="4657"/>
                      <a:pt x="13360" y="4677"/>
                      <a:pt x="13300" y="4697"/>
                    </a:cubicBezTo>
                    <a:lnTo>
                      <a:pt x="13240" y="4726"/>
                    </a:lnTo>
                    <a:cubicBezTo>
                      <a:pt x="13210" y="4737"/>
                      <a:pt x="13180" y="4746"/>
                      <a:pt x="13160" y="4757"/>
                    </a:cubicBezTo>
                    <a:lnTo>
                      <a:pt x="13150" y="4757"/>
                    </a:lnTo>
                    <a:cubicBezTo>
                      <a:pt x="13150" y="4757"/>
                      <a:pt x="13150" y="4766"/>
                      <a:pt x="13140" y="4766"/>
                    </a:cubicBezTo>
                    <a:cubicBezTo>
                      <a:pt x="13130" y="4766"/>
                      <a:pt x="13120" y="4777"/>
                      <a:pt x="13110" y="4777"/>
                    </a:cubicBezTo>
                    <a:lnTo>
                      <a:pt x="13100" y="4777"/>
                    </a:lnTo>
                    <a:lnTo>
                      <a:pt x="13100" y="4786"/>
                    </a:lnTo>
                    <a:lnTo>
                      <a:pt x="13080" y="4786"/>
                    </a:lnTo>
                    <a:lnTo>
                      <a:pt x="13080" y="4797"/>
                    </a:lnTo>
                    <a:lnTo>
                      <a:pt x="13060" y="4797"/>
                    </a:lnTo>
                    <a:cubicBezTo>
                      <a:pt x="13030" y="4817"/>
                      <a:pt x="12990" y="4826"/>
                      <a:pt x="12960" y="4837"/>
                    </a:cubicBezTo>
                    <a:cubicBezTo>
                      <a:pt x="12950" y="4846"/>
                      <a:pt x="12930" y="4857"/>
                      <a:pt x="12920" y="4866"/>
                    </a:cubicBezTo>
                    <a:cubicBezTo>
                      <a:pt x="12900" y="4866"/>
                      <a:pt x="12890" y="4877"/>
                      <a:pt x="12870" y="4886"/>
                    </a:cubicBezTo>
                    <a:cubicBezTo>
                      <a:pt x="12840" y="4897"/>
                      <a:pt x="12810" y="4917"/>
                      <a:pt x="12780" y="4926"/>
                    </a:cubicBezTo>
                    <a:lnTo>
                      <a:pt x="12720" y="4957"/>
                    </a:lnTo>
                    <a:cubicBezTo>
                      <a:pt x="12710" y="4966"/>
                      <a:pt x="12700" y="4977"/>
                      <a:pt x="12680" y="4986"/>
                    </a:cubicBezTo>
                    <a:cubicBezTo>
                      <a:pt x="12650" y="4997"/>
                      <a:pt x="12610" y="5017"/>
                      <a:pt x="12580" y="5037"/>
                    </a:cubicBezTo>
                    <a:cubicBezTo>
                      <a:pt x="12550" y="5057"/>
                      <a:pt x="12521" y="5077"/>
                      <a:pt x="12490" y="5086"/>
                    </a:cubicBezTo>
                    <a:cubicBezTo>
                      <a:pt x="12430" y="5126"/>
                      <a:pt x="12370" y="5156"/>
                      <a:pt x="12310" y="5186"/>
                    </a:cubicBezTo>
                    <a:cubicBezTo>
                      <a:pt x="12190" y="5256"/>
                      <a:pt x="12061" y="5336"/>
                      <a:pt x="11941" y="5406"/>
                    </a:cubicBezTo>
                    <a:cubicBezTo>
                      <a:pt x="11881" y="5436"/>
                      <a:pt x="11811" y="5466"/>
                      <a:pt x="11751" y="5506"/>
                    </a:cubicBezTo>
                    <a:cubicBezTo>
                      <a:pt x="11701" y="5536"/>
                      <a:pt x="11641" y="5566"/>
                      <a:pt x="11581" y="5596"/>
                    </a:cubicBezTo>
                    <a:cubicBezTo>
                      <a:pt x="11521" y="5636"/>
                      <a:pt x="11461" y="5676"/>
                      <a:pt x="11401" y="5706"/>
                    </a:cubicBezTo>
                    <a:cubicBezTo>
                      <a:pt x="11391" y="5636"/>
                      <a:pt x="11391" y="5566"/>
                      <a:pt x="11391" y="5506"/>
                    </a:cubicBezTo>
                    <a:cubicBezTo>
                      <a:pt x="11391" y="5436"/>
                      <a:pt x="11381" y="5366"/>
                      <a:pt x="11371" y="5296"/>
                    </a:cubicBezTo>
                    <a:cubicBezTo>
                      <a:pt x="11371" y="5276"/>
                      <a:pt x="11362" y="5266"/>
                      <a:pt x="11362" y="5246"/>
                    </a:cubicBezTo>
                    <a:lnTo>
                      <a:pt x="11631" y="5097"/>
                    </a:lnTo>
                    <a:cubicBezTo>
                      <a:pt x="11741" y="5037"/>
                      <a:pt x="11851" y="4977"/>
                      <a:pt x="11971" y="4926"/>
                    </a:cubicBezTo>
                    <a:cubicBezTo>
                      <a:pt x="12130" y="4857"/>
                      <a:pt x="12301" y="4786"/>
                      <a:pt x="12470" y="4717"/>
                    </a:cubicBezTo>
                    <a:cubicBezTo>
                      <a:pt x="12630" y="4647"/>
                      <a:pt x="12790" y="4567"/>
                      <a:pt x="12950" y="4497"/>
                    </a:cubicBezTo>
                    <a:cubicBezTo>
                      <a:pt x="13050" y="4457"/>
                      <a:pt x="13160" y="4407"/>
                      <a:pt x="13270" y="4367"/>
                    </a:cubicBezTo>
                    <a:cubicBezTo>
                      <a:pt x="13389" y="4317"/>
                      <a:pt x="13520" y="4267"/>
                      <a:pt x="13640" y="4217"/>
                    </a:cubicBezTo>
                    <a:cubicBezTo>
                      <a:pt x="13869" y="4127"/>
                      <a:pt x="14079" y="4007"/>
                      <a:pt x="14299" y="3898"/>
                    </a:cubicBezTo>
                    <a:cubicBezTo>
                      <a:pt x="14399" y="3847"/>
                      <a:pt x="14509" y="3798"/>
                      <a:pt x="14619" y="3747"/>
                    </a:cubicBezTo>
                    <a:cubicBezTo>
                      <a:pt x="14719" y="3698"/>
                      <a:pt x="14828" y="3638"/>
                      <a:pt x="14928" y="3587"/>
                    </a:cubicBezTo>
                    <a:cubicBezTo>
                      <a:pt x="15028" y="3527"/>
                      <a:pt x="15138" y="3467"/>
                      <a:pt x="15238" y="3408"/>
                    </a:cubicBezTo>
                    <a:cubicBezTo>
                      <a:pt x="15288" y="3388"/>
                      <a:pt x="15328" y="3358"/>
                      <a:pt x="15368" y="3338"/>
                    </a:cubicBezTo>
                    <a:cubicBezTo>
                      <a:pt x="15398" y="3318"/>
                      <a:pt x="15418" y="3308"/>
                      <a:pt x="15438" y="3298"/>
                    </a:cubicBezTo>
                    <a:lnTo>
                      <a:pt x="15468" y="3268"/>
                    </a:lnTo>
                    <a:close/>
                    <a:moveTo>
                      <a:pt x="6406" y="2758"/>
                    </a:moveTo>
                    <a:cubicBezTo>
                      <a:pt x="6446" y="2768"/>
                      <a:pt x="6486" y="2788"/>
                      <a:pt x="6515" y="2808"/>
                    </a:cubicBezTo>
                    <a:cubicBezTo>
                      <a:pt x="6565" y="2828"/>
                      <a:pt x="6605" y="2858"/>
                      <a:pt x="6655" y="2878"/>
                    </a:cubicBezTo>
                    <a:cubicBezTo>
                      <a:pt x="6675" y="2888"/>
                      <a:pt x="6705" y="2908"/>
                      <a:pt x="6735" y="2928"/>
                    </a:cubicBezTo>
                    <a:cubicBezTo>
                      <a:pt x="6725" y="2928"/>
                      <a:pt x="6725" y="2928"/>
                      <a:pt x="6715" y="2938"/>
                    </a:cubicBezTo>
                    <a:cubicBezTo>
                      <a:pt x="6705" y="2948"/>
                      <a:pt x="6705" y="2978"/>
                      <a:pt x="6715" y="2988"/>
                    </a:cubicBezTo>
                    <a:cubicBezTo>
                      <a:pt x="6725" y="2993"/>
                      <a:pt x="6735" y="2996"/>
                      <a:pt x="6744" y="2996"/>
                    </a:cubicBezTo>
                    <a:cubicBezTo>
                      <a:pt x="6753" y="2996"/>
                      <a:pt x="6760" y="2993"/>
                      <a:pt x="6765" y="2988"/>
                    </a:cubicBezTo>
                    <a:lnTo>
                      <a:pt x="6795" y="2958"/>
                    </a:lnTo>
                    <a:cubicBezTo>
                      <a:pt x="6835" y="2988"/>
                      <a:pt x="6865" y="3008"/>
                      <a:pt x="6905" y="3028"/>
                    </a:cubicBezTo>
                    <a:cubicBezTo>
                      <a:pt x="6995" y="3078"/>
                      <a:pt x="7095" y="3128"/>
                      <a:pt x="7185" y="3178"/>
                    </a:cubicBezTo>
                    <a:cubicBezTo>
                      <a:pt x="7274" y="3228"/>
                      <a:pt x="7365" y="3268"/>
                      <a:pt x="7445" y="3308"/>
                    </a:cubicBezTo>
                    <a:cubicBezTo>
                      <a:pt x="7534" y="3358"/>
                      <a:pt x="7625" y="3398"/>
                      <a:pt x="7714" y="3448"/>
                    </a:cubicBezTo>
                    <a:cubicBezTo>
                      <a:pt x="7814" y="3487"/>
                      <a:pt x="7904" y="3538"/>
                      <a:pt x="7994" y="3587"/>
                    </a:cubicBezTo>
                    <a:cubicBezTo>
                      <a:pt x="8174" y="3678"/>
                      <a:pt x="8364" y="3767"/>
                      <a:pt x="8544" y="3858"/>
                    </a:cubicBezTo>
                    <a:lnTo>
                      <a:pt x="9083" y="4127"/>
                    </a:lnTo>
                    <a:cubicBezTo>
                      <a:pt x="9173" y="4177"/>
                      <a:pt x="9273" y="4227"/>
                      <a:pt x="9363" y="4277"/>
                    </a:cubicBezTo>
                    <a:cubicBezTo>
                      <a:pt x="9443" y="4317"/>
                      <a:pt x="9523" y="4377"/>
                      <a:pt x="9603" y="4427"/>
                    </a:cubicBezTo>
                    <a:cubicBezTo>
                      <a:pt x="9772" y="4537"/>
                      <a:pt x="9943" y="4637"/>
                      <a:pt x="10123" y="4746"/>
                    </a:cubicBezTo>
                    <a:cubicBezTo>
                      <a:pt x="10202" y="4797"/>
                      <a:pt x="10292" y="4846"/>
                      <a:pt x="10372" y="4897"/>
                    </a:cubicBezTo>
                    <a:cubicBezTo>
                      <a:pt x="10462" y="4937"/>
                      <a:pt x="10542" y="4986"/>
                      <a:pt x="10622" y="5037"/>
                    </a:cubicBezTo>
                    <a:cubicBezTo>
                      <a:pt x="10712" y="5086"/>
                      <a:pt x="10812" y="5137"/>
                      <a:pt x="10902" y="5186"/>
                    </a:cubicBezTo>
                    <a:cubicBezTo>
                      <a:pt x="10942" y="5216"/>
                      <a:pt x="10971" y="5236"/>
                      <a:pt x="11011" y="5266"/>
                    </a:cubicBezTo>
                    <a:cubicBezTo>
                      <a:pt x="10911" y="5316"/>
                      <a:pt x="10822" y="5376"/>
                      <a:pt x="10722" y="5436"/>
                    </a:cubicBezTo>
                    <a:cubicBezTo>
                      <a:pt x="10612" y="5496"/>
                      <a:pt x="10512" y="5566"/>
                      <a:pt x="10402" y="5626"/>
                    </a:cubicBezTo>
                    <a:cubicBezTo>
                      <a:pt x="10292" y="5696"/>
                      <a:pt x="10172" y="5756"/>
                      <a:pt x="10063" y="5816"/>
                    </a:cubicBezTo>
                    <a:cubicBezTo>
                      <a:pt x="9952" y="5876"/>
                      <a:pt x="9843" y="5945"/>
                      <a:pt x="9732" y="6005"/>
                    </a:cubicBezTo>
                    <a:cubicBezTo>
                      <a:pt x="9683" y="6036"/>
                      <a:pt x="9633" y="6065"/>
                      <a:pt x="9583" y="6085"/>
                    </a:cubicBezTo>
                    <a:cubicBezTo>
                      <a:pt x="9563" y="6076"/>
                      <a:pt x="9543" y="6056"/>
                      <a:pt x="9523" y="6045"/>
                    </a:cubicBezTo>
                    <a:cubicBezTo>
                      <a:pt x="9503" y="6036"/>
                      <a:pt x="9483" y="6016"/>
                      <a:pt x="9453" y="6005"/>
                    </a:cubicBezTo>
                    <a:cubicBezTo>
                      <a:pt x="9363" y="5945"/>
                      <a:pt x="9273" y="5896"/>
                      <a:pt x="9183" y="5836"/>
                    </a:cubicBezTo>
                    <a:cubicBezTo>
                      <a:pt x="9083" y="5786"/>
                      <a:pt x="8993" y="5736"/>
                      <a:pt x="8893" y="5686"/>
                    </a:cubicBezTo>
                    <a:cubicBezTo>
                      <a:pt x="8793" y="5626"/>
                      <a:pt x="8693" y="5576"/>
                      <a:pt x="8604" y="5516"/>
                    </a:cubicBezTo>
                    <a:cubicBezTo>
                      <a:pt x="8504" y="5466"/>
                      <a:pt x="8414" y="5416"/>
                      <a:pt x="8324" y="5356"/>
                    </a:cubicBezTo>
                    <a:cubicBezTo>
                      <a:pt x="8234" y="5306"/>
                      <a:pt x="8144" y="5246"/>
                      <a:pt x="8054" y="5186"/>
                    </a:cubicBezTo>
                    <a:cubicBezTo>
                      <a:pt x="7954" y="5117"/>
                      <a:pt x="7854" y="5057"/>
                      <a:pt x="7754" y="4997"/>
                    </a:cubicBezTo>
                    <a:cubicBezTo>
                      <a:pt x="7665" y="4946"/>
                      <a:pt x="7574" y="4897"/>
                      <a:pt x="7485" y="4837"/>
                    </a:cubicBezTo>
                    <a:cubicBezTo>
                      <a:pt x="7294" y="4737"/>
                      <a:pt x="7095" y="4637"/>
                      <a:pt x="6905" y="4537"/>
                    </a:cubicBezTo>
                    <a:cubicBezTo>
                      <a:pt x="6695" y="4437"/>
                      <a:pt x="6486" y="4347"/>
                      <a:pt x="6275" y="4247"/>
                    </a:cubicBezTo>
                    <a:lnTo>
                      <a:pt x="5706" y="3977"/>
                    </a:lnTo>
                    <a:cubicBezTo>
                      <a:pt x="5616" y="3938"/>
                      <a:pt x="5536" y="3898"/>
                      <a:pt x="5446" y="3858"/>
                    </a:cubicBezTo>
                    <a:cubicBezTo>
                      <a:pt x="5376" y="3818"/>
                      <a:pt x="5307" y="3787"/>
                      <a:pt x="5236" y="3747"/>
                    </a:cubicBezTo>
                    <a:cubicBezTo>
                      <a:pt x="5156" y="3718"/>
                      <a:pt x="5076" y="3678"/>
                      <a:pt x="4996" y="3638"/>
                    </a:cubicBezTo>
                    <a:cubicBezTo>
                      <a:pt x="4956" y="3618"/>
                      <a:pt x="4916" y="3607"/>
                      <a:pt x="4876" y="3587"/>
                    </a:cubicBezTo>
                    <a:cubicBezTo>
                      <a:pt x="4947" y="3547"/>
                      <a:pt x="5016" y="3518"/>
                      <a:pt x="5096" y="3478"/>
                    </a:cubicBezTo>
                    <a:cubicBezTo>
                      <a:pt x="5247" y="3408"/>
                      <a:pt x="5396" y="3328"/>
                      <a:pt x="5546" y="3258"/>
                    </a:cubicBezTo>
                    <a:cubicBezTo>
                      <a:pt x="5686" y="3178"/>
                      <a:pt x="5836" y="3098"/>
                      <a:pt x="5976" y="3008"/>
                    </a:cubicBezTo>
                    <a:cubicBezTo>
                      <a:pt x="6115" y="2928"/>
                      <a:pt x="6255" y="2838"/>
                      <a:pt x="6395" y="2758"/>
                    </a:cubicBezTo>
                    <a:close/>
                    <a:moveTo>
                      <a:pt x="11131" y="5376"/>
                    </a:moveTo>
                    <a:lnTo>
                      <a:pt x="11131" y="5386"/>
                    </a:lnTo>
                    <a:cubicBezTo>
                      <a:pt x="11131" y="5446"/>
                      <a:pt x="11142" y="5506"/>
                      <a:pt x="11142" y="5566"/>
                    </a:cubicBezTo>
                    <a:cubicBezTo>
                      <a:pt x="11142" y="5626"/>
                      <a:pt x="11142" y="5686"/>
                      <a:pt x="11151" y="5746"/>
                    </a:cubicBezTo>
                    <a:cubicBezTo>
                      <a:pt x="11151" y="5806"/>
                      <a:pt x="11151" y="5876"/>
                      <a:pt x="11162" y="5936"/>
                    </a:cubicBezTo>
                    <a:cubicBezTo>
                      <a:pt x="11171" y="5996"/>
                      <a:pt x="11171" y="6065"/>
                      <a:pt x="11182" y="6125"/>
                    </a:cubicBezTo>
                    <a:cubicBezTo>
                      <a:pt x="11182" y="6145"/>
                      <a:pt x="11182" y="6156"/>
                      <a:pt x="11191" y="6165"/>
                    </a:cubicBezTo>
                    <a:lnTo>
                      <a:pt x="11191" y="6185"/>
                    </a:lnTo>
                    <a:cubicBezTo>
                      <a:pt x="11062" y="6245"/>
                      <a:pt x="10942" y="6325"/>
                      <a:pt x="10812" y="6395"/>
                    </a:cubicBezTo>
                    <a:cubicBezTo>
                      <a:pt x="10682" y="6475"/>
                      <a:pt x="10552" y="6565"/>
                      <a:pt x="10412" y="6635"/>
                    </a:cubicBezTo>
                    <a:cubicBezTo>
                      <a:pt x="10262" y="6705"/>
                      <a:pt x="10112" y="6775"/>
                      <a:pt x="9972" y="6855"/>
                    </a:cubicBezTo>
                    <a:cubicBezTo>
                      <a:pt x="9892" y="6905"/>
                      <a:pt x="9803" y="6955"/>
                      <a:pt x="9723" y="6995"/>
                    </a:cubicBezTo>
                    <a:lnTo>
                      <a:pt x="9723" y="6835"/>
                    </a:lnTo>
                    <a:cubicBezTo>
                      <a:pt x="9723" y="6725"/>
                      <a:pt x="9712" y="6615"/>
                      <a:pt x="9703" y="6505"/>
                    </a:cubicBezTo>
                    <a:cubicBezTo>
                      <a:pt x="9703" y="6485"/>
                      <a:pt x="9703" y="6455"/>
                      <a:pt x="9692" y="6435"/>
                    </a:cubicBezTo>
                    <a:cubicBezTo>
                      <a:pt x="9692" y="6375"/>
                      <a:pt x="9683" y="6316"/>
                      <a:pt x="9663" y="6256"/>
                    </a:cubicBezTo>
                    <a:cubicBezTo>
                      <a:pt x="9783" y="6185"/>
                      <a:pt x="9892" y="6116"/>
                      <a:pt x="10003" y="6056"/>
                    </a:cubicBezTo>
                    <a:cubicBezTo>
                      <a:pt x="10212" y="5925"/>
                      <a:pt x="10432" y="5796"/>
                      <a:pt x="10642" y="5676"/>
                    </a:cubicBezTo>
                    <a:cubicBezTo>
                      <a:pt x="10802" y="5576"/>
                      <a:pt x="10962" y="5476"/>
                      <a:pt x="11131" y="5376"/>
                    </a:cubicBezTo>
                    <a:close/>
                    <a:moveTo>
                      <a:pt x="5107" y="3838"/>
                    </a:moveTo>
                    <a:cubicBezTo>
                      <a:pt x="5156" y="3858"/>
                      <a:pt x="5196" y="3887"/>
                      <a:pt x="5247" y="3907"/>
                    </a:cubicBezTo>
                    <a:cubicBezTo>
                      <a:pt x="5446" y="4017"/>
                      <a:pt x="5646" y="4117"/>
                      <a:pt x="5846" y="4217"/>
                    </a:cubicBezTo>
                    <a:cubicBezTo>
                      <a:pt x="6046" y="4317"/>
                      <a:pt x="6246" y="4417"/>
                      <a:pt x="6435" y="4517"/>
                    </a:cubicBezTo>
                    <a:cubicBezTo>
                      <a:pt x="6635" y="4617"/>
                      <a:pt x="6825" y="4717"/>
                      <a:pt x="7015" y="4817"/>
                    </a:cubicBezTo>
                    <a:cubicBezTo>
                      <a:pt x="7115" y="4877"/>
                      <a:pt x="7215" y="4926"/>
                      <a:pt x="7314" y="4986"/>
                    </a:cubicBezTo>
                    <a:cubicBezTo>
                      <a:pt x="7414" y="5037"/>
                      <a:pt x="7514" y="5097"/>
                      <a:pt x="7614" y="5156"/>
                    </a:cubicBezTo>
                    <a:cubicBezTo>
                      <a:pt x="7794" y="5266"/>
                      <a:pt x="7964" y="5396"/>
                      <a:pt x="8144" y="5516"/>
                    </a:cubicBezTo>
                    <a:cubicBezTo>
                      <a:pt x="8324" y="5626"/>
                      <a:pt x="8513" y="5736"/>
                      <a:pt x="8704" y="5846"/>
                    </a:cubicBezTo>
                    <a:cubicBezTo>
                      <a:pt x="8764" y="5885"/>
                      <a:pt x="8833" y="5925"/>
                      <a:pt x="8893" y="5965"/>
                    </a:cubicBezTo>
                    <a:cubicBezTo>
                      <a:pt x="8884" y="5965"/>
                      <a:pt x="8873" y="5976"/>
                      <a:pt x="8864" y="5976"/>
                    </a:cubicBezTo>
                    <a:lnTo>
                      <a:pt x="8773" y="6036"/>
                    </a:lnTo>
                    <a:cubicBezTo>
                      <a:pt x="8713" y="6076"/>
                      <a:pt x="8644" y="6105"/>
                      <a:pt x="8584" y="6145"/>
                    </a:cubicBezTo>
                    <a:cubicBezTo>
                      <a:pt x="8454" y="6216"/>
                      <a:pt x="8314" y="6276"/>
                      <a:pt x="8184" y="6345"/>
                    </a:cubicBezTo>
                    <a:cubicBezTo>
                      <a:pt x="8124" y="6375"/>
                      <a:pt x="8054" y="6415"/>
                      <a:pt x="7994" y="6445"/>
                    </a:cubicBezTo>
                    <a:cubicBezTo>
                      <a:pt x="7964" y="6465"/>
                      <a:pt x="7934" y="6475"/>
                      <a:pt x="7904" y="6495"/>
                    </a:cubicBezTo>
                    <a:cubicBezTo>
                      <a:pt x="7864" y="6515"/>
                      <a:pt x="7834" y="6545"/>
                      <a:pt x="7794" y="6565"/>
                    </a:cubicBezTo>
                    <a:cubicBezTo>
                      <a:pt x="7734" y="6605"/>
                      <a:pt x="7674" y="6645"/>
                      <a:pt x="7605" y="6675"/>
                    </a:cubicBezTo>
                    <a:cubicBezTo>
                      <a:pt x="7534" y="6725"/>
                      <a:pt x="7465" y="6765"/>
                      <a:pt x="7405" y="6805"/>
                    </a:cubicBezTo>
                    <a:cubicBezTo>
                      <a:pt x="7274" y="6875"/>
                      <a:pt x="7155" y="6945"/>
                      <a:pt x="7035" y="7025"/>
                    </a:cubicBezTo>
                    <a:cubicBezTo>
                      <a:pt x="6905" y="7104"/>
                      <a:pt x="6775" y="7195"/>
                      <a:pt x="6635" y="7284"/>
                    </a:cubicBezTo>
                    <a:lnTo>
                      <a:pt x="6455" y="7404"/>
                    </a:lnTo>
                    <a:cubicBezTo>
                      <a:pt x="6426" y="7424"/>
                      <a:pt x="6386" y="7455"/>
                      <a:pt x="6355" y="7475"/>
                    </a:cubicBezTo>
                    <a:cubicBezTo>
                      <a:pt x="6335" y="7495"/>
                      <a:pt x="6315" y="7504"/>
                      <a:pt x="6295" y="7524"/>
                    </a:cubicBezTo>
                    <a:cubicBezTo>
                      <a:pt x="6266" y="7544"/>
                      <a:pt x="6246" y="7564"/>
                      <a:pt x="6226" y="7584"/>
                    </a:cubicBezTo>
                    <a:cubicBezTo>
                      <a:pt x="6215" y="7584"/>
                      <a:pt x="6206" y="7594"/>
                      <a:pt x="6195" y="7604"/>
                    </a:cubicBezTo>
                    <a:cubicBezTo>
                      <a:pt x="6166" y="7584"/>
                      <a:pt x="6146" y="7574"/>
                      <a:pt x="6115" y="7564"/>
                    </a:cubicBezTo>
                    <a:cubicBezTo>
                      <a:pt x="6086" y="7564"/>
                      <a:pt x="6066" y="7555"/>
                      <a:pt x="6046" y="7544"/>
                    </a:cubicBezTo>
                    <a:cubicBezTo>
                      <a:pt x="6026" y="7544"/>
                      <a:pt x="6006" y="7535"/>
                      <a:pt x="5996" y="7535"/>
                    </a:cubicBezTo>
                    <a:cubicBezTo>
                      <a:pt x="5966" y="7524"/>
                      <a:pt x="5936" y="7524"/>
                      <a:pt x="5906" y="7515"/>
                    </a:cubicBezTo>
                    <a:cubicBezTo>
                      <a:pt x="5866" y="7515"/>
                      <a:pt x="5826" y="7504"/>
                      <a:pt x="5786" y="7504"/>
                    </a:cubicBezTo>
                    <a:lnTo>
                      <a:pt x="5646" y="7504"/>
                    </a:lnTo>
                    <a:cubicBezTo>
                      <a:pt x="5606" y="7515"/>
                      <a:pt x="5576" y="7515"/>
                      <a:pt x="5536" y="7524"/>
                    </a:cubicBezTo>
                    <a:cubicBezTo>
                      <a:pt x="5486" y="7524"/>
                      <a:pt x="5446" y="7535"/>
                      <a:pt x="5406" y="7544"/>
                    </a:cubicBezTo>
                    <a:cubicBezTo>
                      <a:pt x="5327" y="7564"/>
                      <a:pt x="5247" y="7594"/>
                      <a:pt x="5167" y="7624"/>
                    </a:cubicBezTo>
                    <a:cubicBezTo>
                      <a:pt x="5096" y="7654"/>
                      <a:pt x="5027" y="7694"/>
                      <a:pt x="4956" y="7734"/>
                    </a:cubicBezTo>
                    <a:cubicBezTo>
                      <a:pt x="4927" y="7754"/>
                      <a:pt x="4896" y="7774"/>
                      <a:pt x="4856" y="7804"/>
                    </a:cubicBezTo>
                    <a:cubicBezTo>
                      <a:pt x="4837" y="7824"/>
                      <a:pt x="4807" y="7854"/>
                      <a:pt x="4777" y="7874"/>
                    </a:cubicBezTo>
                    <a:cubicBezTo>
                      <a:pt x="4767" y="7874"/>
                      <a:pt x="4757" y="7864"/>
                      <a:pt x="4757" y="7854"/>
                    </a:cubicBezTo>
                    <a:cubicBezTo>
                      <a:pt x="4747" y="7854"/>
                      <a:pt x="4737" y="7844"/>
                      <a:pt x="4717" y="7834"/>
                    </a:cubicBezTo>
                    <a:cubicBezTo>
                      <a:pt x="4667" y="7784"/>
                      <a:pt x="4607" y="7744"/>
                      <a:pt x="4547" y="7704"/>
                    </a:cubicBezTo>
                    <a:cubicBezTo>
                      <a:pt x="4477" y="7664"/>
                      <a:pt x="4417" y="7614"/>
                      <a:pt x="4357" y="7574"/>
                    </a:cubicBezTo>
                    <a:cubicBezTo>
                      <a:pt x="4287" y="7535"/>
                      <a:pt x="4227" y="7495"/>
                      <a:pt x="4167" y="7455"/>
                    </a:cubicBezTo>
                    <a:cubicBezTo>
                      <a:pt x="4108" y="7415"/>
                      <a:pt x="4048" y="7375"/>
                      <a:pt x="3997" y="7335"/>
                    </a:cubicBezTo>
                    <a:cubicBezTo>
                      <a:pt x="3928" y="7284"/>
                      <a:pt x="3868" y="7235"/>
                      <a:pt x="3797" y="7195"/>
                    </a:cubicBezTo>
                    <a:lnTo>
                      <a:pt x="3708" y="7135"/>
                    </a:lnTo>
                    <a:cubicBezTo>
                      <a:pt x="3697" y="7124"/>
                      <a:pt x="3688" y="7115"/>
                      <a:pt x="3668" y="7104"/>
                    </a:cubicBezTo>
                    <a:cubicBezTo>
                      <a:pt x="3657" y="7095"/>
                      <a:pt x="3637" y="7085"/>
                      <a:pt x="3628" y="7075"/>
                    </a:cubicBezTo>
                    <a:cubicBezTo>
                      <a:pt x="3588" y="7055"/>
                      <a:pt x="3558" y="7035"/>
                      <a:pt x="3518" y="7015"/>
                    </a:cubicBezTo>
                    <a:cubicBezTo>
                      <a:pt x="3488" y="6995"/>
                      <a:pt x="3448" y="6975"/>
                      <a:pt x="3418" y="6955"/>
                    </a:cubicBezTo>
                    <a:cubicBezTo>
                      <a:pt x="3358" y="6925"/>
                      <a:pt x="3298" y="6885"/>
                      <a:pt x="3238" y="6855"/>
                    </a:cubicBezTo>
                    <a:cubicBezTo>
                      <a:pt x="3098" y="6775"/>
                      <a:pt x="2968" y="6705"/>
                      <a:pt x="2838" y="6625"/>
                    </a:cubicBezTo>
                    <a:cubicBezTo>
                      <a:pt x="2718" y="6545"/>
                      <a:pt x="2589" y="6465"/>
                      <a:pt x="2469" y="6385"/>
                    </a:cubicBezTo>
                    <a:cubicBezTo>
                      <a:pt x="2438" y="6356"/>
                      <a:pt x="2399" y="6336"/>
                      <a:pt x="2359" y="6305"/>
                    </a:cubicBezTo>
                    <a:cubicBezTo>
                      <a:pt x="2349" y="6296"/>
                      <a:pt x="2329" y="6285"/>
                      <a:pt x="2319" y="6276"/>
                    </a:cubicBezTo>
                    <a:cubicBezTo>
                      <a:pt x="2299" y="6265"/>
                      <a:pt x="2289" y="6256"/>
                      <a:pt x="2269" y="6245"/>
                    </a:cubicBezTo>
                    <a:lnTo>
                      <a:pt x="2239" y="6216"/>
                    </a:lnTo>
                    <a:cubicBezTo>
                      <a:pt x="2229" y="6216"/>
                      <a:pt x="2219" y="6205"/>
                      <a:pt x="2219" y="6205"/>
                    </a:cubicBezTo>
                    <a:lnTo>
                      <a:pt x="2219" y="6196"/>
                    </a:lnTo>
                    <a:cubicBezTo>
                      <a:pt x="2229" y="6196"/>
                      <a:pt x="2239" y="6185"/>
                      <a:pt x="2249" y="6185"/>
                    </a:cubicBezTo>
                    <a:cubicBezTo>
                      <a:pt x="2279" y="6176"/>
                      <a:pt x="2299" y="6156"/>
                      <a:pt x="2319" y="6145"/>
                    </a:cubicBezTo>
                    <a:cubicBezTo>
                      <a:pt x="2359" y="6125"/>
                      <a:pt x="2399" y="6096"/>
                      <a:pt x="2429" y="6076"/>
                    </a:cubicBezTo>
                    <a:cubicBezTo>
                      <a:pt x="2489" y="6025"/>
                      <a:pt x="2538" y="5976"/>
                      <a:pt x="2589" y="5925"/>
                    </a:cubicBezTo>
                    <a:cubicBezTo>
                      <a:pt x="2609" y="5896"/>
                      <a:pt x="2629" y="5876"/>
                      <a:pt x="2649" y="5846"/>
                    </a:cubicBezTo>
                    <a:cubicBezTo>
                      <a:pt x="2669" y="5816"/>
                      <a:pt x="2678" y="5786"/>
                      <a:pt x="2689" y="5756"/>
                    </a:cubicBezTo>
                    <a:cubicBezTo>
                      <a:pt x="2698" y="5716"/>
                      <a:pt x="2709" y="5686"/>
                      <a:pt x="2709" y="5656"/>
                    </a:cubicBezTo>
                    <a:cubicBezTo>
                      <a:pt x="2718" y="5616"/>
                      <a:pt x="2718" y="5576"/>
                      <a:pt x="2718" y="5536"/>
                    </a:cubicBezTo>
                    <a:cubicBezTo>
                      <a:pt x="2718" y="5506"/>
                      <a:pt x="2718" y="5476"/>
                      <a:pt x="2709" y="5436"/>
                    </a:cubicBezTo>
                    <a:cubicBezTo>
                      <a:pt x="2698" y="5406"/>
                      <a:pt x="2689" y="5366"/>
                      <a:pt x="2669" y="5336"/>
                    </a:cubicBezTo>
                    <a:cubicBezTo>
                      <a:pt x="2658" y="5296"/>
                      <a:pt x="2629" y="5266"/>
                      <a:pt x="2609" y="5226"/>
                    </a:cubicBezTo>
                    <a:lnTo>
                      <a:pt x="2669" y="5196"/>
                    </a:lnTo>
                    <a:cubicBezTo>
                      <a:pt x="2689" y="5186"/>
                      <a:pt x="2698" y="5176"/>
                      <a:pt x="2718" y="5166"/>
                    </a:cubicBezTo>
                    <a:cubicBezTo>
                      <a:pt x="2749" y="5146"/>
                      <a:pt x="2789" y="5126"/>
                      <a:pt x="2829" y="5106"/>
                    </a:cubicBezTo>
                    <a:lnTo>
                      <a:pt x="3008" y="5017"/>
                    </a:lnTo>
                    <a:cubicBezTo>
                      <a:pt x="3138" y="4946"/>
                      <a:pt x="3268" y="4866"/>
                      <a:pt x="3388" y="4797"/>
                    </a:cubicBezTo>
                    <a:cubicBezTo>
                      <a:pt x="3528" y="4717"/>
                      <a:pt x="3657" y="4637"/>
                      <a:pt x="3788" y="4557"/>
                    </a:cubicBezTo>
                    <a:cubicBezTo>
                      <a:pt x="3857" y="4517"/>
                      <a:pt x="3917" y="4477"/>
                      <a:pt x="3988" y="4437"/>
                    </a:cubicBezTo>
                    <a:cubicBezTo>
                      <a:pt x="4017" y="4427"/>
                      <a:pt x="4048" y="4407"/>
                      <a:pt x="4077" y="4387"/>
                    </a:cubicBezTo>
                    <a:cubicBezTo>
                      <a:pt x="4117" y="4367"/>
                      <a:pt x="4147" y="4347"/>
                      <a:pt x="4187" y="4327"/>
                    </a:cubicBezTo>
                    <a:cubicBezTo>
                      <a:pt x="4317" y="4257"/>
                      <a:pt x="4437" y="4197"/>
                      <a:pt x="4567" y="4127"/>
                    </a:cubicBezTo>
                    <a:cubicBezTo>
                      <a:pt x="4717" y="4047"/>
                      <a:pt x="4867" y="3967"/>
                      <a:pt x="5007" y="3887"/>
                    </a:cubicBezTo>
                    <a:cubicBezTo>
                      <a:pt x="5047" y="3867"/>
                      <a:pt x="5076" y="3858"/>
                      <a:pt x="5107" y="3838"/>
                    </a:cubicBezTo>
                    <a:close/>
                    <a:moveTo>
                      <a:pt x="4737" y="3667"/>
                    </a:moveTo>
                    <a:cubicBezTo>
                      <a:pt x="4767" y="3678"/>
                      <a:pt x="4797" y="3687"/>
                      <a:pt x="4817" y="3707"/>
                    </a:cubicBezTo>
                    <a:cubicBezTo>
                      <a:pt x="4867" y="3727"/>
                      <a:pt x="4907" y="3747"/>
                      <a:pt x="4947" y="3767"/>
                    </a:cubicBezTo>
                    <a:cubicBezTo>
                      <a:pt x="4976" y="3778"/>
                      <a:pt x="5007" y="3787"/>
                      <a:pt x="5027" y="3798"/>
                    </a:cubicBezTo>
                    <a:cubicBezTo>
                      <a:pt x="4916" y="3867"/>
                      <a:pt x="4807" y="3927"/>
                      <a:pt x="4697" y="3987"/>
                    </a:cubicBezTo>
                    <a:cubicBezTo>
                      <a:pt x="4617" y="4027"/>
                      <a:pt x="4547" y="4067"/>
                      <a:pt x="4467" y="4107"/>
                    </a:cubicBezTo>
                    <a:cubicBezTo>
                      <a:pt x="4437" y="4117"/>
                      <a:pt x="4407" y="4137"/>
                      <a:pt x="4377" y="4157"/>
                    </a:cubicBezTo>
                    <a:cubicBezTo>
                      <a:pt x="4327" y="4177"/>
                      <a:pt x="4287" y="4197"/>
                      <a:pt x="4247" y="4217"/>
                    </a:cubicBezTo>
                    <a:cubicBezTo>
                      <a:pt x="4177" y="4257"/>
                      <a:pt x="4117" y="4287"/>
                      <a:pt x="4048" y="4317"/>
                    </a:cubicBezTo>
                    <a:cubicBezTo>
                      <a:pt x="4028" y="4337"/>
                      <a:pt x="3997" y="4347"/>
                      <a:pt x="3977" y="4367"/>
                    </a:cubicBezTo>
                    <a:lnTo>
                      <a:pt x="3857" y="4427"/>
                    </a:lnTo>
                    <a:cubicBezTo>
                      <a:pt x="3797" y="4467"/>
                      <a:pt x="3737" y="4497"/>
                      <a:pt x="3668" y="4537"/>
                    </a:cubicBezTo>
                    <a:cubicBezTo>
                      <a:pt x="3608" y="4567"/>
                      <a:pt x="3548" y="4607"/>
                      <a:pt x="3488" y="4637"/>
                    </a:cubicBezTo>
                    <a:cubicBezTo>
                      <a:pt x="3428" y="4677"/>
                      <a:pt x="3358" y="4717"/>
                      <a:pt x="3288" y="4757"/>
                    </a:cubicBezTo>
                    <a:cubicBezTo>
                      <a:pt x="3258" y="4777"/>
                      <a:pt x="3218" y="4797"/>
                      <a:pt x="3178" y="4817"/>
                    </a:cubicBezTo>
                    <a:cubicBezTo>
                      <a:pt x="3148" y="4837"/>
                      <a:pt x="3108" y="4857"/>
                      <a:pt x="3068" y="4877"/>
                    </a:cubicBezTo>
                    <a:cubicBezTo>
                      <a:pt x="2948" y="4946"/>
                      <a:pt x="2818" y="5006"/>
                      <a:pt x="2689" y="5077"/>
                    </a:cubicBezTo>
                    <a:cubicBezTo>
                      <a:pt x="2669" y="5077"/>
                      <a:pt x="2649" y="5086"/>
                      <a:pt x="2629" y="5097"/>
                    </a:cubicBezTo>
                    <a:cubicBezTo>
                      <a:pt x="2598" y="5117"/>
                      <a:pt x="2569" y="5126"/>
                      <a:pt x="2538" y="5146"/>
                    </a:cubicBezTo>
                    <a:cubicBezTo>
                      <a:pt x="2529" y="5156"/>
                      <a:pt x="2518" y="5156"/>
                      <a:pt x="2518" y="5166"/>
                    </a:cubicBezTo>
                    <a:cubicBezTo>
                      <a:pt x="2509" y="5176"/>
                      <a:pt x="2498" y="5196"/>
                      <a:pt x="2498" y="5216"/>
                    </a:cubicBezTo>
                    <a:cubicBezTo>
                      <a:pt x="2498" y="5246"/>
                      <a:pt x="2509" y="5266"/>
                      <a:pt x="2529" y="5296"/>
                    </a:cubicBezTo>
                    <a:cubicBezTo>
                      <a:pt x="2538" y="5306"/>
                      <a:pt x="2538" y="5316"/>
                      <a:pt x="2549" y="5326"/>
                    </a:cubicBezTo>
                    <a:cubicBezTo>
                      <a:pt x="2569" y="5346"/>
                      <a:pt x="2578" y="5366"/>
                      <a:pt x="2589" y="5396"/>
                    </a:cubicBezTo>
                    <a:cubicBezTo>
                      <a:pt x="2598" y="5426"/>
                      <a:pt x="2609" y="5446"/>
                      <a:pt x="2609" y="5476"/>
                    </a:cubicBezTo>
                    <a:cubicBezTo>
                      <a:pt x="2618" y="5526"/>
                      <a:pt x="2618" y="5566"/>
                      <a:pt x="2609" y="5616"/>
                    </a:cubicBezTo>
                    <a:cubicBezTo>
                      <a:pt x="2609" y="5656"/>
                      <a:pt x="2598" y="5696"/>
                      <a:pt x="2578" y="5746"/>
                    </a:cubicBezTo>
                    <a:cubicBezTo>
                      <a:pt x="2569" y="5776"/>
                      <a:pt x="2549" y="5796"/>
                      <a:pt x="2529" y="5826"/>
                    </a:cubicBezTo>
                    <a:cubicBezTo>
                      <a:pt x="2489" y="5876"/>
                      <a:pt x="2438" y="5925"/>
                      <a:pt x="2379" y="5965"/>
                    </a:cubicBezTo>
                    <a:cubicBezTo>
                      <a:pt x="2349" y="5985"/>
                      <a:pt x="2319" y="6005"/>
                      <a:pt x="2299" y="6025"/>
                    </a:cubicBezTo>
                    <a:lnTo>
                      <a:pt x="2239" y="6056"/>
                    </a:lnTo>
                    <a:cubicBezTo>
                      <a:pt x="2219" y="6065"/>
                      <a:pt x="2209" y="6076"/>
                      <a:pt x="2189" y="6085"/>
                    </a:cubicBezTo>
                    <a:cubicBezTo>
                      <a:pt x="2169" y="6096"/>
                      <a:pt x="2139" y="6116"/>
                      <a:pt x="2119" y="6125"/>
                    </a:cubicBezTo>
                    <a:cubicBezTo>
                      <a:pt x="2109" y="6136"/>
                      <a:pt x="2099" y="6145"/>
                      <a:pt x="2099" y="6156"/>
                    </a:cubicBezTo>
                    <a:cubicBezTo>
                      <a:pt x="2089" y="6165"/>
                      <a:pt x="2089" y="6176"/>
                      <a:pt x="2089" y="6185"/>
                    </a:cubicBezTo>
                    <a:cubicBezTo>
                      <a:pt x="2089" y="6196"/>
                      <a:pt x="2089" y="6205"/>
                      <a:pt x="2099" y="6216"/>
                    </a:cubicBezTo>
                    <a:cubicBezTo>
                      <a:pt x="2099" y="6225"/>
                      <a:pt x="2109" y="6236"/>
                      <a:pt x="2119" y="6245"/>
                    </a:cubicBezTo>
                    <a:cubicBezTo>
                      <a:pt x="2139" y="6265"/>
                      <a:pt x="2159" y="6276"/>
                      <a:pt x="2179" y="6296"/>
                    </a:cubicBezTo>
                    <a:cubicBezTo>
                      <a:pt x="2219" y="6316"/>
                      <a:pt x="2249" y="6336"/>
                      <a:pt x="2279" y="6365"/>
                    </a:cubicBezTo>
                    <a:cubicBezTo>
                      <a:pt x="2339" y="6395"/>
                      <a:pt x="2399" y="6435"/>
                      <a:pt x="2449" y="6475"/>
                    </a:cubicBezTo>
                    <a:cubicBezTo>
                      <a:pt x="2518" y="6515"/>
                      <a:pt x="2589" y="6565"/>
                      <a:pt x="2658" y="6605"/>
                    </a:cubicBezTo>
                    <a:cubicBezTo>
                      <a:pt x="2778" y="6685"/>
                      <a:pt x="2909" y="6765"/>
                      <a:pt x="3028" y="6835"/>
                    </a:cubicBezTo>
                    <a:cubicBezTo>
                      <a:pt x="3168" y="6915"/>
                      <a:pt x="3308" y="6995"/>
                      <a:pt x="3438" y="7075"/>
                    </a:cubicBezTo>
                    <a:cubicBezTo>
                      <a:pt x="3508" y="7104"/>
                      <a:pt x="3568" y="7144"/>
                      <a:pt x="3628" y="7184"/>
                    </a:cubicBezTo>
                    <a:cubicBezTo>
                      <a:pt x="3688" y="7224"/>
                      <a:pt x="3748" y="7264"/>
                      <a:pt x="3817" y="7315"/>
                    </a:cubicBezTo>
                    <a:cubicBezTo>
                      <a:pt x="3877" y="7355"/>
                      <a:pt x="3937" y="7395"/>
                      <a:pt x="3988" y="7435"/>
                    </a:cubicBezTo>
                    <a:cubicBezTo>
                      <a:pt x="4048" y="7484"/>
                      <a:pt x="4108" y="7524"/>
                      <a:pt x="4167" y="7564"/>
                    </a:cubicBezTo>
                    <a:cubicBezTo>
                      <a:pt x="4237" y="7614"/>
                      <a:pt x="4307" y="7664"/>
                      <a:pt x="4377" y="7704"/>
                    </a:cubicBezTo>
                    <a:lnTo>
                      <a:pt x="4497" y="7794"/>
                    </a:lnTo>
                    <a:lnTo>
                      <a:pt x="4587" y="7854"/>
                    </a:lnTo>
                    <a:cubicBezTo>
                      <a:pt x="4617" y="7884"/>
                      <a:pt x="4647" y="7914"/>
                      <a:pt x="4687" y="7934"/>
                    </a:cubicBezTo>
                    <a:cubicBezTo>
                      <a:pt x="4697" y="7954"/>
                      <a:pt x="4707" y="7964"/>
                      <a:pt x="4727" y="7974"/>
                    </a:cubicBezTo>
                    <a:cubicBezTo>
                      <a:pt x="4737" y="7984"/>
                      <a:pt x="4747" y="7984"/>
                      <a:pt x="4757" y="7984"/>
                    </a:cubicBezTo>
                    <a:cubicBezTo>
                      <a:pt x="4767" y="7994"/>
                      <a:pt x="4767" y="7994"/>
                      <a:pt x="4777" y="7994"/>
                    </a:cubicBezTo>
                    <a:cubicBezTo>
                      <a:pt x="4787" y="7994"/>
                      <a:pt x="4797" y="7984"/>
                      <a:pt x="4807" y="7984"/>
                    </a:cubicBezTo>
                    <a:lnTo>
                      <a:pt x="4817" y="7984"/>
                    </a:lnTo>
                    <a:cubicBezTo>
                      <a:pt x="4827" y="7974"/>
                      <a:pt x="4837" y="7974"/>
                      <a:pt x="4837" y="7974"/>
                    </a:cubicBezTo>
                    <a:cubicBezTo>
                      <a:pt x="4856" y="7964"/>
                      <a:pt x="4867" y="7954"/>
                      <a:pt x="4876" y="7944"/>
                    </a:cubicBezTo>
                    <a:cubicBezTo>
                      <a:pt x="4896" y="7924"/>
                      <a:pt x="4927" y="7904"/>
                      <a:pt x="4947" y="7884"/>
                    </a:cubicBezTo>
                    <a:cubicBezTo>
                      <a:pt x="4996" y="7844"/>
                      <a:pt x="5047" y="7814"/>
                      <a:pt x="5096" y="7784"/>
                    </a:cubicBezTo>
                    <a:cubicBezTo>
                      <a:pt x="5147" y="7754"/>
                      <a:pt x="5207" y="7734"/>
                      <a:pt x="5267" y="7704"/>
                    </a:cubicBezTo>
                    <a:cubicBezTo>
                      <a:pt x="5316" y="7684"/>
                      <a:pt x="5366" y="7664"/>
                      <a:pt x="5426" y="7654"/>
                    </a:cubicBezTo>
                    <a:cubicBezTo>
                      <a:pt x="5486" y="7634"/>
                      <a:pt x="5546" y="7624"/>
                      <a:pt x="5596" y="7614"/>
                    </a:cubicBezTo>
                    <a:cubicBezTo>
                      <a:pt x="5656" y="7614"/>
                      <a:pt x="5706" y="7604"/>
                      <a:pt x="5756" y="7604"/>
                    </a:cubicBezTo>
                    <a:cubicBezTo>
                      <a:pt x="5806" y="7604"/>
                      <a:pt x="5856" y="7614"/>
                      <a:pt x="5906" y="7614"/>
                    </a:cubicBezTo>
                    <a:cubicBezTo>
                      <a:pt x="5946" y="7624"/>
                      <a:pt x="5986" y="7634"/>
                      <a:pt x="6036" y="7644"/>
                    </a:cubicBezTo>
                    <a:lnTo>
                      <a:pt x="6126" y="7674"/>
                    </a:lnTo>
                    <a:cubicBezTo>
                      <a:pt x="6135" y="7674"/>
                      <a:pt x="6135" y="7674"/>
                      <a:pt x="6146" y="7684"/>
                    </a:cubicBezTo>
                    <a:cubicBezTo>
                      <a:pt x="6155" y="7684"/>
                      <a:pt x="6166" y="7694"/>
                      <a:pt x="6175" y="7694"/>
                    </a:cubicBezTo>
                    <a:cubicBezTo>
                      <a:pt x="6182" y="7694"/>
                      <a:pt x="6194" y="7699"/>
                      <a:pt x="6203" y="7699"/>
                    </a:cubicBezTo>
                    <a:cubicBezTo>
                      <a:pt x="6208" y="7699"/>
                      <a:pt x="6212" y="7698"/>
                      <a:pt x="6215" y="7694"/>
                    </a:cubicBezTo>
                    <a:cubicBezTo>
                      <a:pt x="6226" y="7694"/>
                      <a:pt x="6235" y="7684"/>
                      <a:pt x="6246" y="7684"/>
                    </a:cubicBezTo>
                    <a:cubicBezTo>
                      <a:pt x="6255" y="7674"/>
                      <a:pt x="6266" y="7674"/>
                      <a:pt x="6266" y="7664"/>
                    </a:cubicBezTo>
                    <a:cubicBezTo>
                      <a:pt x="6295" y="7654"/>
                      <a:pt x="6306" y="7634"/>
                      <a:pt x="6326" y="7614"/>
                    </a:cubicBezTo>
                    <a:cubicBezTo>
                      <a:pt x="6355" y="7584"/>
                      <a:pt x="6395" y="7564"/>
                      <a:pt x="6426" y="7544"/>
                    </a:cubicBezTo>
                    <a:cubicBezTo>
                      <a:pt x="6455" y="7515"/>
                      <a:pt x="6486" y="7495"/>
                      <a:pt x="6515" y="7475"/>
                    </a:cubicBezTo>
                    <a:cubicBezTo>
                      <a:pt x="6545" y="7455"/>
                      <a:pt x="6575" y="7435"/>
                      <a:pt x="6595" y="7415"/>
                    </a:cubicBezTo>
                    <a:cubicBezTo>
                      <a:pt x="6665" y="7375"/>
                      <a:pt x="6735" y="7324"/>
                      <a:pt x="6805" y="7284"/>
                    </a:cubicBezTo>
                    <a:cubicBezTo>
                      <a:pt x="6925" y="7204"/>
                      <a:pt x="7035" y="7124"/>
                      <a:pt x="7155" y="7045"/>
                    </a:cubicBezTo>
                    <a:cubicBezTo>
                      <a:pt x="7294" y="6965"/>
                      <a:pt x="7425" y="6885"/>
                      <a:pt x="7565" y="6805"/>
                    </a:cubicBezTo>
                    <a:cubicBezTo>
                      <a:pt x="7694" y="6725"/>
                      <a:pt x="7824" y="6645"/>
                      <a:pt x="7944" y="6565"/>
                    </a:cubicBezTo>
                    <a:cubicBezTo>
                      <a:pt x="7974" y="6545"/>
                      <a:pt x="8014" y="6525"/>
                      <a:pt x="8044" y="6515"/>
                    </a:cubicBezTo>
                    <a:cubicBezTo>
                      <a:pt x="8064" y="6495"/>
                      <a:pt x="8094" y="6485"/>
                      <a:pt x="8124" y="6465"/>
                    </a:cubicBezTo>
                    <a:cubicBezTo>
                      <a:pt x="8194" y="6435"/>
                      <a:pt x="8254" y="6395"/>
                      <a:pt x="8324" y="6365"/>
                    </a:cubicBezTo>
                    <a:cubicBezTo>
                      <a:pt x="8464" y="6296"/>
                      <a:pt x="8593" y="6225"/>
                      <a:pt x="8733" y="6156"/>
                    </a:cubicBezTo>
                    <a:cubicBezTo>
                      <a:pt x="8773" y="6136"/>
                      <a:pt x="8824" y="6105"/>
                      <a:pt x="8864" y="6085"/>
                    </a:cubicBezTo>
                    <a:cubicBezTo>
                      <a:pt x="8904" y="6065"/>
                      <a:pt x="8944" y="6036"/>
                      <a:pt x="8983" y="6016"/>
                    </a:cubicBezTo>
                    <a:cubicBezTo>
                      <a:pt x="8983" y="6016"/>
                      <a:pt x="8993" y="6016"/>
                      <a:pt x="8993" y="6025"/>
                    </a:cubicBezTo>
                    <a:cubicBezTo>
                      <a:pt x="9093" y="6076"/>
                      <a:pt x="9173" y="6136"/>
                      <a:pt x="9263" y="6196"/>
                    </a:cubicBezTo>
                    <a:cubicBezTo>
                      <a:pt x="9283" y="6205"/>
                      <a:pt x="9293" y="6216"/>
                      <a:pt x="9313" y="6236"/>
                    </a:cubicBezTo>
                    <a:cubicBezTo>
                      <a:pt x="9233" y="6276"/>
                      <a:pt x="9153" y="6316"/>
                      <a:pt x="9073" y="6365"/>
                    </a:cubicBezTo>
                    <a:cubicBezTo>
                      <a:pt x="8973" y="6425"/>
                      <a:pt x="8873" y="6485"/>
                      <a:pt x="8773" y="6555"/>
                    </a:cubicBezTo>
                    <a:lnTo>
                      <a:pt x="8114" y="6915"/>
                    </a:lnTo>
                    <a:lnTo>
                      <a:pt x="7784" y="7095"/>
                    </a:lnTo>
                    <a:cubicBezTo>
                      <a:pt x="7665" y="7144"/>
                      <a:pt x="7554" y="7204"/>
                      <a:pt x="7434" y="7255"/>
                    </a:cubicBezTo>
                    <a:lnTo>
                      <a:pt x="7105" y="7435"/>
                    </a:lnTo>
                    <a:cubicBezTo>
                      <a:pt x="6985" y="7495"/>
                      <a:pt x="6875" y="7564"/>
                      <a:pt x="6765" y="7634"/>
                    </a:cubicBezTo>
                    <a:cubicBezTo>
                      <a:pt x="6655" y="7704"/>
                      <a:pt x="6555" y="7764"/>
                      <a:pt x="6455" y="7834"/>
                    </a:cubicBezTo>
                    <a:cubicBezTo>
                      <a:pt x="6346" y="7904"/>
                      <a:pt x="6235" y="7974"/>
                      <a:pt x="6126" y="8054"/>
                    </a:cubicBezTo>
                    <a:cubicBezTo>
                      <a:pt x="5926" y="8184"/>
                      <a:pt x="5716" y="8314"/>
                      <a:pt x="5506" y="8443"/>
                    </a:cubicBezTo>
                    <a:cubicBezTo>
                      <a:pt x="5486" y="8463"/>
                      <a:pt x="5466" y="8474"/>
                      <a:pt x="5456" y="8483"/>
                    </a:cubicBezTo>
                    <a:cubicBezTo>
                      <a:pt x="5436" y="8474"/>
                      <a:pt x="5426" y="8463"/>
                      <a:pt x="5406" y="8454"/>
                    </a:cubicBezTo>
                    <a:cubicBezTo>
                      <a:pt x="5356" y="8434"/>
                      <a:pt x="5307" y="8414"/>
                      <a:pt x="5256" y="8383"/>
                    </a:cubicBezTo>
                    <a:cubicBezTo>
                      <a:pt x="5207" y="8374"/>
                      <a:pt x="5167" y="8354"/>
                      <a:pt x="5127" y="8334"/>
                    </a:cubicBezTo>
                    <a:cubicBezTo>
                      <a:pt x="5047" y="8303"/>
                      <a:pt x="4976" y="8274"/>
                      <a:pt x="4907" y="8234"/>
                    </a:cubicBezTo>
                    <a:cubicBezTo>
                      <a:pt x="4817" y="8194"/>
                      <a:pt x="4727" y="8154"/>
                      <a:pt x="4647" y="8124"/>
                    </a:cubicBezTo>
                    <a:cubicBezTo>
                      <a:pt x="4607" y="8104"/>
                      <a:pt x="4567" y="8084"/>
                      <a:pt x="4527" y="8074"/>
                    </a:cubicBezTo>
                    <a:cubicBezTo>
                      <a:pt x="4487" y="8054"/>
                      <a:pt x="4437" y="8024"/>
                      <a:pt x="4397" y="8004"/>
                    </a:cubicBezTo>
                    <a:cubicBezTo>
                      <a:pt x="4317" y="7954"/>
                      <a:pt x="4237" y="7914"/>
                      <a:pt x="4147" y="7874"/>
                    </a:cubicBezTo>
                    <a:cubicBezTo>
                      <a:pt x="4068" y="7824"/>
                      <a:pt x="3977" y="7784"/>
                      <a:pt x="3897" y="7734"/>
                    </a:cubicBezTo>
                    <a:cubicBezTo>
                      <a:pt x="3848" y="7704"/>
                      <a:pt x="3808" y="7674"/>
                      <a:pt x="3757" y="7654"/>
                    </a:cubicBezTo>
                    <a:cubicBezTo>
                      <a:pt x="3717" y="7624"/>
                      <a:pt x="3668" y="7604"/>
                      <a:pt x="3618" y="7584"/>
                    </a:cubicBezTo>
                    <a:cubicBezTo>
                      <a:pt x="3548" y="7564"/>
                      <a:pt x="3478" y="7535"/>
                      <a:pt x="3418" y="7504"/>
                    </a:cubicBezTo>
                    <a:cubicBezTo>
                      <a:pt x="3328" y="7464"/>
                      <a:pt x="3238" y="7424"/>
                      <a:pt x="3158" y="7384"/>
                    </a:cubicBezTo>
                    <a:cubicBezTo>
                      <a:pt x="3068" y="7344"/>
                      <a:pt x="2968" y="7315"/>
                      <a:pt x="2889" y="7264"/>
                    </a:cubicBezTo>
                    <a:cubicBezTo>
                      <a:pt x="2798" y="7224"/>
                      <a:pt x="2709" y="7184"/>
                      <a:pt x="2629" y="7135"/>
                    </a:cubicBezTo>
                    <a:lnTo>
                      <a:pt x="2389" y="6955"/>
                    </a:lnTo>
                    <a:cubicBezTo>
                      <a:pt x="2309" y="6895"/>
                      <a:pt x="2229" y="6835"/>
                      <a:pt x="2139" y="6785"/>
                    </a:cubicBezTo>
                    <a:cubicBezTo>
                      <a:pt x="2099" y="6755"/>
                      <a:pt x="2059" y="6735"/>
                      <a:pt x="2019" y="6715"/>
                    </a:cubicBezTo>
                    <a:cubicBezTo>
                      <a:pt x="1979" y="6685"/>
                      <a:pt x="1939" y="6665"/>
                      <a:pt x="1889" y="6635"/>
                    </a:cubicBezTo>
                    <a:cubicBezTo>
                      <a:pt x="1809" y="6585"/>
                      <a:pt x="1719" y="6535"/>
                      <a:pt x="1639" y="6485"/>
                    </a:cubicBezTo>
                    <a:cubicBezTo>
                      <a:pt x="1559" y="6425"/>
                      <a:pt x="1470" y="6375"/>
                      <a:pt x="1379" y="6336"/>
                    </a:cubicBezTo>
                    <a:cubicBezTo>
                      <a:pt x="1330" y="6316"/>
                      <a:pt x="1279" y="6285"/>
                      <a:pt x="1220" y="6265"/>
                    </a:cubicBezTo>
                    <a:lnTo>
                      <a:pt x="1040" y="6205"/>
                    </a:lnTo>
                    <a:cubicBezTo>
                      <a:pt x="940" y="6165"/>
                      <a:pt x="830" y="6136"/>
                      <a:pt x="730" y="6085"/>
                    </a:cubicBezTo>
                    <a:cubicBezTo>
                      <a:pt x="640" y="6056"/>
                      <a:pt x="560" y="6016"/>
                      <a:pt x="471" y="5976"/>
                    </a:cubicBezTo>
                    <a:cubicBezTo>
                      <a:pt x="440" y="5956"/>
                      <a:pt x="411" y="5945"/>
                      <a:pt x="371" y="5925"/>
                    </a:cubicBezTo>
                    <a:cubicBezTo>
                      <a:pt x="380" y="5916"/>
                      <a:pt x="391" y="5916"/>
                      <a:pt x="400" y="5905"/>
                    </a:cubicBezTo>
                    <a:lnTo>
                      <a:pt x="580" y="5786"/>
                    </a:lnTo>
                    <a:lnTo>
                      <a:pt x="760" y="5696"/>
                    </a:lnTo>
                    <a:cubicBezTo>
                      <a:pt x="800" y="5676"/>
                      <a:pt x="840" y="5656"/>
                      <a:pt x="870" y="5636"/>
                    </a:cubicBezTo>
                    <a:cubicBezTo>
                      <a:pt x="950" y="5606"/>
                      <a:pt x="1020" y="5566"/>
                      <a:pt x="1090" y="5526"/>
                    </a:cubicBezTo>
                    <a:lnTo>
                      <a:pt x="1150" y="5496"/>
                    </a:lnTo>
                    <a:cubicBezTo>
                      <a:pt x="1200" y="5476"/>
                      <a:pt x="1239" y="5466"/>
                      <a:pt x="1290" y="5446"/>
                    </a:cubicBezTo>
                    <a:cubicBezTo>
                      <a:pt x="1359" y="5426"/>
                      <a:pt x="1430" y="5396"/>
                      <a:pt x="1499" y="5366"/>
                    </a:cubicBezTo>
                    <a:cubicBezTo>
                      <a:pt x="1559" y="5336"/>
                      <a:pt x="1630" y="5296"/>
                      <a:pt x="1699" y="5266"/>
                    </a:cubicBezTo>
                    <a:cubicBezTo>
                      <a:pt x="1759" y="5226"/>
                      <a:pt x="1829" y="5196"/>
                      <a:pt x="1889" y="5156"/>
                    </a:cubicBezTo>
                    <a:cubicBezTo>
                      <a:pt x="1989" y="5106"/>
                      <a:pt x="2089" y="5046"/>
                      <a:pt x="2179" y="4986"/>
                    </a:cubicBezTo>
                    <a:cubicBezTo>
                      <a:pt x="2269" y="4946"/>
                      <a:pt x="2349" y="4906"/>
                      <a:pt x="2429" y="4866"/>
                    </a:cubicBezTo>
                    <a:cubicBezTo>
                      <a:pt x="2509" y="4837"/>
                      <a:pt x="2589" y="4797"/>
                      <a:pt x="2658" y="4757"/>
                    </a:cubicBezTo>
                    <a:lnTo>
                      <a:pt x="2869" y="4637"/>
                    </a:lnTo>
                    <a:cubicBezTo>
                      <a:pt x="3028" y="4557"/>
                      <a:pt x="3178" y="4467"/>
                      <a:pt x="3328" y="4387"/>
                    </a:cubicBezTo>
                    <a:cubicBezTo>
                      <a:pt x="3468" y="4307"/>
                      <a:pt x="3618" y="4237"/>
                      <a:pt x="3757" y="4167"/>
                    </a:cubicBezTo>
                    <a:cubicBezTo>
                      <a:pt x="3908" y="4097"/>
                      <a:pt x="4048" y="4027"/>
                      <a:pt x="4187" y="3957"/>
                    </a:cubicBezTo>
                    <a:cubicBezTo>
                      <a:pt x="4337" y="3878"/>
                      <a:pt x="4497" y="3787"/>
                      <a:pt x="4647" y="3707"/>
                    </a:cubicBezTo>
                    <a:cubicBezTo>
                      <a:pt x="4677" y="3698"/>
                      <a:pt x="4707" y="3678"/>
                      <a:pt x="4737" y="3667"/>
                    </a:cubicBezTo>
                    <a:close/>
                    <a:moveTo>
                      <a:pt x="300" y="5985"/>
                    </a:moveTo>
                    <a:cubicBezTo>
                      <a:pt x="371" y="6016"/>
                      <a:pt x="431" y="6056"/>
                      <a:pt x="500" y="6085"/>
                    </a:cubicBezTo>
                    <a:cubicBezTo>
                      <a:pt x="570" y="6125"/>
                      <a:pt x="640" y="6165"/>
                      <a:pt x="720" y="6205"/>
                    </a:cubicBezTo>
                    <a:lnTo>
                      <a:pt x="960" y="6296"/>
                    </a:lnTo>
                    <a:lnTo>
                      <a:pt x="1200" y="6385"/>
                    </a:lnTo>
                    <a:lnTo>
                      <a:pt x="1319" y="6445"/>
                    </a:lnTo>
                    <a:cubicBezTo>
                      <a:pt x="1370" y="6465"/>
                      <a:pt x="1410" y="6495"/>
                      <a:pt x="1450" y="6515"/>
                    </a:cubicBezTo>
                    <a:cubicBezTo>
                      <a:pt x="1539" y="6565"/>
                      <a:pt x="1619" y="6625"/>
                      <a:pt x="1699" y="6675"/>
                    </a:cubicBezTo>
                    <a:cubicBezTo>
                      <a:pt x="1859" y="6785"/>
                      <a:pt x="2029" y="6875"/>
                      <a:pt x="2189" y="6995"/>
                    </a:cubicBezTo>
                    <a:cubicBezTo>
                      <a:pt x="2199" y="7005"/>
                      <a:pt x="2219" y="7015"/>
                      <a:pt x="2239" y="7035"/>
                    </a:cubicBezTo>
                    <a:cubicBezTo>
                      <a:pt x="2369" y="7135"/>
                      <a:pt x="2489" y="7235"/>
                      <a:pt x="2629" y="7324"/>
                    </a:cubicBezTo>
                    <a:cubicBezTo>
                      <a:pt x="2658" y="7344"/>
                      <a:pt x="2689" y="7355"/>
                      <a:pt x="2718" y="7375"/>
                    </a:cubicBezTo>
                    <a:cubicBezTo>
                      <a:pt x="2809" y="7424"/>
                      <a:pt x="2898" y="7464"/>
                      <a:pt x="2988" y="7504"/>
                    </a:cubicBezTo>
                    <a:cubicBezTo>
                      <a:pt x="3078" y="7555"/>
                      <a:pt x="3168" y="7604"/>
                      <a:pt x="3258" y="7644"/>
                    </a:cubicBezTo>
                    <a:cubicBezTo>
                      <a:pt x="3338" y="7694"/>
                      <a:pt x="3428" y="7724"/>
                      <a:pt x="3508" y="7774"/>
                    </a:cubicBezTo>
                    <a:cubicBezTo>
                      <a:pt x="3558" y="7794"/>
                      <a:pt x="3598" y="7814"/>
                      <a:pt x="3637" y="7844"/>
                    </a:cubicBezTo>
                    <a:cubicBezTo>
                      <a:pt x="3688" y="7864"/>
                      <a:pt x="3728" y="7894"/>
                      <a:pt x="3768" y="7924"/>
                    </a:cubicBezTo>
                    <a:cubicBezTo>
                      <a:pt x="3857" y="7984"/>
                      <a:pt x="3937" y="8034"/>
                      <a:pt x="4017" y="8084"/>
                    </a:cubicBezTo>
                    <a:cubicBezTo>
                      <a:pt x="4057" y="8104"/>
                      <a:pt x="4097" y="8134"/>
                      <a:pt x="4147" y="8154"/>
                    </a:cubicBezTo>
                    <a:cubicBezTo>
                      <a:pt x="4187" y="8174"/>
                      <a:pt x="4217" y="8204"/>
                      <a:pt x="4257" y="8224"/>
                    </a:cubicBezTo>
                    <a:cubicBezTo>
                      <a:pt x="4297" y="8254"/>
                      <a:pt x="4337" y="8274"/>
                      <a:pt x="4377" y="8303"/>
                    </a:cubicBezTo>
                    <a:cubicBezTo>
                      <a:pt x="4427" y="8323"/>
                      <a:pt x="4467" y="8343"/>
                      <a:pt x="4517" y="8363"/>
                    </a:cubicBezTo>
                    <a:cubicBezTo>
                      <a:pt x="4597" y="8403"/>
                      <a:pt x="4687" y="8443"/>
                      <a:pt x="4767" y="8494"/>
                    </a:cubicBezTo>
                    <a:cubicBezTo>
                      <a:pt x="4867" y="8534"/>
                      <a:pt x="4967" y="8583"/>
                      <a:pt x="5067" y="8623"/>
                    </a:cubicBezTo>
                    <a:cubicBezTo>
                      <a:pt x="5147" y="8654"/>
                      <a:pt x="5247" y="8663"/>
                      <a:pt x="5336" y="8683"/>
                    </a:cubicBezTo>
                    <a:lnTo>
                      <a:pt x="5346" y="8683"/>
                    </a:lnTo>
                    <a:cubicBezTo>
                      <a:pt x="5356" y="8694"/>
                      <a:pt x="5376" y="8703"/>
                      <a:pt x="5396" y="8703"/>
                    </a:cubicBezTo>
                    <a:cubicBezTo>
                      <a:pt x="5396" y="8703"/>
                      <a:pt x="5406" y="8714"/>
                      <a:pt x="5406" y="8723"/>
                    </a:cubicBezTo>
                    <a:cubicBezTo>
                      <a:pt x="5416" y="8843"/>
                      <a:pt x="5406" y="8963"/>
                      <a:pt x="5396" y="9093"/>
                    </a:cubicBezTo>
                    <a:cubicBezTo>
                      <a:pt x="5386" y="9083"/>
                      <a:pt x="5386" y="9083"/>
                      <a:pt x="5376" y="9083"/>
                    </a:cubicBezTo>
                    <a:lnTo>
                      <a:pt x="5356" y="9083"/>
                    </a:lnTo>
                    <a:cubicBezTo>
                      <a:pt x="5327" y="9073"/>
                      <a:pt x="5287" y="9063"/>
                      <a:pt x="5247" y="9063"/>
                    </a:cubicBezTo>
                    <a:cubicBezTo>
                      <a:pt x="5216" y="9053"/>
                      <a:pt x="5176" y="9043"/>
                      <a:pt x="5136" y="9043"/>
                    </a:cubicBezTo>
                    <a:cubicBezTo>
                      <a:pt x="5056" y="9023"/>
                      <a:pt x="4976" y="9013"/>
                      <a:pt x="4896" y="8993"/>
                    </a:cubicBezTo>
                    <a:cubicBezTo>
                      <a:pt x="4817" y="8983"/>
                      <a:pt x="4747" y="8963"/>
                      <a:pt x="4677" y="8943"/>
                    </a:cubicBezTo>
                    <a:cubicBezTo>
                      <a:pt x="4607" y="8923"/>
                      <a:pt x="4547" y="8893"/>
                      <a:pt x="4477" y="8863"/>
                    </a:cubicBezTo>
                    <a:cubicBezTo>
                      <a:pt x="4437" y="8853"/>
                      <a:pt x="4407" y="8833"/>
                      <a:pt x="4367" y="8813"/>
                    </a:cubicBezTo>
                    <a:cubicBezTo>
                      <a:pt x="4327" y="8803"/>
                      <a:pt x="4287" y="8783"/>
                      <a:pt x="4247" y="8763"/>
                    </a:cubicBezTo>
                    <a:cubicBezTo>
                      <a:pt x="4227" y="8754"/>
                      <a:pt x="4207" y="8743"/>
                      <a:pt x="4177" y="8734"/>
                    </a:cubicBezTo>
                    <a:cubicBezTo>
                      <a:pt x="4137" y="8703"/>
                      <a:pt x="4097" y="8683"/>
                      <a:pt x="4048" y="8663"/>
                    </a:cubicBezTo>
                    <a:cubicBezTo>
                      <a:pt x="4048" y="8663"/>
                      <a:pt x="4037" y="8654"/>
                      <a:pt x="4028" y="8654"/>
                    </a:cubicBezTo>
                    <a:cubicBezTo>
                      <a:pt x="4017" y="8643"/>
                      <a:pt x="4008" y="8643"/>
                      <a:pt x="3997" y="8634"/>
                    </a:cubicBezTo>
                    <a:cubicBezTo>
                      <a:pt x="3957" y="8603"/>
                      <a:pt x="3908" y="8583"/>
                      <a:pt x="3868" y="8554"/>
                    </a:cubicBezTo>
                    <a:cubicBezTo>
                      <a:pt x="3848" y="8543"/>
                      <a:pt x="3837" y="8534"/>
                      <a:pt x="3817" y="8523"/>
                    </a:cubicBezTo>
                    <a:cubicBezTo>
                      <a:pt x="3777" y="8494"/>
                      <a:pt x="3737" y="8474"/>
                      <a:pt x="3697" y="8443"/>
                    </a:cubicBezTo>
                    <a:cubicBezTo>
                      <a:pt x="3677" y="8434"/>
                      <a:pt x="3668" y="8434"/>
                      <a:pt x="3668" y="8423"/>
                    </a:cubicBezTo>
                    <a:cubicBezTo>
                      <a:pt x="3657" y="8423"/>
                      <a:pt x="3657" y="8414"/>
                      <a:pt x="3648" y="8414"/>
                    </a:cubicBezTo>
                    <a:cubicBezTo>
                      <a:pt x="3637" y="8403"/>
                      <a:pt x="3628" y="8403"/>
                      <a:pt x="3618" y="8394"/>
                    </a:cubicBezTo>
                    <a:cubicBezTo>
                      <a:pt x="3588" y="8374"/>
                      <a:pt x="3558" y="8354"/>
                      <a:pt x="3528" y="8323"/>
                    </a:cubicBezTo>
                    <a:cubicBezTo>
                      <a:pt x="3508" y="8314"/>
                      <a:pt x="3488" y="8294"/>
                      <a:pt x="3458" y="8274"/>
                    </a:cubicBezTo>
                    <a:cubicBezTo>
                      <a:pt x="3448" y="8264"/>
                      <a:pt x="3428" y="8254"/>
                      <a:pt x="3418" y="8244"/>
                    </a:cubicBezTo>
                    <a:cubicBezTo>
                      <a:pt x="3398" y="8234"/>
                      <a:pt x="3378" y="8224"/>
                      <a:pt x="3368" y="8214"/>
                    </a:cubicBezTo>
                    <a:cubicBezTo>
                      <a:pt x="3348" y="8204"/>
                      <a:pt x="3328" y="8194"/>
                      <a:pt x="3318" y="8184"/>
                    </a:cubicBezTo>
                    <a:cubicBezTo>
                      <a:pt x="3308" y="8184"/>
                      <a:pt x="3308" y="8174"/>
                      <a:pt x="3298" y="8174"/>
                    </a:cubicBezTo>
                    <a:cubicBezTo>
                      <a:pt x="3288" y="8174"/>
                      <a:pt x="3288" y="8184"/>
                      <a:pt x="3278" y="8194"/>
                    </a:cubicBezTo>
                    <a:cubicBezTo>
                      <a:pt x="3268" y="8204"/>
                      <a:pt x="3278" y="8224"/>
                      <a:pt x="3288" y="8224"/>
                    </a:cubicBezTo>
                    <a:cubicBezTo>
                      <a:pt x="3318" y="8244"/>
                      <a:pt x="3358" y="8264"/>
                      <a:pt x="3388" y="8284"/>
                    </a:cubicBezTo>
                    <a:cubicBezTo>
                      <a:pt x="3418" y="8303"/>
                      <a:pt x="3438" y="8323"/>
                      <a:pt x="3468" y="8343"/>
                    </a:cubicBezTo>
                    <a:cubicBezTo>
                      <a:pt x="3528" y="8383"/>
                      <a:pt x="3578" y="8423"/>
                      <a:pt x="3637" y="8463"/>
                    </a:cubicBezTo>
                    <a:cubicBezTo>
                      <a:pt x="3648" y="8474"/>
                      <a:pt x="3657" y="8483"/>
                      <a:pt x="3668" y="8483"/>
                    </a:cubicBezTo>
                    <a:cubicBezTo>
                      <a:pt x="3688" y="8503"/>
                      <a:pt x="3708" y="8514"/>
                      <a:pt x="3728" y="8523"/>
                    </a:cubicBezTo>
                    <a:cubicBezTo>
                      <a:pt x="3748" y="8543"/>
                      <a:pt x="3768" y="8554"/>
                      <a:pt x="3788" y="8563"/>
                    </a:cubicBezTo>
                    <a:cubicBezTo>
                      <a:pt x="3788" y="8574"/>
                      <a:pt x="3797" y="8574"/>
                      <a:pt x="3797" y="8574"/>
                    </a:cubicBezTo>
                    <a:cubicBezTo>
                      <a:pt x="3808" y="8574"/>
                      <a:pt x="3808" y="8583"/>
                      <a:pt x="3808" y="8583"/>
                    </a:cubicBezTo>
                    <a:cubicBezTo>
                      <a:pt x="3877" y="8623"/>
                      <a:pt x="3937" y="8663"/>
                      <a:pt x="3997" y="8694"/>
                    </a:cubicBezTo>
                    <a:cubicBezTo>
                      <a:pt x="4008" y="8703"/>
                      <a:pt x="4017" y="8703"/>
                      <a:pt x="4017" y="8703"/>
                    </a:cubicBezTo>
                    <a:cubicBezTo>
                      <a:pt x="4037" y="8723"/>
                      <a:pt x="4057" y="8734"/>
                      <a:pt x="4077" y="8743"/>
                    </a:cubicBezTo>
                    <a:cubicBezTo>
                      <a:pt x="4117" y="8763"/>
                      <a:pt x="4167" y="8783"/>
                      <a:pt x="4207" y="8803"/>
                    </a:cubicBezTo>
                    <a:lnTo>
                      <a:pt x="4267" y="8833"/>
                    </a:lnTo>
                    <a:cubicBezTo>
                      <a:pt x="4307" y="8853"/>
                      <a:pt x="4347" y="8873"/>
                      <a:pt x="4397" y="8893"/>
                    </a:cubicBezTo>
                    <a:cubicBezTo>
                      <a:pt x="4457" y="8923"/>
                      <a:pt x="4527" y="8953"/>
                      <a:pt x="4587" y="8973"/>
                    </a:cubicBezTo>
                    <a:cubicBezTo>
                      <a:pt x="4637" y="8993"/>
                      <a:pt x="4687" y="9003"/>
                      <a:pt x="4737" y="9023"/>
                    </a:cubicBezTo>
                    <a:lnTo>
                      <a:pt x="4887" y="9053"/>
                    </a:lnTo>
                    <a:cubicBezTo>
                      <a:pt x="4967" y="9073"/>
                      <a:pt x="5047" y="9083"/>
                      <a:pt x="5127" y="9103"/>
                    </a:cubicBezTo>
                    <a:cubicBezTo>
                      <a:pt x="5207" y="9113"/>
                      <a:pt x="5287" y="9133"/>
                      <a:pt x="5366" y="9143"/>
                    </a:cubicBezTo>
                    <a:cubicBezTo>
                      <a:pt x="5376" y="9143"/>
                      <a:pt x="5376" y="9143"/>
                      <a:pt x="5386" y="9133"/>
                    </a:cubicBezTo>
                    <a:lnTo>
                      <a:pt x="5386" y="9133"/>
                    </a:lnTo>
                    <a:cubicBezTo>
                      <a:pt x="5386" y="9153"/>
                      <a:pt x="5376" y="9173"/>
                      <a:pt x="5376" y="9193"/>
                    </a:cubicBezTo>
                    <a:cubicBezTo>
                      <a:pt x="5366" y="9273"/>
                      <a:pt x="5356" y="9343"/>
                      <a:pt x="5346" y="9423"/>
                    </a:cubicBezTo>
                    <a:cubicBezTo>
                      <a:pt x="5336" y="9463"/>
                      <a:pt x="5336" y="9503"/>
                      <a:pt x="5327" y="9542"/>
                    </a:cubicBezTo>
                    <a:lnTo>
                      <a:pt x="5327" y="9573"/>
                    </a:lnTo>
                    <a:cubicBezTo>
                      <a:pt x="5296" y="9553"/>
                      <a:pt x="5276" y="9542"/>
                      <a:pt x="5247" y="9522"/>
                    </a:cubicBezTo>
                    <a:cubicBezTo>
                      <a:pt x="5187" y="9493"/>
                      <a:pt x="5116" y="9453"/>
                      <a:pt x="5056" y="9423"/>
                    </a:cubicBezTo>
                    <a:cubicBezTo>
                      <a:pt x="4987" y="9383"/>
                      <a:pt x="4927" y="9353"/>
                      <a:pt x="4867" y="9303"/>
                    </a:cubicBezTo>
                    <a:cubicBezTo>
                      <a:pt x="4807" y="9263"/>
                      <a:pt x="4737" y="9213"/>
                      <a:pt x="4677" y="9163"/>
                    </a:cubicBezTo>
                    <a:cubicBezTo>
                      <a:pt x="4617" y="9113"/>
                      <a:pt x="4547" y="9073"/>
                      <a:pt x="4477" y="9023"/>
                    </a:cubicBezTo>
                    <a:cubicBezTo>
                      <a:pt x="4407" y="8983"/>
                      <a:pt x="4337" y="8933"/>
                      <a:pt x="4267" y="8893"/>
                    </a:cubicBezTo>
                    <a:cubicBezTo>
                      <a:pt x="4197" y="8853"/>
                      <a:pt x="4127" y="8813"/>
                      <a:pt x="4068" y="8783"/>
                    </a:cubicBezTo>
                    <a:cubicBezTo>
                      <a:pt x="3997" y="8743"/>
                      <a:pt x="3937" y="8694"/>
                      <a:pt x="3877" y="8654"/>
                    </a:cubicBezTo>
                    <a:lnTo>
                      <a:pt x="3788" y="8594"/>
                    </a:lnTo>
                    <a:cubicBezTo>
                      <a:pt x="3688" y="8523"/>
                      <a:pt x="3598" y="8463"/>
                      <a:pt x="3488" y="8414"/>
                    </a:cubicBezTo>
                    <a:cubicBezTo>
                      <a:pt x="3358" y="8334"/>
                      <a:pt x="3228" y="8264"/>
                      <a:pt x="3088" y="8184"/>
                    </a:cubicBezTo>
                    <a:cubicBezTo>
                      <a:pt x="3018" y="8154"/>
                      <a:pt x="2948" y="8114"/>
                      <a:pt x="2878" y="8074"/>
                    </a:cubicBezTo>
                    <a:cubicBezTo>
                      <a:pt x="2818" y="8044"/>
                      <a:pt x="2758" y="8004"/>
                      <a:pt x="2689" y="7964"/>
                    </a:cubicBezTo>
                    <a:cubicBezTo>
                      <a:pt x="2569" y="7884"/>
                      <a:pt x="2438" y="7804"/>
                      <a:pt x="2299" y="7734"/>
                    </a:cubicBezTo>
                    <a:cubicBezTo>
                      <a:pt x="2179" y="7674"/>
                      <a:pt x="2049" y="7614"/>
                      <a:pt x="1929" y="7535"/>
                    </a:cubicBezTo>
                    <a:lnTo>
                      <a:pt x="1749" y="7415"/>
                    </a:lnTo>
                    <a:cubicBezTo>
                      <a:pt x="1679" y="7384"/>
                      <a:pt x="1619" y="7355"/>
                      <a:pt x="1559" y="7324"/>
                    </a:cubicBezTo>
                    <a:cubicBezTo>
                      <a:pt x="1490" y="7284"/>
                      <a:pt x="1430" y="7255"/>
                      <a:pt x="1370" y="7224"/>
                    </a:cubicBezTo>
                    <a:cubicBezTo>
                      <a:pt x="1310" y="7184"/>
                      <a:pt x="1250" y="7155"/>
                      <a:pt x="1200" y="7115"/>
                    </a:cubicBezTo>
                    <a:cubicBezTo>
                      <a:pt x="1090" y="7055"/>
                      <a:pt x="990" y="6995"/>
                      <a:pt x="890" y="6915"/>
                    </a:cubicBezTo>
                    <a:cubicBezTo>
                      <a:pt x="830" y="6875"/>
                      <a:pt x="770" y="6825"/>
                      <a:pt x="710" y="6775"/>
                    </a:cubicBezTo>
                    <a:cubicBezTo>
                      <a:pt x="670" y="6735"/>
                      <a:pt x="620" y="6705"/>
                      <a:pt x="580" y="6675"/>
                    </a:cubicBezTo>
                    <a:cubicBezTo>
                      <a:pt x="550" y="6665"/>
                      <a:pt x="530" y="6645"/>
                      <a:pt x="510" y="6635"/>
                    </a:cubicBezTo>
                    <a:lnTo>
                      <a:pt x="491" y="6615"/>
                    </a:lnTo>
                    <a:cubicBezTo>
                      <a:pt x="480" y="6595"/>
                      <a:pt x="471" y="6565"/>
                      <a:pt x="471" y="6535"/>
                    </a:cubicBezTo>
                    <a:cubicBezTo>
                      <a:pt x="460" y="6515"/>
                      <a:pt x="451" y="6485"/>
                      <a:pt x="440" y="6455"/>
                    </a:cubicBezTo>
                    <a:cubicBezTo>
                      <a:pt x="440" y="6455"/>
                      <a:pt x="431" y="6445"/>
                      <a:pt x="431" y="6435"/>
                    </a:cubicBezTo>
                    <a:lnTo>
                      <a:pt x="431" y="6435"/>
                    </a:lnTo>
                    <a:lnTo>
                      <a:pt x="550" y="6495"/>
                    </a:lnTo>
                    <a:cubicBezTo>
                      <a:pt x="580" y="6505"/>
                      <a:pt x="610" y="6515"/>
                      <a:pt x="640" y="6535"/>
                    </a:cubicBezTo>
                    <a:cubicBezTo>
                      <a:pt x="680" y="6545"/>
                      <a:pt x="710" y="6565"/>
                      <a:pt x="750" y="6585"/>
                    </a:cubicBezTo>
                    <a:cubicBezTo>
                      <a:pt x="750" y="6585"/>
                      <a:pt x="760" y="6585"/>
                      <a:pt x="770" y="6595"/>
                    </a:cubicBezTo>
                    <a:cubicBezTo>
                      <a:pt x="790" y="6605"/>
                      <a:pt x="810" y="6615"/>
                      <a:pt x="840" y="6625"/>
                    </a:cubicBezTo>
                    <a:cubicBezTo>
                      <a:pt x="870" y="6635"/>
                      <a:pt x="900" y="6645"/>
                      <a:pt x="930" y="6665"/>
                    </a:cubicBezTo>
                    <a:cubicBezTo>
                      <a:pt x="970" y="6675"/>
                      <a:pt x="1000" y="6695"/>
                      <a:pt x="1040" y="6715"/>
                    </a:cubicBezTo>
                    <a:cubicBezTo>
                      <a:pt x="1050" y="6715"/>
                      <a:pt x="1060" y="6715"/>
                      <a:pt x="1060" y="6725"/>
                    </a:cubicBezTo>
                    <a:cubicBezTo>
                      <a:pt x="1080" y="6735"/>
                      <a:pt x="1090" y="6735"/>
                      <a:pt x="1110" y="6745"/>
                    </a:cubicBezTo>
                    <a:cubicBezTo>
                      <a:pt x="1150" y="6765"/>
                      <a:pt x="1190" y="6795"/>
                      <a:pt x="1239" y="6815"/>
                    </a:cubicBezTo>
                    <a:cubicBezTo>
                      <a:pt x="1250" y="6825"/>
                      <a:pt x="1250" y="6825"/>
                      <a:pt x="1259" y="6825"/>
                    </a:cubicBezTo>
                    <a:cubicBezTo>
                      <a:pt x="1270" y="6835"/>
                      <a:pt x="1279" y="6845"/>
                      <a:pt x="1290" y="6845"/>
                    </a:cubicBezTo>
                    <a:cubicBezTo>
                      <a:pt x="1339" y="6875"/>
                      <a:pt x="1379" y="6895"/>
                      <a:pt x="1419" y="6925"/>
                    </a:cubicBezTo>
                    <a:cubicBezTo>
                      <a:pt x="1430" y="6925"/>
                      <a:pt x="1439" y="6935"/>
                      <a:pt x="1439" y="6935"/>
                    </a:cubicBezTo>
                    <a:cubicBezTo>
                      <a:pt x="1450" y="6945"/>
                      <a:pt x="1459" y="6955"/>
                      <a:pt x="1479" y="6955"/>
                    </a:cubicBezTo>
                    <a:cubicBezTo>
                      <a:pt x="1539" y="6995"/>
                      <a:pt x="1599" y="7035"/>
                      <a:pt x="1650" y="7075"/>
                    </a:cubicBezTo>
                    <a:cubicBezTo>
                      <a:pt x="1690" y="7104"/>
                      <a:pt x="1729" y="7135"/>
                      <a:pt x="1769" y="7155"/>
                    </a:cubicBezTo>
                    <a:cubicBezTo>
                      <a:pt x="1789" y="7175"/>
                      <a:pt x="1819" y="7195"/>
                      <a:pt x="1849" y="7204"/>
                    </a:cubicBezTo>
                    <a:cubicBezTo>
                      <a:pt x="1859" y="7215"/>
                      <a:pt x="1879" y="7224"/>
                      <a:pt x="1889" y="7235"/>
                    </a:cubicBezTo>
                    <a:cubicBezTo>
                      <a:pt x="1899" y="7244"/>
                      <a:pt x="1909" y="7244"/>
                      <a:pt x="1919" y="7255"/>
                    </a:cubicBezTo>
                    <a:cubicBezTo>
                      <a:pt x="1939" y="7264"/>
                      <a:pt x="1969" y="7275"/>
                      <a:pt x="1989" y="7295"/>
                    </a:cubicBezTo>
                    <a:cubicBezTo>
                      <a:pt x="1999" y="7295"/>
                      <a:pt x="2009" y="7304"/>
                      <a:pt x="2019" y="7304"/>
                    </a:cubicBezTo>
                    <a:lnTo>
                      <a:pt x="2379" y="7515"/>
                    </a:lnTo>
                    <a:cubicBezTo>
                      <a:pt x="2419" y="7535"/>
                      <a:pt x="2449" y="7555"/>
                      <a:pt x="2489" y="7574"/>
                    </a:cubicBezTo>
                    <a:cubicBezTo>
                      <a:pt x="2498" y="7584"/>
                      <a:pt x="2509" y="7584"/>
                      <a:pt x="2518" y="7594"/>
                    </a:cubicBezTo>
                    <a:cubicBezTo>
                      <a:pt x="2538" y="7604"/>
                      <a:pt x="2558" y="7614"/>
                      <a:pt x="2589" y="7634"/>
                    </a:cubicBezTo>
                    <a:cubicBezTo>
                      <a:pt x="2638" y="7664"/>
                      <a:pt x="2698" y="7704"/>
                      <a:pt x="2749" y="7734"/>
                    </a:cubicBezTo>
                    <a:cubicBezTo>
                      <a:pt x="2789" y="7764"/>
                      <a:pt x="2829" y="7784"/>
                      <a:pt x="2869" y="7814"/>
                    </a:cubicBezTo>
                    <a:cubicBezTo>
                      <a:pt x="2878" y="7814"/>
                      <a:pt x="2898" y="7814"/>
                      <a:pt x="2909" y="7804"/>
                    </a:cubicBezTo>
                    <a:cubicBezTo>
                      <a:pt x="2909" y="7794"/>
                      <a:pt x="2909" y="7774"/>
                      <a:pt x="2898" y="7774"/>
                    </a:cubicBezTo>
                    <a:cubicBezTo>
                      <a:pt x="2829" y="7724"/>
                      <a:pt x="2769" y="7684"/>
                      <a:pt x="2698" y="7644"/>
                    </a:cubicBezTo>
                    <a:cubicBezTo>
                      <a:pt x="2678" y="7634"/>
                      <a:pt x="2649" y="7614"/>
                      <a:pt x="2618" y="7594"/>
                    </a:cubicBezTo>
                    <a:cubicBezTo>
                      <a:pt x="2589" y="7574"/>
                      <a:pt x="2549" y="7555"/>
                      <a:pt x="2509" y="7535"/>
                    </a:cubicBezTo>
                    <a:cubicBezTo>
                      <a:pt x="2509" y="7524"/>
                      <a:pt x="2498" y="7524"/>
                      <a:pt x="2489" y="7515"/>
                    </a:cubicBezTo>
                    <a:cubicBezTo>
                      <a:pt x="2469" y="7504"/>
                      <a:pt x="2449" y="7495"/>
                      <a:pt x="2419" y="7475"/>
                    </a:cubicBezTo>
                    <a:cubicBezTo>
                      <a:pt x="2399" y="7464"/>
                      <a:pt x="2379" y="7455"/>
                      <a:pt x="2349" y="7435"/>
                    </a:cubicBezTo>
                    <a:cubicBezTo>
                      <a:pt x="2329" y="7424"/>
                      <a:pt x="2299" y="7404"/>
                      <a:pt x="2269" y="7395"/>
                    </a:cubicBezTo>
                    <a:cubicBezTo>
                      <a:pt x="2239" y="7375"/>
                      <a:pt x="2199" y="7355"/>
                      <a:pt x="2169" y="7335"/>
                    </a:cubicBezTo>
                    <a:cubicBezTo>
                      <a:pt x="2129" y="7315"/>
                      <a:pt x="2089" y="7295"/>
                      <a:pt x="2049" y="7264"/>
                    </a:cubicBezTo>
                    <a:cubicBezTo>
                      <a:pt x="2019" y="7255"/>
                      <a:pt x="1989" y="7235"/>
                      <a:pt x="1959" y="7224"/>
                    </a:cubicBezTo>
                    <a:cubicBezTo>
                      <a:pt x="1949" y="7215"/>
                      <a:pt x="1929" y="7204"/>
                      <a:pt x="1919" y="7195"/>
                    </a:cubicBezTo>
                    <a:lnTo>
                      <a:pt x="1909" y="7195"/>
                    </a:lnTo>
                    <a:cubicBezTo>
                      <a:pt x="1899" y="7184"/>
                      <a:pt x="1889" y="7184"/>
                      <a:pt x="1889" y="7175"/>
                    </a:cubicBezTo>
                    <a:cubicBezTo>
                      <a:pt x="1859" y="7164"/>
                      <a:pt x="1839" y="7144"/>
                      <a:pt x="1819" y="7135"/>
                    </a:cubicBezTo>
                    <a:cubicBezTo>
                      <a:pt x="1809" y="7135"/>
                      <a:pt x="1809" y="7124"/>
                      <a:pt x="1799" y="7124"/>
                    </a:cubicBezTo>
                    <a:cubicBezTo>
                      <a:pt x="1759" y="7095"/>
                      <a:pt x="1729" y="7075"/>
                      <a:pt x="1690" y="7045"/>
                    </a:cubicBezTo>
                    <a:cubicBezTo>
                      <a:pt x="1670" y="7035"/>
                      <a:pt x="1650" y="7025"/>
                      <a:pt x="1630" y="7005"/>
                    </a:cubicBezTo>
                    <a:cubicBezTo>
                      <a:pt x="1590" y="6985"/>
                      <a:pt x="1550" y="6955"/>
                      <a:pt x="1510" y="6935"/>
                    </a:cubicBezTo>
                    <a:cubicBezTo>
                      <a:pt x="1490" y="6915"/>
                      <a:pt x="1470" y="6905"/>
                      <a:pt x="1450" y="6895"/>
                    </a:cubicBezTo>
                    <a:cubicBezTo>
                      <a:pt x="1410" y="6865"/>
                      <a:pt x="1370" y="6845"/>
                      <a:pt x="1330" y="6825"/>
                    </a:cubicBezTo>
                    <a:cubicBezTo>
                      <a:pt x="1310" y="6815"/>
                      <a:pt x="1290" y="6795"/>
                      <a:pt x="1270" y="6785"/>
                    </a:cubicBezTo>
                    <a:cubicBezTo>
                      <a:pt x="1230" y="6765"/>
                      <a:pt x="1180" y="6745"/>
                      <a:pt x="1140" y="6725"/>
                    </a:cubicBezTo>
                    <a:cubicBezTo>
                      <a:pt x="1130" y="6715"/>
                      <a:pt x="1110" y="6705"/>
                      <a:pt x="1090" y="6695"/>
                    </a:cubicBezTo>
                    <a:cubicBezTo>
                      <a:pt x="1080" y="6695"/>
                      <a:pt x="1080" y="6685"/>
                      <a:pt x="1070" y="6685"/>
                    </a:cubicBezTo>
                    <a:cubicBezTo>
                      <a:pt x="1050" y="6675"/>
                      <a:pt x="1020" y="6665"/>
                      <a:pt x="1000" y="6655"/>
                    </a:cubicBezTo>
                    <a:cubicBezTo>
                      <a:pt x="980" y="6645"/>
                      <a:pt x="960" y="6635"/>
                      <a:pt x="950" y="6635"/>
                    </a:cubicBezTo>
                    <a:cubicBezTo>
                      <a:pt x="910" y="6615"/>
                      <a:pt x="880" y="6605"/>
                      <a:pt x="840" y="6585"/>
                    </a:cubicBezTo>
                    <a:cubicBezTo>
                      <a:pt x="820" y="6575"/>
                      <a:pt x="790" y="6565"/>
                      <a:pt x="760" y="6555"/>
                    </a:cubicBezTo>
                    <a:cubicBezTo>
                      <a:pt x="720" y="6535"/>
                      <a:pt x="680" y="6515"/>
                      <a:pt x="650" y="6495"/>
                    </a:cubicBezTo>
                    <a:lnTo>
                      <a:pt x="560" y="6465"/>
                    </a:lnTo>
                    <a:cubicBezTo>
                      <a:pt x="530" y="6445"/>
                      <a:pt x="500" y="6435"/>
                      <a:pt x="471" y="6415"/>
                    </a:cubicBezTo>
                    <a:cubicBezTo>
                      <a:pt x="451" y="6415"/>
                      <a:pt x="431" y="6405"/>
                      <a:pt x="420" y="6395"/>
                    </a:cubicBezTo>
                    <a:cubicBezTo>
                      <a:pt x="411" y="6356"/>
                      <a:pt x="400" y="6325"/>
                      <a:pt x="380" y="6285"/>
                    </a:cubicBezTo>
                    <a:cubicBezTo>
                      <a:pt x="371" y="6236"/>
                      <a:pt x="351" y="6185"/>
                      <a:pt x="331" y="6136"/>
                    </a:cubicBezTo>
                    <a:cubicBezTo>
                      <a:pt x="320" y="6105"/>
                      <a:pt x="311" y="6085"/>
                      <a:pt x="311" y="6065"/>
                    </a:cubicBezTo>
                    <a:cubicBezTo>
                      <a:pt x="300" y="6036"/>
                      <a:pt x="291" y="6016"/>
                      <a:pt x="291" y="5996"/>
                    </a:cubicBezTo>
                    <a:lnTo>
                      <a:pt x="300" y="5985"/>
                    </a:lnTo>
                    <a:close/>
                    <a:moveTo>
                      <a:pt x="9413" y="6405"/>
                    </a:moveTo>
                    <a:cubicBezTo>
                      <a:pt x="9413" y="6415"/>
                      <a:pt x="9423" y="6435"/>
                      <a:pt x="9423" y="6445"/>
                    </a:cubicBezTo>
                    <a:cubicBezTo>
                      <a:pt x="9433" y="6565"/>
                      <a:pt x="9453" y="6675"/>
                      <a:pt x="9453" y="6785"/>
                    </a:cubicBezTo>
                    <a:cubicBezTo>
                      <a:pt x="9453" y="6855"/>
                      <a:pt x="9463" y="6915"/>
                      <a:pt x="9463" y="6985"/>
                    </a:cubicBezTo>
                    <a:lnTo>
                      <a:pt x="9463" y="7085"/>
                    </a:lnTo>
                    <a:cubicBezTo>
                      <a:pt x="9463" y="7104"/>
                      <a:pt x="9473" y="7124"/>
                      <a:pt x="9473" y="7144"/>
                    </a:cubicBezTo>
                    <a:lnTo>
                      <a:pt x="9113" y="7324"/>
                    </a:lnTo>
                    <a:cubicBezTo>
                      <a:pt x="8973" y="7404"/>
                      <a:pt x="8833" y="7495"/>
                      <a:pt x="8693" y="7574"/>
                    </a:cubicBezTo>
                    <a:cubicBezTo>
                      <a:pt x="8553" y="7664"/>
                      <a:pt x="8424" y="7744"/>
                      <a:pt x="8284" y="7834"/>
                    </a:cubicBezTo>
                    <a:cubicBezTo>
                      <a:pt x="8154" y="7914"/>
                      <a:pt x="8024" y="8004"/>
                      <a:pt x="7884" y="8084"/>
                    </a:cubicBezTo>
                    <a:cubicBezTo>
                      <a:pt x="7744" y="8174"/>
                      <a:pt x="7594" y="8254"/>
                      <a:pt x="7454" y="8343"/>
                    </a:cubicBezTo>
                    <a:cubicBezTo>
                      <a:pt x="7314" y="8434"/>
                      <a:pt x="7185" y="8514"/>
                      <a:pt x="7045" y="8603"/>
                    </a:cubicBezTo>
                    <a:cubicBezTo>
                      <a:pt x="6915" y="8683"/>
                      <a:pt x="6785" y="8774"/>
                      <a:pt x="6655" y="8843"/>
                    </a:cubicBezTo>
                    <a:cubicBezTo>
                      <a:pt x="6585" y="8883"/>
                      <a:pt x="6515" y="8923"/>
                      <a:pt x="6446" y="8973"/>
                    </a:cubicBezTo>
                    <a:cubicBezTo>
                      <a:pt x="6386" y="9013"/>
                      <a:pt x="6315" y="9053"/>
                      <a:pt x="6255" y="9093"/>
                    </a:cubicBezTo>
                    <a:cubicBezTo>
                      <a:pt x="6126" y="9183"/>
                      <a:pt x="5996" y="9263"/>
                      <a:pt x="5866" y="9353"/>
                    </a:cubicBezTo>
                    <a:cubicBezTo>
                      <a:pt x="5806" y="9393"/>
                      <a:pt x="5746" y="9433"/>
                      <a:pt x="5676" y="9483"/>
                    </a:cubicBezTo>
                    <a:cubicBezTo>
                      <a:pt x="5626" y="9522"/>
                      <a:pt x="5566" y="9573"/>
                      <a:pt x="5506" y="9613"/>
                    </a:cubicBezTo>
                    <a:cubicBezTo>
                      <a:pt x="5496" y="9613"/>
                      <a:pt x="5496" y="9613"/>
                      <a:pt x="5486" y="9622"/>
                    </a:cubicBezTo>
                    <a:lnTo>
                      <a:pt x="5486" y="9602"/>
                    </a:lnTo>
                    <a:lnTo>
                      <a:pt x="5486" y="9582"/>
                    </a:lnTo>
                    <a:lnTo>
                      <a:pt x="5486" y="9503"/>
                    </a:lnTo>
                    <a:cubicBezTo>
                      <a:pt x="5486" y="9453"/>
                      <a:pt x="5496" y="9403"/>
                      <a:pt x="5506" y="9353"/>
                    </a:cubicBezTo>
                    <a:cubicBezTo>
                      <a:pt x="5516" y="9253"/>
                      <a:pt x="5526" y="9163"/>
                      <a:pt x="5536" y="9063"/>
                    </a:cubicBezTo>
                    <a:cubicBezTo>
                      <a:pt x="5576" y="9043"/>
                      <a:pt x="5626" y="9023"/>
                      <a:pt x="5666" y="9003"/>
                    </a:cubicBezTo>
                    <a:cubicBezTo>
                      <a:pt x="5676" y="9003"/>
                      <a:pt x="5696" y="8993"/>
                      <a:pt x="5706" y="8983"/>
                    </a:cubicBezTo>
                    <a:lnTo>
                      <a:pt x="5766" y="8953"/>
                    </a:lnTo>
                    <a:lnTo>
                      <a:pt x="5856" y="8893"/>
                    </a:lnTo>
                    <a:cubicBezTo>
                      <a:pt x="5976" y="8823"/>
                      <a:pt x="6095" y="8754"/>
                      <a:pt x="6206" y="8683"/>
                    </a:cubicBezTo>
                    <a:cubicBezTo>
                      <a:pt x="6266" y="8643"/>
                      <a:pt x="6315" y="8614"/>
                      <a:pt x="6375" y="8574"/>
                    </a:cubicBezTo>
                    <a:cubicBezTo>
                      <a:pt x="6406" y="8554"/>
                      <a:pt x="6446" y="8534"/>
                      <a:pt x="6475" y="8514"/>
                    </a:cubicBezTo>
                    <a:cubicBezTo>
                      <a:pt x="6515" y="8494"/>
                      <a:pt x="6545" y="8474"/>
                      <a:pt x="6575" y="8454"/>
                    </a:cubicBezTo>
                    <a:cubicBezTo>
                      <a:pt x="6635" y="8423"/>
                      <a:pt x="6695" y="8394"/>
                      <a:pt x="6745" y="8354"/>
                    </a:cubicBezTo>
                    <a:cubicBezTo>
                      <a:pt x="6805" y="8323"/>
                      <a:pt x="6865" y="8284"/>
                      <a:pt x="6925" y="8254"/>
                    </a:cubicBezTo>
                    <a:cubicBezTo>
                      <a:pt x="6985" y="8214"/>
                      <a:pt x="7045" y="8174"/>
                      <a:pt x="7105" y="8144"/>
                    </a:cubicBezTo>
                    <a:cubicBezTo>
                      <a:pt x="7165" y="8104"/>
                      <a:pt x="7235" y="8064"/>
                      <a:pt x="7294" y="8034"/>
                    </a:cubicBezTo>
                    <a:cubicBezTo>
                      <a:pt x="7354" y="7994"/>
                      <a:pt x="7414" y="7964"/>
                      <a:pt x="7474" y="7934"/>
                    </a:cubicBezTo>
                    <a:cubicBezTo>
                      <a:pt x="7505" y="7914"/>
                      <a:pt x="7534" y="7904"/>
                      <a:pt x="7565" y="7884"/>
                    </a:cubicBezTo>
                    <a:cubicBezTo>
                      <a:pt x="7594" y="7864"/>
                      <a:pt x="7634" y="7844"/>
                      <a:pt x="7674" y="7824"/>
                    </a:cubicBezTo>
                    <a:cubicBezTo>
                      <a:pt x="7734" y="7794"/>
                      <a:pt x="7804" y="7764"/>
                      <a:pt x="7864" y="7734"/>
                    </a:cubicBezTo>
                    <a:cubicBezTo>
                      <a:pt x="7924" y="7704"/>
                      <a:pt x="7984" y="7674"/>
                      <a:pt x="8054" y="7644"/>
                    </a:cubicBezTo>
                    <a:cubicBezTo>
                      <a:pt x="8084" y="7624"/>
                      <a:pt x="8124" y="7604"/>
                      <a:pt x="8154" y="7584"/>
                    </a:cubicBezTo>
                    <a:cubicBezTo>
                      <a:pt x="8164" y="7584"/>
                      <a:pt x="8174" y="7564"/>
                      <a:pt x="8164" y="7555"/>
                    </a:cubicBezTo>
                    <a:cubicBezTo>
                      <a:pt x="8164" y="7555"/>
                      <a:pt x="8154" y="7544"/>
                      <a:pt x="8144" y="7544"/>
                    </a:cubicBezTo>
                    <a:lnTo>
                      <a:pt x="8134" y="7555"/>
                    </a:lnTo>
                    <a:lnTo>
                      <a:pt x="7744" y="7734"/>
                    </a:lnTo>
                    <a:cubicBezTo>
                      <a:pt x="7614" y="7794"/>
                      <a:pt x="7494" y="7854"/>
                      <a:pt x="7365" y="7924"/>
                    </a:cubicBezTo>
                    <a:cubicBezTo>
                      <a:pt x="7305" y="7964"/>
                      <a:pt x="7235" y="8004"/>
                      <a:pt x="7165" y="8044"/>
                    </a:cubicBezTo>
                    <a:cubicBezTo>
                      <a:pt x="7105" y="8074"/>
                      <a:pt x="7045" y="8114"/>
                      <a:pt x="6985" y="8144"/>
                    </a:cubicBezTo>
                    <a:cubicBezTo>
                      <a:pt x="6855" y="8214"/>
                      <a:pt x="6735" y="8294"/>
                      <a:pt x="6615" y="8363"/>
                    </a:cubicBezTo>
                    <a:cubicBezTo>
                      <a:pt x="6595" y="8374"/>
                      <a:pt x="6565" y="8394"/>
                      <a:pt x="6545" y="8403"/>
                    </a:cubicBezTo>
                    <a:cubicBezTo>
                      <a:pt x="6515" y="8423"/>
                      <a:pt x="6475" y="8443"/>
                      <a:pt x="6446" y="8463"/>
                    </a:cubicBezTo>
                    <a:cubicBezTo>
                      <a:pt x="6386" y="8494"/>
                      <a:pt x="6326" y="8534"/>
                      <a:pt x="6255" y="8574"/>
                    </a:cubicBezTo>
                    <a:cubicBezTo>
                      <a:pt x="6146" y="8643"/>
                      <a:pt x="6026" y="8723"/>
                      <a:pt x="5916" y="8793"/>
                    </a:cubicBezTo>
                    <a:cubicBezTo>
                      <a:pt x="5856" y="8823"/>
                      <a:pt x="5796" y="8863"/>
                      <a:pt x="5726" y="8903"/>
                    </a:cubicBezTo>
                    <a:cubicBezTo>
                      <a:pt x="5716" y="8913"/>
                      <a:pt x="5696" y="8923"/>
                      <a:pt x="5676" y="8923"/>
                    </a:cubicBezTo>
                    <a:cubicBezTo>
                      <a:pt x="5666" y="8933"/>
                      <a:pt x="5646" y="8943"/>
                      <a:pt x="5626" y="8953"/>
                    </a:cubicBezTo>
                    <a:cubicBezTo>
                      <a:pt x="5606" y="8963"/>
                      <a:pt x="5576" y="8983"/>
                      <a:pt x="5546" y="8993"/>
                    </a:cubicBezTo>
                    <a:cubicBezTo>
                      <a:pt x="5556" y="8913"/>
                      <a:pt x="5556" y="8843"/>
                      <a:pt x="5556" y="8763"/>
                    </a:cubicBezTo>
                    <a:cubicBezTo>
                      <a:pt x="5556" y="8714"/>
                      <a:pt x="5556" y="8663"/>
                      <a:pt x="5546" y="8614"/>
                    </a:cubicBezTo>
                    <a:cubicBezTo>
                      <a:pt x="5616" y="8574"/>
                      <a:pt x="5696" y="8523"/>
                      <a:pt x="5766" y="8483"/>
                    </a:cubicBezTo>
                    <a:cubicBezTo>
                      <a:pt x="5876" y="8423"/>
                      <a:pt x="5976" y="8363"/>
                      <a:pt x="6086" y="8294"/>
                    </a:cubicBezTo>
                    <a:cubicBezTo>
                      <a:pt x="6306" y="8174"/>
                      <a:pt x="6515" y="8034"/>
                      <a:pt x="6735" y="7904"/>
                    </a:cubicBezTo>
                    <a:cubicBezTo>
                      <a:pt x="6845" y="7844"/>
                      <a:pt x="6945" y="7784"/>
                      <a:pt x="7055" y="7724"/>
                    </a:cubicBezTo>
                    <a:cubicBezTo>
                      <a:pt x="7175" y="7654"/>
                      <a:pt x="7294" y="7594"/>
                      <a:pt x="7414" y="7535"/>
                    </a:cubicBezTo>
                    <a:cubicBezTo>
                      <a:pt x="7525" y="7484"/>
                      <a:pt x="7625" y="7435"/>
                      <a:pt x="7734" y="7384"/>
                    </a:cubicBezTo>
                    <a:cubicBezTo>
                      <a:pt x="7854" y="7324"/>
                      <a:pt x="7964" y="7264"/>
                      <a:pt x="8074" y="7204"/>
                    </a:cubicBezTo>
                    <a:cubicBezTo>
                      <a:pt x="8294" y="7085"/>
                      <a:pt x="8513" y="6965"/>
                      <a:pt x="8724" y="6835"/>
                    </a:cubicBezTo>
                    <a:cubicBezTo>
                      <a:pt x="8824" y="6775"/>
                      <a:pt x="8924" y="6705"/>
                      <a:pt x="9023" y="6645"/>
                    </a:cubicBezTo>
                    <a:cubicBezTo>
                      <a:pt x="9143" y="6565"/>
                      <a:pt x="9253" y="6495"/>
                      <a:pt x="9363" y="6425"/>
                    </a:cubicBezTo>
                    <a:cubicBezTo>
                      <a:pt x="9383" y="6415"/>
                      <a:pt x="9403" y="6415"/>
                      <a:pt x="9413" y="6405"/>
                    </a:cubicBezTo>
                    <a:close/>
                    <a:moveTo>
                      <a:pt x="10092" y="1"/>
                    </a:moveTo>
                    <a:cubicBezTo>
                      <a:pt x="10072" y="1"/>
                      <a:pt x="10043" y="10"/>
                      <a:pt x="10012" y="10"/>
                    </a:cubicBezTo>
                    <a:cubicBezTo>
                      <a:pt x="9992" y="21"/>
                      <a:pt x="9972" y="21"/>
                      <a:pt x="9943" y="30"/>
                    </a:cubicBezTo>
                    <a:lnTo>
                      <a:pt x="9823" y="90"/>
                    </a:lnTo>
                    <a:cubicBezTo>
                      <a:pt x="9783" y="101"/>
                      <a:pt x="9752" y="121"/>
                      <a:pt x="9723" y="141"/>
                    </a:cubicBezTo>
                    <a:cubicBezTo>
                      <a:pt x="9683" y="161"/>
                      <a:pt x="9653" y="190"/>
                      <a:pt x="9613" y="221"/>
                    </a:cubicBezTo>
                    <a:cubicBezTo>
                      <a:pt x="9583" y="250"/>
                      <a:pt x="9543" y="281"/>
                      <a:pt x="9513" y="301"/>
                    </a:cubicBezTo>
                    <a:lnTo>
                      <a:pt x="9153" y="600"/>
                    </a:lnTo>
                    <a:cubicBezTo>
                      <a:pt x="9053" y="680"/>
                      <a:pt x="8944" y="770"/>
                      <a:pt x="8844" y="850"/>
                    </a:cubicBezTo>
                    <a:cubicBezTo>
                      <a:pt x="8713" y="950"/>
                      <a:pt x="8584" y="1030"/>
                      <a:pt x="8444" y="1120"/>
                    </a:cubicBezTo>
                    <a:cubicBezTo>
                      <a:pt x="8314" y="1209"/>
                      <a:pt x="8184" y="1300"/>
                      <a:pt x="8054" y="1380"/>
                    </a:cubicBezTo>
                    <a:cubicBezTo>
                      <a:pt x="7914" y="1460"/>
                      <a:pt x="7784" y="1539"/>
                      <a:pt x="7654" y="1619"/>
                    </a:cubicBezTo>
                    <a:cubicBezTo>
                      <a:pt x="7505" y="1699"/>
                      <a:pt x="7365" y="1779"/>
                      <a:pt x="7215" y="1869"/>
                    </a:cubicBezTo>
                    <a:cubicBezTo>
                      <a:pt x="7085" y="1939"/>
                      <a:pt x="6955" y="2019"/>
                      <a:pt x="6815" y="2099"/>
                    </a:cubicBezTo>
                    <a:cubicBezTo>
                      <a:pt x="6675" y="2179"/>
                      <a:pt x="6526" y="2248"/>
                      <a:pt x="6386" y="2328"/>
                    </a:cubicBezTo>
                    <a:cubicBezTo>
                      <a:pt x="6235" y="2408"/>
                      <a:pt x="6095" y="2499"/>
                      <a:pt x="5956" y="2588"/>
                    </a:cubicBezTo>
                    <a:cubicBezTo>
                      <a:pt x="5816" y="2668"/>
                      <a:pt x="5686" y="2768"/>
                      <a:pt x="5546" y="2848"/>
                    </a:cubicBezTo>
                    <a:cubicBezTo>
                      <a:pt x="5256" y="3028"/>
                      <a:pt x="4956" y="3178"/>
                      <a:pt x="4677" y="3358"/>
                    </a:cubicBezTo>
                    <a:cubicBezTo>
                      <a:pt x="4397" y="3538"/>
                      <a:pt x="4108" y="3707"/>
                      <a:pt x="3828" y="3867"/>
                    </a:cubicBezTo>
                    <a:lnTo>
                      <a:pt x="3378" y="4107"/>
                    </a:lnTo>
                    <a:cubicBezTo>
                      <a:pt x="3238" y="4187"/>
                      <a:pt x="3098" y="4267"/>
                      <a:pt x="2958" y="4357"/>
                    </a:cubicBezTo>
                    <a:cubicBezTo>
                      <a:pt x="2829" y="4437"/>
                      <a:pt x="2698" y="4507"/>
                      <a:pt x="2569" y="4577"/>
                    </a:cubicBezTo>
                    <a:cubicBezTo>
                      <a:pt x="2558" y="4577"/>
                      <a:pt x="2549" y="4577"/>
                      <a:pt x="2538" y="4587"/>
                    </a:cubicBezTo>
                    <a:cubicBezTo>
                      <a:pt x="2509" y="4607"/>
                      <a:pt x="2489" y="4627"/>
                      <a:pt x="2458" y="4637"/>
                    </a:cubicBezTo>
                    <a:cubicBezTo>
                      <a:pt x="2419" y="4666"/>
                      <a:pt x="2369" y="4686"/>
                      <a:pt x="2319" y="4706"/>
                    </a:cubicBezTo>
                    <a:cubicBezTo>
                      <a:pt x="2239" y="4746"/>
                      <a:pt x="2169" y="4786"/>
                      <a:pt x="2089" y="4817"/>
                    </a:cubicBezTo>
                    <a:cubicBezTo>
                      <a:pt x="1839" y="4937"/>
                      <a:pt x="1590" y="5046"/>
                      <a:pt x="1350" y="5176"/>
                    </a:cubicBezTo>
                    <a:cubicBezTo>
                      <a:pt x="1210" y="5236"/>
                      <a:pt x="1080" y="5306"/>
                      <a:pt x="950" y="5376"/>
                    </a:cubicBezTo>
                    <a:cubicBezTo>
                      <a:pt x="840" y="5436"/>
                      <a:pt x="720" y="5496"/>
                      <a:pt x="600" y="5546"/>
                    </a:cubicBezTo>
                    <a:cubicBezTo>
                      <a:pt x="491" y="5586"/>
                      <a:pt x="391" y="5626"/>
                      <a:pt x="291" y="5676"/>
                    </a:cubicBezTo>
                    <a:cubicBezTo>
                      <a:pt x="240" y="5696"/>
                      <a:pt x="200" y="5716"/>
                      <a:pt x="151" y="5736"/>
                    </a:cubicBezTo>
                    <a:cubicBezTo>
                      <a:pt x="140" y="5746"/>
                      <a:pt x="131" y="5756"/>
                      <a:pt x="111" y="5766"/>
                    </a:cubicBezTo>
                    <a:cubicBezTo>
                      <a:pt x="91" y="5776"/>
                      <a:pt x="60" y="5796"/>
                      <a:pt x="51" y="5826"/>
                    </a:cubicBezTo>
                    <a:cubicBezTo>
                      <a:pt x="40" y="5836"/>
                      <a:pt x="31" y="5846"/>
                      <a:pt x="31" y="5856"/>
                    </a:cubicBezTo>
                    <a:lnTo>
                      <a:pt x="31" y="5896"/>
                    </a:lnTo>
                    <a:lnTo>
                      <a:pt x="31" y="5936"/>
                    </a:lnTo>
                    <a:cubicBezTo>
                      <a:pt x="11" y="5965"/>
                      <a:pt x="11" y="6005"/>
                      <a:pt x="1" y="6045"/>
                    </a:cubicBezTo>
                    <a:lnTo>
                      <a:pt x="1" y="6145"/>
                    </a:lnTo>
                    <a:lnTo>
                      <a:pt x="31" y="6385"/>
                    </a:lnTo>
                    <a:cubicBezTo>
                      <a:pt x="40" y="6455"/>
                      <a:pt x="51" y="6535"/>
                      <a:pt x="71" y="6605"/>
                    </a:cubicBezTo>
                    <a:cubicBezTo>
                      <a:pt x="80" y="6645"/>
                      <a:pt x="91" y="6675"/>
                      <a:pt x="91" y="6715"/>
                    </a:cubicBezTo>
                    <a:cubicBezTo>
                      <a:pt x="100" y="6745"/>
                      <a:pt x="120" y="6785"/>
                      <a:pt x="140" y="6825"/>
                    </a:cubicBezTo>
                    <a:cubicBezTo>
                      <a:pt x="151" y="6845"/>
                      <a:pt x="171" y="6865"/>
                      <a:pt x="191" y="6885"/>
                    </a:cubicBezTo>
                    <a:cubicBezTo>
                      <a:pt x="220" y="6915"/>
                      <a:pt x="271" y="6955"/>
                      <a:pt x="320" y="6975"/>
                    </a:cubicBezTo>
                    <a:cubicBezTo>
                      <a:pt x="360" y="7005"/>
                      <a:pt x="420" y="7025"/>
                      <a:pt x="460" y="7055"/>
                    </a:cubicBezTo>
                    <a:cubicBezTo>
                      <a:pt x="480" y="7065"/>
                      <a:pt x="500" y="7085"/>
                      <a:pt x="520" y="7095"/>
                    </a:cubicBezTo>
                    <a:cubicBezTo>
                      <a:pt x="550" y="7115"/>
                      <a:pt x="570" y="7135"/>
                      <a:pt x="600" y="7144"/>
                    </a:cubicBezTo>
                    <a:cubicBezTo>
                      <a:pt x="660" y="7195"/>
                      <a:pt x="710" y="7235"/>
                      <a:pt x="770" y="7275"/>
                    </a:cubicBezTo>
                    <a:cubicBezTo>
                      <a:pt x="820" y="7315"/>
                      <a:pt x="880" y="7344"/>
                      <a:pt x="930" y="7375"/>
                    </a:cubicBezTo>
                    <a:cubicBezTo>
                      <a:pt x="990" y="7415"/>
                      <a:pt x="1060" y="7455"/>
                      <a:pt x="1120" y="7484"/>
                    </a:cubicBezTo>
                    <a:cubicBezTo>
                      <a:pt x="1180" y="7524"/>
                      <a:pt x="1250" y="7564"/>
                      <a:pt x="1319" y="7604"/>
                    </a:cubicBezTo>
                    <a:cubicBezTo>
                      <a:pt x="1379" y="7634"/>
                      <a:pt x="1450" y="7664"/>
                      <a:pt x="1519" y="7704"/>
                    </a:cubicBezTo>
                    <a:cubicBezTo>
                      <a:pt x="1659" y="7784"/>
                      <a:pt x="1789" y="7874"/>
                      <a:pt x="1929" y="7944"/>
                    </a:cubicBezTo>
                    <a:cubicBezTo>
                      <a:pt x="2059" y="8014"/>
                      <a:pt x="2199" y="8084"/>
                      <a:pt x="2329" y="8154"/>
                    </a:cubicBezTo>
                    <a:cubicBezTo>
                      <a:pt x="2458" y="8224"/>
                      <a:pt x="2589" y="8303"/>
                      <a:pt x="2709" y="8374"/>
                    </a:cubicBezTo>
                    <a:cubicBezTo>
                      <a:pt x="2849" y="8454"/>
                      <a:pt x="2988" y="8514"/>
                      <a:pt x="3128" y="8594"/>
                    </a:cubicBezTo>
                    <a:cubicBezTo>
                      <a:pt x="3258" y="8663"/>
                      <a:pt x="3398" y="8723"/>
                      <a:pt x="3528" y="8803"/>
                    </a:cubicBezTo>
                    <a:cubicBezTo>
                      <a:pt x="3588" y="8843"/>
                      <a:pt x="3657" y="8893"/>
                      <a:pt x="3717" y="8933"/>
                    </a:cubicBezTo>
                    <a:cubicBezTo>
                      <a:pt x="3788" y="8983"/>
                      <a:pt x="3848" y="9023"/>
                      <a:pt x="3917" y="9063"/>
                    </a:cubicBezTo>
                    <a:cubicBezTo>
                      <a:pt x="3977" y="9103"/>
                      <a:pt x="4048" y="9133"/>
                      <a:pt x="4117" y="9173"/>
                    </a:cubicBezTo>
                    <a:cubicBezTo>
                      <a:pt x="4187" y="9213"/>
                      <a:pt x="4257" y="9253"/>
                      <a:pt x="4327" y="9303"/>
                    </a:cubicBezTo>
                    <a:cubicBezTo>
                      <a:pt x="4457" y="9383"/>
                      <a:pt x="4587" y="9483"/>
                      <a:pt x="4717" y="9573"/>
                    </a:cubicBezTo>
                    <a:cubicBezTo>
                      <a:pt x="4777" y="9613"/>
                      <a:pt x="4847" y="9653"/>
                      <a:pt x="4916" y="9682"/>
                    </a:cubicBezTo>
                    <a:cubicBezTo>
                      <a:pt x="4976" y="9722"/>
                      <a:pt x="5047" y="9753"/>
                      <a:pt x="5107" y="9782"/>
                    </a:cubicBezTo>
                    <a:cubicBezTo>
                      <a:pt x="5176" y="9822"/>
                      <a:pt x="5256" y="9862"/>
                      <a:pt x="5327" y="9893"/>
                    </a:cubicBezTo>
                    <a:cubicBezTo>
                      <a:pt x="5366" y="9913"/>
                      <a:pt x="5406" y="9913"/>
                      <a:pt x="5446" y="9913"/>
                    </a:cubicBezTo>
                    <a:cubicBezTo>
                      <a:pt x="5457" y="9915"/>
                      <a:pt x="5468" y="9916"/>
                      <a:pt x="5480" y="9916"/>
                    </a:cubicBezTo>
                    <a:cubicBezTo>
                      <a:pt x="5512" y="9916"/>
                      <a:pt x="5547" y="9907"/>
                      <a:pt x="5576" y="9893"/>
                    </a:cubicBezTo>
                    <a:lnTo>
                      <a:pt x="5696" y="9833"/>
                    </a:lnTo>
                    <a:lnTo>
                      <a:pt x="5786" y="9773"/>
                    </a:lnTo>
                    <a:cubicBezTo>
                      <a:pt x="5846" y="9733"/>
                      <a:pt x="5916" y="9693"/>
                      <a:pt x="5986" y="9653"/>
                    </a:cubicBezTo>
                    <a:cubicBezTo>
                      <a:pt x="6106" y="9573"/>
                      <a:pt x="6235" y="9493"/>
                      <a:pt x="6366" y="9423"/>
                    </a:cubicBezTo>
                    <a:cubicBezTo>
                      <a:pt x="6435" y="9383"/>
                      <a:pt x="6495" y="9333"/>
                      <a:pt x="6565" y="9293"/>
                    </a:cubicBezTo>
                    <a:cubicBezTo>
                      <a:pt x="6635" y="9253"/>
                      <a:pt x="6705" y="9213"/>
                      <a:pt x="6785" y="9173"/>
                    </a:cubicBezTo>
                    <a:lnTo>
                      <a:pt x="7175" y="8933"/>
                    </a:lnTo>
                    <a:cubicBezTo>
                      <a:pt x="7314" y="8843"/>
                      <a:pt x="7445" y="8763"/>
                      <a:pt x="7585" y="8674"/>
                    </a:cubicBezTo>
                    <a:cubicBezTo>
                      <a:pt x="7654" y="8634"/>
                      <a:pt x="7725" y="8583"/>
                      <a:pt x="7804" y="8543"/>
                    </a:cubicBezTo>
                    <a:cubicBezTo>
                      <a:pt x="7864" y="8503"/>
                      <a:pt x="7934" y="8463"/>
                      <a:pt x="7994" y="8423"/>
                    </a:cubicBezTo>
                    <a:cubicBezTo>
                      <a:pt x="8134" y="8334"/>
                      <a:pt x="8274" y="8254"/>
                      <a:pt x="8414" y="8164"/>
                    </a:cubicBezTo>
                    <a:cubicBezTo>
                      <a:pt x="8544" y="8074"/>
                      <a:pt x="8684" y="7984"/>
                      <a:pt x="8813" y="7894"/>
                    </a:cubicBezTo>
                    <a:cubicBezTo>
                      <a:pt x="8953" y="7804"/>
                      <a:pt x="9083" y="7704"/>
                      <a:pt x="9223" y="7624"/>
                    </a:cubicBezTo>
                    <a:cubicBezTo>
                      <a:pt x="9363" y="7535"/>
                      <a:pt x="9503" y="7455"/>
                      <a:pt x="9643" y="7364"/>
                    </a:cubicBezTo>
                    <a:cubicBezTo>
                      <a:pt x="9783" y="7284"/>
                      <a:pt x="9923" y="7195"/>
                      <a:pt x="10063" y="7104"/>
                    </a:cubicBezTo>
                    <a:cubicBezTo>
                      <a:pt x="10192" y="7025"/>
                      <a:pt x="10332" y="6945"/>
                      <a:pt x="10482" y="6865"/>
                    </a:cubicBezTo>
                    <a:cubicBezTo>
                      <a:pt x="10622" y="6785"/>
                      <a:pt x="10752" y="6705"/>
                      <a:pt x="10882" y="6615"/>
                    </a:cubicBezTo>
                    <a:cubicBezTo>
                      <a:pt x="11022" y="6525"/>
                      <a:pt x="11151" y="6435"/>
                      <a:pt x="11302" y="6365"/>
                    </a:cubicBezTo>
                    <a:cubicBezTo>
                      <a:pt x="11441" y="6285"/>
                      <a:pt x="11581" y="6216"/>
                      <a:pt x="11721" y="6136"/>
                    </a:cubicBezTo>
                    <a:lnTo>
                      <a:pt x="12590" y="5656"/>
                    </a:lnTo>
                    <a:cubicBezTo>
                      <a:pt x="12730" y="5576"/>
                      <a:pt x="12870" y="5506"/>
                      <a:pt x="13010" y="5436"/>
                    </a:cubicBezTo>
                    <a:cubicBezTo>
                      <a:pt x="13150" y="5366"/>
                      <a:pt x="13290" y="5296"/>
                      <a:pt x="13429" y="5216"/>
                    </a:cubicBezTo>
                    <a:cubicBezTo>
                      <a:pt x="13580" y="5146"/>
                      <a:pt x="13729" y="5066"/>
                      <a:pt x="13879" y="4997"/>
                    </a:cubicBezTo>
                    <a:cubicBezTo>
                      <a:pt x="14029" y="4917"/>
                      <a:pt x="14179" y="4846"/>
                      <a:pt x="14329" y="4777"/>
                    </a:cubicBezTo>
                    <a:cubicBezTo>
                      <a:pt x="14539" y="4677"/>
                      <a:pt x="14759" y="4567"/>
                      <a:pt x="14979" y="4457"/>
                    </a:cubicBezTo>
                    <a:cubicBezTo>
                      <a:pt x="15078" y="4417"/>
                      <a:pt x="15188" y="4367"/>
                      <a:pt x="15288" y="4327"/>
                    </a:cubicBezTo>
                    <a:cubicBezTo>
                      <a:pt x="15398" y="4277"/>
                      <a:pt x="15508" y="4227"/>
                      <a:pt x="15608" y="4177"/>
                    </a:cubicBezTo>
                    <a:lnTo>
                      <a:pt x="15618" y="4177"/>
                    </a:lnTo>
                    <a:cubicBezTo>
                      <a:pt x="15638" y="4167"/>
                      <a:pt x="15658" y="4167"/>
                      <a:pt x="15668" y="4157"/>
                    </a:cubicBezTo>
                    <a:cubicBezTo>
                      <a:pt x="15688" y="4147"/>
                      <a:pt x="15698" y="4137"/>
                      <a:pt x="15718" y="4127"/>
                    </a:cubicBezTo>
                    <a:cubicBezTo>
                      <a:pt x="15747" y="4097"/>
                      <a:pt x="15767" y="4047"/>
                      <a:pt x="15778" y="4007"/>
                    </a:cubicBezTo>
                    <a:cubicBezTo>
                      <a:pt x="15787" y="3938"/>
                      <a:pt x="15787" y="3858"/>
                      <a:pt x="15798" y="3778"/>
                    </a:cubicBezTo>
                    <a:cubicBezTo>
                      <a:pt x="15798" y="3638"/>
                      <a:pt x="15807" y="3487"/>
                      <a:pt x="15807" y="3338"/>
                    </a:cubicBezTo>
                    <a:lnTo>
                      <a:pt x="15807" y="3128"/>
                    </a:lnTo>
                    <a:cubicBezTo>
                      <a:pt x="15798" y="3078"/>
                      <a:pt x="15787" y="3028"/>
                      <a:pt x="15767" y="2978"/>
                    </a:cubicBezTo>
                    <a:cubicBezTo>
                      <a:pt x="15758" y="2978"/>
                      <a:pt x="15747" y="2968"/>
                      <a:pt x="15738" y="2968"/>
                    </a:cubicBezTo>
                    <a:cubicBezTo>
                      <a:pt x="15718" y="2958"/>
                      <a:pt x="15698" y="2948"/>
                      <a:pt x="15678" y="2928"/>
                    </a:cubicBezTo>
                    <a:cubicBezTo>
                      <a:pt x="15658" y="2918"/>
                      <a:pt x="15638" y="2908"/>
                      <a:pt x="15618" y="2888"/>
                    </a:cubicBezTo>
                    <a:cubicBezTo>
                      <a:pt x="15608" y="2878"/>
                      <a:pt x="15608" y="2878"/>
                      <a:pt x="15598" y="2878"/>
                    </a:cubicBezTo>
                    <a:lnTo>
                      <a:pt x="15598" y="2868"/>
                    </a:lnTo>
                    <a:cubicBezTo>
                      <a:pt x="15588" y="2868"/>
                      <a:pt x="15588" y="2858"/>
                      <a:pt x="15578" y="2858"/>
                    </a:cubicBezTo>
                    <a:cubicBezTo>
                      <a:pt x="15578" y="2858"/>
                      <a:pt x="15578" y="2848"/>
                      <a:pt x="15568" y="2848"/>
                    </a:cubicBezTo>
                    <a:cubicBezTo>
                      <a:pt x="15568" y="2848"/>
                      <a:pt x="15568" y="2838"/>
                      <a:pt x="15558" y="2838"/>
                    </a:cubicBezTo>
                    <a:lnTo>
                      <a:pt x="15558" y="2828"/>
                    </a:lnTo>
                    <a:lnTo>
                      <a:pt x="15538" y="2808"/>
                    </a:lnTo>
                    <a:lnTo>
                      <a:pt x="15208" y="2688"/>
                    </a:lnTo>
                    <a:lnTo>
                      <a:pt x="15028" y="2599"/>
                    </a:lnTo>
                    <a:cubicBezTo>
                      <a:pt x="14968" y="2568"/>
                      <a:pt x="14899" y="2539"/>
                      <a:pt x="14839" y="2508"/>
                    </a:cubicBezTo>
                    <a:cubicBezTo>
                      <a:pt x="14768" y="2479"/>
                      <a:pt x="14699" y="2439"/>
                      <a:pt x="14639" y="2408"/>
                    </a:cubicBezTo>
                    <a:cubicBezTo>
                      <a:pt x="14559" y="2379"/>
                      <a:pt x="14489" y="2348"/>
                      <a:pt x="14419" y="2319"/>
                    </a:cubicBezTo>
                    <a:cubicBezTo>
                      <a:pt x="14279" y="2259"/>
                      <a:pt x="14149" y="2189"/>
                      <a:pt x="14009" y="2129"/>
                    </a:cubicBezTo>
                    <a:cubicBezTo>
                      <a:pt x="13869" y="2059"/>
                      <a:pt x="13729" y="1979"/>
                      <a:pt x="13589" y="1899"/>
                    </a:cubicBezTo>
                    <a:cubicBezTo>
                      <a:pt x="13520" y="1859"/>
                      <a:pt x="13440" y="1819"/>
                      <a:pt x="13369" y="1779"/>
                    </a:cubicBezTo>
                    <a:cubicBezTo>
                      <a:pt x="13300" y="1729"/>
                      <a:pt x="13230" y="1689"/>
                      <a:pt x="13160" y="1649"/>
                    </a:cubicBezTo>
                    <a:cubicBezTo>
                      <a:pt x="13030" y="1569"/>
                      <a:pt x="12890" y="1489"/>
                      <a:pt x="12750" y="1409"/>
                    </a:cubicBezTo>
                    <a:cubicBezTo>
                      <a:pt x="12610" y="1320"/>
                      <a:pt x="12461" y="1240"/>
                      <a:pt x="12321" y="1149"/>
                    </a:cubicBezTo>
                    <a:cubicBezTo>
                      <a:pt x="12181" y="1069"/>
                      <a:pt x="12041" y="990"/>
                      <a:pt x="11911" y="910"/>
                    </a:cubicBezTo>
                    <a:cubicBezTo>
                      <a:pt x="11841" y="870"/>
                      <a:pt x="11771" y="830"/>
                      <a:pt x="11711" y="780"/>
                    </a:cubicBezTo>
                    <a:cubicBezTo>
                      <a:pt x="11641" y="740"/>
                      <a:pt x="11571" y="690"/>
                      <a:pt x="11501" y="650"/>
                    </a:cubicBezTo>
                    <a:cubicBezTo>
                      <a:pt x="11362" y="570"/>
                      <a:pt x="11211" y="500"/>
                      <a:pt x="11062" y="440"/>
                    </a:cubicBezTo>
                    <a:cubicBezTo>
                      <a:pt x="10982" y="400"/>
                      <a:pt x="10902" y="360"/>
                      <a:pt x="10832" y="330"/>
                    </a:cubicBezTo>
                    <a:cubicBezTo>
                      <a:pt x="10752" y="290"/>
                      <a:pt x="10692" y="250"/>
                      <a:pt x="10622" y="210"/>
                    </a:cubicBezTo>
                    <a:cubicBezTo>
                      <a:pt x="10552" y="161"/>
                      <a:pt x="10482" y="121"/>
                      <a:pt x="10412" y="90"/>
                    </a:cubicBezTo>
                    <a:cubicBezTo>
                      <a:pt x="10342" y="61"/>
                      <a:pt x="10272" y="30"/>
                      <a:pt x="10192" y="10"/>
                    </a:cubicBezTo>
                    <a:cubicBezTo>
                      <a:pt x="10162" y="10"/>
                      <a:pt x="10143" y="10"/>
                      <a:pt x="10112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17" name="Google Shape;317;p28"/>
              <p:cNvSpPr/>
              <p:nvPr/>
            </p:nvSpPr>
            <p:spPr>
              <a:xfrm>
                <a:off x="1321400" y="4147150"/>
                <a:ext cx="5375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2150" h="995" extrusionOk="0">
                    <a:moveTo>
                      <a:pt x="2119" y="1"/>
                    </a:moveTo>
                    <a:cubicBezTo>
                      <a:pt x="2050" y="31"/>
                      <a:pt x="1970" y="51"/>
                      <a:pt x="1899" y="81"/>
                    </a:cubicBezTo>
                    <a:cubicBezTo>
                      <a:pt x="1830" y="111"/>
                      <a:pt x="1770" y="131"/>
                      <a:pt x="1710" y="151"/>
                    </a:cubicBezTo>
                    <a:cubicBezTo>
                      <a:pt x="1670" y="161"/>
                      <a:pt x="1640" y="181"/>
                      <a:pt x="1610" y="191"/>
                    </a:cubicBezTo>
                    <a:cubicBezTo>
                      <a:pt x="1590" y="191"/>
                      <a:pt x="1580" y="201"/>
                      <a:pt x="1560" y="201"/>
                    </a:cubicBezTo>
                    <a:lnTo>
                      <a:pt x="1500" y="231"/>
                    </a:lnTo>
                    <a:cubicBezTo>
                      <a:pt x="1470" y="241"/>
                      <a:pt x="1440" y="261"/>
                      <a:pt x="1410" y="271"/>
                    </a:cubicBezTo>
                    <a:cubicBezTo>
                      <a:pt x="1380" y="281"/>
                      <a:pt x="1350" y="291"/>
                      <a:pt x="1330" y="301"/>
                    </a:cubicBezTo>
                    <a:cubicBezTo>
                      <a:pt x="1290" y="321"/>
                      <a:pt x="1250" y="341"/>
                      <a:pt x="1210" y="351"/>
                    </a:cubicBezTo>
                    <a:cubicBezTo>
                      <a:pt x="1190" y="360"/>
                      <a:pt x="1180" y="360"/>
                      <a:pt x="1170" y="371"/>
                    </a:cubicBezTo>
                    <a:cubicBezTo>
                      <a:pt x="1150" y="380"/>
                      <a:pt x="1120" y="391"/>
                      <a:pt x="1100" y="400"/>
                    </a:cubicBezTo>
                    <a:cubicBezTo>
                      <a:pt x="1070" y="411"/>
                      <a:pt x="1050" y="420"/>
                      <a:pt x="1020" y="440"/>
                    </a:cubicBezTo>
                    <a:cubicBezTo>
                      <a:pt x="990" y="451"/>
                      <a:pt x="951" y="471"/>
                      <a:pt x="920" y="491"/>
                    </a:cubicBezTo>
                    <a:cubicBezTo>
                      <a:pt x="880" y="500"/>
                      <a:pt x="851" y="520"/>
                      <a:pt x="820" y="531"/>
                    </a:cubicBezTo>
                    <a:cubicBezTo>
                      <a:pt x="791" y="551"/>
                      <a:pt x="771" y="560"/>
                      <a:pt x="740" y="571"/>
                    </a:cubicBezTo>
                    <a:lnTo>
                      <a:pt x="620" y="631"/>
                    </a:lnTo>
                    <a:cubicBezTo>
                      <a:pt x="560" y="660"/>
                      <a:pt x="501" y="700"/>
                      <a:pt x="441" y="731"/>
                    </a:cubicBezTo>
                    <a:cubicBezTo>
                      <a:pt x="381" y="760"/>
                      <a:pt x="321" y="791"/>
                      <a:pt x="251" y="831"/>
                    </a:cubicBezTo>
                    <a:cubicBezTo>
                      <a:pt x="231" y="840"/>
                      <a:pt x="201" y="860"/>
                      <a:pt x="181" y="870"/>
                    </a:cubicBezTo>
                    <a:cubicBezTo>
                      <a:pt x="141" y="890"/>
                      <a:pt x="101" y="910"/>
                      <a:pt x="71" y="930"/>
                    </a:cubicBezTo>
                    <a:cubicBezTo>
                      <a:pt x="51" y="940"/>
                      <a:pt x="31" y="950"/>
                      <a:pt x="11" y="970"/>
                    </a:cubicBezTo>
                    <a:cubicBezTo>
                      <a:pt x="1" y="970"/>
                      <a:pt x="1" y="980"/>
                      <a:pt x="1" y="990"/>
                    </a:cubicBezTo>
                    <a:cubicBezTo>
                      <a:pt x="8" y="990"/>
                      <a:pt x="14" y="995"/>
                      <a:pt x="18" y="995"/>
                    </a:cubicBezTo>
                    <a:cubicBezTo>
                      <a:pt x="20" y="995"/>
                      <a:pt x="21" y="994"/>
                      <a:pt x="21" y="990"/>
                    </a:cubicBezTo>
                    <a:cubicBezTo>
                      <a:pt x="71" y="970"/>
                      <a:pt x="121" y="940"/>
                      <a:pt x="161" y="920"/>
                    </a:cubicBezTo>
                    <a:cubicBezTo>
                      <a:pt x="191" y="900"/>
                      <a:pt x="211" y="890"/>
                      <a:pt x="241" y="870"/>
                    </a:cubicBezTo>
                    <a:cubicBezTo>
                      <a:pt x="311" y="831"/>
                      <a:pt x="381" y="800"/>
                      <a:pt x="451" y="760"/>
                    </a:cubicBezTo>
                    <a:cubicBezTo>
                      <a:pt x="481" y="751"/>
                      <a:pt x="511" y="731"/>
                      <a:pt x="531" y="720"/>
                    </a:cubicBezTo>
                    <a:cubicBezTo>
                      <a:pt x="560" y="700"/>
                      <a:pt x="580" y="691"/>
                      <a:pt x="611" y="680"/>
                    </a:cubicBezTo>
                    <a:cubicBezTo>
                      <a:pt x="671" y="640"/>
                      <a:pt x="740" y="611"/>
                      <a:pt x="800" y="580"/>
                    </a:cubicBezTo>
                    <a:cubicBezTo>
                      <a:pt x="840" y="560"/>
                      <a:pt x="880" y="540"/>
                      <a:pt x="931" y="520"/>
                    </a:cubicBezTo>
                    <a:cubicBezTo>
                      <a:pt x="951" y="511"/>
                      <a:pt x="980" y="500"/>
                      <a:pt x="1010" y="480"/>
                    </a:cubicBezTo>
                    <a:cubicBezTo>
                      <a:pt x="1040" y="471"/>
                      <a:pt x="1060" y="460"/>
                      <a:pt x="1090" y="440"/>
                    </a:cubicBezTo>
                    <a:cubicBezTo>
                      <a:pt x="1130" y="431"/>
                      <a:pt x="1170" y="411"/>
                      <a:pt x="1210" y="391"/>
                    </a:cubicBezTo>
                    <a:lnTo>
                      <a:pt x="1220" y="391"/>
                    </a:lnTo>
                    <a:cubicBezTo>
                      <a:pt x="1270" y="371"/>
                      <a:pt x="1320" y="351"/>
                      <a:pt x="1370" y="321"/>
                    </a:cubicBezTo>
                    <a:cubicBezTo>
                      <a:pt x="1380" y="321"/>
                      <a:pt x="1390" y="311"/>
                      <a:pt x="1410" y="311"/>
                    </a:cubicBezTo>
                    <a:cubicBezTo>
                      <a:pt x="1430" y="301"/>
                      <a:pt x="1450" y="291"/>
                      <a:pt x="1480" y="281"/>
                    </a:cubicBezTo>
                    <a:lnTo>
                      <a:pt x="1570" y="251"/>
                    </a:lnTo>
                    <a:cubicBezTo>
                      <a:pt x="1600" y="231"/>
                      <a:pt x="1630" y="221"/>
                      <a:pt x="1660" y="211"/>
                    </a:cubicBezTo>
                    <a:cubicBezTo>
                      <a:pt x="1700" y="201"/>
                      <a:pt x="1730" y="191"/>
                      <a:pt x="1770" y="171"/>
                    </a:cubicBezTo>
                    <a:cubicBezTo>
                      <a:pt x="1819" y="151"/>
                      <a:pt x="1879" y="131"/>
                      <a:pt x="1939" y="111"/>
                    </a:cubicBezTo>
                    <a:cubicBezTo>
                      <a:pt x="1999" y="91"/>
                      <a:pt x="2070" y="61"/>
                      <a:pt x="2130" y="41"/>
                    </a:cubicBezTo>
                    <a:lnTo>
                      <a:pt x="2139" y="31"/>
                    </a:lnTo>
                    <a:cubicBezTo>
                      <a:pt x="2150" y="21"/>
                      <a:pt x="2150" y="21"/>
                      <a:pt x="2150" y="11"/>
                    </a:cubicBezTo>
                    <a:cubicBezTo>
                      <a:pt x="2139" y="11"/>
                      <a:pt x="2139" y="1"/>
                      <a:pt x="2139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18" name="Google Shape;318;p28"/>
              <p:cNvSpPr/>
              <p:nvPr/>
            </p:nvSpPr>
            <p:spPr>
              <a:xfrm>
                <a:off x="1192275" y="4210100"/>
                <a:ext cx="67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2719" h="1380" extrusionOk="0">
                    <a:moveTo>
                      <a:pt x="2688" y="1"/>
                    </a:moveTo>
                    <a:cubicBezTo>
                      <a:pt x="2558" y="71"/>
                      <a:pt x="2428" y="141"/>
                      <a:pt x="2288" y="211"/>
                    </a:cubicBezTo>
                    <a:lnTo>
                      <a:pt x="2108" y="300"/>
                    </a:lnTo>
                    <a:cubicBezTo>
                      <a:pt x="2079" y="320"/>
                      <a:pt x="2039" y="331"/>
                      <a:pt x="2009" y="351"/>
                    </a:cubicBezTo>
                    <a:cubicBezTo>
                      <a:pt x="1979" y="360"/>
                      <a:pt x="1949" y="380"/>
                      <a:pt x="1929" y="391"/>
                    </a:cubicBezTo>
                    <a:cubicBezTo>
                      <a:pt x="1899" y="400"/>
                      <a:pt x="1869" y="420"/>
                      <a:pt x="1839" y="431"/>
                    </a:cubicBezTo>
                    <a:cubicBezTo>
                      <a:pt x="1809" y="440"/>
                      <a:pt x="1769" y="460"/>
                      <a:pt x="1739" y="480"/>
                    </a:cubicBezTo>
                    <a:cubicBezTo>
                      <a:pt x="1699" y="500"/>
                      <a:pt x="1669" y="511"/>
                      <a:pt x="1629" y="531"/>
                    </a:cubicBezTo>
                    <a:cubicBezTo>
                      <a:pt x="1599" y="540"/>
                      <a:pt x="1569" y="560"/>
                      <a:pt x="1539" y="571"/>
                    </a:cubicBezTo>
                    <a:cubicBezTo>
                      <a:pt x="1519" y="580"/>
                      <a:pt x="1489" y="600"/>
                      <a:pt x="1459" y="611"/>
                    </a:cubicBezTo>
                    <a:cubicBezTo>
                      <a:pt x="1429" y="631"/>
                      <a:pt x="1389" y="651"/>
                      <a:pt x="1349" y="660"/>
                    </a:cubicBezTo>
                    <a:cubicBezTo>
                      <a:pt x="1339" y="671"/>
                      <a:pt x="1329" y="680"/>
                      <a:pt x="1309" y="680"/>
                    </a:cubicBezTo>
                    <a:cubicBezTo>
                      <a:pt x="1289" y="700"/>
                      <a:pt x="1269" y="711"/>
                      <a:pt x="1249" y="720"/>
                    </a:cubicBezTo>
                    <a:cubicBezTo>
                      <a:pt x="1220" y="731"/>
                      <a:pt x="1189" y="750"/>
                      <a:pt x="1169" y="760"/>
                    </a:cubicBezTo>
                    <a:cubicBezTo>
                      <a:pt x="1140" y="770"/>
                      <a:pt x="1109" y="790"/>
                      <a:pt x="1089" y="800"/>
                    </a:cubicBezTo>
                    <a:cubicBezTo>
                      <a:pt x="1049" y="820"/>
                      <a:pt x="1009" y="850"/>
                      <a:pt x="969" y="870"/>
                    </a:cubicBezTo>
                    <a:cubicBezTo>
                      <a:pt x="940" y="880"/>
                      <a:pt x="909" y="900"/>
                      <a:pt x="880" y="910"/>
                    </a:cubicBezTo>
                    <a:cubicBezTo>
                      <a:pt x="860" y="930"/>
                      <a:pt x="830" y="940"/>
                      <a:pt x="800" y="950"/>
                    </a:cubicBezTo>
                    <a:cubicBezTo>
                      <a:pt x="780" y="960"/>
                      <a:pt x="760" y="970"/>
                      <a:pt x="740" y="990"/>
                    </a:cubicBezTo>
                    <a:cubicBezTo>
                      <a:pt x="720" y="990"/>
                      <a:pt x="710" y="1000"/>
                      <a:pt x="700" y="1000"/>
                    </a:cubicBezTo>
                    <a:cubicBezTo>
                      <a:pt x="680" y="1010"/>
                      <a:pt x="670" y="1020"/>
                      <a:pt x="660" y="1030"/>
                    </a:cubicBezTo>
                    <a:cubicBezTo>
                      <a:pt x="630" y="1040"/>
                      <a:pt x="610" y="1050"/>
                      <a:pt x="590" y="1060"/>
                    </a:cubicBezTo>
                    <a:lnTo>
                      <a:pt x="410" y="1150"/>
                    </a:lnTo>
                    <a:lnTo>
                      <a:pt x="230" y="1240"/>
                    </a:lnTo>
                    <a:cubicBezTo>
                      <a:pt x="160" y="1280"/>
                      <a:pt x="101" y="1310"/>
                      <a:pt x="30" y="1350"/>
                    </a:cubicBezTo>
                    <a:cubicBezTo>
                      <a:pt x="30" y="1350"/>
                      <a:pt x="21" y="1360"/>
                      <a:pt x="10" y="1360"/>
                    </a:cubicBezTo>
                    <a:cubicBezTo>
                      <a:pt x="1" y="1360"/>
                      <a:pt x="1" y="1370"/>
                      <a:pt x="1" y="1380"/>
                    </a:cubicBezTo>
                    <a:lnTo>
                      <a:pt x="21" y="1380"/>
                    </a:lnTo>
                    <a:cubicBezTo>
                      <a:pt x="90" y="1340"/>
                      <a:pt x="160" y="1310"/>
                      <a:pt x="230" y="1270"/>
                    </a:cubicBezTo>
                    <a:lnTo>
                      <a:pt x="410" y="1180"/>
                    </a:lnTo>
                    <a:lnTo>
                      <a:pt x="590" y="1090"/>
                    </a:lnTo>
                    <a:lnTo>
                      <a:pt x="710" y="1030"/>
                    </a:lnTo>
                    <a:cubicBezTo>
                      <a:pt x="740" y="1020"/>
                      <a:pt x="770" y="1000"/>
                      <a:pt x="800" y="980"/>
                    </a:cubicBezTo>
                    <a:cubicBezTo>
                      <a:pt x="830" y="970"/>
                      <a:pt x="860" y="960"/>
                      <a:pt x="880" y="940"/>
                    </a:cubicBezTo>
                    <a:cubicBezTo>
                      <a:pt x="909" y="930"/>
                      <a:pt x="949" y="910"/>
                      <a:pt x="980" y="890"/>
                    </a:cubicBezTo>
                    <a:cubicBezTo>
                      <a:pt x="1040" y="860"/>
                      <a:pt x="1109" y="830"/>
                      <a:pt x="1169" y="790"/>
                    </a:cubicBezTo>
                    <a:cubicBezTo>
                      <a:pt x="1240" y="760"/>
                      <a:pt x="1300" y="731"/>
                      <a:pt x="1369" y="691"/>
                    </a:cubicBezTo>
                    <a:cubicBezTo>
                      <a:pt x="1429" y="660"/>
                      <a:pt x="1489" y="631"/>
                      <a:pt x="1549" y="611"/>
                    </a:cubicBezTo>
                    <a:cubicBezTo>
                      <a:pt x="1579" y="591"/>
                      <a:pt x="1609" y="580"/>
                      <a:pt x="1639" y="560"/>
                    </a:cubicBezTo>
                    <a:cubicBezTo>
                      <a:pt x="1679" y="551"/>
                      <a:pt x="1719" y="531"/>
                      <a:pt x="1759" y="511"/>
                    </a:cubicBezTo>
                    <a:cubicBezTo>
                      <a:pt x="1809" y="480"/>
                      <a:pt x="1869" y="460"/>
                      <a:pt x="1929" y="431"/>
                    </a:cubicBezTo>
                    <a:cubicBezTo>
                      <a:pt x="1959" y="411"/>
                      <a:pt x="1989" y="400"/>
                      <a:pt x="2019" y="380"/>
                    </a:cubicBezTo>
                    <a:cubicBezTo>
                      <a:pt x="2059" y="371"/>
                      <a:pt x="2088" y="351"/>
                      <a:pt x="2119" y="331"/>
                    </a:cubicBezTo>
                    <a:cubicBezTo>
                      <a:pt x="2159" y="320"/>
                      <a:pt x="2188" y="300"/>
                      <a:pt x="2228" y="280"/>
                    </a:cubicBezTo>
                    <a:cubicBezTo>
                      <a:pt x="2248" y="271"/>
                      <a:pt x="2279" y="261"/>
                      <a:pt x="2299" y="241"/>
                    </a:cubicBezTo>
                    <a:cubicBezTo>
                      <a:pt x="2428" y="181"/>
                      <a:pt x="2558" y="111"/>
                      <a:pt x="2688" y="41"/>
                    </a:cubicBezTo>
                    <a:cubicBezTo>
                      <a:pt x="2698" y="41"/>
                      <a:pt x="2698" y="31"/>
                      <a:pt x="2708" y="31"/>
                    </a:cubicBezTo>
                    <a:cubicBezTo>
                      <a:pt x="2718" y="31"/>
                      <a:pt x="2718" y="11"/>
                      <a:pt x="2718" y="11"/>
                    </a:cubicBezTo>
                    <a:cubicBezTo>
                      <a:pt x="2708" y="1"/>
                      <a:pt x="2708" y="1"/>
                      <a:pt x="2698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19" name="Google Shape;319;p28"/>
              <p:cNvSpPr/>
              <p:nvPr/>
            </p:nvSpPr>
            <p:spPr>
              <a:xfrm>
                <a:off x="1089600" y="4220850"/>
                <a:ext cx="66725" cy="37750"/>
              </a:xfrm>
              <a:custGeom>
                <a:avLst/>
                <a:gdLst/>
                <a:ahLst/>
                <a:cxnLst/>
                <a:rect l="l" t="t" r="r" b="b"/>
                <a:pathLst>
                  <a:path w="2669" h="1510" extrusionOk="0">
                    <a:moveTo>
                      <a:pt x="21" y="1"/>
                    </a:moveTo>
                    <a:cubicBezTo>
                      <a:pt x="11" y="1"/>
                      <a:pt x="11" y="10"/>
                      <a:pt x="1" y="10"/>
                    </a:cubicBezTo>
                    <a:cubicBezTo>
                      <a:pt x="1" y="21"/>
                      <a:pt x="11" y="21"/>
                      <a:pt x="11" y="30"/>
                    </a:cubicBezTo>
                    <a:cubicBezTo>
                      <a:pt x="41" y="41"/>
                      <a:pt x="81" y="50"/>
                      <a:pt x="111" y="61"/>
                    </a:cubicBezTo>
                    <a:cubicBezTo>
                      <a:pt x="120" y="70"/>
                      <a:pt x="140" y="81"/>
                      <a:pt x="160" y="90"/>
                    </a:cubicBezTo>
                    <a:lnTo>
                      <a:pt x="171" y="90"/>
                    </a:lnTo>
                    <a:cubicBezTo>
                      <a:pt x="180" y="101"/>
                      <a:pt x="191" y="101"/>
                      <a:pt x="200" y="110"/>
                    </a:cubicBezTo>
                    <a:cubicBezTo>
                      <a:pt x="220" y="121"/>
                      <a:pt x="231" y="121"/>
                      <a:pt x="251" y="130"/>
                    </a:cubicBezTo>
                    <a:cubicBezTo>
                      <a:pt x="260" y="141"/>
                      <a:pt x="271" y="141"/>
                      <a:pt x="280" y="150"/>
                    </a:cubicBezTo>
                    <a:cubicBezTo>
                      <a:pt x="300" y="161"/>
                      <a:pt x="320" y="170"/>
                      <a:pt x="351" y="190"/>
                    </a:cubicBezTo>
                    <a:cubicBezTo>
                      <a:pt x="360" y="190"/>
                      <a:pt x="371" y="201"/>
                      <a:pt x="380" y="201"/>
                    </a:cubicBezTo>
                    <a:cubicBezTo>
                      <a:pt x="411" y="230"/>
                      <a:pt x="451" y="250"/>
                      <a:pt x="480" y="270"/>
                    </a:cubicBezTo>
                    <a:cubicBezTo>
                      <a:pt x="500" y="281"/>
                      <a:pt x="531" y="301"/>
                      <a:pt x="551" y="310"/>
                    </a:cubicBezTo>
                    <a:cubicBezTo>
                      <a:pt x="591" y="340"/>
                      <a:pt x="630" y="360"/>
                      <a:pt x="660" y="390"/>
                    </a:cubicBezTo>
                    <a:lnTo>
                      <a:pt x="840" y="510"/>
                    </a:lnTo>
                    <a:cubicBezTo>
                      <a:pt x="860" y="520"/>
                      <a:pt x="880" y="540"/>
                      <a:pt x="900" y="550"/>
                    </a:cubicBezTo>
                    <a:cubicBezTo>
                      <a:pt x="940" y="570"/>
                      <a:pt x="980" y="600"/>
                      <a:pt x="1020" y="620"/>
                    </a:cubicBezTo>
                    <a:cubicBezTo>
                      <a:pt x="1040" y="640"/>
                      <a:pt x="1060" y="650"/>
                      <a:pt x="1080" y="660"/>
                    </a:cubicBezTo>
                    <a:cubicBezTo>
                      <a:pt x="1120" y="690"/>
                      <a:pt x="1160" y="710"/>
                      <a:pt x="1200" y="730"/>
                    </a:cubicBezTo>
                    <a:cubicBezTo>
                      <a:pt x="1210" y="740"/>
                      <a:pt x="1220" y="740"/>
                      <a:pt x="1230" y="750"/>
                    </a:cubicBezTo>
                    <a:cubicBezTo>
                      <a:pt x="1240" y="760"/>
                      <a:pt x="1250" y="760"/>
                      <a:pt x="1270" y="770"/>
                    </a:cubicBezTo>
                    <a:lnTo>
                      <a:pt x="1390" y="830"/>
                    </a:lnTo>
                    <a:cubicBezTo>
                      <a:pt x="1459" y="860"/>
                      <a:pt x="1519" y="890"/>
                      <a:pt x="1579" y="930"/>
                    </a:cubicBezTo>
                    <a:cubicBezTo>
                      <a:pt x="1639" y="950"/>
                      <a:pt x="1699" y="990"/>
                      <a:pt x="1759" y="1010"/>
                    </a:cubicBezTo>
                    <a:cubicBezTo>
                      <a:pt x="1770" y="1020"/>
                      <a:pt x="1779" y="1030"/>
                      <a:pt x="1790" y="1030"/>
                    </a:cubicBezTo>
                    <a:cubicBezTo>
                      <a:pt x="1809" y="1049"/>
                      <a:pt x="1829" y="1060"/>
                      <a:pt x="1859" y="1069"/>
                    </a:cubicBezTo>
                    <a:cubicBezTo>
                      <a:pt x="1879" y="1080"/>
                      <a:pt x="1899" y="1100"/>
                      <a:pt x="1929" y="1109"/>
                    </a:cubicBezTo>
                    <a:cubicBezTo>
                      <a:pt x="1989" y="1149"/>
                      <a:pt x="2049" y="1189"/>
                      <a:pt x="2119" y="1220"/>
                    </a:cubicBezTo>
                    <a:cubicBezTo>
                      <a:pt x="2189" y="1260"/>
                      <a:pt x="2249" y="1300"/>
                      <a:pt x="2319" y="1340"/>
                    </a:cubicBezTo>
                    <a:lnTo>
                      <a:pt x="2379" y="1369"/>
                    </a:lnTo>
                    <a:cubicBezTo>
                      <a:pt x="2399" y="1389"/>
                      <a:pt x="2429" y="1400"/>
                      <a:pt x="2449" y="1409"/>
                    </a:cubicBezTo>
                    <a:cubicBezTo>
                      <a:pt x="2479" y="1429"/>
                      <a:pt x="2509" y="1440"/>
                      <a:pt x="2538" y="1460"/>
                    </a:cubicBezTo>
                    <a:cubicBezTo>
                      <a:pt x="2569" y="1469"/>
                      <a:pt x="2598" y="1489"/>
                      <a:pt x="2629" y="1500"/>
                    </a:cubicBezTo>
                    <a:cubicBezTo>
                      <a:pt x="2638" y="1509"/>
                      <a:pt x="2638" y="1509"/>
                      <a:pt x="2649" y="1509"/>
                    </a:cubicBezTo>
                    <a:cubicBezTo>
                      <a:pt x="2658" y="1500"/>
                      <a:pt x="2658" y="1500"/>
                      <a:pt x="2669" y="1500"/>
                    </a:cubicBezTo>
                    <a:cubicBezTo>
                      <a:pt x="2669" y="1489"/>
                      <a:pt x="2669" y="1469"/>
                      <a:pt x="2658" y="1460"/>
                    </a:cubicBezTo>
                    <a:lnTo>
                      <a:pt x="2538" y="1400"/>
                    </a:lnTo>
                    <a:cubicBezTo>
                      <a:pt x="2509" y="1389"/>
                      <a:pt x="2489" y="1380"/>
                      <a:pt x="2459" y="1360"/>
                    </a:cubicBezTo>
                    <a:cubicBezTo>
                      <a:pt x="2389" y="1320"/>
                      <a:pt x="2329" y="1289"/>
                      <a:pt x="2259" y="1249"/>
                    </a:cubicBezTo>
                    <a:cubicBezTo>
                      <a:pt x="2199" y="1209"/>
                      <a:pt x="2139" y="1180"/>
                      <a:pt x="2069" y="1140"/>
                    </a:cubicBezTo>
                    <a:cubicBezTo>
                      <a:pt x="2049" y="1129"/>
                      <a:pt x="2019" y="1109"/>
                      <a:pt x="1989" y="1100"/>
                    </a:cubicBezTo>
                    <a:cubicBezTo>
                      <a:pt x="1969" y="1080"/>
                      <a:pt x="1939" y="1069"/>
                      <a:pt x="1909" y="1049"/>
                    </a:cubicBezTo>
                    <a:lnTo>
                      <a:pt x="1790" y="990"/>
                    </a:lnTo>
                    <a:cubicBezTo>
                      <a:pt x="1770" y="970"/>
                      <a:pt x="1739" y="960"/>
                      <a:pt x="1719" y="950"/>
                    </a:cubicBezTo>
                    <a:cubicBezTo>
                      <a:pt x="1699" y="940"/>
                      <a:pt x="1670" y="930"/>
                      <a:pt x="1650" y="910"/>
                    </a:cubicBezTo>
                    <a:cubicBezTo>
                      <a:pt x="1639" y="910"/>
                      <a:pt x="1630" y="900"/>
                      <a:pt x="1619" y="900"/>
                    </a:cubicBezTo>
                    <a:cubicBezTo>
                      <a:pt x="1590" y="880"/>
                      <a:pt x="1550" y="870"/>
                      <a:pt x="1519" y="850"/>
                    </a:cubicBezTo>
                    <a:cubicBezTo>
                      <a:pt x="1459" y="820"/>
                      <a:pt x="1390" y="790"/>
                      <a:pt x="1330" y="760"/>
                    </a:cubicBezTo>
                    <a:lnTo>
                      <a:pt x="1270" y="730"/>
                    </a:lnTo>
                    <a:cubicBezTo>
                      <a:pt x="1260" y="720"/>
                      <a:pt x="1250" y="720"/>
                      <a:pt x="1250" y="720"/>
                    </a:cubicBezTo>
                    <a:cubicBezTo>
                      <a:pt x="1210" y="700"/>
                      <a:pt x="1170" y="680"/>
                      <a:pt x="1130" y="650"/>
                    </a:cubicBezTo>
                    <a:cubicBezTo>
                      <a:pt x="1120" y="650"/>
                      <a:pt x="1100" y="640"/>
                      <a:pt x="1090" y="630"/>
                    </a:cubicBezTo>
                    <a:cubicBezTo>
                      <a:pt x="1080" y="630"/>
                      <a:pt x="1080" y="620"/>
                      <a:pt x="1070" y="620"/>
                    </a:cubicBezTo>
                    <a:cubicBezTo>
                      <a:pt x="1030" y="590"/>
                      <a:pt x="990" y="570"/>
                      <a:pt x="950" y="540"/>
                    </a:cubicBezTo>
                    <a:lnTo>
                      <a:pt x="890" y="510"/>
                    </a:lnTo>
                    <a:cubicBezTo>
                      <a:pt x="850" y="480"/>
                      <a:pt x="810" y="450"/>
                      <a:pt x="770" y="430"/>
                    </a:cubicBezTo>
                    <a:lnTo>
                      <a:pt x="591" y="310"/>
                    </a:lnTo>
                    <a:cubicBezTo>
                      <a:pt x="580" y="301"/>
                      <a:pt x="571" y="290"/>
                      <a:pt x="560" y="290"/>
                    </a:cubicBezTo>
                    <a:cubicBezTo>
                      <a:pt x="551" y="281"/>
                      <a:pt x="540" y="281"/>
                      <a:pt x="531" y="270"/>
                    </a:cubicBezTo>
                    <a:cubicBezTo>
                      <a:pt x="491" y="250"/>
                      <a:pt x="451" y="221"/>
                      <a:pt x="411" y="201"/>
                    </a:cubicBezTo>
                    <a:cubicBezTo>
                      <a:pt x="391" y="181"/>
                      <a:pt x="360" y="170"/>
                      <a:pt x="340" y="150"/>
                    </a:cubicBezTo>
                    <a:lnTo>
                      <a:pt x="280" y="121"/>
                    </a:lnTo>
                    <a:cubicBezTo>
                      <a:pt x="271" y="110"/>
                      <a:pt x="251" y="110"/>
                      <a:pt x="240" y="101"/>
                    </a:cubicBezTo>
                    <a:cubicBezTo>
                      <a:pt x="211" y="81"/>
                      <a:pt x="180" y="70"/>
                      <a:pt x="151" y="61"/>
                    </a:cubicBezTo>
                    <a:cubicBezTo>
                      <a:pt x="140" y="50"/>
                      <a:pt x="120" y="41"/>
                      <a:pt x="111" y="41"/>
                    </a:cubicBezTo>
                    <a:lnTo>
                      <a:pt x="51" y="10"/>
                    </a:lnTo>
                    <a:cubicBezTo>
                      <a:pt x="41" y="10"/>
                      <a:pt x="31" y="10"/>
                      <a:pt x="21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20" name="Google Shape;320;p28"/>
              <p:cNvSpPr/>
              <p:nvPr/>
            </p:nvSpPr>
            <p:spPr>
              <a:xfrm>
                <a:off x="1381350" y="4029525"/>
                <a:ext cx="38275" cy="40475"/>
              </a:xfrm>
              <a:custGeom>
                <a:avLst/>
                <a:gdLst/>
                <a:ahLst/>
                <a:cxnLst/>
                <a:rect l="l" t="t" r="r" b="b"/>
                <a:pathLst>
                  <a:path w="1531" h="1619" extrusionOk="0">
                    <a:moveTo>
                      <a:pt x="61" y="0"/>
                    </a:moveTo>
                    <a:cubicBezTo>
                      <a:pt x="51" y="60"/>
                      <a:pt x="51" y="120"/>
                      <a:pt x="51" y="180"/>
                    </a:cubicBezTo>
                    <a:cubicBezTo>
                      <a:pt x="41" y="249"/>
                      <a:pt x="41" y="309"/>
                      <a:pt x="41" y="369"/>
                    </a:cubicBezTo>
                    <a:cubicBezTo>
                      <a:pt x="41" y="429"/>
                      <a:pt x="31" y="489"/>
                      <a:pt x="31" y="560"/>
                    </a:cubicBezTo>
                    <a:cubicBezTo>
                      <a:pt x="21" y="620"/>
                      <a:pt x="21" y="689"/>
                      <a:pt x="11" y="749"/>
                    </a:cubicBezTo>
                    <a:cubicBezTo>
                      <a:pt x="11" y="759"/>
                      <a:pt x="1" y="779"/>
                      <a:pt x="1" y="789"/>
                    </a:cubicBezTo>
                    <a:lnTo>
                      <a:pt x="1" y="809"/>
                    </a:lnTo>
                    <a:cubicBezTo>
                      <a:pt x="121" y="869"/>
                      <a:pt x="251" y="949"/>
                      <a:pt x="371" y="1019"/>
                    </a:cubicBezTo>
                    <a:cubicBezTo>
                      <a:pt x="511" y="1099"/>
                      <a:pt x="640" y="1179"/>
                      <a:pt x="771" y="1259"/>
                    </a:cubicBezTo>
                    <a:cubicBezTo>
                      <a:pt x="920" y="1329"/>
                      <a:pt x="1070" y="1399"/>
                      <a:pt x="1220" y="1479"/>
                    </a:cubicBezTo>
                    <a:cubicBezTo>
                      <a:pt x="1300" y="1528"/>
                      <a:pt x="1380" y="1579"/>
                      <a:pt x="1460" y="1619"/>
                    </a:cubicBezTo>
                    <a:cubicBezTo>
                      <a:pt x="1460" y="1568"/>
                      <a:pt x="1470" y="1519"/>
                      <a:pt x="1470" y="1459"/>
                    </a:cubicBezTo>
                    <a:cubicBezTo>
                      <a:pt x="1470" y="1349"/>
                      <a:pt x="1480" y="1239"/>
                      <a:pt x="1480" y="1129"/>
                    </a:cubicBezTo>
                    <a:cubicBezTo>
                      <a:pt x="1490" y="1109"/>
                      <a:pt x="1490" y="1079"/>
                      <a:pt x="1490" y="1049"/>
                    </a:cubicBezTo>
                    <a:cubicBezTo>
                      <a:pt x="1500" y="999"/>
                      <a:pt x="1510" y="939"/>
                      <a:pt x="1530" y="879"/>
                    </a:cubicBezTo>
                    <a:cubicBezTo>
                      <a:pt x="1410" y="809"/>
                      <a:pt x="1300" y="739"/>
                      <a:pt x="1180" y="669"/>
                    </a:cubicBezTo>
                    <a:cubicBezTo>
                      <a:pt x="971" y="549"/>
                      <a:pt x="760" y="420"/>
                      <a:pt x="551" y="289"/>
                    </a:cubicBezTo>
                    <a:cubicBezTo>
                      <a:pt x="391" y="200"/>
                      <a:pt x="221" y="100"/>
                      <a:pt x="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21" name="Google Shape;321;p28"/>
              <p:cNvSpPr/>
              <p:nvPr/>
            </p:nvSpPr>
            <p:spPr>
              <a:xfrm>
                <a:off x="1265725" y="3895125"/>
                <a:ext cx="395425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5817" h="9913" extrusionOk="0">
                    <a:moveTo>
                      <a:pt x="5016" y="969"/>
                    </a:moveTo>
                    <a:cubicBezTo>
                      <a:pt x="5026" y="980"/>
                      <a:pt x="5036" y="1000"/>
                      <a:pt x="5046" y="1009"/>
                    </a:cubicBezTo>
                    <a:cubicBezTo>
                      <a:pt x="5056" y="1029"/>
                      <a:pt x="5076" y="1040"/>
                      <a:pt x="5086" y="1049"/>
                    </a:cubicBezTo>
                    <a:cubicBezTo>
                      <a:pt x="5116" y="1080"/>
                      <a:pt x="5146" y="1100"/>
                      <a:pt x="5176" y="1120"/>
                    </a:cubicBezTo>
                    <a:cubicBezTo>
                      <a:pt x="5236" y="1180"/>
                      <a:pt x="5316" y="1229"/>
                      <a:pt x="5385" y="1259"/>
                    </a:cubicBezTo>
                    <a:cubicBezTo>
                      <a:pt x="5485" y="1309"/>
                      <a:pt x="5585" y="1349"/>
                      <a:pt x="5685" y="1369"/>
                    </a:cubicBezTo>
                    <a:cubicBezTo>
                      <a:pt x="5785" y="1399"/>
                      <a:pt x="5895" y="1419"/>
                      <a:pt x="5995" y="1419"/>
                    </a:cubicBezTo>
                    <a:cubicBezTo>
                      <a:pt x="6055" y="1419"/>
                      <a:pt x="6105" y="1409"/>
                      <a:pt x="6165" y="1399"/>
                    </a:cubicBezTo>
                    <a:cubicBezTo>
                      <a:pt x="6215" y="1389"/>
                      <a:pt x="6265" y="1379"/>
                      <a:pt x="6325" y="1359"/>
                    </a:cubicBezTo>
                    <a:cubicBezTo>
                      <a:pt x="6355" y="1349"/>
                      <a:pt x="6395" y="1339"/>
                      <a:pt x="6424" y="1319"/>
                    </a:cubicBezTo>
                    <a:cubicBezTo>
                      <a:pt x="6444" y="1319"/>
                      <a:pt x="6475" y="1309"/>
                      <a:pt x="6495" y="1299"/>
                    </a:cubicBezTo>
                    <a:lnTo>
                      <a:pt x="6584" y="1269"/>
                    </a:lnTo>
                    <a:lnTo>
                      <a:pt x="6604" y="1269"/>
                    </a:lnTo>
                    <a:cubicBezTo>
                      <a:pt x="6615" y="1279"/>
                      <a:pt x="6635" y="1289"/>
                      <a:pt x="6644" y="1299"/>
                    </a:cubicBezTo>
                    <a:cubicBezTo>
                      <a:pt x="6664" y="1309"/>
                      <a:pt x="6675" y="1319"/>
                      <a:pt x="6684" y="1319"/>
                    </a:cubicBezTo>
                    <a:cubicBezTo>
                      <a:pt x="6704" y="1339"/>
                      <a:pt x="6724" y="1349"/>
                      <a:pt x="6744" y="1359"/>
                    </a:cubicBezTo>
                    <a:cubicBezTo>
                      <a:pt x="6795" y="1389"/>
                      <a:pt x="6844" y="1429"/>
                      <a:pt x="6894" y="1459"/>
                    </a:cubicBezTo>
                    <a:cubicBezTo>
                      <a:pt x="6994" y="1519"/>
                      <a:pt x="7094" y="1589"/>
                      <a:pt x="7194" y="1659"/>
                    </a:cubicBezTo>
                    <a:cubicBezTo>
                      <a:pt x="7324" y="1749"/>
                      <a:pt x="7454" y="1839"/>
                      <a:pt x="7574" y="1929"/>
                    </a:cubicBezTo>
                    <a:cubicBezTo>
                      <a:pt x="7694" y="2019"/>
                      <a:pt x="7823" y="2099"/>
                      <a:pt x="7943" y="2188"/>
                    </a:cubicBezTo>
                    <a:cubicBezTo>
                      <a:pt x="8023" y="2228"/>
                      <a:pt x="8093" y="2279"/>
                      <a:pt x="8163" y="2328"/>
                    </a:cubicBezTo>
                    <a:cubicBezTo>
                      <a:pt x="8223" y="2368"/>
                      <a:pt x="8293" y="2408"/>
                      <a:pt x="8353" y="2458"/>
                    </a:cubicBezTo>
                    <a:lnTo>
                      <a:pt x="8443" y="2518"/>
                    </a:lnTo>
                    <a:lnTo>
                      <a:pt x="8533" y="2578"/>
                    </a:lnTo>
                    <a:cubicBezTo>
                      <a:pt x="8593" y="2628"/>
                      <a:pt x="8663" y="2678"/>
                      <a:pt x="8723" y="2728"/>
                    </a:cubicBezTo>
                    <a:cubicBezTo>
                      <a:pt x="8782" y="2768"/>
                      <a:pt x="8833" y="2808"/>
                      <a:pt x="8893" y="2858"/>
                    </a:cubicBezTo>
                    <a:cubicBezTo>
                      <a:pt x="8902" y="2858"/>
                      <a:pt x="8913" y="2868"/>
                      <a:pt x="8922" y="2878"/>
                    </a:cubicBezTo>
                    <a:cubicBezTo>
                      <a:pt x="8893" y="2888"/>
                      <a:pt x="8873" y="2908"/>
                      <a:pt x="8842" y="2918"/>
                    </a:cubicBezTo>
                    <a:cubicBezTo>
                      <a:pt x="8753" y="2968"/>
                      <a:pt x="8653" y="3018"/>
                      <a:pt x="8563" y="3068"/>
                    </a:cubicBezTo>
                    <a:cubicBezTo>
                      <a:pt x="8383" y="3158"/>
                      <a:pt x="8203" y="3238"/>
                      <a:pt x="8023" y="3318"/>
                    </a:cubicBezTo>
                    <a:cubicBezTo>
                      <a:pt x="7834" y="3407"/>
                      <a:pt x="7654" y="3498"/>
                      <a:pt x="7464" y="3587"/>
                    </a:cubicBezTo>
                    <a:cubicBezTo>
                      <a:pt x="7274" y="3667"/>
                      <a:pt x="7094" y="3757"/>
                      <a:pt x="6914" y="3847"/>
                    </a:cubicBezTo>
                    <a:cubicBezTo>
                      <a:pt x="6724" y="3937"/>
                      <a:pt x="6544" y="4017"/>
                      <a:pt x="6364" y="4107"/>
                    </a:cubicBezTo>
                    <a:cubicBezTo>
                      <a:pt x="6275" y="4157"/>
                      <a:pt x="6195" y="4207"/>
                      <a:pt x="6115" y="4257"/>
                    </a:cubicBezTo>
                    <a:lnTo>
                      <a:pt x="5845" y="4406"/>
                    </a:lnTo>
                    <a:cubicBezTo>
                      <a:pt x="5765" y="4457"/>
                      <a:pt x="5675" y="4506"/>
                      <a:pt x="5585" y="4557"/>
                    </a:cubicBezTo>
                    <a:cubicBezTo>
                      <a:pt x="5496" y="4606"/>
                      <a:pt x="5416" y="4646"/>
                      <a:pt x="5325" y="4697"/>
                    </a:cubicBezTo>
                    <a:cubicBezTo>
                      <a:pt x="5245" y="4737"/>
                      <a:pt x="5156" y="4786"/>
                      <a:pt x="5066" y="4826"/>
                    </a:cubicBezTo>
                    <a:lnTo>
                      <a:pt x="4946" y="4886"/>
                    </a:lnTo>
                    <a:cubicBezTo>
                      <a:pt x="4936" y="4876"/>
                      <a:pt x="4926" y="4876"/>
                      <a:pt x="4916" y="4866"/>
                    </a:cubicBezTo>
                    <a:cubicBezTo>
                      <a:pt x="4906" y="4866"/>
                      <a:pt x="4896" y="4857"/>
                      <a:pt x="4896" y="4857"/>
                    </a:cubicBezTo>
                    <a:cubicBezTo>
                      <a:pt x="4876" y="4846"/>
                      <a:pt x="4866" y="4837"/>
                      <a:pt x="4846" y="4837"/>
                    </a:cubicBezTo>
                    <a:cubicBezTo>
                      <a:pt x="4816" y="4817"/>
                      <a:pt x="4786" y="4806"/>
                      <a:pt x="4756" y="4786"/>
                    </a:cubicBezTo>
                    <a:cubicBezTo>
                      <a:pt x="4696" y="4757"/>
                      <a:pt x="4636" y="4737"/>
                      <a:pt x="4576" y="4706"/>
                    </a:cubicBezTo>
                    <a:cubicBezTo>
                      <a:pt x="4456" y="4646"/>
                      <a:pt x="4326" y="4597"/>
                      <a:pt x="4197" y="4546"/>
                    </a:cubicBezTo>
                    <a:cubicBezTo>
                      <a:pt x="4157" y="4526"/>
                      <a:pt x="4106" y="4506"/>
                      <a:pt x="4066" y="4486"/>
                    </a:cubicBezTo>
                    <a:cubicBezTo>
                      <a:pt x="3917" y="4426"/>
                      <a:pt x="3777" y="4357"/>
                      <a:pt x="3637" y="4297"/>
                    </a:cubicBezTo>
                    <a:cubicBezTo>
                      <a:pt x="3567" y="4257"/>
                      <a:pt x="3497" y="4227"/>
                      <a:pt x="3427" y="4197"/>
                    </a:cubicBezTo>
                    <a:cubicBezTo>
                      <a:pt x="3387" y="4177"/>
                      <a:pt x="3357" y="4167"/>
                      <a:pt x="3327" y="4147"/>
                    </a:cubicBezTo>
                    <a:cubicBezTo>
                      <a:pt x="3297" y="4137"/>
                      <a:pt x="3277" y="4117"/>
                      <a:pt x="3247" y="4107"/>
                    </a:cubicBezTo>
                    <a:cubicBezTo>
                      <a:pt x="3198" y="4087"/>
                      <a:pt x="3158" y="4057"/>
                      <a:pt x="3107" y="4037"/>
                    </a:cubicBezTo>
                    <a:cubicBezTo>
                      <a:pt x="3078" y="4027"/>
                      <a:pt x="3058" y="4007"/>
                      <a:pt x="3027" y="3997"/>
                    </a:cubicBezTo>
                    <a:cubicBezTo>
                      <a:pt x="2958" y="3957"/>
                      <a:pt x="2887" y="3907"/>
                      <a:pt x="2807" y="3867"/>
                    </a:cubicBezTo>
                    <a:lnTo>
                      <a:pt x="2598" y="3747"/>
                    </a:lnTo>
                    <a:cubicBezTo>
                      <a:pt x="2568" y="3727"/>
                      <a:pt x="2548" y="3707"/>
                      <a:pt x="2518" y="3697"/>
                    </a:cubicBezTo>
                    <a:cubicBezTo>
                      <a:pt x="2468" y="3667"/>
                      <a:pt x="2418" y="3638"/>
                      <a:pt x="2378" y="3598"/>
                    </a:cubicBezTo>
                    <a:cubicBezTo>
                      <a:pt x="2358" y="3587"/>
                      <a:pt x="2338" y="3567"/>
                      <a:pt x="2318" y="3547"/>
                    </a:cubicBezTo>
                    <a:lnTo>
                      <a:pt x="2318" y="3538"/>
                    </a:lnTo>
                    <a:lnTo>
                      <a:pt x="2318" y="3527"/>
                    </a:lnTo>
                    <a:cubicBezTo>
                      <a:pt x="2318" y="3518"/>
                      <a:pt x="2318" y="3498"/>
                      <a:pt x="2328" y="3487"/>
                    </a:cubicBezTo>
                    <a:lnTo>
                      <a:pt x="2328" y="3458"/>
                    </a:lnTo>
                    <a:cubicBezTo>
                      <a:pt x="2328" y="3438"/>
                      <a:pt x="2338" y="3407"/>
                      <a:pt x="2338" y="3387"/>
                    </a:cubicBezTo>
                    <a:cubicBezTo>
                      <a:pt x="2348" y="3338"/>
                      <a:pt x="2348" y="3287"/>
                      <a:pt x="2348" y="3238"/>
                    </a:cubicBezTo>
                    <a:cubicBezTo>
                      <a:pt x="2348" y="3178"/>
                      <a:pt x="2338" y="3118"/>
                      <a:pt x="2318" y="3058"/>
                    </a:cubicBezTo>
                    <a:cubicBezTo>
                      <a:pt x="2288" y="2948"/>
                      <a:pt x="2218" y="2838"/>
                      <a:pt x="2148" y="2738"/>
                    </a:cubicBezTo>
                    <a:cubicBezTo>
                      <a:pt x="2118" y="2708"/>
                      <a:pt x="2088" y="2678"/>
                      <a:pt x="2058" y="2638"/>
                    </a:cubicBezTo>
                    <a:cubicBezTo>
                      <a:pt x="2038" y="2628"/>
                      <a:pt x="2028" y="2618"/>
                      <a:pt x="2018" y="2608"/>
                    </a:cubicBezTo>
                    <a:lnTo>
                      <a:pt x="2108" y="2548"/>
                    </a:lnTo>
                    <a:cubicBezTo>
                      <a:pt x="2148" y="2518"/>
                      <a:pt x="2188" y="2498"/>
                      <a:pt x="2228" y="2468"/>
                    </a:cubicBezTo>
                    <a:cubicBezTo>
                      <a:pt x="2298" y="2419"/>
                      <a:pt x="2378" y="2379"/>
                      <a:pt x="2458" y="2328"/>
                    </a:cubicBezTo>
                    <a:cubicBezTo>
                      <a:pt x="2528" y="2299"/>
                      <a:pt x="2588" y="2259"/>
                      <a:pt x="2658" y="2228"/>
                    </a:cubicBezTo>
                    <a:cubicBezTo>
                      <a:pt x="2728" y="2188"/>
                      <a:pt x="2787" y="2159"/>
                      <a:pt x="2858" y="2119"/>
                    </a:cubicBezTo>
                    <a:cubicBezTo>
                      <a:pt x="2927" y="2088"/>
                      <a:pt x="3007" y="2048"/>
                      <a:pt x="3078" y="2008"/>
                    </a:cubicBezTo>
                    <a:cubicBezTo>
                      <a:pt x="3147" y="1969"/>
                      <a:pt x="3207" y="1929"/>
                      <a:pt x="3277" y="1899"/>
                    </a:cubicBezTo>
                    <a:cubicBezTo>
                      <a:pt x="3417" y="1829"/>
                      <a:pt x="3557" y="1759"/>
                      <a:pt x="3707" y="1689"/>
                    </a:cubicBezTo>
                    <a:cubicBezTo>
                      <a:pt x="3837" y="1619"/>
                      <a:pt x="3977" y="1559"/>
                      <a:pt x="4106" y="1479"/>
                    </a:cubicBezTo>
                    <a:cubicBezTo>
                      <a:pt x="4246" y="1399"/>
                      <a:pt x="4377" y="1309"/>
                      <a:pt x="4516" y="1229"/>
                    </a:cubicBezTo>
                    <a:cubicBezTo>
                      <a:pt x="4576" y="1200"/>
                      <a:pt x="4646" y="1160"/>
                      <a:pt x="4706" y="1120"/>
                    </a:cubicBezTo>
                    <a:cubicBezTo>
                      <a:pt x="4736" y="1100"/>
                      <a:pt x="4776" y="1080"/>
                      <a:pt x="4806" y="1069"/>
                    </a:cubicBezTo>
                    <a:cubicBezTo>
                      <a:pt x="4866" y="1040"/>
                      <a:pt x="4916" y="1009"/>
                      <a:pt x="4976" y="980"/>
                    </a:cubicBezTo>
                    <a:cubicBezTo>
                      <a:pt x="4986" y="980"/>
                      <a:pt x="5006" y="969"/>
                      <a:pt x="5016" y="969"/>
                    </a:cubicBezTo>
                    <a:close/>
                    <a:moveTo>
                      <a:pt x="5695" y="360"/>
                    </a:moveTo>
                    <a:cubicBezTo>
                      <a:pt x="5705" y="360"/>
                      <a:pt x="5715" y="370"/>
                      <a:pt x="5735" y="370"/>
                    </a:cubicBezTo>
                    <a:cubicBezTo>
                      <a:pt x="5955" y="470"/>
                      <a:pt x="6135" y="640"/>
                      <a:pt x="6335" y="769"/>
                    </a:cubicBezTo>
                    <a:cubicBezTo>
                      <a:pt x="6435" y="849"/>
                      <a:pt x="6544" y="929"/>
                      <a:pt x="6655" y="1009"/>
                    </a:cubicBezTo>
                    <a:cubicBezTo>
                      <a:pt x="6695" y="1029"/>
                      <a:pt x="6724" y="1060"/>
                      <a:pt x="6764" y="1089"/>
                    </a:cubicBezTo>
                    <a:cubicBezTo>
                      <a:pt x="6784" y="1100"/>
                      <a:pt x="6795" y="1109"/>
                      <a:pt x="6804" y="1120"/>
                    </a:cubicBezTo>
                    <a:cubicBezTo>
                      <a:pt x="6864" y="1160"/>
                      <a:pt x="6924" y="1189"/>
                      <a:pt x="6984" y="1229"/>
                    </a:cubicBezTo>
                    <a:cubicBezTo>
                      <a:pt x="7114" y="1309"/>
                      <a:pt x="7244" y="1399"/>
                      <a:pt x="7384" y="1479"/>
                    </a:cubicBezTo>
                    <a:cubicBezTo>
                      <a:pt x="7514" y="1569"/>
                      <a:pt x="7643" y="1649"/>
                      <a:pt x="7774" y="1729"/>
                    </a:cubicBezTo>
                    <a:cubicBezTo>
                      <a:pt x="7914" y="1809"/>
                      <a:pt x="8053" y="1889"/>
                      <a:pt x="8193" y="1979"/>
                    </a:cubicBezTo>
                    <a:cubicBezTo>
                      <a:pt x="8263" y="2019"/>
                      <a:pt x="8333" y="2059"/>
                      <a:pt x="8393" y="2108"/>
                    </a:cubicBezTo>
                    <a:cubicBezTo>
                      <a:pt x="8463" y="2159"/>
                      <a:pt x="8523" y="2199"/>
                      <a:pt x="8593" y="2239"/>
                    </a:cubicBezTo>
                    <a:cubicBezTo>
                      <a:pt x="8723" y="2339"/>
                      <a:pt x="8862" y="2419"/>
                      <a:pt x="9002" y="2508"/>
                    </a:cubicBezTo>
                    <a:cubicBezTo>
                      <a:pt x="9102" y="2568"/>
                      <a:pt x="9193" y="2628"/>
                      <a:pt x="9292" y="2678"/>
                    </a:cubicBezTo>
                    <a:lnTo>
                      <a:pt x="9233" y="2708"/>
                    </a:lnTo>
                    <a:cubicBezTo>
                      <a:pt x="9193" y="2728"/>
                      <a:pt x="9142" y="2748"/>
                      <a:pt x="9102" y="2778"/>
                    </a:cubicBezTo>
                    <a:lnTo>
                      <a:pt x="8982" y="2838"/>
                    </a:lnTo>
                    <a:lnTo>
                      <a:pt x="8973" y="2828"/>
                    </a:lnTo>
                    <a:cubicBezTo>
                      <a:pt x="8953" y="2808"/>
                      <a:pt x="8922" y="2788"/>
                      <a:pt x="8902" y="2768"/>
                    </a:cubicBezTo>
                    <a:cubicBezTo>
                      <a:pt x="8862" y="2738"/>
                      <a:pt x="8822" y="2698"/>
                      <a:pt x="8773" y="2668"/>
                    </a:cubicBezTo>
                    <a:cubicBezTo>
                      <a:pt x="8753" y="2648"/>
                      <a:pt x="8723" y="2628"/>
                      <a:pt x="8703" y="2608"/>
                    </a:cubicBezTo>
                    <a:cubicBezTo>
                      <a:pt x="8573" y="2508"/>
                      <a:pt x="8443" y="2419"/>
                      <a:pt x="8303" y="2319"/>
                    </a:cubicBezTo>
                    <a:cubicBezTo>
                      <a:pt x="8183" y="2239"/>
                      <a:pt x="8063" y="2148"/>
                      <a:pt x="7943" y="2068"/>
                    </a:cubicBezTo>
                    <a:cubicBezTo>
                      <a:pt x="7874" y="2019"/>
                      <a:pt x="7794" y="1969"/>
                      <a:pt x="7723" y="1919"/>
                    </a:cubicBezTo>
                    <a:cubicBezTo>
                      <a:pt x="7663" y="1869"/>
                      <a:pt x="7603" y="1829"/>
                      <a:pt x="7544" y="1779"/>
                    </a:cubicBezTo>
                    <a:cubicBezTo>
                      <a:pt x="7484" y="1739"/>
                      <a:pt x="7424" y="1689"/>
                      <a:pt x="7364" y="1649"/>
                    </a:cubicBezTo>
                    <a:cubicBezTo>
                      <a:pt x="7294" y="1599"/>
                      <a:pt x="7224" y="1549"/>
                      <a:pt x="7154" y="1509"/>
                    </a:cubicBezTo>
                    <a:cubicBezTo>
                      <a:pt x="7084" y="1459"/>
                      <a:pt x="7024" y="1419"/>
                      <a:pt x="6954" y="1379"/>
                    </a:cubicBezTo>
                    <a:cubicBezTo>
                      <a:pt x="6894" y="1339"/>
                      <a:pt x="6835" y="1289"/>
                      <a:pt x="6775" y="1249"/>
                    </a:cubicBezTo>
                    <a:cubicBezTo>
                      <a:pt x="6755" y="1240"/>
                      <a:pt x="6724" y="1220"/>
                      <a:pt x="6695" y="1200"/>
                    </a:cubicBezTo>
                    <a:cubicBezTo>
                      <a:pt x="6684" y="1200"/>
                      <a:pt x="6684" y="1200"/>
                      <a:pt x="6675" y="1189"/>
                    </a:cubicBezTo>
                    <a:cubicBezTo>
                      <a:pt x="6655" y="1180"/>
                      <a:pt x="6635" y="1169"/>
                      <a:pt x="6615" y="1169"/>
                    </a:cubicBezTo>
                    <a:cubicBezTo>
                      <a:pt x="6608" y="1166"/>
                      <a:pt x="6601" y="1165"/>
                      <a:pt x="6594" y="1165"/>
                    </a:cubicBezTo>
                    <a:cubicBezTo>
                      <a:pt x="6580" y="1165"/>
                      <a:pt x="6565" y="1169"/>
                      <a:pt x="6544" y="1169"/>
                    </a:cubicBezTo>
                    <a:lnTo>
                      <a:pt x="6455" y="1200"/>
                    </a:lnTo>
                    <a:cubicBezTo>
                      <a:pt x="6415" y="1220"/>
                      <a:pt x="6375" y="1229"/>
                      <a:pt x="6335" y="1249"/>
                    </a:cubicBezTo>
                    <a:cubicBezTo>
                      <a:pt x="6255" y="1279"/>
                      <a:pt x="6175" y="1299"/>
                      <a:pt x="6095" y="1309"/>
                    </a:cubicBezTo>
                    <a:cubicBezTo>
                      <a:pt x="6060" y="1314"/>
                      <a:pt x="6025" y="1317"/>
                      <a:pt x="5990" y="1317"/>
                    </a:cubicBezTo>
                    <a:cubicBezTo>
                      <a:pt x="5955" y="1317"/>
                      <a:pt x="5920" y="1314"/>
                      <a:pt x="5885" y="1309"/>
                    </a:cubicBezTo>
                    <a:cubicBezTo>
                      <a:pt x="5765" y="1289"/>
                      <a:pt x="5635" y="1259"/>
                      <a:pt x="5525" y="1209"/>
                    </a:cubicBezTo>
                    <a:cubicBezTo>
                      <a:pt x="5476" y="1189"/>
                      <a:pt x="5436" y="1169"/>
                      <a:pt x="5385" y="1140"/>
                    </a:cubicBezTo>
                    <a:cubicBezTo>
                      <a:pt x="5345" y="1120"/>
                      <a:pt x="5305" y="1089"/>
                      <a:pt x="5265" y="1060"/>
                    </a:cubicBezTo>
                    <a:cubicBezTo>
                      <a:pt x="5236" y="1040"/>
                      <a:pt x="5205" y="1009"/>
                      <a:pt x="5176" y="989"/>
                    </a:cubicBezTo>
                    <a:cubicBezTo>
                      <a:pt x="5146" y="960"/>
                      <a:pt x="5126" y="940"/>
                      <a:pt x="5106" y="909"/>
                    </a:cubicBezTo>
                    <a:cubicBezTo>
                      <a:pt x="5096" y="900"/>
                      <a:pt x="5086" y="880"/>
                      <a:pt x="5066" y="869"/>
                    </a:cubicBezTo>
                    <a:cubicBezTo>
                      <a:pt x="5056" y="869"/>
                      <a:pt x="5046" y="869"/>
                      <a:pt x="5036" y="860"/>
                    </a:cubicBezTo>
                    <a:lnTo>
                      <a:pt x="5026" y="860"/>
                    </a:lnTo>
                    <a:cubicBezTo>
                      <a:pt x="5016" y="860"/>
                      <a:pt x="5006" y="860"/>
                      <a:pt x="4996" y="869"/>
                    </a:cubicBezTo>
                    <a:cubicBezTo>
                      <a:pt x="4956" y="880"/>
                      <a:pt x="4916" y="900"/>
                      <a:pt x="4876" y="920"/>
                    </a:cubicBezTo>
                    <a:cubicBezTo>
                      <a:pt x="4836" y="940"/>
                      <a:pt x="4796" y="960"/>
                      <a:pt x="4746" y="989"/>
                    </a:cubicBezTo>
                    <a:cubicBezTo>
                      <a:pt x="4696" y="1020"/>
                      <a:pt x="4636" y="1049"/>
                      <a:pt x="4576" y="1089"/>
                    </a:cubicBezTo>
                    <a:cubicBezTo>
                      <a:pt x="4456" y="1160"/>
                      <a:pt x="4346" y="1229"/>
                      <a:pt x="4226" y="1299"/>
                    </a:cubicBezTo>
                    <a:cubicBezTo>
                      <a:pt x="4197" y="1319"/>
                      <a:pt x="4157" y="1339"/>
                      <a:pt x="4126" y="1359"/>
                    </a:cubicBezTo>
                    <a:cubicBezTo>
                      <a:pt x="4086" y="1379"/>
                      <a:pt x="4057" y="1399"/>
                      <a:pt x="4026" y="1419"/>
                    </a:cubicBezTo>
                    <a:lnTo>
                      <a:pt x="3907" y="1479"/>
                    </a:lnTo>
                    <a:cubicBezTo>
                      <a:pt x="3867" y="1499"/>
                      <a:pt x="3837" y="1519"/>
                      <a:pt x="3797" y="1539"/>
                    </a:cubicBezTo>
                    <a:cubicBezTo>
                      <a:pt x="3727" y="1569"/>
                      <a:pt x="3657" y="1599"/>
                      <a:pt x="3597" y="1629"/>
                    </a:cubicBezTo>
                    <a:cubicBezTo>
                      <a:pt x="3517" y="1669"/>
                      <a:pt x="3447" y="1699"/>
                      <a:pt x="3377" y="1739"/>
                    </a:cubicBezTo>
                    <a:cubicBezTo>
                      <a:pt x="3237" y="1809"/>
                      <a:pt x="3107" y="1879"/>
                      <a:pt x="2967" y="1949"/>
                    </a:cubicBezTo>
                    <a:cubicBezTo>
                      <a:pt x="2898" y="1988"/>
                      <a:pt x="2827" y="2019"/>
                      <a:pt x="2767" y="2059"/>
                    </a:cubicBezTo>
                    <a:cubicBezTo>
                      <a:pt x="2698" y="2088"/>
                      <a:pt x="2628" y="2119"/>
                      <a:pt x="2568" y="2159"/>
                    </a:cubicBezTo>
                    <a:cubicBezTo>
                      <a:pt x="2498" y="2199"/>
                      <a:pt x="2418" y="2228"/>
                      <a:pt x="2348" y="2268"/>
                    </a:cubicBezTo>
                    <a:cubicBezTo>
                      <a:pt x="2288" y="2299"/>
                      <a:pt x="2218" y="2339"/>
                      <a:pt x="2158" y="2379"/>
                    </a:cubicBezTo>
                    <a:cubicBezTo>
                      <a:pt x="2098" y="2419"/>
                      <a:pt x="2028" y="2458"/>
                      <a:pt x="1968" y="2498"/>
                    </a:cubicBezTo>
                    <a:cubicBezTo>
                      <a:pt x="1959" y="2508"/>
                      <a:pt x="1939" y="2518"/>
                      <a:pt x="1928" y="2528"/>
                    </a:cubicBezTo>
                    <a:cubicBezTo>
                      <a:pt x="1919" y="2538"/>
                      <a:pt x="1908" y="2538"/>
                      <a:pt x="1899" y="2548"/>
                    </a:cubicBezTo>
                    <a:cubicBezTo>
                      <a:pt x="1888" y="2558"/>
                      <a:pt x="1888" y="2568"/>
                      <a:pt x="1888" y="2578"/>
                    </a:cubicBezTo>
                    <a:cubicBezTo>
                      <a:pt x="1879" y="2588"/>
                      <a:pt x="1879" y="2618"/>
                      <a:pt x="1888" y="2618"/>
                    </a:cubicBezTo>
                    <a:cubicBezTo>
                      <a:pt x="1888" y="2638"/>
                      <a:pt x="1888" y="2648"/>
                      <a:pt x="1899" y="2658"/>
                    </a:cubicBezTo>
                    <a:lnTo>
                      <a:pt x="1939" y="2698"/>
                    </a:lnTo>
                    <a:cubicBezTo>
                      <a:pt x="1988" y="2748"/>
                      <a:pt x="2038" y="2798"/>
                      <a:pt x="2078" y="2858"/>
                    </a:cubicBezTo>
                    <a:cubicBezTo>
                      <a:pt x="2128" y="2908"/>
                      <a:pt x="2168" y="2978"/>
                      <a:pt x="2188" y="3048"/>
                    </a:cubicBezTo>
                    <a:cubicBezTo>
                      <a:pt x="2198" y="3068"/>
                      <a:pt x="2208" y="3088"/>
                      <a:pt x="2218" y="3118"/>
                    </a:cubicBezTo>
                    <a:cubicBezTo>
                      <a:pt x="2218" y="3138"/>
                      <a:pt x="2228" y="3158"/>
                      <a:pt x="2228" y="3178"/>
                    </a:cubicBezTo>
                    <a:cubicBezTo>
                      <a:pt x="2238" y="3227"/>
                      <a:pt x="2238" y="3287"/>
                      <a:pt x="2228" y="3347"/>
                    </a:cubicBezTo>
                    <a:lnTo>
                      <a:pt x="2228" y="3418"/>
                    </a:lnTo>
                    <a:cubicBezTo>
                      <a:pt x="2228" y="3427"/>
                      <a:pt x="2218" y="3438"/>
                      <a:pt x="2218" y="3447"/>
                    </a:cubicBezTo>
                    <a:cubicBezTo>
                      <a:pt x="2218" y="3467"/>
                      <a:pt x="2208" y="3487"/>
                      <a:pt x="2208" y="3507"/>
                    </a:cubicBezTo>
                    <a:lnTo>
                      <a:pt x="2208" y="3567"/>
                    </a:lnTo>
                    <a:cubicBezTo>
                      <a:pt x="2218" y="3567"/>
                      <a:pt x="2218" y="3578"/>
                      <a:pt x="2218" y="3587"/>
                    </a:cubicBezTo>
                    <a:lnTo>
                      <a:pt x="2238" y="3607"/>
                    </a:lnTo>
                    <a:cubicBezTo>
                      <a:pt x="2258" y="3638"/>
                      <a:pt x="2288" y="3667"/>
                      <a:pt x="2318" y="3687"/>
                    </a:cubicBezTo>
                    <a:cubicBezTo>
                      <a:pt x="2368" y="3717"/>
                      <a:pt x="2418" y="3747"/>
                      <a:pt x="2468" y="3787"/>
                    </a:cubicBezTo>
                    <a:cubicBezTo>
                      <a:pt x="2488" y="3797"/>
                      <a:pt x="2518" y="3817"/>
                      <a:pt x="2548" y="3837"/>
                    </a:cubicBezTo>
                    <a:lnTo>
                      <a:pt x="2758" y="3957"/>
                    </a:lnTo>
                    <a:cubicBezTo>
                      <a:pt x="2838" y="3997"/>
                      <a:pt x="2907" y="4037"/>
                      <a:pt x="2978" y="4077"/>
                    </a:cubicBezTo>
                    <a:cubicBezTo>
                      <a:pt x="3007" y="4097"/>
                      <a:pt x="3027" y="4107"/>
                      <a:pt x="3058" y="4117"/>
                    </a:cubicBezTo>
                    <a:cubicBezTo>
                      <a:pt x="3107" y="4147"/>
                      <a:pt x="3147" y="4167"/>
                      <a:pt x="3198" y="4187"/>
                    </a:cubicBezTo>
                    <a:lnTo>
                      <a:pt x="3377" y="4277"/>
                    </a:lnTo>
                    <a:cubicBezTo>
                      <a:pt x="3447" y="4307"/>
                      <a:pt x="3517" y="4347"/>
                      <a:pt x="3587" y="4377"/>
                    </a:cubicBezTo>
                    <a:cubicBezTo>
                      <a:pt x="3667" y="4406"/>
                      <a:pt x="3747" y="4446"/>
                      <a:pt x="3817" y="4477"/>
                    </a:cubicBezTo>
                    <a:cubicBezTo>
                      <a:pt x="3887" y="4506"/>
                      <a:pt x="3957" y="4537"/>
                      <a:pt x="4017" y="4566"/>
                    </a:cubicBezTo>
                    <a:cubicBezTo>
                      <a:pt x="4146" y="4617"/>
                      <a:pt x="4277" y="4677"/>
                      <a:pt x="4397" y="4726"/>
                    </a:cubicBezTo>
                    <a:cubicBezTo>
                      <a:pt x="4476" y="4757"/>
                      <a:pt x="4566" y="4797"/>
                      <a:pt x="4646" y="4837"/>
                    </a:cubicBezTo>
                    <a:lnTo>
                      <a:pt x="4766" y="4896"/>
                    </a:lnTo>
                    <a:lnTo>
                      <a:pt x="4826" y="4926"/>
                    </a:lnTo>
                    <a:lnTo>
                      <a:pt x="4836" y="4936"/>
                    </a:lnTo>
                    <a:cubicBezTo>
                      <a:pt x="4836" y="4936"/>
                      <a:pt x="4826" y="4946"/>
                      <a:pt x="4816" y="4946"/>
                    </a:cubicBezTo>
                    <a:cubicBezTo>
                      <a:pt x="4776" y="4966"/>
                      <a:pt x="4736" y="4986"/>
                      <a:pt x="4696" y="5016"/>
                    </a:cubicBezTo>
                    <a:cubicBezTo>
                      <a:pt x="4666" y="5036"/>
                      <a:pt x="4626" y="5066"/>
                      <a:pt x="4596" y="5086"/>
                    </a:cubicBezTo>
                    <a:cubicBezTo>
                      <a:pt x="4576" y="5096"/>
                      <a:pt x="4566" y="5106"/>
                      <a:pt x="4556" y="5116"/>
                    </a:cubicBezTo>
                    <a:cubicBezTo>
                      <a:pt x="4516" y="5096"/>
                      <a:pt x="4476" y="5076"/>
                      <a:pt x="4446" y="5056"/>
                    </a:cubicBezTo>
                    <a:cubicBezTo>
                      <a:pt x="4337" y="4986"/>
                      <a:pt x="4226" y="4926"/>
                      <a:pt x="4117" y="4866"/>
                    </a:cubicBezTo>
                    <a:cubicBezTo>
                      <a:pt x="4006" y="4806"/>
                      <a:pt x="3897" y="4757"/>
                      <a:pt x="3787" y="4706"/>
                    </a:cubicBezTo>
                    <a:cubicBezTo>
                      <a:pt x="3677" y="4646"/>
                      <a:pt x="3557" y="4597"/>
                      <a:pt x="3447" y="4546"/>
                    </a:cubicBezTo>
                    <a:cubicBezTo>
                      <a:pt x="3337" y="4497"/>
                      <a:pt x="3237" y="4437"/>
                      <a:pt x="3127" y="4387"/>
                    </a:cubicBezTo>
                    <a:cubicBezTo>
                      <a:pt x="2898" y="4277"/>
                      <a:pt x="2658" y="4177"/>
                      <a:pt x="2428" y="4077"/>
                    </a:cubicBezTo>
                    <a:lnTo>
                      <a:pt x="2158" y="3957"/>
                    </a:lnTo>
                    <a:cubicBezTo>
                      <a:pt x="2068" y="3917"/>
                      <a:pt x="1968" y="3867"/>
                      <a:pt x="1879" y="3817"/>
                    </a:cubicBezTo>
                    <a:cubicBezTo>
                      <a:pt x="1779" y="3757"/>
                      <a:pt x="1668" y="3707"/>
                      <a:pt x="1568" y="3647"/>
                    </a:cubicBezTo>
                    <a:cubicBezTo>
                      <a:pt x="1459" y="3598"/>
                      <a:pt x="1349" y="3538"/>
                      <a:pt x="1249" y="3478"/>
                    </a:cubicBezTo>
                    <a:cubicBezTo>
                      <a:pt x="1139" y="3427"/>
                      <a:pt x="1039" y="3358"/>
                      <a:pt x="929" y="3298"/>
                    </a:cubicBezTo>
                    <a:cubicBezTo>
                      <a:pt x="839" y="3247"/>
                      <a:pt x="749" y="3187"/>
                      <a:pt x="669" y="3128"/>
                    </a:cubicBezTo>
                    <a:cubicBezTo>
                      <a:pt x="640" y="3108"/>
                      <a:pt x="609" y="3078"/>
                      <a:pt x="580" y="3058"/>
                    </a:cubicBezTo>
                    <a:cubicBezTo>
                      <a:pt x="580" y="3058"/>
                      <a:pt x="569" y="3048"/>
                      <a:pt x="560" y="3048"/>
                    </a:cubicBezTo>
                    <a:cubicBezTo>
                      <a:pt x="600" y="3028"/>
                      <a:pt x="629" y="3018"/>
                      <a:pt x="669" y="2998"/>
                    </a:cubicBezTo>
                    <a:lnTo>
                      <a:pt x="789" y="2938"/>
                    </a:lnTo>
                    <a:cubicBezTo>
                      <a:pt x="829" y="2918"/>
                      <a:pt x="869" y="2898"/>
                      <a:pt x="899" y="2878"/>
                    </a:cubicBezTo>
                    <a:cubicBezTo>
                      <a:pt x="979" y="2828"/>
                      <a:pt x="1059" y="2788"/>
                      <a:pt x="1129" y="2748"/>
                    </a:cubicBezTo>
                    <a:cubicBezTo>
                      <a:pt x="1209" y="2708"/>
                      <a:pt x="1279" y="2668"/>
                      <a:pt x="1359" y="2628"/>
                    </a:cubicBezTo>
                    <a:cubicBezTo>
                      <a:pt x="1419" y="2598"/>
                      <a:pt x="1489" y="2568"/>
                      <a:pt x="1559" y="2528"/>
                    </a:cubicBezTo>
                    <a:cubicBezTo>
                      <a:pt x="1619" y="2498"/>
                      <a:pt x="1688" y="2458"/>
                      <a:pt x="1759" y="2428"/>
                    </a:cubicBezTo>
                    <a:lnTo>
                      <a:pt x="2088" y="2248"/>
                    </a:lnTo>
                    <a:cubicBezTo>
                      <a:pt x="2118" y="2239"/>
                      <a:pt x="2148" y="2219"/>
                      <a:pt x="2188" y="2199"/>
                    </a:cubicBezTo>
                    <a:cubicBezTo>
                      <a:pt x="2328" y="2108"/>
                      <a:pt x="2468" y="2028"/>
                      <a:pt x="2608" y="1949"/>
                    </a:cubicBezTo>
                    <a:cubicBezTo>
                      <a:pt x="2678" y="1899"/>
                      <a:pt x="2758" y="1859"/>
                      <a:pt x="2827" y="1809"/>
                    </a:cubicBezTo>
                    <a:cubicBezTo>
                      <a:pt x="2887" y="1769"/>
                      <a:pt x="2958" y="1729"/>
                      <a:pt x="3027" y="1699"/>
                    </a:cubicBezTo>
                    <a:cubicBezTo>
                      <a:pt x="3307" y="1539"/>
                      <a:pt x="3577" y="1359"/>
                      <a:pt x="3867" y="1209"/>
                    </a:cubicBezTo>
                    <a:cubicBezTo>
                      <a:pt x="3937" y="1169"/>
                      <a:pt x="4006" y="1140"/>
                      <a:pt x="4077" y="1100"/>
                    </a:cubicBezTo>
                    <a:cubicBezTo>
                      <a:pt x="4137" y="1060"/>
                      <a:pt x="4206" y="1009"/>
                      <a:pt x="4277" y="969"/>
                    </a:cubicBezTo>
                    <a:cubicBezTo>
                      <a:pt x="4406" y="889"/>
                      <a:pt x="4556" y="820"/>
                      <a:pt x="4696" y="750"/>
                    </a:cubicBezTo>
                    <a:cubicBezTo>
                      <a:pt x="4826" y="700"/>
                      <a:pt x="4956" y="650"/>
                      <a:pt x="5086" y="590"/>
                    </a:cubicBezTo>
                    <a:cubicBezTo>
                      <a:pt x="5205" y="540"/>
                      <a:pt x="5316" y="480"/>
                      <a:pt x="5436" y="420"/>
                    </a:cubicBezTo>
                    <a:cubicBezTo>
                      <a:pt x="5505" y="400"/>
                      <a:pt x="5565" y="370"/>
                      <a:pt x="5645" y="360"/>
                    </a:cubicBezTo>
                    <a:close/>
                    <a:moveTo>
                      <a:pt x="340" y="3267"/>
                    </a:moveTo>
                    <a:cubicBezTo>
                      <a:pt x="349" y="3278"/>
                      <a:pt x="369" y="3287"/>
                      <a:pt x="380" y="3287"/>
                    </a:cubicBezTo>
                    <a:cubicBezTo>
                      <a:pt x="400" y="3307"/>
                      <a:pt x="420" y="3318"/>
                      <a:pt x="440" y="3327"/>
                    </a:cubicBezTo>
                    <a:cubicBezTo>
                      <a:pt x="489" y="3358"/>
                      <a:pt x="529" y="3378"/>
                      <a:pt x="569" y="3407"/>
                    </a:cubicBezTo>
                    <a:cubicBezTo>
                      <a:pt x="680" y="3467"/>
                      <a:pt x="780" y="3527"/>
                      <a:pt x="889" y="3587"/>
                    </a:cubicBezTo>
                    <a:cubicBezTo>
                      <a:pt x="989" y="3638"/>
                      <a:pt x="1089" y="3697"/>
                      <a:pt x="1199" y="3747"/>
                    </a:cubicBezTo>
                    <a:cubicBezTo>
                      <a:pt x="1309" y="3797"/>
                      <a:pt x="1409" y="3847"/>
                      <a:pt x="1519" y="3897"/>
                    </a:cubicBezTo>
                    <a:cubicBezTo>
                      <a:pt x="1739" y="4007"/>
                      <a:pt x="1948" y="4117"/>
                      <a:pt x="2178" y="4217"/>
                    </a:cubicBezTo>
                    <a:cubicBezTo>
                      <a:pt x="2298" y="4267"/>
                      <a:pt x="2418" y="4317"/>
                      <a:pt x="2548" y="4367"/>
                    </a:cubicBezTo>
                    <a:cubicBezTo>
                      <a:pt x="2648" y="4406"/>
                      <a:pt x="2758" y="4457"/>
                      <a:pt x="2867" y="4497"/>
                    </a:cubicBezTo>
                    <a:lnTo>
                      <a:pt x="3347" y="4706"/>
                    </a:lnTo>
                    <a:cubicBezTo>
                      <a:pt x="3517" y="4786"/>
                      <a:pt x="3677" y="4857"/>
                      <a:pt x="3847" y="4926"/>
                    </a:cubicBezTo>
                    <a:cubicBezTo>
                      <a:pt x="3957" y="4976"/>
                      <a:pt x="4077" y="5036"/>
                      <a:pt x="4186" y="5096"/>
                    </a:cubicBezTo>
                    <a:lnTo>
                      <a:pt x="4456" y="5246"/>
                    </a:lnTo>
                    <a:cubicBezTo>
                      <a:pt x="4446" y="5266"/>
                      <a:pt x="4446" y="5276"/>
                      <a:pt x="4446" y="5296"/>
                    </a:cubicBezTo>
                    <a:cubicBezTo>
                      <a:pt x="4436" y="5366"/>
                      <a:pt x="4426" y="5436"/>
                      <a:pt x="4426" y="5496"/>
                    </a:cubicBezTo>
                    <a:cubicBezTo>
                      <a:pt x="4417" y="5566"/>
                      <a:pt x="4417" y="5636"/>
                      <a:pt x="4417" y="5705"/>
                    </a:cubicBezTo>
                    <a:cubicBezTo>
                      <a:pt x="4357" y="5665"/>
                      <a:pt x="4286" y="5636"/>
                      <a:pt x="4226" y="5596"/>
                    </a:cubicBezTo>
                    <a:cubicBezTo>
                      <a:pt x="4177" y="5566"/>
                      <a:pt x="4117" y="5536"/>
                      <a:pt x="4057" y="5506"/>
                    </a:cubicBezTo>
                    <a:cubicBezTo>
                      <a:pt x="3997" y="5466"/>
                      <a:pt x="3937" y="5436"/>
                      <a:pt x="3877" y="5406"/>
                    </a:cubicBezTo>
                    <a:cubicBezTo>
                      <a:pt x="3757" y="5336"/>
                      <a:pt x="3627" y="5256"/>
                      <a:pt x="3507" y="5186"/>
                    </a:cubicBezTo>
                    <a:cubicBezTo>
                      <a:pt x="3447" y="5156"/>
                      <a:pt x="3387" y="5126"/>
                      <a:pt x="3327" y="5086"/>
                    </a:cubicBezTo>
                    <a:cubicBezTo>
                      <a:pt x="3297" y="5076"/>
                      <a:pt x="3267" y="5056"/>
                      <a:pt x="3237" y="5036"/>
                    </a:cubicBezTo>
                    <a:cubicBezTo>
                      <a:pt x="3198" y="5016"/>
                      <a:pt x="3167" y="4996"/>
                      <a:pt x="3127" y="4976"/>
                    </a:cubicBezTo>
                    <a:cubicBezTo>
                      <a:pt x="3118" y="4976"/>
                      <a:pt x="3107" y="4966"/>
                      <a:pt x="3087" y="4956"/>
                    </a:cubicBezTo>
                    <a:lnTo>
                      <a:pt x="3027" y="4926"/>
                    </a:lnTo>
                    <a:cubicBezTo>
                      <a:pt x="2998" y="4916"/>
                      <a:pt x="2967" y="4896"/>
                      <a:pt x="2938" y="4886"/>
                    </a:cubicBezTo>
                    <a:cubicBezTo>
                      <a:pt x="2927" y="4876"/>
                      <a:pt x="2907" y="4866"/>
                      <a:pt x="2898" y="4866"/>
                    </a:cubicBezTo>
                    <a:cubicBezTo>
                      <a:pt x="2878" y="4857"/>
                      <a:pt x="2867" y="4846"/>
                      <a:pt x="2847" y="4837"/>
                    </a:cubicBezTo>
                    <a:cubicBezTo>
                      <a:pt x="2818" y="4826"/>
                      <a:pt x="2787" y="4817"/>
                      <a:pt x="2758" y="4797"/>
                    </a:cubicBezTo>
                    <a:lnTo>
                      <a:pt x="2738" y="4797"/>
                    </a:lnTo>
                    <a:lnTo>
                      <a:pt x="2738" y="4786"/>
                    </a:lnTo>
                    <a:lnTo>
                      <a:pt x="2718" y="4786"/>
                    </a:lnTo>
                    <a:cubicBezTo>
                      <a:pt x="2718" y="4777"/>
                      <a:pt x="2708" y="4777"/>
                      <a:pt x="2708" y="4777"/>
                    </a:cubicBezTo>
                    <a:cubicBezTo>
                      <a:pt x="2698" y="4777"/>
                      <a:pt x="2688" y="4766"/>
                      <a:pt x="2678" y="4766"/>
                    </a:cubicBezTo>
                    <a:lnTo>
                      <a:pt x="2668" y="4766"/>
                    </a:lnTo>
                    <a:cubicBezTo>
                      <a:pt x="2668" y="4757"/>
                      <a:pt x="2668" y="4757"/>
                      <a:pt x="2658" y="4757"/>
                    </a:cubicBezTo>
                    <a:cubicBezTo>
                      <a:pt x="2628" y="4746"/>
                      <a:pt x="2598" y="4737"/>
                      <a:pt x="2578" y="4726"/>
                    </a:cubicBezTo>
                    <a:cubicBezTo>
                      <a:pt x="2548" y="4717"/>
                      <a:pt x="2528" y="4706"/>
                      <a:pt x="2508" y="4697"/>
                    </a:cubicBezTo>
                    <a:lnTo>
                      <a:pt x="2358" y="4637"/>
                    </a:lnTo>
                    <a:lnTo>
                      <a:pt x="2348" y="4637"/>
                    </a:lnTo>
                    <a:cubicBezTo>
                      <a:pt x="2318" y="4617"/>
                      <a:pt x="2278" y="4606"/>
                      <a:pt x="2238" y="4586"/>
                    </a:cubicBezTo>
                    <a:cubicBezTo>
                      <a:pt x="2208" y="4577"/>
                      <a:pt x="2178" y="4557"/>
                      <a:pt x="2148" y="4546"/>
                    </a:cubicBezTo>
                    <a:cubicBezTo>
                      <a:pt x="2078" y="4517"/>
                      <a:pt x="2008" y="4486"/>
                      <a:pt x="1948" y="4457"/>
                    </a:cubicBezTo>
                    <a:cubicBezTo>
                      <a:pt x="1939" y="4457"/>
                      <a:pt x="1939" y="4446"/>
                      <a:pt x="1928" y="4446"/>
                    </a:cubicBezTo>
                    <a:lnTo>
                      <a:pt x="1928" y="4457"/>
                    </a:lnTo>
                    <a:cubicBezTo>
                      <a:pt x="1919" y="4457"/>
                      <a:pt x="1919" y="4457"/>
                      <a:pt x="1908" y="4466"/>
                    </a:cubicBezTo>
                    <a:cubicBezTo>
                      <a:pt x="1908" y="4477"/>
                      <a:pt x="1908" y="4486"/>
                      <a:pt x="1919" y="4497"/>
                    </a:cubicBezTo>
                    <a:cubicBezTo>
                      <a:pt x="1979" y="4526"/>
                      <a:pt x="2028" y="4546"/>
                      <a:pt x="2088" y="4577"/>
                    </a:cubicBezTo>
                    <a:cubicBezTo>
                      <a:pt x="2138" y="4597"/>
                      <a:pt x="2188" y="4617"/>
                      <a:pt x="2238" y="4646"/>
                    </a:cubicBezTo>
                    <a:cubicBezTo>
                      <a:pt x="2268" y="4657"/>
                      <a:pt x="2308" y="4677"/>
                      <a:pt x="2338" y="4686"/>
                    </a:cubicBezTo>
                    <a:cubicBezTo>
                      <a:pt x="2368" y="4697"/>
                      <a:pt x="2408" y="4717"/>
                      <a:pt x="2438" y="4726"/>
                    </a:cubicBezTo>
                    <a:cubicBezTo>
                      <a:pt x="2508" y="4757"/>
                      <a:pt x="2568" y="4786"/>
                      <a:pt x="2638" y="4806"/>
                    </a:cubicBezTo>
                    <a:cubicBezTo>
                      <a:pt x="2708" y="4837"/>
                      <a:pt x="2767" y="4866"/>
                      <a:pt x="2838" y="4896"/>
                    </a:cubicBezTo>
                    <a:cubicBezTo>
                      <a:pt x="2867" y="4906"/>
                      <a:pt x="2898" y="4926"/>
                      <a:pt x="2938" y="4946"/>
                    </a:cubicBezTo>
                    <a:cubicBezTo>
                      <a:pt x="2967" y="4956"/>
                      <a:pt x="2998" y="4976"/>
                      <a:pt x="3027" y="4986"/>
                    </a:cubicBezTo>
                    <a:cubicBezTo>
                      <a:pt x="3087" y="5026"/>
                      <a:pt x="3158" y="5056"/>
                      <a:pt x="3217" y="5096"/>
                    </a:cubicBezTo>
                    <a:cubicBezTo>
                      <a:pt x="3277" y="5126"/>
                      <a:pt x="3347" y="5166"/>
                      <a:pt x="3407" y="5196"/>
                    </a:cubicBezTo>
                    <a:cubicBezTo>
                      <a:pt x="3527" y="5266"/>
                      <a:pt x="3647" y="5336"/>
                      <a:pt x="3767" y="5396"/>
                    </a:cubicBezTo>
                    <a:cubicBezTo>
                      <a:pt x="3887" y="5466"/>
                      <a:pt x="4017" y="5536"/>
                      <a:pt x="4146" y="5605"/>
                    </a:cubicBezTo>
                    <a:lnTo>
                      <a:pt x="4417" y="5756"/>
                    </a:lnTo>
                    <a:cubicBezTo>
                      <a:pt x="4417" y="5776"/>
                      <a:pt x="4406" y="5785"/>
                      <a:pt x="4406" y="5796"/>
                    </a:cubicBezTo>
                    <a:cubicBezTo>
                      <a:pt x="4406" y="5885"/>
                      <a:pt x="4397" y="5976"/>
                      <a:pt x="4386" y="6056"/>
                    </a:cubicBezTo>
                    <a:cubicBezTo>
                      <a:pt x="4297" y="6016"/>
                      <a:pt x="4217" y="5976"/>
                      <a:pt x="4126" y="5925"/>
                    </a:cubicBezTo>
                    <a:cubicBezTo>
                      <a:pt x="3986" y="5856"/>
                      <a:pt x="3847" y="5776"/>
                      <a:pt x="3697" y="5696"/>
                    </a:cubicBezTo>
                    <a:cubicBezTo>
                      <a:pt x="3417" y="5546"/>
                      <a:pt x="3138" y="5386"/>
                      <a:pt x="2847" y="5246"/>
                    </a:cubicBezTo>
                    <a:cubicBezTo>
                      <a:pt x="2558" y="5106"/>
                      <a:pt x="2278" y="4956"/>
                      <a:pt x="1999" y="4817"/>
                    </a:cubicBezTo>
                    <a:cubicBezTo>
                      <a:pt x="1848" y="4737"/>
                      <a:pt x="1708" y="4666"/>
                      <a:pt x="1559" y="4597"/>
                    </a:cubicBezTo>
                    <a:cubicBezTo>
                      <a:pt x="1409" y="4517"/>
                      <a:pt x="1269" y="4446"/>
                      <a:pt x="1119" y="4367"/>
                    </a:cubicBezTo>
                    <a:cubicBezTo>
                      <a:pt x="1049" y="4327"/>
                      <a:pt x="969" y="4287"/>
                      <a:pt x="899" y="4247"/>
                    </a:cubicBezTo>
                    <a:cubicBezTo>
                      <a:pt x="829" y="4217"/>
                      <a:pt x="760" y="4177"/>
                      <a:pt x="689" y="4147"/>
                    </a:cubicBezTo>
                    <a:cubicBezTo>
                      <a:pt x="620" y="4107"/>
                      <a:pt x="549" y="4067"/>
                      <a:pt x="469" y="4027"/>
                    </a:cubicBezTo>
                    <a:cubicBezTo>
                      <a:pt x="429" y="4007"/>
                      <a:pt x="389" y="3987"/>
                      <a:pt x="349" y="3957"/>
                    </a:cubicBezTo>
                    <a:lnTo>
                      <a:pt x="349" y="3937"/>
                    </a:lnTo>
                    <a:lnTo>
                      <a:pt x="349" y="3827"/>
                    </a:lnTo>
                    <a:lnTo>
                      <a:pt x="349" y="3598"/>
                    </a:lnTo>
                    <a:cubicBezTo>
                      <a:pt x="340" y="3518"/>
                      <a:pt x="340" y="3427"/>
                      <a:pt x="340" y="3347"/>
                    </a:cubicBezTo>
                    <a:lnTo>
                      <a:pt x="340" y="3267"/>
                    </a:lnTo>
                    <a:close/>
                    <a:moveTo>
                      <a:pt x="9412" y="2758"/>
                    </a:moveTo>
                    <a:cubicBezTo>
                      <a:pt x="9552" y="2838"/>
                      <a:pt x="9702" y="2928"/>
                      <a:pt x="9842" y="3008"/>
                    </a:cubicBezTo>
                    <a:cubicBezTo>
                      <a:pt x="9981" y="3098"/>
                      <a:pt x="10121" y="3178"/>
                      <a:pt x="10272" y="3258"/>
                    </a:cubicBezTo>
                    <a:cubicBezTo>
                      <a:pt x="10421" y="3327"/>
                      <a:pt x="10571" y="3398"/>
                      <a:pt x="10721" y="3478"/>
                    </a:cubicBezTo>
                    <a:cubicBezTo>
                      <a:pt x="10791" y="3507"/>
                      <a:pt x="10861" y="3547"/>
                      <a:pt x="10931" y="3587"/>
                    </a:cubicBezTo>
                    <a:cubicBezTo>
                      <a:pt x="10901" y="3607"/>
                      <a:pt x="10861" y="3618"/>
                      <a:pt x="10821" y="3638"/>
                    </a:cubicBezTo>
                    <a:cubicBezTo>
                      <a:pt x="10741" y="3677"/>
                      <a:pt x="10661" y="3707"/>
                      <a:pt x="10571" y="3747"/>
                    </a:cubicBezTo>
                    <a:cubicBezTo>
                      <a:pt x="10501" y="3787"/>
                      <a:pt x="10441" y="3817"/>
                      <a:pt x="10372" y="3847"/>
                    </a:cubicBezTo>
                    <a:cubicBezTo>
                      <a:pt x="10281" y="3897"/>
                      <a:pt x="10192" y="3937"/>
                      <a:pt x="10112" y="3977"/>
                    </a:cubicBezTo>
                    <a:cubicBezTo>
                      <a:pt x="9922" y="4067"/>
                      <a:pt x="9722" y="4157"/>
                      <a:pt x="9532" y="4247"/>
                    </a:cubicBezTo>
                    <a:cubicBezTo>
                      <a:pt x="9332" y="4347"/>
                      <a:pt x="9122" y="4437"/>
                      <a:pt x="8913" y="4537"/>
                    </a:cubicBezTo>
                    <a:cubicBezTo>
                      <a:pt x="8713" y="4637"/>
                      <a:pt x="8513" y="4726"/>
                      <a:pt x="8323" y="4837"/>
                    </a:cubicBezTo>
                    <a:cubicBezTo>
                      <a:pt x="8233" y="4886"/>
                      <a:pt x="8143" y="4936"/>
                      <a:pt x="8053" y="4996"/>
                    </a:cubicBezTo>
                    <a:cubicBezTo>
                      <a:pt x="7954" y="5056"/>
                      <a:pt x="7863" y="5116"/>
                      <a:pt x="7763" y="5186"/>
                    </a:cubicBezTo>
                    <a:cubicBezTo>
                      <a:pt x="7674" y="5246"/>
                      <a:pt x="7583" y="5306"/>
                      <a:pt x="7494" y="5356"/>
                    </a:cubicBezTo>
                    <a:cubicBezTo>
                      <a:pt x="7404" y="5416"/>
                      <a:pt x="7314" y="5466"/>
                      <a:pt x="7214" y="5516"/>
                    </a:cubicBezTo>
                    <a:cubicBezTo>
                      <a:pt x="7114" y="5576"/>
                      <a:pt x="7014" y="5625"/>
                      <a:pt x="6914" y="5685"/>
                    </a:cubicBezTo>
                    <a:cubicBezTo>
                      <a:pt x="6824" y="5736"/>
                      <a:pt x="6724" y="5785"/>
                      <a:pt x="6635" y="5836"/>
                    </a:cubicBezTo>
                    <a:cubicBezTo>
                      <a:pt x="6535" y="5885"/>
                      <a:pt x="6444" y="5945"/>
                      <a:pt x="6355" y="6005"/>
                    </a:cubicBezTo>
                    <a:cubicBezTo>
                      <a:pt x="6335" y="6016"/>
                      <a:pt x="6315" y="6036"/>
                      <a:pt x="6285" y="6045"/>
                    </a:cubicBezTo>
                    <a:cubicBezTo>
                      <a:pt x="6265" y="6056"/>
                      <a:pt x="6255" y="6076"/>
                      <a:pt x="6235" y="6085"/>
                    </a:cubicBezTo>
                    <a:cubicBezTo>
                      <a:pt x="6185" y="6056"/>
                      <a:pt x="6135" y="6036"/>
                      <a:pt x="6085" y="6005"/>
                    </a:cubicBezTo>
                    <a:cubicBezTo>
                      <a:pt x="5975" y="5945"/>
                      <a:pt x="5865" y="5876"/>
                      <a:pt x="5745" y="5816"/>
                    </a:cubicBezTo>
                    <a:cubicBezTo>
                      <a:pt x="5635" y="5756"/>
                      <a:pt x="5525" y="5685"/>
                      <a:pt x="5416" y="5625"/>
                    </a:cubicBezTo>
                    <a:cubicBezTo>
                      <a:pt x="5305" y="5566"/>
                      <a:pt x="5196" y="5496"/>
                      <a:pt x="5086" y="5426"/>
                    </a:cubicBezTo>
                    <a:cubicBezTo>
                      <a:pt x="4996" y="5376"/>
                      <a:pt x="4896" y="5316"/>
                      <a:pt x="4806" y="5266"/>
                    </a:cubicBezTo>
                    <a:cubicBezTo>
                      <a:pt x="4836" y="5236"/>
                      <a:pt x="4876" y="5216"/>
                      <a:pt x="4916" y="5186"/>
                    </a:cubicBezTo>
                    <a:cubicBezTo>
                      <a:pt x="5006" y="5136"/>
                      <a:pt x="5106" y="5086"/>
                      <a:pt x="5196" y="5036"/>
                    </a:cubicBezTo>
                    <a:lnTo>
                      <a:pt x="5436" y="4886"/>
                    </a:lnTo>
                    <a:cubicBezTo>
                      <a:pt x="5525" y="4837"/>
                      <a:pt x="5605" y="4786"/>
                      <a:pt x="5695" y="4737"/>
                    </a:cubicBezTo>
                    <a:cubicBezTo>
                      <a:pt x="5865" y="4637"/>
                      <a:pt x="6035" y="4526"/>
                      <a:pt x="6205" y="4426"/>
                    </a:cubicBezTo>
                    <a:cubicBezTo>
                      <a:pt x="6295" y="4377"/>
                      <a:pt x="6375" y="4317"/>
                      <a:pt x="6455" y="4277"/>
                    </a:cubicBezTo>
                    <a:cubicBezTo>
                      <a:pt x="6544" y="4227"/>
                      <a:pt x="6635" y="4177"/>
                      <a:pt x="6735" y="4127"/>
                    </a:cubicBezTo>
                    <a:lnTo>
                      <a:pt x="7274" y="3857"/>
                    </a:lnTo>
                    <a:cubicBezTo>
                      <a:pt x="7454" y="3767"/>
                      <a:pt x="7643" y="3677"/>
                      <a:pt x="7823" y="3587"/>
                    </a:cubicBezTo>
                    <a:cubicBezTo>
                      <a:pt x="7914" y="3538"/>
                      <a:pt x="8003" y="3487"/>
                      <a:pt x="8093" y="3447"/>
                    </a:cubicBezTo>
                    <a:cubicBezTo>
                      <a:pt x="8183" y="3398"/>
                      <a:pt x="8273" y="3358"/>
                      <a:pt x="8363" y="3307"/>
                    </a:cubicBezTo>
                    <a:cubicBezTo>
                      <a:pt x="8453" y="3267"/>
                      <a:pt x="8543" y="3227"/>
                      <a:pt x="8623" y="3178"/>
                    </a:cubicBezTo>
                    <a:cubicBezTo>
                      <a:pt x="8723" y="3128"/>
                      <a:pt x="8813" y="3078"/>
                      <a:pt x="8902" y="3028"/>
                    </a:cubicBezTo>
                    <a:cubicBezTo>
                      <a:pt x="8942" y="3008"/>
                      <a:pt x="8982" y="2988"/>
                      <a:pt x="9022" y="2958"/>
                    </a:cubicBezTo>
                    <a:cubicBezTo>
                      <a:pt x="9033" y="2968"/>
                      <a:pt x="9042" y="2978"/>
                      <a:pt x="9042" y="2988"/>
                    </a:cubicBezTo>
                    <a:cubicBezTo>
                      <a:pt x="9052" y="2993"/>
                      <a:pt x="9062" y="2995"/>
                      <a:pt x="9072" y="2995"/>
                    </a:cubicBezTo>
                    <a:cubicBezTo>
                      <a:pt x="9082" y="2995"/>
                      <a:pt x="9092" y="2993"/>
                      <a:pt x="9102" y="2988"/>
                    </a:cubicBezTo>
                    <a:cubicBezTo>
                      <a:pt x="9113" y="2978"/>
                      <a:pt x="9113" y="2948"/>
                      <a:pt x="9102" y="2938"/>
                    </a:cubicBezTo>
                    <a:lnTo>
                      <a:pt x="9082" y="2918"/>
                    </a:lnTo>
                    <a:cubicBezTo>
                      <a:pt x="9113" y="2908"/>
                      <a:pt x="9133" y="2888"/>
                      <a:pt x="9162" y="2878"/>
                    </a:cubicBezTo>
                    <a:cubicBezTo>
                      <a:pt x="9202" y="2848"/>
                      <a:pt x="9253" y="2828"/>
                      <a:pt x="9292" y="2808"/>
                    </a:cubicBezTo>
                    <a:cubicBezTo>
                      <a:pt x="9332" y="2788"/>
                      <a:pt x="9372" y="2768"/>
                      <a:pt x="9412" y="2758"/>
                    </a:cubicBezTo>
                    <a:close/>
                    <a:moveTo>
                      <a:pt x="4686" y="5376"/>
                    </a:moveTo>
                    <a:cubicBezTo>
                      <a:pt x="4846" y="5476"/>
                      <a:pt x="5016" y="5576"/>
                      <a:pt x="5176" y="5665"/>
                    </a:cubicBezTo>
                    <a:cubicBezTo>
                      <a:pt x="5385" y="5796"/>
                      <a:pt x="5596" y="5925"/>
                      <a:pt x="5805" y="6045"/>
                    </a:cubicBezTo>
                    <a:cubicBezTo>
                      <a:pt x="5925" y="6115"/>
                      <a:pt x="6035" y="6185"/>
                      <a:pt x="6155" y="6255"/>
                    </a:cubicBezTo>
                    <a:cubicBezTo>
                      <a:pt x="6135" y="6315"/>
                      <a:pt x="6125" y="6375"/>
                      <a:pt x="6115" y="6425"/>
                    </a:cubicBezTo>
                    <a:cubicBezTo>
                      <a:pt x="6115" y="6455"/>
                      <a:pt x="6115" y="6485"/>
                      <a:pt x="6105" y="6505"/>
                    </a:cubicBezTo>
                    <a:cubicBezTo>
                      <a:pt x="6105" y="6615"/>
                      <a:pt x="6095" y="6725"/>
                      <a:pt x="6095" y="6835"/>
                    </a:cubicBezTo>
                    <a:cubicBezTo>
                      <a:pt x="6095" y="6895"/>
                      <a:pt x="6085" y="6944"/>
                      <a:pt x="6085" y="6995"/>
                    </a:cubicBezTo>
                    <a:cubicBezTo>
                      <a:pt x="6005" y="6955"/>
                      <a:pt x="5925" y="6904"/>
                      <a:pt x="5845" y="6855"/>
                    </a:cubicBezTo>
                    <a:cubicBezTo>
                      <a:pt x="5695" y="6775"/>
                      <a:pt x="5545" y="6705"/>
                      <a:pt x="5396" y="6635"/>
                    </a:cubicBezTo>
                    <a:cubicBezTo>
                      <a:pt x="5265" y="6555"/>
                      <a:pt x="5136" y="6475"/>
                      <a:pt x="4996" y="6395"/>
                    </a:cubicBezTo>
                    <a:cubicBezTo>
                      <a:pt x="4876" y="6325"/>
                      <a:pt x="4746" y="6245"/>
                      <a:pt x="4626" y="6185"/>
                    </a:cubicBezTo>
                    <a:lnTo>
                      <a:pt x="4626" y="6165"/>
                    </a:lnTo>
                    <a:cubicBezTo>
                      <a:pt x="4626" y="6155"/>
                      <a:pt x="4636" y="6135"/>
                      <a:pt x="4636" y="6125"/>
                    </a:cubicBezTo>
                    <a:cubicBezTo>
                      <a:pt x="4646" y="6065"/>
                      <a:pt x="4646" y="5996"/>
                      <a:pt x="4656" y="5936"/>
                    </a:cubicBezTo>
                    <a:cubicBezTo>
                      <a:pt x="4656" y="5865"/>
                      <a:pt x="4666" y="5805"/>
                      <a:pt x="4666" y="5745"/>
                    </a:cubicBezTo>
                    <a:cubicBezTo>
                      <a:pt x="4666" y="5685"/>
                      <a:pt x="4666" y="5625"/>
                      <a:pt x="4676" y="5556"/>
                    </a:cubicBezTo>
                    <a:cubicBezTo>
                      <a:pt x="4676" y="5496"/>
                      <a:pt x="4676" y="5436"/>
                      <a:pt x="4686" y="5376"/>
                    </a:cubicBezTo>
                    <a:close/>
                    <a:moveTo>
                      <a:pt x="10711" y="3837"/>
                    </a:moveTo>
                    <a:cubicBezTo>
                      <a:pt x="10741" y="3857"/>
                      <a:pt x="10771" y="3867"/>
                      <a:pt x="10801" y="3887"/>
                    </a:cubicBezTo>
                    <a:lnTo>
                      <a:pt x="11251" y="4127"/>
                    </a:lnTo>
                    <a:cubicBezTo>
                      <a:pt x="11371" y="4197"/>
                      <a:pt x="11500" y="4257"/>
                      <a:pt x="11620" y="4327"/>
                    </a:cubicBezTo>
                    <a:lnTo>
                      <a:pt x="11740" y="4387"/>
                    </a:lnTo>
                    <a:cubicBezTo>
                      <a:pt x="11770" y="4406"/>
                      <a:pt x="11800" y="4417"/>
                      <a:pt x="11830" y="4437"/>
                    </a:cubicBezTo>
                    <a:cubicBezTo>
                      <a:pt x="11890" y="4477"/>
                      <a:pt x="11960" y="4517"/>
                      <a:pt x="12030" y="4557"/>
                    </a:cubicBezTo>
                    <a:lnTo>
                      <a:pt x="12419" y="4797"/>
                    </a:lnTo>
                    <a:cubicBezTo>
                      <a:pt x="12550" y="4866"/>
                      <a:pt x="12670" y="4946"/>
                      <a:pt x="12799" y="5006"/>
                    </a:cubicBezTo>
                    <a:cubicBezTo>
                      <a:pt x="12859" y="5046"/>
                      <a:pt x="12929" y="5076"/>
                      <a:pt x="12989" y="5106"/>
                    </a:cubicBezTo>
                    <a:cubicBezTo>
                      <a:pt x="13029" y="5126"/>
                      <a:pt x="13059" y="5146"/>
                      <a:pt x="13099" y="5166"/>
                    </a:cubicBezTo>
                    <a:cubicBezTo>
                      <a:pt x="13119" y="5176"/>
                      <a:pt x="13129" y="5186"/>
                      <a:pt x="13149" y="5196"/>
                    </a:cubicBezTo>
                    <a:lnTo>
                      <a:pt x="13209" y="5226"/>
                    </a:lnTo>
                    <a:cubicBezTo>
                      <a:pt x="13189" y="5266"/>
                      <a:pt x="13159" y="5296"/>
                      <a:pt x="13139" y="5336"/>
                    </a:cubicBezTo>
                    <a:cubicBezTo>
                      <a:pt x="13129" y="5366"/>
                      <a:pt x="13109" y="5396"/>
                      <a:pt x="13109" y="5436"/>
                    </a:cubicBezTo>
                    <a:cubicBezTo>
                      <a:pt x="13099" y="5466"/>
                      <a:pt x="13099" y="5506"/>
                      <a:pt x="13099" y="5536"/>
                    </a:cubicBezTo>
                    <a:cubicBezTo>
                      <a:pt x="13099" y="5576"/>
                      <a:pt x="13099" y="5616"/>
                      <a:pt x="13109" y="5656"/>
                    </a:cubicBezTo>
                    <a:cubicBezTo>
                      <a:pt x="13109" y="5685"/>
                      <a:pt x="13119" y="5716"/>
                      <a:pt x="13129" y="5745"/>
                    </a:cubicBezTo>
                    <a:cubicBezTo>
                      <a:pt x="13139" y="5785"/>
                      <a:pt x="13149" y="5816"/>
                      <a:pt x="13169" y="5845"/>
                    </a:cubicBezTo>
                    <a:cubicBezTo>
                      <a:pt x="13189" y="5865"/>
                      <a:pt x="13209" y="5896"/>
                      <a:pt x="13229" y="5925"/>
                    </a:cubicBezTo>
                    <a:cubicBezTo>
                      <a:pt x="13269" y="5976"/>
                      <a:pt x="13329" y="6025"/>
                      <a:pt x="13379" y="6065"/>
                    </a:cubicBezTo>
                    <a:cubicBezTo>
                      <a:pt x="13419" y="6095"/>
                      <a:pt x="13459" y="6125"/>
                      <a:pt x="13499" y="6145"/>
                    </a:cubicBezTo>
                    <a:cubicBezTo>
                      <a:pt x="13519" y="6155"/>
                      <a:pt x="13539" y="6165"/>
                      <a:pt x="13559" y="6185"/>
                    </a:cubicBezTo>
                    <a:cubicBezTo>
                      <a:pt x="13569" y="6185"/>
                      <a:pt x="13579" y="6195"/>
                      <a:pt x="13589" y="6195"/>
                    </a:cubicBezTo>
                    <a:cubicBezTo>
                      <a:pt x="13599" y="6195"/>
                      <a:pt x="13599" y="6195"/>
                      <a:pt x="13599" y="6205"/>
                    </a:cubicBezTo>
                    <a:cubicBezTo>
                      <a:pt x="13589" y="6205"/>
                      <a:pt x="13589" y="6215"/>
                      <a:pt x="13579" y="6215"/>
                    </a:cubicBezTo>
                    <a:lnTo>
                      <a:pt x="13549" y="6245"/>
                    </a:lnTo>
                    <a:cubicBezTo>
                      <a:pt x="13529" y="6255"/>
                      <a:pt x="13509" y="6265"/>
                      <a:pt x="13499" y="6275"/>
                    </a:cubicBezTo>
                    <a:cubicBezTo>
                      <a:pt x="13479" y="6285"/>
                      <a:pt x="13469" y="6295"/>
                      <a:pt x="13449" y="6305"/>
                    </a:cubicBezTo>
                    <a:cubicBezTo>
                      <a:pt x="13419" y="6335"/>
                      <a:pt x="13379" y="6355"/>
                      <a:pt x="13349" y="6375"/>
                    </a:cubicBezTo>
                    <a:cubicBezTo>
                      <a:pt x="13219" y="6465"/>
                      <a:pt x="13099" y="6545"/>
                      <a:pt x="12979" y="6615"/>
                    </a:cubicBezTo>
                    <a:cubicBezTo>
                      <a:pt x="12850" y="6705"/>
                      <a:pt x="12710" y="6775"/>
                      <a:pt x="12579" y="6855"/>
                    </a:cubicBezTo>
                    <a:cubicBezTo>
                      <a:pt x="12519" y="6884"/>
                      <a:pt x="12459" y="6915"/>
                      <a:pt x="12399" y="6955"/>
                    </a:cubicBezTo>
                    <a:cubicBezTo>
                      <a:pt x="12370" y="6975"/>
                      <a:pt x="12330" y="6995"/>
                      <a:pt x="12300" y="7015"/>
                    </a:cubicBezTo>
                    <a:cubicBezTo>
                      <a:pt x="12260" y="7035"/>
                      <a:pt x="12230" y="7055"/>
                      <a:pt x="12190" y="7075"/>
                    </a:cubicBezTo>
                    <a:cubicBezTo>
                      <a:pt x="12180" y="7084"/>
                      <a:pt x="12160" y="7095"/>
                      <a:pt x="12140" y="7104"/>
                    </a:cubicBezTo>
                    <a:cubicBezTo>
                      <a:pt x="12130" y="7115"/>
                      <a:pt x="12120" y="7124"/>
                      <a:pt x="12100" y="7135"/>
                    </a:cubicBezTo>
                    <a:lnTo>
                      <a:pt x="12010" y="7195"/>
                    </a:lnTo>
                    <a:cubicBezTo>
                      <a:pt x="11950" y="7235"/>
                      <a:pt x="11880" y="7284"/>
                      <a:pt x="11820" y="7334"/>
                    </a:cubicBezTo>
                    <a:cubicBezTo>
                      <a:pt x="11760" y="7374"/>
                      <a:pt x="11700" y="7404"/>
                      <a:pt x="11651" y="7444"/>
                    </a:cubicBezTo>
                    <a:cubicBezTo>
                      <a:pt x="11580" y="7494"/>
                      <a:pt x="11520" y="7534"/>
                      <a:pt x="11460" y="7574"/>
                    </a:cubicBezTo>
                    <a:cubicBezTo>
                      <a:pt x="11400" y="7614"/>
                      <a:pt x="11331" y="7664"/>
                      <a:pt x="11271" y="7704"/>
                    </a:cubicBezTo>
                    <a:cubicBezTo>
                      <a:pt x="11211" y="7744"/>
                      <a:pt x="11151" y="7784"/>
                      <a:pt x="11091" y="7834"/>
                    </a:cubicBezTo>
                    <a:cubicBezTo>
                      <a:pt x="11081" y="7844"/>
                      <a:pt x="11071" y="7844"/>
                      <a:pt x="11061" y="7854"/>
                    </a:cubicBezTo>
                    <a:cubicBezTo>
                      <a:pt x="11051" y="7864"/>
                      <a:pt x="11041" y="7864"/>
                      <a:pt x="11041" y="7874"/>
                    </a:cubicBezTo>
                    <a:cubicBezTo>
                      <a:pt x="11011" y="7854"/>
                      <a:pt x="10981" y="7824"/>
                      <a:pt x="10951" y="7804"/>
                    </a:cubicBezTo>
                    <a:cubicBezTo>
                      <a:pt x="10921" y="7774"/>
                      <a:pt x="10891" y="7754"/>
                      <a:pt x="10851" y="7734"/>
                    </a:cubicBezTo>
                    <a:cubicBezTo>
                      <a:pt x="10791" y="7694"/>
                      <a:pt x="10721" y="7654"/>
                      <a:pt x="10641" y="7624"/>
                    </a:cubicBezTo>
                    <a:cubicBezTo>
                      <a:pt x="10571" y="7594"/>
                      <a:pt x="10491" y="7564"/>
                      <a:pt x="10412" y="7544"/>
                    </a:cubicBezTo>
                    <a:cubicBezTo>
                      <a:pt x="10361" y="7534"/>
                      <a:pt x="10321" y="7524"/>
                      <a:pt x="10281" y="7524"/>
                    </a:cubicBezTo>
                    <a:cubicBezTo>
                      <a:pt x="10241" y="7514"/>
                      <a:pt x="10201" y="7514"/>
                      <a:pt x="10161" y="7504"/>
                    </a:cubicBezTo>
                    <a:lnTo>
                      <a:pt x="10032" y="7504"/>
                    </a:lnTo>
                    <a:cubicBezTo>
                      <a:pt x="9992" y="7504"/>
                      <a:pt x="9952" y="7514"/>
                      <a:pt x="9912" y="7514"/>
                    </a:cubicBezTo>
                    <a:cubicBezTo>
                      <a:pt x="9882" y="7524"/>
                      <a:pt x="9852" y="7524"/>
                      <a:pt x="9822" y="7534"/>
                    </a:cubicBezTo>
                    <a:cubicBezTo>
                      <a:pt x="9802" y="7534"/>
                      <a:pt x="9792" y="7544"/>
                      <a:pt x="9772" y="7544"/>
                    </a:cubicBezTo>
                    <a:cubicBezTo>
                      <a:pt x="9752" y="7554"/>
                      <a:pt x="9722" y="7554"/>
                      <a:pt x="9702" y="7564"/>
                    </a:cubicBezTo>
                    <a:cubicBezTo>
                      <a:pt x="9672" y="7574"/>
                      <a:pt x="9642" y="7584"/>
                      <a:pt x="9622" y="7604"/>
                    </a:cubicBezTo>
                    <a:cubicBezTo>
                      <a:pt x="9612" y="7594"/>
                      <a:pt x="9602" y="7584"/>
                      <a:pt x="9592" y="7584"/>
                    </a:cubicBezTo>
                    <a:cubicBezTo>
                      <a:pt x="9562" y="7564"/>
                      <a:pt x="9542" y="7544"/>
                      <a:pt x="9522" y="7524"/>
                    </a:cubicBezTo>
                    <a:cubicBezTo>
                      <a:pt x="9502" y="7504"/>
                      <a:pt x="9482" y="7494"/>
                      <a:pt x="9462" y="7474"/>
                    </a:cubicBezTo>
                    <a:cubicBezTo>
                      <a:pt x="9432" y="7444"/>
                      <a:pt x="9392" y="7424"/>
                      <a:pt x="9362" y="7404"/>
                    </a:cubicBezTo>
                    <a:cubicBezTo>
                      <a:pt x="9302" y="7354"/>
                      <a:pt x="9242" y="7324"/>
                      <a:pt x="9173" y="7284"/>
                    </a:cubicBezTo>
                    <a:cubicBezTo>
                      <a:pt x="9042" y="7195"/>
                      <a:pt x="8913" y="7104"/>
                      <a:pt x="8782" y="7024"/>
                    </a:cubicBezTo>
                    <a:cubicBezTo>
                      <a:pt x="8663" y="6944"/>
                      <a:pt x="8533" y="6875"/>
                      <a:pt x="8413" y="6805"/>
                    </a:cubicBezTo>
                    <a:cubicBezTo>
                      <a:pt x="8343" y="6765"/>
                      <a:pt x="8273" y="6715"/>
                      <a:pt x="8203" y="6675"/>
                    </a:cubicBezTo>
                    <a:cubicBezTo>
                      <a:pt x="8143" y="6645"/>
                      <a:pt x="8083" y="6605"/>
                      <a:pt x="8023" y="6565"/>
                    </a:cubicBezTo>
                    <a:cubicBezTo>
                      <a:pt x="7983" y="6545"/>
                      <a:pt x="7943" y="6515"/>
                      <a:pt x="7914" y="6495"/>
                    </a:cubicBezTo>
                    <a:cubicBezTo>
                      <a:pt x="7883" y="6475"/>
                      <a:pt x="7854" y="6465"/>
                      <a:pt x="7814" y="6445"/>
                    </a:cubicBezTo>
                    <a:cubicBezTo>
                      <a:pt x="7754" y="6415"/>
                      <a:pt x="7694" y="6375"/>
                      <a:pt x="7634" y="6345"/>
                    </a:cubicBezTo>
                    <a:cubicBezTo>
                      <a:pt x="7494" y="6275"/>
                      <a:pt x="7364" y="6215"/>
                      <a:pt x="7234" y="6145"/>
                    </a:cubicBezTo>
                    <a:cubicBezTo>
                      <a:pt x="7174" y="6105"/>
                      <a:pt x="7104" y="6076"/>
                      <a:pt x="7034" y="6036"/>
                    </a:cubicBezTo>
                    <a:lnTo>
                      <a:pt x="6944" y="5976"/>
                    </a:lnTo>
                    <a:cubicBezTo>
                      <a:pt x="6934" y="5976"/>
                      <a:pt x="6924" y="5965"/>
                      <a:pt x="6914" y="5965"/>
                    </a:cubicBezTo>
                    <a:cubicBezTo>
                      <a:pt x="6984" y="5925"/>
                      <a:pt x="7044" y="5885"/>
                      <a:pt x="7114" y="5845"/>
                    </a:cubicBezTo>
                    <a:cubicBezTo>
                      <a:pt x="7294" y="5736"/>
                      <a:pt x="7484" y="5625"/>
                      <a:pt x="7674" y="5506"/>
                    </a:cubicBezTo>
                    <a:cubicBezTo>
                      <a:pt x="7843" y="5396"/>
                      <a:pt x="8023" y="5266"/>
                      <a:pt x="8203" y="5156"/>
                    </a:cubicBezTo>
                    <a:cubicBezTo>
                      <a:pt x="8303" y="5096"/>
                      <a:pt x="8403" y="5036"/>
                      <a:pt x="8503" y="4986"/>
                    </a:cubicBezTo>
                    <a:cubicBezTo>
                      <a:pt x="8593" y="4926"/>
                      <a:pt x="8693" y="4866"/>
                      <a:pt x="8802" y="4817"/>
                    </a:cubicBezTo>
                    <a:lnTo>
                      <a:pt x="9372" y="4517"/>
                    </a:lnTo>
                    <a:lnTo>
                      <a:pt x="9972" y="4217"/>
                    </a:lnTo>
                    <a:cubicBezTo>
                      <a:pt x="10172" y="4117"/>
                      <a:pt x="10372" y="4017"/>
                      <a:pt x="10571" y="3907"/>
                    </a:cubicBezTo>
                    <a:cubicBezTo>
                      <a:pt x="10611" y="3887"/>
                      <a:pt x="10661" y="3857"/>
                      <a:pt x="10711" y="3837"/>
                    </a:cubicBezTo>
                    <a:close/>
                    <a:moveTo>
                      <a:pt x="11081" y="3658"/>
                    </a:moveTo>
                    <a:cubicBezTo>
                      <a:pt x="11111" y="3677"/>
                      <a:pt x="11141" y="3697"/>
                      <a:pt x="11161" y="3707"/>
                    </a:cubicBezTo>
                    <a:cubicBezTo>
                      <a:pt x="11320" y="3787"/>
                      <a:pt x="11471" y="3877"/>
                      <a:pt x="11620" y="3957"/>
                    </a:cubicBezTo>
                    <a:cubicBezTo>
                      <a:pt x="11770" y="4027"/>
                      <a:pt x="11910" y="4097"/>
                      <a:pt x="12050" y="4167"/>
                    </a:cubicBezTo>
                    <a:cubicBezTo>
                      <a:pt x="12200" y="4237"/>
                      <a:pt x="12350" y="4307"/>
                      <a:pt x="12490" y="4387"/>
                    </a:cubicBezTo>
                    <a:cubicBezTo>
                      <a:pt x="12639" y="4466"/>
                      <a:pt x="12790" y="4557"/>
                      <a:pt x="12939" y="4637"/>
                    </a:cubicBezTo>
                    <a:cubicBezTo>
                      <a:pt x="13009" y="4677"/>
                      <a:pt x="13079" y="4717"/>
                      <a:pt x="13159" y="4757"/>
                    </a:cubicBezTo>
                    <a:cubicBezTo>
                      <a:pt x="13229" y="4797"/>
                      <a:pt x="13309" y="4837"/>
                      <a:pt x="13379" y="4866"/>
                    </a:cubicBezTo>
                    <a:cubicBezTo>
                      <a:pt x="13469" y="4906"/>
                      <a:pt x="13549" y="4946"/>
                      <a:pt x="13629" y="4986"/>
                    </a:cubicBezTo>
                    <a:cubicBezTo>
                      <a:pt x="13729" y="5046"/>
                      <a:pt x="13818" y="5106"/>
                      <a:pt x="13929" y="5156"/>
                    </a:cubicBezTo>
                    <a:cubicBezTo>
                      <a:pt x="13989" y="5196"/>
                      <a:pt x="14058" y="5226"/>
                      <a:pt x="14118" y="5266"/>
                    </a:cubicBezTo>
                    <a:cubicBezTo>
                      <a:pt x="14188" y="5296"/>
                      <a:pt x="14248" y="5336"/>
                      <a:pt x="14318" y="5366"/>
                    </a:cubicBezTo>
                    <a:lnTo>
                      <a:pt x="14658" y="5496"/>
                    </a:lnTo>
                    <a:lnTo>
                      <a:pt x="14718" y="5526"/>
                    </a:lnTo>
                    <a:cubicBezTo>
                      <a:pt x="14798" y="5566"/>
                      <a:pt x="14868" y="5596"/>
                      <a:pt x="14948" y="5636"/>
                    </a:cubicBezTo>
                    <a:cubicBezTo>
                      <a:pt x="14977" y="5656"/>
                      <a:pt x="15017" y="5676"/>
                      <a:pt x="15048" y="5696"/>
                    </a:cubicBezTo>
                    <a:cubicBezTo>
                      <a:pt x="15117" y="5725"/>
                      <a:pt x="15177" y="5756"/>
                      <a:pt x="15237" y="5785"/>
                    </a:cubicBezTo>
                    <a:lnTo>
                      <a:pt x="15417" y="5905"/>
                    </a:lnTo>
                    <a:cubicBezTo>
                      <a:pt x="15427" y="5905"/>
                      <a:pt x="15437" y="5916"/>
                      <a:pt x="15447" y="5925"/>
                    </a:cubicBezTo>
                    <a:cubicBezTo>
                      <a:pt x="15407" y="5936"/>
                      <a:pt x="15377" y="5956"/>
                      <a:pt x="15337" y="5976"/>
                    </a:cubicBezTo>
                    <a:cubicBezTo>
                      <a:pt x="15257" y="6016"/>
                      <a:pt x="15168" y="6056"/>
                      <a:pt x="15088" y="6085"/>
                    </a:cubicBezTo>
                    <a:cubicBezTo>
                      <a:pt x="14988" y="6135"/>
                      <a:pt x="14877" y="6165"/>
                      <a:pt x="14778" y="6205"/>
                    </a:cubicBezTo>
                    <a:cubicBezTo>
                      <a:pt x="14708" y="6225"/>
                      <a:pt x="14648" y="6245"/>
                      <a:pt x="14588" y="6265"/>
                    </a:cubicBezTo>
                    <a:cubicBezTo>
                      <a:pt x="14538" y="6285"/>
                      <a:pt x="14488" y="6315"/>
                      <a:pt x="14428" y="6335"/>
                    </a:cubicBezTo>
                    <a:cubicBezTo>
                      <a:pt x="14338" y="6375"/>
                      <a:pt x="14258" y="6425"/>
                      <a:pt x="14178" y="6485"/>
                    </a:cubicBezTo>
                    <a:cubicBezTo>
                      <a:pt x="14088" y="6535"/>
                      <a:pt x="14009" y="6585"/>
                      <a:pt x="13918" y="6635"/>
                    </a:cubicBezTo>
                    <a:cubicBezTo>
                      <a:pt x="13878" y="6665"/>
                      <a:pt x="13838" y="6685"/>
                      <a:pt x="13789" y="6715"/>
                    </a:cubicBezTo>
                    <a:cubicBezTo>
                      <a:pt x="13749" y="6735"/>
                      <a:pt x="13709" y="6755"/>
                      <a:pt x="13678" y="6785"/>
                    </a:cubicBezTo>
                    <a:cubicBezTo>
                      <a:pt x="13589" y="6835"/>
                      <a:pt x="13509" y="6895"/>
                      <a:pt x="13429" y="6955"/>
                    </a:cubicBezTo>
                    <a:cubicBezTo>
                      <a:pt x="13349" y="7015"/>
                      <a:pt x="13269" y="7075"/>
                      <a:pt x="13189" y="7124"/>
                    </a:cubicBezTo>
                    <a:cubicBezTo>
                      <a:pt x="13099" y="7184"/>
                      <a:pt x="13019" y="7224"/>
                      <a:pt x="12929" y="7264"/>
                    </a:cubicBezTo>
                    <a:lnTo>
                      <a:pt x="12659" y="7384"/>
                    </a:lnTo>
                    <a:cubicBezTo>
                      <a:pt x="12570" y="7424"/>
                      <a:pt x="12490" y="7464"/>
                      <a:pt x="12399" y="7504"/>
                    </a:cubicBezTo>
                    <a:cubicBezTo>
                      <a:pt x="12330" y="7534"/>
                      <a:pt x="12270" y="7554"/>
                      <a:pt x="12200" y="7584"/>
                    </a:cubicBezTo>
                    <a:cubicBezTo>
                      <a:pt x="12150" y="7604"/>
                      <a:pt x="12100" y="7624"/>
                      <a:pt x="12050" y="7654"/>
                    </a:cubicBezTo>
                    <a:cubicBezTo>
                      <a:pt x="12010" y="7674"/>
                      <a:pt x="11960" y="7704"/>
                      <a:pt x="11920" y="7724"/>
                    </a:cubicBezTo>
                    <a:cubicBezTo>
                      <a:pt x="11840" y="7774"/>
                      <a:pt x="11750" y="7824"/>
                      <a:pt x="11660" y="7864"/>
                    </a:cubicBezTo>
                    <a:cubicBezTo>
                      <a:pt x="11580" y="7914"/>
                      <a:pt x="11500" y="7954"/>
                      <a:pt x="11420" y="8004"/>
                    </a:cubicBezTo>
                    <a:cubicBezTo>
                      <a:pt x="11371" y="8023"/>
                      <a:pt x="11331" y="8043"/>
                      <a:pt x="11291" y="8063"/>
                    </a:cubicBezTo>
                    <a:lnTo>
                      <a:pt x="11171" y="8123"/>
                    </a:lnTo>
                    <a:cubicBezTo>
                      <a:pt x="11081" y="8154"/>
                      <a:pt x="10991" y="8194"/>
                      <a:pt x="10911" y="8234"/>
                    </a:cubicBezTo>
                    <a:cubicBezTo>
                      <a:pt x="10831" y="8274"/>
                      <a:pt x="10761" y="8303"/>
                      <a:pt x="10691" y="8334"/>
                    </a:cubicBezTo>
                    <a:cubicBezTo>
                      <a:pt x="10651" y="8354"/>
                      <a:pt x="10601" y="8374"/>
                      <a:pt x="10561" y="8383"/>
                    </a:cubicBezTo>
                    <a:cubicBezTo>
                      <a:pt x="10511" y="8403"/>
                      <a:pt x="10452" y="8423"/>
                      <a:pt x="10412" y="8454"/>
                    </a:cubicBezTo>
                    <a:cubicBezTo>
                      <a:pt x="10392" y="8463"/>
                      <a:pt x="10381" y="8474"/>
                      <a:pt x="10361" y="8483"/>
                    </a:cubicBezTo>
                    <a:cubicBezTo>
                      <a:pt x="10341" y="8474"/>
                      <a:pt x="10321" y="8463"/>
                      <a:pt x="10301" y="8443"/>
                    </a:cubicBezTo>
                    <a:cubicBezTo>
                      <a:pt x="10101" y="8314"/>
                      <a:pt x="9892" y="8183"/>
                      <a:pt x="9692" y="8054"/>
                    </a:cubicBezTo>
                    <a:cubicBezTo>
                      <a:pt x="9582" y="7974"/>
                      <a:pt x="9472" y="7904"/>
                      <a:pt x="9362" y="7834"/>
                    </a:cubicBezTo>
                    <a:cubicBezTo>
                      <a:pt x="9262" y="7764"/>
                      <a:pt x="9153" y="7704"/>
                      <a:pt x="9053" y="7634"/>
                    </a:cubicBezTo>
                    <a:cubicBezTo>
                      <a:pt x="8942" y="7564"/>
                      <a:pt x="8833" y="7494"/>
                      <a:pt x="8713" y="7434"/>
                    </a:cubicBezTo>
                    <a:cubicBezTo>
                      <a:pt x="8603" y="7374"/>
                      <a:pt x="8493" y="7314"/>
                      <a:pt x="8373" y="7255"/>
                    </a:cubicBezTo>
                    <a:cubicBezTo>
                      <a:pt x="8263" y="7204"/>
                      <a:pt x="8143" y="7144"/>
                      <a:pt x="8034" y="7084"/>
                    </a:cubicBezTo>
                    <a:cubicBezTo>
                      <a:pt x="7923" y="7035"/>
                      <a:pt x="7803" y="6975"/>
                      <a:pt x="7694" y="6915"/>
                    </a:cubicBezTo>
                    <a:cubicBezTo>
                      <a:pt x="7474" y="6795"/>
                      <a:pt x="7254" y="6675"/>
                      <a:pt x="7044" y="6555"/>
                    </a:cubicBezTo>
                    <a:cubicBezTo>
                      <a:pt x="6944" y="6485"/>
                      <a:pt x="6844" y="6425"/>
                      <a:pt x="6735" y="6365"/>
                    </a:cubicBezTo>
                    <a:cubicBezTo>
                      <a:pt x="6664" y="6315"/>
                      <a:pt x="6584" y="6275"/>
                      <a:pt x="6504" y="6235"/>
                    </a:cubicBezTo>
                    <a:cubicBezTo>
                      <a:pt x="6515" y="6215"/>
                      <a:pt x="6535" y="6205"/>
                      <a:pt x="6555" y="6195"/>
                    </a:cubicBezTo>
                    <a:cubicBezTo>
                      <a:pt x="6635" y="6135"/>
                      <a:pt x="6724" y="6076"/>
                      <a:pt x="6815" y="6025"/>
                    </a:cubicBezTo>
                    <a:cubicBezTo>
                      <a:pt x="6824" y="6016"/>
                      <a:pt x="6824" y="6016"/>
                      <a:pt x="6835" y="6016"/>
                    </a:cubicBezTo>
                    <a:cubicBezTo>
                      <a:pt x="6874" y="6036"/>
                      <a:pt x="6914" y="6056"/>
                      <a:pt x="6944" y="6085"/>
                    </a:cubicBezTo>
                    <a:cubicBezTo>
                      <a:pt x="6994" y="6105"/>
                      <a:pt x="7034" y="6135"/>
                      <a:pt x="7084" y="6155"/>
                    </a:cubicBezTo>
                    <a:cubicBezTo>
                      <a:pt x="7214" y="6225"/>
                      <a:pt x="7354" y="6295"/>
                      <a:pt x="7484" y="6365"/>
                    </a:cubicBezTo>
                    <a:cubicBezTo>
                      <a:pt x="7554" y="6395"/>
                      <a:pt x="7623" y="6435"/>
                      <a:pt x="7694" y="6465"/>
                    </a:cubicBezTo>
                    <a:cubicBezTo>
                      <a:pt x="7723" y="6475"/>
                      <a:pt x="7743" y="6495"/>
                      <a:pt x="7774" y="6515"/>
                    </a:cubicBezTo>
                    <a:cubicBezTo>
                      <a:pt x="7803" y="6525"/>
                      <a:pt x="7834" y="6545"/>
                      <a:pt x="7863" y="6565"/>
                    </a:cubicBezTo>
                    <a:cubicBezTo>
                      <a:pt x="7994" y="6645"/>
                      <a:pt x="8123" y="6725"/>
                      <a:pt x="8253" y="6795"/>
                    </a:cubicBezTo>
                    <a:cubicBezTo>
                      <a:pt x="8383" y="6884"/>
                      <a:pt x="8523" y="6964"/>
                      <a:pt x="8653" y="7044"/>
                    </a:cubicBezTo>
                    <a:lnTo>
                      <a:pt x="9013" y="7284"/>
                    </a:lnTo>
                    <a:cubicBezTo>
                      <a:pt x="9082" y="7324"/>
                      <a:pt x="9153" y="7374"/>
                      <a:pt x="9222" y="7414"/>
                    </a:cubicBezTo>
                    <a:cubicBezTo>
                      <a:pt x="9242" y="7434"/>
                      <a:pt x="9272" y="7454"/>
                      <a:pt x="9292" y="7464"/>
                    </a:cubicBezTo>
                    <a:cubicBezTo>
                      <a:pt x="9332" y="7494"/>
                      <a:pt x="9362" y="7514"/>
                      <a:pt x="9392" y="7544"/>
                    </a:cubicBezTo>
                    <a:cubicBezTo>
                      <a:pt x="9422" y="7564"/>
                      <a:pt x="9452" y="7584"/>
                      <a:pt x="9482" y="7614"/>
                    </a:cubicBezTo>
                    <a:cubicBezTo>
                      <a:pt x="9502" y="7634"/>
                      <a:pt x="9522" y="7644"/>
                      <a:pt x="9542" y="7664"/>
                    </a:cubicBezTo>
                    <a:cubicBezTo>
                      <a:pt x="9552" y="7674"/>
                      <a:pt x="9562" y="7674"/>
                      <a:pt x="9572" y="7684"/>
                    </a:cubicBezTo>
                    <a:cubicBezTo>
                      <a:pt x="9582" y="7684"/>
                      <a:pt x="9592" y="7694"/>
                      <a:pt x="9602" y="7694"/>
                    </a:cubicBezTo>
                    <a:lnTo>
                      <a:pt x="9642" y="7694"/>
                    </a:lnTo>
                    <a:cubicBezTo>
                      <a:pt x="9652" y="7684"/>
                      <a:pt x="9662" y="7684"/>
                      <a:pt x="9672" y="7684"/>
                    </a:cubicBezTo>
                    <a:cubicBezTo>
                      <a:pt x="9682" y="7674"/>
                      <a:pt x="9682" y="7674"/>
                      <a:pt x="9692" y="7674"/>
                    </a:cubicBezTo>
                    <a:lnTo>
                      <a:pt x="9782" y="7644"/>
                    </a:lnTo>
                    <a:cubicBezTo>
                      <a:pt x="9822" y="7634"/>
                      <a:pt x="9872" y="7624"/>
                      <a:pt x="9912" y="7614"/>
                    </a:cubicBezTo>
                    <a:cubicBezTo>
                      <a:pt x="9962" y="7604"/>
                      <a:pt x="10012" y="7604"/>
                      <a:pt x="10061" y="7604"/>
                    </a:cubicBezTo>
                    <a:cubicBezTo>
                      <a:pt x="10112" y="7604"/>
                      <a:pt x="10161" y="7614"/>
                      <a:pt x="10212" y="7614"/>
                    </a:cubicBezTo>
                    <a:cubicBezTo>
                      <a:pt x="10272" y="7624"/>
                      <a:pt x="10332" y="7634"/>
                      <a:pt x="10392" y="7654"/>
                    </a:cubicBezTo>
                    <a:cubicBezTo>
                      <a:pt x="10441" y="7664"/>
                      <a:pt x="10501" y="7684"/>
                      <a:pt x="10551" y="7704"/>
                    </a:cubicBezTo>
                    <a:cubicBezTo>
                      <a:pt x="10611" y="7724"/>
                      <a:pt x="10671" y="7754"/>
                      <a:pt x="10721" y="7784"/>
                    </a:cubicBezTo>
                    <a:cubicBezTo>
                      <a:pt x="10771" y="7814"/>
                      <a:pt x="10821" y="7844"/>
                      <a:pt x="10871" y="7884"/>
                    </a:cubicBezTo>
                    <a:cubicBezTo>
                      <a:pt x="10891" y="7904"/>
                      <a:pt x="10911" y="7924"/>
                      <a:pt x="10941" y="7934"/>
                    </a:cubicBezTo>
                    <a:cubicBezTo>
                      <a:pt x="10951" y="7954"/>
                      <a:pt x="10961" y="7964"/>
                      <a:pt x="10971" y="7974"/>
                    </a:cubicBezTo>
                    <a:cubicBezTo>
                      <a:pt x="10981" y="7974"/>
                      <a:pt x="10991" y="7974"/>
                      <a:pt x="10991" y="7984"/>
                    </a:cubicBezTo>
                    <a:lnTo>
                      <a:pt x="11011" y="7984"/>
                    </a:lnTo>
                    <a:cubicBezTo>
                      <a:pt x="11021" y="7984"/>
                      <a:pt x="11021" y="7984"/>
                      <a:pt x="11031" y="7994"/>
                    </a:cubicBezTo>
                    <a:cubicBezTo>
                      <a:pt x="11041" y="7994"/>
                      <a:pt x="11051" y="7984"/>
                      <a:pt x="11061" y="7984"/>
                    </a:cubicBezTo>
                    <a:cubicBezTo>
                      <a:pt x="11071" y="7984"/>
                      <a:pt x="11081" y="7974"/>
                      <a:pt x="11091" y="7974"/>
                    </a:cubicBezTo>
                    <a:cubicBezTo>
                      <a:pt x="11101" y="7964"/>
                      <a:pt x="11121" y="7954"/>
                      <a:pt x="11131" y="7934"/>
                    </a:cubicBezTo>
                    <a:cubicBezTo>
                      <a:pt x="11161" y="7914"/>
                      <a:pt x="11200" y="7884"/>
                      <a:pt x="11231" y="7854"/>
                    </a:cubicBezTo>
                    <a:cubicBezTo>
                      <a:pt x="11260" y="7834"/>
                      <a:pt x="11291" y="7814"/>
                      <a:pt x="11320" y="7784"/>
                    </a:cubicBezTo>
                    <a:cubicBezTo>
                      <a:pt x="11360" y="7764"/>
                      <a:pt x="11400" y="7734"/>
                      <a:pt x="11440" y="7704"/>
                    </a:cubicBezTo>
                    <a:cubicBezTo>
                      <a:pt x="11511" y="7664"/>
                      <a:pt x="11580" y="7614"/>
                      <a:pt x="11651" y="7564"/>
                    </a:cubicBezTo>
                    <a:cubicBezTo>
                      <a:pt x="11710" y="7524"/>
                      <a:pt x="11760" y="7474"/>
                      <a:pt x="11820" y="7434"/>
                    </a:cubicBezTo>
                    <a:lnTo>
                      <a:pt x="12000" y="7314"/>
                    </a:lnTo>
                    <a:cubicBezTo>
                      <a:pt x="12060" y="7264"/>
                      <a:pt x="12120" y="7224"/>
                      <a:pt x="12190" y="7184"/>
                    </a:cubicBezTo>
                    <a:lnTo>
                      <a:pt x="12370" y="7064"/>
                    </a:lnTo>
                    <a:cubicBezTo>
                      <a:pt x="12510" y="6995"/>
                      <a:pt x="12650" y="6915"/>
                      <a:pt x="12779" y="6835"/>
                    </a:cubicBezTo>
                    <a:cubicBezTo>
                      <a:pt x="12909" y="6765"/>
                      <a:pt x="13039" y="6685"/>
                      <a:pt x="13159" y="6605"/>
                    </a:cubicBezTo>
                    <a:cubicBezTo>
                      <a:pt x="13229" y="6565"/>
                      <a:pt x="13299" y="6515"/>
                      <a:pt x="13359" y="6475"/>
                    </a:cubicBezTo>
                    <a:cubicBezTo>
                      <a:pt x="13419" y="6435"/>
                      <a:pt x="13479" y="6395"/>
                      <a:pt x="13529" y="6355"/>
                    </a:cubicBezTo>
                    <a:cubicBezTo>
                      <a:pt x="13569" y="6335"/>
                      <a:pt x="13599" y="6315"/>
                      <a:pt x="13629" y="6295"/>
                    </a:cubicBezTo>
                    <a:cubicBezTo>
                      <a:pt x="13649" y="6275"/>
                      <a:pt x="13678" y="6255"/>
                      <a:pt x="13698" y="6245"/>
                    </a:cubicBezTo>
                    <a:cubicBezTo>
                      <a:pt x="13709" y="6235"/>
                      <a:pt x="13709" y="6225"/>
                      <a:pt x="13718" y="6215"/>
                    </a:cubicBezTo>
                    <a:cubicBezTo>
                      <a:pt x="13729" y="6205"/>
                      <a:pt x="13729" y="6195"/>
                      <a:pt x="13729" y="6185"/>
                    </a:cubicBezTo>
                    <a:cubicBezTo>
                      <a:pt x="13729" y="6175"/>
                      <a:pt x="13718" y="6155"/>
                      <a:pt x="13718" y="6155"/>
                    </a:cubicBezTo>
                    <a:lnTo>
                      <a:pt x="13689" y="6125"/>
                    </a:lnTo>
                    <a:cubicBezTo>
                      <a:pt x="13669" y="6105"/>
                      <a:pt x="13649" y="6095"/>
                      <a:pt x="13629" y="6085"/>
                    </a:cubicBezTo>
                    <a:cubicBezTo>
                      <a:pt x="13609" y="6076"/>
                      <a:pt x="13589" y="6065"/>
                      <a:pt x="13579" y="6056"/>
                    </a:cubicBezTo>
                    <a:lnTo>
                      <a:pt x="13519" y="6025"/>
                    </a:lnTo>
                    <a:cubicBezTo>
                      <a:pt x="13489" y="6005"/>
                      <a:pt x="13459" y="5985"/>
                      <a:pt x="13439" y="5965"/>
                    </a:cubicBezTo>
                    <a:cubicBezTo>
                      <a:pt x="13379" y="5925"/>
                      <a:pt x="13329" y="5876"/>
                      <a:pt x="13289" y="5825"/>
                    </a:cubicBezTo>
                    <a:cubicBezTo>
                      <a:pt x="13269" y="5796"/>
                      <a:pt x="13249" y="5765"/>
                      <a:pt x="13239" y="5745"/>
                    </a:cubicBezTo>
                    <a:cubicBezTo>
                      <a:pt x="13219" y="5696"/>
                      <a:pt x="13209" y="5656"/>
                      <a:pt x="13199" y="5605"/>
                    </a:cubicBezTo>
                    <a:lnTo>
                      <a:pt x="13199" y="5476"/>
                    </a:lnTo>
                    <a:cubicBezTo>
                      <a:pt x="13209" y="5446"/>
                      <a:pt x="13209" y="5426"/>
                      <a:pt x="13229" y="5396"/>
                    </a:cubicBezTo>
                    <a:cubicBezTo>
                      <a:pt x="13239" y="5366"/>
                      <a:pt x="13249" y="5346"/>
                      <a:pt x="13269" y="5326"/>
                    </a:cubicBezTo>
                    <a:cubicBezTo>
                      <a:pt x="13269" y="5316"/>
                      <a:pt x="13279" y="5306"/>
                      <a:pt x="13289" y="5296"/>
                    </a:cubicBezTo>
                    <a:cubicBezTo>
                      <a:pt x="13309" y="5266"/>
                      <a:pt x="13319" y="5236"/>
                      <a:pt x="13319" y="5206"/>
                    </a:cubicBezTo>
                    <a:cubicBezTo>
                      <a:pt x="13319" y="5196"/>
                      <a:pt x="13309" y="5176"/>
                      <a:pt x="13299" y="5166"/>
                    </a:cubicBezTo>
                    <a:lnTo>
                      <a:pt x="13279" y="5146"/>
                    </a:lnTo>
                    <a:cubicBezTo>
                      <a:pt x="13249" y="5126"/>
                      <a:pt x="13209" y="5116"/>
                      <a:pt x="13179" y="5096"/>
                    </a:cubicBezTo>
                    <a:cubicBezTo>
                      <a:pt x="13159" y="5086"/>
                      <a:pt x="13149" y="5076"/>
                      <a:pt x="13129" y="5066"/>
                    </a:cubicBezTo>
                    <a:cubicBezTo>
                      <a:pt x="12999" y="5006"/>
                      <a:pt x="12870" y="4946"/>
                      <a:pt x="12739" y="4876"/>
                    </a:cubicBezTo>
                    <a:cubicBezTo>
                      <a:pt x="12710" y="4857"/>
                      <a:pt x="12670" y="4837"/>
                      <a:pt x="12630" y="4817"/>
                    </a:cubicBezTo>
                    <a:cubicBezTo>
                      <a:pt x="12599" y="4797"/>
                      <a:pt x="12559" y="4777"/>
                      <a:pt x="12519" y="4757"/>
                    </a:cubicBezTo>
                    <a:cubicBezTo>
                      <a:pt x="12459" y="4717"/>
                      <a:pt x="12390" y="4677"/>
                      <a:pt x="12320" y="4637"/>
                    </a:cubicBezTo>
                    <a:cubicBezTo>
                      <a:pt x="12260" y="4606"/>
                      <a:pt x="12200" y="4566"/>
                      <a:pt x="12140" y="4537"/>
                    </a:cubicBezTo>
                    <a:cubicBezTo>
                      <a:pt x="12080" y="4497"/>
                      <a:pt x="12020" y="4457"/>
                      <a:pt x="11960" y="4426"/>
                    </a:cubicBezTo>
                    <a:cubicBezTo>
                      <a:pt x="11920" y="4406"/>
                      <a:pt x="11880" y="4387"/>
                      <a:pt x="11840" y="4357"/>
                    </a:cubicBezTo>
                    <a:cubicBezTo>
                      <a:pt x="11820" y="4347"/>
                      <a:pt x="11790" y="4337"/>
                      <a:pt x="11770" y="4317"/>
                    </a:cubicBezTo>
                    <a:cubicBezTo>
                      <a:pt x="11700" y="4287"/>
                      <a:pt x="11631" y="4247"/>
                      <a:pt x="11571" y="4217"/>
                    </a:cubicBezTo>
                    <a:cubicBezTo>
                      <a:pt x="11520" y="4197"/>
                      <a:pt x="11480" y="4177"/>
                      <a:pt x="11440" y="4157"/>
                    </a:cubicBezTo>
                    <a:cubicBezTo>
                      <a:pt x="11411" y="4137"/>
                      <a:pt x="11380" y="4117"/>
                      <a:pt x="11351" y="4107"/>
                    </a:cubicBezTo>
                    <a:cubicBezTo>
                      <a:pt x="11271" y="4067"/>
                      <a:pt x="11200" y="4027"/>
                      <a:pt x="11121" y="3987"/>
                    </a:cubicBezTo>
                    <a:cubicBezTo>
                      <a:pt x="11011" y="3927"/>
                      <a:pt x="10891" y="3857"/>
                      <a:pt x="10781" y="3797"/>
                    </a:cubicBezTo>
                    <a:cubicBezTo>
                      <a:pt x="10811" y="3787"/>
                      <a:pt x="10841" y="3777"/>
                      <a:pt x="10861" y="3757"/>
                    </a:cubicBezTo>
                    <a:cubicBezTo>
                      <a:pt x="10911" y="3737"/>
                      <a:pt x="10951" y="3727"/>
                      <a:pt x="10991" y="3697"/>
                    </a:cubicBezTo>
                    <a:cubicBezTo>
                      <a:pt x="11021" y="3687"/>
                      <a:pt x="11051" y="3677"/>
                      <a:pt x="11071" y="3667"/>
                    </a:cubicBezTo>
                    <a:lnTo>
                      <a:pt x="11081" y="3658"/>
                    </a:lnTo>
                    <a:close/>
                    <a:moveTo>
                      <a:pt x="15517" y="5985"/>
                    </a:moveTo>
                    <a:cubicBezTo>
                      <a:pt x="15517" y="5985"/>
                      <a:pt x="15527" y="5985"/>
                      <a:pt x="15527" y="5996"/>
                    </a:cubicBezTo>
                    <a:cubicBezTo>
                      <a:pt x="15517" y="6016"/>
                      <a:pt x="15517" y="6036"/>
                      <a:pt x="15507" y="6065"/>
                    </a:cubicBezTo>
                    <a:cubicBezTo>
                      <a:pt x="15497" y="6085"/>
                      <a:pt x="15497" y="6105"/>
                      <a:pt x="15487" y="6135"/>
                    </a:cubicBezTo>
                    <a:lnTo>
                      <a:pt x="15427" y="6285"/>
                    </a:lnTo>
                    <a:cubicBezTo>
                      <a:pt x="15417" y="6325"/>
                      <a:pt x="15407" y="6355"/>
                      <a:pt x="15397" y="6395"/>
                    </a:cubicBezTo>
                    <a:cubicBezTo>
                      <a:pt x="15377" y="6405"/>
                      <a:pt x="15367" y="6405"/>
                      <a:pt x="15347" y="6415"/>
                    </a:cubicBezTo>
                    <a:cubicBezTo>
                      <a:pt x="15317" y="6435"/>
                      <a:pt x="15288" y="6445"/>
                      <a:pt x="15248" y="6465"/>
                    </a:cubicBezTo>
                    <a:cubicBezTo>
                      <a:pt x="15228" y="6475"/>
                      <a:pt x="15197" y="6485"/>
                      <a:pt x="15168" y="6495"/>
                    </a:cubicBezTo>
                    <a:cubicBezTo>
                      <a:pt x="15128" y="6515"/>
                      <a:pt x="15097" y="6535"/>
                      <a:pt x="15057" y="6555"/>
                    </a:cubicBezTo>
                    <a:lnTo>
                      <a:pt x="14968" y="6585"/>
                    </a:lnTo>
                    <a:cubicBezTo>
                      <a:pt x="14937" y="6605"/>
                      <a:pt x="14897" y="6615"/>
                      <a:pt x="14868" y="6635"/>
                    </a:cubicBezTo>
                    <a:cubicBezTo>
                      <a:pt x="14848" y="6635"/>
                      <a:pt x="14837" y="6645"/>
                      <a:pt x="14817" y="6655"/>
                    </a:cubicBezTo>
                    <a:cubicBezTo>
                      <a:pt x="14798" y="6665"/>
                      <a:pt x="14768" y="6675"/>
                      <a:pt x="14748" y="6685"/>
                    </a:cubicBezTo>
                    <a:cubicBezTo>
                      <a:pt x="14738" y="6685"/>
                      <a:pt x="14728" y="6685"/>
                      <a:pt x="14728" y="6695"/>
                    </a:cubicBezTo>
                    <a:lnTo>
                      <a:pt x="14668" y="6725"/>
                    </a:lnTo>
                    <a:lnTo>
                      <a:pt x="14548" y="6785"/>
                    </a:lnTo>
                    <a:cubicBezTo>
                      <a:pt x="14528" y="6795"/>
                      <a:pt x="14508" y="6805"/>
                      <a:pt x="14488" y="6824"/>
                    </a:cubicBezTo>
                    <a:cubicBezTo>
                      <a:pt x="14448" y="6844"/>
                      <a:pt x="14408" y="6864"/>
                      <a:pt x="14368" y="6895"/>
                    </a:cubicBezTo>
                    <a:lnTo>
                      <a:pt x="14308" y="6924"/>
                    </a:lnTo>
                    <a:cubicBezTo>
                      <a:pt x="14268" y="6955"/>
                      <a:pt x="14228" y="6984"/>
                      <a:pt x="14188" y="7004"/>
                    </a:cubicBezTo>
                    <a:cubicBezTo>
                      <a:pt x="14168" y="7015"/>
                      <a:pt x="14148" y="7035"/>
                      <a:pt x="14128" y="7044"/>
                    </a:cubicBezTo>
                    <a:cubicBezTo>
                      <a:pt x="14088" y="7075"/>
                      <a:pt x="14049" y="7095"/>
                      <a:pt x="14018" y="7115"/>
                    </a:cubicBezTo>
                    <a:cubicBezTo>
                      <a:pt x="14009" y="7124"/>
                      <a:pt x="13998" y="7124"/>
                      <a:pt x="13989" y="7135"/>
                    </a:cubicBezTo>
                    <a:cubicBezTo>
                      <a:pt x="13969" y="7144"/>
                      <a:pt x="13949" y="7164"/>
                      <a:pt x="13929" y="7175"/>
                    </a:cubicBezTo>
                    <a:cubicBezTo>
                      <a:pt x="13918" y="7184"/>
                      <a:pt x="13909" y="7184"/>
                      <a:pt x="13898" y="7195"/>
                    </a:cubicBezTo>
                    <a:cubicBezTo>
                      <a:pt x="13878" y="7204"/>
                      <a:pt x="13869" y="7215"/>
                      <a:pt x="13849" y="7224"/>
                    </a:cubicBezTo>
                    <a:cubicBezTo>
                      <a:pt x="13829" y="7235"/>
                      <a:pt x="13798" y="7255"/>
                      <a:pt x="13769" y="7264"/>
                    </a:cubicBezTo>
                    <a:cubicBezTo>
                      <a:pt x="13729" y="7294"/>
                      <a:pt x="13689" y="7314"/>
                      <a:pt x="13649" y="7334"/>
                    </a:cubicBezTo>
                    <a:cubicBezTo>
                      <a:pt x="13618" y="7354"/>
                      <a:pt x="13579" y="7374"/>
                      <a:pt x="13549" y="7394"/>
                    </a:cubicBezTo>
                    <a:cubicBezTo>
                      <a:pt x="13519" y="7404"/>
                      <a:pt x="13489" y="7424"/>
                      <a:pt x="13459" y="7434"/>
                    </a:cubicBezTo>
                    <a:cubicBezTo>
                      <a:pt x="13439" y="7454"/>
                      <a:pt x="13419" y="7464"/>
                      <a:pt x="13389" y="7474"/>
                    </a:cubicBezTo>
                    <a:cubicBezTo>
                      <a:pt x="13369" y="7494"/>
                      <a:pt x="13349" y="7504"/>
                      <a:pt x="13329" y="7514"/>
                    </a:cubicBezTo>
                    <a:cubicBezTo>
                      <a:pt x="13319" y="7524"/>
                      <a:pt x="13309" y="7524"/>
                      <a:pt x="13299" y="7534"/>
                    </a:cubicBezTo>
                    <a:cubicBezTo>
                      <a:pt x="13269" y="7554"/>
                      <a:pt x="13229" y="7574"/>
                      <a:pt x="13189" y="7594"/>
                    </a:cubicBezTo>
                    <a:cubicBezTo>
                      <a:pt x="13169" y="7614"/>
                      <a:pt x="13139" y="7634"/>
                      <a:pt x="13109" y="7644"/>
                    </a:cubicBezTo>
                    <a:cubicBezTo>
                      <a:pt x="13049" y="7684"/>
                      <a:pt x="12979" y="7724"/>
                      <a:pt x="12919" y="7764"/>
                    </a:cubicBezTo>
                    <a:cubicBezTo>
                      <a:pt x="12909" y="7774"/>
                      <a:pt x="12899" y="7794"/>
                      <a:pt x="12909" y="7804"/>
                    </a:cubicBezTo>
                    <a:cubicBezTo>
                      <a:pt x="12919" y="7814"/>
                      <a:pt x="12929" y="7814"/>
                      <a:pt x="12939" y="7814"/>
                    </a:cubicBezTo>
                    <a:cubicBezTo>
                      <a:pt x="12979" y="7784"/>
                      <a:pt x="13019" y="7754"/>
                      <a:pt x="13059" y="7734"/>
                    </a:cubicBezTo>
                    <a:cubicBezTo>
                      <a:pt x="13119" y="7694"/>
                      <a:pt x="13179" y="7664"/>
                      <a:pt x="13229" y="7634"/>
                    </a:cubicBezTo>
                    <a:cubicBezTo>
                      <a:pt x="13249" y="7614"/>
                      <a:pt x="13269" y="7604"/>
                      <a:pt x="13299" y="7594"/>
                    </a:cubicBezTo>
                    <a:cubicBezTo>
                      <a:pt x="13309" y="7584"/>
                      <a:pt x="13319" y="7574"/>
                      <a:pt x="13329" y="7574"/>
                    </a:cubicBezTo>
                    <a:cubicBezTo>
                      <a:pt x="13359" y="7554"/>
                      <a:pt x="13399" y="7534"/>
                      <a:pt x="13429" y="7514"/>
                    </a:cubicBezTo>
                    <a:cubicBezTo>
                      <a:pt x="13549" y="7444"/>
                      <a:pt x="13678" y="7374"/>
                      <a:pt x="13798" y="7304"/>
                    </a:cubicBezTo>
                    <a:cubicBezTo>
                      <a:pt x="13809" y="7304"/>
                      <a:pt x="13818" y="7294"/>
                      <a:pt x="13829" y="7294"/>
                    </a:cubicBezTo>
                    <a:cubicBezTo>
                      <a:pt x="13849" y="7275"/>
                      <a:pt x="13869" y="7264"/>
                      <a:pt x="13889" y="7255"/>
                    </a:cubicBezTo>
                    <a:cubicBezTo>
                      <a:pt x="13898" y="7244"/>
                      <a:pt x="13909" y="7244"/>
                      <a:pt x="13918" y="7235"/>
                    </a:cubicBezTo>
                    <a:cubicBezTo>
                      <a:pt x="13938" y="7224"/>
                      <a:pt x="13949" y="7215"/>
                      <a:pt x="13969" y="7204"/>
                    </a:cubicBezTo>
                    <a:cubicBezTo>
                      <a:pt x="13998" y="7184"/>
                      <a:pt x="14018" y="7175"/>
                      <a:pt x="14049" y="7155"/>
                    </a:cubicBezTo>
                    <a:cubicBezTo>
                      <a:pt x="14088" y="7124"/>
                      <a:pt x="14118" y="7104"/>
                      <a:pt x="14158" y="7075"/>
                    </a:cubicBezTo>
                    <a:lnTo>
                      <a:pt x="14338" y="6955"/>
                    </a:lnTo>
                    <a:cubicBezTo>
                      <a:pt x="14348" y="6955"/>
                      <a:pt x="14358" y="6944"/>
                      <a:pt x="14368" y="6935"/>
                    </a:cubicBezTo>
                    <a:cubicBezTo>
                      <a:pt x="14378" y="6935"/>
                      <a:pt x="14388" y="6924"/>
                      <a:pt x="14398" y="6924"/>
                    </a:cubicBezTo>
                    <a:cubicBezTo>
                      <a:pt x="14438" y="6895"/>
                      <a:pt x="14478" y="6875"/>
                      <a:pt x="14518" y="6844"/>
                    </a:cubicBezTo>
                    <a:cubicBezTo>
                      <a:pt x="14528" y="6844"/>
                      <a:pt x="14538" y="6835"/>
                      <a:pt x="14558" y="6824"/>
                    </a:cubicBezTo>
                    <a:cubicBezTo>
                      <a:pt x="14558" y="6824"/>
                      <a:pt x="14568" y="6815"/>
                      <a:pt x="14578" y="6815"/>
                    </a:cubicBezTo>
                    <a:cubicBezTo>
                      <a:pt x="14618" y="6795"/>
                      <a:pt x="14668" y="6765"/>
                      <a:pt x="14708" y="6745"/>
                    </a:cubicBezTo>
                    <a:cubicBezTo>
                      <a:pt x="14718" y="6735"/>
                      <a:pt x="14738" y="6735"/>
                      <a:pt x="14748" y="6725"/>
                    </a:cubicBezTo>
                    <a:cubicBezTo>
                      <a:pt x="14758" y="6715"/>
                      <a:pt x="14768" y="6715"/>
                      <a:pt x="14768" y="6715"/>
                    </a:cubicBezTo>
                    <a:cubicBezTo>
                      <a:pt x="14808" y="6695"/>
                      <a:pt x="14848" y="6675"/>
                      <a:pt x="14888" y="6665"/>
                    </a:cubicBezTo>
                    <a:cubicBezTo>
                      <a:pt x="14917" y="6645"/>
                      <a:pt x="14948" y="6635"/>
                      <a:pt x="14977" y="6615"/>
                    </a:cubicBezTo>
                    <a:cubicBezTo>
                      <a:pt x="14997" y="6615"/>
                      <a:pt x="15017" y="6605"/>
                      <a:pt x="15048" y="6595"/>
                    </a:cubicBezTo>
                    <a:cubicBezTo>
                      <a:pt x="15048" y="6585"/>
                      <a:pt x="15057" y="6585"/>
                      <a:pt x="15068" y="6575"/>
                    </a:cubicBezTo>
                    <a:cubicBezTo>
                      <a:pt x="15108" y="6565"/>
                      <a:pt x="15137" y="6545"/>
                      <a:pt x="15177" y="6535"/>
                    </a:cubicBezTo>
                    <a:cubicBezTo>
                      <a:pt x="15208" y="6515"/>
                      <a:pt x="15237" y="6505"/>
                      <a:pt x="15268" y="6485"/>
                    </a:cubicBezTo>
                    <a:cubicBezTo>
                      <a:pt x="15307" y="6475"/>
                      <a:pt x="15347" y="6455"/>
                      <a:pt x="15377" y="6435"/>
                    </a:cubicBezTo>
                    <a:lnTo>
                      <a:pt x="15377" y="6455"/>
                    </a:lnTo>
                    <a:cubicBezTo>
                      <a:pt x="15367" y="6485"/>
                      <a:pt x="15357" y="6515"/>
                      <a:pt x="15347" y="6535"/>
                    </a:cubicBezTo>
                    <a:cubicBezTo>
                      <a:pt x="15337" y="6565"/>
                      <a:pt x="15337" y="6585"/>
                      <a:pt x="15327" y="6615"/>
                    </a:cubicBezTo>
                    <a:lnTo>
                      <a:pt x="15307" y="6635"/>
                    </a:lnTo>
                    <a:cubicBezTo>
                      <a:pt x="15288" y="6645"/>
                      <a:pt x="15257" y="6665"/>
                      <a:pt x="15237" y="6675"/>
                    </a:cubicBezTo>
                    <a:cubicBezTo>
                      <a:pt x="15188" y="6705"/>
                      <a:pt x="15148" y="6735"/>
                      <a:pt x="15108" y="6775"/>
                    </a:cubicBezTo>
                    <a:cubicBezTo>
                      <a:pt x="15048" y="6824"/>
                      <a:pt x="14988" y="6875"/>
                      <a:pt x="14928" y="6915"/>
                    </a:cubicBezTo>
                    <a:cubicBezTo>
                      <a:pt x="14828" y="6995"/>
                      <a:pt x="14718" y="7055"/>
                      <a:pt x="14618" y="7115"/>
                    </a:cubicBezTo>
                    <a:cubicBezTo>
                      <a:pt x="14558" y="7144"/>
                      <a:pt x="14508" y="7184"/>
                      <a:pt x="14448" y="7224"/>
                    </a:cubicBezTo>
                    <a:cubicBezTo>
                      <a:pt x="14388" y="7255"/>
                      <a:pt x="14318" y="7284"/>
                      <a:pt x="14258" y="7314"/>
                    </a:cubicBezTo>
                    <a:cubicBezTo>
                      <a:pt x="14198" y="7354"/>
                      <a:pt x="14128" y="7384"/>
                      <a:pt x="14069" y="7414"/>
                    </a:cubicBezTo>
                    <a:cubicBezTo>
                      <a:pt x="14009" y="7454"/>
                      <a:pt x="13938" y="7494"/>
                      <a:pt x="13878" y="7534"/>
                    </a:cubicBezTo>
                    <a:cubicBezTo>
                      <a:pt x="13758" y="7604"/>
                      <a:pt x="13638" y="7674"/>
                      <a:pt x="13509" y="7734"/>
                    </a:cubicBezTo>
                    <a:cubicBezTo>
                      <a:pt x="13379" y="7804"/>
                      <a:pt x="13249" y="7884"/>
                      <a:pt x="13119" y="7964"/>
                    </a:cubicBezTo>
                    <a:cubicBezTo>
                      <a:pt x="13059" y="7994"/>
                      <a:pt x="12999" y="8043"/>
                      <a:pt x="12929" y="8074"/>
                    </a:cubicBezTo>
                    <a:cubicBezTo>
                      <a:pt x="12870" y="8114"/>
                      <a:pt x="12799" y="8154"/>
                      <a:pt x="12730" y="8183"/>
                    </a:cubicBezTo>
                    <a:cubicBezTo>
                      <a:pt x="12590" y="8254"/>
                      <a:pt x="12459" y="8334"/>
                      <a:pt x="12320" y="8414"/>
                    </a:cubicBezTo>
                    <a:cubicBezTo>
                      <a:pt x="12220" y="8463"/>
                      <a:pt x="12120" y="8523"/>
                      <a:pt x="12030" y="8593"/>
                    </a:cubicBezTo>
                    <a:lnTo>
                      <a:pt x="11940" y="8653"/>
                    </a:lnTo>
                    <a:cubicBezTo>
                      <a:pt x="11880" y="8693"/>
                      <a:pt x="11820" y="8743"/>
                      <a:pt x="11750" y="8773"/>
                    </a:cubicBezTo>
                    <a:cubicBezTo>
                      <a:pt x="11680" y="8813"/>
                      <a:pt x="11620" y="8853"/>
                      <a:pt x="11551" y="8893"/>
                    </a:cubicBezTo>
                    <a:cubicBezTo>
                      <a:pt x="11480" y="8933"/>
                      <a:pt x="11400" y="8973"/>
                      <a:pt x="11340" y="9023"/>
                    </a:cubicBezTo>
                    <a:cubicBezTo>
                      <a:pt x="11271" y="9063"/>
                      <a:pt x="11200" y="9113"/>
                      <a:pt x="11141" y="9163"/>
                    </a:cubicBezTo>
                    <a:cubicBezTo>
                      <a:pt x="11071" y="9213"/>
                      <a:pt x="11011" y="9262"/>
                      <a:pt x="10951" y="9302"/>
                    </a:cubicBezTo>
                    <a:cubicBezTo>
                      <a:pt x="10891" y="9342"/>
                      <a:pt x="10821" y="9382"/>
                      <a:pt x="10761" y="9422"/>
                    </a:cubicBezTo>
                    <a:cubicBezTo>
                      <a:pt x="10691" y="9453"/>
                      <a:pt x="10631" y="9493"/>
                      <a:pt x="10561" y="9522"/>
                    </a:cubicBezTo>
                    <a:cubicBezTo>
                      <a:pt x="10541" y="9542"/>
                      <a:pt x="10511" y="9553"/>
                      <a:pt x="10491" y="9573"/>
                    </a:cubicBezTo>
                    <a:lnTo>
                      <a:pt x="10491" y="9542"/>
                    </a:lnTo>
                    <a:cubicBezTo>
                      <a:pt x="10481" y="9502"/>
                      <a:pt x="10471" y="9462"/>
                      <a:pt x="10471" y="9422"/>
                    </a:cubicBezTo>
                    <a:cubicBezTo>
                      <a:pt x="10461" y="9342"/>
                      <a:pt x="10441" y="9273"/>
                      <a:pt x="10432" y="9193"/>
                    </a:cubicBezTo>
                    <a:lnTo>
                      <a:pt x="10432" y="9133"/>
                    </a:lnTo>
                    <a:cubicBezTo>
                      <a:pt x="10432" y="9143"/>
                      <a:pt x="10441" y="9143"/>
                      <a:pt x="10441" y="9143"/>
                    </a:cubicBezTo>
                    <a:cubicBezTo>
                      <a:pt x="10531" y="9133"/>
                      <a:pt x="10611" y="9113"/>
                      <a:pt x="10691" y="9103"/>
                    </a:cubicBezTo>
                    <a:cubicBezTo>
                      <a:pt x="10771" y="9083"/>
                      <a:pt x="10851" y="9073"/>
                      <a:pt x="10931" y="9053"/>
                    </a:cubicBezTo>
                    <a:lnTo>
                      <a:pt x="11081" y="9023"/>
                    </a:lnTo>
                    <a:cubicBezTo>
                      <a:pt x="11131" y="9003"/>
                      <a:pt x="11181" y="8993"/>
                      <a:pt x="11231" y="8973"/>
                    </a:cubicBezTo>
                    <a:cubicBezTo>
                      <a:pt x="11291" y="8953"/>
                      <a:pt x="11360" y="8923"/>
                      <a:pt x="11420" y="8893"/>
                    </a:cubicBezTo>
                    <a:cubicBezTo>
                      <a:pt x="11460" y="8873"/>
                      <a:pt x="11511" y="8853"/>
                      <a:pt x="11551" y="8833"/>
                    </a:cubicBezTo>
                    <a:lnTo>
                      <a:pt x="11611" y="8803"/>
                    </a:lnTo>
                    <a:cubicBezTo>
                      <a:pt x="11651" y="8783"/>
                      <a:pt x="11690" y="8763"/>
                      <a:pt x="11730" y="8733"/>
                    </a:cubicBezTo>
                    <a:lnTo>
                      <a:pt x="11790" y="8703"/>
                    </a:lnTo>
                    <a:cubicBezTo>
                      <a:pt x="11800" y="8703"/>
                      <a:pt x="11810" y="8703"/>
                      <a:pt x="11810" y="8693"/>
                    </a:cubicBezTo>
                    <a:cubicBezTo>
                      <a:pt x="11880" y="8653"/>
                      <a:pt x="11940" y="8623"/>
                      <a:pt x="12000" y="8583"/>
                    </a:cubicBezTo>
                    <a:cubicBezTo>
                      <a:pt x="12010" y="8583"/>
                      <a:pt x="12010" y="8573"/>
                      <a:pt x="12010" y="8573"/>
                    </a:cubicBezTo>
                    <a:cubicBezTo>
                      <a:pt x="12020" y="8573"/>
                      <a:pt x="12020" y="8563"/>
                      <a:pt x="12030" y="8563"/>
                    </a:cubicBezTo>
                    <a:cubicBezTo>
                      <a:pt x="12050" y="8553"/>
                      <a:pt x="12070" y="8533"/>
                      <a:pt x="12090" y="8523"/>
                    </a:cubicBezTo>
                    <a:cubicBezTo>
                      <a:pt x="12110" y="8513"/>
                      <a:pt x="12130" y="8494"/>
                      <a:pt x="12150" y="8483"/>
                    </a:cubicBezTo>
                    <a:cubicBezTo>
                      <a:pt x="12160" y="8474"/>
                      <a:pt x="12170" y="8474"/>
                      <a:pt x="12180" y="8463"/>
                    </a:cubicBezTo>
                    <a:cubicBezTo>
                      <a:pt x="12230" y="8423"/>
                      <a:pt x="12290" y="8383"/>
                      <a:pt x="12340" y="8343"/>
                    </a:cubicBezTo>
                    <a:lnTo>
                      <a:pt x="12430" y="8283"/>
                    </a:lnTo>
                    <a:cubicBezTo>
                      <a:pt x="12459" y="8263"/>
                      <a:pt x="12490" y="8243"/>
                      <a:pt x="12530" y="8223"/>
                    </a:cubicBezTo>
                    <a:cubicBezTo>
                      <a:pt x="12539" y="8223"/>
                      <a:pt x="12539" y="8203"/>
                      <a:pt x="12539" y="8194"/>
                    </a:cubicBezTo>
                    <a:cubicBezTo>
                      <a:pt x="12530" y="8183"/>
                      <a:pt x="12519" y="8174"/>
                      <a:pt x="12510" y="8174"/>
                    </a:cubicBezTo>
                    <a:cubicBezTo>
                      <a:pt x="12510" y="8174"/>
                      <a:pt x="12499" y="8174"/>
                      <a:pt x="12499" y="8183"/>
                    </a:cubicBezTo>
                    <a:cubicBezTo>
                      <a:pt x="12479" y="8194"/>
                      <a:pt x="12470" y="8203"/>
                      <a:pt x="12450" y="8214"/>
                    </a:cubicBezTo>
                    <a:cubicBezTo>
                      <a:pt x="12430" y="8223"/>
                      <a:pt x="12419" y="8234"/>
                      <a:pt x="12399" y="8243"/>
                    </a:cubicBezTo>
                    <a:cubicBezTo>
                      <a:pt x="12390" y="8254"/>
                      <a:pt x="12370" y="8263"/>
                      <a:pt x="12360" y="8274"/>
                    </a:cubicBezTo>
                    <a:cubicBezTo>
                      <a:pt x="12330" y="8294"/>
                      <a:pt x="12310" y="8314"/>
                      <a:pt x="12280" y="8323"/>
                    </a:cubicBezTo>
                    <a:cubicBezTo>
                      <a:pt x="12250" y="8343"/>
                      <a:pt x="12220" y="8374"/>
                      <a:pt x="12190" y="8394"/>
                    </a:cubicBezTo>
                    <a:cubicBezTo>
                      <a:pt x="12180" y="8403"/>
                      <a:pt x="12170" y="8403"/>
                      <a:pt x="12160" y="8414"/>
                    </a:cubicBezTo>
                    <a:cubicBezTo>
                      <a:pt x="12160" y="8414"/>
                      <a:pt x="12160" y="8423"/>
                      <a:pt x="12150" y="8423"/>
                    </a:cubicBezTo>
                    <a:cubicBezTo>
                      <a:pt x="12140" y="8423"/>
                      <a:pt x="12130" y="8434"/>
                      <a:pt x="12120" y="8443"/>
                    </a:cubicBezTo>
                    <a:cubicBezTo>
                      <a:pt x="12080" y="8463"/>
                      <a:pt x="12040" y="8494"/>
                      <a:pt x="12000" y="8523"/>
                    </a:cubicBezTo>
                    <a:lnTo>
                      <a:pt x="11940" y="8553"/>
                    </a:lnTo>
                    <a:cubicBezTo>
                      <a:pt x="11900" y="8583"/>
                      <a:pt x="11860" y="8603"/>
                      <a:pt x="11820" y="8633"/>
                    </a:cubicBezTo>
                    <a:cubicBezTo>
                      <a:pt x="11810" y="8633"/>
                      <a:pt x="11800" y="8643"/>
                      <a:pt x="11790" y="8653"/>
                    </a:cubicBezTo>
                    <a:cubicBezTo>
                      <a:pt x="11780" y="8653"/>
                      <a:pt x="11770" y="8653"/>
                      <a:pt x="11760" y="8663"/>
                    </a:cubicBezTo>
                    <a:cubicBezTo>
                      <a:pt x="11720" y="8683"/>
                      <a:pt x="11680" y="8703"/>
                      <a:pt x="11631" y="8723"/>
                    </a:cubicBezTo>
                    <a:cubicBezTo>
                      <a:pt x="11611" y="8743"/>
                      <a:pt x="11591" y="8753"/>
                      <a:pt x="11560" y="8763"/>
                    </a:cubicBezTo>
                    <a:cubicBezTo>
                      <a:pt x="11531" y="8783"/>
                      <a:pt x="11491" y="8803"/>
                      <a:pt x="11451" y="8813"/>
                    </a:cubicBezTo>
                    <a:cubicBezTo>
                      <a:pt x="11411" y="8833"/>
                      <a:pt x="11371" y="8853"/>
                      <a:pt x="11340" y="8863"/>
                    </a:cubicBezTo>
                    <a:cubicBezTo>
                      <a:pt x="11271" y="8893"/>
                      <a:pt x="11200" y="8923"/>
                      <a:pt x="11131" y="8943"/>
                    </a:cubicBezTo>
                    <a:cubicBezTo>
                      <a:pt x="11061" y="8963"/>
                      <a:pt x="10991" y="8983"/>
                      <a:pt x="10921" y="8993"/>
                    </a:cubicBezTo>
                    <a:cubicBezTo>
                      <a:pt x="10841" y="9013"/>
                      <a:pt x="10761" y="9023"/>
                      <a:pt x="10671" y="9043"/>
                    </a:cubicBezTo>
                    <a:cubicBezTo>
                      <a:pt x="10641" y="9043"/>
                      <a:pt x="10601" y="9053"/>
                      <a:pt x="10571" y="9063"/>
                    </a:cubicBezTo>
                    <a:cubicBezTo>
                      <a:pt x="10531" y="9063"/>
                      <a:pt x="10491" y="9073"/>
                      <a:pt x="10452" y="9073"/>
                    </a:cubicBezTo>
                    <a:lnTo>
                      <a:pt x="10441" y="9083"/>
                    </a:lnTo>
                    <a:cubicBezTo>
                      <a:pt x="10432" y="9083"/>
                      <a:pt x="10432" y="9083"/>
                      <a:pt x="10421" y="9093"/>
                    </a:cubicBezTo>
                    <a:cubicBezTo>
                      <a:pt x="10412" y="8963"/>
                      <a:pt x="10401" y="8843"/>
                      <a:pt x="10412" y="8723"/>
                    </a:cubicBezTo>
                    <a:lnTo>
                      <a:pt x="10412" y="8703"/>
                    </a:lnTo>
                    <a:cubicBezTo>
                      <a:pt x="10432" y="8703"/>
                      <a:pt x="10452" y="8693"/>
                      <a:pt x="10471" y="8683"/>
                    </a:cubicBezTo>
                    <a:cubicBezTo>
                      <a:pt x="10471" y="8683"/>
                      <a:pt x="10481" y="8683"/>
                      <a:pt x="10481" y="8673"/>
                    </a:cubicBezTo>
                    <a:cubicBezTo>
                      <a:pt x="10571" y="8653"/>
                      <a:pt x="10661" y="8653"/>
                      <a:pt x="10751" y="8623"/>
                    </a:cubicBezTo>
                    <a:cubicBezTo>
                      <a:pt x="10851" y="8583"/>
                      <a:pt x="10951" y="8533"/>
                      <a:pt x="11041" y="8483"/>
                    </a:cubicBezTo>
                    <a:cubicBezTo>
                      <a:pt x="11131" y="8443"/>
                      <a:pt x="11211" y="8403"/>
                      <a:pt x="11300" y="8363"/>
                    </a:cubicBezTo>
                    <a:cubicBezTo>
                      <a:pt x="11351" y="8343"/>
                      <a:pt x="11391" y="8323"/>
                      <a:pt x="11431" y="8303"/>
                    </a:cubicBezTo>
                    <a:cubicBezTo>
                      <a:pt x="11471" y="8274"/>
                      <a:pt x="11511" y="8254"/>
                      <a:pt x="11551" y="8223"/>
                    </a:cubicBezTo>
                    <a:cubicBezTo>
                      <a:pt x="11591" y="8203"/>
                      <a:pt x="11631" y="8174"/>
                      <a:pt x="11670" y="8154"/>
                    </a:cubicBezTo>
                    <a:cubicBezTo>
                      <a:pt x="11710" y="8123"/>
                      <a:pt x="11750" y="8103"/>
                      <a:pt x="11790" y="8083"/>
                    </a:cubicBezTo>
                    <a:cubicBezTo>
                      <a:pt x="11880" y="8034"/>
                      <a:pt x="11960" y="7984"/>
                      <a:pt x="12040" y="7924"/>
                    </a:cubicBezTo>
                    <a:cubicBezTo>
                      <a:pt x="12080" y="7894"/>
                      <a:pt x="12130" y="7864"/>
                      <a:pt x="12170" y="7844"/>
                    </a:cubicBezTo>
                    <a:cubicBezTo>
                      <a:pt x="12220" y="7814"/>
                      <a:pt x="12260" y="7794"/>
                      <a:pt x="12300" y="7764"/>
                    </a:cubicBezTo>
                    <a:cubicBezTo>
                      <a:pt x="12390" y="7724"/>
                      <a:pt x="12470" y="7694"/>
                      <a:pt x="12559" y="7644"/>
                    </a:cubicBezTo>
                    <a:cubicBezTo>
                      <a:pt x="12650" y="7604"/>
                      <a:pt x="12739" y="7554"/>
                      <a:pt x="12830" y="7504"/>
                    </a:cubicBezTo>
                    <a:cubicBezTo>
                      <a:pt x="12919" y="7464"/>
                      <a:pt x="13009" y="7424"/>
                      <a:pt x="13089" y="7374"/>
                    </a:cubicBezTo>
                    <a:cubicBezTo>
                      <a:pt x="13119" y="7354"/>
                      <a:pt x="13149" y="7344"/>
                      <a:pt x="13179" y="7324"/>
                    </a:cubicBezTo>
                    <a:cubicBezTo>
                      <a:pt x="13319" y="7235"/>
                      <a:pt x="13449" y="7135"/>
                      <a:pt x="13579" y="7035"/>
                    </a:cubicBezTo>
                    <a:cubicBezTo>
                      <a:pt x="13599" y="7015"/>
                      <a:pt x="13609" y="7004"/>
                      <a:pt x="13629" y="6995"/>
                    </a:cubicBezTo>
                    <a:cubicBezTo>
                      <a:pt x="13789" y="6875"/>
                      <a:pt x="13958" y="6785"/>
                      <a:pt x="14118" y="6675"/>
                    </a:cubicBezTo>
                    <a:cubicBezTo>
                      <a:pt x="14198" y="6625"/>
                      <a:pt x="14278" y="6565"/>
                      <a:pt x="14368" y="6515"/>
                    </a:cubicBezTo>
                    <a:cubicBezTo>
                      <a:pt x="14408" y="6495"/>
                      <a:pt x="14448" y="6465"/>
                      <a:pt x="14488" y="6445"/>
                    </a:cubicBezTo>
                    <a:cubicBezTo>
                      <a:pt x="14538" y="6425"/>
                      <a:pt x="14578" y="6405"/>
                      <a:pt x="14618" y="6385"/>
                    </a:cubicBezTo>
                    <a:lnTo>
                      <a:pt x="14857" y="6295"/>
                    </a:lnTo>
                    <a:cubicBezTo>
                      <a:pt x="14937" y="6265"/>
                      <a:pt x="15017" y="6235"/>
                      <a:pt x="15097" y="6195"/>
                    </a:cubicBezTo>
                    <a:cubicBezTo>
                      <a:pt x="15168" y="6165"/>
                      <a:pt x="15248" y="6125"/>
                      <a:pt x="15317" y="6085"/>
                    </a:cubicBezTo>
                    <a:cubicBezTo>
                      <a:pt x="15377" y="6056"/>
                      <a:pt x="15447" y="6016"/>
                      <a:pt x="15517" y="5985"/>
                    </a:cubicBezTo>
                    <a:close/>
                    <a:moveTo>
                      <a:pt x="6395" y="6405"/>
                    </a:moveTo>
                    <a:cubicBezTo>
                      <a:pt x="6415" y="6405"/>
                      <a:pt x="6435" y="6415"/>
                      <a:pt x="6444" y="6425"/>
                    </a:cubicBezTo>
                    <a:cubicBezTo>
                      <a:pt x="6564" y="6495"/>
                      <a:pt x="6675" y="6565"/>
                      <a:pt x="6784" y="6645"/>
                    </a:cubicBezTo>
                    <a:cubicBezTo>
                      <a:pt x="6884" y="6705"/>
                      <a:pt x="6994" y="6775"/>
                      <a:pt x="7094" y="6835"/>
                    </a:cubicBezTo>
                    <a:cubicBezTo>
                      <a:pt x="7304" y="6964"/>
                      <a:pt x="7524" y="7084"/>
                      <a:pt x="7734" y="7204"/>
                    </a:cubicBezTo>
                    <a:cubicBezTo>
                      <a:pt x="7854" y="7264"/>
                      <a:pt x="7963" y="7324"/>
                      <a:pt x="8083" y="7374"/>
                    </a:cubicBezTo>
                    <a:cubicBezTo>
                      <a:pt x="8183" y="7434"/>
                      <a:pt x="8293" y="7484"/>
                      <a:pt x="8403" y="7534"/>
                    </a:cubicBezTo>
                    <a:cubicBezTo>
                      <a:pt x="8523" y="7594"/>
                      <a:pt x="8643" y="7654"/>
                      <a:pt x="8763" y="7724"/>
                    </a:cubicBezTo>
                    <a:cubicBezTo>
                      <a:pt x="8862" y="7784"/>
                      <a:pt x="8973" y="7844"/>
                      <a:pt x="9082" y="7904"/>
                    </a:cubicBezTo>
                    <a:cubicBezTo>
                      <a:pt x="9292" y="8034"/>
                      <a:pt x="9512" y="8174"/>
                      <a:pt x="9722" y="8294"/>
                    </a:cubicBezTo>
                    <a:cubicBezTo>
                      <a:pt x="9832" y="8363"/>
                      <a:pt x="9942" y="8423"/>
                      <a:pt x="10052" y="8483"/>
                    </a:cubicBezTo>
                    <a:cubicBezTo>
                      <a:pt x="10121" y="8523"/>
                      <a:pt x="10192" y="8573"/>
                      <a:pt x="10261" y="8613"/>
                    </a:cubicBezTo>
                    <a:cubicBezTo>
                      <a:pt x="10252" y="8663"/>
                      <a:pt x="10252" y="8713"/>
                      <a:pt x="10252" y="8763"/>
                    </a:cubicBezTo>
                    <a:cubicBezTo>
                      <a:pt x="10252" y="8833"/>
                      <a:pt x="10261" y="8913"/>
                      <a:pt x="10272" y="8993"/>
                    </a:cubicBezTo>
                    <a:cubicBezTo>
                      <a:pt x="10241" y="8983"/>
                      <a:pt x="10212" y="8963"/>
                      <a:pt x="10181" y="8953"/>
                    </a:cubicBezTo>
                    <a:cubicBezTo>
                      <a:pt x="10172" y="8943"/>
                      <a:pt x="10152" y="8933"/>
                      <a:pt x="10132" y="8923"/>
                    </a:cubicBezTo>
                    <a:cubicBezTo>
                      <a:pt x="10121" y="8913"/>
                      <a:pt x="10101" y="8903"/>
                      <a:pt x="10081" y="8903"/>
                    </a:cubicBezTo>
                    <a:cubicBezTo>
                      <a:pt x="10021" y="8863"/>
                      <a:pt x="9962" y="8823"/>
                      <a:pt x="9902" y="8793"/>
                    </a:cubicBezTo>
                    <a:cubicBezTo>
                      <a:pt x="9782" y="8723"/>
                      <a:pt x="9672" y="8643"/>
                      <a:pt x="9552" y="8573"/>
                    </a:cubicBezTo>
                    <a:cubicBezTo>
                      <a:pt x="9492" y="8533"/>
                      <a:pt x="9432" y="8494"/>
                      <a:pt x="9362" y="8454"/>
                    </a:cubicBezTo>
                    <a:cubicBezTo>
                      <a:pt x="9332" y="8443"/>
                      <a:pt x="9302" y="8423"/>
                      <a:pt x="9272" y="8403"/>
                    </a:cubicBezTo>
                    <a:cubicBezTo>
                      <a:pt x="9242" y="8383"/>
                      <a:pt x="9222" y="8374"/>
                      <a:pt x="9202" y="8363"/>
                    </a:cubicBezTo>
                    <a:cubicBezTo>
                      <a:pt x="9073" y="8283"/>
                      <a:pt x="8953" y="8214"/>
                      <a:pt x="8833" y="8143"/>
                    </a:cubicBezTo>
                    <a:cubicBezTo>
                      <a:pt x="8773" y="8103"/>
                      <a:pt x="8713" y="8074"/>
                      <a:pt x="8653" y="8043"/>
                    </a:cubicBezTo>
                    <a:lnTo>
                      <a:pt x="8443" y="7924"/>
                    </a:lnTo>
                    <a:cubicBezTo>
                      <a:pt x="8323" y="7854"/>
                      <a:pt x="8193" y="7794"/>
                      <a:pt x="8073" y="7734"/>
                    </a:cubicBezTo>
                    <a:cubicBezTo>
                      <a:pt x="7943" y="7674"/>
                      <a:pt x="7814" y="7614"/>
                      <a:pt x="7674" y="7544"/>
                    </a:cubicBezTo>
                    <a:lnTo>
                      <a:pt x="7663" y="7544"/>
                    </a:lnTo>
                    <a:lnTo>
                      <a:pt x="7654" y="7554"/>
                    </a:lnTo>
                    <a:cubicBezTo>
                      <a:pt x="7643" y="7564"/>
                      <a:pt x="7643" y="7584"/>
                      <a:pt x="7654" y="7584"/>
                    </a:cubicBezTo>
                    <a:cubicBezTo>
                      <a:pt x="7694" y="7604"/>
                      <a:pt x="7723" y="7624"/>
                      <a:pt x="7763" y="7644"/>
                    </a:cubicBezTo>
                    <a:lnTo>
                      <a:pt x="7943" y="7734"/>
                    </a:lnTo>
                    <a:cubicBezTo>
                      <a:pt x="8014" y="7764"/>
                      <a:pt x="8073" y="7794"/>
                      <a:pt x="8143" y="7824"/>
                    </a:cubicBezTo>
                    <a:cubicBezTo>
                      <a:pt x="8183" y="7844"/>
                      <a:pt x="8213" y="7864"/>
                      <a:pt x="8253" y="7884"/>
                    </a:cubicBezTo>
                    <a:cubicBezTo>
                      <a:pt x="8283" y="7904"/>
                      <a:pt x="8313" y="7914"/>
                      <a:pt x="8333" y="7934"/>
                    </a:cubicBezTo>
                    <a:cubicBezTo>
                      <a:pt x="8393" y="7964"/>
                      <a:pt x="8453" y="7994"/>
                      <a:pt x="8513" y="8034"/>
                    </a:cubicBezTo>
                    <a:cubicBezTo>
                      <a:pt x="8583" y="8063"/>
                      <a:pt x="8643" y="8103"/>
                      <a:pt x="8713" y="8143"/>
                    </a:cubicBezTo>
                    <a:cubicBezTo>
                      <a:pt x="8773" y="8174"/>
                      <a:pt x="8833" y="8214"/>
                      <a:pt x="8893" y="8243"/>
                    </a:cubicBezTo>
                    <a:cubicBezTo>
                      <a:pt x="8942" y="8283"/>
                      <a:pt x="9002" y="8323"/>
                      <a:pt x="9062" y="8354"/>
                    </a:cubicBezTo>
                    <a:cubicBezTo>
                      <a:pt x="9122" y="8383"/>
                      <a:pt x="9182" y="8423"/>
                      <a:pt x="9233" y="8454"/>
                    </a:cubicBezTo>
                    <a:cubicBezTo>
                      <a:pt x="9272" y="8474"/>
                      <a:pt x="9302" y="8494"/>
                      <a:pt x="9332" y="8513"/>
                    </a:cubicBezTo>
                    <a:cubicBezTo>
                      <a:pt x="9372" y="8533"/>
                      <a:pt x="9402" y="8553"/>
                      <a:pt x="9442" y="8573"/>
                    </a:cubicBezTo>
                    <a:cubicBezTo>
                      <a:pt x="9492" y="8613"/>
                      <a:pt x="9552" y="8643"/>
                      <a:pt x="9602" y="8683"/>
                    </a:cubicBezTo>
                    <a:lnTo>
                      <a:pt x="9962" y="8893"/>
                    </a:lnTo>
                    <a:lnTo>
                      <a:pt x="10052" y="8953"/>
                    </a:lnTo>
                    <a:cubicBezTo>
                      <a:pt x="10072" y="8963"/>
                      <a:pt x="10081" y="8973"/>
                      <a:pt x="10101" y="8983"/>
                    </a:cubicBezTo>
                    <a:cubicBezTo>
                      <a:pt x="10121" y="8993"/>
                      <a:pt x="10132" y="8993"/>
                      <a:pt x="10152" y="9003"/>
                    </a:cubicBezTo>
                    <a:lnTo>
                      <a:pt x="10272" y="9063"/>
                    </a:lnTo>
                    <a:cubicBezTo>
                      <a:pt x="10292" y="9163"/>
                      <a:pt x="10301" y="9253"/>
                      <a:pt x="10312" y="9353"/>
                    </a:cubicBezTo>
                    <a:cubicBezTo>
                      <a:pt x="10321" y="9402"/>
                      <a:pt x="10321" y="9453"/>
                      <a:pt x="10332" y="9502"/>
                    </a:cubicBezTo>
                    <a:lnTo>
                      <a:pt x="10332" y="9582"/>
                    </a:lnTo>
                    <a:lnTo>
                      <a:pt x="10332" y="9602"/>
                    </a:lnTo>
                    <a:cubicBezTo>
                      <a:pt x="10332" y="9613"/>
                      <a:pt x="10332" y="9613"/>
                      <a:pt x="10321" y="9613"/>
                    </a:cubicBezTo>
                    <a:cubicBezTo>
                      <a:pt x="10321" y="9613"/>
                      <a:pt x="10312" y="9613"/>
                      <a:pt x="10312" y="9602"/>
                    </a:cubicBezTo>
                    <a:lnTo>
                      <a:pt x="10132" y="9482"/>
                    </a:lnTo>
                    <a:cubicBezTo>
                      <a:pt x="10072" y="9433"/>
                      <a:pt x="10012" y="9393"/>
                      <a:pt x="9942" y="9353"/>
                    </a:cubicBezTo>
                    <a:cubicBezTo>
                      <a:pt x="9822" y="9262"/>
                      <a:pt x="9692" y="9183"/>
                      <a:pt x="9562" y="9093"/>
                    </a:cubicBezTo>
                    <a:cubicBezTo>
                      <a:pt x="9502" y="9053"/>
                      <a:pt x="9432" y="9013"/>
                      <a:pt x="9362" y="8963"/>
                    </a:cubicBezTo>
                    <a:cubicBezTo>
                      <a:pt x="9302" y="8923"/>
                      <a:pt x="9233" y="8883"/>
                      <a:pt x="9162" y="8843"/>
                    </a:cubicBezTo>
                    <a:lnTo>
                      <a:pt x="8773" y="8603"/>
                    </a:lnTo>
                    <a:cubicBezTo>
                      <a:pt x="8633" y="8513"/>
                      <a:pt x="8493" y="8434"/>
                      <a:pt x="8353" y="8343"/>
                    </a:cubicBezTo>
                    <a:cubicBezTo>
                      <a:pt x="8213" y="8254"/>
                      <a:pt x="8073" y="8174"/>
                      <a:pt x="7934" y="8083"/>
                    </a:cubicBezTo>
                    <a:cubicBezTo>
                      <a:pt x="7794" y="8004"/>
                      <a:pt x="7663" y="7914"/>
                      <a:pt x="7534" y="7834"/>
                    </a:cubicBezTo>
                    <a:cubicBezTo>
                      <a:pt x="7394" y="7744"/>
                      <a:pt x="7254" y="7664"/>
                      <a:pt x="7114" y="7574"/>
                    </a:cubicBezTo>
                    <a:cubicBezTo>
                      <a:pt x="6984" y="7484"/>
                      <a:pt x="6844" y="7404"/>
                      <a:pt x="6704" y="7324"/>
                    </a:cubicBezTo>
                    <a:lnTo>
                      <a:pt x="6345" y="7144"/>
                    </a:lnTo>
                    <a:lnTo>
                      <a:pt x="6345" y="7084"/>
                    </a:lnTo>
                    <a:cubicBezTo>
                      <a:pt x="6345" y="7055"/>
                      <a:pt x="6355" y="7015"/>
                      <a:pt x="6355" y="6984"/>
                    </a:cubicBezTo>
                    <a:lnTo>
                      <a:pt x="6355" y="6785"/>
                    </a:lnTo>
                    <a:cubicBezTo>
                      <a:pt x="6364" y="6675"/>
                      <a:pt x="6375" y="6565"/>
                      <a:pt x="6395" y="6445"/>
                    </a:cubicBezTo>
                    <a:lnTo>
                      <a:pt x="6395" y="6405"/>
                    </a:lnTo>
                    <a:close/>
                    <a:moveTo>
                      <a:pt x="5705" y="1"/>
                    </a:moveTo>
                    <a:cubicBezTo>
                      <a:pt x="5675" y="10"/>
                      <a:pt x="5645" y="10"/>
                      <a:pt x="5616" y="10"/>
                    </a:cubicBezTo>
                    <a:cubicBezTo>
                      <a:pt x="5545" y="30"/>
                      <a:pt x="5465" y="60"/>
                      <a:pt x="5405" y="90"/>
                    </a:cubicBezTo>
                    <a:cubicBezTo>
                      <a:pt x="5325" y="120"/>
                      <a:pt x="5265" y="160"/>
                      <a:pt x="5196" y="210"/>
                    </a:cubicBezTo>
                    <a:cubicBezTo>
                      <a:pt x="5126" y="250"/>
                      <a:pt x="5056" y="290"/>
                      <a:pt x="4986" y="320"/>
                    </a:cubicBezTo>
                    <a:lnTo>
                      <a:pt x="4746" y="440"/>
                    </a:lnTo>
                    <a:cubicBezTo>
                      <a:pt x="4606" y="500"/>
                      <a:pt x="4456" y="570"/>
                      <a:pt x="4317" y="650"/>
                    </a:cubicBezTo>
                    <a:cubicBezTo>
                      <a:pt x="4246" y="690"/>
                      <a:pt x="4177" y="740"/>
                      <a:pt x="4106" y="780"/>
                    </a:cubicBezTo>
                    <a:cubicBezTo>
                      <a:pt x="4037" y="829"/>
                      <a:pt x="3977" y="869"/>
                      <a:pt x="3907" y="909"/>
                    </a:cubicBezTo>
                    <a:cubicBezTo>
                      <a:pt x="3767" y="989"/>
                      <a:pt x="3627" y="1069"/>
                      <a:pt x="3497" y="1149"/>
                    </a:cubicBezTo>
                    <a:cubicBezTo>
                      <a:pt x="3347" y="1229"/>
                      <a:pt x="3207" y="1319"/>
                      <a:pt x="3067" y="1409"/>
                    </a:cubicBezTo>
                    <a:lnTo>
                      <a:pt x="2648" y="1649"/>
                    </a:lnTo>
                    <a:lnTo>
                      <a:pt x="2438" y="1769"/>
                    </a:lnTo>
                    <a:cubicBezTo>
                      <a:pt x="2368" y="1819"/>
                      <a:pt x="2298" y="1859"/>
                      <a:pt x="2228" y="1899"/>
                    </a:cubicBezTo>
                    <a:cubicBezTo>
                      <a:pt x="2088" y="1979"/>
                      <a:pt x="1948" y="2059"/>
                      <a:pt x="1808" y="2128"/>
                    </a:cubicBezTo>
                    <a:cubicBezTo>
                      <a:pt x="1668" y="2188"/>
                      <a:pt x="1539" y="2259"/>
                      <a:pt x="1399" y="2319"/>
                    </a:cubicBezTo>
                    <a:cubicBezTo>
                      <a:pt x="1319" y="2348"/>
                      <a:pt x="1249" y="2379"/>
                      <a:pt x="1179" y="2408"/>
                    </a:cubicBezTo>
                    <a:cubicBezTo>
                      <a:pt x="1109" y="2439"/>
                      <a:pt x="1049" y="2478"/>
                      <a:pt x="979" y="2508"/>
                    </a:cubicBezTo>
                    <a:cubicBezTo>
                      <a:pt x="909" y="2538"/>
                      <a:pt x="849" y="2568"/>
                      <a:pt x="780" y="2598"/>
                    </a:cubicBezTo>
                    <a:cubicBezTo>
                      <a:pt x="729" y="2628"/>
                      <a:pt x="669" y="2658"/>
                      <a:pt x="609" y="2688"/>
                    </a:cubicBezTo>
                    <a:lnTo>
                      <a:pt x="280" y="2808"/>
                    </a:lnTo>
                    <a:lnTo>
                      <a:pt x="260" y="2828"/>
                    </a:lnTo>
                    <a:lnTo>
                      <a:pt x="250" y="2838"/>
                    </a:lnTo>
                    <a:cubicBezTo>
                      <a:pt x="250" y="2838"/>
                      <a:pt x="250" y="2848"/>
                      <a:pt x="240" y="2848"/>
                    </a:cubicBezTo>
                    <a:lnTo>
                      <a:pt x="230" y="2858"/>
                    </a:lnTo>
                    <a:lnTo>
                      <a:pt x="220" y="2868"/>
                    </a:lnTo>
                    <a:lnTo>
                      <a:pt x="210" y="2868"/>
                    </a:lnTo>
                    <a:cubicBezTo>
                      <a:pt x="210" y="2878"/>
                      <a:pt x="200" y="2878"/>
                      <a:pt x="200" y="2888"/>
                    </a:cubicBezTo>
                    <a:lnTo>
                      <a:pt x="190" y="2888"/>
                    </a:lnTo>
                    <a:cubicBezTo>
                      <a:pt x="170" y="2908"/>
                      <a:pt x="150" y="2918"/>
                      <a:pt x="130" y="2928"/>
                    </a:cubicBezTo>
                    <a:cubicBezTo>
                      <a:pt x="120" y="2948"/>
                      <a:pt x="100" y="2958"/>
                      <a:pt x="80" y="2968"/>
                    </a:cubicBezTo>
                    <a:cubicBezTo>
                      <a:pt x="70" y="2968"/>
                      <a:pt x="50" y="2978"/>
                      <a:pt x="40" y="2978"/>
                    </a:cubicBezTo>
                    <a:cubicBezTo>
                      <a:pt x="20" y="3028"/>
                      <a:pt x="20" y="3078"/>
                      <a:pt x="10" y="3128"/>
                    </a:cubicBezTo>
                    <a:cubicBezTo>
                      <a:pt x="0" y="3198"/>
                      <a:pt x="0" y="3267"/>
                      <a:pt x="0" y="3338"/>
                    </a:cubicBezTo>
                    <a:cubicBezTo>
                      <a:pt x="0" y="3487"/>
                      <a:pt x="10" y="3638"/>
                      <a:pt x="20" y="3777"/>
                    </a:cubicBezTo>
                    <a:cubicBezTo>
                      <a:pt x="20" y="3857"/>
                      <a:pt x="20" y="3937"/>
                      <a:pt x="40" y="4007"/>
                    </a:cubicBezTo>
                    <a:cubicBezTo>
                      <a:pt x="50" y="4047"/>
                      <a:pt x="70" y="4097"/>
                      <a:pt x="100" y="4127"/>
                    </a:cubicBezTo>
                    <a:cubicBezTo>
                      <a:pt x="120" y="4137"/>
                      <a:pt x="120" y="4147"/>
                      <a:pt x="140" y="4157"/>
                    </a:cubicBezTo>
                    <a:cubicBezTo>
                      <a:pt x="160" y="4157"/>
                      <a:pt x="180" y="4167"/>
                      <a:pt x="190" y="4177"/>
                    </a:cubicBezTo>
                    <a:lnTo>
                      <a:pt x="200" y="4177"/>
                    </a:lnTo>
                    <a:cubicBezTo>
                      <a:pt x="310" y="4227"/>
                      <a:pt x="409" y="4277"/>
                      <a:pt x="520" y="4327"/>
                    </a:cubicBezTo>
                    <a:cubicBezTo>
                      <a:pt x="629" y="4367"/>
                      <a:pt x="729" y="4417"/>
                      <a:pt x="839" y="4457"/>
                    </a:cubicBezTo>
                    <a:cubicBezTo>
                      <a:pt x="1059" y="4566"/>
                      <a:pt x="1269" y="4677"/>
                      <a:pt x="1489" y="4777"/>
                    </a:cubicBezTo>
                    <a:cubicBezTo>
                      <a:pt x="1639" y="4846"/>
                      <a:pt x="1788" y="4916"/>
                      <a:pt x="1928" y="4996"/>
                    </a:cubicBezTo>
                    <a:cubicBezTo>
                      <a:pt x="2078" y="5066"/>
                      <a:pt x="2228" y="5146"/>
                      <a:pt x="2378" y="5216"/>
                    </a:cubicBezTo>
                    <a:cubicBezTo>
                      <a:pt x="2518" y="5286"/>
                      <a:pt x="2658" y="5356"/>
                      <a:pt x="2798" y="5436"/>
                    </a:cubicBezTo>
                    <a:cubicBezTo>
                      <a:pt x="2938" y="5506"/>
                      <a:pt x="3078" y="5576"/>
                      <a:pt x="3217" y="5656"/>
                    </a:cubicBezTo>
                    <a:lnTo>
                      <a:pt x="4086" y="6135"/>
                    </a:lnTo>
                    <a:cubicBezTo>
                      <a:pt x="4226" y="6215"/>
                      <a:pt x="4377" y="6285"/>
                      <a:pt x="4516" y="6365"/>
                    </a:cubicBezTo>
                    <a:cubicBezTo>
                      <a:pt x="4656" y="6435"/>
                      <a:pt x="4796" y="6525"/>
                      <a:pt x="4936" y="6615"/>
                    </a:cubicBezTo>
                    <a:cubicBezTo>
                      <a:pt x="5066" y="6695"/>
                      <a:pt x="5196" y="6785"/>
                      <a:pt x="5336" y="6864"/>
                    </a:cubicBezTo>
                    <a:cubicBezTo>
                      <a:pt x="5476" y="6944"/>
                      <a:pt x="5616" y="7015"/>
                      <a:pt x="5755" y="7104"/>
                    </a:cubicBezTo>
                    <a:cubicBezTo>
                      <a:pt x="5895" y="7195"/>
                      <a:pt x="6035" y="7275"/>
                      <a:pt x="6165" y="7364"/>
                    </a:cubicBezTo>
                    <a:cubicBezTo>
                      <a:pt x="6305" y="7454"/>
                      <a:pt x="6455" y="7534"/>
                      <a:pt x="6595" y="7624"/>
                    </a:cubicBezTo>
                    <a:cubicBezTo>
                      <a:pt x="6735" y="7704"/>
                      <a:pt x="6864" y="7794"/>
                      <a:pt x="6994" y="7884"/>
                    </a:cubicBezTo>
                    <a:cubicBezTo>
                      <a:pt x="7134" y="7984"/>
                      <a:pt x="7264" y="8074"/>
                      <a:pt x="7404" y="8163"/>
                    </a:cubicBezTo>
                    <a:cubicBezTo>
                      <a:pt x="7544" y="8243"/>
                      <a:pt x="7674" y="8334"/>
                      <a:pt x="7814" y="8423"/>
                    </a:cubicBezTo>
                    <a:cubicBezTo>
                      <a:pt x="7883" y="8463"/>
                      <a:pt x="7943" y="8503"/>
                      <a:pt x="8014" y="8543"/>
                    </a:cubicBezTo>
                    <a:cubicBezTo>
                      <a:pt x="8083" y="8583"/>
                      <a:pt x="8163" y="8633"/>
                      <a:pt x="8233" y="8673"/>
                    </a:cubicBezTo>
                    <a:cubicBezTo>
                      <a:pt x="8363" y="8763"/>
                      <a:pt x="8503" y="8843"/>
                      <a:pt x="8643" y="8933"/>
                    </a:cubicBezTo>
                    <a:lnTo>
                      <a:pt x="9033" y="9173"/>
                    </a:lnTo>
                    <a:cubicBezTo>
                      <a:pt x="9102" y="9213"/>
                      <a:pt x="9182" y="9253"/>
                      <a:pt x="9253" y="9293"/>
                    </a:cubicBezTo>
                    <a:cubicBezTo>
                      <a:pt x="9312" y="9333"/>
                      <a:pt x="9382" y="9373"/>
                      <a:pt x="9452" y="9422"/>
                    </a:cubicBezTo>
                    <a:cubicBezTo>
                      <a:pt x="9572" y="9493"/>
                      <a:pt x="9702" y="9573"/>
                      <a:pt x="9832" y="9653"/>
                    </a:cubicBezTo>
                    <a:cubicBezTo>
                      <a:pt x="9902" y="9682"/>
                      <a:pt x="9962" y="9732"/>
                      <a:pt x="10032" y="9772"/>
                    </a:cubicBezTo>
                    <a:lnTo>
                      <a:pt x="10121" y="9832"/>
                    </a:lnTo>
                    <a:lnTo>
                      <a:pt x="10241" y="9892"/>
                    </a:lnTo>
                    <a:cubicBezTo>
                      <a:pt x="10281" y="9902"/>
                      <a:pt x="10332" y="9912"/>
                      <a:pt x="10372" y="9912"/>
                    </a:cubicBezTo>
                    <a:cubicBezTo>
                      <a:pt x="10412" y="9912"/>
                      <a:pt x="10452" y="9902"/>
                      <a:pt x="10481" y="9892"/>
                    </a:cubicBezTo>
                    <a:cubicBezTo>
                      <a:pt x="10561" y="9862"/>
                      <a:pt x="10631" y="9822"/>
                      <a:pt x="10711" y="9782"/>
                    </a:cubicBezTo>
                    <a:cubicBezTo>
                      <a:pt x="10771" y="9752"/>
                      <a:pt x="10841" y="9722"/>
                      <a:pt x="10901" y="9682"/>
                    </a:cubicBezTo>
                    <a:cubicBezTo>
                      <a:pt x="10971" y="9653"/>
                      <a:pt x="11031" y="9613"/>
                      <a:pt x="11101" y="9573"/>
                    </a:cubicBezTo>
                    <a:cubicBezTo>
                      <a:pt x="11231" y="9482"/>
                      <a:pt x="11351" y="9382"/>
                      <a:pt x="11491" y="9302"/>
                    </a:cubicBezTo>
                    <a:cubicBezTo>
                      <a:pt x="11560" y="9253"/>
                      <a:pt x="11631" y="9213"/>
                      <a:pt x="11700" y="9173"/>
                    </a:cubicBezTo>
                    <a:cubicBezTo>
                      <a:pt x="11770" y="9133"/>
                      <a:pt x="11830" y="9103"/>
                      <a:pt x="11900" y="9063"/>
                    </a:cubicBezTo>
                    <a:cubicBezTo>
                      <a:pt x="11970" y="9023"/>
                      <a:pt x="12030" y="8983"/>
                      <a:pt x="12090" y="8933"/>
                    </a:cubicBezTo>
                    <a:cubicBezTo>
                      <a:pt x="12160" y="8893"/>
                      <a:pt x="12220" y="8843"/>
                      <a:pt x="12290" y="8803"/>
                    </a:cubicBezTo>
                    <a:cubicBezTo>
                      <a:pt x="12419" y="8723"/>
                      <a:pt x="12550" y="8653"/>
                      <a:pt x="12690" y="8583"/>
                    </a:cubicBezTo>
                    <a:cubicBezTo>
                      <a:pt x="12819" y="8513"/>
                      <a:pt x="12969" y="8454"/>
                      <a:pt x="13099" y="8374"/>
                    </a:cubicBezTo>
                    <a:cubicBezTo>
                      <a:pt x="13229" y="8303"/>
                      <a:pt x="13349" y="8223"/>
                      <a:pt x="13479" y="8154"/>
                    </a:cubicBezTo>
                    <a:cubicBezTo>
                      <a:pt x="13618" y="8083"/>
                      <a:pt x="13758" y="8014"/>
                      <a:pt x="13889" y="7944"/>
                    </a:cubicBezTo>
                    <a:cubicBezTo>
                      <a:pt x="14029" y="7874"/>
                      <a:pt x="14158" y="7774"/>
                      <a:pt x="14288" y="7704"/>
                    </a:cubicBezTo>
                    <a:cubicBezTo>
                      <a:pt x="14358" y="7664"/>
                      <a:pt x="14428" y="7634"/>
                      <a:pt x="14498" y="7604"/>
                    </a:cubicBezTo>
                    <a:cubicBezTo>
                      <a:pt x="14568" y="7564"/>
                      <a:pt x="14628" y="7524"/>
                      <a:pt x="14698" y="7484"/>
                    </a:cubicBezTo>
                    <a:cubicBezTo>
                      <a:pt x="14758" y="7454"/>
                      <a:pt x="14817" y="7414"/>
                      <a:pt x="14877" y="7374"/>
                    </a:cubicBezTo>
                    <a:cubicBezTo>
                      <a:pt x="14937" y="7344"/>
                      <a:pt x="14988" y="7314"/>
                      <a:pt x="15048" y="7275"/>
                    </a:cubicBezTo>
                    <a:cubicBezTo>
                      <a:pt x="15097" y="7235"/>
                      <a:pt x="15157" y="7195"/>
                      <a:pt x="15217" y="7144"/>
                    </a:cubicBezTo>
                    <a:cubicBezTo>
                      <a:pt x="15237" y="7135"/>
                      <a:pt x="15268" y="7115"/>
                      <a:pt x="15288" y="7095"/>
                    </a:cubicBezTo>
                    <a:cubicBezTo>
                      <a:pt x="15307" y="7084"/>
                      <a:pt x="15327" y="7064"/>
                      <a:pt x="15347" y="7044"/>
                    </a:cubicBezTo>
                    <a:cubicBezTo>
                      <a:pt x="15397" y="7015"/>
                      <a:pt x="15447" y="6995"/>
                      <a:pt x="15497" y="6975"/>
                    </a:cubicBezTo>
                    <a:cubicBezTo>
                      <a:pt x="15547" y="6955"/>
                      <a:pt x="15587" y="6915"/>
                      <a:pt x="15627" y="6884"/>
                    </a:cubicBezTo>
                    <a:cubicBezTo>
                      <a:pt x="15647" y="6864"/>
                      <a:pt x="15667" y="6844"/>
                      <a:pt x="15677" y="6824"/>
                    </a:cubicBezTo>
                    <a:cubicBezTo>
                      <a:pt x="15697" y="6785"/>
                      <a:pt x="15707" y="6745"/>
                      <a:pt x="15717" y="6705"/>
                    </a:cubicBezTo>
                    <a:cubicBezTo>
                      <a:pt x="15727" y="6675"/>
                      <a:pt x="15737" y="6635"/>
                      <a:pt x="15747" y="6605"/>
                    </a:cubicBezTo>
                    <a:cubicBezTo>
                      <a:pt x="15757" y="6535"/>
                      <a:pt x="15777" y="6455"/>
                      <a:pt x="15787" y="6385"/>
                    </a:cubicBezTo>
                    <a:cubicBezTo>
                      <a:pt x="15797" y="6305"/>
                      <a:pt x="15807" y="6225"/>
                      <a:pt x="15807" y="6145"/>
                    </a:cubicBezTo>
                    <a:cubicBezTo>
                      <a:pt x="15817" y="6115"/>
                      <a:pt x="15817" y="6076"/>
                      <a:pt x="15807" y="6045"/>
                    </a:cubicBezTo>
                    <a:cubicBezTo>
                      <a:pt x="15807" y="6005"/>
                      <a:pt x="15797" y="5965"/>
                      <a:pt x="15777" y="5936"/>
                    </a:cubicBezTo>
                    <a:cubicBezTo>
                      <a:pt x="15787" y="5925"/>
                      <a:pt x="15787" y="5916"/>
                      <a:pt x="15787" y="5896"/>
                    </a:cubicBezTo>
                    <a:lnTo>
                      <a:pt x="15787" y="5856"/>
                    </a:lnTo>
                    <a:cubicBezTo>
                      <a:pt x="15777" y="5845"/>
                      <a:pt x="15777" y="5836"/>
                      <a:pt x="15767" y="5825"/>
                    </a:cubicBezTo>
                    <a:cubicBezTo>
                      <a:pt x="15757" y="5796"/>
                      <a:pt x="15727" y="5776"/>
                      <a:pt x="15697" y="5765"/>
                    </a:cubicBezTo>
                    <a:cubicBezTo>
                      <a:pt x="15687" y="5756"/>
                      <a:pt x="15677" y="5745"/>
                      <a:pt x="15657" y="5736"/>
                    </a:cubicBezTo>
                    <a:cubicBezTo>
                      <a:pt x="15617" y="5716"/>
                      <a:pt x="15577" y="5696"/>
                      <a:pt x="15527" y="5676"/>
                    </a:cubicBezTo>
                    <a:cubicBezTo>
                      <a:pt x="15427" y="5625"/>
                      <a:pt x="15317" y="5586"/>
                      <a:pt x="15217" y="5546"/>
                    </a:cubicBezTo>
                    <a:cubicBezTo>
                      <a:pt x="15097" y="5486"/>
                      <a:pt x="14977" y="5436"/>
                      <a:pt x="14868" y="5376"/>
                    </a:cubicBezTo>
                    <a:cubicBezTo>
                      <a:pt x="14728" y="5306"/>
                      <a:pt x="14598" y="5236"/>
                      <a:pt x="14468" y="5176"/>
                    </a:cubicBezTo>
                    <a:cubicBezTo>
                      <a:pt x="14228" y="5046"/>
                      <a:pt x="13978" y="4936"/>
                      <a:pt x="13729" y="4817"/>
                    </a:cubicBezTo>
                    <a:cubicBezTo>
                      <a:pt x="13649" y="4786"/>
                      <a:pt x="13569" y="4746"/>
                      <a:pt x="13499" y="4706"/>
                    </a:cubicBezTo>
                    <a:cubicBezTo>
                      <a:pt x="13449" y="4686"/>
                      <a:pt x="13399" y="4666"/>
                      <a:pt x="13349" y="4637"/>
                    </a:cubicBezTo>
                    <a:cubicBezTo>
                      <a:pt x="13329" y="4617"/>
                      <a:pt x="13299" y="4606"/>
                      <a:pt x="13279" y="4586"/>
                    </a:cubicBezTo>
                    <a:cubicBezTo>
                      <a:pt x="13269" y="4577"/>
                      <a:pt x="13259" y="4577"/>
                      <a:pt x="13239" y="4577"/>
                    </a:cubicBezTo>
                    <a:cubicBezTo>
                      <a:pt x="13109" y="4506"/>
                      <a:pt x="12979" y="4426"/>
                      <a:pt x="12859" y="4357"/>
                    </a:cubicBezTo>
                    <a:cubicBezTo>
                      <a:pt x="12719" y="4267"/>
                      <a:pt x="12579" y="4187"/>
                      <a:pt x="12430" y="4107"/>
                    </a:cubicBezTo>
                    <a:cubicBezTo>
                      <a:pt x="12280" y="4027"/>
                      <a:pt x="12140" y="3947"/>
                      <a:pt x="11990" y="3867"/>
                    </a:cubicBezTo>
                    <a:cubicBezTo>
                      <a:pt x="11700" y="3707"/>
                      <a:pt x="11420" y="3527"/>
                      <a:pt x="11141" y="3358"/>
                    </a:cubicBezTo>
                    <a:cubicBezTo>
                      <a:pt x="10851" y="3178"/>
                      <a:pt x="10561" y="3018"/>
                      <a:pt x="10272" y="2848"/>
                    </a:cubicBezTo>
                    <a:cubicBezTo>
                      <a:pt x="10132" y="2758"/>
                      <a:pt x="10001" y="2668"/>
                      <a:pt x="9862" y="2588"/>
                    </a:cubicBezTo>
                    <a:cubicBezTo>
                      <a:pt x="9722" y="2498"/>
                      <a:pt x="9572" y="2408"/>
                      <a:pt x="9432" y="2328"/>
                    </a:cubicBezTo>
                    <a:cubicBezTo>
                      <a:pt x="9292" y="2248"/>
                      <a:pt x="9142" y="2168"/>
                      <a:pt x="9002" y="2088"/>
                    </a:cubicBezTo>
                    <a:cubicBezTo>
                      <a:pt x="8862" y="2019"/>
                      <a:pt x="8733" y="1939"/>
                      <a:pt x="8593" y="1859"/>
                    </a:cubicBezTo>
                    <a:cubicBezTo>
                      <a:pt x="8453" y="1779"/>
                      <a:pt x="8303" y="1699"/>
                      <a:pt x="8163" y="1619"/>
                    </a:cubicBezTo>
                    <a:cubicBezTo>
                      <a:pt x="8023" y="1539"/>
                      <a:pt x="7894" y="1459"/>
                      <a:pt x="7763" y="1379"/>
                    </a:cubicBezTo>
                    <a:cubicBezTo>
                      <a:pt x="7634" y="1299"/>
                      <a:pt x="7494" y="1209"/>
                      <a:pt x="7364" y="1120"/>
                    </a:cubicBezTo>
                    <a:cubicBezTo>
                      <a:pt x="7234" y="1029"/>
                      <a:pt x="7104" y="949"/>
                      <a:pt x="6974" y="849"/>
                    </a:cubicBezTo>
                    <a:cubicBezTo>
                      <a:pt x="6864" y="769"/>
                      <a:pt x="6764" y="680"/>
                      <a:pt x="6664" y="600"/>
                    </a:cubicBezTo>
                    <a:cubicBezTo>
                      <a:pt x="6544" y="500"/>
                      <a:pt x="6415" y="400"/>
                      <a:pt x="6295" y="300"/>
                    </a:cubicBezTo>
                    <a:cubicBezTo>
                      <a:pt x="6265" y="270"/>
                      <a:pt x="6235" y="250"/>
                      <a:pt x="6205" y="220"/>
                    </a:cubicBezTo>
                    <a:cubicBezTo>
                      <a:pt x="6165" y="190"/>
                      <a:pt x="6125" y="160"/>
                      <a:pt x="6085" y="140"/>
                    </a:cubicBezTo>
                    <a:lnTo>
                      <a:pt x="5995" y="80"/>
                    </a:lnTo>
                    <a:cubicBezTo>
                      <a:pt x="5955" y="60"/>
                      <a:pt x="5915" y="40"/>
                      <a:pt x="5865" y="30"/>
                    </a:cubicBezTo>
                    <a:cubicBezTo>
                      <a:pt x="5845" y="21"/>
                      <a:pt x="5825" y="21"/>
                      <a:pt x="5805" y="10"/>
                    </a:cubicBezTo>
                    <a:cubicBezTo>
                      <a:pt x="5775" y="10"/>
                      <a:pt x="5745" y="1"/>
                      <a:pt x="5715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22" name="Google Shape;322;p28"/>
              <p:cNvSpPr/>
              <p:nvPr/>
            </p:nvSpPr>
            <p:spPr>
              <a:xfrm>
                <a:off x="1317675" y="4002775"/>
                <a:ext cx="53725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2149" h="995" extrusionOk="0">
                    <a:moveTo>
                      <a:pt x="10" y="1"/>
                    </a:moveTo>
                    <a:cubicBezTo>
                      <a:pt x="0" y="1"/>
                      <a:pt x="0" y="11"/>
                      <a:pt x="0" y="11"/>
                    </a:cubicBezTo>
                    <a:lnTo>
                      <a:pt x="0" y="31"/>
                    </a:lnTo>
                    <a:lnTo>
                      <a:pt x="10" y="31"/>
                    </a:lnTo>
                    <a:cubicBezTo>
                      <a:pt x="80" y="61"/>
                      <a:pt x="140" y="91"/>
                      <a:pt x="210" y="111"/>
                    </a:cubicBezTo>
                    <a:cubicBezTo>
                      <a:pt x="270" y="131"/>
                      <a:pt x="320" y="151"/>
                      <a:pt x="380" y="171"/>
                    </a:cubicBezTo>
                    <a:cubicBezTo>
                      <a:pt x="420" y="191"/>
                      <a:pt x="450" y="200"/>
                      <a:pt x="480" y="211"/>
                    </a:cubicBezTo>
                    <a:cubicBezTo>
                      <a:pt x="520" y="220"/>
                      <a:pt x="550" y="231"/>
                      <a:pt x="580" y="251"/>
                    </a:cubicBezTo>
                    <a:lnTo>
                      <a:pt x="669" y="280"/>
                    </a:lnTo>
                    <a:cubicBezTo>
                      <a:pt x="689" y="291"/>
                      <a:pt x="720" y="300"/>
                      <a:pt x="740" y="311"/>
                    </a:cubicBezTo>
                    <a:cubicBezTo>
                      <a:pt x="749" y="311"/>
                      <a:pt x="760" y="320"/>
                      <a:pt x="780" y="320"/>
                    </a:cubicBezTo>
                    <a:cubicBezTo>
                      <a:pt x="829" y="340"/>
                      <a:pt x="880" y="360"/>
                      <a:pt x="929" y="391"/>
                    </a:cubicBezTo>
                    <a:cubicBezTo>
                      <a:pt x="969" y="411"/>
                      <a:pt x="1009" y="420"/>
                      <a:pt x="1060" y="440"/>
                    </a:cubicBezTo>
                    <a:cubicBezTo>
                      <a:pt x="1080" y="460"/>
                      <a:pt x="1109" y="471"/>
                      <a:pt x="1139" y="480"/>
                    </a:cubicBezTo>
                    <a:cubicBezTo>
                      <a:pt x="1169" y="491"/>
                      <a:pt x="1189" y="511"/>
                      <a:pt x="1219" y="520"/>
                    </a:cubicBezTo>
                    <a:lnTo>
                      <a:pt x="1339" y="580"/>
                    </a:lnTo>
                    <a:cubicBezTo>
                      <a:pt x="1409" y="610"/>
                      <a:pt x="1469" y="640"/>
                      <a:pt x="1539" y="680"/>
                    </a:cubicBezTo>
                    <a:cubicBezTo>
                      <a:pt x="1559" y="690"/>
                      <a:pt x="1589" y="700"/>
                      <a:pt x="1609" y="710"/>
                    </a:cubicBezTo>
                    <a:cubicBezTo>
                      <a:pt x="1639" y="730"/>
                      <a:pt x="1669" y="740"/>
                      <a:pt x="1699" y="760"/>
                    </a:cubicBezTo>
                    <a:cubicBezTo>
                      <a:pt x="1769" y="800"/>
                      <a:pt x="1839" y="830"/>
                      <a:pt x="1908" y="870"/>
                    </a:cubicBezTo>
                    <a:cubicBezTo>
                      <a:pt x="1928" y="880"/>
                      <a:pt x="1959" y="900"/>
                      <a:pt x="1988" y="910"/>
                    </a:cubicBezTo>
                    <a:cubicBezTo>
                      <a:pt x="2028" y="940"/>
                      <a:pt x="2079" y="970"/>
                      <a:pt x="2119" y="990"/>
                    </a:cubicBezTo>
                    <a:cubicBezTo>
                      <a:pt x="2122" y="993"/>
                      <a:pt x="2125" y="994"/>
                      <a:pt x="2128" y="994"/>
                    </a:cubicBezTo>
                    <a:cubicBezTo>
                      <a:pt x="2134" y="994"/>
                      <a:pt x="2139" y="990"/>
                      <a:pt x="2139" y="990"/>
                    </a:cubicBezTo>
                    <a:cubicBezTo>
                      <a:pt x="2148" y="980"/>
                      <a:pt x="2148" y="970"/>
                      <a:pt x="2139" y="960"/>
                    </a:cubicBezTo>
                    <a:lnTo>
                      <a:pt x="2079" y="930"/>
                    </a:lnTo>
                    <a:cubicBezTo>
                      <a:pt x="2039" y="910"/>
                      <a:pt x="2008" y="890"/>
                      <a:pt x="1968" y="870"/>
                    </a:cubicBezTo>
                    <a:cubicBezTo>
                      <a:pt x="1948" y="860"/>
                      <a:pt x="1919" y="840"/>
                      <a:pt x="1888" y="830"/>
                    </a:cubicBezTo>
                    <a:cubicBezTo>
                      <a:pt x="1829" y="790"/>
                      <a:pt x="1769" y="760"/>
                      <a:pt x="1709" y="730"/>
                    </a:cubicBezTo>
                    <a:cubicBezTo>
                      <a:pt x="1649" y="690"/>
                      <a:pt x="1589" y="660"/>
                      <a:pt x="1529" y="630"/>
                    </a:cubicBezTo>
                    <a:lnTo>
                      <a:pt x="1409" y="570"/>
                    </a:lnTo>
                    <a:cubicBezTo>
                      <a:pt x="1379" y="560"/>
                      <a:pt x="1359" y="551"/>
                      <a:pt x="1329" y="531"/>
                    </a:cubicBezTo>
                    <a:cubicBezTo>
                      <a:pt x="1299" y="520"/>
                      <a:pt x="1259" y="500"/>
                      <a:pt x="1229" y="491"/>
                    </a:cubicBezTo>
                    <a:cubicBezTo>
                      <a:pt x="1199" y="471"/>
                      <a:pt x="1159" y="451"/>
                      <a:pt x="1120" y="440"/>
                    </a:cubicBezTo>
                    <a:cubicBezTo>
                      <a:pt x="1100" y="420"/>
                      <a:pt x="1069" y="411"/>
                      <a:pt x="1049" y="400"/>
                    </a:cubicBezTo>
                    <a:cubicBezTo>
                      <a:pt x="1020" y="391"/>
                      <a:pt x="1000" y="380"/>
                      <a:pt x="980" y="371"/>
                    </a:cubicBezTo>
                    <a:cubicBezTo>
                      <a:pt x="969" y="360"/>
                      <a:pt x="949" y="360"/>
                      <a:pt x="940" y="351"/>
                    </a:cubicBezTo>
                    <a:cubicBezTo>
                      <a:pt x="900" y="331"/>
                      <a:pt x="860" y="320"/>
                      <a:pt x="820" y="300"/>
                    </a:cubicBezTo>
                    <a:cubicBezTo>
                      <a:pt x="800" y="291"/>
                      <a:pt x="769" y="280"/>
                      <a:pt x="740" y="271"/>
                    </a:cubicBezTo>
                    <a:cubicBezTo>
                      <a:pt x="709" y="251"/>
                      <a:pt x="680" y="240"/>
                      <a:pt x="640" y="231"/>
                    </a:cubicBezTo>
                    <a:lnTo>
                      <a:pt x="580" y="200"/>
                    </a:lnTo>
                    <a:cubicBezTo>
                      <a:pt x="570" y="200"/>
                      <a:pt x="550" y="191"/>
                      <a:pt x="540" y="191"/>
                    </a:cubicBezTo>
                    <a:cubicBezTo>
                      <a:pt x="510" y="171"/>
                      <a:pt x="470" y="160"/>
                      <a:pt x="440" y="151"/>
                    </a:cubicBezTo>
                    <a:cubicBezTo>
                      <a:pt x="380" y="131"/>
                      <a:pt x="310" y="111"/>
                      <a:pt x="250" y="81"/>
                    </a:cubicBezTo>
                    <a:cubicBezTo>
                      <a:pt x="170" y="51"/>
                      <a:pt x="100" y="31"/>
                      <a:pt x="2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23" name="Google Shape;323;p28"/>
              <p:cNvSpPr/>
              <p:nvPr/>
            </p:nvSpPr>
            <p:spPr>
              <a:xfrm>
                <a:off x="1432325" y="4065725"/>
                <a:ext cx="6822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2729" h="1380" extrusionOk="0">
                    <a:moveTo>
                      <a:pt x="11" y="0"/>
                    </a:moveTo>
                    <a:cubicBezTo>
                      <a:pt x="0" y="11"/>
                      <a:pt x="11" y="20"/>
                      <a:pt x="11" y="31"/>
                    </a:cubicBezTo>
                    <a:cubicBezTo>
                      <a:pt x="20" y="31"/>
                      <a:pt x="31" y="40"/>
                      <a:pt x="40" y="40"/>
                    </a:cubicBezTo>
                    <a:cubicBezTo>
                      <a:pt x="171" y="111"/>
                      <a:pt x="300" y="171"/>
                      <a:pt x="430" y="240"/>
                    </a:cubicBezTo>
                    <a:cubicBezTo>
                      <a:pt x="450" y="251"/>
                      <a:pt x="470" y="271"/>
                      <a:pt x="500" y="280"/>
                    </a:cubicBezTo>
                    <a:cubicBezTo>
                      <a:pt x="530" y="300"/>
                      <a:pt x="570" y="311"/>
                      <a:pt x="600" y="331"/>
                    </a:cubicBezTo>
                    <a:cubicBezTo>
                      <a:pt x="640" y="351"/>
                      <a:pt x="670" y="371"/>
                      <a:pt x="700" y="380"/>
                    </a:cubicBezTo>
                    <a:cubicBezTo>
                      <a:pt x="730" y="400"/>
                      <a:pt x="770" y="411"/>
                      <a:pt x="800" y="431"/>
                    </a:cubicBezTo>
                    <a:cubicBezTo>
                      <a:pt x="850" y="460"/>
                      <a:pt x="910" y="480"/>
                      <a:pt x="970" y="510"/>
                    </a:cubicBezTo>
                    <a:cubicBezTo>
                      <a:pt x="1010" y="530"/>
                      <a:pt x="1050" y="550"/>
                      <a:pt x="1090" y="560"/>
                    </a:cubicBezTo>
                    <a:cubicBezTo>
                      <a:pt x="1119" y="580"/>
                      <a:pt x="1150" y="590"/>
                      <a:pt x="1179" y="610"/>
                    </a:cubicBezTo>
                    <a:cubicBezTo>
                      <a:pt x="1239" y="630"/>
                      <a:pt x="1299" y="660"/>
                      <a:pt x="1359" y="690"/>
                    </a:cubicBezTo>
                    <a:cubicBezTo>
                      <a:pt x="1419" y="730"/>
                      <a:pt x="1489" y="760"/>
                      <a:pt x="1559" y="790"/>
                    </a:cubicBezTo>
                    <a:cubicBezTo>
                      <a:pt x="1619" y="830"/>
                      <a:pt x="1689" y="860"/>
                      <a:pt x="1749" y="890"/>
                    </a:cubicBezTo>
                    <a:cubicBezTo>
                      <a:pt x="1779" y="910"/>
                      <a:pt x="1809" y="930"/>
                      <a:pt x="1839" y="940"/>
                    </a:cubicBezTo>
                    <a:cubicBezTo>
                      <a:pt x="1869" y="960"/>
                      <a:pt x="1899" y="970"/>
                      <a:pt x="1919" y="980"/>
                    </a:cubicBezTo>
                    <a:cubicBezTo>
                      <a:pt x="1949" y="1000"/>
                      <a:pt x="1979" y="1010"/>
                      <a:pt x="2019" y="1030"/>
                    </a:cubicBezTo>
                    <a:cubicBezTo>
                      <a:pt x="2059" y="1050"/>
                      <a:pt x="2089" y="1070"/>
                      <a:pt x="2129" y="1090"/>
                    </a:cubicBezTo>
                    <a:cubicBezTo>
                      <a:pt x="2189" y="1120"/>
                      <a:pt x="2258" y="1150"/>
                      <a:pt x="2318" y="1180"/>
                    </a:cubicBezTo>
                    <a:cubicBezTo>
                      <a:pt x="2378" y="1210"/>
                      <a:pt x="2438" y="1239"/>
                      <a:pt x="2489" y="1270"/>
                    </a:cubicBezTo>
                    <a:cubicBezTo>
                      <a:pt x="2558" y="1299"/>
                      <a:pt x="2638" y="1339"/>
                      <a:pt x="2698" y="1379"/>
                    </a:cubicBezTo>
                    <a:lnTo>
                      <a:pt x="2718" y="1379"/>
                    </a:lnTo>
                    <a:cubicBezTo>
                      <a:pt x="2728" y="1370"/>
                      <a:pt x="2718" y="1359"/>
                      <a:pt x="2718" y="1359"/>
                    </a:cubicBezTo>
                    <a:cubicBezTo>
                      <a:pt x="2708" y="1350"/>
                      <a:pt x="2698" y="1350"/>
                      <a:pt x="2688" y="1350"/>
                    </a:cubicBezTo>
                    <a:cubicBezTo>
                      <a:pt x="2628" y="1310"/>
                      <a:pt x="2558" y="1279"/>
                      <a:pt x="2498" y="1239"/>
                    </a:cubicBezTo>
                    <a:lnTo>
                      <a:pt x="2318" y="1150"/>
                    </a:lnTo>
                    <a:lnTo>
                      <a:pt x="2138" y="1060"/>
                    </a:lnTo>
                    <a:cubicBezTo>
                      <a:pt x="2118" y="1050"/>
                      <a:pt x="2089" y="1040"/>
                      <a:pt x="2069" y="1020"/>
                    </a:cubicBezTo>
                    <a:cubicBezTo>
                      <a:pt x="2059" y="1020"/>
                      <a:pt x="2039" y="1010"/>
                      <a:pt x="2029" y="1000"/>
                    </a:cubicBezTo>
                    <a:cubicBezTo>
                      <a:pt x="2019" y="1000"/>
                      <a:pt x="1999" y="990"/>
                      <a:pt x="1989" y="990"/>
                    </a:cubicBezTo>
                    <a:cubicBezTo>
                      <a:pt x="1969" y="970"/>
                      <a:pt x="1949" y="960"/>
                      <a:pt x="1919" y="950"/>
                    </a:cubicBezTo>
                    <a:cubicBezTo>
                      <a:pt x="1899" y="940"/>
                      <a:pt x="1869" y="920"/>
                      <a:pt x="1849" y="910"/>
                    </a:cubicBezTo>
                    <a:cubicBezTo>
                      <a:pt x="1819" y="890"/>
                      <a:pt x="1789" y="880"/>
                      <a:pt x="1759" y="860"/>
                    </a:cubicBezTo>
                    <a:lnTo>
                      <a:pt x="1639" y="800"/>
                    </a:lnTo>
                    <a:cubicBezTo>
                      <a:pt x="1609" y="790"/>
                      <a:pt x="1589" y="770"/>
                      <a:pt x="1559" y="760"/>
                    </a:cubicBezTo>
                    <a:cubicBezTo>
                      <a:pt x="1529" y="740"/>
                      <a:pt x="1509" y="730"/>
                      <a:pt x="1479" y="720"/>
                    </a:cubicBezTo>
                    <a:cubicBezTo>
                      <a:pt x="1459" y="710"/>
                      <a:pt x="1429" y="690"/>
                      <a:pt x="1409" y="680"/>
                    </a:cubicBezTo>
                    <a:cubicBezTo>
                      <a:pt x="1399" y="680"/>
                      <a:pt x="1389" y="670"/>
                      <a:pt x="1370" y="660"/>
                    </a:cubicBezTo>
                    <a:cubicBezTo>
                      <a:pt x="1339" y="640"/>
                      <a:pt x="1299" y="630"/>
                      <a:pt x="1259" y="610"/>
                    </a:cubicBezTo>
                    <a:cubicBezTo>
                      <a:pt x="1239" y="590"/>
                      <a:pt x="1210" y="580"/>
                      <a:pt x="1179" y="570"/>
                    </a:cubicBezTo>
                    <a:cubicBezTo>
                      <a:pt x="1150" y="550"/>
                      <a:pt x="1130" y="540"/>
                      <a:pt x="1099" y="530"/>
                    </a:cubicBezTo>
                    <a:cubicBezTo>
                      <a:pt x="1059" y="510"/>
                      <a:pt x="1019" y="490"/>
                      <a:pt x="990" y="480"/>
                    </a:cubicBezTo>
                    <a:cubicBezTo>
                      <a:pt x="950" y="460"/>
                      <a:pt x="919" y="440"/>
                      <a:pt x="880" y="431"/>
                    </a:cubicBezTo>
                    <a:cubicBezTo>
                      <a:pt x="860" y="411"/>
                      <a:pt x="830" y="400"/>
                      <a:pt x="800" y="391"/>
                    </a:cubicBezTo>
                    <a:cubicBezTo>
                      <a:pt x="770" y="380"/>
                      <a:pt x="740" y="360"/>
                      <a:pt x="710" y="351"/>
                    </a:cubicBezTo>
                    <a:cubicBezTo>
                      <a:pt x="680" y="331"/>
                      <a:pt x="650" y="320"/>
                      <a:pt x="620" y="300"/>
                    </a:cubicBezTo>
                    <a:lnTo>
                      <a:pt x="440" y="211"/>
                    </a:lnTo>
                    <a:cubicBezTo>
                      <a:pt x="300" y="140"/>
                      <a:pt x="171" y="71"/>
                      <a:pt x="31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24" name="Google Shape;324;p28"/>
              <p:cNvSpPr/>
              <p:nvPr/>
            </p:nvSpPr>
            <p:spPr>
              <a:xfrm>
                <a:off x="1536500" y="4076475"/>
                <a:ext cx="66450" cy="37725"/>
              </a:xfrm>
              <a:custGeom>
                <a:avLst/>
                <a:gdLst/>
                <a:ahLst/>
                <a:cxnLst/>
                <a:rect l="l" t="t" r="r" b="b"/>
                <a:pathLst>
                  <a:path w="2658" h="1509" extrusionOk="0">
                    <a:moveTo>
                      <a:pt x="2648" y="1"/>
                    </a:moveTo>
                    <a:cubicBezTo>
                      <a:pt x="2638" y="10"/>
                      <a:pt x="2628" y="10"/>
                      <a:pt x="2618" y="10"/>
                    </a:cubicBezTo>
                    <a:lnTo>
                      <a:pt x="2558" y="40"/>
                    </a:lnTo>
                    <a:cubicBezTo>
                      <a:pt x="2548" y="40"/>
                      <a:pt x="2528" y="50"/>
                      <a:pt x="2508" y="60"/>
                    </a:cubicBezTo>
                    <a:cubicBezTo>
                      <a:pt x="2488" y="70"/>
                      <a:pt x="2458" y="80"/>
                      <a:pt x="2428" y="100"/>
                    </a:cubicBezTo>
                    <a:cubicBezTo>
                      <a:pt x="2408" y="110"/>
                      <a:pt x="2398" y="110"/>
                      <a:pt x="2388" y="120"/>
                    </a:cubicBezTo>
                    <a:lnTo>
                      <a:pt x="2328" y="150"/>
                    </a:lnTo>
                    <a:cubicBezTo>
                      <a:pt x="2298" y="170"/>
                      <a:pt x="2278" y="180"/>
                      <a:pt x="2258" y="190"/>
                    </a:cubicBezTo>
                    <a:cubicBezTo>
                      <a:pt x="2208" y="220"/>
                      <a:pt x="2168" y="240"/>
                      <a:pt x="2128" y="270"/>
                    </a:cubicBezTo>
                    <a:cubicBezTo>
                      <a:pt x="2118" y="270"/>
                      <a:pt x="2118" y="280"/>
                      <a:pt x="2108" y="280"/>
                    </a:cubicBezTo>
                    <a:cubicBezTo>
                      <a:pt x="2098" y="290"/>
                      <a:pt x="2088" y="300"/>
                      <a:pt x="2068" y="310"/>
                    </a:cubicBezTo>
                    <a:cubicBezTo>
                      <a:pt x="2008" y="350"/>
                      <a:pt x="1948" y="390"/>
                      <a:pt x="1899" y="430"/>
                    </a:cubicBezTo>
                    <a:cubicBezTo>
                      <a:pt x="1859" y="450"/>
                      <a:pt x="1819" y="480"/>
                      <a:pt x="1779" y="510"/>
                    </a:cubicBezTo>
                    <a:lnTo>
                      <a:pt x="1719" y="540"/>
                    </a:lnTo>
                    <a:cubicBezTo>
                      <a:pt x="1679" y="570"/>
                      <a:pt x="1639" y="590"/>
                      <a:pt x="1599" y="620"/>
                    </a:cubicBezTo>
                    <a:cubicBezTo>
                      <a:pt x="1588" y="620"/>
                      <a:pt x="1579" y="630"/>
                      <a:pt x="1579" y="630"/>
                    </a:cubicBezTo>
                    <a:cubicBezTo>
                      <a:pt x="1559" y="640"/>
                      <a:pt x="1549" y="650"/>
                      <a:pt x="1529" y="650"/>
                    </a:cubicBezTo>
                    <a:cubicBezTo>
                      <a:pt x="1499" y="670"/>
                      <a:pt x="1459" y="700"/>
                      <a:pt x="1419" y="720"/>
                    </a:cubicBezTo>
                    <a:cubicBezTo>
                      <a:pt x="1409" y="720"/>
                      <a:pt x="1409" y="720"/>
                      <a:pt x="1399" y="730"/>
                    </a:cubicBezTo>
                    <a:lnTo>
                      <a:pt x="1339" y="760"/>
                    </a:lnTo>
                    <a:cubicBezTo>
                      <a:pt x="1269" y="789"/>
                      <a:pt x="1209" y="820"/>
                      <a:pt x="1139" y="849"/>
                    </a:cubicBezTo>
                    <a:cubicBezTo>
                      <a:pt x="1109" y="869"/>
                      <a:pt x="1079" y="880"/>
                      <a:pt x="1049" y="900"/>
                    </a:cubicBezTo>
                    <a:cubicBezTo>
                      <a:pt x="1039" y="900"/>
                      <a:pt x="1019" y="909"/>
                      <a:pt x="1009" y="909"/>
                    </a:cubicBezTo>
                    <a:cubicBezTo>
                      <a:pt x="989" y="920"/>
                      <a:pt x="969" y="940"/>
                      <a:pt x="949" y="949"/>
                    </a:cubicBezTo>
                    <a:cubicBezTo>
                      <a:pt x="919" y="960"/>
                      <a:pt x="899" y="969"/>
                      <a:pt x="869" y="989"/>
                    </a:cubicBezTo>
                    <a:lnTo>
                      <a:pt x="749" y="1049"/>
                    </a:lnTo>
                    <a:cubicBezTo>
                      <a:pt x="729" y="1060"/>
                      <a:pt x="700" y="1080"/>
                      <a:pt x="669" y="1100"/>
                    </a:cubicBezTo>
                    <a:cubicBezTo>
                      <a:pt x="649" y="1109"/>
                      <a:pt x="620" y="1129"/>
                      <a:pt x="589" y="1140"/>
                    </a:cubicBezTo>
                    <a:cubicBezTo>
                      <a:pt x="529" y="1180"/>
                      <a:pt x="469" y="1209"/>
                      <a:pt x="409" y="1249"/>
                    </a:cubicBezTo>
                    <a:cubicBezTo>
                      <a:pt x="340" y="1279"/>
                      <a:pt x="270" y="1319"/>
                      <a:pt x="210" y="1359"/>
                    </a:cubicBezTo>
                    <a:cubicBezTo>
                      <a:pt x="180" y="1369"/>
                      <a:pt x="150" y="1389"/>
                      <a:pt x="120" y="1399"/>
                    </a:cubicBezTo>
                    <a:cubicBezTo>
                      <a:pt x="90" y="1419"/>
                      <a:pt x="50" y="1439"/>
                      <a:pt x="10" y="1459"/>
                    </a:cubicBezTo>
                    <a:cubicBezTo>
                      <a:pt x="0" y="1469"/>
                      <a:pt x="0" y="1479"/>
                      <a:pt x="0" y="1499"/>
                    </a:cubicBezTo>
                    <a:cubicBezTo>
                      <a:pt x="0" y="1499"/>
                      <a:pt x="10" y="1499"/>
                      <a:pt x="20" y="1509"/>
                    </a:cubicBezTo>
                    <a:cubicBezTo>
                      <a:pt x="20" y="1509"/>
                      <a:pt x="30" y="1509"/>
                      <a:pt x="30" y="1499"/>
                    </a:cubicBezTo>
                    <a:cubicBezTo>
                      <a:pt x="70" y="1489"/>
                      <a:pt x="100" y="1469"/>
                      <a:pt x="130" y="1459"/>
                    </a:cubicBezTo>
                    <a:cubicBezTo>
                      <a:pt x="160" y="1439"/>
                      <a:pt x="190" y="1429"/>
                      <a:pt x="210" y="1409"/>
                    </a:cubicBezTo>
                    <a:cubicBezTo>
                      <a:pt x="240" y="1399"/>
                      <a:pt x="260" y="1379"/>
                      <a:pt x="290" y="1369"/>
                    </a:cubicBezTo>
                    <a:lnTo>
                      <a:pt x="350" y="1339"/>
                    </a:lnTo>
                    <a:cubicBezTo>
                      <a:pt x="409" y="1299"/>
                      <a:pt x="480" y="1259"/>
                      <a:pt x="549" y="1220"/>
                    </a:cubicBezTo>
                    <a:cubicBezTo>
                      <a:pt x="609" y="1189"/>
                      <a:pt x="680" y="1149"/>
                      <a:pt x="740" y="1109"/>
                    </a:cubicBezTo>
                    <a:cubicBezTo>
                      <a:pt x="760" y="1100"/>
                      <a:pt x="789" y="1080"/>
                      <a:pt x="809" y="1069"/>
                    </a:cubicBezTo>
                    <a:cubicBezTo>
                      <a:pt x="829" y="1060"/>
                      <a:pt x="859" y="1049"/>
                      <a:pt x="879" y="1029"/>
                    </a:cubicBezTo>
                    <a:cubicBezTo>
                      <a:pt x="889" y="1029"/>
                      <a:pt x="899" y="1020"/>
                      <a:pt x="909" y="1009"/>
                    </a:cubicBezTo>
                    <a:cubicBezTo>
                      <a:pt x="969" y="980"/>
                      <a:pt x="1029" y="949"/>
                      <a:pt x="1079" y="920"/>
                    </a:cubicBezTo>
                    <a:cubicBezTo>
                      <a:pt x="1149" y="889"/>
                      <a:pt x="1209" y="860"/>
                      <a:pt x="1269" y="829"/>
                    </a:cubicBezTo>
                    <a:cubicBezTo>
                      <a:pt x="1319" y="809"/>
                      <a:pt x="1359" y="789"/>
                      <a:pt x="1399" y="769"/>
                    </a:cubicBezTo>
                    <a:cubicBezTo>
                      <a:pt x="1409" y="760"/>
                      <a:pt x="1419" y="750"/>
                      <a:pt x="1429" y="750"/>
                    </a:cubicBezTo>
                    <a:cubicBezTo>
                      <a:pt x="1439" y="740"/>
                      <a:pt x="1449" y="740"/>
                      <a:pt x="1459" y="730"/>
                    </a:cubicBezTo>
                    <a:cubicBezTo>
                      <a:pt x="1499" y="710"/>
                      <a:pt x="1539" y="690"/>
                      <a:pt x="1588" y="660"/>
                    </a:cubicBezTo>
                    <a:cubicBezTo>
                      <a:pt x="1608" y="650"/>
                      <a:pt x="1628" y="640"/>
                      <a:pt x="1648" y="620"/>
                    </a:cubicBezTo>
                    <a:cubicBezTo>
                      <a:pt x="1688" y="600"/>
                      <a:pt x="1728" y="570"/>
                      <a:pt x="1768" y="550"/>
                    </a:cubicBezTo>
                    <a:cubicBezTo>
                      <a:pt x="1788" y="540"/>
                      <a:pt x="1808" y="520"/>
                      <a:pt x="1828" y="510"/>
                    </a:cubicBezTo>
                    <a:cubicBezTo>
                      <a:pt x="1888" y="470"/>
                      <a:pt x="1939" y="430"/>
                      <a:pt x="1999" y="390"/>
                    </a:cubicBezTo>
                    <a:cubicBezTo>
                      <a:pt x="2039" y="360"/>
                      <a:pt x="2078" y="340"/>
                      <a:pt x="2118" y="310"/>
                    </a:cubicBezTo>
                    <a:cubicBezTo>
                      <a:pt x="2138" y="300"/>
                      <a:pt x="2158" y="280"/>
                      <a:pt x="2188" y="270"/>
                    </a:cubicBezTo>
                    <a:cubicBezTo>
                      <a:pt x="2218" y="250"/>
                      <a:pt x="2258" y="230"/>
                      <a:pt x="2288" y="200"/>
                    </a:cubicBezTo>
                    <a:cubicBezTo>
                      <a:pt x="2298" y="200"/>
                      <a:pt x="2308" y="190"/>
                      <a:pt x="2318" y="190"/>
                    </a:cubicBezTo>
                    <a:cubicBezTo>
                      <a:pt x="2338" y="170"/>
                      <a:pt x="2358" y="160"/>
                      <a:pt x="2388" y="150"/>
                    </a:cubicBezTo>
                    <a:cubicBezTo>
                      <a:pt x="2398" y="140"/>
                      <a:pt x="2408" y="140"/>
                      <a:pt x="2418" y="130"/>
                    </a:cubicBezTo>
                    <a:cubicBezTo>
                      <a:pt x="2428" y="120"/>
                      <a:pt x="2448" y="110"/>
                      <a:pt x="2458" y="110"/>
                    </a:cubicBezTo>
                    <a:cubicBezTo>
                      <a:pt x="2468" y="100"/>
                      <a:pt x="2488" y="100"/>
                      <a:pt x="2498" y="90"/>
                    </a:cubicBezTo>
                    <a:cubicBezTo>
                      <a:pt x="2498" y="90"/>
                      <a:pt x="2508" y="90"/>
                      <a:pt x="2508" y="80"/>
                    </a:cubicBezTo>
                    <a:cubicBezTo>
                      <a:pt x="2528" y="80"/>
                      <a:pt x="2538" y="70"/>
                      <a:pt x="2558" y="60"/>
                    </a:cubicBezTo>
                    <a:cubicBezTo>
                      <a:pt x="2588" y="50"/>
                      <a:pt x="2618" y="40"/>
                      <a:pt x="2648" y="21"/>
                    </a:cubicBezTo>
                    <a:cubicBezTo>
                      <a:pt x="2658" y="21"/>
                      <a:pt x="2658" y="21"/>
                      <a:pt x="2658" y="10"/>
                    </a:cubicBezTo>
                    <a:cubicBezTo>
                      <a:pt x="2658" y="1"/>
                      <a:pt x="2658" y="1"/>
                      <a:pt x="2648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25" name="Google Shape;325;p28"/>
              <p:cNvSpPr/>
              <p:nvPr/>
            </p:nvSpPr>
            <p:spPr>
              <a:xfrm>
                <a:off x="722400" y="3624600"/>
                <a:ext cx="570550" cy="425025"/>
              </a:xfrm>
              <a:custGeom>
                <a:avLst/>
                <a:gdLst/>
                <a:ahLst/>
                <a:cxnLst/>
                <a:rect l="l" t="t" r="r" b="b"/>
                <a:pathLst>
                  <a:path w="22822" h="17001" extrusionOk="0">
                    <a:moveTo>
                      <a:pt x="8993" y="350"/>
                    </a:moveTo>
                    <a:cubicBezTo>
                      <a:pt x="9044" y="350"/>
                      <a:pt x="9093" y="360"/>
                      <a:pt x="9133" y="380"/>
                    </a:cubicBezTo>
                    <a:cubicBezTo>
                      <a:pt x="9184" y="400"/>
                      <a:pt x="9224" y="420"/>
                      <a:pt x="9263" y="450"/>
                    </a:cubicBezTo>
                    <a:cubicBezTo>
                      <a:pt x="9293" y="470"/>
                      <a:pt x="9313" y="490"/>
                      <a:pt x="9343" y="510"/>
                    </a:cubicBezTo>
                    <a:cubicBezTo>
                      <a:pt x="9393" y="550"/>
                      <a:pt x="9453" y="600"/>
                      <a:pt x="9513" y="640"/>
                    </a:cubicBezTo>
                    <a:cubicBezTo>
                      <a:pt x="9603" y="699"/>
                      <a:pt x="9693" y="759"/>
                      <a:pt x="9793" y="819"/>
                    </a:cubicBezTo>
                    <a:cubicBezTo>
                      <a:pt x="9893" y="890"/>
                      <a:pt x="9992" y="950"/>
                      <a:pt x="10092" y="1010"/>
                    </a:cubicBezTo>
                    <a:lnTo>
                      <a:pt x="10392" y="1189"/>
                    </a:lnTo>
                    <a:cubicBezTo>
                      <a:pt x="10492" y="1259"/>
                      <a:pt x="10582" y="1319"/>
                      <a:pt x="10682" y="1379"/>
                    </a:cubicBezTo>
                    <a:cubicBezTo>
                      <a:pt x="10772" y="1439"/>
                      <a:pt x="10872" y="1499"/>
                      <a:pt x="10972" y="1559"/>
                    </a:cubicBezTo>
                    <a:cubicBezTo>
                      <a:pt x="11172" y="1679"/>
                      <a:pt x="11371" y="1809"/>
                      <a:pt x="11571" y="1938"/>
                    </a:cubicBezTo>
                    <a:cubicBezTo>
                      <a:pt x="11771" y="2069"/>
                      <a:pt x="11981" y="2198"/>
                      <a:pt x="12181" y="2329"/>
                    </a:cubicBezTo>
                    <a:cubicBezTo>
                      <a:pt x="12381" y="2458"/>
                      <a:pt x="12590" y="2568"/>
                      <a:pt x="12801" y="2688"/>
                    </a:cubicBezTo>
                    <a:cubicBezTo>
                      <a:pt x="13010" y="2808"/>
                      <a:pt x="13210" y="2918"/>
                      <a:pt x="13420" y="3038"/>
                    </a:cubicBezTo>
                    <a:cubicBezTo>
                      <a:pt x="13629" y="3148"/>
                      <a:pt x="13849" y="3268"/>
                      <a:pt x="14060" y="3388"/>
                    </a:cubicBezTo>
                    <a:cubicBezTo>
                      <a:pt x="14169" y="3448"/>
                      <a:pt x="14289" y="3508"/>
                      <a:pt x="14399" y="3577"/>
                    </a:cubicBezTo>
                    <a:cubicBezTo>
                      <a:pt x="14509" y="3637"/>
                      <a:pt x="14609" y="3697"/>
                      <a:pt x="14719" y="3767"/>
                    </a:cubicBezTo>
                    <a:cubicBezTo>
                      <a:pt x="14919" y="3877"/>
                      <a:pt x="15108" y="4007"/>
                      <a:pt x="15308" y="4117"/>
                    </a:cubicBezTo>
                    <a:cubicBezTo>
                      <a:pt x="15528" y="4247"/>
                      <a:pt x="15748" y="4376"/>
                      <a:pt x="15978" y="4496"/>
                    </a:cubicBezTo>
                    <a:cubicBezTo>
                      <a:pt x="16078" y="4547"/>
                      <a:pt x="16178" y="4607"/>
                      <a:pt x="16278" y="4656"/>
                    </a:cubicBezTo>
                    <a:cubicBezTo>
                      <a:pt x="16378" y="4716"/>
                      <a:pt x="16478" y="4767"/>
                      <a:pt x="16577" y="4816"/>
                    </a:cubicBezTo>
                    <a:cubicBezTo>
                      <a:pt x="16687" y="4866"/>
                      <a:pt x="16787" y="4926"/>
                      <a:pt x="16897" y="4976"/>
                    </a:cubicBezTo>
                    <a:cubicBezTo>
                      <a:pt x="17017" y="5026"/>
                      <a:pt x="17137" y="5086"/>
                      <a:pt x="17257" y="5146"/>
                    </a:cubicBezTo>
                    <a:cubicBezTo>
                      <a:pt x="17466" y="5246"/>
                      <a:pt x="17666" y="5356"/>
                      <a:pt x="17876" y="5456"/>
                    </a:cubicBezTo>
                    <a:cubicBezTo>
                      <a:pt x="17986" y="5516"/>
                      <a:pt x="18086" y="5566"/>
                      <a:pt x="18196" y="5626"/>
                    </a:cubicBezTo>
                    <a:cubicBezTo>
                      <a:pt x="18266" y="5655"/>
                      <a:pt x="18326" y="5686"/>
                      <a:pt x="18396" y="5715"/>
                    </a:cubicBezTo>
                    <a:cubicBezTo>
                      <a:pt x="18445" y="5746"/>
                      <a:pt x="18505" y="5766"/>
                      <a:pt x="18565" y="5795"/>
                    </a:cubicBezTo>
                    <a:cubicBezTo>
                      <a:pt x="18676" y="5846"/>
                      <a:pt x="18796" y="5895"/>
                      <a:pt x="18915" y="5946"/>
                    </a:cubicBezTo>
                    <a:cubicBezTo>
                      <a:pt x="18955" y="5955"/>
                      <a:pt x="18995" y="5975"/>
                      <a:pt x="19035" y="5995"/>
                    </a:cubicBezTo>
                    <a:cubicBezTo>
                      <a:pt x="19095" y="6015"/>
                      <a:pt x="19155" y="6045"/>
                      <a:pt x="19205" y="6065"/>
                    </a:cubicBezTo>
                    <a:cubicBezTo>
                      <a:pt x="19285" y="6105"/>
                      <a:pt x="19375" y="6145"/>
                      <a:pt x="19455" y="6185"/>
                    </a:cubicBezTo>
                    <a:cubicBezTo>
                      <a:pt x="19545" y="6235"/>
                      <a:pt x="19625" y="6275"/>
                      <a:pt x="19715" y="6325"/>
                    </a:cubicBezTo>
                    <a:cubicBezTo>
                      <a:pt x="19864" y="6405"/>
                      <a:pt x="20024" y="6485"/>
                      <a:pt x="20174" y="6565"/>
                    </a:cubicBezTo>
                    <a:lnTo>
                      <a:pt x="20414" y="6685"/>
                    </a:lnTo>
                    <a:cubicBezTo>
                      <a:pt x="20444" y="6705"/>
                      <a:pt x="20474" y="6725"/>
                      <a:pt x="20514" y="6735"/>
                    </a:cubicBezTo>
                    <a:cubicBezTo>
                      <a:pt x="20554" y="6765"/>
                      <a:pt x="20604" y="6785"/>
                      <a:pt x="20644" y="6814"/>
                    </a:cubicBezTo>
                    <a:cubicBezTo>
                      <a:pt x="20684" y="6834"/>
                      <a:pt x="20714" y="6854"/>
                      <a:pt x="20754" y="6885"/>
                    </a:cubicBezTo>
                    <a:cubicBezTo>
                      <a:pt x="20794" y="6905"/>
                      <a:pt x="20834" y="6934"/>
                      <a:pt x="20874" y="6954"/>
                    </a:cubicBezTo>
                    <a:cubicBezTo>
                      <a:pt x="20903" y="6974"/>
                      <a:pt x="20934" y="7005"/>
                      <a:pt x="20963" y="7025"/>
                    </a:cubicBezTo>
                    <a:cubicBezTo>
                      <a:pt x="21003" y="7045"/>
                      <a:pt x="21043" y="7074"/>
                      <a:pt x="21074" y="7094"/>
                    </a:cubicBezTo>
                    <a:cubicBezTo>
                      <a:pt x="21243" y="7225"/>
                      <a:pt x="21423" y="7354"/>
                      <a:pt x="21593" y="7484"/>
                    </a:cubicBezTo>
                    <a:cubicBezTo>
                      <a:pt x="21673" y="7554"/>
                      <a:pt x="21763" y="7634"/>
                      <a:pt x="21843" y="7704"/>
                    </a:cubicBezTo>
                    <a:cubicBezTo>
                      <a:pt x="21863" y="7724"/>
                      <a:pt x="21893" y="7744"/>
                      <a:pt x="21913" y="7764"/>
                    </a:cubicBezTo>
                    <a:cubicBezTo>
                      <a:pt x="21883" y="7774"/>
                      <a:pt x="21863" y="7784"/>
                      <a:pt x="21833" y="7804"/>
                    </a:cubicBezTo>
                    <a:cubicBezTo>
                      <a:pt x="21783" y="7824"/>
                      <a:pt x="21723" y="7844"/>
                      <a:pt x="21663" y="7874"/>
                    </a:cubicBezTo>
                    <a:cubicBezTo>
                      <a:pt x="21603" y="7904"/>
                      <a:pt x="21533" y="7934"/>
                      <a:pt x="21463" y="7964"/>
                    </a:cubicBezTo>
                    <a:cubicBezTo>
                      <a:pt x="21363" y="8013"/>
                      <a:pt x="21254" y="8064"/>
                      <a:pt x="21154" y="8113"/>
                    </a:cubicBezTo>
                    <a:cubicBezTo>
                      <a:pt x="21063" y="8153"/>
                      <a:pt x="20974" y="8204"/>
                      <a:pt x="20883" y="8253"/>
                    </a:cubicBezTo>
                    <a:lnTo>
                      <a:pt x="20584" y="8404"/>
                    </a:lnTo>
                    <a:cubicBezTo>
                      <a:pt x="20484" y="8453"/>
                      <a:pt x="20384" y="8503"/>
                      <a:pt x="20294" y="8553"/>
                    </a:cubicBezTo>
                    <a:cubicBezTo>
                      <a:pt x="20084" y="8663"/>
                      <a:pt x="19884" y="8773"/>
                      <a:pt x="19684" y="8883"/>
                    </a:cubicBezTo>
                    <a:cubicBezTo>
                      <a:pt x="19495" y="8983"/>
                      <a:pt x="19305" y="9083"/>
                      <a:pt x="19125" y="9183"/>
                    </a:cubicBezTo>
                    <a:cubicBezTo>
                      <a:pt x="19065" y="9223"/>
                      <a:pt x="19005" y="9252"/>
                      <a:pt x="18945" y="9292"/>
                    </a:cubicBezTo>
                    <a:cubicBezTo>
                      <a:pt x="18905" y="9312"/>
                      <a:pt x="18856" y="9343"/>
                      <a:pt x="18816" y="9372"/>
                    </a:cubicBezTo>
                    <a:cubicBezTo>
                      <a:pt x="18716" y="9432"/>
                      <a:pt x="18625" y="9492"/>
                      <a:pt x="18536" y="9543"/>
                    </a:cubicBezTo>
                    <a:cubicBezTo>
                      <a:pt x="18346" y="9672"/>
                      <a:pt x="18146" y="9782"/>
                      <a:pt x="17956" y="9902"/>
                    </a:cubicBezTo>
                    <a:cubicBezTo>
                      <a:pt x="17776" y="10012"/>
                      <a:pt x="17597" y="10132"/>
                      <a:pt x="17406" y="10232"/>
                    </a:cubicBezTo>
                    <a:cubicBezTo>
                      <a:pt x="17217" y="10342"/>
                      <a:pt x="17017" y="10451"/>
                      <a:pt x="16807" y="10551"/>
                    </a:cubicBezTo>
                    <a:lnTo>
                      <a:pt x="16478" y="10702"/>
                    </a:lnTo>
                    <a:cubicBezTo>
                      <a:pt x="16387" y="10751"/>
                      <a:pt x="16287" y="10802"/>
                      <a:pt x="16198" y="10851"/>
                    </a:cubicBezTo>
                    <a:cubicBezTo>
                      <a:pt x="16147" y="10871"/>
                      <a:pt x="16087" y="10901"/>
                      <a:pt x="16038" y="10931"/>
                    </a:cubicBezTo>
                    <a:cubicBezTo>
                      <a:pt x="15998" y="10951"/>
                      <a:pt x="15968" y="10971"/>
                      <a:pt x="15928" y="11001"/>
                    </a:cubicBezTo>
                    <a:cubicBezTo>
                      <a:pt x="15868" y="11031"/>
                      <a:pt x="15798" y="11061"/>
                      <a:pt x="15738" y="11101"/>
                    </a:cubicBezTo>
                    <a:lnTo>
                      <a:pt x="15618" y="11161"/>
                    </a:lnTo>
                    <a:lnTo>
                      <a:pt x="15318" y="11311"/>
                    </a:lnTo>
                    <a:cubicBezTo>
                      <a:pt x="15199" y="11371"/>
                      <a:pt x="15079" y="11421"/>
                      <a:pt x="14959" y="11481"/>
                    </a:cubicBezTo>
                    <a:cubicBezTo>
                      <a:pt x="14779" y="11571"/>
                      <a:pt x="14589" y="11650"/>
                      <a:pt x="14409" y="11741"/>
                    </a:cubicBezTo>
                    <a:cubicBezTo>
                      <a:pt x="14249" y="11821"/>
                      <a:pt x="14089" y="11901"/>
                      <a:pt x="13929" y="11990"/>
                    </a:cubicBezTo>
                    <a:cubicBezTo>
                      <a:pt x="13869" y="12021"/>
                      <a:pt x="13809" y="12050"/>
                      <a:pt x="13760" y="12080"/>
                    </a:cubicBezTo>
                    <a:cubicBezTo>
                      <a:pt x="13680" y="12120"/>
                      <a:pt x="13609" y="12160"/>
                      <a:pt x="13530" y="12210"/>
                    </a:cubicBezTo>
                    <a:cubicBezTo>
                      <a:pt x="13530" y="12200"/>
                      <a:pt x="13530" y="12200"/>
                      <a:pt x="13520" y="12200"/>
                    </a:cubicBezTo>
                    <a:cubicBezTo>
                      <a:pt x="13500" y="12180"/>
                      <a:pt x="13460" y="12160"/>
                      <a:pt x="13430" y="12140"/>
                    </a:cubicBezTo>
                    <a:lnTo>
                      <a:pt x="13370" y="12110"/>
                    </a:lnTo>
                    <a:cubicBezTo>
                      <a:pt x="13320" y="12090"/>
                      <a:pt x="13260" y="12070"/>
                      <a:pt x="13210" y="12050"/>
                    </a:cubicBezTo>
                    <a:cubicBezTo>
                      <a:pt x="13160" y="12041"/>
                      <a:pt x="13110" y="12030"/>
                      <a:pt x="13060" y="12010"/>
                    </a:cubicBezTo>
                    <a:cubicBezTo>
                      <a:pt x="12970" y="11981"/>
                      <a:pt x="12890" y="11950"/>
                      <a:pt x="12801" y="11921"/>
                    </a:cubicBezTo>
                    <a:cubicBezTo>
                      <a:pt x="12741" y="11890"/>
                      <a:pt x="12681" y="11870"/>
                      <a:pt x="12621" y="11841"/>
                    </a:cubicBezTo>
                    <a:cubicBezTo>
                      <a:pt x="12550" y="11810"/>
                      <a:pt x="12490" y="11781"/>
                      <a:pt x="12421" y="11750"/>
                    </a:cubicBezTo>
                    <a:cubicBezTo>
                      <a:pt x="12281" y="11690"/>
                      <a:pt x="12141" y="11630"/>
                      <a:pt x="12011" y="11561"/>
                    </a:cubicBezTo>
                    <a:cubicBezTo>
                      <a:pt x="11891" y="11511"/>
                      <a:pt x="11761" y="11451"/>
                      <a:pt x="11642" y="11391"/>
                    </a:cubicBezTo>
                    <a:cubicBezTo>
                      <a:pt x="11571" y="11361"/>
                      <a:pt x="11502" y="11321"/>
                      <a:pt x="11431" y="11281"/>
                    </a:cubicBezTo>
                    <a:cubicBezTo>
                      <a:pt x="11362" y="11251"/>
                      <a:pt x="11302" y="11211"/>
                      <a:pt x="11231" y="11171"/>
                    </a:cubicBezTo>
                    <a:cubicBezTo>
                      <a:pt x="11112" y="11101"/>
                      <a:pt x="10992" y="11031"/>
                      <a:pt x="10882" y="10961"/>
                    </a:cubicBezTo>
                    <a:cubicBezTo>
                      <a:pt x="10812" y="10921"/>
                      <a:pt x="10752" y="10881"/>
                      <a:pt x="10682" y="10831"/>
                    </a:cubicBezTo>
                    <a:cubicBezTo>
                      <a:pt x="10612" y="10791"/>
                      <a:pt x="10552" y="10742"/>
                      <a:pt x="10482" y="10702"/>
                    </a:cubicBezTo>
                    <a:cubicBezTo>
                      <a:pt x="10423" y="10662"/>
                      <a:pt x="10363" y="10611"/>
                      <a:pt x="10303" y="10571"/>
                    </a:cubicBezTo>
                    <a:cubicBezTo>
                      <a:pt x="10283" y="10551"/>
                      <a:pt x="10252" y="10542"/>
                      <a:pt x="10232" y="10522"/>
                    </a:cubicBezTo>
                    <a:cubicBezTo>
                      <a:pt x="10203" y="10502"/>
                      <a:pt x="10172" y="10482"/>
                      <a:pt x="10143" y="10471"/>
                    </a:cubicBezTo>
                    <a:cubicBezTo>
                      <a:pt x="10083" y="10431"/>
                      <a:pt x="10023" y="10391"/>
                      <a:pt x="9963" y="10362"/>
                    </a:cubicBezTo>
                    <a:cubicBezTo>
                      <a:pt x="9923" y="10332"/>
                      <a:pt x="9883" y="10312"/>
                      <a:pt x="9843" y="10292"/>
                    </a:cubicBezTo>
                    <a:lnTo>
                      <a:pt x="9753" y="10232"/>
                    </a:lnTo>
                    <a:cubicBezTo>
                      <a:pt x="9713" y="10202"/>
                      <a:pt x="9683" y="10182"/>
                      <a:pt x="9643" y="10152"/>
                    </a:cubicBezTo>
                    <a:lnTo>
                      <a:pt x="9583" y="10242"/>
                    </a:lnTo>
                    <a:cubicBezTo>
                      <a:pt x="9603" y="10252"/>
                      <a:pt x="9623" y="10272"/>
                      <a:pt x="9643" y="10282"/>
                    </a:cubicBezTo>
                    <a:cubicBezTo>
                      <a:pt x="9693" y="10312"/>
                      <a:pt x="9733" y="10342"/>
                      <a:pt x="9773" y="10372"/>
                    </a:cubicBezTo>
                    <a:cubicBezTo>
                      <a:pt x="9853" y="10422"/>
                      <a:pt x="9923" y="10462"/>
                      <a:pt x="10003" y="10511"/>
                    </a:cubicBezTo>
                    <a:cubicBezTo>
                      <a:pt x="10032" y="10531"/>
                      <a:pt x="10072" y="10551"/>
                      <a:pt x="10112" y="10582"/>
                    </a:cubicBezTo>
                    <a:cubicBezTo>
                      <a:pt x="10152" y="10611"/>
                      <a:pt x="10192" y="10642"/>
                      <a:pt x="10243" y="10671"/>
                    </a:cubicBezTo>
                    <a:cubicBezTo>
                      <a:pt x="10352" y="10751"/>
                      <a:pt x="10472" y="10842"/>
                      <a:pt x="10592" y="10921"/>
                    </a:cubicBezTo>
                    <a:cubicBezTo>
                      <a:pt x="10712" y="11011"/>
                      <a:pt x="10842" y="11101"/>
                      <a:pt x="10982" y="11191"/>
                    </a:cubicBezTo>
                    <a:cubicBezTo>
                      <a:pt x="11092" y="11261"/>
                      <a:pt x="11202" y="11341"/>
                      <a:pt x="11322" y="11421"/>
                    </a:cubicBezTo>
                    <a:cubicBezTo>
                      <a:pt x="11351" y="11441"/>
                      <a:pt x="11382" y="11461"/>
                      <a:pt x="11422" y="11481"/>
                    </a:cubicBezTo>
                    <a:cubicBezTo>
                      <a:pt x="11451" y="11501"/>
                      <a:pt x="11491" y="11521"/>
                      <a:pt x="11522" y="11541"/>
                    </a:cubicBezTo>
                    <a:cubicBezTo>
                      <a:pt x="11591" y="11571"/>
                      <a:pt x="11651" y="11610"/>
                      <a:pt x="11721" y="11650"/>
                    </a:cubicBezTo>
                    <a:cubicBezTo>
                      <a:pt x="11971" y="11781"/>
                      <a:pt x="12221" y="11930"/>
                      <a:pt x="12470" y="12070"/>
                    </a:cubicBezTo>
                    <a:cubicBezTo>
                      <a:pt x="12590" y="12130"/>
                      <a:pt x="12721" y="12190"/>
                      <a:pt x="12850" y="12240"/>
                    </a:cubicBezTo>
                    <a:cubicBezTo>
                      <a:pt x="12930" y="12270"/>
                      <a:pt x="13000" y="12300"/>
                      <a:pt x="13080" y="12330"/>
                    </a:cubicBezTo>
                    <a:cubicBezTo>
                      <a:pt x="13140" y="12350"/>
                      <a:pt x="13210" y="12370"/>
                      <a:pt x="13270" y="12390"/>
                    </a:cubicBezTo>
                    <a:cubicBezTo>
                      <a:pt x="13300" y="12400"/>
                      <a:pt x="13330" y="12410"/>
                      <a:pt x="13350" y="12420"/>
                    </a:cubicBezTo>
                    <a:cubicBezTo>
                      <a:pt x="13370" y="12450"/>
                      <a:pt x="13390" y="12480"/>
                      <a:pt x="13400" y="12510"/>
                    </a:cubicBezTo>
                    <a:cubicBezTo>
                      <a:pt x="13400" y="12520"/>
                      <a:pt x="13410" y="12520"/>
                      <a:pt x="13410" y="12530"/>
                    </a:cubicBezTo>
                    <a:cubicBezTo>
                      <a:pt x="13430" y="12570"/>
                      <a:pt x="13440" y="12610"/>
                      <a:pt x="13460" y="12650"/>
                    </a:cubicBezTo>
                    <a:cubicBezTo>
                      <a:pt x="13460" y="12670"/>
                      <a:pt x="13470" y="12690"/>
                      <a:pt x="13470" y="12700"/>
                    </a:cubicBezTo>
                    <a:lnTo>
                      <a:pt x="13410" y="12700"/>
                    </a:lnTo>
                    <a:cubicBezTo>
                      <a:pt x="13360" y="12690"/>
                      <a:pt x="13310" y="12680"/>
                      <a:pt x="13260" y="12660"/>
                    </a:cubicBezTo>
                    <a:cubicBezTo>
                      <a:pt x="13140" y="12610"/>
                      <a:pt x="13020" y="12560"/>
                      <a:pt x="12900" y="12500"/>
                    </a:cubicBezTo>
                    <a:cubicBezTo>
                      <a:pt x="12781" y="12440"/>
                      <a:pt x="12650" y="12390"/>
                      <a:pt x="12530" y="12330"/>
                    </a:cubicBezTo>
                    <a:cubicBezTo>
                      <a:pt x="12401" y="12280"/>
                      <a:pt x="12281" y="12220"/>
                      <a:pt x="12151" y="12150"/>
                    </a:cubicBezTo>
                    <a:cubicBezTo>
                      <a:pt x="12121" y="12140"/>
                      <a:pt x="12091" y="12120"/>
                      <a:pt x="12061" y="12100"/>
                    </a:cubicBezTo>
                    <a:cubicBezTo>
                      <a:pt x="11981" y="12061"/>
                      <a:pt x="11901" y="12030"/>
                      <a:pt x="11811" y="12001"/>
                    </a:cubicBezTo>
                    <a:cubicBezTo>
                      <a:pt x="11741" y="11981"/>
                      <a:pt x="11681" y="11961"/>
                      <a:pt x="11611" y="11941"/>
                    </a:cubicBezTo>
                    <a:cubicBezTo>
                      <a:pt x="11562" y="11921"/>
                      <a:pt x="11502" y="11890"/>
                      <a:pt x="11451" y="11861"/>
                    </a:cubicBezTo>
                    <a:cubicBezTo>
                      <a:pt x="11411" y="11841"/>
                      <a:pt x="11382" y="11830"/>
                      <a:pt x="11351" y="11810"/>
                    </a:cubicBezTo>
                    <a:cubicBezTo>
                      <a:pt x="11302" y="11781"/>
                      <a:pt x="11251" y="11750"/>
                      <a:pt x="11211" y="11721"/>
                    </a:cubicBezTo>
                    <a:cubicBezTo>
                      <a:pt x="11112" y="11670"/>
                      <a:pt x="11012" y="11610"/>
                      <a:pt x="10912" y="11561"/>
                    </a:cubicBezTo>
                    <a:cubicBezTo>
                      <a:pt x="10812" y="11501"/>
                      <a:pt x="10702" y="11451"/>
                      <a:pt x="10602" y="11391"/>
                    </a:cubicBezTo>
                    <a:cubicBezTo>
                      <a:pt x="10492" y="11331"/>
                      <a:pt x="10392" y="11281"/>
                      <a:pt x="10292" y="11221"/>
                    </a:cubicBezTo>
                    <a:cubicBezTo>
                      <a:pt x="10203" y="11161"/>
                      <a:pt x="10103" y="11111"/>
                      <a:pt x="10003" y="11051"/>
                    </a:cubicBezTo>
                    <a:lnTo>
                      <a:pt x="9703" y="10871"/>
                    </a:lnTo>
                    <a:cubicBezTo>
                      <a:pt x="9593" y="10811"/>
                      <a:pt x="9493" y="10751"/>
                      <a:pt x="9383" y="10682"/>
                    </a:cubicBezTo>
                    <a:cubicBezTo>
                      <a:pt x="9293" y="10622"/>
                      <a:pt x="9204" y="10571"/>
                      <a:pt x="9113" y="10511"/>
                    </a:cubicBezTo>
                    <a:cubicBezTo>
                      <a:pt x="8913" y="10391"/>
                      <a:pt x="8714" y="10272"/>
                      <a:pt x="8514" y="10162"/>
                    </a:cubicBezTo>
                    <a:cubicBezTo>
                      <a:pt x="8314" y="10042"/>
                      <a:pt x="8114" y="9922"/>
                      <a:pt x="7914" y="9812"/>
                    </a:cubicBezTo>
                    <a:cubicBezTo>
                      <a:pt x="7814" y="9752"/>
                      <a:pt x="7714" y="9702"/>
                      <a:pt x="7614" y="9652"/>
                    </a:cubicBezTo>
                    <a:cubicBezTo>
                      <a:pt x="7505" y="9592"/>
                      <a:pt x="7395" y="9532"/>
                      <a:pt x="7285" y="9483"/>
                    </a:cubicBezTo>
                    <a:cubicBezTo>
                      <a:pt x="7235" y="9452"/>
                      <a:pt x="7185" y="9412"/>
                      <a:pt x="7135" y="9383"/>
                    </a:cubicBezTo>
                    <a:cubicBezTo>
                      <a:pt x="7085" y="9352"/>
                      <a:pt x="7035" y="9323"/>
                      <a:pt x="6985" y="9283"/>
                    </a:cubicBezTo>
                    <a:cubicBezTo>
                      <a:pt x="6895" y="9223"/>
                      <a:pt x="6795" y="9163"/>
                      <a:pt x="6706" y="9103"/>
                    </a:cubicBezTo>
                    <a:cubicBezTo>
                      <a:pt x="6606" y="9043"/>
                      <a:pt x="6506" y="8973"/>
                      <a:pt x="6406" y="8913"/>
                    </a:cubicBezTo>
                    <a:lnTo>
                      <a:pt x="6136" y="8733"/>
                    </a:lnTo>
                    <a:cubicBezTo>
                      <a:pt x="6046" y="8663"/>
                      <a:pt x="5966" y="8603"/>
                      <a:pt x="5876" y="8533"/>
                    </a:cubicBezTo>
                    <a:cubicBezTo>
                      <a:pt x="5816" y="8493"/>
                      <a:pt x="5766" y="8453"/>
                      <a:pt x="5706" y="8413"/>
                    </a:cubicBezTo>
                    <a:cubicBezTo>
                      <a:pt x="5646" y="8373"/>
                      <a:pt x="5596" y="8344"/>
                      <a:pt x="5536" y="8313"/>
                    </a:cubicBezTo>
                    <a:cubicBezTo>
                      <a:pt x="5447" y="8253"/>
                      <a:pt x="5347" y="8204"/>
                      <a:pt x="5247" y="8144"/>
                    </a:cubicBezTo>
                    <a:cubicBezTo>
                      <a:pt x="5207" y="8124"/>
                      <a:pt x="5156" y="8093"/>
                      <a:pt x="5107" y="8064"/>
                    </a:cubicBezTo>
                    <a:cubicBezTo>
                      <a:pt x="5057" y="8033"/>
                      <a:pt x="5007" y="7993"/>
                      <a:pt x="4957" y="7964"/>
                    </a:cubicBezTo>
                    <a:cubicBezTo>
                      <a:pt x="4857" y="7904"/>
                      <a:pt x="4757" y="7834"/>
                      <a:pt x="4657" y="7774"/>
                    </a:cubicBezTo>
                    <a:cubicBezTo>
                      <a:pt x="4537" y="7714"/>
                      <a:pt x="4427" y="7654"/>
                      <a:pt x="4317" y="7594"/>
                    </a:cubicBezTo>
                    <a:cubicBezTo>
                      <a:pt x="4217" y="7534"/>
                      <a:pt x="4128" y="7464"/>
                      <a:pt x="4028" y="7404"/>
                    </a:cubicBezTo>
                    <a:cubicBezTo>
                      <a:pt x="3977" y="7374"/>
                      <a:pt x="3928" y="7344"/>
                      <a:pt x="3888" y="7314"/>
                    </a:cubicBezTo>
                    <a:cubicBezTo>
                      <a:pt x="3838" y="7274"/>
                      <a:pt x="3778" y="7244"/>
                      <a:pt x="3728" y="7214"/>
                    </a:cubicBezTo>
                    <a:cubicBezTo>
                      <a:pt x="3618" y="7154"/>
                      <a:pt x="3518" y="7105"/>
                      <a:pt x="3408" y="7045"/>
                    </a:cubicBezTo>
                    <a:cubicBezTo>
                      <a:pt x="3308" y="6994"/>
                      <a:pt x="3208" y="6945"/>
                      <a:pt x="3109" y="6885"/>
                    </a:cubicBezTo>
                    <a:cubicBezTo>
                      <a:pt x="2998" y="6834"/>
                      <a:pt x="2898" y="6785"/>
                      <a:pt x="2798" y="6725"/>
                    </a:cubicBezTo>
                    <a:cubicBezTo>
                      <a:pt x="2699" y="6665"/>
                      <a:pt x="2589" y="6615"/>
                      <a:pt x="2479" y="6565"/>
                    </a:cubicBezTo>
                    <a:cubicBezTo>
                      <a:pt x="2279" y="6455"/>
                      <a:pt x="2079" y="6345"/>
                      <a:pt x="1879" y="6245"/>
                    </a:cubicBezTo>
                    <a:cubicBezTo>
                      <a:pt x="1679" y="6135"/>
                      <a:pt x="1480" y="6045"/>
                      <a:pt x="1290" y="5935"/>
                    </a:cubicBezTo>
                    <a:cubicBezTo>
                      <a:pt x="1170" y="5866"/>
                      <a:pt x="1060" y="5795"/>
                      <a:pt x="940" y="5726"/>
                    </a:cubicBezTo>
                    <a:cubicBezTo>
                      <a:pt x="880" y="5695"/>
                      <a:pt x="820" y="5655"/>
                      <a:pt x="760" y="5615"/>
                    </a:cubicBezTo>
                    <a:cubicBezTo>
                      <a:pt x="711" y="5586"/>
                      <a:pt x="651" y="5546"/>
                      <a:pt x="600" y="5506"/>
                    </a:cubicBezTo>
                    <a:cubicBezTo>
                      <a:pt x="520" y="5456"/>
                      <a:pt x="440" y="5396"/>
                      <a:pt x="371" y="5326"/>
                    </a:cubicBezTo>
                    <a:cubicBezTo>
                      <a:pt x="360" y="5306"/>
                      <a:pt x="360" y="5296"/>
                      <a:pt x="351" y="5286"/>
                    </a:cubicBezTo>
                    <a:cubicBezTo>
                      <a:pt x="340" y="5246"/>
                      <a:pt x="331" y="5216"/>
                      <a:pt x="320" y="5186"/>
                    </a:cubicBezTo>
                    <a:cubicBezTo>
                      <a:pt x="311" y="5136"/>
                      <a:pt x="311" y="5086"/>
                      <a:pt x="311" y="5036"/>
                    </a:cubicBezTo>
                    <a:cubicBezTo>
                      <a:pt x="320" y="5016"/>
                      <a:pt x="320" y="5006"/>
                      <a:pt x="320" y="4986"/>
                    </a:cubicBezTo>
                    <a:lnTo>
                      <a:pt x="351" y="4916"/>
                    </a:lnTo>
                    <a:cubicBezTo>
                      <a:pt x="351" y="4916"/>
                      <a:pt x="351" y="4906"/>
                      <a:pt x="360" y="4906"/>
                    </a:cubicBezTo>
                    <a:cubicBezTo>
                      <a:pt x="380" y="4896"/>
                      <a:pt x="411" y="4886"/>
                      <a:pt x="440" y="4876"/>
                    </a:cubicBezTo>
                    <a:lnTo>
                      <a:pt x="591" y="4816"/>
                    </a:lnTo>
                    <a:cubicBezTo>
                      <a:pt x="691" y="4776"/>
                      <a:pt x="790" y="4736"/>
                      <a:pt x="880" y="4696"/>
                    </a:cubicBezTo>
                    <a:cubicBezTo>
                      <a:pt x="1090" y="4616"/>
                      <a:pt x="1290" y="4527"/>
                      <a:pt x="1490" y="4436"/>
                    </a:cubicBezTo>
                    <a:cubicBezTo>
                      <a:pt x="1710" y="4336"/>
                      <a:pt x="1930" y="4237"/>
                      <a:pt x="2139" y="4127"/>
                    </a:cubicBezTo>
                    <a:lnTo>
                      <a:pt x="2709" y="3827"/>
                    </a:lnTo>
                    <a:cubicBezTo>
                      <a:pt x="2809" y="3767"/>
                      <a:pt x="2909" y="3717"/>
                      <a:pt x="3009" y="3657"/>
                    </a:cubicBezTo>
                    <a:cubicBezTo>
                      <a:pt x="3109" y="3597"/>
                      <a:pt x="3208" y="3537"/>
                      <a:pt x="3308" y="3488"/>
                    </a:cubicBezTo>
                    <a:lnTo>
                      <a:pt x="3608" y="3308"/>
                    </a:lnTo>
                    <a:cubicBezTo>
                      <a:pt x="3708" y="3257"/>
                      <a:pt x="3798" y="3197"/>
                      <a:pt x="3898" y="3137"/>
                    </a:cubicBezTo>
                    <a:cubicBezTo>
                      <a:pt x="3997" y="3078"/>
                      <a:pt x="4097" y="3018"/>
                      <a:pt x="4188" y="2958"/>
                    </a:cubicBezTo>
                    <a:cubicBezTo>
                      <a:pt x="4288" y="2898"/>
                      <a:pt x="4388" y="2828"/>
                      <a:pt x="4497" y="2768"/>
                    </a:cubicBezTo>
                    <a:cubicBezTo>
                      <a:pt x="4597" y="2708"/>
                      <a:pt x="4697" y="2658"/>
                      <a:pt x="4797" y="2598"/>
                    </a:cubicBezTo>
                    <a:cubicBezTo>
                      <a:pt x="4897" y="2538"/>
                      <a:pt x="4997" y="2488"/>
                      <a:pt x="5087" y="2428"/>
                    </a:cubicBezTo>
                    <a:cubicBezTo>
                      <a:pt x="5287" y="2318"/>
                      <a:pt x="5476" y="2198"/>
                      <a:pt x="5676" y="2089"/>
                    </a:cubicBezTo>
                    <a:cubicBezTo>
                      <a:pt x="5866" y="1978"/>
                      <a:pt x="6066" y="1859"/>
                      <a:pt x="6256" y="1749"/>
                    </a:cubicBezTo>
                    <a:cubicBezTo>
                      <a:pt x="6666" y="1509"/>
                      <a:pt x="7065" y="1279"/>
                      <a:pt x="7475" y="1039"/>
                    </a:cubicBezTo>
                    <a:cubicBezTo>
                      <a:pt x="7674" y="930"/>
                      <a:pt x="7874" y="819"/>
                      <a:pt x="8074" y="699"/>
                    </a:cubicBezTo>
                    <a:cubicBezTo>
                      <a:pt x="8174" y="640"/>
                      <a:pt x="8264" y="580"/>
                      <a:pt x="8364" y="520"/>
                    </a:cubicBezTo>
                    <a:cubicBezTo>
                      <a:pt x="8384" y="500"/>
                      <a:pt x="8404" y="490"/>
                      <a:pt x="8424" y="480"/>
                    </a:cubicBezTo>
                    <a:cubicBezTo>
                      <a:pt x="8464" y="460"/>
                      <a:pt x="8514" y="440"/>
                      <a:pt x="8564" y="430"/>
                    </a:cubicBezTo>
                    <a:cubicBezTo>
                      <a:pt x="8664" y="400"/>
                      <a:pt x="8764" y="380"/>
                      <a:pt x="8864" y="350"/>
                    </a:cubicBezTo>
                    <a:close/>
                    <a:moveTo>
                      <a:pt x="21653" y="8973"/>
                    </a:moveTo>
                    <a:cubicBezTo>
                      <a:pt x="21663" y="8973"/>
                      <a:pt x="21663" y="8983"/>
                      <a:pt x="21673" y="8983"/>
                    </a:cubicBezTo>
                    <a:cubicBezTo>
                      <a:pt x="21673" y="8983"/>
                      <a:pt x="21683" y="8983"/>
                      <a:pt x="21693" y="8993"/>
                    </a:cubicBezTo>
                    <a:lnTo>
                      <a:pt x="21753" y="9053"/>
                    </a:lnTo>
                    <a:cubicBezTo>
                      <a:pt x="21813" y="9123"/>
                      <a:pt x="21853" y="9203"/>
                      <a:pt x="21893" y="9283"/>
                    </a:cubicBezTo>
                    <a:cubicBezTo>
                      <a:pt x="21903" y="9312"/>
                      <a:pt x="21913" y="9332"/>
                      <a:pt x="21923" y="9363"/>
                    </a:cubicBezTo>
                    <a:cubicBezTo>
                      <a:pt x="21913" y="9363"/>
                      <a:pt x="21913" y="9363"/>
                      <a:pt x="21903" y="9372"/>
                    </a:cubicBezTo>
                    <a:cubicBezTo>
                      <a:pt x="21853" y="9403"/>
                      <a:pt x="21803" y="9423"/>
                      <a:pt x="21753" y="9452"/>
                    </a:cubicBezTo>
                    <a:cubicBezTo>
                      <a:pt x="21693" y="9483"/>
                      <a:pt x="21643" y="9512"/>
                      <a:pt x="21593" y="9543"/>
                    </a:cubicBezTo>
                    <a:cubicBezTo>
                      <a:pt x="21513" y="9592"/>
                      <a:pt x="21423" y="9652"/>
                      <a:pt x="21333" y="9702"/>
                    </a:cubicBezTo>
                    <a:cubicBezTo>
                      <a:pt x="21243" y="9762"/>
                      <a:pt x="21143" y="9812"/>
                      <a:pt x="21054" y="9872"/>
                    </a:cubicBezTo>
                    <a:cubicBezTo>
                      <a:pt x="20963" y="9922"/>
                      <a:pt x="20874" y="9972"/>
                      <a:pt x="20794" y="10022"/>
                    </a:cubicBezTo>
                    <a:cubicBezTo>
                      <a:pt x="20604" y="10122"/>
                      <a:pt x="20424" y="10232"/>
                      <a:pt x="20244" y="10342"/>
                    </a:cubicBezTo>
                    <a:cubicBezTo>
                      <a:pt x="20144" y="10391"/>
                      <a:pt x="20055" y="10451"/>
                      <a:pt x="19955" y="10502"/>
                    </a:cubicBezTo>
                    <a:cubicBezTo>
                      <a:pt x="19864" y="10562"/>
                      <a:pt x="19764" y="10611"/>
                      <a:pt x="19675" y="10671"/>
                    </a:cubicBezTo>
                    <a:cubicBezTo>
                      <a:pt x="19485" y="10771"/>
                      <a:pt x="19305" y="10871"/>
                      <a:pt x="19125" y="10971"/>
                    </a:cubicBezTo>
                    <a:cubicBezTo>
                      <a:pt x="18945" y="11081"/>
                      <a:pt x="18765" y="11181"/>
                      <a:pt x="18585" y="11281"/>
                    </a:cubicBezTo>
                    <a:cubicBezTo>
                      <a:pt x="18396" y="11391"/>
                      <a:pt x="18206" y="11501"/>
                      <a:pt x="18016" y="11621"/>
                    </a:cubicBezTo>
                    <a:cubicBezTo>
                      <a:pt x="17956" y="11650"/>
                      <a:pt x="17896" y="11681"/>
                      <a:pt x="17846" y="11710"/>
                    </a:cubicBezTo>
                    <a:cubicBezTo>
                      <a:pt x="17826" y="11730"/>
                      <a:pt x="17826" y="11750"/>
                      <a:pt x="17836" y="11770"/>
                    </a:cubicBezTo>
                    <a:cubicBezTo>
                      <a:pt x="17842" y="11782"/>
                      <a:pt x="17851" y="11787"/>
                      <a:pt x="17862" y="11787"/>
                    </a:cubicBezTo>
                    <a:cubicBezTo>
                      <a:pt x="17870" y="11787"/>
                      <a:pt x="17878" y="11785"/>
                      <a:pt x="17886" y="11781"/>
                    </a:cubicBezTo>
                    <a:cubicBezTo>
                      <a:pt x="18076" y="11670"/>
                      <a:pt x="18276" y="11561"/>
                      <a:pt x="18465" y="11451"/>
                    </a:cubicBezTo>
                    <a:cubicBezTo>
                      <a:pt x="18656" y="11341"/>
                      <a:pt x="18836" y="11241"/>
                      <a:pt x="19025" y="11141"/>
                    </a:cubicBezTo>
                    <a:cubicBezTo>
                      <a:pt x="19105" y="11091"/>
                      <a:pt x="19195" y="11051"/>
                      <a:pt x="19275" y="11001"/>
                    </a:cubicBezTo>
                    <a:cubicBezTo>
                      <a:pt x="19375" y="10951"/>
                      <a:pt x="19475" y="10901"/>
                      <a:pt x="19565" y="10842"/>
                    </a:cubicBezTo>
                    <a:cubicBezTo>
                      <a:pt x="19755" y="10742"/>
                      <a:pt x="19935" y="10651"/>
                      <a:pt x="20114" y="10542"/>
                    </a:cubicBezTo>
                    <a:cubicBezTo>
                      <a:pt x="20304" y="10431"/>
                      <a:pt x="20484" y="10322"/>
                      <a:pt x="20674" y="10212"/>
                    </a:cubicBezTo>
                    <a:cubicBezTo>
                      <a:pt x="20774" y="10162"/>
                      <a:pt x="20874" y="10102"/>
                      <a:pt x="20963" y="10052"/>
                    </a:cubicBezTo>
                    <a:cubicBezTo>
                      <a:pt x="21063" y="10002"/>
                      <a:pt x="21154" y="9942"/>
                      <a:pt x="21254" y="9892"/>
                    </a:cubicBezTo>
                    <a:cubicBezTo>
                      <a:pt x="21423" y="9782"/>
                      <a:pt x="21593" y="9672"/>
                      <a:pt x="21773" y="9572"/>
                    </a:cubicBezTo>
                    <a:cubicBezTo>
                      <a:pt x="21833" y="9543"/>
                      <a:pt x="21893" y="9503"/>
                      <a:pt x="21953" y="9472"/>
                    </a:cubicBezTo>
                    <a:lnTo>
                      <a:pt x="21953" y="9492"/>
                    </a:lnTo>
                    <a:cubicBezTo>
                      <a:pt x="21983" y="9652"/>
                      <a:pt x="21983" y="9812"/>
                      <a:pt x="21993" y="9982"/>
                    </a:cubicBezTo>
                    <a:lnTo>
                      <a:pt x="21993" y="10202"/>
                    </a:lnTo>
                    <a:cubicBezTo>
                      <a:pt x="21993" y="10272"/>
                      <a:pt x="21983" y="10342"/>
                      <a:pt x="21983" y="10422"/>
                    </a:cubicBezTo>
                    <a:cubicBezTo>
                      <a:pt x="21963" y="10582"/>
                      <a:pt x="21943" y="10742"/>
                      <a:pt x="21893" y="10901"/>
                    </a:cubicBezTo>
                    <a:cubicBezTo>
                      <a:pt x="21873" y="10931"/>
                      <a:pt x="21863" y="10961"/>
                      <a:pt x="21843" y="10991"/>
                    </a:cubicBezTo>
                    <a:cubicBezTo>
                      <a:pt x="21803" y="11041"/>
                      <a:pt x="21753" y="11081"/>
                      <a:pt x="21703" y="11131"/>
                    </a:cubicBezTo>
                    <a:cubicBezTo>
                      <a:pt x="21583" y="11221"/>
                      <a:pt x="21463" y="11301"/>
                      <a:pt x="21343" y="11381"/>
                    </a:cubicBezTo>
                    <a:cubicBezTo>
                      <a:pt x="21254" y="11441"/>
                      <a:pt x="21163" y="11501"/>
                      <a:pt x="21074" y="11551"/>
                    </a:cubicBezTo>
                    <a:cubicBezTo>
                      <a:pt x="21014" y="11590"/>
                      <a:pt x="20954" y="11621"/>
                      <a:pt x="20894" y="11661"/>
                    </a:cubicBezTo>
                    <a:cubicBezTo>
                      <a:pt x="20834" y="11690"/>
                      <a:pt x="20784" y="11721"/>
                      <a:pt x="20724" y="11750"/>
                    </a:cubicBezTo>
                    <a:cubicBezTo>
                      <a:pt x="20634" y="11801"/>
                      <a:pt x="20534" y="11850"/>
                      <a:pt x="20444" y="11901"/>
                    </a:cubicBezTo>
                    <a:cubicBezTo>
                      <a:pt x="20234" y="12001"/>
                      <a:pt x="20015" y="12100"/>
                      <a:pt x="19804" y="12210"/>
                    </a:cubicBezTo>
                    <a:cubicBezTo>
                      <a:pt x="19575" y="12320"/>
                      <a:pt x="19355" y="12430"/>
                      <a:pt x="19125" y="12550"/>
                    </a:cubicBezTo>
                    <a:cubicBezTo>
                      <a:pt x="18925" y="12650"/>
                      <a:pt x="18716" y="12750"/>
                      <a:pt x="18516" y="12849"/>
                    </a:cubicBezTo>
                    <a:cubicBezTo>
                      <a:pt x="18406" y="12900"/>
                      <a:pt x="18306" y="12949"/>
                      <a:pt x="18206" y="13000"/>
                    </a:cubicBezTo>
                    <a:cubicBezTo>
                      <a:pt x="18086" y="13069"/>
                      <a:pt x="17976" y="13129"/>
                      <a:pt x="17866" y="13189"/>
                    </a:cubicBezTo>
                    <a:cubicBezTo>
                      <a:pt x="17666" y="13299"/>
                      <a:pt x="17477" y="13409"/>
                      <a:pt x="17286" y="13519"/>
                    </a:cubicBezTo>
                    <a:cubicBezTo>
                      <a:pt x="17087" y="13649"/>
                      <a:pt x="16887" y="13779"/>
                      <a:pt x="16697" y="13909"/>
                    </a:cubicBezTo>
                    <a:cubicBezTo>
                      <a:pt x="16497" y="14048"/>
                      <a:pt x="16307" y="14188"/>
                      <a:pt x="16107" y="14328"/>
                    </a:cubicBezTo>
                    <a:cubicBezTo>
                      <a:pt x="16018" y="14388"/>
                      <a:pt x="15918" y="14459"/>
                      <a:pt x="15818" y="14528"/>
                    </a:cubicBezTo>
                    <a:cubicBezTo>
                      <a:pt x="15718" y="14598"/>
                      <a:pt x="15618" y="14668"/>
                      <a:pt x="15508" y="14728"/>
                    </a:cubicBezTo>
                    <a:cubicBezTo>
                      <a:pt x="15418" y="14788"/>
                      <a:pt x="15318" y="14848"/>
                      <a:pt x="15219" y="14908"/>
                    </a:cubicBezTo>
                    <a:cubicBezTo>
                      <a:pt x="15128" y="14958"/>
                      <a:pt x="15028" y="15008"/>
                      <a:pt x="14939" y="15068"/>
                    </a:cubicBezTo>
                    <a:cubicBezTo>
                      <a:pt x="14739" y="15178"/>
                      <a:pt x="14549" y="15298"/>
                      <a:pt x="14349" y="15418"/>
                    </a:cubicBezTo>
                    <a:cubicBezTo>
                      <a:pt x="14299" y="15438"/>
                      <a:pt x="14249" y="15467"/>
                      <a:pt x="14189" y="15498"/>
                    </a:cubicBezTo>
                    <a:cubicBezTo>
                      <a:pt x="14159" y="15507"/>
                      <a:pt x="14139" y="15518"/>
                      <a:pt x="14109" y="15527"/>
                    </a:cubicBezTo>
                    <a:cubicBezTo>
                      <a:pt x="14109" y="15507"/>
                      <a:pt x="14119" y="15487"/>
                      <a:pt x="14119" y="15467"/>
                    </a:cubicBezTo>
                    <a:cubicBezTo>
                      <a:pt x="14129" y="15407"/>
                      <a:pt x="14129" y="15358"/>
                      <a:pt x="14129" y="15307"/>
                    </a:cubicBezTo>
                    <a:cubicBezTo>
                      <a:pt x="14119" y="15227"/>
                      <a:pt x="14109" y="15138"/>
                      <a:pt x="14099" y="15048"/>
                    </a:cubicBezTo>
                    <a:cubicBezTo>
                      <a:pt x="14089" y="14958"/>
                      <a:pt x="14079" y="14858"/>
                      <a:pt x="14069" y="14758"/>
                    </a:cubicBezTo>
                    <a:cubicBezTo>
                      <a:pt x="14049" y="14668"/>
                      <a:pt x="14040" y="14578"/>
                      <a:pt x="14020" y="14488"/>
                    </a:cubicBezTo>
                    <a:cubicBezTo>
                      <a:pt x="14000" y="14368"/>
                      <a:pt x="13989" y="14259"/>
                      <a:pt x="13969" y="14148"/>
                    </a:cubicBezTo>
                    <a:lnTo>
                      <a:pt x="13909" y="13819"/>
                    </a:lnTo>
                    <a:lnTo>
                      <a:pt x="13909" y="13799"/>
                    </a:lnTo>
                    <a:cubicBezTo>
                      <a:pt x="14060" y="13709"/>
                      <a:pt x="14209" y="13629"/>
                      <a:pt x="14369" y="13539"/>
                    </a:cubicBezTo>
                    <a:cubicBezTo>
                      <a:pt x="14539" y="13439"/>
                      <a:pt x="14719" y="13349"/>
                      <a:pt x="14888" y="13249"/>
                    </a:cubicBezTo>
                    <a:cubicBezTo>
                      <a:pt x="14968" y="13200"/>
                      <a:pt x="15048" y="13160"/>
                      <a:pt x="15128" y="13120"/>
                    </a:cubicBezTo>
                    <a:cubicBezTo>
                      <a:pt x="15179" y="13100"/>
                      <a:pt x="15219" y="13069"/>
                      <a:pt x="15259" y="13049"/>
                    </a:cubicBezTo>
                    <a:cubicBezTo>
                      <a:pt x="15318" y="13020"/>
                      <a:pt x="15368" y="13000"/>
                      <a:pt x="15428" y="12969"/>
                    </a:cubicBezTo>
                    <a:cubicBezTo>
                      <a:pt x="15598" y="12880"/>
                      <a:pt x="15768" y="12800"/>
                      <a:pt x="15938" y="12710"/>
                    </a:cubicBezTo>
                    <a:cubicBezTo>
                      <a:pt x="16127" y="12620"/>
                      <a:pt x="16307" y="12540"/>
                      <a:pt x="16487" y="12440"/>
                    </a:cubicBezTo>
                    <a:cubicBezTo>
                      <a:pt x="16497" y="12440"/>
                      <a:pt x="16507" y="12430"/>
                      <a:pt x="16507" y="12420"/>
                    </a:cubicBezTo>
                    <a:cubicBezTo>
                      <a:pt x="16507" y="12410"/>
                      <a:pt x="16507" y="12400"/>
                      <a:pt x="16497" y="12390"/>
                    </a:cubicBezTo>
                    <a:cubicBezTo>
                      <a:pt x="16497" y="12380"/>
                      <a:pt x="16487" y="12370"/>
                      <a:pt x="16478" y="12370"/>
                    </a:cubicBezTo>
                    <a:lnTo>
                      <a:pt x="16438" y="12370"/>
                    </a:lnTo>
                    <a:cubicBezTo>
                      <a:pt x="16258" y="12460"/>
                      <a:pt x="16078" y="12550"/>
                      <a:pt x="15888" y="12640"/>
                    </a:cubicBezTo>
                    <a:cubicBezTo>
                      <a:pt x="15718" y="12720"/>
                      <a:pt x="15538" y="12800"/>
                      <a:pt x="15368" y="12889"/>
                    </a:cubicBezTo>
                    <a:cubicBezTo>
                      <a:pt x="15318" y="12920"/>
                      <a:pt x="15259" y="12940"/>
                      <a:pt x="15208" y="12969"/>
                    </a:cubicBezTo>
                    <a:cubicBezTo>
                      <a:pt x="15159" y="12989"/>
                      <a:pt x="15119" y="13020"/>
                      <a:pt x="15068" y="13040"/>
                    </a:cubicBezTo>
                    <a:cubicBezTo>
                      <a:pt x="14988" y="13080"/>
                      <a:pt x="14908" y="13129"/>
                      <a:pt x="14839" y="13169"/>
                    </a:cubicBezTo>
                    <a:cubicBezTo>
                      <a:pt x="14789" y="13200"/>
                      <a:pt x="14739" y="13220"/>
                      <a:pt x="14689" y="13249"/>
                    </a:cubicBezTo>
                    <a:cubicBezTo>
                      <a:pt x="14649" y="13279"/>
                      <a:pt x="14609" y="13299"/>
                      <a:pt x="14569" y="13329"/>
                    </a:cubicBezTo>
                    <a:cubicBezTo>
                      <a:pt x="14479" y="13369"/>
                      <a:pt x="14399" y="13419"/>
                      <a:pt x="14309" y="13469"/>
                    </a:cubicBezTo>
                    <a:lnTo>
                      <a:pt x="13889" y="13709"/>
                    </a:lnTo>
                    <a:cubicBezTo>
                      <a:pt x="13860" y="13499"/>
                      <a:pt x="13829" y="13299"/>
                      <a:pt x="13789" y="13089"/>
                    </a:cubicBezTo>
                    <a:lnTo>
                      <a:pt x="13909" y="13060"/>
                    </a:lnTo>
                    <a:cubicBezTo>
                      <a:pt x="14069" y="13020"/>
                      <a:pt x="14209" y="12940"/>
                      <a:pt x="14349" y="12860"/>
                    </a:cubicBezTo>
                    <a:cubicBezTo>
                      <a:pt x="14469" y="12800"/>
                      <a:pt x="14579" y="12740"/>
                      <a:pt x="14689" y="12670"/>
                    </a:cubicBezTo>
                    <a:cubicBezTo>
                      <a:pt x="14779" y="12620"/>
                      <a:pt x="14868" y="12570"/>
                      <a:pt x="14959" y="12510"/>
                    </a:cubicBezTo>
                    <a:cubicBezTo>
                      <a:pt x="15059" y="12450"/>
                      <a:pt x="15168" y="12390"/>
                      <a:pt x="15268" y="12330"/>
                    </a:cubicBezTo>
                    <a:cubicBezTo>
                      <a:pt x="15368" y="12260"/>
                      <a:pt x="15478" y="12200"/>
                      <a:pt x="15588" y="12130"/>
                    </a:cubicBezTo>
                    <a:cubicBezTo>
                      <a:pt x="15798" y="11990"/>
                      <a:pt x="15998" y="11861"/>
                      <a:pt x="16207" y="11730"/>
                    </a:cubicBezTo>
                    <a:lnTo>
                      <a:pt x="16777" y="11371"/>
                    </a:lnTo>
                    <a:lnTo>
                      <a:pt x="17107" y="11161"/>
                    </a:lnTo>
                    <a:cubicBezTo>
                      <a:pt x="17207" y="11091"/>
                      <a:pt x="17317" y="11031"/>
                      <a:pt x="17417" y="10971"/>
                    </a:cubicBezTo>
                    <a:cubicBezTo>
                      <a:pt x="17586" y="10861"/>
                      <a:pt x="17766" y="10771"/>
                      <a:pt x="17946" y="10671"/>
                    </a:cubicBezTo>
                    <a:cubicBezTo>
                      <a:pt x="18156" y="10562"/>
                      <a:pt x="18366" y="10451"/>
                      <a:pt x="18576" y="10352"/>
                    </a:cubicBezTo>
                    <a:cubicBezTo>
                      <a:pt x="18765" y="10262"/>
                      <a:pt x="18955" y="10182"/>
                      <a:pt x="19145" y="10092"/>
                    </a:cubicBezTo>
                    <a:cubicBezTo>
                      <a:pt x="19355" y="10002"/>
                      <a:pt x="19575" y="9912"/>
                      <a:pt x="19795" y="9822"/>
                    </a:cubicBezTo>
                    <a:cubicBezTo>
                      <a:pt x="20015" y="9722"/>
                      <a:pt x="20244" y="9612"/>
                      <a:pt x="20454" y="9503"/>
                    </a:cubicBezTo>
                    <a:cubicBezTo>
                      <a:pt x="20564" y="9452"/>
                      <a:pt x="20664" y="9392"/>
                      <a:pt x="20764" y="9343"/>
                    </a:cubicBezTo>
                    <a:cubicBezTo>
                      <a:pt x="20854" y="9292"/>
                      <a:pt x="20943" y="9252"/>
                      <a:pt x="21034" y="9212"/>
                    </a:cubicBezTo>
                    <a:cubicBezTo>
                      <a:pt x="21123" y="9172"/>
                      <a:pt x="21214" y="9133"/>
                      <a:pt x="21314" y="9093"/>
                    </a:cubicBezTo>
                    <a:cubicBezTo>
                      <a:pt x="21353" y="9083"/>
                      <a:pt x="21393" y="9063"/>
                      <a:pt x="21433" y="9053"/>
                    </a:cubicBezTo>
                    <a:cubicBezTo>
                      <a:pt x="21493" y="9023"/>
                      <a:pt x="21553" y="8993"/>
                      <a:pt x="21613" y="8973"/>
                    </a:cubicBezTo>
                    <a:close/>
                    <a:moveTo>
                      <a:pt x="1000" y="6145"/>
                    </a:moveTo>
                    <a:cubicBezTo>
                      <a:pt x="1010" y="6145"/>
                      <a:pt x="1020" y="6155"/>
                      <a:pt x="1020" y="6155"/>
                    </a:cubicBezTo>
                    <a:cubicBezTo>
                      <a:pt x="1110" y="6215"/>
                      <a:pt x="1200" y="6265"/>
                      <a:pt x="1290" y="6325"/>
                    </a:cubicBezTo>
                    <a:cubicBezTo>
                      <a:pt x="1390" y="6385"/>
                      <a:pt x="1490" y="6435"/>
                      <a:pt x="1590" y="6495"/>
                    </a:cubicBezTo>
                    <a:cubicBezTo>
                      <a:pt x="1790" y="6605"/>
                      <a:pt x="1979" y="6725"/>
                      <a:pt x="2179" y="6834"/>
                    </a:cubicBezTo>
                    <a:cubicBezTo>
                      <a:pt x="2289" y="6894"/>
                      <a:pt x="2399" y="6954"/>
                      <a:pt x="2499" y="7014"/>
                    </a:cubicBezTo>
                    <a:cubicBezTo>
                      <a:pt x="2609" y="7065"/>
                      <a:pt x="2709" y="7125"/>
                      <a:pt x="2809" y="7185"/>
                    </a:cubicBezTo>
                    <a:cubicBezTo>
                      <a:pt x="2898" y="7244"/>
                      <a:pt x="2998" y="7304"/>
                      <a:pt x="3098" y="7354"/>
                    </a:cubicBezTo>
                    <a:cubicBezTo>
                      <a:pt x="3198" y="7414"/>
                      <a:pt x="3308" y="7464"/>
                      <a:pt x="3408" y="7524"/>
                    </a:cubicBezTo>
                    <a:cubicBezTo>
                      <a:pt x="3508" y="7584"/>
                      <a:pt x="3618" y="7654"/>
                      <a:pt x="3708" y="7724"/>
                    </a:cubicBezTo>
                    <a:cubicBezTo>
                      <a:pt x="3808" y="7784"/>
                      <a:pt x="3898" y="7854"/>
                      <a:pt x="3997" y="7914"/>
                    </a:cubicBezTo>
                    <a:cubicBezTo>
                      <a:pt x="4048" y="7944"/>
                      <a:pt x="4088" y="7973"/>
                      <a:pt x="4137" y="8004"/>
                    </a:cubicBezTo>
                    <a:cubicBezTo>
                      <a:pt x="4197" y="8044"/>
                      <a:pt x="4257" y="8073"/>
                      <a:pt x="4317" y="8104"/>
                    </a:cubicBezTo>
                    <a:cubicBezTo>
                      <a:pt x="4368" y="8133"/>
                      <a:pt x="4417" y="8153"/>
                      <a:pt x="4467" y="8184"/>
                    </a:cubicBezTo>
                    <a:cubicBezTo>
                      <a:pt x="4517" y="8213"/>
                      <a:pt x="4577" y="8244"/>
                      <a:pt x="4627" y="8264"/>
                    </a:cubicBezTo>
                    <a:cubicBezTo>
                      <a:pt x="4677" y="8293"/>
                      <a:pt x="4727" y="8324"/>
                      <a:pt x="4767" y="8353"/>
                    </a:cubicBezTo>
                    <a:cubicBezTo>
                      <a:pt x="4827" y="8384"/>
                      <a:pt x="4877" y="8413"/>
                      <a:pt x="4927" y="8443"/>
                    </a:cubicBezTo>
                    <a:cubicBezTo>
                      <a:pt x="4977" y="8473"/>
                      <a:pt x="5037" y="8493"/>
                      <a:pt x="5087" y="8523"/>
                    </a:cubicBezTo>
                    <a:cubicBezTo>
                      <a:pt x="5147" y="8553"/>
                      <a:pt x="5196" y="8573"/>
                      <a:pt x="5247" y="8603"/>
                    </a:cubicBezTo>
                    <a:cubicBezTo>
                      <a:pt x="5356" y="8653"/>
                      <a:pt x="5467" y="8693"/>
                      <a:pt x="5567" y="8753"/>
                    </a:cubicBezTo>
                    <a:cubicBezTo>
                      <a:pt x="5666" y="8793"/>
                      <a:pt x="5756" y="8853"/>
                      <a:pt x="5846" y="8913"/>
                    </a:cubicBezTo>
                    <a:cubicBezTo>
                      <a:pt x="5946" y="8973"/>
                      <a:pt x="6046" y="9043"/>
                      <a:pt x="6146" y="9093"/>
                    </a:cubicBezTo>
                    <a:lnTo>
                      <a:pt x="6446" y="9272"/>
                    </a:lnTo>
                    <a:cubicBezTo>
                      <a:pt x="6555" y="9332"/>
                      <a:pt x="6655" y="9403"/>
                      <a:pt x="6755" y="9463"/>
                    </a:cubicBezTo>
                    <a:cubicBezTo>
                      <a:pt x="6855" y="9523"/>
                      <a:pt x="6945" y="9592"/>
                      <a:pt x="7045" y="9652"/>
                    </a:cubicBezTo>
                    <a:cubicBezTo>
                      <a:pt x="7145" y="9712"/>
                      <a:pt x="7245" y="9772"/>
                      <a:pt x="7345" y="9822"/>
                    </a:cubicBezTo>
                    <a:cubicBezTo>
                      <a:pt x="7455" y="9882"/>
                      <a:pt x="7565" y="9942"/>
                      <a:pt x="7665" y="10002"/>
                    </a:cubicBezTo>
                    <a:cubicBezTo>
                      <a:pt x="7874" y="10112"/>
                      <a:pt x="8074" y="10242"/>
                      <a:pt x="8284" y="10372"/>
                    </a:cubicBezTo>
                    <a:cubicBezTo>
                      <a:pt x="8474" y="10482"/>
                      <a:pt x="8664" y="10602"/>
                      <a:pt x="8853" y="10722"/>
                    </a:cubicBezTo>
                    <a:cubicBezTo>
                      <a:pt x="9053" y="10842"/>
                      <a:pt x="9233" y="10971"/>
                      <a:pt x="9423" y="11091"/>
                    </a:cubicBezTo>
                    <a:cubicBezTo>
                      <a:pt x="9533" y="11161"/>
                      <a:pt x="9633" y="11221"/>
                      <a:pt x="9733" y="11291"/>
                    </a:cubicBezTo>
                    <a:cubicBezTo>
                      <a:pt x="9833" y="11351"/>
                      <a:pt x="9923" y="11421"/>
                      <a:pt x="10023" y="11481"/>
                    </a:cubicBezTo>
                    <a:cubicBezTo>
                      <a:pt x="10123" y="11541"/>
                      <a:pt x="10212" y="11601"/>
                      <a:pt x="10312" y="11661"/>
                    </a:cubicBezTo>
                    <a:lnTo>
                      <a:pt x="10612" y="11841"/>
                    </a:lnTo>
                    <a:cubicBezTo>
                      <a:pt x="10822" y="11950"/>
                      <a:pt x="11022" y="12061"/>
                      <a:pt x="11222" y="12180"/>
                    </a:cubicBezTo>
                    <a:cubicBezTo>
                      <a:pt x="11371" y="12260"/>
                      <a:pt x="11531" y="12320"/>
                      <a:pt x="11701" y="12380"/>
                    </a:cubicBezTo>
                    <a:cubicBezTo>
                      <a:pt x="11751" y="12400"/>
                      <a:pt x="11811" y="12430"/>
                      <a:pt x="11861" y="12460"/>
                    </a:cubicBezTo>
                    <a:cubicBezTo>
                      <a:pt x="11891" y="12480"/>
                      <a:pt x="11921" y="12490"/>
                      <a:pt x="11941" y="12510"/>
                    </a:cubicBezTo>
                    <a:cubicBezTo>
                      <a:pt x="11991" y="12540"/>
                      <a:pt x="12041" y="12570"/>
                      <a:pt x="12081" y="12590"/>
                    </a:cubicBezTo>
                    <a:cubicBezTo>
                      <a:pt x="12191" y="12650"/>
                      <a:pt x="12291" y="12710"/>
                      <a:pt x="12401" y="12760"/>
                    </a:cubicBezTo>
                    <a:cubicBezTo>
                      <a:pt x="12490" y="12809"/>
                      <a:pt x="12590" y="12860"/>
                      <a:pt x="12681" y="12909"/>
                    </a:cubicBezTo>
                    <a:cubicBezTo>
                      <a:pt x="12790" y="12960"/>
                      <a:pt x="12890" y="13020"/>
                      <a:pt x="13000" y="13060"/>
                    </a:cubicBezTo>
                    <a:cubicBezTo>
                      <a:pt x="13040" y="13080"/>
                      <a:pt x="13090" y="13100"/>
                      <a:pt x="13140" y="13120"/>
                    </a:cubicBezTo>
                    <a:cubicBezTo>
                      <a:pt x="13210" y="13140"/>
                      <a:pt x="13280" y="13149"/>
                      <a:pt x="13350" y="13149"/>
                    </a:cubicBezTo>
                    <a:lnTo>
                      <a:pt x="13500" y="13149"/>
                    </a:lnTo>
                    <a:cubicBezTo>
                      <a:pt x="13530" y="13140"/>
                      <a:pt x="13560" y="13140"/>
                      <a:pt x="13590" y="13129"/>
                    </a:cubicBezTo>
                    <a:lnTo>
                      <a:pt x="13709" y="13909"/>
                    </a:lnTo>
                    <a:cubicBezTo>
                      <a:pt x="13720" y="13979"/>
                      <a:pt x="13729" y="14039"/>
                      <a:pt x="13740" y="14108"/>
                    </a:cubicBezTo>
                    <a:cubicBezTo>
                      <a:pt x="13749" y="14168"/>
                      <a:pt x="13760" y="14239"/>
                      <a:pt x="13769" y="14299"/>
                    </a:cubicBezTo>
                    <a:cubicBezTo>
                      <a:pt x="13769" y="14368"/>
                      <a:pt x="13780" y="14439"/>
                      <a:pt x="13789" y="14498"/>
                    </a:cubicBezTo>
                    <a:cubicBezTo>
                      <a:pt x="13789" y="14558"/>
                      <a:pt x="13800" y="14618"/>
                      <a:pt x="13809" y="14678"/>
                    </a:cubicBezTo>
                    <a:cubicBezTo>
                      <a:pt x="13829" y="14838"/>
                      <a:pt x="13840" y="14988"/>
                      <a:pt x="13849" y="15148"/>
                    </a:cubicBezTo>
                    <a:cubicBezTo>
                      <a:pt x="13849" y="15218"/>
                      <a:pt x="13840" y="15278"/>
                      <a:pt x="13840" y="15347"/>
                    </a:cubicBezTo>
                    <a:lnTo>
                      <a:pt x="13840" y="15567"/>
                    </a:lnTo>
                    <a:lnTo>
                      <a:pt x="13809" y="15567"/>
                    </a:lnTo>
                    <a:cubicBezTo>
                      <a:pt x="13769" y="15558"/>
                      <a:pt x="13740" y="15558"/>
                      <a:pt x="13700" y="15547"/>
                    </a:cubicBezTo>
                    <a:cubicBezTo>
                      <a:pt x="13620" y="15538"/>
                      <a:pt x="13530" y="15518"/>
                      <a:pt x="13450" y="15487"/>
                    </a:cubicBezTo>
                    <a:cubicBezTo>
                      <a:pt x="13350" y="15447"/>
                      <a:pt x="13250" y="15398"/>
                      <a:pt x="13150" y="15347"/>
                    </a:cubicBezTo>
                    <a:cubicBezTo>
                      <a:pt x="13060" y="15307"/>
                      <a:pt x="12960" y="15267"/>
                      <a:pt x="12870" y="15227"/>
                    </a:cubicBezTo>
                    <a:cubicBezTo>
                      <a:pt x="12790" y="15188"/>
                      <a:pt x="12701" y="15148"/>
                      <a:pt x="12621" y="15118"/>
                    </a:cubicBezTo>
                    <a:cubicBezTo>
                      <a:pt x="12581" y="15098"/>
                      <a:pt x="12550" y="15078"/>
                      <a:pt x="12510" y="15058"/>
                    </a:cubicBezTo>
                    <a:cubicBezTo>
                      <a:pt x="12470" y="15038"/>
                      <a:pt x="12441" y="15028"/>
                      <a:pt x="12410" y="15008"/>
                    </a:cubicBezTo>
                    <a:cubicBezTo>
                      <a:pt x="12331" y="14958"/>
                      <a:pt x="12241" y="14918"/>
                      <a:pt x="12161" y="14868"/>
                    </a:cubicBezTo>
                    <a:cubicBezTo>
                      <a:pt x="12111" y="14838"/>
                      <a:pt x="12071" y="14818"/>
                      <a:pt x="12021" y="14788"/>
                    </a:cubicBezTo>
                    <a:cubicBezTo>
                      <a:pt x="12011" y="14788"/>
                      <a:pt x="11991" y="14778"/>
                      <a:pt x="11981" y="14768"/>
                    </a:cubicBezTo>
                    <a:cubicBezTo>
                      <a:pt x="11951" y="14758"/>
                      <a:pt x="11921" y="14738"/>
                      <a:pt x="11891" y="14728"/>
                    </a:cubicBezTo>
                    <a:cubicBezTo>
                      <a:pt x="11721" y="14648"/>
                      <a:pt x="11551" y="14588"/>
                      <a:pt x="11371" y="14528"/>
                    </a:cubicBezTo>
                    <a:cubicBezTo>
                      <a:pt x="11322" y="14498"/>
                      <a:pt x="11262" y="14479"/>
                      <a:pt x="11202" y="14459"/>
                    </a:cubicBezTo>
                    <a:cubicBezTo>
                      <a:pt x="11152" y="14428"/>
                      <a:pt x="11102" y="14408"/>
                      <a:pt x="11052" y="14379"/>
                    </a:cubicBezTo>
                    <a:cubicBezTo>
                      <a:pt x="10952" y="14328"/>
                      <a:pt x="10862" y="14279"/>
                      <a:pt x="10762" y="14219"/>
                    </a:cubicBezTo>
                    <a:cubicBezTo>
                      <a:pt x="10652" y="14148"/>
                      <a:pt x="10532" y="14088"/>
                      <a:pt x="10423" y="14019"/>
                    </a:cubicBezTo>
                    <a:cubicBezTo>
                      <a:pt x="10323" y="13969"/>
                      <a:pt x="10223" y="13919"/>
                      <a:pt x="10123" y="13859"/>
                    </a:cubicBezTo>
                    <a:cubicBezTo>
                      <a:pt x="10023" y="13809"/>
                      <a:pt x="9933" y="13759"/>
                      <a:pt x="9833" y="13699"/>
                    </a:cubicBezTo>
                    <a:cubicBezTo>
                      <a:pt x="9783" y="13669"/>
                      <a:pt x="9733" y="13639"/>
                      <a:pt x="9673" y="13609"/>
                    </a:cubicBezTo>
                    <a:cubicBezTo>
                      <a:pt x="9623" y="13569"/>
                      <a:pt x="9573" y="13539"/>
                      <a:pt x="9523" y="13499"/>
                    </a:cubicBezTo>
                    <a:cubicBezTo>
                      <a:pt x="9423" y="13439"/>
                      <a:pt x="9323" y="13369"/>
                      <a:pt x="9224" y="13299"/>
                    </a:cubicBezTo>
                    <a:cubicBezTo>
                      <a:pt x="9124" y="13240"/>
                      <a:pt x="9024" y="13169"/>
                      <a:pt x="8924" y="13109"/>
                    </a:cubicBezTo>
                    <a:cubicBezTo>
                      <a:pt x="8833" y="13060"/>
                      <a:pt x="8734" y="13000"/>
                      <a:pt x="8634" y="12949"/>
                    </a:cubicBezTo>
                    <a:cubicBezTo>
                      <a:pt x="8524" y="12889"/>
                      <a:pt x="8414" y="12820"/>
                      <a:pt x="8304" y="12760"/>
                    </a:cubicBezTo>
                    <a:cubicBezTo>
                      <a:pt x="8114" y="12650"/>
                      <a:pt x="7925" y="12530"/>
                      <a:pt x="7734" y="12410"/>
                    </a:cubicBezTo>
                    <a:cubicBezTo>
                      <a:pt x="7535" y="12280"/>
                      <a:pt x="7335" y="12160"/>
                      <a:pt x="7135" y="12021"/>
                    </a:cubicBezTo>
                    <a:cubicBezTo>
                      <a:pt x="6935" y="11881"/>
                      <a:pt x="6726" y="11730"/>
                      <a:pt x="6526" y="11590"/>
                    </a:cubicBezTo>
                    <a:cubicBezTo>
                      <a:pt x="6126" y="11321"/>
                      <a:pt x="5726" y="11061"/>
                      <a:pt x="5336" y="10791"/>
                    </a:cubicBezTo>
                    <a:cubicBezTo>
                      <a:pt x="5147" y="10662"/>
                      <a:pt x="4967" y="10542"/>
                      <a:pt x="4767" y="10422"/>
                    </a:cubicBezTo>
                    <a:cubicBezTo>
                      <a:pt x="4557" y="10302"/>
                      <a:pt x="4348" y="10182"/>
                      <a:pt x="4128" y="10072"/>
                    </a:cubicBezTo>
                    <a:cubicBezTo>
                      <a:pt x="3957" y="9972"/>
                      <a:pt x="3778" y="9872"/>
                      <a:pt x="3608" y="9772"/>
                    </a:cubicBezTo>
                    <a:cubicBezTo>
                      <a:pt x="3438" y="9672"/>
                      <a:pt x="3258" y="9563"/>
                      <a:pt x="3089" y="9463"/>
                    </a:cubicBezTo>
                    <a:cubicBezTo>
                      <a:pt x="2998" y="9412"/>
                      <a:pt x="2918" y="9363"/>
                      <a:pt x="2838" y="9312"/>
                    </a:cubicBezTo>
                    <a:cubicBezTo>
                      <a:pt x="2749" y="9252"/>
                      <a:pt x="2659" y="9203"/>
                      <a:pt x="2569" y="9153"/>
                    </a:cubicBezTo>
                    <a:cubicBezTo>
                      <a:pt x="2489" y="9103"/>
                      <a:pt x="2399" y="9043"/>
                      <a:pt x="2319" y="8993"/>
                    </a:cubicBezTo>
                    <a:cubicBezTo>
                      <a:pt x="2239" y="8943"/>
                      <a:pt x="2169" y="8893"/>
                      <a:pt x="2089" y="8833"/>
                    </a:cubicBezTo>
                    <a:cubicBezTo>
                      <a:pt x="2019" y="8783"/>
                      <a:pt x="1950" y="8733"/>
                      <a:pt x="1870" y="8673"/>
                    </a:cubicBezTo>
                    <a:cubicBezTo>
                      <a:pt x="1779" y="8603"/>
                      <a:pt x="1679" y="8533"/>
                      <a:pt x="1579" y="8473"/>
                    </a:cubicBezTo>
                    <a:cubicBezTo>
                      <a:pt x="1500" y="8424"/>
                      <a:pt x="1400" y="8373"/>
                      <a:pt x="1320" y="8324"/>
                    </a:cubicBezTo>
                    <a:cubicBezTo>
                      <a:pt x="1280" y="8293"/>
                      <a:pt x="1240" y="8273"/>
                      <a:pt x="1210" y="8244"/>
                    </a:cubicBezTo>
                    <a:cubicBezTo>
                      <a:pt x="1170" y="8224"/>
                      <a:pt x="1130" y="8193"/>
                      <a:pt x="1090" y="8164"/>
                    </a:cubicBezTo>
                    <a:cubicBezTo>
                      <a:pt x="1080" y="8164"/>
                      <a:pt x="1080" y="8153"/>
                      <a:pt x="1070" y="8153"/>
                    </a:cubicBezTo>
                    <a:lnTo>
                      <a:pt x="1070" y="8144"/>
                    </a:lnTo>
                    <a:cubicBezTo>
                      <a:pt x="1060" y="8133"/>
                      <a:pt x="1060" y="8113"/>
                      <a:pt x="1050" y="8104"/>
                    </a:cubicBezTo>
                    <a:cubicBezTo>
                      <a:pt x="1040" y="8004"/>
                      <a:pt x="1060" y="7904"/>
                      <a:pt x="1060" y="7804"/>
                    </a:cubicBezTo>
                    <a:cubicBezTo>
                      <a:pt x="1070" y="7714"/>
                      <a:pt x="1070" y="7624"/>
                      <a:pt x="1080" y="7524"/>
                    </a:cubicBezTo>
                    <a:cubicBezTo>
                      <a:pt x="1080" y="7434"/>
                      <a:pt x="1070" y="7344"/>
                      <a:pt x="1070" y="7254"/>
                    </a:cubicBezTo>
                    <a:cubicBezTo>
                      <a:pt x="1060" y="7244"/>
                      <a:pt x="1060" y="7234"/>
                      <a:pt x="1060" y="7225"/>
                    </a:cubicBezTo>
                    <a:cubicBezTo>
                      <a:pt x="1070" y="7225"/>
                      <a:pt x="1080" y="7225"/>
                      <a:pt x="1080" y="7234"/>
                    </a:cubicBezTo>
                    <a:cubicBezTo>
                      <a:pt x="1120" y="7254"/>
                      <a:pt x="1150" y="7284"/>
                      <a:pt x="1190" y="7304"/>
                    </a:cubicBezTo>
                    <a:cubicBezTo>
                      <a:pt x="1220" y="7334"/>
                      <a:pt x="1260" y="7354"/>
                      <a:pt x="1290" y="7374"/>
                    </a:cubicBezTo>
                    <a:cubicBezTo>
                      <a:pt x="1320" y="7394"/>
                      <a:pt x="1340" y="7404"/>
                      <a:pt x="1370" y="7424"/>
                    </a:cubicBezTo>
                    <a:cubicBezTo>
                      <a:pt x="1380" y="7434"/>
                      <a:pt x="1390" y="7444"/>
                      <a:pt x="1400" y="7444"/>
                    </a:cubicBezTo>
                    <a:cubicBezTo>
                      <a:pt x="1490" y="7514"/>
                      <a:pt x="1579" y="7574"/>
                      <a:pt x="1659" y="7634"/>
                    </a:cubicBezTo>
                    <a:cubicBezTo>
                      <a:pt x="1719" y="7674"/>
                      <a:pt x="1770" y="7714"/>
                      <a:pt x="1819" y="7754"/>
                    </a:cubicBezTo>
                    <a:cubicBezTo>
                      <a:pt x="1870" y="7784"/>
                      <a:pt x="1930" y="7824"/>
                      <a:pt x="1979" y="7864"/>
                    </a:cubicBezTo>
                    <a:cubicBezTo>
                      <a:pt x="2059" y="7924"/>
                      <a:pt x="2129" y="7973"/>
                      <a:pt x="2209" y="8033"/>
                    </a:cubicBezTo>
                    <a:cubicBezTo>
                      <a:pt x="2229" y="8044"/>
                      <a:pt x="2239" y="8053"/>
                      <a:pt x="2259" y="8073"/>
                    </a:cubicBezTo>
                    <a:cubicBezTo>
                      <a:pt x="2269" y="8073"/>
                      <a:pt x="2279" y="8084"/>
                      <a:pt x="2279" y="8084"/>
                    </a:cubicBezTo>
                    <a:cubicBezTo>
                      <a:pt x="2319" y="8104"/>
                      <a:pt x="2349" y="8133"/>
                      <a:pt x="2379" y="8153"/>
                    </a:cubicBezTo>
                    <a:cubicBezTo>
                      <a:pt x="2459" y="8204"/>
                      <a:pt x="2539" y="8264"/>
                      <a:pt x="2629" y="8313"/>
                    </a:cubicBezTo>
                    <a:lnTo>
                      <a:pt x="2639" y="8324"/>
                    </a:lnTo>
                    <a:lnTo>
                      <a:pt x="2699" y="8353"/>
                    </a:lnTo>
                    <a:cubicBezTo>
                      <a:pt x="2749" y="8384"/>
                      <a:pt x="2798" y="8424"/>
                      <a:pt x="2858" y="8453"/>
                    </a:cubicBezTo>
                    <a:cubicBezTo>
                      <a:pt x="2909" y="8483"/>
                      <a:pt x="2969" y="8523"/>
                      <a:pt x="3029" y="8553"/>
                    </a:cubicBezTo>
                    <a:cubicBezTo>
                      <a:pt x="3129" y="8613"/>
                      <a:pt x="3228" y="8663"/>
                      <a:pt x="3328" y="8723"/>
                    </a:cubicBezTo>
                    <a:cubicBezTo>
                      <a:pt x="3478" y="8813"/>
                      <a:pt x="3618" y="8893"/>
                      <a:pt x="3768" y="8983"/>
                    </a:cubicBezTo>
                    <a:cubicBezTo>
                      <a:pt x="3908" y="9063"/>
                      <a:pt x="4048" y="9153"/>
                      <a:pt x="4177" y="9232"/>
                    </a:cubicBezTo>
                    <a:cubicBezTo>
                      <a:pt x="4328" y="9323"/>
                      <a:pt x="4477" y="9423"/>
                      <a:pt x="4627" y="9512"/>
                    </a:cubicBezTo>
                    <a:cubicBezTo>
                      <a:pt x="4687" y="9552"/>
                      <a:pt x="4747" y="9592"/>
                      <a:pt x="4807" y="9623"/>
                    </a:cubicBezTo>
                    <a:cubicBezTo>
                      <a:pt x="4813" y="9628"/>
                      <a:pt x="4820" y="9631"/>
                      <a:pt x="4827" y="9631"/>
                    </a:cubicBezTo>
                    <a:cubicBezTo>
                      <a:pt x="4844" y="9631"/>
                      <a:pt x="4863" y="9617"/>
                      <a:pt x="4877" y="9603"/>
                    </a:cubicBezTo>
                    <a:lnTo>
                      <a:pt x="4877" y="9563"/>
                    </a:lnTo>
                    <a:cubicBezTo>
                      <a:pt x="4877" y="9552"/>
                      <a:pt x="4867" y="9543"/>
                      <a:pt x="4857" y="9543"/>
                    </a:cubicBezTo>
                    <a:cubicBezTo>
                      <a:pt x="4697" y="9443"/>
                      <a:pt x="4537" y="9343"/>
                      <a:pt x="4388" y="9243"/>
                    </a:cubicBezTo>
                    <a:cubicBezTo>
                      <a:pt x="4317" y="9203"/>
                      <a:pt x="4237" y="9153"/>
                      <a:pt x="4168" y="9113"/>
                    </a:cubicBezTo>
                    <a:cubicBezTo>
                      <a:pt x="4097" y="9063"/>
                      <a:pt x="4028" y="9023"/>
                      <a:pt x="3957" y="8983"/>
                    </a:cubicBezTo>
                    <a:cubicBezTo>
                      <a:pt x="3798" y="8893"/>
                      <a:pt x="3638" y="8803"/>
                      <a:pt x="3478" y="8703"/>
                    </a:cubicBezTo>
                    <a:cubicBezTo>
                      <a:pt x="3428" y="8673"/>
                      <a:pt x="3368" y="8643"/>
                      <a:pt x="3318" y="8613"/>
                    </a:cubicBezTo>
                    <a:cubicBezTo>
                      <a:pt x="3218" y="8563"/>
                      <a:pt x="3129" y="8513"/>
                      <a:pt x="3038" y="8453"/>
                    </a:cubicBezTo>
                    <a:cubicBezTo>
                      <a:pt x="3018" y="8443"/>
                      <a:pt x="2998" y="8433"/>
                      <a:pt x="2989" y="8424"/>
                    </a:cubicBezTo>
                    <a:cubicBezTo>
                      <a:pt x="2938" y="8393"/>
                      <a:pt x="2889" y="8364"/>
                      <a:pt x="2838" y="8344"/>
                    </a:cubicBezTo>
                    <a:lnTo>
                      <a:pt x="2689" y="8253"/>
                    </a:lnTo>
                    <a:cubicBezTo>
                      <a:pt x="2679" y="8244"/>
                      <a:pt x="2659" y="8233"/>
                      <a:pt x="2649" y="8224"/>
                    </a:cubicBezTo>
                    <a:cubicBezTo>
                      <a:pt x="2549" y="8164"/>
                      <a:pt x="2459" y="8104"/>
                      <a:pt x="2369" y="8044"/>
                    </a:cubicBezTo>
                    <a:lnTo>
                      <a:pt x="2309" y="8013"/>
                    </a:lnTo>
                    <a:lnTo>
                      <a:pt x="2189" y="7924"/>
                    </a:lnTo>
                    <a:cubicBezTo>
                      <a:pt x="2139" y="7884"/>
                      <a:pt x="2079" y="7844"/>
                      <a:pt x="2019" y="7804"/>
                    </a:cubicBezTo>
                    <a:cubicBezTo>
                      <a:pt x="1999" y="7784"/>
                      <a:pt x="1970" y="7764"/>
                      <a:pt x="1939" y="7744"/>
                    </a:cubicBezTo>
                    <a:cubicBezTo>
                      <a:pt x="1890" y="7714"/>
                      <a:pt x="1839" y="7674"/>
                      <a:pt x="1790" y="7634"/>
                    </a:cubicBezTo>
                    <a:cubicBezTo>
                      <a:pt x="1759" y="7614"/>
                      <a:pt x="1730" y="7594"/>
                      <a:pt x="1710" y="7574"/>
                    </a:cubicBezTo>
                    <a:cubicBezTo>
                      <a:pt x="1670" y="7554"/>
                      <a:pt x="1639" y="7524"/>
                      <a:pt x="1599" y="7504"/>
                    </a:cubicBezTo>
                    <a:cubicBezTo>
                      <a:pt x="1559" y="7474"/>
                      <a:pt x="1510" y="7434"/>
                      <a:pt x="1460" y="7404"/>
                    </a:cubicBezTo>
                    <a:cubicBezTo>
                      <a:pt x="1430" y="7384"/>
                      <a:pt x="1410" y="7374"/>
                      <a:pt x="1380" y="7354"/>
                    </a:cubicBezTo>
                    <a:cubicBezTo>
                      <a:pt x="1350" y="7334"/>
                      <a:pt x="1310" y="7314"/>
                      <a:pt x="1280" y="7294"/>
                    </a:cubicBezTo>
                    <a:cubicBezTo>
                      <a:pt x="1240" y="7264"/>
                      <a:pt x="1210" y="7244"/>
                      <a:pt x="1170" y="7214"/>
                    </a:cubicBezTo>
                    <a:cubicBezTo>
                      <a:pt x="1150" y="7205"/>
                      <a:pt x="1120" y="7185"/>
                      <a:pt x="1100" y="7174"/>
                    </a:cubicBezTo>
                    <a:cubicBezTo>
                      <a:pt x="1090" y="7165"/>
                      <a:pt x="1070" y="7154"/>
                      <a:pt x="1060" y="7145"/>
                    </a:cubicBezTo>
                    <a:cubicBezTo>
                      <a:pt x="1060" y="7094"/>
                      <a:pt x="1060" y="7034"/>
                      <a:pt x="1050" y="6985"/>
                    </a:cubicBezTo>
                    <a:cubicBezTo>
                      <a:pt x="1050" y="6894"/>
                      <a:pt x="1040" y="6794"/>
                      <a:pt x="1040" y="6705"/>
                    </a:cubicBezTo>
                    <a:cubicBezTo>
                      <a:pt x="1030" y="6615"/>
                      <a:pt x="1030" y="6535"/>
                      <a:pt x="1030" y="6445"/>
                    </a:cubicBezTo>
                    <a:cubicBezTo>
                      <a:pt x="1020" y="6355"/>
                      <a:pt x="1010" y="6265"/>
                      <a:pt x="1010" y="6185"/>
                    </a:cubicBezTo>
                    <a:cubicBezTo>
                      <a:pt x="1010" y="6165"/>
                      <a:pt x="1010" y="6155"/>
                      <a:pt x="1000" y="6145"/>
                    </a:cubicBezTo>
                    <a:close/>
                    <a:moveTo>
                      <a:pt x="22113" y="7944"/>
                    </a:moveTo>
                    <a:cubicBezTo>
                      <a:pt x="22122" y="7953"/>
                      <a:pt x="22133" y="7964"/>
                      <a:pt x="22142" y="7984"/>
                    </a:cubicBezTo>
                    <a:cubicBezTo>
                      <a:pt x="22162" y="8004"/>
                      <a:pt x="22182" y="8033"/>
                      <a:pt x="22202" y="8064"/>
                    </a:cubicBezTo>
                    <a:cubicBezTo>
                      <a:pt x="22242" y="8173"/>
                      <a:pt x="22273" y="8284"/>
                      <a:pt x="22293" y="8393"/>
                    </a:cubicBezTo>
                    <a:cubicBezTo>
                      <a:pt x="22322" y="8573"/>
                      <a:pt x="22333" y="8743"/>
                      <a:pt x="22353" y="8923"/>
                    </a:cubicBezTo>
                    <a:cubicBezTo>
                      <a:pt x="22373" y="9093"/>
                      <a:pt x="22402" y="9272"/>
                      <a:pt x="22422" y="9452"/>
                    </a:cubicBezTo>
                    <a:cubicBezTo>
                      <a:pt x="22433" y="9532"/>
                      <a:pt x="22453" y="9623"/>
                      <a:pt x="22453" y="9722"/>
                    </a:cubicBezTo>
                    <a:cubicBezTo>
                      <a:pt x="22462" y="9812"/>
                      <a:pt x="22473" y="9912"/>
                      <a:pt x="22482" y="10012"/>
                    </a:cubicBezTo>
                    <a:cubicBezTo>
                      <a:pt x="22493" y="10112"/>
                      <a:pt x="22482" y="10212"/>
                      <a:pt x="22482" y="10302"/>
                    </a:cubicBezTo>
                    <a:cubicBezTo>
                      <a:pt x="22482" y="10382"/>
                      <a:pt x="22473" y="10471"/>
                      <a:pt x="22473" y="10551"/>
                    </a:cubicBezTo>
                    <a:lnTo>
                      <a:pt x="22413" y="10941"/>
                    </a:lnTo>
                    <a:cubicBezTo>
                      <a:pt x="22402" y="11001"/>
                      <a:pt x="22393" y="11051"/>
                      <a:pt x="22373" y="11111"/>
                    </a:cubicBezTo>
                    <a:cubicBezTo>
                      <a:pt x="22362" y="11141"/>
                      <a:pt x="22362" y="11171"/>
                      <a:pt x="22353" y="11201"/>
                    </a:cubicBezTo>
                    <a:cubicBezTo>
                      <a:pt x="22342" y="11231"/>
                      <a:pt x="22322" y="11271"/>
                      <a:pt x="22313" y="11301"/>
                    </a:cubicBezTo>
                    <a:cubicBezTo>
                      <a:pt x="22313" y="11321"/>
                      <a:pt x="22302" y="11341"/>
                      <a:pt x="22293" y="11361"/>
                    </a:cubicBezTo>
                    <a:cubicBezTo>
                      <a:pt x="22262" y="11431"/>
                      <a:pt x="22233" y="11491"/>
                      <a:pt x="22193" y="11551"/>
                    </a:cubicBezTo>
                    <a:cubicBezTo>
                      <a:pt x="22142" y="11621"/>
                      <a:pt x="22082" y="11670"/>
                      <a:pt x="22023" y="11730"/>
                    </a:cubicBezTo>
                    <a:cubicBezTo>
                      <a:pt x="21853" y="11861"/>
                      <a:pt x="21673" y="11970"/>
                      <a:pt x="21493" y="12090"/>
                    </a:cubicBezTo>
                    <a:cubicBezTo>
                      <a:pt x="21294" y="12220"/>
                      <a:pt x="21094" y="12340"/>
                      <a:pt x="20894" y="12480"/>
                    </a:cubicBezTo>
                    <a:cubicBezTo>
                      <a:pt x="20684" y="12610"/>
                      <a:pt x="20474" y="12750"/>
                      <a:pt x="20274" y="12889"/>
                    </a:cubicBezTo>
                    <a:cubicBezTo>
                      <a:pt x="20075" y="13009"/>
                      <a:pt x="19895" y="13149"/>
                      <a:pt x="19695" y="13279"/>
                    </a:cubicBezTo>
                    <a:cubicBezTo>
                      <a:pt x="19595" y="13349"/>
                      <a:pt x="19495" y="13419"/>
                      <a:pt x="19395" y="13479"/>
                    </a:cubicBezTo>
                    <a:cubicBezTo>
                      <a:pt x="19295" y="13549"/>
                      <a:pt x="19185" y="13609"/>
                      <a:pt x="19085" y="13679"/>
                    </a:cubicBezTo>
                    <a:lnTo>
                      <a:pt x="18485" y="14039"/>
                    </a:lnTo>
                    <a:lnTo>
                      <a:pt x="17826" y="14428"/>
                    </a:lnTo>
                    <a:cubicBezTo>
                      <a:pt x="17726" y="14488"/>
                      <a:pt x="17626" y="14538"/>
                      <a:pt x="17526" y="14598"/>
                    </a:cubicBezTo>
                    <a:cubicBezTo>
                      <a:pt x="17426" y="14648"/>
                      <a:pt x="17337" y="14708"/>
                      <a:pt x="17237" y="14768"/>
                    </a:cubicBezTo>
                    <a:lnTo>
                      <a:pt x="16607" y="15128"/>
                    </a:lnTo>
                    <a:cubicBezTo>
                      <a:pt x="16497" y="15188"/>
                      <a:pt x="16387" y="15258"/>
                      <a:pt x="16267" y="15318"/>
                    </a:cubicBezTo>
                    <a:cubicBezTo>
                      <a:pt x="16178" y="15378"/>
                      <a:pt x="16078" y="15438"/>
                      <a:pt x="15978" y="15498"/>
                    </a:cubicBezTo>
                    <a:lnTo>
                      <a:pt x="15648" y="15707"/>
                    </a:lnTo>
                    <a:cubicBezTo>
                      <a:pt x="15558" y="15767"/>
                      <a:pt x="15458" y="15827"/>
                      <a:pt x="15368" y="15887"/>
                    </a:cubicBezTo>
                    <a:lnTo>
                      <a:pt x="15039" y="16067"/>
                    </a:lnTo>
                    <a:cubicBezTo>
                      <a:pt x="14928" y="16127"/>
                      <a:pt x="14808" y="16187"/>
                      <a:pt x="14699" y="16247"/>
                    </a:cubicBezTo>
                    <a:cubicBezTo>
                      <a:pt x="14539" y="16327"/>
                      <a:pt x="14369" y="16407"/>
                      <a:pt x="14209" y="16477"/>
                    </a:cubicBezTo>
                    <a:cubicBezTo>
                      <a:pt x="14169" y="16497"/>
                      <a:pt x="14129" y="16517"/>
                      <a:pt x="14089" y="16526"/>
                    </a:cubicBezTo>
                    <a:cubicBezTo>
                      <a:pt x="14049" y="16546"/>
                      <a:pt x="14009" y="16557"/>
                      <a:pt x="13960" y="16566"/>
                    </a:cubicBezTo>
                    <a:cubicBezTo>
                      <a:pt x="13929" y="16577"/>
                      <a:pt x="13900" y="16577"/>
                      <a:pt x="13869" y="16577"/>
                    </a:cubicBezTo>
                    <a:lnTo>
                      <a:pt x="13749" y="16546"/>
                    </a:lnTo>
                    <a:cubicBezTo>
                      <a:pt x="13709" y="16537"/>
                      <a:pt x="13680" y="16526"/>
                      <a:pt x="13649" y="16517"/>
                    </a:cubicBezTo>
                    <a:cubicBezTo>
                      <a:pt x="13600" y="16497"/>
                      <a:pt x="13550" y="16477"/>
                      <a:pt x="13510" y="16457"/>
                    </a:cubicBezTo>
                    <a:cubicBezTo>
                      <a:pt x="13430" y="16426"/>
                      <a:pt x="13350" y="16397"/>
                      <a:pt x="13280" y="16367"/>
                    </a:cubicBezTo>
                    <a:cubicBezTo>
                      <a:pt x="13190" y="16327"/>
                      <a:pt x="13110" y="16297"/>
                      <a:pt x="13020" y="16267"/>
                    </a:cubicBezTo>
                    <a:cubicBezTo>
                      <a:pt x="12870" y="16217"/>
                      <a:pt x="12721" y="16167"/>
                      <a:pt x="12570" y="16107"/>
                    </a:cubicBezTo>
                    <a:cubicBezTo>
                      <a:pt x="12521" y="16087"/>
                      <a:pt x="12470" y="16077"/>
                      <a:pt x="12421" y="16057"/>
                    </a:cubicBezTo>
                    <a:lnTo>
                      <a:pt x="12241" y="15967"/>
                    </a:lnTo>
                    <a:cubicBezTo>
                      <a:pt x="12191" y="15947"/>
                      <a:pt x="12151" y="15927"/>
                      <a:pt x="12101" y="15897"/>
                    </a:cubicBezTo>
                    <a:lnTo>
                      <a:pt x="11921" y="15807"/>
                    </a:lnTo>
                    <a:cubicBezTo>
                      <a:pt x="11711" y="15707"/>
                      <a:pt x="11502" y="15607"/>
                      <a:pt x="11302" y="15498"/>
                    </a:cubicBezTo>
                    <a:cubicBezTo>
                      <a:pt x="11082" y="15387"/>
                      <a:pt x="10872" y="15278"/>
                      <a:pt x="10662" y="15158"/>
                    </a:cubicBezTo>
                    <a:cubicBezTo>
                      <a:pt x="10552" y="15098"/>
                      <a:pt x="10452" y="15038"/>
                      <a:pt x="10343" y="14978"/>
                    </a:cubicBezTo>
                    <a:cubicBezTo>
                      <a:pt x="10232" y="14928"/>
                      <a:pt x="10132" y="14868"/>
                      <a:pt x="10032" y="14808"/>
                    </a:cubicBezTo>
                    <a:cubicBezTo>
                      <a:pt x="9843" y="14708"/>
                      <a:pt x="9673" y="14598"/>
                      <a:pt x="9493" y="14488"/>
                    </a:cubicBezTo>
                    <a:cubicBezTo>
                      <a:pt x="9323" y="14379"/>
                      <a:pt x="9144" y="14279"/>
                      <a:pt x="8964" y="14179"/>
                    </a:cubicBezTo>
                    <a:cubicBezTo>
                      <a:pt x="8793" y="14079"/>
                      <a:pt x="8624" y="13969"/>
                      <a:pt x="8454" y="13849"/>
                    </a:cubicBezTo>
                    <a:cubicBezTo>
                      <a:pt x="8364" y="13789"/>
                      <a:pt x="8284" y="13729"/>
                      <a:pt x="8194" y="13669"/>
                    </a:cubicBezTo>
                    <a:cubicBezTo>
                      <a:pt x="8104" y="13609"/>
                      <a:pt x="8005" y="13549"/>
                      <a:pt x="7914" y="13489"/>
                    </a:cubicBezTo>
                    <a:lnTo>
                      <a:pt x="7794" y="13399"/>
                    </a:lnTo>
                    <a:lnTo>
                      <a:pt x="7645" y="13279"/>
                    </a:lnTo>
                    <a:cubicBezTo>
                      <a:pt x="7554" y="13209"/>
                      <a:pt x="7465" y="13129"/>
                      <a:pt x="7375" y="13060"/>
                    </a:cubicBezTo>
                    <a:lnTo>
                      <a:pt x="7255" y="12940"/>
                    </a:lnTo>
                    <a:cubicBezTo>
                      <a:pt x="7205" y="12900"/>
                      <a:pt x="7165" y="12860"/>
                      <a:pt x="7115" y="12809"/>
                    </a:cubicBezTo>
                    <a:lnTo>
                      <a:pt x="6965" y="12690"/>
                    </a:lnTo>
                    <a:cubicBezTo>
                      <a:pt x="6945" y="12670"/>
                      <a:pt x="6915" y="12660"/>
                      <a:pt x="6895" y="12640"/>
                    </a:cubicBezTo>
                    <a:cubicBezTo>
                      <a:pt x="6865" y="12610"/>
                      <a:pt x="6825" y="12590"/>
                      <a:pt x="6786" y="12560"/>
                    </a:cubicBezTo>
                    <a:cubicBezTo>
                      <a:pt x="6755" y="12540"/>
                      <a:pt x="6715" y="12510"/>
                      <a:pt x="6675" y="12480"/>
                    </a:cubicBezTo>
                    <a:cubicBezTo>
                      <a:pt x="6615" y="12450"/>
                      <a:pt x="6566" y="12410"/>
                      <a:pt x="6506" y="12380"/>
                    </a:cubicBezTo>
                    <a:cubicBezTo>
                      <a:pt x="6395" y="12320"/>
                      <a:pt x="6286" y="12250"/>
                      <a:pt x="6166" y="12180"/>
                    </a:cubicBezTo>
                    <a:cubicBezTo>
                      <a:pt x="6076" y="12130"/>
                      <a:pt x="5986" y="12070"/>
                      <a:pt x="5896" y="12021"/>
                    </a:cubicBezTo>
                    <a:cubicBezTo>
                      <a:pt x="5786" y="11950"/>
                      <a:pt x="5676" y="11890"/>
                      <a:pt x="5567" y="11821"/>
                    </a:cubicBezTo>
                    <a:cubicBezTo>
                      <a:pt x="5456" y="11761"/>
                      <a:pt x="5356" y="11710"/>
                      <a:pt x="5247" y="11650"/>
                    </a:cubicBezTo>
                    <a:cubicBezTo>
                      <a:pt x="5147" y="11601"/>
                      <a:pt x="5037" y="11551"/>
                      <a:pt x="4937" y="11501"/>
                    </a:cubicBezTo>
                    <a:cubicBezTo>
                      <a:pt x="4887" y="11471"/>
                      <a:pt x="4837" y="11441"/>
                      <a:pt x="4777" y="11411"/>
                    </a:cubicBezTo>
                    <a:cubicBezTo>
                      <a:pt x="4727" y="11371"/>
                      <a:pt x="4667" y="11341"/>
                      <a:pt x="4607" y="11301"/>
                    </a:cubicBezTo>
                    <a:cubicBezTo>
                      <a:pt x="4557" y="11271"/>
                      <a:pt x="4507" y="11241"/>
                      <a:pt x="4447" y="11211"/>
                    </a:cubicBezTo>
                    <a:cubicBezTo>
                      <a:pt x="4397" y="11171"/>
                      <a:pt x="4348" y="11141"/>
                      <a:pt x="4288" y="11111"/>
                    </a:cubicBezTo>
                    <a:cubicBezTo>
                      <a:pt x="4188" y="11061"/>
                      <a:pt x="4088" y="11011"/>
                      <a:pt x="3988" y="10951"/>
                    </a:cubicBezTo>
                    <a:cubicBezTo>
                      <a:pt x="3888" y="10891"/>
                      <a:pt x="3788" y="10831"/>
                      <a:pt x="3678" y="10771"/>
                    </a:cubicBezTo>
                    <a:cubicBezTo>
                      <a:pt x="3578" y="10711"/>
                      <a:pt x="3468" y="10651"/>
                      <a:pt x="3358" y="10591"/>
                    </a:cubicBezTo>
                    <a:cubicBezTo>
                      <a:pt x="3258" y="10531"/>
                      <a:pt x="3149" y="10471"/>
                      <a:pt x="3038" y="10422"/>
                    </a:cubicBezTo>
                    <a:cubicBezTo>
                      <a:pt x="2989" y="10391"/>
                      <a:pt x="2929" y="10362"/>
                      <a:pt x="2869" y="10332"/>
                    </a:cubicBezTo>
                    <a:cubicBezTo>
                      <a:pt x="2818" y="10312"/>
                      <a:pt x="2769" y="10292"/>
                      <a:pt x="2718" y="10262"/>
                    </a:cubicBezTo>
                    <a:cubicBezTo>
                      <a:pt x="2619" y="10222"/>
                      <a:pt x="2519" y="10172"/>
                      <a:pt x="2429" y="10132"/>
                    </a:cubicBezTo>
                    <a:cubicBezTo>
                      <a:pt x="2319" y="10082"/>
                      <a:pt x="2209" y="10032"/>
                      <a:pt x="2109" y="9972"/>
                    </a:cubicBezTo>
                    <a:cubicBezTo>
                      <a:pt x="1999" y="9912"/>
                      <a:pt x="1899" y="9852"/>
                      <a:pt x="1790" y="9792"/>
                    </a:cubicBezTo>
                    <a:cubicBezTo>
                      <a:pt x="1699" y="9732"/>
                      <a:pt x="1610" y="9682"/>
                      <a:pt x="1510" y="9632"/>
                    </a:cubicBezTo>
                    <a:lnTo>
                      <a:pt x="1360" y="9543"/>
                    </a:lnTo>
                    <a:cubicBezTo>
                      <a:pt x="1300" y="9512"/>
                      <a:pt x="1250" y="9492"/>
                      <a:pt x="1200" y="9463"/>
                    </a:cubicBezTo>
                    <a:cubicBezTo>
                      <a:pt x="1100" y="9403"/>
                      <a:pt x="1000" y="9343"/>
                      <a:pt x="910" y="9272"/>
                    </a:cubicBezTo>
                    <a:cubicBezTo>
                      <a:pt x="820" y="9212"/>
                      <a:pt x="720" y="9143"/>
                      <a:pt x="631" y="9083"/>
                    </a:cubicBezTo>
                    <a:cubicBezTo>
                      <a:pt x="600" y="9063"/>
                      <a:pt x="580" y="9043"/>
                      <a:pt x="551" y="9023"/>
                    </a:cubicBezTo>
                    <a:cubicBezTo>
                      <a:pt x="511" y="8983"/>
                      <a:pt x="480" y="8953"/>
                      <a:pt x="451" y="8913"/>
                    </a:cubicBezTo>
                    <a:cubicBezTo>
                      <a:pt x="411" y="8863"/>
                      <a:pt x="380" y="8813"/>
                      <a:pt x="351" y="8763"/>
                    </a:cubicBezTo>
                    <a:cubicBezTo>
                      <a:pt x="340" y="8733"/>
                      <a:pt x="331" y="8713"/>
                      <a:pt x="331" y="8683"/>
                    </a:cubicBezTo>
                    <a:cubicBezTo>
                      <a:pt x="320" y="8633"/>
                      <a:pt x="320" y="8573"/>
                      <a:pt x="320" y="8513"/>
                    </a:cubicBezTo>
                    <a:lnTo>
                      <a:pt x="331" y="8503"/>
                    </a:lnTo>
                    <a:cubicBezTo>
                      <a:pt x="420" y="8433"/>
                      <a:pt x="511" y="8373"/>
                      <a:pt x="611" y="8304"/>
                    </a:cubicBezTo>
                    <a:cubicBezTo>
                      <a:pt x="671" y="8264"/>
                      <a:pt x="740" y="8224"/>
                      <a:pt x="800" y="8184"/>
                    </a:cubicBezTo>
                    <a:cubicBezTo>
                      <a:pt x="800" y="8204"/>
                      <a:pt x="810" y="8224"/>
                      <a:pt x="810" y="8244"/>
                    </a:cubicBezTo>
                    <a:cubicBezTo>
                      <a:pt x="820" y="8253"/>
                      <a:pt x="830" y="8264"/>
                      <a:pt x="830" y="8273"/>
                    </a:cubicBezTo>
                    <a:cubicBezTo>
                      <a:pt x="840" y="8304"/>
                      <a:pt x="850" y="8313"/>
                      <a:pt x="860" y="8333"/>
                    </a:cubicBezTo>
                    <a:lnTo>
                      <a:pt x="920" y="8393"/>
                    </a:lnTo>
                    <a:cubicBezTo>
                      <a:pt x="950" y="8433"/>
                      <a:pt x="990" y="8463"/>
                      <a:pt x="1030" y="8493"/>
                    </a:cubicBezTo>
                    <a:cubicBezTo>
                      <a:pt x="1060" y="8533"/>
                      <a:pt x="1100" y="8563"/>
                      <a:pt x="1140" y="8583"/>
                    </a:cubicBezTo>
                    <a:cubicBezTo>
                      <a:pt x="1220" y="8653"/>
                      <a:pt x="1310" y="8713"/>
                      <a:pt x="1400" y="8773"/>
                    </a:cubicBezTo>
                    <a:cubicBezTo>
                      <a:pt x="1480" y="8833"/>
                      <a:pt x="1559" y="8893"/>
                      <a:pt x="1639" y="8963"/>
                    </a:cubicBezTo>
                    <a:cubicBezTo>
                      <a:pt x="1730" y="9033"/>
                      <a:pt x="1819" y="9113"/>
                      <a:pt x="1910" y="9183"/>
                    </a:cubicBezTo>
                    <a:cubicBezTo>
                      <a:pt x="2009" y="9263"/>
                      <a:pt x="2119" y="9332"/>
                      <a:pt x="2219" y="9403"/>
                    </a:cubicBezTo>
                    <a:cubicBezTo>
                      <a:pt x="2319" y="9472"/>
                      <a:pt x="2409" y="9523"/>
                      <a:pt x="2509" y="9592"/>
                    </a:cubicBezTo>
                    <a:cubicBezTo>
                      <a:pt x="2609" y="9652"/>
                      <a:pt x="2709" y="9722"/>
                      <a:pt x="2818" y="9792"/>
                    </a:cubicBezTo>
                    <a:cubicBezTo>
                      <a:pt x="2909" y="9852"/>
                      <a:pt x="3009" y="9912"/>
                      <a:pt x="3109" y="9972"/>
                    </a:cubicBezTo>
                    <a:cubicBezTo>
                      <a:pt x="3308" y="10082"/>
                      <a:pt x="3508" y="10212"/>
                      <a:pt x="3708" y="10322"/>
                    </a:cubicBezTo>
                    <a:cubicBezTo>
                      <a:pt x="3928" y="10442"/>
                      <a:pt x="4137" y="10551"/>
                      <a:pt x="4357" y="10671"/>
                    </a:cubicBezTo>
                    <a:cubicBezTo>
                      <a:pt x="4557" y="10782"/>
                      <a:pt x="4747" y="10891"/>
                      <a:pt x="4937" y="11011"/>
                    </a:cubicBezTo>
                    <a:cubicBezTo>
                      <a:pt x="5136" y="11141"/>
                      <a:pt x="5336" y="11271"/>
                      <a:pt x="5536" y="11391"/>
                    </a:cubicBezTo>
                    <a:lnTo>
                      <a:pt x="6136" y="11781"/>
                    </a:lnTo>
                    <a:cubicBezTo>
                      <a:pt x="6246" y="11850"/>
                      <a:pt x="6355" y="11921"/>
                      <a:pt x="6455" y="11990"/>
                    </a:cubicBezTo>
                    <a:cubicBezTo>
                      <a:pt x="6566" y="12061"/>
                      <a:pt x="6655" y="12130"/>
                      <a:pt x="6755" y="12200"/>
                    </a:cubicBezTo>
                    <a:cubicBezTo>
                      <a:pt x="6955" y="12340"/>
                      <a:pt x="7155" y="12470"/>
                      <a:pt x="7355" y="12590"/>
                    </a:cubicBezTo>
                    <a:cubicBezTo>
                      <a:pt x="7545" y="12720"/>
                      <a:pt x="7745" y="12840"/>
                      <a:pt x="7945" y="12949"/>
                    </a:cubicBezTo>
                    <a:cubicBezTo>
                      <a:pt x="8144" y="13060"/>
                      <a:pt x="8344" y="13169"/>
                      <a:pt x="8554" y="13279"/>
                    </a:cubicBezTo>
                    <a:cubicBezTo>
                      <a:pt x="8654" y="13339"/>
                      <a:pt x="8764" y="13389"/>
                      <a:pt x="8873" y="13449"/>
                    </a:cubicBezTo>
                    <a:cubicBezTo>
                      <a:pt x="8984" y="13509"/>
                      <a:pt x="9084" y="13579"/>
                      <a:pt x="9193" y="13639"/>
                    </a:cubicBezTo>
                    <a:lnTo>
                      <a:pt x="9493" y="13819"/>
                    </a:lnTo>
                    <a:cubicBezTo>
                      <a:pt x="9583" y="13879"/>
                      <a:pt x="9673" y="13929"/>
                      <a:pt x="9773" y="13979"/>
                    </a:cubicBezTo>
                    <a:lnTo>
                      <a:pt x="10432" y="14308"/>
                    </a:lnTo>
                    <a:cubicBezTo>
                      <a:pt x="10532" y="14359"/>
                      <a:pt x="10622" y="14419"/>
                      <a:pt x="10722" y="14468"/>
                    </a:cubicBezTo>
                    <a:cubicBezTo>
                      <a:pt x="10772" y="14498"/>
                      <a:pt x="10822" y="14528"/>
                      <a:pt x="10872" y="14548"/>
                    </a:cubicBezTo>
                    <a:cubicBezTo>
                      <a:pt x="10932" y="14578"/>
                      <a:pt x="10992" y="14608"/>
                      <a:pt x="11062" y="14638"/>
                    </a:cubicBezTo>
                    <a:cubicBezTo>
                      <a:pt x="11072" y="14648"/>
                      <a:pt x="11092" y="14658"/>
                      <a:pt x="11112" y="14668"/>
                    </a:cubicBezTo>
                    <a:cubicBezTo>
                      <a:pt x="11152" y="14678"/>
                      <a:pt x="11191" y="14698"/>
                      <a:pt x="11222" y="14708"/>
                    </a:cubicBezTo>
                    <a:cubicBezTo>
                      <a:pt x="11282" y="14728"/>
                      <a:pt x="11331" y="14748"/>
                      <a:pt x="11391" y="14768"/>
                    </a:cubicBezTo>
                    <a:cubicBezTo>
                      <a:pt x="11502" y="14808"/>
                      <a:pt x="11602" y="14848"/>
                      <a:pt x="11711" y="14888"/>
                    </a:cubicBezTo>
                    <a:cubicBezTo>
                      <a:pt x="11771" y="14908"/>
                      <a:pt x="11821" y="14938"/>
                      <a:pt x="11881" y="14958"/>
                    </a:cubicBezTo>
                    <a:cubicBezTo>
                      <a:pt x="11931" y="14988"/>
                      <a:pt x="11971" y="15008"/>
                      <a:pt x="12021" y="15038"/>
                    </a:cubicBezTo>
                    <a:cubicBezTo>
                      <a:pt x="12131" y="15098"/>
                      <a:pt x="12231" y="15158"/>
                      <a:pt x="12341" y="15218"/>
                    </a:cubicBezTo>
                    <a:cubicBezTo>
                      <a:pt x="12390" y="15247"/>
                      <a:pt x="12450" y="15267"/>
                      <a:pt x="12501" y="15298"/>
                    </a:cubicBezTo>
                    <a:cubicBezTo>
                      <a:pt x="12561" y="15318"/>
                      <a:pt x="12610" y="15347"/>
                      <a:pt x="12670" y="15367"/>
                    </a:cubicBezTo>
                    <a:cubicBezTo>
                      <a:pt x="12770" y="15418"/>
                      <a:pt x="12870" y="15458"/>
                      <a:pt x="12970" y="15507"/>
                    </a:cubicBezTo>
                    <a:cubicBezTo>
                      <a:pt x="13010" y="15538"/>
                      <a:pt x="13060" y="15558"/>
                      <a:pt x="13110" y="15578"/>
                    </a:cubicBezTo>
                    <a:cubicBezTo>
                      <a:pt x="13200" y="15627"/>
                      <a:pt x="13290" y="15678"/>
                      <a:pt x="13390" y="15717"/>
                    </a:cubicBezTo>
                    <a:cubicBezTo>
                      <a:pt x="13490" y="15757"/>
                      <a:pt x="13600" y="15787"/>
                      <a:pt x="13709" y="15807"/>
                    </a:cubicBezTo>
                    <a:cubicBezTo>
                      <a:pt x="13787" y="15821"/>
                      <a:pt x="13870" y="15835"/>
                      <a:pt x="13954" y="15835"/>
                    </a:cubicBezTo>
                    <a:cubicBezTo>
                      <a:pt x="13989" y="15835"/>
                      <a:pt x="14024" y="15833"/>
                      <a:pt x="14060" y="15827"/>
                    </a:cubicBezTo>
                    <a:cubicBezTo>
                      <a:pt x="14169" y="15817"/>
                      <a:pt x="14279" y="15787"/>
                      <a:pt x="14379" y="15737"/>
                    </a:cubicBezTo>
                    <a:cubicBezTo>
                      <a:pt x="14439" y="15707"/>
                      <a:pt x="14499" y="15687"/>
                      <a:pt x="14559" y="15658"/>
                    </a:cubicBezTo>
                    <a:cubicBezTo>
                      <a:pt x="14659" y="15598"/>
                      <a:pt x="14759" y="15547"/>
                      <a:pt x="14859" y="15487"/>
                    </a:cubicBezTo>
                    <a:cubicBezTo>
                      <a:pt x="14959" y="15427"/>
                      <a:pt x="15068" y="15367"/>
                      <a:pt x="15168" y="15307"/>
                    </a:cubicBezTo>
                    <a:cubicBezTo>
                      <a:pt x="15268" y="15258"/>
                      <a:pt x="15358" y="15208"/>
                      <a:pt x="15448" y="15158"/>
                    </a:cubicBezTo>
                    <a:cubicBezTo>
                      <a:pt x="15658" y="15038"/>
                      <a:pt x="15858" y="14918"/>
                      <a:pt x="16047" y="14798"/>
                    </a:cubicBezTo>
                    <a:cubicBezTo>
                      <a:pt x="16447" y="14548"/>
                      <a:pt x="16817" y="14268"/>
                      <a:pt x="17207" y="14019"/>
                    </a:cubicBezTo>
                    <a:cubicBezTo>
                      <a:pt x="17417" y="13879"/>
                      <a:pt x="17626" y="13759"/>
                      <a:pt x="17836" y="13629"/>
                    </a:cubicBezTo>
                    <a:cubicBezTo>
                      <a:pt x="17936" y="13579"/>
                      <a:pt x="18036" y="13519"/>
                      <a:pt x="18136" y="13469"/>
                    </a:cubicBezTo>
                    <a:cubicBezTo>
                      <a:pt x="18226" y="13409"/>
                      <a:pt x="18326" y="13359"/>
                      <a:pt x="18425" y="13309"/>
                    </a:cubicBezTo>
                    <a:cubicBezTo>
                      <a:pt x="18865" y="13089"/>
                      <a:pt x="19305" y="12869"/>
                      <a:pt x="19744" y="12660"/>
                    </a:cubicBezTo>
                    <a:cubicBezTo>
                      <a:pt x="20164" y="12450"/>
                      <a:pt x="20594" y="12270"/>
                      <a:pt x="21003" y="12041"/>
                    </a:cubicBezTo>
                    <a:cubicBezTo>
                      <a:pt x="21043" y="12021"/>
                      <a:pt x="21094" y="12001"/>
                      <a:pt x="21134" y="11970"/>
                    </a:cubicBezTo>
                    <a:cubicBezTo>
                      <a:pt x="21194" y="11941"/>
                      <a:pt x="21243" y="11910"/>
                      <a:pt x="21303" y="11870"/>
                    </a:cubicBezTo>
                    <a:cubicBezTo>
                      <a:pt x="21363" y="11841"/>
                      <a:pt x="21413" y="11801"/>
                      <a:pt x="21473" y="11761"/>
                    </a:cubicBezTo>
                    <a:cubicBezTo>
                      <a:pt x="21523" y="11730"/>
                      <a:pt x="21573" y="11701"/>
                      <a:pt x="21623" y="11661"/>
                    </a:cubicBezTo>
                    <a:cubicBezTo>
                      <a:pt x="21763" y="11561"/>
                      <a:pt x="21903" y="11451"/>
                      <a:pt x="22033" y="11321"/>
                    </a:cubicBezTo>
                    <a:cubicBezTo>
                      <a:pt x="22082" y="11271"/>
                      <a:pt x="22122" y="11211"/>
                      <a:pt x="22153" y="11141"/>
                    </a:cubicBezTo>
                    <a:cubicBezTo>
                      <a:pt x="22173" y="11101"/>
                      <a:pt x="22182" y="11061"/>
                      <a:pt x="22193" y="11031"/>
                    </a:cubicBezTo>
                    <a:cubicBezTo>
                      <a:pt x="22202" y="10991"/>
                      <a:pt x="22202" y="10961"/>
                      <a:pt x="22202" y="10921"/>
                    </a:cubicBezTo>
                    <a:cubicBezTo>
                      <a:pt x="22202" y="10861"/>
                      <a:pt x="22213" y="10811"/>
                      <a:pt x="22213" y="10751"/>
                    </a:cubicBezTo>
                    <a:lnTo>
                      <a:pt x="22213" y="10411"/>
                    </a:lnTo>
                    <a:cubicBezTo>
                      <a:pt x="22213" y="10292"/>
                      <a:pt x="22222" y="10172"/>
                      <a:pt x="22213" y="10062"/>
                    </a:cubicBezTo>
                    <a:cubicBezTo>
                      <a:pt x="22202" y="9942"/>
                      <a:pt x="22202" y="9832"/>
                      <a:pt x="22193" y="9712"/>
                    </a:cubicBezTo>
                    <a:cubicBezTo>
                      <a:pt x="22193" y="9623"/>
                      <a:pt x="22182" y="9523"/>
                      <a:pt x="22173" y="9432"/>
                    </a:cubicBezTo>
                    <a:cubicBezTo>
                      <a:pt x="22162" y="9363"/>
                      <a:pt x="22142" y="9303"/>
                      <a:pt x="22122" y="9232"/>
                    </a:cubicBezTo>
                    <a:cubicBezTo>
                      <a:pt x="22102" y="9183"/>
                      <a:pt x="22082" y="9143"/>
                      <a:pt x="22062" y="9103"/>
                    </a:cubicBezTo>
                    <a:cubicBezTo>
                      <a:pt x="22053" y="9063"/>
                      <a:pt x="22033" y="9033"/>
                      <a:pt x="22023" y="9003"/>
                    </a:cubicBezTo>
                    <a:cubicBezTo>
                      <a:pt x="21993" y="8943"/>
                      <a:pt x="21963" y="8893"/>
                      <a:pt x="21923" y="8853"/>
                    </a:cubicBezTo>
                    <a:cubicBezTo>
                      <a:pt x="21903" y="8823"/>
                      <a:pt x="21883" y="8803"/>
                      <a:pt x="21863" y="8773"/>
                    </a:cubicBezTo>
                    <a:cubicBezTo>
                      <a:pt x="21843" y="8753"/>
                      <a:pt x="21813" y="8733"/>
                      <a:pt x="21783" y="8713"/>
                    </a:cubicBezTo>
                    <a:cubicBezTo>
                      <a:pt x="21763" y="8703"/>
                      <a:pt x="21733" y="8693"/>
                      <a:pt x="21703" y="8683"/>
                    </a:cubicBezTo>
                    <a:cubicBezTo>
                      <a:pt x="21673" y="8673"/>
                      <a:pt x="21643" y="8663"/>
                      <a:pt x="21603" y="8653"/>
                    </a:cubicBezTo>
                    <a:cubicBezTo>
                      <a:pt x="21553" y="8653"/>
                      <a:pt x="21503" y="8653"/>
                      <a:pt x="21443" y="8663"/>
                    </a:cubicBezTo>
                    <a:cubicBezTo>
                      <a:pt x="21403" y="8663"/>
                      <a:pt x="21373" y="8673"/>
                      <a:pt x="21333" y="8683"/>
                    </a:cubicBezTo>
                    <a:cubicBezTo>
                      <a:pt x="21274" y="8693"/>
                      <a:pt x="21223" y="8703"/>
                      <a:pt x="21174" y="8713"/>
                    </a:cubicBezTo>
                    <a:cubicBezTo>
                      <a:pt x="21063" y="8743"/>
                      <a:pt x="20954" y="8783"/>
                      <a:pt x="20854" y="8823"/>
                    </a:cubicBezTo>
                    <a:cubicBezTo>
                      <a:pt x="20734" y="8883"/>
                      <a:pt x="20614" y="8933"/>
                      <a:pt x="20494" y="9003"/>
                    </a:cubicBezTo>
                    <a:cubicBezTo>
                      <a:pt x="20294" y="9113"/>
                      <a:pt x="20104" y="9232"/>
                      <a:pt x="19904" y="9343"/>
                    </a:cubicBezTo>
                    <a:cubicBezTo>
                      <a:pt x="19684" y="9463"/>
                      <a:pt x="19465" y="9572"/>
                      <a:pt x="19245" y="9692"/>
                    </a:cubicBezTo>
                    <a:cubicBezTo>
                      <a:pt x="19035" y="9792"/>
                      <a:pt x="18825" y="9902"/>
                      <a:pt x="18625" y="10002"/>
                    </a:cubicBezTo>
                    <a:cubicBezTo>
                      <a:pt x="18416" y="10122"/>
                      <a:pt x="18206" y="10232"/>
                      <a:pt x="17996" y="10352"/>
                    </a:cubicBezTo>
                    <a:cubicBezTo>
                      <a:pt x="17796" y="10471"/>
                      <a:pt x="17586" y="10582"/>
                      <a:pt x="17377" y="10702"/>
                    </a:cubicBezTo>
                    <a:cubicBezTo>
                      <a:pt x="17177" y="10822"/>
                      <a:pt x="16987" y="10941"/>
                      <a:pt x="16797" y="11071"/>
                    </a:cubicBezTo>
                    <a:cubicBezTo>
                      <a:pt x="16587" y="11201"/>
                      <a:pt x="16378" y="11331"/>
                      <a:pt x="16178" y="11461"/>
                    </a:cubicBezTo>
                    <a:cubicBezTo>
                      <a:pt x="15978" y="11581"/>
                      <a:pt x="15788" y="11690"/>
                      <a:pt x="15598" y="11810"/>
                    </a:cubicBezTo>
                    <a:cubicBezTo>
                      <a:pt x="15408" y="11930"/>
                      <a:pt x="15208" y="12050"/>
                      <a:pt x="15019" y="12160"/>
                    </a:cubicBezTo>
                    <a:cubicBezTo>
                      <a:pt x="14908" y="12220"/>
                      <a:pt x="14808" y="12280"/>
                      <a:pt x="14699" y="12340"/>
                    </a:cubicBezTo>
                    <a:cubicBezTo>
                      <a:pt x="14589" y="12390"/>
                      <a:pt x="14489" y="12450"/>
                      <a:pt x="14379" y="12500"/>
                    </a:cubicBezTo>
                    <a:cubicBezTo>
                      <a:pt x="14219" y="12570"/>
                      <a:pt x="14060" y="12650"/>
                      <a:pt x="13880" y="12690"/>
                    </a:cubicBezTo>
                    <a:cubicBezTo>
                      <a:pt x="13829" y="12690"/>
                      <a:pt x="13780" y="12700"/>
                      <a:pt x="13729" y="12700"/>
                    </a:cubicBezTo>
                    <a:cubicBezTo>
                      <a:pt x="13720" y="12670"/>
                      <a:pt x="13720" y="12630"/>
                      <a:pt x="13709" y="12600"/>
                    </a:cubicBezTo>
                    <a:cubicBezTo>
                      <a:pt x="13700" y="12570"/>
                      <a:pt x="13700" y="12550"/>
                      <a:pt x="13689" y="12520"/>
                    </a:cubicBezTo>
                    <a:cubicBezTo>
                      <a:pt x="13680" y="12490"/>
                      <a:pt x="13669" y="12470"/>
                      <a:pt x="13660" y="12440"/>
                    </a:cubicBezTo>
                    <a:cubicBezTo>
                      <a:pt x="13649" y="12430"/>
                      <a:pt x="13640" y="12410"/>
                      <a:pt x="13640" y="12400"/>
                    </a:cubicBezTo>
                    <a:cubicBezTo>
                      <a:pt x="13740" y="12340"/>
                      <a:pt x="13849" y="12280"/>
                      <a:pt x="13960" y="12220"/>
                    </a:cubicBezTo>
                    <a:cubicBezTo>
                      <a:pt x="13989" y="12200"/>
                      <a:pt x="14020" y="12190"/>
                      <a:pt x="14049" y="12170"/>
                    </a:cubicBezTo>
                    <a:cubicBezTo>
                      <a:pt x="14119" y="12140"/>
                      <a:pt x="14179" y="12100"/>
                      <a:pt x="14249" y="12070"/>
                    </a:cubicBezTo>
                    <a:cubicBezTo>
                      <a:pt x="14429" y="11981"/>
                      <a:pt x="14609" y="11901"/>
                      <a:pt x="14789" y="11810"/>
                    </a:cubicBezTo>
                    <a:cubicBezTo>
                      <a:pt x="14888" y="11770"/>
                      <a:pt x="14988" y="11730"/>
                      <a:pt x="15079" y="11681"/>
                    </a:cubicBezTo>
                    <a:cubicBezTo>
                      <a:pt x="15199" y="11621"/>
                      <a:pt x="15318" y="11571"/>
                      <a:pt x="15438" y="11511"/>
                    </a:cubicBezTo>
                    <a:cubicBezTo>
                      <a:pt x="15478" y="11491"/>
                      <a:pt x="15508" y="11471"/>
                      <a:pt x="15548" y="11451"/>
                    </a:cubicBezTo>
                    <a:cubicBezTo>
                      <a:pt x="15608" y="11421"/>
                      <a:pt x="15678" y="11391"/>
                      <a:pt x="15738" y="11361"/>
                    </a:cubicBezTo>
                    <a:cubicBezTo>
                      <a:pt x="15778" y="11341"/>
                      <a:pt x="15808" y="11321"/>
                      <a:pt x="15848" y="11301"/>
                    </a:cubicBezTo>
                    <a:cubicBezTo>
                      <a:pt x="15908" y="11261"/>
                      <a:pt x="15978" y="11231"/>
                      <a:pt x="16038" y="11191"/>
                    </a:cubicBezTo>
                    <a:cubicBezTo>
                      <a:pt x="16127" y="11141"/>
                      <a:pt x="16218" y="11081"/>
                      <a:pt x="16307" y="11031"/>
                    </a:cubicBezTo>
                    <a:cubicBezTo>
                      <a:pt x="16358" y="11001"/>
                      <a:pt x="16407" y="10971"/>
                      <a:pt x="16458" y="10951"/>
                    </a:cubicBezTo>
                    <a:cubicBezTo>
                      <a:pt x="16487" y="10921"/>
                      <a:pt x="16527" y="10901"/>
                      <a:pt x="16567" y="10881"/>
                    </a:cubicBezTo>
                    <a:cubicBezTo>
                      <a:pt x="16767" y="10771"/>
                      <a:pt x="16967" y="10671"/>
                      <a:pt x="17157" y="10551"/>
                    </a:cubicBezTo>
                    <a:cubicBezTo>
                      <a:pt x="17346" y="10442"/>
                      <a:pt x="17546" y="10332"/>
                      <a:pt x="17726" y="10202"/>
                    </a:cubicBezTo>
                    <a:cubicBezTo>
                      <a:pt x="17826" y="10142"/>
                      <a:pt x="17926" y="10072"/>
                      <a:pt x="18026" y="10012"/>
                    </a:cubicBezTo>
                    <a:cubicBezTo>
                      <a:pt x="18116" y="9952"/>
                      <a:pt x="18206" y="9892"/>
                      <a:pt x="18296" y="9842"/>
                    </a:cubicBezTo>
                    <a:cubicBezTo>
                      <a:pt x="18456" y="9742"/>
                      <a:pt x="18616" y="9643"/>
                      <a:pt x="18776" y="9552"/>
                    </a:cubicBezTo>
                    <a:cubicBezTo>
                      <a:pt x="18856" y="9503"/>
                      <a:pt x="18935" y="9463"/>
                      <a:pt x="19005" y="9412"/>
                    </a:cubicBezTo>
                    <a:cubicBezTo>
                      <a:pt x="19035" y="9403"/>
                      <a:pt x="19075" y="9383"/>
                      <a:pt x="19105" y="9372"/>
                    </a:cubicBezTo>
                    <a:cubicBezTo>
                      <a:pt x="19145" y="9352"/>
                      <a:pt x="19185" y="9323"/>
                      <a:pt x="19225" y="9303"/>
                    </a:cubicBezTo>
                    <a:cubicBezTo>
                      <a:pt x="19285" y="9272"/>
                      <a:pt x="19355" y="9243"/>
                      <a:pt x="19425" y="9212"/>
                    </a:cubicBezTo>
                    <a:cubicBezTo>
                      <a:pt x="19505" y="9183"/>
                      <a:pt x="19575" y="9153"/>
                      <a:pt x="19655" y="9113"/>
                    </a:cubicBezTo>
                    <a:cubicBezTo>
                      <a:pt x="19804" y="9053"/>
                      <a:pt x="19944" y="8983"/>
                      <a:pt x="20084" y="8923"/>
                    </a:cubicBezTo>
                    <a:cubicBezTo>
                      <a:pt x="20194" y="8863"/>
                      <a:pt x="20314" y="8813"/>
                      <a:pt x="20424" y="8763"/>
                    </a:cubicBezTo>
                    <a:cubicBezTo>
                      <a:pt x="20534" y="8723"/>
                      <a:pt x="20644" y="8673"/>
                      <a:pt x="20754" y="8623"/>
                    </a:cubicBezTo>
                    <a:lnTo>
                      <a:pt x="20764" y="8623"/>
                    </a:lnTo>
                    <a:cubicBezTo>
                      <a:pt x="20794" y="8603"/>
                      <a:pt x="20834" y="8593"/>
                      <a:pt x="20874" y="8573"/>
                    </a:cubicBezTo>
                    <a:cubicBezTo>
                      <a:pt x="20923" y="8543"/>
                      <a:pt x="20983" y="8513"/>
                      <a:pt x="21043" y="8483"/>
                    </a:cubicBezTo>
                    <a:cubicBezTo>
                      <a:pt x="21123" y="8443"/>
                      <a:pt x="21203" y="8404"/>
                      <a:pt x="21294" y="8364"/>
                    </a:cubicBezTo>
                    <a:cubicBezTo>
                      <a:pt x="21383" y="8313"/>
                      <a:pt x="21473" y="8273"/>
                      <a:pt x="21553" y="8233"/>
                    </a:cubicBezTo>
                    <a:cubicBezTo>
                      <a:pt x="21643" y="8184"/>
                      <a:pt x="21723" y="8133"/>
                      <a:pt x="21803" y="8093"/>
                    </a:cubicBezTo>
                    <a:cubicBezTo>
                      <a:pt x="21853" y="8073"/>
                      <a:pt x="21903" y="8044"/>
                      <a:pt x="21953" y="8024"/>
                    </a:cubicBezTo>
                    <a:cubicBezTo>
                      <a:pt x="21993" y="8013"/>
                      <a:pt x="22033" y="7993"/>
                      <a:pt x="22062" y="7973"/>
                    </a:cubicBezTo>
                    <a:cubicBezTo>
                      <a:pt x="22082" y="7964"/>
                      <a:pt x="22093" y="7953"/>
                      <a:pt x="22113" y="7944"/>
                    </a:cubicBezTo>
                    <a:close/>
                    <a:moveTo>
                      <a:pt x="9113" y="0"/>
                    </a:moveTo>
                    <a:cubicBezTo>
                      <a:pt x="9024" y="0"/>
                      <a:pt x="8944" y="10"/>
                      <a:pt x="8853" y="30"/>
                    </a:cubicBezTo>
                    <a:cubicBezTo>
                      <a:pt x="8813" y="30"/>
                      <a:pt x="8764" y="50"/>
                      <a:pt x="8724" y="60"/>
                    </a:cubicBezTo>
                    <a:lnTo>
                      <a:pt x="8574" y="120"/>
                    </a:lnTo>
                    <a:cubicBezTo>
                      <a:pt x="8464" y="160"/>
                      <a:pt x="8354" y="200"/>
                      <a:pt x="8244" y="250"/>
                    </a:cubicBezTo>
                    <a:cubicBezTo>
                      <a:pt x="8134" y="300"/>
                      <a:pt x="8034" y="360"/>
                      <a:pt x="7934" y="420"/>
                    </a:cubicBezTo>
                    <a:cubicBezTo>
                      <a:pt x="7845" y="470"/>
                      <a:pt x="7754" y="530"/>
                      <a:pt x="7674" y="590"/>
                    </a:cubicBezTo>
                    <a:cubicBezTo>
                      <a:pt x="7585" y="650"/>
                      <a:pt x="7505" y="719"/>
                      <a:pt x="7415" y="779"/>
                    </a:cubicBezTo>
                    <a:cubicBezTo>
                      <a:pt x="7315" y="850"/>
                      <a:pt x="7215" y="919"/>
                      <a:pt x="7115" y="979"/>
                    </a:cubicBezTo>
                    <a:lnTo>
                      <a:pt x="6815" y="1159"/>
                    </a:lnTo>
                    <a:cubicBezTo>
                      <a:pt x="6715" y="1219"/>
                      <a:pt x="6615" y="1269"/>
                      <a:pt x="6515" y="1319"/>
                    </a:cubicBezTo>
                    <a:cubicBezTo>
                      <a:pt x="6406" y="1379"/>
                      <a:pt x="6306" y="1439"/>
                      <a:pt x="6196" y="1509"/>
                    </a:cubicBezTo>
                    <a:cubicBezTo>
                      <a:pt x="6096" y="1559"/>
                      <a:pt x="6006" y="1619"/>
                      <a:pt x="5906" y="1669"/>
                    </a:cubicBezTo>
                    <a:cubicBezTo>
                      <a:pt x="5806" y="1729"/>
                      <a:pt x="5706" y="1789"/>
                      <a:pt x="5596" y="1849"/>
                    </a:cubicBezTo>
                    <a:cubicBezTo>
                      <a:pt x="5496" y="1909"/>
                      <a:pt x="5396" y="1958"/>
                      <a:pt x="5296" y="2018"/>
                    </a:cubicBezTo>
                    <a:cubicBezTo>
                      <a:pt x="5156" y="2098"/>
                      <a:pt x="5007" y="2198"/>
                      <a:pt x="4867" y="2289"/>
                    </a:cubicBezTo>
                    <a:cubicBezTo>
                      <a:pt x="4677" y="2388"/>
                      <a:pt x="4487" y="2478"/>
                      <a:pt x="4308" y="2578"/>
                    </a:cubicBezTo>
                    <a:cubicBezTo>
                      <a:pt x="4197" y="2628"/>
                      <a:pt x="4097" y="2688"/>
                      <a:pt x="3997" y="2748"/>
                    </a:cubicBezTo>
                    <a:cubicBezTo>
                      <a:pt x="3898" y="2798"/>
                      <a:pt x="3788" y="2858"/>
                      <a:pt x="3678" y="2918"/>
                    </a:cubicBezTo>
                    <a:cubicBezTo>
                      <a:pt x="3498" y="3018"/>
                      <a:pt x="3298" y="3108"/>
                      <a:pt x="3109" y="3208"/>
                    </a:cubicBezTo>
                    <a:cubicBezTo>
                      <a:pt x="2909" y="3308"/>
                      <a:pt x="2709" y="3397"/>
                      <a:pt x="2509" y="3497"/>
                    </a:cubicBezTo>
                    <a:cubicBezTo>
                      <a:pt x="2399" y="3548"/>
                      <a:pt x="2279" y="3597"/>
                      <a:pt x="2159" y="3647"/>
                    </a:cubicBezTo>
                    <a:cubicBezTo>
                      <a:pt x="2019" y="3707"/>
                      <a:pt x="1890" y="3767"/>
                      <a:pt x="1750" y="3827"/>
                    </a:cubicBezTo>
                    <a:cubicBezTo>
                      <a:pt x="1679" y="3867"/>
                      <a:pt x="1610" y="3887"/>
                      <a:pt x="1539" y="3927"/>
                    </a:cubicBezTo>
                    <a:cubicBezTo>
                      <a:pt x="1460" y="3957"/>
                      <a:pt x="1380" y="3997"/>
                      <a:pt x="1300" y="4037"/>
                    </a:cubicBezTo>
                    <a:cubicBezTo>
                      <a:pt x="1170" y="4097"/>
                      <a:pt x="1040" y="4167"/>
                      <a:pt x="910" y="4227"/>
                    </a:cubicBezTo>
                    <a:cubicBezTo>
                      <a:pt x="820" y="4267"/>
                      <a:pt x="731" y="4307"/>
                      <a:pt x="631" y="4347"/>
                    </a:cubicBezTo>
                    <a:cubicBezTo>
                      <a:pt x="531" y="4387"/>
                      <a:pt x="440" y="4436"/>
                      <a:pt x="340" y="4487"/>
                    </a:cubicBezTo>
                    <a:cubicBezTo>
                      <a:pt x="291" y="4507"/>
                      <a:pt x="241" y="4527"/>
                      <a:pt x="191" y="4556"/>
                    </a:cubicBezTo>
                    <a:cubicBezTo>
                      <a:pt x="161" y="4567"/>
                      <a:pt x="131" y="4587"/>
                      <a:pt x="101" y="4616"/>
                    </a:cubicBezTo>
                    <a:cubicBezTo>
                      <a:pt x="81" y="4636"/>
                      <a:pt x="61" y="4676"/>
                      <a:pt x="51" y="4707"/>
                    </a:cubicBezTo>
                    <a:cubicBezTo>
                      <a:pt x="31" y="4736"/>
                      <a:pt x="21" y="4767"/>
                      <a:pt x="21" y="4796"/>
                    </a:cubicBezTo>
                    <a:cubicBezTo>
                      <a:pt x="1" y="4866"/>
                      <a:pt x="11" y="4936"/>
                      <a:pt x="11" y="5006"/>
                    </a:cubicBezTo>
                    <a:lnTo>
                      <a:pt x="41" y="5186"/>
                    </a:lnTo>
                    <a:cubicBezTo>
                      <a:pt x="51" y="5236"/>
                      <a:pt x="61" y="5276"/>
                      <a:pt x="81" y="5326"/>
                    </a:cubicBezTo>
                    <a:cubicBezTo>
                      <a:pt x="91" y="5346"/>
                      <a:pt x="101" y="5376"/>
                      <a:pt x="111" y="5406"/>
                    </a:cubicBezTo>
                    <a:cubicBezTo>
                      <a:pt x="141" y="5456"/>
                      <a:pt x="181" y="5506"/>
                      <a:pt x="221" y="5546"/>
                    </a:cubicBezTo>
                    <a:cubicBezTo>
                      <a:pt x="281" y="5615"/>
                      <a:pt x="360" y="5675"/>
                      <a:pt x="440" y="5735"/>
                    </a:cubicBezTo>
                    <a:cubicBezTo>
                      <a:pt x="511" y="5806"/>
                      <a:pt x="591" y="5866"/>
                      <a:pt x="671" y="5915"/>
                    </a:cubicBezTo>
                    <a:lnTo>
                      <a:pt x="671" y="6025"/>
                    </a:lnTo>
                    <a:cubicBezTo>
                      <a:pt x="671" y="6065"/>
                      <a:pt x="680" y="6095"/>
                      <a:pt x="691" y="6125"/>
                    </a:cubicBezTo>
                    <a:cubicBezTo>
                      <a:pt x="691" y="6155"/>
                      <a:pt x="700" y="6185"/>
                      <a:pt x="700" y="6205"/>
                    </a:cubicBezTo>
                    <a:cubicBezTo>
                      <a:pt x="731" y="6315"/>
                      <a:pt x="760" y="6425"/>
                      <a:pt x="780" y="6535"/>
                    </a:cubicBezTo>
                    <a:cubicBezTo>
                      <a:pt x="800" y="6625"/>
                      <a:pt x="810" y="6715"/>
                      <a:pt x="820" y="6805"/>
                    </a:cubicBezTo>
                    <a:cubicBezTo>
                      <a:pt x="830" y="6885"/>
                      <a:pt x="840" y="6974"/>
                      <a:pt x="850" y="7065"/>
                    </a:cubicBezTo>
                    <a:cubicBezTo>
                      <a:pt x="850" y="7154"/>
                      <a:pt x="860" y="7254"/>
                      <a:pt x="860" y="7344"/>
                    </a:cubicBezTo>
                    <a:cubicBezTo>
                      <a:pt x="860" y="7434"/>
                      <a:pt x="850" y="7524"/>
                      <a:pt x="850" y="7624"/>
                    </a:cubicBezTo>
                    <a:cubicBezTo>
                      <a:pt x="840" y="7704"/>
                      <a:pt x="830" y="7794"/>
                      <a:pt x="820" y="7874"/>
                    </a:cubicBezTo>
                    <a:lnTo>
                      <a:pt x="810" y="7874"/>
                    </a:lnTo>
                    <a:lnTo>
                      <a:pt x="480" y="8084"/>
                    </a:lnTo>
                    <a:cubicBezTo>
                      <a:pt x="391" y="8144"/>
                      <a:pt x="301" y="8204"/>
                      <a:pt x="201" y="8264"/>
                    </a:cubicBezTo>
                    <a:cubicBezTo>
                      <a:pt x="181" y="8273"/>
                      <a:pt x="171" y="8284"/>
                      <a:pt x="151" y="8293"/>
                    </a:cubicBezTo>
                    <a:cubicBezTo>
                      <a:pt x="141" y="8304"/>
                      <a:pt x="131" y="8313"/>
                      <a:pt x="121" y="8313"/>
                    </a:cubicBezTo>
                    <a:cubicBezTo>
                      <a:pt x="111" y="8333"/>
                      <a:pt x="91" y="8344"/>
                      <a:pt x="81" y="8364"/>
                    </a:cubicBezTo>
                    <a:cubicBezTo>
                      <a:pt x="71" y="8373"/>
                      <a:pt x="61" y="8384"/>
                      <a:pt x="61" y="8393"/>
                    </a:cubicBezTo>
                    <a:cubicBezTo>
                      <a:pt x="51" y="8413"/>
                      <a:pt x="41" y="8433"/>
                      <a:pt x="41" y="8453"/>
                    </a:cubicBezTo>
                    <a:cubicBezTo>
                      <a:pt x="41" y="8463"/>
                      <a:pt x="31" y="8473"/>
                      <a:pt x="31" y="8483"/>
                    </a:cubicBezTo>
                    <a:lnTo>
                      <a:pt x="31" y="8543"/>
                    </a:lnTo>
                    <a:cubicBezTo>
                      <a:pt x="21" y="8603"/>
                      <a:pt x="41" y="8663"/>
                      <a:pt x="51" y="8723"/>
                    </a:cubicBezTo>
                    <a:cubicBezTo>
                      <a:pt x="61" y="8753"/>
                      <a:pt x="71" y="8783"/>
                      <a:pt x="91" y="8813"/>
                    </a:cubicBezTo>
                    <a:cubicBezTo>
                      <a:pt x="101" y="8843"/>
                      <a:pt x="121" y="8873"/>
                      <a:pt x="151" y="8903"/>
                    </a:cubicBezTo>
                    <a:cubicBezTo>
                      <a:pt x="211" y="8983"/>
                      <a:pt x="281" y="9043"/>
                      <a:pt x="351" y="9113"/>
                    </a:cubicBezTo>
                    <a:cubicBezTo>
                      <a:pt x="400" y="9153"/>
                      <a:pt x="451" y="9183"/>
                      <a:pt x="511" y="9223"/>
                    </a:cubicBezTo>
                    <a:cubicBezTo>
                      <a:pt x="611" y="9292"/>
                      <a:pt x="711" y="9352"/>
                      <a:pt x="810" y="9412"/>
                    </a:cubicBezTo>
                    <a:cubicBezTo>
                      <a:pt x="910" y="9483"/>
                      <a:pt x="1010" y="9552"/>
                      <a:pt x="1110" y="9612"/>
                    </a:cubicBezTo>
                    <a:cubicBezTo>
                      <a:pt x="1170" y="9643"/>
                      <a:pt x="1220" y="9672"/>
                      <a:pt x="1270" y="9702"/>
                    </a:cubicBezTo>
                    <a:cubicBezTo>
                      <a:pt x="1330" y="9732"/>
                      <a:pt x="1380" y="9762"/>
                      <a:pt x="1440" y="9792"/>
                    </a:cubicBezTo>
                    <a:cubicBezTo>
                      <a:pt x="1539" y="9852"/>
                      <a:pt x="1639" y="9922"/>
                      <a:pt x="1739" y="9982"/>
                    </a:cubicBezTo>
                    <a:cubicBezTo>
                      <a:pt x="1930" y="10112"/>
                      <a:pt x="2129" y="10232"/>
                      <a:pt x="2339" y="10342"/>
                    </a:cubicBezTo>
                    <a:cubicBezTo>
                      <a:pt x="2559" y="10451"/>
                      <a:pt x="2769" y="10562"/>
                      <a:pt x="2978" y="10682"/>
                    </a:cubicBezTo>
                    <a:cubicBezTo>
                      <a:pt x="3098" y="10751"/>
                      <a:pt x="3208" y="10822"/>
                      <a:pt x="3318" y="10891"/>
                    </a:cubicBezTo>
                    <a:cubicBezTo>
                      <a:pt x="3408" y="10951"/>
                      <a:pt x="3508" y="11011"/>
                      <a:pt x="3598" y="11071"/>
                    </a:cubicBezTo>
                    <a:lnTo>
                      <a:pt x="4228" y="11491"/>
                    </a:lnTo>
                    <a:cubicBezTo>
                      <a:pt x="4317" y="11551"/>
                      <a:pt x="4417" y="11621"/>
                      <a:pt x="4507" y="11681"/>
                    </a:cubicBezTo>
                    <a:cubicBezTo>
                      <a:pt x="4597" y="11750"/>
                      <a:pt x="4697" y="11810"/>
                      <a:pt x="4797" y="11870"/>
                    </a:cubicBezTo>
                    <a:cubicBezTo>
                      <a:pt x="4917" y="11930"/>
                      <a:pt x="5027" y="12001"/>
                      <a:pt x="5147" y="12061"/>
                    </a:cubicBezTo>
                    <a:lnTo>
                      <a:pt x="5447" y="12240"/>
                    </a:lnTo>
                    <a:cubicBezTo>
                      <a:pt x="5646" y="12360"/>
                      <a:pt x="5856" y="12490"/>
                      <a:pt x="6066" y="12610"/>
                    </a:cubicBezTo>
                    <a:cubicBezTo>
                      <a:pt x="6166" y="12670"/>
                      <a:pt x="6266" y="12720"/>
                      <a:pt x="6355" y="12780"/>
                    </a:cubicBezTo>
                    <a:cubicBezTo>
                      <a:pt x="6415" y="12809"/>
                      <a:pt x="6466" y="12840"/>
                      <a:pt x="6526" y="12869"/>
                    </a:cubicBezTo>
                    <a:cubicBezTo>
                      <a:pt x="6546" y="12880"/>
                      <a:pt x="6566" y="12900"/>
                      <a:pt x="6575" y="12909"/>
                    </a:cubicBezTo>
                    <a:cubicBezTo>
                      <a:pt x="6615" y="12940"/>
                      <a:pt x="6655" y="12960"/>
                      <a:pt x="6695" y="12989"/>
                    </a:cubicBezTo>
                    <a:cubicBezTo>
                      <a:pt x="6695" y="12989"/>
                      <a:pt x="6706" y="12989"/>
                      <a:pt x="6706" y="13000"/>
                    </a:cubicBezTo>
                    <a:cubicBezTo>
                      <a:pt x="6755" y="13029"/>
                      <a:pt x="6795" y="13060"/>
                      <a:pt x="6835" y="13089"/>
                    </a:cubicBezTo>
                    <a:cubicBezTo>
                      <a:pt x="6885" y="13129"/>
                      <a:pt x="6935" y="13169"/>
                      <a:pt x="6985" y="13200"/>
                    </a:cubicBezTo>
                    <a:cubicBezTo>
                      <a:pt x="7075" y="13279"/>
                      <a:pt x="7165" y="13349"/>
                      <a:pt x="7265" y="13419"/>
                    </a:cubicBezTo>
                    <a:lnTo>
                      <a:pt x="7594" y="13659"/>
                    </a:lnTo>
                    <a:cubicBezTo>
                      <a:pt x="7645" y="13689"/>
                      <a:pt x="7694" y="13719"/>
                      <a:pt x="7745" y="13759"/>
                    </a:cubicBezTo>
                    <a:cubicBezTo>
                      <a:pt x="7794" y="13789"/>
                      <a:pt x="7845" y="13819"/>
                      <a:pt x="7905" y="13849"/>
                    </a:cubicBezTo>
                    <a:lnTo>
                      <a:pt x="8054" y="13939"/>
                    </a:lnTo>
                    <a:lnTo>
                      <a:pt x="8204" y="14028"/>
                    </a:lnTo>
                    <a:cubicBezTo>
                      <a:pt x="8254" y="14068"/>
                      <a:pt x="8304" y="14099"/>
                      <a:pt x="8354" y="14139"/>
                    </a:cubicBezTo>
                    <a:cubicBezTo>
                      <a:pt x="8414" y="14168"/>
                      <a:pt x="8464" y="14199"/>
                      <a:pt x="8514" y="14239"/>
                    </a:cubicBezTo>
                    <a:cubicBezTo>
                      <a:pt x="8624" y="14299"/>
                      <a:pt x="8724" y="14359"/>
                      <a:pt x="8824" y="14408"/>
                    </a:cubicBezTo>
                    <a:lnTo>
                      <a:pt x="9153" y="14588"/>
                    </a:lnTo>
                    <a:cubicBezTo>
                      <a:pt x="9253" y="14648"/>
                      <a:pt x="9353" y="14718"/>
                      <a:pt x="9453" y="14778"/>
                    </a:cubicBezTo>
                    <a:lnTo>
                      <a:pt x="9753" y="14958"/>
                    </a:lnTo>
                    <a:cubicBezTo>
                      <a:pt x="9963" y="15078"/>
                      <a:pt x="10172" y="15188"/>
                      <a:pt x="10383" y="15307"/>
                    </a:cubicBezTo>
                    <a:cubicBezTo>
                      <a:pt x="10582" y="15427"/>
                      <a:pt x="10792" y="15538"/>
                      <a:pt x="11002" y="15647"/>
                    </a:cubicBezTo>
                    <a:cubicBezTo>
                      <a:pt x="11211" y="15767"/>
                      <a:pt x="11422" y="15877"/>
                      <a:pt x="11631" y="15987"/>
                    </a:cubicBezTo>
                    <a:cubicBezTo>
                      <a:pt x="11731" y="16047"/>
                      <a:pt x="11841" y="16107"/>
                      <a:pt x="11941" y="16167"/>
                    </a:cubicBezTo>
                    <a:cubicBezTo>
                      <a:pt x="12041" y="16227"/>
                      <a:pt x="12141" y="16287"/>
                      <a:pt x="12251" y="16337"/>
                    </a:cubicBezTo>
                    <a:cubicBezTo>
                      <a:pt x="12361" y="16387"/>
                      <a:pt x="12461" y="16437"/>
                      <a:pt x="12570" y="16486"/>
                    </a:cubicBezTo>
                    <a:cubicBezTo>
                      <a:pt x="12681" y="16537"/>
                      <a:pt x="12790" y="16586"/>
                      <a:pt x="12890" y="16626"/>
                    </a:cubicBezTo>
                    <a:cubicBezTo>
                      <a:pt x="13000" y="16677"/>
                      <a:pt x="13110" y="16717"/>
                      <a:pt x="13220" y="16766"/>
                    </a:cubicBezTo>
                    <a:cubicBezTo>
                      <a:pt x="13320" y="16817"/>
                      <a:pt x="13430" y="16857"/>
                      <a:pt x="13540" y="16906"/>
                    </a:cubicBezTo>
                    <a:cubicBezTo>
                      <a:pt x="13560" y="16916"/>
                      <a:pt x="13590" y="16926"/>
                      <a:pt x="13609" y="16936"/>
                    </a:cubicBezTo>
                    <a:lnTo>
                      <a:pt x="13700" y="16966"/>
                    </a:lnTo>
                    <a:cubicBezTo>
                      <a:pt x="13740" y="16976"/>
                      <a:pt x="13780" y="16986"/>
                      <a:pt x="13809" y="16996"/>
                    </a:cubicBezTo>
                    <a:cubicBezTo>
                      <a:pt x="13836" y="16999"/>
                      <a:pt x="13861" y="17000"/>
                      <a:pt x="13886" y="17000"/>
                    </a:cubicBezTo>
                    <a:cubicBezTo>
                      <a:pt x="13947" y="17000"/>
                      <a:pt x="14006" y="16993"/>
                      <a:pt x="14069" y="16986"/>
                    </a:cubicBezTo>
                    <a:cubicBezTo>
                      <a:pt x="14109" y="16976"/>
                      <a:pt x="14149" y="16966"/>
                      <a:pt x="14179" y="16956"/>
                    </a:cubicBezTo>
                    <a:cubicBezTo>
                      <a:pt x="14229" y="16936"/>
                      <a:pt x="14279" y="16916"/>
                      <a:pt x="14319" y="16897"/>
                    </a:cubicBezTo>
                    <a:cubicBezTo>
                      <a:pt x="14469" y="16826"/>
                      <a:pt x="14619" y="16746"/>
                      <a:pt x="14759" y="16666"/>
                    </a:cubicBezTo>
                    <a:cubicBezTo>
                      <a:pt x="14979" y="16546"/>
                      <a:pt x="15188" y="16426"/>
                      <a:pt x="15398" y="16287"/>
                    </a:cubicBezTo>
                    <a:cubicBezTo>
                      <a:pt x="15608" y="16147"/>
                      <a:pt x="15818" y="16007"/>
                      <a:pt x="16027" y="15857"/>
                    </a:cubicBezTo>
                    <a:cubicBezTo>
                      <a:pt x="16218" y="15717"/>
                      <a:pt x="16418" y="15578"/>
                      <a:pt x="16617" y="15447"/>
                    </a:cubicBezTo>
                    <a:cubicBezTo>
                      <a:pt x="16667" y="15418"/>
                      <a:pt x="16717" y="15387"/>
                      <a:pt x="16777" y="15347"/>
                    </a:cubicBezTo>
                    <a:lnTo>
                      <a:pt x="16927" y="15258"/>
                    </a:lnTo>
                    <a:lnTo>
                      <a:pt x="17226" y="15078"/>
                    </a:lnTo>
                    <a:cubicBezTo>
                      <a:pt x="17337" y="15008"/>
                      <a:pt x="17437" y="14948"/>
                      <a:pt x="17546" y="14878"/>
                    </a:cubicBezTo>
                    <a:cubicBezTo>
                      <a:pt x="17637" y="14818"/>
                      <a:pt x="17736" y="14758"/>
                      <a:pt x="17836" y="14708"/>
                    </a:cubicBezTo>
                    <a:cubicBezTo>
                      <a:pt x="18046" y="14598"/>
                      <a:pt x="18246" y="14479"/>
                      <a:pt x="18456" y="14359"/>
                    </a:cubicBezTo>
                    <a:cubicBezTo>
                      <a:pt x="18876" y="14119"/>
                      <a:pt x="19295" y="13879"/>
                      <a:pt x="19704" y="13619"/>
                    </a:cubicBezTo>
                    <a:cubicBezTo>
                      <a:pt x="19915" y="13499"/>
                      <a:pt x="20114" y="13359"/>
                      <a:pt x="20314" y="13229"/>
                    </a:cubicBezTo>
                    <a:cubicBezTo>
                      <a:pt x="20514" y="13100"/>
                      <a:pt x="20724" y="12980"/>
                      <a:pt x="20934" y="12860"/>
                    </a:cubicBezTo>
                    <a:cubicBezTo>
                      <a:pt x="21143" y="12730"/>
                      <a:pt x="21363" y="12610"/>
                      <a:pt x="21573" y="12500"/>
                    </a:cubicBezTo>
                    <a:cubicBezTo>
                      <a:pt x="21773" y="12390"/>
                      <a:pt x="21973" y="12270"/>
                      <a:pt x="22162" y="12150"/>
                    </a:cubicBezTo>
                    <a:cubicBezTo>
                      <a:pt x="22262" y="12090"/>
                      <a:pt x="22353" y="12010"/>
                      <a:pt x="22433" y="11930"/>
                    </a:cubicBezTo>
                    <a:cubicBezTo>
                      <a:pt x="22482" y="11890"/>
                      <a:pt x="22522" y="11841"/>
                      <a:pt x="22552" y="11781"/>
                    </a:cubicBezTo>
                    <a:cubicBezTo>
                      <a:pt x="22592" y="11730"/>
                      <a:pt x="22622" y="11670"/>
                      <a:pt x="22652" y="11610"/>
                    </a:cubicBezTo>
                    <a:cubicBezTo>
                      <a:pt x="22672" y="11541"/>
                      <a:pt x="22702" y="11461"/>
                      <a:pt x="22722" y="11391"/>
                    </a:cubicBezTo>
                    <a:cubicBezTo>
                      <a:pt x="22742" y="11331"/>
                      <a:pt x="22752" y="11281"/>
                      <a:pt x="22762" y="11221"/>
                    </a:cubicBezTo>
                    <a:cubicBezTo>
                      <a:pt x="22772" y="11171"/>
                      <a:pt x="22782" y="11111"/>
                      <a:pt x="22782" y="11061"/>
                    </a:cubicBezTo>
                    <a:cubicBezTo>
                      <a:pt x="22792" y="11001"/>
                      <a:pt x="22802" y="10931"/>
                      <a:pt x="22802" y="10861"/>
                    </a:cubicBezTo>
                    <a:cubicBezTo>
                      <a:pt x="22812" y="10822"/>
                      <a:pt x="22812" y="10771"/>
                      <a:pt x="22812" y="10722"/>
                    </a:cubicBezTo>
                    <a:cubicBezTo>
                      <a:pt x="22822" y="10611"/>
                      <a:pt x="22822" y="10491"/>
                      <a:pt x="22822" y="10382"/>
                    </a:cubicBezTo>
                    <a:cubicBezTo>
                      <a:pt x="22822" y="10272"/>
                      <a:pt x="22812" y="10152"/>
                      <a:pt x="22802" y="10042"/>
                    </a:cubicBezTo>
                    <a:cubicBezTo>
                      <a:pt x="22792" y="9822"/>
                      <a:pt x="22742" y="9612"/>
                      <a:pt x="22712" y="9392"/>
                    </a:cubicBezTo>
                    <a:cubicBezTo>
                      <a:pt x="22692" y="9292"/>
                      <a:pt x="22672" y="9183"/>
                      <a:pt x="22662" y="9083"/>
                    </a:cubicBezTo>
                    <a:cubicBezTo>
                      <a:pt x="22642" y="8963"/>
                      <a:pt x="22632" y="8853"/>
                      <a:pt x="22622" y="8733"/>
                    </a:cubicBezTo>
                    <a:cubicBezTo>
                      <a:pt x="22612" y="8613"/>
                      <a:pt x="22592" y="8493"/>
                      <a:pt x="22572" y="8373"/>
                    </a:cubicBezTo>
                    <a:cubicBezTo>
                      <a:pt x="22552" y="8244"/>
                      <a:pt x="22532" y="8113"/>
                      <a:pt x="22493" y="7984"/>
                    </a:cubicBezTo>
                    <a:cubicBezTo>
                      <a:pt x="22433" y="7784"/>
                      <a:pt x="22253" y="7654"/>
                      <a:pt x="22102" y="7534"/>
                    </a:cubicBezTo>
                    <a:cubicBezTo>
                      <a:pt x="22013" y="7464"/>
                      <a:pt x="21923" y="7384"/>
                      <a:pt x="21833" y="7324"/>
                    </a:cubicBezTo>
                    <a:cubicBezTo>
                      <a:pt x="21633" y="7165"/>
                      <a:pt x="21423" y="7025"/>
                      <a:pt x="21223" y="6874"/>
                    </a:cubicBezTo>
                    <a:cubicBezTo>
                      <a:pt x="21134" y="6814"/>
                      <a:pt x="21043" y="6754"/>
                      <a:pt x="20943" y="6695"/>
                    </a:cubicBezTo>
                    <a:cubicBezTo>
                      <a:pt x="20883" y="6655"/>
                      <a:pt x="20834" y="6625"/>
                      <a:pt x="20774" y="6585"/>
                    </a:cubicBezTo>
                    <a:lnTo>
                      <a:pt x="20594" y="6495"/>
                    </a:lnTo>
                    <a:cubicBezTo>
                      <a:pt x="20394" y="6385"/>
                      <a:pt x="20194" y="6285"/>
                      <a:pt x="19984" y="6185"/>
                    </a:cubicBezTo>
                    <a:cubicBezTo>
                      <a:pt x="19864" y="6125"/>
                      <a:pt x="19744" y="6055"/>
                      <a:pt x="19625" y="5995"/>
                    </a:cubicBezTo>
                    <a:cubicBezTo>
                      <a:pt x="19525" y="5935"/>
                      <a:pt x="19425" y="5886"/>
                      <a:pt x="19325" y="5835"/>
                    </a:cubicBezTo>
                    <a:cubicBezTo>
                      <a:pt x="19265" y="5806"/>
                      <a:pt x="19195" y="5786"/>
                      <a:pt x="19135" y="5755"/>
                    </a:cubicBezTo>
                    <a:cubicBezTo>
                      <a:pt x="19095" y="5735"/>
                      <a:pt x="19055" y="5715"/>
                      <a:pt x="19005" y="5695"/>
                    </a:cubicBezTo>
                    <a:cubicBezTo>
                      <a:pt x="18885" y="5646"/>
                      <a:pt x="18765" y="5595"/>
                      <a:pt x="18645" y="5535"/>
                    </a:cubicBezTo>
                    <a:cubicBezTo>
                      <a:pt x="18425" y="5436"/>
                      <a:pt x="18216" y="5316"/>
                      <a:pt x="18006" y="5196"/>
                    </a:cubicBezTo>
                    <a:cubicBezTo>
                      <a:pt x="17906" y="5146"/>
                      <a:pt x="17806" y="5086"/>
                      <a:pt x="17706" y="5026"/>
                    </a:cubicBezTo>
                    <a:cubicBezTo>
                      <a:pt x="17586" y="4966"/>
                      <a:pt x="17477" y="4906"/>
                      <a:pt x="17366" y="4846"/>
                    </a:cubicBezTo>
                    <a:cubicBezTo>
                      <a:pt x="17157" y="4736"/>
                      <a:pt x="16937" y="4636"/>
                      <a:pt x="16737" y="4516"/>
                    </a:cubicBezTo>
                    <a:cubicBezTo>
                      <a:pt x="16527" y="4396"/>
                      <a:pt x="16318" y="4277"/>
                      <a:pt x="16118" y="4157"/>
                    </a:cubicBezTo>
                    <a:cubicBezTo>
                      <a:pt x="15898" y="4027"/>
                      <a:pt x="15678" y="3897"/>
                      <a:pt x="15458" y="3757"/>
                    </a:cubicBezTo>
                    <a:cubicBezTo>
                      <a:pt x="15268" y="3637"/>
                      <a:pt x="15079" y="3517"/>
                      <a:pt x="14888" y="3388"/>
                    </a:cubicBezTo>
                    <a:cubicBezTo>
                      <a:pt x="14779" y="3317"/>
                      <a:pt x="14669" y="3257"/>
                      <a:pt x="14559" y="3188"/>
                    </a:cubicBezTo>
                    <a:lnTo>
                      <a:pt x="14259" y="3008"/>
                    </a:lnTo>
                    <a:cubicBezTo>
                      <a:pt x="14040" y="2878"/>
                      <a:pt x="13820" y="2758"/>
                      <a:pt x="13600" y="2628"/>
                    </a:cubicBezTo>
                    <a:cubicBezTo>
                      <a:pt x="13390" y="2518"/>
                      <a:pt x="13190" y="2398"/>
                      <a:pt x="12980" y="2278"/>
                    </a:cubicBezTo>
                    <a:cubicBezTo>
                      <a:pt x="12781" y="2158"/>
                      <a:pt x="12581" y="2049"/>
                      <a:pt x="12390" y="1929"/>
                    </a:cubicBezTo>
                    <a:cubicBezTo>
                      <a:pt x="11981" y="1669"/>
                      <a:pt x="11582" y="1399"/>
                      <a:pt x="11172" y="1150"/>
                    </a:cubicBezTo>
                    <a:cubicBezTo>
                      <a:pt x="11072" y="1079"/>
                      <a:pt x="10962" y="1019"/>
                      <a:pt x="10862" y="959"/>
                    </a:cubicBezTo>
                    <a:cubicBezTo>
                      <a:pt x="10762" y="899"/>
                      <a:pt x="10672" y="830"/>
                      <a:pt x="10572" y="770"/>
                    </a:cubicBezTo>
                    <a:cubicBezTo>
                      <a:pt x="10482" y="710"/>
                      <a:pt x="10383" y="650"/>
                      <a:pt x="10283" y="590"/>
                    </a:cubicBezTo>
                    <a:cubicBezTo>
                      <a:pt x="10172" y="530"/>
                      <a:pt x="10072" y="470"/>
                      <a:pt x="9972" y="410"/>
                    </a:cubicBezTo>
                    <a:cubicBezTo>
                      <a:pt x="9883" y="350"/>
                      <a:pt x="9793" y="300"/>
                      <a:pt x="9703" y="240"/>
                    </a:cubicBezTo>
                    <a:cubicBezTo>
                      <a:pt x="9623" y="190"/>
                      <a:pt x="9543" y="130"/>
                      <a:pt x="9463" y="80"/>
                    </a:cubicBezTo>
                    <a:lnTo>
                      <a:pt x="9313" y="20"/>
                    </a:lnTo>
                    <a:cubicBezTo>
                      <a:pt x="9253" y="0"/>
                      <a:pt x="9204" y="0"/>
                      <a:pt x="9144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26" name="Google Shape;326;p28"/>
              <p:cNvSpPr/>
              <p:nvPr/>
            </p:nvSpPr>
            <p:spPr>
              <a:xfrm>
                <a:off x="1177025" y="3901125"/>
                <a:ext cx="7497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2999" h="1733" extrusionOk="0">
                    <a:moveTo>
                      <a:pt x="2938" y="0"/>
                    </a:moveTo>
                    <a:cubicBezTo>
                      <a:pt x="2789" y="100"/>
                      <a:pt x="2629" y="180"/>
                      <a:pt x="2479" y="270"/>
                    </a:cubicBezTo>
                    <a:cubicBezTo>
                      <a:pt x="2409" y="320"/>
                      <a:pt x="2329" y="360"/>
                      <a:pt x="2259" y="400"/>
                    </a:cubicBezTo>
                    <a:cubicBezTo>
                      <a:pt x="2229" y="410"/>
                      <a:pt x="2199" y="430"/>
                      <a:pt x="2169" y="450"/>
                    </a:cubicBezTo>
                    <a:cubicBezTo>
                      <a:pt x="2139" y="460"/>
                      <a:pt x="2109" y="480"/>
                      <a:pt x="2079" y="490"/>
                    </a:cubicBezTo>
                    <a:cubicBezTo>
                      <a:pt x="1919" y="569"/>
                      <a:pt x="1770" y="649"/>
                      <a:pt x="1610" y="729"/>
                    </a:cubicBezTo>
                    <a:cubicBezTo>
                      <a:pt x="1539" y="760"/>
                      <a:pt x="1479" y="800"/>
                      <a:pt x="1410" y="829"/>
                    </a:cubicBezTo>
                    <a:cubicBezTo>
                      <a:pt x="1340" y="869"/>
                      <a:pt x="1260" y="909"/>
                      <a:pt x="1190" y="949"/>
                    </a:cubicBezTo>
                    <a:cubicBezTo>
                      <a:pt x="1120" y="989"/>
                      <a:pt x="1040" y="1029"/>
                      <a:pt x="970" y="1069"/>
                    </a:cubicBezTo>
                    <a:cubicBezTo>
                      <a:pt x="920" y="1099"/>
                      <a:pt x="880" y="1129"/>
                      <a:pt x="830" y="1149"/>
                    </a:cubicBezTo>
                    <a:cubicBezTo>
                      <a:pt x="800" y="1169"/>
                      <a:pt x="780" y="1179"/>
                      <a:pt x="750" y="1199"/>
                    </a:cubicBezTo>
                    <a:cubicBezTo>
                      <a:pt x="680" y="1239"/>
                      <a:pt x="600" y="1279"/>
                      <a:pt x="531" y="1329"/>
                    </a:cubicBezTo>
                    <a:cubicBezTo>
                      <a:pt x="491" y="1359"/>
                      <a:pt x="440" y="1379"/>
                      <a:pt x="400" y="1409"/>
                    </a:cubicBezTo>
                    <a:cubicBezTo>
                      <a:pt x="360" y="1429"/>
                      <a:pt x="331" y="1449"/>
                      <a:pt x="300" y="1479"/>
                    </a:cubicBezTo>
                    <a:cubicBezTo>
                      <a:pt x="251" y="1509"/>
                      <a:pt x="211" y="1539"/>
                      <a:pt x="171" y="1569"/>
                    </a:cubicBezTo>
                    <a:cubicBezTo>
                      <a:pt x="121" y="1599"/>
                      <a:pt x="71" y="1629"/>
                      <a:pt x="31" y="1659"/>
                    </a:cubicBezTo>
                    <a:cubicBezTo>
                      <a:pt x="11" y="1679"/>
                      <a:pt x="1" y="1699"/>
                      <a:pt x="21" y="1719"/>
                    </a:cubicBezTo>
                    <a:cubicBezTo>
                      <a:pt x="28" y="1726"/>
                      <a:pt x="40" y="1733"/>
                      <a:pt x="54" y="1733"/>
                    </a:cubicBezTo>
                    <a:cubicBezTo>
                      <a:pt x="59" y="1733"/>
                      <a:pt x="65" y="1732"/>
                      <a:pt x="71" y="1729"/>
                    </a:cubicBezTo>
                    <a:cubicBezTo>
                      <a:pt x="141" y="1679"/>
                      <a:pt x="201" y="1629"/>
                      <a:pt x="271" y="1579"/>
                    </a:cubicBezTo>
                    <a:cubicBezTo>
                      <a:pt x="340" y="1539"/>
                      <a:pt x="411" y="1489"/>
                      <a:pt x="471" y="1449"/>
                    </a:cubicBezTo>
                    <a:cubicBezTo>
                      <a:pt x="511" y="1429"/>
                      <a:pt x="551" y="1399"/>
                      <a:pt x="591" y="1379"/>
                    </a:cubicBezTo>
                    <a:cubicBezTo>
                      <a:pt x="631" y="1359"/>
                      <a:pt x="671" y="1329"/>
                      <a:pt x="700" y="1309"/>
                    </a:cubicBezTo>
                    <a:cubicBezTo>
                      <a:pt x="780" y="1269"/>
                      <a:pt x="850" y="1229"/>
                      <a:pt x="920" y="1189"/>
                    </a:cubicBezTo>
                    <a:cubicBezTo>
                      <a:pt x="1000" y="1139"/>
                      <a:pt x="1070" y="1099"/>
                      <a:pt x="1140" y="1059"/>
                    </a:cubicBezTo>
                    <a:cubicBezTo>
                      <a:pt x="1170" y="1039"/>
                      <a:pt x="1210" y="1029"/>
                      <a:pt x="1240" y="1009"/>
                    </a:cubicBezTo>
                    <a:lnTo>
                      <a:pt x="1360" y="949"/>
                    </a:lnTo>
                    <a:cubicBezTo>
                      <a:pt x="1390" y="929"/>
                      <a:pt x="1430" y="909"/>
                      <a:pt x="1470" y="889"/>
                    </a:cubicBezTo>
                    <a:lnTo>
                      <a:pt x="1590" y="829"/>
                    </a:lnTo>
                    <a:cubicBezTo>
                      <a:pt x="1650" y="789"/>
                      <a:pt x="1719" y="760"/>
                      <a:pt x="1790" y="720"/>
                    </a:cubicBezTo>
                    <a:cubicBezTo>
                      <a:pt x="1859" y="689"/>
                      <a:pt x="1939" y="649"/>
                      <a:pt x="2019" y="609"/>
                    </a:cubicBezTo>
                    <a:cubicBezTo>
                      <a:pt x="2099" y="569"/>
                      <a:pt x="2179" y="529"/>
                      <a:pt x="2259" y="480"/>
                    </a:cubicBezTo>
                    <a:cubicBezTo>
                      <a:pt x="2339" y="440"/>
                      <a:pt x="2409" y="400"/>
                      <a:pt x="2479" y="360"/>
                    </a:cubicBezTo>
                    <a:cubicBezTo>
                      <a:pt x="2549" y="320"/>
                      <a:pt x="2629" y="280"/>
                      <a:pt x="2698" y="230"/>
                    </a:cubicBezTo>
                    <a:cubicBezTo>
                      <a:pt x="2789" y="180"/>
                      <a:pt x="2889" y="120"/>
                      <a:pt x="2978" y="70"/>
                    </a:cubicBezTo>
                    <a:cubicBezTo>
                      <a:pt x="2998" y="60"/>
                      <a:pt x="2998" y="30"/>
                      <a:pt x="2989" y="20"/>
                    </a:cubicBezTo>
                    <a:cubicBezTo>
                      <a:pt x="2989" y="10"/>
                      <a:pt x="2969" y="0"/>
                      <a:pt x="2958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27" name="Google Shape;327;p28"/>
              <p:cNvSpPr/>
              <p:nvPr/>
            </p:nvSpPr>
            <p:spPr>
              <a:xfrm>
                <a:off x="1115350" y="3897875"/>
                <a:ext cx="120425" cy="6245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2498" extrusionOk="0">
                    <a:moveTo>
                      <a:pt x="4786" y="0"/>
                    </a:moveTo>
                    <a:cubicBezTo>
                      <a:pt x="4726" y="30"/>
                      <a:pt x="4676" y="50"/>
                      <a:pt x="4616" y="80"/>
                    </a:cubicBezTo>
                    <a:cubicBezTo>
                      <a:pt x="4586" y="90"/>
                      <a:pt x="4566" y="100"/>
                      <a:pt x="4536" y="110"/>
                    </a:cubicBezTo>
                    <a:cubicBezTo>
                      <a:pt x="4516" y="120"/>
                      <a:pt x="4496" y="130"/>
                      <a:pt x="4466" y="150"/>
                    </a:cubicBezTo>
                    <a:cubicBezTo>
                      <a:pt x="4416" y="170"/>
                      <a:pt x="4366" y="200"/>
                      <a:pt x="4317" y="220"/>
                    </a:cubicBezTo>
                    <a:cubicBezTo>
                      <a:pt x="4266" y="240"/>
                      <a:pt x="4217" y="270"/>
                      <a:pt x="4166" y="290"/>
                    </a:cubicBezTo>
                    <a:cubicBezTo>
                      <a:pt x="3997" y="380"/>
                      <a:pt x="3817" y="460"/>
                      <a:pt x="3637" y="550"/>
                    </a:cubicBezTo>
                    <a:cubicBezTo>
                      <a:pt x="3567" y="580"/>
                      <a:pt x="3507" y="610"/>
                      <a:pt x="3437" y="640"/>
                    </a:cubicBezTo>
                    <a:cubicBezTo>
                      <a:pt x="3367" y="670"/>
                      <a:pt x="3307" y="699"/>
                      <a:pt x="3237" y="739"/>
                    </a:cubicBezTo>
                    <a:cubicBezTo>
                      <a:pt x="3187" y="759"/>
                      <a:pt x="3138" y="779"/>
                      <a:pt x="3087" y="810"/>
                    </a:cubicBezTo>
                    <a:cubicBezTo>
                      <a:pt x="3067" y="810"/>
                      <a:pt x="3047" y="819"/>
                      <a:pt x="3038" y="830"/>
                    </a:cubicBezTo>
                    <a:cubicBezTo>
                      <a:pt x="2998" y="850"/>
                      <a:pt x="2967" y="859"/>
                      <a:pt x="2927" y="879"/>
                    </a:cubicBezTo>
                    <a:cubicBezTo>
                      <a:pt x="2898" y="899"/>
                      <a:pt x="2858" y="910"/>
                      <a:pt x="2827" y="930"/>
                    </a:cubicBezTo>
                    <a:lnTo>
                      <a:pt x="2648" y="1019"/>
                    </a:lnTo>
                    <a:cubicBezTo>
                      <a:pt x="2608" y="1039"/>
                      <a:pt x="2578" y="1059"/>
                      <a:pt x="2538" y="1079"/>
                    </a:cubicBezTo>
                    <a:cubicBezTo>
                      <a:pt x="2358" y="1169"/>
                      <a:pt x="2168" y="1269"/>
                      <a:pt x="1988" y="1369"/>
                    </a:cubicBezTo>
                    <a:cubicBezTo>
                      <a:pt x="1928" y="1399"/>
                      <a:pt x="1868" y="1439"/>
                      <a:pt x="1808" y="1469"/>
                    </a:cubicBezTo>
                    <a:cubicBezTo>
                      <a:pt x="1768" y="1489"/>
                      <a:pt x="1739" y="1499"/>
                      <a:pt x="1708" y="1519"/>
                    </a:cubicBezTo>
                    <a:cubicBezTo>
                      <a:pt x="1648" y="1549"/>
                      <a:pt x="1588" y="1589"/>
                      <a:pt x="1528" y="1619"/>
                    </a:cubicBezTo>
                    <a:cubicBezTo>
                      <a:pt x="1499" y="1639"/>
                      <a:pt x="1459" y="1659"/>
                      <a:pt x="1429" y="1679"/>
                    </a:cubicBezTo>
                    <a:cubicBezTo>
                      <a:pt x="1329" y="1729"/>
                      <a:pt x="1229" y="1789"/>
                      <a:pt x="1129" y="1849"/>
                    </a:cubicBezTo>
                    <a:cubicBezTo>
                      <a:pt x="1099" y="1869"/>
                      <a:pt x="1069" y="1878"/>
                      <a:pt x="1039" y="1898"/>
                    </a:cubicBezTo>
                    <a:cubicBezTo>
                      <a:pt x="969" y="1938"/>
                      <a:pt x="909" y="1969"/>
                      <a:pt x="839" y="2009"/>
                    </a:cubicBezTo>
                    <a:cubicBezTo>
                      <a:pt x="660" y="2109"/>
                      <a:pt x="480" y="2198"/>
                      <a:pt x="300" y="2298"/>
                    </a:cubicBezTo>
                    <a:cubicBezTo>
                      <a:pt x="200" y="2348"/>
                      <a:pt x="110" y="2398"/>
                      <a:pt x="10" y="2448"/>
                    </a:cubicBezTo>
                    <a:cubicBezTo>
                      <a:pt x="0" y="2458"/>
                      <a:pt x="0" y="2478"/>
                      <a:pt x="10" y="2488"/>
                    </a:cubicBezTo>
                    <a:lnTo>
                      <a:pt x="20" y="2498"/>
                    </a:lnTo>
                    <a:lnTo>
                      <a:pt x="40" y="2498"/>
                    </a:lnTo>
                    <a:lnTo>
                      <a:pt x="609" y="2198"/>
                    </a:lnTo>
                    <a:cubicBezTo>
                      <a:pt x="689" y="2149"/>
                      <a:pt x="779" y="2098"/>
                      <a:pt x="869" y="2049"/>
                    </a:cubicBezTo>
                    <a:cubicBezTo>
                      <a:pt x="929" y="2018"/>
                      <a:pt x="999" y="1978"/>
                      <a:pt x="1059" y="1949"/>
                    </a:cubicBezTo>
                    <a:cubicBezTo>
                      <a:pt x="1089" y="1929"/>
                      <a:pt x="1119" y="1909"/>
                      <a:pt x="1159" y="1898"/>
                    </a:cubicBezTo>
                    <a:cubicBezTo>
                      <a:pt x="1259" y="1839"/>
                      <a:pt x="1349" y="1779"/>
                      <a:pt x="1449" y="1719"/>
                    </a:cubicBezTo>
                    <a:cubicBezTo>
                      <a:pt x="1489" y="1699"/>
                      <a:pt x="1519" y="1679"/>
                      <a:pt x="1559" y="1669"/>
                    </a:cubicBezTo>
                    <a:cubicBezTo>
                      <a:pt x="1619" y="1629"/>
                      <a:pt x="1679" y="1599"/>
                      <a:pt x="1728" y="1569"/>
                    </a:cubicBezTo>
                    <a:cubicBezTo>
                      <a:pt x="1768" y="1549"/>
                      <a:pt x="1799" y="1529"/>
                      <a:pt x="1828" y="1509"/>
                    </a:cubicBezTo>
                    <a:cubicBezTo>
                      <a:pt x="1888" y="1479"/>
                      <a:pt x="1948" y="1449"/>
                      <a:pt x="2008" y="1409"/>
                    </a:cubicBezTo>
                    <a:cubicBezTo>
                      <a:pt x="2098" y="1359"/>
                      <a:pt x="2188" y="1309"/>
                      <a:pt x="2288" y="1259"/>
                    </a:cubicBezTo>
                    <a:cubicBezTo>
                      <a:pt x="2378" y="1209"/>
                      <a:pt x="2468" y="1169"/>
                      <a:pt x="2568" y="1119"/>
                    </a:cubicBezTo>
                    <a:cubicBezTo>
                      <a:pt x="2598" y="1099"/>
                      <a:pt x="2628" y="1079"/>
                      <a:pt x="2668" y="1059"/>
                    </a:cubicBezTo>
                    <a:lnTo>
                      <a:pt x="2847" y="970"/>
                    </a:lnTo>
                    <a:cubicBezTo>
                      <a:pt x="2867" y="959"/>
                      <a:pt x="2898" y="950"/>
                      <a:pt x="2918" y="930"/>
                    </a:cubicBezTo>
                    <a:cubicBezTo>
                      <a:pt x="2967" y="910"/>
                      <a:pt x="3007" y="890"/>
                      <a:pt x="3058" y="870"/>
                    </a:cubicBezTo>
                    <a:cubicBezTo>
                      <a:pt x="3127" y="830"/>
                      <a:pt x="3187" y="799"/>
                      <a:pt x="3257" y="770"/>
                    </a:cubicBezTo>
                    <a:cubicBezTo>
                      <a:pt x="3307" y="750"/>
                      <a:pt x="3357" y="719"/>
                      <a:pt x="3407" y="699"/>
                    </a:cubicBezTo>
                    <a:cubicBezTo>
                      <a:pt x="3447" y="679"/>
                      <a:pt x="3477" y="659"/>
                      <a:pt x="3517" y="650"/>
                    </a:cubicBezTo>
                    <a:lnTo>
                      <a:pt x="3817" y="500"/>
                    </a:lnTo>
                    <a:cubicBezTo>
                      <a:pt x="3926" y="450"/>
                      <a:pt x="4026" y="400"/>
                      <a:pt x="4126" y="350"/>
                    </a:cubicBezTo>
                    <a:cubicBezTo>
                      <a:pt x="4206" y="310"/>
                      <a:pt x="4297" y="270"/>
                      <a:pt x="4377" y="230"/>
                    </a:cubicBezTo>
                    <a:lnTo>
                      <a:pt x="4496" y="170"/>
                    </a:lnTo>
                    <a:cubicBezTo>
                      <a:pt x="4536" y="150"/>
                      <a:pt x="4586" y="130"/>
                      <a:pt x="4626" y="110"/>
                    </a:cubicBezTo>
                    <a:cubicBezTo>
                      <a:pt x="4686" y="80"/>
                      <a:pt x="4746" y="60"/>
                      <a:pt x="4796" y="30"/>
                    </a:cubicBezTo>
                    <a:cubicBezTo>
                      <a:pt x="4806" y="30"/>
                      <a:pt x="4806" y="30"/>
                      <a:pt x="4806" y="20"/>
                    </a:cubicBezTo>
                    <a:cubicBezTo>
                      <a:pt x="4816" y="20"/>
                      <a:pt x="4816" y="10"/>
                      <a:pt x="4806" y="10"/>
                    </a:cubicBezTo>
                    <a:cubicBezTo>
                      <a:pt x="4806" y="0"/>
                      <a:pt x="4806" y="0"/>
                      <a:pt x="4796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28" name="Google Shape;328;p28"/>
              <p:cNvSpPr/>
              <p:nvPr/>
            </p:nvSpPr>
            <p:spPr>
              <a:xfrm>
                <a:off x="1078600" y="3942325"/>
                <a:ext cx="96225" cy="53750"/>
              </a:xfrm>
              <a:custGeom>
                <a:avLst/>
                <a:gdLst/>
                <a:ahLst/>
                <a:cxnLst/>
                <a:rect l="l" t="t" r="r" b="b"/>
                <a:pathLst>
                  <a:path w="3849" h="2150" extrusionOk="0">
                    <a:moveTo>
                      <a:pt x="3818" y="1"/>
                    </a:moveTo>
                    <a:cubicBezTo>
                      <a:pt x="3808" y="1"/>
                      <a:pt x="3808" y="11"/>
                      <a:pt x="3798" y="11"/>
                    </a:cubicBezTo>
                    <a:cubicBezTo>
                      <a:pt x="3658" y="81"/>
                      <a:pt x="3508" y="151"/>
                      <a:pt x="3369" y="220"/>
                    </a:cubicBezTo>
                    <a:cubicBezTo>
                      <a:pt x="3269" y="260"/>
                      <a:pt x="3178" y="311"/>
                      <a:pt x="3078" y="351"/>
                    </a:cubicBezTo>
                    <a:cubicBezTo>
                      <a:pt x="3018" y="391"/>
                      <a:pt x="2949" y="420"/>
                      <a:pt x="2879" y="460"/>
                    </a:cubicBezTo>
                    <a:cubicBezTo>
                      <a:pt x="2809" y="491"/>
                      <a:pt x="2749" y="520"/>
                      <a:pt x="2679" y="560"/>
                    </a:cubicBezTo>
                    <a:cubicBezTo>
                      <a:pt x="2609" y="590"/>
                      <a:pt x="2529" y="630"/>
                      <a:pt x="2459" y="670"/>
                    </a:cubicBezTo>
                    <a:cubicBezTo>
                      <a:pt x="2389" y="710"/>
                      <a:pt x="2319" y="750"/>
                      <a:pt x="2239" y="790"/>
                    </a:cubicBezTo>
                    <a:cubicBezTo>
                      <a:pt x="2170" y="830"/>
                      <a:pt x="2099" y="870"/>
                      <a:pt x="2019" y="920"/>
                    </a:cubicBezTo>
                    <a:cubicBezTo>
                      <a:pt x="1950" y="960"/>
                      <a:pt x="1870" y="1010"/>
                      <a:pt x="1799" y="1050"/>
                    </a:cubicBezTo>
                    <a:cubicBezTo>
                      <a:pt x="1720" y="1100"/>
                      <a:pt x="1640" y="1140"/>
                      <a:pt x="1570" y="1190"/>
                    </a:cubicBezTo>
                    <a:cubicBezTo>
                      <a:pt x="1430" y="1270"/>
                      <a:pt x="1300" y="1350"/>
                      <a:pt x="1170" y="1439"/>
                    </a:cubicBezTo>
                    <a:cubicBezTo>
                      <a:pt x="1100" y="1479"/>
                      <a:pt x="1031" y="1519"/>
                      <a:pt x="960" y="1570"/>
                    </a:cubicBezTo>
                    <a:cubicBezTo>
                      <a:pt x="911" y="1590"/>
                      <a:pt x="860" y="1619"/>
                      <a:pt x="820" y="1650"/>
                    </a:cubicBezTo>
                    <a:cubicBezTo>
                      <a:pt x="791" y="1670"/>
                      <a:pt x="760" y="1690"/>
                      <a:pt x="731" y="1699"/>
                    </a:cubicBezTo>
                    <a:cubicBezTo>
                      <a:pt x="691" y="1730"/>
                      <a:pt x="651" y="1750"/>
                      <a:pt x="611" y="1779"/>
                    </a:cubicBezTo>
                    <a:cubicBezTo>
                      <a:pt x="580" y="1799"/>
                      <a:pt x="551" y="1819"/>
                      <a:pt x="511" y="1829"/>
                    </a:cubicBezTo>
                    <a:cubicBezTo>
                      <a:pt x="471" y="1859"/>
                      <a:pt x="431" y="1879"/>
                      <a:pt x="381" y="1899"/>
                    </a:cubicBezTo>
                    <a:cubicBezTo>
                      <a:pt x="361" y="1919"/>
                      <a:pt x="331" y="1929"/>
                      <a:pt x="301" y="1949"/>
                    </a:cubicBezTo>
                    <a:lnTo>
                      <a:pt x="181" y="2009"/>
                    </a:lnTo>
                    <a:cubicBezTo>
                      <a:pt x="141" y="2029"/>
                      <a:pt x="101" y="2049"/>
                      <a:pt x="71" y="2059"/>
                    </a:cubicBezTo>
                    <a:cubicBezTo>
                      <a:pt x="61" y="2069"/>
                      <a:pt x="41" y="2069"/>
                      <a:pt x="31" y="2079"/>
                    </a:cubicBezTo>
                    <a:cubicBezTo>
                      <a:pt x="21" y="2079"/>
                      <a:pt x="21" y="2089"/>
                      <a:pt x="11" y="2099"/>
                    </a:cubicBezTo>
                    <a:cubicBezTo>
                      <a:pt x="11" y="2109"/>
                      <a:pt x="1" y="2119"/>
                      <a:pt x="11" y="2129"/>
                    </a:cubicBezTo>
                    <a:cubicBezTo>
                      <a:pt x="11" y="2139"/>
                      <a:pt x="21" y="2139"/>
                      <a:pt x="31" y="2149"/>
                    </a:cubicBezTo>
                    <a:lnTo>
                      <a:pt x="61" y="2149"/>
                    </a:lnTo>
                    <a:cubicBezTo>
                      <a:pt x="111" y="2129"/>
                      <a:pt x="161" y="2099"/>
                      <a:pt x="221" y="2079"/>
                    </a:cubicBezTo>
                    <a:cubicBezTo>
                      <a:pt x="231" y="2069"/>
                      <a:pt x="251" y="2059"/>
                      <a:pt x="261" y="2049"/>
                    </a:cubicBezTo>
                    <a:cubicBezTo>
                      <a:pt x="291" y="2039"/>
                      <a:pt x="311" y="2029"/>
                      <a:pt x="341" y="2009"/>
                    </a:cubicBezTo>
                    <a:cubicBezTo>
                      <a:pt x="371" y="1999"/>
                      <a:pt x="401" y="1979"/>
                      <a:pt x="421" y="1969"/>
                    </a:cubicBezTo>
                    <a:cubicBezTo>
                      <a:pt x="471" y="1939"/>
                      <a:pt x="511" y="1919"/>
                      <a:pt x="551" y="1899"/>
                    </a:cubicBezTo>
                    <a:cubicBezTo>
                      <a:pt x="591" y="1879"/>
                      <a:pt x="620" y="1859"/>
                      <a:pt x="651" y="1839"/>
                    </a:cubicBezTo>
                    <a:cubicBezTo>
                      <a:pt x="691" y="1819"/>
                      <a:pt x="731" y="1789"/>
                      <a:pt x="771" y="1770"/>
                    </a:cubicBezTo>
                    <a:cubicBezTo>
                      <a:pt x="800" y="1750"/>
                      <a:pt x="831" y="1730"/>
                      <a:pt x="860" y="1719"/>
                    </a:cubicBezTo>
                    <a:cubicBezTo>
                      <a:pt x="920" y="1670"/>
                      <a:pt x="991" y="1630"/>
                      <a:pt x="1060" y="1590"/>
                    </a:cubicBezTo>
                    <a:cubicBezTo>
                      <a:pt x="1210" y="1490"/>
                      <a:pt x="1370" y="1399"/>
                      <a:pt x="1520" y="1299"/>
                    </a:cubicBezTo>
                    <a:lnTo>
                      <a:pt x="1730" y="1180"/>
                    </a:lnTo>
                    <a:cubicBezTo>
                      <a:pt x="1790" y="1140"/>
                      <a:pt x="1850" y="1100"/>
                      <a:pt x="1919" y="1060"/>
                    </a:cubicBezTo>
                    <a:lnTo>
                      <a:pt x="2130" y="940"/>
                    </a:lnTo>
                    <a:cubicBezTo>
                      <a:pt x="2199" y="900"/>
                      <a:pt x="2279" y="850"/>
                      <a:pt x="2349" y="810"/>
                    </a:cubicBezTo>
                    <a:cubicBezTo>
                      <a:pt x="2419" y="770"/>
                      <a:pt x="2489" y="730"/>
                      <a:pt x="2569" y="690"/>
                    </a:cubicBezTo>
                    <a:cubicBezTo>
                      <a:pt x="2619" y="670"/>
                      <a:pt x="2669" y="640"/>
                      <a:pt x="2719" y="610"/>
                    </a:cubicBezTo>
                    <a:cubicBezTo>
                      <a:pt x="2739" y="600"/>
                      <a:pt x="2759" y="590"/>
                      <a:pt x="2789" y="580"/>
                    </a:cubicBezTo>
                    <a:cubicBezTo>
                      <a:pt x="2939" y="500"/>
                      <a:pt x="3098" y="420"/>
                      <a:pt x="3258" y="351"/>
                    </a:cubicBezTo>
                    <a:cubicBezTo>
                      <a:pt x="3409" y="271"/>
                      <a:pt x="3558" y="200"/>
                      <a:pt x="3718" y="120"/>
                    </a:cubicBezTo>
                    <a:lnTo>
                      <a:pt x="3838" y="61"/>
                    </a:lnTo>
                    <a:cubicBezTo>
                      <a:pt x="3838" y="61"/>
                      <a:pt x="3848" y="51"/>
                      <a:pt x="3848" y="41"/>
                    </a:cubicBezTo>
                    <a:lnTo>
                      <a:pt x="3848" y="21"/>
                    </a:lnTo>
                    <a:cubicBezTo>
                      <a:pt x="3838" y="11"/>
                      <a:pt x="3828" y="11"/>
                      <a:pt x="3828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29" name="Google Shape;329;p28"/>
              <p:cNvSpPr/>
              <p:nvPr/>
            </p:nvSpPr>
            <p:spPr>
              <a:xfrm>
                <a:off x="1096600" y="3904350"/>
                <a:ext cx="76725" cy="40000"/>
              </a:xfrm>
              <a:custGeom>
                <a:avLst/>
                <a:gdLst/>
                <a:ahLst/>
                <a:cxnLst/>
                <a:rect l="l" t="t" r="r" b="b"/>
                <a:pathLst>
                  <a:path w="3069" h="1600" extrusionOk="0">
                    <a:moveTo>
                      <a:pt x="3028" y="1"/>
                    </a:moveTo>
                    <a:cubicBezTo>
                      <a:pt x="2868" y="61"/>
                      <a:pt x="2718" y="131"/>
                      <a:pt x="2558" y="191"/>
                    </a:cubicBezTo>
                    <a:cubicBezTo>
                      <a:pt x="2489" y="221"/>
                      <a:pt x="2418" y="251"/>
                      <a:pt x="2338" y="281"/>
                    </a:cubicBezTo>
                    <a:lnTo>
                      <a:pt x="2129" y="371"/>
                    </a:lnTo>
                    <a:cubicBezTo>
                      <a:pt x="2099" y="381"/>
                      <a:pt x="2079" y="391"/>
                      <a:pt x="2049" y="411"/>
                    </a:cubicBezTo>
                    <a:cubicBezTo>
                      <a:pt x="2019" y="420"/>
                      <a:pt x="1979" y="431"/>
                      <a:pt x="1949" y="451"/>
                    </a:cubicBezTo>
                    <a:cubicBezTo>
                      <a:pt x="1879" y="480"/>
                      <a:pt x="1809" y="520"/>
                      <a:pt x="1739" y="551"/>
                    </a:cubicBezTo>
                    <a:cubicBezTo>
                      <a:pt x="1699" y="560"/>
                      <a:pt x="1669" y="580"/>
                      <a:pt x="1639" y="591"/>
                    </a:cubicBezTo>
                    <a:cubicBezTo>
                      <a:pt x="1599" y="611"/>
                      <a:pt x="1559" y="631"/>
                      <a:pt x="1529" y="651"/>
                    </a:cubicBezTo>
                    <a:cubicBezTo>
                      <a:pt x="1459" y="680"/>
                      <a:pt x="1390" y="711"/>
                      <a:pt x="1330" y="751"/>
                    </a:cubicBezTo>
                    <a:cubicBezTo>
                      <a:pt x="1250" y="780"/>
                      <a:pt x="1179" y="820"/>
                      <a:pt x="1099" y="860"/>
                    </a:cubicBezTo>
                    <a:cubicBezTo>
                      <a:pt x="1039" y="890"/>
                      <a:pt x="970" y="930"/>
                      <a:pt x="900" y="960"/>
                    </a:cubicBezTo>
                    <a:lnTo>
                      <a:pt x="690" y="1080"/>
                    </a:lnTo>
                    <a:cubicBezTo>
                      <a:pt x="650" y="1100"/>
                      <a:pt x="610" y="1130"/>
                      <a:pt x="570" y="1150"/>
                    </a:cubicBezTo>
                    <a:lnTo>
                      <a:pt x="480" y="1210"/>
                    </a:lnTo>
                    <a:cubicBezTo>
                      <a:pt x="450" y="1230"/>
                      <a:pt x="420" y="1240"/>
                      <a:pt x="390" y="1260"/>
                    </a:cubicBezTo>
                    <a:lnTo>
                      <a:pt x="271" y="1350"/>
                    </a:lnTo>
                    <a:cubicBezTo>
                      <a:pt x="231" y="1370"/>
                      <a:pt x="191" y="1400"/>
                      <a:pt x="151" y="1430"/>
                    </a:cubicBezTo>
                    <a:cubicBezTo>
                      <a:pt x="100" y="1460"/>
                      <a:pt x="60" y="1500"/>
                      <a:pt x="11" y="1530"/>
                    </a:cubicBezTo>
                    <a:cubicBezTo>
                      <a:pt x="11" y="1540"/>
                      <a:pt x="0" y="1550"/>
                      <a:pt x="0" y="1560"/>
                    </a:cubicBezTo>
                    <a:lnTo>
                      <a:pt x="0" y="1590"/>
                    </a:lnTo>
                    <a:cubicBezTo>
                      <a:pt x="11" y="1590"/>
                      <a:pt x="20" y="1600"/>
                      <a:pt x="31" y="1600"/>
                    </a:cubicBezTo>
                    <a:lnTo>
                      <a:pt x="60" y="1600"/>
                    </a:lnTo>
                    <a:cubicBezTo>
                      <a:pt x="91" y="1570"/>
                      <a:pt x="131" y="1540"/>
                      <a:pt x="171" y="1510"/>
                    </a:cubicBezTo>
                    <a:cubicBezTo>
                      <a:pt x="180" y="1500"/>
                      <a:pt x="200" y="1490"/>
                      <a:pt x="211" y="1480"/>
                    </a:cubicBezTo>
                    <a:cubicBezTo>
                      <a:pt x="231" y="1470"/>
                      <a:pt x="251" y="1450"/>
                      <a:pt x="280" y="1430"/>
                    </a:cubicBezTo>
                    <a:cubicBezTo>
                      <a:pt x="300" y="1410"/>
                      <a:pt x="330" y="1400"/>
                      <a:pt x="360" y="1380"/>
                    </a:cubicBezTo>
                    <a:lnTo>
                      <a:pt x="450" y="1320"/>
                    </a:lnTo>
                    <a:cubicBezTo>
                      <a:pt x="510" y="1280"/>
                      <a:pt x="580" y="1240"/>
                      <a:pt x="640" y="1200"/>
                    </a:cubicBezTo>
                    <a:cubicBezTo>
                      <a:pt x="720" y="1150"/>
                      <a:pt x="790" y="1110"/>
                      <a:pt x="860" y="1070"/>
                    </a:cubicBezTo>
                    <a:cubicBezTo>
                      <a:pt x="890" y="1050"/>
                      <a:pt x="930" y="1030"/>
                      <a:pt x="960" y="1020"/>
                    </a:cubicBezTo>
                    <a:cubicBezTo>
                      <a:pt x="990" y="1000"/>
                      <a:pt x="1030" y="980"/>
                      <a:pt x="1059" y="960"/>
                    </a:cubicBezTo>
                    <a:cubicBezTo>
                      <a:pt x="1099" y="940"/>
                      <a:pt x="1150" y="920"/>
                      <a:pt x="1190" y="890"/>
                    </a:cubicBezTo>
                    <a:cubicBezTo>
                      <a:pt x="1219" y="880"/>
                      <a:pt x="1250" y="860"/>
                      <a:pt x="1279" y="851"/>
                    </a:cubicBezTo>
                    <a:cubicBezTo>
                      <a:pt x="1430" y="780"/>
                      <a:pt x="1569" y="711"/>
                      <a:pt x="1719" y="640"/>
                    </a:cubicBezTo>
                    <a:cubicBezTo>
                      <a:pt x="1749" y="620"/>
                      <a:pt x="1789" y="600"/>
                      <a:pt x="1829" y="580"/>
                    </a:cubicBezTo>
                    <a:lnTo>
                      <a:pt x="1839" y="580"/>
                    </a:lnTo>
                    <a:cubicBezTo>
                      <a:pt x="1849" y="571"/>
                      <a:pt x="1859" y="571"/>
                      <a:pt x="1879" y="560"/>
                    </a:cubicBezTo>
                    <a:cubicBezTo>
                      <a:pt x="1909" y="540"/>
                      <a:pt x="1939" y="531"/>
                      <a:pt x="1969" y="511"/>
                    </a:cubicBezTo>
                    <a:lnTo>
                      <a:pt x="1979" y="511"/>
                    </a:lnTo>
                    <a:cubicBezTo>
                      <a:pt x="2049" y="480"/>
                      <a:pt x="2119" y="451"/>
                      <a:pt x="2179" y="420"/>
                    </a:cubicBezTo>
                    <a:cubicBezTo>
                      <a:pt x="2219" y="400"/>
                      <a:pt x="2258" y="391"/>
                      <a:pt x="2289" y="371"/>
                    </a:cubicBezTo>
                    <a:cubicBezTo>
                      <a:pt x="2338" y="361"/>
                      <a:pt x="2378" y="341"/>
                      <a:pt x="2418" y="321"/>
                    </a:cubicBezTo>
                    <a:lnTo>
                      <a:pt x="2868" y="141"/>
                    </a:lnTo>
                    <a:cubicBezTo>
                      <a:pt x="2928" y="121"/>
                      <a:pt x="2988" y="91"/>
                      <a:pt x="3048" y="71"/>
                    </a:cubicBezTo>
                    <a:cubicBezTo>
                      <a:pt x="3058" y="61"/>
                      <a:pt x="3068" y="41"/>
                      <a:pt x="3068" y="31"/>
                    </a:cubicBezTo>
                    <a:cubicBezTo>
                      <a:pt x="3058" y="11"/>
                      <a:pt x="3048" y="1"/>
                      <a:pt x="3038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30" name="Google Shape;330;p28"/>
              <p:cNvSpPr/>
              <p:nvPr/>
            </p:nvSpPr>
            <p:spPr>
              <a:xfrm>
                <a:off x="1146050" y="3917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31" name="Google Shape;331;p28"/>
              <p:cNvSpPr/>
              <p:nvPr/>
            </p:nvSpPr>
            <p:spPr>
              <a:xfrm>
                <a:off x="1146050" y="3917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32" name="Google Shape;332;p28"/>
              <p:cNvSpPr/>
              <p:nvPr/>
            </p:nvSpPr>
            <p:spPr>
              <a:xfrm>
                <a:off x="1142325" y="39188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33" name="Google Shape;333;p28"/>
              <p:cNvSpPr/>
              <p:nvPr/>
            </p:nvSpPr>
            <p:spPr>
              <a:xfrm>
                <a:off x="984200" y="3931100"/>
                <a:ext cx="762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3048" h="1520" extrusionOk="0">
                    <a:moveTo>
                      <a:pt x="10" y="0"/>
                    </a:moveTo>
                    <a:lnTo>
                      <a:pt x="0" y="10"/>
                    </a:lnTo>
                    <a:cubicBezTo>
                      <a:pt x="0" y="10"/>
                      <a:pt x="0" y="20"/>
                      <a:pt x="10" y="20"/>
                    </a:cubicBezTo>
                    <a:cubicBezTo>
                      <a:pt x="50" y="50"/>
                      <a:pt x="100" y="70"/>
                      <a:pt x="140" y="100"/>
                    </a:cubicBezTo>
                    <a:cubicBezTo>
                      <a:pt x="170" y="110"/>
                      <a:pt x="190" y="120"/>
                      <a:pt x="210" y="130"/>
                    </a:cubicBezTo>
                    <a:cubicBezTo>
                      <a:pt x="220" y="140"/>
                      <a:pt x="230" y="150"/>
                      <a:pt x="240" y="150"/>
                    </a:cubicBezTo>
                    <a:cubicBezTo>
                      <a:pt x="260" y="160"/>
                      <a:pt x="270" y="170"/>
                      <a:pt x="290" y="180"/>
                    </a:cubicBezTo>
                    <a:cubicBezTo>
                      <a:pt x="360" y="220"/>
                      <a:pt x="430" y="260"/>
                      <a:pt x="510" y="300"/>
                    </a:cubicBezTo>
                    <a:cubicBezTo>
                      <a:pt x="650" y="370"/>
                      <a:pt x="799" y="450"/>
                      <a:pt x="939" y="530"/>
                    </a:cubicBezTo>
                    <a:cubicBezTo>
                      <a:pt x="950" y="530"/>
                      <a:pt x="950" y="540"/>
                      <a:pt x="959" y="540"/>
                    </a:cubicBezTo>
                    <a:cubicBezTo>
                      <a:pt x="979" y="549"/>
                      <a:pt x="999" y="560"/>
                      <a:pt x="1030" y="569"/>
                    </a:cubicBezTo>
                    <a:lnTo>
                      <a:pt x="1269" y="689"/>
                    </a:lnTo>
                    <a:cubicBezTo>
                      <a:pt x="1419" y="769"/>
                      <a:pt x="1569" y="840"/>
                      <a:pt x="1719" y="909"/>
                    </a:cubicBezTo>
                    <a:cubicBezTo>
                      <a:pt x="1749" y="929"/>
                      <a:pt x="1779" y="940"/>
                      <a:pt x="1809" y="949"/>
                    </a:cubicBezTo>
                    <a:cubicBezTo>
                      <a:pt x="1899" y="1000"/>
                      <a:pt x="1989" y="1039"/>
                      <a:pt x="2078" y="1079"/>
                    </a:cubicBezTo>
                    <a:cubicBezTo>
                      <a:pt x="2189" y="1129"/>
                      <a:pt x="2309" y="1179"/>
                      <a:pt x="2418" y="1239"/>
                    </a:cubicBezTo>
                    <a:cubicBezTo>
                      <a:pt x="2568" y="1299"/>
                      <a:pt x="2708" y="1369"/>
                      <a:pt x="2848" y="1439"/>
                    </a:cubicBezTo>
                    <a:cubicBezTo>
                      <a:pt x="2908" y="1459"/>
                      <a:pt x="2968" y="1489"/>
                      <a:pt x="3028" y="1519"/>
                    </a:cubicBezTo>
                    <a:cubicBezTo>
                      <a:pt x="3028" y="1519"/>
                      <a:pt x="3038" y="1519"/>
                      <a:pt x="3038" y="1509"/>
                    </a:cubicBezTo>
                    <a:cubicBezTo>
                      <a:pt x="3048" y="1509"/>
                      <a:pt x="3048" y="1499"/>
                      <a:pt x="3038" y="1499"/>
                    </a:cubicBezTo>
                    <a:cubicBezTo>
                      <a:pt x="2968" y="1469"/>
                      <a:pt x="2908" y="1439"/>
                      <a:pt x="2838" y="1409"/>
                    </a:cubicBezTo>
                    <a:cubicBezTo>
                      <a:pt x="2778" y="1379"/>
                      <a:pt x="2718" y="1349"/>
                      <a:pt x="2668" y="1329"/>
                    </a:cubicBezTo>
                    <a:cubicBezTo>
                      <a:pt x="2538" y="1269"/>
                      <a:pt x="2418" y="1209"/>
                      <a:pt x="2298" y="1159"/>
                    </a:cubicBezTo>
                    <a:cubicBezTo>
                      <a:pt x="2129" y="1079"/>
                      <a:pt x="1969" y="1000"/>
                      <a:pt x="1799" y="929"/>
                    </a:cubicBezTo>
                    <a:cubicBezTo>
                      <a:pt x="1779" y="909"/>
                      <a:pt x="1749" y="900"/>
                      <a:pt x="1719" y="889"/>
                    </a:cubicBezTo>
                    <a:cubicBezTo>
                      <a:pt x="1659" y="860"/>
                      <a:pt x="1599" y="829"/>
                      <a:pt x="1529" y="800"/>
                    </a:cubicBezTo>
                    <a:cubicBezTo>
                      <a:pt x="1359" y="709"/>
                      <a:pt x="1189" y="629"/>
                      <a:pt x="1019" y="540"/>
                    </a:cubicBezTo>
                    <a:cubicBezTo>
                      <a:pt x="999" y="540"/>
                      <a:pt x="979" y="530"/>
                      <a:pt x="959" y="520"/>
                    </a:cubicBezTo>
                    <a:cubicBezTo>
                      <a:pt x="950" y="510"/>
                      <a:pt x="950" y="510"/>
                      <a:pt x="939" y="510"/>
                    </a:cubicBezTo>
                    <a:cubicBezTo>
                      <a:pt x="879" y="480"/>
                      <a:pt x="830" y="440"/>
                      <a:pt x="770" y="410"/>
                    </a:cubicBezTo>
                    <a:cubicBezTo>
                      <a:pt x="600" y="320"/>
                      <a:pt x="440" y="240"/>
                      <a:pt x="280" y="150"/>
                    </a:cubicBezTo>
                    <a:cubicBezTo>
                      <a:pt x="190" y="100"/>
                      <a:pt x="110" y="50"/>
                      <a:pt x="20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34" name="Google Shape;334;p28"/>
              <p:cNvSpPr/>
              <p:nvPr/>
            </p:nvSpPr>
            <p:spPr>
              <a:xfrm>
                <a:off x="971950" y="3939825"/>
                <a:ext cx="70225" cy="41000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1640" extrusionOk="0">
                    <a:moveTo>
                      <a:pt x="30" y="1"/>
                    </a:moveTo>
                    <a:cubicBezTo>
                      <a:pt x="21" y="11"/>
                      <a:pt x="10" y="11"/>
                      <a:pt x="1" y="21"/>
                    </a:cubicBezTo>
                    <a:lnTo>
                      <a:pt x="1" y="51"/>
                    </a:lnTo>
                    <a:cubicBezTo>
                      <a:pt x="1" y="61"/>
                      <a:pt x="10" y="71"/>
                      <a:pt x="21" y="71"/>
                    </a:cubicBezTo>
                    <a:cubicBezTo>
                      <a:pt x="81" y="111"/>
                      <a:pt x="141" y="161"/>
                      <a:pt x="201" y="200"/>
                    </a:cubicBezTo>
                    <a:cubicBezTo>
                      <a:pt x="241" y="231"/>
                      <a:pt x="281" y="251"/>
                      <a:pt x="310" y="280"/>
                    </a:cubicBezTo>
                    <a:cubicBezTo>
                      <a:pt x="421" y="351"/>
                      <a:pt x="520" y="420"/>
                      <a:pt x="630" y="500"/>
                    </a:cubicBezTo>
                    <a:cubicBezTo>
                      <a:pt x="650" y="511"/>
                      <a:pt x="670" y="520"/>
                      <a:pt x="680" y="540"/>
                    </a:cubicBezTo>
                    <a:cubicBezTo>
                      <a:pt x="710" y="551"/>
                      <a:pt x="730" y="571"/>
                      <a:pt x="750" y="580"/>
                    </a:cubicBezTo>
                    <a:cubicBezTo>
                      <a:pt x="860" y="651"/>
                      <a:pt x="970" y="720"/>
                      <a:pt x="1070" y="790"/>
                    </a:cubicBezTo>
                    <a:cubicBezTo>
                      <a:pt x="1120" y="820"/>
                      <a:pt x="1160" y="850"/>
                      <a:pt x="1209" y="880"/>
                    </a:cubicBezTo>
                    <a:cubicBezTo>
                      <a:pt x="1220" y="890"/>
                      <a:pt x="1229" y="890"/>
                      <a:pt x="1249" y="900"/>
                    </a:cubicBezTo>
                    <a:cubicBezTo>
                      <a:pt x="1340" y="950"/>
                      <a:pt x="1429" y="1010"/>
                      <a:pt x="1520" y="1060"/>
                    </a:cubicBezTo>
                    <a:cubicBezTo>
                      <a:pt x="1569" y="1090"/>
                      <a:pt x="1620" y="1120"/>
                      <a:pt x="1679" y="1150"/>
                    </a:cubicBezTo>
                    <a:lnTo>
                      <a:pt x="1739" y="1180"/>
                    </a:lnTo>
                    <a:cubicBezTo>
                      <a:pt x="1839" y="1230"/>
                      <a:pt x="1929" y="1280"/>
                      <a:pt x="2029" y="1330"/>
                    </a:cubicBezTo>
                    <a:cubicBezTo>
                      <a:pt x="2099" y="1370"/>
                      <a:pt x="2179" y="1410"/>
                      <a:pt x="2249" y="1439"/>
                    </a:cubicBezTo>
                    <a:cubicBezTo>
                      <a:pt x="2259" y="1450"/>
                      <a:pt x="2279" y="1459"/>
                      <a:pt x="2289" y="1459"/>
                    </a:cubicBezTo>
                    <a:cubicBezTo>
                      <a:pt x="2319" y="1470"/>
                      <a:pt x="2349" y="1490"/>
                      <a:pt x="2379" y="1499"/>
                    </a:cubicBezTo>
                    <a:cubicBezTo>
                      <a:pt x="2419" y="1519"/>
                      <a:pt x="2468" y="1530"/>
                      <a:pt x="2508" y="1550"/>
                    </a:cubicBezTo>
                    <a:cubicBezTo>
                      <a:pt x="2588" y="1579"/>
                      <a:pt x="2668" y="1610"/>
                      <a:pt x="2759" y="1639"/>
                    </a:cubicBezTo>
                    <a:cubicBezTo>
                      <a:pt x="2768" y="1639"/>
                      <a:pt x="2779" y="1639"/>
                      <a:pt x="2788" y="1630"/>
                    </a:cubicBezTo>
                    <a:cubicBezTo>
                      <a:pt x="2799" y="1630"/>
                      <a:pt x="2808" y="1619"/>
                      <a:pt x="2808" y="1599"/>
                    </a:cubicBezTo>
                    <a:cubicBezTo>
                      <a:pt x="2808" y="1590"/>
                      <a:pt x="2808" y="1579"/>
                      <a:pt x="2799" y="1570"/>
                    </a:cubicBezTo>
                    <a:cubicBezTo>
                      <a:pt x="2799" y="1559"/>
                      <a:pt x="2788" y="1559"/>
                      <a:pt x="2779" y="1550"/>
                    </a:cubicBezTo>
                    <a:cubicBezTo>
                      <a:pt x="2739" y="1539"/>
                      <a:pt x="2708" y="1530"/>
                      <a:pt x="2668" y="1510"/>
                    </a:cubicBezTo>
                    <a:lnTo>
                      <a:pt x="2659" y="1510"/>
                    </a:lnTo>
                    <a:cubicBezTo>
                      <a:pt x="2628" y="1499"/>
                      <a:pt x="2608" y="1490"/>
                      <a:pt x="2579" y="1479"/>
                    </a:cubicBezTo>
                    <a:cubicBezTo>
                      <a:pt x="2528" y="1459"/>
                      <a:pt x="2488" y="1439"/>
                      <a:pt x="2448" y="1430"/>
                    </a:cubicBezTo>
                    <a:cubicBezTo>
                      <a:pt x="2399" y="1410"/>
                      <a:pt x="2349" y="1390"/>
                      <a:pt x="2309" y="1370"/>
                    </a:cubicBezTo>
                    <a:cubicBezTo>
                      <a:pt x="2299" y="1370"/>
                      <a:pt x="2289" y="1360"/>
                      <a:pt x="2279" y="1360"/>
                    </a:cubicBezTo>
                    <a:cubicBezTo>
                      <a:pt x="2249" y="1340"/>
                      <a:pt x="2219" y="1330"/>
                      <a:pt x="2189" y="1320"/>
                    </a:cubicBezTo>
                    <a:cubicBezTo>
                      <a:pt x="2159" y="1300"/>
                      <a:pt x="2129" y="1290"/>
                      <a:pt x="2099" y="1270"/>
                    </a:cubicBezTo>
                    <a:cubicBezTo>
                      <a:pt x="2049" y="1250"/>
                      <a:pt x="1999" y="1220"/>
                      <a:pt x="1949" y="1190"/>
                    </a:cubicBezTo>
                    <a:cubicBezTo>
                      <a:pt x="1879" y="1160"/>
                      <a:pt x="1819" y="1130"/>
                      <a:pt x="1749" y="1090"/>
                    </a:cubicBezTo>
                    <a:cubicBezTo>
                      <a:pt x="1649" y="1030"/>
                      <a:pt x="1540" y="970"/>
                      <a:pt x="1440" y="920"/>
                    </a:cubicBezTo>
                    <a:cubicBezTo>
                      <a:pt x="1389" y="890"/>
                      <a:pt x="1349" y="870"/>
                      <a:pt x="1309" y="840"/>
                    </a:cubicBezTo>
                    <a:cubicBezTo>
                      <a:pt x="1289" y="830"/>
                      <a:pt x="1280" y="830"/>
                      <a:pt x="1269" y="820"/>
                    </a:cubicBezTo>
                    <a:cubicBezTo>
                      <a:pt x="1180" y="760"/>
                      <a:pt x="1080" y="700"/>
                      <a:pt x="990" y="640"/>
                    </a:cubicBezTo>
                    <a:cubicBezTo>
                      <a:pt x="900" y="591"/>
                      <a:pt x="820" y="531"/>
                      <a:pt x="730" y="471"/>
                    </a:cubicBezTo>
                    <a:cubicBezTo>
                      <a:pt x="720" y="471"/>
                      <a:pt x="710" y="460"/>
                      <a:pt x="690" y="451"/>
                    </a:cubicBezTo>
                    <a:lnTo>
                      <a:pt x="570" y="360"/>
                    </a:lnTo>
                    <a:lnTo>
                      <a:pt x="301" y="181"/>
                    </a:lnTo>
                    <a:cubicBezTo>
                      <a:pt x="221" y="121"/>
                      <a:pt x="141" y="61"/>
                      <a:pt x="50" y="11"/>
                    </a:cubicBezTo>
                    <a:cubicBezTo>
                      <a:pt x="50" y="1"/>
                      <a:pt x="41" y="1"/>
                      <a:pt x="41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35" name="Google Shape;335;p28"/>
              <p:cNvSpPr/>
              <p:nvPr/>
            </p:nvSpPr>
            <p:spPr>
              <a:xfrm>
                <a:off x="937225" y="3943825"/>
                <a:ext cx="101700" cy="51575"/>
              </a:xfrm>
              <a:custGeom>
                <a:avLst/>
                <a:gdLst/>
                <a:ahLst/>
                <a:cxnLst/>
                <a:rect l="l" t="t" r="r" b="b"/>
                <a:pathLst>
                  <a:path w="4068" h="2063" extrusionOk="0">
                    <a:moveTo>
                      <a:pt x="11" y="1"/>
                    </a:moveTo>
                    <a:lnTo>
                      <a:pt x="1" y="11"/>
                    </a:lnTo>
                    <a:cubicBezTo>
                      <a:pt x="1" y="21"/>
                      <a:pt x="1" y="31"/>
                      <a:pt x="11" y="31"/>
                    </a:cubicBezTo>
                    <a:cubicBezTo>
                      <a:pt x="71" y="51"/>
                      <a:pt x="131" y="80"/>
                      <a:pt x="191" y="100"/>
                    </a:cubicBezTo>
                    <a:cubicBezTo>
                      <a:pt x="220" y="111"/>
                      <a:pt x="240" y="120"/>
                      <a:pt x="271" y="131"/>
                    </a:cubicBezTo>
                    <a:cubicBezTo>
                      <a:pt x="300" y="140"/>
                      <a:pt x="320" y="151"/>
                      <a:pt x="351" y="171"/>
                    </a:cubicBezTo>
                    <a:cubicBezTo>
                      <a:pt x="460" y="211"/>
                      <a:pt x="571" y="260"/>
                      <a:pt x="690" y="311"/>
                    </a:cubicBezTo>
                    <a:cubicBezTo>
                      <a:pt x="780" y="351"/>
                      <a:pt x="880" y="391"/>
                      <a:pt x="980" y="431"/>
                    </a:cubicBezTo>
                    <a:cubicBezTo>
                      <a:pt x="990" y="440"/>
                      <a:pt x="1010" y="440"/>
                      <a:pt x="1020" y="451"/>
                    </a:cubicBezTo>
                    <a:cubicBezTo>
                      <a:pt x="1040" y="460"/>
                      <a:pt x="1070" y="471"/>
                      <a:pt x="1090" y="480"/>
                    </a:cubicBezTo>
                    <a:cubicBezTo>
                      <a:pt x="1300" y="570"/>
                      <a:pt x="1510" y="670"/>
                      <a:pt x="1719" y="770"/>
                    </a:cubicBezTo>
                    <a:cubicBezTo>
                      <a:pt x="1739" y="780"/>
                      <a:pt x="1770" y="790"/>
                      <a:pt x="1790" y="800"/>
                    </a:cubicBezTo>
                    <a:cubicBezTo>
                      <a:pt x="1810" y="810"/>
                      <a:pt x="1819" y="810"/>
                      <a:pt x="1839" y="820"/>
                    </a:cubicBezTo>
                    <a:cubicBezTo>
                      <a:pt x="1949" y="870"/>
                      <a:pt x="2049" y="930"/>
                      <a:pt x="2159" y="980"/>
                    </a:cubicBezTo>
                    <a:cubicBezTo>
                      <a:pt x="2209" y="1000"/>
                      <a:pt x="2259" y="1030"/>
                      <a:pt x="2309" y="1050"/>
                    </a:cubicBezTo>
                    <a:cubicBezTo>
                      <a:pt x="2319" y="1060"/>
                      <a:pt x="2339" y="1060"/>
                      <a:pt x="2349" y="1070"/>
                    </a:cubicBezTo>
                    <a:cubicBezTo>
                      <a:pt x="2349" y="1070"/>
                      <a:pt x="2359" y="1070"/>
                      <a:pt x="2359" y="1080"/>
                    </a:cubicBezTo>
                    <a:cubicBezTo>
                      <a:pt x="2449" y="1120"/>
                      <a:pt x="2539" y="1170"/>
                      <a:pt x="2618" y="1220"/>
                    </a:cubicBezTo>
                    <a:cubicBezTo>
                      <a:pt x="2669" y="1239"/>
                      <a:pt x="2718" y="1270"/>
                      <a:pt x="2769" y="1290"/>
                    </a:cubicBezTo>
                    <a:cubicBezTo>
                      <a:pt x="2778" y="1299"/>
                      <a:pt x="2798" y="1310"/>
                      <a:pt x="2809" y="1319"/>
                    </a:cubicBezTo>
                    <a:cubicBezTo>
                      <a:pt x="2909" y="1379"/>
                      <a:pt x="2998" y="1439"/>
                      <a:pt x="3098" y="1499"/>
                    </a:cubicBezTo>
                    <a:cubicBezTo>
                      <a:pt x="3138" y="1519"/>
                      <a:pt x="3168" y="1539"/>
                      <a:pt x="3208" y="1559"/>
                    </a:cubicBezTo>
                    <a:cubicBezTo>
                      <a:pt x="3228" y="1579"/>
                      <a:pt x="3248" y="1590"/>
                      <a:pt x="3268" y="1610"/>
                    </a:cubicBezTo>
                    <a:cubicBezTo>
                      <a:pt x="3328" y="1639"/>
                      <a:pt x="3378" y="1679"/>
                      <a:pt x="3428" y="1710"/>
                    </a:cubicBezTo>
                    <a:cubicBezTo>
                      <a:pt x="3458" y="1729"/>
                      <a:pt x="3478" y="1739"/>
                      <a:pt x="3508" y="1759"/>
                    </a:cubicBezTo>
                    <a:cubicBezTo>
                      <a:pt x="3558" y="1789"/>
                      <a:pt x="3598" y="1819"/>
                      <a:pt x="3648" y="1849"/>
                    </a:cubicBezTo>
                    <a:cubicBezTo>
                      <a:pt x="3678" y="1869"/>
                      <a:pt x="3718" y="1889"/>
                      <a:pt x="3748" y="1909"/>
                    </a:cubicBezTo>
                    <a:cubicBezTo>
                      <a:pt x="3828" y="1949"/>
                      <a:pt x="3897" y="1989"/>
                      <a:pt x="3977" y="2029"/>
                    </a:cubicBezTo>
                    <a:cubicBezTo>
                      <a:pt x="3988" y="2039"/>
                      <a:pt x="3997" y="2049"/>
                      <a:pt x="4017" y="2059"/>
                    </a:cubicBezTo>
                    <a:cubicBezTo>
                      <a:pt x="4020" y="2062"/>
                      <a:pt x="4024" y="2063"/>
                      <a:pt x="4029" y="2063"/>
                    </a:cubicBezTo>
                    <a:cubicBezTo>
                      <a:pt x="4041" y="2063"/>
                      <a:pt x="4057" y="2053"/>
                      <a:pt x="4057" y="2039"/>
                    </a:cubicBezTo>
                    <a:cubicBezTo>
                      <a:pt x="4068" y="2029"/>
                      <a:pt x="4068" y="1999"/>
                      <a:pt x="4048" y="1999"/>
                    </a:cubicBezTo>
                    <a:cubicBezTo>
                      <a:pt x="4008" y="1969"/>
                      <a:pt x="3968" y="1949"/>
                      <a:pt x="3928" y="1929"/>
                    </a:cubicBezTo>
                    <a:cubicBezTo>
                      <a:pt x="3888" y="1909"/>
                      <a:pt x="3857" y="1889"/>
                      <a:pt x="3817" y="1869"/>
                    </a:cubicBezTo>
                    <a:cubicBezTo>
                      <a:pt x="3788" y="1849"/>
                      <a:pt x="3768" y="1839"/>
                      <a:pt x="3738" y="1819"/>
                    </a:cubicBezTo>
                    <a:cubicBezTo>
                      <a:pt x="3728" y="1819"/>
                      <a:pt x="3708" y="1809"/>
                      <a:pt x="3698" y="1799"/>
                    </a:cubicBezTo>
                    <a:cubicBezTo>
                      <a:pt x="3658" y="1779"/>
                      <a:pt x="3608" y="1749"/>
                      <a:pt x="3558" y="1719"/>
                    </a:cubicBezTo>
                    <a:cubicBezTo>
                      <a:pt x="3538" y="1710"/>
                      <a:pt x="3518" y="1690"/>
                      <a:pt x="3488" y="1679"/>
                    </a:cubicBezTo>
                    <a:cubicBezTo>
                      <a:pt x="3438" y="1639"/>
                      <a:pt x="3388" y="1610"/>
                      <a:pt x="3338" y="1579"/>
                    </a:cubicBezTo>
                    <a:cubicBezTo>
                      <a:pt x="3298" y="1559"/>
                      <a:pt x="3268" y="1539"/>
                      <a:pt x="3238" y="1519"/>
                    </a:cubicBezTo>
                    <a:cubicBezTo>
                      <a:pt x="3208" y="1499"/>
                      <a:pt x="3188" y="1490"/>
                      <a:pt x="3158" y="1470"/>
                    </a:cubicBezTo>
                    <a:lnTo>
                      <a:pt x="2858" y="1290"/>
                    </a:lnTo>
                    <a:cubicBezTo>
                      <a:pt x="2838" y="1279"/>
                      <a:pt x="2829" y="1270"/>
                      <a:pt x="2809" y="1259"/>
                    </a:cubicBezTo>
                    <a:lnTo>
                      <a:pt x="2689" y="1200"/>
                    </a:lnTo>
                    <a:cubicBezTo>
                      <a:pt x="2589" y="1150"/>
                      <a:pt x="2489" y="1100"/>
                      <a:pt x="2389" y="1040"/>
                    </a:cubicBezTo>
                    <a:cubicBezTo>
                      <a:pt x="2379" y="1040"/>
                      <a:pt x="2359" y="1030"/>
                      <a:pt x="2349" y="1020"/>
                    </a:cubicBezTo>
                    <a:cubicBezTo>
                      <a:pt x="2309" y="1000"/>
                      <a:pt x="2259" y="980"/>
                      <a:pt x="2219" y="960"/>
                    </a:cubicBezTo>
                    <a:cubicBezTo>
                      <a:pt x="2109" y="910"/>
                      <a:pt x="1989" y="860"/>
                      <a:pt x="1879" y="810"/>
                    </a:cubicBezTo>
                    <a:lnTo>
                      <a:pt x="1759" y="750"/>
                    </a:lnTo>
                    <a:cubicBezTo>
                      <a:pt x="1550" y="660"/>
                      <a:pt x="1340" y="560"/>
                      <a:pt x="1130" y="471"/>
                    </a:cubicBezTo>
                    <a:lnTo>
                      <a:pt x="1010" y="411"/>
                    </a:lnTo>
                    <a:cubicBezTo>
                      <a:pt x="920" y="380"/>
                      <a:pt x="830" y="340"/>
                      <a:pt x="740" y="300"/>
                    </a:cubicBezTo>
                    <a:cubicBezTo>
                      <a:pt x="631" y="251"/>
                      <a:pt x="511" y="211"/>
                      <a:pt x="400" y="160"/>
                    </a:cubicBezTo>
                    <a:cubicBezTo>
                      <a:pt x="360" y="140"/>
                      <a:pt x="331" y="131"/>
                      <a:pt x="291" y="120"/>
                    </a:cubicBezTo>
                    <a:cubicBezTo>
                      <a:pt x="231" y="91"/>
                      <a:pt x="171" y="71"/>
                      <a:pt x="111" y="40"/>
                    </a:cubicBezTo>
                    <a:lnTo>
                      <a:pt x="21" y="11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36" name="Google Shape;336;p28"/>
              <p:cNvSpPr/>
              <p:nvPr/>
            </p:nvSpPr>
            <p:spPr>
              <a:xfrm>
                <a:off x="877775" y="3879150"/>
                <a:ext cx="94200" cy="56150"/>
              </a:xfrm>
              <a:custGeom>
                <a:avLst/>
                <a:gdLst/>
                <a:ahLst/>
                <a:cxnLst/>
                <a:rect l="l" t="t" r="r" b="b"/>
                <a:pathLst>
                  <a:path w="3768" h="2246" extrusionOk="0">
                    <a:moveTo>
                      <a:pt x="1" y="0"/>
                    </a:moveTo>
                    <a:cubicBezTo>
                      <a:pt x="1" y="10"/>
                      <a:pt x="1" y="20"/>
                      <a:pt x="11" y="20"/>
                    </a:cubicBezTo>
                    <a:cubicBezTo>
                      <a:pt x="101" y="80"/>
                      <a:pt x="200" y="150"/>
                      <a:pt x="300" y="209"/>
                    </a:cubicBezTo>
                    <a:cubicBezTo>
                      <a:pt x="391" y="269"/>
                      <a:pt x="491" y="329"/>
                      <a:pt x="580" y="389"/>
                    </a:cubicBezTo>
                    <a:cubicBezTo>
                      <a:pt x="700" y="469"/>
                      <a:pt x="810" y="540"/>
                      <a:pt x="920" y="609"/>
                    </a:cubicBezTo>
                    <a:cubicBezTo>
                      <a:pt x="1100" y="729"/>
                      <a:pt x="1290" y="849"/>
                      <a:pt x="1470" y="969"/>
                    </a:cubicBezTo>
                    <a:cubicBezTo>
                      <a:pt x="1490" y="979"/>
                      <a:pt x="1510" y="989"/>
                      <a:pt x="1530" y="1009"/>
                    </a:cubicBezTo>
                    <a:cubicBezTo>
                      <a:pt x="1550" y="1009"/>
                      <a:pt x="1559" y="1019"/>
                      <a:pt x="1570" y="1029"/>
                    </a:cubicBezTo>
                    <a:cubicBezTo>
                      <a:pt x="1650" y="1079"/>
                      <a:pt x="1739" y="1129"/>
                      <a:pt x="1829" y="1179"/>
                    </a:cubicBezTo>
                    <a:cubicBezTo>
                      <a:pt x="1919" y="1229"/>
                      <a:pt x="1999" y="1289"/>
                      <a:pt x="2089" y="1339"/>
                    </a:cubicBezTo>
                    <a:cubicBezTo>
                      <a:pt x="2099" y="1339"/>
                      <a:pt x="2109" y="1349"/>
                      <a:pt x="2119" y="1359"/>
                    </a:cubicBezTo>
                    <a:cubicBezTo>
                      <a:pt x="2149" y="1369"/>
                      <a:pt x="2179" y="1389"/>
                      <a:pt x="2199" y="1399"/>
                    </a:cubicBezTo>
                    <a:cubicBezTo>
                      <a:pt x="2309" y="1459"/>
                      <a:pt x="2409" y="1508"/>
                      <a:pt x="2509" y="1568"/>
                    </a:cubicBezTo>
                    <a:cubicBezTo>
                      <a:pt x="2569" y="1599"/>
                      <a:pt x="2629" y="1639"/>
                      <a:pt x="2689" y="1668"/>
                    </a:cubicBezTo>
                    <a:cubicBezTo>
                      <a:pt x="2758" y="1708"/>
                      <a:pt x="2829" y="1748"/>
                      <a:pt x="2909" y="1788"/>
                    </a:cubicBezTo>
                    <a:cubicBezTo>
                      <a:pt x="2989" y="1828"/>
                      <a:pt x="3068" y="1879"/>
                      <a:pt x="3158" y="1918"/>
                    </a:cubicBezTo>
                    <a:cubicBezTo>
                      <a:pt x="3298" y="1998"/>
                      <a:pt x="3438" y="2078"/>
                      <a:pt x="3578" y="2148"/>
                    </a:cubicBezTo>
                    <a:cubicBezTo>
                      <a:pt x="3628" y="2178"/>
                      <a:pt x="3688" y="2208"/>
                      <a:pt x="3738" y="2238"/>
                    </a:cubicBezTo>
                    <a:cubicBezTo>
                      <a:pt x="3743" y="2243"/>
                      <a:pt x="3748" y="2245"/>
                      <a:pt x="3753" y="2245"/>
                    </a:cubicBezTo>
                    <a:cubicBezTo>
                      <a:pt x="3758" y="2245"/>
                      <a:pt x="3763" y="2243"/>
                      <a:pt x="3768" y="2238"/>
                    </a:cubicBezTo>
                    <a:cubicBezTo>
                      <a:pt x="3768" y="2228"/>
                      <a:pt x="3768" y="2218"/>
                      <a:pt x="3757" y="2208"/>
                    </a:cubicBezTo>
                    <a:cubicBezTo>
                      <a:pt x="3598" y="2128"/>
                      <a:pt x="3448" y="2038"/>
                      <a:pt x="3288" y="1958"/>
                    </a:cubicBezTo>
                    <a:cubicBezTo>
                      <a:pt x="3138" y="1879"/>
                      <a:pt x="2989" y="1788"/>
                      <a:pt x="2829" y="1708"/>
                    </a:cubicBezTo>
                    <a:cubicBezTo>
                      <a:pt x="2698" y="1639"/>
                      <a:pt x="2569" y="1559"/>
                      <a:pt x="2439" y="1488"/>
                    </a:cubicBezTo>
                    <a:lnTo>
                      <a:pt x="2169" y="1339"/>
                    </a:lnTo>
                    <a:cubicBezTo>
                      <a:pt x="2149" y="1329"/>
                      <a:pt x="2139" y="1329"/>
                      <a:pt x="2129" y="1319"/>
                    </a:cubicBezTo>
                    <a:cubicBezTo>
                      <a:pt x="2109" y="1309"/>
                      <a:pt x="2079" y="1289"/>
                      <a:pt x="2049" y="1279"/>
                    </a:cubicBezTo>
                    <a:cubicBezTo>
                      <a:pt x="1889" y="1179"/>
                      <a:pt x="1719" y="1079"/>
                      <a:pt x="1559" y="979"/>
                    </a:cubicBezTo>
                    <a:cubicBezTo>
                      <a:pt x="1539" y="979"/>
                      <a:pt x="1530" y="969"/>
                      <a:pt x="1519" y="959"/>
                    </a:cubicBezTo>
                    <a:cubicBezTo>
                      <a:pt x="1490" y="939"/>
                      <a:pt x="1459" y="919"/>
                      <a:pt x="1419" y="899"/>
                    </a:cubicBezTo>
                    <a:cubicBezTo>
                      <a:pt x="1320" y="829"/>
                      <a:pt x="1220" y="769"/>
                      <a:pt x="1120" y="709"/>
                    </a:cubicBezTo>
                    <a:cubicBezTo>
                      <a:pt x="1010" y="640"/>
                      <a:pt x="900" y="569"/>
                      <a:pt x="790" y="489"/>
                    </a:cubicBezTo>
                    <a:cubicBezTo>
                      <a:pt x="620" y="380"/>
                      <a:pt x="440" y="269"/>
                      <a:pt x="260" y="150"/>
                    </a:cubicBez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37" name="Google Shape;337;p28"/>
              <p:cNvSpPr/>
              <p:nvPr/>
            </p:nvSpPr>
            <p:spPr>
              <a:xfrm>
                <a:off x="730400" y="3747500"/>
                <a:ext cx="233100" cy="133150"/>
              </a:xfrm>
              <a:custGeom>
                <a:avLst/>
                <a:gdLst/>
                <a:ahLst/>
                <a:cxnLst/>
                <a:rect l="l" t="t" r="r" b="b"/>
                <a:pathLst>
                  <a:path w="9324" h="5326" extrusionOk="0">
                    <a:moveTo>
                      <a:pt x="31" y="0"/>
                    </a:moveTo>
                    <a:lnTo>
                      <a:pt x="0" y="70"/>
                    </a:lnTo>
                    <a:cubicBezTo>
                      <a:pt x="20" y="80"/>
                      <a:pt x="31" y="80"/>
                      <a:pt x="51" y="90"/>
                    </a:cubicBezTo>
                    <a:cubicBezTo>
                      <a:pt x="111" y="130"/>
                      <a:pt x="171" y="160"/>
                      <a:pt x="240" y="200"/>
                    </a:cubicBezTo>
                    <a:cubicBezTo>
                      <a:pt x="360" y="270"/>
                      <a:pt x="470" y="350"/>
                      <a:pt x="590" y="420"/>
                    </a:cubicBezTo>
                    <a:cubicBezTo>
                      <a:pt x="650" y="460"/>
                      <a:pt x="710" y="490"/>
                      <a:pt x="770" y="520"/>
                    </a:cubicBezTo>
                    <a:cubicBezTo>
                      <a:pt x="830" y="550"/>
                      <a:pt x="890" y="580"/>
                      <a:pt x="950" y="619"/>
                    </a:cubicBezTo>
                    <a:cubicBezTo>
                      <a:pt x="1080" y="679"/>
                      <a:pt x="1210" y="759"/>
                      <a:pt x="1330" y="830"/>
                    </a:cubicBezTo>
                    <a:cubicBezTo>
                      <a:pt x="1450" y="910"/>
                      <a:pt x="1579" y="990"/>
                      <a:pt x="1699" y="1059"/>
                    </a:cubicBezTo>
                    <a:lnTo>
                      <a:pt x="2059" y="1269"/>
                    </a:lnTo>
                    <a:cubicBezTo>
                      <a:pt x="2129" y="1319"/>
                      <a:pt x="2189" y="1359"/>
                      <a:pt x="2259" y="1399"/>
                    </a:cubicBezTo>
                    <a:cubicBezTo>
                      <a:pt x="2319" y="1439"/>
                      <a:pt x="2369" y="1479"/>
                      <a:pt x="2418" y="1509"/>
                    </a:cubicBezTo>
                    <a:lnTo>
                      <a:pt x="2598" y="1629"/>
                    </a:lnTo>
                    <a:cubicBezTo>
                      <a:pt x="2638" y="1649"/>
                      <a:pt x="2669" y="1669"/>
                      <a:pt x="2709" y="1699"/>
                    </a:cubicBezTo>
                    <a:cubicBezTo>
                      <a:pt x="2738" y="1709"/>
                      <a:pt x="2758" y="1729"/>
                      <a:pt x="2789" y="1749"/>
                    </a:cubicBezTo>
                    <a:lnTo>
                      <a:pt x="2998" y="1869"/>
                    </a:lnTo>
                    <a:cubicBezTo>
                      <a:pt x="3018" y="1878"/>
                      <a:pt x="3048" y="1889"/>
                      <a:pt x="3068" y="1898"/>
                    </a:cubicBezTo>
                    <a:cubicBezTo>
                      <a:pt x="3118" y="1929"/>
                      <a:pt x="3168" y="1949"/>
                      <a:pt x="3208" y="1969"/>
                    </a:cubicBezTo>
                    <a:cubicBezTo>
                      <a:pt x="3328" y="2038"/>
                      <a:pt x="3448" y="2089"/>
                      <a:pt x="3568" y="2158"/>
                    </a:cubicBezTo>
                    <a:cubicBezTo>
                      <a:pt x="3697" y="2218"/>
                      <a:pt x="3817" y="2289"/>
                      <a:pt x="3948" y="2358"/>
                    </a:cubicBezTo>
                    <a:lnTo>
                      <a:pt x="4157" y="2478"/>
                    </a:lnTo>
                    <a:cubicBezTo>
                      <a:pt x="4227" y="2518"/>
                      <a:pt x="4297" y="2568"/>
                      <a:pt x="4367" y="2608"/>
                    </a:cubicBezTo>
                    <a:cubicBezTo>
                      <a:pt x="4427" y="2638"/>
                      <a:pt x="4487" y="2678"/>
                      <a:pt x="4547" y="2718"/>
                    </a:cubicBezTo>
                    <a:cubicBezTo>
                      <a:pt x="4597" y="2748"/>
                      <a:pt x="4657" y="2788"/>
                      <a:pt x="4707" y="2818"/>
                    </a:cubicBezTo>
                    <a:lnTo>
                      <a:pt x="4887" y="2938"/>
                    </a:lnTo>
                    <a:lnTo>
                      <a:pt x="5067" y="3057"/>
                    </a:lnTo>
                    <a:cubicBezTo>
                      <a:pt x="5107" y="3077"/>
                      <a:pt x="5156" y="3108"/>
                      <a:pt x="5196" y="3128"/>
                    </a:cubicBezTo>
                    <a:cubicBezTo>
                      <a:pt x="5216" y="3148"/>
                      <a:pt x="5247" y="3157"/>
                      <a:pt x="5267" y="3168"/>
                    </a:cubicBezTo>
                    <a:lnTo>
                      <a:pt x="5476" y="3288"/>
                    </a:lnTo>
                    <a:cubicBezTo>
                      <a:pt x="5536" y="3317"/>
                      <a:pt x="5606" y="3348"/>
                      <a:pt x="5666" y="3388"/>
                    </a:cubicBezTo>
                    <a:cubicBezTo>
                      <a:pt x="5746" y="3417"/>
                      <a:pt x="5816" y="3457"/>
                      <a:pt x="5886" y="3497"/>
                    </a:cubicBezTo>
                    <a:cubicBezTo>
                      <a:pt x="6006" y="3567"/>
                      <a:pt x="6135" y="3637"/>
                      <a:pt x="6255" y="3697"/>
                    </a:cubicBezTo>
                    <a:cubicBezTo>
                      <a:pt x="6386" y="3767"/>
                      <a:pt x="6515" y="3837"/>
                      <a:pt x="6645" y="3897"/>
                    </a:cubicBezTo>
                    <a:lnTo>
                      <a:pt x="6825" y="3987"/>
                    </a:lnTo>
                    <a:lnTo>
                      <a:pt x="7005" y="4077"/>
                    </a:lnTo>
                    <a:cubicBezTo>
                      <a:pt x="7065" y="4117"/>
                      <a:pt x="7135" y="4147"/>
                      <a:pt x="7195" y="4187"/>
                    </a:cubicBezTo>
                    <a:cubicBezTo>
                      <a:pt x="7254" y="4217"/>
                      <a:pt x="7325" y="4256"/>
                      <a:pt x="7385" y="4296"/>
                    </a:cubicBezTo>
                    <a:cubicBezTo>
                      <a:pt x="7525" y="4376"/>
                      <a:pt x="7665" y="4456"/>
                      <a:pt x="7794" y="4527"/>
                    </a:cubicBezTo>
                    <a:lnTo>
                      <a:pt x="8154" y="4736"/>
                    </a:lnTo>
                    <a:cubicBezTo>
                      <a:pt x="8224" y="4766"/>
                      <a:pt x="8284" y="4806"/>
                      <a:pt x="8354" y="4836"/>
                    </a:cubicBezTo>
                    <a:cubicBezTo>
                      <a:pt x="8414" y="4866"/>
                      <a:pt x="8484" y="4906"/>
                      <a:pt x="8553" y="4936"/>
                    </a:cubicBezTo>
                    <a:cubicBezTo>
                      <a:pt x="8624" y="4966"/>
                      <a:pt x="8693" y="5006"/>
                      <a:pt x="8764" y="5036"/>
                    </a:cubicBezTo>
                    <a:cubicBezTo>
                      <a:pt x="8793" y="5056"/>
                      <a:pt x="8824" y="5066"/>
                      <a:pt x="8844" y="5076"/>
                    </a:cubicBezTo>
                    <a:cubicBezTo>
                      <a:pt x="8884" y="5096"/>
                      <a:pt x="8913" y="5116"/>
                      <a:pt x="8953" y="5136"/>
                    </a:cubicBezTo>
                    <a:lnTo>
                      <a:pt x="9073" y="5196"/>
                    </a:lnTo>
                    <a:lnTo>
                      <a:pt x="9193" y="5286"/>
                    </a:lnTo>
                    <a:cubicBezTo>
                      <a:pt x="9223" y="5296"/>
                      <a:pt x="9243" y="5316"/>
                      <a:pt x="9263" y="5326"/>
                    </a:cubicBezTo>
                    <a:lnTo>
                      <a:pt x="9323" y="5236"/>
                    </a:lnTo>
                    <a:cubicBezTo>
                      <a:pt x="9243" y="5186"/>
                      <a:pt x="9163" y="5126"/>
                      <a:pt x="9083" y="5086"/>
                    </a:cubicBezTo>
                    <a:lnTo>
                      <a:pt x="8993" y="5026"/>
                    </a:lnTo>
                    <a:cubicBezTo>
                      <a:pt x="8953" y="5006"/>
                      <a:pt x="8913" y="4986"/>
                      <a:pt x="8884" y="4966"/>
                    </a:cubicBezTo>
                    <a:lnTo>
                      <a:pt x="8704" y="4876"/>
                    </a:lnTo>
                    <a:cubicBezTo>
                      <a:pt x="8573" y="4806"/>
                      <a:pt x="8434" y="4746"/>
                      <a:pt x="8304" y="4667"/>
                    </a:cubicBezTo>
                    <a:cubicBezTo>
                      <a:pt x="8174" y="4587"/>
                      <a:pt x="8044" y="4507"/>
                      <a:pt x="7904" y="4427"/>
                    </a:cubicBezTo>
                    <a:cubicBezTo>
                      <a:pt x="7784" y="4356"/>
                      <a:pt x="7674" y="4276"/>
                      <a:pt x="7554" y="4197"/>
                    </a:cubicBezTo>
                    <a:cubicBezTo>
                      <a:pt x="7434" y="4117"/>
                      <a:pt x="7305" y="4037"/>
                      <a:pt x="7185" y="3967"/>
                    </a:cubicBezTo>
                    <a:cubicBezTo>
                      <a:pt x="6935" y="3807"/>
                      <a:pt x="6675" y="3667"/>
                      <a:pt x="6426" y="3517"/>
                    </a:cubicBezTo>
                    <a:cubicBezTo>
                      <a:pt x="6295" y="3437"/>
                      <a:pt x="6166" y="3357"/>
                      <a:pt x="6035" y="3288"/>
                    </a:cubicBezTo>
                    <a:cubicBezTo>
                      <a:pt x="5916" y="3217"/>
                      <a:pt x="5786" y="3148"/>
                      <a:pt x="5656" y="3077"/>
                    </a:cubicBezTo>
                    <a:cubicBezTo>
                      <a:pt x="5536" y="3008"/>
                      <a:pt x="5416" y="2938"/>
                      <a:pt x="5287" y="2868"/>
                    </a:cubicBezTo>
                    <a:cubicBezTo>
                      <a:pt x="5227" y="2838"/>
                      <a:pt x="5167" y="2798"/>
                      <a:pt x="5107" y="2758"/>
                    </a:cubicBezTo>
                    <a:cubicBezTo>
                      <a:pt x="5047" y="2718"/>
                      <a:pt x="4987" y="2688"/>
                      <a:pt x="4927" y="2648"/>
                    </a:cubicBezTo>
                    <a:lnTo>
                      <a:pt x="4747" y="2528"/>
                    </a:lnTo>
                    <a:cubicBezTo>
                      <a:pt x="4667" y="2478"/>
                      <a:pt x="4597" y="2438"/>
                      <a:pt x="4517" y="2388"/>
                    </a:cubicBezTo>
                    <a:cubicBezTo>
                      <a:pt x="4457" y="2348"/>
                      <a:pt x="4387" y="2318"/>
                      <a:pt x="4327" y="2278"/>
                    </a:cubicBezTo>
                    <a:cubicBezTo>
                      <a:pt x="4267" y="2249"/>
                      <a:pt x="4207" y="2218"/>
                      <a:pt x="4137" y="2189"/>
                    </a:cubicBezTo>
                    <a:cubicBezTo>
                      <a:pt x="4017" y="2118"/>
                      <a:pt x="3897" y="2058"/>
                      <a:pt x="3777" y="2009"/>
                    </a:cubicBezTo>
                    <a:cubicBezTo>
                      <a:pt x="3637" y="1938"/>
                      <a:pt x="3498" y="1878"/>
                      <a:pt x="3348" y="1809"/>
                    </a:cubicBezTo>
                    <a:cubicBezTo>
                      <a:pt x="3278" y="1779"/>
                      <a:pt x="3208" y="1749"/>
                      <a:pt x="3138" y="1709"/>
                    </a:cubicBezTo>
                    <a:cubicBezTo>
                      <a:pt x="3068" y="1679"/>
                      <a:pt x="3008" y="1649"/>
                      <a:pt x="2948" y="1619"/>
                    </a:cubicBezTo>
                    <a:cubicBezTo>
                      <a:pt x="2818" y="1559"/>
                      <a:pt x="2698" y="1479"/>
                      <a:pt x="2569" y="1409"/>
                    </a:cubicBezTo>
                    <a:cubicBezTo>
                      <a:pt x="2509" y="1369"/>
                      <a:pt x="2438" y="1329"/>
                      <a:pt x="2379" y="1289"/>
                    </a:cubicBezTo>
                    <a:cubicBezTo>
                      <a:pt x="2359" y="1279"/>
                      <a:pt x="2339" y="1259"/>
                      <a:pt x="2309" y="1249"/>
                    </a:cubicBezTo>
                    <a:cubicBezTo>
                      <a:pt x="2279" y="1229"/>
                      <a:pt x="2239" y="1209"/>
                      <a:pt x="2209" y="1189"/>
                    </a:cubicBezTo>
                    <a:cubicBezTo>
                      <a:pt x="2079" y="1119"/>
                      <a:pt x="1959" y="1050"/>
                      <a:pt x="1829" y="979"/>
                    </a:cubicBezTo>
                    <a:cubicBezTo>
                      <a:pt x="1579" y="850"/>
                      <a:pt x="1330" y="699"/>
                      <a:pt x="1070" y="560"/>
                    </a:cubicBezTo>
                    <a:cubicBezTo>
                      <a:pt x="950" y="500"/>
                      <a:pt x="820" y="450"/>
                      <a:pt x="700" y="380"/>
                    </a:cubicBezTo>
                    <a:cubicBezTo>
                      <a:pt x="580" y="310"/>
                      <a:pt x="470" y="240"/>
                      <a:pt x="351" y="170"/>
                    </a:cubicBezTo>
                    <a:cubicBezTo>
                      <a:pt x="271" y="130"/>
                      <a:pt x="200" y="90"/>
                      <a:pt x="120" y="50"/>
                    </a:cubicBezTo>
                    <a:cubicBezTo>
                      <a:pt x="91" y="30"/>
                      <a:pt x="60" y="20"/>
                      <a:pt x="31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38" name="Google Shape;338;p28"/>
              <p:cNvSpPr/>
              <p:nvPr/>
            </p:nvSpPr>
            <p:spPr>
              <a:xfrm>
                <a:off x="850050" y="3876875"/>
                <a:ext cx="98450" cy="52475"/>
              </a:xfrm>
              <a:custGeom>
                <a:avLst/>
                <a:gdLst/>
                <a:ahLst/>
                <a:cxnLst/>
                <a:rect l="l" t="t" r="r" b="b"/>
                <a:pathLst>
                  <a:path w="3938" h="2099" extrusionOk="0">
                    <a:moveTo>
                      <a:pt x="21" y="1"/>
                    </a:moveTo>
                    <a:cubicBezTo>
                      <a:pt x="21" y="1"/>
                      <a:pt x="11" y="1"/>
                      <a:pt x="11" y="11"/>
                    </a:cubicBezTo>
                    <a:cubicBezTo>
                      <a:pt x="1" y="21"/>
                      <a:pt x="11" y="31"/>
                      <a:pt x="11" y="31"/>
                    </a:cubicBezTo>
                    <a:cubicBezTo>
                      <a:pt x="221" y="151"/>
                      <a:pt x="421" y="261"/>
                      <a:pt x="630" y="380"/>
                    </a:cubicBezTo>
                    <a:cubicBezTo>
                      <a:pt x="740" y="440"/>
                      <a:pt x="860" y="511"/>
                      <a:pt x="980" y="580"/>
                    </a:cubicBezTo>
                    <a:cubicBezTo>
                      <a:pt x="1170" y="691"/>
                      <a:pt x="1360" y="790"/>
                      <a:pt x="1560" y="900"/>
                    </a:cubicBezTo>
                    <a:cubicBezTo>
                      <a:pt x="1589" y="920"/>
                      <a:pt x="1620" y="940"/>
                      <a:pt x="1660" y="960"/>
                    </a:cubicBezTo>
                    <a:cubicBezTo>
                      <a:pt x="1759" y="1020"/>
                      <a:pt x="1859" y="1070"/>
                      <a:pt x="1969" y="1130"/>
                    </a:cubicBezTo>
                    <a:cubicBezTo>
                      <a:pt x="2049" y="1170"/>
                      <a:pt x="2129" y="1220"/>
                      <a:pt x="2219" y="1270"/>
                    </a:cubicBezTo>
                    <a:cubicBezTo>
                      <a:pt x="2269" y="1300"/>
                      <a:pt x="2319" y="1320"/>
                      <a:pt x="2369" y="1350"/>
                    </a:cubicBezTo>
                    <a:cubicBezTo>
                      <a:pt x="2468" y="1400"/>
                      <a:pt x="2568" y="1460"/>
                      <a:pt x="2668" y="1510"/>
                    </a:cubicBezTo>
                    <a:cubicBezTo>
                      <a:pt x="2728" y="1539"/>
                      <a:pt x="2779" y="1570"/>
                      <a:pt x="2839" y="1599"/>
                    </a:cubicBezTo>
                    <a:cubicBezTo>
                      <a:pt x="2928" y="1639"/>
                      <a:pt x="3018" y="1690"/>
                      <a:pt x="3108" y="1730"/>
                    </a:cubicBezTo>
                    <a:cubicBezTo>
                      <a:pt x="3128" y="1750"/>
                      <a:pt x="3158" y="1759"/>
                      <a:pt x="3178" y="1770"/>
                    </a:cubicBezTo>
                    <a:cubicBezTo>
                      <a:pt x="3228" y="1790"/>
                      <a:pt x="3288" y="1819"/>
                      <a:pt x="3348" y="1850"/>
                    </a:cubicBezTo>
                    <a:cubicBezTo>
                      <a:pt x="3368" y="1859"/>
                      <a:pt x="3398" y="1870"/>
                      <a:pt x="3428" y="1890"/>
                    </a:cubicBezTo>
                    <a:cubicBezTo>
                      <a:pt x="3478" y="1910"/>
                      <a:pt x="3518" y="1930"/>
                      <a:pt x="3568" y="1950"/>
                    </a:cubicBezTo>
                    <a:cubicBezTo>
                      <a:pt x="3638" y="1979"/>
                      <a:pt x="3718" y="2019"/>
                      <a:pt x="3787" y="2049"/>
                    </a:cubicBezTo>
                    <a:cubicBezTo>
                      <a:pt x="3827" y="2059"/>
                      <a:pt x="3858" y="2079"/>
                      <a:pt x="3898" y="2089"/>
                    </a:cubicBezTo>
                    <a:cubicBezTo>
                      <a:pt x="3898" y="2099"/>
                      <a:pt x="3907" y="2099"/>
                      <a:pt x="3918" y="2099"/>
                    </a:cubicBezTo>
                    <a:cubicBezTo>
                      <a:pt x="3927" y="2089"/>
                      <a:pt x="3927" y="2089"/>
                      <a:pt x="3927" y="2079"/>
                    </a:cubicBezTo>
                    <a:cubicBezTo>
                      <a:pt x="3938" y="2079"/>
                      <a:pt x="3938" y="2069"/>
                      <a:pt x="3938" y="2059"/>
                    </a:cubicBezTo>
                    <a:cubicBezTo>
                      <a:pt x="3927" y="2059"/>
                      <a:pt x="3927" y="2049"/>
                      <a:pt x="3918" y="2049"/>
                    </a:cubicBezTo>
                    <a:cubicBezTo>
                      <a:pt x="3838" y="2009"/>
                      <a:pt x="3747" y="1970"/>
                      <a:pt x="3667" y="1930"/>
                    </a:cubicBezTo>
                    <a:cubicBezTo>
                      <a:pt x="3628" y="1919"/>
                      <a:pt x="3598" y="1899"/>
                      <a:pt x="3558" y="1879"/>
                    </a:cubicBezTo>
                    <a:cubicBezTo>
                      <a:pt x="3528" y="1870"/>
                      <a:pt x="3488" y="1850"/>
                      <a:pt x="3458" y="1839"/>
                    </a:cubicBezTo>
                    <a:cubicBezTo>
                      <a:pt x="3358" y="1790"/>
                      <a:pt x="3268" y="1750"/>
                      <a:pt x="3178" y="1710"/>
                    </a:cubicBezTo>
                    <a:lnTo>
                      <a:pt x="2998" y="1619"/>
                    </a:lnTo>
                    <a:cubicBezTo>
                      <a:pt x="2908" y="1570"/>
                      <a:pt x="2819" y="1530"/>
                      <a:pt x="2719" y="1480"/>
                    </a:cubicBezTo>
                    <a:cubicBezTo>
                      <a:pt x="2708" y="1470"/>
                      <a:pt x="2688" y="1470"/>
                      <a:pt x="2668" y="1460"/>
                    </a:cubicBezTo>
                    <a:cubicBezTo>
                      <a:pt x="2628" y="1430"/>
                      <a:pt x="2579" y="1410"/>
                      <a:pt x="2528" y="1380"/>
                    </a:cubicBezTo>
                    <a:cubicBezTo>
                      <a:pt x="2439" y="1330"/>
                      <a:pt x="2349" y="1290"/>
                      <a:pt x="2259" y="1240"/>
                    </a:cubicBezTo>
                    <a:cubicBezTo>
                      <a:pt x="2209" y="1210"/>
                      <a:pt x="2159" y="1190"/>
                      <a:pt x="2109" y="1160"/>
                    </a:cubicBezTo>
                    <a:cubicBezTo>
                      <a:pt x="1999" y="1100"/>
                      <a:pt x="1899" y="1040"/>
                      <a:pt x="1789" y="980"/>
                    </a:cubicBezTo>
                    <a:cubicBezTo>
                      <a:pt x="1739" y="960"/>
                      <a:pt x="1700" y="940"/>
                      <a:pt x="1660" y="910"/>
                    </a:cubicBezTo>
                    <a:cubicBezTo>
                      <a:pt x="1640" y="900"/>
                      <a:pt x="1620" y="900"/>
                      <a:pt x="1609" y="890"/>
                    </a:cubicBezTo>
                    <a:cubicBezTo>
                      <a:pt x="1549" y="850"/>
                      <a:pt x="1500" y="820"/>
                      <a:pt x="1440" y="790"/>
                    </a:cubicBezTo>
                    <a:lnTo>
                      <a:pt x="1110" y="611"/>
                    </a:lnTo>
                    <a:cubicBezTo>
                      <a:pt x="1000" y="551"/>
                      <a:pt x="880" y="480"/>
                      <a:pt x="760" y="411"/>
                    </a:cubicBezTo>
                    <a:cubicBezTo>
                      <a:pt x="580" y="311"/>
                      <a:pt x="401" y="211"/>
                      <a:pt x="230" y="111"/>
                    </a:cubicBezTo>
                    <a:cubicBezTo>
                      <a:pt x="161" y="81"/>
                      <a:pt x="101" y="41"/>
                      <a:pt x="3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39" name="Google Shape;339;p28"/>
              <p:cNvSpPr/>
              <p:nvPr/>
            </p:nvSpPr>
            <p:spPr>
              <a:xfrm>
                <a:off x="838800" y="3841175"/>
                <a:ext cx="109450" cy="66675"/>
              </a:xfrm>
              <a:custGeom>
                <a:avLst/>
                <a:gdLst/>
                <a:ahLst/>
                <a:cxnLst/>
                <a:rect l="l" t="t" r="r" b="b"/>
                <a:pathLst>
                  <a:path w="4378" h="2667" extrusionOk="0">
                    <a:moveTo>
                      <a:pt x="51" y="0"/>
                    </a:moveTo>
                    <a:cubicBezTo>
                      <a:pt x="41" y="0"/>
                      <a:pt x="21" y="10"/>
                      <a:pt x="11" y="20"/>
                    </a:cubicBezTo>
                    <a:cubicBezTo>
                      <a:pt x="1" y="40"/>
                      <a:pt x="11" y="70"/>
                      <a:pt x="31" y="80"/>
                    </a:cubicBezTo>
                    <a:cubicBezTo>
                      <a:pt x="131" y="140"/>
                      <a:pt x="231" y="200"/>
                      <a:pt x="321" y="260"/>
                    </a:cubicBezTo>
                    <a:cubicBezTo>
                      <a:pt x="361" y="280"/>
                      <a:pt x="391" y="300"/>
                      <a:pt x="431" y="320"/>
                    </a:cubicBezTo>
                    <a:cubicBezTo>
                      <a:pt x="560" y="410"/>
                      <a:pt x="700" y="490"/>
                      <a:pt x="831" y="569"/>
                    </a:cubicBezTo>
                    <a:cubicBezTo>
                      <a:pt x="920" y="629"/>
                      <a:pt x="1010" y="680"/>
                      <a:pt x="1090" y="740"/>
                    </a:cubicBezTo>
                    <a:lnTo>
                      <a:pt x="1150" y="769"/>
                    </a:lnTo>
                    <a:cubicBezTo>
                      <a:pt x="1200" y="809"/>
                      <a:pt x="1260" y="840"/>
                      <a:pt x="1310" y="880"/>
                    </a:cubicBezTo>
                    <a:cubicBezTo>
                      <a:pt x="1440" y="969"/>
                      <a:pt x="1570" y="1049"/>
                      <a:pt x="1710" y="1139"/>
                    </a:cubicBezTo>
                    <a:cubicBezTo>
                      <a:pt x="1759" y="1179"/>
                      <a:pt x="1819" y="1219"/>
                      <a:pt x="1870" y="1249"/>
                    </a:cubicBezTo>
                    <a:cubicBezTo>
                      <a:pt x="1999" y="1319"/>
                      <a:pt x="2119" y="1399"/>
                      <a:pt x="2249" y="1469"/>
                    </a:cubicBezTo>
                    <a:cubicBezTo>
                      <a:pt x="2319" y="1519"/>
                      <a:pt x="2389" y="1559"/>
                      <a:pt x="2459" y="1599"/>
                    </a:cubicBezTo>
                    <a:lnTo>
                      <a:pt x="2819" y="1808"/>
                    </a:lnTo>
                    <a:cubicBezTo>
                      <a:pt x="2849" y="1819"/>
                      <a:pt x="2879" y="1839"/>
                      <a:pt x="2909" y="1848"/>
                    </a:cubicBezTo>
                    <a:cubicBezTo>
                      <a:pt x="2978" y="1888"/>
                      <a:pt x="3049" y="1919"/>
                      <a:pt x="3118" y="1959"/>
                    </a:cubicBezTo>
                    <a:cubicBezTo>
                      <a:pt x="3149" y="1979"/>
                      <a:pt x="3178" y="1999"/>
                      <a:pt x="3209" y="2008"/>
                    </a:cubicBezTo>
                    <a:cubicBezTo>
                      <a:pt x="3269" y="2048"/>
                      <a:pt x="3329" y="2079"/>
                      <a:pt x="3378" y="2108"/>
                    </a:cubicBezTo>
                    <a:cubicBezTo>
                      <a:pt x="3438" y="2139"/>
                      <a:pt x="3498" y="2168"/>
                      <a:pt x="3558" y="2208"/>
                    </a:cubicBezTo>
                    <a:cubicBezTo>
                      <a:pt x="3588" y="2228"/>
                      <a:pt x="3628" y="2248"/>
                      <a:pt x="3658" y="2268"/>
                    </a:cubicBezTo>
                    <a:cubicBezTo>
                      <a:pt x="3858" y="2388"/>
                      <a:pt x="4048" y="2498"/>
                      <a:pt x="4237" y="2618"/>
                    </a:cubicBezTo>
                    <a:cubicBezTo>
                      <a:pt x="4257" y="2638"/>
                      <a:pt x="4288" y="2648"/>
                      <a:pt x="4308" y="2658"/>
                    </a:cubicBezTo>
                    <a:cubicBezTo>
                      <a:pt x="4314" y="2664"/>
                      <a:pt x="4320" y="2666"/>
                      <a:pt x="4327" y="2666"/>
                    </a:cubicBezTo>
                    <a:cubicBezTo>
                      <a:pt x="4344" y="2666"/>
                      <a:pt x="4363" y="2652"/>
                      <a:pt x="4377" y="2638"/>
                    </a:cubicBezTo>
                    <a:lnTo>
                      <a:pt x="4377" y="2598"/>
                    </a:lnTo>
                    <a:cubicBezTo>
                      <a:pt x="4368" y="2588"/>
                      <a:pt x="4368" y="2578"/>
                      <a:pt x="4348" y="2568"/>
                    </a:cubicBezTo>
                    <a:cubicBezTo>
                      <a:pt x="4257" y="2508"/>
                      <a:pt x="4168" y="2448"/>
                      <a:pt x="4078" y="2398"/>
                    </a:cubicBezTo>
                    <a:cubicBezTo>
                      <a:pt x="3978" y="2338"/>
                      <a:pt x="3878" y="2278"/>
                      <a:pt x="3788" y="2218"/>
                    </a:cubicBezTo>
                    <a:cubicBezTo>
                      <a:pt x="3728" y="2179"/>
                      <a:pt x="3668" y="2148"/>
                      <a:pt x="3618" y="2119"/>
                    </a:cubicBezTo>
                    <a:cubicBezTo>
                      <a:pt x="3578" y="2099"/>
                      <a:pt x="3538" y="2068"/>
                      <a:pt x="3508" y="2048"/>
                    </a:cubicBezTo>
                    <a:cubicBezTo>
                      <a:pt x="3408" y="1999"/>
                      <a:pt x="3318" y="1948"/>
                      <a:pt x="3218" y="1899"/>
                    </a:cubicBezTo>
                    <a:lnTo>
                      <a:pt x="2889" y="1719"/>
                    </a:lnTo>
                    <a:lnTo>
                      <a:pt x="2769" y="1659"/>
                    </a:lnTo>
                    <a:lnTo>
                      <a:pt x="2559" y="1539"/>
                    </a:lnTo>
                    <a:cubicBezTo>
                      <a:pt x="2529" y="1529"/>
                      <a:pt x="2499" y="1509"/>
                      <a:pt x="2469" y="1489"/>
                    </a:cubicBezTo>
                    <a:cubicBezTo>
                      <a:pt x="2429" y="1469"/>
                      <a:pt x="2399" y="1449"/>
                      <a:pt x="2359" y="1429"/>
                    </a:cubicBezTo>
                    <a:cubicBezTo>
                      <a:pt x="2229" y="1349"/>
                      <a:pt x="2090" y="1269"/>
                      <a:pt x="1959" y="1189"/>
                    </a:cubicBezTo>
                    <a:cubicBezTo>
                      <a:pt x="1939" y="1169"/>
                      <a:pt x="1910" y="1159"/>
                      <a:pt x="1890" y="1139"/>
                    </a:cubicBezTo>
                    <a:cubicBezTo>
                      <a:pt x="1859" y="1129"/>
                      <a:pt x="1830" y="1109"/>
                      <a:pt x="1810" y="1089"/>
                    </a:cubicBezTo>
                    <a:cubicBezTo>
                      <a:pt x="1680" y="1009"/>
                      <a:pt x="1550" y="920"/>
                      <a:pt x="1420" y="840"/>
                    </a:cubicBezTo>
                    <a:cubicBezTo>
                      <a:pt x="1330" y="780"/>
                      <a:pt x="1240" y="720"/>
                      <a:pt x="1140" y="660"/>
                    </a:cubicBezTo>
                    <a:cubicBezTo>
                      <a:pt x="1130" y="649"/>
                      <a:pt x="1110" y="640"/>
                      <a:pt x="1100" y="629"/>
                    </a:cubicBezTo>
                    <a:cubicBezTo>
                      <a:pt x="1050" y="600"/>
                      <a:pt x="990" y="560"/>
                      <a:pt x="940" y="529"/>
                    </a:cubicBezTo>
                    <a:cubicBezTo>
                      <a:pt x="811" y="450"/>
                      <a:pt x="671" y="360"/>
                      <a:pt x="531" y="280"/>
                    </a:cubicBezTo>
                    <a:cubicBezTo>
                      <a:pt x="491" y="250"/>
                      <a:pt x="441" y="220"/>
                      <a:pt x="391" y="190"/>
                    </a:cubicBezTo>
                    <a:cubicBezTo>
                      <a:pt x="331" y="150"/>
                      <a:pt x="281" y="120"/>
                      <a:pt x="221" y="90"/>
                    </a:cubicBezTo>
                    <a:cubicBezTo>
                      <a:pt x="171" y="60"/>
                      <a:pt x="121" y="30"/>
                      <a:pt x="81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40" name="Google Shape;340;p28"/>
              <p:cNvSpPr/>
              <p:nvPr/>
            </p:nvSpPr>
            <p:spPr>
              <a:xfrm>
                <a:off x="769125" y="3804700"/>
                <a:ext cx="86950" cy="53650"/>
              </a:xfrm>
              <a:custGeom>
                <a:avLst/>
                <a:gdLst/>
                <a:ahLst/>
                <a:cxnLst/>
                <a:rect l="l" t="t" r="r" b="b"/>
                <a:pathLst>
                  <a:path w="3478" h="2146" extrusionOk="0">
                    <a:moveTo>
                      <a:pt x="21" y="1"/>
                    </a:moveTo>
                    <a:lnTo>
                      <a:pt x="10" y="10"/>
                    </a:lnTo>
                    <a:cubicBezTo>
                      <a:pt x="1" y="10"/>
                      <a:pt x="1" y="21"/>
                      <a:pt x="1" y="30"/>
                    </a:cubicBezTo>
                    <a:cubicBezTo>
                      <a:pt x="1" y="30"/>
                      <a:pt x="1" y="40"/>
                      <a:pt x="10" y="40"/>
                    </a:cubicBezTo>
                    <a:cubicBezTo>
                      <a:pt x="10" y="50"/>
                      <a:pt x="21" y="50"/>
                      <a:pt x="21" y="50"/>
                    </a:cubicBezTo>
                    <a:cubicBezTo>
                      <a:pt x="30" y="60"/>
                      <a:pt x="30" y="60"/>
                      <a:pt x="41" y="60"/>
                    </a:cubicBezTo>
                    <a:cubicBezTo>
                      <a:pt x="50" y="80"/>
                      <a:pt x="70" y="90"/>
                      <a:pt x="90" y="100"/>
                    </a:cubicBezTo>
                    <a:cubicBezTo>
                      <a:pt x="101" y="110"/>
                      <a:pt x="121" y="130"/>
                      <a:pt x="140" y="140"/>
                    </a:cubicBezTo>
                    <a:cubicBezTo>
                      <a:pt x="140" y="140"/>
                      <a:pt x="150" y="140"/>
                      <a:pt x="150" y="150"/>
                    </a:cubicBezTo>
                    <a:cubicBezTo>
                      <a:pt x="160" y="150"/>
                      <a:pt x="160" y="150"/>
                      <a:pt x="160" y="160"/>
                    </a:cubicBezTo>
                    <a:lnTo>
                      <a:pt x="170" y="160"/>
                    </a:lnTo>
                    <a:lnTo>
                      <a:pt x="190" y="180"/>
                    </a:lnTo>
                    <a:lnTo>
                      <a:pt x="200" y="180"/>
                    </a:lnTo>
                    <a:cubicBezTo>
                      <a:pt x="200" y="190"/>
                      <a:pt x="210" y="190"/>
                      <a:pt x="220" y="200"/>
                    </a:cubicBezTo>
                    <a:lnTo>
                      <a:pt x="230" y="200"/>
                    </a:lnTo>
                    <a:lnTo>
                      <a:pt x="230" y="210"/>
                    </a:lnTo>
                    <a:lnTo>
                      <a:pt x="240" y="210"/>
                    </a:lnTo>
                    <a:cubicBezTo>
                      <a:pt x="380" y="310"/>
                      <a:pt x="530" y="420"/>
                      <a:pt x="680" y="530"/>
                    </a:cubicBezTo>
                    <a:cubicBezTo>
                      <a:pt x="730" y="560"/>
                      <a:pt x="770" y="590"/>
                      <a:pt x="820" y="630"/>
                    </a:cubicBezTo>
                    <a:lnTo>
                      <a:pt x="830" y="630"/>
                    </a:lnTo>
                    <a:lnTo>
                      <a:pt x="830" y="640"/>
                    </a:lnTo>
                    <a:cubicBezTo>
                      <a:pt x="969" y="740"/>
                      <a:pt x="1120" y="840"/>
                      <a:pt x="1260" y="940"/>
                    </a:cubicBezTo>
                    <a:cubicBezTo>
                      <a:pt x="1320" y="980"/>
                      <a:pt x="1369" y="1020"/>
                      <a:pt x="1419" y="1049"/>
                    </a:cubicBezTo>
                    <a:lnTo>
                      <a:pt x="1419" y="1060"/>
                    </a:lnTo>
                    <a:cubicBezTo>
                      <a:pt x="1439" y="1069"/>
                      <a:pt x="1449" y="1080"/>
                      <a:pt x="1469" y="1089"/>
                    </a:cubicBezTo>
                    <a:cubicBezTo>
                      <a:pt x="1509" y="1109"/>
                      <a:pt x="1549" y="1140"/>
                      <a:pt x="1579" y="1160"/>
                    </a:cubicBezTo>
                    <a:cubicBezTo>
                      <a:pt x="1669" y="1220"/>
                      <a:pt x="1759" y="1279"/>
                      <a:pt x="1849" y="1329"/>
                    </a:cubicBezTo>
                    <a:cubicBezTo>
                      <a:pt x="1859" y="1349"/>
                      <a:pt x="1879" y="1359"/>
                      <a:pt x="1899" y="1369"/>
                    </a:cubicBezTo>
                    <a:cubicBezTo>
                      <a:pt x="1909" y="1369"/>
                      <a:pt x="1909" y="1379"/>
                      <a:pt x="1919" y="1379"/>
                    </a:cubicBezTo>
                    <a:cubicBezTo>
                      <a:pt x="1929" y="1389"/>
                      <a:pt x="1939" y="1389"/>
                      <a:pt x="1959" y="1399"/>
                    </a:cubicBezTo>
                    <a:cubicBezTo>
                      <a:pt x="2049" y="1459"/>
                      <a:pt x="2139" y="1509"/>
                      <a:pt x="2228" y="1559"/>
                    </a:cubicBezTo>
                    <a:cubicBezTo>
                      <a:pt x="2259" y="1569"/>
                      <a:pt x="2279" y="1589"/>
                      <a:pt x="2308" y="1599"/>
                    </a:cubicBezTo>
                    <a:cubicBezTo>
                      <a:pt x="2328" y="1619"/>
                      <a:pt x="2348" y="1629"/>
                      <a:pt x="2368" y="1639"/>
                    </a:cubicBezTo>
                    <a:cubicBezTo>
                      <a:pt x="2419" y="1659"/>
                      <a:pt x="2468" y="1689"/>
                      <a:pt x="2519" y="1709"/>
                    </a:cubicBezTo>
                    <a:cubicBezTo>
                      <a:pt x="2528" y="1719"/>
                      <a:pt x="2548" y="1729"/>
                      <a:pt x="2568" y="1739"/>
                    </a:cubicBezTo>
                    <a:cubicBezTo>
                      <a:pt x="2578" y="1749"/>
                      <a:pt x="2578" y="1749"/>
                      <a:pt x="2588" y="1749"/>
                    </a:cubicBezTo>
                    <a:cubicBezTo>
                      <a:pt x="2668" y="1789"/>
                      <a:pt x="2748" y="1829"/>
                      <a:pt x="2828" y="1859"/>
                    </a:cubicBezTo>
                    <a:cubicBezTo>
                      <a:pt x="2888" y="1899"/>
                      <a:pt x="2958" y="1919"/>
                      <a:pt x="3018" y="1949"/>
                    </a:cubicBezTo>
                    <a:cubicBezTo>
                      <a:pt x="3158" y="2008"/>
                      <a:pt x="3287" y="2068"/>
                      <a:pt x="3418" y="2128"/>
                    </a:cubicBezTo>
                    <a:cubicBezTo>
                      <a:pt x="3427" y="2139"/>
                      <a:pt x="3438" y="2139"/>
                      <a:pt x="3438" y="2139"/>
                    </a:cubicBezTo>
                    <a:cubicBezTo>
                      <a:pt x="3443" y="2144"/>
                      <a:pt x="3448" y="2146"/>
                      <a:pt x="3451" y="2146"/>
                    </a:cubicBezTo>
                    <a:cubicBezTo>
                      <a:pt x="3455" y="2146"/>
                      <a:pt x="3458" y="2144"/>
                      <a:pt x="3458" y="2139"/>
                    </a:cubicBezTo>
                    <a:cubicBezTo>
                      <a:pt x="3467" y="2139"/>
                      <a:pt x="3467" y="2139"/>
                      <a:pt x="3478" y="2128"/>
                    </a:cubicBezTo>
                    <a:cubicBezTo>
                      <a:pt x="3478" y="2119"/>
                      <a:pt x="3478" y="2108"/>
                      <a:pt x="3467" y="2099"/>
                    </a:cubicBezTo>
                    <a:cubicBezTo>
                      <a:pt x="3327" y="2039"/>
                      <a:pt x="3188" y="1979"/>
                      <a:pt x="3058" y="1919"/>
                    </a:cubicBezTo>
                    <a:cubicBezTo>
                      <a:pt x="3008" y="1889"/>
                      <a:pt x="2958" y="1869"/>
                      <a:pt x="2908" y="1849"/>
                    </a:cubicBezTo>
                    <a:cubicBezTo>
                      <a:pt x="2888" y="1839"/>
                      <a:pt x="2878" y="1829"/>
                      <a:pt x="2858" y="1819"/>
                    </a:cubicBezTo>
                    <a:cubicBezTo>
                      <a:pt x="2778" y="1779"/>
                      <a:pt x="2688" y="1749"/>
                      <a:pt x="2608" y="1709"/>
                    </a:cubicBezTo>
                    <a:cubicBezTo>
                      <a:pt x="2588" y="1699"/>
                      <a:pt x="2568" y="1689"/>
                      <a:pt x="2548" y="1669"/>
                    </a:cubicBezTo>
                    <a:cubicBezTo>
                      <a:pt x="2499" y="1649"/>
                      <a:pt x="2448" y="1619"/>
                      <a:pt x="2408" y="1599"/>
                    </a:cubicBezTo>
                    <a:lnTo>
                      <a:pt x="2348" y="1569"/>
                    </a:lnTo>
                    <a:lnTo>
                      <a:pt x="2339" y="1559"/>
                    </a:lnTo>
                    <a:cubicBezTo>
                      <a:pt x="2308" y="1549"/>
                      <a:pt x="2288" y="1529"/>
                      <a:pt x="2268" y="1519"/>
                    </a:cubicBezTo>
                    <a:cubicBezTo>
                      <a:pt x="2168" y="1469"/>
                      <a:pt x="2079" y="1409"/>
                      <a:pt x="1989" y="1359"/>
                    </a:cubicBezTo>
                    <a:cubicBezTo>
                      <a:pt x="1969" y="1349"/>
                      <a:pt x="1949" y="1339"/>
                      <a:pt x="1919" y="1319"/>
                    </a:cubicBezTo>
                    <a:lnTo>
                      <a:pt x="1909" y="1319"/>
                    </a:lnTo>
                    <a:cubicBezTo>
                      <a:pt x="1899" y="1309"/>
                      <a:pt x="1889" y="1299"/>
                      <a:pt x="1879" y="1299"/>
                    </a:cubicBezTo>
                    <a:cubicBezTo>
                      <a:pt x="1789" y="1239"/>
                      <a:pt x="1709" y="1180"/>
                      <a:pt x="1619" y="1129"/>
                    </a:cubicBezTo>
                    <a:cubicBezTo>
                      <a:pt x="1579" y="1100"/>
                      <a:pt x="1539" y="1069"/>
                      <a:pt x="1499" y="1049"/>
                    </a:cubicBezTo>
                    <a:cubicBezTo>
                      <a:pt x="1479" y="1040"/>
                      <a:pt x="1469" y="1029"/>
                      <a:pt x="1449" y="1009"/>
                    </a:cubicBezTo>
                    <a:cubicBezTo>
                      <a:pt x="1389" y="980"/>
                      <a:pt x="1339" y="940"/>
                      <a:pt x="1289" y="900"/>
                    </a:cubicBezTo>
                    <a:cubicBezTo>
                      <a:pt x="1200" y="840"/>
                      <a:pt x="1109" y="769"/>
                      <a:pt x="1020" y="710"/>
                    </a:cubicBezTo>
                    <a:cubicBezTo>
                      <a:pt x="960" y="670"/>
                      <a:pt x="909" y="630"/>
                      <a:pt x="860" y="600"/>
                    </a:cubicBezTo>
                    <a:lnTo>
                      <a:pt x="860" y="590"/>
                    </a:lnTo>
                    <a:lnTo>
                      <a:pt x="849" y="590"/>
                    </a:lnTo>
                    <a:cubicBezTo>
                      <a:pt x="840" y="580"/>
                      <a:pt x="830" y="570"/>
                      <a:pt x="820" y="570"/>
                    </a:cubicBezTo>
                    <a:cubicBezTo>
                      <a:pt x="810" y="560"/>
                      <a:pt x="800" y="550"/>
                      <a:pt x="790" y="550"/>
                    </a:cubicBezTo>
                    <a:cubicBezTo>
                      <a:pt x="630" y="430"/>
                      <a:pt x="470" y="310"/>
                      <a:pt x="300" y="200"/>
                    </a:cubicBezTo>
                    <a:lnTo>
                      <a:pt x="270" y="170"/>
                    </a:lnTo>
                    <a:lnTo>
                      <a:pt x="260" y="170"/>
                    </a:lnTo>
                    <a:lnTo>
                      <a:pt x="260" y="160"/>
                    </a:lnTo>
                    <a:lnTo>
                      <a:pt x="250" y="160"/>
                    </a:lnTo>
                    <a:lnTo>
                      <a:pt x="230" y="140"/>
                    </a:lnTo>
                    <a:lnTo>
                      <a:pt x="220" y="140"/>
                    </a:lnTo>
                    <a:cubicBezTo>
                      <a:pt x="220" y="130"/>
                      <a:pt x="220" y="130"/>
                      <a:pt x="210" y="130"/>
                    </a:cubicBezTo>
                    <a:cubicBezTo>
                      <a:pt x="200" y="120"/>
                      <a:pt x="190" y="120"/>
                      <a:pt x="190" y="110"/>
                    </a:cubicBezTo>
                    <a:cubicBezTo>
                      <a:pt x="140" y="80"/>
                      <a:pt x="90" y="40"/>
                      <a:pt x="41" y="10"/>
                    </a:cubicBezTo>
                    <a:cubicBezTo>
                      <a:pt x="41" y="1"/>
                      <a:pt x="30" y="1"/>
                      <a:pt x="3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41" name="Google Shape;341;p28"/>
              <p:cNvSpPr/>
              <p:nvPr/>
            </p:nvSpPr>
            <p:spPr>
              <a:xfrm>
                <a:off x="790600" y="3819425"/>
                <a:ext cx="25" cy="3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2" extrusionOk="0">
                    <a:moveTo>
                      <a:pt x="1" y="1"/>
                    </a:moveTo>
                    <a:lnTo>
                      <a:pt x="1" y="11"/>
                    </a:lnTo>
                    <a:lnTo>
                      <a:pt x="1" y="11"/>
                    </a:ln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42" name="Google Shape;342;p28"/>
              <p:cNvSpPr/>
              <p:nvPr/>
            </p:nvSpPr>
            <p:spPr>
              <a:xfrm>
                <a:off x="789850" y="38206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43" name="Google Shape;343;p28"/>
              <p:cNvSpPr/>
              <p:nvPr/>
            </p:nvSpPr>
            <p:spPr>
              <a:xfrm>
                <a:off x="789850" y="3820425"/>
                <a:ext cx="25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1" extrusionOk="0">
                    <a:moveTo>
                      <a:pt x="1" y="1"/>
                    </a:moveTo>
                    <a:lnTo>
                      <a:pt x="1" y="11"/>
                    </a:ln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44" name="Google Shape;344;p28"/>
              <p:cNvSpPr/>
              <p:nvPr/>
            </p:nvSpPr>
            <p:spPr>
              <a:xfrm>
                <a:off x="789850" y="38204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45" name="Google Shape;345;p28"/>
              <p:cNvSpPr/>
              <p:nvPr/>
            </p:nvSpPr>
            <p:spPr>
              <a:xfrm>
                <a:off x="789850" y="38204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46" name="Google Shape;346;p28"/>
              <p:cNvSpPr/>
              <p:nvPr/>
            </p:nvSpPr>
            <p:spPr>
              <a:xfrm>
                <a:off x="775625" y="3808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47" name="Google Shape;347;p28"/>
              <p:cNvSpPr/>
              <p:nvPr/>
            </p:nvSpPr>
            <p:spPr>
              <a:xfrm>
                <a:off x="775625" y="3808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48" name="Google Shape;348;p28"/>
              <p:cNvSpPr/>
              <p:nvPr/>
            </p:nvSpPr>
            <p:spPr>
              <a:xfrm>
                <a:off x="775350" y="3808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49" name="Google Shape;349;p28"/>
              <p:cNvSpPr/>
              <p:nvPr/>
            </p:nvSpPr>
            <p:spPr>
              <a:xfrm>
                <a:off x="774875" y="3809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50" name="Google Shape;350;p28"/>
              <p:cNvSpPr/>
              <p:nvPr/>
            </p:nvSpPr>
            <p:spPr>
              <a:xfrm>
                <a:off x="774875" y="3809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51" name="Google Shape;351;p28"/>
              <p:cNvSpPr/>
              <p:nvPr/>
            </p:nvSpPr>
            <p:spPr>
              <a:xfrm>
                <a:off x="774875" y="3809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52" name="Google Shape;352;p28"/>
              <p:cNvSpPr/>
              <p:nvPr/>
            </p:nvSpPr>
            <p:spPr>
              <a:xfrm>
                <a:off x="1126575" y="4170150"/>
                <a:ext cx="107200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4288" h="1439" extrusionOk="0">
                    <a:moveTo>
                      <a:pt x="20" y="0"/>
                    </a:moveTo>
                    <a:lnTo>
                      <a:pt x="20" y="20"/>
                    </a:lnTo>
                    <a:cubicBezTo>
                      <a:pt x="11" y="50"/>
                      <a:pt x="11" y="70"/>
                      <a:pt x="0" y="100"/>
                    </a:cubicBezTo>
                    <a:lnTo>
                      <a:pt x="0" y="180"/>
                    </a:lnTo>
                    <a:lnTo>
                      <a:pt x="0" y="270"/>
                    </a:lnTo>
                    <a:cubicBezTo>
                      <a:pt x="0" y="320"/>
                      <a:pt x="11" y="380"/>
                      <a:pt x="11" y="430"/>
                    </a:cubicBezTo>
                    <a:cubicBezTo>
                      <a:pt x="20" y="470"/>
                      <a:pt x="31" y="520"/>
                      <a:pt x="51" y="560"/>
                    </a:cubicBezTo>
                    <a:cubicBezTo>
                      <a:pt x="60" y="600"/>
                      <a:pt x="71" y="630"/>
                      <a:pt x="91" y="670"/>
                    </a:cubicBezTo>
                    <a:cubicBezTo>
                      <a:pt x="120" y="719"/>
                      <a:pt x="151" y="779"/>
                      <a:pt x="180" y="830"/>
                    </a:cubicBezTo>
                    <a:cubicBezTo>
                      <a:pt x="211" y="850"/>
                      <a:pt x="231" y="879"/>
                      <a:pt x="260" y="899"/>
                    </a:cubicBezTo>
                    <a:cubicBezTo>
                      <a:pt x="280" y="930"/>
                      <a:pt x="311" y="950"/>
                      <a:pt x="330" y="970"/>
                    </a:cubicBezTo>
                    <a:cubicBezTo>
                      <a:pt x="400" y="1010"/>
                      <a:pt x="470" y="1059"/>
                      <a:pt x="540" y="1099"/>
                    </a:cubicBezTo>
                    <a:cubicBezTo>
                      <a:pt x="560" y="1110"/>
                      <a:pt x="570" y="1119"/>
                      <a:pt x="590" y="1119"/>
                    </a:cubicBezTo>
                    <a:cubicBezTo>
                      <a:pt x="620" y="1139"/>
                      <a:pt x="640" y="1149"/>
                      <a:pt x="660" y="1159"/>
                    </a:cubicBezTo>
                    <a:cubicBezTo>
                      <a:pt x="690" y="1169"/>
                      <a:pt x="730" y="1189"/>
                      <a:pt x="760" y="1199"/>
                    </a:cubicBezTo>
                    <a:cubicBezTo>
                      <a:pt x="820" y="1219"/>
                      <a:pt x="890" y="1239"/>
                      <a:pt x="950" y="1259"/>
                    </a:cubicBezTo>
                    <a:cubicBezTo>
                      <a:pt x="1020" y="1279"/>
                      <a:pt x="1090" y="1309"/>
                      <a:pt x="1159" y="1329"/>
                    </a:cubicBezTo>
                    <a:cubicBezTo>
                      <a:pt x="1210" y="1339"/>
                      <a:pt x="1250" y="1349"/>
                      <a:pt x="1299" y="1359"/>
                    </a:cubicBezTo>
                    <a:cubicBezTo>
                      <a:pt x="1310" y="1359"/>
                      <a:pt x="1330" y="1369"/>
                      <a:pt x="1339" y="1369"/>
                    </a:cubicBezTo>
                    <a:cubicBezTo>
                      <a:pt x="1390" y="1379"/>
                      <a:pt x="1439" y="1379"/>
                      <a:pt x="1479" y="1389"/>
                    </a:cubicBezTo>
                    <a:cubicBezTo>
                      <a:pt x="1579" y="1399"/>
                      <a:pt x="1669" y="1409"/>
                      <a:pt x="1769" y="1419"/>
                    </a:cubicBezTo>
                    <a:cubicBezTo>
                      <a:pt x="1889" y="1429"/>
                      <a:pt x="2019" y="1439"/>
                      <a:pt x="2149" y="1439"/>
                    </a:cubicBezTo>
                    <a:cubicBezTo>
                      <a:pt x="2209" y="1439"/>
                      <a:pt x="2278" y="1439"/>
                      <a:pt x="2338" y="1429"/>
                    </a:cubicBezTo>
                    <a:cubicBezTo>
                      <a:pt x="2398" y="1429"/>
                      <a:pt x="2449" y="1419"/>
                      <a:pt x="2498" y="1409"/>
                    </a:cubicBezTo>
                    <a:cubicBezTo>
                      <a:pt x="2569" y="1399"/>
                      <a:pt x="2629" y="1389"/>
                      <a:pt x="2698" y="1369"/>
                    </a:cubicBezTo>
                    <a:lnTo>
                      <a:pt x="2908" y="1339"/>
                    </a:lnTo>
                    <a:cubicBezTo>
                      <a:pt x="2968" y="1329"/>
                      <a:pt x="3028" y="1319"/>
                      <a:pt x="3088" y="1299"/>
                    </a:cubicBezTo>
                    <a:cubicBezTo>
                      <a:pt x="3158" y="1289"/>
                      <a:pt x="3218" y="1269"/>
                      <a:pt x="3288" y="1239"/>
                    </a:cubicBezTo>
                    <a:cubicBezTo>
                      <a:pt x="3408" y="1199"/>
                      <a:pt x="3528" y="1149"/>
                      <a:pt x="3648" y="1090"/>
                    </a:cubicBezTo>
                    <a:cubicBezTo>
                      <a:pt x="3708" y="1070"/>
                      <a:pt x="3757" y="1039"/>
                      <a:pt x="3817" y="999"/>
                    </a:cubicBezTo>
                    <a:cubicBezTo>
                      <a:pt x="3868" y="970"/>
                      <a:pt x="3917" y="939"/>
                      <a:pt x="3967" y="899"/>
                    </a:cubicBezTo>
                    <a:lnTo>
                      <a:pt x="4047" y="819"/>
                    </a:lnTo>
                    <a:lnTo>
                      <a:pt x="4107" y="730"/>
                    </a:lnTo>
                    <a:cubicBezTo>
                      <a:pt x="4117" y="699"/>
                      <a:pt x="4137" y="670"/>
                      <a:pt x="4147" y="640"/>
                    </a:cubicBezTo>
                    <a:cubicBezTo>
                      <a:pt x="4177" y="580"/>
                      <a:pt x="4197" y="520"/>
                      <a:pt x="4227" y="460"/>
                    </a:cubicBezTo>
                    <a:cubicBezTo>
                      <a:pt x="4247" y="410"/>
                      <a:pt x="4257" y="360"/>
                      <a:pt x="4267" y="310"/>
                    </a:cubicBezTo>
                    <a:cubicBezTo>
                      <a:pt x="4267" y="270"/>
                      <a:pt x="4277" y="240"/>
                      <a:pt x="4287" y="200"/>
                    </a:cubicBezTo>
                    <a:lnTo>
                      <a:pt x="4287" y="50"/>
                    </a:lnTo>
                    <a:cubicBezTo>
                      <a:pt x="4257" y="90"/>
                      <a:pt x="4237" y="130"/>
                      <a:pt x="4217" y="170"/>
                    </a:cubicBezTo>
                    <a:cubicBezTo>
                      <a:pt x="4187" y="200"/>
                      <a:pt x="4167" y="240"/>
                      <a:pt x="4147" y="270"/>
                    </a:cubicBezTo>
                    <a:cubicBezTo>
                      <a:pt x="4117" y="290"/>
                      <a:pt x="4097" y="320"/>
                      <a:pt x="4067" y="340"/>
                    </a:cubicBezTo>
                    <a:cubicBezTo>
                      <a:pt x="4027" y="400"/>
                      <a:pt x="3977" y="450"/>
                      <a:pt x="3928" y="490"/>
                    </a:cubicBezTo>
                    <a:cubicBezTo>
                      <a:pt x="3877" y="550"/>
                      <a:pt x="3817" y="600"/>
                      <a:pt x="3757" y="640"/>
                    </a:cubicBezTo>
                    <a:cubicBezTo>
                      <a:pt x="3708" y="690"/>
                      <a:pt x="3648" y="719"/>
                      <a:pt x="3588" y="759"/>
                    </a:cubicBezTo>
                    <a:cubicBezTo>
                      <a:pt x="3528" y="790"/>
                      <a:pt x="3468" y="830"/>
                      <a:pt x="3418" y="859"/>
                    </a:cubicBezTo>
                    <a:cubicBezTo>
                      <a:pt x="3348" y="899"/>
                      <a:pt x="3278" y="939"/>
                      <a:pt x="3218" y="970"/>
                    </a:cubicBezTo>
                    <a:cubicBezTo>
                      <a:pt x="3148" y="999"/>
                      <a:pt x="3088" y="1019"/>
                      <a:pt x="3018" y="1039"/>
                    </a:cubicBezTo>
                    <a:cubicBezTo>
                      <a:pt x="2948" y="1050"/>
                      <a:pt x="2878" y="1070"/>
                      <a:pt x="2818" y="1079"/>
                    </a:cubicBezTo>
                    <a:cubicBezTo>
                      <a:pt x="2738" y="1099"/>
                      <a:pt x="2669" y="1110"/>
                      <a:pt x="2589" y="1119"/>
                    </a:cubicBezTo>
                    <a:cubicBezTo>
                      <a:pt x="2518" y="1130"/>
                      <a:pt x="2449" y="1139"/>
                      <a:pt x="2378" y="1139"/>
                    </a:cubicBezTo>
                    <a:cubicBezTo>
                      <a:pt x="2309" y="1149"/>
                      <a:pt x="2239" y="1159"/>
                      <a:pt x="2169" y="1159"/>
                    </a:cubicBezTo>
                    <a:cubicBezTo>
                      <a:pt x="2099" y="1159"/>
                      <a:pt x="2029" y="1159"/>
                      <a:pt x="1959" y="1149"/>
                    </a:cubicBezTo>
                    <a:cubicBezTo>
                      <a:pt x="1889" y="1149"/>
                      <a:pt x="1809" y="1149"/>
                      <a:pt x="1739" y="1139"/>
                    </a:cubicBezTo>
                    <a:cubicBezTo>
                      <a:pt x="1669" y="1139"/>
                      <a:pt x="1599" y="1130"/>
                      <a:pt x="1530" y="1119"/>
                    </a:cubicBezTo>
                    <a:cubicBezTo>
                      <a:pt x="1459" y="1110"/>
                      <a:pt x="1379" y="1099"/>
                      <a:pt x="1310" y="1079"/>
                    </a:cubicBezTo>
                    <a:cubicBezTo>
                      <a:pt x="1250" y="1070"/>
                      <a:pt x="1179" y="1050"/>
                      <a:pt x="1110" y="1030"/>
                    </a:cubicBezTo>
                    <a:cubicBezTo>
                      <a:pt x="1050" y="1010"/>
                      <a:pt x="980" y="990"/>
                      <a:pt x="910" y="959"/>
                    </a:cubicBezTo>
                    <a:cubicBezTo>
                      <a:pt x="880" y="939"/>
                      <a:pt x="850" y="930"/>
                      <a:pt x="810" y="910"/>
                    </a:cubicBezTo>
                    <a:cubicBezTo>
                      <a:pt x="780" y="899"/>
                      <a:pt x="750" y="879"/>
                      <a:pt x="720" y="859"/>
                    </a:cubicBezTo>
                    <a:cubicBezTo>
                      <a:pt x="690" y="850"/>
                      <a:pt x="660" y="830"/>
                      <a:pt x="620" y="819"/>
                    </a:cubicBezTo>
                    <a:cubicBezTo>
                      <a:pt x="590" y="799"/>
                      <a:pt x="560" y="790"/>
                      <a:pt x="540" y="770"/>
                    </a:cubicBezTo>
                    <a:cubicBezTo>
                      <a:pt x="500" y="759"/>
                      <a:pt x="470" y="739"/>
                      <a:pt x="440" y="719"/>
                    </a:cubicBezTo>
                    <a:cubicBezTo>
                      <a:pt x="410" y="690"/>
                      <a:pt x="380" y="670"/>
                      <a:pt x="350" y="650"/>
                    </a:cubicBezTo>
                    <a:cubicBezTo>
                      <a:pt x="291" y="600"/>
                      <a:pt x="240" y="550"/>
                      <a:pt x="191" y="490"/>
                    </a:cubicBezTo>
                    <a:cubicBezTo>
                      <a:pt x="151" y="440"/>
                      <a:pt x="120" y="370"/>
                      <a:pt x="91" y="310"/>
                    </a:cubicBezTo>
                    <a:cubicBezTo>
                      <a:pt x="71" y="240"/>
                      <a:pt x="51" y="170"/>
                      <a:pt x="40" y="110"/>
                    </a:cubicBezTo>
                    <a:cubicBezTo>
                      <a:pt x="31" y="70"/>
                      <a:pt x="20" y="30"/>
                      <a:pt x="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53" name="Google Shape;353;p28"/>
              <p:cNvSpPr/>
              <p:nvPr/>
            </p:nvSpPr>
            <p:spPr>
              <a:xfrm>
                <a:off x="1129325" y="4138425"/>
                <a:ext cx="103675" cy="574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299" extrusionOk="0">
                    <a:moveTo>
                      <a:pt x="2459" y="90"/>
                    </a:moveTo>
                    <a:cubicBezTo>
                      <a:pt x="2508" y="100"/>
                      <a:pt x="2568" y="100"/>
                      <a:pt x="2619" y="120"/>
                    </a:cubicBezTo>
                    <a:lnTo>
                      <a:pt x="2768" y="150"/>
                    </a:lnTo>
                    <a:cubicBezTo>
                      <a:pt x="2828" y="170"/>
                      <a:pt x="2878" y="190"/>
                      <a:pt x="2928" y="210"/>
                    </a:cubicBezTo>
                    <a:cubicBezTo>
                      <a:pt x="2968" y="230"/>
                      <a:pt x="3018" y="250"/>
                      <a:pt x="3068" y="270"/>
                    </a:cubicBezTo>
                    <a:cubicBezTo>
                      <a:pt x="3118" y="290"/>
                      <a:pt x="3168" y="320"/>
                      <a:pt x="3218" y="340"/>
                    </a:cubicBezTo>
                    <a:cubicBezTo>
                      <a:pt x="3268" y="360"/>
                      <a:pt x="3308" y="380"/>
                      <a:pt x="3358" y="400"/>
                    </a:cubicBezTo>
                    <a:cubicBezTo>
                      <a:pt x="3447" y="440"/>
                      <a:pt x="3538" y="490"/>
                      <a:pt x="3627" y="550"/>
                    </a:cubicBezTo>
                    <a:cubicBezTo>
                      <a:pt x="3638" y="550"/>
                      <a:pt x="3647" y="560"/>
                      <a:pt x="3658" y="570"/>
                    </a:cubicBezTo>
                    <a:cubicBezTo>
                      <a:pt x="3678" y="580"/>
                      <a:pt x="3707" y="600"/>
                      <a:pt x="3727" y="620"/>
                    </a:cubicBezTo>
                    <a:lnTo>
                      <a:pt x="3798" y="690"/>
                    </a:lnTo>
                    <a:cubicBezTo>
                      <a:pt x="3807" y="700"/>
                      <a:pt x="3818" y="720"/>
                      <a:pt x="3818" y="729"/>
                    </a:cubicBezTo>
                    <a:cubicBezTo>
                      <a:pt x="3847" y="760"/>
                      <a:pt x="3857" y="789"/>
                      <a:pt x="3867" y="820"/>
                    </a:cubicBezTo>
                    <a:cubicBezTo>
                      <a:pt x="3877" y="840"/>
                      <a:pt x="3877" y="849"/>
                      <a:pt x="3887" y="869"/>
                    </a:cubicBezTo>
                    <a:lnTo>
                      <a:pt x="3887" y="929"/>
                    </a:lnTo>
                    <a:cubicBezTo>
                      <a:pt x="3887" y="969"/>
                      <a:pt x="3887" y="1009"/>
                      <a:pt x="3877" y="1040"/>
                    </a:cubicBezTo>
                    <a:cubicBezTo>
                      <a:pt x="3867" y="1060"/>
                      <a:pt x="3857" y="1080"/>
                      <a:pt x="3857" y="1100"/>
                    </a:cubicBezTo>
                    <a:cubicBezTo>
                      <a:pt x="3837" y="1149"/>
                      <a:pt x="3807" y="1189"/>
                      <a:pt x="3787" y="1239"/>
                    </a:cubicBezTo>
                    <a:cubicBezTo>
                      <a:pt x="3778" y="1259"/>
                      <a:pt x="3758" y="1279"/>
                      <a:pt x="3747" y="1299"/>
                    </a:cubicBezTo>
                    <a:cubicBezTo>
                      <a:pt x="3727" y="1319"/>
                      <a:pt x="3707" y="1349"/>
                      <a:pt x="3687" y="1369"/>
                    </a:cubicBezTo>
                    <a:cubicBezTo>
                      <a:pt x="3658" y="1409"/>
                      <a:pt x="3627" y="1439"/>
                      <a:pt x="3587" y="1479"/>
                    </a:cubicBezTo>
                    <a:cubicBezTo>
                      <a:pt x="3547" y="1519"/>
                      <a:pt x="3507" y="1549"/>
                      <a:pt x="3467" y="1579"/>
                    </a:cubicBezTo>
                    <a:cubicBezTo>
                      <a:pt x="3447" y="1599"/>
                      <a:pt x="3418" y="1609"/>
                      <a:pt x="3398" y="1629"/>
                    </a:cubicBezTo>
                    <a:cubicBezTo>
                      <a:pt x="3387" y="1639"/>
                      <a:pt x="3378" y="1639"/>
                      <a:pt x="3367" y="1649"/>
                    </a:cubicBezTo>
                    <a:cubicBezTo>
                      <a:pt x="3358" y="1659"/>
                      <a:pt x="3348" y="1659"/>
                      <a:pt x="3328" y="1669"/>
                    </a:cubicBezTo>
                    <a:cubicBezTo>
                      <a:pt x="3278" y="1699"/>
                      <a:pt x="3228" y="1719"/>
                      <a:pt x="3178" y="1739"/>
                    </a:cubicBezTo>
                    <a:cubicBezTo>
                      <a:pt x="3078" y="1789"/>
                      <a:pt x="2988" y="1829"/>
                      <a:pt x="2888" y="1869"/>
                    </a:cubicBezTo>
                    <a:cubicBezTo>
                      <a:pt x="2848" y="1879"/>
                      <a:pt x="2798" y="1899"/>
                      <a:pt x="2758" y="1919"/>
                    </a:cubicBezTo>
                    <a:cubicBezTo>
                      <a:pt x="2698" y="1928"/>
                      <a:pt x="2648" y="1948"/>
                      <a:pt x="2599" y="1959"/>
                    </a:cubicBezTo>
                    <a:cubicBezTo>
                      <a:pt x="2548" y="1968"/>
                      <a:pt x="2508" y="1979"/>
                      <a:pt x="2459" y="1988"/>
                    </a:cubicBezTo>
                    <a:cubicBezTo>
                      <a:pt x="2399" y="2008"/>
                      <a:pt x="2348" y="2019"/>
                      <a:pt x="2299" y="2028"/>
                    </a:cubicBezTo>
                    <a:cubicBezTo>
                      <a:pt x="2188" y="2039"/>
                      <a:pt x="2089" y="2048"/>
                      <a:pt x="1989" y="2059"/>
                    </a:cubicBezTo>
                    <a:lnTo>
                      <a:pt x="1829" y="2059"/>
                    </a:lnTo>
                    <a:cubicBezTo>
                      <a:pt x="1779" y="2048"/>
                      <a:pt x="1729" y="2048"/>
                      <a:pt x="1679" y="2039"/>
                    </a:cubicBezTo>
                    <a:cubicBezTo>
                      <a:pt x="1629" y="2039"/>
                      <a:pt x="1579" y="2028"/>
                      <a:pt x="1539" y="2028"/>
                    </a:cubicBezTo>
                    <a:cubicBezTo>
                      <a:pt x="1489" y="2019"/>
                      <a:pt x="1439" y="2019"/>
                      <a:pt x="1389" y="2008"/>
                    </a:cubicBezTo>
                    <a:cubicBezTo>
                      <a:pt x="1300" y="1999"/>
                      <a:pt x="1209" y="1988"/>
                      <a:pt x="1120" y="1968"/>
                    </a:cubicBezTo>
                    <a:lnTo>
                      <a:pt x="969" y="1939"/>
                    </a:lnTo>
                    <a:cubicBezTo>
                      <a:pt x="949" y="1928"/>
                      <a:pt x="920" y="1928"/>
                      <a:pt x="900" y="1919"/>
                    </a:cubicBezTo>
                    <a:cubicBezTo>
                      <a:pt x="870" y="1909"/>
                      <a:pt x="840" y="1899"/>
                      <a:pt x="820" y="1889"/>
                    </a:cubicBezTo>
                    <a:cubicBezTo>
                      <a:pt x="770" y="1879"/>
                      <a:pt x="720" y="1859"/>
                      <a:pt x="670" y="1839"/>
                    </a:cubicBezTo>
                    <a:cubicBezTo>
                      <a:pt x="620" y="1809"/>
                      <a:pt x="580" y="1789"/>
                      <a:pt x="530" y="1759"/>
                    </a:cubicBezTo>
                    <a:cubicBezTo>
                      <a:pt x="470" y="1729"/>
                      <a:pt x="410" y="1689"/>
                      <a:pt x="360" y="1639"/>
                    </a:cubicBezTo>
                    <a:cubicBezTo>
                      <a:pt x="340" y="1609"/>
                      <a:pt x="320" y="1589"/>
                      <a:pt x="300" y="1559"/>
                    </a:cubicBezTo>
                    <a:cubicBezTo>
                      <a:pt x="260" y="1499"/>
                      <a:pt x="230" y="1429"/>
                      <a:pt x="210" y="1359"/>
                    </a:cubicBezTo>
                    <a:cubicBezTo>
                      <a:pt x="210" y="1329"/>
                      <a:pt x="201" y="1289"/>
                      <a:pt x="201" y="1249"/>
                    </a:cubicBezTo>
                    <a:lnTo>
                      <a:pt x="201" y="1189"/>
                    </a:lnTo>
                    <a:cubicBezTo>
                      <a:pt x="201" y="1180"/>
                      <a:pt x="210" y="1160"/>
                      <a:pt x="210" y="1149"/>
                    </a:cubicBezTo>
                    <a:lnTo>
                      <a:pt x="210" y="1100"/>
                    </a:lnTo>
                    <a:cubicBezTo>
                      <a:pt x="220" y="1089"/>
                      <a:pt x="220" y="1080"/>
                      <a:pt x="220" y="1060"/>
                    </a:cubicBezTo>
                    <a:cubicBezTo>
                      <a:pt x="230" y="1040"/>
                      <a:pt x="230" y="1020"/>
                      <a:pt x="240" y="1000"/>
                    </a:cubicBezTo>
                    <a:cubicBezTo>
                      <a:pt x="250" y="960"/>
                      <a:pt x="260" y="929"/>
                      <a:pt x="280" y="889"/>
                    </a:cubicBezTo>
                    <a:cubicBezTo>
                      <a:pt x="290" y="880"/>
                      <a:pt x="300" y="860"/>
                      <a:pt x="320" y="840"/>
                    </a:cubicBezTo>
                    <a:cubicBezTo>
                      <a:pt x="350" y="800"/>
                      <a:pt x="380" y="749"/>
                      <a:pt x="430" y="709"/>
                    </a:cubicBezTo>
                    <a:lnTo>
                      <a:pt x="520" y="650"/>
                    </a:lnTo>
                    <a:cubicBezTo>
                      <a:pt x="530" y="640"/>
                      <a:pt x="540" y="630"/>
                      <a:pt x="560" y="630"/>
                    </a:cubicBezTo>
                    <a:cubicBezTo>
                      <a:pt x="600" y="600"/>
                      <a:pt x="650" y="570"/>
                      <a:pt x="700" y="550"/>
                    </a:cubicBezTo>
                    <a:cubicBezTo>
                      <a:pt x="720" y="530"/>
                      <a:pt x="750" y="520"/>
                      <a:pt x="780" y="510"/>
                    </a:cubicBezTo>
                    <a:lnTo>
                      <a:pt x="870" y="450"/>
                    </a:lnTo>
                    <a:cubicBezTo>
                      <a:pt x="900" y="440"/>
                      <a:pt x="940" y="430"/>
                      <a:pt x="969" y="420"/>
                    </a:cubicBezTo>
                    <a:cubicBezTo>
                      <a:pt x="1009" y="400"/>
                      <a:pt x="1060" y="390"/>
                      <a:pt x="1109" y="370"/>
                    </a:cubicBezTo>
                    <a:cubicBezTo>
                      <a:pt x="1160" y="350"/>
                      <a:pt x="1209" y="340"/>
                      <a:pt x="1260" y="320"/>
                    </a:cubicBezTo>
                    <a:cubicBezTo>
                      <a:pt x="1300" y="300"/>
                      <a:pt x="1349" y="290"/>
                      <a:pt x="1400" y="270"/>
                    </a:cubicBezTo>
                    <a:cubicBezTo>
                      <a:pt x="1439" y="260"/>
                      <a:pt x="1489" y="240"/>
                      <a:pt x="1539" y="220"/>
                    </a:cubicBezTo>
                    <a:cubicBezTo>
                      <a:pt x="1589" y="210"/>
                      <a:pt x="1639" y="190"/>
                      <a:pt x="1689" y="170"/>
                    </a:cubicBezTo>
                    <a:lnTo>
                      <a:pt x="1839" y="140"/>
                    </a:lnTo>
                    <a:cubicBezTo>
                      <a:pt x="1859" y="130"/>
                      <a:pt x="1889" y="130"/>
                      <a:pt x="1919" y="120"/>
                    </a:cubicBezTo>
                    <a:cubicBezTo>
                      <a:pt x="1949" y="120"/>
                      <a:pt x="1969" y="110"/>
                      <a:pt x="1999" y="110"/>
                    </a:cubicBezTo>
                    <a:cubicBezTo>
                      <a:pt x="2049" y="110"/>
                      <a:pt x="2099" y="100"/>
                      <a:pt x="2148" y="100"/>
                    </a:cubicBezTo>
                    <a:cubicBezTo>
                      <a:pt x="2208" y="100"/>
                      <a:pt x="2259" y="90"/>
                      <a:pt x="2308" y="90"/>
                    </a:cubicBezTo>
                    <a:close/>
                    <a:moveTo>
                      <a:pt x="2319" y="0"/>
                    </a:moveTo>
                    <a:cubicBezTo>
                      <a:pt x="2248" y="10"/>
                      <a:pt x="2179" y="30"/>
                      <a:pt x="2109" y="40"/>
                    </a:cubicBezTo>
                    <a:cubicBezTo>
                      <a:pt x="2039" y="50"/>
                      <a:pt x="1979" y="60"/>
                      <a:pt x="1909" y="70"/>
                    </a:cubicBezTo>
                    <a:cubicBezTo>
                      <a:pt x="1849" y="80"/>
                      <a:pt x="1789" y="100"/>
                      <a:pt x="1729" y="110"/>
                    </a:cubicBezTo>
                    <a:cubicBezTo>
                      <a:pt x="1669" y="130"/>
                      <a:pt x="1599" y="140"/>
                      <a:pt x="1539" y="150"/>
                    </a:cubicBezTo>
                    <a:cubicBezTo>
                      <a:pt x="1429" y="180"/>
                      <a:pt x="1329" y="200"/>
                      <a:pt x="1229" y="230"/>
                    </a:cubicBezTo>
                    <a:cubicBezTo>
                      <a:pt x="1180" y="250"/>
                      <a:pt x="1129" y="260"/>
                      <a:pt x="1089" y="280"/>
                    </a:cubicBezTo>
                    <a:lnTo>
                      <a:pt x="940" y="340"/>
                    </a:lnTo>
                    <a:cubicBezTo>
                      <a:pt x="780" y="400"/>
                      <a:pt x="610" y="450"/>
                      <a:pt x="450" y="510"/>
                    </a:cubicBezTo>
                    <a:cubicBezTo>
                      <a:pt x="390" y="560"/>
                      <a:pt x="330" y="600"/>
                      <a:pt x="270" y="650"/>
                    </a:cubicBezTo>
                    <a:cubicBezTo>
                      <a:pt x="250" y="670"/>
                      <a:pt x="230" y="690"/>
                      <a:pt x="201" y="709"/>
                    </a:cubicBezTo>
                    <a:cubicBezTo>
                      <a:pt x="190" y="720"/>
                      <a:pt x="181" y="729"/>
                      <a:pt x="170" y="749"/>
                    </a:cubicBezTo>
                    <a:cubicBezTo>
                      <a:pt x="141" y="769"/>
                      <a:pt x="110" y="800"/>
                      <a:pt x="90" y="829"/>
                    </a:cubicBezTo>
                    <a:cubicBezTo>
                      <a:pt x="70" y="860"/>
                      <a:pt x="50" y="900"/>
                      <a:pt x="30" y="940"/>
                    </a:cubicBezTo>
                    <a:cubicBezTo>
                      <a:pt x="21" y="989"/>
                      <a:pt x="10" y="1029"/>
                      <a:pt x="1" y="1069"/>
                    </a:cubicBezTo>
                    <a:cubicBezTo>
                      <a:pt x="1" y="1129"/>
                      <a:pt x="1" y="1189"/>
                      <a:pt x="10" y="1259"/>
                    </a:cubicBezTo>
                    <a:cubicBezTo>
                      <a:pt x="21" y="1359"/>
                      <a:pt x="50" y="1459"/>
                      <a:pt x="90" y="1549"/>
                    </a:cubicBezTo>
                    <a:cubicBezTo>
                      <a:pt x="121" y="1609"/>
                      <a:pt x="150" y="1659"/>
                      <a:pt x="190" y="1709"/>
                    </a:cubicBezTo>
                    <a:cubicBezTo>
                      <a:pt x="230" y="1749"/>
                      <a:pt x="260" y="1789"/>
                      <a:pt x="310" y="1819"/>
                    </a:cubicBezTo>
                    <a:lnTo>
                      <a:pt x="370" y="1879"/>
                    </a:lnTo>
                    <a:cubicBezTo>
                      <a:pt x="390" y="1899"/>
                      <a:pt x="410" y="1909"/>
                      <a:pt x="430" y="1928"/>
                    </a:cubicBezTo>
                    <a:cubicBezTo>
                      <a:pt x="470" y="1948"/>
                      <a:pt x="500" y="1979"/>
                      <a:pt x="540" y="1988"/>
                    </a:cubicBezTo>
                    <a:cubicBezTo>
                      <a:pt x="580" y="2019"/>
                      <a:pt x="620" y="2039"/>
                      <a:pt x="660" y="2059"/>
                    </a:cubicBezTo>
                    <a:lnTo>
                      <a:pt x="780" y="2119"/>
                    </a:lnTo>
                    <a:cubicBezTo>
                      <a:pt x="810" y="2139"/>
                      <a:pt x="850" y="2159"/>
                      <a:pt x="890" y="2179"/>
                    </a:cubicBezTo>
                    <a:cubicBezTo>
                      <a:pt x="1020" y="2228"/>
                      <a:pt x="1169" y="2259"/>
                      <a:pt x="1309" y="2268"/>
                    </a:cubicBezTo>
                    <a:cubicBezTo>
                      <a:pt x="1369" y="2279"/>
                      <a:pt x="1439" y="2279"/>
                      <a:pt x="1499" y="2288"/>
                    </a:cubicBezTo>
                    <a:cubicBezTo>
                      <a:pt x="1559" y="2288"/>
                      <a:pt x="1619" y="2299"/>
                      <a:pt x="1689" y="2299"/>
                    </a:cubicBezTo>
                    <a:cubicBezTo>
                      <a:pt x="1759" y="2299"/>
                      <a:pt x="1829" y="2299"/>
                      <a:pt x="1909" y="2288"/>
                    </a:cubicBezTo>
                    <a:lnTo>
                      <a:pt x="2119" y="2288"/>
                    </a:lnTo>
                    <a:cubicBezTo>
                      <a:pt x="2188" y="2279"/>
                      <a:pt x="2248" y="2268"/>
                      <a:pt x="2319" y="2259"/>
                    </a:cubicBezTo>
                    <a:cubicBezTo>
                      <a:pt x="2388" y="2259"/>
                      <a:pt x="2459" y="2248"/>
                      <a:pt x="2519" y="2239"/>
                    </a:cubicBezTo>
                    <a:cubicBezTo>
                      <a:pt x="2608" y="2219"/>
                      <a:pt x="2698" y="2199"/>
                      <a:pt x="2788" y="2168"/>
                    </a:cubicBezTo>
                    <a:cubicBezTo>
                      <a:pt x="2838" y="2159"/>
                      <a:pt x="2888" y="2148"/>
                      <a:pt x="2928" y="2139"/>
                    </a:cubicBezTo>
                    <a:cubicBezTo>
                      <a:pt x="2968" y="2128"/>
                      <a:pt x="3008" y="2108"/>
                      <a:pt x="3048" y="2088"/>
                    </a:cubicBezTo>
                    <a:cubicBezTo>
                      <a:pt x="3098" y="2068"/>
                      <a:pt x="3148" y="2039"/>
                      <a:pt x="3198" y="2008"/>
                    </a:cubicBezTo>
                    <a:cubicBezTo>
                      <a:pt x="3248" y="1979"/>
                      <a:pt x="3288" y="1948"/>
                      <a:pt x="3338" y="1919"/>
                    </a:cubicBezTo>
                    <a:lnTo>
                      <a:pt x="3487" y="1829"/>
                    </a:lnTo>
                    <a:cubicBezTo>
                      <a:pt x="3527" y="1809"/>
                      <a:pt x="3578" y="1769"/>
                      <a:pt x="3618" y="1739"/>
                    </a:cubicBezTo>
                    <a:cubicBezTo>
                      <a:pt x="3678" y="1689"/>
                      <a:pt x="3727" y="1639"/>
                      <a:pt x="3787" y="1579"/>
                    </a:cubicBezTo>
                    <a:cubicBezTo>
                      <a:pt x="3837" y="1519"/>
                      <a:pt x="3897" y="1469"/>
                      <a:pt x="3947" y="1409"/>
                    </a:cubicBezTo>
                    <a:lnTo>
                      <a:pt x="4037" y="1259"/>
                    </a:lnTo>
                    <a:cubicBezTo>
                      <a:pt x="4057" y="1209"/>
                      <a:pt x="4087" y="1160"/>
                      <a:pt x="4107" y="1109"/>
                    </a:cubicBezTo>
                    <a:cubicBezTo>
                      <a:pt x="4117" y="1069"/>
                      <a:pt x="4137" y="1040"/>
                      <a:pt x="4147" y="1000"/>
                    </a:cubicBezTo>
                    <a:lnTo>
                      <a:pt x="4147" y="980"/>
                    </a:lnTo>
                    <a:lnTo>
                      <a:pt x="4147" y="969"/>
                    </a:lnTo>
                    <a:cubicBezTo>
                      <a:pt x="4137" y="929"/>
                      <a:pt x="4127" y="900"/>
                      <a:pt x="4117" y="860"/>
                    </a:cubicBezTo>
                    <a:cubicBezTo>
                      <a:pt x="4097" y="820"/>
                      <a:pt x="4077" y="780"/>
                      <a:pt x="4047" y="740"/>
                    </a:cubicBezTo>
                    <a:cubicBezTo>
                      <a:pt x="4027" y="700"/>
                      <a:pt x="3997" y="660"/>
                      <a:pt x="3967" y="620"/>
                    </a:cubicBezTo>
                    <a:cubicBezTo>
                      <a:pt x="3937" y="580"/>
                      <a:pt x="3897" y="540"/>
                      <a:pt x="3857" y="510"/>
                    </a:cubicBezTo>
                    <a:cubicBezTo>
                      <a:pt x="3818" y="470"/>
                      <a:pt x="3767" y="440"/>
                      <a:pt x="3727" y="400"/>
                    </a:cubicBezTo>
                    <a:cubicBezTo>
                      <a:pt x="3658" y="360"/>
                      <a:pt x="3578" y="310"/>
                      <a:pt x="3507" y="270"/>
                    </a:cubicBezTo>
                    <a:cubicBezTo>
                      <a:pt x="3498" y="260"/>
                      <a:pt x="3478" y="250"/>
                      <a:pt x="3467" y="250"/>
                    </a:cubicBezTo>
                    <a:cubicBezTo>
                      <a:pt x="3418" y="230"/>
                      <a:pt x="3378" y="210"/>
                      <a:pt x="3338" y="190"/>
                    </a:cubicBezTo>
                    <a:cubicBezTo>
                      <a:pt x="3288" y="170"/>
                      <a:pt x="3248" y="150"/>
                      <a:pt x="3198" y="130"/>
                    </a:cubicBezTo>
                    <a:cubicBezTo>
                      <a:pt x="3148" y="110"/>
                      <a:pt x="3098" y="90"/>
                      <a:pt x="3048" y="80"/>
                    </a:cubicBezTo>
                    <a:cubicBezTo>
                      <a:pt x="3008" y="60"/>
                      <a:pt x="2958" y="50"/>
                      <a:pt x="2908" y="40"/>
                    </a:cubicBezTo>
                    <a:cubicBezTo>
                      <a:pt x="2838" y="30"/>
                      <a:pt x="2778" y="20"/>
                      <a:pt x="2708" y="10"/>
                    </a:cubicBezTo>
                    <a:cubicBezTo>
                      <a:pt x="2658" y="10"/>
                      <a:pt x="2608" y="0"/>
                      <a:pt x="25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54" name="Google Shape;354;p28"/>
              <p:cNvSpPr/>
              <p:nvPr/>
            </p:nvSpPr>
            <p:spPr>
              <a:xfrm>
                <a:off x="1136575" y="4144150"/>
                <a:ext cx="86950" cy="43250"/>
              </a:xfrm>
              <a:custGeom>
                <a:avLst/>
                <a:gdLst/>
                <a:ahLst/>
                <a:cxnLst/>
                <a:rect l="l" t="t" r="r" b="b"/>
                <a:pathLst>
                  <a:path w="3478" h="1730" extrusionOk="0">
                    <a:moveTo>
                      <a:pt x="2109" y="1"/>
                    </a:moveTo>
                    <a:cubicBezTo>
                      <a:pt x="2009" y="1"/>
                      <a:pt x="1898" y="1"/>
                      <a:pt x="1799" y="11"/>
                    </a:cubicBezTo>
                    <a:lnTo>
                      <a:pt x="1749" y="11"/>
                    </a:lnTo>
                    <a:lnTo>
                      <a:pt x="1599" y="41"/>
                    </a:lnTo>
                    <a:cubicBezTo>
                      <a:pt x="1559" y="51"/>
                      <a:pt x="1509" y="61"/>
                      <a:pt x="1459" y="71"/>
                    </a:cubicBezTo>
                    <a:cubicBezTo>
                      <a:pt x="1359" y="91"/>
                      <a:pt x="1259" y="121"/>
                      <a:pt x="1169" y="151"/>
                    </a:cubicBezTo>
                    <a:cubicBezTo>
                      <a:pt x="1070" y="171"/>
                      <a:pt x="970" y="201"/>
                      <a:pt x="879" y="231"/>
                    </a:cubicBezTo>
                    <a:cubicBezTo>
                      <a:pt x="830" y="251"/>
                      <a:pt x="790" y="261"/>
                      <a:pt x="739" y="281"/>
                    </a:cubicBezTo>
                    <a:cubicBezTo>
                      <a:pt x="699" y="301"/>
                      <a:pt x="659" y="321"/>
                      <a:pt x="610" y="341"/>
                    </a:cubicBezTo>
                    <a:cubicBezTo>
                      <a:pt x="590" y="351"/>
                      <a:pt x="560" y="361"/>
                      <a:pt x="530" y="381"/>
                    </a:cubicBezTo>
                    <a:cubicBezTo>
                      <a:pt x="500" y="401"/>
                      <a:pt x="460" y="411"/>
                      <a:pt x="430" y="431"/>
                    </a:cubicBezTo>
                    <a:cubicBezTo>
                      <a:pt x="400" y="451"/>
                      <a:pt x="380" y="461"/>
                      <a:pt x="350" y="480"/>
                    </a:cubicBezTo>
                    <a:cubicBezTo>
                      <a:pt x="310" y="511"/>
                      <a:pt x="260" y="531"/>
                      <a:pt x="220" y="560"/>
                    </a:cubicBezTo>
                    <a:cubicBezTo>
                      <a:pt x="180" y="600"/>
                      <a:pt x="140" y="651"/>
                      <a:pt x="100" y="700"/>
                    </a:cubicBezTo>
                    <a:cubicBezTo>
                      <a:pt x="80" y="731"/>
                      <a:pt x="60" y="771"/>
                      <a:pt x="40" y="811"/>
                    </a:cubicBezTo>
                    <a:cubicBezTo>
                      <a:pt x="20" y="871"/>
                      <a:pt x="10" y="940"/>
                      <a:pt x="0" y="1000"/>
                    </a:cubicBezTo>
                    <a:lnTo>
                      <a:pt x="0" y="1120"/>
                    </a:lnTo>
                    <a:cubicBezTo>
                      <a:pt x="10" y="1160"/>
                      <a:pt x="20" y="1200"/>
                      <a:pt x="40" y="1240"/>
                    </a:cubicBezTo>
                    <a:cubicBezTo>
                      <a:pt x="50" y="1260"/>
                      <a:pt x="60" y="1290"/>
                      <a:pt x="80" y="1310"/>
                    </a:cubicBezTo>
                    <a:lnTo>
                      <a:pt x="110" y="1340"/>
                    </a:lnTo>
                    <a:cubicBezTo>
                      <a:pt x="120" y="1350"/>
                      <a:pt x="120" y="1360"/>
                      <a:pt x="140" y="1370"/>
                    </a:cubicBezTo>
                    <a:lnTo>
                      <a:pt x="200" y="1430"/>
                    </a:lnTo>
                    <a:cubicBezTo>
                      <a:pt x="240" y="1460"/>
                      <a:pt x="290" y="1480"/>
                      <a:pt x="330" y="1510"/>
                    </a:cubicBezTo>
                    <a:cubicBezTo>
                      <a:pt x="370" y="1520"/>
                      <a:pt x="400" y="1540"/>
                      <a:pt x="440" y="1560"/>
                    </a:cubicBezTo>
                    <a:cubicBezTo>
                      <a:pt x="520" y="1590"/>
                      <a:pt x="610" y="1620"/>
                      <a:pt x="699" y="1630"/>
                    </a:cubicBezTo>
                    <a:lnTo>
                      <a:pt x="850" y="1660"/>
                    </a:lnTo>
                    <a:cubicBezTo>
                      <a:pt x="890" y="1670"/>
                      <a:pt x="930" y="1680"/>
                      <a:pt x="979" y="1680"/>
                    </a:cubicBezTo>
                    <a:cubicBezTo>
                      <a:pt x="1050" y="1690"/>
                      <a:pt x="1130" y="1699"/>
                      <a:pt x="1199" y="1710"/>
                    </a:cubicBezTo>
                    <a:cubicBezTo>
                      <a:pt x="1259" y="1710"/>
                      <a:pt x="1309" y="1710"/>
                      <a:pt x="1369" y="1719"/>
                    </a:cubicBezTo>
                    <a:cubicBezTo>
                      <a:pt x="1419" y="1719"/>
                      <a:pt x="1469" y="1730"/>
                      <a:pt x="1529" y="1730"/>
                    </a:cubicBezTo>
                    <a:lnTo>
                      <a:pt x="1679" y="1730"/>
                    </a:lnTo>
                    <a:cubicBezTo>
                      <a:pt x="1729" y="1730"/>
                      <a:pt x="1779" y="1719"/>
                      <a:pt x="1819" y="1719"/>
                    </a:cubicBezTo>
                    <a:cubicBezTo>
                      <a:pt x="1869" y="1710"/>
                      <a:pt x="1918" y="1699"/>
                      <a:pt x="1969" y="1699"/>
                    </a:cubicBezTo>
                    <a:cubicBezTo>
                      <a:pt x="2029" y="1680"/>
                      <a:pt x="2089" y="1670"/>
                      <a:pt x="2149" y="1660"/>
                    </a:cubicBezTo>
                    <a:cubicBezTo>
                      <a:pt x="2209" y="1640"/>
                      <a:pt x="2269" y="1630"/>
                      <a:pt x="2329" y="1610"/>
                    </a:cubicBezTo>
                    <a:cubicBezTo>
                      <a:pt x="2388" y="1600"/>
                      <a:pt x="2438" y="1580"/>
                      <a:pt x="2488" y="1560"/>
                    </a:cubicBezTo>
                    <a:cubicBezTo>
                      <a:pt x="2528" y="1540"/>
                      <a:pt x="2578" y="1520"/>
                      <a:pt x="2618" y="1500"/>
                    </a:cubicBezTo>
                    <a:cubicBezTo>
                      <a:pt x="2718" y="1460"/>
                      <a:pt x="2808" y="1420"/>
                      <a:pt x="2898" y="1380"/>
                    </a:cubicBezTo>
                    <a:cubicBezTo>
                      <a:pt x="2948" y="1360"/>
                      <a:pt x="2998" y="1330"/>
                      <a:pt x="3038" y="1310"/>
                    </a:cubicBezTo>
                    <a:cubicBezTo>
                      <a:pt x="3058" y="1290"/>
                      <a:pt x="3088" y="1270"/>
                      <a:pt x="3108" y="1250"/>
                    </a:cubicBezTo>
                    <a:cubicBezTo>
                      <a:pt x="3137" y="1240"/>
                      <a:pt x="3157" y="1220"/>
                      <a:pt x="3177" y="1210"/>
                    </a:cubicBezTo>
                    <a:cubicBezTo>
                      <a:pt x="3208" y="1170"/>
                      <a:pt x="3248" y="1140"/>
                      <a:pt x="3277" y="1100"/>
                    </a:cubicBezTo>
                    <a:cubicBezTo>
                      <a:pt x="3317" y="1070"/>
                      <a:pt x="3348" y="1030"/>
                      <a:pt x="3377" y="990"/>
                    </a:cubicBezTo>
                    <a:cubicBezTo>
                      <a:pt x="3388" y="980"/>
                      <a:pt x="3397" y="960"/>
                      <a:pt x="3397" y="951"/>
                    </a:cubicBezTo>
                    <a:cubicBezTo>
                      <a:pt x="3408" y="940"/>
                      <a:pt x="3417" y="920"/>
                      <a:pt x="3428" y="911"/>
                    </a:cubicBezTo>
                    <a:cubicBezTo>
                      <a:pt x="3437" y="880"/>
                      <a:pt x="3448" y="851"/>
                      <a:pt x="3457" y="831"/>
                    </a:cubicBezTo>
                    <a:cubicBezTo>
                      <a:pt x="3468" y="800"/>
                      <a:pt x="3477" y="771"/>
                      <a:pt x="3477" y="751"/>
                    </a:cubicBezTo>
                    <a:lnTo>
                      <a:pt x="3477" y="691"/>
                    </a:lnTo>
                    <a:cubicBezTo>
                      <a:pt x="3477" y="671"/>
                      <a:pt x="3468" y="640"/>
                      <a:pt x="3457" y="611"/>
                    </a:cubicBezTo>
                    <a:cubicBezTo>
                      <a:pt x="3437" y="591"/>
                      <a:pt x="3417" y="560"/>
                      <a:pt x="3397" y="540"/>
                    </a:cubicBezTo>
                    <a:cubicBezTo>
                      <a:pt x="3377" y="500"/>
                      <a:pt x="3337" y="480"/>
                      <a:pt x="3308" y="451"/>
                    </a:cubicBezTo>
                    <a:lnTo>
                      <a:pt x="3217" y="391"/>
                    </a:lnTo>
                    <a:cubicBezTo>
                      <a:pt x="3197" y="381"/>
                      <a:pt x="3168" y="361"/>
                      <a:pt x="3148" y="351"/>
                    </a:cubicBezTo>
                    <a:cubicBezTo>
                      <a:pt x="3137" y="341"/>
                      <a:pt x="3128" y="341"/>
                      <a:pt x="3117" y="331"/>
                    </a:cubicBezTo>
                    <a:cubicBezTo>
                      <a:pt x="3108" y="331"/>
                      <a:pt x="3097" y="321"/>
                      <a:pt x="3088" y="311"/>
                    </a:cubicBezTo>
                    <a:cubicBezTo>
                      <a:pt x="3068" y="301"/>
                      <a:pt x="3038" y="291"/>
                      <a:pt x="3018" y="281"/>
                    </a:cubicBezTo>
                    <a:cubicBezTo>
                      <a:pt x="2998" y="271"/>
                      <a:pt x="2968" y="261"/>
                      <a:pt x="2948" y="251"/>
                    </a:cubicBezTo>
                    <a:cubicBezTo>
                      <a:pt x="2898" y="231"/>
                      <a:pt x="2858" y="211"/>
                      <a:pt x="2808" y="191"/>
                    </a:cubicBezTo>
                    <a:lnTo>
                      <a:pt x="2658" y="131"/>
                    </a:lnTo>
                    <a:cubicBezTo>
                      <a:pt x="2588" y="101"/>
                      <a:pt x="2518" y="81"/>
                      <a:pt x="2438" y="51"/>
                    </a:cubicBezTo>
                    <a:cubicBezTo>
                      <a:pt x="2398" y="41"/>
                      <a:pt x="2358" y="31"/>
                      <a:pt x="2318" y="31"/>
                    </a:cubicBezTo>
                    <a:cubicBezTo>
                      <a:pt x="2278" y="21"/>
                      <a:pt x="2249" y="11"/>
                      <a:pt x="2209" y="11"/>
                    </a:cubicBezTo>
                    <a:cubicBezTo>
                      <a:pt x="2178" y="11"/>
                      <a:pt x="2138" y="11"/>
                      <a:pt x="210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55" name="Google Shape;355;p28"/>
              <p:cNvSpPr/>
              <p:nvPr/>
            </p:nvSpPr>
            <p:spPr>
              <a:xfrm>
                <a:off x="1119350" y="4132425"/>
                <a:ext cx="121650" cy="80375"/>
              </a:xfrm>
              <a:custGeom>
                <a:avLst/>
                <a:gdLst/>
                <a:ahLst/>
                <a:cxnLst/>
                <a:rect l="l" t="t" r="r" b="b"/>
                <a:pathLst>
                  <a:path w="4866" h="3215" extrusionOk="0">
                    <a:moveTo>
                      <a:pt x="2967" y="240"/>
                    </a:moveTo>
                    <a:cubicBezTo>
                      <a:pt x="3007" y="240"/>
                      <a:pt x="3057" y="250"/>
                      <a:pt x="3107" y="250"/>
                    </a:cubicBezTo>
                    <a:cubicBezTo>
                      <a:pt x="3177" y="260"/>
                      <a:pt x="3237" y="270"/>
                      <a:pt x="3307" y="280"/>
                    </a:cubicBezTo>
                    <a:cubicBezTo>
                      <a:pt x="3357" y="290"/>
                      <a:pt x="3407" y="300"/>
                      <a:pt x="3447" y="320"/>
                    </a:cubicBezTo>
                    <a:cubicBezTo>
                      <a:pt x="3497" y="330"/>
                      <a:pt x="3547" y="350"/>
                      <a:pt x="3597" y="370"/>
                    </a:cubicBezTo>
                    <a:cubicBezTo>
                      <a:pt x="3647" y="390"/>
                      <a:pt x="3687" y="410"/>
                      <a:pt x="3737" y="430"/>
                    </a:cubicBezTo>
                    <a:cubicBezTo>
                      <a:pt x="3777" y="450"/>
                      <a:pt x="3817" y="470"/>
                      <a:pt x="3866" y="490"/>
                    </a:cubicBezTo>
                    <a:cubicBezTo>
                      <a:pt x="3877" y="490"/>
                      <a:pt x="3897" y="500"/>
                      <a:pt x="3906" y="510"/>
                    </a:cubicBezTo>
                    <a:cubicBezTo>
                      <a:pt x="3977" y="550"/>
                      <a:pt x="4057" y="600"/>
                      <a:pt x="4126" y="640"/>
                    </a:cubicBezTo>
                    <a:cubicBezTo>
                      <a:pt x="4166" y="680"/>
                      <a:pt x="4217" y="710"/>
                      <a:pt x="4256" y="750"/>
                    </a:cubicBezTo>
                    <a:cubicBezTo>
                      <a:pt x="4296" y="780"/>
                      <a:pt x="4336" y="820"/>
                      <a:pt x="4366" y="860"/>
                    </a:cubicBezTo>
                    <a:cubicBezTo>
                      <a:pt x="4396" y="900"/>
                      <a:pt x="4426" y="940"/>
                      <a:pt x="4446" y="980"/>
                    </a:cubicBezTo>
                    <a:cubicBezTo>
                      <a:pt x="4476" y="1020"/>
                      <a:pt x="4496" y="1060"/>
                      <a:pt x="4516" y="1100"/>
                    </a:cubicBezTo>
                    <a:cubicBezTo>
                      <a:pt x="4526" y="1140"/>
                      <a:pt x="4536" y="1169"/>
                      <a:pt x="4546" y="1209"/>
                    </a:cubicBezTo>
                    <a:lnTo>
                      <a:pt x="4546" y="1220"/>
                    </a:lnTo>
                    <a:lnTo>
                      <a:pt x="4546" y="1240"/>
                    </a:lnTo>
                    <a:cubicBezTo>
                      <a:pt x="4536" y="1280"/>
                      <a:pt x="4516" y="1309"/>
                      <a:pt x="4506" y="1349"/>
                    </a:cubicBezTo>
                    <a:cubicBezTo>
                      <a:pt x="4486" y="1400"/>
                      <a:pt x="4456" y="1449"/>
                      <a:pt x="4436" y="1499"/>
                    </a:cubicBezTo>
                    <a:lnTo>
                      <a:pt x="4346" y="1649"/>
                    </a:lnTo>
                    <a:cubicBezTo>
                      <a:pt x="4296" y="1709"/>
                      <a:pt x="4236" y="1759"/>
                      <a:pt x="4186" y="1819"/>
                    </a:cubicBezTo>
                    <a:cubicBezTo>
                      <a:pt x="4126" y="1879"/>
                      <a:pt x="4077" y="1929"/>
                      <a:pt x="4017" y="1979"/>
                    </a:cubicBezTo>
                    <a:cubicBezTo>
                      <a:pt x="3977" y="2009"/>
                      <a:pt x="3926" y="2049"/>
                      <a:pt x="3886" y="2069"/>
                    </a:cubicBezTo>
                    <a:lnTo>
                      <a:pt x="3737" y="2159"/>
                    </a:lnTo>
                    <a:cubicBezTo>
                      <a:pt x="3687" y="2188"/>
                      <a:pt x="3647" y="2219"/>
                      <a:pt x="3597" y="2248"/>
                    </a:cubicBezTo>
                    <a:cubicBezTo>
                      <a:pt x="3547" y="2279"/>
                      <a:pt x="3497" y="2308"/>
                      <a:pt x="3447" y="2328"/>
                    </a:cubicBezTo>
                    <a:cubicBezTo>
                      <a:pt x="3407" y="2348"/>
                      <a:pt x="3367" y="2368"/>
                      <a:pt x="3327" y="2379"/>
                    </a:cubicBezTo>
                    <a:cubicBezTo>
                      <a:pt x="3287" y="2388"/>
                      <a:pt x="3237" y="2399"/>
                      <a:pt x="3187" y="2408"/>
                    </a:cubicBezTo>
                    <a:cubicBezTo>
                      <a:pt x="3097" y="2439"/>
                      <a:pt x="3007" y="2459"/>
                      <a:pt x="2918" y="2479"/>
                    </a:cubicBezTo>
                    <a:cubicBezTo>
                      <a:pt x="2858" y="2488"/>
                      <a:pt x="2787" y="2499"/>
                      <a:pt x="2718" y="2499"/>
                    </a:cubicBezTo>
                    <a:cubicBezTo>
                      <a:pt x="2647" y="2508"/>
                      <a:pt x="2587" y="2519"/>
                      <a:pt x="2518" y="2528"/>
                    </a:cubicBezTo>
                    <a:lnTo>
                      <a:pt x="2308" y="2528"/>
                    </a:lnTo>
                    <a:cubicBezTo>
                      <a:pt x="2228" y="2539"/>
                      <a:pt x="2158" y="2539"/>
                      <a:pt x="2088" y="2539"/>
                    </a:cubicBezTo>
                    <a:cubicBezTo>
                      <a:pt x="2018" y="2539"/>
                      <a:pt x="1958" y="2528"/>
                      <a:pt x="1898" y="2528"/>
                    </a:cubicBezTo>
                    <a:cubicBezTo>
                      <a:pt x="1838" y="2519"/>
                      <a:pt x="1768" y="2519"/>
                      <a:pt x="1708" y="2508"/>
                    </a:cubicBezTo>
                    <a:cubicBezTo>
                      <a:pt x="1568" y="2499"/>
                      <a:pt x="1419" y="2468"/>
                      <a:pt x="1289" y="2419"/>
                    </a:cubicBezTo>
                    <a:cubicBezTo>
                      <a:pt x="1249" y="2399"/>
                      <a:pt x="1209" y="2379"/>
                      <a:pt x="1179" y="2359"/>
                    </a:cubicBezTo>
                    <a:lnTo>
                      <a:pt x="1059" y="2299"/>
                    </a:lnTo>
                    <a:cubicBezTo>
                      <a:pt x="1019" y="2279"/>
                      <a:pt x="979" y="2259"/>
                      <a:pt x="939" y="2228"/>
                    </a:cubicBezTo>
                    <a:cubicBezTo>
                      <a:pt x="899" y="2219"/>
                      <a:pt x="869" y="2188"/>
                      <a:pt x="829" y="2168"/>
                    </a:cubicBezTo>
                    <a:cubicBezTo>
                      <a:pt x="809" y="2149"/>
                      <a:pt x="789" y="2139"/>
                      <a:pt x="769" y="2119"/>
                    </a:cubicBezTo>
                    <a:lnTo>
                      <a:pt x="709" y="2059"/>
                    </a:lnTo>
                    <a:cubicBezTo>
                      <a:pt x="659" y="2029"/>
                      <a:pt x="629" y="1989"/>
                      <a:pt x="589" y="1949"/>
                    </a:cubicBezTo>
                    <a:cubicBezTo>
                      <a:pt x="549" y="1899"/>
                      <a:pt x="520" y="1849"/>
                      <a:pt x="489" y="1789"/>
                    </a:cubicBezTo>
                    <a:cubicBezTo>
                      <a:pt x="449" y="1699"/>
                      <a:pt x="420" y="1599"/>
                      <a:pt x="409" y="1499"/>
                    </a:cubicBezTo>
                    <a:cubicBezTo>
                      <a:pt x="400" y="1429"/>
                      <a:pt x="400" y="1369"/>
                      <a:pt x="400" y="1309"/>
                    </a:cubicBezTo>
                    <a:cubicBezTo>
                      <a:pt x="409" y="1269"/>
                      <a:pt x="420" y="1229"/>
                      <a:pt x="429" y="1180"/>
                    </a:cubicBezTo>
                    <a:cubicBezTo>
                      <a:pt x="449" y="1140"/>
                      <a:pt x="469" y="1100"/>
                      <a:pt x="489" y="1069"/>
                    </a:cubicBezTo>
                    <a:cubicBezTo>
                      <a:pt x="509" y="1040"/>
                      <a:pt x="540" y="1009"/>
                      <a:pt x="569" y="989"/>
                    </a:cubicBezTo>
                    <a:cubicBezTo>
                      <a:pt x="580" y="969"/>
                      <a:pt x="589" y="960"/>
                      <a:pt x="600" y="949"/>
                    </a:cubicBezTo>
                    <a:cubicBezTo>
                      <a:pt x="629" y="930"/>
                      <a:pt x="649" y="910"/>
                      <a:pt x="669" y="890"/>
                    </a:cubicBezTo>
                    <a:cubicBezTo>
                      <a:pt x="729" y="840"/>
                      <a:pt x="789" y="800"/>
                      <a:pt x="849" y="750"/>
                    </a:cubicBezTo>
                    <a:cubicBezTo>
                      <a:pt x="1009" y="690"/>
                      <a:pt x="1179" y="640"/>
                      <a:pt x="1339" y="580"/>
                    </a:cubicBezTo>
                    <a:lnTo>
                      <a:pt x="1488" y="520"/>
                    </a:lnTo>
                    <a:cubicBezTo>
                      <a:pt x="1528" y="500"/>
                      <a:pt x="1579" y="490"/>
                      <a:pt x="1628" y="470"/>
                    </a:cubicBezTo>
                    <a:cubicBezTo>
                      <a:pt x="1728" y="440"/>
                      <a:pt x="1828" y="420"/>
                      <a:pt x="1938" y="390"/>
                    </a:cubicBezTo>
                    <a:cubicBezTo>
                      <a:pt x="1998" y="380"/>
                      <a:pt x="2068" y="370"/>
                      <a:pt x="2128" y="350"/>
                    </a:cubicBezTo>
                    <a:cubicBezTo>
                      <a:pt x="2188" y="340"/>
                      <a:pt x="2248" y="320"/>
                      <a:pt x="2308" y="310"/>
                    </a:cubicBezTo>
                    <a:cubicBezTo>
                      <a:pt x="2378" y="300"/>
                      <a:pt x="2438" y="290"/>
                      <a:pt x="2508" y="280"/>
                    </a:cubicBezTo>
                    <a:cubicBezTo>
                      <a:pt x="2578" y="270"/>
                      <a:pt x="2647" y="250"/>
                      <a:pt x="2718" y="240"/>
                    </a:cubicBezTo>
                    <a:close/>
                    <a:moveTo>
                      <a:pt x="309" y="1509"/>
                    </a:moveTo>
                    <a:cubicBezTo>
                      <a:pt x="309" y="1539"/>
                      <a:pt x="320" y="1579"/>
                      <a:pt x="329" y="1619"/>
                    </a:cubicBezTo>
                    <a:cubicBezTo>
                      <a:pt x="340" y="1679"/>
                      <a:pt x="360" y="1749"/>
                      <a:pt x="380" y="1819"/>
                    </a:cubicBezTo>
                    <a:cubicBezTo>
                      <a:pt x="409" y="1879"/>
                      <a:pt x="440" y="1949"/>
                      <a:pt x="480" y="1999"/>
                    </a:cubicBezTo>
                    <a:cubicBezTo>
                      <a:pt x="529" y="2059"/>
                      <a:pt x="580" y="2109"/>
                      <a:pt x="639" y="2159"/>
                    </a:cubicBezTo>
                    <a:cubicBezTo>
                      <a:pt x="669" y="2179"/>
                      <a:pt x="699" y="2199"/>
                      <a:pt x="729" y="2228"/>
                    </a:cubicBezTo>
                    <a:cubicBezTo>
                      <a:pt x="759" y="2248"/>
                      <a:pt x="789" y="2268"/>
                      <a:pt x="829" y="2279"/>
                    </a:cubicBezTo>
                    <a:cubicBezTo>
                      <a:pt x="849" y="2299"/>
                      <a:pt x="879" y="2308"/>
                      <a:pt x="909" y="2328"/>
                    </a:cubicBezTo>
                    <a:cubicBezTo>
                      <a:pt x="949" y="2339"/>
                      <a:pt x="979" y="2359"/>
                      <a:pt x="1009" y="2368"/>
                    </a:cubicBezTo>
                    <a:cubicBezTo>
                      <a:pt x="1039" y="2388"/>
                      <a:pt x="1069" y="2408"/>
                      <a:pt x="1099" y="2419"/>
                    </a:cubicBezTo>
                    <a:cubicBezTo>
                      <a:pt x="1139" y="2439"/>
                      <a:pt x="1169" y="2448"/>
                      <a:pt x="1199" y="2468"/>
                    </a:cubicBezTo>
                    <a:cubicBezTo>
                      <a:pt x="1269" y="2499"/>
                      <a:pt x="1339" y="2519"/>
                      <a:pt x="1399" y="2539"/>
                    </a:cubicBezTo>
                    <a:cubicBezTo>
                      <a:pt x="1468" y="2559"/>
                      <a:pt x="1539" y="2579"/>
                      <a:pt x="1599" y="2588"/>
                    </a:cubicBezTo>
                    <a:cubicBezTo>
                      <a:pt x="1668" y="2608"/>
                      <a:pt x="1748" y="2619"/>
                      <a:pt x="1819" y="2628"/>
                    </a:cubicBezTo>
                    <a:cubicBezTo>
                      <a:pt x="1888" y="2639"/>
                      <a:pt x="1958" y="2648"/>
                      <a:pt x="2028" y="2648"/>
                    </a:cubicBezTo>
                    <a:cubicBezTo>
                      <a:pt x="2098" y="2658"/>
                      <a:pt x="2178" y="2658"/>
                      <a:pt x="2248" y="2658"/>
                    </a:cubicBezTo>
                    <a:cubicBezTo>
                      <a:pt x="2318" y="2668"/>
                      <a:pt x="2388" y="2668"/>
                      <a:pt x="2458" y="2668"/>
                    </a:cubicBezTo>
                    <a:cubicBezTo>
                      <a:pt x="2528" y="2668"/>
                      <a:pt x="2598" y="2658"/>
                      <a:pt x="2667" y="2648"/>
                    </a:cubicBezTo>
                    <a:cubicBezTo>
                      <a:pt x="2738" y="2648"/>
                      <a:pt x="2807" y="2639"/>
                      <a:pt x="2878" y="2628"/>
                    </a:cubicBezTo>
                    <a:cubicBezTo>
                      <a:pt x="2958" y="2619"/>
                      <a:pt x="3027" y="2608"/>
                      <a:pt x="3107" y="2588"/>
                    </a:cubicBezTo>
                    <a:cubicBezTo>
                      <a:pt x="3167" y="2579"/>
                      <a:pt x="3237" y="2559"/>
                      <a:pt x="3307" y="2548"/>
                    </a:cubicBezTo>
                    <a:cubicBezTo>
                      <a:pt x="3377" y="2528"/>
                      <a:pt x="3437" y="2508"/>
                      <a:pt x="3507" y="2479"/>
                    </a:cubicBezTo>
                    <a:cubicBezTo>
                      <a:pt x="3567" y="2448"/>
                      <a:pt x="3637" y="2408"/>
                      <a:pt x="3707" y="2368"/>
                    </a:cubicBezTo>
                    <a:cubicBezTo>
                      <a:pt x="3757" y="2339"/>
                      <a:pt x="3817" y="2299"/>
                      <a:pt x="3877" y="2268"/>
                    </a:cubicBezTo>
                    <a:cubicBezTo>
                      <a:pt x="3937" y="2228"/>
                      <a:pt x="3997" y="2199"/>
                      <a:pt x="4046" y="2149"/>
                    </a:cubicBezTo>
                    <a:cubicBezTo>
                      <a:pt x="4106" y="2109"/>
                      <a:pt x="4166" y="2059"/>
                      <a:pt x="4217" y="1999"/>
                    </a:cubicBezTo>
                    <a:cubicBezTo>
                      <a:pt x="4266" y="1959"/>
                      <a:pt x="4316" y="1909"/>
                      <a:pt x="4356" y="1849"/>
                    </a:cubicBezTo>
                    <a:cubicBezTo>
                      <a:pt x="4386" y="1829"/>
                      <a:pt x="4406" y="1799"/>
                      <a:pt x="4436" y="1779"/>
                    </a:cubicBezTo>
                    <a:cubicBezTo>
                      <a:pt x="4456" y="1749"/>
                      <a:pt x="4476" y="1709"/>
                      <a:pt x="4506" y="1679"/>
                    </a:cubicBezTo>
                    <a:cubicBezTo>
                      <a:pt x="4526" y="1639"/>
                      <a:pt x="4546" y="1599"/>
                      <a:pt x="4576" y="1559"/>
                    </a:cubicBezTo>
                    <a:lnTo>
                      <a:pt x="4576" y="1709"/>
                    </a:lnTo>
                    <a:cubicBezTo>
                      <a:pt x="4566" y="1749"/>
                      <a:pt x="4556" y="1779"/>
                      <a:pt x="4556" y="1819"/>
                    </a:cubicBezTo>
                    <a:cubicBezTo>
                      <a:pt x="4546" y="1869"/>
                      <a:pt x="4536" y="1919"/>
                      <a:pt x="4516" y="1969"/>
                    </a:cubicBezTo>
                    <a:cubicBezTo>
                      <a:pt x="4486" y="2029"/>
                      <a:pt x="4466" y="2089"/>
                      <a:pt x="4436" y="2149"/>
                    </a:cubicBezTo>
                    <a:cubicBezTo>
                      <a:pt x="4426" y="2179"/>
                      <a:pt x="4406" y="2208"/>
                      <a:pt x="4396" y="2239"/>
                    </a:cubicBezTo>
                    <a:lnTo>
                      <a:pt x="4336" y="2328"/>
                    </a:lnTo>
                    <a:lnTo>
                      <a:pt x="4256" y="2408"/>
                    </a:lnTo>
                    <a:cubicBezTo>
                      <a:pt x="4206" y="2448"/>
                      <a:pt x="4157" y="2479"/>
                      <a:pt x="4106" y="2508"/>
                    </a:cubicBezTo>
                    <a:cubicBezTo>
                      <a:pt x="4046" y="2548"/>
                      <a:pt x="3997" y="2579"/>
                      <a:pt x="3937" y="2599"/>
                    </a:cubicBezTo>
                    <a:cubicBezTo>
                      <a:pt x="3817" y="2658"/>
                      <a:pt x="3697" y="2708"/>
                      <a:pt x="3577" y="2748"/>
                    </a:cubicBezTo>
                    <a:cubicBezTo>
                      <a:pt x="3507" y="2778"/>
                      <a:pt x="3447" y="2798"/>
                      <a:pt x="3377" y="2808"/>
                    </a:cubicBezTo>
                    <a:cubicBezTo>
                      <a:pt x="3317" y="2828"/>
                      <a:pt x="3257" y="2838"/>
                      <a:pt x="3197" y="2848"/>
                    </a:cubicBezTo>
                    <a:lnTo>
                      <a:pt x="2987" y="2878"/>
                    </a:lnTo>
                    <a:cubicBezTo>
                      <a:pt x="2918" y="2898"/>
                      <a:pt x="2858" y="2908"/>
                      <a:pt x="2787" y="2918"/>
                    </a:cubicBezTo>
                    <a:cubicBezTo>
                      <a:pt x="2738" y="2928"/>
                      <a:pt x="2687" y="2938"/>
                      <a:pt x="2627" y="2938"/>
                    </a:cubicBezTo>
                    <a:cubicBezTo>
                      <a:pt x="2567" y="2948"/>
                      <a:pt x="2498" y="2948"/>
                      <a:pt x="2438" y="2948"/>
                    </a:cubicBezTo>
                    <a:cubicBezTo>
                      <a:pt x="2308" y="2948"/>
                      <a:pt x="2178" y="2938"/>
                      <a:pt x="2058" y="2928"/>
                    </a:cubicBezTo>
                    <a:cubicBezTo>
                      <a:pt x="1958" y="2918"/>
                      <a:pt x="1868" y="2908"/>
                      <a:pt x="1768" y="2898"/>
                    </a:cubicBezTo>
                    <a:cubicBezTo>
                      <a:pt x="1728" y="2888"/>
                      <a:pt x="1679" y="2888"/>
                      <a:pt x="1628" y="2878"/>
                    </a:cubicBezTo>
                    <a:cubicBezTo>
                      <a:pt x="1619" y="2878"/>
                      <a:pt x="1599" y="2868"/>
                      <a:pt x="1588" y="2868"/>
                    </a:cubicBezTo>
                    <a:cubicBezTo>
                      <a:pt x="1539" y="2858"/>
                      <a:pt x="1499" y="2848"/>
                      <a:pt x="1448" y="2838"/>
                    </a:cubicBezTo>
                    <a:cubicBezTo>
                      <a:pt x="1379" y="2818"/>
                      <a:pt x="1309" y="2788"/>
                      <a:pt x="1239" y="2768"/>
                    </a:cubicBezTo>
                    <a:cubicBezTo>
                      <a:pt x="1179" y="2748"/>
                      <a:pt x="1109" y="2728"/>
                      <a:pt x="1049" y="2708"/>
                    </a:cubicBezTo>
                    <a:cubicBezTo>
                      <a:pt x="1019" y="2698"/>
                      <a:pt x="979" y="2678"/>
                      <a:pt x="949" y="2668"/>
                    </a:cubicBezTo>
                    <a:cubicBezTo>
                      <a:pt x="929" y="2658"/>
                      <a:pt x="909" y="2648"/>
                      <a:pt x="879" y="2628"/>
                    </a:cubicBezTo>
                    <a:cubicBezTo>
                      <a:pt x="859" y="2628"/>
                      <a:pt x="849" y="2619"/>
                      <a:pt x="829" y="2608"/>
                    </a:cubicBezTo>
                    <a:cubicBezTo>
                      <a:pt x="759" y="2568"/>
                      <a:pt x="689" y="2519"/>
                      <a:pt x="619" y="2479"/>
                    </a:cubicBezTo>
                    <a:cubicBezTo>
                      <a:pt x="600" y="2459"/>
                      <a:pt x="569" y="2439"/>
                      <a:pt x="549" y="2408"/>
                    </a:cubicBezTo>
                    <a:cubicBezTo>
                      <a:pt x="520" y="2388"/>
                      <a:pt x="500" y="2359"/>
                      <a:pt x="469" y="2339"/>
                    </a:cubicBezTo>
                    <a:cubicBezTo>
                      <a:pt x="440" y="2288"/>
                      <a:pt x="409" y="2228"/>
                      <a:pt x="380" y="2179"/>
                    </a:cubicBezTo>
                    <a:cubicBezTo>
                      <a:pt x="360" y="2139"/>
                      <a:pt x="349" y="2109"/>
                      <a:pt x="340" y="2069"/>
                    </a:cubicBezTo>
                    <a:cubicBezTo>
                      <a:pt x="320" y="2029"/>
                      <a:pt x="309" y="1979"/>
                      <a:pt x="300" y="1939"/>
                    </a:cubicBezTo>
                    <a:cubicBezTo>
                      <a:pt x="300" y="1889"/>
                      <a:pt x="289" y="1829"/>
                      <a:pt x="289" y="1779"/>
                    </a:cubicBezTo>
                    <a:lnTo>
                      <a:pt x="289" y="1689"/>
                    </a:lnTo>
                    <a:lnTo>
                      <a:pt x="289" y="1609"/>
                    </a:lnTo>
                    <a:cubicBezTo>
                      <a:pt x="300" y="1579"/>
                      <a:pt x="300" y="1559"/>
                      <a:pt x="309" y="1529"/>
                    </a:cubicBezTo>
                    <a:lnTo>
                      <a:pt x="309" y="1509"/>
                    </a:lnTo>
                    <a:close/>
                    <a:moveTo>
                      <a:pt x="2778" y="1"/>
                    </a:moveTo>
                    <a:cubicBezTo>
                      <a:pt x="2687" y="1"/>
                      <a:pt x="2598" y="10"/>
                      <a:pt x="2508" y="21"/>
                    </a:cubicBezTo>
                    <a:cubicBezTo>
                      <a:pt x="2448" y="30"/>
                      <a:pt x="2388" y="41"/>
                      <a:pt x="2338" y="61"/>
                    </a:cubicBezTo>
                    <a:lnTo>
                      <a:pt x="2298" y="61"/>
                    </a:lnTo>
                    <a:cubicBezTo>
                      <a:pt x="2188" y="70"/>
                      <a:pt x="2088" y="81"/>
                      <a:pt x="1988" y="101"/>
                    </a:cubicBezTo>
                    <a:cubicBezTo>
                      <a:pt x="1868" y="121"/>
                      <a:pt x="1759" y="141"/>
                      <a:pt x="1639" y="170"/>
                    </a:cubicBezTo>
                    <a:cubicBezTo>
                      <a:pt x="1548" y="190"/>
                      <a:pt x="1448" y="221"/>
                      <a:pt x="1348" y="250"/>
                    </a:cubicBezTo>
                    <a:cubicBezTo>
                      <a:pt x="1309" y="270"/>
                      <a:pt x="1259" y="290"/>
                      <a:pt x="1209" y="300"/>
                    </a:cubicBezTo>
                    <a:cubicBezTo>
                      <a:pt x="1159" y="320"/>
                      <a:pt x="1109" y="340"/>
                      <a:pt x="1059" y="350"/>
                    </a:cubicBezTo>
                    <a:cubicBezTo>
                      <a:pt x="969" y="390"/>
                      <a:pt x="869" y="420"/>
                      <a:pt x="779" y="460"/>
                    </a:cubicBezTo>
                    <a:cubicBezTo>
                      <a:pt x="719" y="480"/>
                      <a:pt x="669" y="500"/>
                      <a:pt x="619" y="520"/>
                    </a:cubicBezTo>
                    <a:cubicBezTo>
                      <a:pt x="569" y="550"/>
                      <a:pt x="520" y="590"/>
                      <a:pt x="480" y="620"/>
                    </a:cubicBezTo>
                    <a:cubicBezTo>
                      <a:pt x="409" y="690"/>
                      <a:pt x="340" y="770"/>
                      <a:pt x="280" y="850"/>
                    </a:cubicBezTo>
                    <a:cubicBezTo>
                      <a:pt x="249" y="890"/>
                      <a:pt x="209" y="930"/>
                      <a:pt x="180" y="980"/>
                    </a:cubicBezTo>
                    <a:lnTo>
                      <a:pt x="120" y="1100"/>
                    </a:lnTo>
                    <a:cubicBezTo>
                      <a:pt x="100" y="1149"/>
                      <a:pt x="80" y="1209"/>
                      <a:pt x="60" y="1260"/>
                    </a:cubicBezTo>
                    <a:cubicBezTo>
                      <a:pt x="50" y="1309"/>
                      <a:pt x="40" y="1349"/>
                      <a:pt x="30" y="1400"/>
                    </a:cubicBezTo>
                    <a:cubicBezTo>
                      <a:pt x="10" y="1509"/>
                      <a:pt x="10" y="1619"/>
                      <a:pt x="0" y="1729"/>
                    </a:cubicBezTo>
                    <a:cubicBezTo>
                      <a:pt x="0" y="1819"/>
                      <a:pt x="0" y="1919"/>
                      <a:pt x="10" y="2009"/>
                    </a:cubicBezTo>
                    <a:cubicBezTo>
                      <a:pt x="20" y="2069"/>
                      <a:pt x="30" y="2119"/>
                      <a:pt x="50" y="2179"/>
                    </a:cubicBezTo>
                    <a:cubicBezTo>
                      <a:pt x="80" y="2228"/>
                      <a:pt x="110" y="2279"/>
                      <a:pt x="129" y="2328"/>
                    </a:cubicBezTo>
                    <a:cubicBezTo>
                      <a:pt x="149" y="2379"/>
                      <a:pt x="180" y="2419"/>
                      <a:pt x="209" y="2459"/>
                    </a:cubicBezTo>
                    <a:cubicBezTo>
                      <a:pt x="249" y="2508"/>
                      <a:pt x="280" y="2548"/>
                      <a:pt x="320" y="2588"/>
                    </a:cubicBezTo>
                    <a:cubicBezTo>
                      <a:pt x="389" y="2648"/>
                      <a:pt x="460" y="2728"/>
                      <a:pt x="529" y="2778"/>
                    </a:cubicBezTo>
                    <a:cubicBezTo>
                      <a:pt x="580" y="2818"/>
                      <a:pt x="629" y="2848"/>
                      <a:pt x="669" y="2878"/>
                    </a:cubicBezTo>
                    <a:cubicBezTo>
                      <a:pt x="709" y="2898"/>
                      <a:pt x="749" y="2928"/>
                      <a:pt x="789" y="2938"/>
                    </a:cubicBezTo>
                    <a:cubicBezTo>
                      <a:pt x="849" y="2968"/>
                      <a:pt x="909" y="2988"/>
                      <a:pt x="959" y="2998"/>
                    </a:cubicBezTo>
                    <a:cubicBezTo>
                      <a:pt x="1009" y="3018"/>
                      <a:pt x="1069" y="3038"/>
                      <a:pt x="1119" y="3048"/>
                    </a:cubicBezTo>
                    <a:lnTo>
                      <a:pt x="1448" y="3108"/>
                    </a:lnTo>
                    <a:cubicBezTo>
                      <a:pt x="1508" y="3118"/>
                      <a:pt x="1559" y="3128"/>
                      <a:pt x="1619" y="3138"/>
                    </a:cubicBezTo>
                    <a:cubicBezTo>
                      <a:pt x="1668" y="3148"/>
                      <a:pt x="1719" y="3158"/>
                      <a:pt x="1779" y="3158"/>
                    </a:cubicBezTo>
                    <a:cubicBezTo>
                      <a:pt x="1828" y="3168"/>
                      <a:pt x="1888" y="3178"/>
                      <a:pt x="1938" y="3188"/>
                    </a:cubicBezTo>
                    <a:cubicBezTo>
                      <a:pt x="1998" y="3188"/>
                      <a:pt x="2068" y="3198"/>
                      <a:pt x="2128" y="3198"/>
                    </a:cubicBezTo>
                    <a:cubicBezTo>
                      <a:pt x="2238" y="3208"/>
                      <a:pt x="2358" y="3208"/>
                      <a:pt x="2468" y="3208"/>
                    </a:cubicBezTo>
                    <a:cubicBezTo>
                      <a:pt x="2509" y="3212"/>
                      <a:pt x="2553" y="3215"/>
                      <a:pt x="2597" y="3215"/>
                    </a:cubicBezTo>
                    <a:cubicBezTo>
                      <a:pt x="2658" y="3215"/>
                      <a:pt x="2720" y="3210"/>
                      <a:pt x="2778" y="3198"/>
                    </a:cubicBezTo>
                    <a:cubicBezTo>
                      <a:pt x="2827" y="3198"/>
                      <a:pt x="2887" y="3188"/>
                      <a:pt x="2938" y="3178"/>
                    </a:cubicBezTo>
                    <a:cubicBezTo>
                      <a:pt x="3047" y="3158"/>
                      <a:pt x="3157" y="3148"/>
                      <a:pt x="3267" y="3128"/>
                    </a:cubicBezTo>
                    <a:cubicBezTo>
                      <a:pt x="3327" y="3118"/>
                      <a:pt x="3397" y="3108"/>
                      <a:pt x="3457" y="3098"/>
                    </a:cubicBezTo>
                    <a:cubicBezTo>
                      <a:pt x="3507" y="3088"/>
                      <a:pt x="3567" y="3068"/>
                      <a:pt x="3617" y="3048"/>
                    </a:cubicBezTo>
                    <a:cubicBezTo>
                      <a:pt x="3727" y="3018"/>
                      <a:pt x="3837" y="2968"/>
                      <a:pt x="3946" y="2918"/>
                    </a:cubicBezTo>
                    <a:cubicBezTo>
                      <a:pt x="4037" y="2868"/>
                      <a:pt x="4137" y="2818"/>
                      <a:pt x="4226" y="2758"/>
                    </a:cubicBezTo>
                    <a:cubicBezTo>
                      <a:pt x="4326" y="2688"/>
                      <a:pt x="4416" y="2608"/>
                      <a:pt x="4496" y="2528"/>
                    </a:cubicBezTo>
                    <a:cubicBezTo>
                      <a:pt x="4576" y="2448"/>
                      <a:pt x="4646" y="2359"/>
                      <a:pt x="4696" y="2259"/>
                    </a:cubicBezTo>
                    <a:cubicBezTo>
                      <a:pt x="4726" y="2208"/>
                      <a:pt x="4756" y="2149"/>
                      <a:pt x="4776" y="2089"/>
                    </a:cubicBezTo>
                    <a:cubicBezTo>
                      <a:pt x="4796" y="2039"/>
                      <a:pt x="4806" y="1989"/>
                      <a:pt x="4826" y="1939"/>
                    </a:cubicBezTo>
                    <a:cubicBezTo>
                      <a:pt x="4846" y="1819"/>
                      <a:pt x="4856" y="1709"/>
                      <a:pt x="4856" y="1589"/>
                    </a:cubicBezTo>
                    <a:cubicBezTo>
                      <a:pt x="4866" y="1489"/>
                      <a:pt x="4866" y="1380"/>
                      <a:pt x="4856" y="1269"/>
                    </a:cubicBezTo>
                    <a:cubicBezTo>
                      <a:pt x="4856" y="1209"/>
                      <a:pt x="4836" y="1140"/>
                      <a:pt x="4826" y="1080"/>
                    </a:cubicBezTo>
                    <a:cubicBezTo>
                      <a:pt x="4806" y="1020"/>
                      <a:pt x="4776" y="969"/>
                      <a:pt x="4746" y="920"/>
                    </a:cubicBezTo>
                    <a:cubicBezTo>
                      <a:pt x="4726" y="880"/>
                      <a:pt x="4696" y="830"/>
                      <a:pt x="4666" y="790"/>
                    </a:cubicBezTo>
                    <a:cubicBezTo>
                      <a:pt x="4636" y="740"/>
                      <a:pt x="4606" y="700"/>
                      <a:pt x="4556" y="650"/>
                    </a:cubicBezTo>
                    <a:cubicBezTo>
                      <a:pt x="4486" y="570"/>
                      <a:pt x="4386" y="510"/>
                      <a:pt x="4296" y="450"/>
                    </a:cubicBezTo>
                    <a:cubicBezTo>
                      <a:pt x="4217" y="390"/>
                      <a:pt x="4126" y="340"/>
                      <a:pt x="4046" y="290"/>
                    </a:cubicBezTo>
                    <a:cubicBezTo>
                      <a:pt x="3946" y="230"/>
                      <a:pt x="3846" y="190"/>
                      <a:pt x="3747" y="150"/>
                    </a:cubicBezTo>
                    <a:cubicBezTo>
                      <a:pt x="3647" y="121"/>
                      <a:pt x="3557" y="90"/>
                      <a:pt x="3457" y="70"/>
                    </a:cubicBezTo>
                    <a:lnTo>
                      <a:pt x="3247" y="41"/>
                    </a:lnTo>
                    <a:cubicBezTo>
                      <a:pt x="3237" y="30"/>
                      <a:pt x="3227" y="30"/>
                      <a:pt x="3217" y="30"/>
                    </a:cubicBezTo>
                    <a:lnTo>
                      <a:pt x="3147" y="30"/>
                    </a:lnTo>
                    <a:cubicBezTo>
                      <a:pt x="3037" y="21"/>
                      <a:pt x="2938" y="1"/>
                      <a:pt x="2827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56" name="Google Shape;356;p28"/>
              <p:cNvSpPr/>
              <p:nvPr/>
            </p:nvSpPr>
            <p:spPr>
              <a:xfrm>
                <a:off x="1134325" y="4140675"/>
                <a:ext cx="92200" cy="49225"/>
              </a:xfrm>
              <a:custGeom>
                <a:avLst/>
                <a:gdLst/>
                <a:ahLst/>
                <a:cxnLst/>
                <a:rect l="l" t="t" r="r" b="b"/>
                <a:pathLst>
                  <a:path w="3688" h="1969" extrusionOk="0">
                    <a:moveTo>
                      <a:pt x="2199" y="140"/>
                    </a:moveTo>
                    <a:cubicBezTo>
                      <a:pt x="2228" y="150"/>
                      <a:pt x="2268" y="150"/>
                      <a:pt x="2299" y="150"/>
                    </a:cubicBezTo>
                    <a:cubicBezTo>
                      <a:pt x="2339" y="150"/>
                      <a:pt x="2368" y="160"/>
                      <a:pt x="2408" y="170"/>
                    </a:cubicBezTo>
                    <a:cubicBezTo>
                      <a:pt x="2448" y="170"/>
                      <a:pt x="2488" y="180"/>
                      <a:pt x="2528" y="190"/>
                    </a:cubicBezTo>
                    <a:cubicBezTo>
                      <a:pt x="2608" y="220"/>
                      <a:pt x="2678" y="240"/>
                      <a:pt x="2748" y="270"/>
                    </a:cubicBezTo>
                    <a:lnTo>
                      <a:pt x="2898" y="330"/>
                    </a:lnTo>
                    <a:cubicBezTo>
                      <a:pt x="2948" y="350"/>
                      <a:pt x="2988" y="370"/>
                      <a:pt x="3038" y="390"/>
                    </a:cubicBezTo>
                    <a:cubicBezTo>
                      <a:pt x="3058" y="400"/>
                      <a:pt x="3088" y="410"/>
                      <a:pt x="3108" y="420"/>
                    </a:cubicBezTo>
                    <a:cubicBezTo>
                      <a:pt x="3128" y="430"/>
                      <a:pt x="3158" y="440"/>
                      <a:pt x="3178" y="450"/>
                    </a:cubicBezTo>
                    <a:cubicBezTo>
                      <a:pt x="3187" y="460"/>
                      <a:pt x="3198" y="470"/>
                      <a:pt x="3207" y="470"/>
                    </a:cubicBezTo>
                    <a:cubicBezTo>
                      <a:pt x="3218" y="480"/>
                      <a:pt x="3227" y="480"/>
                      <a:pt x="3238" y="490"/>
                    </a:cubicBezTo>
                    <a:cubicBezTo>
                      <a:pt x="3258" y="500"/>
                      <a:pt x="3287" y="520"/>
                      <a:pt x="3307" y="530"/>
                    </a:cubicBezTo>
                    <a:lnTo>
                      <a:pt x="3398" y="590"/>
                    </a:lnTo>
                    <a:cubicBezTo>
                      <a:pt x="3427" y="619"/>
                      <a:pt x="3467" y="639"/>
                      <a:pt x="3487" y="679"/>
                    </a:cubicBezTo>
                    <a:cubicBezTo>
                      <a:pt x="3507" y="699"/>
                      <a:pt x="3527" y="730"/>
                      <a:pt x="3547" y="750"/>
                    </a:cubicBezTo>
                    <a:cubicBezTo>
                      <a:pt x="3558" y="779"/>
                      <a:pt x="3567" y="810"/>
                      <a:pt x="3567" y="830"/>
                    </a:cubicBezTo>
                    <a:lnTo>
                      <a:pt x="3567" y="890"/>
                    </a:lnTo>
                    <a:cubicBezTo>
                      <a:pt x="3567" y="910"/>
                      <a:pt x="3558" y="939"/>
                      <a:pt x="3547" y="970"/>
                    </a:cubicBezTo>
                    <a:cubicBezTo>
                      <a:pt x="3538" y="990"/>
                      <a:pt x="3527" y="1019"/>
                      <a:pt x="3518" y="1050"/>
                    </a:cubicBezTo>
                    <a:cubicBezTo>
                      <a:pt x="3507" y="1059"/>
                      <a:pt x="3498" y="1079"/>
                      <a:pt x="3487" y="1090"/>
                    </a:cubicBezTo>
                    <a:cubicBezTo>
                      <a:pt x="3487" y="1099"/>
                      <a:pt x="3478" y="1119"/>
                      <a:pt x="3467" y="1129"/>
                    </a:cubicBezTo>
                    <a:cubicBezTo>
                      <a:pt x="3438" y="1169"/>
                      <a:pt x="3407" y="1209"/>
                      <a:pt x="3367" y="1239"/>
                    </a:cubicBezTo>
                    <a:cubicBezTo>
                      <a:pt x="3338" y="1279"/>
                      <a:pt x="3298" y="1309"/>
                      <a:pt x="3267" y="1349"/>
                    </a:cubicBezTo>
                    <a:cubicBezTo>
                      <a:pt x="3247" y="1359"/>
                      <a:pt x="3227" y="1379"/>
                      <a:pt x="3198" y="1389"/>
                    </a:cubicBezTo>
                    <a:cubicBezTo>
                      <a:pt x="3178" y="1409"/>
                      <a:pt x="3148" y="1429"/>
                      <a:pt x="3128" y="1449"/>
                    </a:cubicBezTo>
                    <a:cubicBezTo>
                      <a:pt x="3088" y="1469"/>
                      <a:pt x="3038" y="1499"/>
                      <a:pt x="2988" y="1519"/>
                    </a:cubicBezTo>
                    <a:cubicBezTo>
                      <a:pt x="2898" y="1559"/>
                      <a:pt x="2808" y="1599"/>
                      <a:pt x="2708" y="1639"/>
                    </a:cubicBezTo>
                    <a:cubicBezTo>
                      <a:pt x="2668" y="1659"/>
                      <a:pt x="2618" y="1679"/>
                      <a:pt x="2578" y="1699"/>
                    </a:cubicBezTo>
                    <a:cubicBezTo>
                      <a:pt x="2528" y="1719"/>
                      <a:pt x="2478" y="1739"/>
                      <a:pt x="2419" y="1749"/>
                    </a:cubicBezTo>
                    <a:cubicBezTo>
                      <a:pt x="2359" y="1769"/>
                      <a:pt x="2299" y="1779"/>
                      <a:pt x="2239" y="1799"/>
                    </a:cubicBezTo>
                    <a:cubicBezTo>
                      <a:pt x="2179" y="1809"/>
                      <a:pt x="2119" y="1819"/>
                      <a:pt x="2059" y="1838"/>
                    </a:cubicBezTo>
                    <a:cubicBezTo>
                      <a:pt x="2008" y="1838"/>
                      <a:pt x="1959" y="1849"/>
                      <a:pt x="1909" y="1858"/>
                    </a:cubicBezTo>
                    <a:cubicBezTo>
                      <a:pt x="1869" y="1858"/>
                      <a:pt x="1819" y="1869"/>
                      <a:pt x="1769" y="1869"/>
                    </a:cubicBezTo>
                    <a:lnTo>
                      <a:pt x="1619" y="1869"/>
                    </a:lnTo>
                    <a:cubicBezTo>
                      <a:pt x="1559" y="1869"/>
                      <a:pt x="1509" y="1858"/>
                      <a:pt x="1459" y="1858"/>
                    </a:cubicBezTo>
                    <a:cubicBezTo>
                      <a:pt x="1399" y="1849"/>
                      <a:pt x="1349" y="1849"/>
                      <a:pt x="1289" y="1849"/>
                    </a:cubicBezTo>
                    <a:cubicBezTo>
                      <a:pt x="1220" y="1838"/>
                      <a:pt x="1140" y="1829"/>
                      <a:pt x="1069" y="1819"/>
                    </a:cubicBezTo>
                    <a:cubicBezTo>
                      <a:pt x="1020" y="1819"/>
                      <a:pt x="980" y="1809"/>
                      <a:pt x="940" y="1799"/>
                    </a:cubicBezTo>
                    <a:lnTo>
                      <a:pt x="789" y="1769"/>
                    </a:lnTo>
                    <a:cubicBezTo>
                      <a:pt x="700" y="1759"/>
                      <a:pt x="610" y="1729"/>
                      <a:pt x="530" y="1699"/>
                    </a:cubicBezTo>
                    <a:cubicBezTo>
                      <a:pt x="490" y="1679"/>
                      <a:pt x="460" y="1659"/>
                      <a:pt x="420" y="1649"/>
                    </a:cubicBezTo>
                    <a:cubicBezTo>
                      <a:pt x="380" y="1619"/>
                      <a:pt x="330" y="1599"/>
                      <a:pt x="290" y="1569"/>
                    </a:cubicBezTo>
                    <a:lnTo>
                      <a:pt x="230" y="1509"/>
                    </a:lnTo>
                    <a:cubicBezTo>
                      <a:pt x="210" y="1499"/>
                      <a:pt x="210" y="1489"/>
                      <a:pt x="200" y="1479"/>
                    </a:cubicBezTo>
                    <a:lnTo>
                      <a:pt x="170" y="1449"/>
                    </a:lnTo>
                    <a:cubicBezTo>
                      <a:pt x="150" y="1429"/>
                      <a:pt x="140" y="1399"/>
                      <a:pt x="130" y="1379"/>
                    </a:cubicBezTo>
                    <a:cubicBezTo>
                      <a:pt x="110" y="1339"/>
                      <a:pt x="100" y="1299"/>
                      <a:pt x="90" y="1259"/>
                    </a:cubicBezTo>
                    <a:lnTo>
                      <a:pt x="90" y="1139"/>
                    </a:lnTo>
                    <a:cubicBezTo>
                      <a:pt x="100" y="1079"/>
                      <a:pt x="110" y="1010"/>
                      <a:pt x="130" y="950"/>
                    </a:cubicBezTo>
                    <a:cubicBezTo>
                      <a:pt x="150" y="910"/>
                      <a:pt x="170" y="870"/>
                      <a:pt x="190" y="839"/>
                    </a:cubicBezTo>
                    <a:cubicBezTo>
                      <a:pt x="230" y="790"/>
                      <a:pt x="270" y="739"/>
                      <a:pt x="310" y="699"/>
                    </a:cubicBezTo>
                    <a:cubicBezTo>
                      <a:pt x="350" y="670"/>
                      <a:pt x="400" y="650"/>
                      <a:pt x="440" y="619"/>
                    </a:cubicBezTo>
                    <a:cubicBezTo>
                      <a:pt x="470" y="600"/>
                      <a:pt x="490" y="590"/>
                      <a:pt x="520" y="570"/>
                    </a:cubicBezTo>
                    <a:cubicBezTo>
                      <a:pt x="550" y="550"/>
                      <a:pt x="590" y="540"/>
                      <a:pt x="620" y="520"/>
                    </a:cubicBezTo>
                    <a:cubicBezTo>
                      <a:pt x="650" y="500"/>
                      <a:pt x="680" y="490"/>
                      <a:pt x="700" y="480"/>
                    </a:cubicBezTo>
                    <a:cubicBezTo>
                      <a:pt x="749" y="460"/>
                      <a:pt x="789" y="440"/>
                      <a:pt x="829" y="420"/>
                    </a:cubicBezTo>
                    <a:cubicBezTo>
                      <a:pt x="880" y="400"/>
                      <a:pt x="920" y="390"/>
                      <a:pt x="969" y="370"/>
                    </a:cubicBezTo>
                    <a:cubicBezTo>
                      <a:pt x="1060" y="340"/>
                      <a:pt x="1160" y="310"/>
                      <a:pt x="1259" y="290"/>
                    </a:cubicBezTo>
                    <a:cubicBezTo>
                      <a:pt x="1349" y="260"/>
                      <a:pt x="1449" y="230"/>
                      <a:pt x="1549" y="210"/>
                    </a:cubicBezTo>
                    <a:cubicBezTo>
                      <a:pt x="1599" y="200"/>
                      <a:pt x="1649" y="190"/>
                      <a:pt x="1689" y="180"/>
                    </a:cubicBezTo>
                    <a:lnTo>
                      <a:pt x="1839" y="150"/>
                    </a:lnTo>
                    <a:lnTo>
                      <a:pt x="1889" y="150"/>
                    </a:lnTo>
                    <a:cubicBezTo>
                      <a:pt x="1988" y="140"/>
                      <a:pt x="2099" y="140"/>
                      <a:pt x="2199" y="140"/>
                    </a:cubicBezTo>
                    <a:close/>
                    <a:moveTo>
                      <a:pt x="2108" y="0"/>
                    </a:moveTo>
                    <a:cubicBezTo>
                      <a:pt x="2059" y="0"/>
                      <a:pt x="2008" y="10"/>
                      <a:pt x="1948" y="10"/>
                    </a:cubicBezTo>
                    <a:cubicBezTo>
                      <a:pt x="1899" y="10"/>
                      <a:pt x="1849" y="20"/>
                      <a:pt x="1799" y="20"/>
                    </a:cubicBezTo>
                    <a:cubicBezTo>
                      <a:pt x="1769" y="20"/>
                      <a:pt x="1749" y="30"/>
                      <a:pt x="1719" y="30"/>
                    </a:cubicBezTo>
                    <a:cubicBezTo>
                      <a:pt x="1689" y="40"/>
                      <a:pt x="1659" y="40"/>
                      <a:pt x="1639" y="50"/>
                    </a:cubicBezTo>
                    <a:lnTo>
                      <a:pt x="1489" y="80"/>
                    </a:lnTo>
                    <a:cubicBezTo>
                      <a:pt x="1439" y="100"/>
                      <a:pt x="1389" y="120"/>
                      <a:pt x="1339" y="130"/>
                    </a:cubicBezTo>
                    <a:cubicBezTo>
                      <a:pt x="1289" y="150"/>
                      <a:pt x="1239" y="170"/>
                      <a:pt x="1200" y="180"/>
                    </a:cubicBezTo>
                    <a:cubicBezTo>
                      <a:pt x="1149" y="200"/>
                      <a:pt x="1100" y="210"/>
                      <a:pt x="1060" y="230"/>
                    </a:cubicBezTo>
                    <a:cubicBezTo>
                      <a:pt x="1009" y="250"/>
                      <a:pt x="960" y="260"/>
                      <a:pt x="909" y="280"/>
                    </a:cubicBezTo>
                    <a:cubicBezTo>
                      <a:pt x="860" y="300"/>
                      <a:pt x="809" y="310"/>
                      <a:pt x="769" y="330"/>
                    </a:cubicBezTo>
                    <a:cubicBezTo>
                      <a:pt x="740" y="340"/>
                      <a:pt x="700" y="350"/>
                      <a:pt x="670" y="360"/>
                    </a:cubicBezTo>
                    <a:lnTo>
                      <a:pt x="580" y="420"/>
                    </a:lnTo>
                    <a:cubicBezTo>
                      <a:pt x="550" y="430"/>
                      <a:pt x="520" y="440"/>
                      <a:pt x="500" y="460"/>
                    </a:cubicBezTo>
                    <a:cubicBezTo>
                      <a:pt x="450" y="480"/>
                      <a:pt x="400" y="510"/>
                      <a:pt x="360" y="540"/>
                    </a:cubicBezTo>
                    <a:cubicBezTo>
                      <a:pt x="340" y="540"/>
                      <a:pt x="330" y="550"/>
                      <a:pt x="320" y="560"/>
                    </a:cubicBezTo>
                    <a:lnTo>
                      <a:pt x="230" y="619"/>
                    </a:lnTo>
                    <a:cubicBezTo>
                      <a:pt x="180" y="659"/>
                      <a:pt x="150" y="710"/>
                      <a:pt x="120" y="750"/>
                    </a:cubicBezTo>
                    <a:cubicBezTo>
                      <a:pt x="100" y="770"/>
                      <a:pt x="90" y="790"/>
                      <a:pt x="80" y="799"/>
                    </a:cubicBezTo>
                    <a:cubicBezTo>
                      <a:pt x="60" y="839"/>
                      <a:pt x="50" y="870"/>
                      <a:pt x="40" y="910"/>
                    </a:cubicBezTo>
                    <a:cubicBezTo>
                      <a:pt x="30" y="930"/>
                      <a:pt x="30" y="950"/>
                      <a:pt x="20" y="970"/>
                    </a:cubicBezTo>
                    <a:cubicBezTo>
                      <a:pt x="20" y="990"/>
                      <a:pt x="20" y="999"/>
                      <a:pt x="10" y="1010"/>
                    </a:cubicBezTo>
                    <a:lnTo>
                      <a:pt x="10" y="1059"/>
                    </a:lnTo>
                    <a:cubicBezTo>
                      <a:pt x="10" y="1070"/>
                      <a:pt x="1" y="1090"/>
                      <a:pt x="1" y="1099"/>
                    </a:cubicBezTo>
                    <a:lnTo>
                      <a:pt x="1" y="1159"/>
                    </a:lnTo>
                    <a:cubicBezTo>
                      <a:pt x="1" y="1199"/>
                      <a:pt x="10" y="1239"/>
                      <a:pt x="10" y="1269"/>
                    </a:cubicBezTo>
                    <a:cubicBezTo>
                      <a:pt x="30" y="1339"/>
                      <a:pt x="60" y="1409"/>
                      <a:pt x="100" y="1469"/>
                    </a:cubicBezTo>
                    <a:cubicBezTo>
                      <a:pt x="120" y="1499"/>
                      <a:pt x="140" y="1519"/>
                      <a:pt x="160" y="1549"/>
                    </a:cubicBezTo>
                    <a:cubicBezTo>
                      <a:pt x="210" y="1599"/>
                      <a:pt x="270" y="1639"/>
                      <a:pt x="330" y="1669"/>
                    </a:cubicBezTo>
                    <a:cubicBezTo>
                      <a:pt x="380" y="1699"/>
                      <a:pt x="420" y="1719"/>
                      <a:pt x="470" y="1749"/>
                    </a:cubicBezTo>
                    <a:cubicBezTo>
                      <a:pt x="520" y="1769"/>
                      <a:pt x="570" y="1789"/>
                      <a:pt x="620" y="1799"/>
                    </a:cubicBezTo>
                    <a:cubicBezTo>
                      <a:pt x="640" y="1809"/>
                      <a:pt x="670" y="1819"/>
                      <a:pt x="700" y="1829"/>
                    </a:cubicBezTo>
                    <a:cubicBezTo>
                      <a:pt x="720" y="1838"/>
                      <a:pt x="749" y="1838"/>
                      <a:pt x="769" y="1849"/>
                    </a:cubicBezTo>
                    <a:lnTo>
                      <a:pt x="920" y="1878"/>
                    </a:lnTo>
                    <a:cubicBezTo>
                      <a:pt x="1009" y="1898"/>
                      <a:pt x="1100" y="1909"/>
                      <a:pt x="1189" y="1918"/>
                    </a:cubicBezTo>
                    <a:cubicBezTo>
                      <a:pt x="1239" y="1929"/>
                      <a:pt x="1289" y="1929"/>
                      <a:pt x="1339" y="1938"/>
                    </a:cubicBezTo>
                    <a:cubicBezTo>
                      <a:pt x="1379" y="1938"/>
                      <a:pt x="1429" y="1949"/>
                      <a:pt x="1479" y="1949"/>
                    </a:cubicBezTo>
                    <a:cubicBezTo>
                      <a:pt x="1529" y="1958"/>
                      <a:pt x="1579" y="1958"/>
                      <a:pt x="1629" y="1969"/>
                    </a:cubicBezTo>
                    <a:lnTo>
                      <a:pt x="1789" y="1969"/>
                    </a:lnTo>
                    <a:cubicBezTo>
                      <a:pt x="1889" y="1958"/>
                      <a:pt x="1988" y="1949"/>
                      <a:pt x="2099" y="1938"/>
                    </a:cubicBezTo>
                    <a:cubicBezTo>
                      <a:pt x="2148" y="1929"/>
                      <a:pt x="2199" y="1918"/>
                      <a:pt x="2259" y="1898"/>
                    </a:cubicBezTo>
                    <a:cubicBezTo>
                      <a:pt x="2308" y="1889"/>
                      <a:pt x="2348" y="1878"/>
                      <a:pt x="2399" y="1869"/>
                    </a:cubicBezTo>
                    <a:cubicBezTo>
                      <a:pt x="2448" y="1858"/>
                      <a:pt x="2498" y="1838"/>
                      <a:pt x="2558" y="1829"/>
                    </a:cubicBezTo>
                    <a:cubicBezTo>
                      <a:pt x="2598" y="1809"/>
                      <a:pt x="2648" y="1789"/>
                      <a:pt x="2688" y="1779"/>
                    </a:cubicBezTo>
                    <a:cubicBezTo>
                      <a:pt x="2788" y="1739"/>
                      <a:pt x="2878" y="1699"/>
                      <a:pt x="2978" y="1649"/>
                    </a:cubicBezTo>
                    <a:cubicBezTo>
                      <a:pt x="3028" y="1629"/>
                      <a:pt x="3078" y="1609"/>
                      <a:pt x="3128" y="1579"/>
                    </a:cubicBezTo>
                    <a:cubicBezTo>
                      <a:pt x="3148" y="1569"/>
                      <a:pt x="3158" y="1569"/>
                      <a:pt x="3167" y="1559"/>
                    </a:cubicBezTo>
                    <a:cubicBezTo>
                      <a:pt x="3178" y="1549"/>
                      <a:pt x="3187" y="1549"/>
                      <a:pt x="3198" y="1539"/>
                    </a:cubicBezTo>
                    <a:cubicBezTo>
                      <a:pt x="3218" y="1519"/>
                      <a:pt x="3247" y="1509"/>
                      <a:pt x="3267" y="1489"/>
                    </a:cubicBezTo>
                    <a:cubicBezTo>
                      <a:pt x="3307" y="1459"/>
                      <a:pt x="3347" y="1429"/>
                      <a:pt x="3387" y="1389"/>
                    </a:cubicBezTo>
                    <a:cubicBezTo>
                      <a:pt x="3427" y="1349"/>
                      <a:pt x="3458" y="1319"/>
                      <a:pt x="3487" y="1279"/>
                    </a:cubicBezTo>
                    <a:cubicBezTo>
                      <a:pt x="3507" y="1259"/>
                      <a:pt x="3527" y="1229"/>
                      <a:pt x="3547" y="1209"/>
                    </a:cubicBezTo>
                    <a:cubicBezTo>
                      <a:pt x="3558" y="1189"/>
                      <a:pt x="3578" y="1169"/>
                      <a:pt x="3587" y="1149"/>
                    </a:cubicBezTo>
                    <a:cubicBezTo>
                      <a:pt x="3607" y="1099"/>
                      <a:pt x="3637" y="1059"/>
                      <a:pt x="3657" y="1010"/>
                    </a:cubicBezTo>
                    <a:cubicBezTo>
                      <a:pt x="3657" y="990"/>
                      <a:pt x="3667" y="970"/>
                      <a:pt x="3677" y="950"/>
                    </a:cubicBezTo>
                    <a:cubicBezTo>
                      <a:pt x="3687" y="919"/>
                      <a:pt x="3687" y="879"/>
                      <a:pt x="3687" y="839"/>
                    </a:cubicBezTo>
                    <a:lnTo>
                      <a:pt x="3687" y="779"/>
                    </a:lnTo>
                    <a:cubicBezTo>
                      <a:pt x="3677" y="759"/>
                      <a:pt x="3677" y="750"/>
                      <a:pt x="3667" y="730"/>
                    </a:cubicBezTo>
                    <a:cubicBezTo>
                      <a:pt x="3657" y="699"/>
                      <a:pt x="3647" y="670"/>
                      <a:pt x="3618" y="639"/>
                    </a:cubicBezTo>
                    <a:cubicBezTo>
                      <a:pt x="3618" y="630"/>
                      <a:pt x="3607" y="610"/>
                      <a:pt x="3598" y="600"/>
                    </a:cubicBezTo>
                    <a:lnTo>
                      <a:pt x="3527" y="530"/>
                    </a:lnTo>
                    <a:cubicBezTo>
                      <a:pt x="3507" y="510"/>
                      <a:pt x="3478" y="490"/>
                      <a:pt x="3458" y="480"/>
                    </a:cubicBezTo>
                    <a:cubicBezTo>
                      <a:pt x="3447" y="470"/>
                      <a:pt x="3438" y="460"/>
                      <a:pt x="3427" y="460"/>
                    </a:cubicBezTo>
                    <a:cubicBezTo>
                      <a:pt x="3338" y="400"/>
                      <a:pt x="3247" y="350"/>
                      <a:pt x="3158" y="310"/>
                    </a:cubicBezTo>
                    <a:cubicBezTo>
                      <a:pt x="3108" y="290"/>
                      <a:pt x="3068" y="270"/>
                      <a:pt x="3018" y="250"/>
                    </a:cubicBezTo>
                    <a:cubicBezTo>
                      <a:pt x="2968" y="230"/>
                      <a:pt x="2918" y="200"/>
                      <a:pt x="2868" y="180"/>
                    </a:cubicBezTo>
                    <a:cubicBezTo>
                      <a:pt x="2818" y="160"/>
                      <a:pt x="2768" y="140"/>
                      <a:pt x="2728" y="120"/>
                    </a:cubicBezTo>
                    <a:cubicBezTo>
                      <a:pt x="2678" y="100"/>
                      <a:pt x="2628" y="80"/>
                      <a:pt x="2568" y="60"/>
                    </a:cubicBezTo>
                    <a:lnTo>
                      <a:pt x="2419" y="30"/>
                    </a:lnTo>
                    <a:cubicBezTo>
                      <a:pt x="2368" y="10"/>
                      <a:pt x="2308" y="10"/>
                      <a:pt x="2259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57" name="Google Shape;357;p28"/>
              <p:cNvSpPr/>
              <p:nvPr/>
            </p:nvSpPr>
            <p:spPr>
              <a:xfrm>
                <a:off x="1126575" y="4142925"/>
                <a:ext cx="107200" cy="36000"/>
              </a:xfrm>
              <a:custGeom>
                <a:avLst/>
                <a:gdLst/>
                <a:ahLst/>
                <a:cxnLst/>
                <a:rect l="l" t="t" r="r" b="b"/>
                <a:pathLst>
                  <a:path w="4288" h="1440" extrusionOk="0">
                    <a:moveTo>
                      <a:pt x="20" y="0"/>
                    </a:moveTo>
                    <a:lnTo>
                      <a:pt x="20" y="30"/>
                    </a:lnTo>
                    <a:cubicBezTo>
                      <a:pt x="11" y="50"/>
                      <a:pt x="11" y="80"/>
                      <a:pt x="0" y="100"/>
                    </a:cubicBezTo>
                    <a:lnTo>
                      <a:pt x="0" y="180"/>
                    </a:lnTo>
                    <a:lnTo>
                      <a:pt x="0" y="280"/>
                    </a:lnTo>
                    <a:cubicBezTo>
                      <a:pt x="0" y="330"/>
                      <a:pt x="11" y="380"/>
                      <a:pt x="11" y="430"/>
                    </a:cubicBezTo>
                    <a:cubicBezTo>
                      <a:pt x="20" y="480"/>
                      <a:pt x="31" y="520"/>
                      <a:pt x="51" y="560"/>
                    </a:cubicBezTo>
                    <a:cubicBezTo>
                      <a:pt x="60" y="600"/>
                      <a:pt x="71" y="640"/>
                      <a:pt x="91" y="669"/>
                    </a:cubicBezTo>
                    <a:cubicBezTo>
                      <a:pt x="120" y="729"/>
                      <a:pt x="151" y="780"/>
                      <a:pt x="180" y="829"/>
                    </a:cubicBezTo>
                    <a:lnTo>
                      <a:pt x="260" y="909"/>
                    </a:lnTo>
                    <a:cubicBezTo>
                      <a:pt x="280" y="929"/>
                      <a:pt x="311" y="949"/>
                      <a:pt x="330" y="969"/>
                    </a:cubicBezTo>
                    <a:cubicBezTo>
                      <a:pt x="400" y="1019"/>
                      <a:pt x="470" y="1059"/>
                      <a:pt x="540" y="1099"/>
                    </a:cubicBezTo>
                    <a:cubicBezTo>
                      <a:pt x="560" y="1109"/>
                      <a:pt x="570" y="1119"/>
                      <a:pt x="590" y="1129"/>
                    </a:cubicBezTo>
                    <a:cubicBezTo>
                      <a:pt x="620" y="1139"/>
                      <a:pt x="640" y="1149"/>
                      <a:pt x="660" y="1159"/>
                    </a:cubicBezTo>
                    <a:cubicBezTo>
                      <a:pt x="690" y="1179"/>
                      <a:pt x="730" y="1189"/>
                      <a:pt x="760" y="1199"/>
                    </a:cubicBezTo>
                    <a:cubicBezTo>
                      <a:pt x="820" y="1229"/>
                      <a:pt x="890" y="1249"/>
                      <a:pt x="950" y="1269"/>
                    </a:cubicBezTo>
                    <a:lnTo>
                      <a:pt x="1159" y="1329"/>
                    </a:lnTo>
                    <a:cubicBezTo>
                      <a:pt x="1210" y="1339"/>
                      <a:pt x="1250" y="1349"/>
                      <a:pt x="1299" y="1359"/>
                    </a:cubicBezTo>
                    <a:cubicBezTo>
                      <a:pt x="1310" y="1369"/>
                      <a:pt x="1330" y="1369"/>
                      <a:pt x="1339" y="1369"/>
                    </a:cubicBezTo>
                    <a:cubicBezTo>
                      <a:pt x="1390" y="1379"/>
                      <a:pt x="1439" y="1389"/>
                      <a:pt x="1479" y="1389"/>
                    </a:cubicBezTo>
                    <a:cubicBezTo>
                      <a:pt x="1579" y="1399"/>
                      <a:pt x="1669" y="1419"/>
                      <a:pt x="1769" y="1429"/>
                    </a:cubicBezTo>
                    <a:cubicBezTo>
                      <a:pt x="1889" y="1439"/>
                      <a:pt x="2019" y="1439"/>
                      <a:pt x="2149" y="1439"/>
                    </a:cubicBezTo>
                    <a:lnTo>
                      <a:pt x="2338" y="1439"/>
                    </a:lnTo>
                    <a:cubicBezTo>
                      <a:pt x="2398" y="1429"/>
                      <a:pt x="2449" y="1429"/>
                      <a:pt x="2498" y="1419"/>
                    </a:cubicBezTo>
                    <a:cubicBezTo>
                      <a:pt x="2569" y="1399"/>
                      <a:pt x="2629" y="1389"/>
                      <a:pt x="2698" y="1379"/>
                    </a:cubicBezTo>
                    <a:lnTo>
                      <a:pt x="2908" y="1349"/>
                    </a:lnTo>
                    <a:cubicBezTo>
                      <a:pt x="2968" y="1329"/>
                      <a:pt x="3028" y="1319"/>
                      <a:pt x="3088" y="1309"/>
                    </a:cubicBezTo>
                    <a:cubicBezTo>
                      <a:pt x="3158" y="1289"/>
                      <a:pt x="3218" y="1269"/>
                      <a:pt x="3288" y="1249"/>
                    </a:cubicBezTo>
                    <a:lnTo>
                      <a:pt x="3648" y="1099"/>
                    </a:lnTo>
                    <a:cubicBezTo>
                      <a:pt x="3708" y="1069"/>
                      <a:pt x="3757" y="1039"/>
                      <a:pt x="3817" y="1009"/>
                    </a:cubicBezTo>
                    <a:cubicBezTo>
                      <a:pt x="3868" y="980"/>
                      <a:pt x="3917" y="940"/>
                      <a:pt x="3967" y="900"/>
                    </a:cubicBezTo>
                    <a:cubicBezTo>
                      <a:pt x="3997" y="880"/>
                      <a:pt x="4017" y="849"/>
                      <a:pt x="4047" y="820"/>
                    </a:cubicBezTo>
                    <a:lnTo>
                      <a:pt x="4107" y="729"/>
                    </a:lnTo>
                    <a:cubicBezTo>
                      <a:pt x="4117" y="700"/>
                      <a:pt x="4137" y="669"/>
                      <a:pt x="4147" y="640"/>
                    </a:cubicBezTo>
                    <a:cubicBezTo>
                      <a:pt x="4177" y="580"/>
                      <a:pt x="4197" y="529"/>
                      <a:pt x="4227" y="470"/>
                    </a:cubicBezTo>
                    <a:cubicBezTo>
                      <a:pt x="4247" y="420"/>
                      <a:pt x="4257" y="370"/>
                      <a:pt x="4267" y="310"/>
                    </a:cubicBezTo>
                    <a:cubicBezTo>
                      <a:pt x="4267" y="280"/>
                      <a:pt x="4277" y="240"/>
                      <a:pt x="4287" y="210"/>
                    </a:cubicBezTo>
                    <a:lnTo>
                      <a:pt x="4287" y="50"/>
                    </a:lnTo>
                    <a:cubicBezTo>
                      <a:pt x="4257" y="90"/>
                      <a:pt x="4237" y="130"/>
                      <a:pt x="4217" y="170"/>
                    </a:cubicBezTo>
                    <a:cubicBezTo>
                      <a:pt x="4187" y="210"/>
                      <a:pt x="4167" y="240"/>
                      <a:pt x="4147" y="270"/>
                    </a:cubicBezTo>
                    <a:lnTo>
                      <a:pt x="4067" y="350"/>
                    </a:lnTo>
                    <a:cubicBezTo>
                      <a:pt x="4027" y="400"/>
                      <a:pt x="3977" y="450"/>
                      <a:pt x="3928" y="500"/>
                    </a:cubicBezTo>
                    <a:cubicBezTo>
                      <a:pt x="3877" y="549"/>
                      <a:pt x="3817" y="600"/>
                      <a:pt x="3757" y="649"/>
                    </a:cubicBezTo>
                    <a:cubicBezTo>
                      <a:pt x="3708" y="689"/>
                      <a:pt x="3648" y="729"/>
                      <a:pt x="3588" y="760"/>
                    </a:cubicBezTo>
                    <a:cubicBezTo>
                      <a:pt x="3528" y="800"/>
                      <a:pt x="3468" y="829"/>
                      <a:pt x="3418" y="869"/>
                    </a:cubicBezTo>
                    <a:cubicBezTo>
                      <a:pt x="3348" y="909"/>
                      <a:pt x="3278" y="940"/>
                      <a:pt x="3218" y="969"/>
                    </a:cubicBezTo>
                    <a:cubicBezTo>
                      <a:pt x="3148" y="1000"/>
                      <a:pt x="3088" y="1019"/>
                      <a:pt x="3018" y="1039"/>
                    </a:cubicBezTo>
                    <a:cubicBezTo>
                      <a:pt x="2948" y="1059"/>
                      <a:pt x="2878" y="1069"/>
                      <a:pt x="2818" y="1089"/>
                    </a:cubicBezTo>
                    <a:cubicBezTo>
                      <a:pt x="2738" y="1109"/>
                      <a:pt x="2669" y="1119"/>
                      <a:pt x="2589" y="1129"/>
                    </a:cubicBezTo>
                    <a:cubicBezTo>
                      <a:pt x="2518" y="1139"/>
                      <a:pt x="2449" y="1139"/>
                      <a:pt x="2378" y="1149"/>
                    </a:cubicBezTo>
                    <a:cubicBezTo>
                      <a:pt x="2309" y="1159"/>
                      <a:pt x="2239" y="1159"/>
                      <a:pt x="2169" y="1159"/>
                    </a:cubicBezTo>
                    <a:lnTo>
                      <a:pt x="1959" y="1159"/>
                    </a:lnTo>
                    <a:cubicBezTo>
                      <a:pt x="1889" y="1159"/>
                      <a:pt x="1809" y="1149"/>
                      <a:pt x="1739" y="1149"/>
                    </a:cubicBezTo>
                    <a:lnTo>
                      <a:pt x="1530" y="1119"/>
                    </a:lnTo>
                    <a:cubicBezTo>
                      <a:pt x="1459" y="1109"/>
                      <a:pt x="1379" y="1099"/>
                      <a:pt x="1310" y="1089"/>
                    </a:cubicBezTo>
                    <a:cubicBezTo>
                      <a:pt x="1250" y="1069"/>
                      <a:pt x="1179" y="1059"/>
                      <a:pt x="1110" y="1039"/>
                    </a:cubicBezTo>
                    <a:cubicBezTo>
                      <a:pt x="1050" y="1009"/>
                      <a:pt x="980" y="989"/>
                      <a:pt x="910" y="960"/>
                    </a:cubicBezTo>
                    <a:cubicBezTo>
                      <a:pt x="880" y="949"/>
                      <a:pt x="850" y="929"/>
                      <a:pt x="810" y="920"/>
                    </a:cubicBezTo>
                    <a:cubicBezTo>
                      <a:pt x="780" y="900"/>
                      <a:pt x="750" y="880"/>
                      <a:pt x="720" y="869"/>
                    </a:cubicBezTo>
                    <a:cubicBezTo>
                      <a:pt x="690" y="849"/>
                      <a:pt x="660" y="829"/>
                      <a:pt x="620" y="820"/>
                    </a:cubicBezTo>
                    <a:cubicBezTo>
                      <a:pt x="590" y="809"/>
                      <a:pt x="560" y="789"/>
                      <a:pt x="540" y="780"/>
                    </a:cubicBezTo>
                    <a:cubicBezTo>
                      <a:pt x="500" y="760"/>
                      <a:pt x="470" y="740"/>
                      <a:pt x="440" y="720"/>
                    </a:cubicBezTo>
                    <a:cubicBezTo>
                      <a:pt x="410" y="700"/>
                      <a:pt x="380" y="669"/>
                      <a:pt x="350" y="649"/>
                    </a:cubicBezTo>
                    <a:cubicBezTo>
                      <a:pt x="291" y="609"/>
                      <a:pt x="240" y="560"/>
                      <a:pt x="191" y="500"/>
                    </a:cubicBezTo>
                    <a:cubicBezTo>
                      <a:pt x="151" y="440"/>
                      <a:pt x="120" y="380"/>
                      <a:pt x="91" y="310"/>
                    </a:cubicBezTo>
                    <a:cubicBezTo>
                      <a:pt x="71" y="250"/>
                      <a:pt x="51" y="180"/>
                      <a:pt x="40" y="110"/>
                    </a:cubicBezTo>
                    <a:cubicBezTo>
                      <a:pt x="31" y="70"/>
                      <a:pt x="20" y="40"/>
                      <a:pt x="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58" name="Google Shape;358;p28"/>
              <p:cNvSpPr/>
              <p:nvPr/>
            </p:nvSpPr>
            <p:spPr>
              <a:xfrm>
                <a:off x="1129325" y="4111175"/>
                <a:ext cx="103675" cy="575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300" extrusionOk="0">
                    <a:moveTo>
                      <a:pt x="2459" y="101"/>
                    </a:moveTo>
                    <a:cubicBezTo>
                      <a:pt x="2508" y="101"/>
                      <a:pt x="2568" y="111"/>
                      <a:pt x="2619" y="121"/>
                    </a:cubicBezTo>
                    <a:cubicBezTo>
                      <a:pt x="2668" y="131"/>
                      <a:pt x="2718" y="141"/>
                      <a:pt x="2768" y="161"/>
                    </a:cubicBezTo>
                    <a:cubicBezTo>
                      <a:pt x="2828" y="181"/>
                      <a:pt x="2878" y="201"/>
                      <a:pt x="2928" y="221"/>
                    </a:cubicBezTo>
                    <a:cubicBezTo>
                      <a:pt x="2968" y="241"/>
                      <a:pt x="3018" y="251"/>
                      <a:pt x="3068" y="281"/>
                    </a:cubicBezTo>
                    <a:lnTo>
                      <a:pt x="3218" y="341"/>
                    </a:lnTo>
                    <a:cubicBezTo>
                      <a:pt x="3268" y="361"/>
                      <a:pt x="3308" y="381"/>
                      <a:pt x="3358" y="401"/>
                    </a:cubicBezTo>
                    <a:cubicBezTo>
                      <a:pt x="3447" y="441"/>
                      <a:pt x="3538" y="501"/>
                      <a:pt x="3627" y="551"/>
                    </a:cubicBezTo>
                    <a:cubicBezTo>
                      <a:pt x="3638" y="561"/>
                      <a:pt x="3647" y="571"/>
                      <a:pt x="3658" y="571"/>
                    </a:cubicBezTo>
                    <a:cubicBezTo>
                      <a:pt x="3678" y="591"/>
                      <a:pt x="3707" y="600"/>
                      <a:pt x="3727" y="620"/>
                    </a:cubicBezTo>
                    <a:cubicBezTo>
                      <a:pt x="3747" y="651"/>
                      <a:pt x="3778" y="671"/>
                      <a:pt x="3798" y="700"/>
                    </a:cubicBezTo>
                    <a:cubicBezTo>
                      <a:pt x="3807" y="711"/>
                      <a:pt x="3818" y="720"/>
                      <a:pt x="3818" y="731"/>
                    </a:cubicBezTo>
                    <a:cubicBezTo>
                      <a:pt x="3847" y="760"/>
                      <a:pt x="3857" y="791"/>
                      <a:pt x="3867" y="831"/>
                    </a:cubicBezTo>
                    <a:cubicBezTo>
                      <a:pt x="3877" y="840"/>
                      <a:pt x="3877" y="860"/>
                      <a:pt x="3887" y="871"/>
                    </a:cubicBezTo>
                    <a:lnTo>
                      <a:pt x="3887" y="931"/>
                    </a:lnTo>
                    <a:cubicBezTo>
                      <a:pt x="3887" y="971"/>
                      <a:pt x="3887" y="1011"/>
                      <a:pt x="3877" y="1051"/>
                    </a:cubicBezTo>
                    <a:cubicBezTo>
                      <a:pt x="3867" y="1071"/>
                      <a:pt x="3857" y="1080"/>
                      <a:pt x="3857" y="1100"/>
                    </a:cubicBezTo>
                    <a:cubicBezTo>
                      <a:pt x="3837" y="1150"/>
                      <a:pt x="3807" y="1200"/>
                      <a:pt x="3787" y="1240"/>
                    </a:cubicBezTo>
                    <a:cubicBezTo>
                      <a:pt x="3778" y="1260"/>
                      <a:pt x="3758" y="1280"/>
                      <a:pt x="3747" y="1300"/>
                    </a:cubicBezTo>
                    <a:cubicBezTo>
                      <a:pt x="3727" y="1330"/>
                      <a:pt x="3707" y="1350"/>
                      <a:pt x="3687" y="1370"/>
                    </a:cubicBezTo>
                    <a:cubicBezTo>
                      <a:pt x="3658" y="1410"/>
                      <a:pt x="3627" y="1450"/>
                      <a:pt x="3587" y="1480"/>
                    </a:cubicBezTo>
                    <a:cubicBezTo>
                      <a:pt x="3547" y="1520"/>
                      <a:pt x="3507" y="1560"/>
                      <a:pt x="3467" y="1590"/>
                    </a:cubicBezTo>
                    <a:cubicBezTo>
                      <a:pt x="3447" y="1600"/>
                      <a:pt x="3418" y="1620"/>
                      <a:pt x="3398" y="1630"/>
                    </a:cubicBezTo>
                    <a:cubicBezTo>
                      <a:pt x="3387" y="1640"/>
                      <a:pt x="3378" y="1650"/>
                      <a:pt x="3367" y="1650"/>
                    </a:cubicBezTo>
                    <a:cubicBezTo>
                      <a:pt x="3358" y="1660"/>
                      <a:pt x="3348" y="1670"/>
                      <a:pt x="3328" y="1680"/>
                    </a:cubicBezTo>
                    <a:cubicBezTo>
                      <a:pt x="3278" y="1700"/>
                      <a:pt x="3228" y="1730"/>
                      <a:pt x="3178" y="1750"/>
                    </a:cubicBezTo>
                    <a:cubicBezTo>
                      <a:pt x="3078" y="1790"/>
                      <a:pt x="2988" y="1830"/>
                      <a:pt x="2888" y="1870"/>
                    </a:cubicBezTo>
                    <a:cubicBezTo>
                      <a:pt x="2848" y="1890"/>
                      <a:pt x="2798" y="1910"/>
                      <a:pt x="2758" y="1919"/>
                    </a:cubicBezTo>
                    <a:cubicBezTo>
                      <a:pt x="2698" y="1939"/>
                      <a:pt x="2648" y="1950"/>
                      <a:pt x="2599" y="1970"/>
                    </a:cubicBezTo>
                    <a:cubicBezTo>
                      <a:pt x="2548" y="1979"/>
                      <a:pt x="2508" y="1990"/>
                      <a:pt x="2459" y="1999"/>
                    </a:cubicBezTo>
                    <a:cubicBezTo>
                      <a:pt x="2399" y="2010"/>
                      <a:pt x="2348" y="2019"/>
                      <a:pt x="2299" y="2030"/>
                    </a:cubicBezTo>
                    <a:cubicBezTo>
                      <a:pt x="2188" y="2050"/>
                      <a:pt x="2089" y="2059"/>
                      <a:pt x="1989" y="2059"/>
                    </a:cubicBezTo>
                    <a:lnTo>
                      <a:pt x="1829" y="2059"/>
                    </a:lnTo>
                    <a:cubicBezTo>
                      <a:pt x="1779" y="2059"/>
                      <a:pt x="1729" y="2050"/>
                      <a:pt x="1679" y="2039"/>
                    </a:cubicBezTo>
                    <a:cubicBezTo>
                      <a:pt x="1629" y="2039"/>
                      <a:pt x="1579" y="2039"/>
                      <a:pt x="1539" y="2030"/>
                    </a:cubicBezTo>
                    <a:cubicBezTo>
                      <a:pt x="1489" y="2030"/>
                      <a:pt x="1439" y="2019"/>
                      <a:pt x="1389" y="2010"/>
                    </a:cubicBezTo>
                    <a:cubicBezTo>
                      <a:pt x="1300" y="1999"/>
                      <a:pt x="1209" y="1999"/>
                      <a:pt x="1120" y="1979"/>
                    </a:cubicBezTo>
                    <a:cubicBezTo>
                      <a:pt x="1069" y="1959"/>
                      <a:pt x="1020" y="1950"/>
                      <a:pt x="969" y="1939"/>
                    </a:cubicBezTo>
                    <a:cubicBezTo>
                      <a:pt x="949" y="1939"/>
                      <a:pt x="920" y="1930"/>
                      <a:pt x="900" y="1919"/>
                    </a:cubicBezTo>
                    <a:cubicBezTo>
                      <a:pt x="870" y="1910"/>
                      <a:pt x="840" y="1910"/>
                      <a:pt x="820" y="1899"/>
                    </a:cubicBezTo>
                    <a:lnTo>
                      <a:pt x="670" y="1839"/>
                    </a:lnTo>
                    <a:cubicBezTo>
                      <a:pt x="620" y="1819"/>
                      <a:pt x="580" y="1790"/>
                      <a:pt x="530" y="1770"/>
                    </a:cubicBezTo>
                    <a:cubicBezTo>
                      <a:pt x="470" y="1730"/>
                      <a:pt x="410" y="1690"/>
                      <a:pt x="360" y="1640"/>
                    </a:cubicBezTo>
                    <a:cubicBezTo>
                      <a:pt x="340" y="1620"/>
                      <a:pt x="320" y="1590"/>
                      <a:pt x="300" y="1570"/>
                    </a:cubicBezTo>
                    <a:cubicBezTo>
                      <a:pt x="260" y="1510"/>
                      <a:pt x="230" y="1440"/>
                      <a:pt x="210" y="1370"/>
                    </a:cubicBezTo>
                    <a:cubicBezTo>
                      <a:pt x="210" y="1330"/>
                      <a:pt x="201" y="1290"/>
                      <a:pt x="201" y="1260"/>
                    </a:cubicBezTo>
                    <a:lnTo>
                      <a:pt x="201" y="1200"/>
                    </a:lnTo>
                    <a:cubicBezTo>
                      <a:pt x="201" y="1180"/>
                      <a:pt x="210" y="1170"/>
                      <a:pt x="210" y="1150"/>
                    </a:cubicBezTo>
                    <a:lnTo>
                      <a:pt x="210" y="1110"/>
                    </a:lnTo>
                    <a:cubicBezTo>
                      <a:pt x="220" y="1090"/>
                      <a:pt x="220" y="1080"/>
                      <a:pt x="220" y="1071"/>
                    </a:cubicBezTo>
                    <a:cubicBezTo>
                      <a:pt x="230" y="1051"/>
                      <a:pt x="230" y="1020"/>
                      <a:pt x="240" y="1000"/>
                    </a:cubicBezTo>
                    <a:cubicBezTo>
                      <a:pt x="250" y="971"/>
                      <a:pt x="260" y="931"/>
                      <a:pt x="280" y="900"/>
                    </a:cubicBezTo>
                    <a:cubicBezTo>
                      <a:pt x="290" y="880"/>
                      <a:pt x="300" y="860"/>
                      <a:pt x="320" y="851"/>
                    </a:cubicBezTo>
                    <a:cubicBezTo>
                      <a:pt x="350" y="800"/>
                      <a:pt x="380" y="760"/>
                      <a:pt x="430" y="720"/>
                    </a:cubicBezTo>
                    <a:cubicBezTo>
                      <a:pt x="460" y="700"/>
                      <a:pt x="490" y="671"/>
                      <a:pt x="520" y="651"/>
                    </a:cubicBezTo>
                    <a:cubicBezTo>
                      <a:pt x="530" y="651"/>
                      <a:pt x="540" y="640"/>
                      <a:pt x="560" y="631"/>
                    </a:cubicBezTo>
                    <a:cubicBezTo>
                      <a:pt x="600" y="600"/>
                      <a:pt x="650" y="581"/>
                      <a:pt x="700" y="551"/>
                    </a:cubicBezTo>
                    <a:cubicBezTo>
                      <a:pt x="720" y="541"/>
                      <a:pt x="750" y="521"/>
                      <a:pt x="780" y="511"/>
                    </a:cubicBezTo>
                    <a:cubicBezTo>
                      <a:pt x="810" y="491"/>
                      <a:pt x="840" y="471"/>
                      <a:pt x="870" y="461"/>
                    </a:cubicBezTo>
                    <a:cubicBezTo>
                      <a:pt x="900" y="441"/>
                      <a:pt x="940" y="431"/>
                      <a:pt x="969" y="421"/>
                    </a:cubicBezTo>
                    <a:cubicBezTo>
                      <a:pt x="1009" y="401"/>
                      <a:pt x="1060" y="391"/>
                      <a:pt x="1109" y="371"/>
                    </a:cubicBezTo>
                    <a:cubicBezTo>
                      <a:pt x="1160" y="361"/>
                      <a:pt x="1209" y="341"/>
                      <a:pt x="1260" y="321"/>
                    </a:cubicBezTo>
                    <a:cubicBezTo>
                      <a:pt x="1300" y="311"/>
                      <a:pt x="1349" y="291"/>
                      <a:pt x="1400" y="281"/>
                    </a:cubicBezTo>
                    <a:cubicBezTo>
                      <a:pt x="1439" y="261"/>
                      <a:pt x="1489" y="241"/>
                      <a:pt x="1539" y="231"/>
                    </a:cubicBezTo>
                    <a:cubicBezTo>
                      <a:pt x="1589" y="211"/>
                      <a:pt x="1639" y="191"/>
                      <a:pt x="1689" y="181"/>
                    </a:cubicBezTo>
                    <a:cubicBezTo>
                      <a:pt x="1739" y="161"/>
                      <a:pt x="1789" y="151"/>
                      <a:pt x="1839" y="141"/>
                    </a:cubicBezTo>
                    <a:cubicBezTo>
                      <a:pt x="1859" y="141"/>
                      <a:pt x="1889" y="131"/>
                      <a:pt x="1919" y="131"/>
                    </a:cubicBezTo>
                    <a:cubicBezTo>
                      <a:pt x="1949" y="121"/>
                      <a:pt x="1969" y="121"/>
                      <a:pt x="1999" y="121"/>
                    </a:cubicBezTo>
                    <a:cubicBezTo>
                      <a:pt x="2049" y="111"/>
                      <a:pt x="2099" y="111"/>
                      <a:pt x="2148" y="101"/>
                    </a:cubicBezTo>
                    <a:close/>
                    <a:moveTo>
                      <a:pt x="2379" y="1"/>
                    </a:moveTo>
                    <a:cubicBezTo>
                      <a:pt x="2359" y="1"/>
                      <a:pt x="2339" y="11"/>
                      <a:pt x="2319" y="11"/>
                    </a:cubicBezTo>
                    <a:lnTo>
                      <a:pt x="2109" y="41"/>
                    </a:lnTo>
                    <a:cubicBezTo>
                      <a:pt x="2039" y="51"/>
                      <a:pt x="1979" y="71"/>
                      <a:pt x="1909" y="81"/>
                    </a:cubicBezTo>
                    <a:cubicBezTo>
                      <a:pt x="1849" y="91"/>
                      <a:pt x="1789" y="101"/>
                      <a:pt x="1729" y="121"/>
                    </a:cubicBezTo>
                    <a:cubicBezTo>
                      <a:pt x="1669" y="131"/>
                      <a:pt x="1599" y="141"/>
                      <a:pt x="1539" y="161"/>
                    </a:cubicBezTo>
                    <a:cubicBezTo>
                      <a:pt x="1429" y="181"/>
                      <a:pt x="1329" y="211"/>
                      <a:pt x="1229" y="241"/>
                    </a:cubicBezTo>
                    <a:cubicBezTo>
                      <a:pt x="1180" y="251"/>
                      <a:pt x="1129" y="271"/>
                      <a:pt x="1089" y="281"/>
                    </a:cubicBezTo>
                    <a:lnTo>
                      <a:pt x="940" y="341"/>
                    </a:lnTo>
                    <a:cubicBezTo>
                      <a:pt x="780" y="411"/>
                      <a:pt x="610" y="451"/>
                      <a:pt x="450" y="521"/>
                    </a:cubicBezTo>
                    <a:cubicBezTo>
                      <a:pt x="390" y="561"/>
                      <a:pt x="330" y="611"/>
                      <a:pt x="270" y="660"/>
                    </a:cubicBezTo>
                    <a:cubicBezTo>
                      <a:pt x="250" y="680"/>
                      <a:pt x="230" y="691"/>
                      <a:pt x="201" y="711"/>
                    </a:cubicBezTo>
                    <a:cubicBezTo>
                      <a:pt x="190" y="720"/>
                      <a:pt x="181" y="740"/>
                      <a:pt x="170" y="751"/>
                    </a:cubicBezTo>
                    <a:cubicBezTo>
                      <a:pt x="141" y="780"/>
                      <a:pt x="110" y="800"/>
                      <a:pt x="90" y="831"/>
                    </a:cubicBezTo>
                    <a:lnTo>
                      <a:pt x="30" y="951"/>
                    </a:lnTo>
                    <a:cubicBezTo>
                      <a:pt x="21" y="991"/>
                      <a:pt x="10" y="1031"/>
                      <a:pt x="1" y="1080"/>
                    </a:cubicBezTo>
                    <a:cubicBezTo>
                      <a:pt x="1" y="1140"/>
                      <a:pt x="1" y="1200"/>
                      <a:pt x="10" y="1260"/>
                    </a:cubicBezTo>
                    <a:cubicBezTo>
                      <a:pt x="21" y="1360"/>
                      <a:pt x="50" y="1460"/>
                      <a:pt x="90" y="1560"/>
                    </a:cubicBezTo>
                    <a:cubicBezTo>
                      <a:pt x="121" y="1610"/>
                      <a:pt x="150" y="1660"/>
                      <a:pt x="190" y="1710"/>
                    </a:cubicBezTo>
                    <a:cubicBezTo>
                      <a:pt x="230" y="1750"/>
                      <a:pt x="260" y="1790"/>
                      <a:pt x="310" y="1830"/>
                    </a:cubicBezTo>
                    <a:cubicBezTo>
                      <a:pt x="330" y="1839"/>
                      <a:pt x="350" y="1859"/>
                      <a:pt x="370" y="1890"/>
                    </a:cubicBezTo>
                    <a:cubicBezTo>
                      <a:pt x="390" y="1899"/>
                      <a:pt x="410" y="1919"/>
                      <a:pt x="430" y="1930"/>
                    </a:cubicBezTo>
                    <a:cubicBezTo>
                      <a:pt x="470" y="1959"/>
                      <a:pt x="500" y="1979"/>
                      <a:pt x="540" y="1999"/>
                    </a:cubicBezTo>
                    <a:lnTo>
                      <a:pt x="660" y="2059"/>
                    </a:lnTo>
                    <a:cubicBezTo>
                      <a:pt x="700" y="2079"/>
                      <a:pt x="740" y="2110"/>
                      <a:pt x="780" y="2130"/>
                    </a:cubicBezTo>
                    <a:cubicBezTo>
                      <a:pt x="810" y="2150"/>
                      <a:pt x="850" y="2159"/>
                      <a:pt x="890" y="2179"/>
                    </a:cubicBezTo>
                    <a:cubicBezTo>
                      <a:pt x="1020" y="2230"/>
                      <a:pt x="1169" y="2259"/>
                      <a:pt x="1309" y="2279"/>
                    </a:cubicBezTo>
                    <a:cubicBezTo>
                      <a:pt x="1369" y="2279"/>
                      <a:pt x="1439" y="2289"/>
                      <a:pt x="1499" y="2289"/>
                    </a:cubicBezTo>
                    <a:cubicBezTo>
                      <a:pt x="1559" y="2299"/>
                      <a:pt x="1619" y="2299"/>
                      <a:pt x="1689" y="2299"/>
                    </a:cubicBezTo>
                    <a:lnTo>
                      <a:pt x="1909" y="2299"/>
                    </a:lnTo>
                    <a:cubicBezTo>
                      <a:pt x="1979" y="2299"/>
                      <a:pt x="2049" y="2299"/>
                      <a:pt x="2119" y="2289"/>
                    </a:cubicBezTo>
                    <a:cubicBezTo>
                      <a:pt x="2188" y="2289"/>
                      <a:pt x="2248" y="2279"/>
                      <a:pt x="2319" y="2270"/>
                    </a:cubicBezTo>
                    <a:cubicBezTo>
                      <a:pt x="2388" y="2259"/>
                      <a:pt x="2459" y="2250"/>
                      <a:pt x="2519" y="2239"/>
                    </a:cubicBezTo>
                    <a:cubicBezTo>
                      <a:pt x="2608" y="2230"/>
                      <a:pt x="2698" y="2199"/>
                      <a:pt x="2788" y="2179"/>
                    </a:cubicBezTo>
                    <a:cubicBezTo>
                      <a:pt x="2838" y="2170"/>
                      <a:pt x="2888" y="2159"/>
                      <a:pt x="2928" y="2139"/>
                    </a:cubicBezTo>
                    <a:cubicBezTo>
                      <a:pt x="2968" y="2130"/>
                      <a:pt x="3008" y="2119"/>
                      <a:pt x="3048" y="2099"/>
                    </a:cubicBezTo>
                    <a:cubicBezTo>
                      <a:pt x="3098" y="2070"/>
                      <a:pt x="3148" y="2050"/>
                      <a:pt x="3198" y="2019"/>
                    </a:cubicBezTo>
                    <a:cubicBezTo>
                      <a:pt x="3248" y="1990"/>
                      <a:pt x="3288" y="1950"/>
                      <a:pt x="3338" y="1930"/>
                    </a:cubicBezTo>
                    <a:lnTo>
                      <a:pt x="3487" y="1839"/>
                    </a:lnTo>
                    <a:cubicBezTo>
                      <a:pt x="3527" y="1810"/>
                      <a:pt x="3578" y="1780"/>
                      <a:pt x="3618" y="1750"/>
                    </a:cubicBezTo>
                    <a:lnTo>
                      <a:pt x="3787" y="1580"/>
                    </a:lnTo>
                    <a:cubicBezTo>
                      <a:pt x="3837" y="1530"/>
                      <a:pt x="3897" y="1470"/>
                      <a:pt x="3947" y="1410"/>
                    </a:cubicBezTo>
                    <a:lnTo>
                      <a:pt x="4037" y="1260"/>
                    </a:lnTo>
                    <a:cubicBezTo>
                      <a:pt x="4057" y="1210"/>
                      <a:pt x="4087" y="1160"/>
                      <a:pt x="4107" y="1110"/>
                    </a:cubicBezTo>
                    <a:cubicBezTo>
                      <a:pt x="4117" y="1080"/>
                      <a:pt x="4137" y="1040"/>
                      <a:pt x="4147" y="1011"/>
                    </a:cubicBezTo>
                    <a:lnTo>
                      <a:pt x="4147" y="991"/>
                    </a:lnTo>
                    <a:lnTo>
                      <a:pt x="4147" y="971"/>
                    </a:lnTo>
                    <a:cubicBezTo>
                      <a:pt x="4137" y="940"/>
                      <a:pt x="4127" y="900"/>
                      <a:pt x="4117" y="871"/>
                    </a:cubicBezTo>
                    <a:cubicBezTo>
                      <a:pt x="4097" y="831"/>
                      <a:pt x="4077" y="791"/>
                      <a:pt x="4047" y="751"/>
                    </a:cubicBezTo>
                    <a:cubicBezTo>
                      <a:pt x="4027" y="711"/>
                      <a:pt x="3997" y="671"/>
                      <a:pt x="3967" y="631"/>
                    </a:cubicBezTo>
                    <a:cubicBezTo>
                      <a:pt x="3937" y="591"/>
                      <a:pt x="3897" y="551"/>
                      <a:pt x="3857" y="511"/>
                    </a:cubicBezTo>
                    <a:cubicBezTo>
                      <a:pt x="3818" y="481"/>
                      <a:pt x="3767" y="441"/>
                      <a:pt x="3727" y="411"/>
                    </a:cubicBezTo>
                    <a:cubicBezTo>
                      <a:pt x="3658" y="361"/>
                      <a:pt x="3578" y="311"/>
                      <a:pt x="3507" y="271"/>
                    </a:cubicBezTo>
                    <a:cubicBezTo>
                      <a:pt x="3498" y="261"/>
                      <a:pt x="3478" y="261"/>
                      <a:pt x="3467" y="251"/>
                    </a:cubicBezTo>
                    <a:cubicBezTo>
                      <a:pt x="3418" y="231"/>
                      <a:pt x="3378" y="211"/>
                      <a:pt x="3338" y="191"/>
                    </a:cubicBezTo>
                    <a:cubicBezTo>
                      <a:pt x="3288" y="171"/>
                      <a:pt x="3248" y="151"/>
                      <a:pt x="3198" y="131"/>
                    </a:cubicBezTo>
                    <a:cubicBezTo>
                      <a:pt x="3148" y="111"/>
                      <a:pt x="3098" y="101"/>
                      <a:pt x="3048" y="81"/>
                    </a:cubicBezTo>
                    <a:cubicBezTo>
                      <a:pt x="3008" y="71"/>
                      <a:pt x="2958" y="61"/>
                      <a:pt x="2908" y="51"/>
                    </a:cubicBezTo>
                    <a:cubicBezTo>
                      <a:pt x="2838" y="41"/>
                      <a:pt x="2778" y="31"/>
                      <a:pt x="2708" y="21"/>
                    </a:cubicBezTo>
                    <a:cubicBezTo>
                      <a:pt x="2658" y="11"/>
                      <a:pt x="2608" y="11"/>
                      <a:pt x="256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59" name="Google Shape;359;p28"/>
              <p:cNvSpPr/>
              <p:nvPr/>
            </p:nvSpPr>
            <p:spPr>
              <a:xfrm>
                <a:off x="1136575" y="4117175"/>
                <a:ext cx="86950" cy="43100"/>
              </a:xfrm>
              <a:custGeom>
                <a:avLst/>
                <a:gdLst/>
                <a:ahLst/>
                <a:cxnLst/>
                <a:rect l="l" t="t" r="r" b="b"/>
                <a:pathLst>
                  <a:path w="3478" h="1724" extrusionOk="0">
                    <a:moveTo>
                      <a:pt x="1749" y="1"/>
                    </a:moveTo>
                    <a:cubicBezTo>
                      <a:pt x="1699" y="11"/>
                      <a:pt x="1649" y="21"/>
                      <a:pt x="1599" y="41"/>
                    </a:cubicBezTo>
                    <a:cubicBezTo>
                      <a:pt x="1559" y="51"/>
                      <a:pt x="1509" y="61"/>
                      <a:pt x="1459" y="71"/>
                    </a:cubicBezTo>
                    <a:cubicBezTo>
                      <a:pt x="1359" y="91"/>
                      <a:pt x="1259" y="111"/>
                      <a:pt x="1169" y="141"/>
                    </a:cubicBezTo>
                    <a:cubicBezTo>
                      <a:pt x="1070" y="171"/>
                      <a:pt x="970" y="191"/>
                      <a:pt x="879" y="221"/>
                    </a:cubicBezTo>
                    <a:cubicBezTo>
                      <a:pt x="830" y="241"/>
                      <a:pt x="790" y="261"/>
                      <a:pt x="739" y="281"/>
                    </a:cubicBezTo>
                    <a:cubicBezTo>
                      <a:pt x="699" y="291"/>
                      <a:pt x="659" y="311"/>
                      <a:pt x="610" y="331"/>
                    </a:cubicBezTo>
                    <a:cubicBezTo>
                      <a:pt x="590" y="341"/>
                      <a:pt x="560" y="360"/>
                      <a:pt x="530" y="371"/>
                    </a:cubicBezTo>
                    <a:cubicBezTo>
                      <a:pt x="500" y="391"/>
                      <a:pt x="460" y="411"/>
                      <a:pt x="430" y="431"/>
                    </a:cubicBezTo>
                    <a:cubicBezTo>
                      <a:pt x="400" y="440"/>
                      <a:pt x="380" y="460"/>
                      <a:pt x="350" y="471"/>
                    </a:cubicBezTo>
                    <a:cubicBezTo>
                      <a:pt x="310" y="500"/>
                      <a:pt x="260" y="531"/>
                      <a:pt x="220" y="560"/>
                    </a:cubicBezTo>
                    <a:cubicBezTo>
                      <a:pt x="180" y="600"/>
                      <a:pt x="140" y="640"/>
                      <a:pt x="100" y="691"/>
                    </a:cubicBezTo>
                    <a:cubicBezTo>
                      <a:pt x="80" y="720"/>
                      <a:pt x="60" y="760"/>
                      <a:pt x="40" y="800"/>
                    </a:cubicBezTo>
                    <a:cubicBezTo>
                      <a:pt x="20" y="860"/>
                      <a:pt x="10" y="930"/>
                      <a:pt x="0" y="1000"/>
                    </a:cubicBezTo>
                    <a:lnTo>
                      <a:pt x="0" y="1120"/>
                    </a:lnTo>
                    <a:cubicBezTo>
                      <a:pt x="10" y="1160"/>
                      <a:pt x="20" y="1200"/>
                      <a:pt x="40" y="1230"/>
                    </a:cubicBezTo>
                    <a:cubicBezTo>
                      <a:pt x="50" y="1260"/>
                      <a:pt x="60" y="1290"/>
                      <a:pt x="80" y="1310"/>
                    </a:cubicBezTo>
                    <a:lnTo>
                      <a:pt x="110" y="1340"/>
                    </a:lnTo>
                    <a:cubicBezTo>
                      <a:pt x="120" y="1350"/>
                      <a:pt x="120" y="1360"/>
                      <a:pt x="140" y="1370"/>
                    </a:cubicBezTo>
                    <a:cubicBezTo>
                      <a:pt x="160" y="1390"/>
                      <a:pt x="180" y="1410"/>
                      <a:pt x="200" y="1420"/>
                    </a:cubicBezTo>
                    <a:cubicBezTo>
                      <a:pt x="240" y="1450"/>
                      <a:pt x="290" y="1480"/>
                      <a:pt x="330" y="1500"/>
                    </a:cubicBezTo>
                    <a:cubicBezTo>
                      <a:pt x="370" y="1520"/>
                      <a:pt x="400" y="1530"/>
                      <a:pt x="440" y="1550"/>
                    </a:cubicBezTo>
                    <a:cubicBezTo>
                      <a:pt x="520" y="1579"/>
                      <a:pt x="610" y="1610"/>
                      <a:pt x="699" y="1630"/>
                    </a:cubicBezTo>
                    <a:lnTo>
                      <a:pt x="850" y="1659"/>
                    </a:lnTo>
                    <a:cubicBezTo>
                      <a:pt x="890" y="1670"/>
                      <a:pt x="930" y="1670"/>
                      <a:pt x="979" y="1679"/>
                    </a:cubicBezTo>
                    <a:cubicBezTo>
                      <a:pt x="1050" y="1679"/>
                      <a:pt x="1130" y="1690"/>
                      <a:pt x="1199" y="1699"/>
                    </a:cubicBezTo>
                    <a:cubicBezTo>
                      <a:pt x="1259" y="1710"/>
                      <a:pt x="1309" y="1710"/>
                      <a:pt x="1369" y="1710"/>
                    </a:cubicBezTo>
                    <a:cubicBezTo>
                      <a:pt x="1419" y="1710"/>
                      <a:pt x="1469" y="1719"/>
                      <a:pt x="1529" y="1719"/>
                    </a:cubicBezTo>
                    <a:cubicBezTo>
                      <a:pt x="1546" y="1723"/>
                      <a:pt x="1562" y="1724"/>
                      <a:pt x="1579" y="1724"/>
                    </a:cubicBezTo>
                    <a:cubicBezTo>
                      <a:pt x="1612" y="1724"/>
                      <a:pt x="1646" y="1719"/>
                      <a:pt x="1679" y="1719"/>
                    </a:cubicBezTo>
                    <a:cubicBezTo>
                      <a:pt x="1729" y="1719"/>
                      <a:pt x="1779" y="1719"/>
                      <a:pt x="1819" y="1710"/>
                    </a:cubicBezTo>
                    <a:cubicBezTo>
                      <a:pt x="1869" y="1710"/>
                      <a:pt x="1918" y="1699"/>
                      <a:pt x="1969" y="1690"/>
                    </a:cubicBezTo>
                    <a:cubicBezTo>
                      <a:pt x="2029" y="1679"/>
                      <a:pt x="2089" y="1670"/>
                      <a:pt x="2149" y="1650"/>
                    </a:cubicBezTo>
                    <a:cubicBezTo>
                      <a:pt x="2209" y="1639"/>
                      <a:pt x="2269" y="1619"/>
                      <a:pt x="2329" y="1610"/>
                    </a:cubicBezTo>
                    <a:cubicBezTo>
                      <a:pt x="2388" y="1590"/>
                      <a:pt x="2438" y="1570"/>
                      <a:pt x="2488" y="1550"/>
                    </a:cubicBezTo>
                    <a:cubicBezTo>
                      <a:pt x="2528" y="1540"/>
                      <a:pt x="2578" y="1520"/>
                      <a:pt x="2618" y="1500"/>
                    </a:cubicBezTo>
                    <a:cubicBezTo>
                      <a:pt x="2718" y="1460"/>
                      <a:pt x="2808" y="1420"/>
                      <a:pt x="2898" y="1370"/>
                    </a:cubicBezTo>
                    <a:cubicBezTo>
                      <a:pt x="2948" y="1350"/>
                      <a:pt x="2998" y="1330"/>
                      <a:pt x="3038" y="1300"/>
                    </a:cubicBezTo>
                    <a:cubicBezTo>
                      <a:pt x="3058" y="1280"/>
                      <a:pt x="3088" y="1270"/>
                      <a:pt x="3108" y="1250"/>
                    </a:cubicBezTo>
                    <a:cubicBezTo>
                      <a:pt x="3137" y="1230"/>
                      <a:pt x="3157" y="1220"/>
                      <a:pt x="3177" y="1200"/>
                    </a:cubicBezTo>
                    <a:cubicBezTo>
                      <a:pt x="3208" y="1170"/>
                      <a:pt x="3248" y="1140"/>
                      <a:pt x="3277" y="1100"/>
                    </a:cubicBezTo>
                    <a:cubicBezTo>
                      <a:pt x="3317" y="1060"/>
                      <a:pt x="3348" y="1020"/>
                      <a:pt x="3377" y="980"/>
                    </a:cubicBezTo>
                    <a:cubicBezTo>
                      <a:pt x="3388" y="970"/>
                      <a:pt x="3397" y="960"/>
                      <a:pt x="3397" y="950"/>
                    </a:cubicBezTo>
                    <a:cubicBezTo>
                      <a:pt x="3408" y="930"/>
                      <a:pt x="3417" y="920"/>
                      <a:pt x="3428" y="900"/>
                    </a:cubicBezTo>
                    <a:cubicBezTo>
                      <a:pt x="3437" y="870"/>
                      <a:pt x="3448" y="850"/>
                      <a:pt x="3457" y="820"/>
                    </a:cubicBezTo>
                    <a:cubicBezTo>
                      <a:pt x="3468" y="791"/>
                      <a:pt x="3477" y="771"/>
                      <a:pt x="3477" y="740"/>
                    </a:cubicBezTo>
                    <a:lnTo>
                      <a:pt x="3477" y="691"/>
                    </a:lnTo>
                    <a:cubicBezTo>
                      <a:pt x="3477" y="660"/>
                      <a:pt x="3468" y="631"/>
                      <a:pt x="3457" y="611"/>
                    </a:cubicBezTo>
                    <a:cubicBezTo>
                      <a:pt x="3437" y="580"/>
                      <a:pt x="3417" y="560"/>
                      <a:pt x="3397" y="531"/>
                    </a:cubicBezTo>
                    <a:cubicBezTo>
                      <a:pt x="3377" y="500"/>
                      <a:pt x="3337" y="471"/>
                      <a:pt x="3308" y="451"/>
                    </a:cubicBezTo>
                    <a:lnTo>
                      <a:pt x="3217" y="391"/>
                    </a:lnTo>
                    <a:cubicBezTo>
                      <a:pt x="3197" y="371"/>
                      <a:pt x="3168" y="360"/>
                      <a:pt x="3148" y="341"/>
                    </a:cubicBezTo>
                    <a:cubicBezTo>
                      <a:pt x="3137" y="341"/>
                      <a:pt x="3128" y="331"/>
                      <a:pt x="3117" y="331"/>
                    </a:cubicBezTo>
                    <a:cubicBezTo>
                      <a:pt x="3108" y="321"/>
                      <a:pt x="3097" y="311"/>
                      <a:pt x="3088" y="311"/>
                    </a:cubicBezTo>
                    <a:cubicBezTo>
                      <a:pt x="3068" y="301"/>
                      <a:pt x="3038" y="291"/>
                      <a:pt x="3018" y="281"/>
                    </a:cubicBezTo>
                    <a:cubicBezTo>
                      <a:pt x="2998" y="271"/>
                      <a:pt x="2968" y="261"/>
                      <a:pt x="2948" y="251"/>
                    </a:cubicBezTo>
                    <a:cubicBezTo>
                      <a:pt x="2898" y="231"/>
                      <a:pt x="2858" y="211"/>
                      <a:pt x="2808" y="191"/>
                    </a:cubicBezTo>
                    <a:lnTo>
                      <a:pt x="2658" y="131"/>
                    </a:lnTo>
                    <a:cubicBezTo>
                      <a:pt x="2588" y="101"/>
                      <a:pt x="2518" y="71"/>
                      <a:pt x="2438" y="51"/>
                    </a:cubicBezTo>
                    <a:lnTo>
                      <a:pt x="2318" y="21"/>
                    </a:lnTo>
                    <a:cubicBezTo>
                      <a:pt x="2278" y="11"/>
                      <a:pt x="2249" y="11"/>
                      <a:pt x="220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60" name="Google Shape;360;p28"/>
              <p:cNvSpPr/>
              <p:nvPr/>
            </p:nvSpPr>
            <p:spPr>
              <a:xfrm>
                <a:off x="1119350" y="4105200"/>
                <a:ext cx="121650" cy="80450"/>
              </a:xfrm>
              <a:custGeom>
                <a:avLst/>
                <a:gdLst/>
                <a:ahLst/>
                <a:cxnLst/>
                <a:rect l="l" t="t" r="r" b="b"/>
                <a:pathLst>
                  <a:path w="4866" h="3218" extrusionOk="0">
                    <a:moveTo>
                      <a:pt x="2967" y="240"/>
                    </a:moveTo>
                    <a:cubicBezTo>
                      <a:pt x="3007" y="250"/>
                      <a:pt x="3057" y="250"/>
                      <a:pt x="3107" y="260"/>
                    </a:cubicBezTo>
                    <a:cubicBezTo>
                      <a:pt x="3177" y="270"/>
                      <a:pt x="3237" y="280"/>
                      <a:pt x="3307" y="290"/>
                    </a:cubicBezTo>
                    <a:cubicBezTo>
                      <a:pt x="3357" y="300"/>
                      <a:pt x="3407" y="310"/>
                      <a:pt x="3447" y="320"/>
                    </a:cubicBezTo>
                    <a:cubicBezTo>
                      <a:pt x="3497" y="340"/>
                      <a:pt x="3547" y="350"/>
                      <a:pt x="3597" y="370"/>
                    </a:cubicBezTo>
                    <a:cubicBezTo>
                      <a:pt x="3647" y="390"/>
                      <a:pt x="3687" y="410"/>
                      <a:pt x="3737" y="430"/>
                    </a:cubicBezTo>
                    <a:cubicBezTo>
                      <a:pt x="3777" y="450"/>
                      <a:pt x="3817" y="470"/>
                      <a:pt x="3866" y="490"/>
                    </a:cubicBezTo>
                    <a:cubicBezTo>
                      <a:pt x="3877" y="500"/>
                      <a:pt x="3897" y="500"/>
                      <a:pt x="3906" y="510"/>
                    </a:cubicBezTo>
                    <a:cubicBezTo>
                      <a:pt x="3977" y="550"/>
                      <a:pt x="4057" y="600"/>
                      <a:pt x="4126" y="650"/>
                    </a:cubicBezTo>
                    <a:cubicBezTo>
                      <a:pt x="4166" y="680"/>
                      <a:pt x="4217" y="720"/>
                      <a:pt x="4256" y="750"/>
                    </a:cubicBezTo>
                    <a:cubicBezTo>
                      <a:pt x="4296" y="790"/>
                      <a:pt x="4336" y="830"/>
                      <a:pt x="4366" y="870"/>
                    </a:cubicBezTo>
                    <a:cubicBezTo>
                      <a:pt x="4396" y="910"/>
                      <a:pt x="4426" y="950"/>
                      <a:pt x="4446" y="990"/>
                    </a:cubicBezTo>
                    <a:cubicBezTo>
                      <a:pt x="4476" y="1030"/>
                      <a:pt x="4496" y="1070"/>
                      <a:pt x="4516" y="1110"/>
                    </a:cubicBezTo>
                    <a:cubicBezTo>
                      <a:pt x="4526" y="1139"/>
                      <a:pt x="4536" y="1179"/>
                      <a:pt x="4546" y="1210"/>
                    </a:cubicBezTo>
                    <a:lnTo>
                      <a:pt x="4546" y="1230"/>
                    </a:lnTo>
                    <a:lnTo>
                      <a:pt x="4546" y="1250"/>
                    </a:lnTo>
                    <a:cubicBezTo>
                      <a:pt x="4536" y="1279"/>
                      <a:pt x="4516" y="1319"/>
                      <a:pt x="4506" y="1349"/>
                    </a:cubicBezTo>
                    <a:cubicBezTo>
                      <a:pt x="4486" y="1399"/>
                      <a:pt x="4456" y="1449"/>
                      <a:pt x="4436" y="1499"/>
                    </a:cubicBezTo>
                    <a:lnTo>
                      <a:pt x="4346" y="1649"/>
                    </a:lnTo>
                    <a:cubicBezTo>
                      <a:pt x="4296" y="1709"/>
                      <a:pt x="4236" y="1769"/>
                      <a:pt x="4186" y="1819"/>
                    </a:cubicBezTo>
                    <a:lnTo>
                      <a:pt x="4017" y="1989"/>
                    </a:lnTo>
                    <a:cubicBezTo>
                      <a:pt x="3977" y="2019"/>
                      <a:pt x="3926" y="2049"/>
                      <a:pt x="3886" y="2078"/>
                    </a:cubicBezTo>
                    <a:lnTo>
                      <a:pt x="3737" y="2169"/>
                    </a:lnTo>
                    <a:cubicBezTo>
                      <a:pt x="3687" y="2189"/>
                      <a:pt x="3647" y="2229"/>
                      <a:pt x="3597" y="2258"/>
                    </a:cubicBezTo>
                    <a:cubicBezTo>
                      <a:pt x="3547" y="2289"/>
                      <a:pt x="3497" y="2309"/>
                      <a:pt x="3447" y="2338"/>
                    </a:cubicBezTo>
                    <a:cubicBezTo>
                      <a:pt x="3407" y="2358"/>
                      <a:pt x="3367" y="2369"/>
                      <a:pt x="3327" y="2378"/>
                    </a:cubicBezTo>
                    <a:cubicBezTo>
                      <a:pt x="3287" y="2398"/>
                      <a:pt x="3237" y="2409"/>
                      <a:pt x="3187" y="2418"/>
                    </a:cubicBezTo>
                    <a:cubicBezTo>
                      <a:pt x="3097" y="2438"/>
                      <a:pt x="3007" y="2469"/>
                      <a:pt x="2918" y="2478"/>
                    </a:cubicBezTo>
                    <a:cubicBezTo>
                      <a:pt x="2858" y="2489"/>
                      <a:pt x="2787" y="2498"/>
                      <a:pt x="2718" y="2509"/>
                    </a:cubicBezTo>
                    <a:cubicBezTo>
                      <a:pt x="2647" y="2518"/>
                      <a:pt x="2587" y="2528"/>
                      <a:pt x="2518" y="2528"/>
                    </a:cubicBezTo>
                    <a:cubicBezTo>
                      <a:pt x="2448" y="2538"/>
                      <a:pt x="2378" y="2538"/>
                      <a:pt x="2308" y="2538"/>
                    </a:cubicBezTo>
                    <a:lnTo>
                      <a:pt x="2088" y="2538"/>
                    </a:lnTo>
                    <a:cubicBezTo>
                      <a:pt x="2018" y="2538"/>
                      <a:pt x="1958" y="2538"/>
                      <a:pt x="1898" y="2528"/>
                    </a:cubicBezTo>
                    <a:cubicBezTo>
                      <a:pt x="1838" y="2528"/>
                      <a:pt x="1768" y="2518"/>
                      <a:pt x="1708" y="2518"/>
                    </a:cubicBezTo>
                    <a:cubicBezTo>
                      <a:pt x="1568" y="2498"/>
                      <a:pt x="1419" y="2469"/>
                      <a:pt x="1289" y="2418"/>
                    </a:cubicBezTo>
                    <a:cubicBezTo>
                      <a:pt x="1249" y="2398"/>
                      <a:pt x="1209" y="2389"/>
                      <a:pt x="1179" y="2369"/>
                    </a:cubicBezTo>
                    <a:cubicBezTo>
                      <a:pt x="1139" y="2349"/>
                      <a:pt x="1099" y="2318"/>
                      <a:pt x="1059" y="2298"/>
                    </a:cubicBezTo>
                    <a:lnTo>
                      <a:pt x="939" y="2238"/>
                    </a:lnTo>
                    <a:cubicBezTo>
                      <a:pt x="899" y="2218"/>
                      <a:pt x="869" y="2198"/>
                      <a:pt x="829" y="2169"/>
                    </a:cubicBezTo>
                    <a:cubicBezTo>
                      <a:pt x="809" y="2158"/>
                      <a:pt x="789" y="2138"/>
                      <a:pt x="769" y="2129"/>
                    </a:cubicBezTo>
                    <a:cubicBezTo>
                      <a:pt x="749" y="2098"/>
                      <a:pt x="729" y="2078"/>
                      <a:pt x="709" y="2069"/>
                    </a:cubicBezTo>
                    <a:cubicBezTo>
                      <a:pt x="659" y="2029"/>
                      <a:pt x="629" y="1989"/>
                      <a:pt x="589" y="1949"/>
                    </a:cubicBezTo>
                    <a:cubicBezTo>
                      <a:pt x="549" y="1899"/>
                      <a:pt x="520" y="1849"/>
                      <a:pt x="489" y="1799"/>
                    </a:cubicBezTo>
                    <a:cubicBezTo>
                      <a:pt x="449" y="1699"/>
                      <a:pt x="420" y="1599"/>
                      <a:pt x="409" y="1499"/>
                    </a:cubicBezTo>
                    <a:cubicBezTo>
                      <a:pt x="400" y="1439"/>
                      <a:pt x="400" y="1379"/>
                      <a:pt x="400" y="1319"/>
                    </a:cubicBezTo>
                    <a:cubicBezTo>
                      <a:pt x="409" y="1270"/>
                      <a:pt x="420" y="1230"/>
                      <a:pt x="429" y="1190"/>
                    </a:cubicBezTo>
                    <a:lnTo>
                      <a:pt x="489" y="1070"/>
                    </a:lnTo>
                    <a:cubicBezTo>
                      <a:pt x="509" y="1039"/>
                      <a:pt x="540" y="1019"/>
                      <a:pt x="569" y="990"/>
                    </a:cubicBezTo>
                    <a:cubicBezTo>
                      <a:pt x="580" y="979"/>
                      <a:pt x="589" y="959"/>
                      <a:pt x="600" y="950"/>
                    </a:cubicBezTo>
                    <a:cubicBezTo>
                      <a:pt x="629" y="930"/>
                      <a:pt x="649" y="919"/>
                      <a:pt x="669" y="899"/>
                    </a:cubicBezTo>
                    <a:cubicBezTo>
                      <a:pt x="729" y="850"/>
                      <a:pt x="789" y="800"/>
                      <a:pt x="849" y="760"/>
                    </a:cubicBezTo>
                    <a:cubicBezTo>
                      <a:pt x="1009" y="690"/>
                      <a:pt x="1179" y="650"/>
                      <a:pt x="1339" y="580"/>
                    </a:cubicBezTo>
                    <a:lnTo>
                      <a:pt x="1488" y="520"/>
                    </a:lnTo>
                    <a:cubicBezTo>
                      <a:pt x="1528" y="510"/>
                      <a:pt x="1579" y="490"/>
                      <a:pt x="1628" y="480"/>
                    </a:cubicBezTo>
                    <a:cubicBezTo>
                      <a:pt x="1728" y="450"/>
                      <a:pt x="1828" y="420"/>
                      <a:pt x="1938" y="400"/>
                    </a:cubicBezTo>
                    <a:cubicBezTo>
                      <a:pt x="1998" y="380"/>
                      <a:pt x="2068" y="370"/>
                      <a:pt x="2128" y="360"/>
                    </a:cubicBezTo>
                    <a:cubicBezTo>
                      <a:pt x="2188" y="340"/>
                      <a:pt x="2248" y="330"/>
                      <a:pt x="2308" y="320"/>
                    </a:cubicBezTo>
                    <a:cubicBezTo>
                      <a:pt x="2378" y="310"/>
                      <a:pt x="2438" y="290"/>
                      <a:pt x="2508" y="280"/>
                    </a:cubicBezTo>
                    <a:lnTo>
                      <a:pt x="2718" y="250"/>
                    </a:lnTo>
                    <a:cubicBezTo>
                      <a:pt x="2738" y="250"/>
                      <a:pt x="2758" y="240"/>
                      <a:pt x="2778" y="240"/>
                    </a:cubicBezTo>
                    <a:close/>
                    <a:moveTo>
                      <a:pt x="309" y="1509"/>
                    </a:moveTo>
                    <a:cubicBezTo>
                      <a:pt x="309" y="1549"/>
                      <a:pt x="320" y="1579"/>
                      <a:pt x="329" y="1619"/>
                    </a:cubicBezTo>
                    <a:cubicBezTo>
                      <a:pt x="340" y="1689"/>
                      <a:pt x="360" y="1759"/>
                      <a:pt x="380" y="1819"/>
                    </a:cubicBezTo>
                    <a:cubicBezTo>
                      <a:pt x="409" y="1889"/>
                      <a:pt x="440" y="1949"/>
                      <a:pt x="480" y="2009"/>
                    </a:cubicBezTo>
                    <a:cubicBezTo>
                      <a:pt x="529" y="2069"/>
                      <a:pt x="580" y="2118"/>
                      <a:pt x="639" y="2158"/>
                    </a:cubicBezTo>
                    <a:cubicBezTo>
                      <a:pt x="669" y="2178"/>
                      <a:pt x="699" y="2209"/>
                      <a:pt x="729" y="2229"/>
                    </a:cubicBezTo>
                    <a:cubicBezTo>
                      <a:pt x="759" y="2249"/>
                      <a:pt x="789" y="2269"/>
                      <a:pt x="829" y="2289"/>
                    </a:cubicBezTo>
                    <a:cubicBezTo>
                      <a:pt x="849" y="2298"/>
                      <a:pt x="879" y="2318"/>
                      <a:pt x="909" y="2329"/>
                    </a:cubicBezTo>
                    <a:cubicBezTo>
                      <a:pt x="949" y="2338"/>
                      <a:pt x="979" y="2358"/>
                      <a:pt x="1009" y="2378"/>
                    </a:cubicBezTo>
                    <a:cubicBezTo>
                      <a:pt x="1039" y="2389"/>
                      <a:pt x="1069" y="2409"/>
                      <a:pt x="1099" y="2429"/>
                    </a:cubicBezTo>
                    <a:cubicBezTo>
                      <a:pt x="1139" y="2438"/>
                      <a:pt x="1169" y="2458"/>
                      <a:pt x="1199" y="2469"/>
                    </a:cubicBezTo>
                    <a:cubicBezTo>
                      <a:pt x="1269" y="2498"/>
                      <a:pt x="1339" y="2518"/>
                      <a:pt x="1399" y="2548"/>
                    </a:cubicBezTo>
                    <a:cubicBezTo>
                      <a:pt x="1468" y="2568"/>
                      <a:pt x="1539" y="2578"/>
                      <a:pt x="1599" y="2598"/>
                    </a:cubicBezTo>
                    <a:cubicBezTo>
                      <a:pt x="1668" y="2608"/>
                      <a:pt x="1748" y="2618"/>
                      <a:pt x="1819" y="2628"/>
                    </a:cubicBezTo>
                    <a:lnTo>
                      <a:pt x="2028" y="2658"/>
                    </a:lnTo>
                    <a:cubicBezTo>
                      <a:pt x="2098" y="2658"/>
                      <a:pt x="2178" y="2668"/>
                      <a:pt x="2248" y="2668"/>
                    </a:cubicBezTo>
                    <a:lnTo>
                      <a:pt x="2458" y="2668"/>
                    </a:lnTo>
                    <a:cubicBezTo>
                      <a:pt x="2528" y="2668"/>
                      <a:pt x="2598" y="2668"/>
                      <a:pt x="2667" y="2658"/>
                    </a:cubicBezTo>
                    <a:cubicBezTo>
                      <a:pt x="2738" y="2648"/>
                      <a:pt x="2807" y="2648"/>
                      <a:pt x="2878" y="2638"/>
                    </a:cubicBezTo>
                    <a:cubicBezTo>
                      <a:pt x="2958" y="2628"/>
                      <a:pt x="3027" y="2618"/>
                      <a:pt x="3107" y="2598"/>
                    </a:cubicBezTo>
                    <a:cubicBezTo>
                      <a:pt x="3167" y="2578"/>
                      <a:pt x="3237" y="2568"/>
                      <a:pt x="3307" y="2548"/>
                    </a:cubicBezTo>
                    <a:cubicBezTo>
                      <a:pt x="3377" y="2528"/>
                      <a:pt x="3437" y="2509"/>
                      <a:pt x="3507" y="2478"/>
                    </a:cubicBezTo>
                    <a:cubicBezTo>
                      <a:pt x="3567" y="2449"/>
                      <a:pt x="3637" y="2418"/>
                      <a:pt x="3707" y="2378"/>
                    </a:cubicBezTo>
                    <a:cubicBezTo>
                      <a:pt x="3757" y="2338"/>
                      <a:pt x="3817" y="2309"/>
                      <a:pt x="3877" y="2269"/>
                    </a:cubicBezTo>
                    <a:cubicBezTo>
                      <a:pt x="3937" y="2238"/>
                      <a:pt x="3997" y="2198"/>
                      <a:pt x="4046" y="2158"/>
                    </a:cubicBezTo>
                    <a:cubicBezTo>
                      <a:pt x="4106" y="2109"/>
                      <a:pt x="4166" y="2058"/>
                      <a:pt x="4217" y="2009"/>
                    </a:cubicBezTo>
                    <a:cubicBezTo>
                      <a:pt x="4266" y="1959"/>
                      <a:pt x="4316" y="1909"/>
                      <a:pt x="4356" y="1859"/>
                    </a:cubicBezTo>
                    <a:lnTo>
                      <a:pt x="4436" y="1779"/>
                    </a:lnTo>
                    <a:cubicBezTo>
                      <a:pt x="4456" y="1749"/>
                      <a:pt x="4476" y="1719"/>
                      <a:pt x="4506" y="1679"/>
                    </a:cubicBezTo>
                    <a:cubicBezTo>
                      <a:pt x="4526" y="1639"/>
                      <a:pt x="4546" y="1599"/>
                      <a:pt x="4576" y="1559"/>
                    </a:cubicBezTo>
                    <a:lnTo>
                      <a:pt x="4576" y="1719"/>
                    </a:lnTo>
                    <a:cubicBezTo>
                      <a:pt x="4566" y="1749"/>
                      <a:pt x="4556" y="1789"/>
                      <a:pt x="4556" y="1819"/>
                    </a:cubicBezTo>
                    <a:cubicBezTo>
                      <a:pt x="4546" y="1879"/>
                      <a:pt x="4536" y="1929"/>
                      <a:pt x="4516" y="1979"/>
                    </a:cubicBezTo>
                    <a:cubicBezTo>
                      <a:pt x="4486" y="2038"/>
                      <a:pt x="4466" y="2089"/>
                      <a:pt x="4436" y="2149"/>
                    </a:cubicBezTo>
                    <a:cubicBezTo>
                      <a:pt x="4426" y="2178"/>
                      <a:pt x="4406" y="2209"/>
                      <a:pt x="4396" y="2238"/>
                    </a:cubicBezTo>
                    <a:lnTo>
                      <a:pt x="4336" y="2329"/>
                    </a:lnTo>
                    <a:cubicBezTo>
                      <a:pt x="4306" y="2358"/>
                      <a:pt x="4286" y="2389"/>
                      <a:pt x="4256" y="2409"/>
                    </a:cubicBezTo>
                    <a:cubicBezTo>
                      <a:pt x="4206" y="2449"/>
                      <a:pt x="4157" y="2489"/>
                      <a:pt x="4106" y="2518"/>
                    </a:cubicBezTo>
                    <a:cubicBezTo>
                      <a:pt x="4046" y="2548"/>
                      <a:pt x="3997" y="2578"/>
                      <a:pt x="3937" y="2608"/>
                    </a:cubicBezTo>
                    <a:lnTo>
                      <a:pt x="3577" y="2758"/>
                    </a:lnTo>
                    <a:cubicBezTo>
                      <a:pt x="3507" y="2778"/>
                      <a:pt x="3447" y="2798"/>
                      <a:pt x="3377" y="2818"/>
                    </a:cubicBezTo>
                    <a:cubicBezTo>
                      <a:pt x="3317" y="2828"/>
                      <a:pt x="3257" y="2838"/>
                      <a:pt x="3197" y="2858"/>
                    </a:cubicBezTo>
                    <a:lnTo>
                      <a:pt x="2987" y="2888"/>
                    </a:lnTo>
                    <a:cubicBezTo>
                      <a:pt x="2918" y="2898"/>
                      <a:pt x="2858" y="2908"/>
                      <a:pt x="2787" y="2928"/>
                    </a:cubicBezTo>
                    <a:cubicBezTo>
                      <a:pt x="2738" y="2938"/>
                      <a:pt x="2687" y="2938"/>
                      <a:pt x="2627" y="2948"/>
                    </a:cubicBezTo>
                    <a:lnTo>
                      <a:pt x="2438" y="2948"/>
                    </a:lnTo>
                    <a:cubicBezTo>
                      <a:pt x="2308" y="2948"/>
                      <a:pt x="2178" y="2948"/>
                      <a:pt x="2058" y="2938"/>
                    </a:cubicBezTo>
                    <a:cubicBezTo>
                      <a:pt x="1958" y="2928"/>
                      <a:pt x="1868" y="2908"/>
                      <a:pt x="1768" y="2898"/>
                    </a:cubicBezTo>
                    <a:cubicBezTo>
                      <a:pt x="1728" y="2898"/>
                      <a:pt x="1679" y="2888"/>
                      <a:pt x="1628" y="2878"/>
                    </a:cubicBezTo>
                    <a:cubicBezTo>
                      <a:pt x="1619" y="2878"/>
                      <a:pt x="1599" y="2878"/>
                      <a:pt x="1588" y="2868"/>
                    </a:cubicBezTo>
                    <a:cubicBezTo>
                      <a:pt x="1539" y="2858"/>
                      <a:pt x="1499" y="2848"/>
                      <a:pt x="1448" y="2838"/>
                    </a:cubicBezTo>
                    <a:lnTo>
                      <a:pt x="1239" y="2778"/>
                    </a:lnTo>
                    <a:cubicBezTo>
                      <a:pt x="1179" y="2758"/>
                      <a:pt x="1109" y="2738"/>
                      <a:pt x="1049" y="2708"/>
                    </a:cubicBezTo>
                    <a:cubicBezTo>
                      <a:pt x="1019" y="2698"/>
                      <a:pt x="979" y="2688"/>
                      <a:pt x="949" y="2668"/>
                    </a:cubicBezTo>
                    <a:cubicBezTo>
                      <a:pt x="929" y="2658"/>
                      <a:pt x="909" y="2648"/>
                      <a:pt x="879" y="2638"/>
                    </a:cubicBezTo>
                    <a:cubicBezTo>
                      <a:pt x="859" y="2628"/>
                      <a:pt x="849" y="2618"/>
                      <a:pt x="829" y="2608"/>
                    </a:cubicBezTo>
                    <a:cubicBezTo>
                      <a:pt x="759" y="2568"/>
                      <a:pt x="689" y="2528"/>
                      <a:pt x="619" y="2478"/>
                    </a:cubicBezTo>
                    <a:cubicBezTo>
                      <a:pt x="600" y="2458"/>
                      <a:pt x="569" y="2438"/>
                      <a:pt x="549" y="2418"/>
                    </a:cubicBezTo>
                    <a:lnTo>
                      <a:pt x="469" y="2338"/>
                    </a:lnTo>
                    <a:cubicBezTo>
                      <a:pt x="440" y="2289"/>
                      <a:pt x="409" y="2238"/>
                      <a:pt x="380" y="2178"/>
                    </a:cubicBezTo>
                    <a:cubicBezTo>
                      <a:pt x="360" y="2149"/>
                      <a:pt x="349" y="2109"/>
                      <a:pt x="340" y="2069"/>
                    </a:cubicBezTo>
                    <a:cubicBezTo>
                      <a:pt x="320" y="2029"/>
                      <a:pt x="309" y="1989"/>
                      <a:pt x="300" y="1939"/>
                    </a:cubicBezTo>
                    <a:cubicBezTo>
                      <a:pt x="300" y="1889"/>
                      <a:pt x="289" y="1839"/>
                      <a:pt x="289" y="1789"/>
                    </a:cubicBezTo>
                    <a:lnTo>
                      <a:pt x="289" y="1689"/>
                    </a:lnTo>
                    <a:lnTo>
                      <a:pt x="289" y="1609"/>
                    </a:lnTo>
                    <a:cubicBezTo>
                      <a:pt x="300" y="1589"/>
                      <a:pt x="300" y="1559"/>
                      <a:pt x="309" y="1539"/>
                    </a:cubicBezTo>
                    <a:lnTo>
                      <a:pt x="309" y="1509"/>
                    </a:lnTo>
                    <a:close/>
                    <a:moveTo>
                      <a:pt x="2778" y="0"/>
                    </a:moveTo>
                    <a:cubicBezTo>
                      <a:pt x="2687" y="0"/>
                      <a:pt x="2598" y="11"/>
                      <a:pt x="2508" y="31"/>
                    </a:cubicBezTo>
                    <a:cubicBezTo>
                      <a:pt x="2448" y="40"/>
                      <a:pt x="2388" y="51"/>
                      <a:pt x="2338" y="60"/>
                    </a:cubicBezTo>
                    <a:lnTo>
                      <a:pt x="2298" y="60"/>
                    </a:lnTo>
                    <a:cubicBezTo>
                      <a:pt x="2188" y="71"/>
                      <a:pt x="2088" y="91"/>
                      <a:pt x="1988" y="100"/>
                    </a:cubicBezTo>
                    <a:cubicBezTo>
                      <a:pt x="1868" y="120"/>
                      <a:pt x="1759" y="140"/>
                      <a:pt x="1639" y="170"/>
                    </a:cubicBezTo>
                    <a:cubicBezTo>
                      <a:pt x="1548" y="190"/>
                      <a:pt x="1448" y="220"/>
                      <a:pt x="1348" y="250"/>
                    </a:cubicBezTo>
                    <a:cubicBezTo>
                      <a:pt x="1309" y="270"/>
                      <a:pt x="1259" y="290"/>
                      <a:pt x="1209" y="310"/>
                    </a:cubicBezTo>
                    <a:cubicBezTo>
                      <a:pt x="1159" y="330"/>
                      <a:pt x="1109" y="340"/>
                      <a:pt x="1059" y="360"/>
                    </a:cubicBezTo>
                    <a:cubicBezTo>
                      <a:pt x="969" y="390"/>
                      <a:pt x="869" y="420"/>
                      <a:pt x="779" y="460"/>
                    </a:cubicBezTo>
                    <a:cubicBezTo>
                      <a:pt x="719" y="480"/>
                      <a:pt x="669" y="500"/>
                      <a:pt x="619" y="530"/>
                    </a:cubicBezTo>
                    <a:cubicBezTo>
                      <a:pt x="569" y="560"/>
                      <a:pt x="520" y="590"/>
                      <a:pt x="480" y="630"/>
                    </a:cubicBezTo>
                    <a:cubicBezTo>
                      <a:pt x="409" y="690"/>
                      <a:pt x="340" y="770"/>
                      <a:pt x="280" y="850"/>
                    </a:cubicBezTo>
                    <a:cubicBezTo>
                      <a:pt x="249" y="890"/>
                      <a:pt x="209" y="939"/>
                      <a:pt x="180" y="990"/>
                    </a:cubicBezTo>
                    <a:cubicBezTo>
                      <a:pt x="160" y="1019"/>
                      <a:pt x="140" y="1059"/>
                      <a:pt x="120" y="1099"/>
                    </a:cubicBezTo>
                    <a:cubicBezTo>
                      <a:pt x="100" y="1159"/>
                      <a:pt x="80" y="1210"/>
                      <a:pt x="60" y="1259"/>
                    </a:cubicBezTo>
                    <a:lnTo>
                      <a:pt x="30" y="1409"/>
                    </a:lnTo>
                    <a:cubicBezTo>
                      <a:pt x="10" y="1509"/>
                      <a:pt x="10" y="1619"/>
                      <a:pt x="0" y="1729"/>
                    </a:cubicBezTo>
                    <a:cubicBezTo>
                      <a:pt x="0" y="1829"/>
                      <a:pt x="0" y="1919"/>
                      <a:pt x="10" y="2019"/>
                    </a:cubicBezTo>
                    <a:cubicBezTo>
                      <a:pt x="20" y="2069"/>
                      <a:pt x="30" y="2129"/>
                      <a:pt x="50" y="2178"/>
                    </a:cubicBezTo>
                    <a:cubicBezTo>
                      <a:pt x="80" y="2229"/>
                      <a:pt x="110" y="2289"/>
                      <a:pt x="129" y="2338"/>
                    </a:cubicBezTo>
                    <a:cubicBezTo>
                      <a:pt x="149" y="2378"/>
                      <a:pt x="180" y="2429"/>
                      <a:pt x="209" y="2469"/>
                    </a:cubicBezTo>
                    <a:cubicBezTo>
                      <a:pt x="249" y="2509"/>
                      <a:pt x="280" y="2548"/>
                      <a:pt x="320" y="2588"/>
                    </a:cubicBezTo>
                    <a:cubicBezTo>
                      <a:pt x="389" y="2658"/>
                      <a:pt x="460" y="2728"/>
                      <a:pt x="529" y="2788"/>
                    </a:cubicBezTo>
                    <a:cubicBezTo>
                      <a:pt x="580" y="2818"/>
                      <a:pt x="629" y="2848"/>
                      <a:pt x="669" y="2878"/>
                    </a:cubicBezTo>
                    <a:cubicBezTo>
                      <a:pt x="709" y="2908"/>
                      <a:pt x="749" y="2928"/>
                      <a:pt x="789" y="2948"/>
                    </a:cubicBezTo>
                    <a:cubicBezTo>
                      <a:pt x="849" y="2968"/>
                      <a:pt x="909" y="2988"/>
                      <a:pt x="959" y="3008"/>
                    </a:cubicBezTo>
                    <a:cubicBezTo>
                      <a:pt x="1009" y="3028"/>
                      <a:pt x="1069" y="3038"/>
                      <a:pt x="1119" y="3048"/>
                    </a:cubicBezTo>
                    <a:cubicBezTo>
                      <a:pt x="1229" y="3078"/>
                      <a:pt x="1339" y="3098"/>
                      <a:pt x="1448" y="3118"/>
                    </a:cubicBezTo>
                    <a:cubicBezTo>
                      <a:pt x="1508" y="3128"/>
                      <a:pt x="1559" y="3138"/>
                      <a:pt x="1619" y="3148"/>
                    </a:cubicBezTo>
                    <a:cubicBezTo>
                      <a:pt x="1668" y="3148"/>
                      <a:pt x="1719" y="3158"/>
                      <a:pt x="1779" y="3168"/>
                    </a:cubicBezTo>
                    <a:cubicBezTo>
                      <a:pt x="1828" y="3178"/>
                      <a:pt x="1888" y="3178"/>
                      <a:pt x="1938" y="3188"/>
                    </a:cubicBezTo>
                    <a:cubicBezTo>
                      <a:pt x="1998" y="3198"/>
                      <a:pt x="2068" y="3198"/>
                      <a:pt x="2128" y="3208"/>
                    </a:cubicBezTo>
                    <a:cubicBezTo>
                      <a:pt x="2238" y="3218"/>
                      <a:pt x="2358" y="3218"/>
                      <a:pt x="2468" y="3218"/>
                    </a:cubicBezTo>
                    <a:cubicBezTo>
                      <a:pt x="2567" y="3218"/>
                      <a:pt x="2678" y="3218"/>
                      <a:pt x="2778" y="3208"/>
                    </a:cubicBezTo>
                    <a:cubicBezTo>
                      <a:pt x="2827" y="3198"/>
                      <a:pt x="2887" y="3188"/>
                      <a:pt x="2938" y="3188"/>
                    </a:cubicBezTo>
                    <a:cubicBezTo>
                      <a:pt x="3047" y="3168"/>
                      <a:pt x="3157" y="3158"/>
                      <a:pt x="3267" y="3138"/>
                    </a:cubicBezTo>
                    <a:cubicBezTo>
                      <a:pt x="3327" y="3128"/>
                      <a:pt x="3397" y="3118"/>
                      <a:pt x="3457" y="3098"/>
                    </a:cubicBezTo>
                    <a:cubicBezTo>
                      <a:pt x="3507" y="3088"/>
                      <a:pt x="3567" y="3078"/>
                      <a:pt x="3617" y="3058"/>
                    </a:cubicBezTo>
                    <a:cubicBezTo>
                      <a:pt x="3727" y="3018"/>
                      <a:pt x="3837" y="2968"/>
                      <a:pt x="3946" y="2918"/>
                    </a:cubicBezTo>
                    <a:cubicBezTo>
                      <a:pt x="4037" y="2868"/>
                      <a:pt x="4137" y="2818"/>
                      <a:pt x="4226" y="2758"/>
                    </a:cubicBezTo>
                    <a:cubicBezTo>
                      <a:pt x="4326" y="2688"/>
                      <a:pt x="4416" y="2618"/>
                      <a:pt x="4496" y="2528"/>
                    </a:cubicBezTo>
                    <a:cubicBezTo>
                      <a:pt x="4576" y="2449"/>
                      <a:pt x="4646" y="2358"/>
                      <a:pt x="4696" y="2269"/>
                    </a:cubicBezTo>
                    <a:cubicBezTo>
                      <a:pt x="4726" y="2209"/>
                      <a:pt x="4756" y="2158"/>
                      <a:pt x="4776" y="2098"/>
                    </a:cubicBezTo>
                    <a:cubicBezTo>
                      <a:pt x="4796" y="2049"/>
                      <a:pt x="4806" y="1999"/>
                      <a:pt x="4826" y="1939"/>
                    </a:cubicBezTo>
                    <a:cubicBezTo>
                      <a:pt x="4846" y="1829"/>
                      <a:pt x="4856" y="1709"/>
                      <a:pt x="4856" y="1599"/>
                    </a:cubicBezTo>
                    <a:cubicBezTo>
                      <a:pt x="4866" y="1489"/>
                      <a:pt x="4866" y="1379"/>
                      <a:pt x="4856" y="1279"/>
                    </a:cubicBezTo>
                    <a:cubicBezTo>
                      <a:pt x="4856" y="1210"/>
                      <a:pt x="4836" y="1150"/>
                      <a:pt x="4826" y="1079"/>
                    </a:cubicBezTo>
                    <a:cubicBezTo>
                      <a:pt x="4806" y="1030"/>
                      <a:pt x="4776" y="970"/>
                      <a:pt x="4746" y="919"/>
                    </a:cubicBezTo>
                    <a:cubicBezTo>
                      <a:pt x="4726" y="879"/>
                      <a:pt x="4696" y="839"/>
                      <a:pt x="4666" y="790"/>
                    </a:cubicBezTo>
                    <a:cubicBezTo>
                      <a:pt x="4636" y="750"/>
                      <a:pt x="4606" y="700"/>
                      <a:pt x="4556" y="660"/>
                    </a:cubicBezTo>
                    <a:cubicBezTo>
                      <a:pt x="4486" y="580"/>
                      <a:pt x="4386" y="510"/>
                      <a:pt x="4296" y="450"/>
                    </a:cubicBezTo>
                    <a:cubicBezTo>
                      <a:pt x="4217" y="390"/>
                      <a:pt x="4126" y="340"/>
                      <a:pt x="4046" y="290"/>
                    </a:cubicBezTo>
                    <a:cubicBezTo>
                      <a:pt x="3946" y="230"/>
                      <a:pt x="3846" y="190"/>
                      <a:pt x="3747" y="160"/>
                    </a:cubicBezTo>
                    <a:cubicBezTo>
                      <a:pt x="3647" y="120"/>
                      <a:pt x="3557" y="100"/>
                      <a:pt x="3457" y="80"/>
                    </a:cubicBezTo>
                    <a:cubicBezTo>
                      <a:pt x="3387" y="60"/>
                      <a:pt x="3317" y="51"/>
                      <a:pt x="3247" y="40"/>
                    </a:cubicBezTo>
                    <a:cubicBezTo>
                      <a:pt x="3237" y="40"/>
                      <a:pt x="3227" y="31"/>
                      <a:pt x="3217" y="31"/>
                    </a:cubicBezTo>
                    <a:cubicBezTo>
                      <a:pt x="3197" y="31"/>
                      <a:pt x="3187" y="40"/>
                      <a:pt x="3177" y="40"/>
                    </a:cubicBezTo>
                    <a:cubicBezTo>
                      <a:pt x="3167" y="31"/>
                      <a:pt x="3157" y="31"/>
                      <a:pt x="3147" y="31"/>
                    </a:cubicBezTo>
                    <a:cubicBezTo>
                      <a:pt x="3037" y="20"/>
                      <a:pt x="2938" y="11"/>
                      <a:pt x="2827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61" name="Google Shape;361;p28"/>
              <p:cNvSpPr/>
              <p:nvPr/>
            </p:nvSpPr>
            <p:spPr>
              <a:xfrm>
                <a:off x="1134325" y="4113675"/>
                <a:ext cx="92200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3688" h="1960" extrusionOk="0">
                    <a:moveTo>
                      <a:pt x="2299" y="141"/>
                    </a:moveTo>
                    <a:cubicBezTo>
                      <a:pt x="2339" y="151"/>
                      <a:pt x="2368" y="151"/>
                      <a:pt x="2408" y="161"/>
                    </a:cubicBezTo>
                    <a:lnTo>
                      <a:pt x="2528" y="191"/>
                    </a:lnTo>
                    <a:cubicBezTo>
                      <a:pt x="2608" y="211"/>
                      <a:pt x="2678" y="241"/>
                      <a:pt x="2748" y="271"/>
                    </a:cubicBezTo>
                    <a:lnTo>
                      <a:pt x="2898" y="331"/>
                    </a:lnTo>
                    <a:cubicBezTo>
                      <a:pt x="2948" y="351"/>
                      <a:pt x="2988" y="371"/>
                      <a:pt x="3038" y="391"/>
                    </a:cubicBezTo>
                    <a:cubicBezTo>
                      <a:pt x="3058" y="401"/>
                      <a:pt x="3088" y="411"/>
                      <a:pt x="3108" y="421"/>
                    </a:cubicBezTo>
                    <a:cubicBezTo>
                      <a:pt x="3128" y="431"/>
                      <a:pt x="3158" y="441"/>
                      <a:pt x="3178" y="451"/>
                    </a:cubicBezTo>
                    <a:cubicBezTo>
                      <a:pt x="3187" y="451"/>
                      <a:pt x="3198" y="461"/>
                      <a:pt x="3207" y="471"/>
                    </a:cubicBezTo>
                    <a:cubicBezTo>
                      <a:pt x="3218" y="471"/>
                      <a:pt x="3227" y="481"/>
                      <a:pt x="3238" y="481"/>
                    </a:cubicBezTo>
                    <a:cubicBezTo>
                      <a:pt x="3258" y="500"/>
                      <a:pt x="3287" y="511"/>
                      <a:pt x="3307" y="531"/>
                    </a:cubicBezTo>
                    <a:lnTo>
                      <a:pt x="3398" y="591"/>
                    </a:lnTo>
                    <a:cubicBezTo>
                      <a:pt x="3427" y="611"/>
                      <a:pt x="3467" y="640"/>
                      <a:pt x="3487" y="671"/>
                    </a:cubicBezTo>
                    <a:cubicBezTo>
                      <a:pt x="3507" y="700"/>
                      <a:pt x="3527" y="720"/>
                      <a:pt x="3547" y="751"/>
                    </a:cubicBezTo>
                    <a:cubicBezTo>
                      <a:pt x="3558" y="771"/>
                      <a:pt x="3567" y="800"/>
                      <a:pt x="3567" y="831"/>
                    </a:cubicBezTo>
                    <a:lnTo>
                      <a:pt x="3567" y="880"/>
                    </a:lnTo>
                    <a:cubicBezTo>
                      <a:pt x="3567" y="911"/>
                      <a:pt x="3558" y="931"/>
                      <a:pt x="3547" y="960"/>
                    </a:cubicBezTo>
                    <a:cubicBezTo>
                      <a:pt x="3538" y="990"/>
                      <a:pt x="3527" y="1010"/>
                      <a:pt x="3518" y="1040"/>
                    </a:cubicBezTo>
                    <a:cubicBezTo>
                      <a:pt x="3507" y="1060"/>
                      <a:pt x="3498" y="1070"/>
                      <a:pt x="3487" y="1090"/>
                    </a:cubicBezTo>
                    <a:cubicBezTo>
                      <a:pt x="3487" y="1100"/>
                      <a:pt x="3478" y="1110"/>
                      <a:pt x="3467" y="1120"/>
                    </a:cubicBezTo>
                    <a:cubicBezTo>
                      <a:pt x="3438" y="1160"/>
                      <a:pt x="3407" y="1200"/>
                      <a:pt x="3367" y="1240"/>
                    </a:cubicBezTo>
                    <a:cubicBezTo>
                      <a:pt x="3338" y="1280"/>
                      <a:pt x="3298" y="1310"/>
                      <a:pt x="3267" y="1340"/>
                    </a:cubicBezTo>
                    <a:cubicBezTo>
                      <a:pt x="3247" y="1360"/>
                      <a:pt x="3227" y="1370"/>
                      <a:pt x="3198" y="1390"/>
                    </a:cubicBezTo>
                    <a:cubicBezTo>
                      <a:pt x="3178" y="1410"/>
                      <a:pt x="3148" y="1420"/>
                      <a:pt x="3128" y="1440"/>
                    </a:cubicBezTo>
                    <a:cubicBezTo>
                      <a:pt x="3088" y="1470"/>
                      <a:pt x="3038" y="1490"/>
                      <a:pt x="2988" y="1510"/>
                    </a:cubicBezTo>
                    <a:cubicBezTo>
                      <a:pt x="2898" y="1560"/>
                      <a:pt x="2808" y="1600"/>
                      <a:pt x="2708" y="1640"/>
                    </a:cubicBezTo>
                    <a:cubicBezTo>
                      <a:pt x="2668" y="1660"/>
                      <a:pt x="2618" y="1680"/>
                      <a:pt x="2578" y="1690"/>
                    </a:cubicBezTo>
                    <a:cubicBezTo>
                      <a:pt x="2528" y="1710"/>
                      <a:pt x="2478" y="1730"/>
                      <a:pt x="2419" y="1750"/>
                    </a:cubicBezTo>
                    <a:cubicBezTo>
                      <a:pt x="2359" y="1759"/>
                      <a:pt x="2299" y="1779"/>
                      <a:pt x="2239" y="1790"/>
                    </a:cubicBezTo>
                    <a:cubicBezTo>
                      <a:pt x="2179" y="1810"/>
                      <a:pt x="2119" y="1819"/>
                      <a:pt x="2059" y="1830"/>
                    </a:cubicBezTo>
                    <a:cubicBezTo>
                      <a:pt x="2008" y="1839"/>
                      <a:pt x="1959" y="1850"/>
                      <a:pt x="1909" y="1850"/>
                    </a:cubicBezTo>
                    <a:cubicBezTo>
                      <a:pt x="1869" y="1859"/>
                      <a:pt x="1819" y="1859"/>
                      <a:pt x="1769" y="1859"/>
                    </a:cubicBezTo>
                    <a:cubicBezTo>
                      <a:pt x="1736" y="1859"/>
                      <a:pt x="1702" y="1864"/>
                      <a:pt x="1669" y="1864"/>
                    </a:cubicBezTo>
                    <a:cubicBezTo>
                      <a:pt x="1652" y="1864"/>
                      <a:pt x="1636" y="1863"/>
                      <a:pt x="1619" y="1859"/>
                    </a:cubicBezTo>
                    <a:cubicBezTo>
                      <a:pt x="1559" y="1859"/>
                      <a:pt x="1509" y="1850"/>
                      <a:pt x="1459" y="1850"/>
                    </a:cubicBezTo>
                    <a:cubicBezTo>
                      <a:pt x="1399" y="1850"/>
                      <a:pt x="1349" y="1850"/>
                      <a:pt x="1289" y="1839"/>
                    </a:cubicBezTo>
                    <a:cubicBezTo>
                      <a:pt x="1220" y="1830"/>
                      <a:pt x="1140" y="1819"/>
                      <a:pt x="1069" y="1819"/>
                    </a:cubicBezTo>
                    <a:cubicBezTo>
                      <a:pt x="1020" y="1810"/>
                      <a:pt x="980" y="1810"/>
                      <a:pt x="940" y="1799"/>
                    </a:cubicBezTo>
                    <a:lnTo>
                      <a:pt x="789" y="1770"/>
                    </a:lnTo>
                    <a:cubicBezTo>
                      <a:pt x="700" y="1750"/>
                      <a:pt x="610" y="1719"/>
                      <a:pt x="530" y="1690"/>
                    </a:cubicBezTo>
                    <a:cubicBezTo>
                      <a:pt x="490" y="1670"/>
                      <a:pt x="460" y="1660"/>
                      <a:pt x="420" y="1640"/>
                    </a:cubicBezTo>
                    <a:cubicBezTo>
                      <a:pt x="380" y="1620"/>
                      <a:pt x="330" y="1590"/>
                      <a:pt x="290" y="1560"/>
                    </a:cubicBezTo>
                    <a:cubicBezTo>
                      <a:pt x="270" y="1550"/>
                      <a:pt x="250" y="1530"/>
                      <a:pt x="230" y="1510"/>
                    </a:cubicBezTo>
                    <a:cubicBezTo>
                      <a:pt x="210" y="1500"/>
                      <a:pt x="210" y="1490"/>
                      <a:pt x="200" y="1480"/>
                    </a:cubicBezTo>
                    <a:lnTo>
                      <a:pt x="170" y="1450"/>
                    </a:lnTo>
                    <a:cubicBezTo>
                      <a:pt x="150" y="1430"/>
                      <a:pt x="140" y="1400"/>
                      <a:pt x="130" y="1370"/>
                    </a:cubicBezTo>
                    <a:cubicBezTo>
                      <a:pt x="110" y="1340"/>
                      <a:pt x="100" y="1300"/>
                      <a:pt x="90" y="1260"/>
                    </a:cubicBezTo>
                    <a:lnTo>
                      <a:pt x="90" y="1140"/>
                    </a:lnTo>
                    <a:cubicBezTo>
                      <a:pt x="100" y="1070"/>
                      <a:pt x="110" y="1000"/>
                      <a:pt x="130" y="940"/>
                    </a:cubicBezTo>
                    <a:cubicBezTo>
                      <a:pt x="150" y="900"/>
                      <a:pt x="170" y="860"/>
                      <a:pt x="190" y="831"/>
                    </a:cubicBezTo>
                    <a:cubicBezTo>
                      <a:pt x="230" y="780"/>
                      <a:pt x="270" y="740"/>
                      <a:pt x="310" y="700"/>
                    </a:cubicBezTo>
                    <a:cubicBezTo>
                      <a:pt x="350" y="671"/>
                      <a:pt x="400" y="640"/>
                      <a:pt x="440" y="611"/>
                    </a:cubicBezTo>
                    <a:cubicBezTo>
                      <a:pt x="470" y="600"/>
                      <a:pt x="490" y="580"/>
                      <a:pt x="520" y="571"/>
                    </a:cubicBezTo>
                    <a:cubicBezTo>
                      <a:pt x="550" y="551"/>
                      <a:pt x="590" y="531"/>
                      <a:pt x="620" y="511"/>
                    </a:cubicBezTo>
                    <a:cubicBezTo>
                      <a:pt x="650" y="500"/>
                      <a:pt x="680" y="481"/>
                      <a:pt x="700" y="471"/>
                    </a:cubicBezTo>
                    <a:cubicBezTo>
                      <a:pt x="749" y="451"/>
                      <a:pt x="789" y="431"/>
                      <a:pt x="829" y="421"/>
                    </a:cubicBezTo>
                    <a:cubicBezTo>
                      <a:pt x="880" y="401"/>
                      <a:pt x="920" y="381"/>
                      <a:pt x="969" y="361"/>
                    </a:cubicBezTo>
                    <a:cubicBezTo>
                      <a:pt x="1060" y="331"/>
                      <a:pt x="1160" y="311"/>
                      <a:pt x="1259" y="281"/>
                    </a:cubicBezTo>
                    <a:cubicBezTo>
                      <a:pt x="1349" y="251"/>
                      <a:pt x="1449" y="231"/>
                      <a:pt x="1549" y="211"/>
                    </a:cubicBezTo>
                    <a:cubicBezTo>
                      <a:pt x="1599" y="201"/>
                      <a:pt x="1649" y="191"/>
                      <a:pt x="1689" y="181"/>
                    </a:cubicBezTo>
                    <a:cubicBezTo>
                      <a:pt x="1739" y="161"/>
                      <a:pt x="1789" y="151"/>
                      <a:pt x="1839" y="141"/>
                    </a:cubicBezTo>
                    <a:close/>
                    <a:moveTo>
                      <a:pt x="1948" y="1"/>
                    </a:moveTo>
                    <a:cubicBezTo>
                      <a:pt x="1899" y="11"/>
                      <a:pt x="1849" y="11"/>
                      <a:pt x="1799" y="21"/>
                    </a:cubicBezTo>
                    <a:cubicBezTo>
                      <a:pt x="1769" y="21"/>
                      <a:pt x="1749" y="21"/>
                      <a:pt x="1719" y="31"/>
                    </a:cubicBezTo>
                    <a:cubicBezTo>
                      <a:pt x="1689" y="31"/>
                      <a:pt x="1659" y="41"/>
                      <a:pt x="1639" y="41"/>
                    </a:cubicBezTo>
                    <a:cubicBezTo>
                      <a:pt x="1589" y="51"/>
                      <a:pt x="1539" y="61"/>
                      <a:pt x="1489" y="81"/>
                    </a:cubicBezTo>
                    <a:cubicBezTo>
                      <a:pt x="1439" y="91"/>
                      <a:pt x="1389" y="111"/>
                      <a:pt x="1339" y="131"/>
                    </a:cubicBezTo>
                    <a:cubicBezTo>
                      <a:pt x="1289" y="141"/>
                      <a:pt x="1239" y="161"/>
                      <a:pt x="1200" y="181"/>
                    </a:cubicBezTo>
                    <a:cubicBezTo>
                      <a:pt x="1149" y="191"/>
                      <a:pt x="1100" y="211"/>
                      <a:pt x="1060" y="221"/>
                    </a:cubicBezTo>
                    <a:cubicBezTo>
                      <a:pt x="1009" y="241"/>
                      <a:pt x="960" y="261"/>
                      <a:pt x="909" y="271"/>
                    </a:cubicBezTo>
                    <a:cubicBezTo>
                      <a:pt x="860" y="291"/>
                      <a:pt x="809" y="301"/>
                      <a:pt x="769" y="321"/>
                    </a:cubicBezTo>
                    <a:cubicBezTo>
                      <a:pt x="740" y="331"/>
                      <a:pt x="700" y="341"/>
                      <a:pt x="670" y="361"/>
                    </a:cubicBezTo>
                    <a:cubicBezTo>
                      <a:pt x="640" y="371"/>
                      <a:pt x="610" y="391"/>
                      <a:pt x="580" y="411"/>
                    </a:cubicBezTo>
                    <a:cubicBezTo>
                      <a:pt x="550" y="421"/>
                      <a:pt x="520" y="441"/>
                      <a:pt x="500" y="451"/>
                    </a:cubicBezTo>
                    <a:cubicBezTo>
                      <a:pt x="450" y="481"/>
                      <a:pt x="400" y="500"/>
                      <a:pt x="360" y="531"/>
                    </a:cubicBezTo>
                    <a:cubicBezTo>
                      <a:pt x="340" y="540"/>
                      <a:pt x="330" y="551"/>
                      <a:pt x="320" y="551"/>
                    </a:cubicBezTo>
                    <a:cubicBezTo>
                      <a:pt x="290" y="571"/>
                      <a:pt x="260" y="600"/>
                      <a:pt x="230" y="620"/>
                    </a:cubicBezTo>
                    <a:cubicBezTo>
                      <a:pt x="180" y="660"/>
                      <a:pt x="150" y="700"/>
                      <a:pt x="120" y="751"/>
                    </a:cubicBezTo>
                    <a:cubicBezTo>
                      <a:pt x="100" y="760"/>
                      <a:pt x="90" y="780"/>
                      <a:pt x="80" y="800"/>
                    </a:cubicBezTo>
                    <a:cubicBezTo>
                      <a:pt x="60" y="831"/>
                      <a:pt x="50" y="871"/>
                      <a:pt x="40" y="900"/>
                    </a:cubicBezTo>
                    <a:cubicBezTo>
                      <a:pt x="30" y="920"/>
                      <a:pt x="30" y="951"/>
                      <a:pt x="20" y="971"/>
                    </a:cubicBezTo>
                    <a:cubicBezTo>
                      <a:pt x="20" y="980"/>
                      <a:pt x="20" y="990"/>
                      <a:pt x="10" y="1010"/>
                    </a:cubicBezTo>
                    <a:lnTo>
                      <a:pt x="10" y="1050"/>
                    </a:lnTo>
                    <a:cubicBezTo>
                      <a:pt x="10" y="1070"/>
                      <a:pt x="1" y="1080"/>
                      <a:pt x="1" y="1100"/>
                    </a:cubicBezTo>
                    <a:lnTo>
                      <a:pt x="1" y="1160"/>
                    </a:lnTo>
                    <a:cubicBezTo>
                      <a:pt x="1" y="1190"/>
                      <a:pt x="10" y="1230"/>
                      <a:pt x="10" y="1270"/>
                    </a:cubicBezTo>
                    <a:cubicBezTo>
                      <a:pt x="30" y="1340"/>
                      <a:pt x="60" y="1410"/>
                      <a:pt x="100" y="1470"/>
                    </a:cubicBezTo>
                    <a:cubicBezTo>
                      <a:pt x="120" y="1490"/>
                      <a:pt x="140" y="1520"/>
                      <a:pt x="160" y="1540"/>
                    </a:cubicBezTo>
                    <a:cubicBezTo>
                      <a:pt x="210" y="1590"/>
                      <a:pt x="270" y="1630"/>
                      <a:pt x="330" y="1670"/>
                    </a:cubicBezTo>
                    <a:cubicBezTo>
                      <a:pt x="380" y="1690"/>
                      <a:pt x="420" y="1719"/>
                      <a:pt x="470" y="1739"/>
                    </a:cubicBezTo>
                    <a:lnTo>
                      <a:pt x="620" y="1799"/>
                    </a:lnTo>
                    <a:cubicBezTo>
                      <a:pt x="640" y="1810"/>
                      <a:pt x="670" y="1810"/>
                      <a:pt x="700" y="1819"/>
                    </a:cubicBezTo>
                    <a:cubicBezTo>
                      <a:pt x="720" y="1830"/>
                      <a:pt x="749" y="1839"/>
                      <a:pt x="769" y="1839"/>
                    </a:cubicBezTo>
                    <a:cubicBezTo>
                      <a:pt x="820" y="1850"/>
                      <a:pt x="869" y="1859"/>
                      <a:pt x="920" y="1879"/>
                    </a:cubicBezTo>
                    <a:cubicBezTo>
                      <a:pt x="1009" y="1899"/>
                      <a:pt x="1100" y="1899"/>
                      <a:pt x="1189" y="1910"/>
                    </a:cubicBezTo>
                    <a:cubicBezTo>
                      <a:pt x="1239" y="1919"/>
                      <a:pt x="1289" y="1930"/>
                      <a:pt x="1339" y="1930"/>
                    </a:cubicBezTo>
                    <a:cubicBezTo>
                      <a:pt x="1379" y="1939"/>
                      <a:pt x="1429" y="1939"/>
                      <a:pt x="1479" y="1939"/>
                    </a:cubicBezTo>
                    <a:cubicBezTo>
                      <a:pt x="1529" y="1950"/>
                      <a:pt x="1579" y="1959"/>
                      <a:pt x="1629" y="1959"/>
                    </a:cubicBezTo>
                    <a:lnTo>
                      <a:pt x="1789" y="1959"/>
                    </a:lnTo>
                    <a:cubicBezTo>
                      <a:pt x="1889" y="1959"/>
                      <a:pt x="1988" y="1950"/>
                      <a:pt x="2099" y="1930"/>
                    </a:cubicBezTo>
                    <a:cubicBezTo>
                      <a:pt x="2148" y="1919"/>
                      <a:pt x="2199" y="1910"/>
                      <a:pt x="2259" y="1899"/>
                    </a:cubicBezTo>
                    <a:cubicBezTo>
                      <a:pt x="2308" y="1890"/>
                      <a:pt x="2348" y="1879"/>
                      <a:pt x="2399" y="1870"/>
                    </a:cubicBezTo>
                    <a:cubicBezTo>
                      <a:pt x="2448" y="1850"/>
                      <a:pt x="2498" y="1839"/>
                      <a:pt x="2558" y="1819"/>
                    </a:cubicBezTo>
                    <a:cubicBezTo>
                      <a:pt x="2598" y="1810"/>
                      <a:pt x="2648" y="1790"/>
                      <a:pt x="2688" y="1770"/>
                    </a:cubicBezTo>
                    <a:cubicBezTo>
                      <a:pt x="2788" y="1730"/>
                      <a:pt x="2878" y="1690"/>
                      <a:pt x="2978" y="1650"/>
                    </a:cubicBezTo>
                    <a:cubicBezTo>
                      <a:pt x="3028" y="1630"/>
                      <a:pt x="3078" y="1600"/>
                      <a:pt x="3128" y="1580"/>
                    </a:cubicBezTo>
                    <a:cubicBezTo>
                      <a:pt x="3148" y="1570"/>
                      <a:pt x="3158" y="1560"/>
                      <a:pt x="3167" y="1550"/>
                    </a:cubicBezTo>
                    <a:cubicBezTo>
                      <a:pt x="3178" y="1550"/>
                      <a:pt x="3187" y="1540"/>
                      <a:pt x="3198" y="1530"/>
                    </a:cubicBezTo>
                    <a:cubicBezTo>
                      <a:pt x="3218" y="1520"/>
                      <a:pt x="3247" y="1500"/>
                      <a:pt x="3267" y="1490"/>
                    </a:cubicBezTo>
                    <a:cubicBezTo>
                      <a:pt x="3307" y="1460"/>
                      <a:pt x="3347" y="1420"/>
                      <a:pt x="3387" y="1380"/>
                    </a:cubicBezTo>
                    <a:cubicBezTo>
                      <a:pt x="3427" y="1350"/>
                      <a:pt x="3458" y="1310"/>
                      <a:pt x="3487" y="1270"/>
                    </a:cubicBezTo>
                    <a:cubicBezTo>
                      <a:pt x="3507" y="1250"/>
                      <a:pt x="3527" y="1230"/>
                      <a:pt x="3547" y="1200"/>
                    </a:cubicBezTo>
                    <a:cubicBezTo>
                      <a:pt x="3558" y="1180"/>
                      <a:pt x="3578" y="1160"/>
                      <a:pt x="3587" y="1140"/>
                    </a:cubicBezTo>
                    <a:cubicBezTo>
                      <a:pt x="3607" y="1100"/>
                      <a:pt x="3637" y="1050"/>
                      <a:pt x="3657" y="1000"/>
                    </a:cubicBezTo>
                    <a:cubicBezTo>
                      <a:pt x="3657" y="980"/>
                      <a:pt x="3667" y="971"/>
                      <a:pt x="3677" y="951"/>
                    </a:cubicBezTo>
                    <a:cubicBezTo>
                      <a:pt x="3687" y="911"/>
                      <a:pt x="3687" y="871"/>
                      <a:pt x="3687" y="831"/>
                    </a:cubicBezTo>
                    <a:lnTo>
                      <a:pt x="3687" y="771"/>
                    </a:lnTo>
                    <a:cubicBezTo>
                      <a:pt x="3677" y="760"/>
                      <a:pt x="3677" y="740"/>
                      <a:pt x="3667" y="731"/>
                    </a:cubicBezTo>
                    <a:cubicBezTo>
                      <a:pt x="3657" y="691"/>
                      <a:pt x="3647" y="660"/>
                      <a:pt x="3618" y="631"/>
                    </a:cubicBezTo>
                    <a:cubicBezTo>
                      <a:pt x="3618" y="620"/>
                      <a:pt x="3607" y="611"/>
                      <a:pt x="3598" y="600"/>
                    </a:cubicBezTo>
                    <a:cubicBezTo>
                      <a:pt x="3578" y="571"/>
                      <a:pt x="3547" y="551"/>
                      <a:pt x="3527" y="520"/>
                    </a:cubicBezTo>
                    <a:cubicBezTo>
                      <a:pt x="3507" y="500"/>
                      <a:pt x="3478" y="491"/>
                      <a:pt x="3458" y="471"/>
                    </a:cubicBezTo>
                    <a:cubicBezTo>
                      <a:pt x="3447" y="471"/>
                      <a:pt x="3438" y="461"/>
                      <a:pt x="3427" y="451"/>
                    </a:cubicBezTo>
                    <a:cubicBezTo>
                      <a:pt x="3338" y="401"/>
                      <a:pt x="3247" y="341"/>
                      <a:pt x="3158" y="301"/>
                    </a:cubicBezTo>
                    <a:cubicBezTo>
                      <a:pt x="3108" y="281"/>
                      <a:pt x="3068" y="261"/>
                      <a:pt x="3018" y="241"/>
                    </a:cubicBezTo>
                    <a:lnTo>
                      <a:pt x="2868" y="181"/>
                    </a:lnTo>
                    <a:cubicBezTo>
                      <a:pt x="2818" y="151"/>
                      <a:pt x="2768" y="141"/>
                      <a:pt x="2728" y="121"/>
                    </a:cubicBezTo>
                    <a:cubicBezTo>
                      <a:pt x="2678" y="101"/>
                      <a:pt x="2628" y="81"/>
                      <a:pt x="2568" y="61"/>
                    </a:cubicBezTo>
                    <a:cubicBezTo>
                      <a:pt x="2518" y="41"/>
                      <a:pt x="2468" y="31"/>
                      <a:pt x="2419" y="21"/>
                    </a:cubicBezTo>
                    <a:cubicBezTo>
                      <a:pt x="2368" y="11"/>
                      <a:pt x="2308" y="1"/>
                      <a:pt x="2259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62" name="Google Shape;362;p28"/>
              <p:cNvSpPr/>
              <p:nvPr/>
            </p:nvSpPr>
            <p:spPr>
              <a:xfrm>
                <a:off x="1126575" y="4115675"/>
                <a:ext cx="107200" cy="36275"/>
              </a:xfrm>
              <a:custGeom>
                <a:avLst/>
                <a:gdLst/>
                <a:ahLst/>
                <a:cxnLst/>
                <a:rect l="l" t="t" r="r" b="b"/>
                <a:pathLst>
                  <a:path w="4288" h="1451" extrusionOk="0">
                    <a:moveTo>
                      <a:pt x="20" y="1"/>
                    </a:moveTo>
                    <a:lnTo>
                      <a:pt x="20" y="31"/>
                    </a:lnTo>
                    <a:cubicBezTo>
                      <a:pt x="11" y="61"/>
                      <a:pt x="11" y="81"/>
                      <a:pt x="0" y="101"/>
                    </a:cubicBezTo>
                    <a:lnTo>
                      <a:pt x="0" y="181"/>
                    </a:lnTo>
                    <a:lnTo>
                      <a:pt x="0" y="281"/>
                    </a:lnTo>
                    <a:cubicBezTo>
                      <a:pt x="0" y="331"/>
                      <a:pt x="11" y="391"/>
                      <a:pt x="11" y="440"/>
                    </a:cubicBezTo>
                    <a:cubicBezTo>
                      <a:pt x="20" y="480"/>
                      <a:pt x="31" y="531"/>
                      <a:pt x="51" y="571"/>
                    </a:cubicBezTo>
                    <a:cubicBezTo>
                      <a:pt x="60" y="611"/>
                      <a:pt x="71" y="640"/>
                      <a:pt x="91" y="680"/>
                    </a:cubicBezTo>
                    <a:cubicBezTo>
                      <a:pt x="120" y="731"/>
                      <a:pt x="151" y="791"/>
                      <a:pt x="180" y="840"/>
                    </a:cubicBezTo>
                    <a:cubicBezTo>
                      <a:pt x="211" y="860"/>
                      <a:pt x="231" y="891"/>
                      <a:pt x="260" y="910"/>
                    </a:cubicBezTo>
                    <a:cubicBezTo>
                      <a:pt x="280" y="940"/>
                      <a:pt x="311" y="960"/>
                      <a:pt x="330" y="980"/>
                    </a:cubicBezTo>
                    <a:cubicBezTo>
                      <a:pt x="400" y="1020"/>
                      <a:pt x="470" y="1070"/>
                      <a:pt x="540" y="1100"/>
                    </a:cubicBezTo>
                    <a:cubicBezTo>
                      <a:pt x="560" y="1110"/>
                      <a:pt x="570" y="1120"/>
                      <a:pt x="590" y="1130"/>
                    </a:cubicBezTo>
                    <a:cubicBezTo>
                      <a:pt x="620" y="1140"/>
                      <a:pt x="640" y="1160"/>
                      <a:pt x="660" y="1170"/>
                    </a:cubicBezTo>
                    <a:cubicBezTo>
                      <a:pt x="690" y="1180"/>
                      <a:pt x="730" y="1190"/>
                      <a:pt x="760" y="1210"/>
                    </a:cubicBezTo>
                    <a:cubicBezTo>
                      <a:pt x="820" y="1230"/>
                      <a:pt x="890" y="1250"/>
                      <a:pt x="950" y="1270"/>
                    </a:cubicBezTo>
                    <a:cubicBezTo>
                      <a:pt x="1020" y="1290"/>
                      <a:pt x="1090" y="1320"/>
                      <a:pt x="1159" y="1330"/>
                    </a:cubicBezTo>
                    <a:cubicBezTo>
                      <a:pt x="1210" y="1350"/>
                      <a:pt x="1250" y="1360"/>
                      <a:pt x="1299" y="1370"/>
                    </a:cubicBezTo>
                    <a:cubicBezTo>
                      <a:pt x="1310" y="1370"/>
                      <a:pt x="1330" y="1380"/>
                      <a:pt x="1339" y="1380"/>
                    </a:cubicBezTo>
                    <a:cubicBezTo>
                      <a:pt x="1390" y="1390"/>
                      <a:pt x="1439" y="1390"/>
                      <a:pt x="1479" y="1400"/>
                    </a:cubicBezTo>
                    <a:cubicBezTo>
                      <a:pt x="1579" y="1410"/>
                      <a:pt x="1669" y="1420"/>
                      <a:pt x="1769" y="1430"/>
                    </a:cubicBezTo>
                    <a:cubicBezTo>
                      <a:pt x="1889" y="1440"/>
                      <a:pt x="2019" y="1450"/>
                      <a:pt x="2149" y="1450"/>
                    </a:cubicBezTo>
                    <a:cubicBezTo>
                      <a:pt x="2209" y="1450"/>
                      <a:pt x="2278" y="1440"/>
                      <a:pt x="2338" y="1440"/>
                    </a:cubicBezTo>
                    <a:cubicBezTo>
                      <a:pt x="2398" y="1440"/>
                      <a:pt x="2449" y="1430"/>
                      <a:pt x="2498" y="1420"/>
                    </a:cubicBezTo>
                    <a:cubicBezTo>
                      <a:pt x="2569" y="1410"/>
                      <a:pt x="2629" y="1390"/>
                      <a:pt x="2698" y="1380"/>
                    </a:cubicBezTo>
                    <a:lnTo>
                      <a:pt x="2908" y="1350"/>
                    </a:lnTo>
                    <a:cubicBezTo>
                      <a:pt x="2968" y="1340"/>
                      <a:pt x="3028" y="1330"/>
                      <a:pt x="3088" y="1310"/>
                    </a:cubicBezTo>
                    <a:cubicBezTo>
                      <a:pt x="3158" y="1300"/>
                      <a:pt x="3218" y="1280"/>
                      <a:pt x="3288" y="1250"/>
                    </a:cubicBezTo>
                    <a:cubicBezTo>
                      <a:pt x="3408" y="1210"/>
                      <a:pt x="3528" y="1160"/>
                      <a:pt x="3648" y="1100"/>
                    </a:cubicBezTo>
                    <a:cubicBezTo>
                      <a:pt x="3708" y="1070"/>
                      <a:pt x="3757" y="1050"/>
                      <a:pt x="3817" y="1010"/>
                    </a:cubicBezTo>
                    <a:cubicBezTo>
                      <a:pt x="3868" y="980"/>
                      <a:pt x="3917" y="940"/>
                      <a:pt x="3967" y="910"/>
                    </a:cubicBezTo>
                    <a:lnTo>
                      <a:pt x="4047" y="831"/>
                    </a:lnTo>
                    <a:lnTo>
                      <a:pt x="4107" y="740"/>
                    </a:lnTo>
                    <a:cubicBezTo>
                      <a:pt x="4117" y="711"/>
                      <a:pt x="4137" y="680"/>
                      <a:pt x="4147" y="651"/>
                    </a:cubicBezTo>
                    <a:cubicBezTo>
                      <a:pt x="4177" y="591"/>
                      <a:pt x="4197" y="531"/>
                      <a:pt x="4227" y="471"/>
                    </a:cubicBezTo>
                    <a:cubicBezTo>
                      <a:pt x="4247" y="420"/>
                      <a:pt x="4257" y="371"/>
                      <a:pt x="4267" y="321"/>
                    </a:cubicBezTo>
                    <a:cubicBezTo>
                      <a:pt x="4267" y="281"/>
                      <a:pt x="4277" y="251"/>
                      <a:pt x="4287" y="211"/>
                    </a:cubicBezTo>
                    <a:lnTo>
                      <a:pt x="4287" y="51"/>
                    </a:lnTo>
                    <a:cubicBezTo>
                      <a:pt x="4257" y="101"/>
                      <a:pt x="4237" y="141"/>
                      <a:pt x="4217" y="181"/>
                    </a:cubicBezTo>
                    <a:cubicBezTo>
                      <a:pt x="4187" y="211"/>
                      <a:pt x="4167" y="241"/>
                      <a:pt x="4147" y="281"/>
                    </a:cubicBezTo>
                    <a:cubicBezTo>
                      <a:pt x="4117" y="301"/>
                      <a:pt x="4097" y="331"/>
                      <a:pt x="4067" y="351"/>
                    </a:cubicBezTo>
                    <a:cubicBezTo>
                      <a:pt x="4027" y="401"/>
                      <a:pt x="3977" y="460"/>
                      <a:pt x="3928" y="500"/>
                    </a:cubicBezTo>
                    <a:cubicBezTo>
                      <a:pt x="3877" y="560"/>
                      <a:pt x="3817" y="611"/>
                      <a:pt x="3757" y="651"/>
                    </a:cubicBezTo>
                    <a:cubicBezTo>
                      <a:pt x="3708" y="691"/>
                      <a:pt x="3648" y="731"/>
                      <a:pt x="3588" y="760"/>
                    </a:cubicBezTo>
                    <a:cubicBezTo>
                      <a:pt x="3528" y="800"/>
                      <a:pt x="3468" y="840"/>
                      <a:pt x="3418" y="871"/>
                    </a:cubicBezTo>
                    <a:cubicBezTo>
                      <a:pt x="3348" y="910"/>
                      <a:pt x="3278" y="950"/>
                      <a:pt x="3218" y="980"/>
                    </a:cubicBezTo>
                    <a:cubicBezTo>
                      <a:pt x="3148" y="1010"/>
                      <a:pt x="3088" y="1030"/>
                      <a:pt x="3018" y="1040"/>
                    </a:cubicBezTo>
                    <a:cubicBezTo>
                      <a:pt x="2948" y="1060"/>
                      <a:pt x="2878" y="1080"/>
                      <a:pt x="2818" y="1090"/>
                    </a:cubicBezTo>
                    <a:cubicBezTo>
                      <a:pt x="2738" y="1110"/>
                      <a:pt x="2669" y="1120"/>
                      <a:pt x="2589" y="1130"/>
                    </a:cubicBezTo>
                    <a:cubicBezTo>
                      <a:pt x="2518" y="1140"/>
                      <a:pt x="2449" y="1150"/>
                      <a:pt x="2378" y="1150"/>
                    </a:cubicBezTo>
                    <a:cubicBezTo>
                      <a:pt x="2309" y="1160"/>
                      <a:pt x="2239" y="1170"/>
                      <a:pt x="2169" y="1170"/>
                    </a:cubicBezTo>
                    <a:cubicBezTo>
                      <a:pt x="2099" y="1170"/>
                      <a:pt x="2029" y="1160"/>
                      <a:pt x="1959" y="1160"/>
                    </a:cubicBezTo>
                    <a:cubicBezTo>
                      <a:pt x="1889" y="1160"/>
                      <a:pt x="1809" y="1160"/>
                      <a:pt x="1739" y="1150"/>
                    </a:cubicBezTo>
                    <a:cubicBezTo>
                      <a:pt x="1669" y="1150"/>
                      <a:pt x="1599" y="1140"/>
                      <a:pt x="1530" y="1130"/>
                    </a:cubicBezTo>
                    <a:cubicBezTo>
                      <a:pt x="1459" y="1120"/>
                      <a:pt x="1379" y="1110"/>
                      <a:pt x="1310" y="1090"/>
                    </a:cubicBezTo>
                    <a:cubicBezTo>
                      <a:pt x="1250" y="1080"/>
                      <a:pt x="1179" y="1060"/>
                      <a:pt x="1110" y="1040"/>
                    </a:cubicBezTo>
                    <a:cubicBezTo>
                      <a:pt x="1050" y="1020"/>
                      <a:pt x="980" y="1000"/>
                      <a:pt x="910" y="970"/>
                    </a:cubicBezTo>
                    <a:cubicBezTo>
                      <a:pt x="880" y="950"/>
                      <a:pt x="850" y="940"/>
                      <a:pt x="810" y="920"/>
                    </a:cubicBezTo>
                    <a:cubicBezTo>
                      <a:pt x="780" y="900"/>
                      <a:pt x="750" y="891"/>
                      <a:pt x="720" y="871"/>
                    </a:cubicBezTo>
                    <a:cubicBezTo>
                      <a:pt x="690" y="860"/>
                      <a:pt x="660" y="840"/>
                      <a:pt x="620" y="820"/>
                    </a:cubicBezTo>
                    <a:cubicBezTo>
                      <a:pt x="590" y="811"/>
                      <a:pt x="560" y="800"/>
                      <a:pt x="540" y="780"/>
                    </a:cubicBezTo>
                    <a:cubicBezTo>
                      <a:pt x="500" y="760"/>
                      <a:pt x="470" y="751"/>
                      <a:pt x="440" y="731"/>
                    </a:cubicBezTo>
                    <a:cubicBezTo>
                      <a:pt x="410" y="700"/>
                      <a:pt x="380" y="680"/>
                      <a:pt x="350" y="660"/>
                    </a:cubicBezTo>
                    <a:cubicBezTo>
                      <a:pt x="291" y="611"/>
                      <a:pt x="240" y="560"/>
                      <a:pt x="191" y="500"/>
                    </a:cubicBezTo>
                    <a:cubicBezTo>
                      <a:pt x="151" y="451"/>
                      <a:pt x="120" y="381"/>
                      <a:pt x="91" y="321"/>
                    </a:cubicBezTo>
                    <a:cubicBezTo>
                      <a:pt x="71" y="251"/>
                      <a:pt x="51" y="181"/>
                      <a:pt x="40" y="111"/>
                    </a:cubicBezTo>
                    <a:cubicBezTo>
                      <a:pt x="31" y="81"/>
                      <a:pt x="20" y="41"/>
                      <a:pt x="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63" name="Google Shape;363;p28"/>
              <p:cNvSpPr/>
              <p:nvPr/>
            </p:nvSpPr>
            <p:spPr>
              <a:xfrm>
                <a:off x="1129325" y="4083975"/>
                <a:ext cx="103675" cy="577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308" extrusionOk="0">
                    <a:moveTo>
                      <a:pt x="2459" y="100"/>
                    </a:moveTo>
                    <a:cubicBezTo>
                      <a:pt x="2508" y="110"/>
                      <a:pt x="2568" y="110"/>
                      <a:pt x="2619" y="120"/>
                    </a:cubicBezTo>
                    <a:cubicBezTo>
                      <a:pt x="2668" y="130"/>
                      <a:pt x="2718" y="150"/>
                      <a:pt x="2768" y="160"/>
                    </a:cubicBezTo>
                    <a:cubicBezTo>
                      <a:pt x="2828" y="180"/>
                      <a:pt x="2878" y="200"/>
                      <a:pt x="2928" y="220"/>
                    </a:cubicBezTo>
                    <a:cubicBezTo>
                      <a:pt x="2968" y="240"/>
                      <a:pt x="3018" y="260"/>
                      <a:pt x="3068" y="280"/>
                    </a:cubicBezTo>
                    <a:cubicBezTo>
                      <a:pt x="3118" y="300"/>
                      <a:pt x="3168" y="330"/>
                      <a:pt x="3218" y="350"/>
                    </a:cubicBezTo>
                    <a:cubicBezTo>
                      <a:pt x="3268" y="370"/>
                      <a:pt x="3308" y="390"/>
                      <a:pt x="3358" y="410"/>
                    </a:cubicBezTo>
                    <a:cubicBezTo>
                      <a:pt x="3447" y="450"/>
                      <a:pt x="3538" y="500"/>
                      <a:pt x="3627" y="549"/>
                    </a:cubicBezTo>
                    <a:lnTo>
                      <a:pt x="3658" y="580"/>
                    </a:lnTo>
                    <a:cubicBezTo>
                      <a:pt x="3678" y="589"/>
                      <a:pt x="3707" y="609"/>
                      <a:pt x="3727" y="629"/>
                    </a:cubicBezTo>
                    <a:cubicBezTo>
                      <a:pt x="3747" y="649"/>
                      <a:pt x="3778" y="669"/>
                      <a:pt x="3798" y="700"/>
                    </a:cubicBezTo>
                    <a:cubicBezTo>
                      <a:pt x="3807" y="709"/>
                      <a:pt x="3818" y="720"/>
                      <a:pt x="3818" y="740"/>
                    </a:cubicBezTo>
                    <a:cubicBezTo>
                      <a:pt x="3847" y="769"/>
                      <a:pt x="3857" y="800"/>
                      <a:pt x="3867" y="829"/>
                    </a:cubicBezTo>
                    <a:cubicBezTo>
                      <a:pt x="3877" y="849"/>
                      <a:pt x="3877" y="860"/>
                      <a:pt x="3887" y="880"/>
                    </a:cubicBezTo>
                    <a:lnTo>
                      <a:pt x="3887" y="940"/>
                    </a:lnTo>
                    <a:cubicBezTo>
                      <a:pt x="3887" y="979"/>
                      <a:pt x="3887" y="1009"/>
                      <a:pt x="3877" y="1049"/>
                    </a:cubicBezTo>
                    <a:cubicBezTo>
                      <a:pt x="3867" y="1069"/>
                      <a:pt x="3857" y="1089"/>
                      <a:pt x="3857" y="1109"/>
                    </a:cubicBezTo>
                    <a:cubicBezTo>
                      <a:pt x="3837" y="1149"/>
                      <a:pt x="3807" y="1199"/>
                      <a:pt x="3787" y="1239"/>
                    </a:cubicBezTo>
                    <a:cubicBezTo>
                      <a:pt x="3778" y="1269"/>
                      <a:pt x="3758" y="1289"/>
                      <a:pt x="3747" y="1309"/>
                    </a:cubicBezTo>
                    <a:cubicBezTo>
                      <a:pt x="3727" y="1329"/>
                      <a:pt x="3707" y="1349"/>
                      <a:pt x="3687" y="1379"/>
                    </a:cubicBezTo>
                    <a:cubicBezTo>
                      <a:pt x="3658" y="1419"/>
                      <a:pt x="3627" y="1449"/>
                      <a:pt x="3587" y="1489"/>
                    </a:cubicBezTo>
                    <a:cubicBezTo>
                      <a:pt x="3547" y="1529"/>
                      <a:pt x="3507" y="1559"/>
                      <a:pt x="3467" y="1589"/>
                    </a:cubicBezTo>
                    <a:cubicBezTo>
                      <a:pt x="3447" y="1609"/>
                      <a:pt x="3418" y="1619"/>
                      <a:pt x="3398" y="1639"/>
                    </a:cubicBezTo>
                    <a:cubicBezTo>
                      <a:pt x="3387" y="1639"/>
                      <a:pt x="3378" y="1649"/>
                      <a:pt x="3367" y="1659"/>
                    </a:cubicBezTo>
                    <a:cubicBezTo>
                      <a:pt x="3358" y="1659"/>
                      <a:pt x="3348" y="1669"/>
                      <a:pt x="3328" y="1679"/>
                    </a:cubicBezTo>
                    <a:cubicBezTo>
                      <a:pt x="3278" y="1708"/>
                      <a:pt x="3228" y="1728"/>
                      <a:pt x="3178" y="1748"/>
                    </a:cubicBezTo>
                    <a:cubicBezTo>
                      <a:pt x="3078" y="1799"/>
                      <a:pt x="2988" y="1839"/>
                      <a:pt x="2888" y="1868"/>
                    </a:cubicBezTo>
                    <a:cubicBezTo>
                      <a:pt x="2848" y="1888"/>
                      <a:pt x="2798" y="1908"/>
                      <a:pt x="2758" y="1928"/>
                    </a:cubicBezTo>
                    <a:cubicBezTo>
                      <a:pt x="2698" y="1939"/>
                      <a:pt x="2648" y="1959"/>
                      <a:pt x="2599" y="1968"/>
                    </a:cubicBezTo>
                    <a:cubicBezTo>
                      <a:pt x="2548" y="1979"/>
                      <a:pt x="2508" y="1988"/>
                      <a:pt x="2459" y="1999"/>
                    </a:cubicBezTo>
                    <a:cubicBezTo>
                      <a:pt x="2399" y="2008"/>
                      <a:pt x="2348" y="2028"/>
                      <a:pt x="2299" y="2039"/>
                    </a:cubicBezTo>
                    <a:cubicBezTo>
                      <a:pt x="2188" y="2048"/>
                      <a:pt x="2089" y="2059"/>
                      <a:pt x="1989" y="2068"/>
                    </a:cubicBezTo>
                    <a:cubicBezTo>
                      <a:pt x="1939" y="2068"/>
                      <a:pt x="1879" y="2068"/>
                      <a:pt x="1829" y="2059"/>
                    </a:cubicBezTo>
                    <a:cubicBezTo>
                      <a:pt x="1779" y="2059"/>
                      <a:pt x="1729" y="2048"/>
                      <a:pt x="1679" y="2048"/>
                    </a:cubicBezTo>
                    <a:cubicBezTo>
                      <a:pt x="1629" y="2039"/>
                      <a:pt x="1579" y="2039"/>
                      <a:pt x="1539" y="2039"/>
                    </a:cubicBezTo>
                    <a:cubicBezTo>
                      <a:pt x="1489" y="2028"/>
                      <a:pt x="1439" y="2019"/>
                      <a:pt x="1389" y="2019"/>
                    </a:cubicBezTo>
                    <a:cubicBezTo>
                      <a:pt x="1300" y="2008"/>
                      <a:pt x="1209" y="1999"/>
                      <a:pt x="1120" y="1979"/>
                    </a:cubicBezTo>
                    <a:lnTo>
                      <a:pt x="969" y="1948"/>
                    </a:lnTo>
                    <a:cubicBezTo>
                      <a:pt x="949" y="1939"/>
                      <a:pt x="920" y="1928"/>
                      <a:pt x="900" y="1928"/>
                    </a:cubicBezTo>
                    <a:cubicBezTo>
                      <a:pt x="870" y="1919"/>
                      <a:pt x="840" y="1908"/>
                      <a:pt x="820" y="1899"/>
                    </a:cubicBezTo>
                    <a:cubicBezTo>
                      <a:pt x="770" y="1879"/>
                      <a:pt x="720" y="1868"/>
                      <a:pt x="670" y="1839"/>
                    </a:cubicBezTo>
                    <a:cubicBezTo>
                      <a:pt x="620" y="1819"/>
                      <a:pt x="580" y="1799"/>
                      <a:pt x="530" y="1768"/>
                    </a:cubicBezTo>
                    <a:cubicBezTo>
                      <a:pt x="470" y="1739"/>
                      <a:pt x="410" y="1699"/>
                      <a:pt x="360" y="1649"/>
                    </a:cubicBezTo>
                    <a:cubicBezTo>
                      <a:pt x="340" y="1619"/>
                      <a:pt x="320" y="1599"/>
                      <a:pt x="300" y="1569"/>
                    </a:cubicBezTo>
                    <a:cubicBezTo>
                      <a:pt x="260" y="1509"/>
                      <a:pt x="230" y="1439"/>
                      <a:pt x="210" y="1369"/>
                    </a:cubicBezTo>
                    <a:cubicBezTo>
                      <a:pt x="210" y="1339"/>
                      <a:pt x="201" y="1299"/>
                      <a:pt x="201" y="1259"/>
                    </a:cubicBezTo>
                    <a:lnTo>
                      <a:pt x="201" y="1199"/>
                    </a:lnTo>
                    <a:cubicBezTo>
                      <a:pt x="201" y="1189"/>
                      <a:pt x="210" y="1169"/>
                      <a:pt x="210" y="1159"/>
                    </a:cubicBezTo>
                    <a:lnTo>
                      <a:pt x="210" y="1109"/>
                    </a:lnTo>
                    <a:cubicBezTo>
                      <a:pt x="220" y="1099"/>
                      <a:pt x="220" y="1079"/>
                      <a:pt x="220" y="1069"/>
                    </a:cubicBezTo>
                    <a:cubicBezTo>
                      <a:pt x="230" y="1049"/>
                      <a:pt x="230" y="1029"/>
                      <a:pt x="240" y="1009"/>
                    </a:cubicBezTo>
                    <a:cubicBezTo>
                      <a:pt x="250" y="969"/>
                      <a:pt x="260" y="929"/>
                      <a:pt x="280" y="900"/>
                    </a:cubicBezTo>
                    <a:cubicBezTo>
                      <a:pt x="290" y="880"/>
                      <a:pt x="300" y="869"/>
                      <a:pt x="320" y="849"/>
                    </a:cubicBezTo>
                    <a:cubicBezTo>
                      <a:pt x="350" y="809"/>
                      <a:pt x="380" y="760"/>
                      <a:pt x="430" y="720"/>
                    </a:cubicBezTo>
                    <a:lnTo>
                      <a:pt x="520" y="660"/>
                    </a:lnTo>
                    <a:cubicBezTo>
                      <a:pt x="530" y="649"/>
                      <a:pt x="540" y="640"/>
                      <a:pt x="560" y="640"/>
                    </a:cubicBezTo>
                    <a:cubicBezTo>
                      <a:pt x="600" y="609"/>
                      <a:pt x="650" y="580"/>
                      <a:pt x="700" y="560"/>
                    </a:cubicBezTo>
                    <a:cubicBezTo>
                      <a:pt x="720" y="540"/>
                      <a:pt x="750" y="529"/>
                      <a:pt x="780" y="520"/>
                    </a:cubicBezTo>
                    <a:lnTo>
                      <a:pt x="870" y="460"/>
                    </a:lnTo>
                    <a:cubicBezTo>
                      <a:pt x="900" y="450"/>
                      <a:pt x="940" y="440"/>
                      <a:pt x="969" y="430"/>
                    </a:cubicBezTo>
                    <a:cubicBezTo>
                      <a:pt x="1009" y="410"/>
                      <a:pt x="1060" y="390"/>
                      <a:pt x="1109" y="380"/>
                    </a:cubicBezTo>
                    <a:cubicBezTo>
                      <a:pt x="1160" y="360"/>
                      <a:pt x="1209" y="340"/>
                      <a:pt x="1260" y="330"/>
                    </a:cubicBezTo>
                    <a:cubicBezTo>
                      <a:pt x="1300" y="310"/>
                      <a:pt x="1349" y="300"/>
                      <a:pt x="1400" y="280"/>
                    </a:cubicBezTo>
                    <a:cubicBezTo>
                      <a:pt x="1439" y="260"/>
                      <a:pt x="1489" y="250"/>
                      <a:pt x="1539" y="230"/>
                    </a:cubicBezTo>
                    <a:cubicBezTo>
                      <a:pt x="1589" y="210"/>
                      <a:pt x="1639" y="200"/>
                      <a:pt x="1689" y="180"/>
                    </a:cubicBezTo>
                    <a:lnTo>
                      <a:pt x="1839" y="150"/>
                    </a:lnTo>
                    <a:cubicBezTo>
                      <a:pt x="1859" y="140"/>
                      <a:pt x="1889" y="140"/>
                      <a:pt x="1919" y="130"/>
                    </a:cubicBezTo>
                    <a:cubicBezTo>
                      <a:pt x="1949" y="130"/>
                      <a:pt x="1969" y="120"/>
                      <a:pt x="1999" y="120"/>
                    </a:cubicBezTo>
                    <a:cubicBezTo>
                      <a:pt x="2049" y="110"/>
                      <a:pt x="2099" y="110"/>
                      <a:pt x="2148" y="110"/>
                    </a:cubicBezTo>
                    <a:cubicBezTo>
                      <a:pt x="2208" y="110"/>
                      <a:pt x="2259" y="100"/>
                      <a:pt x="2308" y="100"/>
                    </a:cubicBezTo>
                    <a:close/>
                    <a:moveTo>
                      <a:pt x="2568" y="0"/>
                    </a:moveTo>
                    <a:cubicBezTo>
                      <a:pt x="2499" y="0"/>
                      <a:pt x="2439" y="0"/>
                      <a:pt x="2379" y="10"/>
                    </a:cubicBezTo>
                    <a:lnTo>
                      <a:pt x="2319" y="10"/>
                    </a:lnTo>
                    <a:cubicBezTo>
                      <a:pt x="2248" y="20"/>
                      <a:pt x="2179" y="40"/>
                      <a:pt x="2109" y="50"/>
                    </a:cubicBezTo>
                    <a:cubicBezTo>
                      <a:pt x="2039" y="60"/>
                      <a:pt x="1979" y="70"/>
                      <a:pt x="1909" y="80"/>
                    </a:cubicBezTo>
                    <a:cubicBezTo>
                      <a:pt x="1849" y="90"/>
                      <a:pt x="1789" y="110"/>
                      <a:pt x="1729" y="120"/>
                    </a:cubicBezTo>
                    <a:cubicBezTo>
                      <a:pt x="1669" y="140"/>
                      <a:pt x="1599" y="150"/>
                      <a:pt x="1539" y="160"/>
                    </a:cubicBezTo>
                    <a:cubicBezTo>
                      <a:pt x="1429" y="190"/>
                      <a:pt x="1329" y="210"/>
                      <a:pt x="1229" y="240"/>
                    </a:cubicBezTo>
                    <a:cubicBezTo>
                      <a:pt x="1180" y="260"/>
                      <a:pt x="1129" y="270"/>
                      <a:pt x="1089" y="290"/>
                    </a:cubicBezTo>
                    <a:cubicBezTo>
                      <a:pt x="1040" y="310"/>
                      <a:pt x="989" y="320"/>
                      <a:pt x="940" y="340"/>
                    </a:cubicBezTo>
                    <a:cubicBezTo>
                      <a:pt x="780" y="410"/>
                      <a:pt x="610" y="460"/>
                      <a:pt x="450" y="520"/>
                    </a:cubicBezTo>
                    <a:cubicBezTo>
                      <a:pt x="390" y="560"/>
                      <a:pt x="330" y="609"/>
                      <a:pt x="270" y="660"/>
                    </a:cubicBezTo>
                    <a:cubicBezTo>
                      <a:pt x="250" y="680"/>
                      <a:pt x="230" y="700"/>
                      <a:pt x="201" y="720"/>
                    </a:cubicBezTo>
                    <a:lnTo>
                      <a:pt x="170" y="749"/>
                    </a:lnTo>
                    <a:cubicBezTo>
                      <a:pt x="141" y="780"/>
                      <a:pt x="110" y="809"/>
                      <a:pt x="90" y="840"/>
                    </a:cubicBezTo>
                    <a:cubicBezTo>
                      <a:pt x="70" y="869"/>
                      <a:pt x="50" y="909"/>
                      <a:pt x="30" y="949"/>
                    </a:cubicBezTo>
                    <a:cubicBezTo>
                      <a:pt x="21" y="989"/>
                      <a:pt x="10" y="1039"/>
                      <a:pt x="1" y="1079"/>
                    </a:cubicBezTo>
                    <a:cubicBezTo>
                      <a:pt x="1" y="1139"/>
                      <a:pt x="1" y="1199"/>
                      <a:pt x="10" y="1259"/>
                    </a:cubicBezTo>
                    <a:cubicBezTo>
                      <a:pt x="21" y="1369"/>
                      <a:pt x="50" y="1469"/>
                      <a:pt x="90" y="1559"/>
                    </a:cubicBezTo>
                    <a:cubicBezTo>
                      <a:pt x="121" y="1619"/>
                      <a:pt x="150" y="1669"/>
                      <a:pt x="190" y="1719"/>
                    </a:cubicBezTo>
                    <a:cubicBezTo>
                      <a:pt x="230" y="1759"/>
                      <a:pt x="260" y="1788"/>
                      <a:pt x="310" y="1828"/>
                    </a:cubicBezTo>
                    <a:lnTo>
                      <a:pt x="370" y="1888"/>
                    </a:lnTo>
                    <a:cubicBezTo>
                      <a:pt x="390" y="1908"/>
                      <a:pt x="410" y="1919"/>
                      <a:pt x="430" y="1939"/>
                    </a:cubicBezTo>
                    <a:cubicBezTo>
                      <a:pt x="470" y="1959"/>
                      <a:pt x="500" y="1979"/>
                      <a:pt x="540" y="1999"/>
                    </a:cubicBezTo>
                    <a:cubicBezTo>
                      <a:pt x="580" y="2019"/>
                      <a:pt x="620" y="2039"/>
                      <a:pt x="660" y="2068"/>
                    </a:cubicBezTo>
                    <a:lnTo>
                      <a:pt x="780" y="2128"/>
                    </a:lnTo>
                    <a:cubicBezTo>
                      <a:pt x="810" y="2148"/>
                      <a:pt x="850" y="2168"/>
                      <a:pt x="890" y="2178"/>
                    </a:cubicBezTo>
                    <a:cubicBezTo>
                      <a:pt x="1020" y="2228"/>
                      <a:pt x="1169" y="2268"/>
                      <a:pt x="1309" y="2278"/>
                    </a:cubicBezTo>
                    <a:cubicBezTo>
                      <a:pt x="1369" y="2288"/>
                      <a:pt x="1439" y="2288"/>
                      <a:pt x="1499" y="2298"/>
                    </a:cubicBezTo>
                    <a:cubicBezTo>
                      <a:pt x="1559" y="2298"/>
                      <a:pt x="1619" y="2308"/>
                      <a:pt x="1689" y="2308"/>
                    </a:cubicBezTo>
                    <a:cubicBezTo>
                      <a:pt x="1759" y="2308"/>
                      <a:pt x="1829" y="2308"/>
                      <a:pt x="1909" y="2298"/>
                    </a:cubicBezTo>
                    <a:lnTo>
                      <a:pt x="2119" y="2298"/>
                    </a:lnTo>
                    <a:cubicBezTo>
                      <a:pt x="2188" y="2288"/>
                      <a:pt x="2248" y="2278"/>
                      <a:pt x="2319" y="2268"/>
                    </a:cubicBezTo>
                    <a:cubicBezTo>
                      <a:pt x="2388" y="2268"/>
                      <a:pt x="2459" y="2258"/>
                      <a:pt x="2519" y="2248"/>
                    </a:cubicBezTo>
                    <a:cubicBezTo>
                      <a:pt x="2608" y="2228"/>
                      <a:pt x="2698" y="2208"/>
                      <a:pt x="2788" y="2178"/>
                    </a:cubicBezTo>
                    <a:cubicBezTo>
                      <a:pt x="2838" y="2168"/>
                      <a:pt x="2888" y="2159"/>
                      <a:pt x="2928" y="2148"/>
                    </a:cubicBezTo>
                    <a:cubicBezTo>
                      <a:pt x="2968" y="2139"/>
                      <a:pt x="3008" y="2119"/>
                      <a:pt x="3048" y="2099"/>
                    </a:cubicBezTo>
                    <a:cubicBezTo>
                      <a:pt x="3098" y="2079"/>
                      <a:pt x="3148" y="2048"/>
                      <a:pt x="3198" y="2019"/>
                    </a:cubicBezTo>
                    <a:cubicBezTo>
                      <a:pt x="3248" y="1988"/>
                      <a:pt x="3288" y="1959"/>
                      <a:pt x="3338" y="1928"/>
                    </a:cubicBezTo>
                    <a:lnTo>
                      <a:pt x="3487" y="1839"/>
                    </a:lnTo>
                    <a:cubicBezTo>
                      <a:pt x="3527" y="1808"/>
                      <a:pt x="3578" y="1779"/>
                      <a:pt x="3618" y="1748"/>
                    </a:cubicBezTo>
                    <a:cubicBezTo>
                      <a:pt x="3678" y="1699"/>
                      <a:pt x="3727" y="1639"/>
                      <a:pt x="3787" y="1589"/>
                    </a:cubicBezTo>
                    <a:cubicBezTo>
                      <a:pt x="3837" y="1529"/>
                      <a:pt x="3897" y="1479"/>
                      <a:pt x="3947" y="1409"/>
                    </a:cubicBezTo>
                    <a:cubicBezTo>
                      <a:pt x="3977" y="1369"/>
                      <a:pt x="4007" y="1319"/>
                      <a:pt x="4037" y="1259"/>
                    </a:cubicBezTo>
                    <a:cubicBezTo>
                      <a:pt x="4057" y="1219"/>
                      <a:pt x="4087" y="1169"/>
                      <a:pt x="4107" y="1109"/>
                    </a:cubicBezTo>
                    <a:cubicBezTo>
                      <a:pt x="4117" y="1079"/>
                      <a:pt x="4137" y="1049"/>
                      <a:pt x="4147" y="1009"/>
                    </a:cubicBezTo>
                    <a:lnTo>
                      <a:pt x="4147" y="989"/>
                    </a:lnTo>
                    <a:lnTo>
                      <a:pt x="4147" y="979"/>
                    </a:lnTo>
                    <a:cubicBezTo>
                      <a:pt x="4137" y="940"/>
                      <a:pt x="4127" y="900"/>
                      <a:pt x="4117" y="869"/>
                    </a:cubicBezTo>
                    <a:cubicBezTo>
                      <a:pt x="4097" y="829"/>
                      <a:pt x="4077" y="789"/>
                      <a:pt x="4047" y="749"/>
                    </a:cubicBezTo>
                    <a:cubicBezTo>
                      <a:pt x="4027" y="709"/>
                      <a:pt x="3997" y="669"/>
                      <a:pt x="3967" y="629"/>
                    </a:cubicBezTo>
                    <a:cubicBezTo>
                      <a:pt x="3937" y="589"/>
                      <a:pt x="3897" y="549"/>
                      <a:pt x="3857" y="520"/>
                    </a:cubicBezTo>
                    <a:cubicBezTo>
                      <a:pt x="3818" y="480"/>
                      <a:pt x="3767" y="450"/>
                      <a:pt x="3727" y="410"/>
                    </a:cubicBezTo>
                    <a:cubicBezTo>
                      <a:pt x="3658" y="360"/>
                      <a:pt x="3578" y="320"/>
                      <a:pt x="3507" y="270"/>
                    </a:cubicBezTo>
                    <a:cubicBezTo>
                      <a:pt x="3498" y="270"/>
                      <a:pt x="3478" y="260"/>
                      <a:pt x="3467" y="260"/>
                    </a:cubicBezTo>
                    <a:cubicBezTo>
                      <a:pt x="3418" y="240"/>
                      <a:pt x="3378" y="220"/>
                      <a:pt x="3338" y="200"/>
                    </a:cubicBezTo>
                    <a:cubicBezTo>
                      <a:pt x="3288" y="180"/>
                      <a:pt x="3248" y="150"/>
                      <a:pt x="3198" y="140"/>
                    </a:cubicBezTo>
                    <a:cubicBezTo>
                      <a:pt x="3148" y="120"/>
                      <a:pt x="3098" y="100"/>
                      <a:pt x="3048" y="90"/>
                    </a:cubicBezTo>
                    <a:cubicBezTo>
                      <a:pt x="3008" y="70"/>
                      <a:pt x="2958" y="60"/>
                      <a:pt x="2908" y="50"/>
                    </a:cubicBezTo>
                    <a:cubicBezTo>
                      <a:pt x="2838" y="40"/>
                      <a:pt x="2778" y="30"/>
                      <a:pt x="2708" y="20"/>
                    </a:cubicBezTo>
                    <a:cubicBezTo>
                      <a:pt x="2658" y="20"/>
                      <a:pt x="2608" y="10"/>
                      <a:pt x="25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64" name="Google Shape;364;p28"/>
              <p:cNvSpPr/>
              <p:nvPr/>
            </p:nvSpPr>
            <p:spPr>
              <a:xfrm>
                <a:off x="1136575" y="4089975"/>
                <a:ext cx="86950" cy="43225"/>
              </a:xfrm>
              <a:custGeom>
                <a:avLst/>
                <a:gdLst/>
                <a:ahLst/>
                <a:cxnLst/>
                <a:rect l="l" t="t" r="r" b="b"/>
                <a:pathLst>
                  <a:path w="3478" h="1729" extrusionOk="0">
                    <a:moveTo>
                      <a:pt x="1759" y="0"/>
                    </a:moveTo>
                    <a:cubicBezTo>
                      <a:pt x="1759" y="10"/>
                      <a:pt x="1749" y="10"/>
                      <a:pt x="1749" y="10"/>
                    </a:cubicBezTo>
                    <a:lnTo>
                      <a:pt x="1599" y="40"/>
                    </a:lnTo>
                    <a:cubicBezTo>
                      <a:pt x="1559" y="50"/>
                      <a:pt x="1509" y="60"/>
                      <a:pt x="1459" y="70"/>
                    </a:cubicBezTo>
                    <a:cubicBezTo>
                      <a:pt x="1359" y="90"/>
                      <a:pt x="1259" y="120"/>
                      <a:pt x="1169" y="140"/>
                    </a:cubicBezTo>
                    <a:cubicBezTo>
                      <a:pt x="1070" y="170"/>
                      <a:pt x="970" y="200"/>
                      <a:pt x="879" y="229"/>
                    </a:cubicBezTo>
                    <a:cubicBezTo>
                      <a:pt x="830" y="249"/>
                      <a:pt x="790" y="260"/>
                      <a:pt x="739" y="280"/>
                    </a:cubicBezTo>
                    <a:cubicBezTo>
                      <a:pt x="699" y="300"/>
                      <a:pt x="659" y="320"/>
                      <a:pt x="610" y="340"/>
                    </a:cubicBezTo>
                    <a:cubicBezTo>
                      <a:pt x="590" y="349"/>
                      <a:pt x="560" y="360"/>
                      <a:pt x="530" y="380"/>
                    </a:cubicBezTo>
                    <a:cubicBezTo>
                      <a:pt x="500" y="400"/>
                      <a:pt x="460" y="409"/>
                      <a:pt x="430" y="429"/>
                    </a:cubicBezTo>
                    <a:cubicBezTo>
                      <a:pt x="400" y="449"/>
                      <a:pt x="380" y="460"/>
                      <a:pt x="350" y="480"/>
                    </a:cubicBezTo>
                    <a:cubicBezTo>
                      <a:pt x="310" y="500"/>
                      <a:pt x="260" y="529"/>
                      <a:pt x="220" y="560"/>
                    </a:cubicBezTo>
                    <a:cubicBezTo>
                      <a:pt x="180" y="600"/>
                      <a:pt x="140" y="649"/>
                      <a:pt x="100" y="689"/>
                    </a:cubicBezTo>
                    <a:lnTo>
                      <a:pt x="40" y="809"/>
                    </a:lnTo>
                    <a:cubicBezTo>
                      <a:pt x="20" y="869"/>
                      <a:pt x="10" y="929"/>
                      <a:pt x="0" y="999"/>
                    </a:cubicBezTo>
                    <a:lnTo>
                      <a:pt x="0" y="1119"/>
                    </a:lnTo>
                    <a:cubicBezTo>
                      <a:pt x="10" y="1159"/>
                      <a:pt x="20" y="1199"/>
                      <a:pt x="40" y="1239"/>
                    </a:cubicBezTo>
                    <a:cubicBezTo>
                      <a:pt x="50" y="1259"/>
                      <a:pt x="60" y="1289"/>
                      <a:pt x="80" y="1309"/>
                    </a:cubicBezTo>
                    <a:lnTo>
                      <a:pt x="110" y="1339"/>
                    </a:lnTo>
                    <a:cubicBezTo>
                      <a:pt x="120" y="1349"/>
                      <a:pt x="120" y="1359"/>
                      <a:pt x="140" y="1369"/>
                    </a:cubicBezTo>
                    <a:lnTo>
                      <a:pt x="200" y="1429"/>
                    </a:lnTo>
                    <a:cubicBezTo>
                      <a:pt x="240" y="1459"/>
                      <a:pt x="290" y="1479"/>
                      <a:pt x="330" y="1499"/>
                    </a:cubicBezTo>
                    <a:cubicBezTo>
                      <a:pt x="370" y="1519"/>
                      <a:pt x="400" y="1539"/>
                      <a:pt x="440" y="1548"/>
                    </a:cubicBezTo>
                    <a:cubicBezTo>
                      <a:pt x="520" y="1588"/>
                      <a:pt x="610" y="1608"/>
                      <a:pt x="699" y="1628"/>
                    </a:cubicBezTo>
                    <a:lnTo>
                      <a:pt x="850" y="1659"/>
                    </a:lnTo>
                    <a:cubicBezTo>
                      <a:pt x="890" y="1668"/>
                      <a:pt x="930" y="1679"/>
                      <a:pt x="979" y="1679"/>
                    </a:cubicBezTo>
                    <a:cubicBezTo>
                      <a:pt x="1050" y="1688"/>
                      <a:pt x="1130" y="1699"/>
                      <a:pt x="1199" y="1699"/>
                    </a:cubicBezTo>
                    <a:cubicBezTo>
                      <a:pt x="1259" y="1708"/>
                      <a:pt x="1309" y="1708"/>
                      <a:pt x="1369" y="1719"/>
                    </a:cubicBezTo>
                    <a:cubicBezTo>
                      <a:pt x="1419" y="1719"/>
                      <a:pt x="1469" y="1719"/>
                      <a:pt x="1529" y="1728"/>
                    </a:cubicBezTo>
                    <a:lnTo>
                      <a:pt x="1679" y="1728"/>
                    </a:lnTo>
                    <a:cubicBezTo>
                      <a:pt x="1729" y="1719"/>
                      <a:pt x="1779" y="1719"/>
                      <a:pt x="1819" y="1719"/>
                    </a:cubicBezTo>
                    <a:lnTo>
                      <a:pt x="1969" y="1688"/>
                    </a:lnTo>
                    <a:lnTo>
                      <a:pt x="2149" y="1659"/>
                    </a:lnTo>
                    <a:cubicBezTo>
                      <a:pt x="2209" y="1639"/>
                      <a:pt x="2269" y="1628"/>
                      <a:pt x="2329" y="1608"/>
                    </a:cubicBezTo>
                    <a:cubicBezTo>
                      <a:pt x="2388" y="1588"/>
                      <a:pt x="2438" y="1579"/>
                      <a:pt x="2488" y="1559"/>
                    </a:cubicBezTo>
                    <a:cubicBezTo>
                      <a:pt x="2528" y="1539"/>
                      <a:pt x="2578" y="1519"/>
                      <a:pt x="2618" y="1499"/>
                    </a:cubicBezTo>
                    <a:cubicBezTo>
                      <a:pt x="2718" y="1459"/>
                      <a:pt x="2808" y="1419"/>
                      <a:pt x="2898" y="1379"/>
                    </a:cubicBezTo>
                    <a:cubicBezTo>
                      <a:pt x="2948" y="1359"/>
                      <a:pt x="2998" y="1329"/>
                      <a:pt x="3038" y="1299"/>
                    </a:cubicBezTo>
                    <a:cubicBezTo>
                      <a:pt x="3058" y="1289"/>
                      <a:pt x="3088" y="1269"/>
                      <a:pt x="3108" y="1249"/>
                    </a:cubicBezTo>
                    <a:cubicBezTo>
                      <a:pt x="3137" y="1239"/>
                      <a:pt x="3157" y="1219"/>
                      <a:pt x="3177" y="1199"/>
                    </a:cubicBezTo>
                    <a:cubicBezTo>
                      <a:pt x="3208" y="1169"/>
                      <a:pt x="3248" y="1139"/>
                      <a:pt x="3277" y="1099"/>
                    </a:cubicBezTo>
                    <a:cubicBezTo>
                      <a:pt x="3317" y="1069"/>
                      <a:pt x="3348" y="1029"/>
                      <a:pt x="3377" y="989"/>
                    </a:cubicBezTo>
                    <a:cubicBezTo>
                      <a:pt x="3388" y="969"/>
                      <a:pt x="3397" y="959"/>
                      <a:pt x="3397" y="949"/>
                    </a:cubicBezTo>
                    <a:cubicBezTo>
                      <a:pt x="3408" y="929"/>
                      <a:pt x="3417" y="919"/>
                      <a:pt x="3428" y="899"/>
                    </a:cubicBezTo>
                    <a:cubicBezTo>
                      <a:pt x="3437" y="879"/>
                      <a:pt x="3448" y="849"/>
                      <a:pt x="3457" y="819"/>
                    </a:cubicBezTo>
                    <a:cubicBezTo>
                      <a:pt x="3468" y="799"/>
                      <a:pt x="3477" y="769"/>
                      <a:pt x="3477" y="739"/>
                    </a:cubicBezTo>
                    <a:lnTo>
                      <a:pt x="3477" y="689"/>
                    </a:lnTo>
                    <a:cubicBezTo>
                      <a:pt x="3477" y="660"/>
                      <a:pt x="3468" y="640"/>
                      <a:pt x="3457" y="609"/>
                    </a:cubicBezTo>
                    <a:cubicBezTo>
                      <a:pt x="3437" y="580"/>
                      <a:pt x="3417" y="560"/>
                      <a:pt x="3397" y="529"/>
                    </a:cubicBezTo>
                    <a:cubicBezTo>
                      <a:pt x="3377" y="500"/>
                      <a:pt x="3337" y="480"/>
                      <a:pt x="3308" y="449"/>
                    </a:cubicBezTo>
                    <a:lnTo>
                      <a:pt x="3217" y="389"/>
                    </a:lnTo>
                    <a:cubicBezTo>
                      <a:pt x="3197" y="380"/>
                      <a:pt x="3168" y="360"/>
                      <a:pt x="3148" y="349"/>
                    </a:cubicBezTo>
                    <a:cubicBezTo>
                      <a:pt x="3137" y="340"/>
                      <a:pt x="3128" y="340"/>
                      <a:pt x="3117" y="329"/>
                    </a:cubicBezTo>
                    <a:cubicBezTo>
                      <a:pt x="3108" y="329"/>
                      <a:pt x="3097" y="320"/>
                      <a:pt x="3088" y="309"/>
                    </a:cubicBezTo>
                    <a:cubicBezTo>
                      <a:pt x="3068" y="300"/>
                      <a:pt x="3038" y="289"/>
                      <a:pt x="3018" y="280"/>
                    </a:cubicBezTo>
                    <a:cubicBezTo>
                      <a:pt x="2998" y="269"/>
                      <a:pt x="2968" y="260"/>
                      <a:pt x="2948" y="249"/>
                    </a:cubicBezTo>
                    <a:cubicBezTo>
                      <a:pt x="2898" y="229"/>
                      <a:pt x="2858" y="210"/>
                      <a:pt x="2808" y="190"/>
                    </a:cubicBezTo>
                    <a:lnTo>
                      <a:pt x="2658" y="130"/>
                    </a:lnTo>
                    <a:cubicBezTo>
                      <a:pt x="2588" y="100"/>
                      <a:pt x="2518" y="70"/>
                      <a:pt x="2438" y="50"/>
                    </a:cubicBezTo>
                    <a:lnTo>
                      <a:pt x="2318" y="20"/>
                    </a:lnTo>
                    <a:cubicBezTo>
                      <a:pt x="2278" y="20"/>
                      <a:pt x="2249" y="10"/>
                      <a:pt x="2209" y="10"/>
                    </a:cubicBezTo>
                    <a:cubicBezTo>
                      <a:pt x="2178" y="10"/>
                      <a:pt x="2138" y="0"/>
                      <a:pt x="21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65" name="Google Shape;365;p28"/>
              <p:cNvSpPr/>
              <p:nvPr/>
            </p:nvSpPr>
            <p:spPr>
              <a:xfrm>
                <a:off x="1119350" y="4078225"/>
                <a:ext cx="121650" cy="80275"/>
              </a:xfrm>
              <a:custGeom>
                <a:avLst/>
                <a:gdLst/>
                <a:ahLst/>
                <a:cxnLst/>
                <a:rect l="l" t="t" r="r" b="b"/>
                <a:pathLst>
                  <a:path w="4866" h="3211" extrusionOk="0">
                    <a:moveTo>
                      <a:pt x="2967" y="230"/>
                    </a:moveTo>
                    <a:cubicBezTo>
                      <a:pt x="3007" y="240"/>
                      <a:pt x="3057" y="250"/>
                      <a:pt x="3107" y="250"/>
                    </a:cubicBezTo>
                    <a:cubicBezTo>
                      <a:pt x="3177" y="260"/>
                      <a:pt x="3237" y="270"/>
                      <a:pt x="3307" y="280"/>
                    </a:cubicBezTo>
                    <a:cubicBezTo>
                      <a:pt x="3357" y="290"/>
                      <a:pt x="3407" y="300"/>
                      <a:pt x="3447" y="320"/>
                    </a:cubicBezTo>
                    <a:cubicBezTo>
                      <a:pt x="3497" y="330"/>
                      <a:pt x="3547" y="350"/>
                      <a:pt x="3597" y="370"/>
                    </a:cubicBezTo>
                    <a:cubicBezTo>
                      <a:pt x="3647" y="380"/>
                      <a:pt x="3687" y="410"/>
                      <a:pt x="3737" y="430"/>
                    </a:cubicBezTo>
                    <a:cubicBezTo>
                      <a:pt x="3777" y="450"/>
                      <a:pt x="3817" y="470"/>
                      <a:pt x="3866" y="490"/>
                    </a:cubicBezTo>
                    <a:cubicBezTo>
                      <a:pt x="3877" y="490"/>
                      <a:pt x="3897" y="500"/>
                      <a:pt x="3906" y="500"/>
                    </a:cubicBezTo>
                    <a:cubicBezTo>
                      <a:pt x="3977" y="550"/>
                      <a:pt x="4057" y="590"/>
                      <a:pt x="4126" y="640"/>
                    </a:cubicBezTo>
                    <a:cubicBezTo>
                      <a:pt x="4166" y="680"/>
                      <a:pt x="4217" y="710"/>
                      <a:pt x="4256" y="750"/>
                    </a:cubicBezTo>
                    <a:cubicBezTo>
                      <a:pt x="4296" y="779"/>
                      <a:pt x="4336" y="819"/>
                      <a:pt x="4366" y="859"/>
                    </a:cubicBezTo>
                    <a:cubicBezTo>
                      <a:pt x="4396" y="899"/>
                      <a:pt x="4426" y="939"/>
                      <a:pt x="4446" y="979"/>
                    </a:cubicBezTo>
                    <a:cubicBezTo>
                      <a:pt x="4476" y="1019"/>
                      <a:pt x="4496" y="1059"/>
                      <a:pt x="4516" y="1099"/>
                    </a:cubicBezTo>
                    <a:cubicBezTo>
                      <a:pt x="4526" y="1130"/>
                      <a:pt x="4536" y="1170"/>
                      <a:pt x="4546" y="1209"/>
                    </a:cubicBezTo>
                    <a:lnTo>
                      <a:pt x="4546" y="1219"/>
                    </a:lnTo>
                    <a:lnTo>
                      <a:pt x="4546" y="1239"/>
                    </a:lnTo>
                    <a:cubicBezTo>
                      <a:pt x="4536" y="1279"/>
                      <a:pt x="4516" y="1309"/>
                      <a:pt x="4506" y="1339"/>
                    </a:cubicBezTo>
                    <a:cubicBezTo>
                      <a:pt x="4486" y="1399"/>
                      <a:pt x="4456" y="1449"/>
                      <a:pt x="4436" y="1489"/>
                    </a:cubicBezTo>
                    <a:cubicBezTo>
                      <a:pt x="4406" y="1549"/>
                      <a:pt x="4376" y="1599"/>
                      <a:pt x="4346" y="1639"/>
                    </a:cubicBezTo>
                    <a:cubicBezTo>
                      <a:pt x="4296" y="1709"/>
                      <a:pt x="4236" y="1759"/>
                      <a:pt x="4186" y="1819"/>
                    </a:cubicBezTo>
                    <a:cubicBezTo>
                      <a:pt x="4126" y="1869"/>
                      <a:pt x="4077" y="1929"/>
                      <a:pt x="4017" y="1978"/>
                    </a:cubicBezTo>
                    <a:cubicBezTo>
                      <a:pt x="3977" y="2009"/>
                      <a:pt x="3926" y="2038"/>
                      <a:pt x="3886" y="2069"/>
                    </a:cubicBezTo>
                    <a:lnTo>
                      <a:pt x="3737" y="2158"/>
                    </a:lnTo>
                    <a:cubicBezTo>
                      <a:pt x="3687" y="2189"/>
                      <a:pt x="3647" y="2218"/>
                      <a:pt x="3597" y="2249"/>
                    </a:cubicBezTo>
                    <a:cubicBezTo>
                      <a:pt x="3547" y="2278"/>
                      <a:pt x="3497" y="2309"/>
                      <a:pt x="3447" y="2329"/>
                    </a:cubicBezTo>
                    <a:cubicBezTo>
                      <a:pt x="3407" y="2349"/>
                      <a:pt x="3367" y="2369"/>
                      <a:pt x="3327" y="2378"/>
                    </a:cubicBezTo>
                    <a:cubicBezTo>
                      <a:pt x="3287" y="2389"/>
                      <a:pt x="3237" y="2398"/>
                      <a:pt x="3187" y="2408"/>
                    </a:cubicBezTo>
                    <a:cubicBezTo>
                      <a:pt x="3097" y="2438"/>
                      <a:pt x="3007" y="2458"/>
                      <a:pt x="2918" y="2478"/>
                    </a:cubicBezTo>
                    <a:cubicBezTo>
                      <a:pt x="2858" y="2488"/>
                      <a:pt x="2787" y="2498"/>
                      <a:pt x="2718" y="2498"/>
                    </a:cubicBezTo>
                    <a:cubicBezTo>
                      <a:pt x="2647" y="2508"/>
                      <a:pt x="2587" y="2518"/>
                      <a:pt x="2518" y="2528"/>
                    </a:cubicBezTo>
                    <a:lnTo>
                      <a:pt x="2308" y="2528"/>
                    </a:lnTo>
                    <a:cubicBezTo>
                      <a:pt x="2228" y="2538"/>
                      <a:pt x="2158" y="2538"/>
                      <a:pt x="2088" y="2538"/>
                    </a:cubicBezTo>
                    <a:cubicBezTo>
                      <a:pt x="2018" y="2538"/>
                      <a:pt x="1958" y="2528"/>
                      <a:pt x="1898" y="2528"/>
                    </a:cubicBezTo>
                    <a:cubicBezTo>
                      <a:pt x="1838" y="2518"/>
                      <a:pt x="1768" y="2518"/>
                      <a:pt x="1708" y="2508"/>
                    </a:cubicBezTo>
                    <a:cubicBezTo>
                      <a:pt x="1568" y="2498"/>
                      <a:pt x="1419" y="2458"/>
                      <a:pt x="1289" y="2408"/>
                    </a:cubicBezTo>
                    <a:cubicBezTo>
                      <a:pt x="1249" y="2398"/>
                      <a:pt x="1209" y="2378"/>
                      <a:pt x="1179" y="2358"/>
                    </a:cubicBezTo>
                    <a:lnTo>
                      <a:pt x="1059" y="2298"/>
                    </a:lnTo>
                    <a:cubicBezTo>
                      <a:pt x="1019" y="2269"/>
                      <a:pt x="979" y="2249"/>
                      <a:pt x="939" y="2229"/>
                    </a:cubicBezTo>
                    <a:cubicBezTo>
                      <a:pt x="899" y="2209"/>
                      <a:pt x="869" y="2189"/>
                      <a:pt x="829" y="2169"/>
                    </a:cubicBezTo>
                    <a:cubicBezTo>
                      <a:pt x="809" y="2149"/>
                      <a:pt x="789" y="2138"/>
                      <a:pt x="769" y="2118"/>
                    </a:cubicBezTo>
                    <a:lnTo>
                      <a:pt x="709" y="2058"/>
                    </a:lnTo>
                    <a:cubicBezTo>
                      <a:pt x="659" y="2018"/>
                      <a:pt x="629" y="1989"/>
                      <a:pt x="589" y="1949"/>
                    </a:cubicBezTo>
                    <a:cubicBezTo>
                      <a:pt x="549" y="1899"/>
                      <a:pt x="520" y="1849"/>
                      <a:pt x="489" y="1789"/>
                    </a:cubicBezTo>
                    <a:cubicBezTo>
                      <a:pt x="449" y="1699"/>
                      <a:pt x="420" y="1599"/>
                      <a:pt x="409" y="1489"/>
                    </a:cubicBezTo>
                    <a:cubicBezTo>
                      <a:pt x="400" y="1429"/>
                      <a:pt x="400" y="1369"/>
                      <a:pt x="400" y="1309"/>
                    </a:cubicBezTo>
                    <a:cubicBezTo>
                      <a:pt x="409" y="1269"/>
                      <a:pt x="420" y="1219"/>
                      <a:pt x="429" y="1179"/>
                    </a:cubicBezTo>
                    <a:cubicBezTo>
                      <a:pt x="449" y="1139"/>
                      <a:pt x="469" y="1099"/>
                      <a:pt x="489" y="1070"/>
                    </a:cubicBezTo>
                    <a:cubicBezTo>
                      <a:pt x="509" y="1039"/>
                      <a:pt x="540" y="1010"/>
                      <a:pt x="569" y="979"/>
                    </a:cubicBezTo>
                    <a:lnTo>
                      <a:pt x="600" y="950"/>
                    </a:lnTo>
                    <a:cubicBezTo>
                      <a:pt x="629" y="930"/>
                      <a:pt x="649" y="910"/>
                      <a:pt x="669" y="890"/>
                    </a:cubicBezTo>
                    <a:cubicBezTo>
                      <a:pt x="729" y="839"/>
                      <a:pt x="789" y="790"/>
                      <a:pt x="849" y="750"/>
                    </a:cubicBezTo>
                    <a:cubicBezTo>
                      <a:pt x="1009" y="690"/>
                      <a:pt x="1179" y="640"/>
                      <a:pt x="1339" y="570"/>
                    </a:cubicBezTo>
                    <a:cubicBezTo>
                      <a:pt x="1388" y="550"/>
                      <a:pt x="1439" y="540"/>
                      <a:pt x="1488" y="520"/>
                    </a:cubicBezTo>
                    <a:cubicBezTo>
                      <a:pt x="1528" y="500"/>
                      <a:pt x="1579" y="490"/>
                      <a:pt x="1628" y="470"/>
                    </a:cubicBezTo>
                    <a:cubicBezTo>
                      <a:pt x="1728" y="440"/>
                      <a:pt x="1828" y="420"/>
                      <a:pt x="1938" y="390"/>
                    </a:cubicBezTo>
                    <a:cubicBezTo>
                      <a:pt x="1998" y="380"/>
                      <a:pt x="2068" y="370"/>
                      <a:pt x="2128" y="350"/>
                    </a:cubicBezTo>
                    <a:cubicBezTo>
                      <a:pt x="2188" y="340"/>
                      <a:pt x="2248" y="320"/>
                      <a:pt x="2308" y="310"/>
                    </a:cubicBezTo>
                    <a:cubicBezTo>
                      <a:pt x="2378" y="300"/>
                      <a:pt x="2438" y="290"/>
                      <a:pt x="2508" y="280"/>
                    </a:cubicBezTo>
                    <a:cubicBezTo>
                      <a:pt x="2578" y="270"/>
                      <a:pt x="2647" y="250"/>
                      <a:pt x="2718" y="240"/>
                    </a:cubicBezTo>
                    <a:lnTo>
                      <a:pt x="2778" y="240"/>
                    </a:lnTo>
                    <a:cubicBezTo>
                      <a:pt x="2838" y="230"/>
                      <a:pt x="2898" y="230"/>
                      <a:pt x="2967" y="230"/>
                    </a:cubicBezTo>
                    <a:close/>
                    <a:moveTo>
                      <a:pt x="309" y="1499"/>
                    </a:moveTo>
                    <a:cubicBezTo>
                      <a:pt x="309" y="1539"/>
                      <a:pt x="320" y="1579"/>
                      <a:pt x="329" y="1609"/>
                    </a:cubicBezTo>
                    <a:cubicBezTo>
                      <a:pt x="340" y="1679"/>
                      <a:pt x="360" y="1749"/>
                      <a:pt x="380" y="1819"/>
                    </a:cubicBezTo>
                    <a:cubicBezTo>
                      <a:pt x="409" y="1879"/>
                      <a:pt x="440" y="1949"/>
                      <a:pt x="480" y="1998"/>
                    </a:cubicBezTo>
                    <a:cubicBezTo>
                      <a:pt x="529" y="2058"/>
                      <a:pt x="580" y="2109"/>
                      <a:pt x="639" y="2158"/>
                    </a:cubicBezTo>
                    <a:cubicBezTo>
                      <a:pt x="669" y="2178"/>
                      <a:pt x="699" y="2198"/>
                      <a:pt x="729" y="2229"/>
                    </a:cubicBezTo>
                    <a:cubicBezTo>
                      <a:pt x="759" y="2249"/>
                      <a:pt x="789" y="2258"/>
                      <a:pt x="829" y="2278"/>
                    </a:cubicBezTo>
                    <a:cubicBezTo>
                      <a:pt x="849" y="2298"/>
                      <a:pt x="879" y="2309"/>
                      <a:pt x="909" y="2318"/>
                    </a:cubicBezTo>
                    <a:cubicBezTo>
                      <a:pt x="949" y="2338"/>
                      <a:pt x="979" y="2358"/>
                      <a:pt x="1009" y="2369"/>
                    </a:cubicBezTo>
                    <a:cubicBezTo>
                      <a:pt x="1039" y="2389"/>
                      <a:pt x="1069" y="2398"/>
                      <a:pt x="1099" y="2418"/>
                    </a:cubicBezTo>
                    <a:cubicBezTo>
                      <a:pt x="1139" y="2438"/>
                      <a:pt x="1169" y="2448"/>
                      <a:pt x="1199" y="2468"/>
                    </a:cubicBezTo>
                    <a:cubicBezTo>
                      <a:pt x="1269" y="2498"/>
                      <a:pt x="1339" y="2518"/>
                      <a:pt x="1399" y="2538"/>
                    </a:cubicBezTo>
                    <a:cubicBezTo>
                      <a:pt x="1468" y="2558"/>
                      <a:pt x="1539" y="2578"/>
                      <a:pt x="1599" y="2588"/>
                    </a:cubicBezTo>
                    <a:cubicBezTo>
                      <a:pt x="1668" y="2608"/>
                      <a:pt x="1748" y="2618"/>
                      <a:pt x="1819" y="2628"/>
                    </a:cubicBezTo>
                    <a:cubicBezTo>
                      <a:pt x="1888" y="2638"/>
                      <a:pt x="1958" y="2648"/>
                      <a:pt x="2028" y="2648"/>
                    </a:cubicBezTo>
                    <a:cubicBezTo>
                      <a:pt x="2098" y="2658"/>
                      <a:pt x="2178" y="2658"/>
                      <a:pt x="2248" y="2658"/>
                    </a:cubicBezTo>
                    <a:cubicBezTo>
                      <a:pt x="2318" y="2658"/>
                      <a:pt x="2388" y="2668"/>
                      <a:pt x="2458" y="2668"/>
                    </a:cubicBezTo>
                    <a:cubicBezTo>
                      <a:pt x="2528" y="2668"/>
                      <a:pt x="2598" y="2658"/>
                      <a:pt x="2667" y="2648"/>
                    </a:cubicBezTo>
                    <a:cubicBezTo>
                      <a:pt x="2738" y="2648"/>
                      <a:pt x="2807" y="2638"/>
                      <a:pt x="2878" y="2628"/>
                    </a:cubicBezTo>
                    <a:cubicBezTo>
                      <a:pt x="2958" y="2618"/>
                      <a:pt x="3027" y="2608"/>
                      <a:pt x="3107" y="2588"/>
                    </a:cubicBezTo>
                    <a:cubicBezTo>
                      <a:pt x="3167" y="2578"/>
                      <a:pt x="3237" y="2558"/>
                      <a:pt x="3307" y="2538"/>
                    </a:cubicBezTo>
                    <a:cubicBezTo>
                      <a:pt x="3377" y="2528"/>
                      <a:pt x="3437" y="2508"/>
                      <a:pt x="3507" y="2478"/>
                    </a:cubicBezTo>
                    <a:cubicBezTo>
                      <a:pt x="3567" y="2448"/>
                      <a:pt x="3637" y="2408"/>
                      <a:pt x="3707" y="2369"/>
                    </a:cubicBezTo>
                    <a:cubicBezTo>
                      <a:pt x="3757" y="2338"/>
                      <a:pt x="3817" y="2298"/>
                      <a:pt x="3877" y="2258"/>
                    </a:cubicBezTo>
                    <a:cubicBezTo>
                      <a:pt x="3937" y="2229"/>
                      <a:pt x="3997" y="2189"/>
                      <a:pt x="4046" y="2149"/>
                    </a:cubicBezTo>
                    <a:cubicBezTo>
                      <a:pt x="4106" y="2109"/>
                      <a:pt x="4166" y="2058"/>
                      <a:pt x="4217" y="1998"/>
                    </a:cubicBezTo>
                    <a:cubicBezTo>
                      <a:pt x="4266" y="1958"/>
                      <a:pt x="4316" y="1899"/>
                      <a:pt x="4356" y="1849"/>
                    </a:cubicBezTo>
                    <a:cubicBezTo>
                      <a:pt x="4386" y="1829"/>
                      <a:pt x="4406" y="1799"/>
                      <a:pt x="4436" y="1779"/>
                    </a:cubicBezTo>
                    <a:cubicBezTo>
                      <a:pt x="4456" y="1739"/>
                      <a:pt x="4476" y="1709"/>
                      <a:pt x="4506" y="1679"/>
                    </a:cubicBezTo>
                    <a:cubicBezTo>
                      <a:pt x="4526" y="1639"/>
                      <a:pt x="4546" y="1599"/>
                      <a:pt x="4576" y="1549"/>
                    </a:cubicBezTo>
                    <a:lnTo>
                      <a:pt x="4576" y="1709"/>
                    </a:lnTo>
                    <a:cubicBezTo>
                      <a:pt x="4566" y="1749"/>
                      <a:pt x="4556" y="1779"/>
                      <a:pt x="4556" y="1819"/>
                    </a:cubicBezTo>
                    <a:cubicBezTo>
                      <a:pt x="4546" y="1869"/>
                      <a:pt x="4536" y="1918"/>
                      <a:pt x="4516" y="1969"/>
                    </a:cubicBezTo>
                    <a:cubicBezTo>
                      <a:pt x="4486" y="2029"/>
                      <a:pt x="4466" y="2089"/>
                      <a:pt x="4436" y="2149"/>
                    </a:cubicBezTo>
                    <a:cubicBezTo>
                      <a:pt x="4426" y="2178"/>
                      <a:pt x="4406" y="2209"/>
                      <a:pt x="4396" y="2238"/>
                    </a:cubicBezTo>
                    <a:lnTo>
                      <a:pt x="4336" y="2329"/>
                    </a:lnTo>
                    <a:lnTo>
                      <a:pt x="4256" y="2408"/>
                    </a:lnTo>
                    <a:cubicBezTo>
                      <a:pt x="4206" y="2438"/>
                      <a:pt x="4157" y="2478"/>
                      <a:pt x="4106" y="2508"/>
                    </a:cubicBezTo>
                    <a:cubicBezTo>
                      <a:pt x="4046" y="2548"/>
                      <a:pt x="3997" y="2568"/>
                      <a:pt x="3937" y="2598"/>
                    </a:cubicBezTo>
                    <a:cubicBezTo>
                      <a:pt x="3817" y="2658"/>
                      <a:pt x="3697" y="2708"/>
                      <a:pt x="3577" y="2748"/>
                    </a:cubicBezTo>
                    <a:cubicBezTo>
                      <a:pt x="3507" y="2778"/>
                      <a:pt x="3447" y="2798"/>
                      <a:pt x="3377" y="2808"/>
                    </a:cubicBezTo>
                    <a:cubicBezTo>
                      <a:pt x="3317" y="2828"/>
                      <a:pt x="3257" y="2838"/>
                      <a:pt x="3197" y="2848"/>
                    </a:cubicBezTo>
                    <a:lnTo>
                      <a:pt x="2987" y="2878"/>
                    </a:lnTo>
                    <a:cubicBezTo>
                      <a:pt x="2918" y="2888"/>
                      <a:pt x="2858" y="2908"/>
                      <a:pt x="2787" y="2918"/>
                    </a:cubicBezTo>
                    <a:cubicBezTo>
                      <a:pt x="2738" y="2928"/>
                      <a:pt x="2687" y="2938"/>
                      <a:pt x="2627" y="2938"/>
                    </a:cubicBezTo>
                    <a:cubicBezTo>
                      <a:pt x="2567" y="2938"/>
                      <a:pt x="2498" y="2948"/>
                      <a:pt x="2438" y="2948"/>
                    </a:cubicBezTo>
                    <a:cubicBezTo>
                      <a:pt x="2308" y="2948"/>
                      <a:pt x="2178" y="2938"/>
                      <a:pt x="2058" y="2928"/>
                    </a:cubicBezTo>
                    <a:cubicBezTo>
                      <a:pt x="1958" y="2918"/>
                      <a:pt x="1868" y="2908"/>
                      <a:pt x="1768" y="2898"/>
                    </a:cubicBezTo>
                    <a:cubicBezTo>
                      <a:pt x="1728" y="2888"/>
                      <a:pt x="1679" y="2888"/>
                      <a:pt x="1628" y="2878"/>
                    </a:cubicBezTo>
                    <a:cubicBezTo>
                      <a:pt x="1619" y="2878"/>
                      <a:pt x="1599" y="2868"/>
                      <a:pt x="1588" y="2868"/>
                    </a:cubicBezTo>
                    <a:cubicBezTo>
                      <a:pt x="1539" y="2858"/>
                      <a:pt x="1499" y="2848"/>
                      <a:pt x="1448" y="2828"/>
                    </a:cubicBezTo>
                    <a:cubicBezTo>
                      <a:pt x="1379" y="2818"/>
                      <a:pt x="1309" y="2788"/>
                      <a:pt x="1239" y="2768"/>
                    </a:cubicBezTo>
                    <a:cubicBezTo>
                      <a:pt x="1179" y="2748"/>
                      <a:pt x="1109" y="2728"/>
                      <a:pt x="1049" y="2708"/>
                    </a:cubicBezTo>
                    <a:cubicBezTo>
                      <a:pt x="1019" y="2688"/>
                      <a:pt x="979" y="2678"/>
                      <a:pt x="949" y="2668"/>
                    </a:cubicBezTo>
                    <a:cubicBezTo>
                      <a:pt x="929" y="2658"/>
                      <a:pt x="909" y="2638"/>
                      <a:pt x="879" y="2628"/>
                    </a:cubicBezTo>
                    <a:cubicBezTo>
                      <a:pt x="859" y="2618"/>
                      <a:pt x="849" y="2608"/>
                      <a:pt x="829" y="2598"/>
                    </a:cubicBezTo>
                    <a:cubicBezTo>
                      <a:pt x="759" y="2568"/>
                      <a:pt x="689" y="2518"/>
                      <a:pt x="619" y="2478"/>
                    </a:cubicBezTo>
                    <a:cubicBezTo>
                      <a:pt x="600" y="2458"/>
                      <a:pt x="569" y="2438"/>
                      <a:pt x="549" y="2408"/>
                    </a:cubicBezTo>
                    <a:cubicBezTo>
                      <a:pt x="520" y="2389"/>
                      <a:pt x="500" y="2358"/>
                      <a:pt x="469" y="2338"/>
                    </a:cubicBezTo>
                    <a:cubicBezTo>
                      <a:pt x="440" y="2289"/>
                      <a:pt x="409" y="2229"/>
                      <a:pt x="380" y="2178"/>
                    </a:cubicBezTo>
                    <a:cubicBezTo>
                      <a:pt x="360" y="2138"/>
                      <a:pt x="349" y="2109"/>
                      <a:pt x="340" y="2069"/>
                    </a:cubicBezTo>
                    <a:cubicBezTo>
                      <a:pt x="320" y="2029"/>
                      <a:pt x="309" y="1978"/>
                      <a:pt x="300" y="1938"/>
                    </a:cubicBezTo>
                    <a:cubicBezTo>
                      <a:pt x="300" y="1889"/>
                      <a:pt x="289" y="1829"/>
                      <a:pt x="289" y="1779"/>
                    </a:cubicBezTo>
                    <a:lnTo>
                      <a:pt x="289" y="1679"/>
                    </a:lnTo>
                    <a:lnTo>
                      <a:pt x="289" y="1599"/>
                    </a:lnTo>
                    <a:cubicBezTo>
                      <a:pt x="300" y="1579"/>
                      <a:pt x="300" y="1559"/>
                      <a:pt x="309" y="1529"/>
                    </a:cubicBezTo>
                    <a:lnTo>
                      <a:pt x="309" y="1499"/>
                    </a:lnTo>
                    <a:close/>
                    <a:moveTo>
                      <a:pt x="2778" y="0"/>
                    </a:moveTo>
                    <a:cubicBezTo>
                      <a:pt x="2687" y="0"/>
                      <a:pt x="2598" y="0"/>
                      <a:pt x="2508" y="20"/>
                    </a:cubicBezTo>
                    <a:cubicBezTo>
                      <a:pt x="2448" y="30"/>
                      <a:pt x="2388" y="40"/>
                      <a:pt x="2338" y="60"/>
                    </a:cubicBezTo>
                    <a:lnTo>
                      <a:pt x="2298" y="60"/>
                    </a:lnTo>
                    <a:cubicBezTo>
                      <a:pt x="2188" y="60"/>
                      <a:pt x="2088" y="80"/>
                      <a:pt x="1988" y="100"/>
                    </a:cubicBezTo>
                    <a:cubicBezTo>
                      <a:pt x="1868" y="110"/>
                      <a:pt x="1759" y="140"/>
                      <a:pt x="1639" y="160"/>
                    </a:cubicBezTo>
                    <a:cubicBezTo>
                      <a:pt x="1548" y="190"/>
                      <a:pt x="1448" y="210"/>
                      <a:pt x="1348" y="250"/>
                    </a:cubicBezTo>
                    <a:cubicBezTo>
                      <a:pt x="1309" y="260"/>
                      <a:pt x="1259" y="280"/>
                      <a:pt x="1209" y="300"/>
                    </a:cubicBezTo>
                    <a:cubicBezTo>
                      <a:pt x="1159" y="320"/>
                      <a:pt x="1109" y="340"/>
                      <a:pt x="1059" y="350"/>
                    </a:cubicBezTo>
                    <a:cubicBezTo>
                      <a:pt x="969" y="380"/>
                      <a:pt x="869" y="420"/>
                      <a:pt x="779" y="450"/>
                    </a:cubicBezTo>
                    <a:cubicBezTo>
                      <a:pt x="719" y="470"/>
                      <a:pt x="669" y="500"/>
                      <a:pt x="619" y="520"/>
                    </a:cubicBezTo>
                    <a:cubicBezTo>
                      <a:pt x="569" y="550"/>
                      <a:pt x="520" y="590"/>
                      <a:pt x="480" y="620"/>
                    </a:cubicBezTo>
                    <a:cubicBezTo>
                      <a:pt x="409" y="690"/>
                      <a:pt x="340" y="770"/>
                      <a:pt x="280" y="839"/>
                    </a:cubicBezTo>
                    <a:cubicBezTo>
                      <a:pt x="249" y="890"/>
                      <a:pt x="209" y="930"/>
                      <a:pt x="180" y="979"/>
                    </a:cubicBezTo>
                    <a:lnTo>
                      <a:pt x="120" y="1099"/>
                    </a:lnTo>
                    <a:cubicBezTo>
                      <a:pt x="100" y="1150"/>
                      <a:pt x="80" y="1199"/>
                      <a:pt x="60" y="1259"/>
                    </a:cubicBezTo>
                    <a:cubicBezTo>
                      <a:pt x="50" y="1309"/>
                      <a:pt x="40" y="1349"/>
                      <a:pt x="30" y="1399"/>
                    </a:cubicBezTo>
                    <a:cubicBezTo>
                      <a:pt x="10" y="1509"/>
                      <a:pt x="10" y="1619"/>
                      <a:pt x="0" y="1719"/>
                    </a:cubicBezTo>
                    <a:cubicBezTo>
                      <a:pt x="0" y="1819"/>
                      <a:pt x="0" y="1918"/>
                      <a:pt x="10" y="2009"/>
                    </a:cubicBezTo>
                    <a:cubicBezTo>
                      <a:pt x="20" y="2069"/>
                      <a:pt x="30" y="2118"/>
                      <a:pt x="50" y="2169"/>
                    </a:cubicBezTo>
                    <a:cubicBezTo>
                      <a:pt x="80" y="2229"/>
                      <a:pt x="110" y="2278"/>
                      <a:pt x="129" y="2329"/>
                    </a:cubicBezTo>
                    <a:cubicBezTo>
                      <a:pt x="149" y="2378"/>
                      <a:pt x="180" y="2418"/>
                      <a:pt x="209" y="2458"/>
                    </a:cubicBezTo>
                    <a:cubicBezTo>
                      <a:pt x="249" y="2508"/>
                      <a:pt x="280" y="2548"/>
                      <a:pt x="320" y="2588"/>
                    </a:cubicBezTo>
                    <a:cubicBezTo>
                      <a:pt x="389" y="2648"/>
                      <a:pt x="460" y="2718"/>
                      <a:pt x="529" y="2778"/>
                    </a:cubicBezTo>
                    <a:cubicBezTo>
                      <a:pt x="580" y="2808"/>
                      <a:pt x="629" y="2848"/>
                      <a:pt x="669" y="2878"/>
                    </a:cubicBezTo>
                    <a:lnTo>
                      <a:pt x="789" y="2938"/>
                    </a:lnTo>
                    <a:cubicBezTo>
                      <a:pt x="849" y="2968"/>
                      <a:pt x="909" y="2978"/>
                      <a:pt x="959" y="2998"/>
                    </a:cubicBezTo>
                    <a:cubicBezTo>
                      <a:pt x="1009" y="3018"/>
                      <a:pt x="1069" y="3038"/>
                      <a:pt x="1119" y="3048"/>
                    </a:cubicBezTo>
                    <a:lnTo>
                      <a:pt x="1448" y="3108"/>
                    </a:lnTo>
                    <a:cubicBezTo>
                      <a:pt x="1508" y="3117"/>
                      <a:pt x="1559" y="3128"/>
                      <a:pt x="1619" y="3137"/>
                    </a:cubicBezTo>
                    <a:cubicBezTo>
                      <a:pt x="1668" y="3148"/>
                      <a:pt x="1719" y="3157"/>
                      <a:pt x="1779" y="3157"/>
                    </a:cubicBezTo>
                    <a:cubicBezTo>
                      <a:pt x="1828" y="3168"/>
                      <a:pt x="1888" y="3177"/>
                      <a:pt x="1938" y="3177"/>
                    </a:cubicBezTo>
                    <a:cubicBezTo>
                      <a:pt x="1998" y="3188"/>
                      <a:pt x="2068" y="3197"/>
                      <a:pt x="2128" y="3197"/>
                    </a:cubicBezTo>
                    <a:cubicBezTo>
                      <a:pt x="2238" y="3208"/>
                      <a:pt x="2358" y="3208"/>
                      <a:pt x="2468" y="3208"/>
                    </a:cubicBezTo>
                    <a:cubicBezTo>
                      <a:pt x="2517" y="3208"/>
                      <a:pt x="2568" y="3210"/>
                      <a:pt x="2619" y="3210"/>
                    </a:cubicBezTo>
                    <a:cubicBezTo>
                      <a:pt x="2673" y="3210"/>
                      <a:pt x="2727" y="3208"/>
                      <a:pt x="2778" y="3197"/>
                    </a:cubicBezTo>
                    <a:cubicBezTo>
                      <a:pt x="2827" y="3197"/>
                      <a:pt x="2887" y="3188"/>
                      <a:pt x="2938" y="3177"/>
                    </a:cubicBezTo>
                    <a:cubicBezTo>
                      <a:pt x="3047" y="3157"/>
                      <a:pt x="3157" y="3148"/>
                      <a:pt x="3267" y="3128"/>
                    </a:cubicBezTo>
                    <a:cubicBezTo>
                      <a:pt x="3327" y="3117"/>
                      <a:pt x="3397" y="3108"/>
                      <a:pt x="3457" y="3098"/>
                    </a:cubicBezTo>
                    <a:cubicBezTo>
                      <a:pt x="3507" y="3088"/>
                      <a:pt x="3567" y="3068"/>
                      <a:pt x="3617" y="3048"/>
                    </a:cubicBezTo>
                    <a:cubicBezTo>
                      <a:pt x="3727" y="3018"/>
                      <a:pt x="3837" y="2968"/>
                      <a:pt x="3946" y="2918"/>
                    </a:cubicBezTo>
                    <a:cubicBezTo>
                      <a:pt x="4037" y="2868"/>
                      <a:pt x="4137" y="2818"/>
                      <a:pt x="4226" y="2748"/>
                    </a:cubicBezTo>
                    <a:cubicBezTo>
                      <a:pt x="4326" y="2688"/>
                      <a:pt x="4416" y="2608"/>
                      <a:pt x="4496" y="2528"/>
                    </a:cubicBezTo>
                    <a:cubicBezTo>
                      <a:pt x="4576" y="2448"/>
                      <a:pt x="4646" y="2358"/>
                      <a:pt x="4696" y="2258"/>
                    </a:cubicBezTo>
                    <a:cubicBezTo>
                      <a:pt x="4726" y="2209"/>
                      <a:pt x="4756" y="2149"/>
                      <a:pt x="4776" y="2089"/>
                    </a:cubicBezTo>
                    <a:cubicBezTo>
                      <a:pt x="4796" y="2038"/>
                      <a:pt x="4806" y="1989"/>
                      <a:pt x="4826" y="1938"/>
                    </a:cubicBezTo>
                    <a:cubicBezTo>
                      <a:pt x="4846" y="1819"/>
                      <a:pt x="4856" y="1709"/>
                      <a:pt x="4856" y="1589"/>
                    </a:cubicBezTo>
                    <a:cubicBezTo>
                      <a:pt x="4866" y="1479"/>
                      <a:pt x="4866" y="1379"/>
                      <a:pt x="4856" y="1269"/>
                    </a:cubicBezTo>
                    <a:cubicBezTo>
                      <a:pt x="4856" y="1209"/>
                      <a:pt x="4836" y="1139"/>
                      <a:pt x="4826" y="1079"/>
                    </a:cubicBezTo>
                    <a:cubicBezTo>
                      <a:pt x="4806" y="1019"/>
                      <a:pt x="4776" y="970"/>
                      <a:pt x="4746" y="919"/>
                    </a:cubicBezTo>
                    <a:cubicBezTo>
                      <a:pt x="4726" y="870"/>
                      <a:pt x="4696" y="830"/>
                      <a:pt x="4666" y="790"/>
                    </a:cubicBezTo>
                    <a:cubicBezTo>
                      <a:pt x="4636" y="739"/>
                      <a:pt x="4606" y="690"/>
                      <a:pt x="4556" y="650"/>
                    </a:cubicBezTo>
                    <a:cubicBezTo>
                      <a:pt x="4486" y="570"/>
                      <a:pt x="4386" y="510"/>
                      <a:pt x="4296" y="440"/>
                    </a:cubicBezTo>
                    <a:cubicBezTo>
                      <a:pt x="4217" y="390"/>
                      <a:pt x="4126" y="340"/>
                      <a:pt x="4046" y="280"/>
                    </a:cubicBezTo>
                    <a:cubicBezTo>
                      <a:pt x="3946" y="230"/>
                      <a:pt x="3846" y="190"/>
                      <a:pt x="3747" y="150"/>
                    </a:cubicBezTo>
                    <a:cubicBezTo>
                      <a:pt x="3647" y="120"/>
                      <a:pt x="3557" y="90"/>
                      <a:pt x="3457" y="70"/>
                    </a:cubicBezTo>
                    <a:cubicBezTo>
                      <a:pt x="3387" y="50"/>
                      <a:pt x="3317" y="40"/>
                      <a:pt x="3247" y="40"/>
                    </a:cubicBezTo>
                    <a:cubicBezTo>
                      <a:pt x="3237" y="30"/>
                      <a:pt x="3227" y="30"/>
                      <a:pt x="3217" y="30"/>
                    </a:cubicBezTo>
                    <a:lnTo>
                      <a:pt x="3147" y="30"/>
                    </a:lnTo>
                    <a:cubicBezTo>
                      <a:pt x="3037" y="20"/>
                      <a:pt x="2938" y="0"/>
                      <a:pt x="2827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66" name="Google Shape;366;p28"/>
              <p:cNvSpPr/>
              <p:nvPr/>
            </p:nvSpPr>
            <p:spPr>
              <a:xfrm>
                <a:off x="1134325" y="4086475"/>
                <a:ext cx="92200" cy="49225"/>
              </a:xfrm>
              <a:custGeom>
                <a:avLst/>
                <a:gdLst/>
                <a:ahLst/>
                <a:cxnLst/>
                <a:rect l="l" t="t" r="r" b="b"/>
                <a:pathLst>
                  <a:path w="3688" h="1969" extrusionOk="0">
                    <a:moveTo>
                      <a:pt x="2199" y="140"/>
                    </a:moveTo>
                    <a:cubicBezTo>
                      <a:pt x="2228" y="140"/>
                      <a:pt x="2268" y="150"/>
                      <a:pt x="2299" y="150"/>
                    </a:cubicBezTo>
                    <a:cubicBezTo>
                      <a:pt x="2339" y="150"/>
                      <a:pt x="2368" y="160"/>
                      <a:pt x="2408" y="160"/>
                    </a:cubicBezTo>
                    <a:lnTo>
                      <a:pt x="2528" y="190"/>
                    </a:lnTo>
                    <a:cubicBezTo>
                      <a:pt x="2608" y="210"/>
                      <a:pt x="2678" y="240"/>
                      <a:pt x="2748" y="270"/>
                    </a:cubicBezTo>
                    <a:lnTo>
                      <a:pt x="2898" y="330"/>
                    </a:lnTo>
                    <a:cubicBezTo>
                      <a:pt x="2948" y="350"/>
                      <a:pt x="2988" y="369"/>
                      <a:pt x="3038" y="389"/>
                    </a:cubicBezTo>
                    <a:cubicBezTo>
                      <a:pt x="3058" y="400"/>
                      <a:pt x="3088" y="409"/>
                      <a:pt x="3108" y="420"/>
                    </a:cubicBezTo>
                    <a:cubicBezTo>
                      <a:pt x="3128" y="429"/>
                      <a:pt x="3158" y="440"/>
                      <a:pt x="3178" y="449"/>
                    </a:cubicBezTo>
                    <a:cubicBezTo>
                      <a:pt x="3187" y="460"/>
                      <a:pt x="3198" y="469"/>
                      <a:pt x="3207" y="469"/>
                    </a:cubicBezTo>
                    <a:cubicBezTo>
                      <a:pt x="3218" y="480"/>
                      <a:pt x="3227" y="480"/>
                      <a:pt x="3238" y="489"/>
                    </a:cubicBezTo>
                    <a:cubicBezTo>
                      <a:pt x="3258" y="500"/>
                      <a:pt x="3287" y="520"/>
                      <a:pt x="3307" y="529"/>
                    </a:cubicBezTo>
                    <a:lnTo>
                      <a:pt x="3398" y="589"/>
                    </a:lnTo>
                    <a:cubicBezTo>
                      <a:pt x="3427" y="620"/>
                      <a:pt x="3467" y="640"/>
                      <a:pt x="3487" y="669"/>
                    </a:cubicBezTo>
                    <a:cubicBezTo>
                      <a:pt x="3507" y="700"/>
                      <a:pt x="3527" y="720"/>
                      <a:pt x="3547" y="749"/>
                    </a:cubicBezTo>
                    <a:cubicBezTo>
                      <a:pt x="3558" y="780"/>
                      <a:pt x="3567" y="800"/>
                      <a:pt x="3567" y="829"/>
                    </a:cubicBezTo>
                    <a:lnTo>
                      <a:pt x="3567" y="879"/>
                    </a:lnTo>
                    <a:cubicBezTo>
                      <a:pt x="3567" y="909"/>
                      <a:pt x="3558" y="939"/>
                      <a:pt x="3547" y="959"/>
                    </a:cubicBezTo>
                    <a:cubicBezTo>
                      <a:pt x="3538" y="989"/>
                      <a:pt x="3527" y="1019"/>
                      <a:pt x="3518" y="1039"/>
                    </a:cubicBezTo>
                    <a:cubicBezTo>
                      <a:pt x="3507" y="1059"/>
                      <a:pt x="3498" y="1069"/>
                      <a:pt x="3487" y="1089"/>
                    </a:cubicBezTo>
                    <a:cubicBezTo>
                      <a:pt x="3487" y="1099"/>
                      <a:pt x="3478" y="1109"/>
                      <a:pt x="3467" y="1129"/>
                    </a:cubicBezTo>
                    <a:cubicBezTo>
                      <a:pt x="3438" y="1169"/>
                      <a:pt x="3407" y="1209"/>
                      <a:pt x="3367" y="1239"/>
                    </a:cubicBezTo>
                    <a:cubicBezTo>
                      <a:pt x="3338" y="1279"/>
                      <a:pt x="3298" y="1309"/>
                      <a:pt x="3267" y="1339"/>
                    </a:cubicBezTo>
                    <a:cubicBezTo>
                      <a:pt x="3247" y="1359"/>
                      <a:pt x="3227" y="1379"/>
                      <a:pt x="3198" y="1389"/>
                    </a:cubicBezTo>
                    <a:cubicBezTo>
                      <a:pt x="3178" y="1409"/>
                      <a:pt x="3148" y="1429"/>
                      <a:pt x="3128" y="1439"/>
                    </a:cubicBezTo>
                    <a:cubicBezTo>
                      <a:pt x="3088" y="1469"/>
                      <a:pt x="3038" y="1499"/>
                      <a:pt x="2988" y="1519"/>
                    </a:cubicBezTo>
                    <a:cubicBezTo>
                      <a:pt x="2898" y="1559"/>
                      <a:pt x="2808" y="1599"/>
                      <a:pt x="2708" y="1639"/>
                    </a:cubicBezTo>
                    <a:cubicBezTo>
                      <a:pt x="2668" y="1659"/>
                      <a:pt x="2618" y="1679"/>
                      <a:pt x="2578" y="1699"/>
                    </a:cubicBezTo>
                    <a:cubicBezTo>
                      <a:pt x="2528" y="1719"/>
                      <a:pt x="2478" y="1728"/>
                      <a:pt x="2419" y="1748"/>
                    </a:cubicBezTo>
                    <a:cubicBezTo>
                      <a:pt x="2359" y="1768"/>
                      <a:pt x="2299" y="1779"/>
                      <a:pt x="2239" y="1799"/>
                    </a:cubicBezTo>
                    <a:lnTo>
                      <a:pt x="2059" y="1828"/>
                    </a:lnTo>
                    <a:lnTo>
                      <a:pt x="1909" y="1859"/>
                    </a:lnTo>
                    <a:cubicBezTo>
                      <a:pt x="1869" y="1859"/>
                      <a:pt x="1819" y="1859"/>
                      <a:pt x="1769" y="1868"/>
                    </a:cubicBezTo>
                    <a:lnTo>
                      <a:pt x="1619" y="1868"/>
                    </a:lnTo>
                    <a:cubicBezTo>
                      <a:pt x="1559" y="1859"/>
                      <a:pt x="1509" y="1859"/>
                      <a:pt x="1459" y="1859"/>
                    </a:cubicBezTo>
                    <a:cubicBezTo>
                      <a:pt x="1399" y="1848"/>
                      <a:pt x="1349" y="1848"/>
                      <a:pt x="1289" y="1839"/>
                    </a:cubicBezTo>
                    <a:cubicBezTo>
                      <a:pt x="1220" y="1839"/>
                      <a:pt x="1140" y="1828"/>
                      <a:pt x="1069" y="1819"/>
                    </a:cubicBezTo>
                    <a:cubicBezTo>
                      <a:pt x="1020" y="1819"/>
                      <a:pt x="980" y="1808"/>
                      <a:pt x="940" y="1799"/>
                    </a:cubicBezTo>
                    <a:lnTo>
                      <a:pt x="789" y="1768"/>
                    </a:lnTo>
                    <a:cubicBezTo>
                      <a:pt x="700" y="1748"/>
                      <a:pt x="610" y="1728"/>
                      <a:pt x="530" y="1688"/>
                    </a:cubicBezTo>
                    <a:cubicBezTo>
                      <a:pt x="490" y="1679"/>
                      <a:pt x="460" y="1659"/>
                      <a:pt x="420" y="1639"/>
                    </a:cubicBezTo>
                    <a:cubicBezTo>
                      <a:pt x="380" y="1619"/>
                      <a:pt x="330" y="1599"/>
                      <a:pt x="290" y="1569"/>
                    </a:cubicBezTo>
                    <a:lnTo>
                      <a:pt x="230" y="1509"/>
                    </a:lnTo>
                    <a:cubicBezTo>
                      <a:pt x="210" y="1499"/>
                      <a:pt x="210" y="1489"/>
                      <a:pt x="200" y="1479"/>
                    </a:cubicBezTo>
                    <a:lnTo>
                      <a:pt x="170" y="1449"/>
                    </a:lnTo>
                    <a:cubicBezTo>
                      <a:pt x="150" y="1429"/>
                      <a:pt x="140" y="1399"/>
                      <a:pt x="130" y="1379"/>
                    </a:cubicBezTo>
                    <a:cubicBezTo>
                      <a:pt x="110" y="1339"/>
                      <a:pt x="100" y="1299"/>
                      <a:pt x="90" y="1259"/>
                    </a:cubicBezTo>
                    <a:lnTo>
                      <a:pt x="90" y="1139"/>
                    </a:lnTo>
                    <a:cubicBezTo>
                      <a:pt x="100" y="1069"/>
                      <a:pt x="110" y="1009"/>
                      <a:pt x="130" y="949"/>
                    </a:cubicBezTo>
                    <a:lnTo>
                      <a:pt x="190" y="829"/>
                    </a:lnTo>
                    <a:cubicBezTo>
                      <a:pt x="230" y="789"/>
                      <a:pt x="270" y="740"/>
                      <a:pt x="310" y="700"/>
                    </a:cubicBezTo>
                    <a:cubicBezTo>
                      <a:pt x="350" y="669"/>
                      <a:pt x="400" y="640"/>
                      <a:pt x="440" y="620"/>
                    </a:cubicBezTo>
                    <a:cubicBezTo>
                      <a:pt x="470" y="600"/>
                      <a:pt x="490" y="589"/>
                      <a:pt x="520" y="569"/>
                    </a:cubicBezTo>
                    <a:cubicBezTo>
                      <a:pt x="550" y="549"/>
                      <a:pt x="590" y="540"/>
                      <a:pt x="620" y="520"/>
                    </a:cubicBezTo>
                    <a:cubicBezTo>
                      <a:pt x="650" y="500"/>
                      <a:pt x="680" y="489"/>
                      <a:pt x="700" y="480"/>
                    </a:cubicBezTo>
                    <a:cubicBezTo>
                      <a:pt x="749" y="460"/>
                      <a:pt x="789" y="440"/>
                      <a:pt x="829" y="420"/>
                    </a:cubicBezTo>
                    <a:cubicBezTo>
                      <a:pt x="880" y="400"/>
                      <a:pt x="920" y="389"/>
                      <a:pt x="969" y="369"/>
                    </a:cubicBezTo>
                    <a:cubicBezTo>
                      <a:pt x="1060" y="340"/>
                      <a:pt x="1160" y="310"/>
                      <a:pt x="1259" y="280"/>
                    </a:cubicBezTo>
                    <a:cubicBezTo>
                      <a:pt x="1349" y="260"/>
                      <a:pt x="1449" y="230"/>
                      <a:pt x="1549" y="210"/>
                    </a:cubicBezTo>
                    <a:cubicBezTo>
                      <a:pt x="1599" y="200"/>
                      <a:pt x="1649" y="190"/>
                      <a:pt x="1689" y="180"/>
                    </a:cubicBezTo>
                    <a:lnTo>
                      <a:pt x="1839" y="150"/>
                    </a:lnTo>
                    <a:cubicBezTo>
                      <a:pt x="1839" y="150"/>
                      <a:pt x="1849" y="150"/>
                      <a:pt x="1849" y="140"/>
                    </a:cubicBezTo>
                    <a:close/>
                    <a:moveTo>
                      <a:pt x="2108" y="0"/>
                    </a:moveTo>
                    <a:cubicBezTo>
                      <a:pt x="2059" y="0"/>
                      <a:pt x="2008" y="10"/>
                      <a:pt x="1948" y="10"/>
                    </a:cubicBezTo>
                    <a:cubicBezTo>
                      <a:pt x="1899" y="10"/>
                      <a:pt x="1849" y="10"/>
                      <a:pt x="1799" y="20"/>
                    </a:cubicBezTo>
                    <a:cubicBezTo>
                      <a:pt x="1769" y="20"/>
                      <a:pt x="1749" y="30"/>
                      <a:pt x="1719" y="30"/>
                    </a:cubicBezTo>
                    <a:cubicBezTo>
                      <a:pt x="1689" y="40"/>
                      <a:pt x="1659" y="40"/>
                      <a:pt x="1639" y="50"/>
                    </a:cubicBezTo>
                    <a:lnTo>
                      <a:pt x="1489" y="80"/>
                    </a:lnTo>
                    <a:cubicBezTo>
                      <a:pt x="1439" y="100"/>
                      <a:pt x="1389" y="110"/>
                      <a:pt x="1339" y="130"/>
                    </a:cubicBezTo>
                    <a:cubicBezTo>
                      <a:pt x="1289" y="150"/>
                      <a:pt x="1239" y="160"/>
                      <a:pt x="1200" y="180"/>
                    </a:cubicBezTo>
                    <a:cubicBezTo>
                      <a:pt x="1149" y="200"/>
                      <a:pt x="1100" y="210"/>
                      <a:pt x="1060" y="230"/>
                    </a:cubicBezTo>
                    <a:cubicBezTo>
                      <a:pt x="1009" y="240"/>
                      <a:pt x="960" y="260"/>
                      <a:pt x="909" y="280"/>
                    </a:cubicBezTo>
                    <a:cubicBezTo>
                      <a:pt x="860" y="290"/>
                      <a:pt x="809" y="310"/>
                      <a:pt x="769" y="330"/>
                    </a:cubicBezTo>
                    <a:cubicBezTo>
                      <a:pt x="740" y="340"/>
                      <a:pt x="700" y="350"/>
                      <a:pt x="670" y="360"/>
                    </a:cubicBezTo>
                    <a:lnTo>
                      <a:pt x="580" y="420"/>
                    </a:lnTo>
                    <a:cubicBezTo>
                      <a:pt x="550" y="429"/>
                      <a:pt x="520" y="440"/>
                      <a:pt x="500" y="460"/>
                    </a:cubicBezTo>
                    <a:cubicBezTo>
                      <a:pt x="450" y="480"/>
                      <a:pt x="400" y="509"/>
                      <a:pt x="360" y="540"/>
                    </a:cubicBezTo>
                    <a:cubicBezTo>
                      <a:pt x="340" y="540"/>
                      <a:pt x="330" y="549"/>
                      <a:pt x="320" y="560"/>
                    </a:cubicBezTo>
                    <a:lnTo>
                      <a:pt x="230" y="620"/>
                    </a:lnTo>
                    <a:cubicBezTo>
                      <a:pt x="180" y="660"/>
                      <a:pt x="150" y="709"/>
                      <a:pt x="120" y="749"/>
                    </a:cubicBezTo>
                    <a:cubicBezTo>
                      <a:pt x="100" y="769"/>
                      <a:pt x="90" y="780"/>
                      <a:pt x="80" y="800"/>
                    </a:cubicBezTo>
                    <a:cubicBezTo>
                      <a:pt x="60" y="829"/>
                      <a:pt x="50" y="869"/>
                      <a:pt x="40" y="909"/>
                    </a:cubicBezTo>
                    <a:cubicBezTo>
                      <a:pt x="30" y="929"/>
                      <a:pt x="30" y="949"/>
                      <a:pt x="20" y="969"/>
                    </a:cubicBezTo>
                    <a:cubicBezTo>
                      <a:pt x="20" y="979"/>
                      <a:pt x="20" y="999"/>
                      <a:pt x="10" y="1009"/>
                    </a:cubicBezTo>
                    <a:lnTo>
                      <a:pt x="10" y="1059"/>
                    </a:lnTo>
                    <a:cubicBezTo>
                      <a:pt x="10" y="1069"/>
                      <a:pt x="1" y="1089"/>
                      <a:pt x="1" y="1099"/>
                    </a:cubicBezTo>
                    <a:lnTo>
                      <a:pt x="1" y="1159"/>
                    </a:lnTo>
                    <a:cubicBezTo>
                      <a:pt x="1" y="1199"/>
                      <a:pt x="10" y="1239"/>
                      <a:pt x="10" y="1269"/>
                    </a:cubicBezTo>
                    <a:cubicBezTo>
                      <a:pt x="30" y="1339"/>
                      <a:pt x="60" y="1409"/>
                      <a:pt x="100" y="1469"/>
                    </a:cubicBezTo>
                    <a:cubicBezTo>
                      <a:pt x="120" y="1499"/>
                      <a:pt x="140" y="1519"/>
                      <a:pt x="160" y="1549"/>
                    </a:cubicBezTo>
                    <a:cubicBezTo>
                      <a:pt x="210" y="1599"/>
                      <a:pt x="270" y="1639"/>
                      <a:pt x="330" y="1668"/>
                    </a:cubicBezTo>
                    <a:cubicBezTo>
                      <a:pt x="380" y="1699"/>
                      <a:pt x="420" y="1719"/>
                      <a:pt x="470" y="1739"/>
                    </a:cubicBezTo>
                    <a:cubicBezTo>
                      <a:pt x="520" y="1768"/>
                      <a:pt x="570" y="1779"/>
                      <a:pt x="620" y="1799"/>
                    </a:cubicBezTo>
                    <a:cubicBezTo>
                      <a:pt x="640" y="1808"/>
                      <a:pt x="670" y="1819"/>
                      <a:pt x="700" y="1828"/>
                    </a:cubicBezTo>
                    <a:cubicBezTo>
                      <a:pt x="720" y="1828"/>
                      <a:pt x="749" y="1839"/>
                      <a:pt x="769" y="1848"/>
                    </a:cubicBezTo>
                    <a:lnTo>
                      <a:pt x="920" y="1879"/>
                    </a:lnTo>
                    <a:cubicBezTo>
                      <a:pt x="1009" y="1899"/>
                      <a:pt x="1100" y="1908"/>
                      <a:pt x="1189" y="1919"/>
                    </a:cubicBezTo>
                    <a:cubicBezTo>
                      <a:pt x="1239" y="1919"/>
                      <a:pt x="1289" y="1928"/>
                      <a:pt x="1339" y="1939"/>
                    </a:cubicBezTo>
                    <a:cubicBezTo>
                      <a:pt x="1379" y="1939"/>
                      <a:pt x="1429" y="1939"/>
                      <a:pt x="1479" y="1948"/>
                    </a:cubicBezTo>
                    <a:cubicBezTo>
                      <a:pt x="1529" y="1948"/>
                      <a:pt x="1579" y="1959"/>
                      <a:pt x="1629" y="1959"/>
                    </a:cubicBezTo>
                    <a:cubicBezTo>
                      <a:pt x="1679" y="1968"/>
                      <a:pt x="1739" y="1968"/>
                      <a:pt x="1789" y="1968"/>
                    </a:cubicBezTo>
                    <a:cubicBezTo>
                      <a:pt x="1889" y="1959"/>
                      <a:pt x="1988" y="1948"/>
                      <a:pt x="2099" y="1939"/>
                    </a:cubicBezTo>
                    <a:cubicBezTo>
                      <a:pt x="2148" y="1928"/>
                      <a:pt x="2199" y="1908"/>
                      <a:pt x="2259" y="1899"/>
                    </a:cubicBezTo>
                    <a:cubicBezTo>
                      <a:pt x="2308" y="1888"/>
                      <a:pt x="2348" y="1879"/>
                      <a:pt x="2399" y="1868"/>
                    </a:cubicBezTo>
                    <a:cubicBezTo>
                      <a:pt x="2448" y="1859"/>
                      <a:pt x="2498" y="1839"/>
                      <a:pt x="2558" y="1828"/>
                    </a:cubicBezTo>
                    <a:cubicBezTo>
                      <a:pt x="2598" y="1808"/>
                      <a:pt x="2648" y="1788"/>
                      <a:pt x="2688" y="1768"/>
                    </a:cubicBezTo>
                    <a:cubicBezTo>
                      <a:pt x="2788" y="1739"/>
                      <a:pt x="2878" y="1699"/>
                      <a:pt x="2978" y="1648"/>
                    </a:cubicBezTo>
                    <a:cubicBezTo>
                      <a:pt x="3028" y="1628"/>
                      <a:pt x="3078" y="1608"/>
                      <a:pt x="3128" y="1579"/>
                    </a:cubicBezTo>
                    <a:cubicBezTo>
                      <a:pt x="3148" y="1569"/>
                      <a:pt x="3158" y="1559"/>
                      <a:pt x="3167" y="1559"/>
                    </a:cubicBezTo>
                    <a:cubicBezTo>
                      <a:pt x="3178" y="1549"/>
                      <a:pt x="3187" y="1539"/>
                      <a:pt x="3198" y="1539"/>
                    </a:cubicBezTo>
                    <a:cubicBezTo>
                      <a:pt x="3218" y="1519"/>
                      <a:pt x="3247" y="1509"/>
                      <a:pt x="3267" y="1489"/>
                    </a:cubicBezTo>
                    <a:cubicBezTo>
                      <a:pt x="3307" y="1459"/>
                      <a:pt x="3347" y="1429"/>
                      <a:pt x="3387" y="1389"/>
                    </a:cubicBezTo>
                    <a:cubicBezTo>
                      <a:pt x="3427" y="1349"/>
                      <a:pt x="3458" y="1319"/>
                      <a:pt x="3487" y="1279"/>
                    </a:cubicBezTo>
                    <a:cubicBezTo>
                      <a:pt x="3507" y="1249"/>
                      <a:pt x="3527" y="1229"/>
                      <a:pt x="3547" y="1209"/>
                    </a:cubicBezTo>
                    <a:cubicBezTo>
                      <a:pt x="3558" y="1189"/>
                      <a:pt x="3578" y="1169"/>
                      <a:pt x="3587" y="1139"/>
                    </a:cubicBezTo>
                    <a:cubicBezTo>
                      <a:pt x="3607" y="1099"/>
                      <a:pt x="3637" y="1049"/>
                      <a:pt x="3657" y="1009"/>
                    </a:cubicBezTo>
                    <a:cubicBezTo>
                      <a:pt x="3657" y="989"/>
                      <a:pt x="3667" y="969"/>
                      <a:pt x="3677" y="949"/>
                    </a:cubicBezTo>
                    <a:cubicBezTo>
                      <a:pt x="3687" y="909"/>
                      <a:pt x="3687" y="879"/>
                      <a:pt x="3687" y="840"/>
                    </a:cubicBezTo>
                    <a:lnTo>
                      <a:pt x="3687" y="780"/>
                    </a:lnTo>
                    <a:cubicBezTo>
                      <a:pt x="3677" y="760"/>
                      <a:pt x="3677" y="749"/>
                      <a:pt x="3667" y="729"/>
                    </a:cubicBezTo>
                    <a:cubicBezTo>
                      <a:pt x="3657" y="700"/>
                      <a:pt x="3647" y="669"/>
                      <a:pt x="3618" y="640"/>
                    </a:cubicBezTo>
                    <a:cubicBezTo>
                      <a:pt x="3618" y="620"/>
                      <a:pt x="3607" y="609"/>
                      <a:pt x="3598" y="600"/>
                    </a:cubicBezTo>
                    <a:cubicBezTo>
                      <a:pt x="3578" y="569"/>
                      <a:pt x="3547" y="549"/>
                      <a:pt x="3527" y="529"/>
                    </a:cubicBezTo>
                    <a:cubicBezTo>
                      <a:pt x="3507" y="509"/>
                      <a:pt x="3478" y="489"/>
                      <a:pt x="3458" y="480"/>
                    </a:cubicBezTo>
                    <a:lnTo>
                      <a:pt x="3427" y="449"/>
                    </a:lnTo>
                    <a:cubicBezTo>
                      <a:pt x="3338" y="400"/>
                      <a:pt x="3247" y="350"/>
                      <a:pt x="3158" y="310"/>
                    </a:cubicBezTo>
                    <a:cubicBezTo>
                      <a:pt x="3108" y="290"/>
                      <a:pt x="3068" y="270"/>
                      <a:pt x="3018" y="250"/>
                    </a:cubicBezTo>
                    <a:cubicBezTo>
                      <a:pt x="2968" y="230"/>
                      <a:pt x="2918" y="200"/>
                      <a:pt x="2868" y="180"/>
                    </a:cubicBezTo>
                    <a:cubicBezTo>
                      <a:pt x="2818" y="160"/>
                      <a:pt x="2768" y="140"/>
                      <a:pt x="2728" y="120"/>
                    </a:cubicBezTo>
                    <a:cubicBezTo>
                      <a:pt x="2678" y="100"/>
                      <a:pt x="2628" y="80"/>
                      <a:pt x="2568" y="60"/>
                    </a:cubicBezTo>
                    <a:cubicBezTo>
                      <a:pt x="2518" y="50"/>
                      <a:pt x="2468" y="30"/>
                      <a:pt x="2419" y="20"/>
                    </a:cubicBezTo>
                    <a:cubicBezTo>
                      <a:pt x="2368" y="10"/>
                      <a:pt x="2308" y="10"/>
                      <a:pt x="2259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67" name="Google Shape;367;p28"/>
              <p:cNvSpPr/>
              <p:nvPr/>
            </p:nvSpPr>
            <p:spPr>
              <a:xfrm>
                <a:off x="1126575" y="4088700"/>
                <a:ext cx="107200" cy="36000"/>
              </a:xfrm>
              <a:custGeom>
                <a:avLst/>
                <a:gdLst/>
                <a:ahLst/>
                <a:cxnLst/>
                <a:rect l="l" t="t" r="r" b="b"/>
                <a:pathLst>
                  <a:path w="4288" h="1440" extrusionOk="0">
                    <a:moveTo>
                      <a:pt x="20" y="1"/>
                    </a:moveTo>
                    <a:lnTo>
                      <a:pt x="20" y="31"/>
                    </a:lnTo>
                    <a:cubicBezTo>
                      <a:pt x="11" y="51"/>
                      <a:pt x="11" y="71"/>
                      <a:pt x="0" y="101"/>
                    </a:cubicBezTo>
                    <a:lnTo>
                      <a:pt x="0" y="181"/>
                    </a:lnTo>
                    <a:lnTo>
                      <a:pt x="0" y="271"/>
                    </a:lnTo>
                    <a:cubicBezTo>
                      <a:pt x="0" y="331"/>
                      <a:pt x="11" y="380"/>
                      <a:pt x="11" y="431"/>
                    </a:cubicBezTo>
                    <a:cubicBezTo>
                      <a:pt x="20" y="480"/>
                      <a:pt x="31" y="520"/>
                      <a:pt x="51" y="560"/>
                    </a:cubicBezTo>
                    <a:cubicBezTo>
                      <a:pt x="60" y="600"/>
                      <a:pt x="71" y="640"/>
                      <a:pt x="91" y="671"/>
                    </a:cubicBezTo>
                    <a:cubicBezTo>
                      <a:pt x="120" y="731"/>
                      <a:pt x="151" y="780"/>
                      <a:pt x="180" y="830"/>
                    </a:cubicBezTo>
                    <a:lnTo>
                      <a:pt x="260" y="910"/>
                    </a:lnTo>
                    <a:cubicBezTo>
                      <a:pt x="280" y="930"/>
                      <a:pt x="311" y="950"/>
                      <a:pt x="330" y="970"/>
                    </a:cubicBezTo>
                    <a:cubicBezTo>
                      <a:pt x="400" y="1010"/>
                      <a:pt x="470" y="1060"/>
                      <a:pt x="540" y="1100"/>
                    </a:cubicBezTo>
                    <a:cubicBezTo>
                      <a:pt x="560" y="1110"/>
                      <a:pt x="570" y="1120"/>
                      <a:pt x="590" y="1130"/>
                    </a:cubicBezTo>
                    <a:cubicBezTo>
                      <a:pt x="620" y="1140"/>
                      <a:pt x="640" y="1150"/>
                      <a:pt x="660" y="1160"/>
                    </a:cubicBezTo>
                    <a:cubicBezTo>
                      <a:pt x="690" y="1180"/>
                      <a:pt x="730" y="1190"/>
                      <a:pt x="760" y="1200"/>
                    </a:cubicBezTo>
                    <a:cubicBezTo>
                      <a:pt x="820" y="1220"/>
                      <a:pt x="890" y="1250"/>
                      <a:pt x="950" y="1270"/>
                    </a:cubicBezTo>
                    <a:lnTo>
                      <a:pt x="1159" y="1330"/>
                    </a:lnTo>
                    <a:cubicBezTo>
                      <a:pt x="1210" y="1340"/>
                      <a:pt x="1250" y="1350"/>
                      <a:pt x="1299" y="1360"/>
                    </a:cubicBezTo>
                    <a:cubicBezTo>
                      <a:pt x="1310" y="1370"/>
                      <a:pt x="1330" y="1370"/>
                      <a:pt x="1339" y="1370"/>
                    </a:cubicBezTo>
                    <a:cubicBezTo>
                      <a:pt x="1390" y="1380"/>
                      <a:pt x="1439" y="1390"/>
                      <a:pt x="1479" y="1390"/>
                    </a:cubicBezTo>
                    <a:cubicBezTo>
                      <a:pt x="1579" y="1400"/>
                      <a:pt x="1669" y="1420"/>
                      <a:pt x="1769" y="1430"/>
                    </a:cubicBezTo>
                    <a:cubicBezTo>
                      <a:pt x="1889" y="1440"/>
                      <a:pt x="2019" y="1440"/>
                      <a:pt x="2149" y="1440"/>
                    </a:cubicBezTo>
                    <a:cubicBezTo>
                      <a:pt x="2209" y="1440"/>
                      <a:pt x="2278" y="1440"/>
                      <a:pt x="2338" y="1430"/>
                    </a:cubicBezTo>
                    <a:cubicBezTo>
                      <a:pt x="2398" y="1430"/>
                      <a:pt x="2449" y="1420"/>
                      <a:pt x="2498" y="1420"/>
                    </a:cubicBezTo>
                    <a:cubicBezTo>
                      <a:pt x="2569" y="1400"/>
                      <a:pt x="2629" y="1390"/>
                      <a:pt x="2698" y="1380"/>
                    </a:cubicBezTo>
                    <a:cubicBezTo>
                      <a:pt x="2768" y="1360"/>
                      <a:pt x="2838" y="1360"/>
                      <a:pt x="2908" y="1340"/>
                    </a:cubicBezTo>
                    <a:lnTo>
                      <a:pt x="3088" y="1310"/>
                    </a:lnTo>
                    <a:cubicBezTo>
                      <a:pt x="3158" y="1290"/>
                      <a:pt x="3218" y="1270"/>
                      <a:pt x="3288" y="1250"/>
                    </a:cubicBezTo>
                    <a:lnTo>
                      <a:pt x="3648" y="1100"/>
                    </a:lnTo>
                    <a:cubicBezTo>
                      <a:pt x="3708" y="1070"/>
                      <a:pt x="3757" y="1040"/>
                      <a:pt x="3817" y="1010"/>
                    </a:cubicBezTo>
                    <a:cubicBezTo>
                      <a:pt x="3868" y="980"/>
                      <a:pt x="3917" y="940"/>
                      <a:pt x="3967" y="900"/>
                    </a:cubicBezTo>
                    <a:cubicBezTo>
                      <a:pt x="3997" y="880"/>
                      <a:pt x="4017" y="850"/>
                      <a:pt x="4047" y="820"/>
                    </a:cubicBezTo>
                    <a:lnTo>
                      <a:pt x="4107" y="731"/>
                    </a:lnTo>
                    <a:cubicBezTo>
                      <a:pt x="4117" y="700"/>
                      <a:pt x="4137" y="671"/>
                      <a:pt x="4147" y="640"/>
                    </a:cubicBezTo>
                    <a:cubicBezTo>
                      <a:pt x="4177" y="580"/>
                      <a:pt x="4197" y="531"/>
                      <a:pt x="4227" y="471"/>
                    </a:cubicBezTo>
                    <a:cubicBezTo>
                      <a:pt x="4247" y="420"/>
                      <a:pt x="4257" y="360"/>
                      <a:pt x="4267" y="311"/>
                    </a:cubicBezTo>
                    <a:cubicBezTo>
                      <a:pt x="4267" y="280"/>
                      <a:pt x="4277" y="241"/>
                      <a:pt x="4287" y="211"/>
                    </a:cubicBezTo>
                    <a:lnTo>
                      <a:pt x="4287" y="51"/>
                    </a:lnTo>
                    <a:cubicBezTo>
                      <a:pt x="4257" y="91"/>
                      <a:pt x="4237" y="131"/>
                      <a:pt x="4217" y="171"/>
                    </a:cubicBezTo>
                    <a:cubicBezTo>
                      <a:pt x="4187" y="201"/>
                      <a:pt x="4167" y="241"/>
                      <a:pt x="4147" y="271"/>
                    </a:cubicBezTo>
                    <a:lnTo>
                      <a:pt x="4067" y="351"/>
                    </a:lnTo>
                    <a:cubicBezTo>
                      <a:pt x="4027" y="400"/>
                      <a:pt x="3977" y="451"/>
                      <a:pt x="3928" y="500"/>
                    </a:cubicBezTo>
                    <a:cubicBezTo>
                      <a:pt x="3877" y="551"/>
                      <a:pt x="3817" y="600"/>
                      <a:pt x="3757" y="651"/>
                    </a:cubicBezTo>
                    <a:cubicBezTo>
                      <a:pt x="3708" y="691"/>
                      <a:pt x="3648" y="720"/>
                      <a:pt x="3588" y="760"/>
                    </a:cubicBezTo>
                    <a:cubicBezTo>
                      <a:pt x="3528" y="790"/>
                      <a:pt x="3468" y="830"/>
                      <a:pt x="3418" y="870"/>
                    </a:cubicBezTo>
                    <a:cubicBezTo>
                      <a:pt x="3348" y="910"/>
                      <a:pt x="3278" y="940"/>
                      <a:pt x="3218" y="970"/>
                    </a:cubicBezTo>
                    <a:cubicBezTo>
                      <a:pt x="3148" y="1000"/>
                      <a:pt x="3088" y="1020"/>
                      <a:pt x="3018" y="1040"/>
                    </a:cubicBezTo>
                    <a:cubicBezTo>
                      <a:pt x="2948" y="1050"/>
                      <a:pt x="2878" y="1070"/>
                      <a:pt x="2818" y="1090"/>
                    </a:cubicBezTo>
                    <a:cubicBezTo>
                      <a:pt x="2738" y="1100"/>
                      <a:pt x="2669" y="1120"/>
                      <a:pt x="2589" y="1130"/>
                    </a:cubicBezTo>
                    <a:cubicBezTo>
                      <a:pt x="2518" y="1140"/>
                      <a:pt x="2449" y="1140"/>
                      <a:pt x="2378" y="1150"/>
                    </a:cubicBezTo>
                    <a:cubicBezTo>
                      <a:pt x="2309" y="1150"/>
                      <a:pt x="2239" y="1160"/>
                      <a:pt x="2169" y="1160"/>
                    </a:cubicBezTo>
                    <a:lnTo>
                      <a:pt x="1959" y="1160"/>
                    </a:lnTo>
                    <a:cubicBezTo>
                      <a:pt x="1889" y="1150"/>
                      <a:pt x="1809" y="1150"/>
                      <a:pt x="1739" y="1150"/>
                    </a:cubicBezTo>
                    <a:lnTo>
                      <a:pt x="1530" y="1120"/>
                    </a:lnTo>
                    <a:cubicBezTo>
                      <a:pt x="1459" y="1110"/>
                      <a:pt x="1379" y="1100"/>
                      <a:pt x="1310" y="1090"/>
                    </a:cubicBezTo>
                    <a:cubicBezTo>
                      <a:pt x="1250" y="1070"/>
                      <a:pt x="1179" y="1050"/>
                      <a:pt x="1110" y="1030"/>
                    </a:cubicBezTo>
                    <a:cubicBezTo>
                      <a:pt x="1050" y="1010"/>
                      <a:pt x="980" y="990"/>
                      <a:pt x="910" y="960"/>
                    </a:cubicBezTo>
                    <a:cubicBezTo>
                      <a:pt x="880" y="950"/>
                      <a:pt x="850" y="930"/>
                      <a:pt x="810" y="910"/>
                    </a:cubicBezTo>
                    <a:cubicBezTo>
                      <a:pt x="780" y="900"/>
                      <a:pt x="750" y="880"/>
                      <a:pt x="720" y="870"/>
                    </a:cubicBezTo>
                    <a:cubicBezTo>
                      <a:pt x="690" y="850"/>
                      <a:pt x="660" y="830"/>
                      <a:pt x="620" y="820"/>
                    </a:cubicBezTo>
                    <a:cubicBezTo>
                      <a:pt x="590" y="800"/>
                      <a:pt x="560" y="790"/>
                      <a:pt x="540" y="780"/>
                    </a:cubicBezTo>
                    <a:cubicBezTo>
                      <a:pt x="500" y="760"/>
                      <a:pt x="470" y="740"/>
                      <a:pt x="440" y="720"/>
                    </a:cubicBezTo>
                    <a:cubicBezTo>
                      <a:pt x="410" y="700"/>
                      <a:pt x="380" y="671"/>
                      <a:pt x="350" y="651"/>
                    </a:cubicBezTo>
                    <a:cubicBezTo>
                      <a:pt x="291" y="600"/>
                      <a:pt x="240" y="560"/>
                      <a:pt x="191" y="500"/>
                    </a:cubicBezTo>
                    <a:cubicBezTo>
                      <a:pt x="151" y="440"/>
                      <a:pt x="120" y="380"/>
                      <a:pt x="91" y="311"/>
                    </a:cubicBezTo>
                    <a:cubicBezTo>
                      <a:pt x="71" y="251"/>
                      <a:pt x="51" y="181"/>
                      <a:pt x="40" y="111"/>
                    </a:cubicBezTo>
                    <a:cubicBezTo>
                      <a:pt x="31" y="71"/>
                      <a:pt x="20" y="41"/>
                      <a:pt x="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68" name="Google Shape;368;p28"/>
              <p:cNvSpPr/>
              <p:nvPr/>
            </p:nvSpPr>
            <p:spPr>
              <a:xfrm>
                <a:off x="1129325" y="4057000"/>
                <a:ext cx="103675" cy="574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299" extrusionOk="0">
                    <a:moveTo>
                      <a:pt x="2368" y="90"/>
                    </a:moveTo>
                    <a:cubicBezTo>
                      <a:pt x="2399" y="90"/>
                      <a:pt x="2428" y="90"/>
                      <a:pt x="2459" y="100"/>
                    </a:cubicBezTo>
                    <a:cubicBezTo>
                      <a:pt x="2508" y="100"/>
                      <a:pt x="2568" y="110"/>
                      <a:pt x="2619" y="120"/>
                    </a:cubicBezTo>
                    <a:cubicBezTo>
                      <a:pt x="2668" y="130"/>
                      <a:pt x="2718" y="140"/>
                      <a:pt x="2768" y="160"/>
                    </a:cubicBezTo>
                    <a:cubicBezTo>
                      <a:pt x="2828" y="170"/>
                      <a:pt x="2878" y="190"/>
                      <a:pt x="2928" y="210"/>
                    </a:cubicBezTo>
                    <a:cubicBezTo>
                      <a:pt x="2968" y="230"/>
                      <a:pt x="3018" y="250"/>
                      <a:pt x="3068" y="270"/>
                    </a:cubicBezTo>
                    <a:cubicBezTo>
                      <a:pt x="3118" y="300"/>
                      <a:pt x="3168" y="320"/>
                      <a:pt x="3218" y="340"/>
                    </a:cubicBezTo>
                    <a:cubicBezTo>
                      <a:pt x="3268" y="360"/>
                      <a:pt x="3308" y="380"/>
                      <a:pt x="3358" y="400"/>
                    </a:cubicBezTo>
                    <a:cubicBezTo>
                      <a:pt x="3447" y="440"/>
                      <a:pt x="3538" y="489"/>
                      <a:pt x="3627" y="549"/>
                    </a:cubicBezTo>
                    <a:cubicBezTo>
                      <a:pt x="3638" y="560"/>
                      <a:pt x="3647" y="560"/>
                      <a:pt x="3658" y="569"/>
                    </a:cubicBezTo>
                    <a:cubicBezTo>
                      <a:pt x="3678" y="589"/>
                      <a:pt x="3707" y="600"/>
                      <a:pt x="3727" y="620"/>
                    </a:cubicBezTo>
                    <a:cubicBezTo>
                      <a:pt x="3747" y="640"/>
                      <a:pt x="3778" y="669"/>
                      <a:pt x="3798" y="700"/>
                    </a:cubicBezTo>
                    <a:cubicBezTo>
                      <a:pt x="3807" y="709"/>
                      <a:pt x="3818" y="720"/>
                      <a:pt x="3818" y="729"/>
                    </a:cubicBezTo>
                    <a:cubicBezTo>
                      <a:pt x="3847" y="760"/>
                      <a:pt x="3857" y="789"/>
                      <a:pt x="3867" y="829"/>
                    </a:cubicBezTo>
                    <a:cubicBezTo>
                      <a:pt x="3877" y="839"/>
                      <a:pt x="3877" y="859"/>
                      <a:pt x="3887" y="869"/>
                    </a:cubicBezTo>
                    <a:lnTo>
                      <a:pt x="3887" y="929"/>
                    </a:lnTo>
                    <a:cubicBezTo>
                      <a:pt x="3887" y="969"/>
                      <a:pt x="3887" y="1009"/>
                      <a:pt x="3877" y="1039"/>
                    </a:cubicBezTo>
                    <a:cubicBezTo>
                      <a:pt x="3867" y="1059"/>
                      <a:pt x="3857" y="1079"/>
                      <a:pt x="3857" y="1099"/>
                    </a:cubicBezTo>
                    <a:cubicBezTo>
                      <a:pt x="3837" y="1149"/>
                      <a:pt x="3807" y="1189"/>
                      <a:pt x="3787" y="1239"/>
                    </a:cubicBezTo>
                    <a:cubicBezTo>
                      <a:pt x="3778" y="1259"/>
                      <a:pt x="3758" y="1279"/>
                      <a:pt x="3747" y="1299"/>
                    </a:cubicBezTo>
                    <a:cubicBezTo>
                      <a:pt x="3727" y="1329"/>
                      <a:pt x="3707" y="1349"/>
                      <a:pt x="3687" y="1369"/>
                    </a:cubicBezTo>
                    <a:cubicBezTo>
                      <a:pt x="3658" y="1409"/>
                      <a:pt x="3627" y="1449"/>
                      <a:pt x="3587" y="1479"/>
                    </a:cubicBezTo>
                    <a:cubicBezTo>
                      <a:pt x="3547" y="1519"/>
                      <a:pt x="3507" y="1548"/>
                      <a:pt x="3467" y="1588"/>
                    </a:cubicBezTo>
                    <a:cubicBezTo>
                      <a:pt x="3447" y="1599"/>
                      <a:pt x="3418" y="1619"/>
                      <a:pt x="3398" y="1628"/>
                    </a:cubicBezTo>
                    <a:cubicBezTo>
                      <a:pt x="3387" y="1639"/>
                      <a:pt x="3378" y="1648"/>
                      <a:pt x="3367" y="1648"/>
                    </a:cubicBezTo>
                    <a:cubicBezTo>
                      <a:pt x="3358" y="1659"/>
                      <a:pt x="3348" y="1668"/>
                      <a:pt x="3328" y="1679"/>
                    </a:cubicBezTo>
                    <a:cubicBezTo>
                      <a:pt x="3278" y="1699"/>
                      <a:pt x="3228" y="1719"/>
                      <a:pt x="3178" y="1748"/>
                    </a:cubicBezTo>
                    <a:cubicBezTo>
                      <a:pt x="3078" y="1788"/>
                      <a:pt x="2988" y="1828"/>
                      <a:pt x="2888" y="1868"/>
                    </a:cubicBezTo>
                    <a:cubicBezTo>
                      <a:pt x="2848" y="1888"/>
                      <a:pt x="2798" y="1908"/>
                      <a:pt x="2758" y="1919"/>
                    </a:cubicBezTo>
                    <a:cubicBezTo>
                      <a:pt x="2698" y="1939"/>
                      <a:pt x="2648" y="1948"/>
                      <a:pt x="2599" y="1968"/>
                    </a:cubicBezTo>
                    <a:cubicBezTo>
                      <a:pt x="2548" y="1979"/>
                      <a:pt x="2508" y="1988"/>
                      <a:pt x="2459" y="1999"/>
                    </a:cubicBezTo>
                    <a:cubicBezTo>
                      <a:pt x="2399" y="2008"/>
                      <a:pt x="2348" y="2019"/>
                      <a:pt x="2299" y="2028"/>
                    </a:cubicBezTo>
                    <a:cubicBezTo>
                      <a:pt x="2188" y="2048"/>
                      <a:pt x="2089" y="2058"/>
                      <a:pt x="1989" y="2058"/>
                    </a:cubicBezTo>
                    <a:lnTo>
                      <a:pt x="1829" y="2058"/>
                    </a:lnTo>
                    <a:cubicBezTo>
                      <a:pt x="1779" y="2048"/>
                      <a:pt x="1729" y="2048"/>
                      <a:pt x="1679" y="2038"/>
                    </a:cubicBezTo>
                    <a:cubicBezTo>
                      <a:pt x="1629" y="2038"/>
                      <a:pt x="1579" y="2038"/>
                      <a:pt x="1539" y="2028"/>
                    </a:cubicBezTo>
                    <a:cubicBezTo>
                      <a:pt x="1489" y="2028"/>
                      <a:pt x="1439" y="2019"/>
                      <a:pt x="1389" y="2008"/>
                    </a:cubicBezTo>
                    <a:cubicBezTo>
                      <a:pt x="1300" y="1999"/>
                      <a:pt x="1209" y="1999"/>
                      <a:pt x="1120" y="1979"/>
                    </a:cubicBezTo>
                    <a:cubicBezTo>
                      <a:pt x="1069" y="1959"/>
                      <a:pt x="1020" y="1948"/>
                      <a:pt x="969" y="1939"/>
                    </a:cubicBezTo>
                    <a:cubicBezTo>
                      <a:pt x="949" y="1928"/>
                      <a:pt x="920" y="1928"/>
                      <a:pt x="900" y="1919"/>
                    </a:cubicBezTo>
                    <a:cubicBezTo>
                      <a:pt x="870" y="1908"/>
                      <a:pt x="840" y="1899"/>
                      <a:pt x="820" y="1899"/>
                    </a:cubicBezTo>
                    <a:lnTo>
                      <a:pt x="670" y="1839"/>
                    </a:lnTo>
                    <a:cubicBezTo>
                      <a:pt x="620" y="1819"/>
                      <a:pt x="580" y="1788"/>
                      <a:pt x="530" y="1768"/>
                    </a:cubicBezTo>
                    <a:cubicBezTo>
                      <a:pt x="470" y="1728"/>
                      <a:pt x="410" y="1688"/>
                      <a:pt x="360" y="1639"/>
                    </a:cubicBezTo>
                    <a:cubicBezTo>
                      <a:pt x="340" y="1619"/>
                      <a:pt x="320" y="1588"/>
                      <a:pt x="300" y="1559"/>
                    </a:cubicBezTo>
                    <a:cubicBezTo>
                      <a:pt x="260" y="1499"/>
                      <a:pt x="230" y="1439"/>
                      <a:pt x="210" y="1369"/>
                    </a:cubicBezTo>
                    <a:cubicBezTo>
                      <a:pt x="210" y="1329"/>
                      <a:pt x="201" y="1289"/>
                      <a:pt x="201" y="1259"/>
                    </a:cubicBezTo>
                    <a:lnTo>
                      <a:pt x="201" y="1199"/>
                    </a:lnTo>
                    <a:cubicBezTo>
                      <a:pt x="201" y="1179"/>
                      <a:pt x="210" y="1169"/>
                      <a:pt x="210" y="1149"/>
                    </a:cubicBezTo>
                    <a:lnTo>
                      <a:pt x="210" y="1109"/>
                    </a:lnTo>
                    <a:cubicBezTo>
                      <a:pt x="220" y="1089"/>
                      <a:pt x="220" y="1079"/>
                      <a:pt x="220" y="1069"/>
                    </a:cubicBezTo>
                    <a:cubicBezTo>
                      <a:pt x="230" y="1039"/>
                      <a:pt x="230" y="1019"/>
                      <a:pt x="240" y="999"/>
                    </a:cubicBezTo>
                    <a:cubicBezTo>
                      <a:pt x="250" y="959"/>
                      <a:pt x="260" y="929"/>
                      <a:pt x="280" y="899"/>
                    </a:cubicBezTo>
                    <a:cubicBezTo>
                      <a:pt x="290" y="879"/>
                      <a:pt x="300" y="859"/>
                      <a:pt x="320" y="849"/>
                    </a:cubicBezTo>
                    <a:cubicBezTo>
                      <a:pt x="350" y="800"/>
                      <a:pt x="380" y="760"/>
                      <a:pt x="430" y="720"/>
                    </a:cubicBezTo>
                    <a:cubicBezTo>
                      <a:pt x="460" y="689"/>
                      <a:pt x="490" y="669"/>
                      <a:pt x="520" y="649"/>
                    </a:cubicBezTo>
                    <a:cubicBezTo>
                      <a:pt x="530" y="640"/>
                      <a:pt x="540" y="640"/>
                      <a:pt x="560" y="629"/>
                    </a:cubicBezTo>
                    <a:cubicBezTo>
                      <a:pt x="600" y="600"/>
                      <a:pt x="650" y="580"/>
                      <a:pt x="700" y="549"/>
                    </a:cubicBezTo>
                    <a:cubicBezTo>
                      <a:pt x="720" y="540"/>
                      <a:pt x="750" y="520"/>
                      <a:pt x="780" y="509"/>
                    </a:cubicBezTo>
                    <a:cubicBezTo>
                      <a:pt x="810" y="489"/>
                      <a:pt x="840" y="469"/>
                      <a:pt x="870" y="460"/>
                    </a:cubicBezTo>
                    <a:cubicBezTo>
                      <a:pt x="900" y="440"/>
                      <a:pt x="940" y="429"/>
                      <a:pt x="969" y="420"/>
                    </a:cubicBezTo>
                    <a:cubicBezTo>
                      <a:pt x="1009" y="400"/>
                      <a:pt x="1060" y="389"/>
                      <a:pt x="1109" y="369"/>
                    </a:cubicBezTo>
                    <a:cubicBezTo>
                      <a:pt x="1160" y="360"/>
                      <a:pt x="1209" y="340"/>
                      <a:pt x="1260" y="320"/>
                    </a:cubicBezTo>
                    <a:cubicBezTo>
                      <a:pt x="1300" y="300"/>
                      <a:pt x="1349" y="290"/>
                      <a:pt x="1400" y="270"/>
                    </a:cubicBezTo>
                    <a:cubicBezTo>
                      <a:pt x="1439" y="260"/>
                      <a:pt x="1489" y="240"/>
                      <a:pt x="1539" y="230"/>
                    </a:cubicBezTo>
                    <a:cubicBezTo>
                      <a:pt x="1589" y="210"/>
                      <a:pt x="1639" y="190"/>
                      <a:pt x="1689" y="180"/>
                    </a:cubicBezTo>
                    <a:cubicBezTo>
                      <a:pt x="1739" y="160"/>
                      <a:pt x="1789" y="150"/>
                      <a:pt x="1839" y="140"/>
                    </a:cubicBezTo>
                    <a:cubicBezTo>
                      <a:pt x="1859" y="140"/>
                      <a:pt x="1889" y="130"/>
                      <a:pt x="1919" y="130"/>
                    </a:cubicBezTo>
                    <a:cubicBezTo>
                      <a:pt x="1949" y="120"/>
                      <a:pt x="1969" y="120"/>
                      <a:pt x="1999" y="110"/>
                    </a:cubicBezTo>
                    <a:cubicBezTo>
                      <a:pt x="2049" y="110"/>
                      <a:pt x="2099" y="100"/>
                      <a:pt x="2148" y="100"/>
                    </a:cubicBezTo>
                    <a:lnTo>
                      <a:pt x="2308" y="100"/>
                    </a:lnTo>
                    <a:cubicBezTo>
                      <a:pt x="2328" y="90"/>
                      <a:pt x="2348" y="90"/>
                      <a:pt x="2368" y="90"/>
                    </a:cubicBezTo>
                    <a:close/>
                    <a:moveTo>
                      <a:pt x="2379" y="0"/>
                    </a:moveTo>
                    <a:cubicBezTo>
                      <a:pt x="2359" y="0"/>
                      <a:pt x="2339" y="0"/>
                      <a:pt x="2319" y="10"/>
                    </a:cubicBezTo>
                    <a:lnTo>
                      <a:pt x="2109" y="40"/>
                    </a:lnTo>
                    <a:cubicBezTo>
                      <a:pt x="2039" y="50"/>
                      <a:pt x="1979" y="60"/>
                      <a:pt x="1909" y="80"/>
                    </a:cubicBezTo>
                    <a:cubicBezTo>
                      <a:pt x="1849" y="90"/>
                      <a:pt x="1789" y="100"/>
                      <a:pt x="1729" y="120"/>
                    </a:cubicBezTo>
                    <a:cubicBezTo>
                      <a:pt x="1669" y="130"/>
                      <a:pt x="1599" y="140"/>
                      <a:pt x="1539" y="160"/>
                    </a:cubicBezTo>
                    <a:cubicBezTo>
                      <a:pt x="1429" y="180"/>
                      <a:pt x="1329" y="210"/>
                      <a:pt x="1229" y="240"/>
                    </a:cubicBezTo>
                    <a:cubicBezTo>
                      <a:pt x="1180" y="250"/>
                      <a:pt x="1129" y="270"/>
                      <a:pt x="1089" y="280"/>
                    </a:cubicBezTo>
                    <a:lnTo>
                      <a:pt x="940" y="340"/>
                    </a:lnTo>
                    <a:cubicBezTo>
                      <a:pt x="780" y="400"/>
                      <a:pt x="610" y="449"/>
                      <a:pt x="450" y="520"/>
                    </a:cubicBezTo>
                    <a:cubicBezTo>
                      <a:pt x="390" y="560"/>
                      <a:pt x="330" y="609"/>
                      <a:pt x="270" y="660"/>
                    </a:cubicBezTo>
                    <a:cubicBezTo>
                      <a:pt x="250" y="669"/>
                      <a:pt x="230" y="689"/>
                      <a:pt x="201" y="709"/>
                    </a:cubicBezTo>
                    <a:cubicBezTo>
                      <a:pt x="190" y="720"/>
                      <a:pt x="181" y="740"/>
                      <a:pt x="170" y="749"/>
                    </a:cubicBezTo>
                    <a:cubicBezTo>
                      <a:pt x="141" y="769"/>
                      <a:pt x="110" y="800"/>
                      <a:pt x="90" y="829"/>
                    </a:cubicBezTo>
                    <a:lnTo>
                      <a:pt x="30" y="949"/>
                    </a:lnTo>
                    <a:lnTo>
                      <a:pt x="1" y="1069"/>
                    </a:lnTo>
                    <a:cubicBezTo>
                      <a:pt x="1" y="1139"/>
                      <a:pt x="1" y="1199"/>
                      <a:pt x="10" y="1259"/>
                    </a:cubicBezTo>
                    <a:cubicBezTo>
                      <a:pt x="21" y="1359"/>
                      <a:pt x="50" y="1459"/>
                      <a:pt x="90" y="1559"/>
                    </a:cubicBezTo>
                    <a:cubicBezTo>
                      <a:pt x="121" y="1608"/>
                      <a:pt x="150" y="1659"/>
                      <a:pt x="190" y="1708"/>
                    </a:cubicBezTo>
                    <a:cubicBezTo>
                      <a:pt x="230" y="1748"/>
                      <a:pt x="260" y="1788"/>
                      <a:pt x="310" y="1819"/>
                    </a:cubicBezTo>
                    <a:lnTo>
                      <a:pt x="370" y="1879"/>
                    </a:lnTo>
                    <a:cubicBezTo>
                      <a:pt x="390" y="1899"/>
                      <a:pt x="410" y="1919"/>
                      <a:pt x="430" y="1928"/>
                    </a:cubicBezTo>
                    <a:cubicBezTo>
                      <a:pt x="470" y="1959"/>
                      <a:pt x="500" y="1979"/>
                      <a:pt x="540" y="1999"/>
                    </a:cubicBezTo>
                    <a:lnTo>
                      <a:pt x="660" y="2058"/>
                    </a:lnTo>
                    <a:cubicBezTo>
                      <a:pt x="700" y="2078"/>
                      <a:pt x="740" y="2108"/>
                      <a:pt x="780" y="2128"/>
                    </a:cubicBezTo>
                    <a:cubicBezTo>
                      <a:pt x="810" y="2148"/>
                      <a:pt x="850" y="2158"/>
                      <a:pt x="890" y="2178"/>
                    </a:cubicBezTo>
                    <a:cubicBezTo>
                      <a:pt x="1020" y="2228"/>
                      <a:pt x="1169" y="2258"/>
                      <a:pt x="1309" y="2278"/>
                    </a:cubicBezTo>
                    <a:cubicBezTo>
                      <a:pt x="1369" y="2278"/>
                      <a:pt x="1439" y="2288"/>
                      <a:pt x="1499" y="2288"/>
                    </a:cubicBezTo>
                    <a:cubicBezTo>
                      <a:pt x="1559" y="2298"/>
                      <a:pt x="1619" y="2298"/>
                      <a:pt x="1689" y="2298"/>
                    </a:cubicBezTo>
                    <a:lnTo>
                      <a:pt x="1909" y="2298"/>
                    </a:lnTo>
                    <a:cubicBezTo>
                      <a:pt x="1979" y="2298"/>
                      <a:pt x="2049" y="2288"/>
                      <a:pt x="2119" y="2288"/>
                    </a:cubicBezTo>
                    <a:cubicBezTo>
                      <a:pt x="2188" y="2288"/>
                      <a:pt x="2248" y="2278"/>
                      <a:pt x="2319" y="2268"/>
                    </a:cubicBezTo>
                    <a:cubicBezTo>
                      <a:pt x="2388" y="2258"/>
                      <a:pt x="2459" y="2248"/>
                      <a:pt x="2519" y="2238"/>
                    </a:cubicBezTo>
                    <a:lnTo>
                      <a:pt x="2788" y="2178"/>
                    </a:lnTo>
                    <a:cubicBezTo>
                      <a:pt x="2838" y="2168"/>
                      <a:pt x="2888" y="2158"/>
                      <a:pt x="2928" y="2138"/>
                    </a:cubicBezTo>
                    <a:cubicBezTo>
                      <a:pt x="2968" y="2128"/>
                      <a:pt x="3008" y="2108"/>
                      <a:pt x="3048" y="2098"/>
                    </a:cubicBezTo>
                    <a:cubicBezTo>
                      <a:pt x="3098" y="2068"/>
                      <a:pt x="3148" y="2048"/>
                      <a:pt x="3198" y="2019"/>
                    </a:cubicBezTo>
                    <a:cubicBezTo>
                      <a:pt x="3248" y="1988"/>
                      <a:pt x="3288" y="1948"/>
                      <a:pt x="3338" y="1919"/>
                    </a:cubicBezTo>
                    <a:cubicBezTo>
                      <a:pt x="3387" y="1899"/>
                      <a:pt x="3438" y="1868"/>
                      <a:pt x="3487" y="1839"/>
                    </a:cubicBezTo>
                    <a:cubicBezTo>
                      <a:pt x="3527" y="1808"/>
                      <a:pt x="3578" y="1779"/>
                      <a:pt x="3618" y="1739"/>
                    </a:cubicBezTo>
                    <a:cubicBezTo>
                      <a:pt x="3678" y="1688"/>
                      <a:pt x="3727" y="1639"/>
                      <a:pt x="3787" y="1579"/>
                    </a:cubicBezTo>
                    <a:cubicBezTo>
                      <a:pt x="3837" y="1519"/>
                      <a:pt x="3897" y="1469"/>
                      <a:pt x="3947" y="1409"/>
                    </a:cubicBezTo>
                    <a:lnTo>
                      <a:pt x="4037" y="1259"/>
                    </a:lnTo>
                    <a:cubicBezTo>
                      <a:pt x="4057" y="1209"/>
                      <a:pt x="4087" y="1159"/>
                      <a:pt x="4107" y="1109"/>
                    </a:cubicBezTo>
                    <a:cubicBezTo>
                      <a:pt x="4117" y="1069"/>
                      <a:pt x="4137" y="1039"/>
                      <a:pt x="4147" y="1009"/>
                    </a:cubicBezTo>
                    <a:lnTo>
                      <a:pt x="4147" y="979"/>
                    </a:lnTo>
                    <a:lnTo>
                      <a:pt x="4147" y="969"/>
                    </a:lnTo>
                    <a:cubicBezTo>
                      <a:pt x="4137" y="929"/>
                      <a:pt x="4127" y="899"/>
                      <a:pt x="4117" y="869"/>
                    </a:cubicBezTo>
                    <a:cubicBezTo>
                      <a:pt x="4097" y="819"/>
                      <a:pt x="4077" y="780"/>
                      <a:pt x="4047" y="749"/>
                    </a:cubicBezTo>
                    <a:cubicBezTo>
                      <a:pt x="4027" y="709"/>
                      <a:pt x="3997" y="660"/>
                      <a:pt x="3967" y="629"/>
                    </a:cubicBezTo>
                    <a:cubicBezTo>
                      <a:pt x="3937" y="589"/>
                      <a:pt x="3897" y="549"/>
                      <a:pt x="3857" y="509"/>
                    </a:cubicBezTo>
                    <a:cubicBezTo>
                      <a:pt x="3818" y="480"/>
                      <a:pt x="3767" y="440"/>
                      <a:pt x="3727" y="409"/>
                    </a:cubicBezTo>
                    <a:cubicBezTo>
                      <a:pt x="3658" y="360"/>
                      <a:pt x="3578" y="310"/>
                      <a:pt x="3507" y="270"/>
                    </a:cubicBezTo>
                    <a:cubicBezTo>
                      <a:pt x="3498" y="260"/>
                      <a:pt x="3478" y="260"/>
                      <a:pt x="3467" y="250"/>
                    </a:cubicBezTo>
                    <a:cubicBezTo>
                      <a:pt x="3418" y="230"/>
                      <a:pt x="3378" y="210"/>
                      <a:pt x="3338" y="190"/>
                    </a:cubicBezTo>
                    <a:cubicBezTo>
                      <a:pt x="3288" y="170"/>
                      <a:pt x="3248" y="150"/>
                      <a:pt x="3198" y="130"/>
                    </a:cubicBezTo>
                    <a:cubicBezTo>
                      <a:pt x="3148" y="110"/>
                      <a:pt x="3098" y="100"/>
                      <a:pt x="3048" y="80"/>
                    </a:cubicBezTo>
                    <a:cubicBezTo>
                      <a:pt x="3008" y="70"/>
                      <a:pt x="2958" y="50"/>
                      <a:pt x="2908" y="50"/>
                    </a:cubicBezTo>
                    <a:cubicBezTo>
                      <a:pt x="2838" y="30"/>
                      <a:pt x="2778" y="30"/>
                      <a:pt x="2708" y="20"/>
                    </a:cubicBezTo>
                    <a:cubicBezTo>
                      <a:pt x="2658" y="10"/>
                      <a:pt x="2608" y="0"/>
                      <a:pt x="25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69" name="Google Shape;369;p28"/>
              <p:cNvSpPr/>
              <p:nvPr/>
            </p:nvSpPr>
            <p:spPr>
              <a:xfrm>
                <a:off x="1136575" y="4062875"/>
                <a:ext cx="86950" cy="43100"/>
              </a:xfrm>
              <a:custGeom>
                <a:avLst/>
                <a:gdLst/>
                <a:ahLst/>
                <a:cxnLst/>
                <a:rect l="l" t="t" r="r" b="b"/>
                <a:pathLst>
                  <a:path w="3478" h="1724" extrusionOk="0">
                    <a:moveTo>
                      <a:pt x="2006" y="0"/>
                    </a:moveTo>
                    <a:cubicBezTo>
                      <a:pt x="1936" y="0"/>
                      <a:pt x="1865" y="5"/>
                      <a:pt x="1799" y="5"/>
                    </a:cubicBezTo>
                    <a:lnTo>
                      <a:pt x="1749" y="5"/>
                    </a:lnTo>
                    <a:cubicBezTo>
                      <a:pt x="1699" y="15"/>
                      <a:pt x="1649" y="25"/>
                      <a:pt x="1599" y="45"/>
                    </a:cubicBezTo>
                    <a:cubicBezTo>
                      <a:pt x="1559" y="55"/>
                      <a:pt x="1509" y="65"/>
                      <a:pt x="1459" y="75"/>
                    </a:cubicBezTo>
                    <a:cubicBezTo>
                      <a:pt x="1359" y="95"/>
                      <a:pt x="1259" y="114"/>
                      <a:pt x="1169" y="145"/>
                    </a:cubicBezTo>
                    <a:cubicBezTo>
                      <a:pt x="1070" y="174"/>
                      <a:pt x="970" y="194"/>
                      <a:pt x="879" y="225"/>
                    </a:cubicBezTo>
                    <a:cubicBezTo>
                      <a:pt x="830" y="245"/>
                      <a:pt x="790" y="265"/>
                      <a:pt x="739" y="285"/>
                    </a:cubicBezTo>
                    <a:cubicBezTo>
                      <a:pt x="699" y="294"/>
                      <a:pt x="659" y="314"/>
                      <a:pt x="610" y="334"/>
                    </a:cubicBezTo>
                    <a:cubicBezTo>
                      <a:pt x="590" y="345"/>
                      <a:pt x="560" y="365"/>
                      <a:pt x="530" y="374"/>
                    </a:cubicBezTo>
                    <a:cubicBezTo>
                      <a:pt x="500" y="394"/>
                      <a:pt x="460" y="414"/>
                      <a:pt x="430" y="434"/>
                    </a:cubicBezTo>
                    <a:cubicBezTo>
                      <a:pt x="400" y="445"/>
                      <a:pt x="380" y="465"/>
                      <a:pt x="350" y="474"/>
                    </a:cubicBezTo>
                    <a:cubicBezTo>
                      <a:pt x="310" y="505"/>
                      <a:pt x="260" y="525"/>
                      <a:pt x="220" y="565"/>
                    </a:cubicBezTo>
                    <a:cubicBezTo>
                      <a:pt x="180" y="604"/>
                      <a:pt x="140" y="644"/>
                      <a:pt x="100" y="694"/>
                    </a:cubicBezTo>
                    <a:cubicBezTo>
                      <a:pt x="80" y="724"/>
                      <a:pt x="60" y="764"/>
                      <a:pt x="40" y="804"/>
                    </a:cubicBezTo>
                    <a:cubicBezTo>
                      <a:pt x="20" y="864"/>
                      <a:pt x="10" y="934"/>
                      <a:pt x="0" y="994"/>
                    </a:cubicBezTo>
                    <a:lnTo>
                      <a:pt x="0" y="1124"/>
                    </a:lnTo>
                    <a:cubicBezTo>
                      <a:pt x="10" y="1164"/>
                      <a:pt x="20" y="1194"/>
                      <a:pt x="40" y="1234"/>
                    </a:cubicBezTo>
                    <a:cubicBezTo>
                      <a:pt x="50" y="1264"/>
                      <a:pt x="60" y="1284"/>
                      <a:pt x="80" y="1313"/>
                    </a:cubicBezTo>
                    <a:lnTo>
                      <a:pt x="110" y="1344"/>
                    </a:lnTo>
                    <a:cubicBezTo>
                      <a:pt x="120" y="1353"/>
                      <a:pt x="120" y="1364"/>
                      <a:pt x="140" y="1373"/>
                    </a:cubicBezTo>
                    <a:cubicBezTo>
                      <a:pt x="160" y="1393"/>
                      <a:pt x="180" y="1413"/>
                      <a:pt x="200" y="1424"/>
                    </a:cubicBezTo>
                    <a:cubicBezTo>
                      <a:pt x="240" y="1453"/>
                      <a:pt x="290" y="1484"/>
                      <a:pt x="330" y="1504"/>
                    </a:cubicBezTo>
                    <a:cubicBezTo>
                      <a:pt x="370" y="1524"/>
                      <a:pt x="400" y="1533"/>
                      <a:pt x="440" y="1553"/>
                    </a:cubicBezTo>
                    <a:cubicBezTo>
                      <a:pt x="520" y="1584"/>
                      <a:pt x="610" y="1613"/>
                      <a:pt x="699" y="1633"/>
                    </a:cubicBezTo>
                    <a:lnTo>
                      <a:pt x="850" y="1664"/>
                    </a:lnTo>
                    <a:cubicBezTo>
                      <a:pt x="890" y="1673"/>
                      <a:pt x="930" y="1673"/>
                      <a:pt x="979" y="1684"/>
                    </a:cubicBezTo>
                    <a:cubicBezTo>
                      <a:pt x="1050" y="1684"/>
                      <a:pt x="1130" y="1693"/>
                      <a:pt x="1199" y="1704"/>
                    </a:cubicBezTo>
                    <a:cubicBezTo>
                      <a:pt x="1259" y="1704"/>
                      <a:pt x="1309" y="1713"/>
                      <a:pt x="1369" y="1713"/>
                    </a:cubicBezTo>
                    <a:cubicBezTo>
                      <a:pt x="1419" y="1713"/>
                      <a:pt x="1469" y="1724"/>
                      <a:pt x="1529" y="1724"/>
                    </a:cubicBezTo>
                    <a:lnTo>
                      <a:pt x="1679" y="1724"/>
                    </a:lnTo>
                    <a:cubicBezTo>
                      <a:pt x="1729" y="1724"/>
                      <a:pt x="1779" y="1724"/>
                      <a:pt x="1819" y="1713"/>
                    </a:cubicBezTo>
                    <a:cubicBezTo>
                      <a:pt x="1869" y="1704"/>
                      <a:pt x="1918" y="1704"/>
                      <a:pt x="1969" y="1693"/>
                    </a:cubicBezTo>
                    <a:cubicBezTo>
                      <a:pt x="2029" y="1684"/>
                      <a:pt x="2089" y="1664"/>
                      <a:pt x="2149" y="1653"/>
                    </a:cubicBezTo>
                    <a:cubicBezTo>
                      <a:pt x="2209" y="1644"/>
                      <a:pt x="2269" y="1624"/>
                      <a:pt x="2329" y="1604"/>
                    </a:cubicBezTo>
                    <a:cubicBezTo>
                      <a:pt x="2388" y="1593"/>
                      <a:pt x="2438" y="1573"/>
                      <a:pt x="2488" y="1553"/>
                    </a:cubicBezTo>
                    <a:cubicBezTo>
                      <a:pt x="2528" y="1544"/>
                      <a:pt x="2578" y="1524"/>
                      <a:pt x="2618" y="1504"/>
                    </a:cubicBezTo>
                    <a:cubicBezTo>
                      <a:pt x="2718" y="1464"/>
                      <a:pt x="2808" y="1424"/>
                      <a:pt x="2898" y="1373"/>
                    </a:cubicBezTo>
                    <a:cubicBezTo>
                      <a:pt x="2948" y="1353"/>
                      <a:pt x="2998" y="1333"/>
                      <a:pt x="3038" y="1304"/>
                    </a:cubicBezTo>
                    <a:cubicBezTo>
                      <a:pt x="3058" y="1284"/>
                      <a:pt x="3088" y="1264"/>
                      <a:pt x="3108" y="1254"/>
                    </a:cubicBezTo>
                    <a:cubicBezTo>
                      <a:pt x="3137" y="1234"/>
                      <a:pt x="3157" y="1214"/>
                      <a:pt x="3177" y="1204"/>
                    </a:cubicBezTo>
                    <a:lnTo>
                      <a:pt x="3277" y="1104"/>
                    </a:lnTo>
                    <a:cubicBezTo>
                      <a:pt x="3317" y="1064"/>
                      <a:pt x="3348" y="1024"/>
                      <a:pt x="3377" y="984"/>
                    </a:cubicBezTo>
                    <a:cubicBezTo>
                      <a:pt x="3388" y="974"/>
                      <a:pt x="3397" y="964"/>
                      <a:pt x="3397" y="944"/>
                    </a:cubicBezTo>
                    <a:cubicBezTo>
                      <a:pt x="3408" y="934"/>
                      <a:pt x="3417" y="914"/>
                      <a:pt x="3428" y="904"/>
                    </a:cubicBezTo>
                    <a:cubicBezTo>
                      <a:pt x="3437" y="874"/>
                      <a:pt x="3448" y="854"/>
                      <a:pt x="3457" y="824"/>
                    </a:cubicBezTo>
                    <a:cubicBezTo>
                      <a:pt x="3468" y="794"/>
                      <a:pt x="3477" y="774"/>
                      <a:pt x="3477" y="744"/>
                    </a:cubicBezTo>
                    <a:lnTo>
                      <a:pt x="3477" y="694"/>
                    </a:lnTo>
                    <a:cubicBezTo>
                      <a:pt x="3477" y="664"/>
                      <a:pt x="3468" y="634"/>
                      <a:pt x="3457" y="614"/>
                    </a:cubicBezTo>
                    <a:cubicBezTo>
                      <a:pt x="3437" y="584"/>
                      <a:pt x="3417" y="554"/>
                      <a:pt x="3397" y="534"/>
                    </a:cubicBezTo>
                    <a:cubicBezTo>
                      <a:pt x="3377" y="505"/>
                      <a:pt x="3337" y="474"/>
                      <a:pt x="3308" y="445"/>
                    </a:cubicBezTo>
                    <a:cubicBezTo>
                      <a:pt x="3277" y="425"/>
                      <a:pt x="3248" y="405"/>
                      <a:pt x="3217" y="394"/>
                    </a:cubicBezTo>
                    <a:cubicBezTo>
                      <a:pt x="3197" y="374"/>
                      <a:pt x="3168" y="365"/>
                      <a:pt x="3148" y="345"/>
                    </a:cubicBezTo>
                    <a:cubicBezTo>
                      <a:pt x="3137" y="345"/>
                      <a:pt x="3128" y="334"/>
                      <a:pt x="3117" y="334"/>
                    </a:cubicBezTo>
                    <a:cubicBezTo>
                      <a:pt x="3108" y="325"/>
                      <a:pt x="3097" y="314"/>
                      <a:pt x="3088" y="314"/>
                    </a:cubicBezTo>
                    <a:cubicBezTo>
                      <a:pt x="3068" y="305"/>
                      <a:pt x="3038" y="285"/>
                      <a:pt x="3018" y="285"/>
                    </a:cubicBezTo>
                    <a:cubicBezTo>
                      <a:pt x="2998" y="265"/>
                      <a:pt x="2968" y="254"/>
                      <a:pt x="2948" y="245"/>
                    </a:cubicBezTo>
                    <a:cubicBezTo>
                      <a:pt x="2898" y="234"/>
                      <a:pt x="2858" y="214"/>
                      <a:pt x="2808" y="194"/>
                    </a:cubicBezTo>
                    <a:cubicBezTo>
                      <a:pt x="2758" y="174"/>
                      <a:pt x="2708" y="145"/>
                      <a:pt x="2658" y="125"/>
                    </a:cubicBezTo>
                    <a:cubicBezTo>
                      <a:pt x="2588" y="105"/>
                      <a:pt x="2518" y="75"/>
                      <a:pt x="2438" y="55"/>
                    </a:cubicBezTo>
                    <a:cubicBezTo>
                      <a:pt x="2398" y="35"/>
                      <a:pt x="2358" y="25"/>
                      <a:pt x="2318" y="25"/>
                    </a:cubicBezTo>
                    <a:cubicBezTo>
                      <a:pt x="2278" y="15"/>
                      <a:pt x="2249" y="15"/>
                      <a:pt x="2209" y="5"/>
                    </a:cubicBezTo>
                    <a:lnTo>
                      <a:pt x="2109" y="5"/>
                    </a:lnTo>
                    <a:cubicBezTo>
                      <a:pt x="2075" y="2"/>
                      <a:pt x="2041" y="0"/>
                      <a:pt x="20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70" name="Google Shape;370;p28"/>
              <p:cNvSpPr/>
              <p:nvPr/>
            </p:nvSpPr>
            <p:spPr>
              <a:xfrm>
                <a:off x="1119350" y="4051000"/>
                <a:ext cx="121650" cy="80450"/>
              </a:xfrm>
              <a:custGeom>
                <a:avLst/>
                <a:gdLst/>
                <a:ahLst/>
                <a:cxnLst/>
                <a:rect l="l" t="t" r="r" b="b"/>
                <a:pathLst>
                  <a:path w="4866" h="3218" extrusionOk="0">
                    <a:moveTo>
                      <a:pt x="2967" y="240"/>
                    </a:moveTo>
                    <a:cubicBezTo>
                      <a:pt x="3007" y="240"/>
                      <a:pt x="3057" y="250"/>
                      <a:pt x="3107" y="260"/>
                    </a:cubicBezTo>
                    <a:cubicBezTo>
                      <a:pt x="3177" y="270"/>
                      <a:pt x="3237" y="270"/>
                      <a:pt x="3307" y="290"/>
                    </a:cubicBezTo>
                    <a:cubicBezTo>
                      <a:pt x="3357" y="290"/>
                      <a:pt x="3407" y="310"/>
                      <a:pt x="3447" y="320"/>
                    </a:cubicBezTo>
                    <a:cubicBezTo>
                      <a:pt x="3497" y="340"/>
                      <a:pt x="3547" y="350"/>
                      <a:pt x="3597" y="370"/>
                    </a:cubicBezTo>
                    <a:cubicBezTo>
                      <a:pt x="3647" y="390"/>
                      <a:pt x="3687" y="410"/>
                      <a:pt x="3737" y="430"/>
                    </a:cubicBezTo>
                    <a:cubicBezTo>
                      <a:pt x="3777" y="450"/>
                      <a:pt x="3817" y="470"/>
                      <a:pt x="3866" y="490"/>
                    </a:cubicBezTo>
                    <a:cubicBezTo>
                      <a:pt x="3877" y="500"/>
                      <a:pt x="3897" y="500"/>
                      <a:pt x="3906" y="510"/>
                    </a:cubicBezTo>
                    <a:cubicBezTo>
                      <a:pt x="3977" y="550"/>
                      <a:pt x="4057" y="600"/>
                      <a:pt x="4126" y="649"/>
                    </a:cubicBezTo>
                    <a:cubicBezTo>
                      <a:pt x="4166" y="680"/>
                      <a:pt x="4217" y="720"/>
                      <a:pt x="4256" y="749"/>
                    </a:cubicBezTo>
                    <a:cubicBezTo>
                      <a:pt x="4296" y="789"/>
                      <a:pt x="4336" y="829"/>
                      <a:pt x="4366" y="869"/>
                    </a:cubicBezTo>
                    <a:cubicBezTo>
                      <a:pt x="4396" y="900"/>
                      <a:pt x="4426" y="949"/>
                      <a:pt x="4446" y="989"/>
                    </a:cubicBezTo>
                    <a:cubicBezTo>
                      <a:pt x="4476" y="1020"/>
                      <a:pt x="4496" y="1059"/>
                      <a:pt x="4516" y="1109"/>
                    </a:cubicBezTo>
                    <a:cubicBezTo>
                      <a:pt x="4526" y="1139"/>
                      <a:pt x="4536" y="1169"/>
                      <a:pt x="4546" y="1209"/>
                    </a:cubicBezTo>
                    <a:lnTo>
                      <a:pt x="4546" y="1219"/>
                    </a:lnTo>
                    <a:lnTo>
                      <a:pt x="4546" y="1249"/>
                    </a:lnTo>
                    <a:cubicBezTo>
                      <a:pt x="4536" y="1279"/>
                      <a:pt x="4516" y="1309"/>
                      <a:pt x="4506" y="1349"/>
                    </a:cubicBezTo>
                    <a:cubicBezTo>
                      <a:pt x="4486" y="1399"/>
                      <a:pt x="4456" y="1449"/>
                      <a:pt x="4436" y="1499"/>
                    </a:cubicBezTo>
                    <a:lnTo>
                      <a:pt x="4346" y="1649"/>
                    </a:lnTo>
                    <a:cubicBezTo>
                      <a:pt x="4296" y="1709"/>
                      <a:pt x="4236" y="1759"/>
                      <a:pt x="4186" y="1819"/>
                    </a:cubicBezTo>
                    <a:cubicBezTo>
                      <a:pt x="4126" y="1879"/>
                      <a:pt x="4077" y="1928"/>
                      <a:pt x="4017" y="1979"/>
                    </a:cubicBezTo>
                    <a:cubicBezTo>
                      <a:pt x="3977" y="2019"/>
                      <a:pt x="3926" y="2048"/>
                      <a:pt x="3886" y="2079"/>
                    </a:cubicBezTo>
                    <a:cubicBezTo>
                      <a:pt x="3837" y="2108"/>
                      <a:pt x="3786" y="2139"/>
                      <a:pt x="3737" y="2159"/>
                    </a:cubicBezTo>
                    <a:cubicBezTo>
                      <a:pt x="3687" y="2188"/>
                      <a:pt x="3647" y="2228"/>
                      <a:pt x="3597" y="2259"/>
                    </a:cubicBezTo>
                    <a:cubicBezTo>
                      <a:pt x="3547" y="2288"/>
                      <a:pt x="3497" y="2308"/>
                      <a:pt x="3447" y="2338"/>
                    </a:cubicBezTo>
                    <a:cubicBezTo>
                      <a:pt x="3407" y="2348"/>
                      <a:pt x="3367" y="2368"/>
                      <a:pt x="3327" y="2378"/>
                    </a:cubicBezTo>
                    <a:cubicBezTo>
                      <a:pt x="3287" y="2398"/>
                      <a:pt x="3237" y="2408"/>
                      <a:pt x="3187" y="2418"/>
                    </a:cubicBezTo>
                    <a:lnTo>
                      <a:pt x="2918" y="2478"/>
                    </a:lnTo>
                    <a:cubicBezTo>
                      <a:pt x="2858" y="2488"/>
                      <a:pt x="2787" y="2498"/>
                      <a:pt x="2718" y="2508"/>
                    </a:cubicBezTo>
                    <a:cubicBezTo>
                      <a:pt x="2647" y="2518"/>
                      <a:pt x="2587" y="2528"/>
                      <a:pt x="2518" y="2528"/>
                    </a:cubicBezTo>
                    <a:cubicBezTo>
                      <a:pt x="2448" y="2528"/>
                      <a:pt x="2378" y="2538"/>
                      <a:pt x="2308" y="2538"/>
                    </a:cubicBezTo>
                    <a:lnTo>
                      <a:pt x="2088" y="2538"/>
                    </a:lnTo>
                    <a:cubicBezTo>
                      <a:pt x="2018" y="2538"/>
                      <a:pt x="1958" y="2538"/>
                      <a:pt x="1898" y="2528"/>
                    </a:cubicBezTo>
                    <a:cubicBezTo>
                      <a:pt x="1838" y="2528"/>
                      <a:pt x="1768" y="2518"/>
                      <a:pt x="1708" y="2518"/>
                    </a:cubicBezTo>
                    <a:cubicBezTo>
                      <a:pt x="1568" y="2498"/>
                      <a:pt x="1419" y="2468"/>
                      <a:pt x="1289" y="2418"/>
                    </a:cubicBezTo>
                    <a:cubicBezTo>
                      <a:pt x="1249" y="2398"/>
                      <a:pt x="1209" y="2388"/>
                      <a:pt x="1179" y="2368"/>
                    </a:cubicBezTo>
                    <a:cubicBezTo>
                      <a:pt x="1139" y="2348"/>
                      <a:pt x="1099" y="2318"/>
                      <a:pt x="1059" y="2298"/>
                    </a:cubicBezTo>
                    <a:lnTo>
                      <a:pt x="939" y="2239"/>
                    </a:lnTo>
                    <a:cubicBezTo>
                      <a:pt x="899" y="2219"/>
                      <a:pt x="869" y="2199"/>
                      <a:pt x="829" y="2168"/>
                    </a:cubicBezTo>
                    <a:cubicBezTo>
                      <a:pt x="809" y="2159"/>
                      <a:pt x="789" y="2139"/>
                      <a:pt x="769" y="2119"/>
                    </a:cubicBezTo>
                    <a:lnTo>
                      <a:pt x="709" y="2059"/>
                    </a:lnTo>
                    <a:cubicBezTo>
                      <a:pt x="659" y="2028"/>
                      <a:pt x="629" y="1988"/>
                      <a:pt x="589" y="1948"/>
                    </a:cubicBezTo>
                    <a:cubicBezTo>
                      <a:pt x="549" y="1899"/>
                      <a:pt x="520" y="1848"/>
                      <a:pt x="489" y="1799"/>
                    </a:cubicBezTo>
                    <a:cubicBezTo>
                      <a:pt x="449" y="1699"/>
                      <a:pt x="420" y="1599"/>
                      <a:pt x="409" y="1499"/>
                    </a:cubicBezTo>
                    <a:cubicBezTo>
                      <a:pt x="400" y="1439"/>
                      <a:pt x="400" y="1379"/>
                      <a:pt x="400" y="1309"/>
                    </a:cubicBezTo>
                    <a:lnTo>
                      <a:pt x="429" y="1189"/>
                    </a:lnTo>
                    <a:lnTo>
                      <a:pt x="489" y="1069"/>
                    </a:lnTo>
                    <a:cubicBezTo>
                      <a:pt x="509" y="1040"/>
                      <a:pt x="540" y="1009"/>
                      <a:pt x="569" y="989"/>
                    </a:cubicBezTo>
                    <a:cubicBezTo>
                      <a:pt x="580" y="980"/>
                      <a:pt x="589" y="960"/>
                      <a:pt x="600" y="949"/>
                    </a:cubicBezTo>
                    <a:cubicBezTo>
                      <a:pt x="629" y="929"/>
                      <a:pt x="649" y="909"/>
                      <a:pt x="669" y="900"/>
                    </a:cubicBezTo>
                    <a:cubicBezTo>
                      <a:pt x="729" y="849"/>
                      <a:pt x="789" y="800"/>
                      <a:pt x="849" y="760"/>
                    </a:cubicBezTo>
                    <a:cubicBezTo>
                      <a:pt x="1009" y="689"/>
                      <a:pt x="1179" y="640"/>
                      <a:pt x="1339" y="580"/>
                    </a:cubicBezTo>
                    <a:lnTo>
                      <a:pt x="1488" y="520"/>
                    </a:lnTo>
                    <a:cubicBezTo>
                      <a:pt x="1528" y="510"/>
                      <a:pt x="1579" y="490"/>
                      <a:pt x="1628" y="480"/>
                    </a:cubicBezTo>
                    <a:cubicBezTo>
                      <a:pt x="1728" y="450"/>
                      <a:pt x="1828" y="420"/>
                      <a:pt x="1938" y="400"/>
                    </a:cubicBezTo>
                    <a:cubicBezTo>
                      <a:pt x="1998" y="380"/>
                      <a:pt x="2068" y="370"/>
                      <a:pt x="2128" y="360"/>
                    </a:cubicBezTo>
                    <a:cubicBezTo>
                      <a:pt x="2188" y="340"/>
                      <a:pt x="2248" y="330"/>
                      <a:pt x="2308" y="320"/>
                    </a:cubicBezTo>
                    <a:cubicBezTo>
                      <a:pt x="2378" y="300"/>
                      <a:pt x="2438" y="290"/>
                      <a:pt x="2508" y="280"/>
                    </a:cubicBezTo>
                    <a:lnTo>
                      <a:pt x="2718" y="250"/>
                    </a:lnTo>
                    <a:cubicBezTo>
                      <a:pt x="2738" y="240"/>
                      <a:pt x="2758" y="240"/>
                      <a:pt x="2778" y="240"/>
                    </a:cubicBezTo>
                    <a:close/>
                    <a:moveTo>
                      <a:pt x="309" y="1509"/>
                    </a:moveTo>
                    <a:cubicBezTo>
                      <a:pt x="309" y="1549"/>
                      <a:pt x="320" y="1579"/>
                      <a:pt x="329" y="1619"/>
                    </a:cubicBezTo>
                    <a:cubicBezTo>
                      <a:pt x="340" y="1689"/>
                      <a:pt x="360" y="1759"/>
                      <a:pt x="380" y="1819"/>
                    </a:cubicBezTo>
                    <a:cubicBezTo>
                      <a:pt x="409" y="1888"/>
                      <a:pt x="440" y="1948"/>
                      <a:pt x="480" y="2008"/>
                    </a:cubicBezTo>
                    <a:cubicBezTo>
                      <a:pt x="529" y="2068"/>
                      <a:pt x="580" y="2108"/>
                      <a:pt x="639" y="2159"/>
                    </a:cubicBezTo>
                    <a:cubicBezTo>
                      <a:pt x="669" y="2179"/>
                      <a:pt x="699" y="2208"/>
                      <a:pt x="729" y="2228"/>
                    </a:cubicBezTo>
                    <a:cubicBezTo>
                      <a:pt x="759" y="2248"/>
                      <a:pt x="789" y="2268"/>
                      <a:pt x="829" y="2288"/>
                    </a:cubicBezTo>
                    <a:cubicBezTo>
                      <a:pt x="849" y="2298"/>
                      <a:pt x="879" y="2308"/>
                      <a:pt x="909" y="2328"/>
                    </a:cubicBezTo>
                    <a:cubicBezTo>
                      <a:pt x="949" y="2338"/>
                      <a:pt x="979" y="2358"/>
                      <a:pt x="1009" y="2378"/>
                    </a:cubicBezTo>
                    <a:cubicBezTo>
                      <a:pt x="1039" y="2388"/>
                      <a:pt x="1069" y="2408"/>
                      <a:pt x="1099" y="2418"/>
                    </a:cubicBezTo>
                    <a:cubicBezTo>
                      <a:pt x="1139" y="2438"/>
                      <a:pt x="1169" y="2458"/>
                      <a:pt x="1199" y="2468"/>
                    </a:cubicBezTo>
                    <a:cubicBezTo>
                      <a:pt x="1269" y="2498"/>
                      <a:pt x="1339" y="2518"/>
                      <a:pt x="1399" y="2538"/>
                    </a:cubicBezTo>
                    <a:cubicBezTo>
                      <a:pt x="1468" y="2558"/>
                      <a:pt x="1539" y="2578"/>
                      <a:pt x="1599" y="2598"/>
                    </a:cubicBezTo>
                    <a:cubicBezTo>
                      <a:pt x="1668" y="2608"/>
                      <a:pt x="1748" y="2618"/>
                      <a:pt x="1819" y="2628"/>
                    </a:cubicBezTo>
                    <a:lnTo>
                      <a:pt x="2028" y="2658"/>
                    </a:lnTo>
                    <a:cubicBezTo>
                      <a:pt x="2098" y="2658"/>
                      <a:pt x="2178" y="2658"/>
                      <a:pt x="2248" y="2668"/>
                    </a:cubicBezTo>
                    <a:lnTo>
                      <a:pt x="2458" y="2668"/>
                    </a:lnTo>
                    <a:cubicBezTo>
                      <a:pt x="2528" y="2668"/>
                      <a:pt x="2598" y="2658"/>
                      <a:pt x="2667" y="2658"/>
                    </a:cubicBezTo>
                    <a:cubicBezTo>
                      <a:pt x="2738" y="2648"/>
                      <a:pt x="2807" y="2648"/>
                      <a:pt x="2878" y="2638"/>
                    </a:cubicBezTo>
                    <a:cubicBezTo>
                      <a:pt x="2958" y="2628"/>
                      <a:pt x="3027" y="2608"/>
                      <a:pt x="3107" y="2598"/>
                    </a:cubicBezTo>
                    <a:cubicBezTo>
                      <a:pt x="3167" y="2578"/>
                      <a:pt x="3237" y="2558"/>
                      <a:pt x="3307" y="2548"/>
                    </a:cubicBezTo>
                    <a:cubicBezTo>
                      <a:pt x="3377" y="2528"/>
                      <a:pt x="3437" y="2508"/>
                      <a:pt x="3507" y="2478"/>
                    </a:cubicBezTo>
                    <a:cubicBezTo>
                      <a:pt x="3567" y="2448"/>
                      <a:pt x="3637" y="2418"/>
                      <a:pt x="3707" y="2378"/>
                    </a:cubicBezTo>
                    <a:cubicBezTo>
                      <a:pt x="3757" y="2338"/>
                      <a:pt x="3817" y="2298"/>
                      <a:pt x="3877" y="2268"/>
                    </a:cubicBezTo>
                    <a:cubicBezTo>
                      <a:pt x="3937" y="2228"/>
                      <a:pt x="3997" y="2199"/>
                      <a:pt x="4046" y="2159"/>
                    </a:cubicBezTo>
                    <a:cubicBezTo>
                      <a:pt x="4106" y="2108"/>
                      <a:pt x="4166" y="2059"/>
                      <a:pt x="4217" y="2008"/>
                    </a:cubicBezTo>
                    <a:cubicBezTo>
                      <a:pt x="4266" y="1959"/>
                      <a:pt x="4316" y="1908"/>
                      <a:pt x="4356" y="1859"/>
                    </a:cubicBezTo>
                    <a:lnTo>
                      <a:pt x="4436" y="1779"/>
                    </a:lnTo>
                    <a:cubicBezTo>
                      <a:pt x="4456" y="1749"/>
                      <a:pt x="4476" y="1709"/>
                      <a:pt x="4506" y="1679"/>
                    </a:cubicBezTo>
                    <a:cubicBezTo>
                      <a:pt x="4526" y="1639"/>
                      <a:pt x="4546" y="1599"/>
                      <a:pt x="4576" y="1559"/>
                    </a:cubicBezTo>
                    <a:lnTo>
                      <a:pt x="4576" y="1719"/>
                    </a:lnTo>
                    <a:cubicBezTo>
                      <a:pt x="4566" y="1749"/>
                      <a:pt x="4556" y="1788"/>
                      <a:pt x="4556" y="1819"/>
                    </a:cubicBezTo>
                    <a:cubicBezTo>
                      <a:pt x="4546" y="1868"/>
                      <a:pt x="4536" y="1928"/>
                      <a:pt x="4516" y="1979"/>
                    </a:cubicBezTo>
                    <a:cubicBezTo>
                      <a:pt x="4486" y="2039"/>
                      <a:pt x="4466" y="2088"/>
                      <a:pt x="4436" y="2148"/>
                    </a:cubicBezTo>
                    <a:cubicBezTo>
                      <a:pt x="4426" y="2179"/>
                      <a:pt x="4406" y="2208"/>
                      <a:pt x="4396" y="2239"/>
                    </a:cubicBezTo>
                    <a:lnTo>
                      <a:pt x="4336" y="2328"/>
                    </a:lnTo>
                    <a:cubicBezTo>
                      <a:pt x="4306" y="2358"/>
                      <a:pt x="4286" y="2388"/>
                      <a:pt x="4256" y="2408"/>
                    </a:cubicBezTo>
                    <a:cubicBezTo>
                      <a:pt x="4206" y="2448"/>
                      <a:pt x="4157" y="2488"/>
                      <a:pt x="4106" y="2518"/>
                    </a:cubicBezTo>
                    <a:cubicBezTo>
                      <a:pt x="4046" y="2548"/>
                      <a:pt x="3997" y="2578"/>
                      <a:pt x="3937" y="2608"/>
                    </a:cubicBezTo>
                    <a:lnTo>
                      <a:pt x="3577" y="2758"/>
                    </a:lnTo>
                    <a:cubicBezTo>
                      <a:pt x="3507" y="2778"/>
                      <a:pt x="3447" y="2798"/>
                      <a:pt x="3377" y="2818"/>
                    </a:cubicBezTo>
                    <a:lnTo>
                      <a:pt x="3197" y="2848"/>
                    </a:lnTo>
                    <a:cubicBezTo>
                      <a:pt x="3127" y="2868"/>
                      <a:pt x="3057" y="2868"/>
                      <a:pt x="2987" y="2888"/>
                    </a:cubicBezTo>
                    <a:cubicBezTo>
                      <a:pt x="2918" y="2898"/>
                      <a:pt x="2858" y="2908"/>
                      <a:pt x="2787" y="2928"/>
                    </a:cubicBezTo>
                    <a:cubicBezTo>
                      <a:pt x="2738" y="2928"/>
                      <a:pt x="2687" y="2938"/>
                      <a:pt x="2627" y="2938"/>
                    </a:cubicBezTo>
                    <a:cubicBezTo>
                      <a:pt x="2567" y="2948"/>
                      <a:pt x="2498" y="2948"/>
                      <a:pt x="2438" y="2948"/>
                    </a:cubicBezTo>
                    <a:cubicBezTo>
                      <a:pt x="2308" y="2948"/>
                      <a:pt x="2178" y="2948"/>
                      <a:pt x="2058" y="2938"/>
                    </a:cubicBezTo>
                    <a:cubicBezTo>
                      <a:pt x="1958" y="2928"/>
                      <a:pt x="1868" y="2908"/>
                      <a:pt x="1768" y="2898"/>
                    </a:cubicBezTo>
                    <a:cubicBezTo>
                      <a:pt x="1728" y="2898"/>
                      <a:pt x="1679" y="2888"/>
                      <a:pt x="1628" y="2878"/>
                    </a:cubicBezTo>
                    <a:cubicBezTo>
                      <a:pt x="1619" y="2878"/>
                      <a:pt x="1599" y="2878"/>
                      <a:pt x="1588" y="2868"/>
                    </a:cubicBezTo>
                    <a:cubicBezTo>
                      <a:pt x="1539" y="2858"/>
                      <a:pt x="1499" y="2848"/>
                      <a:pt x="1448" y="2838"/>
                    </a:cubicBezTo>
                    <a:lnTo>
                      <a:pt x="1239" y="2778"/>
                    </a:lnTo>
                    <a:cubicBezTo>
                      <a:pt x="1179" y="2758"/>
                      <a:pt x="1109" y="2728"/>
                      <a:pt x="1049" y="2708"/>
                    </a:cubicBezTo>
                    <a:cubicBezTo>
                      <a:pt x="1019" y="2698"/>
                      <a:pt x="979" y="2688"/>
                      <a:pt x="949" y="2668"/>
                    </a:cubicBezTo>
                    <a:cubicBezTo>
                      <a:pt x="929" y="2658"/>
                      <a:pt x="909" y="2648"/>
                      <a:pt x="879" y="2638"/>
                    </a:cubicBezTo>
                    <a:cubicBezTo>
                      <a:pt x="859" y="2628"/>
                      <a:pt x="849" y="2618"/>
                      <a:pt x="829" y="2608"/>
                    </a:cubicBezTo>
                    <a:cubicBezTo>
                      <a:pt x="759" y="2568"/>
                      <a:pt x="689" y="2518"/>
                      <a:pt x="619" y="2478"/>
                    </a:cubicBezTo>
                    <a:cubicBezTo>
                      <a:pt x="600" y="2458"/>
                      <a:pt x="569" y="2438"/>
                      <a:pt x="549" y="2418"/>
                    </a:cubicBezTo>
                    <a:lnTo>
                      <a:pt x="469" y="2338"/>
                    </a:lnTo>
                    <a:cubicBezTo>
                      <a:pt x="440" y="2288"/>
                      <a:pt x="409" y="2239"/>
                      <a:pt x="380" y="2179"/>
                    </a:cubicBezTo>
                    <a:cubicBezTo>
                      <a:pt x="360" y="2148"/>
                      <a:pt x="349" y="2108"/>
                      <a:pt x="340" y="2068"/>
                    </a:cubicBezTo>
                    <a:cubicBezTo>
                      <a:pt x="320" y="2028"/>
                      <a:pt x="309" y="1988"/>
                      <a:pt x="300" y="1939"/>
                    </a:cubicBezTo>
                    <a:cubicBezTo>
                      <a:pt x="300" y="1888"/>
                      <a:pt x="289" y="1839"/>
                      <a:pt x="289" y="1779"/>
                    </a:cubicBezTo>
                    <a:lnTo>
                      <a:pt x="289" y="1689"/>
                    </a:lnTo>
                    <a:lnTo>
                      <a:pt x="289" y="1609"/>
                    </a:lnTo>
                    <a:cubicBezTo>
                      <a:pt x="300" y="1579"/>
                      <a:pt x="300" y="1559"/>
                      <a:pt x="309" y="1539"/>
                    </a:cubicBezTo>
                    <a:lnTo>
                      <a:pt x="309" y="1509"/>
                    </a:lnTo>
                    <a:close/>
                    <a:moveTo>
                      <a:pt x="2778" y="0"/>
                    </a:moveTo>
                    <a:cubicBezTo>
                      <a:pt x="2687" y="0"/>
                      <a:pt x="2598" y="10"/>
                      <a:pt x="2508" y="30"/>
                    </a:cubicBezTo>
                    <a:cubicBezTo>
                      <a:pt x="2448" y="30"/>
                      <a:pt x="2388" y="50"/>
                      <a:pt x="2338" y="60"/>
                    </a:cubicBezTo>
                    <a:lnTo>
                      <a:pt x="2298" y="60"/>
                    </a:lnTo>
                    <a:cubicBezTo>
                      <a:pt x="2188" y="70"/>
                      <a:pt x="2088" y="90"/>
                      <a:pt x="1988" y="100"/>
                    </a:cubicBezTo>
                    <a:cubicBezTo>
                      <a:pt x="1868" y="120"/>
                      <a:pt x="1759" y="140"/>
                      <a:pt x="1639" y="170"/>
                    </a:cubicBezTo>
                    <a:cubicBezTo>
                      <a:pt x="1548" y="190"/>
                      <a:pt x="1448" y="220"/>
                      <a:pt x="1348" y="250"/>
                    </a:cubicBezTo>
                    <a:cubicBezTo>
                      <a:pt x="1309" y="270"/>
                      <a:pt x="1259" y="290"/>
                      <a:pt x="1209" y="310"/>
                    </a:cubicBezTo>
                    <a:cubicBezTo>
                      <a:pt x="1159" y="320"/>
                      <a:pt x="1109" y="340"/>
                      <a:pt x="1059" y="360"/>
                    </a:cubicBezTo>
                    <a:cubicBezTo>
                      <a:pt x="969" y="390"/>
                      <a:pt x="869" y="420"/>
                      <a:pt x="779" y="460"/>
                    </a:cubicBezTo>
                    <a:cubicBezTo>
                      <a:pt x="719" y="480"/>
                      <a:pt x="669" y="500"/>
                      <a:pt x="619" y="530"/>
                    </a:cubicBezTo>
                    <a:cubicBezTo>
                      <a:pt x="569" y="550"/>
                      <a:pt x="520" y="589"/>
                      <a:pt x="480" y="629"/>
                    </a:cubicBezTo>
                    <a:cubicBezTo>
                      <a:pt x="409" y="689"/>
                      <a:pt x="340" y="769"/>
                      <a:pt x="280" y="849"/>
                    </a:cubicBezTo>
                    <a:cubicBezTo>
                      <a:pt x="249" y="889"/>
                      <a:pt x="209" y="940"/>
                      <a:pt x="180" y="980"/>
                    </a:cubicBezTo>
                    <a:lnTo>
                      <a:pt x="120" y="1099"/>
                    </a:lnTo>
                    <a:cubicBezTo>
                      <a:pt x="100" y="1149"/>
                      <a:pt x="80" y="1209"/>
                      <a:pt x="60" y="1259"/>
                    </a:cubicBezTo>
                    <a:lnTo>
                      <a:pt x="30" y="1409"/>
                    </a:lnTo>
                    <a:cubicBezTo>
                      <a:pt x="10" y="1509"/>
                      <a:pt x="10" y="1619"/>
                      <a:pt x="0" y="1729"/>
                    </a:cubicBezTo>
                    <a:cubicBezTo>
                      <a:pt x="0" y="1819"/>
                      <a:pt x="0" y="1919"/>
                      <a:pt x="10" y="2019"/>
                    </a:cubicBezTo>
                    <a:cubicBezTo>
                      <a:pt x="20" y="2068"/>
                      <a:pt x="30" y="2128"/>
                      <a:pt x="50" y="2179"/>
                    </a:cubicBezTo>
                    <a:cubicBezTo>
                      <a:pt x="80" y="2228"/>
                      <a:pt x="110" y="2278"/>
                      <a:pt x="129" y="2338"/>
                    </a:cubicBezTo>
                    <a:cubicBezTo>
                      <a:pt x="149" y="2378"/>
                      <a:pt x="180" y="2428"/>
                      <a:pt x="209" y="2468"/>
                    </a:cubicBezTo>
                    <a:cubicBezTo>
                      <a:pt x="249" y="2508"/>
                      <a:pt x="280" y="2548"/>
                      <a:pt x="320" y="2588"/>
                    </a:cubicBezTo>
                    <a:cubicBezTo>
                      <a:pt x="389" y="2658"/>
                      <a:pt x="460" y="2728"/>
                      <a:pt x="529" y="2788"/>
                    </a:cubicBezTo>
                    <a:cubicBezTo>
                      <a:pt x="580" y="2818"/>
                      <a:pt x="629" y="2848"/>
                      <a:pt x="669" y="2878"/>
                    </a:cubicBezTo>
                    <a:cubicBezTo>
                      <a:pt x="709" y="2898"/>
                      <a:pt x="749" y="2928"/>
                      <a:pt x="789" y="2948"/>
                    </a:cubicBezTo>
                    <a:cubicBezTo>
                      <a:pt x="849" y="2968"/>
                      <a:pt x="909" y="2988"/>
                      <a:pt x="959" y="3007"/>
                    </a:cubicBezTo>
                    <a:cubicBezTo>
                      <a:pt x="1009" y="3018"/>
                      <a:pt x="1069" y="3038"/>
                      <a:pt x="1119" y="3047"/>
                    </a:cubicBezTo>
                    <a:cubicBezTo>
                      <a:pt x="1229" y="3078"/>
                      <a:pt x="1339" y="3098"/>
                      <a:pt x="1448" y="3118"/>
                    </a:cubicBezTo>
                    <a:cubicBezTo>
                      <a:pt x="1508" y="3127"/>
                      <a:pt x="1559" y="3138"/>
                      <a:pt x="1619" y="3147"/>
                    </a:cubicBezTo>
                    <a:cubicBezTo>
                      <a:pt x="1668" y="3147"/>
                      <a:pt x="1719" y="3158"/>
                      <a:pt x="1779" y="3167"/>
                    </a:cubicBezTo>
                    <a:cubicBezTo>
                      <a:pt x="1828" y="3167"/>
                      <a:pt x="1888" y="3178"/>
                      <a:pt x="1938" y="3187"/>
                    </a:cubicBezTo>
                    <a:cubicBezTo>
                      <a:pt x="1998" y="3198"/>
                      <a:pt x="2068" y="3198"/>
                      <a:pt x="2128" y="3207"/>
                    </a:cubicBezTo>
                    <a:cubicBezTo>
                      <a:pt x="2238" y="3218"/>
                      <a:pt x="2358" y="3218"/>
                      <a:pt x="2468" y="3218"/>
                    </a:cubicBezTo>
                    <a:cubicBezTo>
                      <a:pt x="2567" y="3218"/>
                      <a:pt x="2678" y="3218"/>
                      <a:pt x="2778" y="3207"/>
                    </a:cubicBezTo>
                    <a:cubicBezTo>
                      <a:pt x="2827" y="3198"/>
                      <a:pt x="2887" y="3187"/>
                      <a:pt x="2938" y="3178"/>
                    </a:cubicBezTo>
                    <a:cubicBezTo>
                      <a:pt x="3047" y="3167"/>
                      <a:pt x="3157" y="3158"/>
                      <a:pt x="3267" y="3138"/>
                    </a:cubicBezTo>
                    <a:cubicBezTo>
                      <a:pt x="3327" y="3127"/>
                      <a:pt x="3397" y="3118"/>
                      <a:pt x="3457" y="3098"/>
                    </a:cubicBezTo>
                    <a:cubicBezTo>
                      <a:pt x="3507" y="3087"/>
                      <a:pt x="3567" y="3067"/>
                      <a:pt x="3617" y="3058"/>
                    </a:cubicBezTo>
                    <a:cubicBezTo>
                      <a:pt x="3727" y="3018"/>
                      <a:pt x="3837" y="2968"/>
                      <a:pt x="3946" y="2918"/>
                    </a:cubicBezTo>
                    <a:cubicBezTo>
                      <a:pt x="4037" y="2868"/>
                      <a:pt x="4137" y="2818"/>
                      <a:pt x="4226" y="2758"/>
                    </a:cubicBezTo>
                    <a:cubicBezTo>
                      <a:pt x="4326" y="2688"/>
                      <a:pt x="4416" y="2618"/>
                      <a:pt x="4496" y="2528"/>
                    </a:cubicBezTo>
                    <a:cubicBezTo>
                      <a:pt x="4576" y="2448"/>
                      <a:pt x="4646" y="2358"/>
                      <a:pt x="4696" y="2259"/>
                    </a:cubicBezTo>
                    <a:cubicBezTo>
                      <a:pt x="4726" y="2208"/>
                      <a:pt x="4756" y="2159"/>
                      <a:pt x="4776" y="2099"/>
                    </a:cubicBezTo>
                    <a:cubicBezTo>
                      <a:pt x="4796" y="2048"/>
                      <a:pt x="4806" y="1988"/>
                      <a:pt x="4826" y="1939"/>
                    </a:cubicBezTo>
                    <a:cubicBezTo>
                      <a:pt x="4846" y="1828"/>
                      <a:pt x="4856" y="1709"/>
                      <a:pt x="4856" y="1599"/>
                    </a:cubicBezTo>
                    <a:cubicBezTo>
                      <a:pt x="4866" y="1489"/>
                      <a:pt x="4866" y="1379"/>
                      <a:pt x="4856" y="1269"/>
                    </a:cubicBezTo>
                    <a:cubicBezTo>
                      <a:pt x="4856" y="1209"/>
                      <a:pt x="4836" y="1139"/>
                      <a:pt x="4826" y="1079"/>
                    </a:cubicBezTo>
                    <a:cubicBezTo>
                      <a:pt x="4806" y="1029"/>
                      <a:pt x="4776" y="969"/>
                      <a:pt x="4746" y="920"/>
                    </a:cubicBezTo>
                    <a:cubicBezTo>
                      <a:pt x="4726" y="880"/>
                      <a:pt x="4696" y="840"/>
                      <a:pt x="4666" y="789"/>
                    </a:cubicBezTo>
                    <a:cubicBezTo>
                      <a:pt x="4636" y="749"/>
                      <a:pt x="4606" y="700"/>
                      <a:pt x="4556" y="660"/>
                    </a:cubicBezTo>
                    <a:cubicBezTo>
                      <a:pt x="4486" y="580"/>
                      <a:pt x="4386" y="510"/>
                      <a:pt x="4296" y="450"/>
                    </a:cubicBezTo>
                    <a:cubicBezTo>
                      <a:pt x="4217" y="390"/>
                      <a:pt x="4126" y="340"/>
                      <a:pt x="4046" y="290"/>
                    </a:cubicBezTo>
                    <a:cubicBezTo>
                      <a:pt x="3946" y="230"/>
                      <a:pt x="3846" y="190"/>
                      <a:pt x="3747" y="150"/>
                    </a:cubicBezTo>
                    <a:cubicBezTo>
                      <a:pt x="3647" y="120"/>
                      <a:pt x="3557" y="100"/>
                      <a:pt x="3457" y="70"/>
                    </a:cubicBezTo>
                    <a:lnTo>
                      <a:pt x="3247" y="40"/>
                    </a:lnTo>
                    <a:cubicBezTo>
                      <a:pt x="3237" y="40"/>
                      <a:pt x="3227" y="30"/>
                      <a:pt x="3217" y="30"/>
                    </a:cubicBezTo>
                    <a:lnTo>
                      <a:pt x="3147" y="30"/>
                    </a:lnTo>
                    <a:cubicBezTo>
                      <a:pt x="3037" y="20"/>
                      <a:pt x="2938" y="0"/>
                      <a:pt x="2827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71" name="Google Shape;371;p28"/>
              <p:cNvSpPr/>
              <p:nvPr/>
            </p:nvSpPr>
            <p:spPr>
              <a:xfrm>
                <a:off x="1134325" y="4059225"/>
                <a:ext cx="92200" cy="49250"/>
              </a:xfrm>
              <a:custGeom>
                <a:avLst/>
                <a:gdLst/>
                <a:ahLst/>
                <a:cxnLst/>
                <a:rect l="l" t="t" r="r" b="b"/>
                <a:pathLst>
                  <a:path w="3688" h="1970" extrusionOk="0">
                    <a:moveTo>
                      <a:pt x="2096" y="146"/>
                    </a:moveTo>
                    <a:cubicBezTo>
                      <a:pt x="2131" y="146"/>
                      <a:pt x="2165" y="148"/>
                      <a:pt x="2199" y="151"/>
                    </a:cubicBezTo>
                    <a:lnTo>
                      <a:pt x="2299" y="151"/>
                    </a:lnTo>
                    <a:cubicBezTo>
                      <a:pt x="2339" y="161"/>
                      <a:pt x="2368" y="161"/>
                      <a:pt x="2408" y="171"/>
                    </a:cubicBezTo>
                    <a:cubicBezTo>
                      <a:pt x="2448" y="171"/>
                      <a:pt x="2488" y="181"/>
                      <a:pt x="2528" y="201"/>
                    </a:cubicBezTo>
                    <a:cubicBezTo>
                      <a:pt x="2608" y="221"/>
                      <a:pt x="2678" y="251"/>
                      <a:pt x="2748" y="271"/>
                    </a:cubicBezTo>
                    <a:cubicBezTo>
                      <a:pt x="2798" y="291"/>
                      <a:pt x="2848" y="320"/>
                      <a:pt x="2898" y="340"/>
                    </a:cubicBezTo>
                    <a:cubicBezTo>
                      <a:pt x="2948" y="360"/>
                      <a:pt x="2988" y="380"/>
                      <a:pt x="3038" y="391"/>
                    </a:cubicBezTo>
                    <a:cubicBezTo>
                      <a:pt x="3058" y="400"/>
                      <a:pt x="3088" y="411"/>
                      <a:pt x="3108" y="431"/>
                    </a:cubicBezTo>
                    <a:cubicBezTo>
                      <a:pt x="3128" y="431"/>
                      <a:pt x="3158" y="451"/>
                      <a:pt x="3178" y="460"/>
                    </a:cubicBezTo>
                    <a:cubicBezTo>
                      <a:pt x="3187" y="460"/>
                      <a:pt x="3198" y="471"/>
                      <a:pt x="3207" y="480"/>
                    </a:cubicBezTo>
                    <a:cubicBezTo>
                      <a:pt x="3218" y="480"/>
                      <a:pt x="3227" y="491"/>
                      <a:pt x="3238" y="491"/>
                    </a:cubicBezTo>
                    <a:cubicBezTo>
                      <a:pt x="3258" y="511"/>
                      <a:pt x="3287" y="520"/>
                      <a:pt x="3307" y="540"/>
                    </a:cubicBezTo>
                    <a:cubicBezTo>
                      <a:pt x="3338" y="551"/>
                      <a:pt x="3367" y="571"/>
                      <a:pt x="3398" y="591"/>
                    </a:cubicBezTo>
                    <a:cubicBezTo>
                      <a:pt x="3427" y="620"/>
                      <a:pt x="3467" y="651"/>
                      <a:pt x="3487" y="680"/>
                    </a:cubicBezTo>
                    <a:cubicBezTo>
                      <a:pt x="3507" y="700"/>
                      <a:pt x="3527" y="730"/>
                      <a:pt x="3547" y="760"/>
                    </a:cubicBezTo>
                    <a:cubicBezTo>
                      <a:pt x="3558" y="780"/>
                      <a:pt x="3567" y="810"/>
                      <a:pt x="3567" y="840"/>
                    </a:cubicBezTo>
                    <a:lnTo>
                      <a:pt x="3567" y="890"/>
                    </a:lnTo>
                    <a:cubicBezTo>
                      <a:pt x="3567" y="920"/>
                      <a:pt x="3558" y="940"/>
                      <a:pt x="3547" y="970"/>
                    </a:cubicBezTo>
                    <a:cubicBezTo>
                      <a:pt x="3538" y="1000"/>
                      <a:pt x="3527" y="1020"/>
                      <a:pt x="3518" y="1050"/>
                    </a:cubicBezTo>
                    <a:cubicBezTo>
                      <a:pt x="3507" y="1060"/>
                      <a:pt x="3498" y="1080"/>
                      <a:pt x="3487" y="1090"/>
                    </a:cubicBezTo>
                    <a:cubicBezTo>
                      <a:pt x="3487" y="1110"/>
                      <a:pt x="3478" y="1120"/>
                      <a:pt x="3467" y="1130"/>
                    </a:cubicBezTo>
                    <a:cubicBezTo>
                      <a:pt x="3438" y="1170"/>
                      <a:pt x="3407" y="1210"/>
                      <a:pt x="3367" y="1250"/>
                    </a:cubicBezTo>
                    <a:lnTo>
                      <a:pt x="3267" y="1350"/>
                    </a:lnTo>
                    <a:cubicBezTo>
                      <a:pt x="3247" y="1360"/>
                      <a:pt x="3227" y="1380"/>
                      <a:pt x="3198" y="1400"/>
                    </a:cubicBezTo>
                    <a:cubicBezTo>
                      <a:pt x="3178" y="1410"/>
                      <a:pt x="3148" y="1430"/>
                      <a:pt x="3128" y="1450"/>
                    </a:cubicBezTo>
                    <a:cubicBezTo>
                      <a:pt x="3088" y="1479"/>
                      <a:pt x="3038" y="1499"/>
                      <a:pt x="2988" y="1519"/>
                    </a:cubicBezTo>
                    <a:cubicBezTo>
                      <a:pt x="2898" y="1570"/>
                      <a:pt x="2808" y="1610"/>
                      <a:pt x="2708" y="1650"/>
                    </a:cubicBezTo>
                    <a:cubicBezTo>
                      <a:pt x="2668" y="1670"/>
                      <a:pt x="2618" y="1690"/>
                      <a:pt x="2578" y="1699"/>
                    </a:cubicBezTo>
                    <a:cubicBezTo>
                      <a:pt x="2528" y="1719"/>
                      <a:pt x="2478" y="1739"/>
                      <a:pt x="2419" y="1750"/>
                    </a:cubicBezTo>
                    <a:cubicBezTo>
                      <a:pt x="2359" y="1770"/>
                      <a:pt x="2299" y="1790"/>
                      <a:pt x="2239" y="1799"/>
                    </a:cubicBezTo>
                    <a:cubicBezTo>
                      <a:pt x="2179" y="1810"/>
                      <a:pt x="2119" y="1830"/>
                      <a:pt x="2059" y="1839"/>
                    </a:cubicBezTo>
                    <a:cubicBezTo>
                      <a:pt x="2008" y="1850"/>
                      <a:pt x="1959" y="1850"/>
                      <a:pt x="1909" y="1859"/>
                    </a:cubicBezTo>
                    <a:cubicBezTo>
                      <a:pt x="1869" y="1870"/>
                      <a:pt x="1819" y="1870"/>
                      <a:pt x="1769" y="1870"/>
                    </a:cubicBezTo>
                    <a:lnTo>
                      <a:pt x="1619" y="1870"/>
                    </a:lnTo>
                    <a:cubicBezTo>
                      <a:pt x="1559" y="1870"/>
                      <a:pt x="1509" y="1859"/>
                      <a:pt x="1459" y="1859"/>
                    </a:cubicBezTo>
                    <a:cubicBezTo>
                      <a:pt x="1399" y="1859"/>
                      <a:pt x="1349" y="1850"/>
                      <a:pt x="1289" y="1850"/>
                    </a:cubicBezTo>
                    <a:cubicBezTo>
                      <a:pt x="1220" y="1839"/>
                      <a:pt x="1140" y="1830"/>
                      <a:pt x="1069" y="1830"/>
                    </a:cubicBezTo>
                    <a:cubicBezTo>
                      <a:pt x="1020" y="1819"/>
                      <a:pt x="980" y="1819"/>
                      <a:pt x="940" y="1810"/>
                    </a:cubicBezTo>
                    <a:lnTo>
                      <a:pt x="789" y="1779"/>
                    </a:lnTo>
                    <a:cubicBezTo>
                      <a:pt x="700" y="1759"/>
                      <a:pt x="610" y="1730"/>
                      <a:pt x="530" y="1699"/>
                    </a:cubicBezTo>
                    <a:cubicBezTo>
                      <a:pt x="490" y="1679"/>
                      <a:pt x="460" y="1670"/>
                      <a:pt x="420" y="1650"/>
                    </a:cubicBezTo>
                    <a:cubicBezTo>
                      <a:pt x="380" y="1630"/>
                      <a:pt x="330" y="1599"/>
                      <a:pt x="290" y="1570"/>
                    </a:cubicBezTo>
                    <a:cubicBezTo>
                      <a:pt x="270" y="1559"/>
                      <a:pt x="250" y="1539"/>
                      <a:pt x="230" y="1519"/>
                    </a:cubicBezTo>
                    <a:cubicBezTo>
                      <a:pt x="210" y="1510"/>
                      <a:pt x="210" y="1499"/>
                      <a:pt x="200" y="1490"/>
                    </a:cubicBezTo>
                    <a:lnTo>
                      <a:pt x="170" y="1459"/>
                    </a:lnTo>
                    <a:cubicBezTo>
                      <a:pt x="150" y="1430"/>
                      <a:pt x="140" y="1410"/>
                      <a:pt x="130" y="1380"/>
                    </a:cubicBezTo>
                    <a:cubicBezTo>
                      <a:pt x="110" y="1340"/>
                      <a:pt x="100" y="1310"/>
                      <a:pt x="90" y="1270"/>
                    </a:cubicBezTo>
                    <a:lnTo>
                      <a:pt x="90" y="1140"/>
                    </a:lnTo>
                    <a:cubicBezTo>
                      <a:pt x="100" y="1080"/>
                      <a:pt x="110" y="1010"/>
                      <a:pt x="130" y="950"/>
                    </a:cubicBezTo>
                    <a:cubicBezTo>
                      <a:pt x="150" y="910"/>
                      <a:pt x="170" y="870"/>
                      <a:pt x="190" y="840"/>
                    </a:cubicBezTo>
                    <a:cubicBezTo>
                      <a:pt x="230" y="790"/>
                      <a:pt x="270" y="750"/>
                      <a:pt x="310" y="711"/>
                    </a:cubicBezTo>
                    <a:cubicBezTo>
                      <a:pt x="350" y="671"/>
                      <a:pt x="400" y="651"/>
                      <a:pt x="440" y="620"/>
                    </a:cubicBezTo>
                    <a:cubicBezTo>
                      <a:pt x="470" y="611"/>
                      <a:pt x="490" y="591"/>
                      <a:pt x="520" y="580"/>
                    </a:cubicBezTo>
                    <a:cubicBezTo>
                      <a:pt x="550" y="560"/>
                      <a:pt x="590" y="540"/>
                      <a:pt x="620" y="520"/>
                    </a:cubicBezTo>
                    <a:cubicBezTo>
                      <a:pt x="650" y="511"/>
                      <a:pt x="680" y="491"/>
                      <a:pt x="700" y="480"/>
                    </a:cubicBezTo>
                    <a:cubicBezTo>
                      <a:pt x="749" y="460"/>
                      <a:pt x="789" y="440"/>
                      <a:pt x="829" y="431"/>
                    </a:cubicBezTo>
                    <a:cubicBezTo>
                      <a:pt x="880" y="411"/>
                      <a:pt x="920" y="391"/>
                      <a:pt x="969" y="371"/>
                    </a:cubicBezTo>
                    <a:cubicBezTo>
                      <a:pt x="1060" y="340"/>
                      <a:pt x="1160" y="320"/>
                      <a:pt x="1259" y="291"/>
                    </a:cubicBezTo>
                    <a:cubicBezTo>
                      <a:pt x="1349" y="260"/>
                      <a:pt x="1449" y="241"/>
                      <a:pt x="1549" y="221"/>
                    </a:cubicBezTo>
                    <a:cubicBezTo>
                      <a:pt x="1599" y="211"/>
                      <a:pt x="1649" y="201"/>
                      <a:pt x="1689" y="191"/>
                    </a:cubicBezTo>
                    <a:cubicBezTo>
                      <a:pt x="1739" y="171"/>
                      <a:pt x="1789" y="161"/>
                      <a:pt x="1839" y="151"/>
                    </a:cubicBezTo>
                    <a:lnTo>
                      <a:pt x="1889" y="151"/>
                    </a:lnTo>
                    <a:cubicBezTo>
                      <a:pt x="1955" y="151"/>
                      <a:pt x="2026" y="146"/>
                      <a:pt x="2096" y="146"/>
                    </a:cubicBezTo>
                    <a:close/>
                    <a:moveTo>
                      <a:pt x="2168" y="1"/>
                    </a:moveTo>
                    <a:cubicBezTo>
                      <a:pt x="2148" y="1"/>
                      <a:pt x="2128" y="1"/>
                      <a:pt x="2108" y="11"/>
                    </a:cubicBezTo>
                    <a:lnTo>
                      <a:pt x="1948" y="11"/>
                    </a:lnTo>
                    <a:cubicBezTo>
                      <a:pt x="1899" y="11"/>
                      <a:pt x="1849" y="21"/>
                      <a:pt x="1799" y="21"/>
                    </a:cubicBezTo>
                    <a:cubicBezTo>
                      <a:pt x="1769" y="31"/>
                      <a:pt x="1749" y="31"/>
                      <a:pt x="1719" y="41"/>
                    </a:cubicBezTo>
                    <a:cubicBezTo>
                      <a:pt x="1689" y="41"/>
                      <a:pt x="1659" y="51"/>
                      <a:pt x="1639" y="51"/>
                    </a:cubicBezTo>
                    <a:cubicBezTo>
                      <a:pt x="1589" y="61"/>
                      <a:pt x="1539" y="71"/>
                      <a:pt x="1489" y="91"/>
                    </a:cubicBezTo>
                    <a:cubicBezTo>
                      <a:pt x="1439" y="101"/>
                      <a:pt x="1389" y="121"/>
                      <a:pt x="1339" y="141"/>
                    </a:cubicBezTo>
                    <a:cubicBezTo>
                      <a:pt x="1289" y="151"/>
                      <a:pt x="1239" y="171"/>
                      <a:pt x="1200" y="181"/>
                    </a:cubicBezTo>
                    <a:cubicBezTo>
                      <a:pt x="1149" y="201"/>
                      <a:pt x="1100" y="211"/>
                      <a:pt x="1060" y="231"/>
                    </a:cubicBezTo>
                    <a:cubicBezTo>
                      <a:pt x="1009" y="251"/>
                      <a:pt x="960" y="271"/>
                      <a:pt x="909" y="280"/>
                    </a:cubicBezTo>
                    <a:cubicBezTo>
                      <a:pt x="860" y="300"/>
                      <a:pt x="809" y="311"/>
                      <a:pt x="769" y="331"/>
                    </a:cubicBezTo>
                    <a:cubicBezTo>
                      <a:pt x="740" y="340"/>
                      <a:pt x="700" y="351"/>
                      <a:pt x="670" y="371"/>
                    </a:cubicBezTo>
                    <a:cubicBezTo>
                      <a:pt x="640" y="380"/>
                      <a:pt x="610" y="400"/>
                      <a:pt x="580" y="420"/>
                    </a:cubicBezTo>
                    <a:cubicBezTo>
                      <a:pt x="550" y="431"/>
                      <a:pt x="520" y="451"/>
                      <a:pt x="500" y="460"/>
                    </a:cubicBezTo>
                    <a:cubicBezTo>
                      <a:pt x="450" y="491"/>
                      <a:pt x="400" y="511"/>
                      <a:pt x="360" y="540"/>
                    </a:cubicBezTo>
                    <a:cubicBezTo>
                      <a:pt x="340" y="551"/>
                      <a:pt x="330" y="551"/>
                      <a:pt x="320" y="560"/>
                    </a:cubicBezTo>
                    <a:cubicBezTo>
                      <a:pt x="290" y="580"/>
                      <a:pt x="260" y="600"/>
                      <a:pt x="230" y="631"/>
                    </a:cubicBezTo>
                    <a:cubicBezTo>
                      <a:pt x="180" y="671"/>
                      <a:pt x="150" y="711"/>
                      <a:pt x="120" y="760"/>
                    </a:cubicBezTo>
                    <a:cubicBezTo>
                      <a:pt x="100" y="770"/>
                      <a:pt x="90" y="790"/>
                      <a:pt x="80" y="810"/>
                    </a:cubicBezTo>
                    <a:cubicBezTo>
                      <a:pt x="60" y="840"/>
                      <a:pt x="50" y="870"/>
                      <a:pt x="40" y="910"/>
                    </a:cubicBezTo>
                    <a:cubicBezTo>
                      <a:pt x="30" y="930"/>
                      <a:pt x="30" y="950"/>
                      <a:pt x="20" y="980"/>
                    </a:cubicBezTo>
                    <a:cubicBezTo>
                      <a:pt x="20" y="990"/>
                      <a:pt x="20" y="1000"/>
                      <a:pt x="10" y="1020"/>
                    </a:cubicBezTo>
                    <a:lnTo>
                      <a:pt x="10" y="1060"/>
                    </a:lnTo>
                    <a:cubicBezTo>
                      <a:pt x="10" y="1080"/>
                      <a:pt x="1" y="1090"/>
                      <a:pt x="1" y="1110"/>
                    </a:cubicBezTo>
                    <a:lnTo>
                      <a:pt x="1" y="1170"/>
                    </a:lnTo>
                    <a:cubicBezTo>
                      <a:pt x="1" y="1200"/>
                      <a:pt x="10" y="1240"/>
                      <a:pt x="10" y="1280"/>
                    </a:cubicBezTo>
                    <a:cubicBezTo>
                      <a:pt x="30" y="1350"/>
                      <a:pt x="60" y="1410"/>
                      <a:pt x="100" y="1470"/>
                    </a:cubicBezTo>
                    <a:cubicBezTo>
                      <a:pt x="120" y="1499"/>
                      <a:pt x="140" y="1530"/>
                      <a:pt x="160" y="1550"/>
                    </a:cubicBezTo>
                    <a:cubicBezTo>
                      <a:pt x="210" y="1599"/>
                      <a:pt x="270" y="1639"/>
                      <a:pt x="330" y="1679"/>
                    </a:cubicBezTo>
                    <a:cubicBezTo>
                      <a:pt x="380" y="1699"/>
                      <a:pt x="420" y="1730"/>
                      <a:pt x="470" y="1750"/>
                    </a:cubicBezTo>
                    <a:lnTo>
                      <a:pt x="620" y="1810"/>
                    </a:lnTo>
                    <a:cubicBezTo>
                      <a:pt x="640" y="1810"/>
                      <a:pt x="670" y="1819"/>
                      <a:pt x="700" y="1830"/>
                    </a:cubicBezTo>
                    <a:cubicBezTo>
                      <a:pt x="720" y="1839"/>
                      <a:pt x="749" y="1839"/>
                      <a:pt x="769" y="1850"/>
                    </a:cubicBezTo>
                    <a:cubicBezTo>
                      <a:pt x="820" y="1859"/>
                      <a:pt x="869" y="1870"/>
                      <a:pt x="920" y="1890"/>
                    </a:cubicBezTo>
                    <a:cubicBezTo>
                      <a:pt x="1009" y="1910"/>
                      <a:pt x="1100" y="1910"/>
                      <a:pt x="1189" y="1919"/>
                    </a:cubicBezTo>
                    <a:cubicBezTo>
                      <a:pt x="1239" y="1930"/>
                      <a:pt x="1289" y="1939"/>
                      <a:pt x="1339" y="1939"/>
                    </a:cubicBezTo>
                    <a:cubicBezTo>
                      <a:pt x="1379" y="1949"/>
                      <a:pt x="1429" y="1949"/>
                      <a:pt x="1479" y="1949"/>
                    </a:cubicBezTo>
                    <a:cubicBezTo>
                      <a:pt x="1529" y="1959"/>
                      <a:pt x="1579" y="1959"/>
                      <a:pt x="1629" y="1969"/>
                    </a:cubicBezTo>
                    <a:lnTo>
                      <a:pt x="1789" y="1969"/>
                    </a:lnTo>
                    <a:cubicBezTo>
                      <a:pt x="1889" y="1969"/>
                      <a:pt x="1988" y="1959"/>
                      <a:pt x="2099" y="1939"/>
                    </a:cubicBezTo>
                    <a:cubicBezTo>
                      <a:pt x="2148" y="1930"/>
                      <a:pt x="2199" y="1919"/>
                      <a:pt x="2259" y="1910"/>
                    </a:cubicBezTo>
                    <a:cubicBezTo>
                      <a:pt x="2308" y="1899"/>
                      <a:pt x="2348" y="1890"/>
                      <a:pt x="2399" y="1879"/>
                    </a:cubicBezTo>
                    <a:cubicBezTo>
                      <a:pt x="2448" y="1859"/>
                      <a:pt x="2498" y="1850"/>
                      <a:pt x="2558" y="1830"/>
                    </a:cubicBezTo>
                    <a:cubicBezTo>
                      <a:pt x="2598" y="1819"/>
                      <a:pt x="2648" y="1799"/>
                      <a:pt x="2688" y="1779"/>
                    </a:cubicBezTo>
                    <a:cubicBezTo>
                      <a:pt x="2788" y="1739"/>
                      <a:pt x="2878" y="1699"/>
                      <a:pt x="2978" y="1659"/>
                    </a:cubicBezTo>
                    <a:cubicBezTo>
                      <a:pt x="3028" y="1630"/>
                      <a:pt x="3078" y="1610"/>
                      <a:pt x="3128" y="1590"/>
                    </a:cubicBezTo>
                    <a:cubicBezTo>
                      <a:pt x="3148" y="1579"/>
                      <a:pt x="3158" y="1570"/>
                      <a:pt x="3167" y="1559"/>
                    </a:cubicBezTo>
                    <a:cubicBezTo>
                      <a:pt x="3178" y="1559"/>
                      <a:pt x="3187" y="1550"/>
                      <a:pt x="3198" y="1539"/>
                    </a:cubicBezTo>
                    <a:cubicBezTo>
                      <a:pt x="3218" y="1530"/>
                      <a:pt x="3247" y="1510"/>
                      <a:pt x="3267" y="1499"/>
                    </a:cubicBezTo>
                    <a:cubicBezTo>
                      <a:pt x="3307" y="1459"/>
                      <a:pt x="3347" y="1430"/>
                      <a:pt x="3387" y="1390"/>
                    </a:cubicBezTo>
                    <a:cubicBezTo>
                      <a:pt x="3427" y="1360"/>
                      <a:pt x="3458" y="1320"/>
                      <a:pt x="3487" y="1280"/>
                    </a:cubicBezTo>
                    <a:cubicBezTo>
                      <a:pt x="3507" y="1260"/>
                      <a:pt x="3527" y="1240"/>
                      <a:pt x="3547" y="1210"/>
                    </a:cubicBezTo>
                    <a:cubicBezTo>
                      <a:pt x="3558" y="1190"/>
                      <a:pt x="3578" y="1170"/>
                      <a:pt x="3587" y="1150"/>
                    </a:cubicBezTo>
                    <a:cubicBezTo>
                      <a:pt x="3607" y="1100"/>
                      <a:pt x="3637" y="1060"/>
                      <a:pt x="3657" y="1010"/>
                    </a:cubicBezTo>
                    <a:cubicBezTo>
                      <a:pt x="3657" y="990"/>
                      <a:pt x="3667" y="970"/>
                      <a:pt x="3677" y="950"/>
                    </a:cubicBezTo>
                    <a:cubicBezTo>
                      <a:pt x="3687" y="920"/>
                      <a:pt x="3687" y="880"/>
                      <a:pt x="3687" y="840"/>
                    </a:cubicBezTo>
                    <a:lnTo>
                      <a:pt x="3687" y="780"/>
                    </a:lnTo>
                    <a:cubicBezTo>
                      <a:pt x="3677" y="770"/>
                      <a:pt x="3677" y="750"/>
                      <a:pt x="3667" y="740"/>
                    </a:cubicBezTo>
                    <a:cubicBezTo>
                      <a:pt x="3657" y="700"/>
                      <a:pt x="3647" y="671"/>
                      <a:pt x="3618" y="640"/>
                    </a:cubicBezTo>
                    <a:cubicBezTo>
                      <a:pt x="3618" y="631"/>
                      <a:pt x="3607" y="620"/>
                      <a:pt x="3598" y="611"/>
                    </a:cubicBezTo>
                    <a:cubicBezTo>
                      <a:pt x="3578" y="580"/>
                      <a:pt x="3547" y="551"/>
                      <a:pt x="3527" y="531"/>
                    </a:cubicBezTo>
                    <a:cubicBezTo>
                      <a:pt x="3507" y="511"/>
                      <a:pt x="3478" y="500"/>
                      <a:pt x="3458" y="480"/>
                    </a:cubicBezTo>
                    <a:cubicBezTo>
                      <a:pt x="3447" y="471"/>
                      <a:pt x="3438" y="471"/>
                      <a:pt x="3427" y="460"/>
                    </a:cubicBezTo>
                    <a:cubicBezTo>
                      <a:pt x="3338" y="400"/>
                      <a:pt x="3247" y="351"/>
                      <a:pt x="3158" y="311"/>
                    </a:cubicBezTo>
                    <a:cubicBezTo>
                      <a:pt x="3108" y="291"/>
                      <a:pt x="3068" y="271"/>
                      <a:pt x="3018" y="251"/>
                    </a:cubicBezTo>
                    <a:cubicBezTo>
                      <a:pt x="2968" y="231"/>
                      <a:pt x="2918" y="211"/>
                      <a:pt x="2868" y="181"/>
                    </a:cubicBezTo>
                    <a:cubicBezTo>
                      <a:pt x="2818" y="161"/>
                      <a:pt x="2768" y="141"/>
                      <a:pt x="2728" y="121"/>
                    </a:cubicBezTo>
                    <a:cubicBezTo>
                      <a:pt x="2678" y="101"/>
                      <a:pt x="2628" y="81"/>
                      <a:pt x="2568" y="71"/>
                    </a:cubicBezTo>
                    <a:cubicBezTo>
                      <a:pt x="2518" y="51"/>
                      <a:pt x="2468" y="41"/>
                      <a:pt x="2419" y="31"/>
                    </a:cubicBezTo>
                    <a:cubicBezTo>
                      <a:pt x="2368" y="21"/>
                      <a:pt x="2308" y="11"/>
                      <a:pt x="2259" y="11"/>
                    </a:cubicBezTo>
                    <a:cubicBezTo>
                      <a:pt x="2228" y="1"/>
                      <a:pt x="2199" y="1"/>
                      <a:pt x="2168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72" name="Google Shape;372;p28"/>
              <p:cNvSpPr/>
              <p:nvPr/>
            </p:nvSpPr>
            <p:spPr>
              <a:xfrm>
                <a:off x="1126575" y="4061500"/>
                <a:ext cx="10720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4288" h="1449" extrusionOk="0">
                    <a:moveTo>
                      <a:pt x="20" y="0"/>
                    </a:moveTo>
                    <a:lnTo>
                      <a:pt x="20" y="30"/>
                    </a:lnTo>
                    <a:cubicBezTo>
                      <a:pt x="11" y="50"/>
                      <a:pt x="11" y="80"/>
                      <a:pt x="0" y="100"/>
                    </a:cubicBezTo>
                    <a:lnTo>
                      <a:pt x="0" y="180"/>
                    </a:lnTo>
                    <a:lnTo>
                      <a:pt x="0" y="280"/>
                    </a:lnTo>
                    <a:cubicBezTo>
                      <a:pt x="0" y="329"/>
                      <a:pt x="11" y="380"/>
                      <a:pt x="11" y="440"/>
                    </a:cubicBezTo>
                    <a:cubicBezTo>
                      <a:pt x="20" y="480"/>
                      <a:pt x="31" y="520"/>
                      <a:pt x="51" y="569"/>
                    </a:cubicBezTo>
                    <a:cubicBezTo>
                      <a:pt x="60" y="609"/>
                      <a:pt x="71" y="639"/>
                      <a:pt x="91" y="679"/>
                    </a:cubicBezTo>
                    <a:cubicBezTo>
                      <a:pt x="120" y="729"/>
                      <a:pt x="151" y="789"/>
                      <a:pt x="180" y="829"/>
                    </a:cubicBezTo>
                    <a:cubicBezTo>
                      <a:pt x="211" y="859"/>
                      <a:pt x="231" y="889"/>
                      <a:pt x="260" y="909"/>
                    </a:cubicBezTo>
                    <a:cubicBezTo>
                      <a:pt x="280" y="929"/>
                      <a:pt x="311" y="949"/>
                      <a:pt x="330" y="969"/>
                    </a:cubicBezTo>
                    <a:cubicBezTo>
                      <a:pt x="400" y="1019"/>
                      <a:pt x="470" y="1059"/>
                      <a:pt x="540" y="1099"/>
                    </a:cubicBezTo>
                    <a:cubicBezTo>
                      <a:pt x="560" y="1109"/>
                      <a:pt x="570" y="1119"/>
                      <a:pt x="590" y="1129"/>
                    </a:cubicBezTo>
                    <a:cubicBezTo>
                      <a:pt x="620" y="1139"/>
                      <a:pt x="640" y="1159"/>
                      <a:pt x="660" y="1169"/>
                    </a:cubicBezTo>
                    <a:cubicBezTo>
                      <a:pt x="690" y="1179"/>
                      <a:pt x="730" y="1189"/>
                      <a:pt x="760" y="1209"/>
                    </a:cubicBezTo>
                    <a:cubicBezTo>
                      <a:pt x="820" y="1229"/>
                      <a:pt x="890" y="1249"/>
                      <a:pt x="950" y="1269"/>
                    </a:cubicBezTo>
                    <a:lnTo>
                      <a:pt x="1159" y="1329"/>
                    </a:lnTo>
                    <a:cubicBezTo>
                      <a:pt x="1210" y="1339"/>
                      <a:pt x="1250" y="1359"/>
                      <a:pt x="1299" y="1368"/>
                    </a:cubicBezTo>
                    <a:cubicBezTo>
                      <a:pt x="1310" y="1368"/>
                      <a:pt x="1330" y="1368"/>
                      <a:pt x="1339" y="1379"/>
                    </a:cubicBezTo>
                    <a:cubicBezTo>
                      <a:pt x="1390" y="1379"/>
                      <a:pt x="1439" y="1388"/>
                      <a:pt x="1479" y="1399"/>
                    </a:cubicBezTo>
                    <a:cubicBezTo>
                      <a:pt x="1579" y="1408"/>
                      <a:pt x="1669" y="1419"/>
                      <a:pt x="1769" y="1428"/>
                    </a:cubicBezTo>
                    <a:cubicBezTo>
                      <a:pt x="1889" y="1439"/>
                      <a:pt x="2019" y="1448"/>
                      <a:pt x="2149" y="1448"/>
                    </a:cubicBezTo>
                    <a:cubicBezTo>
                      <a:pt x="2209" y="1439"/>
                      <a:pt x="2278" y="1439"/>
                      <a:pt x="2338" y="1439"/>
                    </a:cubicBezTo>
                    <a:cubicBezTo>
                      <a:pt x="2398" y="1439"/>
                      <a:pt x="2449" y="1428"/>
                      <a:pt x="2498" y="1419"/>
                    </a:cubicBezTo>
                    <a:cubicBezTo>
                      <a:pt x="2569" y="1408"/>
                      <a:pt x="2629" y="1388"/>
                      <a:pt x="2698" y="1379"/>
                    </a:cubicBezTo>
                    <a:lnTo>
                      <a:pt x="2908" y="1349"/>
                    </a:lnTo>
                    <a:cubicBezTo>
                      <a:pt x="2968" y="1339"/>
                      <a:pt x="3028" y="1329"/>
                      <a:pt x="3088" y="1309"/>
                    </a:cubicBezTo>
                    <a:cubicBezTo>
                      <a:pt x="3158" y="1299"/>
                      <a:pt x="3218" y="1269"/>
                      <a:pt x="3288" y="1249"/>
                    </a:cubicBezTo>
                    <a:cubicBezTo>
                      <a:pt x="3408" y="1199"/>
                      <a:pt x="3528" y="1159"/>
                      <a:pt x="3648" y="1099"/>
                    </a:cubicBezTo>
                    <a:cubicBezTo>
                      <a:pt x="3708" y="1069"/>
                      <a:pt x="3757" y="1039"/>
                      <a:pt x="3817" y="1009"/>
                    </a:cubicBezTo>
                    <a:cubicBezTo>
                      <a:pt x="3868" y="979"/>
                      <a:pt x="3917" y="939"/>
                      <a:pt x="3967" y="909"/>
                    </a:cubicBezTo>
                    <a:cubicBezTo>
                      <a:pt x="3997" y="879"/>
                      <a:pt x="4017" y="849"/>
                      <a:pt x="4047" y="829"/>
                    </a:cubicBezTo>
                    <a:cubicBezTo>
                      <a:pt x="4067" y="799"/>
                      <a:pt x="4087" y="769"/>
                      <a:pt x="4107" y="729"/>
                    </a:cubicBezTo>
                    <a:cubicBezTo>
                      <a:pt x="4117" y="709"/>
                      <a:pt x="4137" y="669"/>
                      <a:pt x="4147" y="639"/>
                    </a:cubicBezTo>
                    <a:cubicBezTo>
                      <a:pt x="4177" y="589"/>
                      <a:pt x="4197" y="529"/>
                      <a:pt x="4227" y="469"/>
                    </a:cubicBezTo>
                    <a:cubicBezTo>
                      <a:pt x="4247" y="420"/>
                      <a:pt x="4257" y="369"/>
                      <a:pt x="4267" y="320"/>
                    </a:cubicBezTo>
                    <a:cubicBezTo>
                      <a:pt x="4267" y="280"/>
                      <a:pt x="4277" y="249"/>
                      <a:pt x="4287" y="209"/>
                    </a:cubicBezTo>
                    <a:lnTo>
                      <a:pt x="4287" y="50"/>
                    </a:lnTo>
                    <a:cubicBezTo>
                      <a:pt x="4257" y="90"/>
                      <a:pt x="4237" y="140"/>
                      <a:pt x="4217" y="169"/>
                    </a:cubicBezTo>
                    <a:cubicBezTo>
                      <a:pt x="4187" y="209"/>
                      <a:pt x="4167" y="240"/>
                      <a:pt x="4147" y="269"/>
                    </a:cubicBezTo>
                    <a:cubicBezTo>
                      <a:pt x="4117" y="300"/>
                      <a:pt x="4097" y="329"/>
                      <a:pt x="4067" y="349"/>
                    </a:cubicBezTo>
                    <a:cubicBezTo>
                      <a:pt x="4027" y="400"/>
                      <a:pt x="3977" y="449"/>
                      <a:pt x="3928" y="500"/>
                    </a:cubicBezTo>
                    <a:cubicBezTo>
                      <a:pt x="3877" y="549"/>
                      <a:pt x="3817" y="600"/>
                      <a:pt x="3757" y="649"/>
                    </a:cubicBezTo>
                    <a:cubicBezTo>
                      <a:pt x="3708" y="689"/>
                      <a:pt x="3648" y="729"/>
                      <a:pt x="3588" y="759"/>
                    </a:cubicBezTo>
                    <a:cubicBezTo>
                      <a:pt x="3528" y="799"/>
                      <a:pt x="3468" y="829"/>
                      <a:pt x="3418" y="869"/>
                    </a:cubicBezTo>
                    <a:cubicBezTo>
                      <a:pt x="3348" y="909"/>
                      <a:pt x="3278" y="949"/>
                      <a:pt x="3218" y="979"/>
                    </a:cubicBezTo>
                    <a:cubicBezTo>
                      <a:pt x="3148" y="999"/>
                      <a:pt x="3088" y="1029"/>
                      <a:pt x="3018" y="1039"/>
                    </a:cubicBezTo>
                    <a:cubicBezTo>
                      <a:pt x="2948" y="1059"/>
                      <a:pt x="2878" y="1069"/>
                      <a:pt x="2818" y="1089"/>
                    </a:cubicBezTo>
                    <a:cubicBezTo>
                      <a:pt x="2738" y="1109"/>
                      <a:pt x="2669" y="1119"/>
                      <a:pt x="2589" y="1129"/>
                    </a:cubicBezTo>
                    <a:cubicBezTo>
                      <a:pt x="2518" y="1139"/>
                      <a:pt x="2449" y="1149"/>
                      <a:pt x="2378" y="1149"/>
                    </a:cubicBezTo>
                    <a:cubicBezTo>
                      <a:pt x="2309" y="1159"/>
                      <a:pt x="2239" y="1159"/>
                      <a:pt x="2169" y="1159"/>
                    </a:cubicBezTo>
                    <a:lnTo>
                      <a:pt x="1959" y="1159"/>
                    </a:lnTo>
                    <a:cubicBezTo>
                      <a:pt x="1889" y="1159"/>
                      <a:pt x="1809" y="1159"/>
                      <a:pt x="1739" y="1149"/>
                    </a:cubicBezTo>
                    <a:cubicBezTo>
                      <a:pt x="1669" y="1149"/>
                      <a:pt x="1599" y="1139"/>
                      <a:pt x="1530" y="1129"/>
                    </a:cubicBezTo>
                    <a:cubicBezTo>
                      <a:pt x="1459" y="1119"/>
                      <a:pt x="1379" y="1109"/>
                      <a:pt x="1310" y="1089"/>
                    </a:cubicBezTo>
                    <a:cubicBezTo>
                      <a:pt x="1250" y="1079"/>
                      <a:pt x="1179" y="1059"/>
                      <a:pt x="1110" y="1039"/>
                    </a:cubicBezTo>
                    <a:cubicBezTo>
                      <a:pt x="1050" y="1019"/>
                      <a:pt x="980" y="989"/>
                      <a:pt x="910" y="969"/>
                    </a:cubicBezTo>
                    <a:cubicBezTo>
                      <a:pt x="880" y="949"/>
                      <a:pt x="850" y="929"/>
                      <a:pt x="810" y="919"/>
                    </a:cubicBezTo>
                    <a:cubicBezTo>
                      <a:pt x="780" y="899"/>
                      <a:pt x="750" y="889"/>
                      <a:pt x="720" y="869"/>
                    </a:cubicBezTo>
                    <a:cubicBezTo>
                      <a:pt x="690" y="849"/>
                      <a:pt x="660" y="839"/>
                      <a:pt x="620" y="819"/>
                    </a:cubicBezTo>
                    <a:cubicBezTo>
                      <a:pt x="590" y="809"/>
                      <a:pt x="560" y="799"/>
                      <a:pt x="540" y="779"/>
                    </a:cubicBezTo>
                    <a:cubicBezTo>
                      <a:pt x="500" y="759"/>
                      <a:pt x="470" y="739"/>
                      <a:pt x="440" y="719"/>
                    </a:cubicBezTo>
                    <a:cubicBezTo>
                      <a:pt x="410" y="699"/>
                      <a:pt x="380" y="679"/>
                      <a:pt x="350" y="649"/>
                    </a:cubicBezTo>
                    <a:cubicBezTo>
                      <a:pt x="291" y="609"/>
                      <a:pt x="240" y="560"/>
                      <a:pt x="191" y="500"/>
                    </a:cubicBezTo>
                    <a:cubicBezTo>
                      <a:pt x="151" y="440"/>
                      <a:pt x="120" y="380"/>
                      <a:pt x="91" y="320"/>
                    </a:cubicBezTo>
                    <a:cubicBezTo>
                      <a:pt x="71" y="249"/>
                      <a:pt x="51" y="180"/>
                      <a:pt x="40" y="110"/>
                    </a:cubicBezTo>
                    <a:cubicBezTo>
                      <a:pt x="31" y="80"/>
                      <a:pt x="20" y="40"/>
                      <a:pt x="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73" name="Google Shape;373;p28"/>
              <p:cNvSpPr/>
              <p:nvPr/>
            </p:nvSpPr>
            <p:spPr>
              <a:xfrm>
                <a:off x="1129325" y="4029750"/>
                <a:ext cx="103675" cy="5775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310" extrusionOk="0">
                    <a:moveTo>
                      <a:pt x="2459" y="101"/>
                    </a:moveTo>
                    <a:cubicBezTo>
                      <a:pt x="2508" y="111"/>
                      <a:pt x="2568" y="111"/>
                      <a:pt x="2619" y="121"/>
                    </a:cubicBezTo>
                    <a:cubicBezTo>
                      <a:pt x="2668" y="131"/>
                      <a:pt x="2718" y="151"/>
                      <a:pt x="2768" y="161"/>
                    </a:cubicBezTo>
                    <a:cubicBezTo>
                      <a:pt x="2828" y="181"/>
                      <a:pt x="2878" y="201"/>
                      <a:pt x="2928" y="220"/>
                    </a:cubicBezTo>
                    <a:cubicBezTo>
                      <a:pt x="2968" y="240"/>
                      <a:pt x="3018" y="260"/>
                      <a:pt x="3068" y="280"/>
                    </a:cubicBezTo>
                    <a:cubicBezTo>
                      <a:pt x="3118" y="300"/>
                      <a:pt x="3168" y="331"/>
                      <a:pt x="3218" y="351"/>
                    </a:cubicBezTo>
                    <a:cubicBezTo>
                      <a:pt x="3268" y="371"/>
                      <a:pt x="3308" y="380"/>
                      <a:pt x="3358" y="400"/>
                    </a:cubicBezTo>
                    <a:cubicBezTo>
                      <a:pt x="3447" y="440"/>
                      <a:pt x="3538" y="500"/>
                      <a:pt x="3627" y="551"/>
                    </a:cubicBezTo>
                    <a:lnTo>
                      <a:pt x="3658" y="580"/>
                    </a:lnTo>
                    <a:cubicBezTo>
                      <a:pt x="3678" y="591"/>
                      <a:pt x="3707" y="611"/>
                      <a:pt x="3727" y="631"/>
                    </a:cubicBezTo>
                    <a:cubicBezTo>
                      <a:pt x="3747" y="651"/>
                      <a:pt x="3778" y="671"/>
                      <a:pt x="3798" y="700"/>
                    </a:cubicBezTo>
                    <a:cubicBezTo>
                      <a:pt x="3807" y="710"/>
                      <a:pt x="3818" y="720"/>
                      <a:pt x="3818" y="740"/>
                    </a:cubicBezTo>
                    <a:cubicBezTo>
                      <a:pt x="3847" y="760"/>
                      <a:pt x="3857" y="800"/>
                      <a:pt x="3867" y="830"/>
                    </a:cubicBezTo>
                    <a:cubicBezTo>
                      <a:pt x="3877" y="850"/>
                      <a:pt x="3877" y="860"/>
                      <a:pt x="3887" y="880"/>
                    </a:cubicBezTo>
                    <a:lnTo>
                      <a:pt x="3887" y="940"/>
                    </a:lnTo>
                    <a:cubicBezTo>
                      <a:pt x="3887" y="970"/>
                      <a:pt x="3887" y="1010"/>
                      <a:pt x="3877" y="1050"/>
                    </a:cubicBezTo>
                    <a:cubicBezTo>
                      <a:pt x="3867" y="1070"/>
                      <a:pt x="3857" y="1090"/>
                      <a:pt x="3857" y="1110"/>
                    </a:cubicBezTo>
                    <a:cubicBezTo>
                      <a:pt x="3837" y="1150"/>
                      <a:pt x="3807" y="1200"/>
                      <a:pt x="3787" y="1240"/>
                    </a:cubicBezTo>
                    <a:cubicBezTo>
                      <a:pt x="3778" y="1270"/>
                      <a:pt x="3758" y="1290"/>
                      <a:pt x="3747" y="1310"/>
                    </a:cubicBezTo>
                    <a:cubicBezTo>
                      <a:pt x="3727" y="1330"/>
                      <a:pt x="3707" y="1350"/>
                      <a:pt x="3687" y="1380"/>
                    </a:cubicBezTo>
                    <a:cubicBezTo>
                      <a:pt x="3658" y="1410"/>
                      <a:pt x="3627" y="1450"/>
                      <a:pt x="3587" y="1490"/>
                    </a:cubicBezTo>
                    <a:cubicBezTo>
                      <a:pt x="3547" y="1519"/>
                      <a:pt x="3507" y="1559"/>
                      <a:pt x="3467" y="1590"/>
                    </a:cubicBezTo>
                    <a:cubicBezTo>
                      <a:pt x="3447" y="1610"/>
                      <a:pt x="3418" y="1619"/>
                      <a:pt x="3398" y="1639"/>
                    </a:cubicBezTo>
                    <a:cubicBezTo>
                      <a:pt x="3387" y="1639"/>
                      <a:pt x="3378" y="1650"/>
                      <a:pt x="3367" y="1659"/>
                    </a:cubicBezTo>
                    <a:cubicBezTo>
                      <a:pt x="3358" y="1659"/>
                      <a:pt x="3348" y="1670"/>
                      <a:pt x="3328" y="1679"/>
                    </a:cubicBezTo>
                    <a:cubicBezTo>
                      <a:pt x="3278" y="1710"/>
                      <a:pt x="3228" y="1730"/>
                      <a:pt x="3178" y="1750"/>
                    </a:cubicBezTo>
                    <a:cubicBezTo>
                      <a:pt x="3078" y="1790"/>
                      <a:pt x="2988" y="1830"/>
                      <a:pt x="2888" y="1870"/>
                    </a:cubicBezTo>
                    <a:cubicBezTo>
                      <a:pt x="2848" y="1890"/>
                      <a:pt x="2798" y="1909"/>
                      <a:pt x="2758" y="1929"/>
                    </a:cubicBezTo>
                    <a:cubicBezTo>
                      <a:pt x="2698" y="1939"/>
                      <a:pt x="2648" y="1959"/>
                      <a:pt x="2599" y="1969"/>
                    </a:cubicBezTo>
                    <a:cubicBezTo>
                      <a:pt x="2548" y="1979"/>
                      <a:pt x="2508" y="1989"/>
                      <a:pt x="2459" y="1999"/>
                    </a:cubicBezTo>
                    <a:cubicBezTo>
                      <a:pt x="2399" y="2009"/>
                      <a:pt x="2348" y="2019"/>
                      <a:pt x="2299" y="2029"/>
                    </a:cubicBezTo>
                    <a:cubicBezTo>
                      <a:pt x="2188" y="2049"/>
                      <a:pt x="2089" y="2059"/>
                      <a:pt x="1989" y="2059"/>
                    </a:cubicBezTo>
                    <a:cubicBezTo>
                      <a:pt x="1964" y="2064"/>
                      <a:pt x="1936" y="2067"/>
                      <a:pt x="1909" y="2067"/>
                    </a:cubicBezTo>
                    <a:cubicBezTo>
                      <a:pt x="1882" y="2067"/>
                      <a:pt x="1854" y="2064"/>
                      <a:pt x="1829" y="2059"/>
                    </a:cubicBezTo>
                    <a:cubicBezTo>
                      <a:pt x="1779" y="2059"/>
                      <a:pt x="1729" y="2049"/>
                      <a:pt x="1679" y="2049"/>
                    </a:cubicBezTo>
                    <a:cubicBezTo>
                      <a:pt x="1629" y="2039"/>
                      <a:pt x="1579" y="2039"/>
                      <a:pt x="1539" y="2039"/>
                    </a:cubicBezTo>
                    <a:cubicBezTo>
                      <a:pt x="1489" y="2029"/>
                      <a:pt x="1439" y="2019"/>
                      <a:pt x="1389" y="2019"/>
                    </a:cubicBezTo>
                    <a:cubicBezTo>
                      <a:pt x="1300" y="2009"/>
                      <a:pt x="1209" y="1999"/>
                      <a:pt x="1120" y="1979"/>
                    </a:cubicBezTo>
                    <a:cubicBezTo>
                      <a:pt x="1069" y="1969"/>
                      <a:pt x="1020" y="1959"/>
                      <a:pt x="969" y="1939"/>
                    </a:cubicBezTo>
                    <a:cubicBezTo>
                      <a:pt x="949" y="1939"/>
                      <a:pt x="920" y="1929"/>
                      <a:pt x="900" y="1929"/>
                    </a:cubicBezTo>
                    <a:cubicBezTo>
                      <a:pt x="870" y="1919"/>
                      <a:pt x="840" y="1909"/>
                      <a:pt x="820" y="1899"/>
                    </a:cubicBezTo>
                    <a:lnTo>
                      <a:pt x="670" y="1839"/>
                    </a:lnTo>
                    <a:cubicBezTo>
                      <a:pt x="620" y="1819"/>
                      <a:pt x="580" y="1799"/>
                      <a:pt x="530" y="1770"/>
                    </a:cubicBezTo>
                    <a:cubicBezTo>
                      <a:pt x="470" y="1739"/>
                      <a:pt x="410" y="1699"/>
                      <a:pt x="360" y="1650"/>
                    </a:cubicBezTo>
                    <a:cubicBezTo>
                      <a:pt x="340" y="1619"/>
                      <a:pt x="320" y="1599"/>
                      <a:pt x="300" y="1570"/>
                    </a:cubicBezTo>
                    <a:cubicBezTo>
                      <a:pt x="260" y="1510"/>
                      <a:pt x="230" y="1439"/>
                      <a:pt x="210" y="1370"/>
                    </a:cubicBezTo>
                    <a:cubicBezTo>
                      <a:pt x="210" y="1330"/>
                      <a:pt x="201" y="1300"/>
                      <a:pt x="201" y="1260"/>
                    </a:cubicBezTo>
                    <a:lnTo>
                      <a:pt x="201" y="1200"/>
                    </a:lnTo>
                    <a:cubicBezTo>
                      <a:pt x="201" y="1180"/>
                      <a:pt x="210" y="1170"/>
                      <a:pt x="210" y="1150"/>
                    </a:cubicBezTo>
                    <a:lnTo>
                      <a:pt x="210" y="1110"/>
                    </a:lnTo>
                    <a:cubicBezTo>
                      <a:pt x="220" y="1100"/>
                      <a:pt x="220" y="1080"/>
                      <a:pt x="220" y="1070"/>
                    </a:cubicBezTo>
                    <a:cubicBezTo>
                      <a:pt x="230" y="1050"/>
                      <a:pt x="230" y="1030"/>
                      <a:pt x="240" y="1000"/>
                    </a:cubicBezTo>
                    <a:cubicBezTo>
                      <a:pt x="250" y="970"/>
                      <a:pt x="260" y="930"/>
                      <a:pt x="280" y="900"/>
                    </a:cubicBezTo>
                    <a:cubicBezTo>
                      <a:pt x="290" y="880"/>
                      <a:pt x="300" y="870"/>
                      <a:pt x="320" y="850"/>
                    </a:cubicBezTo>
                    <a:cubicBezTo>
                      <a:pt x="350" y="800"/>
                      <a:pt x="380" y="760"/>
                      <a:pt x="430" y="720"/>
                    </a:cubicBezTo>
                    <a:cubicBezTo>
                      <a:pt x="460" y="700"/>
                      <a:pt x="490" y="671"/>
                      <a:pt x="520" y="660"/>
                    </a:cubicBezTo>
                    <a:cubicBezTo>
                      <a:pt x="530" y="651"/>
                      <a:pt x="540" y="640"/>
                      <a:pt x="560" y="631"/>
                    </a:cubicBezTo>
                    <a:cubicBezTo>
                      <a:pt x="600" y="611"/>
                      <a:pt x="650" y="580"/>
                      <a:pt x="700" y="560"/>
                    </a:cubicBezTo>
                    <a:cubicBezTo>
                      <a:pt x="720" y="540"/>
                      <a:pt x="750" y="531"/>
                      <a:pt x="780" y="511"/>
                    </a:cubicBezTo>
                    <a:cubicBezTo>
                      <a:pt x="810" y="500"/>
                      <a:pt x="840" y="480"/>
                      <a:pt x="870" y="460"/>
                    </a:cubicBezTo>
                    <a:cubicBezTo>
                      <a:pt x="900" y="451"/>
                      <a:pt x="940" y="440"/>
                      <a:pt x="969" y="420"/>
                    </a:cubicBezTo>
                    <a:cubicBezTo>
                      <a:pt x="1009" y="411"/>
                      <a:pt x="1060" y="391"/>
                      <a:pt x="1109" y="380"/>
                    </a:cubicBezTo>
                    <a:cubicBezTo>
                      <a:pt x="1160" y="360"/>
                      <a:pt x="1209" y="340"/>
                      <a:pt x="1260" y="331"/>
                    </a:cubicBezTo>
                    <a:cubicBezTo>
                      <a:pt x="1300" y="311"/>
                      <a:pt x="1349" y="300"/>
                      <a:pt x="1400" y="280"/>
                    </a:cubicBezTo>
                    <a:cubicBezTo>
                      <a:pt x="1439" y="260"/>
                      <a:pt x="1489" y="251"/>
                      <a:pt x="1539" y="231"/>
                    </a:cubicBezTo>
                    <a:cubicBezTo>
                      <a:pt x="1589" y="211"/>
                      <a:pt x="1639" y="201"/>
                      <a:pt x="1689" y="181"/>
                    </a:cubicBezTo>
                    <a:cubicBezTo>
                      <a:pt x="1739" y="171"/>
                      <a:pt x="1789" y="151"/>
                      <a:pt x="1839" y="151"/>
                    </a:cubicBezTo>
                    <a:cubicBezTo>
                      <a:pt x="1859" y="141"/>
                      <a:pt x="1889" y="131"/>
                      <a:pt x="1919" y="131"/>
                    </a:cubicBezTo>
                    <a:cubicBezTo>
                      <a:pt x="1949" y="131"/>
                      <a:pt x="1969" y="121"/>
                      <a:pt x="1999" y="121"/>
                    </a:cubicBezTo>
                    <a:cubicBezTo>
                      <a:pt x="2049" y="111"/>
                      <a:pt x="2099" y="111"/>
                      <a:pt x="2148" y="111"/>
                    </a:cubicBezTo>
                    <a:cubicBezTo>
                      <a:pt x="2208" y="101"/>
                      <a:pt x="2259" y="101"/>
                      <a:pt x="2308" y="101"/>
                    </a:cubicBezTo>
                    <a:close/>
                    <a:moveTo>
                      <a:pt x="2568" y="1"/>
                    </a:moveTo>
                    <a:cubicBezTo>
                      <a:pt x="2499" y="1"/>
                      <a:pt x="2439" y="1"/>
                      <a:pt x="2379" y="11"/>
                    </a:cubicBezTo>
                    <a:lnTo>
                      <a:pt x="2319" y="11"/>
                    </a:lnTo>
                    <a:cubicBezTo>
                      <a:pt x="2248" y="21"/>
                      <a:pt x="2179" y="31"/>
                      <a:pt x="2109" y="51"/>
                    </a:cubicBezTo>
                    <a:cubicBezTo>
                      <a:pt x="2039" y="61"/>
                      <a:pt x="1979" y="71"/>
                      <a:pt x="1909" y="81"/>
                    </a:cubicBezTo>
                    <a:cubicBezTo>
                      <a:pt x="1849" y="91"/>
                      <a:pt x="1789" y="111"/>
                      <a:pt x="1729" y="121"/>
                    </a:cubicBezTo>
                    <a:cubicBezTo>
                      <a:pt x="1669" y="131"/>
                      <a:pt x="1599" y="151"/>
                      <a:pt x="1539" y="161"/>
                    </a:cubicBezTo>
                    <a:cubicBezTo>
                      <a:pt x="1429" y="191"/>
                      <a:pt x="1329" y="211"/>
                      <a:pt x="1229" y="240"/>
                    </a:cubicBezTo>
                    <a:cubicBezTo>
                      <a:pt x="1180" y="260"/>
                      <a:pt x="1129" y="271"/>
                      <a:pt x="1089" y="291"/>
                    </a:cubicBezTo>
                    <a:cubicBezTo>
                      <a:pt x="1040" y="300"/>
                      <a:pt x="989" y="320"/>
                      <a:pt x="940" y="340"/>
                    </a:cubicBezTo>
                    <a:cubicBezTo>
                      <a:pt x="780" y="411"/>
                      <a:pt x="610" y="460"/>
                      <a:pt x="450" y="520"/>
                    </a:cubicBezTo>
                    <a:cubicBezTo>
                      <a:pt x="390" y="560"/>
                      <a:pt x="330" y="611"/>
                      <a:pt x="270" y="660"/>
                    </a:cubicBezTo>
                    <a:cubicBezTo>
                      <a:pt x="250" y="680"/>
                      <a:pt x="230" y="700"/>
                      <a:pt x="201" y="720"/>
                    </a:cubicBezTo>
                    <a:lnTo>
                      <a:pt x="170" y="750"/>
                    </a:lnTo>
                    <a:lnTo>
                      <a:pt x="90" y="830"/>
                    </a:lnTo>
                    <a:lnTo>
                      <a:pt x="30" y="950"/>
                    </a:lnTo>
                    <a:cubicBezTo>
                      <a:pt x="21" y="990"/>
                      <a:pt x="10" y="1040"/>
                      <a:pt x="1" y="1080"/>
                    </a:cubicBezTo>
                    <a:cubicBezTo>
                      <a:pt x="1" y="1140"/>
                      <a:pt x="1" y="1200"/>
                      <a:pt x="10" y="1260"/>
                    </a:cubicBezTo>
                    <a:cubicBezTo>
                      <a:pt x="21" y="1360"/>
                      <a:pt x="50" y="1470"/>
                      <a:pt x="90" y="1559"/>
                    </a:cubicBezTo>
                    <a:cubicBezTo>
                      <a:pt x="121" y="1610"/>
                      <a:pt x="150" y="1670"/>
                      <a:pt x="190" y="1719"/>
                    </a:cubicBezTo>
                    <a:cubicBezTo>
                      <a:pt x="230" y="1759"/>
                      <a:pt x="260" y="1790"/>
                      <a:pt x="310" y="1830"/>
                    </a:cubicBezTo>
                    <a:lnTo>
                      <a:pt x="370" y="1890"/>
                    </a:lnTo>
                    <a:cubicBezTo>
                      <a:pt x="390" y="1909"/>
                      <a:pt x="410" y="1919"/>
                      <a:pt x="430" y="1939"/>
                    </a:cubicBezTo>
                    <a:cubicBezTo>
                      <a:pt x="470" y="1959"/>
                      <a:pt x="500" y="1979"/>
                      <a:pt x="540" y="1999"/>
                    </a:cubicBezTo>
                    <a:lnTo>
                      <a:pt x="660" y="2059"/>
                    </a:lnTo>
                    <a:cubicBezTo>
                      <a:pt x="700" y="2089"/>
                      <a:pt x="740" y="2109"/>
                      <a:pt x="780" y="2129"/>
                    </a:cubicBezTo>
                    <a:cubicBezTo>
                      <a:pt x="810" y="2149"/>
                      <a:pt x="850" y="2169"/>
                      <a:pt x="890" y="2179"/>
                    </a:cubicBezTo>
                    <a:cubicBezTo>
                      <a:pt x="1020" y="2229"/>
                      <a:pt x="1169" y="2269"/>
                      <a:pt x="1309" y="2279"/>
                    </a:cubicBezTo>
                    <a:cubicBezTo>
                      <a:pt x="1369" y="2289"/>
                      <a:pt x="1439" y="2289"/>
                      <a:pt x="1499" y="2299"/>
                    </a:cubicBezTo>
                    <a:cubicBezTo>
                      <a:pt x="1559" y="2299"/>
                      <a:pt x="1619" y="2309"/>
                      <a:pt x="1689" y="2309"/>
                    </a:cubicBezTo>
                    <a:cubicBezTo>
                      <a:pt x="1759" y="2309"/>
                      <a:pt x="1829" y="2299"/>
                      <a:pt x="1909" y="2299"/>
                    </a:cubicBezTo>
                    <a:cubicBezTo>
                      <a:pt x="1979" y="2299"/>
                      <a:pt x="2049" y="2299"/>
                      <a:pt x="2119" y="2289"/>
                    </a:cubicBezTo>
                    <a:cubicBezTo>
                      <a:pt x="2188" y="2289"/>
                      <a:pt x="2248" y="2279"/>
                      <a:pt x="2319" y="2269"/>
                    </a:cubicBezTo>
                    <a:cubicBezTo>
                      <a:pt x="2388" y="2259"/>
                      <a:pt x="2459" y="2259"/>
                      <a:pt x="2519" y="2249"/>
                    </a:cubicBezTo>
                    <a:cubicBezTo>
                      <a:pt x="2608" y="2229"/>
                      <a:pt x="2698" y="2199"/>
                      <a:pt x="2788" y="2179"/>
                    </a:cubicBezTo>
                    <a:cubicBezTo>
                      <a:pt x="2838" y="2169"/>
                      <a:pt x="2888" y="2159"/>
                      <a:pt x="2928" y="2149"/>
                    </a:cubicBezTo>
                    <a:cubicBezTo>
                      <a:pt x="2968" y="2129"/>
                      <a:pt x="3008" y="2119"/>
                      <a:pt x="3048" y="2099"/>
                    </a:cubicBezTo>
                    <a:cubicBezTo>
                      <a:pt x="3098" y="2079"/>
                      <a:pt x="3148" y="2049"/>
                      <a:pt x="3198" y="2019"/>
                    </a:cubicBezTo>
                    <a:cubicBezTo>
                      <a:pt x="3248" y="1989"/>
                      <a:pt x="3288" y="1959"/>
                      <a:pt x="3338" y="1929"/>
                    </a:cubicBezTo>
                    <a:lnTo>
                      <a:pt x="3487" y="1839"/>
                    </a:lnTo>
                    <a:cubicBezTo>
                      <a:pt x="3527" y="1810"/>
                      <a:pt x="3578" y="1779"/>
                      <a:pt x="3618" y="1750"/>
                    </a:cubicBezTo>
                    <a:cubicBezTo>
                      <a:pt x="3678" y="1699"/>
                      <a:pt x="3727" y="1639"/>
                      <a:pt x="3787" y="1590"/>
                    </a:cubicBezTo>
                    <a:cubicBezTo>
                      <a:pt x="3837" y="1530"/>
                      <a:pt x="3897" y="1470"/>
                      <a:pt x="3947" y="1410"/>
                    </a:cubicBezTo>
                    <a:lnTo>
                      <a:pt x="4037" y="1260"/>
                    </a:lnTo>
                    <a:cubicBezTo>
                      <a:pt x="4057" y="1210"/>
                      <a:pt x="4087" y="1170"/>
                      <a:pt x="4107" y="1110"/>
                    </a:cubicBezTo>
                    <a:cubicBezTo>
                      <a:pt x="4117" y="1080"/>
                      <a:pt x="4137" y="1040"/>
                      <a:pt x="4147" y="1010"/>
                    </a:cubicBezTo>
                    <a:lnTo>
                      <a:pt x="4147" y="990"/>
                    </a:lnTo>
                    <a:lnTo>
                      <a:pt x="4147" y="970"/>
                    </a:lnTo>
                    <a:cubicBezTo>
                      <a:pt x="4137" y="940"/>
                      <a:pt x="4127" y="900"/>
                      <a:pt x="4117" y="870"/>
                    </a:cubicBezTo>
                    <a:cubicBezTo>
                      <a:pt x="4097" y="830"/>
                      <a:pt x="4077" y="790"/>
                      <a:pt x="4047" y="750"/>
                    </a:cubicBezTo>
                    <a:cubicBezTo>
                      <a:pt x="4027" y="710"/>
                      <a:pt x="3997" y="671"/>
                      <a:pt x="3967" y="631"/>
                    </a:cubicBezTo>
                    <a:cubicBezTo>
                      <a:pt x="3937" y="591"/>
                      <a:pt x="3897" y="551"/>
                      <a:pt x="3857" y="520"/>
                    </a:cubicBezTo>
                    <a:cubicBezTo>
                      <a:pt x="3818" y="480"/>
                      <a:pt x="3767" y="451"/>
                      <a:pt x="3727" y="411"/>
                    </a:cubicBezTo>
                    <a:cubicBezTo>
                      <a:pt x="3658" y="360"/>
                      <a:pt x="3578" y="320"/>
                      <a:pt x="3507" y="271"/>
                    </a:cubicBezTo>
                    <a:cubicBezTo>
                      <a:pt x="3498" y="271"/>
                      <a:pt x="3478" y="260"/>
                      <a:pt x="3467" y="260"/>
                    </a:cubicBezTo>
                    <a:cubicBezTo>
                      <a:pt x="3418" y="240"/>
                      <a:pt x="3378" y="220"/>
                      <a:pt x="3338" y="191"/>
                    </a:cubicBezTo>
                    <a:cubicBezTo>
                      <a:pt x="3288" y="171"/>
                      <a:pt x="3248" y="151"/>
                      <a:pt x="3198" y="131"/>
                    </a:cubicBezTo>
                    <a:cubicBezTo>
                      <a:pt x="3148" y="121"/>
                      <a:pt x="3098" y="101"/>
                      <a:pt x="3048" y="81"/>
                    </a:cubicBezTo>
                    <a:cubicBezTo>
                      <a:pt x="3008" y="71"/>
                      <a:pt x="2958" y="61"/>
                      <a:pt x="2908" y="51"/>
                    </a:cubicBezTo>
                    <a:cubicBezTo>
                      <a:pt x="2838" y="41"/>
                      <a:pt x="2778" y="31"/>
                      <a:pt x="2708" y="21"/>
                    </a:cubicBezTo>
                    <a:cubicBezTo>
                      <a:pt x="2658" y="21"/>
                      <a:pt x="2608" y="11"/>
                      <a:pt x="256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74" name="Google Shape;374;p28"/>
              <p:cNvSpPr/>
              <p:nvPr/>
            </p:nvSpPr>
            <p:spPr>
              <a:xfrm>
                <a:off x="1136575" y="4035750"/>
                <a:ext cx="86950" cy="43250"/>
              </a:xfrm>
              <a:custGeom>
                <a:avLst/>
                <a:gdLst/>
                <a:ahLst/>
                <a:cxnLst/>
                <a:rect l="l" t="t" r="r" b="b"/>
                <a:pathLst>
                  <a:path w="3478" h="1730" extrusionOk="0">
                    <a:moveTo>
                      <a:pt x="1749" y="0"/>
                    </a:moveTo>
                    <a:cubicBezTo>
                      <a:pt x="1699" y="11"/>
                      <a:pt x="1649" y="31"/>
                      <a:pt x="1599" y="40"/>
                    </a:cubicBezTo>
                    <a:cubicBezTo>
                      <a:pt x="1559" y="51"/>
                      <a:pt x="1509" y="60"/>
                      <a:pt x="1459" y="71"/>
                    </a:cubicBezTo>
                    <a:cubicBezTo>
                      <a:pt x="1359" y="91"/>
                      <a:pt x="1259" y="120"/>
                      <a:pt x="1169" y="140"/>
                    </a:cubicBezTo>
                    <a:cubicBezTo>
                      <a:pt x="1070" y="171"/>
                      <a:pt x="970" y="200"/>
                      <a:pt x="879" y="231"/>
                    </a:cubicBezTo>
                    <a:cubicBezTo>
                      <a:pt x="830" y="240"/>
                      <a:pt x="790" y="260"/>
                      <a:pt x="739" y="280"/>
                    </a:cubicBezTo>
                    <a:cubicBezTo>
                      <a:pt x="699" y="300"/>
                      <a:pt x="659" y="311"/>
                      <a:pt x="610" y="331"/>
                    </a:cubicBezTo>
                    <a:cubicBezTo>
                      <a:pt x="590" y="351"/>
                      <a:pt x="560" y="360"/>
                      <a:pt x="530" y="380"/>
                    </a:cubicBezTo>
                    <a:cubicBezTo>
                      <a:pt x="500" y="391"/>
                      <a:pt x="460" y="411"/>
                      <a:pt x="430" y="431"/>
                    </a:cubicBezTo>
                    <a:cubicBezTo>
                      <a:pt x="400" y="440"/>
                      <a:pt x="380" y="460"/>
                      <a:pt x="350" y="470"/>
                    </a:cubicBezTo>
                    <a:cubicBezTo>
                      <a:pt x="310" y="500"/>
                      <a:pt x="260" y="530"/>
                      <a:pt x="220" y="560"/>
                    </a:cubicBezTo>
                    <a:cubicBezTo>
                      <a:pt x="180" y="600"/>
                      <a:pt x="140" y="640"/>
                      <a:pt x="100" y="690"/>
                    </a:cubicBezTo>
                    <a:cubicBezTo>
                      <a:pt x="80" y="730"/>
                      <a:pt x="60" y="760"/>
                      <a:pt x="40" y="800"/>
                    </a:cubicBezTo>
                    <a:cubicBezTo>
                      <a:pt x="20" y="870"/>
                      <a:pt x="10" y="930"/>
                      <a:pt x="0" y="1000"/>
                    </a:cubicBezTo>
                    <a:lnTo>
                      <a:pt x="0" y="1120"/>
                    </a:lnTo>
                    <a:cubicBezTo>
                      <a:pt x="10" y="1160"/>
                      <a:pt x="20" y="1199"/>
                      <a:pt x="40" y="1230"/>
                    </a:cubicBezTo>
                    <a:cubicBezTo>
                      <a:pt x="50" y="1259"/>
                      <a:pt x="60" y="1290"/>
                      <a:pt x="80" y="1310"/>
                    </a:cubicBezTo>
                    <a:lnTo>
                      <a:pt x="110" y="1339"/>
                    </a:lnTo>
                    <a:cubicBezTo>
                      <a:pt x="120" y="1350"/>
                      <a:pt x="120" y="1359"/>
                      <a:pt x="140" y="1370"/>
                    </a:cubicBezTo>
                    <a:lnTo>
                      <a:pt x="200" y="1430"/>
                    </a:lnTo>
                    <a:cubicBezTo>
                      <a:pt x="240" y="1459"/>
                      <a:pt x="290" y="1479"/>
                      <a:pt x="330" y="1499"/>
                    </a:cubicBezTo>
                    <a:cubicBezTo>
                      <a:pt x="370" y="1519"/>
                      <a:pt x="400" y="1539"/>
                      <a:pt x="440" y="1550"/>
                    </a:cubicBezTo>
                    <a:cubicBezTo>
                      <a:pt x="520" y="1579"/>
                      <a:pt x="610" y="1610"/>
                      <a:pt x="699" y="1630"/>
                    </a:cubicBezTo>
                    <a:lnTo>
                      <a:pt x="850" y="1659"/>
                    </a:lnTo>
                    <a:cubicBezTo>
                      <a:pt x="890" y="1669"/>
                      <a:pt x="930" y="1669"/>
                      <a:pt x="979" y="1679"/>
                    </a:cubicBezTo>
                    <a:cubicBezTo>
                      <a:pt x="1050" y="1689"/>
                      <a:pt x="1130" y="1689"/>
                      <a:pt x="1199" y="1699"/>
                    </a:cubicBezTo>
                    <a:cubicBezTo>
                      <a:pt x="1259" y="1709"/>
                      <a:pt x="1309" y="1709"/>
                      <a:pt x="1369" y="1709"/>
                    </a:cubicBezTo>
                    <a:cubicBezTo>
                      <a:pt x="1419" y="1719"/>
                      <a:pt x="1469" y="1719"/>
                      <a:pt x="1529" y="1729"/>
                    </a:cubicBezTo>
                    <a:lnTo>
                      <a:pt x="1679" y="1729"/>
                    </a:lnTo>
                    <a:cubicBezTo>
                      <a:pt x="1729" y="1719"/>
                      <a:pt x="1779" y="1719"/>
                      <a:pt x="1819" y="1709"/>
                    </a:cubicBezTo>
                    <a:cubicBezTo>
                      <a:pt x="1869" y="1709"/>
                      <a:pt x="1918" y="1699"/>
                      <a:pt x="1969" y="1689"/>
                    </a:cubicBezTo>
                    <a:lnTo>
                      <a:pt x="2149" y="1659"/>
                    </a:lnTo>
                    <a:cubicBezTo>
                      <a:pt x="2209" y="1639"/>
                      <a:pt x="2269" y="1630"/>
                      <a:pt x="2329" y="1610"/>
                    </a:cubicBezTo>
                    <a:cubicBezTo>
                      <a:pt x="2388" y="1590"/>
                      <a:pt x="2438" y="1579"/>
                      <a:pt x="2488" y="1559"/>
                    </a:cubicBezTo>
                    <a:cubicBezTo>
                      <a:pt x="2528" y="1539"/>
                      <a:pt x="2578" y="1519"/>
                      <a:pt x="2618" y="1499"/>
                    </a:cubicBezTo>
                    <a:cubicBezTo>
                      <a:pt x="2718" y="1459"/>
                      <a:pt x="2808" y="1419"/>
                      <a:pt x="2898" y="1379"/>
                    </a:cubicBezTo>
                    <a:cubicBezTo>
                      <a:pt x="2948" y="1350"/>
                      <a:pt x="2998" y="1330"/>
                      <a:pt x="3038" y="1299"/>
                    </a:cubicBezTo>
                    <a:cubicBezTo>
                      <a:pt x="3058" y="1290"/>
                      <a:pt x="3088" y="1270"/>
                      <a:pt x="3108" y="1250"/>
                    </a:cubicBezTo>
                    <a:cubicBezTo>
                      <a:pt x="3137" y="1230"/>
                      <a:pt x="3157" y="1219"/>
                      <a:pt x="3177" y="1199"/>
                    </a:cubicBezTo>
                    <a:cubicBezTo>
                      <a:pt x="3208" y="1170"/>
                      <a:pt x="3248" y="1140"/>
                      <a:pt x="3277" y="1100"/>
                    </a:cubicBezTo>
                    <a:cubicBezTo>
                      <a:pt x="3317" y="1060"/>
                      <a:pt x="3348" y="1030"/>
                      <a:pt x="3377" y="980"/>
                    </a:cubicBezTo>
                    <a:cubicBezTo>
                      <a:pt x="3388" y="970"/>
                      <a:pt x="3397" y="960"/>
                      <a:pt x="3397" y="950"/>
                    </a:cubicBezTo>
                    <a:cubicBezTo>
                      <a:pt x="3408" y="930"/>
                      <a:pt x="3417" y="920"/>
                      <a:pt x="3428" y="900"/>
                    </a:cubicBezTo>
                    <a:cubicBezTo>
                      <a:pt x="3437" y="880"/>
                      <a:pt x="3448" y="850"/>
                      <a:pt x="3457" y="820"/>
                    </a:cubicBezTo>
                    <a:cubicBezTo>
                      <a:pt x="3468" y="800"/>
                      <a:pt x="3477" y="770"/>
                      <a:pt x="3477" y="740"/>
                    </a:cubicBezTo>
                    <a:lnTo>
                      <a:pt x="3477" y="690"/>
                    </a:lnTo>
                    <a:cubicBezTo>
                      <a:pt x="3477" y="660"/>
                      <a:pt x="3468" y="640"/>
                      <a:pt x="3457" y="610"/>
                    </a:cubicBezTo>
                    <a:cubicBezTo>
                      <a:pt x="3437" y="580"/>
                      <a:pt x="3417" y="560"/>
                      <a:pt x="3397" y="530"/>
                    </a:cubicBezTo>
                    <a:cubicBezTo>
                      <a:pt x="3377" y="500"/>
                      <a:pt x="3337" y="470"/>
                      <a:pt x="3308" y="451"/>
                    </a:cubicBezTo>
                    <a:lnTo>
                      <a:pt x="3217" y="391"/>
                    </a:lnTo>
                    <a:cubicBezTo>
                      <a:pt x="3197" y="380"/>
                      <a:pt x="3168" y="360"/>
                      <a:pt x="3148" y="351"/>
                    </a:cubicBezTo>
                    <a:cubicBezTo>
                      <a:pt x="3137" y="340"/>
                      <a:pt x="3128" y="340"/>
                      <a:pt x="3117" y="331"/>
                    </a:cubicBezTo>
                    <a:cubicBezTo>
                      <a:pt x="3108" y="320"/>
                      <a:pt x="3097" y="320"/>
                      <a:pt x="3088" y="311"/>
                    </a:cubicBezTo>
                    <a:cubicBezTo>
                      <a:pt x="3068" y="300"/>
                      <a:pt x="3038" y="291"/>
                      <a:pt x="3018" y="280"/>
                    </a:cubicBezTo>
                    <a:cubicBezTo>
                      <a:pt x="2998" y="271"/>
                      <a:pt x="2968" y="260"/>
                      <a:pt x="2948" y="251"/>
                    </a:cubicBezTo>
                    <a:cubicBezTo>
                      <a:pt x="2898" y="231"/>
                      <a:pt x="2858" y="211"/>
                      <a:pt x="2808" y="191"/>
                    </a:cubicBezTo>
                    <a:lnTo>
                      <a:pt x="2658" y="131"/>
                    </a:lnTo>
                    <a:cubicBezTo>
                      <a:pt x="2588" y="100"/>
                      <a:pt x="2518" y="71"/>
                      <a:pt x="2438" y="51"/>
                    </a:cubicBezTo>
                    <a:lnTo>
                      <a:pt x="2318" y="20"/>
                    </a:lnTo>
                    <a:cubicBezTo>
                      <a:pt x="2278" y="20"/>
                      <a:pt x="2249" y="11"/>
                      <a:pt x="2209" y="11"/>
                    </a:cubicBezTo>
                    <a:cubicBezTo>
                      <a:pt x="2178" y="0"/>
                      <a:pt x="2138" y="0"/>
                      <a:pt x="21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75" name="Google Shape;375;p28"/>
              <p:cNvSpPr/>
              <p:nvPr/>
            </p:nvSpPr>
            <p:spPr>
              <a:xfrm>
                <a:off x="1119350" y="4023750"/>
                <a:ext cx="121650" cy="80475"/>
              </a:xfrm>
              <a:custGeom>
                <a:avLst/>
                <a:gdLst/>
                <a:ahLst/>
                <a:cxnLst/>
                <a:rect l="l" t="t" r="r" b="b"/>
                <a:pathLst>
                  <a:path w="4866" h="3219" extrusionOk="0">
                    <a:moveTo>
                      <a:pt x="2967" y="241"/>
                    </a:moveTo>
                    <a:cubicBezTo>
                      <a:pt x="3007" y="251"/>
                      <a:pt x="3057" y="261"/>
                      <a:pt x="3107" y="261"/>
                    </a:cubicBezTo>
                    <a:cubicBezTo>
                      <a:pt x="3177" y="271"/>
                      <a:pt x="3237" y="281"/>
                      <a:pt x="3307" y="291"/>
                    </a:cubicBezTo>
                    <a:cubicBezTo>
                      <a:pt x="3357" y="301"/>
                      <a:pt x="3407" y="311"/>
                      <a:pt x="3447" y="321"/>
                    </a:cubicBezTo>
                    <a:cubicBezTo>
                      <a:pt x="3497" y="341"/>
                      <a:pt x="3547" y="361"/>
                      <a:pt x="3597" y="371"/>
                    </a:cubicBezTo>
                    <a:cubicBezTo>
                      <a:pt x="3647" y="391"/>
                      <a:pt x="3687" y="411"/>
                      <a:pt x="3737" y="431"/>
                    </a:cubicBezTo>
                    <a:cubicBezTo>
                      <a:pt x="3777" y="460"/>
                      <a:pt x="3817" y="480"/>
                      <a:pt x="3866" y="500"/>
                    </a:cubicBezTo>
                    <a:cubicBezTo>
                      <a:pt x="3877" y="500"/>
                      <a:pt x="3897" y="511"/>
                      <a:pt x="3906" y="511"/>
                    </a:cubicBezTo>
                    <a:cubicBezTo>
                      <a:pt x="3977" y="560"/>
                      <a:pt x="4057" y="600"/>
                      <a:pt x="4126" y="651"/>
                    </a:cubicBezTo>
                    <a:cubicBezTo>
                      <a:pt x="4166" y="691"/>
                      <a:pt x="4217" y="720"/>
                      <a:pt x="4256" y="760"/>
                    </a:cubicBezTo>
                    <a:cubicBezTo>
                      <a:pt x="4296" y="791"/>
                      <a:pt x="4336" y="831"/>
                      <a:pt x="4366" y="871"/>
                    </a:cubicBezTo>
                    <a:cubicBezTo>
                      <a:pt x="4396" y="911"/>
                      <a:pt x="4426" y="950"/>
                      <a:pt x="4446" y="990"/>
                    </a:cubicBezTo>
                    <a:cubicBezTo>
                      <a:pt x="4476" y="1030"/>
                      <a:pt x="4496" y="1070"/>
                      <a:pt x="4516" y="1110"/>
                    </a:cubicBezTo>
                    <a:cubicBezTo>
                      <a:pt x="4526" y="1140"/>
                      <a:pt x="4536" y="1180"/>
                      <a:pt x="4546" y="1210"/>
                    </a:cubicBezTo>
                    <a:lnTo>
                      <a:pt x="4546" y="1230"/>
                    </a:lnTo>
                    <a:lnTo>
                      <a:pt x="4546" y="1250"/>
                    </a:lnTo>
                    <a:cubicBezTo>
                      <a:pt x="4536" y="1280"/>
                      <a:pt x="4516" y="1320"/>
                      <a:pt x="4506" y="1350"/>
                    </a:cubicBezTo>
                    <a:cubicBezTo>
                      <a:pt x="4486" y="1410"/>
                      <a:pt x="4456" y="1450"/>
                      <a:pt x="4436" y="1500"/>
                    </a:cubicBezTo>
                    <a:lnTo>
                      <a:pt x="4346" y="1650"/>
                    </a:lnTo>
                    <a:cubicBezTo>
                      <a:pt x="4296" y="1710"/>
                      <a:pt x="4236" y="1770"/>
                      <a:pt x="4186" y="1830"/>
                    </a:cubicBezTo>
                    <a:cubicBezTo>
                      <a:pt x="4126" y="1879"/>
                      <a:pt x="4077" y="1939"/>
                      <a:pt x="4017" y="1990"/>
                    </a:cubicBezTo>
                    <a:cubicBezTo>
                      <a:pt x="3977" y="2019"/>
                      <a:pt x="3926" y="2050"/>
                      <a:pt x="3886" y="2079"/>
                    </a:cubicBezTo>
                    <a:lnTo>
                      <a:pt x="3737" y="2169"/>
                    </a:lnTo>
                    <a:cubicBezTo>
                      <a:pt x="3687" y="2199"/>
                      <a:pt x="3647" y="2229"/>
                      <a:pt x="3597" y="2259"/>
                    </a:cubicBezTo>
                    <a:cubicBezTo>
                      <a:pt x="3547" y="2289"/>
                      <a:pt x="3497" y="2319"/>
                      <a:pt x="3447" y="2339"/>
                    </a:cubicBezTo>
                    <a:cubicBezTo>
                      <a:pt x="3407" y="2359"/>
                      <a:pt x="3367" y="2369"/>
                      <a:pt x="3327" y="2389"/>
                    </a:cubicBezTo>
                    <a:cubicBezTo>
                      <a:pt x="3287" y="2399"/>
                      <a:pt x="3237" y="2409"/>
                      <a:pt x="3187" y="2419"/>
                    </a:cubicBezTo>
                    <a:cubicBezTo>
                      <a:pt x="3097" y="2439"/>
                      <a:pt x="3007" y="2469"/>
                      <a:pt x="2918" y="2489"/>
                    </a:cubicBezTo>
                    <a:cubicBezTo>
                      <a:pt x="2858" y="2499"/>
                      <a:pt x="2787" y="2499"/>
                      <a:pt x="2718" y="2509"/>
                    </a:cubicBezTo>
                    <a:cubicBezTo>
                      <a:pt x="2647" y="2519"/>
                      <a:pt x="2587" y="2529"/>
                      <a:pt x="2518" y="2529"/>
                    </a:cubicBezTo>
                    <a:cubicBezTo>
                      <a:pt x="2448" y="2539"/>
                      <a:pt x="2378" y="2539"/>
                      <a:pt x="2308" y="2539"/>
                    </a:cubicBezTo>
                    <a:cubicBezTo>
                      <a:pt x="2228" y="2539"/>
                      <a:pt x="2158" y="2549"/>
                      <a:pt x="2088" y="2549"/>
                    </a:cubicBezTo>
                    <a:cubicBezTo>
                      <a:pt x="2018" y="2549"/>
                      <a:pt x="1958" y="2539"/>
                      <a:pt x="1898" y="2539"/>
                    </a:cubicBezTo>
                    <a:cubicBezTo>
                      <a:pt x="1838" y="2529"/>
                      <a:pt x="1768" y="2529"/>
                      <a:pt x="1708" y="2519"/>
                    </a:cubicBezTo>
                    <a:cubicBezTo>
                      <a:pt x="1568" y="2509"/>
                      <a:pt x="1419" y="2469"/>
                      <a:pt x="1289" y="2419"/>
                    </a:cubicBezTo>
                    <a:cubicBezTo>
                      <a:pt x="1249" y="2409"/>
                      <a:pt x="1209" y="2389"/>
                      <a:pt x="1179" y="2369"/>
                    </a:cubicBezTo>
                    <a:cubicBezTo>
                      <a:pt x="1139" y="2349"/>
                      <a:pt x="1099" y="2329"/>
                      <a:pt x="1059" y="2299"/>
                    </a:cubicBezTo>
                    <a:lnTo>
                      <a:pt x="939" y="2239"/>
                    </a:lnTo>
                    <a:cubicBezTo>
                      <a:pt x="899" y="2219"/>
                      <a:pt x="869" y="2199"/>
                      <a:pt x="829" y="2179"/>
                    </a:cubicBezTo>
                    <a:cubicBezTo>
                      <a:pt x="809" y="2159"/>
                      <a:pt x="789" y="2149"/>
                      <a:pt x="769" y="2130"/>
                    </a:cubicBezTo>
                    <a:lnTo>
                      <a:pt x="709" y="2070"/>
                    </a:lnTo>
                    <a:cubicBezTo>
                      <a:pt x="659" y="2030"/>
                      <a:pt x="629" y="1999"/>
                      <a:pt x="589" y="1959"/>
                    </a:cubicBezTo>
                    <a:cubicBezTo>
                      <a:pt x="549" y="1910"/>
                      <a:pt x="520" y="1850"/>
                      <a:pt x="489" y="1799"/>
                    </a:cubicBezTo>
                    <a:cubicBezTo>
                      <a:pt x="449" y="1710"/>
                      <a:pt x="420" y="1600"/>
                      <a:pt x="409" y="1500"/>
                    </a:cubicBezTo>
                    <a:cubicBezTo>
                      <a:pt x="400" y="1440"/>
                      <a:pt x="400" y="1380"/>
                      <a:pt x="400" y="1320"/>
                    </a:cubicBezTo>
                    <a:cubicBezTo>
                      <a:pt x="409" y="1280"/>
                      <a:pt x="420" y="1230"/>
                      <a:pt x="429" y="1190"/>
                    </a:cubicBezTo>
                    <a:lnTo>
                      <a:pt x="489" y="1070"/>
                    </a:lnTo>
                    <a:lnTo>
                      <a:pt x="569" y="990"/>
                    </a:lnTo>
                    <a:lnTo>
                      <a:pt x="600" y="960"/>
                    </a:lnTo>
                    <a:cubicBezTo>
                      <a:pt x="629" y="940"/>
                      <a:pt x="649" y="920"/>
                      <a:pt x="669" y="900"/>
                    </a:cubicBezTo>
                    <a:cubicBezTo>
                      <a:pt x="729" y="851"/>
                      <a:pt x="789" y="800"/>
                      <a:pt x="849" y="760"/>
                    </a:cubicBezTo>
                    <a:cubicBezTo>
                      <a:pt x="1009" y="700"/>
                      <a:pt x="1179" y="651"/>
                      <a:pt x="1339" y="580"/>
                    </a:cubicBezTo>
                    <a:cubicBezTo>
                      <a:pt x="1388" y="560"/>
                      <a:pt x="1439" y="540"/>
                      <a:pt x="1488" y="531"/>
                    </a:cubicBezTo>
                    <a:cubicBezTo>
                      <a:pt x="1528" y="511"/>
                      <a:pt x="1579" y="500"/>
                      <a:pt x="1628" y="480"/>
                    </a:cubicBezTo>
                    <a:cubicBezTo>
                      <a:pt x="1728" y="451"/>
                      <a:pt x="1828" y="431"/>
                      <a:pt x="1938" y="401"/>
                    </a:cubicBezTo>
                    <a:cubicBezTo>
                      <a:pt x="1998" y="391"/>
                      <a:pt x="2068" y="371"/>
                      <a:pt x="2128" y="361"/>
                    </a:cubicBezTo>
                    <a:cubicBezTo>
                      <a:pt x="2188" y="351"/>
                      <a:pt x="2248" y="331"/>
                      <a:pt x="2308" y="321"/>
                    </a:cubicBezTo>
                    <a:cubicBezTo>
                      <a:pt x="2378" y="311"/>
                      <a:pt x="2438" y="301"/>
                      <a:pt x="2508" y="291"/>
                    </a:cubicBezTo>
                    <a:cubicBezTo>
                      <a:pt x="2578" y="271"/>
                      <a:pt x="2647" y="261"/>
                      <a:pt x="2718" y="251"/>
                    </a:cubicBezTo>
                    <a:lnTo>
                      <a:pt x="2778" y="251"/>
                    </a:lnTo>
                    <a:cubicBezTo>
                      <a:pt x="2838" y="241"/>
                      <a:pt x="2898" y="241"/>
                      <a:pt x="2967" y="241"/>
                    </a:cubicBezTo>
                    <a:close/>
                    <a:moveTo>
                      <a:pt x="309" y="1510"/>
                    </a:moveTo>
                    <a:cubicBezTo>
                      <a:pt x="309" y="1550"/>
                      <a:pt x="320" y="1590"/>
                      <a:pt x="329" y="1620"/>
                    </a:cubicBezTo>
                    <a:cubicBezTo>
                      <a:pt x="340" y="1690"/>
                      <a:pt x="360" y="1759"/>
                      <a:pt x="380" y="1830"/>
                    </a:cubicBezTo>
                    <a:cubicBezTo>
                      <a:pt x="409" y="1890"/>
                      <a:pt x="440" y="1950"/>
                      <a:pt x="480" y="2010"/>
                    </a:cubicBezTo>
                    <a:cubicBezTo>
                      <a:pt x="529" y="2070"/>
                      <a:pt x="580" y="2119"/>
                      <a:pt x="639" y="2159"/>
                    </a:cubicBezTo>
                    <a:cubicBezTo>
                      <a:pt x="669" y="2189"/>
                      <a:pt x="699" y="2209"/>
                      <a:pt x="729" y="2229"/>
                    </a:cubicBezTo>
                    <a:cubicBezTo>
                      <a:pt x="759" y="2249"/>
                      <a:pt x="789" y="2269"/>
                      <a:pt x="829" y="2289"/>
                    </a:cubicBezTo>
                    <a:cubicBezTo>
                      <a:pt x="849" y="2309"/>
                      <a:pt x="879" y="2319"/>
                      <a:pt x="909" y="2329"/>
                    </a:cubicBezTo>
                    <a:cubicBezTo>
                      <a:pt x="949" y="2349"/>
                      <a:pt x="979" y="2359"/>
                      <a:pt x="1009" y="2379"/>
                    </a:cubicBezTo>
                    <a:cubicBezTo>
                      <a:pt x="1039" y="2399"/>
                      <a:pt x="1069" y="2409"/>
                      <a:pt x="1099" y="2429"/>
                    </a:cubicBezTo>
                    <a:cubicBezTo>
                      <a:pt x="1139" y="2439"/>
                      <a:pt x="1169" y="2459"/>
                      <a:pt x="1199" y="2479"/>
                    </a:cubicBezTo>
                    <a:cubicBezTo>
                      <a:pt x="1269" y="2499"/>
                      <a:pt x="1339" y="2529"/>
                      <a:pt x="1399" y="2549"/>
                    </a:cubicBezTo>
                    <a:cubicBezTo>
                      <a:pt x="1468" y="2569"/>
                      <a:pt x="1539" y="2589"/>
                      <a:pt x="1599" y="2599"/>
                    </a:cubicBezTo>
                    <a:cubicBezTo>
                      <a:pt x="1668" y="2619"/>
                      <a:pt x="1748" y="2629"/>
                      <a:pt x="1819" y="2639"/>
                    </a:cubicBezTo>
                    <a:cubicBezTo>
                      <a:pt x="1888" y="2649"/>
                      <a:pt x="1958" y="2659"/>
                      <a:pt x="2028" y="2659"/>
                    </a:cubicBezTo>
                    <a:cubicBezTo>
                      <a:pt x="2098" y="2669"/>
                      <a:pt x="2178" y="2669"/>
                      <a:pt x="2248" y="2669"/>
                    </a:cubicBezTo>
                    <a:lnTo>
                      <a:pt x="2458" y="2669"/>
                    </a:lnTo>
                    <a:cubicBezTo>
                      <a:pt x="2528" y="2669"/>
                      <a:pt x="2598" y="2669"/>
                      <a:pt x="2667" y="2659"/>
                    </a:cubicBezTo>
                    <a:cubicBezTo>
                      <a:pt x="2738" y="2659"/>
                      <a:pt x="2807" y="2649"/>
                      <a:pt x="2878" y="2639"/>
                    </a:cubicBezTo>
                    <a:cubicBezTo>
                      <a:pt x="2958" y="2629"/>
                      <a:pt x="3027" y="2619"/>
                      <a:pt x="3107" y="2599"/>
                    </a:cubicBezTo>
                    <a:cubicBezTo>
                      <a:pt x="3167" y="2579"/>
                      <a:pt x="3237" y="2569"/>
                      <a:pt x="3307" y="2549"/>
                    </a:cubicBezTo>
                    <a:cubicBezTo>
                      <a:pt x="3377" y="2539"/>
                      <a:pt x="3437" y="2509"/>
                      <a:pt x="3507" y="2489"/>
                    </a:cubicBezTo>
                    <a:cubicBezTo>
                      <a:pt x="3567" y="2459"/>
                      <a:pt x="3637" y="2419"/>
                      <a:pt x="3707" y="2379"/>
                    </a:cubicBezTo>
                    <a:cubicBezTo>
                      <a:pt x="3757" y="2339"/>
                      <a:pt x="3817" y="2309"/>
                      <a:pt x="3877" y="2269"/>
                    </a:cubicBezTo>
                    <a:cubicBezTo>
                      <a:pt x="3937" y="2239"/>
                      <a:pt x="3997" y="2199"/>
                      <a:pt x="4046" y="2159"/>
                    </a:cubicBezTo>
                    <a:cubicBezTo>
                      <a:pt x="4106" y="2110"/>
                      <a:pt x="4166" y="2059"/>
                      <a:pt x="4217" y="2010"/>
                    </a:cubicBezTo>
                    <a:cubicBezTo>
                      <a:pt x="4266" y="1959"/>
                      <a:pt x="4316" y="1910"/>
                      <a:pt x="4356" y="1859"/>
                    </a:cubicBezTo>
                    <a:cubicBezTo>
                      <a:pt x="4386" y="1839"/>
                      <a:pt x="4406" y="1810"/>
                      <a:pt x="4436" y="1779"/>
                    </a:cubicBezTo>
                    <a:cubicBezTo>
                      <a:pt x="4456" y="1750"/>
                      <a:pt x="4476" y="1719"/>
                      <a:pt x="4506" y="1679"/>
                    </a:cubicBezTo>
                    <a:cubicBezTo>
                      <a:pt x="4526" y="1650"/>
                      <a:pt x="4546" y="1600"/>
                      <a:pt x="4576" y="1560"/>
                    </a:cubicBezTo>
                    <a:lnTo>
                      <a:pt x="4576" y="1719"/>
                    </a:lnTo>
                    <a:cubicBezTo>
                      <a:pt x="4566" y="1759"/>
                      <a:pt x="4556" y="1790"/>
                      <a:pt x="4556" y="1830"/>
                    </a:cubicBezTo>
                    <a:cubicBezTo>
                      <a:pt x="4546" y="1879"/>
                      <a:pt x="4536" y="1930"/>
                      <a:pt x="4516" y="1979"/>
                    </a:cubicBezTo>
                    <a:cubicBezTo>
                      <a:pt x="4486" y="2039"/>
                      <a:pt x="4466" y="2099"/>
                      <a:pt x="4436" y="2149"/>
                    </a:cubicBezTo>
                    <a:cubicBezTo>
                      <a:pt x="4426" y="2179"/>
                      <a:pt x="4406" y="2219"/>
                      <a:pt x="4396" y="2239"/>
                    </a:cubicBezTo>
                    <a:cubicBezTo>
                      <a:pt x="4376" y="2279"/>
                      <a:pt x="4356" y="2309"/>
                      <a:pt x="4336" y="2339"/>
                    </a:cubicBezTo>
                    <a:cubicBezTo>
                      <a:pt x="4306" y="2359"/>
                      <a:pt x="4286" y="2389"/>
                      <a:pt x="4256" y="2419"/>
                    </a:cubicBezTo>
                    <a:cubicBezTo>
                      <a:pt x="4206" y="2449"/>
                      <a:pt x="4157" y="2489"/>
                      <a:pt x="4106" y="2519"/>
                    </a:cubicBezTo>
                    <a:cubicBezTo>
                      <a:pt x="4046" y="2549"/>
                      <a:pt x="3997" y="2579"/>
                      <a:pt x="3937" y="2609"/>
                    </a:cubicBezTo>
                    <a:cubicBezTo>
                      <a:pt x="3817" y="2669"/>
                      <a:pt x="3697" y="2709"/>
                      <a:pt x="3577" y="2759"/>
                    </a:cubicBezTo>
                    <a:cubicBezTo>
                      <a:pt x="3507" y="2779"/>
                      <a:pt x="3447" y="2809"/>
                      <a:pt x="3377" y="2819"/>
                    </a:cubicBezTo>
                    <a:cubicBezTo>
                      <a:pt x="3317" y="2839"/>
                      <a:pt x="3257" y="2849"/>
                      <a:pt x="3197" y="2859"/>
                    </a:cubicBezTo>
                    <a:lnTo>
                      <a:pt x="2987" y="2889"/>
                    </a:lnTo>
                    <a:cubicBezTo>
                      <a:pt x="2918" y="2898"/>
                      <a:pt x="2858" y="2918"/>
                      <a:pt x="2787" y="2929"/>
                    </a:cubicBezTo>
                    <a:cubicBezTo>
                      <a:pt x="2738" y="2938"/>
                      <a:pt x="2687" y="2949"/>
                      <a:pt x="2627" y="2949"/>
                    </a:cubicBezTo>
                    <a:cubicBezTo>
                      <a:pt x="2567" y="2949"/>
                      <a:pt x="2498" y="2949"/>
                      <a:pt x="2438" y="2958"/>
                    </a:cubicBezTo>
                    <a:cubicBezTo>
                      <a:pt x="2308" y="2958"/>
                      <a:pt x="2178" y="2949"/>
                      <a:pt x="2058" y="2938"/>
                    </a:cubicBezTo>
                    <a:cubicBezTo>
                      <a:pt x="1958" y="2929"/>
                      <a:pt x="1868" y="2918"/>
                      <a:pt x="1768" y="2909"/>
                    </a:cubicBezTo>
                    <a:cubicBezTo>
                      <a:pt x="1728" y="2898"/>
                      <a:pt x="1679" y="2889"/>
                      <a:pt x="1628" y="2889"/>
                    </a:cubicBezTo>
                    <a:cubicBezTo>
                      <a:pt x="1619" y="2878"/>
                      <a:pt x="1599" y="2878"/>
                      <a:pt x="1588" y="2878"/>
                    </a:cubicBezTo>
                    <a:cubicBezTo>
                      <a:pt x="1539" y="2869"/>
                      <a:pt x="1499" y="2849"/>
                      <a:pt x="1448" y="2839"/>
                    </a:cubicBezTo>
                    <a:lnTo>
                      <a:pt x="1239" y="2779"/>
                    </a:lnTo>
                    <a:cubicBezTo>
                      <a:pt x="1179" y="2759"/>
                      <a:pt x="1109" y="2739"/>
                      <a:pt x="1049" y="2719"/>
                    </a:cubicBezTo>
                    <a:cubicBezTo>
                      <a:pt x="1019" y="2699"/>
                      <a:pt x="979" y="2689"/>
                      <a:pt x="949" y="2679"/>
                    </a:cubicBezTo>
                    <a:cubicBezTo>
                      <a:pt x="929" y="2669"/>
                      <a:pt x="909" y="2649"/>
                      <a:pt x="879" y="2639"/>
                    </a:cubicBezTo>
                    <a:cubicBezTo>
                      <a:pt x="859" y="2629"/>
                      <a:pt x="849" y="2619"/>
                      <a:pt x="829" y="2609"/>
                    </a:cubicBezTo>
                    <a:cubicBezTo>
                      <a:pt x="759" y="2569"/>
                      <a:pt x="689" y="2529"/>
                      <a:pt x="619" y="2479"/>
                    </a:cubicBezTo>
                    <a:cubicBezTo>
                      <a:pt x="600" y="2459"/>
                      <a:pt x="569" y="2439"/>
                      <a:pt x="549" y="2419"/>
                    </a:cubicBezTo>
                    <a:cubicBezTo>
                      <a:pt x="520" y="2399"/>
                      <a:pt x="500" y="2369"/>
                      <a:pt x="469" y="2339"/>
                    </a:cubicBezTo>
                    <a:cubicBezTo>
                      <a:pt x="440" y="2299"/>
                      <a:pt x="409" y="2239"/>
                      <a:pt x="380" y="2189"/>
                    </a:cubicBezTo>
                    <a:cubicBezTo>
                      <a:pt x="360" y="2149"/>
                      <a:pt x="349" y="2119"/>
                      <a:pt x="340" y="2079"/>
                    </a:cubicBezTo>
                    <a:cubicBezTo>
                      <a:pt x="320" y="2030"/>
                      <a:pt x="309" y="1990"/>
                      <a:pt x="300" y="1950"/>
                    </a:cubicBezTo>
                    <a:cubicBezTo>
                      <a:pt x="300" y="1890"/>
                      <a:pt x="289" y="1839"/>
                      <a:pt x="289" y="1790"/>
                    </a:cubicBezTo>
                    <a:lnTo>
                      <a:pt x="289" y="1690"/>
                    </a:lnTo>
                    <a:lnTo>
                      <a:pt x="289" y="1610"/>
                    </a:lnTo>
                    <a:cubicBezTo>
                      <a:pt x="300" y="1590"/>
                      <a:pt x="300" y="1560"/>
                      <a:pt x="309" y="1540"/>
                    </a:cubicBezTo>
                    <a:lnTo>
                      <a:pt x="309" y="1510"/>
                    </a:lnTo>
                    <a:close/>
                    <a:moveTo>
                      <a:pt x="2778" y="1"/>
                    </a:moveTo>
                    <a:cubicBezTo>
                      <a:pt x="2687" y="1"/>
                      <a:pt x="2598" y="11"/>
                      <a:pt x="2508" y="31"/>
                    </a:cubicBezTo>
                    <a:cubicBezTo>
                      <a:pt x="2448" y="41"/>
                      <a:pt x="2388" y="51"/>
                      <a:pt x="2338" y="71"/>
                    </a:cubicBezTo>
                    <a:lnTo>
                      <a:pt x="2298" y="71"/>
                    </a:lnTo>
                    <a:cubicBezTo>
                      <a:pt x="2188" y="71"/>
                      <a:pt x="2088" y="91"/>
                      <a:pt x="1988" y="111"/>
                    </a:cubicBezTo>
                    <a:cubicBezTo>
                      <a:pt x="1868" y="121"/>
                      <a:pt x="1759" y="151"/>
                      <a:pt x="1639" y="171"/>
                    </a:cubicBezTo>
                    <a:cubicBezTo>
                      <a:pt x="1548" y="201"/>
                      <a:pt x="1448" y="221"/>
                      <a:pt x="1348" y="261"/>
                    </a:cubicBezTo>
                    <a:cubicBezTo>
                      <a:pt x="1309" y="271"/>
                      <a:pt x="1259" y="291"/>
                      <a:pt x="1209" y="311"/>
                    </a:cubicBezTo>
                    <a:cubicBezTo>
                      <a:pt x="1159" y="331"/>
                      <a:pt x="1109" y="341"/>
                      <a:pt x="1059" y="361"/>
                    </a:cubicBezTo>
                    <a:cubicBezTo>
                      <a:pt x="969" y="391"/>
                      <a:pt x="869" y="431"/>
                      <a:pt x="779" y="460"/>
                    </a:cubicBezTo>
                    <a:cubicBezTo>
                      <a:pt x="719" y="480"/>
                      <a:pt x="669" y="511"/>
                      <a:pt x="619" y="531"/>
                    </a:cubicBezTo>
                    <a:cubicBezTo>
                      <a:pt x="569" y="560"/>
                      <a:pt x="520" y="591"/>
                      <a:pt x="480" y="631"/>
                    </a:cubicBezTo>
                    <a:cubicBezTo>
                      <a:pt x="409" y="700"/>
                      <a:pt x="340" y="771"/>
                      <a:pt x="280" y="851"/>
                    </a:cubicBezTo>
                    <a:cubicBezTo>
                      <a:pt x="249" y="900"/>
                      <a:pt x="209" y="940"/>
                      <a:pt x="180" y="990"/>
                    </a:cubicBezTo>
                    <a:lnTo>
                      <a:pt x="120" y="1110"/>
                    </a:lnTo>
                    <a:cubicBezTo>
                      <a:pt x="100" y="1160"/>
                      <a:pt x="80" y="1210"/>
                      <a:pt x="60" y="1270"/>
                    </a:cubicBezTo>
                    <a:cubicBezTo>
                      <a:pt x="50" y="1310"/>
                      <a:pt x="40" y="1360"/>
                      <a:pt x="30" y="1410"/>
                    </a:cubicBezTo>
                    <a:cubicBezTo>
                      <a:pt x="10" y="1520"/>
                      <a:pt x="10" y="1620"/>
                      <a:pt x="0" y="1730"/>
                    </a:cubicBezTo>
                    <a:cubicBezTo>
                      <a:pt x="0" y="1830"/>
                      <a:pt x="0" y="1930"/>
                      <a:pt x="10" y="2019"/>
                    </a:cubicBezTo>
                    <a:cubicBezTo>
                      <a:pt x="20" y="2079"/>
                      <a:pt x="30" y="2130"/>
                      <a:pt x="50" y="2179"/>
                    </a:cubicBezTo>
                    <a:cubicBezTo>
                      <a:pt x="80" y="2239"/>
                      <a:pt x="110" y="2289"/>
                      <a:pt x="129" y="2339"/>
                    </a:cubicBezTo>
                    <a:cubicBezTo>
                      <a:pt x="149" y="2389"/>
                      <a:pt x="180" y="2429"/>
                      <a:pt x="209" y="2469"/>
                    </a:cubicBezTo>
                    <a:cubicBezTo>
                      <a:pt x="249" y="2519"/>
                      <a:pt x="280" y="2559"/>
                      <a:pt x="320" y="2589"/>
                    </a:cubicBezTo>
                    <a:cubicBezTo>
                      <a:pt x="389" y="2659"/>
                      <a:pt x="460" y="2729"/>
                      <a:pt x="529" y="2789"/>
                    </a:cubicBezTo>
                    <a:cubicBezTo>
                      <a:pt x="580" y="2819"/>
                      <a:pt x="629" y="2849"/>
                      <a:pt x="669" y="2889"/>
                    </a:cubicBezTo>
                    <a:lnTo>
                      <a:pt x="789" y="2949"/>
                    </a:lnTo>
                    <a:cubicBezTo>
                      <a:pt x="849" y="2969"/>
                      <a:pt x="909" y="2989"/>
                      <a:pt x="959" y="3009"/>
                    </a:cubicBezTo>
                    <a:cubicBezTo>
                      <a:pt x="1009" y="3029"/>
                      <a:pt x="1069" y="3049"/>
                      <a:pt x="1119" y="3058"/>
                    </a:cubicBezTo>
                    <a:lnTo>
                      <a:pt x="1448" y="3118"/>
                    </a:lnTo>
                    <a:cubicBezTo>
                      <a:pt x="1508" y="3129"/>
                      <a:pt x="1559" y="3138"/>
                      <a:pt x="1619" y="3149"/>
                    </a:cubicBezTo>
                    <a:cubicBezTo>
                      <a:pt x="1668" y="3158"/>
                      <a:pt x="1719" y="3158"/>
                      <a:pt x="1779" y="3169"/>
                    </a:cubicBezTo>
                    <a:cubicBezTo>
                      <a:pt x="1828" y="3178"/>
                      <a:pt x="1888" y="3189"/>
                      <a:pt x="1938" y="3189"/>
                    </a:cubicBezTo>
                    <a:cubicBezTo>
                      <a:pt x="1998" y="3198"/>
                      <a:pt x="2068" y="3209"/>
                      <a:pt x="2128" y="3209"/>
                    </a:cubicBezTo>
                    <a:cubicBezTo>
                      <a:pt x="2238" y="3218"/>
                      <a:pt x="2358" y="3218"/>
                      <a:pt x="2468" y="3218"/>
                    </a:cubicBezTo>
                    <a:cubicBezTo>
                      <a:pt x="2567" y="3218"/>
                      <a:pt x="2678" y="3218"/>
                      <a:pt x="2778" y="3209"/>
                    </a:cubicBezTo>
                    <a:cubicBezTo>
                      <a:pt x="2827" y="3209"/>
                      <a:pt x="2887" y="3198"/>
                      <a:pt x="2938" y="3189"/>
                    </a:cubicBezTo>
                    <a:cubicBezTo>
                      <a:pt x="3047" y="3169"/>
                      <a:pt x="3157" y="3158"/>
                      <a:pt x="3267" y="3138"/>
                    </a:cubicBezTo>
                    <a:cubicBezTo>
                      <a:pt x="3327" y="3129"/>
                      <a:pt x="3397" y="3118"/>
                      <a:pt x="3457" y="3109"/>
                    </a:cubicBezTo>
                    <a:cubicBezTo>
                      <a:pt x="3507" y="3089"/>
                      <a:pt x="3567" y="3078"/>
                      <a:pt x="3617" y="3058"/>
                    </a:cubicBezTo>
                    <a:cubicBezTo>
                      <a:pt x="3727" y="3018"/>
                      <a:pt x="3837" y="2978"/>
                      <a:pt x="3946" y="2929"/>
                    </a:cubicBezTo>
                    <a:cubicBezTo>
                      <a:pt x="4037" y="2878"/>
                      <a:pt x="4137" y="2829"/>
                      <a:pt x="4226" y="2759"/>
                    </a:cubicBezTo>
                    <a:cubicBezTo>
                      <a:pt x="4326" y="2699"/>
                      <a:pt x="4416" y="2619"/>
                      <a:pt x="4496" y="2539"/>
                    </a:cubicBezTo>
                    <a:cubicBezTo>
                      <a:pt x="4576" y="2459"/>
                      <a:pt x="4646" y="2369"/>
                      <a:pt x="4696" y="2269"/>
                    </a:cubicBezTo>
                    <a:cubicBezTo>
                      <a:pt x="4726" y="2209"/>
                      <a:pt x="4756" y="2159"/>
                      <a:pt x="4776" y="2099"/>
                    </a:cubicBezTo>
                    <a:cubicBezTo>
                      <a:pt x="4796" y="2050"/>
                      <a:pt x="4806" y="1999"/>
                      <a:pt x="4826" y="1950"/>
                    </a:cubicBezTo>
                    <a:cubicBezTo>
                      <a:pt x="4846" y="1830"/>
                      <a:pt x="4856" y="1719"/>
                      <a:pt x="4856" y="1600"/>
                    </a:cubicBezTo>
                    <a:cubicBezTo>
                      <a:pt x="4866" y="1490"/>
                      <a:pt x="4866" y="1390"/>
                      <a:pt x="4856" y="1280"/>
                    </a:cubicBezTo>
                    <a:cubicBezTo>
                      <a:pt x="4856" y="1210"/>
                      <a:pt x="4836" y="1150"/>
                      <a:pt x="4826" y="1090"/>
                    </a:cubicBezTo>
                    <a:cubicBezTo>
                      <a:pt x="4806" y="1030"/>
                      <a:pt x="4776" y="980"/>
                      <a:pt x="4746" y="931"/>
                    </a:cubicBezTo>
                    <a:cubicBezTo>
                      <a:pt x="4726" y="880"/>
                      <a:pt x="4696" y="840"/>
                      <a:pt x="4666" y="800"/>
                    </a:cubicBezTo>
                    <a:cubicBezTo>
                      <a:pt x="4636" y="751"/>
                      <a:pt x="4606" y="700"/>
                      <a:pt x="4556" y="660"/>
                    </a:cubicBezTo>
                    <a:cubicBezTo>
                      <a:pt x="4486" y="580"/>
                      <a:pt x="4386" y="520"/>
                      <a:pt x="4296" y="451"/>
                    </a:cubicBezTo>
                    <a:cubicBezTo>
                      <a:pt x="4217" y="391"/>
                      <a:pt x="4126" y="351"/>
                      <a:pt x="4046" y="291"/>
                    </a:cubicBezTo>
                    <a:cubicBezTo>
                      <a:pt x="3946" y="241"/>
                      <a:pt x="3846" y="191"/>
                      <a:pt x="3747" y="161"/>
                    </a:cubicBezTo>
                    <a:cubicBezTo>
                      <a:pt x="3647" y="131"/>
                      <a:pt x="3557" y="101"/>
                      <a:pt x="3457" y="81"/>
                    </a:cubicBezTo>
                    <a:cubicBezTo>
                      <a:pt x="3387" y="61"/>
                      <a:pt x="3317" y="51"/>
                      <a:pt x="3247" y="51"/>
                    </a:cubicBezTo>
                    <a:cubicBezTo>
                      <a:pt x="3237" y="41"/>
                      <a:pt x="3227" y="41"/>
                      <a:pt x="3217" y="41"/>
                    </a:cubicBezTo>
                    <a:lnTo>
                      <a:pt x="3147" y="41"/>
                    </a:lnTo>
                    <a:cubicBezTo>
                      <a:pt x="3037" y="21"/>
                      <a:pt x="2938" y="11"/>
                      <a:pt x="2827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76" name="Google Shape;376;p28"/>
              <p:cNvSpPr/>
              <p:nvPr/>
            </p:nvSpPr>
            <p:spPr>
              <a:xfrm>
                <a:off x="1134325" y="4032250"/>
                <a:ext cx="9220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3688" h="1967" extrusionOk="0">
                    <a:moveTo>
                      <a:pt x="2199" y="140"/>
                    </a:moveTo>
                    <a:cubicBezTo>
                      <a:pt x="2228" y="140"/>
                      <a:pt x="2268" y="140"/>
                      <a:pt x="2299" y="151"/>
                    </a:cubicBezTo>
                    <a:cubicBezTo>
                      <a:pt x="2339" y="151"/>
                      <a:pt x="2368" y="160"/>
                      <a:pt x="2408" y="160"/>
                    </a:cubicBezTo>
                    <a:lnTo>
                      <a:pt x="2528" y="191"/>
                    </a:lnTo>
                    <a:cubicBezTo>
                      <a:pt x="2608" y="211"/>
                      <a:pt x="2678" y="240"/>
                      <a:pt x="2748" y="271"/>
                    </a:cubicBezTo>
                    <a:lnTo>
                      <a:pt x="2898" y="331"/>
                    </a:lnTo>
                    <a:cubicBezTo>
                      <a:pt x="2948" y="351"/>
                      <a:pt x="2988" y="371"/>
                      <a:pt x="3038" y="391"/>
                    </a:cubicBezTo>
                    <a:cubicBezTo>
                      <a:pt x="3058" y="400"/>
                      <a:pt x="3088" y="411"/>
                      <a:pt x="3108" y="420"/>
                    </a:cubicBezTo>
                    <a:cubicBezTo>
                      <a:pt x="3128" y="431"/>
                      <a:pt x="3158" y="440"/>
                      <a:pt x="3178" y="451"/>
                    </a:cubicBezTo>
                    <a:cubicBezTo>
                      <a:pt x="3187" y="460"/>
                      <a:pt x="3198" y="460"/>
                      <a:pt x="3207" y="471"/>
                    </a:cubicBezTo>
                    <a:cubicBezTo>
                      <a:pt x="3218" y="480"/>
                      <a:pt x="3227" y="480"/>
                      <a:pt x="3238" y="491"/>
                    </a:cubicBezTo>
                    <a:cubicBezTo>
                      <a:pt x="3258" y="500"/>
                      <a:pt x="3287" y="520"/>
                      <a:pt x="3307" y="531"/>
                    </a:cubicBezTo>
                    <a:lnTo>
                      <a:pt x="3398" y="591"/>
                    </a:lnTo>
                    <a:cubicBezTo>
                      <a:pt x="3427" y="610"/>
                      <a:pt x="3467" y="640"/>
                      <a:pt x="3487" y="670"/>
                    </a:cubicBezTo>
                    <a:cubicBezTo>
                      <a:pt x="3507" y="700"/>
                      <a:pt x="3527" y="720"/>
                      <a:pt x="3547" y="750"/>
                    </a:cubicBezTo>
                    <a:cubicBezTo>
                      <a:pt x="3558" y="780"/>
                      <a:pt x="3567" y="800"/>
                      <a:pt x="3567" y="830"/>
                    </a:cubicBezTo>
                    <a:lnTo>
                      <a:pt x="3567" y="880"/>
                    </a:lnTo>
                    <a:cubicBezTo>
                      <a:pt x="3567" y="910"/>
                      <a:pt x="3558" y="940"/>
                      <a:pt x="3547" y="960"/>
                    </a:cubicBezTo>
                    <a:cubicBezTo>
                      <a:pt x="3538" y="990"/>
                      <a:pt x="3527" y="1020"/>
                      <a:pt x="3518" y="1040"/>
                    </a:cubicBezTo>
                    <a:cubicBezTo>
                      <a:pt x="3507" y="1060"/>
                      <a:pt x="3498" y="1070"/>
                      <a:pt x="3487" y="1090"/>
                    </a:cubicBezTo>
                    <a:cubicBezTo>
                      <a:pt x="3487" y="1100"/>
                      <a:pt x="3478" y="1110"/>
                      <a:pt x="3467" y="1120"/>
                    </a:cubicBezTo>
                    <a:cubicBezTo>
                      <a:pt x="3438" y="1170"/>
                      <a:pt x="3407" y="1200"/>
                      <a:pt x="3367" y="1240"/>
                    </a:cubicBezTo>
                    <a:cubicBezTo>
                      <a:pt x="3338" y="1280"/>
                      <a:pt x="3298" y="1310"/>
                      <a:pt x="3267" y="1339"/>
                    </a:cubicBezTo>
                    <a:cubicBezTo>
                      <a:pt x="3247" y="1359"/>
                      <a:pt x="3227" y="1370"/>
                      <a:pt x="3198" y="1390"/>
                    </a:cubicBezTo>
                    <a:cubicBezTo>
                      <a:pt x="3178" y="1410"/>
                      <a:pt x="3148" y="1430"/>
                      <a:pt x="3128" y="1439"/>
                    </a:cubicBezTo>
                    <a:cubicBezTo>
                      <a:pt x="3088" y="1470"/>
                      <a:pt x="3038" y="1490"/>
                      <a:pt x="2988" y="1519"/>
                    </a:cubicBezTo>
                    <a:cubicBezTo>
                      <a:pt x="2898" y="1559"/>
                      <a:pt x="2808" y="1599"/>
                      <a:pt x="2708" y="1639"/>
                    </a:cubicBezTo>
                    <a:cubicBezTo>
                      <a:pt x="2668" y="1659"/>
                      <a:pt x="2618" y="1679"/>
                      <a:pt x="2578" y="1699"/>
                    </a:cubicBezTo>
                    <a:cubicBezTo>
                      <a:pt x="2528" y="1719"/>
                      <a:pt x="2478" y="1730"/>
                      <a:pt x="2419" y="1750"/>
                    </a:cubicBezTo>
                    <a:cubicBezTo>
                      <a:pt x="2359" y="1770"/>
                      <a:pt x="2299" y="1779"/>
                      <a:pt x="2239" y="1799"/>
                    </a:cubicBezTo>
                    <a:lnTo>
                      <a:pt x="2059" y="1829"/>
                    </a:lnTo>
                    <a:cubicBezTo>
                      <a:pt x="2008" y="1839"/>
                      <a:pt x="1959" y="1849"/>
                      <a:pt x="1909" y="1849"/>
                    </a:cubicBezTo>
                    <a:cubicBezTo>
                      <a:pt x="1869" y="1859"/>
                      <a:pt x="1819" y="1859"/>
                      <a:pt x="1769" y="1869"/>
                    </a:cubicBezTo>
                    <a:lnTo>
                      <a:pt x="1619" y="1869"/>
                    </a:lnTo>
                    <a:cubicBezTo>
                      <a:pt x="1559" y="1859"/>
                      <a:pt x="1509" y="1859"/>
                      <a:pt x="1459" y="1849"/>
                    </a:cubicBezTo>
                    <a:cubicBezTo>
                      <a:pt x="1399" y="1849"/>
                      <a:pt x="1349" y="1849"/>
                      <a:pt x="1289" y="1839"/>
                    </a:cubicBezTo>
                    <a:cubicBezTo>
                      <a:pt x="1220" y="1829"/>
                      <a:pt x="1140" y="1829"/>
                      <a:pt x="1069" y="1819"/>
                    </a:cubicBezTo>
                    <a:cubicBezTo>
                      <a:pt x="1020" y="1809"/>
                      <a:pt x="980" y="1809"/>
                      <a:pt x="940" y="1799"/>
                    </a:cubicBezTo>
                    <a:lnTo>
                      <a:pt x="789" y="1770"/>
                    </a:lnTo>
                    <a:cubicBezTo>
                      <a:pt x="700" y="1750"/>
                      <a:pt x="610" y="1719"/>
                      <a:pt x="530" y="1690"/>
                    </a:cubicBezTo>
                    <a:cubicBezTo>
                      <a:pt x="490" y="1679"/>
                      <a:pt x="460" y="1659"/>
                      <a:pt x="420" y="1639"/>
                    </a:cubicBezTo>
                    <a:cubicBezTo>
                      <a:pt x="380" y="1619"/>
                      <a:pt x="330" y="1599"/>
                      <a:pt x="290" y="1570"/>
                    </a:cubicBezTo>
                    <a:lnTo>
                      <a:pt x="230" y="1510"/>
                    </a:lnTo>
                    <a:cubicBezTo>
                      <a:pt x="210" y="1499"/>
                      <a:pt x="210" y="1490"/>
                      <a:pt x="200" y="1479"/>
                    </a:cubicBezTo>
                    <a:lnTo>
                      <a:pt x="170" y="1450"/>
                    </a:lnTo>
                    <a:cubicBezTo>
                      <a:pt x="150" y="1430"/>
                      <a:pt x="140" y="1399"/>
                      <a:pt x="130" y="1370"/>
                    </a:cubicBezTo>
                    <a:cubicBezTo>
                      <a:pt x="110" y="1339"/>
                      <a:pt x="100" y="1300"/>
                      <a:pt x="90" y="1260"/>
                    </a:cubicBezTo>
                    <a:lnTo>
                      <a:pt x="90" y="1140"/>
                    </a:lnTo>
                    <a:cubicBezTo>
                      <a:pt x="100" y="1070"/>
                      <a:pt x="110" y="1010"/>
                      <a:pt x="130" y="940"/>
                    </a:cubicBezTo>
                    <a:cubicBezTo>
                      <a:pt x="150" y="900"/>
                      <a:pt x="170" y="870"/>
                      <a:pt x="190" y="830"/>
                    </a:cubicBezTo>
                    <a:cubicBezTo>
                      <a:pt x="230" y="780"/>
                      <a:pt x="270" y="740"/>
                      <a:pt x="310" y="700"/>
                    </a:cubicBezTo>
                    <a:cubicBezTo>
                      <a:pt x="350" y="670"/>
                      <a:pt x="400" y="640"/>
                      <a:pt x="440" y="610"/>
                    </a:cubicBezTo>
                    <a:cubicBezTo>
                      <a:pt x="470" y="600"/>
                      <a:pt x="490" y="580"/>
                      <a:pt x="520" y="571"/>
                    </a:cubicBezTo>
                    <a:cubicBezTo>
                      <a:pt x="550" y="551"/>
                      <a:pt x="590" y="531"/>
                      <a:pt x="620" y="520"/>
                    </a:cubicBezTo>
                    <a:cubicBezTo>
                      <a:pt x="650" y="500"/>
                      <a:pt x="680" y="491"/>
                      <a:pt x="700" y="471"/>
                    </a:cubicBezTo>
                    <a:cubicBezTo>
                      <a:pt x="749" y="451"/>
                      <a:pt x="789" y="440"/>
                      <a:pt x="829" y="420"/>
                    </a:cubicBezTo>
                    <a:cubicBezTo>
                      <a:pt x="880" y="400"/>
                      <a:pt x="920" y="380"/>
                      <a:pt x="969" y="371"/>
                    </a:cubicBezTo>
                    <a:cubicBezTo>
                      <a:pt x="1060" y="340"/>
                      <a:pt x="1160" y="311"/>
                      <a:pt x="1259" y="280"/>
                    </a:cubicBezTo>
                    <a:cubicBezTo>
                      <a:pt x="1349" y="260"/>
                      <a:pt x="1449" y="231"/>
                      <a:pt x="1549" y="211"/>
                    </a:cubicBezTo>
                    <a:cubicBezTo>
                      <a:pt x="1599" y="200"/>
                      <a:pt x="1649" y="191"/>
                      <a:pt x="1689" y="180"/>
                    </a:cubicBezTo>
                    <a:cubicBezTo>
                      <a:pt x="1739" y="171"/>
                      <a:pt x="1789" y="151"/>
                      <a:pt x="1839" y="140"/>
                    </a:cubicBezTo>
                    <a:close/>
                    <a:moveTo>
                      <a:pt x="2108" y="1"/>
                    </a:moveTo>
                    <a:cubicBezTo>
                      <a:pt x="2059" y="1"/>
                      <a:pt x="2008" y="1"/>
                      <a:pt x="1948" y="11"/>
                    </a:cubicBezTo>
                    <a:cubicBezTo>
                      <a:pt x="1899" y="11"/>
                      <a:pt x="1849" y="11"/>
                      <a:pt x="1799" y="21"/>
                    </a:cubicBezTo>
                    <a:cubicBezTo>
                      <a:pt x="1769" y="21"/>
                      <a:pt x="1749" y="31"/>
                      <a:pt x="1719" y="31"/>
                    </a:cubicBezTo>
                    <a:cubicBezTo>
                      <a:pt x="1689" y="31"/>
                      <a:pt x="1659" y="41"/>
                      <a:pt x="1639" y="51"/>
                    </a:cubicBezTo>
                    <a:cubicBezTo>
                      <a:pt x="1589" y="51"/>
                      <a:pt x="1539" y="71"/>
                      <a:pt x="1489" y="81"/>
                    </a:cubicBezTo>
                    <a:cubicBezTo>
                      <a:pt x="1439" y="101"/>
                      <a:pt x="1389" y="111"/>
                      <a:pt x="1339" y="131"/>
                    </a:cubicBezTo>
                    <a:cubicBezTo>
                      <a:pt x="1289" y="151"/>
                      <a:pt x="1239" y="160"/>
                      <a:pt x="1200" y="180"/>
                    </a:cubicBezTo>
                    <a:cubicBezTo>
                      <a:pt x="1149" y="200"/>
                      <a:pt x="1100" y="211"/>
                      <a:pt x="1060" y="231"/>
                    </a:cubicBezTo>
                    <a:cubicBezTo>
                      <a:pt x="1009" y="240"/>
                      <a:pt x="960" y="260"/>
                      <a:pt x="909" y="280"/>
                    </a:cubicBezTo>
                    <a:cubicBezTo>
                      <a:pt x="860" y="291"/>
                      <a:pt x="809" y="311"/>
                      <a:pt x="769" y="320"/>
                    </a:cubicBezTo>
                    <a:cubicBezTo>
                      <a:pt x="740" y="340"/>
                      <a:pt x="700" y="351"/>
                      <a:pt x="670" y="360"/>
                    </a:cubicBezTo>
                    <a:cubicBezTo>
                      <a:pt x="640" y="380"/>
                      <a:pt x="610" y="400"/>
                      <a:pt x="580" y="411"/>
                    </a:cubicBezTo>
                    <a:cubicBezTo>
                      <a:pt x="550" y="431"/>
                      <a:pt x="520" y="440"/>
                      <a:pt x="500" y="460"/>
                    </a:cubicBezTo>
                    <a:cubicBezTo>
                      <a:pt x="450" y="480"/>
                      <a:pt x="400" y="511"/>
                      <a:pt x="360" y="531"/>
                    </a:cubicBezTo>
                    <a:cubicBezTo>
                      <a:pt x="340" y="540"/>
                      <a:pt x="330" y="551"/>
                      <a:pt x="320" y="560"/>
                    </a:cubicBezTo>
                    <a:cubicBezTo>
                      <a:pt x="290" y="571"/>
                      <a:pt x="260" y="600"/>
                      <a:pt x="230" y="620"/>
                    </a:cubicBezTo>
                    <a:cubicBezTo>
                      <a:pt x="180" y="660"/>
                      <a:pt x="150" y="700"/>
                      <a:pt x="120" y="750"/>
                    </a:cubicBezTo>
                    <a:cubicBezTo>
                      <a:pt x="100" y="770"/>
                      <a:pt x="90" y="780"/>
                      <a:pt x="80" y="800"/>
                    </a:cubicBezTo>
                    <a:cubicBezTo>
                      <a:pt x="60" y="830"/>
                      <a:pt x="50" y="870"/>
                      <a:pt x="40" y="900"/>
                    </a:cubicBezTo>
                    <a:cubicBezTo>
                      <a:pt x="30" y="930"/>
                      <a:pt x="30" y="950"/>
                      <a:pt x="20" y="970"/>
                    </a:cubicBezTo>
                    <a:cubicBezTo>
                      <a:pt x="20" y="980"/>
                      <a:pt x="20" y="1000"/>
                      <a:pt x="10" y="1010"/>
                    </a:cubicBezTo>
                    <a:lnTo>
                      <a:pt x="10" y="1050"/>
                    </a:lnTo>
                    <a:cubicBezTo>
                      <a:pt x="10" y="1070"/>
                      <a:pt x="1" y="1080"/>
                      <a:pt x="1" y="1100"/>
                    </a:cubicBezTo>
                    <a:lnTo>
                      <a:pt x="1" y="1160"/>
                    </a:lnTo>
                    <a:cubicBezTo>
                      <a:pt x="1" y="1200"/>
                      <a:pt x="10" y="1230"/>
                      <a:pt x="10" y="1270"/>
                    </a:cubicBezTo>
                    <a:cubicBezTo>
                      <a:pt x="30" y="1339"/>
                      <a:pt x="60" y="1410"/>
                      <a:pt x="100" y="1470"/>
                    </a:cubicBezTo>
                    <a:cubicBezTo>
                      <a:pt x="120" y="1499"/>
                      <a:pt x="140" y="1519"/>
                      <a:pt x="160" y="1550"/>
                    </a:cubicBezTo>
                    <a:cubicBezTo>
                      <a:pt x="210" y="1599"/>
                      <a:pt x="270" y="1639"/>
                      <a:pt x="330" y="1670"/>
                    </a:cubicBezTo>
                    <a:cubicBezTo>
                      <a:pt x="380" y="1699"/>
                      <a:pt x="420" y="1719"/>
                      <a:pt x="470" y="1739"/>
                    </a:cubicBezTo>
                    <a:lnTo>
                      <a:pt x="620" y="1799"/>
                    </a:lnTo>
                    <a:cubicBezTo>
                      <a:pt x="640" y="1809"/>
                      <a:pt x="670" y="1819"/>
                      <a:pt x="700" y="1829"/>
                    </a:cubicBezTo>
                    <a:cubicBezTo>
                      <a:pt x="720" y="1829"/>
                      <a:pt x="749" y="1839"/>
                      <a:pt x="769" y="1839"/>
                    </a:cubicBezTo>
                    <a:cubicBezTo>
                      <a:pt x="820" y="1859"/>
                      <a:pt x="869" y="1869"/>
                      <a:pt x="920" y="1879"/>
                    </a:cubicBezTo>
                    <a:cubicBezTo>
                      <a:pt x="1009" y="1899"/>
                      <a:pt x="1100" y="1909"/>
                      <a:pt x="1189" y="1919"/>
                    </a:cubicBezTo>
                    <a:cubicBezTo>
                      <a:pt x="1239" y="1919"/>
                      <a:pt x="1289" y="1929"/>
                      <a:pt x="1339" y="1939"/>
                    </a:cubicBezTo>
                    <a:cubicBezTo>
                      <a:pt x="1379" y="1939"/>
                      <a:pt x="1429" y="1939"/>
                      <a:pt x="1479" y="1949"/>
                    </a:cubicBezTo>
                    <a:cubicBezTo>
                      <a:pt x="1529" y="1949"/>
                      <a:pt x="1579" y="1959"/>
                      <a:pt x="1629" y="1959"/>
                    </a:cubicBezTo>
                    <a:cubicBezTo>
                      <a:pt x="1654" y="1964"/>
                      <a:pt x="1682" y="1967"/>
                      <a:pt x="1709" y="1967"/>
                    </a:cubicBezTo>
                    <a:cubicBezTo>
                      <a:pt x="1736" y="1967"/>
                      <a:pt x="1764" y="1964"/>
                      <a:pt x="1789" y="1959"/>
                    </a:cubicBezTo>
                    <a:cubicBezTo>
                      <a:pt x="1889" y="1959"/>
                      <a:pt x="1988" y="1949"/>
                      <a:pt x="2099" y="1929"/>
                    </a:cubicBezTo>
                    <a:cubicBezTo>
                      <a:pt x="2148" y="1919"/>
                      <a:pt x="2199" y="1909"/>
                      <a:pt x="2259" y="1899"/>
                    </a:cubicBezTo>
                    <a:cubicBezTo>
                      <a:pt x="2308" y="1889"/>
                      <a:pt x="2348" y="1879"/>
                      <a:pt x="2399" y="1869"/>
                    </a:cubicBezTo>
                    <a:cubicBezTo>
                      <a:pt x="2448" y="1859"/>
                      <a:pt x="2498" y="1839"/>
                      <a:pt x="2558" y="1829"/>
                    </a:cubicBezTo>
                    <a:cubicBezTo>
                      <a:pt x="2598" y="1809"/>
                      <a:pt x="2648" y="1790"/>
                      <a:pt x="2688" y="1770"/>
                    </a:cubicBezTo>
                    <a:cubicBezTo>
                      <a:pt x="2788" y="1730"/>
                      <a:pt x="2878" y="1690"/>
                      <a:pt x="2978" y="1650"/>
                    </a:cubicBezTo>
                    <a:cubicBezTo>
                      <a:pt x="3028" y="1630"/>
                      <a:pt x="3078" y="1610"/>
                      <a:pt x="3128" y="1579"/>
                    </a:cubicBezTo>
                    <a:cubicBezTo>
                      <a:pt x="3148" y="1570"/>
                      <a:pt x="3158" y="1559"/>
                      <a:pt x="3167" y="1559"/>
                    </a:cubicBezTo>
                    <a:cubicBezTo>
                      <a:pt x="3178" y="1550"/>
                      <a:pt x="3187" y="1539"/>
                      <a:pt x="3198" y="1539"/>
                    </a:cubicBezTo>
                    <a:cubicBezTo>
                      <a:pt x="3218" y="1519"/>
                      <a:pt x="3247" y="1510"/>
                      <a:pt x="3267" y="1490"/>
                    </a:cubicBezTo>
                    <a:cubicBezTo>
                      <a:pt x="3307" y="1459"/>
                      <a:pt x="3347" y="1419"/>
                      <a:pt x="3387" y="1390"/>
                    </a:cubicBezTo>
                    <a:cubicBezTo>
                      <a:pt x="3427" y="1350"/>
                      <a:pt x="3458" y="1310"/>
                      <a:pt x="3487" y="1280"/>
                    </a:cubicBezTo>
                    <a:cubicBezTo>
                      <a:pt x="3507" y="1250"/>
                      <a:pt x="3527" y="1230"/>
                      <a:pt x="3547" y="1210"/>
                    </a:cubicBezTo>
                    <a:cubicBezTo>
                      <a:pt x="3558" y="1190"/>
                      <a:pt x="3578" y="1170"/>
                      <a:pt x="3587" y="1140"/>
                    </a:cubicBezTo>
                    <a:cubicBezTo>
                      <a:pt x="3607" y="1100"/>
                      <a:pt x="3637" y="1050"/>
                      <a:pt x="3657" y="1010"/>
                    </a:cubicBezTo>
                    <a:cubicBezTo>
                      <a:pt x="3657" y="990"/>
                      <a:pt x="3667" y="970"/>
                      <a:pt x="3677" y="950"/>
                    </a:cubicBezTo>
                    <a:cubicBezTo>
                      <a:pt x="3687" y="910"/>
                      <a:pt x="3687" y="870"/>
                      <a:pt x="3687" y="840"/>
                    </a:cubicBezTo>
                    <a:lnTo>
                      <a:pt x="3687" y="780"/>
                    </a:lnTo>
                    <a:cubicBezTo>
                      <a:pt x="3677" y="760"/>
                      <a:pt x="3677" y="750"/>
                      <a:pt x="3667" y="730"/>
                    </a:cubicBezTo>
                    <a:cubicBezTo>
                      <a:pt x="3657" y="700"/>
                      <a:pt x="3647" y="660"/>
                      <a:pt x="3618" y="640"/>
                    </a:cubicBezTo>
                    <a:cubicBezTo>
                      <a:pt x="3618" y="620"/>
                      <a:pt x="3607" y="610"/>
                      <a:pt x="3598" y="600"/>
                    </a:cubicBezTo>
                    <a:cubicBezTo>
                      <a:pt x="3578" y="571"/>
                      <a:pt x="3547" y="551"/>
                      <a:pt x="3527" y="531"/>
                    </a:cubicBezTo>
                    <a:cubicBezTo>
                      <a:pt x="3507" y="511"/>
                      <a:pt x="3478" y="491"/>
                      <a:pt x="3458" y="480"/>
                    </a:cubicBezTo>
                    <a:lnTo>
                      <a:pt x="3427" y="451"/>
                    </a:lnTo>
                    <a:cubicBezTo>
                      <a:pt x="3338" y="400"/>
                      <a:pt x="3247" y="340"/>
                      <a:pt x="3158" y="300"/>
                    </a:cubicBezTo>
                    <a:cubicBezTo>
                      <a:pt x="3108" y="280"/>
                      <a:pt x="3068" y="271"/>
                      <a:pt x="3018" y="251"/>
                    </a:cubicBezTo>
                    <a:cubicBezTo>
                      <a:pt x="2968" y="231"/>
                      <a:pt x="2918" y="200"/>
                      <a:pt x="2868" y="180"/>
                    </a:cubicBezTo>
                    <a:cubicBezTo>
                      <a:pt x="2818" y="160"/>
                      <a:pt x="2768" y="140"/>
                      <a:pt x="2728" y="120"/>
                    </a:cubicBezTo>
                    <a:cubicBezTo>
                      <a:pt x="2678" y="101"/>
                      <a:pt x="2628" y="81"/>
                      <a:pt x="2568" y="61"/>
                    </a:cubicBezTo>
                    <a:cubicBezTo>
                      <a:pt x="2518" y="51"/>
                      <a:pt x="2468" y="31"/>
                      <a:pt x="2419" y="21"/>
                    </a:cubicBezTo>
                    <a:cubicBezTo>
                      <a:pt x="2368" y="11"/>
                      <a:pt x="2308" y="11"/>
                      <a:pt x="2259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77" name="Google Shape;377;p28"/>
              <p:cNvSpPr/>
              <p:nvPr/>
            </p:nvSpPr>
            <p:spPr>
              <a:xfrm>
                <a:off x="1256975" y="4091475"/>
                <a:ext cx="10717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1439" extrusionOk="0">
                    <a:moveTo>
                      <a:pt x="20" y="0"/>
                    </a:moveTo>
                    <a:cubicBezTo>
                      <a:pt x="20" y="10"/>
                      <a:pt x="20" y="20"/>
                      <a:pt x="10" y="20"/>
                    </a:cubicBezTo>
                    <a:cubicBezTo>
                      <a:pt x="10" y="50"/>
                      <a:pt x="10" y="70"/>
                      <a:pt x="0" y="100"/>
                    </a:cubicBezTo>
                    <a:lnTo>
                      <a:pt x="0" y="180"/>
                    </a:lnTo>
                    <a:lnTo>
                      <a:pt x="0" y="269"/>
                    </a:lnTo>
                    <a:cubicBezTo>
                      <a:pt x="0" y="329"/>
                      <a:pt x="0" y="380"/>
                      <a:pt x="10" y="429"/>
                    </a:cubicBezTo>
                    <a:cubicBezTo>
                      <a:pt x="20" y="480"/>
                      <a:pt x="30" y="520"/>
                      <a:pt x="40" y="560"/>
                    </a:cubicBezTo>
                    <a:cubicBezTo>
                      <a:pt x="60" y="600"/>
                      <a:pt x="70" y="640"/>
                      <a:pt x="90" y="669"/>
                    </a:cubicBezTo>
                    <a:cubicBezTo>
                      <a:pt x="120" y="729"/>
                      <a:pt x="140" y="779"/>
                      <a:pt x="180" y="829"/>
                    </a:cubicBezTo>
                    <a:cubicBezTo>
                      <a:pt x="210" y="859"/>
                      <a:pt x="230" y="879"/>
                      <a:pt x="250" y="909"/>
                    </a:cubicBezTo>
                    <a:cubicBezTo>
                      <a:pt x="280" y="929"/>
                      <a:pt x="300" y="949"/>
                      <a:pt x="330" y="969"/>
                    </a:cubicBezTo>
                    <a:cubicBezTo>
                      <a:pt x="400" y="1009"/>
                      <a:pt x="470" y="1059"/>
                      <a:pt x="540" y="1099"/>
                    </a:cubicBezTo>
                    <a:cubicBezTo>
                      <a:pt x="550" y="1109"/>
                      <a:pt x="570" y="1119"/>
                      <a:pt x="590" y="1129"/>
                    </a:cubicBezTo>
                    <a:cubicBezTo>
                      <a:pt x="610" y="1139"/>
                      <a:pt x="640" y="1149"/>
                      <a:pt x="660" y="1159"/>
                    </a:cubicBezTo>
                    <a:cubicBezTo>
                      <a:pt x="690" y="1179"/>
                      <a:pt x="719" y="1189"/>
                      <a:pt x="759" y="1199"/>
                    </a:cubicBezTo>
                    <a:cubicBezTo>
                      <a:pt x="819" y="1219"/>
                      <a:pt x="890" y="1249"/>
                      <a:pt x="950" y="1269"/>
                    </a:cubicBezTo>
                    <a:lnTo>
                      <a:pt x="1159" y="1329"/>
                    </a:lnTo>
                    <a:cubicBezTo>
                      <a:pt x="1209" y="1339"/>
                      <a:pt x="1249" y="1349"/>
                      <a:pt x="1289" y="1359"/>
                    </a:cubicBezTo>
                    <a:cubicBezTo>
                      <a:pt x="1309" y="1369"/>
                      <a:pt x="1329" y="1369"/>
                      <a:pt x="1339" y="1369"/>
                    </a:cubicBezTo>
                    <a:cubicBezTo>
                      <a:pt x="1389" y="1379"/>
                      <a:pt x="1429" y="1379"/>
                      <a:pt x="1479" y="1388"/>
                    </a:cubicBezTo>
                    <a:cubicBezTo>
                      <a:pt x="1579" y="1399"/>
                      <a:pt x="1669" y="1419"/>
                      <a:pt x="1759" y="1428"/>
                    </a:cubicBezTo>
                    <a:cubicBezTo>
                      <a:pt x="1889" y="1439"/>
                      <a:pt x="2018" y="1439"/>
                      <a:pt x="2149" y="1439"/>
                    </a:cubicBezTo>
                    <a:cubicBezTo>
                      <a:pt x="2209" y="1439"/>
                      <a:pt x="2278" y="1439"/>
                      <a:pt x="2338" y="1428"/>
                    </a:cubicBezTo>
                    <a:cubicBezTo>
                      <a:pt x="2398" y="1428"/>
                      <a:pt x="2448" y="1419"/>
                      <a:pt x="2498" y="1419"/>
                    </a:cubicBezTo>
                    <a:cubicBezTo>
                      <a:pt x="2558" y="1399"/>
                      <a:pt x="2628" y="1388"/>
                      <a:pt x="2698" y="1379"/>
                    </a:cubicBezTo>
                    <a:cubicBezTo>
                      <a:pt x="2768" y="1359"/>
                      <a:pt x="2838" y="1349"/>
                      <a:pt x="2908" y="1339"/>
                    </a:cubicBezTo>
                    <a:lnTo>
                      <a:pt x="3088" y="1309"/>
                    </a:lnTo>
                    <a:cubicBezTo>
                      <a:pt x="3157" y="1289"/>
                      <a:pt x="3217" y="1269"/>
                      <a:pt x="3288" y="1249"/>
                    </a:cubicBezTo>
                    <a:lnTo>
                      <a:pt x="3647" y="1099"/>
                    </a:lnTo>
                    <a:cubicBezTo>
                      <a:pt x="3707" y="1069"/>
                      <a:pt x="3757" y="1039"/>
                      <a:pt x="3817" y="1009"/>
                    </a:cubicBezTo>
                    <a:cubicBezTo>
                      <a:pt x="3867" y="979"/>
                      <a:pt x="3917" y="939"/>
                      <a:pt x="3967" y="899"/>
                    </a:cubicBezTo>
                    <a:cubicBezTo>
                      <a:pt x="3997" y="879"/>
                      <a:pt x="4017" y="849"/>
                      <a:pt x="4047" y="819"/>
                    </a:cubicBezTo>
                    <a:lnTo>
                      <a:pt x="4107" y="729"/>
                    </a:lnTo>
                    <a:cubicBezTo>
                      <a:pt x="4117" y="699"/>
                      <a:pt x="4137" y="669"/>
                      <a:pt x="4147" y="640"/>
                    </a:cubicBezTo>
                    <a:cubicBezTo>
                      <a:pt x="4177" y="580"/>
                      <a:pt x="4197" y="520"/>
                      <a:pt x="4227" y="469"/>
                    </a:cubicBezTo>
                    <a:cubicBezTo>
                      <a:pt x="4237" y="420"/>
                      <a:pt x="4257" y="360"/>
                      <a:pt x="4267" y="309"/>
                    </a:cubicBezTo>
                    <a:cubicBezTo>
                      <a:pt x="4267" y="280"/>
                      <a:pt x="4277" y="240"/>
                      <a:pt x="4277" y="209"/>
                    </a:cubicBezTo>
                    <a:cubicBezTo>
                      <a:pt x="4287" y="150"/>
                      <a:pt x="4287" y="100"/>
                      <a:pt x="4277" y="50"/>
                    </a:cubicBezTo>
                    <a:cubicBezTo>
                      <a:pt x="4257" y="90"/>
                      <a:pt x="4237" y="130"/>
                      <a:pt x="4207" y="169"/>
                    </a:cubicBezTo>
                    <a:cubicBezTo>
                      <a:pt x="4187" y="200"/>
                      <a:pt x="4167" y="240"/>
                      <a:pt x="4137" y="269"/>
                    </a:cubicBezTo>
                    <a:cubicBezTo>
                      <a:pt x="4117" y="300"/>
                      <a:pt x="4097" y="320"/>
                      <a:pt x="4067" y="349"/>
                    </a:cubicBezTo>
                    <a:cubicBezTo>
                      <a:pt x="4017" y="400"/>
                      <a:pt x="3977" y="449"/>
                      <a:pt x="3927" y="500"/>
                    </a:cubicBezTo>
                    <a:cubicBezTo>
                      <a:pt x="3867" y="549"/>
                      <a:pt x="3817" y="600"/>
                      <a:pt x="3757" y="640"/>
                    </a:cubicBezTo>
                    <a:cubicBezTo>
                      <a:pt x="3707" y="689"/>
                      <a:pt x="3647" y="719"/>
                      <a:pt x="3587" y="759"/>
                    </a:cubicBezTo>
                    <a:cubicBezTo>
                      <a:pt x="3528" y="789"/>
                      <a:pt x="3468" y="829"/>
                      <a:pt x="3408" y="869"/>
                    </a:cubicBezTo>
                    <a:cubicBezTo>
                      <a:pt x="3348" y="909"/>
                      <a:pt x="3277" y="939"/>
                      <a:pt x="3208" y="969"/>
                    </a:cubicBezTo>
                    <a:cubicBezTo>
                      <a:pt x="3148" y="999"/>
                      <a:pt x="3078" y="1019"/>
                      <a:pt x="3018" y="1039"/>
                    </a:cubicBezTo>
                    <a:cubicBezTo>
                      <a:pt x="2948" y="1049"/>
                      <a:pt x="2878" y="1069"/>
                      <a:pt x="2808" y="1079"/>
                    </a:cubicBezTo>
                    <a:cubicBezTo>
                      <a:pt x="2738" y="1099"/>
                      <a:pt x="2658" y="1119"/>
                      <a:pt x="2588" y="1129"/>
                    </a:cubicBezTo>
                    <a:cubicBezTo>
                      <a:pt x="2518" y="1129"/>
                      <a:pt x="2448" y="1139"/>
                      <a:pt x="2378" y="1149"/>
                    </a:cubicBezTo>
                    <a:cubicBezTo>
                      <a:pt x="2309" y="1149"/>
                      <a:pt x="2238" y="1159"/>
                      <a:pt x="2169" y="1159"/>
                    </a:cubicBezTo>
                    <a:lnTo>
                      <a:pt x="1958" y="1159"/>
                    </a:lnTo>
                    <a:cubicBezTo>
                      <a:pt x="1889" y="1149"/>
                      <a:pt x="1809" y="1149"/>
                      <a:pt x="1739" y="1149"/>
                    </a:cubicBezTo>
                    <a:lnTo>
                      <a:pt x="1529" y="1119"/>
                    </a:lnTo>
                    <a:cubicBezTo>
                      <a:pt x="1449" y="1109"/>
                      <a:pt x="1379" y="1099"/>
                      <a:pt x="1309" y="1089"/>
                    </a:cubicBezTo>
                    <a:cubicBezTo>
                      <a:pt x="1239" y="1069"/>
                      <a:pt x="1179" y="1049"/>
                      <a:pt x="1110" y="1029"/>
                    </a:cubicBezTo>
                    <a:cubicBezTo>
                      <a:pt x="1039" y="1009"/>
                      <a:pt x="979" y="989"/>
                      <a:pt x="910" y="959"/>
                    </a:cubicBezTo>
                    <a:cubicBezTo>
                      <a:pt x="879" y="949"/>
                      <a:pt x="839" y="929"/>
                      <a:pt x="810" y="909"/>
                    </a:cubicBezTo>
                    <a:cubicBezTo>
                      <a:pt x="779" y="899"/>
                      <a:pt x="750" y="879"/>
                      <a:pt x="719" y="859"/>
                    </a:cubicBezTo>
                    <a:cubicBezTo>
                      <a:pt x="690" y="849"/>
                      <a:pt x="660" y="829"/>
                      <a:pt x="620" y="819"/>
                    </a:cubicBezTo>
                    <a:cubicBezTo>
                      <a:pt x="590" y="799"/>
                      <a:pt x="560" y="789"/>
                      <a:pt x="530" y="779"/>
                    </a:cubicBezTo>
                    <a:lnTo>
                      <a:pt x="440" y="719"/>
                    </a:lnTo>
                    <a:cubicBezTo>
                      <a:pt x="410" y="699"/>
                      <a:pt x="380" y="669"/>
                      <a:pt x="350" y="649"/>
                    </a:cubicBezTo>
                    <a:cubicBezTo>
                      <a:pt x="290" y="600"/>
                      <a:pt x="230" y="560"/>
                      <a:pt x="190" y="500"/>
                    </a:cubicBezTo>
                    <a:cubicBezTo>
                      <a:pt x="150" y="440"/>
                      <a:pt x="120" y="380"/>
                      <a:pt x="90" y="309"/>
                    </a:cubicBezTo>
                    <a:cubicBezTo>
                      <a:pt x="70" y="240"/>
                      <a:pt x="50" y="180"/>
                      <a:pt x="40" y="110"/>
                    </a:cubicBezTo>
                    <a:cubicBezTo>
                      <a:pt x="30" y="70"/>
                      <a:pt x="20" y="30"/>
                      <a:pt x="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78" name="Google Shape;378;p28"/>
              <p:cNvSpPr/>
              <p:nvPr/>
            </p:nvSpPr>
            <p:spPr>
              <a:xfrm>
                <a:off x="1259725" y="4059725"/>
                <a:ext cx="103675" cy="574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299" extrusionOk="0">
                    <a:moveTo>
                      <a:pt x="2368" y="91"/>
                    </a:moveTo>
                    <a:cubicBezTo>
                      <a:pt x="2398" y="91"/>
                      <a:pt x="2428" y="91"/>
                      <a:pt x="2458" y="101"/>
                    </a:cubicBezTo>
                    <a:cubicBezTo>
                      <a:pt x="2508" y="101"/>
                      <a:pt x="2568" y="111"/>
                      <a:pt x="2618" y="121"/>
                    </a:cubicBezTo>
                    <a:cubicBezTo>
                      <a:pt x="2668" y="131"/>
                      <a:pt x="2718" y="141"/>
                      <a:pt x="2768" y="161"/>
                    </a:cubicBezTo>
                    <a:cubicBezTo>
                      <a:pt x="2818" y="171"/>
                      <a:pt x="2868" y="191"/>
                      <a:pt x="2928" y="211"/>
                    </a:cubicBezTo>
                    <a:cubicBezTo>
                      <a:pt x="2968" y="231"/>
                      <a:pt x="3018" y="251"/>
                      <a:pt x="3067" y="271"/>
                    </a:cubicBezTo>
                    <a:cubicBezTo>
                      <a:pt x="3118" y="300"/>
                      <a:pt x="3167" y="320"/>
                      <a:pt x="3218" y="340"/>
                    </a:cubicBezTo>
                    <a:cubicBezTo>
                      <a:pt x="3258" y="360"/>
                      <a:pt x="3307" y="380"/>
                      <a:pt x="3358" y="400"/>
                    </a:cubicBezTo>
                    <a:cubicBezTo>
                      <a:pt x="3447" y="440"/>
                      <a:pt x="3537" y="491"/>
                      <a:pt x="3617" y="551"/>
                    </a:cubicBezTo>
                    <a:cubicBezTo>
                      <a:pt x="3637" y="560"/>
                      <a:pt x="3647" y="560"/>
                      <a:pt x="3657" y="571"/>
                    </a:cubicBezTo>
                    <a:cubicBezTo>
                      <a:pt x="3677" y="591"/>
                      <a:pt x="3697" y="600"/>
                      <a:pt x="3727" y="620"/>
                    </a:cubicBezTo>
                    <a:cubicBezTo>
                      <a:pt x="3747" y="640"/>
                      <a:pt x="3767" y="671"/>
                      <a:pt x="3797" y="691"/>
                    </a:cubicBezTo>
                    <a:cubicBezTo>
                      <a:pt x="3797" y="710"/>
                      <a:pt x="3807" y="720"/>
                      <a:pt x="3817" y="730"/>
                    </a:cubicBezTo>
                    <a:cubicBezTo>
                      <a:pt x="3837" y="760"/>
                      <a:pt x="3857" y="790"/>
                      <a:pt x="3867" y="830"/>
                    </a:cubicBezTo>
                    <a:cubicBezTo>
                      <a:pt x="3877" y="840"/>
                      <a:pt x="3877" y="860"/>
                      <a:pt x="3877" y="870"/>
                    </a:cubicBezTo>
                    <a:cubicBezTo>
                      <a:pt x="3887" y="890"/>
                      <a:pt x="3887" y="910"/>
                      <a:pt x="3887" y="930"/>
                    </a:cubicBezTo>
                    <a:cubicBezTo>
                      <a:pt x="3887" y="970"/>
                      <a:pt x="3887" y="1010"/>
                      <a:pt x="3877" y="1040"/>
                    </a:cubicBezTo>
                    <a:lnTo>
                      <a:pt x="3847" y="1100"/>
                    </a:lnTo>
                    <a:cubicBezTo>
                      <a:pt x="3837" y="1150"/>
                      <a:pt x="3807" y="1190"/>
                      <a:pt x="3787" y="1240"/>
                    </a:cubicBezTo>
                    <a:cubicBezTo>
                      <a:pt x="3767" y="1260"/>
                      <a:pt x="3757" y="1280"/>
                      <a:pt x="3737" y="1300"/>
                    </a:cubicBezTo>
                    <a:cubicBezTo>
                      <a:pt x="3727" y="1320"/>
                      <a:pt x="3707" y="1350"/>
                      <a:pt x="3687" y="1370"/>
                    </a:cubicBezTo>
                    <a:cubicBezTo>
                      <a:pt x="3657" y="1410"/>
                      <a:pt x="3627" y="1450"/>
                      <a:pt x="3587" y="1479"/>
                    </a:cubicBezTo>
                    <a:cubicBezTo>
                      <a:pt x="3547" y="1519"/>
                      <a:pt x="3507" y="1550"/>
                      <a:pt x="3467" y="1579"/>
                    </a:cubicBezTo>
                    <a:cubicBezTo>
                      <a:pt x="3438" y="1599"/>
                      <a:pt x="3418" y="1619"/>
                      <a:pt x="3398" y="1630"/>
                    </a:cubicBezTo>
                    <a:cubicBezTo>
                      <a:pt x="3387" y="1639"/>
                      <a:pt x="3378" y="1639"/>
                      <a:pt x="3367" y="1650"/>
                    </a:cubicBezTo>
                    <a:cubicBezTo>
                      <a:pt x="3358" y="1659"/>
                      <a:pt x="3338" y="1670"/>
                      <a:pt x="3327" y="1670"/>
                    </a:cubicBezTo>
                    <a:cubicBezTo>
                      <a:pt x="3278" y="1699"/>
                      <a:pt x="3227" y="1719"/>
                      <a:pt x="3178" y="1750"/>
                    </a:cubicBezTo>
                    <a:cubicBezTo>
                      <a:pt x="3078" y="1790"/>
                      <a:pt x="2987" y="1830"/>
                      <a:pt x="2888" y="1870"/>
                    </a:cubicBezTo>
                    <a:cubicBezTo>
                      <a:pt x="2848" y="1890"/>
                      <a:pt x="2798" y="1899"/>
                      <a:pt x="2748" y="1919"/>
                    </a:cubicBezTo>
                    <a:cubicBezTo>
                      <a:pt x="2698" y="1939"/>
                      <a:pt x="2648" y="1949"/>
                      <a:pt x="2598" y="1959"/>
                    </a:cubicBezTo>
                    <a:cubicBezTo>
                      <a:pt x="2548" y="1979"/>
                      <a:pt x="2498" y="1989"/>
                      <a:pt x="2458" y="1999"/>
                    </a:cubicBezTo>
                    <a:cubicBezTo>
                      <a:pt x="2398" y="2009"/>
                      <a:pt x="2348" y="2019"/>
                      <a:pt x="2288" y="2029"/>
                    </a:cubicBezTo>
                    <a:cubicBezTo>
                      <a:pt x="2188" y="2049"/>
                      <a:pt x="2088" y="2059"/>
                      <a:pt x="1988" y="2059"/>
                    </a:cubicBezTo>
                    <a:lnTo>
                      <a:pt x="1828" y="2059"/>
                    </a:lnTo>
                    <a:cubicBezTo>
                      <a:pt x="1779" y="2049"/>
                      <a:pt x="1729" y="2049"/>
                      <a:pt x="1669" y="2039"/>
                    </a:cubicBezTo>
                    <a:cubicBezTo>
                      <a:pt x="1629" y="2039"/>
                      <a:pt x="1579" y="2029"/>
                      <a:pt x="1539" y="2029"/>
                    </a:cubicBezTo>
                    <a:cubicBezTo>
                      <a:pt x="1489" y="2029"/>
                      <a:pt x="1439" y="2019"/>
                      <a:pt x="1389" y="2009"/>
                    </a:cubicBezTo>
                    <a:cubicBezTo>
                      <a:pt x="1299" y="1999"/>
                      <a:pt x="1209" y="1989"/>
                      <a:pt x="1119" y="1969"/>
                    </a:cubicBezTo>
                    <a:lnTo>
                      <a:pt x="969" y="1939"/>
                    </a:lnTo>
                    <a:cubicBezTo>
                      <a:pt x="940" y="1929"/>
                      <a:pt x="920" y="1929"/>
                      <a:pt x="900" y="1919"/>
                    </a:cubicBezTo>
                    <a:lnTo>
                      <a:pt x="809" y="1890"/>
                    </a:lnTo>
                    <a:cubicBezTo>
                      <a:pt x="760" y="1879"/>
                      <a:pt x="720" y="1859"/>
                      <a:pt x="669" y="1839"/>
                    </a:cubicBezTo>
                    <a:cubicBezTo>
                      <a:pt x="620" y="1819"/>
                      <a:pt x="580" y="1790"/>
                      <a:pt x="530" y="1770"/>
                    </a:cubicBezTo>
                    <a:cubicBezTo>
                      <a:pt x="470" y="1730"/>
                      <a:pt x="410" y="1690"/>
                      <a:pt x="360" y="1639"/>
                    </a:cubicBezTo>
                    <a:cubicBezTo>
                      <a:pt x="340" y="1619"/>
                      <a:pt x="320" y="1590"/>
                      <a:pt x="300" y="1559"/>
                    </a:cubicBezTo>
                    <a:cubicBezTo>
                      <a:pt x="260" y="1499"/>
                      <a:pt x="230" y="1439"/>
                      <a:pt x="210" y="1370"/>
                    </a:cubicBezTo>
                    <a:cubicBezTo>
                      <a:pt x="210" y="1330"/>
                      <a:pt x="200" y="1290"/>
                      <a:pt x="200" y="1260"/>
                    </a:cubicBezTo>
                    <a:lnTo>
                      <a:pt x="200" y="1200"/>
                    </a:lnTo>
                    <a:cubicBezTo>
                      <a:pt x="200" y="1180"/>
                      <a:pt x="200" y="1160"/>
                      <a:pt x="210" y="1150"/>
                    </a:cubicBezTo>
                    <a:lnTo>
                      <a:pt x="210" y="1100"/>
                    </a:lnTo>
                    <a:cubicBezTo>
                      <a:pt x="210" y="1090"/>
                      <a:pt x="220" y="1080"/>
                      <a:pt x="220" y="1070"/>
                    </a:cubicBezTo>
                    <a:cubicBezTo>
                      <a:pt x="230" y="1040"/>
                      <a:pt x="230" y="1020"/>
                      <a:pt x="240" y="1000"/>
                    </a:cubicBezTo>
                    <a:cubicBezTo>
                      <a:pt x="250" y="960"/>
                      <a:pt x="260" y="930"/>
                      <a:pt x="280" y="900"/>
                    </a:cubicBezTo>
                    <a:cubicBezTo>
                      <a:pt x="290" y="880"/>
                      <a:pt x="300" y="860"/>
                      <a:pt x="310" y="850"/>
                    </a:cubicBezTo>
                    <a:cubicBezTo>
                      <a:pt x="350" y="800"/>
                      <a:pt x="380" y="750"/>
                      <a:pt x="430" y="720"/>
                    </a:cubicBezTo>
                    <a:cubicBezTo>
                      <a:pt x="460" y="691"/>
                      <a:pt x="490" y="671"/>
                      <a:pt x="520" y="651"/>
                    </a:cubicBezTo>
                    <a:cubicBezTo>
                      <a:pt x="530" y="640"/>
                      <a:pt x="540" y="640"/>
                      <a:pt x="550" y="631"/>
                    </a:cubicBezTo>
                    <a:cubicBezTo>
                      <a:pt x="600" y="600"/>
                      <a:pt x="649" y="580"/>
                      <a:pt x="689" y="551"/>
                    </a:cubicBezTo>
                    <a:cubicBezTo>
                      <a:pt x="720" y="540"/>
                      <a:pt x="749" y="520"/>
                      <a:pt x="780" y="511"/>
                    </a:cubicBezTo>
                    <a:cubicBezTo>
                      <a:pt x="809" y="491"/>
                      <a:pt x="840" y="471"/>
                      <a:pt x="869" y="460"/>
                    </a:cubicBezTo>
                    <a:cubicBezTo>
                      <a:pt x="900" y="440"/>
                      <a:pt x="929" y="431"/>
                      <a:pt x="969" y="420"/>
                    </a:cubicBezTo>
                    <a:cubicBezTo>
                      <a:pt x="1009" y="400"/>
                      <a:pt x="1059" y="391"/>
                      <a:pt x="1099" y="371"/>
                    </a:cubicBezTo>
                    <a:cubicBezTo>
                      <a:pt x="1159" y="360"/>
                      <a:pt x="1209" y="340"/>
                      <a:pt x="1259" y="320"/>
                    </a:cubicBezTo>
                    <a:cubicBezTo>
                      <a:pt x="1299" y="300"/>
                      <a:pt x="1349" y="291"/>
                      <a:pt x="1389" y="271"/>
                    </a:cubicBezTo>
                    <a:cubicBezTo>
                      <a:pt x="1439" y="260"/>
                      <a:pt x="1489" y="240"/>
                      <a:pt x="1539" y="221"/>
                    </a:cubicBezTo>
                    <a:cubicBezTo>
                      <a:pt x="1589" y="211"/>
                      <a:pt x="1639" y="191"/>
                      <a:pt x="1689" y="181"/>
                    </a:cubicBezTo>
                    <a:cubicBezTo>
                      <a:pt x="1739" y="161"/>
                      <a:pt x="1779" y="151"/>
                      <a:pt x="1828" y="141"/>
                    </a:cubicBezTo>
                    <a:cubicBezTo>
                      <a:pt x="1859" y="131"/>
                      <a:pt x="1888" y="131"/>
                      <a:pt x="1919" y="121"/>
                    </a:cubicBezTo>
                    <a:cubicBezTo>
                      <a:pt x="1939" y="121"/>
                      <a:pt x="1968" y="121"/>
                      <a:pt x="1999" y="111"/>
                    </a:cubicBezTo>
                    <a:cubicBezTo>
                      <a:pt x="2048" y="111"/>
                      <a:pt x="2099" y="101"/>
                      <a:pt x="2148" y="101"/>
                    </a:cubicBezTo>
                    <a:cubicBezTo>
                      <a:pt x="2208" y="101"/>
                      <a:pt x="2258" y="101"/>
                      <a:pt x="2308" y="91"/>
                    </a:cubicBezTo>
                    <a:close/>
                    <a:moveTo>
                      <a:pt x="2318" y="1"/>
                    </a:moveTo>
                    <a:cubicBezTo>
                      <a:pt x="2248" y="21"/>
                      <a:pt x="2179" y="31"/>
                      <a:pt x="2108" y="41"/>
                    </a:cubicBezTo>
                    <a:cubicBezTo>
                      <a:pt x="2039" y="51"/>
                      <a:pt x="1968" y="61"/>
                      <a:pt x="1908" y="71"/>
                    </a:cubicBezTo>
                    <a:cubicBezTo>
                      <a:pt x="1848" y="91"/>
                      <a:pt x="1788" y="101"/>
                      <a:pt x="1729" y="111"/>
                    </a:cubicBezTo>
                    <a:cubicBezTo>
                      <a:pt x="1659" y="131"/>
                      <a:pt x="1599" y="141"/>
                      <a:pt x="1539" y="161"/>
                    </a:cubicBezTo>
                    <a:cubicBezTo>
                      <a:pt x="1429" y="181"/>
                      <a:pt x="1329" y="211"/>
                      <a:pt x="1229" y="240"/>
                    </a:cubicBezTo>
                    <a:cubicBezTo>
                      <a:pt x="1179" y="251"/>
                      <a:pt x="1129" y="260"/>
                      <a:pt x="1079" y="280"/>
                    </a:cubicBezTo>
                    <a:cubicBezTo>
                      <a:pt x="1039" y="300"/>
                      <a:pt x="989" y="320"/>
                      <a:pt x="940" y="340"/>
                    </a:cubicBezTo>
                    <a:cubicBezTo>
                      <a:pt x="780" y="400"/>
                      <a:pt x="609" y="451"/>
                      <a:pt x="450" y="520"/>
                    </a:cubicBezTo>
                    <a:cubicBezTo>
                      <a:pt x="390" y="560"/>
                      <a:pt x="330" y="611"/>
                      <a:pt x="270" y="651"/>
                    </a:cubicBezTo>
                    <a:cubicBezTo>
                      <a:pt x="250" y="671"/>
                      <a:pt x="220" y="691"/>
                      <a:pt x="200" y="710"/>
                    </a:cubicBezTo>
                    <a:lnTo>
                      <a:pt x="160" y="750"/>
                    </a:lnTo>
                    <a:cubicBezTo>
                      <a:pt x="140" y="770"/>
                      <a:pt x="110" y="800"/>
                      <a:pt x="90" y="830"/>
                    </a:cubicBezTo>
                    <a:lnTo>
                      <a:pt x="30" y="950"/>
                    </a:lnTo>
                    <a:lnTo>
                      <a:pt x="0" y="1070"/>
                    </a:lnTo>
                    <a:lnTo>
                      <a:pt x="0" y="1260"/>
                    </a:lnTo>
                    <a:cubicBezTo>
                      <a:pt x="20" y="1360"/>
                      <a:pt x="50" y="1459"/>
                      <a:pt x="90" y="1550"/>
                    </a:cubicBezTo>
                    <a:cubicBezTo>
                      <a:pt x="120" y="1610"/>
                      <a:pt x="150" y="1659"/>
                      <a:pt x="190" y="1710"/>
                    </a:cubicBezTo>
                    <a:cubicBezTo>
                      <a:pt x="220" y="1750"/>
                      <a:pt x="260" y="1790"/>
                      <a:pt x="300" y="1819"/>
                    </a:cubicBezTo>
                    <a:cubicBezTo>
                      <a:pt x="330" y="1839"/>
                      <a:pt x="350" y="1859"/>
                      <a:pt x="370" y="1879"/>
                    </a:cubicBezTo>
                    <a:cubicBezTo>
                      <a:pt x="390" y="1899"/>
                      <a:pt x="410" y="1919"/>
                      <a:pt x="430" y="1929"/>
                    </a:cubicBezTo>
                    <a:cubicBezTo>
                      <a:pt x="470" y="1949"/>
                      <a:pt x="500" y="1979"/>
                      <a:pt x="540" y="1999"/>
                    </a:cubicBezTo>
                    <a:cubicBezTo>
                      <a:pt x="580" y="2019"/>
                      <a:pt x="620" y="2039"/>
                      <a:pt x="649" y="2059"/>
                    </a:cubicBezTo>
                    <a:cubicBezTo>
                      <a:pt x="689" y="2079"/>
                      <a:pt x="729" y="2109"/>
                      <a:pt x="769" y="2129"/>
                    </a:cubicBezTo>
                    <a:cubicBezTo>
                      <a:pt x="809" y="2149"/>
                      <a:pt x="849" y="2159"/>
                      <a:pt x="889" y="2179"/>
                    </a:cubicBezTo>
                    <a:cubicBezTo>
                      <a:pt x="1020" y="2229"/>
                      <a:pt x="1169" y="2259"/>
                      <a:pt x="1309" y="2279"/>
                    </a:cubicBezTo>
                    <a:cubicBezTo>
                      <a:pt x="1369" y="2279"/>
                      <a:pt x="1439" y="2289"/>
                      <a:pt x="1499" y="2289"/>
                    </a:cubicBezTo>
                    <a:cubicBezTo>
                      <a:pt x="1559" y="2299"/>
                      <a:pt x="1619" y="2299"/>
                      <a:pt x="1689" y="2299"/>
                    </a:cubicBezTo>
                    <a:lnTo>
                      <a:pt x="1908" y="2299"/>
                    </a:lnTo>
                    <a:cubicBezTo>
                      <a:pt x="1979" y="2289"/>
                      <a:pt x="2048" y="2289"/>
                      <a:pt x="2119" y="2289"/>
                    </a:cubicBezTo>
                    <a:cubicBezTo>
                      <a:pt x="2179" y="2279"/>
                      <a:pt x="2248" y="2269"/>
                      <a:pt x="2318" y="2269"/>
                    </a:cubicBezTo>
                    <a:cubicBezTo>
                      <a:pt x="2388" y="2259"/>
                      <a:pt x="2458" y="2249"/>
                      <a:pt x="2518" y="2239"/>
                    </a:cubicBezTo>
                    <a:lnTo>
                      <a:pt x="2788" y="2179"/>
                    </a:lnTo>
                    <a:cubicBezTo>
                      <a:pt x="2838" y="2169"/>
                      <a:pt x="2878" y="2159"/>
                      <a:pt x="2928" y="2139"/>
                    </a:cubicBezTo>
                    <a:cubicBezTo>
                      <a:pt x="2968" y="2129"/>
                      <a:pt x="3007" y="2109"/>
                      <a:pt x="3047" y="2099"/>
                    </a:cubicBezTo>
                    <a:cubicBezTo>
                      <a:pt x="3098" y="2069"/>
                      <a:pt x="3147" y="2049"/>
                      <a:pt x="3198" y="2019"/>
                    </a:cubicBezTo>
                    <a:cubicBezTo>
                      <a:pt x="3247" y="1979"/>
                      <a:pt x="3287" y="1949"/>
                      <a:pt x="3338" y="1919"/>
                    </a:cubicBezTo>
                    <a:cubicBezTo>
                      <a:pt x="3387" y="1890"/>
                      <a:pt x="3438" y="1870"/>
                      <a:pt x="3487" y="1839"/>
                    </a:cubicBezTo>
                    <a:cubicBezTo>
                      <a:pt x="3527" y="1810"/>
                      <a:pt x="3567" y="1779"/>
                      <a:pt x="3607" y="1739"/>
                    </a:cubicBezTo>
                    <a:cubicBezTo>
                      <a:pt x="3677" y="1690"/>
                      <a:pt x="3727" y="1639"/>
                      <a:pt x="3787" y="1579"/>
                    </a:cubicBezTo>
                    <a:cubicBezTo>
                      <a:pt x="3837" y="1519"/>
                      <a:pt x="3897" y="1470"/>
                      <a:pt x="3947" y="1410"/>
                    </a:cubicBezTo>
                    <a:lnTo>
                      <a:pt x="4037" y="1260"/>
                    </a:lnTo>
                    <a:cubicBezTo>
                      <a:pt x="4057" y="1210"/>
                      <a:pt x="4087" y="1160"/>
                      <a:pt x="4107" y="1110"/>
                    </a:cubicBezTo>
                    <a:cubicBezTo>
                      <a:pt x="4117" y="1070"/>
                      <a:pt x="4127" y="1040"/>
                      <a:pt x="4147" y="1000"/>
                    </a:cubicBezTo>
                    <a:lnTo>
                      <a:pt x="4147" y="980"/>
                    </a:lnTo>
                    <a:lnTo>
                      <a:pt x="4147" y="970"/>
                    </a:lnTo>
                    <a:cubicBezTo>
                      <a:pt x="4137" y="930"/>
                      <a:pt x="4127" y="900"/>
                      <a:pt x="4117" y="860"/>
                    </a:cubicBezTo>
                    <a:cubicBezTo>
                      <a:pt x="4097" y="820"/>
                      <a:pt x="4067" y="780"/>
                      <a:pt x="4047" y="740"/>
                    </a:cubicBezTo>
                    <a:cubicBezTo>
                      <a:pt x="4027" y="700"/>
                      <a:pt x="3997" y="660"/>
                      <a:pt x="3967" y="631"/>
                    </a:cubicBezTo>
                    <a:cubicBezTo>
                      <a:pt x="3937" y="591"/>
                      <a:pt x="3897" y="551"/>
                      <a:pt x="3857" y="511"/>
                    </a:cubicBezTo>
                    <a:cubicBezTo>
                      <a:pt x="3807" y="471"/>
                      <a:pt x="3767" y="440"/>
                      <a:pt x="3727" y="411"/>
                    </a:cubicBezTo>
                    <a:cubicBezTo>
                      <a:pt x="3647" y="360"/>
                      <a:pt x="3577" y="311"/>
                      <a:pt x="3507" y="271"/>
                    </a:cubicBezTo>
                    <a:cubicBezTo>
                      <a:pt x="3487" y="260"/>
                      <a:pt x="3477" y="260"/>
                      <a:pt x="3467" y="251"/>
                    </a:cubicBezTo>
                    <a:cubicBezTo>
                      <a:pt x="3418" y="231"/>
                      <a:pt x="3378" y="211"/>
                      <a:pt x="3327" y="191"/>
                    </a:cubicBezTo>
                    <a:cubicBezTo>
                      <a:pt x="3287" y="171"/>
                      <a:pt x="3247" y="151"/>
                      <a:pt x="3198" y="131"/>
                    </a:cubicBezTo>
                    <a:cubicBezTo>
                      <a:pt x="3147" y="111"/>
                      <a:pt x="3098" y="91"/>
                      <a:pt x="3047" y="81"/>
                    </a:cubicBezTo>
                    <a:cubicBezTo>
                      <a:pt x="3007" y="61"/>
                      <a:pt x="2958" y="51"/>
                      <a:pt x="2908" y="41"/>
                    </a:cubicBezTo>
                    <a:cubicBezTo>
                      <a:pt x="2838" y="31"/>
                      <a:pt x="2768" y="21"/>
                      <a:pt x="2708" y="21"/>
                    </a:cubicBezTo>
                    <a:cubicBezTo>
                      <a:pt x="2658" y="11"/>
                      <a:pt x="2608" y="1"/>
                      <a:pt x="256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79" name="Google Shape;379;p28"/>
              <p:cNvSpPr/>
              <p:nvPr/>
            </p:nvSpPr>
            <p:spPr>
              <a:xfrm>
                <a:off x="1266725" y="4065625"/>
                <a:ext cx="87175" cy="43100"/>
              </a:xfrm>
              <a:custGeom>
                <a:avLst/>
                <a:gdLst/>
                <a:ahLst/>
                <a:cxnLst/>
                <a:rect l="l" t="t" r="r" b="b"/>
                <a:pathLst>
                  <a:path w="3487" h="1724" extrusionOk="0">
                    <a:moveTo>
                      <a:pt x="2016" y="0"/>
                    </a:moveTo>
                    <a:cubicBezTo>
                      <a:pt x="1946" y="0"/>
                      <a:pt x="1875" y="4"/>
                      <a:pt x="1808" y="4"/>
                    </a:cubicBezTo>
                    <a:lnTo>
                      <a:pt x="1759" y="4"/>
                    </a:lnTo>
                    <a:lnTo>
                      <a:pt x="1608" y="35"/>
                    </a:lnTo>
                    <a:cubicBezTo>
                      <a:pt x="1559" y="55"/>
                      <a:pt x="1519" y="64"/>
                      <a:pt x="1469" y="75"/>
                    </a:cubicBezTo>
                    <a:cubicBezTo>
                      <a:pt x="1369" y="95"/>
                      <a:pt x="1269" y="115"/>
                      <a:pt x="1169" y="144"/>
                    </a:cubicBezTo>
                    <a:cubicBezTo>
                      <a:pt x="1079" y="164"/>
                      <a:pt x="979" y="195"/>
                      <a:pt x="889" y="224"/>
                    </a:cubicBezTo>
                    <a:cubicBezTo>
                      <a:pt x="839" y="244"/>
                      <a:pt x="799" y="264"/>
                      <a:pt x="749" y="275"/>
                    </a:cubicBezTo>
                    <a:cubicBezTo>
                      <a:pt x="709" y="295"/>
                      <a:pt x="660" y="315"/>
                      <a:pt x="620" y="335"/>
                    </a:cubicBezTo>
                    <a:cubicBezTo>
                      <a:pt x="589" y="344"/>
                      <a:pt x="560" y="364"/>
                      <a:pt x="540" y="375"/>
                    </a:cubicBezTo>
                    <a:cubicBezTo>
                      <a:pt x="500" y="395"/>
                      <a:pt x="469" y="415"/>
                      <a:pt x="440" y="424"/>
                    </a:cubicBezTo>
                    <a:cubicBezTo>
                      <a:pt x="409" y="444"/>
                      <a:pt x="389" y="455"/>
                      <a:pt x="360" y="474"/>
                    </a:cubicBezTo>
                    <a:cubicBezTo>
                      <a:pt x="320" y="504"/>
                      <a:pt x="270" y="524"/>
                      <a:pt x="230" y="564"/>
                    </a:cubicBezTo>
                    <a:cubicBezTo>
                      <a:pt x="190" y="594"/>
                      <a:pt x="150" y="644"/>
                      <a:pt x="110" y="694"/>
                    </a:cubicBezTo>
                    <a:cubicBezTo>
                      <a:pt x="90" y="724"/>
                      <a:pt x="70" y="764"/>
                      <a:pt x="50" y="804"/>
                    </a:cubicBezTo>
                    <a:cubicBezTo>
                      <a:pt x="30" y="864"/>
                      <a:pt x="10" y="934"/>
                      <a:pt x="10" y="994"/>
                    </a:cubicBezTo>
                    <a:cubicBezTo>
                      <a:pt x="0" y="1034"/>
                      <a:pt x="10" y="1084"/>
                      <a:pt x="10" y="1124"/>
                    </a:cubicBezTo>
                    <a:cubicBezTo>
                      <a:pt x="20" y="1164"/>
                      <a:pt x="30" y="1194"/>
                      <a:pt x="50" y="1234"/>
                    </a:cubicBezTo>
                    <a:cubicBezTo>
                      <a:pt x="60" y="1263"/>
                      <a:pt x="70" y="1283"/>
                      <a:pt x="90" y="1314"/>
                    </a:cubicBezTo>
                    <a:lnTo>
                      <a:pt x="110" y="1334"/>
                    </a:lnTo>
                    <a:cubicBezTo>
                      <a:pt x="120" y="1343"/>
                      <a:pt x="130" y="1363"/>
                      <a:pt x="140" y="1374"/>
                    </a:cubicBezTo>
                    <a:cubicBezTo>
                      <a:pt x="160" y="1394"/>
                      <a:pt x="190" y="1414"/>
                      <a:pt x="210" y="1423"/>
                    </a:cubicBezTo>
                    <a:cubicBezTo>
                      <a:pt x="250" y="1454"/>
                      <a:pt x="289" y="1483"/>
                      <a:pt x="340" y="1503"/>
                    </a:cubicBezTo>
                    <a:cubicBezTo>
                      <a:pt x="369" y="1523"/>
                      <a:pt x="409" y="1534"/>
                      <a:pt x="449" y="1554"/>
                    </a:cubicBezTo>
                    <a:cubicBezTo>
                      <a:pt x="529" y="1583"/>
                      <a:pt x="620" y="1614"/>
                      <a:pt x="709" y="1634"/>
                    </a:cubicBezTo>
                    <a:cubicBezTo>
                      <a:pt x="759" y="1643"/>
                      <a:pt x="799" y="1654"/>
                      <a:pt x="849" y="1663"/>
                    </a:cubicBezTo>
                    <a:cubicBezTo>
                      <a:pt x="899" y="1663"/>
                      <a:pt x="939" y="1674"/>
                      <a:pt x="979" y="1674"/>
                    </a:cubicBezTo>
                    <a:cubicBezTo>
                      <a:pt x="1059" y="1683"/>
                      <a:pt x="1139" y="1693"/>
                      <a:pt x="1209" y="1703"/>
                    </a:cubicBezTo>
                    <a:cubicBezTo>
                      <a:pt x="1269" y="1703"/>
                      <a:pt x="1319" y="1713"/>
                      <a:pt x="1379" y="1713"/>
                    </a:cubicBezTo>
                    <a:cubicBezTo>
                      <a:pt x="1429" y="1713"/>
                      <a:pt x="1479" y="1723"/>
                      <a:pt x="1539" y="1723"/>
                    </a:cubicBezTo>
                    <a:lnTo>
                      <a:pt x="1688" y="1723"/>
                    </a:lnTo>
                    <a:cubicBezTo>
                      <a:pt x="1739" y="1723"/>
                      <a:pt x="1779" y="1713"/>
                      <a:pt x="1828" y="1713"/>
                    </a:cubicBezTo>
                    <a:cubicBezTo>
                      <a:pt x="1879" y="1703"/>
                      <a:pt x="1928" y="1703"/>
                      <a:pt x="1978" y="1693"/>
                    </a:cubicBezTo>
                    <a:cubicBezTo>
                      <a:pt x="2038" y="1683"/>
                      <a:pt x="2098" y="1663"/>
                      <a:pt x="2158" y="1654"/>
                    </a:cubicBezTo>
                    <a:cubicBezTo>
                      <a:pt x="2218" y="1643"/>
                      <a:pt x="2278" y="1623"/>
                      <a:pt x="2338" y="1603"/>
                    </a:cubicBezTo>
                    <a:cubicBezTo>
                      <a:pt x="2388" y="1594"/>
                      <a:pt x="2448" y="1574"/>
                      <a:pt x="2498" y="1554"/>
                    </a:cubicBezTo>
                    <a:cubicBezTo>
                      <a:pt x="2538" y="1534"/>
                      <a:pt x="2578" y="1523"/>
                      <a:pt x="2628" y="1503"/>
                    </a:cubicBezTo>
                    <a:cubicBezTo>
                      <a:pt x="2718" y="1463"/>
                      <a:pt x="2818" y="1414"/>
                      <a:pt x="2907" y="1374"/>
                    </a:cubicBezTo>
                    <a:cubicBezTo>
                      <a:pt x="2958" y="1354"/>
                      <a:pt x="2998" y="1334"/>
                      <a:pt x="3047" y="1303"/>
                    </a:cubicBezTo>
                    <a:cubicBezTo>
                      <a:pt x="3067" y="1283"/>
                      <a:pt x="3098" y="1263"/>
                      <a:pt x="3118" y="1254"/>
                    </a:cubicBezTo>
                    <a:cubicBezTo>
                      <a:pt x="3138" y="1234"/>
                      <a:pt x="3167" y="1214"/>
                      <a:pt x="3187" y="1203"/>
                    </a:cubicBezTo>
                    <a:lnTo>
                      <a:pt x="3287" y="1104"/>
                    </a:lnTo>
                    <a:cubicBezTo>
                      <a:pt x="3327" y="1064"/>
                      <a:pt x="3357" y="1024"/>
                      <a:pt x="3387" y="984"/>
                    </a:cubicBezTo>
                    <a:cubicBezTo>
                      <a:pt x="3397" y="974"/>
                      <a:pt x="3397" y="964"/>
                      <a:pt x="3407" y="944"/>
                    </a:cubicBezTo>
                    <a:cubicBezTo>
                      <a:pt x="3417" y="934"/>
                      <a:pt x="3427" y="914"/>
                      <a:pt x="3437" y="904"/>
                    </a:cubicBezTo>
                    <a:cubicBezTo>
                      <a:pt x="3447" y="874"/>
                      <a:pt x="3457" y="854"/>
                      <a:pt x="3467" y="824"/>
                    </a:cubicBezTo>
                    <a:cubicBezTo>
                      <a:pt x="3477" y="794"/>
                      <a:pt x="3487" y="774"/>
                      <a:pt x="3487" y="744"/>
                    </a:cubicBezTo>
                    <a:lnTo>
                      <a:pt x="3487" y="684"/>
                    </a:lnTo>
                    <a:cubicBezTo>
                      <a:pt x="3487" y="664"/>
                      <a:pt x="3477" y="634"/>
                      <a:pt x="3467" y="614"/>
                    </a:cubicBezTo>
                    <a:cubicBezTo>
                      <a:pt x="3447" y="584"/>
                      <a:pt x="3427" y="554"/>
                      <a:pt x="3407" y="534"/>
                    </a:cubicBezTo>
                    <a:lnTo>
                      <a:pt x="3317" y="444"/>
                    </a:lnTo>
                    <a:cubicBezTo>
                      <a:pt x="3287" y="424"/>
                      <a:pt x="3257" y="404"/>
                      <a:pt x="3227" y="395"/>
                    </a:cubicBezTo>
                    <a:cubicBezTo>
                      <a:pt x="3207" y="375"/>
                      <a:pt x="3177" y="364"/>
                      <a:pt x="3158" y="344"/>
                    </a:cubicBezTo>
                    <a:cubicBezTo>
                      <a:pt x="3147" y="344"/>
                      <a:pt x="3138" y="335"/>
                      <a:pt x="3127" y="335"/>
                    </a:cubicBezTo>
                    <a:cubicBezTo>
                      <a:pt x="3118" y="324"/>
                      <a:pt x="3107" y="315"/>
                      <a:pt x="3098" y="315"/>
                    </a:cubicBezTo>
                    <a:cubicBezTo>
                      <a:pt x="3067" y="304"/>
                      <a:pt x="3047" y="284"/>
                      <a:pt x="3027" y="275"/>
                    </a:cubicBezTo>
                    <a:cubicBezTo>
                      <a:pt x="3007" y="264"/>
                      <a:pt x="2978" y="255"/>
                      <a:pt x="2958" y="244"/>
                    </a:cubicBezTo>
                    <a:cubicBezTo>
                      <a:pt x="2907" y="224"/>
                      <a:pt x="2858" y="215"/>
                      <a:pt x="2818" y="195"/>
                    </a:cubicBezTo>
                    <a:cubicBezTo>
                      <a:pt x="2767" y="164"/>
                      <a:pt x="2718" y="144"/>
                      <a:pt x="2668" y="124"/>
                    </a:cubicBezTo>
                    <a:cubicBezTo>
                      <a:pt x="2598" y="104"/>
                      <a:pt x="2518" y="75"/>
                      <a:pt x="2448" y="55"/>
                    </a:cubicBezTo>
                    <a:cubicBezTo>
                      <a:pt x="2408" y="35"/>
                      <a:pt x="2368" y="24"/>
                      <a:pt x="2328" y="24"/>
                    </a:cubicBezTo>
                    <a:cubicBezTo>
                      <a:pt x="2288" y="15"/>
                      <a:pt x="2248" y="15"/>
                      <a:pt x="2218" y="4"/>
                    </a:cubicBezTo>
                    <a:lnTo>
                      <a:pt x="2118" y="4"/>
                    </a:lnTo>
                    <a:cubicBezTo>
                      <a:pt x="2085" y="1"/>
                      <a:pt x="2051" y="0"/>
                      <a:pt x="20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80" name="Google Shape;380;p28"/>
              <p:cNvSpPr/>
              <p:nvPr/>
            </p:nvSpPr>
            <p:spPr>
              <a:xfrm>
                <a:off x="1249725" y="4053725"/>
                <a:ext cx="121675" cy="80475"/>
              </a:xfrm>
              <a:custGeom>
                <a:avLst/>
                <a:gdLst/>
                <a:ahLst/>
                <a:cxnLst/>
                <a:rect l="l" t="t" r="r" b="b"/>
                <a:pathLst>
                  <a:path w="4867" h="3219" extrusionOk="0">
                    <a:moveTo>
                      <a:pt x="2968" y="241"/>
                    </a:moveTo>
                    <a:cubicBezTo>
                      <a:pt x="3008" y="241"/>
                      <a:pt x="3058" y="251"/>
                      <a:pt x="3108" y="261"/>
                    </a:cubicBezTo>
                    <a:cubicBezTo>
                      <a:pt x="3168" y="261"/>
                      <a:pt x="3238" y="271"/>
                      <a:pt x="3308" y="281"/>
                    </a:cubicBezTo>
                    <a:cubicBezTo>
                      <a:pt x="3358" y="291"/>
                      <a:pt x="3407" y="301"/>
                      <a:pt x="3447" y="321"/>
                    </a:cubicBezTo>
                    <a:cubicBezTo>
                      <a:pt x="3498" y="331"/>
                      <a:pt x="3547" y="351"/>
                      <a:pt x="3598" y="371"/>
                    </a:cubicBezTo>
                    <a:cubicBezTo>
                      <a:pt x="3647" y="391"/>
                      <a:pt x="3687" y="411"/>
                      <a:pt x="3727" y="431"/>
                    </a:cubicBezTo>
                    <a:cubicBezTo>
                      <a:pt x="3778" y="451"/>
                      <a:pt x="3818" y="471"/>
                      <a:pt x="3867" y="491"/>
                    </a:cubicBezTo>
                    <a:cubicBezTo>
                      <a:pt x="3877" y="500"/>
                      <a:pt x="3887" y="500"/>
                      <a:pt x="3907" y="511"/>
                    </a:cubicBezTo>
                    <a:cubicBezTo>
                      <a:pt x="3977" y="551"/>
                      <a:pt x="4047" y="600"/>
                      <a:pt x="4127" y="651"/>
                    </a:cubicBezTo>
                    <a:cubicBezTo>
                      <a:pt x="4167" y="680"/>
                      <a:pt x="4207" y="711"/>
                      <a:pt x="4257" y="751"/>
                    </a:cubicBezTo>
                    <a:cubicBezTo>
                      <a:pt x="4297" y="791"/>
                      <a:pt x="4337" y="831"/>
                      <a:pt x="4367" y="871"/>
                    </a:cubicBezTo>
                    <a:cubicBezTo>
                      <a:pt x="4397" y="900"/>
                      <a:pt x="4427" y="940"/>
                      <a:pt x="4447" y="980"/>
                    </a:cubicBezTo>
                    <a:cubicBezTo>
                      <a:pt x="4467" y="1020"/>
                      <a:pt x="4497" y="1060"/>
                      <a:pt x="4517" y="1100"/>
                    </a:cubicBezTo>
                    <a:cubicBezTo>
                      <a:pt x="4527" y="1140"/>
                      <a:pt x="4537" y="1170"/>
                      <a:pt x="4547" y="1210"/>
                    </a:cubicBezTo>
                    <a:lnTo>
                      <a:pt x="4547" y="1220"/>
                    </a:lnTo>
                    <a:lnTo>
                      <a:pt x="4547" y="1240"/>
                    </a:lnTo>
                    <a:cubicBezTo>
                      <a:pt x="4527" y="1280"/>
                      <a:pt x="4517" y="1310"/>
                      <a:pt x="4507" y="1350"/>
                    </a:cubicBezTo>
                    <a:cubicBezTo>
                      <a:pt x="4487" y="1400"/>
                      <a:pt x="4457" y="1450"/>
                      <a:pt x="4437" y="1500"/>
                    </a:cubicBezTo>
                    <a:lnTo>
                      <a:pt x="4347" y="1650"/>
                    </a:lnTo>
                    <a:cubicBezTo>
                      <a:pt x="4297" y="1710"/>
                      <a:pt x="4237" y="1759"/>
                      <a:pt x="4187" y="1819"/>
                    </a:cubicBezTo>
                    <a:cubicBezTo>
                      <a:pt x="4127" y="1879"/>
                      <a:pt x="4077" y="1930"/>
                      <a:pt x="4007" y="1979"/>
                    </a:cubicBezTo>
                    <a:cubicBezTo>
                      <a:pt x="3967" y="2019"/>
                      <a:pt x="3927" y="2050"/>
                      <a:pt x="3887" y="2079"/>
                    </a:cubicBezTo>
                    <a:cubicBezTo>
                      <a:pt x="3838" y="2110"/>
                      <a:pt x="3787" y="2130"/>
                      <a:pt x="3738" y="2159"/>
                    </a:cubicBezTo>
                    <a:cubicBezTo>
                      <a:pt x="3687" y="2189"/>
                      <a:pt x="3647" y="2219"/>
                      <a:pt x="3598" y="2259"/>
                    </a:cubicBezTo>
                    <a:cubicBezTo>
                      <a:pt x="3547" y="2289"/>
                      <a:pt x="3498" y="2309"/>
                      <a:pt x="3447" y="2339"/>
                    </a:cubicBezTo>
                    <a:cubicBezTo>
                      <a:pt x="3407" y="2349"/>
                      <a:pt x="3368" y="2369"/>
                      <a:pt x="3328" y="2379"/>
                    </a:cubicBezTo>
                    <a:cubicBezTo>
                      <a:pt x="3278" y="2399"/>
                      <a:pt x="3238" y="2409"/>
                      <a:pt x="3188" y="2419"/>
                    </a:cubicBezTo>
                    <a:lnTo>
                      <a:pt x="2918" y="2479"/>
                    </a:lnTo>
                    <a:cubicBezTo>
                      <a:pt x="2858" y="2489"/>
                      <a:pt x="2788" y="2499"/>
                      <a:pt x="2718" y="2509"/>
                    </a:cubicBezTo>
                    <a:cubicBezTo>
                      <a:pt x="2648" y="2509"/>
                      <a:pt x="2579" y="2519"/>
                      <a:pt x="2519" y="2529"/>
                    </a:cubicBezTo>
                    <a:cubicBezTo>
                      <a:pt x="2448" y="2529"/>
                      <a:pt x="2379" y="2529"/>
                      <a:pt x="2308" y="2539"/>
                    </a:cubicBezTo>
                    <a:lnTo>
                      <a:pt x="2089" y="2539"/>
                    </a:lnTo>
                    <a:cubicBezTo>
                      <a:pt x="2019" y="2539"/>
                      <a:pt x="1959" y="2539"/>
                      <a:pt x="1899" y="2529"/>
                    </a:cubicBezTo>
                    <a:cubicBezTo>
                      <a:pt x="1839" y="2529"/>
                      <a:pt x="1769" y="2519"/>
                      <a:pt x="1709" y="2519"/>
                    </a:cubicBezTo>
                    <a:cubicBezTo>
                      <a:pt x="1569" y="2499"/>
                      <a:pt x="1420" y="2469"/>
                      <a:pt x="1289" y="2419"/>
                    </a:cubicBezTo>
                    <a:cubicBezTo>
                      <a:pt x="1249" y="2399"/>
                      <a:pt x="1209" y="2389"/>
                      <a:pt x="1169" y="2369"/>
                    </a:cubicBezTo>
                    <a:cubicBezTo>
                      <a:pt x="1129" y="2349"/>
                      <a:pt x="1089" y="2319"/>
                      <a:pt x="1049" y="2299"/>
                    </a:cubicBezTo>
                    <a:cubicBezTo>
                      <a:pt x="1020" y="2279"/>
                      <a:pt x="980" y="2259"/>
                      <a:pt x="940" y="2239"/>
                    </a:cubicBezTo>
                    <a:cubicBezTo>
                      <a:pt x="900" y="2219"/>
                      <a:pt x="870" y="2189"/>
                      <a:pt x="830" y="2169"/>
                    </a:cubicBezTo>
                    <a:cubicBezTo>
                      <a:pt x="810" y="2159"/>
                      <a:pt x="790" y="2139"/>
                      <a:pt x="770" y="2119"/>
                    </a:cubicBezTo>
                    <a:cubicBezTo>
                      <a:pt x="750" y="2099"/>
                      <a:pt x="730" y="2079"/>
                      <a:pt x="700" y="2059"/>
                    </a:cubicBezTo>
                    <a:cubicBezTo>
                      <a:pt x="660" y="2030"/>
                      <a:pt x="620" y="1990"/>
                      <a:pt x="590" y="1950"/>
                    </a:cubicBezTo>
                    <a:cubicBezTo>
                      <a:pt x="550" y="1899"/>
                      <a:pt x="520" y="1850"/>
                      <a:pt x="490" y="1790"/>
                    </a:cubicBezTo>
                    <a:cubicBezTo>
                      <a:pt x="450" y="1699"/>
                      <a:pt x="420" y="1600"/>
                      <a:pt x="400" y="1500"/>
                    </a:cubicBezTo>
                    <a:lnTo>
                      <a:pt x="400" y="1310"/>
                    </a:lnTo>
                    <a:lnTo>
                      <a:pt x="430" y="1190"/>
                    </a:lnTo>
                    <a:lnTo>
                      <a:pt x="490" y="1070"/>
                    </a:lnTo>
                    <a:cubicBezTo>
                      <a:pt x="510" y="1040"/>
                      <a:pt x="540" y="1010"/>
                      <a:pt x="560" y="990"/>
                    </a:cubicBezTo>
                    <a:lnTo>
                      <a:pt x="600" y="950"/>
                    </a:lnTo>
                    <a:cubicBezTo>
                      <a:pt x="620" y="931"/>
                      <a:pt x="650" y="911"/>
                      <a:pt x="670" y="891"/>
                    </a:cubicBezTo>
                    <a:cubicBezTo>
                      <a:pt x="730" y="851"/>
                      <a:pt x="790" y="800"/>
                      <a:pt x="850" y="760"/>
                    </a:cubicBezTo>
                    <a:cubicBezTo>
                      <a:pt x="1009" y="691"/>
                      <a:pt x="1180" y="640"/>
                      <a:pt x="1340" y="580"/>
                    </a:cubicBezTo>
                    <a:cubicBezTo>
                      <a:pt x="1389" y="560"/>
                      <a:pt x="1439" y="540"/>
                      <a:pt x="1479" y="520"/>
                    </a:cubicBezTo>
                    <a:cubicBezTo>
                      <a:pt x="1529" y="500"/>
                      <a:pt x="1579" y="491"/>
                      <a:pt x="1629" y="480"/>
                    </a:cubicBezTo>
                    <a:cubicBezTo>
                      <a:pt x="1729" y="451"/>
                      <a:pt x="1829" y="421"/>
                      <a:pt x="1939" y="401"/>
                    </a:cubicBezTo>
                    <a:cubicBezTo>
                      <a:pt x="1999" y="381"/>
                      <a:pt x="2059" y="371"/>
                      <a:pt x="2129" y="351"/>
                    </a:cubicBezTo>
                    <a:cubicBezTo>
                      <a:pt x="2188" y="341"/>
                      <a:pt x="2248" y="331"/>
                      <a:pt x="2308" y="311"/>
                    </a:cubicBezTo>
                    <a:cubicBezTo>
                      <a:pt x="2368" y="301"/>
                      <a:pt x="2439" y="291"/>
                      <a:pt x="2508" y="281"/>
                    </a:cubicBezTo>
                    <a:cubicBezTo>
                      <a:pt x="2579" y="271"/>
                      <a:pt x="2648" y="261"/>
                      <a:pt x="2718" y="241"/>
                    </a:cubicBezTo>
                    <a:close/>
                    <a:moveTo>
                      <a:pt x="310" y="1510"/>
                    </a:moveTo>
                    <a:cubicBezTo>
                      <a:pt x="310" y="1540"/>
                      <a:pt x="320" y="1580"/>
                      <a:pt x="330" y="1620"/>
                    </a:cubicBezTo>
                    <a:cubicBezTo>
                      <a:pt x="340" y="1690"/>
                      <a:pt x="360" y="1750"/>
                      <a:pt x="380" y="1819"/>
                    </a:cubicBezTo>
                    <a:cubicBezTo>
                      <a:pt x="410" y="1890"/>
                      <a:pt x="440" y="1950"/>
                      <a:pt x="480" y="2010"/>
                    </a:cubicBezTo>
                    <a:cubicBezTo>
                      <a:pt x="520" y="2070"/>
                      <a:pt x="580" y="2110"/>
                      <a:pt x="640" y="2159"/>
                    </a:cubicBezTo>
                    <a:cubicBezTo>
                      <a:pt x="670" y="2179"/>
                      <a:pt x="700" y="2209"/>
                      <a:pt x="730" y="2229"/>
                    </a:cubicBezTo>
                    <a:lnTo>
                      <a:pt x="820" y="2289"/>
                    </a:lnTo>
                    <a:cubicBezTo>
                      <a:pt x="850" y="2299"/>
                      <a:pt x="880" y="2309"/>
                      <a:pt x="910" y="2329"/>
                    </a:cubicBezTo>
                    <a:cubicBezTo>
                      <a:pt x="950" y="2339"/>
                      <a:pt x="980" y="2359"/>
                      <a:pt x="1009" y="2369"/>
                    </a:cubicBezTo>
                    <a:cubicBezTo>
                      <a:pt x="1040" y="2389"/>
                      <a:pt x="1069" y="2409"/>
                      <a:pt x="1100" y="2419"/>
                    </a:cubicBezTo>
                    <a:cubicBezTo>
                      <a:pt x="1129" y="2439"/>
                      <a:pt x="1169" y="2459"/>
                      <a:pt x="1200" y="2469"/>
                    </a:cubicBezTo>
                    <a:cubicBezTo>
                      <a:pt x="1269" y="2499"/>
                      <a:pt x="1329" y="2519"/>
                      <a:pt x="1400" y="2539"/>
                    </a:cubicBezTo>
                    <a:cubicBezTo>
                      <a:pt x="1469" y="2559"/>
                      <a:pt x="1529" y="2579"/>
                      <a:pt x="1599" y="2599"/>
                    </a:cubicBezTo>
                    <a:cubicBezTo>
                      <a:pt x="1669" y="2609"/>
                      <a:pt x="1739" y="2619"/>
                      <a:pt x="1819" y="2629"/>
                    </a:cubicBezTo>
                    <a:lnTo>
                      <a:pt x="2029" y="2659"/>
                    </a:lnTo>
                    <a:cubicBezTo>
                      <a:pt x="2099" y="2659"/>
                      <a:pt x="2179" y="2659"/>
                      <a:pt x="2248" y="2669"/>
                    </a:cubicBezTo>
                    <a:lnTo>
                      <a:pt x="2459" y="2669"/>
                    </a:lnTo>
                    <a:cubicBezTo>
                      <a:pt x="2528" y="2669"/>
                      <a:pt x="2599" y="2659"/>
                      <a:pt x="2668" y="2659"/>
                    </a:cubicBezTo>
                    <a:cubicBezTo>
                      <a:pt x="2738" y="2649"/>
                      <a:pt x="2808" y="2639"/>
                      <a:pt x="2878" y="2639"/>
                    </a:cubicBezTo>
                    <a:cubicBezTo>
                      <a:pt x="2948" y="2629"/>
                      <a:pt x="3028" y="2609"/>
                      <a:pt x="3098" y="2589"/>
                    </a:cubicBezTo>
                    <a:cubicBezTo>
                      <a:pt x="3168" y="2579"/>
                      <a:pt x="3238" y="2559"/>
                      <a:pt x="3308" y="2549"/>
                    </a:cubicBezTo>
                    <a:cubicBezTo>
                      <a:pt x="3368" y="2529"/>
                      <a:pt x="3438" y="2509"/>
                      <a:pt x="3498" y="2479"/>
                    </a:cubicBezTo>
                    <a:cubicBezTo>
                      <a:pt x="3567" y="2449"/>
                      <a:pt x="3638" y="2419"/>
                      <a:pt x="3698" y="2379"/>
                    </a:cubicBezTo>
                    <a:cubicBezTo>
                      <a:pt x="3758" y="2339"/>
                      <a:pt x="3818" y="2299"/>
                      <a:pt x="3877" y="2269"/>
                    </a:cubicBezTo>
                    <a:cubicBezTo>
                      <a:pt x="3937" y="2229"/>
                      <a:pt x="3997" y="2199"/>
                      <a:pt x="4047" y="2150"/>
                    </a:cubicBezTo>
                    <a:cubicBezTo>
                      <a:pt x="4107" y="2110"/>
                      <a:pt x="4157" y="2059"/>
                      <a:pt x="4217" y="2010"/>
                    </a:cubicBezTo>
                    <a:cubicBezTo>
                      <a:pt x="4267" y="1959"/>
                      <a:pt x="4307" y="1910"/>
                      <a:pt x="4357" y="1859"/>
                    </a:cubicBezTo>
                    <a:cubicBezTo>
                      <a:pt x="4387" y="1830"/>
                      <a:pt x="4407" y="1810"/>
                      <a:pt x="4427" y="1779"/>
                    </a:cubicBezTo>
                    <a:cubicBezTo>
                      <a:pt x="4457" y="1750"/>
                      <a:pt x="4477" y="1710"/>
                      <a:pt x="4497" y="1679"/>
                    </a:cubicBezTo>
                    <a:cubicBezTo>
                      <a:pt x="4527" y="1640"/>
                      <a:pt x="4547" y="1600"/>
                      <a:pt x="4567" y="1560"/>
                    </a:cubicBezTo>
                    <a:cubicBezTo>
                      <a:pt x="4577" y="1610"/>
                      <a:pt x="4577" y="1660"/>
                      <a:pt x="4567" y="1719"/>
                    </a:cubicBezTo>
                    <a:cubicBezTo>
                      <a:pt x="4567" y="1750"/>
                      <a:pt x="4557" y="1790"/>
                      <a:pt x="4557" y="1819"/>
                    </a:cubicBezTo>
                    <a:cubicBezTo>
                      <a:pt x="4547" y="1870"/>
                      <a:pt x="4527" y="1930"/>
                      <a:pt x="4517" y="1979"/>
                    </a:cubicBezTo>
                    <a:cubicBezTo>
                      <a:pt x="4487" y="2030"/>
                      <a:pt x="4467" y="2090"/>
                      <a:pt x="4437" y="2150"/>
                    </a:cubicBezTo>
                    <a:cubicBezTo>
                      <a:pt x="4427" y="2179"/>
                      <a:pt x="4407" y="2209"/>
                      <a:pt x="4397" y="2239"/>
                    </a:cubicBezTo>
                    <a:lnTo>
                      <a:pt x="4337" y="2329"/>
                    </a:lnTo>
                    <a:cubicBezTo>
                      <a:pt x="4307" y="2359"/>
                      <a:pt x="4287" y="2389"/>
                      <a:pt x="4257" y="2409"/>
                    </a:cubicBezTo>
                    <a:cubicBezTo>
                      <a:pt x="4207" y="2449"/>
                      <a:pt x="4157" y="2489"/>
                      <a:pt x="4107" y="2519"/>
                    </a:cubicBezTo>
                    <a:cubicBezTo>
                      <a:pt x="4047" y="2549"/>
                      <a:pt x="3997" y="2579"/>
                      <a:pt x="3937" y="2609"/>
                    </a:cubicBezTo>
                    <a:lnTo>
                      <a:pt x="3578" y="2759"/>
                    </a:lnTo>
                    <a:cubicBezTo>
                      <a:pt x="3507" y="2779"/>
                      <a:pt x="3447" y="2799"/>
                      <a:pt x="3378" y="2819"/>
                    </a:cubicBezTo>
                    <a:lnTo>
                      <a:pt x="3198" y="2849"/>
                    </a:lnTo>
                    <a:cubicBezTo>
                      <a:pt x="3128" y="2859"/>
                      <a:pt x="3058" y="2869"/>
                      <a:pt x="2988" y="2889"/>
                    </a:cubicBezTo>
                    <a:cubicBezTo>
                      <a:pt x="2918" y="2898"/>
                      <a:pt x="2848" y="2909"/>
                      <a:pt x="2788" y="2929"/>
                    </a:cubicBezTo>
                    <a:cubicBezTo>
                      <a:pt x="2738" y="2929"/>
                      <a:pt x="2688" y="2938"/>
                      <a:pt x="2628" y="2938"/>
                    </a:cubicBezTo>
                    <a:cubicBezTo>
                      <a:pt x="2568" y="2949"/>
                      <a:pt x="2499" y="2949"/>
                      <a:pt x="2439" y="2949"/>
                    </a:cubicBezTo>
                    <a:cubicBezTo>
                      <a:pt x="2308" y="2949"/>
                      <a:pt x="2179" y="2949"/>
                      <a:pt x="2049" y="2938"/>
                    </a:cubicBezTo>
                    <a:cubicBezTo>
                      <a:pt x="1959" y="2929"/>
                      <a:pt x="1869" y="2909"/>
                      <a:pt x="1769" y="2898"/>
                    </a:cubicBezTo>
                    <a:cubicBezTo>
                      <a:pt x="1719" y="2889"/>
                      <a:pt x="1679" y="2889"/>
                      <a:pt x="1629" y="2879"/>
                    </a:cubicBezTo>
                    <a:cubicBezTo>
                      <a:pt x="1619" y="2879"/>
                      <a:pt x="1599" y="2879"/>
                      <a:pt x="1579" y="2869"/>
                    </a:cubicBezTo>
                    <a:cubicBezTo>
                      <a:pt x="1539" y="2859"/>
                      <a:pt x="1499" y="2849"/>
                      <a:pt x="1449" y="2839"/>
                    </a:cubicBezTo>
                    <a:lnTo>
                      <a:pt x="1240" y="2779"/>
                    </a:lnTo>
                    <a:cubicBezTo>
                      <a:pt x="1180" y="2759"/>
                      <a:pt x="1109" y="2729"/>
                      <a:pt x="1049" y="2709"/>
                    </a:cubicBezTo>
                    <a:cubicBezTo>
                      <a:pt x="1009" y="2699"/>
                      <a:pt x="980" y="2689"/>
                      <a:pt x="950" y="2669"/>
                    </a:cubicBezTo>
                    <a:cubicBezTo>
                      <a:pt x="930" y="2659"/>
                      <a:pt x="900" y="2649"/>
                      <a:pt x="880" y="2639"/>
                    </a:cubicBezTo>
                    <a:cubicBezTo>
                      <a:pt x="860" y="2629"/>
                      <a:pt x="840" y="2619"/>
                      <a:pt x="830" y="2609"/>
                    </a:cubicBezTo>
                    <a:cubicBezTo>
                      <a:pt x="760" y="2569"/>
                      <a:pt x="690" y="2519"/>
                      <a:pt x="620" y="2479"/>
                    </a:cubicBezTo>
                    <a:cubicBezTo>
                      <a:pt x="590" y="2459"/>
                      <a:pt x="570" y="2439"/>
                      <a:pt x="540" y="2419"/>
                    </a:cubicBezTo>
                    <a:cubicBezTo>
                      <a:pt x="520" y="2389"/>
                      <a:pt x="500" y="2369"/>
                      <a:pt x="470" y="2339"/>
                    </a:cubicBezTo>
                    <a:cubicBezTo>
                      <a:pt x="430" y="2289"/>
                      <a:pt x="410" y="2239"/>
                      <a:pt x="380" y="2179"/>
                    </a:cubicBezTo>
                    <a:cubicBezTo>
                      <a:pt x="360" y="2150"/>
                      <a:pt x="350" y="2110"/>
                      <a:pt x="330" y="2070"/>
                    </a:cubicBezTo>
                    <a:cubicBezTo>
                      <a:pt x="320" y="2030"/>
                      <a:pt x="310" y="1990"/>
                      <a:pt x="300" y="1939"/>
                    </a:cubicBezTo>
                    <a:cubicBezTo>
                      <a:pt x="290" y="1890"/>
                      <a:pt x="290" y="1839"/>
                      <a:pt x="290" y="1779"/>
                    </a:cubicBezTo>
                    <a:lnTo>
                      <a:pt x="290" y="1690"/>
                    </a:lnTo>
                    <a:lnTo>
                      <a:pt x="290" y="1610"/>
                    </a:lnTo>
                    <a:cubicBezTo>
                      <a:pt x="300" y="1580"/>
                      <a:pt x="300" y="1560"/>
                      <a:pt x="300" y="1530"/>
                    </a:cubicBezTo>
                    <a:cubicBezTo>
                      <a:pt x="310" y="1530"/>
                      <a:pt x="310" y="1520"/>
                      <a:pt x="310" y="1510"/>
                    </a:cubicBezTo>
                    <a:close/>
                    <a:moveTo>
                      <a:pt x="2778" y="1"/>
                    </a:moveTo>
                    <a:cubicBezTo>
                      <a:pt x="2688" y="1"/>
                      <a:pt x="2599" y="11"/>
                      <a:pt x="2508" y="21"/>
                    </a:cubicBezTo>
                    <a:cubicBezTo>
                      <a:pt x="2448" y="31"/>
                      <a:pt x="2388" y="51"/>
                      <a:pt x="2339" y="61"/>
                    </a:cubicBezTo>
                    <a:lnTo>
                      <a:pt x="2299" y="61"/>
                    </a:lnTo>
                    <a:cubicBezTo>
                      <a:pt x="2188" y="71"/>
                      <a:pt x="2089" y="81"/>
                      <a:pt x="1989" y="101"/>
                    </a:cubicBezTo>
                    <a:cubicBezTo>
                      <a:pt x="1869" y="121"/>
                      <a:pt x="1759" y="141"/>
                      <a:pt x="1639" y="171"/>
                    </a:cubicBezTo>
                    <a:cubicBezTo>
                      <a:pt x="1539" y="191"/>
                      <a:pt x="1449" y="221"/>
                      <a:pt x="1349" y="251"/>
                    </a:cubicBezTo>
                    <a:cubicBezTo>
                      <a:pt x="1300" y="271"/>
                      <a:pt x="1260" y="291"/>
                      <a:pt x="1209" y="311"/>
                    </a:cubicBezTo>
                    <a:cubicBezTo>
                      <a:pt x="1160" y="321"/>
                      <a:pt x="1109" y="341"/>
                      <a:pt x="1060" y="361"/>
                    </a:cubicBezTo>
                    <a:cubicBezTo>
                      <a:pt x="969" y="391"/>
                      <a:pt x="870" y="421"/>
                      <a:pt x="770" y="461"/>
                    </a:cubicBezTo>
                    <a:cubicBezTo>
                      <a:pt x="720" y="480"/>
                      <a:pt x="670" y="500"/>
                      <a:pt x="620" y="531"/>
                    </a:cubicBezTo>
                    <a:cubicBezTo>
                      <a:pt x="570" y="551"/>
                      <a:pt x="520" y="591"/>
                      <a:pt x="480" y="631"/>
                    </a:cubicBezTo>
                    <a:cubicBezTo>
                      <a:pt x="400" y="691"/>
                      <a:pt x="340" y="771"/>
                      <a:pt x="280" y="851"/>
                    </a:cubicBezTo>
                    <a:cubicBezTo>
                      <a:pt x="240" y="891"/>
                      <a:pt x="210" y="940"/>
                      <a:pt x="181" y="980"/>
                    </a:cubicBezTo>
                    <a:lnTo>
                      <a:pt x="121" y="1100"/>
                    </a:lnTo>
                    <a:cubicBezTo>
                      <a:pt x="90" y="1150"/>
                      <a:pt x="70" y="1210"/>
                      <a:pt x="61" y="1260"/>
                    </a:cubicBezTo>
                    <a:cubicBezTo>
                      <a:pt x="50" y="1310"/>
                      <a:pt x="41" y="1360"/>
                      <a:pt x="30" y="1400"/>
                    </a:cubicBezTo>
                    <a:cubicBezTo>
                      <a:pt x="10" y="1510"/>
                      <a:pt x="10" y="1620"/>
                      <a:pt x="1" y="1730"/>
                    </a:cubicBezTo>
                    <a:cubicBezTo>
                      <a:pt x="1" y="1819"/>
                      <a:pt x="1" y="1919"/>
                      <a:pt x="10" y="2019"/>
                    </a:cubicBezTo>
                    <a:cubicBezTo>
                      <a:pt x="21" y="2070"/>
                      <a:pt x="30" y="2130"/>
                      <a:pt x="50" y="2179"/>
                    </a:cubicBezTo>
                    <a:cubicBezTo>
                      <a:pt x="81" y="2229"/>
                      <a:pt x="101" y="2279"/>
                      <a:pt x="130" y="2339"/>
                    </a:cubicBezTo>
                    <a:cubicBezTo>
                      <a:pt x="150" y="2379"/>
                      <a:pt x="181" y="2429"/>
                      <a:pt x="210" y="2469"/>
                    </a:cubicBezTo>
                    <a:cubicBezTo>
                      <a:pt x="240" y="2509"/>
                      <a:pt x="280" y="2549"/>
                      <a:pt x="320" y="2589"/>
                    </a:cubicBezTo>
                    <a:cubicBezTo>
                      <a:pt x="390" y="2659"/>
                      <a:pt x="460" y="2729"/>
                      <a:pt x="530" y="2779"/>
                    </a:cubicBezTo>
                    <a:cubicBezTo>
                      <a:pt x="580" y="2819"/>
                      <a:pt x="630" y="2849"/>
                      <a:pt x="670" y="2879"/>
                    </a:cubicBezTo>
                    <a:cubicBezTo>
                      <a:pt x="710" y="2898"/>
                      <a:pt x="750" y="2929"/>
                      <a:pt x="790" y="2938"/>
                    </a:cubicBezTo>
                    <a:cubicBezTo>
                      <a:pt x="850" y="2969"/>
                      <a:pt x="900" y="2989"/>
                      <a:pt x="960" y="3009"/>
                    </a:cubicBezTo>
                    <a:cubicBezTo>
                      <a:pt x="1009" y="3018"/>
                      <a:pt x="1060" y="3038"/>
                      <a:pt x="1120" y="3049"/>
                    </a:cubicBezTo>
                    <a:cubicBezTo>
                      <a:pt x="1229" y="3078"/>
                      <a:pt x="1340" y="3089"/>
                      <a:pt x="1449" y="3118"/>
                    </a:cubicBezTo>
                    <a:cubicBezTo>
                      <a:pt x="1509" y="3129"/>
                      <a:pt x="1559" y="3138"/>
                      <a:pt x="1609" y="3138"/>
                    </a:cubicBezTo>
                    <a:cubicBezTo>
                      <a:pt x="1669" y="3149"/>
                      <a:pt x="1719" y="3158"/>
                      <a:pt x="1779" y="3169"/>
                    </a:cubicBezTo>
                    <a:cubicBezTo>
                      <a:pt x="1829" y="3169"/>
                      <a:pt x="1889" y="3178"/>
                      <a:pt x="1939" y="3189"/>
                    </a:cubicBezTo>
                    <a:cubicBezTo>
                      <a:pt x="1999" y="3198"/>
                      <a:pt x="2069" y="3198"/>
                      <a:pt x="2129" y="3209"/>
                    </a:cubicBezTo>
                    <a:cubicBezTo>
                      <a:pt x="2239" y="3209"/>
                      <a:pt x="2359" y="3209"/>
                      <a:pt x="2468" y="3218"/>
                    </a:cubicBezTo>
                    <a:cubicBezTo>
                      <a:pt x="2568" y="3218"/>
                      <a:pt x="2678" y="3218"/>
                      <a:pt x="2778" y="3209"/>
                    </a:cubicBezTo>
                    <a:cubicBezTo>
                      <a:pt x="2828" y="3198"/>
                      <a:pt x="2888" y="3189"/>
                      <a:pt x="2938" y="3178"/>
                    </a:cubicBezTo>
                    <a:cubicBezTo>
                      <a:pt x="3048" y="3169"/>
                      <a:pt x="3158" y="3149"/>
                      <a:pt x="3268" y="3138"/>
                    </a:cubicBezTo>
                    <a:cubicBezTo>
                      <a:pt x="3328" y="3129"/>
                      <a:pt x="3398" y="3118"/>
                      <a:pt x="3458" y="3098"/>
                    </a:cubicBezTo>
                    <a:cubicBezTo>
                      <a:pt x="3507" y="3089"/>
                      <a:pt x="3567" y="3069"/>
                      <a:pt x="3618" y="3058"/>
                    </a:cubicBezTo>
                    <a:cubicBezTo>
                      <a:pt x="3727" y="3018"/>
                      <a:pt x="3838" y="2969"/>
                      <a:pt x="3937" y="2918"/>
                    </a:cubicBezTo>
                    <a:cubicBezTo>
                      <a:pt x="4037" y="2869"/>
                      <a:pt x="4137" y="2819"/>
                      <a:pt x="4227" y="2759"/>
                    </a:cubicBezTo>
                    <a:cubicBezTo>
                      <a:pt x="4327" y="2689"/>
                      <a:pt x="4417" y="2619"/>
                      <a:pt x="4497" y="2529"/>
                    </a:cubicBezTo>
                    <a:cubicBezTo>
                      <a:pt x="4577" y="2449"/>
                      <a:pt x="4646" y="2359"/>
                      <a:pt x="4697" y="2259"/>
                    </a:cubicBezTo>
                    <a:cubicBezTo>
                      <a:pt x="4726" y="2209"/>
                      <a:pt x="4757" y="2159"/>
                      <a:pt x="4777" y="2099"/>
                    </a:cubicBezTo>
                    <a:cubicBezTo>
                      <a:pt x="4797" y="2050"/>
                      <a:pt x="4806" y="1990"/>
                      <a:pt x="4817" y="1939"/>
                    </a:cubicBezTo>
                    <a:cubicBezTo>
                      <a:pt x="4846" y="1830"/>
                      <a:pt x="4857" y="1710"/>
                      <a:pt x="4857" y="1590"/>
                    </a:cubicBezTo>
                    <a:cubicBezTo>
                      <a:pt x="4866" y="1490"/>
                      <a:pt x="4866" y="1380"/>
                      <a:pt x="4857" y="1270"/>
                    </a:cubicBezTo>
                    <a:cubicBezTo>
                      <a:pt x="4846" y="1210"/>
                      <a:pt x="4837" y="1140"/>
                      <a:pt x="4817" y="1080"/>
                    </a:cubicBezTo>
                    <a:cubicBezTo>
                      <a:pt x="4806" y="1030"/>
                      <a:pt x="4777" y="970"/>
                      <a:pt x="4746" y="920"/>
                    </a:cubicBezTo>
                    <a:cubicBezTo>
                      <a:pt x="4726" y="880"/>
                      <a:pt x="4697" y="840"/>
                      <a:pt x="4666" y="791"/>
                    </a:cubicBezTo>
                    <a:cubicBezTo>
                      <a:pt x="4637" y="740"/>
                      <a:pt x="4597" y="700"/>
                      <a:pt x="4557" y="660"/>
                    </a:cubicBezTo>
                    <a:cubicBezTo>
                      <a:pt x="4477" y="580"/>
                      <a:pt x="4387" y="511"/>
                      <a:pt x="4297" y="451"/>
                    </a:cubicBezTo>
                    <a:cubicBezTo>
                      <a:pt x="4217" y="391"/>
                      <a:pt x="4127" y="341"/>
                      <a:pt x="4037" y="291"/>
                    </a:cubicBezTo>
                    <a:cubicBezTo>
                      <a:pt x="3947" y="231"/>
                      <a:pt x="3847" y="191"/>
                      <a:pt x="3747" y="151"/>
                    </a:cubicBezTo>
                    <a:cubicBezTo>
                      <a:pt x="3647" y="121"/>
                      <a:pt x="3558" y="91"/>
                      <a:pt x="3458" y="71"/>
                    </a:cubicBezTo>
                    <a:lnTo>
                      <a:pt x="3248" y="41"/>
                    </a:lnTo>
                    <a:cubicBezTo>
                      <a:pt x="3238" y="31"/>
                      <a:pt x="3228" y="31"/>
                      <a:pt x="3208" y="31"/>
                    </a:cubicBezTo>
                    <a:lnTo>
                      <a:pt x="3148" y="31"/>
                    </a:lnTo>
                    <a:cubicBezTo>
                      <a:pt x="3038" y="21"/>
                      <a:pt x="2928" y="1"/>
                      <a:pt x="2828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81" name="Google Shape;381;p28"/>
              <p:cNvSpPr/>
              <p:nvPr/>
            </p:nvSpPr>
            <p:spPr>
              <a:xfrm>
                <a:off x="1264725" y="4062000"/>
                <a:ext cx="92175" cy="49200"/>
              </a:xfrm>
              <a:custGeom>
                <a:avLst/>
                <a:gdLst/>
                <a:ahLst/>
                <a:cxnLst/>
                <a:rect l="l" t="t" r="r" b="b"/>
                <a:pathLst>
                  <a:path w="3687" h="1968" extrusionOk="0">
                    <a:moveTo>
                      <a:pt x="2096" y="145"/>
                    </a:moveTo>
                    <a:cubicBezTo>
                      <a:pt x="2131" y="145"/>
                      <a:pt x="2165" y="146"/>
                      <a:pt x="2198" y="149"/>
                    </a:cubicBezTo>
                    <a:lnTo>
                      <a:pt x="2298" y="149"/>
                    </a:lnTo>
                    <a:cubicBezTo>
                      <a:pt x="2328" y="160"/>
                      <a:pt x="2368" y="160"/>
                      <a:pt x="2408" y="169"/>
                    </a:cubicBezTo>
                    <a:cubicBezTo>
                      <a:pt x="2448" y="169"/>
                      <a:pt x="2488" y="180"/>
                      <a:pt x="2528" y="200"/>
                    </a:cubicBezTo>
                    <a:cubicBezTo>
                      <a:pt x="2598" y="220"/>
                      <a:pt x="2678" y="249"/>
                      <a:pt x="2748" y="269"/>
                    </a:cubicBezTo>
                    <a:cubicBezTo>
                      <a:pt x="2798" y="289"/>
                      <a:pt x="2847" y="309"/>
                      <a:pt x="2898" y="340"/>
                    </a:cubicBezTo>
                    <a:cubicBezTo>
                      <a:pt x="2938" y="360"/>
                      <a:pt x="2987" y="369"/>
                      <a:pt x="3038" y="389"/>
                    </a:cubicBezTo>
                    <a:cubicBezTo>
                      <a:pt x="3058" y="400"/>
                      <a:pt x="3087" y="409"/>
                      <a:pt x="3107" y="420"/>
                    </a:cubicBezTo>
                    <a:cubicBezTo>
                      <a:pt x="3127" y="429"/>
                      <a:pt x="3147" y="449"/>
                      <a:pt x="3178" y="460"/>
                    </a:cubicBezTo>
                    <a:cubicBezTo>
                      <a:pt x="3187" y="460"/>
                      <a:pt x="3198" y="469"/>
                      <a:pt x="3207" y="480"/>
                    </a:cubicBezTo>
                    <a:cubicBezTo>
                      <a:pt x="3218" y="480"/>
                      <a:pt x="3227" y="489"/>
                      <a:pt x="3238" y="489"/>
                    </a:cubicBezTo>
                    <a:cubicBezTo>
                      <a:pt x="3257" y="509"/>
                      <a:pt x="3287" y="520"/>
                      <a:pt x="3307" y="540"/>
                    </a:cubicBezTo>
                    <a:cubicBezTo>
                      <a:pt x="3337" y="549"/>
                      <a:pt x="3367" y="569"/>
                      <a:pt x="3397" y="589"/>
                    </a:cubicBezTo>
                    <a:lnTo>
                      <a:pt x="3487" y="679"/>
                    </a:lnTo>
                    <a:cubicBezTo>
                      <a:pt x="3507" y="699"/>
                      <a:pt x="3527" y="729"/>
                      <a:pt x="3547" y="759"/>
                    </a:cubicBezTo>
                    <a:cubicBezTo>
                      <a:pt x="3557" y="779"/>
                      <a:pt x="3567" y="809"/>
                      <a:pt x="3567" y="829"/>
                    </a:cubicBezTo>
                    <a:lnTo>
                      <a:pt x="3567" y="889"/>
                    </a:lnTo>
                    <a:cubicBezTo>
                      <a:pt x="3567" y="919"/>
                      <a:pt x="3557" y="939"/>
                      <a:pt x="3547" y="969"/>
                    </a:cubicBezTo>
                    <a:cubicBezTo>
                      <a:pt x="3537" y="999"/>
                      <a:pt x="3527" y="1019"/>
                      <a:pt x="3517" y="1049"/>
                    </a:cubicBezTo>
                    <a:cubicBezTo>
                      <a:pt x="3507" y="1059"/>
                      <a:pt x="3497" y="1079"/>
                      <a:pt x="3487" y="1089"/>
                    </a:cubicBezTo>
                    <a:cubicBezTo>
                      <a:pt x="3477" y="1109"/>
                      <a:pt x="3477" y="1119"/>
                      <a:pt x="3467" y="1129"/>
                    </a:cubicBezTo>
                    <a:cubicBezTo>
                      <a:pt x="3437" y="1169"/>
                      <a:pt x="3407" y="1209"/>
                      <a:pt x="3367" y="1249"/>
                    </a:cubicBezTo>
                    <a:lnTo>
                      <a:pt x="3267" y="1348"/>
                    </a:lnTo>
                    <a:cubicBezTo>
                      <a:pt x="3247" y="1359"/>
                      <a:pt x="3218" y="1379"/>
                      <a:pt x="3198" y="1399"/>
                    </a:cubicBezTo>
                    <a:cubicBezTo>
                      <a:pt x="3178" y="1408"/>
                      <a:pt x="3147" y="1428"/>
                      <a:pt x="3127" y="1448"/>
                    </a:cubicBezTo>
                    <a:cubicBezTo>
                      <a:pt x="3078" y="1479"/>
                      <a:pt x="3038" y="1499"/>
                      <a:pt x="2987" y="1519"/>
                    </a:cubicBezTo>
                    <a:cubicBezTo>
                      <a:pt x="2898" y="1559"/>
                      <a:pt x="2798" y="1608"/>
                      <a:pt x="2708" y="1648"/>
                    </a:cubicBezTo>
                    <a:cubicBezTo>
                      <a:pt x="2658" y="1668"/>
                      <a:pt x="2618" y="1679"/>
                      <a:pt x="2578" y="1699"/>
                    </a:cubicBezTo>
                    <a:cubicBezTo>
                      <a:pt x="2528" y="1719"/>
                      <a:pt x="2468" y="1739"/>
                      <a:pt x="2418" y="1748"/>
                    </a:cubicBezTo>
                    <a:cubicBezTo>
                      <a:pt x="2358" y="1768"/>
                      <a:pt x="2298" y="1788"/>
                      <a:pt x="2238" y="1799"/>
                    </a:cubicBezTo>
                    <a:cubicBezTo>
                      <a:pt x="2178" y="1808"/>
                      <a:pt x="2118" y="1828"/>
                      <a:pt x="2058" y="1838"/>
                    </a:cubicBezTo>
                    <a:cubicBezTo>
                      <a:pt x="2008" y="1848"/>
                      <a:pt x="1959" y="1848"/>
                      <a:pt x="1908" y="1858"/>
                    </a:cubicBezTo>
                    <a:cubicBezTo>
                      <a:pt x="1859" y="1858"/>
                      <a:pt x="1819" y="1868"/>
                      <a:pt x="1768" y="1868"/>
                    </a:cubicBezTo>
                    <a:lnTo>
                      <a:pt x="1619" y="1868"/>
                    </a:lnTo>
                    <a:cubicBezTo>
                      <a:pt x="1559" y="1868"/>
                      <a:pt x="1509" y="1858"/>
                      <a:pt x="1459" y="1858"/>
                    </a:cubicBezTo>
                    <a:cubicBezTo>
                      <a:pt x="1399" y="1858"/>
                      <a:pt x="1349" y="1848"/>
                      <a:pt x="1289" y="1848"/>
                    </a:cubicBezTo>
                    <a:cubicBezTo>
                      <a:pt x="1219" y="1838"/>
                      <a:pt x="1139" y="1828"/>
                      <a:pt x="1059" y="1819"/>
                    </a:cubicBezTo>
                    <a:cubicBezTo>
                      <a:pt x="1019" y="1819"/>
                      <a:pt x="979" y="1808"/>
                      <a:pt x="929" y="1808"/>
                    </a:cubicBezTo>
                    <a:cubicBezTo>
                      <a:pt x="879" y="1799"/>
                      <a:pt x="839" y="1788"/>
                      <a:pt x="789" y="1779"/>
                    </a:cubicBezTo>
                    <a:cubicBezTo>
                      <a:pt x="700" y="1759"/>
                      <a:pt x="609" y="1728"/>
                      <a:pt x="529" y="1699"/>
                    </a:cubicBezTo>
                    <a:cubicBezTo>
                      <a:pt x="489" y="1679"/>
                      <a:pt x="449" y="1668"/>
                      <a:pt x="420" y="1648"/>
                    </a:cubicBezTo>
                    <a:cubicBezTo>
                      <a:pt x="369" y="1628"/>
                      <a:pt x="330" y="1599"/>
                      <a:pt x="290" y="1568"/>
                    </a:cubicBezTo>
                    <a:cubicBezTo>
                      <a:pt x="270" y="1559"/>
                      <a:pt x="240" y="1539"/>
                      <a:pt x="220" y="1519"/>
                    </a:cubicBezTo>
                    <a:cubicBezTo>
                      <a:pt x="210" y="1508"/>
                      <a:pt x="200" y="1488"/>
                      <a:pt x="190" y="1479"/>
                    </a:cubicBezTo>
                    <a:lnTo>
                      <a:pt x="170" y="1459"/>
                    </a:lnTo>
                    <a:cubicBezTo>
                      <a:pt x="150" y="1428"/>
                      <a:pt x="140" y="1408"/>
                      <a:pt x="130" y="1379"/>
                    </a:cubicBezTo>
                    <a:cubicBezTo>
                      <a:pt x="110" y="1339"/>
                      <a:pt x="100" y="1309"/>
                      <a:pt x="90" y="1269"/>
                    </a:cubicBezTo>
                    <a:cubicBezTo>
                      <a:pt x="90" y="1229"/>
                      <a:pt x="80" y="1179"/>
                      <a:pt x="90" y="1139"/>
                    </a:cubicBezTo>
                    <a:cubicBezTo>
                      <a:pt x="90" y="1079"/>
                      <a:pt x="110" y="1009"/>
                      <a:pt x="130" y="949"/>
                    </a:cubicBezTo>
                    <a:cubicBezTo>
                      <a:pt x="150" y="909"/>
                      <a:pt x="170" y="869"/>
                      <a:pt x="190" y="839"/>
                    </a:cubicBezTo>
                    <a:cubicBezTo>
                      <a:pt x="230" y="789"/>
                      <a:pt x="270" y="739"/>
                      <a:pt x="310" y="709"/>
                    </a:cubicBezTo>
                    <a:cubicBezTo>
                      <a:pt x="350" y="669"/>
                      <a:pt x="400" y="649"/>
                      <a:pt x="440" y="619"/>
                    </a:cubicBezTo>
                    <a:cubicBezTo>
                      <a:pt x="469" y="600"/>
                      <a:pt x="489" y="589"/>
                      <a:pt x="520" y="569"/>
                    </a:cubicBezTo>
                    <a:cubicBezTo>
                      <a:pt x="549" y="560"/>
                      <a:pt x="580" y="540"/>
                      <a:pt x="620" y="520"/>
                    </a:cubicBezTo>
                    <a:cubicBezTo>
                      <a:pt x="640" y="509"/>
                      <a:pt x="669" y="489"/>
                      <a:pt x="700" y="480"/>
                    </a:cubicBezTo>
                    <a:cubicBezTo>
                      <a:pt x="740" y="460"/>
                      <a:pt x="789" y="440"/>
                      <a:pt x="829" y="420"/>
                    </a:cubicBezTo>
                    <a:cubicBezTo>
                      <a:pt x="879" y="409"/>
                      <a:pt x="919" y="389"/>
                      <a:pt x="969" y="369"/>
                    </a:cubicBezTo>
                    <a:cubicBezTo>
                      <a:pt x="1059" y="340"/>
                      <a:pt x="1159" y="309"/>
                      <a:pt x="1249" y="289"/>
                    </a:cubicBezTo>
                    <a:cubicBezTo>
                      <a:pt x="1349" y="260"/>
                      <a:pt x="1449" y="240"/>
                      <a:pt x="1549" y="220"/>
                    </a:cubicBezTo>
                    <a:cubicBezTo>
                      <a:pt x="1599" y="209"/>
                      <a:pt x="1639" y="200"/>
                      <a:pt x="1688" y="180"/>
                    </a:cubicBezTo>
                    <a:lnTo>
                      <a:pt x="1839" y="149"/>
                    </a:lnTo>
                    <a:lnTo>
                      <a:pt x="1888" y="149"/>
                    </a:lnTo>
                    <a:cubicBezTo>
                      <a:pt x="1955" y="149"/>
                      <a:pt x="2026" y="145"/>
                      <a:pt x="2096" y="145"/>
                    </a:cubicBezTo>
                    <a:close/>
                    <a:moveTo>
                      <a:pt x="2108" y="0"/>
                    </a:moveTo>
                    <a:cubicBezTo>
                      <a:pt x="2058" y="10"/>
                      <a:pt x="2008" y="10"/>
                      <a:pt x="1948" y="10"/>
                    </a:cubicBezTo>
                    <a:cubicBezTo>
                      <a:pt x="1899" y="10"/>
                      <a:pt x="1848" y="20"/>
                      <a:pt x="1799" y="20"/>
                    </a:cubicBezTo>
                    <a:cubicBezTo>
                      <a:pt x="1768" y="30"/>
                      <a:pt x="1739" y="30"/>
                      <a:pt x="1719" y="30"/>
                    </a:cubicBezTo>
                    <a:cubicBezTo>
                      <a:pt x="1688" y="40"/>
                      <a:pt x="1659" y="40"/>
                      <a:pt x="1628" y="50"/>
                    </a:cubicBezTo>
                    <a:cubicBezTo>
                      <a:pt x="1579" y="60"/>
                      <a:pt x="1539" y="70"/>
                      <a:pt x="1489" y="90"/>
                    </a:cubicBezTo>
                    <a:cubicBezTo>
                      <a:pt x="1439" y="100"/>
                      <a:pt x="1389" y="120"/>
                      <a:pt x="1339" y="130"/>
                    </a:cubicBezTo>
                    <a:cubicBezTo>
                      <a:pt x="1289" y="149"/>
                      <a:pt x="1239" y="169"/>
                      <a:pt x="1189" y="180"/>
                    </a:cubicBezTo>
                    <a:cubicBezTo>
                      <a:pt x="1149" y="200"/>
                      <a:pt x="1099" y="209"/>
                      <a:pt x="1059" y="229"/>
                    </a:cubicBezTo>
                    <a:cubicBezTo>
                      <a:pt x="1009" y="249"/>
                      <a:pt x="959" y="269"/>
                      <a:pt x="899" y="280"/>
                    </a:cubicBezTo>
                    <a:cubicBezTo>
                      <a:pt x="859" y="300"/>
                      <a:pt x="809" y="309"/>
                      <a:pt x="769" y="329"/>
                    </a:cubicBezTo>
                    <a:cubicBezTo>
                      <a:pt x="729" y="340"/>
                      <a:pt x="700" y="349"/>
                      <a:pt x="669" y="369"/>
                    </a:cubicBezTo>
                    <a:cubicBezTo>
                      <a:pt x="640" y="380"/>
                      <a:pt x="609" y="400"/>
                      <a:pt x="580" y="420"/>
                    </a:cubicBezTo>
                    <a:cubicBezTo>
                      <a:pt x="549" y="429"/>
                      <a:pt x="520" y="449"/>
                      <a:pt x="489" y="460"/>
                    </a:cubicBezTo>
                    <a:cubicBezTo>
                      <a:pt x="449" y="489"/>
                      <a:pt x="400" y="509"/>
                      <a:pt x="350" y="540"/>
                    </a:cubicBezTo>
                    <a:cubicBezTo>
                      <a:pt x="340" y="549"/>
                      <a:pt x="330" y="549"/>
                      <a:pt x="320" y="560"/>
                    </a:cubicBezTo>
                    <a:cubicBezTo>
                      <a:pt x="290" y="580"/>
                      <a:pt x="260" y="600"/>
                      <a:pt x="230" y="629"/>
                    </a:cubicBezTo>
                    <a:cubicBezTo>
                      <a:pt x="180" y="659"/>
                      <a:pt x="150" y="709"/>
                      <a:pt x="110" y="759"/>
                    </a:cubicBezTo>
                    <a:cubicBezTo>
                      <a:pt x="100" y="769"/>
                      <a:pt x="90" y="789"/>
                      <a:pt x="80" y="809"/>
                    </a:cubicBezTo>
                    <a:cubicBezTo>
                      <a:pt x="60" y="839"/>
                      <a:pt x="50" y="869"/>
                      <a:pt x="40" y="909"/>
                    </a:cubicBezTo>
                    <a:cubicBezTo>
                      <a:pt x="30" y="929"/>
                      <a:pt x="30" y="949"/>
                      <a:pt x="20" y="979"/>
                    </a:cubicBezTo>
                    <a:cubicBezTo>
                      <a:pt x="20" y="989"/>
                      <a:pt x="10" y="999"/>
                      <a:pt x="10" y="1009"/>
                    </a:cubicBezTo>
                    <a:lnTo>
                      <a:pt x="10" y="1059"/>
                    </a:lnTo>
                    <a:cubicBezTo>
                      <a:pt x="0" y="1069"/>
                      <a:pt x="0" y="1089"/>
                      <a:pt x="0" y="1109"/>
                    </a:cubicBezTo>
                    <a:lnTo>
                      <a:pt x="0" y="1169"/>
                    </a:lnTo>
                    <a:cubicBezTo>
                      <a:pt x="0" y="1199"/>
                      <a:pt x="10" y="1239"/>
                      <a:pt x="10" y="1279"/>
                    </a:cubicBezTo>
                    <a:cubicBezTo>
                      <a:pt x="30" y="1348"/>
                      <a:pt x="60" y="1408"/>
                      <a:pt x="100" y="1468"/>
                    </a:cubicBezTo>
                    <a:cubicBezTo>
                      <a:pt x="120" y="1499"/>
                      <a:pt x="140" y="1528"/>
                      <a:pt x="160" y="1548"/>
                    </a:cubicBezTo>
                    <a:cubicBezTo>
                      <a:pt x="210" y="1599"/>
                      <a:pt x="270" y="1639"/>
                      <a:pt x="330" y="1679"/>
                    </a:cubicBezTo>
                    <a:cubicBezTo>
                      <a:pt x="380" y="1699"/>
                      <a:pt x="420" y="1728"/>
                      <a:pt x="469" y="1748"/>
                    </a:cubicBezTo>
                    <a:cubicBezTo>
                      <a:pt x="520" y="1768"/>
                      <a:pt x="560" y="1788"/>
                      <a:pt x="609" y="1799"/>
                    </a:cubicBezTo>
                    <a:lnTo>
                      <a:pt x="700" y="1828"/>
                    </a:lnTo>
                    <a:cubicBezTo>
                      <a:pt x="720" y="1838"/>
                      <a:pt x="740" y="1838"/>
                      <a:pt x="769" y="1848"/>
                    </a:cubicBezTo>
                    <a:lnTo>
                      <a:pt x="919" y="1878"/>
                    </a:lnTo>
                    <a:cubicBezTo>
                      <a:pt x="1009" y="1898"/>
                      <a:pt x="1099" y="1908"/>
                      <a:pt x="1189" y="1918"/>
                    </a:cubicBezTo>
                    <a:cubicBezTo>
                      <a:pt x="1239" y="1928"/>
                      <a:pt x="1289" y="1938"/>
                      <a:pt x="1339" y="1938"/>
                    </a:cubicBezTo>
                    <a:cubicBezTo>
                      <a:pt x="1379" y="1938"/>
                      <a:pt x="1429" y="1948"/>
                      <a:pt x="1469" y="1948"/>
                    </a:cubicBezTo>
                    <a:cubicBezTo>
                      <a:pt x="1529" y="1958"/>
                      <a:pt x="1579" y="1958"/>
                      <a:pt x="1628" y="1968"/>
                    </a:cubicBezTo>
                    <a:lnTo>
                      <a:pt x="1788" y="1968"/>
                    </a:lnTo>
                    <a:cubicBezTo>
                      <a:pt x="1888" y="1968"/>
                      <a:pt x="1988" y="1958"/>
                      <a:pt x="2088" y="1938"/>
                    </a:cubicBezTo>
                    <a:cubicBezTo>
                      <a:pt x="2148" y="1928"/>
                      <a:pt x="2198" y="1918"/>
                      <a:pt x="2258" y="1908"/>
                    </a:cubicBezTo>
                    <a:cubicBezTo>
                      <a:pt x="2298" y="1898"/>
                      <a:pt x="2348" y="1888"/>
                      <a:pt x="2398" y="1868"/>
                    </a:cubicBezTo>
                    <a:cubicBezTo>
                      <a:pt x="2448" y="1858"/>
                      <a:pt x="2498" y="1848"/>
                      <a:pt x="2548" y="1828"/>
                    </a:cubicBezTo>
                    <a:cubicBezTo>
                      <a:pt x="2598" y="1808"/>
                      <a:pt x="2648" y="1799"/>
                      <a:pt x="2688" y="1779"/>
                    </a:cubicBezTo>
                    <a:cubicBezTo>
                      <a:pt x="2787" y="1739"/>
                      <a:pt x="2878" y="1699"/>
                      <a:pt x="2978" y="1659"/>
                    </a:cubicBezTo>
                    <a:cubicBezTo>
                      <a:pt x="3027" y="1628"/>
                      <a:pt x="3078" y="1608"/>
                      <a:pt x="3127" y="1579"/>
                    </a:cubicBezTo>
                    <a:cubicBezTo>
                      <a:pt x="3138" y="1579"/>
                      <a:pt x="3158" y="1568"/>
                      <a:pt x="3167" y="1559"/>
                    </a:cubicBezTo>
                    <a:cubicBezTo>
                      <a:pt x="3178" y="1548"/>
                      <a:pt x="3187" y="1548"/>
                      <a:pt x="3198" y="1539"/>
                    </a:cubicBezTo>
                    <a:cubicBezTo>
                      <a:pt x="3218" y="1528"/>
                      <a:pt x="3238" y="1508"/>
                      <a:pt x="3267" y="1488"/>
                    </a:cubicBezTo>
                    <a:cubicBezTo>
                      <a:pt x="3307" y="1459"/>
                      <a:pt x="3347" y="1428"/>
                      <a:pt x="3387" y="1388"/>
                    </a:cubicBezTo>
                    <a:cubicBezTo>
                      <a:pt x="3427" y="1359"/>
                      <a:pt x="3457" y="1319"/>
                      <a:pt x="3487" y="1279"/>
                    </a:cubicBezTo>
                    <a:cubicBezTo>
                      <a:pt x="3507" y="1259"/>
                      <a:pt x="3527" y="1229"/>
                      <a:pt x="3537" y="1209"/>
                    </a:cubicBezTo>
                    <a:cubicBezTo>
                      <a:pt x="3557" y="1189"/>
                      <a:pt x="3567" y="1169"/>
                      <a:pt x="3587" y="1149"/>
                    </a:cubicBezTo>
                    <a:cubicBezTo>
                      <a:pt x="3607" y="1099"/>
                      <a:pt x="3637" y="1059"/>
                      <a:pt x="3647" y="1009"/>
                    </a:cubicBezTo>
                    <a:lnTo>
                      <a:pt x="3677" y="949"/>
                    </a:lnTo>
                    <a:cubicBezTo>
                      <a:pt x="3687" y="919"/>
                      <a:pt x="3687" y="879"/>
                      <a:pt x="3687" y="839"/>
                    </a:cubicBezTo>
                    <a:cubicBezTo>
                      <a:pt x="3687" y="819"/>
                      <a:pt x="3687" y="799"/>
                      <a:pt x="3677" y="779"/>
                    </a:cubicBezTo>
                    <a:cubicBezTo>
                      <a:pt x="3677" y="769"/>
                      <a:pt x="3677" y="749"/>
                      <a:pt x="3667" y="739"/>
                    </a:cubicBezTo>
                    <a:cubicBezTo>
                      <a:pt x="3657" y="699"/>
                      <a:pt x="3637" y="669"/>
                      <a:pt x="3617" y="639"/>
                    </a:cubicBezTo>
                    <a:cubicBezTo>
                      <a:pt x="3607" y="629"/>
                      <a:pt x="3597" y="619"/>
                      <a:pt x="3597" y="600"/>
                    </a:cubicBezTo>
                    <a:cubicBezTo>
                      <a:pt x="3567" y="580"/>
                      <a:pt x="3547" y="549"/>
                      <a:pt x="3527" y="529"/>
                    </a:cubicBezTo>
                    <a:cubicBezTo>
                      <a:pt x="3497" y="509"/>
                      <a:pt x="3477" y="500"/>
                      <a:pt x="3457" y="480"/>
                    </a:cubicBezTo>
                    <a:cubicBezTo>
                      <a:pt x="3447" y="469"/>
                      <a:pt x="3437" y="469"/>
                      <a:pt x="3417" y="460"/>
                    </a:cubicBezTo>
                    <a:cubicBezTo>
                      <a:pt x="3337" y="400"/>
                      <a:pt x="3247" y="349"/>
                      <a:pt x="3158" y="309"/>
                    </a:cubicBezTo>
                    <a:cubicBezTo>
                      <a:pt x="3107" y="289"/>
                      <a:pt x="3058" y="269"/>
                      <a:pt x="3018" y="249"/>
                    </a:cubicBezTo>
                    <a:cubicBezTo>
                      <a:pt x="2967" y="229"/>
                      <a:pt x="2918" y="209"/>
                      <a:pt x="2867" y="180"/>
                    </a:cubicBezTo>
                    <a:cubicBezTo>
                      <a:pt x="2818" y="160"/>
                      <a:pt x="2768" y="140"/>
                      <a:pt x="2728" y="120"/>
                    </a:cubicBezTo>
                    <a:cubicBezTo>
                      <a:pt x="2668" y="100"/>
                      <a:pt x="2618" y="80"/>
                      <a:pt x="2568" y="70"/>
                    </a:cubicBezTo>
                    <a:cubicBezTo>
                      <a:pt x="2518" y="50"/>
                      <a:pt x="2468" y="40"/>
                      <a:pt x="2418" y="30"/>
                    </a:cubicBezTo>
                    <a:cubicBezTo>
                      <a:pt x="2368" y="20"/>
                      <a:pt x="2308" y="10"/>
                      <a:pt x="2258" y="10"/>
                    </a:cubicBezTo>
                    <a:cubicBezTo>
                      <a:pt x="2228" y="0"/>
                      <a:pt x="2198" y="0"/>
                      <a:pt x="2168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82" name="Google Shape;382;p28"/>
              <p:cNvSpPr/>
              <p:nvPr/>
            </p:nvSpPr>
            <p:spPr>
              <a:xfrm>
                <a:off x="1256975" y="4064225"/>
                <a:ext cx="107175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1444" extrusionOk="0">
                    <a:moveTo>
                      <a:pt x="20" y="1"/>
                    </a:moveTo>
                    <a:cubicBezTo>
                      <a:pt x="20" y="11"/>
                      <a:pt x="20" y="21"/>
                      <a:pt x="10" y="31"/>
                    </a:cubicBezTo>
                    <a:cubicBezTo>
                      <a:pt x="10" y="51"/>
                      <a:pt x="10" y="80"/>
                      <a:pt x="0" y="100"/>
                    </a:cubicBezTo>
                    <a:lnTo>
                      <a:pt x="0" y="180"/>
                    </a:lnTo>
                    <a:lnTo>
                      <a:pt x="0" y="280"/>
                    </a:lnTo>
                    <a:cubicBezTo>
                      <a:pt x="0" y="331"/>
                      <a:pt x="0" y="380"/>
                      <a:pt x="10" y="440"/>
                    </a:cubicBezTo>
                    <a:cubicBezTo>
                      <a:pt x="20" y="480"/>
                      <a:pt x="30" y="520"/>
                      <a:pt x="40" y="570"/>
                    </a:cubicBezTo>
                    <a:cubicBezTo>
                      <a:pt x="60" y="600"/>
                      <a:pt x="70" y="640"/>
                      <a:pt x="90" y="680"/>
                    </a:cubicBezTo>
                    <a:cubicBezTo>
                      <a:pt x="120" y="730"/>
                      <a:pt x="140" y="780"/>
                      <a:pt x="180" y="830"/>
                    </a:cubicBezTo>
                    <a:cubicBezTo>
                      <a:pt x="210" y="860"/>
                      <a:pt x="230" y="890"/>
                      <a:pt x="250" y="910"/>
                    </a:cubicBezTo>
                    <a:cubicBezTo>
                      <a:pt x="280" y="930"/>
                      <a:pt x="300" y="950"/>
                      <a:pt x="330" y="970"/>
                    </a:cubicBezTo>
                    <a:cubicBezTo>
                      <a:pt x="400" y="1020"/>
                      <a:pt x="470" y="1060"/>
                      <a:pt x="540" y="1100"/>
                    </a:cubicBezTo>
                    <a:cubicBezTo>
                      <a:pt x="550" y="1110"/>
                      <a:pt x="570" y="1120"/>
                      <a:pt x="590" y="1130"/>
                    </a:cubicBezTo>
                    <a:cubicBezTo>
                      <a:pt x="610" y="1140"/>
                      <a:pt x="640" y="1150"/>
                      <a:pt x="660" y="1170"/>
                    </a:cubicBezTo>
                    <a:cubicBezTo>
                      <a:pt x="690" y="1180"/>
                      <a:pt x="719" y="1190"/>
                      <a:pt x="759" y="1200"/>
                    </a:cubicBezTo>
                    <a:cubicBezTo>
                      <a:pt x="819" y="1230"/>
                      <a:pt x="890" y="1250"/>
                      <a:pt x="950" y="1270"/>
                    </a:cubicBezTo>
                    <a:lnTo>
                      <a:pt x="1159" y="1330"/>
                    </a:lnTo>
                    <a:cubicBezTo>
                      <a:pt x="1209" y="1339"/>
                      <a:pt x="1249" y="1359"/>
                      <a:pt x="1289" y="1370"/>
                    </a:cubicBezTo>
                    <a:cubicBezTo>
                      <a:pt x="1309" y="1370"/>
                      <a:pt x="1329" y="1370"/>
                      <a:pt x="1339" y="1379"/>
                    </a:cubicBezTo>
                    <a:cubicBezTo>
                      <a:pt x="1389" y="1379"/>
                      <a:pt x="1429" y="1390"/>
                      <a:pt x="1479" y="1399"/>
                    </a:cubicBezTo>
                    <a:cubicBezTo>
                      <a:pt x="1579" y="1410"/>
                      <a:pt x="1669" y="1419"/>
                      <a:pt x="1759" y="1430"/>
                    </a:cubicBezTo>
                    <a:cubicBezTo>
                      <a:pt x="1850" y="1437"/>
                      <a:pt x="1942" y="1444"/>
                      <a:pt x="2033" y="1444"/>
                    </a:cubicBezTo>
                    <a:cubicBezTo>
                      <a:pt x="2072" y="1444"/>
                      <a:pt x="2110" y="1442"/>
                      <a:pt x="2149" y="1439"/>
                    </a:cubicBezTo>
                    <a:lnTo>
                      <a:pt x="2338" y="1439"/>
                    </a:lnTo>
                    <a:cubicBezTo>
                      <a:pt x="2398" y="1430"/>
                      <a:pt x="2448" y="1430"/>
                      <a:pt x="2498" y="1419"/>
                    </a:cubicBezTo>
                    <a:cubicBezTo>
                      <a:pt x="2558" y="1410"/>
                      <a:pt x="2628" y="1390"/>
                      <a:pt x="2698" y="1379"/>
                    </a:cubicBezTo>
                    <a:lnTo>
                      <a:pt x="2908" y="1350"/>
                    </a:lnTo>
                    <a:cubicBezTo>
                      <a:pt x="2968" y="1339"/>
                      <a:pt x="3028" y="1330"/>
                      <a:pt x="3088" y="1310"/>
                    </a:cubicBezTo>
                    <a:cubicBezTo>
                      <a:pt x="3157" y="1290"/>
                      <a:pt x="3217" y="1270"/>
                      <a:pt x="3288" y="1250"/>
                    </a:cubicBezTo>
                    <a:lnTo>
                      <a:pt x="3647" y="1100"/>
                    </a:lnTo>
                    <a:cubicBezTo>
                      <a:pt x="3707" y="1070"/>
                      <a:pt x="3757" y="1040"/>
                      <a:pt x="3817" y="1010"/>
                    </a:cubicBezTo>
                    <a:cubicBezTo>
                      <a:pt x="3867" y="980"/>
                      <a:pt x="3917" y="940"/>
                      <a:pt x="3967" y="900"/>
                    </a:cubicBezTo>
                    <a:cubicBezTo>
                      <a:pt x="3997" y="880"/>
                      <a:pt x="4017" y="850"/>
                      <a:pt x="4047" y="830"/>
                    </a:cubicBezTo>
                    <a:cubicBezTo>
                      <a:pt x="4067" y="800"/>
                      <a:pt x="4087" y="770"/>
                      <a:pt x="4107" y="730"/>
                    </a:cubicBezTo>
                    <a:cubicBezTo>
                      <a:pt x="4117" y="700"/>
                      <a:pt x="4137" y="670"/>
                      <a:pt x="4147" y="640"/>
                    </a:cubicBezTo>
                    <a:cubicBezTo>
                      <a:pt x="4177" y="590"/>
                      <a:pt x="4197" y="530"/>
                      <a:pt x="4227" y="471"/>
                    </a:cubicBezTo>
                    <a:cubicBezTo>
                      <a:pt x="4237" y="420"/>
                      <a:pt x="4257" y="371"/>
                      <a:pt x="4267" y="311"/>
                    </a:cubicBezTo>
                    <a:cubicBezTo>
                      <a:pt x="4267" y="280"/>
                      <a:pt x="4277" y="251"/>
                      <a:pt x="4277" y="211"/>
                    </a:cubicBezTo>
                    <a:cubicBezTo>
                      <a:pt x="4287" y="160"/>
                      <a:pt x="4287" y="111"/>
                      <a:pt x="4277" y="51"/>
                    </a:cubicBezTo>
                    <a:cubicBezTo>
                      <a:pt x="4257" y="91"/>
                      <a:pt x="4237" y="131"/>
                      <a:pt x="4207" y="171"/>
                    </a:cubicBezTo>
                    <a:cubicBezTo>
                      <a:pt x="4187" y="211"/>
                      <a:pt x="4167" y="240"/>
                      <a:pt x="4137" y="271"/>
                    </a:cubicBezTo>
                    <a:cubicBezTo>
                      <a:pt x="4117" y="300"/>
                      <a:pt x="4097" y="331"/>
                      <a:pt x="4067" y="351"/>
                    </a:cubicBezTo>
                    <a:cubicBezTo>
                      <a:pt x="4017" y="400"/>
                      <a:pt x="3977" y="451"/>
                      <a:pt x="3927" y="500"/>
                    </a:cubicBezTo>
                    <a:cubicBezTo>
                      <a:pt x="3867" y="550"/>
                      <a:pt x="3817" y="600"/>
                      <a:pt x="3757" y="650"/>
                    </a:cubicBezTo>
                    <a:cubicBezTo>
                      <a:pt x="3707" y="690"/>
                      <a:pt x="3647" y="730"/>
                      <a:pt x="3587" y="760"/>
                    </a:cubicBezTo>
                    <a:cubicBezTo>
                      <a:pt x="3528" y="800"/>
                      <a:pt x="3468" y="830"/>
                      <a:pt x="3408" y="870"/>
                    </a:cubicBezTo>
                    <a:cubicBezTo>
                      <a:pt x="3348" y="910"/>
                      <a:pt x="3277" y="950"/>
                      <a:pt x="3208" y="980"/>
                    </a:cubicBezTo>
                    <a:cubicBezTo>
                      <a:pt x="3148" y="1000"/>
                      <a:pt x="3078" y="1020"/>
                      <a:pt x="3018" y="1040"/>
                    </a:cubicBezTo>
                    <a:cubicBezTo>
                      <a:pt x="2948" y="1060"/>
                      <a:pt x="2878" y="1070"/>
                      <a:pt x="2808" y="1090"/>
                    </a:cubicBezTo>
                    <a:cubicBezTo>
                      <a:pt x="2738" y="1110"/>
                      <a:pt x="2658" y="1120"/>
                      <a:pt x="2588" y="1130"/>
                    </a:cubicBezTo>
                    <a:cubicBezTo>
                      <a:pt x="2518" y="1140"/>
                      <a:pt x="2448" y="1140"/>
                      <a:pt x="2378" y="1150"/>
                    </a:cubicBezTo>
                    <a:cubicBezTo>
                      <a:pt x="2309" y="1160"/>
                      <a:pt x="2238" y="1160"/>
                      <a:pt x="2169" y="1160"/>
                    </a:cubicBezTo>
                    <a:lnTo>
                      <a:pt x="1958" y="1160"/>
                    </a:lnTo>
                    <a:cubicBezTo>
                      <a:pt x="1889" y="1160"/>
                      <a:pt x="1809" y="1160"/>
                      <a:pt x="1739" y="1150"/>
                    </a:cubicBezTo>
                    <a:cubicBezTo>
                      <a:pt x="1669" y="1150"/>
                      <a:pt x="1599" y="1140"/>
                      <a:pt x="1529" y="1130"/>
                    </a:cubicBezTo>
                    <a:cubicBezTo>
                      <a:pt x="1449" y="1120"/>
                      <a:pt x="1379" y="1110"/>
                      <a:pt x="1309" y="1090"/>
                    </a:cubicBezTo>
                    <a:cubicBezTo>
                      <a:pt x="1239" y="1080"/>
                      <a:pt x="1179" y="1060"/>
                      <a:pt x="1110" y="1040"/>
                    </a:cubicBezTo>
                    <a:cubicBezTo>
                      <a:pt x="1039" y="1020"/>
                      <a:pt x="979" y="990"/>
                      <a:pt x="910" y="960"/>
                    </a:cubicBezTo>
                    <a:cubicBezTo>
                      <a:pt x="879" y="950"/>
                      <a:pt x="839" y="930"/>
                      <a:pt x="810" y="920"/>
                    </a:cubicBezTo>
                    <a:cubicBezTo>
                      <a:pt x="779" y="900"/>
                      <a:pt x="750" y="880"/>
                      <a:pt x="719" y="870"/>
                    </a:cubicBezTo>
                    <a:cubicBezTo>
                      <a:pt x="690" y="850"/>
                      <a:pt x="660" y="840"/>
                      <a:pt x="620" y="820"/>
                    </a:cubicBezTo>
                    <a:cubicBezTo>
                      <a:pt x="590" y="810"/>
                      <a:pt x="560" y="800"/>
                      <a:pt x="530" y="780"/>
                    </a:cubicBezTo>
                    <a:lnTo>
                      <a:pt x="440" y="720"/>
                    </a:lnTo>
                    <a:cubicBezTo>
                      <a:pt x="410" y="700"/>
                      <a:pt x="380" y="680"/>
                      <a:pt x="350" y="650"/>
                    </a:cubicBezTo>
                    <a:cubicBezTo>
                      <a:pt x="290" y="610"/>
                      <a:pt x="230" y="560"/>
                      <a:pt x="190" y="500"/>
                    </a:cubicBezTo>
                    <a:cubicBezTo>
                      <a:pt x="150" y="440"/>
                      <a:pt x="120" y="380"/>
                      <a:pt x="90" y="311"/>
                    </a:cubicBezTo>
                    <a:cubicBezTo>
                      <a:pt x="70" y="251"/>
                      <a:pt x="50" y="180"/>
                      <a:pt x="40" y="111"/>
                    </a:cubicBezTo>
                    <a:cubicBezTo>
                      <a:pt x="30" y="80"/>
                      <a:pt x="20" y="41"/>
                      <a:pt x="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83" name="Google Shape;383;p28"/>
              <p:cNvSpPr/>
              <p:nvPr/>
            </p:nvSpPr>
            <p:spPr>
              <a:xfrm>
                <a:off x="1259725" y="4032500"/>
                <a:ext cx="103675" cy="575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300" extrusionOk="0">
                    <a:moveTo>
                      <a:pt x="2458" y="101"/>
                    </a:moveTo>
                    <a:cubicBezTo>
                      <a:pt x="2508" y="110"/>
                      <a:pt x="2568" y="110"/>
                      <a:pt x="2618" y="121"/>
                    </a:cubicBezTo>
                    <a:cubicBezTo>
                      <a:pt x="2668" y="130"/>
                      <a:pt x="2718" y="141"/>
                      <a:pt x="2768" y="161"/>
                    </a:cubicBezTo>
                    <a:cubicBezTo>
                      <a:pt x="2818" y="181"/>
                      <a:pt x="2868" y="201"/>
                      <a:pt x="2928" y="221"/>
                    </a:cubicBezTo>
                    <a:cubicBezTo>
                      <a:pt x="2968" y="241"/>
                      <a:pt x="3018" y="261"/>
                      <a:pt x="3067" y="281"/>
                    </a:cubicBezTo>
                    <a:cubicBezTo>
                      <a:pt x="3118" y="301"/>
                      <a:pt x="3167" y="321"/>
                      <a:pt x="3218" y="350"/>
                    </a:cubicBezTo>
                    <a:cubicBezTo>
                      <a:pt x="3258" y="370"/>
                      <a:pt x="3307" y="381"/>
                      <a:pt x="3358" y="401"/>
                    </a:cubicBezTo>
                    <a:cubicBezTo>
                      <a:pt x="3447" y="441"/>
                      <a:pt x="3537" y="501"/>
                      <a:pt x="3617" y="550"/>
                    </a:cubicBezTo>
                    <a:cubicBezTo>
                      <a:pt x="3637" y="561"/>
                      <a:pt x="3647" y="570"/>
                      <a:pt x="3657" y="581"/>
                    </a:cubicBezTo>
                    <a:cubicBezTo>
                      <a:pt x="3677" y="590"/>
                      <a:pt x="3697" y="610"/>
                      <a:pt x="3727" y="630"/>
                    </a:cubicBezTo>
                    <a:lnTo>
                      <a:pt x="3797" y="700"/>
                    </a:lnTo>
                    <a:cubicBezTo>
                      <a:pt x="3797" y="710"/>
                      <a:pt x="3807" y="720"/>
                      <a:pt x="3817" y="730"/>
                    </a:cubicBezTo>
                    <a:cubicBezTo>
                      <a:pt x="3837" y="760"/>
                      <a:pt x="3857" y="800"/>
                      <a:pt x="3867" y="830"/>
                    </a:cubicBezTo>
                    <a:cubicBezTo>
                      <a:pt x="3877" y="850"/>
                      <a:pt x="3877" y="860"/>
                      <a:pt x="3877" y="880"/>
                    </a:cubicBezTo>
                    <a:cubicBezTo>
                      <a:pt x="3887" y="900"/>
                      <a:pt x="3887" y="920"/>
                      <a:pt x="3887" y="940"/>
                    </a:cubicBezTo>
                    <a:cubicBezTo>
                      <a:pt x="3887" y="970"/>
                      <a:pt x="3887" y="1010"/>
                      <a:pt x="3877" y="1050"/>
                    </a:cubicBezTo>
                    <a:cubicBezTo>
                      <a:pt x="3867" y="1070"/>
                      <a:pt x="3857" y="1090"/>
                      <a:pt x="3847" y="1100"/>
                    </a:cubicBezTo>
                    <a:cubicBezTo>
                      <a:pt x="3837" y="1150"/>
                      <a:pt x="3807" y="1200"/>
                      <a:pt x="3787" y="1240"/>
                    </a:cubicBezTo>
                    <a:cubicBezTo>
                      <a:pt x="3767" y="1260"/>
                      <a:pt x="3757" y="1290"/>
                      <a:pt x="3737" y="1310"/>
                    </a:cubicBezTo>
                    <a:cubicBezTo>
                      <a:pt x="3727" y="1329"/>
                      <a:pt x="3707" y="1349"/>
                      <a:pt x="3687" y="1369"/>
                    </a:cubicBezTo>
                    <a:cubicBezTo>
                      <a:pt x="3657" y="1409"/>
                      <a:pt x="3627" y="1449"/>
                      <a:pt x="3587" y="1489"/>
                    </a:cubicBezTo>
                    <a:cubicBezTo>
                      <a:pt x="3547" y="1520"/>
                      <a:pt x="3507" y="1560"/>
                      <a:pt x="3467" y="1589"/>
                    </a:cubicBezTo>
                    <a:cubicBezTo>
                      <a:pt x="3438" y="1609"/>
                      <a:pt x="3418" y="1620"/>
                      <a:pt x="3398" y="1640"/>
                    </a:cubicBezTo>
                    <a:cubicBezTo>
                      <a:pt x="3387" y="1640"/>
                      <a:pt x="3378" y="1649"/>
                      <a:pt x="3367" y="1649"/>
                    </a:cubicBezTo>
                    <a:cubicBezTo>
                      <a:pt x="3358" y="1660"/>
                      <a:pt x="3338" y="1669"/>
                      <a:pt x="3327" y="1680"/>
                    </a:cubicBezTo>
                    <a:cubicBezTo>
                      <a:pt x="3278" y="1709"/>
                      <a:pt x="3227" y="1729"/>
                      <a:pt x="3178" y="1749"/>
                    </a:cubicBezTo>
                    <a:cubicBezTo>
                      <a:pt x="3078" y="1789"/>
                      <a:pt x="2987" y="1829"/>
                      <a:pt x="2888" y="1869"/>
                    </a:cubicBezTo>
                    <a:cubicBezTo>
                      <a:pt x="2848" y="1889"/>
                      <a:pt x="2798" y="1909"/>
                      <a:pt x="2748" y="1919"/>
                    </a:cubicBezTo>
                    <a:cubicBezTo>
                      <a:pt x="2698" y="1939"/>
                      <a:pt x="2648" y="1959"/>
                      <a:pt x="2598" y="1969"/>
                    </a:cubicBezTo>
                    <a:cubicBezTo>
                      <a:pt x="2548" y="1979"/>
                      <a:pt x="2498" y="1989"/>
                      <a:pt x="2458" y="1999"/>
                    </a:cubicBezTo>
                    <a:cubicBezTo>
                      <a:pt x="2398" y="2009"/>
                      <a:pt x="2348" y="2019"/>
                      <a:pt x="2288" y="2029"/>
                    </a:cubicBezTo>
                    <a:cubicBezTo>
                      <a:pt x="2188" y="2049"/>
                      <a:pt x="2088" y="2059"/>
                      <a:pt x="1988" y="2059"/>
                    </a:cubicBezTo>
                    <a:cubicBezTo>
                      <a:pt x="1948" y="2059"/>
                      <a:pt x="1913" y="2064"/>
                      <a:pt x="1879" y="2064"/>
                    </a:cubicBezTo>
                    <a:cubicBezTo>
                      <a:pt x="1862" y="2064"/>
                      <a:pt x="1845" y="2062"/>
                      <a:pt x="1828" y="2059"/>
                    </a:cubicBezTo>
                    <a:cubicBezTo>
                      <a:pt x="1779" y="2059"/>
                      <a:pt x="1729" y="2049"/>
                      <a:pt x="1669" y="2049"/>
                    </a:cubicBezTo>
                    <a:cubicBezTo>
                      <a:pt x="1629" y="2039"/>
                      <a:pt x="1579" y="2039"/>
                      <a:pt x="1539" y="2029"/>
                    </a:cubicBezTo>
                    <a:cubicBezTo>
                      <a:pt x="1489" y="2029"/>
                      <a:pt x="1439" y="2019"/>
                      <a:pt x="1389" y="2019"/>
                    </a:cubicBezTo>
                    <a:cubicBezTo>
                      <a:pt x="1299" y="1999"/>
                      <a:pt x="1209" y="1999"/>
                      <a:pt x="1119" y="1979"/>
                    </a:cubicBezTo>
                    <a:cubicBezTo>
                      <a:pt x="1069" y="1969"/>
                      <a:pt x="1020" y="1959"/>
                      <a:pt x="969" y="1939"/>
                    </a:cubicBezTo>
                    <a:cubicBezTo>
                      <a:pt x="940" y="1939"/>
                      <a:pt x="920" y="1929"/>
                      <a:pt x="900" y="1919"/>
                    </a:cubicBezTo>
                    <a:cubicBezTo>
                      <a:pt x="869" y="1919"/>
                      <a:pt x="840" y="1909"/>
                      <a:pt x="809" y="1899"/>
                    </a:cubicBezTo>
                    <a:cubicBezTo>
                      <a:pt x="760" y="1879"/>
                      <a:pt x="720" y="1859"/>
                      <a:pt x="669" y="1839"/>
                    </a:cubicBezTo>
                    <a:cubicBezTo>
                      <a:pt x="620" y="1819"/>
                      <a:pt x="580" y="1799"/>
                      <a:pt x="530" y="1769"/>
                    </a:cubicBezTo>
                    <a:cubicBezTo>
                      <a:pt x="470" y="1740"/>
                      <a:pt x="410" y="1700"/>
                      <a:pt x="360" y="1640"/>
                    </a:cubicBezTo>
                    <a:cubicBezTo>
                      <a:pt x="340" y="1620"/>
                      <a:pt x="320" y="1589"/>
                      <a:pt x="300" y="1569"/>
                    </a:cubicBezTo>
                    <a:cubicBezTo>
                      <a:pt x="260" y="1509"/>
                      <a:pt x="230" y="1440"/>
                      <a:pt x="210" y="1369"/>
                    </a:cubicBezTo>
                    <a:cubicBezTo>
                      <a:pt x="210" y="1329"/>
                      <a:pt x="200" y="1300"/>
                      <a:pt x="200" y="1260"/>
                    </a:cubicBezTo>
                    <a:lnTo>
                      <a:pt x="200" y="1200"/>
                    </a:lnTo>
                    <a:cubicBezTo>
                      <a:pt x="200" y="1180"/>
                      <a:pt x="200" y="1170"/>
                      <a:pt x="210" y="1150"/>
                    </a:cubicBezTo>
                    <a:lnTo>
                      <a:pt x="210" y="1110"/>
                    </a:lnTo>
                    <a:cubicBezTo>
                      <a:pt x="210" y="1100"/>
                      <a:pt x="220" y="1080"/>
                      <a:pt x="220" y="1070"/>
                    </a:cubicBezTo>
                    <a:cubicBezTo>
                      <a:pt x="230" y="1050"/>
                      <a:pt x="230" y="1030"/>
                      <a:pt x="240" y="1000"/>
                    </a:cubicBezTo>
                    <a:cubicBezTo>
                      <a:pt x="250" y="970"/>
                      <a:pt x="260" y="930"/>
                      <a:pt x="280" y="900"/>
                    </a:cubicBezTo>
                    <a:cubicBezTo>
                      <a:pt x="290" y="880"/>
                      <a:pt x="300" y="870"/>
                      <a:pt x="310" y="850"/>
                    </a:cubicBezTo>
                    <a:cubicBezTo>
                      <a:pt x="350" y="800"/>
                      <a:pt x="380" y="760"/>
                      <a:pt x="430" y="720"/>
                    </a:cubicBezTo>
                    <a:cubicBezTo>
                      <a:pt x="460" y="700"/>
                      <a:pt x="490" y="670"/>
                      <a:pt x="520" y="650"/>
                    </a:cubicBezTo>
                    <a:cubicBezTo>
                      <a:pt x="530" y="650"/>
                      <a:pt x="540" y="640"/>
                      <a:pt x="550" y="630"/>
                    </a:cubicBezTo>
                    <a:cubicBezTo>
                      <a:pt x="600" y="610"/>
                      <a:pt x="649" y="581"/>
                      <a:pt x="689" y="561"/>
                    </a:cubicBezTo>
                    <a:cubicBezTo>
                      <a:pt x="720" y="541"/>
                      <a:pt x="749" y="530"/>
                      <a:pt x="780" y="510"/>
                    </a:cubicBezTo>
                    <a:cubicBezTo>
                      <a:pt x="809" y="490"/>
                      <a:pt x="840" y="481"/>
                      <a:pt x="869" y="461"/>
                    </a:cubicBezTo>
                    <a:cubicBezTo>
                      <a:pt x="900" y="450"/>
                      <a:pt x="929" y="430"/>
                      <a:pt x="969" y="421"/>
                    </a:cubicBezTo>
                    <a:cubicBezTo>
                      <a:pt x="1009" y="410"/>
                      <a:pt x="1059" y="390"/>
                      <a:pt x="1099" y="381"/>
                    </a:cubicBezTo>
                    <a:cubicBezTo>
                      <a:pt x="1159" y="361"/>
                      <a:pt x="1209" y="341"/>
                      <a:pt x="1259" y="321"/>
                    </a:cubicBezTo>
                    <a:cubicBezTo>
                      <a:pt x="1299" y="310"/>
                      <a:pt x="1349" y="290"/>
                      <a:pt x="1389" y="281"/>
                    </a:cubicBezTo>
                    <a:cubicBezTo>
                      <a:pt x="1439" y="261"/>
                      <a:pt x="1489" y="250"/>
                      <a:pt x="1539" y="230"/>
                    </a:cubicBezTo>
                    <a:cubicBezTo>
                      <a:pt x="1589" y="210"/>
                      <a:pt x="1639" y="201"/>
                      <a:pt x="1689" y="181"/>
                    </a:cubicBezTo>
                    <a:cubicBezTo>
                      <a:pt x="1739" y="161"/>
                      <a:pt x="1779" y="150"/>
                      <a:pt x="1828" y="141"/>
                    </a:cubicBezTo>
                    <a:cubicBezTo>
                      <a:pt x="1859" y="141"/>
                      <a:pt x="1888" y="130"/>
                      <a:pt x="1919" y="130"/>
                    </a:cubicBezTo>
                    <a:cubicBezTo>
                      <a:pt x="1939" y="130"/>
                      <a:pt x="1968" y="121"/>
                      <a:pt x="1999" y="121"/>
                    </a:cubicBezTo>
                    <a:cubicBezTo>
                      <a:pt x="2048" y="110"/>
                      <a:pt x="2099" y="110"/>
                      <a:pt x="2148" y="110"/>
                    </a:cubicBezTo>
                    <a:cubicBezTo>
                      <a:pt x="2208" y="101"/>
                      <a:pt x="2258" y="101"/>
                      <a:pt x="2308" y="101"/>
                    </a:cubicBezTo>
                    <a:close/>
                    <a:moveTo>
                      <a:pt x="2568" y="1"/>
                    </a:moveTo>
                    <a:cubicBezTo>
                      <a:pt x="2498" y="1"/>
                      <a:pt x="2438" y="1"/>
                      <a:pt x="2378" y="11"/>
                    </a:cubicBezTo>
                    <a:lnTo>
                      <a:pt x="2318" y="11"/>
                    </a:lnTo>
                    <a:cubicBezTo>
                      <a:pt x="2248" y="21"/>
                      <a:pt x="2179" y="31"/>
                      <a:pt x="2108" y="51"/>
                    </a:cubicBezTo>
                    <a:cubicBezTo>
                      <a:pt x="2039" y="61"/>
                      <a:pt x="1968" y="71"/>
                      <a:pt x="1908" y="81"/>
                    </a:cubicBezTo>
                    <a:cubicBezTo>
                      <a:pt x="1848" y="91"/>
                      <a:pt x="1788" y="101"/>
                      <a:pt x="1729" y="121"/>
                    </a:cubicBezTo>
                    <a:cubicBezTo>
                      <a:pt x="1659" y="130"/>
                      <a:pt x="1599" y="150"/>
                      <a:pt x="1539" y="161"/>
                    </a:cubicBezTo>
                    <a:cubicBezTo>
                      <a:pt x="1429" y="181"/>
                      <a:pt x="1329" y="210"/>
                      <a:pt x="1229" y="241"/>
                    </a:cubicBezTo>
                    <a:cubicBezTo>
                      <a:pt x="1179" y="250"/>
                      <a:pt x="1129" y="270"/>
                      <a:pt x="1079" y="290"/>
                    </a:cubicBezTo>
                    <a:cubicBezTo>
                      <a:pt x="1039" y="301"/>
                      <a:pt x="989" y="321"/>
                      <a:pt x="940" y="341"/>
                    </a:cubicBezTo>
                    <a:cubicBezTo>
                      <a:pt x="780" y="410"/>
                      <a:pt x="609" y="450"/>
                      <a:pt x="450" y="521"/>
                    </a:cubicBezTo>
                    <a:cubicBezTo>
                      <a:pt x="390" y="561"/>
                      <a:pt x="330" y="610"/>
                      <a:pt x="270" y="660"/>
                    </a:cubicBezTo>
                    <a:cubicBezTo>
                      <a:pt x="250" y="680"/>
                      <a:pt x="220" y="700"/>
                      <a:pt x="200" y="710"/>
                    </a:cubicBezTo>
                    <a:cubicBezTo>
                      <a:pt x="190" y="730"/>
                      <a:pt x="180" y="740"/>
                      <a:pt x="160" y="750"/>
                    </a:cubicBezTo>
                    <a:cubicBezTo>
                      <a:pt x="140" y="780"/>
                      <a:pt x="110" y="800"/>
                      <a:pt x="90" y="830"/>
                    </a:cubicBezTo>
                    <a:lnTo>
                      <a:pt x="30" y="950"/>
                    </a:lnTo>
                    <a:cubicBezTo>
                      <a:pt x="20" y="990"/>
                      <a:pt x="10" y="1030"/>
                      <a:pt x="0" y="1080"/>
                    </a:cubicBezTo>
                    <a:lnTo>
                      <a:pt x="0" y="1260"/>
                    </a:lnTo>
                    <a:cubicBezTo>
                      <a:pt x="20" y="1360"/>
                      <a:pt x="50" y="1460"/>
                      <a:pt x="90" y="1560"/>
                    </a:cubicBezTo>
                    <a:cubicBezTo>
                      <a:pt x="120" y="1609"/>
                      <a:pt x="150" y="1669"/>
                      <a:pt x="190" y="1709"/>
                    </a:cubicBezTo>
                    <a:cubicBezTo>
                      <a:pt x="220" y="1760"/>
                      <a:pt x="260" y="1789"/>
                      <a:pt x="300" y="1829"/>
                    </a:cubicBezTo>
                    <a:cubicBezTo>
                      <a:pt x="330" y="1849"/>
                      <a:pt x="350" y="1869"/>
                      <a:pt x="370" y="1889"/>
                    </a:cubicBezTo>
                    <a:cubicBezTo>
                      <a:pt x="390" y="1899"/>
                      <a:pt x="410" y="1919"/>
                      <a:pt x="430" y="1939"/>
                    </a:cubicBezTo>
                    <a:cubicBezTo>
                      <a:pt x="470" y="1959"/>
                      <a:pt x="500" y="1979"/>
                      <a:pt x="540" y="1999"/>
                    </a:cubicBezTo>
                    <a:cubicBezTo>
                      <a:pt x="580" y="2019"/>
                      <a:pt x="620" y="2039"/>
                      <a:pt x="649" y="2059"/>
                    </a:cubicBezTo>
                    <a:cubicBezTo>
                      <a:pt x="689" y="2089"/>
                      <a:pt x="729" y="2109"/>
                      <a:pt x="769" y="2129"/>
                    </a:cubicBezTo>
                    <a:cubicBezTo>
                      <a:pt x="809" y="2149"/>
                      <a:pt x="849" y="2169"/>
                      <a:pt x="889" y="2179"/>
                    </a:cubicBezTo>
                    <a:cubicBezTo>
                      <a:pt x="1020" y="2229"/>
                      <a:pt x="1169" y="2269"/>
                      <a:pt x="1309" y="2279"/>
                    </a:cubicBezTo>
                    <a:cubicBezTo>
                      <a:pt x="1369" y="2289"/>
                      <a:pt x="1439" y="2289"/>
                      <a:pt x="1499" y="2299"/>
                    </a:cubicBezTo>
                    <a:lnTo>
                      <a:pt x="1908" y="2299"/>
                    </a:lnTo>
                    <a:cubicBezTo>
                      <a:pt x="1979" y="2299"/>
                      <a:pt x="2048" y="2299"/>
                      <a:pt x="2119" y="2289"/>
                    </a:cubicBezTo>
                    <a:cubicBezTo>
                      <a:pt x="2179" y="2289"/>
                      <a:pt x="2248" y="2279"/>
                      <a:pt x="2318" y="2269"/>
                    </a:cubicBezTo>
                    <a:cubicBezTo>
                      <a:pt x="2388" y="2259"/>
                      <a:pt x="2458" y="2259"/>
                      <a:pt x="2518" y="2239"/>
                    </a:cubicBezTo>
                    <a:cubicBezTo>
                      <a:pt x="2608" y="2229"/>
                      <a:pt x="2698" y="2199"/>
                      <a:pt x="2788" y="2179"/>
                    </a:cubicBezTo>
                    <a:cubicBezTo>
                      <a:pt x="2838" y="2169"/>
                      <a:pt x="2878" y="2159"/>
                      <a:pt x="2928" y="2149"/>
                    </a:cubicBezTo>
                    <a:cubicBezTo>
                      <a:pt x="2968" y="2129"/>
                      <a:pt x="3007" y="2119"/>
                      <a:pt x="3047" y="2099"/>
                    </a:cubicBezTo>
                    <a:cubicBezTo>
                      <a:pt x="3098" y="2079"/>
                      <a:pt x="3147" y="2049"/>
                      <a:pt x="3198" y="2019"/>
                    </a:cubicBezTo>
                    <a:cubicBezTo>
                      <a:pt x="3247" y="1989"/>
                      <a:pt x="3287" y="1959"/>
                      <a:pt x="3338" y="1929"/>
                    </a:cubicBezTo>
                    <a:lnTo>
                      <a:pt x="3487" y="1839"/>
                    </a:lnTo>
                    <a:lnTo>
                      <a:pt x="3607" y="1749"/>
                    </a:lnTo>
                    <a:cubicBezTo>
                      <a:pt x="3677" y="1700"/>
                      <a:pt x="3727" y="1640"/>
                      <a:pt x="3787" y="1580"/>
                    </a:cubicBezTo>
                    <a:cubicBezTo>
                      <a:pt x="3837" y="1529"/>
                      <a:pt x="3897" y="1469"/>
                      <a:pt x="3947" y="1409"/>
                    </a:cubicBezTo>
                    <a:lnTo>
                      <a:pt x="4037" y="1260"/>
                    </a:lnTo>
                    <a:cubicBezTo>
                      <a:pt x="4057" y="1210"/>
                      <a:pt x="4087" y="1160"/>
                      <a:pt x="4107" y="1110"/>
                    </a:cubicBezTo>
                    <a:cubicBezTo>
                      <a:pt x="4117" y="1080"/>
                      <a:pt x="4127" y="1040"/>
                      <a:pt x="4147" y="1010"/>
                    </a:cubicBezTo>
                    <a:lnTo>
                      <a:pt x="4147" y="990"/>
                    </a:lnTo>
                    <a:lnTo>
                      <a:pt x="4147" y="970"/>
                    </a:lnTo>
                    <a:cubicBezTo>
                      <a:pt x="4137" y="940"/>
                      <a:pt x="4127" y="900"/>
                      <a:pt x="4117" y="870"/>
                    </a:cubicBezTo>
                    <a:cubicBezTo>
                      <a:pt x="4097" y="830"/>
                      <a:pt x="4067" y="790"/>
                      <a:pt x="4047" y="750"/>
                    </a:cubicBezTo>
                    <a:cubicBezTo>
                      <a:pt x="4027" y="710"/>
                      <a:pt x="3997" y="670"/>
                      <a:pt x="3967" y="630"/>
                    </a:cubicBezTo>
                    <a:cubicBezTo>
                      <a:pt x="3937" y="590"/>
                      <a:pt x="3897" y="550"/>
                      <a:pt x="3857" y="521"/>
                    </a:cubicBezTo>
                    <a:cubicBezTo>
                      <a:pt x="3807" y="481"/>
                      <a:pt x="3767" y="441"/>
                      <a:pt x="3727" y="410"/>
                    </a:cubicBezTo>
                    <a:cubicBezTo>
                      <a:pt x="3647" y="361"/>
                      <a:pt x="3577" y="321"/>
                      <a:pt x="3507" y="270"/>
                    </a:cubicBezTo>
                    <a:cubicBezTo>
                      <a:pt x="3487" y="270"/>
                      <a:pt x="3477" y="261"/>
                      <a:pt x="3467" y="250"/>
                    </a:cubicBezTo>
                    <a:cubicBezTo>
                      <a:pt x="3418" y="230"/>
                      <a:pt x="3378" y="221"/>
                      <a:pt x="3327" y="190"/>
                    </a:cubicBezTo>
                    <a:cubicBezTo>
                      <a:pt x="3287" y="170"/>
                      <a:pt x="3247" y="150"/>
                      <a:pt x="3198" y="130"/>
                    </a:cubicBezTo>
                    <a:cubicBezTo>
                      <a:pt x="3147" y="121"/>
                      <a:pt x="3098" y="101"/>
                      <a:pt x="3047" y="81"/>
                    </a:cubicBezTo>
                    <a:cubicBezTo>
                      <a:pt x="3007" y="71"/>
                      <a:pt x="2958" y="61"/>
                      <a:pt x="2908" y="51"/>
                    </a:cubicBezTo>
                    <a:cubicBezTo>
                      <a:pt x="2838" y="41"/>
                      <a:pt x="2768" y="31"/>
                      <a:pt x="2708" y="21"/>
                    </a:cubicBezTo>
                    <a:cubicBezTo>
                      <a:pt x="2658" y="11"/>
                      <a:pt x="2608" y="11"/>
                      <a:pt x="256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84" name="Google Shape;384;p28"/>
              <p:cNvSpPr/>
              <p:nvPr/>
            </p:nvSpPr>
            <p:spPr>
              <a:xfrm>
                <a:off x="1266725" y="4038500"/>
                <a:ext cx="87175" cy="43225"/>
              </a:xfrm>
              <a:custGeom>
                <a:avLst/>
                <a:gdLst/>
                <a:ahLst/>
                <a:cxnLst/>
                <a:rect l="l" t="t" r="r" b="b"/>
                <a:pathLst>
                  <a:path w="3487" h="1729" extrusionOk="0">
                    <a:moveTo>
                      <a:pt x="1759" y="1"/>
                    </a:moveTo>
                    <a:cubicBezTo>
                      <a:pt x="1708" y="10"/>
                      <a:pt x="1659" y="30"/>
                      <a:pt x="1608" y="41"/>
                    </a:cubicBezTo>
                    <a:cubicBezTo>
                      <a:pt x="1559" y="50"/>
                      <a:pt x="1519" y="61"/>
                      <a:pt x="1469" y="70"/>
                    </a:cubicBezTo>
                    <a:cubicBezTo>
                      <a:pt x="1369" y="90"/>
                      <a:pt x="1269" y="121"/>
                      <a:pt x="1169" y="141"/>
                    </a:cubicBezTo>
                    <a:cubicBezTo>
                      <a:pt x="1079" y="170"/>
                      <a:pt x="979" y="190"/>
                      <a:pt x="889" y="230"/>
                    </a:cubicBezTo>
                    <a:cubicBezTo>
                      <a:pt x="839" y="241"/>
                      <a:pt x="799" y="261"/>
                      <a:pt x="749" y="281"/>
                    </a:cubicBezTo>
                    <a:cubicBezTo>
                      <a:pt x="709" y="301"/>
                      <a:pt x="660" y="310"/>
                      <a:pt x="620" y="330"/>
                    </a:cubicBezTo>
                    <a:cubicBezTo>
                      <a:pt x="589" y="350"/>
                      <a:pt x="560" y="360"/>
                      <a:pt x="540" y="380"/>
                    </a:cubicBezTo>
                    <a:cubicBezTo>
                      <a:pt x="500" y="390"/>
                      <a:pt x="469" y="410"/>
                      <a:pt x="440" y="430"/>
                    </a:cubicBezTo>
                    <a:cubicBezTo>
                      <a:pt x="409" y="440"/>
                      <a:pt x="389" y="460"/>
                      <a:pt x="360" y="470"/>
                    </a:cubicBezTo>
                    <a:cubicBezTo>
                      <a:pt x="320" y="500"/>
                      <a:pt x="270" y="530"/>
                      <a:pt x="230" y="560"/>
                    </a:cubicBezTo>
                    <a:cubicBezTo>
                      <a:pt x="190" y="600"/>
                      <a:pt x="150" y="640"/>
                      <a:pt x="110" y="690"/>
                    </a:cubicBezTo>
                    <a:cubicBezTo>
                      <a:pt x="90" y="730"/>
                      <a:pt x="70" y="760"/>
                      <a:pt x="50" y="800"/>
                    </a:cubicBezTo>
                    <a:cubicBezTo>
                      <a:pt x="30" y="870"/>
                      <a:pt x="10" y="930"/>
                      <a:pt x="10" y="1000"/>
                    </a:cubicBezTo>
                    <a:cubicBezTo>
                      <a:pt x="0" y="1040"/>
                      <a:pt x="10" y="1080"/>
                      <a:pt x="10" y="1120"/>
                    </a:cubicBezTo>
                    <a:cubicBezTo>
                      <a:pt x="20" y="1160"/>
                      <a:pt x="30" y="1200"/>
                      <a:pt x="50" y="1229"/>
                    </a:cubicBezTo>
                    <a:cubicBezTo>
                      <a:pt x="60" y="1260"/>
                      <a:pt x="70" y="1289"/>
                      <a:pt x="90" y="1309"/>
                    </a:cubicBezTo>
                    <a:cubicBezTo>
                      <a:pt x="100" y="1320"/>
                      <a:pt x="110" y="1329"/>
                      <a:pt x="110" y="1340"/>
                    </a:cubicBezTo>
                    <a:lnTo>
                      <a:pt x="140" y="1369"/>
                    </a:lnTo>
                    <a:cubicBezTo>
                      <a:pt x="160" y="1389"/>
                      <a:pt x="190" y="1409"/>
                      <a:pt x="210" y="1429"/>
                    </a:cubicBezTo>
                    <a:cubicBezTo>
                      <a:pt x="250" y="1460"/>
                      <a:pt x="289" y="1480"/>
                      <a:pt x="340" y="1500"/>
                    </a:cubicBezTo>
                    <a:cubicBezTo>
                      <a:pt x="369" y="1520"/>
                      <a:pt x="409" y="1540"/>
                      <a:pt x="449" y="1549"/>
                    </a:cubicBezTo>
                    <a:cubicBezTo>
                      <a:pt x="529" y="1579"/>
                      <a:pt x="620" y="1609"/>
                      <a:pt x="709" y="1629"/>
                    </a:cubicBezTo>
                    <a:cubicBezTo>
                      <a:pt x="759" y="1639"/>
                      <a:pt x="799" y="1649"/>
                      <a:pt x="849" y="1659"/>
                    </a:cubicBezTo>
                    <a:cubicBezTo>
                      <a:pt x="899" y="1669"/>
                      <a:pt x="939" y="1669"/>
                      <a:pt x="979" y="1679"/>
                    </a:cubicBezTo>
                    <a:cubicBezTo>
                      <a:pt x="1059" y="1689"/>
                      <a:pt x="1139" y="1689"/>
                      <a:pt x="1209" y="1699"/>
                    </a:cubicBezTo>
                    <a:cubicBezTo>
                      <a:pt x="1269" y="1709"/>
                      <a:pt x="1319" y="1709"/>
                      <a:pt x="1379" y="1709"/>
                    </a:cubicBezTo>
                    <a:cubicBezTo>
                      <a:pt x="1429" y="1719"/>
                      <a:pt x="1479" y="1719"/>
                      <a:pt x="1539" y="1729"/>
                    </a:cubicBezTo>
                    <a:cubicBezTo>
                      <a:pt x="1588" y="1729"/>
                      <a:pt x="1639" y="1729"/>
                      <a:pt x="1688" y="1719"/>
                    </a:cubicBezTo>
                    <a:cubicBezTo>
                      <a:pt x="1739" y="1719"/>
                      <a:pt x="1779" y="1719"/>
                      <a:pt x="1828" y="1709"/>
                    </a:cubicBezTo>
                    <a:cubicBezTo>
                      <a:pt x="1879" y="1709"/>
                      <a:pt x="1928" y="1699"/>
                      <a:pt x="1978" y="1689"/>
                    </a:cubicBezTo>
                    <a:cubicBezTo>
                      <a:pt x="2038" y="1679"/>
                      <a:pt x="2098" y="1669"/>
                      <a:pt x="2158" y="1649"/>
                    </a:cubicBezTo>
                    <a:cubicBezTo>
                      <a:pt x="2218" y="1639"/>
                      <a:pt x="2278" y="1629"/>
                      <a:pt x="2338" y="1609"/>
                    </a:cubicBezTo>
                    <a:cubicBezTo>
                      <a:pt x="2388" y="1589"/>
                      <a:pt x="2448" y="1569"/>
                      <a:pt x="2498" y="1559"/>
                    </a:cubicBezTo>
                    <a:cubicBezTo>
                      <a:pt x="2538" y="1540"/>
                      <a:pt x="2578" y="1520"/>
                      <a:pt x="2628" y="1500"/>
                    </a:cubicBezTo>
                    <a:cubicBezTo>
                      <a:pt x="2718" y="1460"/>
                      <a:pt x="2818" y="1420"/>
                      <a:pt x="2907" y="1380"/>
                    </a:cubicBezTo>
                    <a:cubicBezTo>
                      <a:pt x="2958" y="1349"/>
                      <a:pt x="2998" y="1329"/>
                      <a:pt x="3047" y="1300"/>
                    </a:cubicBezTo>
                    <a:cubicBezTo>
                      <a:pt x="3067" y="1280"/>
                      <a:pt x="3098" y="1269"/>
                      <a:pt x="3118" y="1249"/>
                    </a:cubicBezTo>
                    <a:cubicBezTo>
                      <a:pt x="3138" y="1229"/>
                      <a:pt x="3167" y="1220"/>
                      <a:pt x="3187" y="1200"/>
                    </a:cubicBezTo>
                    <a:cubicBezTo>
                      <a:pt x="3217" y="1169"/>
                      <a:pt x="3257" y="1140"/>
                      <a:pt x="3287" y="1100"/>
                    </a:cubicBezTo>
                    <a:cubicBezTo>
                      <a:pt x="3327" y="1060"/>
                      <a:pt x="3357" y="1020"/>
                      <a:pt x="3387" y="980"/>
                    </a:cubicBezTo>
                    <a:cubicBezTo>
                      <a:pt x="3397" y="970"/>
                      <a:pt x="3397" y="960"/>
                      <a:pt x="3407" y="950"/>
                    </a:cubicBezTo>
                    <a:cubicBezTo>
                      <a:pt x="3417" y="930"/>
                      <a:pt x="3427" y="920"/>
                      <a:pt x="3437" y="900"/>
                    </a:cubicBezTo>
                    <a:cubicBezTo>
                      <a:pt x="3447" y="880"/>
                      <a:pt x="3457" y="850"/>
                      <a:pt x="3467" y="820"/>
                    </a:cubicBezTo>
                    <a:cubicBezTo>
                      <a:pt x="3477" y="800"/>
                      <a:pt x="3487" y="770"/>
                      <a:pt x="3487" y="740"/>
                    </a:cubicBezTo>
                    <a:lnTo>
                      <a:pt x="3487" y="690"/>
                    </a:lnTo>
                    <a:cubicBezTo>
                      <a:pt x="3487" y="660"/>
                      <a:pt x="3477" y="640"/>
                      <a:pt x="3467" y="610"/>
                    </a:cubicBezTo>
                    <a:cubicBezTo>
                      <a:pt x="3447" y="580"/>
                      <a:pt x="3427" y="560"/>
                      <a:pt x="3407" y="530"/>
                    </a:cubicBezTo>
                    <a:cubicBezTo>
                      <a:pt x="3377" y="500"/>
                      <a:pt x="3347" y="470"/>
                      <a:pt x="3317" y="450"/>
                    </a:cubicBezTo>
                    <a:lnTo>
                      <a:pt x="3227" y="390"/>
                    </a:lnTo>
                    <a:cubicBezTo>
                      <a:pt x="3207" y="370"/>
                      <a:pt x="3177" y="360"/>
                      <a:pt x="3158" y="350"/>
                    </a:cubicBezTo>
                    <a:cubicBezTo>
                      <a:pt x="3147" y="341"/>
                      <a:pt x="3138" y="330"/>
                      <a:pt x="3127" y="330"/>
                    </a:cubicBezTo>
                    <a:cubicBezTo>
                      <a:pt x="3118" y="321"/>
                      <a:pt x="3107" y="321"/>
                      <a:pt x="3098" y="310"/>
                    </a:cubicBezTo>
                    <a:cubicBezTo>
                      <a:pt x="3067" y="301"/>
                      <a:pt x="3047" y="290"/>
                      <a:pt x="3027" y="281"/>
                    </a:cubicBezTo>
                    <a:cubicBezTo>
                      <a:pt x="3007" y="270"/>
                      <a:pt x="2978" y="261"/>
                      <a:pt x="2958" y="250"/>
                    </a:cubicBezTo>
                    <a:cubicBezTo>
                      <a:pt x="2907" y="230"/>
                      <a:pt x="2858" y="210"/>
                      <a:pt x="2818" y="190"/>
                    </a:cubicBezTo>
                    <a:lnTo>
                      <a:pt x="2668" y="130"/>
                    </a:lnTo>
                    <a:cubicBezTo>
                      <a:pt x="2598" y="101"/>
                      <a:pt x="2518" y="70"/>
                      <a:pt x="2448" y="50"/>
                    </a:cubicBezTo>
                    <a:lnTo>
                      <a:pt x="2328" y="21"/>
                    </a:lnTo>
                    <a:cubicBezTo>
                      <a:pt x="2288" y="21"/>
                      <a:pt x="2248" y="10"/>
                      <a:pt x="2218" y="10"/>
                    </a:cubicBezTo>
                    <a:cubicBezTo>
                      <a:pt x="2178" y="1"/>
                      <a:pt x="2148" y="1"/>
                      <a:pt x="2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85" name="Google Shape;385;p28"/>
              <p:cNvSpPr/>
              <p:nvPr/>
            </p:nvSpPr>
            <p:spPr>
              <a:xfrm>
                <a:off x="1249725" y="4026525"/>
                <a:ext cx="121675" cy="80450"/>
              </a:xfrm>
              <a:custGeom>
                <a:avLst/>
                <a:gdLst/>
                <a:ahLst/>
                <a:cxnLst/>
                <a:rect l="l" t="t" r="r" b="b"/>
                <a:pathLst>
                  <a:path w="4867" h="3218" extrusionOk="0">
                    <a:moveTo>
                      <a:pt x="2968" y="240"/>
                    </a:moveTo>
                    <a:cubicBezTo>
                      <a:pt x="3008" y="250"/>
                      <a:pt x="3058" y="250"/>
                      <a:pt x="3108" y="260"/>
                    </a:cubicBezTo>
                    <a:cubicBezTo>
                      <a:pt x="3168" y="270"/>
                      <a:pt x="3238" y="280"/>
                      <a:pt x="3308" y="290"/>
                    </a:cubicBezTo>
                    <a:cubicBezTo>
                      <a:pt x="3358" y="300"/>
                      <a:pt x="3407" y="310"/>
                      <a:pt x="3447" y="320"/>
                    </a:cubicBezTo>
                    <a:cubicBezTo>
                      <a:pt x="3498" y="340"/>
                      <a:pt x="3547" y="360"/>
                      <a:pt x="3598" y="369"/>
                    </a:cubicBezTo>
                    <a:cubicBezTo>
                      <a:pt x="3647" y="389"/>
                      <a:pt x="3687" y="409"/>
                      <a:pt x="3727" y="429"/>
                    </a:cubicBezTo>
                    <a:cubicBezTo>
                      <a:pt x="3778" y="460"/>
                      <a:pt x="3818" y="469"/>
                      <a:pt x="3867" y="489"/>
                    </a:cubicBezTo>
                    <a:cubicBezTo>
                      <a:pt x="3877" y="500"/>
                      <a:pt x="3887" y="509"/>
                      <a:pt x="3907" y="509"/>
                    </a:cubicBezTo>
                    <a:cubicBezTo>
                      <a:pt x="3977" y="560"/>
                      <a:pt x="4047" y="600"/>
                      <a:pt x="4127" y="649"/>
                    </a:cubicBezTo>
                    <a:cubicBezTo>
                      <a:pt x="4167" y="680"/>
                      <a:pt x="4207" y="720"/>
                      <a:pt x="4257" y="760"/>
                    </a:cubicBezTo>
                    <a:cubicBezTo>
                      <a:pt x="4297" y="789"/>
                      <a:pt x="4337" y="829"/>
                      <a:pt x="4367" y="869"/>
                    </a:cubicBezTo>
                    <a:cubicBezTo>
                      <a:pt x="4397" y="909"/>
                      <a:pt x="4427" y="949"/>
                      <a:pt x="4447" y="989"/>
                    </a:cubicBezTo>
                    <a:cubicBezTo>
                      <a:pt x="4467" y="1029"/>
                      <a:pt x="4497" y="1069"/>
                      <a:pt x="4517" y="1109"/>
                    </a:cubicBezTo>
                    <a:cubicBezTo>
                      <a:pt x="4527" y="1139"/>
                      <a:pt x="4537" y="1179"/>
                      <a:pt x="4547" y="1209"/>
                    </a:cubicBezTo>
                    <a:lnTo>
                      <a:pt x="4547" y="1229"/>
                    </a:lnTo>
                    <a:lnTo>
                      <a:pt x="4547" y="1249"/>
                    </a:lnTo>
                    <a:cubicBezTo>
                      <a:pt x="4527" y="1279"/>
                      <a:pt x="4517" y="1319"/>
                      <a:pt x="4507" y="1349"/>
                    </a:cubicBezTo>
                    <a:cubicBezTo>
                      <a:pt x="4487" y="1399"/>
                      <a:pt x="4457" y="1449"/>
                      <a:pt x="4437" y="1499"/>
                    </a:cubicBezTo>
                    <a:lnTo>
                      <a:pt x="4347" y="1648"/>
                    </a:lnTo>
                    <a:cubicBezTo>
                      <a:pt x="4297" y="1708"/>
                      <a:pt x="4237" y="1768"/>
                      <a:pt x="4187" y="1819"/>
                    </a:cubicBezTo>
                    <a:cubicBezTo>
                      <a:pt x="4127" y="1879"/>
                      <a:pt x="4077" y="1939"/>
                      <a:pt x="4007" y="1988"/>
                    </a:cubicBezTo>
                    <a:lnTo>
                      <a:pt x="3887" y="2078"/>
                    </a:lnTo>
                    <a:lnTo>
                      <a:pt x="3738" y="2168"/>
                    </a:lnTo>
                    <a:cubicBezTo>
                      <a:pt x="3687" y="2198"/>
                      <a:pt x="3647" y="2228"/>
                      <a:pt x="3598" y="2258"/>
                    </a:cubicBezTo>
                    <a:cubicBezTo>
                      <a:pt x="3547" y="2288"/>
                      <a:pt x="3498" y="2318"/>
                      <a:pt x="3447" y="2338"/>
                    </a:cubicBezTo>
                    <a:cubicBezTo>
                      <a:pt x="3407" y="2358"/>
                      <a:pt x="3368" y="2368"/>
                      <a:pt x="3328" y="2388"/>
                    </a:cubicBezTo>
                    <a:cubicBezTo>
                      <a:pt x="3278" y="2398"/>
                      <a:pt x="3238" y="2408"/>
                      <a:pt x="3188" y="2418"/>
                    </a:cubicBezTo>
                    <a:cubicBezTo>
                      <a:pt x="3098" y="2438"/>
                      <a:pt x="3008" y="2468"/>
                      <a:pt x="2918" y="2478"/>
                    </a:cubicBezTo>
                    <a:cubicBezTo>
                      <a:pt x="2858" y="2498"/>
                      <a:pt x="2788" y="2498"/>
                      <a:pt x="2718" y="2508"/>
                    </a:cubicBezTo>
                    <a:cubicBezTo>
                      <a:pt x="2648" y="2518"/>
                      <a:pt x="2579" y="2528"/>
                      <a:pt x="2519" y="2528"/>
                    </a:cubicBezTo>
                    <a:cubicBezTo>
                      <a:pt x="2448" y="2538"/>
                      <a:pt x="2379" y="2538"/>
                      <a:pt x="2308" y="2538"/>
                    </a:cubicBezTo>
                    <a:lnTo>
                      <a:pt x="1899" y="2538"/>
                    </a:lnTo>
                    <a:cubicBezTo>
                      <a:pt x="1839" y="2528"/>
                      <a:pt x="1769" y="2528"/>
                      <a:pt x="1709" y="2518"/>
                    </a:cubicBezTo>
                    <a:cubicBezTo>
                      <a:pt x="1569" y="2508"/>
                      <a:pt x="1420" y="2468"/>
                      <a:pt x="1289" y="2418"/>
                    </a:cubicBezTo>
                    <a:cubicBezTo>
                      <a:pt x="1249" y="2408"/>
                      <a:pt x="1209" y="2388"/>
                      <a:pt x="1169" y="2368"/>
                    </a:cubicBezTo>
                    <a:cubicBezTo>
                      <a:pt x="1129" y="2348"/>
                      <a:pt x="1089" y="2328"/>
                      <a:pt x="1049" y="2298"/>
                    </a:cubicBezTo>
                    <a:cubicBezTo>
                      <a:pt x="1020" y="2278"/>
                      <a:pt x="980" y="2258"/>
                      <a:pt x="940" y="2238"/>
                    </a:cubicBezTo>
                    <a:cubicBezTo>
                      <a:pt x="900" y="2218"/>
                      <a:pt x="870" y="2198"/>
                      <a:pt x="830" y="2178"/>
                    </a:cubicBezTo>
                    <a:cubicBezTo>
                      <a:pt x="810" y="2158"/>
                      <a:pt x="790" y="2138"/>
                      <a:pt x="770" y="2128"/>
                    </a:cubicBezTo>
                    <a:cubicBezTo>
                      <a:pt x="750" y="2108"/>
                      <a:pt x="730" y="2088"/>
                      <a:pt x="700" y="2068"/>
                    </a:cubicBezTo>
                    <a:cubicBezTo>
                      <a:pt x="660" y="2028"/>
                      <a:pt x="620" y="1999"/>
                      <a:pt x="590" y="1948"/>
                    </a:cubicBezTo>
                    <a:cubicBezTo>
                      <a:pt x="550" y="1908"/>
                      <a:pt x="520" y="1848"/>
                      <a:pt x="490" y="1799"/>
                    </a:cubicBezTo>
                    <a:cubicBezTo>
                      <a:pt x="450" y="1699"/>
                      <a:pt x="420" y="1599"/>
                      <a:pt x="400" y="1499"/>
                    </a:cubicBezTo>
                    <a:lnTo>
                      <a:pt x="400" y="1319"/>
                    </a:lnTo>
                    <a:cubicBezTo>
                      <a:pt x="410" y="1269"/>
                      <a:pt x="420" y="1229"/>
                      <a:pt x="430" y="1189"/>
                    </a:cubicBezTo>
                    <a:lnTo>
                      <a:pt x="490" y="1069"/>
                    </a:lnTo>
                    <a:cubicBezTo>
                      <a:pt x="510" y="1039"/>
                      <a:pt x="540" y="1019"/>
                      <a:pt x="560" y="989"/>
                    </a:cubicBezTo>
                    <a:cubicBezTo>
                      <a:pt x="580" y="979"/>
                      <a:pt x="590" y="969"/>
                      <a:pt x="600" y="949"/>
                    </a:cubicBezTo>
                    <a:cubicBezTo>
                      <a:pt x="620" y="939"/>
                      <a:pt x="650" y="919"/>
                      <a:pt x="670" y="899"/>
                    </a:cubicBezTo>
                    <a:cubicBezTo>
                      <a:pt x="730" y="849"/>
                      <a:pt x="790" y="800"/>
                      <a:pt x="850" y="760"/>
                    </a:cubicBezTo>
                    <a:cubicBezTo>
                      <a:pt x="1009" y="689"/>
                      <a:pt x="1180" y="649"/>
                      <a:pt x="1340" y="580"/>
                    </a:cubicBezTo>
                    <a:cubicBezTo>
                      <a:pt x="1389" y="560"/>
                      <a:pt x="1439" y="540"/>
                      <a:pt x="1479" y="529"/>
                    </a:cubicBezTo>
                    <a:cubicBezTo>
                      <a:pt x="1529" y="509"/>
                      <a:pt x="1579" y="489"/>
                      <a:pt x="1629" y="480"/>
                    </a:cubicBezTo>
                    <a:cubicBezTo>
                      <a:pt x="1729" y="449"/>
                      <a:pt x="1829" y="420"/>
                      <a:pt x="1939" y="400"/>
                    </a:cubicBezTo>
                    <a:cubicBezTo>
                      <a:pt x="1999" y="389"/>
                      <a:pt x="2059" y="369"/>
                      <a:pt x="2129" y="360"/>
                    </a:cubicBezTo>
                    <a:cubicBezTo>
                      <a:pt x="2188" y="340"/>
                      <a:pt x="2248" y="330"/>
                      <a:pt x="2308" y="320"/>
                    </a:cubicBezTo>
                    <a:cubicBezTo>
                      <a:pt x="2368" y="310"/>
                      <a:pt x="2439" y="300"/>
                      <a:pt x="2508" y="290"/>
                    </a:cubicBezTo>
                    <a:cubicBezTo>
                      <a:pt x="2579" y="270"/>
                      <a:pt x="2648" y="260"/>
                      <a:pt x="2718" y="250"/>
                    </a:cubicBezTo>
                    <a:lnTo>
                      <a:pt x="2778" y="250"/>
                    </a:lnTo>
                    <a:cubicBezTo>
                      <a:pt x="2838" y="240"/>
                      <a:pt x="2898" y="240"/>
                      <a:pt x="2968" y="240"/>
                    </a:cubicBezTo>
                    <a:close/>
                    <a:moveTo>
                      <a:pt x="310" y="1509"/>
                    </a:moveTo>
                    <a:cubicBezTo>
                      <a:pt x="310" y="1549"/>
                      <a:pt x="320" y="1588"/>
                      <a:pt x="330" y="1619"/>
                    </a:cubicBezTo>
                    <a:cubicBezTo>
                      <a:pt x="340" y="1688"/>
                      <a:pt x="360" y="1759"/>
                      <a:pt x="380" y="1819"/>
                    </a:cubicBezTo>
                    <a:cubicBezTo>
                      <a:pt x="410" y="1888"/>
                      <a:pt x="440" y="1948"/>
                      <a:pt x="480" y="2008"/>
                    </a:cubicBezTo>
                    <a:cubicBezTo>
                      <a:pt x="520" y="2068"/>
                      <a:pt x="580" y="2118"/>
                      <a:pt x="640" y="2158"/>
                    </a:cubicBezTo>
                    <a:cubicBezTo>
                      <a:pt x="670" y="2188"/>
                      <a:pt x="700" y="2208"/>
                      <a:pt x="730" y="2228"/>
                    </a:cubicBezTo>
                    <a:lnTo>
                      <a:pt x="820" y="2288"/>
                    </a:lnTo>
                    <a:cubicBezTo>
                      <a:pt x="850" y="2308"/>
                      <a:pt x="880" y="2318"/>
                      <a:pt x="910" y="2328"/>
                    </a:cubicBezTo>
                    <a:cubicBezTo>
                      <a:pt x="950" y="2348"/>
                      <a:pt x="980" y="2358"/>
                      <a:pt x="1009" y="2378"/>
                    </a:cubicBezTo>
                    <a:cubicBezTo>
                      <a:pt x="1040" y="2388"/>
                      <a:pt x="1069" y="2408"/>
                      <a:pt x="1100" y="2428"/>
                    </a:cubicBezTo>
                    <a:cubicBezTo>
                      <a:pt x="1129" y="2438"/>
                      <a:pt x="1169" y="2458"/>
                      <a:pt x="1200" y="2468"/>
                    </a:cubicBezTo>
                    <a:cubicBezTo>
                      <a:pt x="1269" y="2498"/>
                      <a:pt x="1329" y="2528"/>
                      <a:pt x="1400" y="2548"/>
                    </a:cubicBezTo>
                    <a:cubicBezTo>
                      <a:pt x="1469" y="2568"/>
                      <a:pt x="1529" y="2588"/>
                      <a:pt x="1599" y="2598"/>
                    </a:cubicBezTo>
                    <a:cubicBezTo>
                      <a:pt x="1669" y="2618"/>
                      <a:pt x="1739" y="2628"/>
                      <a:pt x="1819" y="2638"/>
                    </a:cubicBezTo>
                    <a:cubicBezTo>
                      <a:pt x="1889" y="2648"/>
                      <a:pt x="1959" y="2658"/>
                      <a:pt x="2029" y="2658"/>
                    </a:cubicBezTo>
                    <a:cubicBezTo>
                      <a:pt x="2099" y="2668"/>
                      <a:pt x="2179" y="2668"/>
                      <a:pt x="2248" y="2668"/>
                    </a:cubicBezTo>
                    <a:lnTo>
                      <a:pt x="2459" y="2668"/>
                    </a:lnTo>
                    <a:cubicBezTo>
                      <a:pt x="2528" y="2668"/>
                      <a:pt x="2599" y="2668"/>
                      <a:pt x="2668" y="2658"/>
                    </a:cubicBezTo>
                    <a:cubicBezTo>
                      <a:pt x="2738" y="2648"/>
                      <a:pt x="2808" y="2648"/>
                      <a:pt x="2878" y="2638"/>
                    </a:cubicBezTo>
                    <a:cubicBezTo>
                      <a:pt x="2948" y="2628"/>
                      <a:pt x="3028" y="2618"/>
                      <a:pt x="3098" y="2598"/>
                    </a:cubicBezTo>
                    <a:cubicBezTo>
                      <a:pt x="3168" y="2578"/>
                      <a:pt x="3238" y="2568"/>
                      <a:pt x="3308" y="2548"/>
                    </a:cubicBezTo>
                    <a:cubicBezTo>
                      <a:pt x="3368" y="2528"/>
                      <a:pt x="3438" y="2508"/>
                      <a:pt x="3498" y="2488"/>
                    </a:cubicBezTo>
                    <a:cubicBezTo>
                      <a:pt x="3567" y="2458"/>
                      <a:pt x="3638" y="2418"/>
                      <a:pt x="3698" y="2378"/>
                    </a:cubicBezTo>
                    <a:cubicBezTo>
                      <a:pt x="3758" y="2338"/>
                      <a:pt x="3818" y="2308"/>
                      <a:pt x="3877" y="2268"/>
                    </a:cubicBezTo>
                    <a:cubicBezTo>
                      <a:pt x="3937" y="2238"/>
                      <a:pt x="3997" y="2198"/>
                      <a:pt x="4047" y="2158"/>
                    </a:cubicBezTo>
                    <a:cubicBezTo>
                      <a:pt x="4107" y="2108"/>
                      <a:pt x="4157" y="2058"/>
                      <a:pt x="4217" y="2008"/>
                    </a:cubicBezTo>
                    <a:cubicBezTo>
                      <a:pt x="4267" y="1959"/>
                      <a:pt x="4307" y="1908"/>
                      <a:pt x="4357" y="1859"/>
                    </a:cubicBezTo>
                    <a:cubicBezTo>
                      <a:pt x="4387" y="1839"/>
                      <a:pt x="4407" y="1808"/>
                      <a:pt x="4427" y="1779"/>
                    </a:cubicBezTo>
                    <a:cubicBezTo>
                      <a:pt x="4457" y="1748"/>
                      <a:pt x="4477" y="1719"/>
                      <a:pt x="4497" y="1679"/>
                    </a:cubicBezTo>
                    <a:cubicBezTo>
                      <a:pt x="4527" y="1639"/>
                      <a:pt x="4547" y="1599"/>
                      <a:pt x="4567" y="1559"/>
                    </a:cubicBezTo>
                    <a:cubicBezTo>
                      <a:pt x="4577" y="1619"/>
                      <a:pt x="4577" y="1668"/>
                      <a:pt x="4567" y="1719"/>
                    </a:cubicBezTo>
                    <a:cubicBezTo>
                      <a:pt x="4567" y="1759"/>
                      <a:pt x="4557" y="1788"/>
                      <a:pt x="4557" y="1819"/>
                    </a:cubicBezTo>
                    <a:cubicBezTo>
                      <a:pt x="4547" y="1879"/>
                      <a:pt x="4527" y="1928"/>
                      <a:pt x="4517" y="1979"/>
                    </a:cubicBezTo>
                    <a:cubicBezTo>
                      <a:pt x="4487" y="2038"/>
                      <a:pt x="4467" y="2098"/>
                      <a:pt x="4437" y="2148"/>
                    </a:cubicBezTo>
                    <a:cubicBezTo>
                      <a:pt x="4427" y="2178"/>
                      <a:pt x="4407" y="2208"/>
                      <a:pt x="4397" y="2238"/>
                    </a:cubicBezTo>
                    <a:cubicBezTo>
                      <a:pt x="4377" y="2278"/>
                      <a:pt x="4357" y="2308"/>
                      <a:pt x="4337" y="2338"/>
                    </a:cubicBezTo>
                    <a:cubicBezTo>
                      <a:pt x="4307" y="2358"/>
                      <a:pt x="4287" y="2388"/>
                      <a:pt x="4257" y="2408"/>
                    </a:cubicBezTo>
                    <a:cubicBezTo>
                      <a:pt x="4207" y="2448"/>
                      <a:pt x="4157" y="2488"/>
                      <a:pt x="4107" y="2518"/>
                    </a:cubicBezTo>
                    <a:cubicBezTo>
                      <a:pt x="4047" y="2548"/>
                      <a:pt x="3997" y="2578"/>
                      <a:pt x="3937" y="2608"/>
                    </a:cubicBezTo>
                    <a:lnTo>
                      <a:pt x="3578" y="2758"/>
                    </a:lnTo>
                    <a:cubicBezTo>
                      <a:pt x="3507" y="2778"/>
                      <a:pt x="3447" y="2798"/>
                      <a:pt x="3378" y="2818"/>
                    </a:cubicBezTo>
                    <a:cubicBezTo>
                      <a:pt x="3318" y="2838"/>
                      <a:pt x="3258" y="2847"/>
                      <a:pt x="3198" y="2858"/>
                    </a:cubicBezTo>
                    <a:lnTo>
                      <a:pt x="2988" y="2887"/>
                    </a:lnTo>
                    <a:cubicBezTo>
                      <a:pt x="2918" y="2898"/>
                      <a:pt x="2848" y="2918"/>
                      <a:pt x="2788" y="2927"/>
                    </a:cubicBezTo>
                    <a:cubicBezTo>
                      <a:pt x="2738" y="2938"/>
                      <a:pt x="2688" y="2938"/>
                      <a:pt x="2628" y="2947"/>
                    </a:cubicBezTo>
                    <a:lnTo>
                      <a:pt x="2439" y="2947"/>
                    </a:lnTo>
                    <a:cubicBezTo>
                      <a:pt x="2400" y="2950"/>
                      <a:pt x="2362" y="2952"/>
                      <a:pt x="2323" y="2952"/>
                    </a:cubicBezTo>
                    <a:cubicBezTo>
                      <a:pt x="2232" y="2952"/>
                      <a:pt x="2140" y="2945"/>
                      <a:pt x="2049" y="2938"/>
                    </a:cubicBezTo>
                    <a:cubicBezTo>
                      <a:pt x="1959" y="2927"/>
                      <a:pt x="1869" y="2918"/>
                      <a:pt x="1769" y="2907"/>
                    </a:cubicBezTo>
                    <a:cubicBezTo>
                      <a:pt x="1719" y="2898"/>
                      <a:pt x="1679" y="2887"/>
                      <a:pt x="1629" y="2887"/>
                    </a:cubicBezTo>
                    <a:cubicBezTo>
                      <a:pt x="1619" y="2878"/>
                      <a:pt x="1599" y="2878"/>
                      <a:pt x="1579" y="2878"/>
                    </a:cubicBezTo>
                    <a:cubicBezTo>
                      <a:pt x="1539" y="2867"/>
                      <a:pt x="1499" y="2847"/>
                      <a:pt x="1449" y="2838"/>
                    </a:cubicBezTo>
                    <a:lnTo>
                      <a:pt x="1240" y="2778"/>
                    </a:lnTo>
                    <a:cubicBezTo>
                      <a:pt x="1180" y="2758"/>
                      <a:pt x="1109" y="2738"/>
                      <a:pt x="1049" y="2708"/>
                    </a:cubicBezTo>
                    <a:cubicBezTo>
                      <a:pt x="1009" y="2698"/>
                      <a:pt x="980" y="2688"/>
                      <a:pt x="950" y="2678"/>
                    </a:cubicBezTo>
                    <a:cubicBezTo>
                      <a:pt x="930" y="2658"/>
                      <a:pt x="900" y="2648"/>
                      <a:pt x="880" y="2638"/>
                    </a:cubicBezTo>
                    <a:cubicBezTo>
                      <a:pt x="860" y="2628"/>
                      <a:pt x="840" y="2618"/>
                      <a:pt x="830" y="2608"/>
                    </a:cubicBezTo>
                    <a:cubicBezTo>
                      <a:pt x="760" y="2568"/>
                      <a:pt x="690" y="2528"/>
                      <a:pt x="620" y="2478"/>
                    </a:cubicBezTo>
                    <a:cubicBezTo>
                      <a:pt x="590" y="2458"/>
                      <a:pt x="570" y="2438"/>
                      <a:pt x="540" y="2418"/>
                    </a:cubicBezTo>
                    <a:cubicBezTo>
                      <a:pt x="520" y="2398"/>
                      <a:pt x="500" y="2368"/>
                      <a:pt x="470" y="2338"/>
                    </a:cubicBezTo>
                    <a:cubicBezTo>
                      <a:pt x="430" y="2288"/>
                      <a:pt x="410" y="2238"/>
                      <a:pt x="380" y="2188"/>
                    </a:cubicBezTo>
                    <a:cubicBezTo>
                      <a:pt x="360" y="2148"/>
                      <a:pt x="350" y="2108"/>
                      <a:pt x="330" y="2078"/>
                    </a:cubicBezTo>
                    <a:cubicBezTo>
                      <a:pt x="320" y="2028"/>
                      <a:pt x="310" y="1988"/>
                      <a:pt x="300" y="1948"/>
                    </a:cubicBezTo>
                    <a:cubicBezTo>
                      <a:pt x="290" y="1888"/>
                      <a:pt x="290" y="1839"/>
                      <a:pt x="290" y="1788"/>
                    </a:cubicBezTo>
                    <a:lnTo>
                      <a:pt x="290" y="1688"/>
                    </a:lnTo>
                    <a:lnTo>
                      <a:pt x="290" y="1608"/>
                    </a:lnTo>
                    <a:cubicBezTo>
                      <a:pt x="300" y="1588"/>
                      <a:pt x="300" y="1559"/>
                      <a:pt x="300" y="1539"/>
                    </a:cubicBezTo>
                    <a:cubicBezTo>
                      <a:pt x="310" y="1529"/>
                      <a:pt x="310" y="1519"/>
                      <a:pt x="310" y="1509"/>
                    </a:cubicBezTo>
                    <a:close/>
                    <a:moveTo>
                      <a:pt x="2778" y="0"/>
                    </a:moveTo>
                    <a:cubicBezTo>
                      <a:pt x="2688" y="0"/>
                      <a:pt x="2599" y="10"/>
                      <a:pt x="2508" y="30"/>
                    </a:cubicBezTo>
                    <a:cubicBezTo>
                      <a:pt x="2448" y="40"/>
                      <a:pt x="2388" y="50"/>
                      <a:pt x="2339" y="60"/>
                    </a:cubicBezTo>
                    <a:cubicBezTo>
                      <a:pt x="2319" y="70"/>
                      <a:pt x="2308" y="70"/>
                      <a:pt x="2299" y="70"/>
                    </a:cubicBezTo>
                    <a:cubicBezTo>
                      <a:pt x="2188" y="70"/>
                      <a:pt x="2089" y="90"/>
                      <a:pt x="1989" y="100"/>
                    </a:cubicBezTo>
                    <a:cubicBezTo>
                      <a:pt x="1869" y="120"/>
                      <a:pt x="1759" y="150"/>
                      <a:pt x="1639" y="170"/>
                    </a:cubicBezTo>
                    <a:cubicBezTo>
                      <a:pt x="1539" y="200"/>
                      <a:pt x="1449" y="220"/>
                      <a:pt x="1349" y="260"/>
                    </a:cubicBezTo>
                    <a:cubicBezTo>
                      <a:pt x="1300" y="270"/>
                      <a:pt x="1260" y="290"/>
                      <a:pt x="1209" y="310"/>
                    </a:cubicBezTo>
                    <a:cubicBezTo>
                      <a:pt x="1160" y="330"/>
                      <a:pt x="1109" y="340"/>
                      <a:pt x="1060" y="360"/>
                    </a:cubicBezTo>
                    <a:cubicBezTo>
                      <a:pt x="969" y="389"/>
                      <a:pt x="870" y="429"/>
                      <a:pt x="770" y="460"/>
                    </a:cubicBezTo>
                    <a:cubicBezTo>
                      <a:pt x="720" y="480"/>
                      <a:pt x="670" y="500"/>
                      <a:pt x="620" y="529"/>
                    </a:cubicBezTo>
                    <a:cubicBezTo>
                      <a:pt x="570" y="560"/>
                      <a:pt x="520" y="589"/>
                      <a:pt x="480" y="629"/>
                    </a:cubicBezTo>
                    <a:cubicBezTo>
                      <a:pt x="400" y="689"/>
                      <a:pt x="340" y="769"/>
                      <a:pt x="280" y="849"/>
                    </a:cubicBezTo>
                    <a:cubicBezTo>
                      <a:pt x="240" y="899"/>
                      <a:pt x="210" y="939"/>
                      <a:pt x="181" y="989"/>
                    </a:cubicBezTo>
                    <a:cubicBezTo>
                      <a:pt x="161" y="1019"/>
                      <a:pt x="141" y="1069"/>
                      <a:pt x="121" y="1109"/>
                    </a:cubicBezTo>
                    <a:cubicBezTo>
                      <a:pt x="90" y="1159"/>
                      <a:pt x="70" y="1209"/>
                      <a:pt x="61" y="1269"/>
                    </a:cubicBezTo>
                    <a:cubicBezTo>
                      <a:pt x="50" y="1309"/>
                      <a:pt x="41" y="1359"/>
                      <a:pt x="30" y="1409"/>
                    </a:cubicBezTo>
                    <a:cubicBezTo>
                      <a:pt x="10" y="1519"/>
                      <a:pt x="10" y="1619"/>
                      <a:pt x="1" y="1728"/>
                    </a:cubicBezTo>
                    <a:cubicBezTo>
                      <a:pt x="1" y="1828"/>
                      <a:pt x="1" y="1928"/>
                      <a:pt x="10" y="2019"/>
                    </a:cubicBezTo>
                    <a:cubicBezTo>
                      <a:pt x="21" y="2078"/>
                      <a:pt x="30" y="2128"/>
                      <a:pt x="50" y="2178"/>
                    </a:cubicBezTo>
                    <a:cubicBezTo>
                      <a:pt x="81" y="2238"/>
                      <a:pt x="101" y="2288"/>
                      <a:pt x="130" y="2338"/>
                    </a:cubicBezTo>
                    <a:cubicBezTo>
                      <a:pt x="150" y="2388"/>
                      <a:pt x="181" y="2428"/>
                      <a:pt x="210" y="2468"/>
                    </a:cubicBezTo>
                    <a:cubicBezTo>
                      <a:pt x="240" y="2508"/>
                      <a:pt x="280" y="2548"/>
                      <a:pt x="320" y="2588"/>
                    </a:cubicBezTo>
                    <a:cubicBezTo>
                      <a:pt x="390" y="2658"/>
                      <a:pt x="460" y="2728"/>
                      <a:pt x="530" y="2787"/>
                    </a:cubicBezTo>
                    <a:cubicBezTo>
                      <a:pt x="580" y="2818"/>
                      <a:pt x="630" y="2847"/>
                      <a:pt x="670" y="2878"/>
                    </a:cubicBezTo>
                    <a:cubicBezTo>
                      <a:pt x="710" y="2907"/>
                      <a:pt x="750" y="2927"/>
                      <a:pt x="790" y="2947"/>
                    </a:cubicBezTo>
                    <a:cubicBezTo>
                      <a:pt x="850" y="2967"/>
                      <a:pt x="900" y="2987"/>
                      <a:pt x="960" y="3007"/>
                    </a:cubicBezTo>
                    <a:cubicBezTo>
                      <a:pt x="1009" y="3027"/>
                      <a:pt x="1060" y="3038"/>
                      <a:pt x="1120" y="3058"/>
                    </a:cubicBezTo>
                    <a:lnTo>
                      <a:pt x="1449" y="3118"/>
                    </a:lnTo>
                    <a:cubicBezTo>
                      <a:pt x="1509" y="3127"/>
                      <a:pt x="1559" y="3138"/>
                      <a:pt x="1609" y="3147"/>
                    </a:cubicBezTo>
                    <a:cubicBezTo>
                      <a:pt x="1669" y="3158"/>
                      <a:pt x="1719" y="3158"/>
                      <a:pt x="1779" y="3167"/>
                    </a:cubicBezTo>
                    <a:cubicBezTo>
                      <a:pt x="1829" y="3178"/>
                      <a:pt x="1889" y="3187"/>
                      <a:pt x="1939" y="3187"/>
                    </a:cubicBezTo>
                    <a:cubicBezTo>
                      <a:pt x="1999" y="3198"/>
                      <a:pt x="2069" y="3207"/>
                      <a:pt x="2129" y="3207"/>
                    </a:cubicBezTo>
                    <a:cubicBezTo>
                      <a:pt x="2239" y="3218"/>
                      <a:pt x="2359" y="3218"/>
                      <a:pt x="2468" y="3218"/>
                    </a:cubicBezTo>
                    <a:cubicBezTo>
                      <a:pt x="2568" y="3218"/>
                      <a:pt x="2678" y="3218"/>
                      <a:pt x="2778" y="3207"/>
                    </a:cubicBezTo>
                    <a:cubicBezTo>
                      <a:pt x="2828" y="3198"/>
                      <a:pt x="2888" y="3198"/>
                      <a:pt x="2938" y="3187"/>
                    </a:cubicBezTo>
                    <a:cubicBezTo>
                      <a:pt x="3048" y="3167"/>
                      <a:pt x="3158" y="3158"/>
                      <a:pt x="3268" y="3138"/>
                    </a:cubicBezTo>
                    <a:cubicBezTo>
                      <a:pt x="3328" y="3127"/>
                      <a:pt x="3398" y="3118"/>
                      <a:pt x="3458" y="3107"/>
                    </a:cubicBezTo>
                    <a:cubicBezTo>
                      <a:pt x="3507" y="3087"/>
                      <a:pt x="3567" y="3078"/>
                      <a:pt x="3618" y="3058"/>
                    </a:cubicBezTo>
                    <a:cubicBezTo>
                      <a:pt x="3727" y="3018"/>
                      <a:pt x="3838" y="2978"/>
                      <a:pt x="3937" y="2918"/>
                    </a:cubicBezTo>
                    <a:cubicBezTo>
                      <a:pt x="4037" y="2878"/>
                      <a:pt x="4137" y="2827"/>
                      <a:pt x="4227" y="2758"/>
                    </a:cubicBezTo>
                    <a:cubicBezTo>
                      <a:pt x="4327" y="2698"/>
                      <a:pt x="4417" y="2618"/>
                      <a:pt x="4497" y="2538"/>
                    </a:cubicBezTo>
                    <a:cubicBezTo>
                      <a:pt x="4577" y="2458"/>
                      <a:pt x="4646" y="2368"/>
                      <a:pt x="4697" y="2268"/>
                    </a:cubicBezTo>
                    <a:cubicBezTo>
                      <a:pt x="4726" y="2208"/>
                      <a:pt x="4757" y="2158"/>
                      <a:pt x="4777" y="2098"/>
                    </a:cubicBezTo>
                    <a:cubicBezTo>
                      <a:pt x="4797" y="2048"/>
                      <a:pt x="4806" y="1999"/>
                      <a:pt x="4817" y="1939"/>
                    </a:cubicBezTo>
                    <a:cubicBezTo>
                      <a:pt x="4846" y="1828"/>
                      <a:pt x="4857" y="1719"/>
                      <a:pt x="4857" y="1599"/>
                    </a:cubicBezTo>
                    <a:cubicBezTo>
                      <a:pt x="4866" y="1489"/>
                      <a:pt x="4866" y="1379"/>
                      <a:pt x="4857" y="1279"/>
                    </a:cubicBezTo>
                    <a:cubicBezTo>
                      <a:pt x="4846" y="1209"/>
                      <a:pt x="4837" y="1149"/>
                      <a:pt x="4817" y="1089"/>
                    </a:cubicBezTo>
                    <a:cubicBezTo>
                      <a:pt x="4806" y="1029"/>
                      <a:pt x="4777" y="979"/>
                      <a:pt x="4746" y="929"/>
                    </a:cubicBezTo>
                    <a:cubicBezTo>
                      <a:pt x="4726" y="879"/>
                      <a:pt x="4697" y="839"/>
                      <a:pt x="4666" y="800"/>
                    </a:cubicBezTo>
                    <a:cubicBezTo>
                      <a:pt x="4637" y="749"/>
                      <a:pt x="4597" y="700"/>
                      <a:pt x="4557" y="660"/>
                    </a:cubicBezTo>
                    <a:cubicBezTo>
                      <a:pt x="4477" y="580"/>
                      <a:pt x="4387" y="520"/>
                      <a:pt x="4297" y="449"/>
                    </a:cubicBezTo>
                    <a:cubicBezTo>
                      <a:pt x="4217" y="389"/>
                      <a:pt x="4127" y="340"/>
                      <a:pt x="4037" y="290"/>
                    </a:cubicBezTo>
                    <a:cubicBezTo>
                      <a:pt x="3947" y="240"/>
                      <a:pt x="3847" y="190"/>
                      <a:pt x="3747" y="160"/>
                    </a:cubicBezTo>
                    <a:cubicBezTo>
                      <a:pt x="3647" y="130"/>
                      <a:pt x="3558" y="100"/>
                      <a:pt x="3458" y="80"/>
                    </a:cubicBezTo>
                    <a:cubicBezTo>
                      <a:pt x="3387" y="60"/>
                      <a:pt x="3318" y="50"/>
                      <a:pt x="3248" y="50"/>
                    </a:cubicBezTo>
                    <a:cubicBezTo>
                      <a:pt x="3238" y="40"/>
                      <a:pt x="3228" y="40"/>
                      <a:pt x="3208" y="40"/>
                    </a:cubicBezTo>
                    <a:lnTo>
                      <a:pt x="3168" y="40"/>
                    </a:lnTo>
                    <a:cubicBezTo>
                      <a:pt x="3158" y="40"/>
                      <a:pt x="3148" y="40"/>
                      <a:pt x="3148" y="30"/>
                    </a:cubicBezTo>
                    <a:cubicBezTo>
                      <a:pt x="3038" y="20"/>
                      <a:pt x="2928" y="10"/>
                      <a:pt x="2828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86" name="Google Shape;386;p28"/>
              <p:cNvSpPr/>
              <p:nvPr/>
            </p:nvSpPr>
            <p:spPr>
              <a:xfrm>
                <a:off x="1264725" y="4035000"/>
                <a:ext cx="92175" cy="49100"/>
              </a:xfrm>
              <a:custGeom>
                <a:avLst/>
                <a:gdLst/>
                <a:ahLst/>
                <a:cxnLst/>
                <a:rect l="l" t="t" r="r" b="b"/>
                <a:pathLst>
                  <a:path w="3687" h="1964" extrusionOk="0">
                    <a:moveTo>
                      <a:pt x="2198" y="141"/>
                    </a:moveTo>
                    <a:cubicBezTo>
                      <a:pt x="2228" y="141"/>
                      <a:pt x="2258" y="141"/>
                      <a:pt x="2298" y="150"/>
                    </a:cubicBezTo>
                    <a:cubicBezTo>
                      <a:pt x="2328" y="150"/>
                      <a:pt x="2368" y="161"/>
                      <a:pt x="2408" y="161"/>
                    </a:cubicBezTo>
                    <a:lnTo>
                      <a:pt x="2528" y="190"/>
                    </a:lnTo>
                    <a:cubicBezTo>
                      <a:pt x="2598" y="210"/>
                      <a:pt x="2678" y="241"/>
                      <a:pt x="2748" y="270"/>
                    </a:cubicBezTo>
                    <a:lnTo>
                      <a:pt x="2898" y="330"/>
                    </a:lnTo>
                    <a:cubicBezTo>
                      <a:pt x="2938" y="350"/>
                      <a:pt x="2987" y="370"/>
                      <a:pt x="3038" y="390"/>
                    </a:cubicBezTo>
                    <a:cubicBezTo>
                      <a:pt x="3058" y="401"/>
                      <a:pt x="3087" y="410"/>
                      <a:pt x="3107" y="421"/>
                    </a:cubicBezTo>
                    <a:cubicBezTo>
                      <a:pt x="3127" y="430"/>
                      <a:pt x="3147" y="441"/>
                      <a:pt x="3178" y="450"/>
                    </a:cubicBezTo>
                    <a:cubicBezTo>
                      <a:pt x="3187" y="461"/>
                      <a:pt x="3198" y="461"/>
                      <a:pt x="3207" y="470"/>
                    </a:cubicBezTo>
                    <a:cubicBezTo>
                      <a:pt x="3218" y="470"/>
                      <a:pt x="3227" y="481"/>
                      <a:pt x="3238" y="490"/>
                    </a:cubicBezTo>
                    <a:cubicBezTo>
                      <a:pt x="3257" y="500"/>
                      <a:pt x="3287" y="510"/>
                      <a:pt x="3307" y="530"/>
                    </a:cubicBezTo>
                    <a:lnTo>
                      <a:pt x="3397" y="590"/>
                    </a:lnTo>
                    <a:cubicBezTo>
                      <a:pt x="3427" y="610"/>
                      <a:pt x="3457" y="640"/>
                      <a:pt x="3487" y="670"/>
                    </a:cubicBezTo>
                    <a:cubicBezTo>
                      <a:pt x="3507" y="700"/>
                      <a:pt x="3527" y="720"/>
                      <a:pt x="3547" y="750"/>
                    </a:cubicBezTo>
                    <a:cubicBezTo>
                      <a:pt x="3557" y="780"/>
                      <a:pt x="3567" y="800"/>
                      <a:pt x="3567" y="830"/>
                    </a:cubicBezTo>
                    <a:lnTo>
                      <a:pt x="3567" y="880"/>
                    </a:lnTo>
                    <a:cubicBezTo>
                      <a:pt x="3567" y="910"/>
                      <a:pt x="3557" y="940"/>
                      <a:pt x="3547" y="960"/>
                    </a:cubicBezTo>
                    <a:cubicBezTo>
                      <a:pt x="3537" y="990"/>
                      <a:pt x="3527" y="1020"/>
                      <a:pt x="3517" y="1040"/>
                    </a:cubicBezTo>
                    <a:cubicBezTo>
                      <a:pt x="3507" y="1060"/>
                      <a:pt x="3497" y="1070"/>
                      <a:pt x="3487" y="1090"/>
                    </a:cubicBezTo>
                    <a:cubicBezTo>
                      <a:pt x="3477" y="1100"/>
                      <a:pt x="3477" y="1110"/>
                      <a:pt x="3467" y="1120"/>
                    </a:cubicBezTo>
                    <a:cubicBezTo>
                      <a:pt x="3437" y="1160"/>
                      <a:pt x="3407" y="1200"/>
                      <a:pt x="3367" y="1240"/>
                    </a:cubicBezTo>
                    <a:cubicBezTo>
                      <a:pt x="3337" y="1280"/>
                      <a:pt x="3297" y="1309"/>
                      <a:pt x="3267" y="1340"/>
                    </a:cubicBezTo>
                    <a:cubicBezTo>
                      <a:pt x="3247" y="1360"/>
                      <a:pt x="3218" y="1369"/>
                      <a:pt x="3198" y="1389"/>
                    </a:cubicBezTo>
                    <a:cubicBezTo>
                      <a:pt x="3178" y="1409"/>
                      <a:pt x="3147" y="1420"/>
                      <a:pt x="3127" y="1440"/>
                    </a:cubicBezTo>
                    <a:cubicBezTo>
                      <a:pt x="3078" y="1469"/>
                      <a:pt x="3038" y="1489"/>
                      <a:pt x="2987" y="1520"/>
                    </a:cubicBezTo>
                    <a:cubicBezTo>
                      <a:pt x="2898" y="1560"/>
                      <a:pt x="2798" y="1600"/>
                      <a:pt x="2708" y="1640"/>
                    </a:cubicBezTo>
                    <a:cubicBezTo>
                      <a:pt x="2658" y="1660"/>
                      <a:pt x="2618" y="1680"/>
                      <a:pt x="2578" y="1699"/>
                    </a:cubicBezTo>
                    <a:cubicBezTo>
                      <a:pt x="2528" y="1709"/>
                      <a:pt x="2468" y="1729"/>
                      <a:pt x="2418" y="1749"/>
                    </a:cubicBezTo>
                    <a:cubicBezTo>
                      <a:pt x="2358" y="1769"/>
                      <a:pt x="2298" y="1779"/>
                      <a:pt x="2238" y="1789"/>
                    </a:cubicBezTo>
                    <a:cubicBezTo>
                      <a:pt x="2178" y="1809"/>
                      <a:pt x="2118" y="1819"/>
                      <a:pt x="2058" y="1829"/>
                    </a:cubicBezTo>
                    <a:cubicBezTo>
                      <a:pt x="2008" y="1839"/>
                      <a:pt x="1959" y="1849"/>
                      <a:pt x="1908" y="1849"/>
                    </a:cubicBezTo>
                    <a:cubicBezTo>
                      <a:pt x="1859" y="1859"/>
                      <a:pt x="1819" y="1859"/>
                      <a:pt x="1768" y="1859"/>
                    </a:cubicBezTo>
                    <a:cubicBezTo>
                      <a:pt x="1719" y="1869"/>
                      <a:pt x="1668" y="1869"/>
                      <a:pt x="1619" y="1869"/>
                    </a:cubicBezTo>
                    <a:cubicBezTo>
                      <a:pt x="1559" y="1859"/>
                      <a:pt x="1509" y="1859"/>
                      <a:pt x="1459" y="1849"/>
                    </a:cubicBezTo>
                    <a:cubicBezTo>
                      <a:pt x="1399" y="1849"/>
                      <a:pt x="1349" y="1849"/>
                      <a:pt x="1289" y="1839"/>
                    </a:cubicBezTo>
                    <a:cubicBezTo>
                      <a:pt x="1219" y="1829"/>
                      <a:pt x="1139" y="1829"/>
                      <a:pt x="1059" y="1819"/>
                    </a:cubicBezTo>
                    <a:cubicBezTo>
                      <a:pt x="1019" y="1809"/>
                      <a:pt x="979" y="1809"/>
                      <a:pt x="929" y="1799"/>
                    </a:cubicBezTo>
                    <a:cubicBezTo>
                      <a:pt x="879" y="1789"/>
                      <a:pt x="839" y="1779"/>
                      <a:pt x="789" y="1769"/>
                    </a:cubicBezTo>
                    <a:cubicBezTo>
                      <a:pt x="700" y="1749"/>
                      <a:pt x="609" y="1719"/>
                      <a:pt x="529" y="1689"/>
                    </a:cubicBezTo>
                    <a:cubicBezTo>
                      <a:pt x="489" y="1680"/>
                      <a:pt x="449" y="1660"/>
                      <a:pt x="420" y="1640"/>
                    </a:cubicBezTo>
                    <a:cubicBezTo>
                      <a:pt x="369" y="1620"/>
                      <a:pt x="330" y="1600"/>
                      <a:pt x="290" y="1569"/>
                    </a:cubicBezTo>
                    <a:cubicBezTo>
                      <a:pt x="270" y="1549"/>
                      <a:pt x="240" y="1529"/>
                      <a:pt x="220" y="1509"/>
                    </a:cubicBezTo>
                    <a:lnTo>
                      <a:pt x="190" y="1480"/>
                    </a:lnTo>
                    <a:cubicBezTo>
                      <a:pt x="190" y="1469"/>
                      <a:pt x="180" y="1460"/>
                      <a:pt x="170" y="1449"/>
                    </a:cubicBezTo>
                    <a:cubicBezTo>
                      <a:pt x="150" y="1429"/>
                      <a:pt x="140" y="1400"/>
                      <a:pt x="130" y="1369"/>
                    </a:cubicBezTo>
                    <a:cubicBezTo>
                      <a:pt x="110" y="1340"/>
                      <a:pt x="100" y="1300"/>
                      <a:pt x="90" y="1260"/>
                    </a:cubicBezTo>
                    <a:cubicBezTo>
                      <a:pt x="90" y="1220"/>
                      <a:pt x="80" y="1180"/>
                      <a:pt x="90" y="1140"/>
                    </a:cubicBezTo>
                    <a:cubicBezTo>
                      <a:pt x="90" y="1070"/>
                      <a:pt x="110" y="1010"/>
                      <a:pt x="130" y="940"/>
                    </a:cubicBezTo>
                    <a:cubicBezTo>
                      <a:pt x="150" y="900"/>
                      <a:pt x="170" y="870"/>
                      <a:pt x="190" y="830"/>
                    </a:cubicBezTo>
                    <a:cubicBezTo>
                      <a:pt x="230" y="780"/>
                      <a:pt x="270" y="740"/>
                      <a:pt x="310" y="700"/>
                    </a:cubicBezTo>
                    <a:cubicBezTo>
                      <a:pt x="350" y="670"/>
                      <a:pt x="400" y="640"/>
                      <a:pt x="440" y="610"/>
                    </a:cubicBezTo>
                    <a:cubicBezTo>
                      <a:pt x="469" y="600"/>
                      <a:pt x="489" y="580"/>
                      <a:pt x="520" y="570"/>
                    </a:cubicBezTo>
                    <a:cubicBezTo>
                      <a:pt x="549" y="550"/>
                      <a:pt x="580" y="530"/>
                      <a:pt x="620" y="520"/>
                    </a:cubicBezTo>
                    <a:cubicBezTo>
                      <a:pt x="640" y="500"/>
                      <a:pt x="669" y="490"/>
                      <a:pt x="700" y="470"/>
                    </a:cubicBezTo>
                    <a:cubicBezTo>
                      <a:pt x="740" y="450"/>
                      <a:pt x="789" y="441"/>
                      <a:pt x="829" y="421"/>
                    </a:cubicBezTo>
                    <a:cubicBezTo>
                      <a:pt x="879" y="401"/>
                      <a:pt x="919" y="381"/>
                      <a:pt x="969" y="370"/>
                    </a:cubicBezTo>
                    <a:cubicBezTo>
                      <a:pt x="1059" y="330"/>
                      <a:pt x="1159" y="310"/>
                      <a:pt x="1249" y="281"/>
                    </a:cubicBezTo>
                    <a:cubicBezTo>
                      <a:pt x="1349" y="261"/>
                      <a:pt x="1449" y="230"/>
                      <a:pt x="1549" y="210"/>
                    </a:cubicBezTo>
                    <a:cubicBezTo>
                      <a:pt x="1599" y="201"/>
                      <a:pt x="1639" y="190"/>
                      <a:pt x="1688" y="181"/>
                    </a:cubicBezTo>
                    <a:cubicBezTo>
                      <a:pt x="1739" y="170"/>
                      <a:pt x="1788" y="150"/>
                      <a:pt x="1839" y="141"/>
                    </a:cubicBezTo>
                    <a:close/>
                    <a:moveTo>
                      <a:pt x="2108" y="1"/>
                    </a:moveTo>
                    <a:cubicBezTo>
                      <a:pt x="2058" y="1"/>
                      <a:pt x="2008" y="1"/>
                      <a:pt x="1948" y="10"/>
                    </a:cubicBezTo>
                    <a:cubicBezTo>
                      <a:pt x="1899" y="10"/>
                      <a:pt x="1848" y="10"/>
                      <a:pt x="1799" y="21"/>
                    </a:cubicBezTo>
                    <a:cubicBezTo>
                      <a:pt x="1768" y="21"/>
                      <a:pt x="1739" y="30"/>
                      <a:pt x="1719" y="30"/>
                    </a:cubicBezTo>
                    <a:cubicBezTo>
                      <a:pt x="1688" y="30"/>
                      <a:pt x="1659" y="41"/>
                      <a:pt x="1628" y="41"/>
                    </a:cubicBezTo>
                    <a:cubicBezTo>
                      <a:pt x="1579" y="50"/>
                      <a:pt x="1539" y="61"/>
                      <a:pt x="1489" y="81"/>
                    </a:cubicBezTo>
                    <a:cubicBezTo>
                      <a:pt x="1439" y="101"/>
                      <a:pt x="1389" y="110"/>
                      <a:pt x="1339" y="130"/>
                    </a:cubicBezTo>
                    <a:cubicBezTo>
                      <a:pt x="1289" y="150"/>
                      <a:pt x="1239" y="161"/>
                      <a:pt x="1189" y="181"/>
                    </a:cubicBezTo>
                    <a:cubicBezTo>
                      <a:pt x="1149" y="190"/>
                      <a:pt x="1099" y="210"/>
                      <a:pt x="1059" y="221"/>
                    </a:cubicBezTo>
                    <a:cubicBezTo>
                      <a:pt x="1009" y="241"/>
                      <a:pt x="959" y="261"/>
                      <a:pt x="899" y="281"/>
                    </a:cubicBezTo>
                    <a:cubicBezTo>
                      <a:pt x="859" y="290"/>
                      <a:pt x="809" y="310"/>
                      <a:pt x="769" y="321"/>
                    </a:cubicBezTo>
                    <a:cubicBezTo>
                      <a:pt x="729" y="330"/>
                      <a:pt x="700" y="350"/>
                      <a:pt x="669" y="361"/>
                    </a:cubicBezTo>
                    <a:cubicBezTo>
                      <a:pt x="640" y="381"/>
                      <a:pt x="609" y="390"/>
                      <a:pt x="580" y="410"/>
                    </a:cubicBezTo>
                    <a:cubicBezTo>
                      <a:pt x="549" y="430"/>
                      <a:pt x="520" y="441"/>
                      <a:pt x="489" y="461"/>
                    </a:cubicBezTo>
                    <a:cubicBezTo>
                      <a:pt x="449" y="481"/>
                      <a:pt x="400" y="510"/>
                      <a:pt x="350" y="530"/>
                    </a:cubicBezTo>
                    <a:cubicBezTo>
                      <a:pt x="340" y="540"/>
                      <a:pt x="330" y="550"/>
                      <a:pt x="320" y="550"/>
                    </a:cubicBezTo>
                    <a:cubicBezTo>
                      <a:pt x="290" y="570"/>
                      <a:pt x="260" y="600"/>
                      <a:pt x="230" y="620"/>
                    </a:cubicBezTo>
                    <a:cubicBezTo>
                      <a:pt x="180" y="660"/>
                      <a:pt x="150" y="700"/>
                      <a:pt x="110" y="750"/>
                    </a:cubicBezTo>
                    <a:cubicBezTo>
                      <a:pt x="100" y="770"/>
                      <a:pt x="90" y="780"/>
                      <a:pt x="80" y="800"/>
                    </a:cubicBezTo>
                    <a:cubicBezTo>
                      <a:pt x="60" y="830"/>
                      <a:pt x="50" y="870"/>
                      <a:pt x="40" y="900"/>
                    </a:cubicBezTo>
                    <a:cubicBezTo>
                      <a:pt x="30" y="930"/>
                      <a:pt x="30" y="950"/>
                      <a:pt x="20" y="970"/>
                    </a:cubicBezTo>
                    <a:cubicBezTo>
                      <a:pt x="20" y="980"/>
                      <a:pt x="10" y="1000"/>
                      <a:pt x="10" y="1010"/>
                    </a:cubicBezTo>
                    <a:lnTo>
                      <a:pt x="10" y="1050"/>
                    </a:lnTo>
                    <a:cubicBezTo>
                      <a:pt x="0" y="1070"/>
                      <a:pt x="0" y="1080"/>
                      <a:pt x="0" y="1100"/>
                    </a:cubicBezTo>
                    <a:lnTo>
                      <a:pt x="0" y="1160"/>
                    </a:lnTo>
                    <a:cubicBezTo>
                      <a:pt x="0" y="1200"/>
                      <a:pt x="10" y="1229"/>
                      <a:pt x="10" y="1269"/>
                    </a:cubicBezTo>
                    <a:cubicBezTo>
                      <a:pt x="30" y="1340"/>
                      <a:pt x="60" y="1409"/>
                      <a:pt x="100" y="1469"/>
                    </a:cubicBezTo>
                    <a:cubicBezTo>
                      <a:pt x="120" y="1489"/>
                      <a:pt x="140" y="1520"/>
                      <a:pt x="160" y="1540"/>
                    </a:cubicBezTo>
                    <a:cubicBezTo>
                      <a:pt x="210" y="1600"/>
                      <a:pt x="270" y="1640"/>
                      <a:pt x="330" y="1669"/>
                    </a:cubicBezTo>
                    <a:cubicBezTo>
                      <a:pt x="380" y="1699"/>
                      <a:pt x="420" y="1719"/>
                      <a:pt x="469" y="1739"/>
                    </a:cubicBezTo>
                    <a:cubicBezTo>
                      <a:pt x="520" y="1759"/>
                      <a:pt x="560" y="1779"/>
                      <a:pt x="609" y="1799"/>
                    </a:cubicBezTo>
                    <a:cubicBezTo>
                      <a:pt x="640" y="1809"/>
                      <a:pt x="669" y="1819"/>
                      <a:pt x="700" y="1819"/>
                    </a:cubicBezTo>
                    <a:cubicBezTo>
                      <a:pt x="720" y="1829"/>
                      <a:pt x="740" y="1839"/>
                      <a:pt x="769" y="1839"/>
                    </a:cubicBezTo>
                    <a:cubicBezTo>
                      <a:pt x="820" y="1859"/>
                      <a:pt x="869" y="1869"/>
                      <a:pt x="919" y="1879"/>
                    </a:cubicBezTo>
                    <a:cubicBezTo>
                      <a:pt x="1009" y="1899"/>
                      <a:pt x="1099" y="1899"/>
                      <a:pt x="1189" y="1919"/>
                    </a:cubicBezTo>
                    <a:cubicBezTo>
                      <a:pt x="1239" y="1919"/>
                      <a:pt x="1289" y="1929"/>
                      <a:pt x="1339" y="1929"/>
                    </a:cubicBezTo>
                    <a:cubicBezTo>
                      <a:pt x="1379" y="1939"/>
                      <a:pt x="1429" y="1939"/>
                      <a:pt x="1469" y="1949"/>
                    </a:cubicBezTo>
                    <a:cubicBezTo>
                      <a:pt x="1529" y="1949"/>
                      <a:pt x="1579" y="1959"/>
                      <a:pt x="1628" y="1959"/>
                    </a:cubicBezTo>
                    <a:cubicBezTo>
                      <a:pt x="1645" y="1962"/>
                      <a:pt x="1662" y="1964"/>
                      <a:pt x="1679" y="1964"/>
                    </a:cubicBezTo>
                    <a:cubicBezTo>
                      <a:pt x="1713" y="1964"/>
                      <a:pt x="1748" y="1959"/>
                      <a:pt x="1788" y="1959"/>
                    </a:cubicBezTo>
                    <a:cubicBezTo>
                      <a:pt x="1888" y="1959"/>
                      <a:pt x="1988" y="1949"/>
                      <a:pt x="2088" y="1929"/>
                    </a:cubicBezTo>
                    <a:cubicBezTo>
                      <a:pt x="2148" y="1919"/>
                      <a:pt x="2198" y="1909"/>
                      <a:pt x="2258" y="1899"/>
                    </a:cubicBezTo>
                    <a:cubicBezTo>
                      <a:pt x="2298" y="1889"/>
                      <a:pt x="2348" y="1879"/>
                      <a:pt x="2398" y="1869"/>
                    </a:cubicBezTo>
                    <a:cubicBezTo>
                      <a:pt x="2448" y="1859"/>
                      <a:pt x="2498" y="1839"/>
                      <a:pt x="2548" y="1819"/>
                    </a:cubicBezTo>
                    <a:cubicBezTo>
                      <a:pt x="2598" y="1809"/>
                      <a:pt x="2648" y="1789"/>
                      <a:pt x="2688" y="1769"/>
                    </a:cubicBezTo>
                    <a:cubicBezTo>
                      <a:pt x="2787" y="1729"/>
                      <a:pt x="2878" y="1689"/>
                      <a:pt x="2978" y="1649"/>
                    </a:cubicBezTo>
                    <a:cubicBezTo>
                      <a:pt x="3027" y="1629"/>
                      <a:pt x="3078" y="1609"/>
                      <a:pt x="3127" y="1580"/>
                    </a:cubicBezTo>
                    <a:cubicBezTo>
                      <a:pt x="3138" y="1569"/>
                      <a:pt x="3158" y="1560"/>
                      <a:pt x="3167" y="1549"/>
                    </a:cubicBezTo>
                    <a:cubicBezTo>
                      <a:pt x="3178" y="1549"/>
                      <a:pt x="3187" y="1540"/>
                      <a:pt x="3198" y="1540"/>
                    </a:cubicBezTo>
                    <a:cubicBezTo>
                      <a:pt x="3218" y="1520"/>
                      <a:pt x="3238" y="1509"/>
                      <a:pt x="3267" y="1489"/>
                    </a:cubicBezTo>
                    <a:cubicBezTo>
                      <a:pt x="3307" y="1460"/>
                      <a:pt x="3347" y="1420"/>
                      <a:pt x="3387" y="1389"/>
                    </a:cubicBezTo>
                    <a:cubicBezTo>
                      <a:pt x="3427" y="1349"/>
                      <a:pt x="3457" y="1309"/>
                      <a:pt x="3487" y="1269"/>
                    </a:cubicBezTo>
                    <a:cubicBezTo>
                      <a:pt x="3507" y="1249"/>
                      <a:pt x="3527" y="1229"/>
                      <a:pt x="3537" y="1210"/>
                    </a:cubicBezTo>
                    <a:cubicBezTo>
                      <a:pt x="3557" y="1190"/>
                      <a:pt x="3567" y="1160"/>
                      <a:pt x="3587" y="1140"/>
                    </a:cubicBezTo>
                    <a:cubicBezTo>
                      <a:pt x="3607" y="1100"/>
                      <a:pt x="3637" y="1050"/>
                      <a:pt x="3647" y="1000"/>
                    </a:cubicBezTo>
                    <a:cubicBezTo>
                      <a:pt x="3657" y="990"/>
                      <a:pt x="3667" y="970"/>
                      <a:pt x="3677" y="950"/>
                    </a:cubicBezTo>
                    <a:cubicBezTo>
                      <a:pt x="3687" y="910"/>
                      <a:pt x="3687" y="870"/>
                      <a:pt x="3687" y="840"/>
                    </a:cubicBezTo>
                    <a:cubicBezTo>
                      <a:pt x="3687" y="820"/>
                      <a:pt x="3687" y="800"/>
                      <a:pt x="3677" y="780"/>
                    </a:cubicBezTo>
                    <a:cubicBezTo>
                      <a:pt x="3677" y="760"/>
                      <a:pt x="3677" y="750"/>
                      <a:pt x="3667" y="730"/>
                    </a:cubicBezTo>
                    <a:cubicBezTo>
                      <a:pt x="3657" y="700"/>
                      <a:pt x="3637" y="660"/>
                      <a:pt x="3617" y="630"/>
                    </a:cubicBezTo>
                    <a:cubicBezTo>
                      <a:pt x="3607" y="620"/>
                      <a:pt x="3597" y="610"/>
                      <a:pt x="3597" y="600"/>
                    </a:cubicBezTo>
                    <a:lnTo>
                      <a:pt x="3527" y="530"/>
                    </a:lnTo>
                    <a:cubicBezTo>
                      <a:pt x="3497" y="510"/>
                      <a:pt x="3477" y="490"/>
                      <a:pt x="3457" y="481"/>
                    </a:cubicBezTo>
                    <a:cubicBezTo>
                      <a:pt x="3447" y="470"/>
                      <a:pt x="3437" y="461"/>
                      <a:pt x="3417" y="450"/>
                    </a:cubicBezTo>
                    <a:cubicBezTo>
                      <a:pt x="3337" y="401"/>
                      <a:pt x="3247" y="341"/>
                      <a:pt x="3158" y="301"/>
                    </a:cubicBezTo>
                    <a:cubicBezTo>
                      <a:pt x="3107" y="281"/>
                      <a:pt x="3058" y="270"/>
                      <a:pt x="3018" y="250"/>
                    </a:cubicBezTo>
                    <a:cubicBezTo>
                      <a:pt x="2967" y="221"/>
                      <a:pt x="2918" y="201"/>
                      <a:pt x="2867" y="181"/>
                    </a:cubicBezTo>
                    <a:cubicBezTo>
                      <a:pt x="2818" y="161"/>
                      <a:pt x="2768" y="141"/>
                      <a:pt x="2728" y="121"/>
                    </a:cubicBezTo>
                    <a:cubicBezTo>
                      <a:pt x="2668" y="101"/>
                      <a:pt x="2618" y="81"/>
                      <a:pt x="2568" y="61"/>
                    </a:cubicBezTo>
                    <a:cubicBezTo>
                      <a:pt x="2518" y="41"/>
                      <a:pt x="2468" y="30"/>
                      <a:pt x="2418" y="21"/>
                    </a:cubicBezTo>
                    <a:cubicBezTo>
                      <a:pt x="2368" y="10"/>
                      <a:pt x="2308" y="10"/>
                      <a:pt x="2258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87" name="Google Shape;387;p28"/>
              <p:cNvSpPr/>
              <p:nvPr/>
            </p:nvSpPr>
            <p:spPr>
              <a:xfrm>
                <a:off x="1256975" y="4037250"/>
                <a:ext cx="107175" cy="36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1440" extrusionOk="0">
                    <a:moveTo>
                      <a:pt x="20" y="0"/>
                    </a:moveTo>
                    <a:cubicBezTo>
                      <a:pt x="20" y="0"/>
                      <a:pt x="20" y="11"/>
                      <a:pt x="10" y="20"/>
                    </a:cubicBezTo>
                    <a:cubicBezTo>
                      <a:pt x="10" y="51"/>
                      <a:pt x="10" y="71"/>
                      <a:pt x="0" y="100"/>
                    </a:cubicBezTo>
                    <a:lnTo>
                      <a:pt x="0" y="180"/>
                    </a:lnTo>
                    <a:lnTo>
                      <a:pt x="0" y="271"/>
                    </a:lnTo>
                    <a:cubicBezTo>
                      <a:pt x="0" y="331"/>
                      <a:pt x="0" y="380"/>
                      <a:pt x="10" y="430"/>
                    </a:cubicBezTo>
                    <a:cubicBezTo>
                      <a:pt x="20" y="470"/>
                      <a:pt x="30" y="520"/>
                      <a:pt x="40" y="560"/>
                    </a:cubicBezTo>
                    <a:cubicBezTo>
                      <a:pt x="60" y="600"/>
                      <a:pt x="70" y="630"/>
                      <a:pt x="90" y="670"/>
                    </a:cubicBezTo>
                    <a:cubicBezTo>
                      <a:pt x="120" y="730"/>
                      <a:pt x="140" y="780"/>
                      <a:pt x="180" y="830"/>
                    </a:cubicBezTo>
                    <a:cubicBezTo>
                      <a:pt x="210" y="850"/>
                      <a:pt x="230" y="880"/>
                      <a:pt x="250" y="910"/>
                    </a:cubicBezTo>
                    <a:cubicBezTo>
                      <a:pt x="280" y="930"/>
                      <a:pt x="300" y="950"/>
                      <a:pt x="330" y="970"/>
                    </a:cubicBezTo>
                    <a:cubicBezTo>
                      <a:pt x="400" y="1010"/>
                      <a:pt x="470" y="1060"/>
                      <a:pt x="540" y="1100"/>
                    </a:cubicBezTo>
                    <a:cubicBezTo>
                      <a:pt x="550" y="1110"/>
                      <a:pt x="570" y="1120"/>
                      <a:pt x="590" y="1130"/>
                    </a:cubicBezTo>
                    <a:cubicBezTo>
                      <a:pt x="610" y="1139"/>
                      <a:pt x="640" y="1150"/>
                      <a:pt x="660" y="1159"/>
                    </a:cubicBezTo>
                    <a:cubicBezTo>
                      <a:pt x="690" y="1170"/>
                      <a:pt x="719" y="1190"/>
                      <a:pt x="759" y="1199"/>
                    </a:cubicBezTo>
                    <a:cubicBezTo>
                      <a:pt x="819" y="1219"/>
                      <a:pt x="890" y="1239"/>
                      <a:pt x="950" y="1259"/>
                    </a:cubicBezTo>
                    <a:cubicBezTo>
                      <a:pt x="1019" y="1290"/>
                      <a:pt x="1090" y="1310"/>
                      <a:pt x="1159" y="1330"/>
                    </a:cubicBezTo>
                    <a:cubicBezTo>
                      <a:pt x="1209" y="1339"/>
                      <a:pt x="1249" y="1350"/>
                      <a:pt x="1289" y="1359"/>
                    </a:cubicBezTo>
                    <a:cubicBezTo>
                      <a:pt x="1309" y="1359"/>
                      <a:pt x="1329" y="1370"/>
                      <a:pt x="1339" y="1370"/>
                    </a:cubicBezTo>
                    <a:cubicBezTo>
                      <a:pt x="1389" y="1379"/>
                      <a:pt x="1429" y="1379"/>
                      <a:pt x="1479" y="1390"/>
                    </a:cubicBezTo>
                    <a:cubicBezTo>
                      <a:pt x="1579" y="1399"/>
                      <a:pt x="1669" y="1410"/>
                      <a:pt x="1759" y="1430"/>
                    </a:cubicBezTo>
                    <a:cubicBezTo>
                      <a:pt x="1889" y="1430"/>
                      <a:pt x="2018" y="1439"/>
                      <a:pt x="2149" y="1439"/>
                    </a:cubicBezTo>
                    <a:cubicBezTo>
                      <a:pt x="2209" y="1439"/>
                      <a:pt x="2278" y="1439"/>
                      <a:pt x="2338" y="1430"/>
                    </a:cubicBezTo>
                    <a:cubicBezTo>
                      <a:pt x="2398" y="1430"/>
                      <a:pt x="2448" y="1419"/>
                      <a:pt x="2498" y="1410"/>
                    </a:cubicBezTo>
                    <a:cubicBezTo>
                      <a:pt x="2558" y="1399"/>
                      <a:pt x="2628" y="1390"/>
                      <a:pt x="2698" y="1370"/>
                    </a:cubicBezTo>
                    <a:lnTo>
                      <a:pt x="2908" y="1339"/>
                    </a:lnTo>
                    <a:lnTo>
                      <a:pt x="3088" y="1310"/>
                    </a:lnTo>
                    <a:cubicBezTo>
                      <a:pt x="3157" y="1290"/>
                      <a:pt x="3217" y="1270"/>
                      <a:pt x="3288" y="1239"/>
                    </a:cubicBezTo>
                    <a:cubicBezTo>
                      <a:pt x="3408" y="1199"/>
                      <a:pt x="3528" y="1150"/>
                      <a:pt x="3647" y="1090"/>
                    </a:cubicBezTo>
                    <a:cubicBezTo>
                      <a:pt x="3707" y="1070"/>
                      <a:pt x="3757" y="1040"/>
                      <a:pt x="3817" y="1010"/>
                    </a:cubicBezTo>
                    <a:cubicBezTo>
                      <a:pt x="3867" y="970"/>
                      <a:pt x="3917" y="940"/>
                      <a:pt x="3967" y="900"/>
                    </a:cubicBezTo>
                    <a:lnTo>
                      <a:pt x="4047" y="820"/>
                    </a:lnTo>
                    <a:lnTo>
                      <a:pt x="4107" y="730"/>
                    </a:lnTo>
                    <a:cubicBezTo>
                      <a:pt x="4117" y="700"/>
                      <a:pt x="4137" y="670"/>
                      <a:pt x="4147" y="640"/>
                    </a:cubicBezTo>
                    <a:cubicBezTo>
                      <a:pt x="4177" y="580"/>
                      <a:pt x="4197" y="520"/>
                      <a:pt x="4227" y="470"/>
                    </a:cubicBezTo>
                    <a:cubicBezTo>
                      <a:pt x="4237" y="410"/>
                      <a:pt x="4257" y="360"/>
                      <a:pt x="4267" y="311"/>
                    </a:cubicBezTo>
                    <a:cubicBezTo>
                      <a:pt x="4267" y="271"/>
                      <a:pt x="4277" y="240"/>
                      <a:pt x="4277" y="200"/>
                    </a:cubicBezTo>
                    <a:cubicBezTo>
                      <a:pt x="4287" y="151"/>
                      <a:pt x="4287" y="100"/>
                      <a:pt x="4277" y="51"/>
                    </a:cubicBezTo>
                    <a:cubicBezTo>
                      <a:pt x="4257" y="91"/>
                      <a:pt x="4237" y="131"/>
                      <a:pt x="4207" y="171"/>
                    </a:cubicBezTo>
                    <a:cubicBezTo>
                      <a:pt x="4187" y="200"/>
                      <a:pt x="4167" y="240"/>
                      <a:pt x="4137" y="271"/>
                    </a:cubicBezTo>
                    <a:cubicBezTo>
                      <a:pt x="4117" y="291"/>
                      <a:pt x="4097" y="320"/>
                      <a:pt x="4067" y="351"/>
                    </a:cubicBezTo>
                    <a:cubicBezTo>
                      <a:pt x="4017" y="400"/>
                      <a:pt x="3977" y="450"/>
                      <a:pt x="3927" y="500"/>
                    </a:cubicBezTo>
                    <a:cubicBezTo>
                      <a:pt x="3867" y="550"/>
                      <a:pt x="3817" y="600"/>
                      <a:pt x="3757" y="640"/>
                    </a:cubicBezTo>
                    <a:cubicBezTo>
                      <a:pt x="3707" y="690"/>
                      <a:pt x="3647" y="720"/>
                      <a:pt x="3587" y="760"/>
                    </a:cubicBezTo>
                    <a:cubicBezTo>
                      <a:pt x="3528" y="790"/>
                      <a:pt x="3468" y="830"/>
                      <a:pt x="3408" y="860"/>
                    </a:cubicBezTo>
                    <a:cubicBezTo>
                      <a:pt x="3348" y="910"/>
                      <a:pt x="3277" y="940"/>
                      <a:pt x="3208" y="970"/>
                    </a:cubicBezTo>
                    <a:cubicBezTo>
                      <a:pt x="3148" y="1000"/>
                      <a:pt x="3078" y="1020"/>
                      <a:pt x="3018" y="1040"/>
                    </a:cubicBezTo>
                    <a:cubicBezTo>
                      <a:pt x="2948" y="1050"/>
                      <a:pt x="2878" y="1070"/>
                      <a:pt x="2808" y="1080"/>
                    </a:cubicBezTo>
                    <a:cubicBezTo>
                      <a:pt x="2738" y="1100"/>
                      <a:pt x="2658" y="1120"/>
                      <a:pt x="2588" y="1120"/>
                    </a:cubicBezTo>
                    <a:lnTo>
                      <a:pt x="2378" y="1150"/>
                    </a:lnTo>
                    <a:cubicBezTo>
                      <a:pt x="2309" y="1150"/>
                      <a:pt x="2238" y="1159"/>
                      <a:pt x="2169" y="1159"/>
                    </a:cubicBezTo>
                    <a:cubicBezTo>
                      <a:pt x="2098" y="1159"/>
                      <a:pt x="2029" y="1159"/>
                      <a:pt x="1958" y="1150"/>
                    </a:cubicBezTo>
                    <a:lnTo>
                      <a:pt x="1739" y="1150"/>
                    </a:lnTo>
                    <a:lnTo>
                      <a:pt x="1529" y="1120"/>
                    </a:lnTo>
                    <a:cubicBezTo>
                      <a:pt x="1449" y="1110"/>
                      <a:pt x="1379" y="1100"/>
                      <a:pt x="1309" y="1090"/>
                    </a:cubicBezTo>
                    <a:cubicBezTo>
                      <a:pt x="1239" y="1070"/>
                      <a:pt x="1179" y="1050"/>
                      <a:pt x="1110" y="1030"/>
                    </a:cubicBezTo>
                    <a:cubicBezTo>
                      <a:pt x="1039" y="1010"/>
                      <a:pt x="979" y="990"/>
                      <a:pt x="910" y="960"/>
                    </a:cubicBezTo>
                    <a:cubicBezTo>
                      <a:pt x="879" y="940"/>
                      <a:pt x="839" y="930"/>
                      <a:pt x="810" y="910"/>
                    </a:cubicBezTo>
                    <a:cubicBezTo>
                      <a:pt x="779" y="900"/>
                      <a:pt x="750" y="880"/>
                      <a:pt x="719" y="860"/>
                    </a:cubicBezTo>
                    <a:cubicBezTo>
                      <a:pt x="690" y="850"/>
                      <a:pt x="660" y="830"/>
                      <a:pt x="620" y="820"/>
                    </a:cubicBezTo>
                    <a:cubicBezTo>
                      <a:pt x="590" y="800"/>
                      <a:pt x="560" y="790"/>
                      <a:pt x="530" y="770"/>
                    </a:cubicBezTo>
                    <a:cubicBezTo>
                      <a:pt x="500" y="760"/>
                      <a:pt x="470" y="740"/>
                      <a:pt x="440" y="720"/>
                    </a:cubicBezTo>
                    <a:cubicBezTo>
                      <a:pt x="410" y="700"/>
                      <a:pt x="380" y="670"/>
                      <a:pt x="350" y="650"/>
                    </a:cubicBezTo>
                    <a:cubicBezTo>
                      <a:pt x="290" y="600"/>
                      <a:pt x="230" y="560"/>
                      <a:pt x="190" y="500"/>
                    </a:cubicBezTo>
                    <a:cubicBezTo>
                      <a:pt x="150" y="440"/>
                      <a:pt x="120" y="380"/>
                      <a:pt x="90" y="311"/>
                    </a:cubicBezTo>
                    <a:cubicBezTo>
                      <a:pt x="70" y="240"/>
                      <a:pt x="50" y="180"/>
                      <a:pt x="40" y="111"/>
                    </a:cubicBezTo>
                    <a:cubicBezTo>
                      <a:pt x="30" y="71"/>
                      <a:pt x="20" y="31"/>
                      <a:pt x="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88" name="Google Shape;388;p28"/>
              <p:cNvSpPr/>
              <p:nvPr/>
            </p:nvSpPr>
            <p:spPr>
              <a:xfrm>
                <a:off x="1259725" y="4005525"/>
                <a:ext cx="103675" cy="574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299" extrusionOk="0">
                    <a:moveTo>
                      <a:pt x="2368" y="90"/>
                    </a:moveTo>
                    <a:cubicBezTo>
                      <a:pt x="2398" y="90"/>
                      <a:pt x="2428" y="90"/>
                      <a:pt x="2458" y="101"/>
                    </a:cubicBezTo>
                    <a:cubicBezTo>
                      <a:pt x="2508" y="101"/>
                      <a:pt x="2568" y="110"/>
                      <a:pt x="2618" y="121"/>
                    </a:cubicBezTo>
                    <a:cubicBezTo>
                      <a:pt x="2668" y="130"/>
                      <a:pt x="2718" y="141"/>
                      <a:pt x="2768" y="161"/>
                    </a:cubicBezTo>
                    <a:cubicBezTo>
                      <a:pt x="2818" y="170"/>
                      <a:pt x="2868" y="190"/>
                      <a:pt x="2928" y="210"/>
                    </a:cubicBezTo>
                    <a:cubicBezTo>
                      <a:pt x="2968" y="230"/>
                      <a:pt x="3018" y="250"/>
                      <a:pt x="3067" y="270"/>
                    </a:cubicBezTo>
                    <a:cubicBezTo>
                      <a:pt x="3118" y="301"/>
                      <a:pt x="3167" y="321"/>
                      <a:pt x="3218" y="341"/>
                    </a:cubicBezTo>
                    <a:cubicBezTo>
                      <a:pt x="3258" y="361"/>
                      <a:pt x="3307" y="381"/>
                      <a:pt x="3358" y="401"/>
                    </a:cubicBezTo>
                    <a:cubicBezTo>
                      <a:pt x="3447" y="441"/>
                      <a:pt x="3537" y="490"/>
                      <a:pt x="3617" y="550"/>
                    </a:cubicBezTo>
                    <a:cubicBezTo>
                      <a:pt x="3637" y="550"/>
                      <a:pt x="3647" y="560"/>
                      <a:pt x="3657" y="570"/>
                    </a:cubicBezTo>
                    <a:cubicBezTo>
                      <a:pt x="3677" y="590"/>
                      <a:pt x="3697" y="600"/>
                      <a:pt x="3727" y="620"/>
                    </a:cubicBezTo>
                    <a:cubicBezTo>
                      <a:pt x="3747" y="640"/>
                      <a:pt x="3767" y="670"/>
                      <a:pt x="3797" y="690"/>
                    </a:cubicBezTo>
                    <a:cubicBezTo>
                      <a:pt x="3797" y="700"/>
                      <a:pt x="3807" y="720"/>
                      <a:pt x="3817" y="730"/>
                    </a:cubicBezTo>
                    <a:cubicBezTo>
                      <a:pt x="3837" y="760"/>
                      <a:pt x="3857" y="790"/>
                      <a:pt x="3867" y="820"/>
                    </a:cubicBezTo>
                    <a:cubicBezTo>
                      <a:pt x="3877" y="840"/>
                      <a:pt x="3877" y="860"/>
                      <a:pt x="3877" y="870"/>
                    </a:cubicBezTo>
                    <a:cubicBezTo>
                      <a:pt x="3887" y="890"/>
                      <a:pt x="3887" y="910"/>
                      <a:pt x="3887" y="930"/>
                    </a:cubicBezTo>
                    <a:cubicBezTo>
                      <a:pt x="3887" y="970"/>
                      <a:pt x="3887" y="1010"/>
                      <a:pt x="3877" y="1040"/>
                    </a:cubicBezTo>
                    <a:lnTo>
                      <a:pt x="3847" y="1100"/>
                    </a:lnTo>
                    <a:cubicBezTo>
                      <a:pt x="3837" y="1150"/>
                      <a:pt x="3807" y="1189"/>
                      <a:pt x="3787" y="1240"/>
                    </a:cubicBezTo>
                    <a:cubicBezTo>
                      <a:pt x="3767" y="1260"/>
                      <a:pt x="3757" y="1280"/>
                      <a:pt x="3737" y="1300"/>
                    </a:cubicBezTo>
                    <a:cubicBezTo>
                      <a:pt x="3727" y="1320"/>
                      <a:pt x="3707" y="1349"/>
                      <a:pt x="3687" y="1369"/>
                    </a:cubicBezTo>
                    <a:cubicBezTo>
                      <a:pt x="3657" y="1409"/>
                      <a:pt x="3627" y="1440"/>
                      <a:pt x="3587" y="1480"/>
                    </a:cubicBezTo>
                    <a:cubicBezTo>
                      <a:pt x="3547" y="1520"/>
                      <a:pt x="3507" y="1549"/>
                      <a:pt x="3467" y="1580"/>
                    </a:cubicBezTo>
                    <a:cubicBezTo>
                      <a:pt x="3438" y="1600"/>
                      <a:pt x="3418" y="1620"/>
                      <a:pt x="3398" y="1629"/>
                    </a:cubicBezTo>
                    <a:cubicBezTo>
                      <a:pt x="3387" y="1640"/>
                      <a:pt x="3378" y="1640"/>
                      <a:pt x="3367" y="1649"/>
                    </a:cubicBezTo>
                    <a:cubicBezTo>
                      <a:pt x="3358" y="1660"/>
                      <a:pt x="3338" y="1660"/>
                      <a:pt x="3327" y="1669"/>
                    </a:cubicBezTo>
                    <a:cubicBezTo>
                      <a:pt x="3278" y="1699"/>
                      <a:pt x="3227" y="1719"/>
                      <a:pt x="3178" y="1749"/>
                    </a:cubicBezTo>
                    <a:cubicBezTo>
                      <a:pt x="3078" y="1789"/>
                      <a:pt x="2987" y="1829"/>
                      <a:pt x="2888" y="1869"/>
                    </a:cubicBezTo>
                    <a:cubicBezTo>
                      <a:pt x="2848" y="1879"/>
                      <a:pt x="2798" y="1899"/>
                      <a:pt x="2748" y="1919"/>
                    </a:cubicBezTo>
                    <a:cubicBezTo>
                      <a:pt x="2698" y="1939"/>
                      <a:pt x="2648" y="1949"/>
                      <a:pt x="2598" y="1959"/>
                    </a:cubicBezTo>
                    <a:cubicBezTo>
                      <a:pt x="2548" y="1979"/>
                      <a:pt x="2498" y="1989"/>
                      <a:pt x="2458" y="1999"/>
                    </a:cubicBezTo>
                    <a:cubicBezTo>
                      <a:pt x="2398" y="2009"/>
                      <a:pt x="2348" y="2019"/>
                      <a:pt x="2288" y="2029"/>
                    </a:cubicBezTo>
                    <a:lnTo>
                      <a:pt x="1988" y="2059"/>
                    </a:lnTo>
                    <a:lnTo>
                      <a:pt x="1828" y="2059"/>
                    </a:lnTo>
                    <a:cubicBezTo>
                      <a:pt x="1779" y="2049"/>
                      <a:pt x="1729" y="2049"/>
                      <a:pt x="1669" y="2039"/>
                    </a:cubicBezTo>
                    <a:cubicBezTo>
                      <a:pt x="1629" y="2039"/>
                      <a:pt x="1579" y="2029"/>
                      <a:pt x="1539" y="2029"/>
                    </a:cubicBezTo>
                    <a:cubicBezTo>
                      <a:pt x="1489" y="2019"/>
                      <a:pt x="1439" y="2019"/>
                      <a:pt x="1389" y="2009"/>
                    </a:cubicBezTo>
                    <a:cubicBezTo>
                      <a:pt x="1299" y="1999"/>
                      <a:pt x="1209" y="1989"/>
                      <a:pt x="1119" y="1969"/>
                    </a:cubicBezTo>
                    <a:lnTo>
                      <a:pt x="969" y="1939"/>
                    </a:lnTo>
                    <a:cubicBezTo>
                      <a:pt x="940" y="1929"/>
                      <a:pt x="920" y="1929"/>
                      <a:pt x="900" y="1919"/>
                    </a:cubicBezTo>
                    <a:lnTo>
                      <a:pt x="809" y="1889"/>
                    </a:lnTo>
                    <a:cubicBezTo>
                      <a:pt x="760" y="1879"/>
                      <a:pt x="720" y="1859"/>
                      <a:pt x="669" y="1839"/>
                    </a:cubicBezTo>
                    <a:cubicBezTo>
                      <a:pt x="620" y="1819"/>
                      <a:pt x="580" y="1789"/>
                      <a:pt x="530" y="1769"/>
                    </a:cubicBezTo>
                    <a:cubicBezTo>
                      <a:pt x="470" y="1729"/>
                      <a:pt x="410" y="1689"/>
                      <a:pt x="360" y="1640"/>
                    </a:cubicBezTo>
                    <a:cubicBezTo>
                      <a:pt x="340" y="1609"/>
                      <a:pt x="320" y="1589"/>
                      <a:pt x="300" y="1560"/>
                    </a:cubicBezTo>
                    <a:cubicBezTo>
                      <a:pt x="260" y="1500"/>
                      <a:pt x="230" y="1440"/>
                      <a:pt x="210" y="1360"/>
                    </a:cubicBezTo>
                    <a:cubicBezTo>
                      <a:pt x="210" y="1329"/>
                      <a:pt x="200" y="1289"/>
                      <a:pt x="200" y="1249"/>
                    </a:cubicBezTo>
                    <a:lnTo>
                      <a:pt x="200" y="1189"/>
                    </a:lnTo>
                    <a:cubicBezTo>
                      <a:pt x="200" y="1180"/>
                      <a:pt x="200" y="1160"/>
                      <a:pt x="210" y="1150"/>
                    </a:cubicBezTo>
                    <a:lnTo>
                      <a:pt x="210" y="1100"/>
                    </a:lnTo>
                    <a:cubicBezTo>
                      <a:pt x="210" y="1090"/>
                      <a:pt x="220" y="1080"/>
                      <a:pt x="220" y="1060"/>
                    </a:cubicBezTo>
                    <a:cubicBezTo>
                      <a:pt x="230" y="1040"/>
                      <a:pt x="230" y="1020"/>
                      <a:pt x="240" y="1000"/>
                    </a:cubicBezTo>
                    <a:cubicBezTo>
                      <a:pt x="250" y="960"/>
                      <a:pt x="260" y="930"/>
                      <a:pt x="280" y="890"/>
                    </a:cubicBezTo>
                    <a:cubicBezTo>
                      <a:pt x="290" y="880"/>
                      <a:pt x="300" y="860"/>
                      <a:pt x="310" y="840"/>
                    </a:cubicBezTo>
                    <a:cubicBezTo>
                      <a:pt x="350" y="800"/>
                      <a:pt x="380" y="750"/>
                      <a:pt x="430" y="720"/>
                    </a:cubicBezTo>
                    <a:cubicBezTo>
                      <a:pt x="460" y="690"/>
                      <a:pt x="490" y="670"/>
                      <a:pt x="520" y="650"/>
                    </a:cubicBezTo>
                    <a:cubicBezTo>
                      <a:pt x="530" y="640"/>
                      <a:pt x="540" y="630"/>
                      <a:pt x="550" y="630"/>
                    </a:cubicBezTo>
                    <a:cubicBezTo>
                      <a:pt x="600" y="600"/>
                      <a:pt x="649" y="570"/>
                      <a:pt x="689" y="550"/>
                    </a:cubicBezTo>
                    <a:cubicBezTo>
                      <a:pt x="720" y="540"/>
                      <a:pt x="749" y="520"/>
                      <a:pt x="780" y="510"/>
                    </a:cubicBezTo>
                    <a:lnTo>
                      <a:pt x="869" y="450"/>
                    </a:lnTo>
                    <a:cubicBezTo>
                      <a:pt x="900" y="441"/>
                      <a:pt x="929" y="430"/>
                      <a:pt x="969" y="421"/>
                    </a:cubicBezTo>
                    <a:cubicBezTo>
                      <a:pt x="1009" y="401"/>
                      <a:pt x="1059" y="390"/>
                      <a:pt x="1099" y="370"/>
                    </a:cubicBezTo>
                    <a:cubicBezTo>
                      <a:pt x="1159" y="350"/>
                      <a:pt x="1209" y="341"/>
                      <a:pt x="1259" y="321"/>
                    </a:cubicBezTo>
                    <a:cubicBezTo>
                      <a:pt x="1299" y="301"/>
                      <a:pt x="1349" y="290"/>
                      <a:pt x="1389" y="270"/>
                    </a:cubicBezTo>
                    <a:cubicBezTo>
                      <a:pt x="1439" y="261"/>
                      <a:pt x="1489" y="241"/>
                      <a:pt x="1539" y="221"/>
                    </a:cubicBezTo>
                    <a:cubicBezTo>
                      <a:pt x="1589" y="210"/>
                      <a:pt x="1639" y="190"/>
                      <a:pt x="1689" y="170"/>
                    </a:cubicBezTo>
                    <a:cubicBezTo>
                      <a:pt x="1739" y="161"/>
                      <a:pt x="1779" y="150"/>
                      <a:pt x="1828" y="141"/>
                    </a:cubicBezTo>
                    <a:cubicBezTo>
                      <a:pt x="1859" y="130"/>
                      <a:pt x="1888" y="130"/>
                      <a:pt x="1919" y="121"/>
                    </a:cubicBezTo>
                    <a:cubicBezTo>
                      <a:pt x="1939" y="121"/>
                      <a:pt x="1968" y="110"/>
                      <a:pt x="1999" y="110"/>
                    </a:cubicBezTo>
                    <a:cubicBezTo>
                      <a:pt x="2048" y="110"/>
                      <a:pt x="2099" y="101"/>
                      <a:pt x="2148" y="101"/>
                    </a:cubicBezTo>
                    <a:cubicBezTo>
                      <a:pt x="2208" y="101"/>
                      <a:pt x="2258" y="90"/>
                      <a:pt x="2308" y="90"/>
                    </a:cubicBezTo>
                    <a:close/>
                    <a:moveTo>
                      <a:pt x="2318" y="1"/>
                    </a:moveTo>
                    <a:cubicBezTo>
                      <a:pt x="2248" y="21"/>
                      <a:pt x="2179" y="30"/>
                      <a:pt x="2108" y="41"/>
                    </a:cubicBezTo>
                    <a:cubicBezTo>
                      <a:pt x="2039" y="50"/>
                      <a:pt x="1968" y="61"/>
                      <a:pt x="1908" y="70"/>
                    </a:cubicBezTo>
                    <a:cubicBezTo>
                      <a:pt x="1848" y="81"/>
                      <a:pt x="1788" y="101"/>
                      <a:pt x="1729" y="110"/>
                    </a:cubicBezTo>
                    <a:cubicBezTo>
                      <a:pt x="1659" y="130"/>
                      <a:pt x="1599" y="141"/>
                      <a:pt x="1539" y="150"/>
                    </a:cubicBezTo>
                    <a:cubicBezTo>
                      <a:pt x="1429" y="181"/>
                      <a:pt x="1329" y="201"/>
                      <a:pt x="1229" y="230"/>
                    </a:cubicBezTo>
                    <a:cubicBezTo>
                      <a:pt x="1179" y="250"/>
                      <a:pt x="1129" y="261"/>
                      <a:pt x="1079" y="281"/>
                    </a:cubicBezTo>
                    <a:cubicBezTo>
                      <a:pt x="1039" y="301"/>
                      <a:pt x="989" y="321"/>
                      <a:pt x="940" y="341"/>
                    </a:cubicBezTo>
                    <a:cubicBezTo>
                      <a:pt x="780" y="401"/>
                      <a:pt x="609" y="450"/>
                      <a:pt x="450" y="510"/>
                    </a:cubicBezTo>
                    <a:cubicBezTo>
                      <a:pt x="390" y="560"/>
                      <a:pt x="330" y="600"/>
                      <a:pt x="270" y="650"/>
                    </a:cubicBezTo>
                    <a:cubicBezTo>
                      <a:pt x="250" y="670"/>
                      <a:pt x="220" y="690"/>
                      <a:pt x="200" y="710"/>
                    </a:cubicBezTo>
                    <a:lnTo>
                      <a:pt x="160" y="750"/>
                    </a:lnTo>
                    <a:cubicBezTo>
                      <a:pt x="140" y="770"/>
                      <a:pt x="110" y="800"/>
                      <a:pt x="90" y="830"/>
                    </a:cubicBezTo>
                    <a:cubicBezTo>
                      <a:pt x="70" y="870"/>
                      <a:pt x="50" y="900"/>
                      <a:pt x="30" y="950"/>
                    </a:cubicBezTo>
                    <a:lnTo>
                      <a:pt x="0" y="1070"/>
                    </a:lnTo>
                    <a:lnTo>
                      <a:pt x="0" y="1260"/>
                    </a:lnTo>
                    <a:cubicBezTo>
                      <a:pt x="20" y="1360"/>
                      <a:pt x="50" y="1460"/>
                      <a:pt x="90" y="1549"/>
                    </a:cubicBezTo>
                    <a:cubicBezTo>
                      <a:pt x="120" y="1609"/>
                      <a:pt x="150" y="1660"/>
                      <a:pt x="190" y="1709"/>
                    </a:cubicBezTo>
                    <a:cubicBezTo>
                      <a:pt x="220" y="1749"/>
                      <a:pt x="260" y="1789"/>
                      <a:pt x="300" y="1819"/>
                    </a:cubicBezTo>
                    <a:cubicBezTo>
                      <a:pt x="330" y="1839"/>
                      <a:pt x="350" y="1859"/>
                      <a:pt x="370" y="1879"/>
                    </a:cubicBezTo>
                    <a:cubicBezTo>
                      <a:pt x="390" y="1899"/>
                      <a:pt x="410" y="1909"/>
                      <a:pt x="430" y="1929"/>
                    </a:cubicBezTo>
                    <a:cubicBezTo>
                      <a:pt x="470" y="1949"/>
                      <a:pt x="500" y="1979"/>
                      <a:pt x="540" y="1999"/>
                    </a:cubicBezTo>
                    <a:cubicBezTo>
                      <a:pt x="580" y="2019"/>
                      <a:pt x="620" y="2039"/>
                      <a:pt x="649" y="2059"/>
                    </a:cubicBezTo>
                    <a:cubicBezTo>
                      <a:pt x="689" y="2079"/>
                      <a:pt x="729" y="2099"/>
                      <a:pt x="769" y="2129"/>
                    </a:cubicBezTo>
                    <a:cubicBezTo>
                      <a:pt x="809" y="2149"/>
                      <a:pt x="849" y="2159"/>
                      <a:pt x="889" y="2179"/>
                    </a:cubicBezTo>
                    <a:cubicBezTo>
                      <a:pt x="1020" y="2229"/>
                      <a:pt x="1169" y="2259"/>
                      <a:pt x="1309" y="2279"/>
                    </a:cubicBezTo>
                    <a:cubicBezTo>
                      <a:pt x="1369" y="2279"/>
                      <a:pt x="1439" y="2289"/>
                      <a:pt x="1499" y="2289"/>
                    </a:cubicBezTo>
                    <a:cubicBezTo>
                      <a:pt x="1559" y="2289"/>
                      <a:pt x="1619" y="2299"/>
                      <a:pt x="1689" y="2299"/>
                    </a:cubicBezTo>
                    <a:lnTo>
                      <a:pt x="1908" y="2299"/>
                    </a:lnTo>
                    <a:cubicBezTo>
                      <a:pt x="1979" y="2289"/>
                      <a:pt x="2048" y="2289"/>
                      <a:pt x="2119" y="2289"/>
                    </a:cubicBezTo>
                    <a:cubicBezTo>
                      <a:pt x="2179" y="2279"/>
                      <a:pt x="2248" y="2269"/>
                      <a:pt x="2318" y="2269"/>
                    </a:cubicBezTo>
                    <a:cubicBezTo>
                      <a:pt x="2388" y="2259"/>
                      <a:pt x="2458" y="2249"/>
                      <a:pt x="2518" y="2239"/>
                    </a:cubicBezTo>
                    <a:lnTo>
                      <a:pt x="2788" y="2179"/>
                    </a:lnTo>
                    <a:cubicBezTo>
                      <a:pt x="2838" y="2159"/>
                      <a:pt x="2878" y="2149"/>
                      <a:pt x="2928" y="2139"/>
                    </a:cubicBezTo>
                    <a:cubicBezTo>
                      <a:pt x="2968" y="2129"/>
                      <a:pt x="3007" y="2109"/>
                      <a:pt x="3047" y="2099"/>
                    </a:cubicBezTo>
                    <a:lnTo>
                      <a:pt x="3198" y="2009"/>
                    </a:lnTo>
                    <a:cubicBezTo>
                      <a:pt x="3247" y="1979"/>
                      <a:pt x="3287" y="1949"/>
                      <a:pt x="3338" y="1919"/>
                    </a:cubicBezTo>
                    <a:cubicBezTo>
                      <a:pt x="3387" y="1889"/>
                      <a:pt x="3438" y="1869"/>
                      <a:pt x="3487" y="1829"/>
                    </a:cubicBezTo>
                    <a:cubicBezTo>
                      <a:pt x="3527" y="1809"/>
                      <a:pt x="3567" y="1769"/>
                      <a:pt x="3607" y="1739"/>
                    </a:cubicBezTo>
                    <a:cubicBezTo>
                      <a:pt x="3677" y="1689"/>
                      <a:pt x="3727" y="1640"/>
                      <a:pt x="3787" y="1580"/>
                    </a:cubicBezTo>
                    <a:cubicBezTo>
                      <a:pt x="3837" y="1520"/>
                      <a:pt x="3897" y="1469"/>
                      <a:pt x="3947" y="1409"/>
                    </a:cubicBezTo>
                    <a:lnTo>
                      <a:pt x="4037" y="1260"/>
                    </a:lnTo>
                    <a:cubicBezTo>
                      <a:pt x="4057" y="1209"/>
                      <a:pt x="4087" y="1160"/>
                      <a:pt x="4107" y="1110"/>
                    </a:cubicBezTo>
                    <a:cubicBezTo>
                      <a:pt x="4117" y="1070"/>
                      <a:pt x="4127" y="1040"/>
                      <a:pt x="4147" y="1000"/>
                    </a:cubicBezTo>
                    <a:lnTo>
                      <a:pt x="4147" y="980"/>
                    </a:lnTo>
                    <a:lnTo>
                      <a:pt x="4147" y="970"/>
                    </a:lnTo>
                    <a:cubicBezTo>
                      <a:pt x="4137" y="930"/>
                      <a:pt x="4127" y="900"/>
                      <a:pt x="4117" y="860"/>
                    </a:cubicBezTo>
                    <a:cubicBezTo>
                      <a:pt x="4097" y="820"/>
                      <a:pt x="4067" y="780"/>
                      <a:pt x="4047" y="740"/>
                    </a:cubicBezTo>
                    <a:cubicBezTo>
                      <a:pt x="4027" y="700"/>
                      <a:pt x="3997" y="660"/>
                      <a:pt x="3967" y="620"/>
                    </a:cubicBezTo>
                    <a:cubicBezTo>
                      <a:pt x="3937" y="580"/>
                      <a:pt x="3897" y="550"/>
                      <a:pt x="3857" y="510"/>
                    </a:cubicBezTo>
                    <a:cubicBezTo>
                      <a:pt x="3807" y="470"/>
                      <a:pt x="3767" y="441"/>
                      <a:pt x="3727" y="401"/>
                    </a:cubicBezTo>
                    <a:cubicBezTo>
                      <a:pt x="3647" y="361"/>
                      <a:pt x="3577" y="310"/>
                      <a:pt x="3507" y="270"/>
                    </a:cubicBezTo>
                    <a:cubicBezTo>
                      <a:pt x="3487" y="261"/>
                      <a:pt x="3477" y="250"/>
                      <a:pt x="3467" y="250"/>
                    </a:cubicBezTo>
                    <a:cubicBezTo>
                      <a:pt x="3418" y="230"/>
                      <a:pt x="3378" y="210"/>
                      <a:pt x="3327" y="190"/>
                    </a:cubicBezTo>
                    <a:cubicBezTo>
                      <a:pt x="3287" y="170"/>
                      <a:pt x="3247" y="150"/>
                      <a:pt x="3198" y="130"/>
                    </a:cubicBezTo>
                    <a:cubicBezTo>
                      <a:pt x="3147" y="110"/>
                      <a:pt x="3098" y="90"/>
                      <a:pt x="3047" y="81"/>
                    </a:cubicBezTo>
                    <a:cubicBezTo>
                      <a:pt x="3007" y="61"/>
                      <a:pt x="2958" y="50"/>
                      <a:pt x="2908" y="41"/>
                    </a:cubicBezTo>
                    <a:cubicBezTo>
                      <a:pt x="2838" y="30"/>
                      <a:pt x="2768" y="21"/>
                      <a:pt x="2708" y="10"/>
                    </a:cubicBezTo>
                    <a:cubicBezTo>
                      <a:pt x="2658" y="10"/>
                      <a:pt x="2608" y="1"/>
                      <a:pt x="256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89" name="Google Shape;389;p28"/>
              <p:cNvSpPr/>
              <p:nvPr/>
            </p:nvSpPr>
            <p:spPr>
              <a:xfrm>
                <a:off x="1266725" y="4011275"/>
                <a:ext cx="87175" cy="43250"/>
              </a:xfrm>
              <a:custGeom>
                <a:avLst/>
                <a:gdLst/>
                <a:ahLst/>
                <a:cxnLst/>
                <a:rect l="l" t="t" r="r" b="b"/>
                <a:pathLst>
                  <a:path w="3487" h="1730" extrusionOk="0">
                    <a:moveTo>
                      <a:pt x="2118" y="0"/>
                    </a:moveTo>
                    <a:cubicBezTo>
                      <a:pt x="2018" y="0"/>
                      <a:pt x="1908" y="0"/>
                      <a:pt x="1808" y="11"/>
                    </a:cubicBezTo>
                    <a:lnTo>
                      <a:pt x="1759" y="11"/>
                    </a:lnTo>
                    <a:lnTo>
                      <a:pt x="1608" y="40"/>
                    </a:lnTo>
                    <a:cubicBezTo>
                      <a:pt x="1559" y="51"/>
                      <a:pt x="1519" y="71"/>
                      <a:pt x="1469" y="71"/>
                    </a:cubicBezTo>
                    <a:cubicBezTo>
                      <a:pt x="1369" y="91"/>
                      <a:pt x="1269" y="120"/>
                      <a:pt x="1169" y="151"/>
                    </a:cubicBezTo>
                    <a:cubicBezTo>
                      <a:pt x="1079" y="171"/>
                      <a:pt x="979" y="200"/>
                      <a:pt x="889" y="230"/>
                    </a:cubicBezTo>
                    <a:cubicBezTo>
                      <a:pt x="839" y="250"/>
                      <a:pt x="799" y="260"/>
                      <a:pt x="749" y="280"/>
                    </a:cubicBezTo>
                    <a:cubicBezTo>
                      <a:pt x="709" y="300"/>
                      <a:pt x="660" y="320"/>
                      <a:pt x="620" y="340"/>
                    </a:cubicBezTo>
                    <a:cubicBezTo>
                      <a:pt x="589" y="350"/>
                      <a:pt x="560" y="370"/>
                      <a:pt x="540" y="380"/>
                    </a:cubicBezTo>
                    <a:cubicBezTo>
                      <a:pt x="500" y="400"/>
                      <a:pt x="469" y="420"/>
                      <a:pt x="440" y="430"/>
                    </a:cubicBezTo>
                    <a:cubicBezTo>
                      <a:pt x="409" y="450"/>
                      <a:pt x="389" y="460"/>
                      <a:pt x="360" y="480"/>
                    </a:cubicBezTo>
                    <a:cubicBezTo>
                      <a:pt x="320" y="510"/>
                      <a:pt x="270" y="530"/>
                      <a:pt x="230" y="560"/>
                    </a:cubicBezTo>
                    <a:cubicBezTo>
                      <a:pt x="190" y="600"/>
                      <a:pt x="150" y="650"/>
                      <a:pt x="110" y="700"/>
                    </a:cubicBezTo>
                    <a:cubicBezTo>
                      <a:pt x="90" y="730"/>
                      <a:pt x="70" y="770"/>
                      <a:pt x="50" y="810"/>
                    </a:cubicBezTo>
                    <a:cubicBezTo>
                      <a:pt x="30" y="870"/>
                      <a:pt x="10" y="940"/>
                      <a:pt x="10" y="999"/>
                    </a:cubicBezTo>
                    <a:cubicBezTo>
                      <a:pt x="0" y="1039"/>
                      <a:pt x="10" y="1079"/>
                      <a:pt x="10" y="1119"/>
                    </a:cubicBezTo>
                    <a:cubicBezTo>
                      <a:pt x="20" y="1159"/>
                      <a:pt x="30" y="1199"/>
                      <a:pt x="50" y="1239"/>
                    </a:cubicBezTo>
                    <a:cubicBezTo>
                      <a:pt x="60" y="1270"/>
                      <a:pt x="70" y="1290"/>
                      <a:pt x="90" y="1310"/>
                    </a:cubicBezTo>
                    <a:cubicBezTo>
                      <a:pt x="100" y="1319"/>
                      <a:pt x="110" y="1330"/>
                      <a:pt x="110" y="1339"/>
                    </a:cubicBezTo>
                    <a:lnTo>
                      <a:pt x="140" y="1370"/>
                    </a:lnTo>
                    <a:cubicBezTo>
                      <a:pt x="160" y="1390"/>
                      <a:pt x="190" y="1410"/>
                      <a:pt x="210" y="1430"/>
                    </a:cubicBezTo>
                    <a:cubicBezTo>
                      <a:pt x="250" y="1459"/>
                      <a:pt x="289" y="1479"/>
                      <a:pt x="340" y="1509"/>
                    </a:cubicBezTo>
                    <a:cubicBezTo>
                      <a:pt x="369" y="1519"/>
                      <a:pt x="409" y="1539"/>
                      <a:pt x="449" y="1559"/>
                    </a:cubicBezTo>
                    <a:cubicBezTo>
                      <a:pt x="529" y="1589"/>
                      <a:pt x="620" y="1619"/>
                      <a:pt x="709" y="1629"/>
                    </a:cubicBezTo>
                    <a:cubicBezTo>
                      <a:pt x="759" y="1639"/>
                      <a:pt x="799" y="1649"/>
                      <a:pt x="849" y="1659"/>
                    </a:cubicBezTo>
                    <a:cubicBezTo>
                      <a:pt x="899" y="1669"/>
                      <a:pt x="939" y="1679"/>
                      <a:pt x="979" y="1679"/>
                    </a:cubicBezTo>
                    <a:cubicBezTo>
                      <a:pt x="1059" y="1689"/>
                      <a:pt x="1139" y="1699"/>
                      <a:pt x="1209" y="1709"/>
                    </a:cubicBezTo>
                    <a:cubicBezTo>
                      <a:pt x="1269" y="1709"/>
                      <a:pt x="1319" y="1709"/>
                      <a:pt x="1379" y="1719"/>
                    </a:cubicBezTo>
                    <a:cubicBezTo>
                      <a:pt x="1429" y="1719"/>
                      <a:pt x="1479" y="1729"/>
                      <a:pt x="1539" y="1729"/>
                    </a:cubicBezTo>
                    <a:lnTo>
                      <a:pt x="1688" y="1729"/>
                    </a:lnTo>
                    <a:cubicBezTo>
                      <a:pt x="1739" y="1729"/>
                      <a:pt x="1779" y="1719"/>
                      <a:pt x="1828" y="1719"/>
                    </a:cubicBezTo>
                    <a:cubicBezTo>
                      <a:pt x="1879" y="1709"/>
                      <a:pt x="1928" y="1709"/>
                      <a:pt x="1978" y="1699"/>
                    </a:cubicBezTo>
                    <a:cubicBezTo>
                      <a:pt x="2038" y="1689"/>
                      <a:pt x="2098" y="1669"/>
                      <a:pt x="2158" y="1659"/>
                    </a:cubicBezTo>
                    <a:cubicBezTo>
                      <a:pt x="2218" y="1639"/>
                      <a:pt x="2278" y="1629"/>
                      <a:pt x="2338" y="1609"/>
                    </a:cubicBezTo>
                    <a:cubicBezTo>
                      <a:pt x="2388" y="1599"/>
                      <a:pt x="2448" y="1579"/>
                      <a:pt x="2498" y="1559"/>
                    </a:cubicBezTo>
                    <a:cubicBezTo>
                      <a:pt x="2538" y="1539"/>
                      <a:pt x="2578" y="1519"/>
                      <a:pt x="2628" y="1509"/>
                    </a:cubicBezTo>
                    <a:cubicBezTo>
                      <a:pt x="2718" y="1459"/>
                      <a:pt x="2818" y="1419"/>
                      <a:pt x="2907" y="1379"/>
                    </a:cubicBezTo>
                    <a:cubicBezTo>
                      <a:pt x="2958" y="1359"/>
                      <a:pt x="2998" y="1330"/>
                      <a:pt x="3047" y="1310"/>
                    </a:cubicBezTo>
                    <a:cubicBezTo>
                      <a:pt x="3067" y="1290"/>
                      <a:pt x="3098" y="1270"/>
                      <a:pt x="3118" y="1250"/>
                    </a:cubicBezTo>
                    <a:cubicBezTo>
                      <a:pt x="3138" y="1239"/>
                      <a:pt x="3167" y="1219"/>
                      <a:pt x="3187" y="1210"/>
                    </a:cubicBezTo>
                    <a:cubicBezTo>
                      <a:pt x="3217" y="1170"/>
                      <a:pt x="3257" y="1139"/>
                      <a:pt x="3287" y="1099"/>
                    </a:cubicBezTo>
                    <a:cubicBezTo>
                      <a:pt x="3327" y="1070"/>
                      <a:pt x="3357" y="1030"/>
                      <a:pt x="3387" y="990"/>
                    </a:cubicBezTo>
                    <a:cubicBezTo>
                      <a:pt x="3397" y="979"/>
                      <a:pt x="3397" y="959"/>
                      <a:pt x="3407" y="950"/>
                    </a:cubicBezTo>
                    <a:cubicBezTo>
                      <a:pt x="3417" y="940"/>
                      <a:pt x="3427" y="920"/>
                      <a:pt x="3437" y="910"/>
                    </a:cubicBezTo>
                    <a:cubicBezTo>
                      <a:pt x="3447" y="880"/>
                      <a:pt x="3457" y="850"/>
                      <a:pt x="3467" y="830"/>
                    </a:cubicBezTo>
                    <a:cubicBezTo>
                      <a:pt x="3477" y="800"/>
                      <a:pt x="3487" y="770"/>
                      <a:pt x="3487" y="750"/>
                    </a:cubicBezTo>
                    <a:lnTo>
                      <a:pt x="3487" y="690"/>
                    </a:lnTo>
                    <a:cubicBezTo>
                      <a:pt x="3487" y="670"/>
                      <a:pt x="3477" y="640"/>
                      <a:pt x="3467" y="620"/>
                    </a:cubicBezTo>
                    <a:cubicBezTo>
                      <a:pt x="3447" y="590"/>
                      <a:pt x="3427" y="560"/>
                      <a:pt x="3407" y="540"/>
                    </a:cubicBezTo>
                    <a:lnTo>
                      <a:pt x="3317" y="450"/>
                    </a:lnTo>
                    <a:lnTo>
                      <a:pt x="3227" y="390"/>
                    </a:lnTo>
                    <a:cubicBezTo>
                      <a:pt x="3207" y="380"/>
                      <a:pt x="3177" y="360"/>
                      <a:pt x="3158" y="350"/>
                    </a:cubicBezTo>
                    <a:cubicBezTo>
                      <a:pt x="3147" y="340"/>
                      <a:pt x="3138" y="340"/>
                      <a:pt x="3127" y="330"/>
                    </a:cubicBezTo>
                    <a:cubicBezTo>
                      <a:pt x="3118" y="330"/>
                      <a:pt x="3107" y="320"/>
                      <a:pt x="3098" y="310"/>
                    </a:cubicBezTo>
                    <a:cubicBezTo>
                      <a:pt x="3067" y="300"/>
                      <a:pt x="3047" y="290"/>
                      <a:pt x="3027" y="280"/>
                    </a:cubicBezTo>
                    <a:cubicBezTo>
                      <a:pt x="3007" y="270"/>
                      <a:pt x="2978" y="260"/>
                      <a:pt x="2958" y="250"/>
                    </a:cubicBezTo>
                    <a:cubicBezTo>
                      <a:pt x="2907" y="230"/>
                      <a:pt x="2858" y="211"/>
                      <a:pt x="2818" y="191"/>
                    </a:cubicBezTo>
                    <a:lnTo>
                      <a:pt x="2668" y="131"/>
                    </a:lnTo>
                    <a:cubicBezTo>
                      <a:pt x="2598" y="100"/>
                      <a:pt x="2518" y="80"/>
                      <a:pt x="2448" y="51"/>
                    </a:cubicBezTo>
                    <a:cubicBezTo>
                      <a:pt x="2408" y="40"/>
                      <a:pt x="2368" y="31"/>
                      <a:pt x="2328" y="31"/>
                    </a:cubicBezTo>
                    <a:cubicBezTo>
                      <a:pt x="2288" y="20"/>
                      <a:pt x="2248" y="20"/>
                      <a:pt x="2218" y="11"/>
                    </a:cubicBezTo>
                    <a:cubicBezTo>
                      <a:pt x="2178" y="11"/>
                      <a:pt x="2148" y="11"/>
                      <a:pt x="2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90" name="Google Shape;390;p28"/>
              <p:cNvSpPr/>
              <p:nvPr/>
            </p:nvSpPr>
            <p:spPr>
              <a:xfrm>
                <a:off x="1249725" y="3999550"/>
                <a:ext cx="121675" cy="80375"/>
              </a:xfrm>
              <a:custGeom>
                <a:avLst/>
                <a:gdLst/>
                <a:ahLst/>
                <a:cxnLst/>
                <a:rect l="l" t="t" r="r" b="b"/>
                <a:pathLst>
                  <a:path w="4867" h="3215" extrusionOk="0">
                    <a:moveTo>
                      <a:pt x="2968" y="240"/>
                    </a:moveTo>
                    <a:cubicBezTo>
                      <a:pt x="3008" y="240"/>
                      <a:pt x="3058" y="249"/>
                      <a:pt x="3108" y="249"/>
                    </a:cubicBezTo>
                    <a:cubicBezTo>
                      <a:pt x="3168" y="260"/>
                      <a:pt x="3238" y="269"/>
                      <a:pt x="3308" y="280"/>
                    </a:cubicBezTo>
                    <a:cubicBezTo>
                      <a:pt x="3358" y="289"/>
                      <a:pt x="3407" y="300"/>
                      <a:pt x="3447" y="320"/>
                    </a:cubicBezTo>
                    <a:cubicBezTo>
                      <a:pt x="3498" y="329"/>
                      <a:pt x="3547" y="349"/>
                      <a:pt x="3598" y="369"/>
                    </a:cubicBezTo>
                    <a:cubicBezTo>
                      <a:pt x="3647" y="389"/>
                      <a:pt x="3687" y="409"/>
                      <a:pt x="3727" y="429"/>
                    </a:cubicBezTo>
                    <a:cubicBezTo>
                      <a:pt x="3778" y="449"/>
                      <a:pt x="3818" y="469"/>
                      <a:pt x="3867" y="489"/>
                    </a:cubicBezTo>
                    <a:cubicBezTo>
                      <a:pt x="3877" y="489"/>
                      <a:pt x="3887" y="500"/>
                      <a:pt x="3907" y="509"/>
                    </a:cubicBezTo>
                    <a:cubicBezTo>
                      <a:pt x="3977" y="549"/>
                      <a:pt x="4047" y="600"/>
                      <a:pt x="4127" y="640"/>
                    </a:cubicBezTo>
                    <a:cubicBezTo>
                      <a:pt x="4167" y="680"/>
                      <a:pt x="4207" y="709"/>
                      <a:pt x="4257" y="749"/>
                    </a:cubicBezTo>
                    <a:cubicBezTo>
                      <a:pt x="4297" y="789"/>
                      <a:pt x="4337" y="819"/>
                      <a:pt x="4367" y="859"/>
                    </a:cubicBezTo>
                    <a:cubicBezTo>
                      <a:pt x="4397" y="899"/>
                      <a:pt x="4427" y="939"/>
                      <a:pt x="4447" y="979"/>
                    </a:cubicBezTo>
                    <a:cubicBezTo>
                      <a:pt x="4467" y="1019"/>
                      <a:pt x="4497" y="1059"/>
                      <a:pt x="4517" y="1099"/>
                    </a:cubicBezTo>
                    <a:cubicBezTo>
                      <a:pt x="4527" y="1139"/>
                      <a:pt x="4537" y="1169"/>
                      <a:pt x="4547" y="1209"/>
                    </a:cubicBezTo>
                    <a:lnTo>
                      <a:pt x="4547" y="1219"/>
                    </a:lnTo>
                    <a:lnTo>
                      <a:pt x="4547" y="1239"/>
                    </a:lnTo>
                    <a:cubicBezTo>
                      <a:pt x="4527" y="1279"/>
                      <a:pt x="4517" y="1309"/>
                      <a:pt x="4507" y="1349"/>
                    </a:cubicBezTo>
                    <a:cubicBezTo>
                      <a:pt x="4487" y="1399"/>
                      <a:pt x="4457" y="1448"/>
                      <a:pt x="4437" y="1499"/>
                    </a:cubicBezTo>
                    <a:lnTo>
                      <a:pt x="4347" y="1648"/>
                    </a:lnTo>
                    <a:cubicBezTo>
                      <a:pt x="4297" y="1708"/>
                      <a:pt x="4237" y="1759"/>
                      <a:pt x="4187" y="1819"/>
                    </a:cubicBezTo>
                    <a:cubicBezTo>
                      <a:pt x="4127" y="1879"/>
                      <a:pt x="4077" y="1928"/>
                      <a:pt x="4007" y="1978"/>
                    </a:cubicBezTo>
                    <a:cubicBezTo>
                      <a:pt x="3967" y="2008"/>
                      <a:pt x="3927" y="2048"/>
                      <a:pt x="3887" y="2068"/>
                    </a:cubicBezTo>
                    <a:cubicBezTo>
                      <a:pt x="3838" y="2108"/>
                      <a:pt x="3787" y="2128"/>
                      <a:pt x="3738" y="2158"/>
                    </a:cubicBezTo>
                    <a:cubicBezTo>
                      <a:pt x="3687" y="2188"/>
                      <a:pt x="3647" y="2218"/>
                      <a:pt x="3598" y="2248"/>
                    </a:cubicBezTo>
                    <a:lnTo>
                      <a:pt x="3447" y="2338"/>
                    </a:lnTo>
                    <a:cubicBezTo>
                      <a:pt x="3407" y="2348"/>
                      <a:pt x="3368" y="2368"/>
                      <a:pt x="3328" y="2378"/>
                    </a:cubicBezTo>
                    <a:cubicBezTo>
                      <a:pt x="3278" y="2388"/>
                      <a:pt x="3238" y="2398"/>
                      <a:pt x="3188" y="2418"/>
                    </a:cubicBezTo>
                    <a:lnTo>
                      <a:pt x="2918" y="2478"/>
                    </a:lnTo>
                    <a:cubicBezTo>
                      <a:pt x="2858" y="2488"/>
                      <a:pt x="2788" y="2498"/>
                      <a:pt x="2718" y="2508"/>
                    </a:cubicBezTo>
                    <a:cubicBezTo>
                      <a:pt x="2648" y="2508"/>
                      <a:pt x="2579" y="2518"/>
                      <a:pt x="2519" y="2528"/>
                    </a:cubicBezTo>
                    <a:cubicBezTo>
                      <a:pt x="2448" y="2528"/>
                      <a:pt x="2379" y="2528"/>
                      <a:pt x="2308" y="2538"/>
                    </a:cubicBezTo>
                    <a:lnTo>
                      <a:pt x="2089" y="2538"/>
                    </a:lnTo>
                    <a:cubicBezTo>
                      <a:pt x="2019" y="2538"/>
                      <a:pt x="1959" y="2528"/>
                      <a:pt x="1899" y="2528"/>
                    </a:cubicBezTo>
                    <a:cubicBezTo>
                      <a:pt x="1839" y="2528"/>
                      <a:pt x="1769" y="2518"/>
                      <a:pt x="1709" y="2518"/>
                    </a:cubicBezTo>
                    <a:cubicBezTo>
                      <a:pt x="1569" y="2498"/>
                      <a:pt x="1420" y="2468"/>
                      <a:pt x="1289" y="2418"/>
                    </a:cubicBezTo>
                    <a:cubicBezTo>
                      <a:pt x="1249" y="2398"/>
                      <a:pt x="1209" y="2388"/>
                      <a:pt x="1169" y="2368"/>
                    </a:cubicBezTo>
                    <a:cubicBezTo>
                      <a:pt x="1129" y="2338"/>
                      <a:pt x="1089" y="2318"/>
                      <a:pt x="1049" y="2298"/>
                    </a:cubicBezTo>
                    <a:cubicBezTo>
                      <a:pt x="1020" y="2278"/>
                      <a:pt x="980" y="2258"/>
                      <a:pt x="940" y="2238"/>
                    </a:cubicBezTo>
                    <a:cubicBezTo>
                      <a:pt x="900" y="2218"/>
                      <a:pt x="870" y="2188"/>
                      <a:pt x="830" y="2168"/>
                    </a:cubicBezTo>
                    <a:cubicBezTo>
                      <a:pt x="810" y="2148"/>
                      <a:pt x="790" y="2138"/>
                      <a:pt x="770" y="2118"/>
                    </a:cubicBezTo>
                    <a:cubicBezTo>
                      <a:pt x="750" y="2098"/>
                      <a:pt x="730" y="2078"/>
                      <a:pt x="700" y="2058"/>
                    </a:cubicBezTo>
                    <a:cubicBezTo>
                      <a:pt x="660" y="2028"/>
                      <a:pt x="620" y="1988"/>
                      <a:pt x="590" y="1948"/>
                    </a:cubicBezTo>
                    <a:cubicBezTo>
                      <a:pt x="550" y="1899"/>
                      <a:pt x="520" y="1848"/>
                      <a:pt x="490" y="1788"/>
                    </a:cubicBezTo>
                    <a:cubicBezTo>
                      <a:pt x="450" y="1699"/>
                      <a:pt x="420" y="1599"/>
                      <a:pt x="400" y="1499"/>
                    </a:cubicBezTo>
                    <a:lnTo>
                      <a:pt x="400" y="1309"/>
                    </a:lnTo>
                    <a:lnTo>
                      <a:pt x="430" y="1189"/>
                    </a:lnTo>
                    <a:cubicBezTo>
                      <a:pt x="450" y="1139"/>
                      <a:pt x="470" y="1109"/>
                      <a:pt x="490" y="1069"/>
                    </a:cubicBezTo>
                    <a:cubicBezTo>
                      <a:pt x="510" y="1039"/>
                      <a:pt x="540" y="1009"/>
                      <a:pt x="560" y="989"/>
                    </a:cubicBezTo>
                    <a:lnTo>
                      <a:pt x="600" y="949"/>
                    </a:lnTo>
                    <a:cubicBezTo>
                      <a:pt x="620" y="929"/>
                      <a:pt x="650" y="909"/>
                      <a:pt x="670" y="889"/>
                    </a:cubicBezTo>
                    <a:cubicBezTo>
                      <a:pt x="730" y="839"/>
                      <a:pt x="790" y="799"/>
                      <a:pt x="850" y="749"/>
                    </a:cubicBezTo>
                    <a:cubicBezTo>
                      <a:pt x="1009" y="689"/>
                      <a:pt x="1180" y="640"/>
                      <a:pt x="1340" y="580"/>
                    </a:cubicBezTo>
                    <a:cubicBezTo>
                      <a:pt x="1389" y="560"/>
                      <a:pt x="1439" y="540"/>
                      <a:pt x="1479" y="520"/>
                    </a:cubicBezTo>
                    <a:cubicBezTo>
                      <a:pt x="1529" y="500"/>
                      <a:pt x="1579" y="489"/>
                      <a:pt x="1629" y="469"/>
                    </a:cubicBezTo>
                    <a:cubicBezTo>
                      <a:pt x="1729" y="440"/>
                      <a:pt x="1829" y="420"/>
                      <a:pt x="1939" y="389"/>
                    </a:cubicBezTo>
                    <a:cubicBezTo>
                      <a:pt x="1999" y="380"/>
                      <a:pt x="2059" y="369"/>
                      <a:pt x="2129" y="349"/>
                    </a:cubicBezTo>
                    <a:cubicBezTo>
                      <a:pt x="2188" y="340"/>
                      <a:pt x="2248" y="320"/>
                      <a:pt x="2308" y="309"/>
                    </a:cubicBezTo>
                    <a:cubicBezTo>
                      <a:pt x="2368" y="300"/>
                      <a:pt x="2439" y="289"/>
                      <a:pt x="2508" y="280"/>
                    </a:cubicBezTo>
                    <a:cubicBezTo>
                      <a:pt x="2579" y="269"/>
                      <a:pt x="2648" y="260"/>
                      <a:pt x="2718" y="240"/>
                    </a:cubicBezTo>
                    <a:close/>
                    <a:moveTo>
                      <a:pt x="310" y="1508"/>
                    </a:moveTo>
                    <a:cubicBezTo>
                      <a:pt x="310" y="1539"/>
                      <a:pt x="320" y="1579"/>
                      <a:pt x="330" y="1619"/>
                    </a:cubicBezTo>
                    <a:cubicBezTo>
                      <a:pt x="340" y="1688"/>
                      <a:pt x="360" y="1748"/>
                      <a:pt x="380" y="1819"/>
                    </a:cubicBezTo>
                    <a:cubicBezTo>
                      <a:pt x="410" y="1888"/>
                      <a:pt x="440" y="1948"/>
                      <a:pt x="480" y="2008"/>
                    </a:cubicBezTo>
                    <a:cubicBezTo>
                      <a:pt x="520" y="2068"/>
                      <a:pt x="580" y="2108"/>
                      <a:pt x="640" y="2158"/>
                    </a:cubicBezTo>
                    <a:cubicBezTo>
                      <a:pt x="670" y="2178"/>
                      <a:pt x="700" y="2208"/>
                      <a:pt x="730" y="2228"/>
                    </a:cubicBezTo>
                    <a:cubicBezTo>
                      <a:pt x="760" y="2248"/>
                      <a:pt x="790" y="2268"/>
                      <a:pt x="820" y="2278"/>
                    </a:cubicBezTo>
                    <a:cubicBezTo>
                      <a:pt x="850" y="2298"/>
                      <a:pt x="880" y="2308"/>
                      <a:pt x="910" y="2328"/>
                    </a:cubicBezTo>
                    <a:cubicBezTo>
                      <a:pt x="950" y="2338"/>
                      <a:pt x="980" y="2358"/>
                      <a:pt x="1009" y="2368"/>
                    </a:cubicBezTo>
                    <a:cubicBezTo>
                      <a:pt x="1040" y="2388"/>
                      <a:pt x="1069" y="2408"/>
                      <a:pt x="1100" y="2418"/>
                    </a:cubicBezTo>
                    <a:cubicBezTo>
                      <a:pt x="1129" y="2438"/>
                      <a:pt x="1169" y="2448"/>
                      <a:pt x="1200" y="2468"/>
                    </a:cubicBezTo>
                    <a:cubicBezTo>
                      <a:pt x="1269" y="2498"/>
                      <a:pt x="1329" y="2518"/>
                      <a:pt x="1400" y="2538"/>
                    </a:cubicBezTo>
                    <a:cubicBezTo>
                      <a:pt x="1469" y="2558"/>
                      <a:pt x="1529" y="2578"/>
                      <a:pt x="1599" y="2598"/>
                    </a:cubicBezTo>
                    <a:cubicBezTo>
                      <a:pt x="1669" y="2608"/>
                      <a:pt x="1739" y="2618"/>
                      <a:pt x="1819" y="2628"/>
                    </a:cubicBezTo>
                    <a:lnTo>
                      <a:pt x="2029" y="2658"/>
                    </a:lnTo>
                    <a:lnTo>
                      <a:pt x="2248" y="2658"/>
                    </a:lnTo>
                    <a:cubicBezTo>
                      <a:pt x="2319" y="2667"/>
                      <a:pt x="2388" y="2667"/>
                      <a:pt x="2459" y="2667"/>
                    </a:cubicBezTo>
                    <a:cubicBezTo>
                      <a:pt x="2528" y="2667"/>
                      <a:pt x="2599" y="2658"/>
                      <a:pt x="2668" y="2658"/>
                    </a:cubicBezTo>
                    <a:lnTo>
                      <a:pt x="2878" y="2628"/>
                    </a:lnTo>
                    <a:cubicBezTo>
                      <a:pt x="2948" y="2628"/>
                      <a:pt x="3028" y="2608"/>
                      <a:pt x="3098" y="2588"/>
                    </a:cubicBezTo>
                    <a:cubicBezTo>
                      <a:pt x="3168" y="2578"/>
                      <a:pt x="3238" y="2558"/>
                      <a:pt x="3308" y="2548"/>
                    </a:cubicBezTo>
                    <a:cubicBezTo>
                      <a:pt x="3368" y="2528"/>
                      <a:pt x="3438" y="2508"/>
                      <a:pt x="3498" y="2478"/>
                    </a:cubicBezTo>
                    <a:cubicBezTo>
                      <a:pt x="3567" y="2448"/>
                      <a:pt x="3638" y="2418"/>
                      <a:pt x="3698" y="2368"/>
                    </a:cubicBezTo>
                    <a:cubicBezTo>
                      <a:pt x="3758" y="2338"/>
                      <a:pt x="3818" y="2298"/>
                      <a:pt x="3877" y="2268"/>
                    </a:cubicBezTo>
                    <a:cubicBezTo>
                      <a:pt x="3937" y="2228"/>
                      <a:pt x="3997" y="2198"/>
                      <a:pt x="4047" y="2148"/>
                    </a:cubicBezTo>
                    <a:cubicBezTo>
                      <a:pt x="4107" y="2108"/>
                      <a:pt x="4157" y="2058"/>
                      <a:pt x="4217" y="2008"/>
                    </a:cubicBezTo>
                    <a:cubicBezTo>
                      <a:pt x="4267" y="1958"/>
                      <a:pt x="4307" y="1908"/>
                      <a:pt x="4357" y="1859"/>
                    </a:cubicBezTo>
                    <a:cubicBezTo>
                      <a:pt x="4387" y="1828"/>
                      <a:pt x="4407" y="1799"/>
                      <a:pt x="4427" y="1779"/>
                    </a:cubicBezTo>
                    <a:cubicBezTo>
                      <a:pt x="4457" y="1748"/>
                      <a:pt x="4477" y="1708"/>
                      <a:pt x="4497" y="1679"/>
                    </a:cubicBezTo>
                    <a:cubicBezTo>
                      <a:pt x="4527" y="1639"/>
                      <a:pt x="4547" y="1599"/>
                      <a:pt x="4567" y="1559"/>
                    </a:cubicBezTo>
                    <a:cubicBezTo>
                      <a:pt x="4577" y="1608"/>
                      <a:pt x="4577" y="1659"/>
                      <a:pt x="4567" y="1708"/>
                    </a:cubicBezTo>
                    <a:cubicBezTo>
                      <a:pt x="4567" y="1748"/>
                      <a:pt x="4557" y="1779"/>
                      <a:pt x="4557" y="1819"/>
                    </a:cubicBezTo>
                    <a:cubicBezTo>
                      <a:pt x="4547" y="1868"/>
                      <a:pt x="4527" y="1918"/>
                      <a:pt x="4517" y="1978"/>
                    </a:cubicBezTo>
                    <a:cubicBezTo>
                      <a:pt x="4487" y="2028"/>
                      <a:pt x="4467" y="2088"/>
                      <a:pt x="4437" y="2148"/>
                    </a:cubicBezTo>
                    <a:cubicBezTo>
                      <a:pt x="4427" y="2178"/>
                      <a:pt x="4407" y="2208"/>
                      <a:pt x="4397" y="2238"/>
                    </a:cubicBezTo>
                    <a:lnTo>
                      <a:pt x="4337" y="2328"/>
                    </a:lnTo>
                    <a:lnTo>
                      <a:pt x="4257" y="2408"/>
                    </a:lnTo>
                    <a:cubicBezTo>
                      <a:pt x="4207" y="2448"/>
                      <a:pt x="4157" y="2478"/>
                      <a:pt x="4107" y="2518"/>
                    </a:cubicBezTo>
                    <a:cubicBezTo>
                      <a:pt x="4047" y="2548"/>
                      <a:pt x="3997" y="2578"/>
                      <a:pt x="3937" y="2598"/>
                    </a:cubicBezTo>
                    <a:cubicBezTo>
                      <a:pt x="3818" y="2658"/>
                      <a:pt x="3698" y="2707"/>
                      <a:pt x="3578" y="2747"/>
                    </a:cubicBezTo>
                    <a:cubicBezTo>
                      <a:pt x="3507" y="2778"/>
                      <a:pt x="3447" y="2798"/>
                      <a:pt x="3378" y="2818"/>
                    </a:cubicBezTo>
                    <a:lnTo>
                      <a:pt x="3198" y="2847"/>
                    </a:lnTo>
                    <a:lnTo>
                      <a:pt x="2988" y="2878"/>
                    </a:lnTo>
                    <a:cubicBezTo>
                      <a:pt x="2918" y="2898"/>
                      <a:pt x="2848" y="2907"/>
                      <a:pt x="2788" y="2918"/>
                    </a:cubicBezTo>
                    <a:cubicBezTo>
                      <a:pt x="2738" y="2927"/>
                      <a:pt x="2688" y="2938"/>
                      <a:pt x="2628" y="2938"/>
                    </a:cubicBezTo>
                    <a:cubicBezTo>
                      <a:pt x="2568" y="2947"/>
                      <a:pt x="2499" y="2947"/>
                      <a:pt x="2439" y="2947"/>
                    </a:cubicBezTo>
                    <a:cubicBezTo>
                      <a:pt x="2308" y="2947"/>
                      <a:pt x="2179" y="2938"/>
                      <a:pt x="2049" y="2938"/>
                    </a:cubicBezTo>
                    <a:cubicBezTo>
                      <a:pt x="1959" y="2918"/>
                      <a:pt x="1869" y="2907"/>
                      <a:pt x="1769" y="2898"/>
                    </a:cubicBezTo>
                    <a:cubicBezTo>
                      <a:pt x="1719" y="2887"/>
                      <a:pt x="1679" y="2887"/>
                      <a:pt x="1629" y="2878"/>
                    </a:cubicBezTo>
                    <a:cubicBezTo>
                      <a:pt x="1619" y="2878"/>
                      <a:pt x="1599" y="2867"/>
                      <a:pt x="1579" y="2867"/>
                    </a:cubicBezTo>
                    <a:cubicBezTo>
                      <a:pt x="1539" y="2858"/>
                      <a:pt x="1499" y="2847"/>
                      <a:pt x="1449" y="2838"/>
                    </a:cubicBezTo>
                    <a:cubicBezTo>
                      <a:pt x="1380" y="2818"/>
                      <a:pt x="1309" y="2798"/>
                      <a:pt x="1240" y="2767"/>
                    </a:cubicBezTo>
                    <a:cubicBezTo>
                      <a:pt x="1180" y="2747"/>
                      <a:pt x="1109" y="2727"/>
                      <a:pt x="1049" y="2707"/>
                    </a:cubicBezTo>
                    <a:cubicBezTo>
                      <a:pt x="1009" y="2698"/>
                      <a:pt x="980" y="2678"/>
                      <a:pt x="950" y="2667"/>
                    </a:cubicBezTo>
                    <a:cubicBezTo>
                      <a:pt x="930" y="2658"/>
                      <a:pt x="900" y="2647"/>
                      <a:pt x="880" y="2638"/>
                    </a:cubicBezTo>
                    <a:cubicBezTo>
                      <a:pt x="860" y="2628"/>
                      <a:pt x="840" y="2618"/>
                      <a:pt x="830" y="2608"/>
                    </a:cubicBezTo>
                    <a:cubicBezTo>
                      <a:pt x="760" y="2568"/>
                      <a:pt x="690" y="2518"/>
                      <a:pt x="620" y="2478"/>
                    </a:cubicBezTo>
                    <a:cubicBezTo>
                      <a:pt x="590" y="2458"/>
                      <a:pt x="570" y="2438"/>
                      <a:pt x="540" y="2418"/>
                    </a:cubicBezTo>
                    <a:cubicBezTo>
                      <a:pt x="520" y="2388"/>
                      <a:pt x="500" y="2358"/>
                      <a:pt x="470" y="2338"/>
                    </a:cubicBezTo>
                    <a:cubicBezTo>
                      <a:pt x="430" y="2288"/>
                      <a:pt x="410" y="2238"/>
                      <a:pt x="380" y="2178"/>
                    </a:cubicBezTo>
                    <a:cubicBezTo>
                      <a:pt x="360" y="2138"/>
                      <a:pt x="350" y="2108"/>
                      <a:pt x="330" y="2068"/>
                    </a:cubicBezTo>
                    <a:cubicBezTo>
                      <a:pt x="320" y="2028"/>
                      <a:pt x="310" y="1978"/>
                      <a:pt x="300" y="1938"/>
                    </a:cubicBezTo>
                    <a:cubicBezTo>
                      <a:pt x="290" y="1888"/>
                      <a:pt x="290" y="1839"/>
                      <a:pt x="290" y="1779"/>
                    </a:cubicBezTo>
                    <a:lnTo>
                      <a:pt x="290" y="1688"/>
                    </a:lnTo>
                    <a:lnTo>
                      <a:pt x="290" y="1608"/>
                    </a:lnTo>
                    <a:cubicBezTo>
                      <a:pt x="300" y="1579"/>
                      <a:pt x="300" y="1559"/>
                      <a:pt x="300" y="1528"/>
                    </a:cubicBezTo>
                    <a:cubicBezTo>
                      <a:pt x="310" y="1519"/>
                      <a:pt x="310" y="1508"/>
                      <a:pt x="310" y="1508"/>
                    </a:cubicBezTo>
                    <a:close/>
                    <a:moveTo>
                      <a:pt x="2778" y="0"/>
                    </a:moveTo>
                    <a:cubicBezTo>
                      <a:pt x="2688" y="0"/>
                      <a:pt x="2599" y="10"/>
                      <a:pt x="2508" y="20"/>
                    </a:cubicBezTo>
                    <a:cubicBezTo>
                      <a:pt x="2448" y="30"/>
                      <a:pt x="2388" y="50"/>
                      <a:pt x="2339" y="60"/>
                    </a:cubicBezTo>
                    <a:lnTo>
                      <a:pt x="2299" y="60"/>
                    </a:lnTo>
                    <a:cubicBezTo>
                      <a:pt x="2188" y="70"/>
                      <a:pt x="2089" y="80"/>
                      <a:pt x="1989" y="100"/>
                    </a:cubicBezTo>
                    <a:cubicBezTo>
                      <a:pt x="1869" y="120"/>
                      <a:pt x="1759" y="140"/>
                      <a:pt x="1639" y="170"/>
                    </a:cubicBezTo>
                    <a:cubicBezTo>
                      <a:pt x="1539" y="190"/>
                      <a:pt x="1449" y="220"/>
                      <a:pt x="1349" y="249"/>
                    </a:cubicBezTo>
                    <a:cubicBezTo>
                      <a:pt x="1300" y="269"/>
                      <a:pt x="1260" y="289"/>
                      <a:pt x="1209" y="300"/>
                    </a:cubicBezTo>
                    <a:cubicBezTo>
                      <a:pt x="1160" y="320"/>
                      <a:pt x="1109" y="340"/>
                      <a:pt x="1060" y="349"/>
                    </a:cubicBezTo>
                    <a:cubicBezTo>
                      <a:pt x="969" y="389"/>
                      <a:pt x="870" y="420"/>
                      <a:pt x="770" y="460"/>
                    </a:cubicBezTo>
                    <a:cubicBezTo>
                      <a:pt x="720" y="480"/>
                      <a:pt x="670" y="500"/>
                      <a:pt x="620" y="529"/>
                    </a:cubicBezTo>
                    <a:cubicBezTo>
                      <a:pt x="570" y="549"/>
                      <a:pt x="520" y="589"/>
                      <a:pt x="480" y="620"/>
                    </a:cubicBezTo>
                    <a:cubicBezTo>
                      <a:pt x="400" y="689"/>
                      <a:pt x="340" y="769"/>
                      <a:pt x="280" y="849"/>
                    </a:cubicBezTo>
                    <a:cubicBezTo>
                      <a:pt x="240" y="889"/>
                      <a:pt x="210" y="929"/>
                      <a:pt x="181" y="979"/>
                    </a:cubicBezTo>
                    <a:lnTo>
                      <a:pt x="121" y="1099"/>
                    </a:lnTo>
                    <a:cubicBezTo>
                      <a:pt x="90" y="1149"/>
                      <a:pt x="70" y="1209"/>
                      <a:pt x="61" y="1259"/>
                    </a:cubicBezTo>
                    <a:cubicBezTo>
                      <a:pt x="50" y="1309"/>
                      <a:pt x="41" y="1359"/>
                      <a:pt x="30" y="1399"/>
                    </a:cubicBezTo>
                    <a:cubicBezTo>
                      <a:pt x="10" y="1508"/>
                      <a:pt x="10" y="1619"/>
                      <a:pt x="1" y="1728"/>
                    </a:cubicBezTo>
                    <a:cubicBezTo>
                      <a:pt x="1" y="1819"/>
                      <a:pt x="1" y="1918"/>
                      <a:pt x="10" y="2008"/>
                    </a:cubicBezTo>
                    <a:cubicBezTo>
                      <a:pt x="21" y="2068"/>
                      <a:pt x="30" y="2118"/>
                      <a:pt x="50" y="2178"/>
                    </a:cubicBezTo>
                    <a:cubicBezTo>
                      <a:pt x="81" y="2228"/>
                      <a:pt x="101" y="2278"/>
                      <a:pt x="130" y="2328"/>
                    </a:cubicBezTo>
                    <a:cubicBezTo>
                      <a:pt x="150" y="2378"/>
                      <a:pt x="181" y="2428"/>
                      <a:pt x="210" y="2468"/>
                    </a:cubicBezTo>
                    <a:cubicBezTo>
                      <a:pt x="240" y="2508"/>
                      <a:pt x="280" y="2548"/>
                      <a:pt x="320" y="2588"/>
                    </a:cubicBezTo>
                    <a:cubicBezTo>
                      <a:pt x="390" y="2647"/>
                      <a:pt x="460" y="2727"/>
                      <a:pt x="530" y="2778"/>
                    </a:cubicBezTo>
                    <a:cubicBezTo>
                      <a:pt x="580" y="2818"/>
                      <a:pt x="630" y="2847"/>
                      <a:pt x="670" y="2878"/>
                    </a:cubicBezTo>
                    <a:cubicBezTo>
                      <a:pt x="710" y="2898"/>
                      <a:pt x="750" y="2927"/>
                      <a:pt x="790" y="2938"/>
                    </a:cubicBezTo>
                    <a:cubicBezTo>
                      <a:pt x="850" y="2967"/>
                      <a:pt x="900" y="2987"/>
                      <a:pt x="960" y="3007"/>
                    </a:cubicBezTo>
                    <a:cubicBezTo>
                      <a:pt x="1009" y="3018"/>
                      <a:pt x="1060" y="3038"/>
                      <a:pt x="1120" y="3047"/>
                    </a:cubicBezTo>
                    <a:lnTo>
                      <a:pt x="1449" y="3107"/>
                    </a:lnTo>
                    <a:cubicBezTo>
                      <a:pt x="1509" y="3117"/>
                      <a:pt x="1559" y="3127"/>
                      <a:pt x="1609" y="3137"/>
                    </a:cubicBezTo>
                    <a:cubicBezTo>
                      <a:pt x="1669" y="3147"/>
                      <a:pt x="1719" y="3157"/>
                      <a:pt x="1779" y="3157"/>
                    </a:cubicBezTo>
                    <a:cubicBezTo>
                      <a:pt x="1829" y="3167"/>
                      <a:pt x="1889" y="3177"/>
                      <a:pt x="1939" y="3187"/>
                    </a:cubicBezTo>
                    <a:cubicBezTo>
                      <a:pt x="1999" y="3197"/>
                      <a:pt x="2069" y="3197"/>
                      <a:pt x="2129" y="3197"/>
                    </a:cubicBezTo>
                    <a:cubicBezTo>
                      <a:pt x="2239" y="3207"/>
                      <a:pt x="2359" y="3207"/>
                      <a:pt x="2468" y="3207"/>
                    </a:cubicBezTo>
                    <a:cubicBezTo>
                      <a:pt x="2518" y="3212"/>
                      <a:pt x="2571" y="3215"/>
                      <a:pt x="2623" y="3215"/>
                    </a:cubicBezTo>
                    <a:cubicBezTo>
                      <a:pt x="2676" y="3215"/>
                      <a:pt x="2728" y="3212"/>
                      <a:pt x="2778" y="3207"/>
                    </a:cubicBezTo>
                    <a:cubicBezTo>
                      <a:pt x="2828" y="3197"/>
                      <a:pt x="2888" y="3187"/>
                      <a:pt x="2938" y="3177"/>
                    </a:cubicBezTo>
                    <a:cubicBezTo>
                      <a:pt x="3048" y="3157"/>
                      <a:pt x="3158" y="3147"/>
                      <a:pt x="3268" y="3137"/>
                    </a:cubicBezTo>
                    <a:cubicBezTo>
                      <a:pt x="3328" y="3127"/>
                      <a:pt x="3398" y="3107"/>
                      <a:pt x="3458" y="3098"/>
                    </a:cubicBezTo>
                    <a:cubicBezTo>
                      <a:pt x="3507" y="3087"/>
                      <a:pt x="3567" y="3067"/>
                      <a:pt x="3618" y="3047"/>
                    </a:cubicBezTo>
                    <a:cubicBezTo>
                      <a:pt x="3727" y="3018"/>
                      <a:pt x="3838" y="2967"/>
                      <a:pt x="3937" y="2918"/>
                    </a:cubicBezTo>
                    <a:cubicBezTo>
                      <a:pt x="4037" y="2867"/>
                      <a:pt x="4137" y="2818"/>
                      <a:pt x="4227" y="2758"/>
                    </a:cubicBezTo>
                    <a:cubicBezTo>
                      <a:pt x="4327" y="2687"/>
                      <a:pt x="4417" y="2608"/>
                      <a:pt x="4497" y="2528"/>
                    </a:cubicBezTo>
                    <a:cubicBezTo>
                      <a:pt x="4577" y="2448"/>
                      <a:pt x="4646" y="2358"/>
                      <a:pt x="4697" y="2258"/>
                    </a:cubicBezTo>
                    <a:cubicBezTo>
                      <a:pt x="4726" y="2208"/>
                      <a:pt x="4757" y="2148"/>
                      <a:pt x="4777" y="2088"/>
                    </a:cubicBezTo>
                    <a:cubicBezTo>
                      <a:pt x="4797" y="2038"/>
                      <a:pt x="4806" y="1988"/>
                      <a:pt x="4817" y="1938"/>
                    </a:cubicBezTo>
                    <a:cubicBezTo>
                      <a:pt x="4846" y="1828"/>
                      <a:pt x="4857" y="1708"/>
                      <a:pt x="4857" y="1588"/>
                    </a:cubicBezTo>
                    <a:cubicBezTo>
                      <a:pt x="4866" y="1488"/>
                      <a:pt x="4866" y="1379"/>
                      <a:pt x="4857" y="1269"/>
                    </a:cubicBezTo>
                    <a:cubicBezTo>
                      <a:pt x="4846" y="1209"/>
                      <a:pt x="4837" y="1139"/>
                      <a:pt x="4817" y="1079"/>
                    </a:cubicBezTo>
                    <a:cubicBezTo>
                      <a:pt x="4806" y="1019"/>
                      <a:pt x="4777" y="969"/>
                      <a:pt x="4746" y="919"/>
                    </a:cubicBezTo>
                    <a:cubicBezTo>
                      <a:pt x="4726" y="879"/>
                      <a:pt x="4697" y="829"/>
                      <a:pt x="4666" y="789"/>
                    </a:cubicBezTo>
                    <a:cubicBezTo>
                      <a:pt x="4637" y="739"/>
                      <a:pt x="4597" y="699"/>
                      <a:pt x="4557" y="660"/>
                    </a:cubicBezTo>
                    <a:cubicBezTo>
                      <a:pt x="4477" y="580"/>
                      <a:pt x="4387" y="509"/>
                      <a:pt x="4297" y="449"/>
                    </a:cubicBezTo>
                    <a:cubicBezTo>
                      <a:pt x="4217" y="389"/>
                      <a:pt x="4127" y="340"/>
                      <a:pt x="4037" y="289"/>
                    </a:cubicBezTo>
                    <a:cubicBezTo>
                      <a:pt x="3947" y="229"/>
                      <a:pt x="3847" y="190"/>
                      <a:pt x="3747" y="150"/>
                    </a:cubicBezTo>
                    <a:cubicBezTo>
                      <a:pt x="3647" y="120"/>
                      <a:pt x="3558" y="90"/>
                      <a:pt x="3458" y="70"/>
                    </a:cubicBezTo>
                    <a:lnTo>
                      <a:pt x="3248" y="40"/>
                    </a:lnTo>
                    <a:cubicBezTo>
                      <a:pt x="3238" y="30"/>
                      <a:pt x="3228" y="30"/>
                      <a:pt x="3208" y="30"/>
                    </a:cubicBezTo>
                    <a:lnTo>
                      <a:pt x="3148" y="30"/>
                    </a:lnTo>
                    <a:cubicBezTo>
                      <a:pt x="3038" y="20"/>
                      <a:pt x="2928" y="0"/>
                      <a:pt x="2828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91" name="Google Shape;391;p28"/>
              <p:cNvSpPr/>
              <p:nvPr/>
            </p:nvSpPr>
            <p:spPr>
              <a:xfrm>
                <a:off x="1264725" y="4007775"/>
                <a:ext cx="92175" cy="49250"/>
              </a:xfrm>
              <a:custGeom>
                <a:avLst/>
                <a:gdLst/>
                <a:ahLst/>
                <a:cxnLst/>
                <a:rect l="l" t="t" r="r" b="b"/>
                <a:pathLst>
                  <a:path w="3687" h="1970" extrusionOk="0">
                    <a:moveTo>
                      <a:pt x="2198" y="140"/>
                    </a:moveTo>
                    <a:cubicBezTo>
                      <a:pt x="2228" y="151"/>
                      <a:pt x="2258" y="151"/>
                      <a:pt x="2298" y="151"/>
                    </a:cubicBezTo>
                    <a:cubicBezTo>
                      <a:pt x="2328" y="160"/>
                      <a:pt x="2368" y="160"/>
                      <a:pt x="2408" y="171"/>
                    </a:cubicBezTo>
                    <a:cubicBezTo>
                      <a:pt x="2448" y="171"/>
                      <a:pt x="2488" y="180"/>
                      <a:pt x="2528" y="191"/>
                    </a:cubicBezTo>
                    <a:cubicBezTo>
                      <a:pt x="2598" y="220"/>
                      <a:pt x="2678" y="240"/>
                      <a:pt x="2748" y="271"/>
                    </a:cubicBezTo>
                    <a:lnTo>
                      <a:pt x="2898" y="331"/>
                    </a:lnTo>
                    <a:cubicBezTo>
                      <a:pt x="2938" y="351"/>
                      <a:pt x="2987" y="370"/>
                      <a:pt x="3038" y="390"/>
                    </a:cubicBezTo>
                    <a:cubicBezTo>
                      <a:pt x="3058" y="400"/>
                      <a:pt x="3087" y="410"/>
                      <a:pt x="3107" y="420"/>
                    </a:cubicBezTo>
                    <a:cubicBezTo>
                      <a:pt x="3127" y="430"/>
                      <a:pt x="3147" y="440"/>
                      <a:pt x="3178" y="450"/>
                    </a:cubicBezTo>
                    <a:cubicBezTo>
                      <a:pt x="3187" y="460"/>
                      <a:pt x="3198" y="470"/>
                      <a:pt x="3207" y="470"/>
                    </a:cubicBezTo>
                    <a:cubicBezTo>
                      <a:pt x="3218" y="480"/>
                      <a:pt x="3227" y="480"/>
                      <a:pt x="3238" y="490"/>
                    </a:cubicBezTo>
                    <a:cubicBezTo>
                      <a:pt x="3257" y="500"/>
                      <a:pt x="3287" y="520"/>
                      <a:pt x="3307" y="530"/>
                    </a:cubicBezTo>
                    <a:lnTo>
                      <a:pt x="3397" y="590"/>
                    </a:lnTo>
                    <a:lnTo>
                      <a:pt x="3487" y="680"/>
                    </a:lnTo>
                    <a:cubicBezTo>
                      <a:pt x="3507" y="700"/>
                      <a:pt x="3527" y="730"/>
                      <a:pt x="3547" y="760"/>
                    </a:cubicBezTo>
                    <a:cubicBezTo>
                      <a:pt x="3557" y="780"/>
                      <a:pt x="3567" y="810"/>
                      <a:pt x="3567" y="830"/>
                    </a:cubicBezTo>
                    <a:lnTo>
                      <a:pt x="3567" y="890"/>
                    </a:lnTo>
                    <a:cubicBezTo>
                      <a:pt x="3567" y="910"/>
                      <a:pt x="3557" y="940"/>
                      <a:pt x="3547" y="970"/>
                    </a:cubicBezTo>
                    <a:cubicBezTo>
                      <a:pt x="3537" y="990"/>
                      <a:pt x="3527" y="1020"/>
                      <a:pt x="3517" y="1050"/>
                    </a:cubicBezTo>
                    <a:cubicBezTo>
                      <a:pt x="3507" y="1060"/>
                      <a:pt x="3497" y="1080"/>
                      <a:pt x="3487" y="1090"/>
                    </a:cubicBezTo>
                    <a:cubicBezTo>
                      <a:pt x="3477" y="1099"/>
                      <a:pt x="3477" y="1119"/>
                      <a:pt x="3467" y="1130"/>
                    </a:cubicBezTo>
                    <a:cubicBezTo>
                      <a:pt x="3437" y="1170"/>
                      <a:pt x="3407" y="1210"/>
                      <a:pt x="3367" y="1239"/>
                    </a:cubicBezTo>
                    <a:cubicBezTo>
                      <a:pt x="3337" y="1279"/>
                      <a:pt x="3297" y="1310"/>
                      <a:pt x="3267" y="1350"/>
                    </a:cubicBezTo>
                    <a:cubicBezTo>
                      <a:pt x="3247" y="1359"/>
                      <a:pt x="3218" y="1379"/>
                      <a:pt x="3198" y="1390"/>
                    </a:cubicBezTo>
                    <a:cubicBezTo>
                      <a:pt x="3178" y="1410"/>
                      <a:pt x="3147" y="1430"/>
                      <a:pt x="3127" y="1450"/>
                    </a:cubicBezTo>
                    <a:cubicBezTo>
                      <a:pt x="3078" y="1470"/>
                      <a:pt x="3038" y="1499"/>
                      <a:pt x="2987" y="1519"/>
                    </a:cubicBezTo>
                    <a:cubicBezTo>
                      <a:pt x="2898" y="1559"/>
                      <a:pt x="2798" y="1599"/>
                      <a:pt x="2708" y="1649"/>
                    </a:cubicBezTo>
                    <a:cubicBezTo>
                      <a:pt x="2658" y="1659"/>
                      <a:pt x="2618" y="1679"/>
                      <a:pt x="2578" y="1699"/>
                    </a:cubicBezTo>
                    <a:cubicBezTo>
                      <a:pt x="2528" y="1719"/>
                      <a:pt x="2468" y="1739"/>
                      <a:pt x="2418" y="1749"/>
                    </a:cubicBezTo>
                    <a:cubicBezTo>
                      <a:pt x="2358" y="1769"/>
                      <a:pt x="2298" y="1779"/>
                      <a:pt x="2238" y="1799"/>
                    </a:cubicBezTo>
                    <a:cubicBezTo>
                      <a:pt x="2178" y="1809"/>
                      <a:pt x="2118" y="1829"/>
                      <a:pt x="2058" y="1839"/>
                    </a:cubicBezTo>
                    <a:cubicBezTo>
                      <a:pt x="2008" y="1849"/>
                      <a:pt x="1959" y="1849"/>
                      <a:pt x="1908" y="1859"/>
                    </a:cubicBezTo>
                    <a:cubicBezTo>
                      <a:pt x="1859" y="1859"/>
                      <a:pt x="1819" y="1869"/>
                      <a:pt x="1768" y="1869"/>
                    </a:cubicBezTo>
                    <a:lnTo>
                      <a:pt x="1619" y="1869"/>
                    </a:lnTo>
                    <a:cubicBezTo>
                      <a:pt x="1559" y="1869"/>
                      <a:pt x="1509" y="1859"/>
                      <a:pt x="1459" y="1859"/>
                    </a:cubicBezTo>
                    <a:cubicBezTo>
                      <a:pt x="1399" y="1849"/>
                      <a:pt x="1349" y="1849"/>
                      <a:pt x="1289" y="1849"/>
                    </a:cubicBezTo>
                    <a:cubicBezTo>
                      <a:pt x="1219" y="1839"/>
                      <a:pt x="1139" y="1829"/>
                      <a:pt x="1059" y="1819"/>
                    </a:cubicBezTo>
                    <a:cubicBezTo>
                      <a:pt x="1019" y="1819"/>
                      <a:pt x="979" y="1809"/>
                      <a:pt x="929" y="1799"/>
                    </a:cubicBezTo>
                    <a:cubicBezTo>
                      <a:pt x="879" y="1789"/>
                      <a:pt x="839" y="1779"/>
                      <a:pt x="789" y="1769"/>
                    </a:cubicBezTo>
                    <a:cubicBezTo>
                      <a:pt x="700" y="1759"/>
                      <a:pt x="609" y="1729"/>
                      <a:pt x="529" y="1699"/>
                    </a:cubicBezTo>
                    <a:cubicBezTo>
                      <a:pt x="489" y="1679"/>
                      <a:pt x="449" y="1659"/>
                      <a:pt x="420" y="1649"/>
                    </a:cubicBezTo>
                    <a:cubicBezTo>
                      <a:pt x="369" y="1619"/>
                      <a:pt x="330" y="1599"/>
                      <a:pt x="290" y="1570"/>
                    </a:cubicBezTo>
                    <a:cubicBezTo>
                      <a:pt x="270" y="1550"/>
                      <a:pt x="240" y="1530"/>
                      <a:pt x="220" y="1510"/>
                    </a:cubicBezTo>
                    <a:lnTo>
                      <a:pt x="190" y="1479"/>
                    </a:lnTo>
                    <a:cubicBezTo>
                      <a:pt x="190" y="1470"/>
                      <a:pt x="180" y="1459"/>
                      <a:pt x="170" y="1450"/>
                    </a:cubicBezTo>
                    <a:cubicBezTo>
                      <a:pt x="150" y="1430"/>
                      <a:pt x="140" y="1410"/>
                      <a:pt x="130" y="1379"/>
                    </a:cubicBezTo>
                    <a:cubicBezTo>
                      <a:pt x="110" y="1339"/>
                      <a:pt x="100" y="1299"/>
                      <a:pt x="90" y="1259"/>
                    </a:cubicBezTo>
                    <a:cubicBezTo>
                      <a:pt x="90" y="1219"/>
                      <a:pt x="80" y="1179"/>
                      <a:pt x="90" y="1139"/>
                    </a:cubicBezTo>
                    <a:cubicBezTo>
                      <a:pt x="90" y="1080"/>
                      <a:pt x="110" y="1010"/>
                      <a:pt x="130" y="950"/>
                    </a:cubicBezTo>
                    <a:cubicBezTo>
                      <a:pt x="150" y="910"/>
                      <a:pt x="170" y="870"/>
                      <a:pt x="190" y="840"/>
                    </a:cubicBezTo>
                    <a:cubicBezTo>
                      <a:pt x="230" y="790"/>
                      <a:pt x="270" y="740"/>
                      <a:pt x="310" y="700"/>
                    </a:cubicBezTo>
                    <a:cubicBezTo>
                      <a:pt x="350" y="670"/>
                      <a:pt x="400" y="650"/>
                      <a:pt x="440" y="620"/>
                    </a:cubicBezTo>
                    <a:cubicBezTo>
                      <a:pt x="469" y="600"/>
                      <a:pt x="489" y="590"/>
                      <a:pt x="520" y="570"/>
                    </a:cubicBezTo>
                    <a:cubicBezTo>
                      <a:pt x="549" y="560"/>
                      <a:pt x="580" y="540"/>
                      <a:pt x="620" y="520"/>
                    </a:cubicBezTo>
                    <a:cubicBezTo>
                      <a:pt x="640" y="510"/>
                      <a:pt x="669" y="490"/>
                      <a:pt x="700" y="480"/>
                    </a:cubicBezTo>
                    <a:cubicBezTo>
                      <a:pt x="740" y="460"/>
                      <a:pt x="789" y="440"/>
                      <a:pt x="829" y="420"/>
                    </a:cubicBezTo>
                    <a:cubicBezTo>
                      <a:pt x="879" y="400"/>
                      <a:pt x="919" y="390"/>
                      <a:pt x="969" y="370"/>
                    </a:cubicBezTo>
                    <a:cubicBezTo>
                      <a:pt x="1059" y="340"/>
                      <a:pt x="1159" y="311"/>
                      <a:pt x="1249" y="291"/>
                    </a:cubicBezTo>
                    <a:cubicBezTo>
                      <a:pt x="1349" y="260"/>
                      <a:pt x="1449" y="231"/>
                      <a:pt x="1549" y="211"/>
                    </a:cubicBezTo>
                    <a:cubicBezTo>
                      <a:pt x="1599" y="211"/>
                      <a:pt x="1639" y="191"/>
                      <a:pt x="1688" y="180"/>
                    </a:cubicBezTo>
                    <a:lnTo>
                      <a:pt x="1839" y="151"/>
                    </a:lnTo>
                    <a:lnTo>
                      <a:pt x="1888" y="151"/>
                    </a:lnTo>
                    <a:cubicBezTo>
                      <a:pt x="1988" y="140"/>
                      <a:pt x="2098" y="140"/>
                      <a:pt x="2198" y="140"/>
                    </a:cubicBezTo>
                    <a:close/>
                    <a:moveTo>
                      <a:pt x="2108" y="0"/>
                    </a:moveTo>
                    <a:cubicBezTo>
                      <a:pt x="2058" y="0"/>
                      <a:pt x="2008" y="11"/>
                      <a:pt x="1948" y="11"/>
                    </a:cubicBezTo>
                    <a:cubicBezTo>
                      <a:pt x="1899" y="11"/>
                      <a:pt x="1848" y="20"/>
                      <a:pt x="1799" y="20"/>
                    </a:cubicBezTo>
                    <a:cubicBezTo>
                      <a:pt x="1768" y="20"/>
                      <a:pt x="1739" y="31"/>
                      <a:pt x="1719" y="31"/>
                    </a:cubicBezTo>
                    <a:cubicBezTo>
                      <a:pt x="1688" y="40"/>
                      <a:pt x="1659" y="40"/>
                      <a:pt x="1628" y="51"/>
                    </a:cubicBezTo>
                    <a:cubicBezTo>
                      <a:pt x="1579" y="60"/>
                      <a:pt x="1539" y="71"/>
                      <a:pt x="1489" y="80"/>
                    </a:cubicBezTo>
                    <a:cubicBezTo>
                      <a:pt x="1439" y="100"/>
                      <a:pt x="1389" y="120"/>
                      <a:pt x="1339" y="131"/>
                    </a:cubicBezTo>
                    <a:cubicBezTo>
                      <a:pt x="1289" y="151"/>
                      <a:pt x="1239" y="171"/>
                      <a:pt x="1189" y="180"/>
                    </a:cubicBezTo>
                    <a:cubicBezTo>
                      <a:pt x="1149" y="200"/>
                      <a:pt x="1099" y="211"/>
                      <a:pt x="1059" y="231"/>
                    </a:cubicBezTo>
                    <a:cubicBezTo>
                      <a:pt x="1009" y="251"/>
                      <a:pt x="959" y="260"/>
                      <a:pt x="899" y="280"/>
                    </a:cubicBezTo>
                    <a:cubicBezTo>
                      <a:pt x="859" y="300"/>
                      <a:pt x="809" y="311"/>
                      <a:pt x="769" y="331"/>
                    </a:cubicBezTo>
                    <a:cubicBezTo>
                      <a:pt x="729" y="340"/>
                      <a:pt x="700" y="351"/>
                      <a:pt x="669" y="360"/>
                    </a:cubicBezTo>
                    <a:lnTo>
                      <a:pt x="580" y="420"/>
                    </a:lnTo>
                    <a:cubicBezTo>
                      <a:pt x="549" y="430"/>
                      <a:pt x="520" y="450"/>
                      <a:pt x="489" y="460"/>
                    </a:cubicBezTo>
                    <a:cubicBezTo>
                      <a:pt x="449" y="480"/>
                      <a:pt x="400" y="510"/>
                      <a:pt x="350" y="540"/>
                    </a:cubicBezTo>
                    <a:cubicBezTo>
                      <a:pt x="340" y="540"/>
                      <a:pt x="330" y="550"/>
                      <a:pt x="320" y="560"/>
                    </a:cubicBezTo>
                    <a:cubicBezTo>
                      <a:pt x="290" y="580"/>
                      <a:pt x="260" y="600"/>
                      <a:pt x="230" y="630"/>
                    </a:cubicBezTo>
                    <a:cubicBezTo>
                      <a:pt x="180" y="660"/>
                      <a:pt x="150" y="710"/>
                      <a:pt x="110" y="750"/>
                    </a:cubicBezTo>
                    <a:cubicBezTo>
                      <a:pt x="100" y="770"/>
                      <a:pt x="90" y="790"/>
                      <a:pt x="80" y="800"/>
                    </a:cubicBezTo>
                    <a:cubicBezTo>
                      <a:pt x="60" y="840"/>
                      <a:pt x="50" y="870"/>
                      <a:pt x="40" y="910"/>
                    </a:cubicBezTo>
                    <a:cubicBezTo>
                      <a:pt x="30" y="930"/>
                      <a:pt x="30" y="950"/>
                      <a:pt x="20" y="970"/>
                    </a:cubicBezTo>
                    <a:cubicBezTo>
                      <a:pt x="20" y="990"/>
                      <a:pt x="10" y="1000"/>
                      <a:pt x="10" y="1010"/>
                    </a:cubicBezTo>
                    <a:lnTo>
                      <a:pt x="10" y="1060"/>
                    </a:lnTo>
                    <a:cubicBezTo>
                      <a:pt x="0" y="1070"/>
                      <a:pt x="0" y="1090"/>
                      <a:pt x="0" y="1099"/>
                    </a:cubicBezTo>
                    <a:lnTo>
                      <a:pt x="0" y="1159"/>
                    </a:lnTo>
                    <a:cubicBezTo>
                      <a:pt x="0" y="1199"/>
                      <a:pt x="10" y="1239"/>
                      <a:pt x="10" y="1270"/>
                    </a:cubicBezTo>
                    <a:cubicBezTo>
                      <a:pt x="30" y="1350"/>
                      <a:pt x="60" y="1410"/>
                      <a:pt x="100" y="1470"/>
                    </a:cubicBezTo>
                    <a:cubicBezTo>
                      <a:pt x="120" y="1499"/>
                      <a:pt x="140" y="1519"/>
                      <a:pt x="160" y="1550"/>
                    </a:cubicBezTo>
                    <a:cubicBezTo>
                      <a:pt x="210" y="1599"/>
                      <a:pt x="270" y="1639"/>
                      <a:pt x="330" y="1679"/>
                    </a:cubicBezTo>
                    <a:cubicBezTo>
                      <a:pt x="380" y="1699"/>
                      <a:pt x="420" y="1729"/>
                      <a:pt x="469" y="1749"/>
                    </a:cubicBezTo>
                    <a:cubicBezTo>
                      <a:pt x="520" y="1769"/>
                      <a:pt x="560" y="1789"/>
                      <a:pt x="609" y="1799"/>
                    </a:cubicBezTo>
                    <a:lnTo>
                      <a:pt x="700" y="1829"/>
                    </a:lnTo>
                    <a:cubicBezTo>
                      <a:pt x="720" y="1839"/>
                      <a:pt x="740" y="1839"/>
                      <a:pt x="769" y="1849"/>
                    </a:cubicBezTo>
                    <a:lnTo>
                      <a:pt x="919" y="1879"/>
                    </a:lnTo>
                    <a:cubicBezTo>
                      <a:pt x="1009" y="1899"/>
                      <a:pt x="1099" y="1909"/>
                      <a:pt x="1189" y="1919"/>
                    </a:cubicBezTo>
                    <a:cubicBezTo>
                      <a:pt x="1239" y="1929"/>
                      <a:pt x="1289" y="1929"/>
                      <a:pt x="1339" y="1939"/>
                    </a:cubicBezTo>
                    <a:cubicBezTo>
                      <a:pt x="1379" y="1939"/>
                      <a:pt x="1429" y="1949"/>
                      <a:pt x="1469" y="1949"/>
                    </a:cubicBezTo>
                    <a:cubicBezTo>
                      <a:pt x="1529" y="1959"/>
                      <a:pt x="1579" y="1959"/>
                      <a:pt x="1628" y="1969"/>
                    </a:cubicBezTo>
                    <a:lnTo>
                      <a:pt x="1788" y="1969"/>
                    </a:lnTo>
                    <a:lnTo>
                      <a:pt x="2088" y="1939"/>
                    </a:lnTo>
                    <a:cubicBezTo>
                      <a:pt x="2148" y="1929"/>
                      <a:pt x="2198" y="1919"/>
                      <a:pt x="2258" y="1909"/>
                    </a:cubicBezTo>
                    <a:cubicBezTo>
                      <a:pt x="2298" y="1899"/>
                      <a:pt x="2348" y="1889"/>
                      <a:pt x="2398" y="1869"/>
                    </a:cubicBezTo>
                    <a:cubicBezTo>
                      <a:pt x="2448" y="1859"/>
                      <a:pt x="2498" y="1849"/>
                      <a:pt x="2548" y="1829"/>
                    </a:cubicBezTo>
                    <a:cubicBezTo>
                      <a:pt x="2598" y="1809"/>
                      <a:pt x="2648" y="1789"/>
                      <a:pt x="2688" y="1779"/>
                    </a:cubicBezTo>
                    <a:cubicBezTo>
                      <a:pt x="2787" y="1739"/>
                      <a:pt x="2878" y="1699"/>
                      <a:pt x="2978" y="1659"/>
                    </a:cubicBezTo>
                    <a:cubicBezTo>
                      <a:pt x="3027" y="1629"/>
                      <a:pt x="3078" y="1609"/>
                      <a:pt x="3127" y="1579"/>
                    </a:cubicBezTo>
                    <a:cubicBezTo>
                      <a:pt x="3138" y="1570"/>
                      <a:pt x="3158" y="1570"/>
                      <a:pt x="3167" y="1559"/>
                    </a:cubicBezTo>
                    <a:cubicBezTo>
                      <a:pt x="3178" y="1550"/>
                      <a:pt x="3187" y="1550"/>
                      <a:pt x="3198" y="1539"/>
                    </a:cubicBezTo>
                    <a:cubicBezTo>
                      <a:pt x="3218" y="1530"/>
                      <a:pt x="3238" y="1510"/>
                      <a:pt x="3267" y="1490"/>
                    </a:cubicBezTo>
                    <a:cubicBezTo>
                      <a:pt x="3307" y="1459"/>
                      <a:pt x="3347" y="1430"/>
                      <a:pt x="3387" y="1390"/>
                    </a:cubicBezTo>
                    <a:cubicBezTo>
                      <a:pt x="3427" y="1350"/>
                      <a:pt x="3457" y="1319"/>
                      <a:pt x="3487" y="1279"/>
                    </a:cubicBezTo>
                    <a:cubicBezTo>
                      <a:pt x="3507" y="1259"/>
                      <a:pt x="3527" y="1230"/>
                      <a:pt x="3537" y="1210"/>
                    </a:cubicBezTo>
                    <a:cubicBezTo>
                      <a:pt x="3557" y="1190"/>
                      <a:pt x="3567" y="1170"/>
                      <a:pt x="3587" y="1150"/>
                    </a:cubicBezTo>
                    <a:cubicBezTo>
                      <a:pt x="3607" y="1099"/>
                      <a:pt x="3637" y="1060"/>
                      <a:pt x="3647" y="1010"/>
                    </a:cubicBezTo>
                    <a:lnTo>
                      <a:pt x="3677" y="950"/>
                    </a:lnTo>
                    <a:cubicBezTo>
                      <a:pt x="3687" y="920"/>
                      <a:pt x="3687" y="880"/>
                      <a:pt x="3687" y="840"/>
                    </a:cubicBezTo>
                    <a:cubicBezTo>
                      <a:pt x="3687" y="820"/>
                      <a:pt x="3687" y="800"/>
                      <a:pt x="3677" y="780"/>
                    </a:cubicBezTo>
                    <a:cubicBezTo>
                      <a:pt x="3677" y="770"/>
                      <a:pt x="3677" y="750"/>
                      <a:pt x="3667" y="730"/>
                    </a:cubicBezTo>
                    <a:cubicBezTo>
                      <a:pt x="3657" y="700"/>
                      <a:pt x="3637" y="670"/>
                      <a:pt x="3617" y="640"/>
                    </a:cubicBezTo>
                    <a:cubicBezTo>
                      <a:pt x="3607" y="630"/>
                      <a:pt x="3597" y="610"/>
                      <a:pt x="3597" y="600"/>
                    </a:cubicBezTo>
                    <a:cubicBezTo>
                      <a:pt x="3567" y="580"/>
                      <a:pt x="3547" y="550"/>
                      <a:pt x="3527" y="530"/>
                    </a:cubicBezTo>
                    <a:cubicBezTo>
                      <a:pt x="3497" y="510"/>
                      <a:pt x="3477" y="500"/>
                      <a:pt x="3457" y="480"/>
                    </a:cubicBezTo>
                    <a:cubicBezTo>
                      <a:pt x="3447" y="470"/>
                      <a:pt x="3437" y="460"/>
                      <a:pt x="3417" y="460"/>
                    </a:cubicBezTo>
                    <a:cubicBezTo>
                      <a:pt x="3337" y="400"/>
                      <a:pt x="3247" y="351"/>
                      <a:pt x="3158" y="311"/>
                    </a:cubicBezTo>
                    <a:cubicBezTo>
                      <a:pt x="3107" y="291"/>
                      <a:pt x="3058" y="271"/>
                      <a:pt x="3018" y="251"/>
                    </a:cubicBezTo>
                    <a:cubicBezTo>
                      <a:pt x="2967" y="231"/>
                      <a:pt x="2918" y="211"/>
                      <a:pt x="2867" y="180"/>
                    </a:cubicBezTo>
                    <a:cubicBezTo>
                      <a:pt x="2818" y="160"/>
                      <a:pt x="2768" y="140"/>
                      <a:pt x="2728" y="120"/>
                    </a:cubicBezTo>
                    <a:cubicBezTo>
                      <a:pt x="2668" y="100"/>
                      <a:pt x="2618" y="80"/>
                      <a:pt x="2568" y="71"/>
                    </a:cubicBezTo>
                    <a:cubicBezTo>
                      <a:pt x="2518" y="51"/>
                      <a:pt x="2468" y="40"/>
                      <a:pt x="2418" y="31"/>
                    </a:cubicBezTo>
                    <a:cubicBezTo>
                      <a:pt x="2368" y="20"/>
                      <a:pt x="2308" y="11"/>
                      <a:pt x="2258" y="11"/>
                    </a:cubicBezTo>
                    <a:cubicBezTo>
                      <a:pt x="2228" y="0"/>
                      <a:pt x="2198" y="0"/>
                      <a:pt x="2168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92" name="Google Shape;392;p28"/>
              <p:cNvSpPr/>
              <p:nvPr/>
            </p:nvSpPr>
            <p:spPr>
              <a:xfrm>
                <a:off x="1256975" y="4010025"/>
                <a:ext cx="107175" cy="36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1440" extrusionOk="0">
                    <a:moveTo>
                      <a:pt x="20" y="1"/>
                    </a:moveTo>
                    <a:cubicBezTo>
                      <a:pt x="20" y="10"/>
                      <a:pt x="20" y="21"/>
                      <a:pt x="10" y="30"/>
                    </a:cubicBezTo>
                    <a:cubicBezTo>
                      <a:pt x="10" y="50"/>
                      <a:pt x="10" y="81"/>
                      <a:pt x="0" y="101"/>
                    </a:cubicBezTo>
                    <a:lnTo>
                      <a:pt x="0" y="181"/>
                    </a:lnTo>
                    <a:lnTo>
                      <a:pt x="0" y="280"/>
                    </a:lnTo>
                    <a:cubicBezTo>
                      <a:pt x="0" y="330"/>
                      <a:pt x="0" y="380"/>
                      <a:pt x="10" y="430"/>
                    </a:cubicBezTo>
                    <a:cubicBezTo>
                      <a:pt x="20" y="480"/>
                      <a:pt x="30" y="520"/>
                      <a:pt x="40" y="570"/>
                    </a:cubicBezTo>
                    <a:cubicBezTo>
                      <a:pt x="60" y="600"/>
                      <a:pt x="70" y="640"/>
                      <a:pt x="90" y="680"/>
                    </a:cubicBezTo>
                    <a:cubicBezTo>
                      <a:pt x="120" y="730"/>
                      <a:pt x="140" y="780"/>
                      <a:pt x="180" y="830"/>
                    </a:cubicBezTo>
                    <a:cubicBezTo>
                      <a:pt x="210" y="860"/>
                      <a:pt x="230" y="890"/>
                      <a:pt x="250" y="910"/>
                    </a:cubicBezTo>
                    <a:cubicBezTo>
                      <a:pt x="280" y="930"/>
                      <a:pt x="300" y="950"/>
                      <a:pt x="330" y="970"/>
                    </a:cubicBezTo>
                    <a:cubicBezTo>
                      <a:pt x="400" y="1020"/>
                      <a:pt x="470" y="1060"/>
                      <a:pt x="540" y="1100"/>
                    </a:cubicBezTo>
                    <a:cubicBezTo>
                      <a:pt x="550" y="1109"/>
                      <a:pt x="570" y="1120"/>
                      <a:pt x="590" y="1129"/>
                    </a:cubicBezTo>
                    <a:cubicBezTo>
                      <a:pt x="610" y="1140"/>
                      <a:pt x="640" y="1149"/>
                      <a:pt x="660" y="1160"/>
                    </a:cubicBezTo>
                    <a:cubicBezTo>
                      <a:pt x="690" y="1180"/>
                      <a:pt x="719" y="1189"/>
                      <a:pt x="759" y="1200"/>
                    </a:cubicBezTo>
                    <a:cubicBezTo>
                      <a:pt x="819" y="1229"/>
                      <a:pt x="890" y="1249"/>
                      <a:pt x="950" y="1269"/>
                    </a:cubicBezTo>
                    <a:lnTo>
                      <a:pt x="1159" y="1329"/>
                    </a:lnTo>
                    <a:cubicBezTo>
                      <a:pt x="1209" y="1340"/>
                      <a:pt x="1249" y="1349"/>
                      <a:pt x="1289" y="1369"/>
                    </a:cubicBezTo>
                    <a:lnTo>
                      <a:pt x="1339" y="1369"/>
                    </a:lnTo>
                    <a:cubicBezTo>
                      <a:pt x="1389" y="1380"/>
                      <a:pt x="1429" y="1389"/>
                      <a:pt x="1479" y="1389"/>
                    </a:cubicBezTo>
                    <a:cubicBezTo>
                      <a:pt x="1579" y="1409"/>
                      <a:pt x="1669" y="1420"/>
                      <a:pt x="1759" y="1429"/>
                    </a:cubicBezTo>
                    <a:cubicBezTo>
                      <a:pt x="1889" y="1440"/>
                      <a:pt x="2018" y="1440"/>
                      <a:pt x="2149" y="1440"/>
                    </a:cubicBezTo>
                    <a:lnTo>
                      <a:pt x="2338" y="1440"/>
                    </a:lnTo>
                    <a:cubicBezTo>
                      <a:pt x="2398" y="1429"/>
                      <a:pt x="2448" y="1429"/>
                      <a:pt x="2498" y="1420"/>
                    </a:cubicBezTo>
                    <a:cubicBezTo>
                      <a:pt x="2558" y="1409"/>
                      <a:pt x="2628" y="1389"/>
                      <a:pt x="2698" y="1380"/>
                    </a:cubicBezTo>
                    <a:lnTo>
                      <a:pt x="2908" y="1349"/>
                    </a:lnTo>
                    <a:cubicBezTo>
                      <a:pt x="2968" y="1340"/>
                      <a:pt x="3028" y="1320"/>
                      <a:pt x="3088" y="1309"/>
                    </a:cubicBezTo>
                    <a:cubicBezTo>
                      <a:pt x="3157" y="1289"/>
                      <a:pt x="3217" y="1269"/>
                      <a:pt x="3288" y="1249"/>
                    </a:cubicBezTo>
                    <a:lnTo>
                      <a:pt x="3647" y="1100"/>
                    </a:lnTo>
                    <a:cubicBezTo>
                      <a:pt x="3707" y="1069"/>
                      <a:pt x="3757" y="1040"/>
                      <a:pt x="3817" y="1009"/>
                    </a:cubicBezTo>
                    <a:cubicBezTo>
                      <a:pt x="3867" y="980"/>
                      <a:pt x="3917" y="940"/>
                      <a:pt x="3967" y="900"/>
                    </a:cubicBezTo>
                    <a:cubicBezTo>
                      <a:pt x="3997" y="880"/>
                      <a:pt x="4017" y="850"/>
                      <a:pt x="4047" y="830"/>
                    </a:cubicBezTo>
                    <a:cubicBezTo>
                      <a:pt x="4067" y="800"/>
                      <a:pt x="4087" y="760"/>
                      <a:pt x="4107" y="730"/>
                    </a:cubicBezTo>
                    <a:cubicBezTo>
                      <a:pt x="4117" y="700"/>
                      <a:pt x="4137" y="670"/>
                      <a:pt x="4147" y="640"/>
                    </a:cubicBezTo>
                    <a:cubicBezTo>
                      <a:pt x="4177" y="590"/>
                      <a:pt x="4197" y="530"/>
                      <a:pt x="4227" y="470"/>
                    </a:cubicBezTo>
                    <a:cubicBezTo>
                      <a:pt x="4237" y="420"/>
                      <a:pt x="4257" y="370"/>
                      <a:pt x="4267" y="310"/>
                    </a:cubicBezTo>
                    <a:cubicBezTo>
                      <a:pt x="4267" y="280"/>
                      <a:pt x="4277" y="241"/>
                      <a:pt x="4277" y="210"/>
                    </a:cubicBezTo>
                    <a:cubicBezTo>
                      <a:pt x="4287" y="161"/>
                      <a:pt x="4287" y="101"/>
                      <a:pt x="4277" y="50"/>
                    </a:cubicBezTo>
                    <a:cubicBezTo>
                      <a:pt x="4257" y="90"/>
                      <a:pt x="4237" y="130"/>
                      <a:pt x="4207" y="170"/>
                    </a:cubicBezTo>
                    <a:cubicBezTo>
                      <a:pt x="4187" y="210"/>
                      <a:pt x="4167" y="241"/>
                      <a:pt x="4137" y="270"/>
                    </a:cubicBezTo>
                    <a:cubicBezTo>
                      <a:pt x="4117" y="300"/>
                      <a:pt x="4097" y="320"/>
                      <a:pt x="4067" y="350"/>
                    </a:cubicBezTo>
                    <a:cubicBezTo>
                      <a:pt x="4017" y="400"/>
                      <a:pt x="3977" y="450"/>
                      <a:pt x="3927" y="500"/>
                    </a:cubicBezTo>
                    <a:cubicBezTo>
                      <a:pt x="3867" y="550"/>
                      <a:pt x="3817" y="600"/>
                      <a:pt x="3757" y="650"/>
                    </a:cubicBezTo>
                    <a:cubicBezTo>
                      <a:pt x="3707" y="690"/>
                      <a:pt x="3647" y="730"/>
                      <a:pt x="3587" y="760"/>
                    </a:cubicBezTo>
                    <a:cubicBezTo>
                      <a:pt x="3528" y="800"/>
                      <a:pt x="3468" y="830"/>
                      <a:pt x="3408" y="870"/>
                    </a:cubicBezTo>
                    <a:cubicBezTo>
                      <a:pt x="3348" y="910"/>
                      <a:pt x="3277" y="940"/>
                      <a:pt x="3208" y="970"/>
                    </a:cubicBezTo>
                    <a:cubicBezTo>
                      <a:pt x="3148" y="1000"/>
                      <a:pt x="3078" y="1020"/>
                      <a:pt x="3018" y="1040"/>
                    </a:cubicBezTo>
                    <a:cubicBezTo>
                      <a:pt x="2948" y="1060"/>
                      <a:pt x="2878" y="1069"/>
                      <a:pt x="2808" y="1089"/>
                    </a:cubicBezTo>
                    <a:cubicBezTo>
                      <a:pt x="2738" y="1109"/>
                      <a:pt x="2658" y="1120"/>
                      <a:pt x="2588" y="1129"/>
                    </a:cubicBezTo>
                    <a:cubicBezTo>
                      <a:pt x="2518" y="1140"/>
                      <a:pt x="2448" y="1140"/>
                      <a:pt x="2378" y="1149"/>
                    </a:cubicBezTo>
                    <a:cubicBezTo>
                      <a:pt x="2309" y="1160"/>
                      <a:pt x="2238" y="1160"/>
                      <a:pt x="2169" y="1160"/>
                    </a:cubicBezTo>
                    <a:lnTo>
                      <a:pt x="1958" y="1160"/>
                    </a:lnTo>
                    <a:cubicBezTo>
                      <a:pt x="1889" y="1160"/>
                      <a:pt x="1809" y="1160"/>
                      <a:pt x="1739" y="1149"/>
                    </a:cubicBezTo>
                    <a:lnTo>
                      <a:pt x="1529" y="1120"/>
                    </a:lnTo>
                    <a:cubicBezTo>
                      <a:pt x="1449" y="1109"/>
                      <a:pt x="1379" y="1100"/>
                      <a:pt x="1309" y="1089"/>
                    </a:cubicBezTo>
                    <a:cubicBezTo>
                      <a:pt x="1239" y="1080"/>
                      <a:pt x="1179" y="1060"/>
                      <a:pt x="1110" y="1040"/>
                    </a:cubicBezTo>
                    <a:cubicBezTo>
                      <a:pt x="1039" y="1020"/>
                      <a:pt x="979" y="990"/>
                      <a:pt x="910" y="960"/>
                    </a:cubicBezTo>
                    <a:cubicBezTo>
                      <a:pt x="879" y="950"/>
                      <a:pt x="839" y="930"/>
                      <a:pt x="810" y="920"/>
                    </a:cubicBezTo>
                    <a:cubicBezTo>
                      <a:pt x="779" y="900"/>
                      <a:pt x="750" y="880"/>
                      <a:pt x="719" y="870"/>
                    </a:cubicBezTo>
                    <a:cubicBezTo>
                      <a:pt x="690" y="850"/>
                      <a:pt x="660" y="840"/>
                      <a:pt x="620" y="820"/>
                    </a:cubicBezTo>
                    <a:cubicBezTo>
                      <a:pt x="590" y="810"/>
                      <a:pt x="560" y="790"/>
                      <a:pt x="530" y="780"/>
                    </a:cubicBezTo>
                    <a:lnTo>
                      <a:pt x="440" y="720"/>
                    </a:lnTo>
                    <a:cubicBezTo>
                      <a:pt x="410" y="700"/>
                      <a:pt x="380" y="680"/>
                      <a:pt x="350" y="650"/>
                    </a:cubicBezTo>
                    <a:cubicBezTo>
                      <a:pt x="290" y="610"/>
                      <a:pt x="230" y="560"/>
                      <a:pt x="190" y="500"/>
                    </a:cubicBezTo>
                    <a:cubicBezTo>
                      <a:pt x="150" y="440"/>
                      <a:pt x="120" y="380"/>
                      <a:pt x="90" y="310"/>
                    </a:cubicBezTo>
                    <a:cubicBezTo>
                      <a:pt x="70" y="250"/>
                      <a:pt x="50" y="181"/>
                      <a:pt x="40" y="110"/>
                    </a:cubicBezTo>
                    <a:cubicBezTo>
                      <a:pt x="30" y="70"/>
                      <a:pt x="20" y="41"/>
                      <a:pt x="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93" name="Google Shape;393;p28"/>
              <p:cNvSpPr/>
              <p:nvPr/>
            </p:nvSpPr>
            <p:spPr>
              <a:xfrm>
                <a:off x="1259725" y="3978300"/>
                <a:ext cx="103675" cy="574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299" extrusionOk="0">
                    <a:moveTo>
                      <a:pt x="2458" y="100"/>
                    </a:moveTo>
                    <a:cubicBezTo>
                      <a:pt x="2508" y="100"/>
                      <a:pt x="2568" y="111"/>
                      <a:pt x="2618" y="120"/>
                    </a:cubicBezTo>
                    <a:cubicBezTo>
                      <a:pt x="2668" y="131"/>
                      <a:pt x="2718" y="140"/>
                      <a:pt x="2768" y="160"/>
                    </a:cubicBezTo>
                    <a:cubicBezTo>
                      <a:pt x="2818" y="180"/>
                      <a:pt x="2868" y="200"/>
                      <a:pt x="2928" y="220"/>
                    </a:cubicBezTo>
                    <a:cubicBezTo>
                      <a:pt x="2968" y="240"/>
                      <a:pt x="3018" y="251"/>
                      <a:pt x="3067" y="280"/>
                    </a:cubicBezTo>
                    <a:cubicBezTo>
                      <a:pt x="3118" y="300"/>
                      <a:pt x="3167" y="320"/>
                      <a:pt x="3218" y="350"/>
                    </a:cubicBezTo>
                    <a:cubicBezTo>
                      <a:pt x="3258" y="370"/>
                      <a:pt x="3307" y="380"/>
                      <a:pt x="3358" y="400"/>
                    </a:cubicBezTo>
                    <a:cubicBezTo>
                      <a:pt x="3447" y="440"/>
                      <a:pt x="3537" y="500"/>
                      <a:pt x="3617" y="550"/>
                    </a:cubicBezTo>
                    <a:cubicBezTo>
                      <a:pt x="3637" y="560"/>
                      <a:pt x="3647" y="570"/>
                      <a:pt x="3657" y="570"/>
                    </a:cubicBezTo>
                    <a:cubicBezTo>
                      <a:pt x="3677" y="590"/>
                      <a:pt x="3697" y="610"/>
                      <a:pt x="3727" y="620"/>
                    </a:cubicBezTo>
                    <a:cubicBezTo>
                      <a:pt x="3747" y="650"/>
                      <a:pt x="3767" y="670"/>
                      <a:pt x="3797" y="700"/>
                    </a:cubicBezTo>
                    <a:cubicBezTo>
                      <a:pt x="3797" y="710"/>
                      <a:pt x="3807" y="720"/>
                      <a:pt x="3817" y="730"/>
                    </a:cubicBezTo>
                    <a:cubicBezTo>
                      <a:pt x="3837" y="760"/>
                      <a:pt x="3857" y="790"/>
                      <a:pt x="3867" y="830"/>
                    </a:cubicBezTo>
                    <a:cubicBezTo>
                      <a:pt x="3877" y="840"/>
                      <a:pt x="3877" y="860"/>
                      <a:pt x="3877" y="870"/>
                    </a:cubicBezTo>
                    <a:cubicBezTo>
                      <a:pt x="3887" y="890"/>
                      <a:pt x="3887" y="920"/>
                      <a:pt x="3887" y="940"/>
                    </a:cubicBezTo>
                    <a:cubicBezTo>
                      <a:pt x="3887" y="970"/>
                      <a:pt x="3887" y="1010"/>
                      <a:pt x="3877" y="1050"/>
                    </a:cubicBezTo>
                    <a:cubicBezTo>
                      <a:pt x="3867" y="1070"/>
                      <a:pt x="3857" y="1079"/>
                      <a:pt x="3847" y="1099"/>
                    </a:cubicBezTo>
                    <a:cubicBezTo>
                      <a:pt x="3837" y="1150"/>
                      <a:pt x="3807" y="1199"/>
                      <a:pt x="3787" y="1239"/>
                    </a:cubicBezTo>
                    <a:cubicBezTo>
                      <a:pt x="3767" y="1259"/>
                      <a:pt x="3757" y="1279"/>
                      <a:pt x="3737" y="1299"/>
                    </a:cubicBezTo>
                    <a:cubicBezTo>
                      <a:pt x="3727" y="1330"/>
                      <a:pt x="3707" y="1350"/>
                      <a:pt x="3687" y="1370"/>
                    </a:cubicBezTo>
                    <a:cubicBezTo>
                      <a:pt x="3657" y="1410"/>
                      <a:pt x="3627" y="1450"/>
                      <a:pt x="3587" y="1479"/>
                    </a:cubicBezTo>
                    <a:cubicBezTo>
                      <a:pt x="3547" y="1519"/>
                      <a:pt x="3507" y="1559"/>
                      <a:pt x="3467" y="1589"/>
                    </a:cubicBezTo>
                    <a:cubicBezTo>
                      <a:pt x="3438" y="1599"/>
                      <a:pt x="3418" y="1619"/>
                      <a:pt x="3398" y="1639"/>
                    </a:cubicBezTo>
                    <a:cubicBezTo>
                      <a:pt x="3387" y="1639"/>
                      <a:pt x="3378" y="1649"/>
                      <a:pt x="3367" y="1649"/>
                    </a:cubicBezTo>
                    <a:cubicBezTo>
                      <a:pt x="3358" y="1659"/>
                      <a:pt x="3338" y="1669"/>
                      <a:pt x="3327" y="1679"/>
                    </a:cubicBezTo>
                    <a:cubicBezTo>
                      <a:pt x="3278" y="1699"/>
                      <a:pt x="3227" y="1729"/>
                      <a:pt x="3178" y="1749"/>
                    </a:cubicBezTo>
                    <a:cubicBezTo>
                      <a:pt x="3078" y="1789"/>
                      <a:pt x="2987" y="1829"/>
                      <a:pt x="2888" y="1869"/>
                    </a:cubicBezTo>
                    <a:cubicBezTo>
                      <a:pt x="2848" y="1889"/>
                      <a:pt x="2798" y="1909"/>
                      <a:pt x="2748" y="1919"/>
                    </a:cubicBezTo>
                    <a:cubicBezTo>
                      <a:pt x="2698" y="1939"/>
                      <a:pt x="2648" y="1949"/>
                      <a:pt x="2598" y="1969"/>
                    </a:cubicBezTo>
                    <a:cubicBezTo>
                      <a:pt x="2548" y="1979"/>
                      <a:pt x="2498" y="1989"/>
                      <a:pt x="2458" y="1999"/>
                    </a:cubicBezTo>
                    <a:cubicBezTo>
                      <a:pt x="2398" y="2009"/>
                      <a:pt x="2348" y="2019"/>
                      <a:pt x="2288" y="2029"/>
                    </a:cubicBezTo>
                    <a:cubicBezTo>
                      <a:pt x="2188" y="2049"/>
                      <a:pt x="2088" y="2059"/>
                      <a:pt x="1988" y="2059"/>
                    </a:cubicBezTo>
                    <a:cubicBezTo>
                      <a:pt x="1948" y="2059"/>
                      <a:pt x="1913" y="2063"/>
                      <a:pt x="1879" y="2063"/>
                    </a:cubicBezTo>
                    <a:cubicBezTo>
                      <a:pt x="1862" y="2063"/>
                      <a:pt x="1845" y="2062"/>
                      <a:pt x="1828" y="2059"/>
                    </a:cubicBezTo>
                    <a:cubicBezTo>
                      <a:pt x="1779" y="2059"/>
                      <a:pt x="1729" y="2049"/>
                      <a:pt x="1669" y="2039"/>
                    </a:cubicBezTo>
                    <a:cubicBezTo>
                      <a:pt x="1629" y="2039"/>
                      <a:pt x="1579" y="2039"/>
                      <a:pt x="1539" y="2029"/>
                    </a:cubicBezTo>
                    <a:cubicBezTo>
                      <a:pt x="1489" y="2029"/>
                      <a:pt x="1439" y="2019"/>
                      <a:pt x="1389" y="2009"/>
                    </a:cubicBezTo>
                    <a:cubicBezTo>
                      <a:pt x="1299" y="1999"/>
                      <a:pt x="1209" y="1999"/>
                      <a:pt x="1119" y="1979"/>
                    </a:cubicBezTo>
                    <a:cubicBezTo>
                      <a:pt x="1069" y="1969"/>
                      <a:pt x="1020" y="1949"/>
                      <a:pt x="969" y="1939"/>
                    </a:cubicBezTo>
                    <a:cubicBezTo>
                      <a:pt x="940" y="1939"/>
                      <a:pt x="920" y="1929"/>
                      <a:pt x="900" y="1919"/>
                    </a:cubicBezTo>
                    <a:cubicBezTo>
                      <a:pt x="869" y="1919"/>
                      <a:pt x="840" y="1909"/>
                      <a:pt x="809" y="1899"/>
                    </a:cubicBezTo>
                    <a:cubicBezTo>
                      <a:pt x="760" y="1879"/>
                      <a:pt x="720" y="1859"/>
                      <a:pt x="669" y="1839"/>
                    </a:cubicBezTo>
                    <a:cubicBezTo>
                      <a:pt x="620" y="1819"/>
                      <a:pt x="580" y="1799"/>
                      <a:pt x="530" y="1769"/>
                    </a:cubicBezTo>
                    <a:cubicBezTo>
                      <a:pt x="470" y="1739"/>
                      <a:pt x="410" y="1689"/>
                      <a:pt x="360" y="1639"/>
                    </a:cubicBezTo>
                    <a:cubicBezTo>
                      <a:pt x="340" y="1619"/>
                      <a:pt x="320" y="1589"/>
                      <a:pt x="300" y="1569"/>
                    </a:cubicBezTo>
                    <a:cubicBezTo>
                      <a:pt x="260" y="1510"/>
                      <a:pt x="230" y="1439"/>
                      <a:pt x="210" y="1370"/>
                    </a:cubicBezTo>
                    <a:cubicBezTo>
                      <a:pt x="210" y="1330"/>
                      <a:pt x="200" y="1299"/>
                      <a:pt x="200" y="1259"/>
                    </a:cubicBezTo>
                    <a:lnTo>
                      <a:pt x="200" y="1199"/>
                    </a:lnTo>
                    <a:cubicBezTo>
                      <a:pt x="200" y="1179"/>
                      <a:pt x="200" y="1170"/>
                      <a:pt x="210" y="1150"/>
                    </a:cubicBezTo>
                    <a:lnTo>
                      <a:pt x="210" y="1110"/>
                    </a:lnTo>
                    <a:cubicBezTo>
                      <a:pt x="210" y="1090"/>
                      <a:pt x="220" y="1079"/>
                      <a:pt x="220" y="1070"/>
                    </a:cubicBezTo>
                    <a:cubicBezTo>
                      <a:pt x="230" y="1050"/>
                      <a:pt x="230" y="1020"/>
                      <a:pt x="240" y="1000"/>
                    </a:cubicBezTo>
                    <a:cubicBezTo>
                      <a:pt x="250" y="970"/>
                      <a:pt x="260" y="930"/>
                      <a:pt x="280" y="900"/>
                    </a:cubicBezTo>
                    <a:cubicBezTo>
                      <a:pt x="290" y="880"/>
                      <a:pt x="300" y="870"/>
                      <a:pt x="310" y="850"/>
                    </a:cubicBezTo>
                    <a:cubicBezTo>
                      <a:pt x="350" y="800"/>
                      <a:pt x="380" y="760"/>
                      <a:pt x="430" y="720"/>
                    </a:cubicBezTo>
                    <a:cubicBezTo>
                      <a:pt x="460" y="700"/>
                      <a:pt x="490" y="670"/>
                      <a:pt x="520" y="650"/>
                    </a:cubicBezTo>
                    <a:cubicBezTo>
                      <a:pt x="530" y="650"/>
                      <a:pt x="540" y="640"/>
                      <a:pt x="550" y="630"/>
                    </a:cubicBezTo>
                    <a:cubicBezTo>
                      <a:pt x="600" y="600"/>
                      <a:pt x="649" y="580"/>
                      <a:pt x="689" y="550"/>
                    </a:cubicBezTo>
                    <a:cubicBezTo>
                      <a:pt x="720" y="540"/>
                      <a:pt x="749" y="530"/>
                      <a:pt x="780" y="510"/>
                    </a:cubicBezTo>
                    <a:cubicBezTo>
                      <a:pt x="809" y="490"/>
                      <a:pt x="840" y="470"/>
                      <a:pt x="869" y="460"/>
                    </a:cubicBezTo>
                    <a:cubicBezTo>
                      <a:pt x="900" y="450"/>
                      <a:pt x="929" y="430"/>
                      <a:pt x="969" y="420"/>
                    </a:cubicBezTo>
                    <a:cubicBezTo>
                      <a:pt x="1009" y="400"/>
                      <a:pt x="1059" y="390"/>
                      <a:pt x="1099" y="380"/>
                    </a:cubicBezTo>
                    <a:cubicBezTo>
                      <a:pt x="1159" y="360"/>
                      <a:pt x="1209" y="340"/>
                      <a:pt x="1259" y="320"/>
                    </a:cubicBezTo>
                    <a:cubicBezTo>
                      <a:pt x="1299" y="311"/>
                      <a:pt x="1349" y="291"/>
                      <a:pt x="1389" y="280"/>
                    </a:cubicBezTo>
                    <a:cubicBezTo>
                      <a:pt x="1439" y="260"/>
                      <a:pt x="1489" y="240"/>
                      <a:pt x="1539" y="231"/>
                    </a:cubicBezTo>
                    <a:cubicBezTo>
                      <a:pt x="1589" y="211"/>
                      <a:pt x="1639" y="191"/>
                      <a:pt x="1689" y="180"/>
                    </a:cubicBezTo>
                    <a:cubicBezTo>
                      <a:pt x="1739" y="160"/>
                      <a:pt x="1779" y="151"/>
                      <a:pt x="1828" y="140"/>
                    </a:cubicBezTo>
                    <a:cubicBezTo>
                      <a:pt x="1859" y="140"/>
                      <a:pt x="1888" y="131"/>
                      <a:pt x="1919" y="131"/>
                    </a:cubicBezTo>
                    <a:cubicBezTo>
                      <a:pt x="1939" y="120"/>
                      <a:pt x="1968" y="120"/>
                      <a:pt x="1999" y="120"/>
                    </a:cubicBezTo>
                    <a:cubicBezTo>
                      <a:pt x="2048" y="111"/>
                      <a:pt x="2099" y="111"/>
                      <a:pt x="2148" y="100"/>
                    </a:cubicBezTo>
                    <a:close/>
                    <a:moveTo>
                      <a:pt x="2378" y="0"/>
                    </a:moveTo>
                    <a:cubicBezTo>
                      <a:pt x="2358" y="0"/>
                      <a:pt x="2338" y="11"/>
                      <a:pt x="2318" y="11"/>
                    </a:cubicBezTo>
                    <a:lnTo>
                      <a:pt x="2108" y="40"/>
                    </a:lnTo>
                    <a:cubicBezTo>
                      <a:pt x="2039" y="60"/>
                      <a:pt x="1968" y="71"/>
                      <a:pt x="1908" y="80"/>
                    </a:cubicBezTo>
                    <a:cubicBezTo>
                      <a:pt x="1848" y="91"/>
                      <a:pt x="1788" y="100"/>
                      <a:pt x="1729" y="120"/>
                    </a:cubicBezTo>
                    <a:cubicBezTo>
                      <a:pt x="1659" y="131"/>
                      <a:pt x="1599" y="140"/>
                      <a:pt x="1539" y="160"/>
                    </a:cubicBezTo>
                    <a:cubicBezTo>
                      <a:pt x="1429" y="180"/>
                      <a:pt x="1329" y="211"/>
                      <a:pt x="1229" y="240"/>
                    </a:cubicBezTo>
                    <a:cubicBezTo>
                      <a:pt x="1179" y="251"/>
                      <a:pt x="1129" y="271"/>
                      <a:pt x="1079" y="280"/>
                    </a:cubicBezTo>
                    <a:cubicBezTo>
                      <a:pt x="1039" y="300"/>
                      <a:pt x="989" y="320"/>
                      <a:pt x="940" y="340"/>
                    </a:cubicBezTo>
                    <a:cubicBezTo>
                      <a:pt x="780" y="410"/>
                      <a:pt x="609" y="450"/>
                      <a:pt x="450" y="520"/>
                    </a:cubicBezTo>
                    <a:cubicBezTo>
                      <a:pt x="390" y="560"/>
                      <a:pt x="330" y="610"/>
                      <a:pt x="270" y="660"/>
                    </a:cubicBezTo>
                    <a:cubicBezTo>
                      <a:pt x="250" y="680"/>
                      <a:pt x="220" y="690"/>
                      <a:pt x="200" y="710"/>
                    </a:cubicBezTo>
                    <a:cubicBezTo>
                      <a:pt x="190" y="730"/>
                      <a:pt x="180" y="740"/>
                      <a:pt x="160" y="750"/>
                    </a:cubicBezTo>
                    <a:cubicBezTo>
                      <a:pt x="140" y="780"/>
                      <a:pt x="110" y="800"/>
                      <a:pt x="90" y="830"/>
                    </a:cubicBezTo>
                    <a:lnTo>
                      <a:pt x="30" y="950"/>
                    </a:lnTo>
                    <a:cubicBezTo>
                      <a:pt x="20" y="990"/>
                      <a:pt x="10" y="1030"/>
                      <a:pt x="0" y="1079"/>
                    </a:cubicBezTo>
                    <a:lnTo>
                      <a:pt x="0" y="1259"/>
                    </a:lnTo>
                    <a:cubicBezTo>
                      <a:pt x="20" y="1359"/>
                      <a:pt x="50" y="1459"/>
                      <a:pt x="90" y="1559"/>
                    </a:cubicBezTo>
                    <a:cubicBezTo>
                      <a:pt x="120" y="1609"/>
                      <a:pt x="150" y="1659"/>
                      <a:pt x="190" y="1709"/>
                    </a:cubicBezTo>
                    <a:cubicBezTo>
                      <a:pt x="220" y="1749"/>
                      <a:pt x="260" y="1789"/>
                      <a:pt x="300" y="1829"/>
                    </a:cubicBezTo>
                    <a:cubicBezTo>
                      <a:pt x="330" y="1849"/>
                      <a:pt x="350" y="1869"/>
                      <a:pt x="370" y="1889"/>
                    </a:cubicBezTo>
                    <a:cubicBezTo>
                      <a:pt x="390" y="1899"/>
                      <a:pt x="410" y="1919"/>
                      <a:pt x="430" y="1929"/>
                    </a:cubicBezTo>
                    <a:cubicBezTo>
                      <a:pt x="470" y="1959"/>
                      <a:pt x="500" y="1979"/>
                      <a:pt x="540" y="1999"/>
                    </a:cubicBezTo>
                    <a:cubicBezTo>
                      <a:pt x="580" y="2019"/>
                      <a:pt x="620" y="2039"/>
                      <a:pt x="649" y="2059"/>
                    </a:cubicBezTo>
                    <a:cubicBezTo>
                      <a:pt x="689" y="2079"/>
                      <a:pt x="729" y="2109"/>
                      <a:pt x="769" y="2129"/>
                    </a:cubicBezTo>
                    <a:cubicBezTo>
                      <a:pt x="809" y="2149"/>
                      <a:pt x="849" y="2169"/>
                      <a:pt x="889" y="2179"/>
                    </a:cubicBezTo>
                    <a:cubicBezTo>
                      <a:pt x="1020" y="2229"/>
                      <a:pt x="1169" y="2259"/>
                      <a:pt x="1309" y="2278"/>
                    </a:cubicBezTo>
                    <a:cubicBezTo>
                      <a:pt x="1369" y="2289"/>
                      <a:pt x="1439" y="2289"/>
                      <a:pt x="1499" y="2289"/>
                    </a:cubicBezTo>
                    <a:cubicBezTo>
                      <a:pt x="1559" y="2298"/>
                      <a:pt x="1619" y="2298"/>
                      <a:pt x="1689" y="2298"/>
                    </a:cubicBezTo>
                    <a:lnTo>
                      <a:pt x="1908" y="2298"/>
                    </a:lnTo>
                    <a:cubicBezTo>
                      <a:pt x="1979" y="2298"/>
                      <a:pt x="2048" y="2298"/>
                      <a:pt x="2119" y="2289"/>
                    </a:cubicBezTo>
                    <a:cubicBezTo>
                      <a:pt x="2179" y="2289"/>
                      <a:pt x="2248" y="2278"/>
                      <a:pt x="2318" y="2269"/>
                    </a:cubicBezTo>
                    <a:cubicBezTo>
                      <a:pt x="2388" y="2259"/>
                      <a:pt x="2458" y="2249"/>
                      <a:pt x="2518" y="2239"/>
                    </a:cubicBezTo>
                    <a:cubicBezTo>
                      <a:pt x="2608" y="2229"/>
                      <a:pt x="2698" y="2199"/>
                      <a:pt x="2788" y="2179"/>
                    </a:cubicBezTo>
                    <a:cubicBezTo>
                      <a:pt x="2838" y="2169"/>
                      <a:pt x="2878" y="2159"/>
                      <a:pt x="2928" y="2139"/>
                    </a:cubicBezTo>
                    <a:cubicBezTo>
                      <a:pt x="2968" y="2129"/>
                      <a:pt x="3007" y="2119"/>
                      <a:pt x="3047" y="2099"/>
                    </a:cubicBezTo>
                    <a:cubicBezTo>
                      <a:pt x="3098" y="2079"/>
                      <a:pt x="3147" y="2049"/>
                      <a:pt x="3198" y="2019"/>
                    </a:cubicBezTo>
                    <a:cubicBezTo>
                      <a:pt x="3247" y="1989"/>
                      <a:pt x="3287" y="1959"/>
                      <a:pt x="3338" y="1929"/>
                    </a:cubicBezTo>
                    <a:lnTo>
                      <a:pt x="3487" y="1839"/>
                    </a:lnTo>
                    <a:lnTo>
                      <a:pt x="3607" y="1749"/>
                    </a:lnTo>
                    <a:cubicBezTo>
                      <a:pt x="3677" y="1689"/>
                      <a:pt x="3727" y="1639"/>
                      <a:pt x="3787" y="1579"/>
                    </a:cubicBezTo>
                    <a:cubicBezTo>
                      <a:pt x="3837" y="1530"/>
                      <a:pt x="3897" y="1470"/>
                      <a:pt x="3947" y="1410"/>
                    </a:cubicBezTo>
                    <a:lnTo>
                      <a:pt x="4037" y="1259"/>
                    </a:lnTo>
                    <a:cubicBezTo>
                      <a:pt x="4057" y="1210"/>
                      <a:pt x="4087" y="1159"/>
                      <a:pt x="4107" y="1110"/>
                    </a:cubicBezTo>
                    <a:cubicBezTo>
                      <a:pt x="4117" y="1079"/>
                      <a:pt x="4127" y="1040"/>
                      <a:pt x="4147" y="1010"/>
                    </a:cubicBezTo>
                    <a:lnTo>
                      <a:pt x="4147" y="990"/>
                    </a:lnTo>
                    <a:lnTo>
                      <a:pt x="4147" y="970"/>
                    </a:lnTo>
                    <a:cubicBezTo>
                      <a:pt x="4137" y="940"/>
                      <a:pt x="4127" y="900"/>
                      <a:pt x="4117" y="870"/>
                    </a:cubicBezTo>
                    <a:cubicBezTo>
                      <a:pt x="4097" y="830"/>
                      <a:pt x="4067" y="790"/>
                      <a:pt x="4047" y="750"/>
                    </a:cubicBezTo>
                    <a:cubicBezTo>
                      <a:pt x="4027" y="710"/>
                      <a:pt x="3997" y="670"/>
                      <a:pt x="3967" y="630"/>
                    </a:cubicBezTo>
                    <a:cubicBezTo>
                      <a:pt x="3937" y="590"/>
                      <a:pt x="3897" y="550"/>
                      <a:pt x="3857" y="510"/>
                    </a:cubicBezTo>
                    <a:cubicBezTo>
                      <a:pt x="3807" y="480"/>
                      <a:pt x="3767" y="440"/>
                      <a:pt x="3727" y="410"/>
                    </a:cubicBezTo>
                    <a:cubicBezTo>
                      <a:pt x="3647" y="360"/>
                      <a:pt x="3577" y="320"/>
                      <a:pt x="3507" y="271"/>
                    </a:cubicBezTo>
                    <a:cubicBezTo>
                      <a:pt x="3487" y="260"/>
                      <a:pt x="3477" y="260"/>
                      <a:pt x="3467" y="251"/>
                    </a:cubicBezTo>
                    <a:cubicBezTo>
                      <a:pt x="3418" y="231"/>
                      <a:pt x="3378" y="211"/>
                      <a:pt x="3327" y="191"/>
                    </a:cubicBezTo>
                    <a:cubicBezTo>
                      <a:pt x="3287" y="171"/>
                      <a:pt x="3247" y="151"/>
                      <a:pt x="3198" y="131"/>
                    </a:cubicBezTo>
                    <a:cubicBezTo>
                      <a:pt x="3147" y="111"/>
                      <a:pt x="3098" y="100"/>
                      <a:pt x="3047" y="80"/>
                    </a:cubicBezTo>
                    <a:cubicBezTo>
                      <a:pt x="3007" y="71"/>
                      <a:pt x="2958" y="60"/>
                      <a:pt x="2908" y="51"/>
                    </a:cubicBezTo>
                    <a:cubicBezTo>
                      <a:pt x="2838" y="40"/>
                      <a:pt x="2768" y="31"/>
                      <a:pt x="2708" y="20"/>
                    </a:cubicBezTo>
                    <a:cubicBezTo>
                      <a:pt x="2658" y="11"/>
                      <a:pt x="2608" y="11"/>
                      <a:pt x="25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94" name="Google Shape;394;p28"/>
              <p:cNvSpPr/>
              <p:nvPr/>
            </p:nvSpPr>
            <p:spPr>
              <a:xfrm>
                <a:off x="1266725" y="3984300"/>
                <a:ext cx="87175" cy="43175"/>
              </a:xfrm>
              <a:custGeom>
                <a:avLst/>
                <a:gdLst/>
                <a:ahLst/>
                <a:cxnLst/>
                <a:rect l="l" t="t" r="r" b="b"/>
                <a:pathLst>
                  <a:path w="3487" h="1727" extrusionOk="0">
                    <a:moveTo>
                      <a:pt x="1759" y="0"/>
                    </a:moveTo>
                    <a:cubicBezTo>
                      <a:pt x="1708" y="11"/>
                      <a:pt x="1659" y="20"/>
                      <a:pt x="1608" y="40"/>
                    </a:cubicBezTo>
                    <a:cubicBezTo>
                      <a:pt x="1559" y="51"/>
                      <a:pt x="1519" y="60"/>
                      <a:pt x="1469" y="71"/>
                    </a:cubicBezTo>
                    <a:cubicBezTo>
                      <a:pt x="1369" y="91"/>
                      <a:pt x="1269" y="110"/>
                      <a:pt x="1169" y="140"/>
                    </a:cubicBezTo>
                    <a:cubicBezTo>
                      <a:pt x="1079" y="170"/>
                      <a:pt x="979" y="190"/>
                      <a:pt x="889" y="230"/>
                    </a:cubicBezTo>
                    <a:cubicBezTo>
                      <a:pt x="839" y="240"/>
                      <a:pt x="799" y="260"/>
                      <a:pt x="749" y="280"/>
                    </a:cubicBezTo>
                    <a:cubicBezTo>
                      <a:pt x="709" y="290"/>
                      <a:pt x="660" y="310"/>
                      <a:pt x="620" y="330"/>
                    </a:cubicBezTo>
                    <a:cubicBezTo>
                      <a:pt x="589" y="350"/>
                      <a:pt x="560" y="360"/>
                      <a:pt x="540" y="370"/>
                    </a:cubicBezTo>
                    <a:cubicBezTo>
                      <a:pt x="500" y="390"/>
                      <a:pt x="469" y="410"/>
                      <a:pt x="440" y="430"/>
                    </a:cubicBezTo>
                    <a:cubicBezTo>
                      <a:pt x="409" y="440"/>
                      <a:pt x="389" y="460"/>
                      <a:pt x="360" y="470"/>
                    </a:cubicBezTo>
                    <a:cubicBezTo>
                      <a:pt x="320" y="500"/>
                      <a:pt x="270" y="530"/>
                      <a:pt x="230" y="560"/>
                    </a:cubicBezTo>
                    <a:cubicBezTo>
                      <a:pt x="190" y="600"/>
                      <a:pt x="150" y="640"/>
                      <a:pt x="110" y="690"/>
                    </a:cubicBezTo>
                    <a:cubicBezTo>
                      <a:pt x="90" y="730"/>
                      <a:pt x="70" y="760"/>
                      <a:pt x="50" y="800"/>
                    </a:cubicBezTo>
                    <a:cubicBezTo>
                      <a:pt x="30" y="859"/>
                      <a:pt x="10" y="930"/>
                      <a:pt x="10" y="999"/>
                    </a:cubicBezTo>
                    <a:cubicBezTo>
                      <a:pt x="0" y="1039"/>
                      <a:pt x="10" y="1079"/>
                      <a:pt x="10" y="1119"/>
                    </a:cubicBezTo>
                    <a:cubicBezTo>
                      <a:pt x="20" y="1159"/>
                      <a:pt x="30" y="1199"/>
                      <a:pt x="50" y="1230"/>
                    </a:cubicBezTo>
                    <a:cubicBezTo>
                      <a:pt x="60" y="1259"/>
                      <a:pt x="70" y="1290"/>
                      <a:pt x="90" y="1309"/>
                    </a:cubicBezTo>
                    <a:cubicBezTo>
                      <a:pt x="100" y="1319"/>
                      <a:pt x="110" y="1329"/>
                      <a:pt x="110" y="1339"/>
                    </a:cubicBezTo>
                    <a:lnTo>
                      <a:pt x="140" y="1369"/>
                    </a:lnTo>
                    <a:cubicBezTo>
                      <a:pt x="160" y="1389"/>
                      <a:pt x="190" y="1409"/>
                      <a:pt x="210" y="1429"/>
                    </a:cubicBezTo>
                    <a:cubicBezTo>
                      <a:pt x="250" y="1449"/>
                      <a:pt x="289" y="1479"/>
                      <a:pt x="340" y="1499"/>
                    </a:cubicBezTo>
                    <a:cubicBezTo>
                      <a:pt x="369" y="1519"/>
                      <a:pt x="409" y="1539"/>
                      <a:pt x="449" y="1549"/>
                    </a:cubicBezTo>
                    <a:cubicBezTo>
                      <a:pt x="529" y="1579"/>
                      <a:pt x="620" y="1609"/>
                      <a:pt x="709" y="1629"/>
                    </a:cubicBezTo>
                    <a:cubicBezTo>
                      <a:pt x="759" y="1639"/>
                      <a:pt x="799" y="1649"/>
                      <a:pt x="849" y="1659"/>
                    </a:cubicBezTo>
                    <a:cubicBezTo>
                      <a:pt x="899" y="1669"/>
                      <a:pt x="939" y="1669"/>
                      <a:pt x="979" y="1679"/>
                    </a:cubicBezTo>
                    <a:cubicBezTo>
                      <a:pt x="1059" y="1679"/>
                      <a:pt x="1139" y="1689"/>
                      <a:pt x="1209" y="1699"/>
                    </a:cubicBezTo>
                    <a:cubicBezTo>
                      <a:pt x="1269" y="1709"/>
                      <a:pt x="1319" y="1709"/>
                      <a:pt x="1379" y="1709"/>
                    </a:cubicBezTo>
                    <a:cubicBezTo>
                      <a:pt x="1429" y="1719"/>
                      <a:pt x="1479" y="1719"/>
                      <a:pt x="1539" y="1719"/>
                    </a:cubicBezTo>
                    <a:cubicBezTo>
                      <a:pt x="1564" y="1724"/>
                      <a:pt x="1589" y="1727"/>
                      <a:pt x="1614" y="1727"/>
                    </a:cubicBezTo>
                    <a:cubicBezTo>
                      <a:pt x="1639" y="1727"/>
                      <a:pt x="1664" y="1724"/>
                      <a:pt x="1688" y="1719"/>
                    </a:cubicBezTo>
                    <a:cubicBezTo>
                      <a:pt x="1739" y="1719"/>
                      <a:pt x="1779" y="1719"/>
                      <a:pt x="1828" y="1709"/>
                    </a:cubicBezTo>
                    <a:cubicBezTo>
                      <a:pt x="1879" y="1709"/>
                      <a:pt x="1928" y="1699"/>
                      <a:pt x="1978" y="1689"/>
                    </a:cubicBezTo>
                    <a:cubicBezTo>
                      <a:pt x="2038" y="1679"/>
                      <a:pt x="2098" y="1669"/>
                      <a:pt x="2158" y="1649"/>
                    </a:cubicBezTo>
                    <a:cubicBezTo>
                      <a:pt x="2218" y="1639"/>
                      <a:pt x="2278" y="1619"/>
                      <a:pt x="2338" y="1609"/>
                    </a:cubicBezTo>
                    <a:cubicBezTo>
                      <a:pt x="2388" y="1589"/>
                      <a:pt x="2448" y="1569"/>
                      <a:pt x="2498" y="1549"/>
                    </a:cubicBezTo>
                    <a:cubicBezTo>
                      <a:pt x="2538" y="1539"/>
                      <a:pt x="2578" y="1519"/>
                      <a:pt x="2628" y="1499"/>
                    </a:cubicBezTo>
                    <a:cubicBezTo>
                      <a:pt x="2718" y="1459"/>
                      <a:pt x="2818" y="1419"/>
                      <a:pt x="2907" y="1369"/>
                    </a:cubicBezTo>
                    <a:cubicBezTo>
                      <a:pt x="2958" y="1349"/>
                      <a:pt x="2998" y="1329"/>
                      <a:pt x="3047" y="1299"/>
                    </a:cubicBezTo>
                    <a:cubicBezTo>
                      <a:pt x="3067" y="1279"/>
                      <a:pt x="3098" y="1270"/>
                      <a:pt x="3118" y="1250"/>
                    </a:cubicBezTo>
                    <a:cubicBezTo>
                      <a:pt x="3138" y="1230"/>
                      <a:pt x="3167" y="1219"/>
                      <a:pt x="3187" y="1199"/>
                    </a:cubicBezTo>
                    <a:cubicBezTo>
                      <a:pt x="3217" y="1170"/>
                      <a:pt x="3257" y="1139"/>
                      <a:pt x="3287" y="1099"/>
                    </a:cubicBezTo>
                    <a:cubicBezTo>
                      <a:pt x="3327" y="1059"/>
                      <a:pt x="3357" y="1019"/>
                      <a:pt x="3387" y="979"/>
                    </a:cubicBezTo>
                    <a:cubicBezTo>
                      <a:pt x="3397" y="970"/>
                      <a:pt x="3397" y="959"/>
                      <a:pt x="3407" y="950"/>
                    </a:cubicBezTo>
                    <a:cubicBezTo>
                      <a:pt x="3417" y="930"/>
                      <a:pt x="3427" y="919"/>
                      <a:pt x="3437" y="899"/>
                    </a:cubicBezTo>
                    <a:cubicBezTo>
                      <a:pt x="3447" y="870"/>
                      <a:pt x="3457" y="850"/>
                      <a:pt x="3467" y="820"/>
                    </a:cubicBezTo>
                    <a:cubicBezTo>
                      <a:pt x="3477" y="790"/>
                      <a:pt x="3487" y="770"/>
                      <a:pt x="3487" y="740"/>
                    </a:cubicBezTo>
                    <a:lnTo>
                      <a:pt x="3487" y="690"/>
                    </a:lnTo>
                    <a:cubicBezTo>
                      <a:pt x="3487" y="660"/>
                      <a:pt x="3477" y="630"/>
                      <a:pt x="3467" y="610"/>
                    </a:cubicBezTo>
                    <a:cubicBezTo>
                      <a:pt x="3447" y="580"/>
                      <a:pt x="3427" y="560"/>
                      <a:pt x="3407" y="530"/>
                    </a:cubicBezTo>
                    <a:cubicBezTo>
                      <a:pt x="3377" y="500"/>
                      <a:pt x="3347" y="470"/>
                      <a:pt x="3317" y="450"/>
                    </a:cubicBezTo>
                    <a:lnTo>
                      <a:pt x="3227" y="390"/>
                    </a:lnTo>
                    <a:cubicBezTo>
                      <a:pt x="3207" y="370"/>
                      <a:pt x="3177" y="360"/>
                      <a:pt x="3158" y="340"/>
                    </a:cubicBezTo>
                    <a:cubicBezTo>
                      <a:pt x="3147" y="340"/>
                      <a:pt x="3138" y="330"/>
                      <a:pt x="3127" y="330"/>
                    </a:cubicBezTo>
                    <a:cubicBezTo>
                      <a:pt x="3118" y="320"/>
                      <a:pt x="3107" y="310"/>
                      <a:pt x="3098" y="310"/>
                    </a:cubicBezTo>
                    <a:cubicBezTo>
                      <a:pt x="3067" y="300"/>
                      <a:pt x="3047" y="290"/>
                      <a:pt x="3027" y="280"/>
                    </a:cubicBezTo>
                    <a:cubicBezTo>
                      <a:pt x="3007" y="270"/>
                      <a:pt x="2978" y="260"/>
                      <a:pt x="2958" y="250"/>
                    </a:cubicBezTo>
                    <a:cubicBezTo>
                      <a:pt x="2907" y="230"/>
                      <a:pt x="2858" y="210"/>
                      <a:pt x="2818" y="190"/>
                    </a:cubicBezTo>
                    <a:lnTo>
                      <a:pt x="2668" y="130"/>
                    </a:lnTo>
                    <a:cubicBezTo>
                      <a:pt x="2598" y="100"/>
                      <a:pt x="2518" y="71"/>
                      <a:pt x="2448" y="51"/>
                    </a:cubicBezTo>
                    <a:lnTo>
                      <a:pt x="2328" y="20"/>
                    </a:lnTo>
                    <a:cubicBezTo>
                      <a:pt x="2288" y="11"/>
                      <a:pt x="2248" y="11"/>
                      <a:pt x="2218" y="11"/>
                    </a:cubicBezTo>
                    <a:cubicBezTo>
                      <a:pt x="2178" y="0"/>
                      <a:pt x="2148" y="0"/>
                      <a:pt x="2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95" name="Google Shape;395;p28"/>
              <p:cNvSpPr/>
              <p:nvPr/>
            </p:nvSpPr>
            <p:spPr>
              <a:xfrm>
                <a:off x="1249725" y="3972300"/>
                <a:ext cx="121675" cy="80450"/>
              </a:xfrm>
              <a:custGeom>
                <a:avLst/>
                <a:gdLst/>
                <a:ahLst/>
                <a:cxnLst/>
                <a:rect l="l" t="t" r="r" b="b"/>
                <a:pathLst>
                  <a:path w="4867" h="3218" extrusionOk="0">
                    <a:moveTo>
                      <a:pt x="2968" y="240"/>
                    </a:moveTo>
                    <a:cubicBezTo>
                      <a:pt x="3008" y="251"/>
                      <a:pt x="3058" y="251"/>
                      <a:pt x="3108" y="260"/>
                    </a:cubicBezTo>
                    <a:cubicBezTo>
                      <a:pt x="3168" y="271"/>
                      <a:pt x="3238" y="280"/>
                      <a:pt x="3308" y="291"/>
                    </a:cubicBezTo>
                    <a:cubicBezTo>
                      <a:pt x="3358" y="300"/>
                      <a:pt x="3407" y="311"/>
                      <a:pt x="3447" y="320"/>
                    </a:cubicBezTo>
                    <a:cubicBezTo>
                      <a:pt x="3498" y="340"/>
                      <a:pt x="3547" y="351"/>
                      <a:pt x="3598" y="371"/>
                    </a:cubicBezTo>
                    <a:cubicBezTo>
                      <a:pt x="3647" y="391"/>
                      <a:pt x="3687" y="411"/>
                      <a:pt x="3727" y="431"/>
                    </a:cubicBezTo>
                    <a:cubicBezTo>
                      <a:pt x="3778" y="451"/>
                      <a:pt x="3818" y="471"/>
                      <a:pt x="3867" y="491"/>
                    </a:cubicBezTo>
                    <a:cubicBezTo>
                      <a:pt x="3877" y="500"/>
                      <a:pt x="3887" y="500"/>
                      <a:pt x="3907" y="511"/>
                    </a:cubicBezTo>
                    <a:cubicBezTo>
                      <a:pt x="3977" y="560"/>
                      <a:pt x="4047" y="600"/>
                      <a:pt x="4127" y="650"/>
                    </a:cubicBezTo>
                    <a:cubicBezTo>
                      <a:pt x="4167" y="680"/>
                      <a:pt x="4207" y="720"/>
                      <a:pt x="4257" y="750"/>
                    </a:cubicBezTo>
                    <a:cubicBezTo>
                      <a:pt x="4297" y="790"/>
                      <a:pt x="4337" y="830"/>
                      <a:pt x="4367" y="870"/>
                    </a:cubicBezTo>
                    <a:cubicBezTo>
                      <a:pt x="4397" y="910"/>
                      <a:pt x="4427" y="950"/>
                      <a:pt x="4447" y="990"/>
                    </a:cubicBezTo>
                    <a:cubicBezTo>
                      <a:pt x="4467" y="1030"/>
                      <a:pt x="4497" y="1070"/>
                      <a:pt x="4517" y="1110"/>
                    </a:cubicBezTo>
                    <a:cubicBezTo>
                      <a:pt x="4527" y="1140"/>
                      <a:pt x="4537" y="1180"/>
                      <a:pt x="4547" y="1210"/>
                    </a:cubicBezTo>
                    <a:lnTo>
                      <a:pt x="4547" y="1230"/>
                    </a:lnTo>
                    <a:lnTo>
                      <a:pt x="4547" y="1250"/>
                    </a:lnTo>
                    <a:cubicBezTo>
                      <a:pt x="4527" y="1280"/>
                      <a:pt x="4517" y="1319"/>
                      <a:pt x="4507" y="1350"/>
                    </a:cubicBezTo>
                    <a:cubicBezTo>
                      <a:pt x="4487" y="1399"/>
                      <a:pt x="4457" y="1450"/>
                      <a:pt x="4437" y="1499"/>
                    </a:cubicBezTo>
                    <a:lnTo>
                      <a:pt x="4347" y="1650"/>
                    </a:lnTo>
                    <a:cubicBezTo>
                      <a:pt x="4297" y="1710"/>
                      <a:pt x="4237" y="1770"/>
                      <a:pt x="4187" y="1819"/>
                    </a:cubicBezTo>
                    <a:cubicBezTo>
                      <a:pt x="4127" y="1879"/>
                      <a:pt x="4077" y="1929"/>
                      <a:pt x="4007" y="1989"/>
                    </a:cubicBezTo>
                    <a:lnTo>
                      <a:pt x="3887" y="2079"/>
                    </a:lnTo>
                    <a:lnTo>
                      <a:pt x="3738" y="2169"/>
                    </a:lnTo>
                    <a:cubicBezTo>
                      <a:pt x="3687" y="2199"/>
                      <a:pt x="3647" y="2229"/>
                      <a:pt x="3598" y="2259"/>
                    </a:cubicBezTo>
                    <a:cubicBezTo>
                      <a:pt x="3547" y="2289"/>
                      <a:pt x="3498" y="2319"/>
                      <a:pt x="3447" y="2339"/>
                    </a:cubicBezTo>
                    <a:cubicBezTo>
                      <a:pt x="3407" y="2359"/>
                      <a:pt x="3368" y="2369"/>
                      <a:pt x="3328" y="2379"/>
                    </a:cubicBezTo>
                    <a:cubicBezTo>
                      <a:pt x="3278" y="2399"/>
                      <a:pt x="3238" y="2409"/>
                      <a:pt x="3188" y="2419"/>
                    </a:cubicBezTo>
                    <a:cubicBezTo>
                      <a:pt x="3098" y="2439"/>
                      <a:pt x="3008" y="2469"/>
                      <a:pt x="2918" y="2479"/>
                    </a:cubicBezTo>
                    <a:cubicBezTo>
                      <a:pt x="2858" y="2489"/>
                      <a:pt x="2788" y="2499"/>
                      <a:pt x="2718" y="2509"/>
                    </a:cubicBezTo>
                    <a:cubicBezTo>
                      <a:pt x="2648" y="2518"/>
                      <a:pt x="2579" y="2529"/>
                      <a:pt x="2519" y="2529"/>
                    </a:cubicBezTo>
                    <a:cubicBezTo>
                      <a:pt x="2448" y="2538"/>
                      <a:pt x="2379" y="2538"/>
                      <a:pt x="2308" y="2538"/>
                    </a:cubicBezTo>
                    <a:lnTo>
                      <a:pt x="2089" y="2538"/>
                    </a:lnTo>
                    <a:cubicBezTo>
                      <a:pt x="2019" y="2538"/>
                      <a:pt x="1959" y="2538"/>
                      <a:pt x="1899" y="2529"/>
                    </a:cubicBezTo>
                    <a:cubicBezTo>
                      <a:pt x="1839" y="2529"/>
                      <a:pt x="1769" y="2529"/>
                      <a:pt x="1709" y="2518"/>
                    </a:cubicBezTo>
                    <a:cubicBezTo>
                      <a:pt x="1569" y="2499"/>
                      <a:pt x="1420" y="2469"/>
                      <a:pt x="1289" y="2419"/>
                    </a:cubicBezTo>
                    <a:cubicBezTo>
                      <a:pt x="1249" y="2409"/>
                      <a:pt x="1209" y="2389"/>
                      <a:pt x="1169" y="2369"/>
                    </a:cubicBezTo>
                    <a:cubicBezTo>
                      <a:pt x="1129" y="2349"/>
                      <a:pt x="1089" y="2319"/>
                      <a:pt x="1049" y="2299"/>
                    </a:cubicBezTo>
                    <a:cubicBezTo>
                      <a:pt x="1020" y="2279"/>
                      <a:pt x="980" y="2259"/>
                      <a:pt x="940" y="2239"/>
                    </a:cubicBezTo>
                    <a:cubicBezTo>
                      <a:pt x="900" y="2219"/>
                      <a:pt x="870" y="2199"/>
                      <a:pt x="830" y="2169"/>
                    </a:cubicBezTo>
                    <a:cubicBezTo>
                      <a:pt x="810" y="2159"/>
                      <a:pt x="790" y="2139"/>
                      <a:pt x="770" y="2129"/>
                    </a:cubicBezTo>
                    <a:cubicBezTo>
                      <a:pt x="750" y="2109"/>
                      <a:pt x="730" y="2089"/>
                      <a:pt x="700" y="2069"/>
                    </a:cubicBezTo>
                    <a:cubicBezTo>
                      <a:pt x="660" y="2029"/>
                      <a:pt x="620" y="1989"/>
                      <a:pt x="590" y="1949"/>
                    </a:cubicBezTo>
                    <a:cubicBezTo>
                      <a:pt x="550" y="1899"/>
                      <a:pt x="520" y="1849"/>
                      <a:pt x="490" y="1799"/>
                    </a:cubicBezTo>
                    <a:cubicBezTo>
                      <a:pt x="450" y="1699"/>
                      <a:pt x="420" y="1599"/>
                      <a:pt x="400" y="1499"/>
                    </a:cubicBezTo>
                    <a:lnTo>
                      <a:pt x="400" y="1319"/>
                    </a:lnTo>
                    <a:cubicBezTo>
                      <a:pt x="410" y="1270"/>
                      <a:pt x="420" y="1230"/>
                      <a:pt x="430" y="1190"/>
                    </a:cubicBezTo>
                    <a:lnTo>
                      <a:pt x="490" y="1070"/>
                    </a:lnTo>
                    <a:cubicBezTo>
                      <a:pt x="510" y="1040"/>
                      <a:pt x="540" y="1020"/>
                      <a:pt x="560" y="990"/>
                    </a:cubicBezTo>
                    <a:cubicBezTo>
                      <a:pt x="580" y="980"/>
                      <a:pt x="590" y="970"/>
                      <a:pt x="600" y="950"/>
                    </a:cubicBezTo>
                    <a:cubicBezTo>
                      <a:pt x="620" y="930"/>
                      <a:pt x="650" y="920"/>
                      <a:pt x="670" y="900"/>
                    </a:cubicBezTo>
                    <a:cubicBezTo>
                      <a:pt x="730" y="850"/>
                      <a:pt x="790" y="800"/>
                      <a:pt x="850" y="760"/>
                    </a:cubicBezTo>
                    <a:cubicBezTo>
                      <a:pt x="1009" y="690"/>
                      <a:pt x="1180" y="650"/>
                      <a:pt x="1340" y="580"/>
                    </a:cubicBezTo>
                    <a:cubicBezTo>
                      <a:pt x="1389" y="560"/>
                      <a:pt x="1439" y="540"/>
                      <a:pt x="1479" y="520"/>
                    </a:cubicBezTo>
                    <a:cubicBezTo>
                      <a:pt x="1529" y="511"/>
                      <a:pt x="1579" y="491"/>
                      <a:pt x="1629" y="480"/>
                    </a:cubicBezTo>
                    <a:cubicBezTo>
                      <a:pt x="1729" y="451"/>
                      <a:pt x="1829" y="420"/>
                      <a:pt x="1939" y="400"/>
                    </a:cubicBezTo>
                    <a:cubicBezTo>
                      <a:pt x="1999" y="380"/>
                      <a:pt x="2059" y="371"/>
                      <a:pt x="2129" y="360"/>
                    </a:cubicBezTo>
                    <a:cubicBezTo>
                      <a:pt x="2188" y="340"/>
                      <a:pt x="2248" y="331"/>
                      <a:pt x="2308" y="320"/>
                    </a:cubicBezTo>
                    <a:cubicBezTo>
                      <a:pt x="2368" y="311"/>
                      <a:pt x="2439" y="300"/>
                      <a:pt x="2508" y="280"/>
                    </a:cubicBezTo>
                    <a:lnTo>
                      <a:pt x="2718" y="251"/>
                    </a:lnTo>
                    <a:cubicBezTo>
                      <a:pt x="2738" y="251"/>
                      <a:pt x="2758" y="240"/>
                      <a:pt x="2778" y="240"/>
                    </a:cubicBezTo>
                    <a:close/>
                    <a:moveTo>
                      <a:pt x="310" y="1510"/>
                    </a:moveTo>
                    <a:cubicBezTo>
                      <a:pt x="310" y="1550"/>
                      <a:pt x="320" y="1579"/>
                      <a:pt x="330" y="1619"/>
                    </a:cubicBezTo>
                    <a:cubicBezTo>
                      <a:pt x="340" y="1690"/>
                      <a:pt x="360" y="1759"/>
                      <a:pt x="380" y="1819"/>
                    </a:cubicBezTo>
                    <a:cubicBezTo>
                      <a:pt x="410" y="1889"/>
                      <a:pt x="440" y="1949"/>
                      <a:pt x="480" y="2009"/>
                    </a:cubicBezTo>
                    <a:cubicBezTo>
                      <a:pt x="520" y="2069"/>
                      <a:pt x="580" y="2119"/>
                      <a:pt x="640" y="2159"/>
                    </a:cubicBezTo>
                    <a:cubicBezTo>
                      <a:pt x="670" y="2189"/>
                      <a:pt x="700" y="2209"/>
                      <a:pt x="730" y="2229"/>
                    </a:cubicBezTo>
                    <a:lnTo>
                      <a:pt x="820" y="2289"/>
                    </a:lnTo>
                    <a:cubicBezTo>
                      <a:pt x="850" y="2299"/>
                      <a:pt x="880" y="2319"/>
                      <a:pt x="910" y="2329"/>
                    </a:cubicBezTo>
                    <a:cubicBezTo>
                      <a:pt x="950" y="2349"/>
                      <a:pt x="980" y="2359"/>
                      <a:pt x="1009" y="2379"/>
                    </a:cubicBezTo>
                    <a:cubicBezTo>
                      <a:pt x="1040" y="2389"/>
                      <a:pt x="1069" y="2409"/>
                      <a:pt x="1100" y="2429"/>
                    </a:cubicBezTo>
                    <a:cubicBezTo>
                      <a:pt x="1129" y="2439"/>
                      <a:pt x="1169" y="2459"/>
                      <a:pt x="1200" y="2469"/>
                    </a:cubicBezTo>
                    <a:cubicBezTo>
                      <a:pt x="1269" y="2499"/>
                      <a:pt x="1329" y="2529"/>
                      <a:pt x="1400" y="2549"/>
                    </a:cubicBezTo>
                    <a:cubicBezTo>
                      <a:pt x="1469" y="2569"/>
                      <a:pt x="1529" y="2589"/>
                      <a:pt x="1599" y="2598"/>
                    </a:cubicBezTo>
                    <a:cubicBezTo>
                      <a:pt x="1669" y="2609"/>
                      <a:pt x="1739" y="2618"/>
                      <a:pt x="1819" y="2629"/>
                    </a:cubicBezTo>
                    <a:lnTo>
                      <a:pt x="2029" y="2658"/>
                    </a:lnTo>
                    <a:cubicBezTo>
                      <a:pt x="2099" y="2669"/>
                      <a:pt x="2179" y="2669"/>
                      <a:pt x="2248" y="2669"/>
                    </a:cubicBezTo>
                    <a:lnTo>
                      <a:pt x="2459" y="2669"/>
                    </a:lnTo>
                    <a:cubicBezTo>
                      <a:pt x="2528" y="2669"/>
                      <a:pt x="2599" y="2669"/>
                      <a:pt x="2668" y="2658"/>
                    </a:cubicBezTo>
                    <a:cubicBezTo>
                      <a:pt x="2738" y="2649"/>
                      <a:pt x="2808" y="2649"/>
                      <a:pt x="2878" y="2638"/>
                    </a:cubicBezTo>
                    <a:cubicBezTo>
                      <a:pt x="2948" y="2629"/>
                      <a:pt x="3028" y="2618"/>
                      <a:pt x="3098" y="2598"/>
                    </a:cubicBezTo>
                    <a:cubicBezTo>
                      <a:pt x="3168" y="2578"/>
                      <a:pt x="3238" y="2569"/>
                      <a:pt x="3308" y="2549"/>
                    </a:cubicBezTo>
                    <a:cubicBezTo>
                      <a:pt x="3368" y="2529"/>
                      <a:pt x="3438" y="2509"/>
                      <a:pt x="3498" y="2479"/>
                    </a:cubicBezTo>
                    <a:cubicBezTo>
                      <a:pt x="3567" y="2449"/>
                      <a:pt x="3638" y="2419"/>
                      <a:pt x="3698" y="2379"/>
                    </a:cubicBezTo>
                    <a:cubicBezTo>
                      <a:pt x="3758" y="2339"/>
                      <a:pt x="3818" y="2309"/>
                      <a:pt x="3877" y="2269"/>
                    </a:cubicBezTo>
                    <a:cubicBezTo>
                      <a:pt x="3937" y="2239"/>
                      <a:pt x="3997" y="2199"/>
                      <a:pt x="4047" y="2159"/>
                    </a:cubicBezTo>
                    <a:cubicBezTo>
                      <a:pt x="4107" y="2109"/>
                      <a:pt x="4157" y="2059"/>
                      <a:pt x="4217" y="2009"/>
                    </a:cubicBezTo>
                    <a:cubicBezTo>
                      <a:pt x="4267" y="1959"/>
                      <a:pt x="4307" y="1909"/>
                      <a:pt x="4357" y="1859"/>
                    </a:cubicBezTo>
                    <a:cubicBezTo>
                      <a:pt x="4387" y="1829"/>
                      <a:pt x="4407" y="1809"/>
                      <a:pt x="4427" y="1779"/>
                    </a:cubicBezTo>
                    <a:cubicBezTo>
                      <a:pt x="4457" y="1750"/>
                      <a:pt x="4477" y="1719"/>
                      <a:pt x="4497" y="1679"/>
                    </a:cubicBezTo>
                    <a:cubicBezTo>
                      <a:pt x="4527" y="1639"/>
                      <a:pt x="4547" y="1599"/>
                      <a:pt x="4567" y="1559"/>
                    </a:cubicBezTo>
                    <a:cubicBezTo>
                      <a:pt x="4577" y="1610"/>
                      <a:pt x="4577" y="1670"/>
                      <a:pt x="4567" y="1719"/>
                    </a:cubicBezTo>
                    <a:cubicBezTo>
                      <a:pt x="4567" y="1750"/>
                      <a:pt x="4557" y="1789"/>
                      <a:pt x="4557" y="1819"/>
                    </a:cubicBezTo>
                    <a:cubicBezTo>
                      <a:pt x="4547" y="1879"/>
                      <a:pt x="4527" y="1929"/>
                      <a:pt x="4517" y="1979"/>
                    </a:cubicBezTo>
                    <a:cubicBezTo>
                      <a:pt x="4487" y="2039"/>
                      <a:pt x="4467" y="2099"/>
                      <a:pt x="4437" y="2149"/>
                    </a:cubicBezTo>
                    <a:cubicBezTo>
                      <a:pt x="4427" y="2179"/>
                      <a:pt x="4407" y="2209"/>
                      <a:pt x="4397" y="2239"/>
                    </a:cubicBezTo>
                    <a:cubicBezTo>
                      <a:pt x="4377" y="2269"/>
                      <a:pt x="4357" y="2309"/>
                      <a:pt x="4337" y="2339"/>
                    </a:cubicBezTo>
                    <a:cubicBezTo>
                      <a:pt x="4307" y="2359"/>
                      <a:pt x="4287" y="2389"/>
                      <a:pt x="4257" y="2409"/>
                    </a:cubicBezTo>
                    <a:cubicBezTo>
                      <a:pt x="4207" y="2449"/>
                      <a:pt x="4157" y="2489"/>
                      <a:pt x="4107" y="2518"/>
                    </a:cubicBezTo>
                    <a:cubicBezTo>
                      <a:pt x="4047" y="2549"/>
                      <a:pt x="3997" y="2578"/>
                      <a:pt x="3937" y="2609"/>
                    </a:cubicBezTo>
                    <a:lnTo>
                      <a:pt x="3578" y="2758"/>
                    </a:lnTo>
                    <a:cubicBezTo>
                      <a:pt x="3507" y="2778"/>
                      <a:pt x="3447" y="2798"/>
                      <a:pt x="3378" y="2818"/>
                    </a:cubicBezTo>
                    <a:cubicBezTo>
                      <a:pt x="3318" y="2829"/>
                      <a:pt x="3258" y="2849"/>
                      <a:pt x="3198" y="2858"/>
                    </a:cubicBezTo>
                    <a:lnTo>
                      <a:pt x="2988" y="2889"/>
                    </a:lnTo>
                    <a:cubicBezTo>
                      <a:pt x="2918" y="2898"/>
                      <a:pt x="2848" y="2918"/>
                      <a:pt x="2788" y="2929"/>
                    </a:cubicBezTo>
                    <a:cubicBezTo>
                      <a:pt x="2738" y="2938"/>
                      <a:pt x="2688" y="2938"/>
                      <a:pt x="2628" y="2949"/>
                    </a:cubicBezTo>
                    <a:lnTo>
                      <a:pt x="2439" y="2949"/>
                    </a:lnTo>
                    <a:cubicBezTo>
                      <a:pt x="2308" y="2949"/>
                      <a:pt x="2179" y="2949"/>
                      <a:pt x="2049" y="2938"/>
                    </a:cubicBezTo>
                    <a:cubicBezTo>
                      <a:pt x="1959" y="2929"/>
                      <a:pt x="1869" y="2918"/>
                      <a:pt x="1769" y="2898"/>
                    </a:cubicBezTo>
                    <a:cubicBezTo>
                      <a:pt x="1719" y="2898"/>
                      <a:pt x="1679" y="2889"/>
                      <a:pt x="1629" y="2878"/>
                    </a:cubicBezTo>
                    <a:lnTo>
                      <a:pt x="1579" y="2878"/>
                    </a:lnTo>
                    <a:cubicBezTo>
                      <a:pt x="1539" y="2858"/>
                      <a:pt x="1499" y="2849"/>
                      <a:pt x="1449" y="2838"/>
                    </a:cubicBezTo>
                    <a:lnTo>
                      <a:pt x="1240" y="2778"/>
                    </a:lnTo>
                    <a:cubicBezTo>
                      <a:pt x="1180" y="2758"/>
                      <a:pt x="1109" y="2738"/>
                      <a:pt x="1049" y="2709"/>
                    </a:cubicBezTo>
                    <a:cubicBezTo>
                      <a:pt x="1009" y="2698"/>
                      <a:pt x="980" y="2689"/>
                      <a:pt x="950" y="2669"/>
                    </a:cubicBezTo>
                    <a:cubicBezTo>
                      <a:pt x="930" y="2658"/>
                      <a:pt x="900" y="2649"/>
                      <a:pt x="880" y="2638"/>
                    </a:cubicBezTo>
                    <a:cubicBezTo>
                      <a:pt x="860" y="2629"/>
                      <a:pt x="840" y="2618"/>
                      <a:pt x="830" y="2609"/>
                    </a:cubicBezTo>
                    <a:cubicBezTo>
                      <a:pt x="760" y="2569"/>
                      <a:pt x="690" y="2529"/>
                      <a:pt x="620" y="2479"/>
                    </a:cubicBezTo>
                    <a:cubicBezTo>
                      <a:pt x="590" y="2459"/>
                      <a:pt x="570" y="2439"/>
                      <a:pt x="540" y="2419"/>
                    </a:cubicBezTo>
                    <a:cubicBezTo>
                      <a:pt x="520" y="2399"/>
                      <a:pt x="500" y="2369"/>
                      <a:pt x="470" y="2339"/>
                    </a:cubicBezTo>
                    <a:cubicBezTo>
                      <a:pt x="430" y="2289"/>
                      <a:pt x="410" y="2239"/>
                      <a:pt x="380" y="2189"/>
                    </a:cubicBezTo>
                    <a:cubicBezTo>
                      <a:pt x="360" y="2149"/>
                      <a:pt x="350" y="2109"/>
                      <a:pt x="330" y="2079"/>
                    </a:cubicBezTo>
                    <a:cubicBezTo>
                      <a:pt x="320" y="2029"/>
                      <a:pt x="310" y="1989"/>
                      <a:pt x="300" y="1939"/>
                    </a:cubicBezTo>
                    <a:cubicBezTo>
                      <a:pt x="290" y="1889"/>
                      <a:pt x="290" y="1839"/>
                      <a:pt x="290" y="1789"/>
                    </a:cubicBezTo>
                    <a:lnTo>
                      <a:pt x="290" y="1690"/>
                    </a:lnTo>
                    <a:lnTo>
                      <a:pt x="290" y="1610"/>
                    </a:lnTo>
                    <a:cubicBezTo>
                      <a:pt x="300" y="1590"/>
                      <a:pt x="300" y="1559"/>
                      <a:pt x="300" y="1539"/>
                    </a:cubicBezTo>
                    <a:cubicBezTo>
                      <a:pt x="310" y="1530"/>
                      <a:pt x="310" y="1519"/>
                      <a:pt x="310" y="1510"/>
                    </a:cubicBezTo>
                    <a:close/>
                    <a:moveTo>
                      <a:pt x="2778" y="1"/>
                    </a:moveTo>
                    <a:cubicBezTo>
                      <a:pt x="2688" y="1"/>
                      <a:pt x="2599" y="11"/>
                      <a:pt x="2508" y="31"/>
                    </a:cubicBezTo>
                    <a:cubicBezTo>
                      <a:pt x="2448" y="41"/>
                      <a:pt x="2388" y="51"/>
                      <a:pt x="2339" y="61"/>
                    </a:cubicBezTo>
                    <a:lnTo>
                      <a:pt x="2299" y="61"/>
                    </a:lnTo>
                    <a:cubicBezTo>
                      <a:pt x="2188" y="71"/>
                      <a:pt x="2089" y="91"/>
                      <a:pt x="1989" y="100"/>
                    </a:cubicBezTo>
                    <a:cubicBezTo>
                      <a:pt x="1869" y="120"/>
                      <a:pt x="1759" y="140"/>
                      <a:pt x="1639" y="171"/>
                    </a:cubicBezTo>
                    <a:cubicBezTo>
                      <a:pt x="1539" y="191"/>
                      <a:pt x="1449" y="220"/>
                      <a:pt x="1349" y="251"/>
                    </a:cubicBezTo>
                    <a:cubicBezTo>
                      <a:pt x="1300" y="271"/>
                      <a:pt x="1260" y="291"/>
                      <a:pt x="1209" y="311"/>
                    </a:cubicBezTo>
                    <a:cubicBezTo>
                      <a:pt x="1160" y="331"/>
                      <a:pt x="1109" y="340"/>
                      <a:pt x="1060" y="360"/>
                    </a:cubicBezTo>
                    <a:cubicBezTo>
                      <a:pt x="969" y="391"/>
                      <a:pt x="870" y="420"/>
                      <a:pt x="770" y="460"/>
                    </a:cubicBezTo>
                    <a:cubicBezTo>
                      <a:pt x="720" y="480"/>
                      <a:pt x="670" y="500"/>
                      <a:pt x="620" y="531"/>
                    </a:cubicBezTo>
                    <a:cubicBezTo>
                      <a:pt x="570" y="560"/>
                      <a:pt x="520" y="590"/>
                      <a:pt x="480" y="630"/>
                    </a:cubicBezTo>
                    <a:cubicBezTo>
                      <a:pt x="400" y="690"/>
                      <a:pt x="340" y="770"/>
                      <a:pt x="280" y="850"/>
                    </a:cubicBezTo>
                    <a:cubicBezTo>
                      <a:pt x="240" y="890"/>
                      <a:pt x="210" y="940"/>
                      <a:pt x="181" y="990"/>
                    </a:cubicBezTo>
                    <a:cubicBezTo>
                      <a:pt x="161" y="1020"/>
                      <a:pt x="141" y="1060"/>
                      <a:pt x="121" y="1100"/>
                    </a:cubicBezTo>
                    <a:cubicBezTo>
                      <a:pt x="90" y="1160"/>
                      <a:pt x="70" y="1210"/>
                      <a:pt x="61" y="1270"/>
                    </a:cubicBezTo>
                    <a:cubicBezTo>
                      <a:pt x="50" y="1310"/>
                      <a:pt x="41" y="1359"/>
                      <a:pt x="30" y="1410"/>
                    </a:cubicBezTo>
                    <a:cubicBezTo>
                      <a:pt x="10" y="1510"/>
                      <a:pt x="10" y="1619"/>
                      <a:pt x="1" y="1730"/>
                    </a:cubicBezTo>
                    <a:cubicBezTo>
                      <a:pt x="1" y="1829"/>
                      <a:pt x="1" y="1919"/>
                      <a:pt x="10" y="2019"/>
                    </a:cubicBezTo>
                    <a:cubicBezTo>
                      <a:pt x="21" y="2079"/>
                      <a:pt x="30" y="2129"/>
                      <a:pt x="50" y="2179"/>
                    </a:cubicBezTo>
                    <a:cubicBezTo>
                      <a:pt x="81" y="2229"/>
                      <a:pt x="101" y="2289"/>
                      <a:pt x="130" y="2339"/>
                    </a:cubicBezTo>
                    <a:cubicBezTo>
                      <a:pt x="150" y="2379"/>
                      <a:pt x="181" y="2429"/>
                      <a:pt x="210" y="2469"/>
                    </a:cubicBezTo>
                    <a:cubicBezTo>
                      <a:pt x="240" y="2509"/>
                      <a:pt x="280" y="2549"/>
                      <a:pt x="320" y="2589"/>
                    </a:cubicBezTo>
                    <a:cubicBezTo>
                      <a:pt x="390" y="2658"/>
                      <a:pt x="460" y="2729"/>
                      <a:pt x="530" y="2789"/>
                    </a:cubicBezTo>
                    <a:cubicBezTo>
                      <a:pt x="580" y="2818"/>
                      <a:pt x="630" y="2849"/>
                      <a:pt x="670" y="2878"/>
                    </a:cubicBezTo>
                    <a:cubicBezTo>
                      <a:pt x="710" y="2909"/>
                      <a:pt x="750" y="2929"/>
                      <a:pt x="790" y="2949"/>
                    </a:cubicBezTo>
                    <a:cubicBezTo>
                      <a:pt x="850" y="2969"/>
                      <a:pt x="900" y="2989"/>
                      <a:pt x="960" y="3008"/>
                    </a:cubicBezTo>
                    <a:cubicBezTo>
                      <a:pt x="1009" y="3028"/>
                      <a:pt x="1060" y="3038"/>
                      <a:pt x="1120" y="3048"/>
                    </a:cubicBezTo>
                    <a:cubicBezTo>
                      <a:pt x="1229" y="3078"/>
                      <a:pt x="1340" y="3098"/>
                      <a:pt x="1449" y="3118"/>
                    </a:cubicBezTo>
                    <a:cubicBezTo>
                      <a:pt x="1509" y="3128"/>
                      <a:pt x="1559" y="3138"/>
                      <a:pt x="1609" y="3148"/>
                    </a:cubicBezTo>
                    <a:cubicBezTo>
                      <a:pt x="1669" y="3158"/>
                      <a:pt x="1719" y="3158"/>
                      <a:pt x="1779" y="3168"/>
                    </a:cubicBezTo>
                    <a:cubicBezTo>
                      <a:pt x="1829" y="3178"/>
                      <a:pt x="1889" y="3178"/>
                      <a:pt x="1939" y="3188"/>
                    </a:cubicBezTo>
                    <a:cubicBezTo>
                      <a:pt x="1999" y="3198"/>
                      <a:pt x="2069" y="3198"/>
                      <a:pt x="2129" y="3208"/>
                    </a:cubicBezTo>
                    <a:cubicBezTo>
                      <a:pt x="2239" y="3218"/>
                      <a:pt x="2359" y="3218"/>
                      <a:pt x="2468" y="3218"/>
                    </a:cubicBezTo>
                    <a:cubicBezTo>
                      <a:pt x="2568" y="3218"/>
                      <a:pt x="2678" y="3218"/>
                      <a:pt x="2778" y="3208"/>
                    </a:cubicBezTo>
                    <a:cubicBezTo>
                      <a:pt x="2828" y="3198"/>
                      <a:pt x="2888" y="3188"/>
                      <a:pt x="2938" y="3188"/>
                    </a:cubicBezTo>
                    <a:cubicBezTo>
                      <a:pt x="3048" y="3168"/>
                      <a:pt x="3158" y="3158"/>
                      <a:pt x="3268" y="3138"/>
                    </a:cubicBezTo>
                    <a:cubicBezTo>
                      <a:pt x="3328" y="3128"/>
                      <a:pt x="3398" y="3118"/>
                      <a:pt x="3458" y="3098"/>
                    </a:cubicBezTo>
                    <a:cubicBezTo>
                      <a:pt x="3507" y="3088"/>
                      <a:pt x="3567" y="3078"/>
                      <a:pt x="3618" y="3058"/>
                    </a:cubicBezTo>
                    <a:cubicBezTo>
                      <a:pt x="3727" y="3018"/>
                      <a:pt x="3838" y="2969"/>
                      <a:pt x="3937" y="2918"/>
                    </a:cubicBezTo>
                    <a:cubicBezTo>
                      <a:pt x="4037" y="2869"/>
                      <a:pt x="4137" y="2818"/>
                      <a:pt x="4227" y="2758"/>
                    </a:cubicBezTo>
                    <a:cubicBezTo>
                      <a:pt x="4327" y="2689"/>
                      <a:pt x="4417" y="2618"/>
                      <a:pt x="4497" y="2529"/>
                    </a:cubicBezTo>
                    <a:cubicBezTo>
                      <a:pt x="4577" y="2449"/>
                      <a:pt x="4646" y="2359"/>
                      <a:pt x="4697" y="2269"/>
                    </a:cubicBezTo>
                    <a:cubicBezTo>
                      <a:pt x="4726" y="2209"/>
                      <a:pt x="4757" y="2159"/>
                      <a:pt x="4777" y="2099"/>
                    </a:cubicBezTo>
                    <a:cubicBezTo>
                      <a:pt x="4797" y="2049"/>
                      <a:pt x="4806" y="1999"/>
                      <a:pt x="4817" y="1939"/>
                    </a:cubicBezTo>
                    <a:cubicBezTo>
                      <a:pt x="4846" y="1829"/>
                      <a:pt x="4857" y="1710"/>
                      <a:pt x="4857" y="1599"/>
                    </a:cubicBezTo>
                    <a:cubicBezTo>
                      <a:pt x="4866" y="1490"/>
                      <a:pt x="4866" y="1379"/>
                      <a:pt x="4857" y="1280"/>
                    </a:cubicBezTo>
                    <a:cubicBezTo>
                      <a:pt x="4846" y="1210"/>
                      <a:pt x="4837" y="1150"/>
                      <a:pt x="4817" y="1080"/>
                    </a:cubicBezTo>
                    <a:cubicBezTo>
                      <a:pt x="4806" y="1030"/>
                      <a:pt x="4777" y="980"/>
                      <a:pt x="4746" y="930"/>
                    </a:cubicBezTo>
                    <a:cubicBezTo>
                      <a:pt x="4726" y="880"/>
                      <a:pt x="4697" y="840"/>
                      <a:pt x="4666" y="800"/>
                    </a:cubicBezTo>
                    <a:cubicBezTo>
                      <a:pt x="4637" y="750"/>
                      <a:pt x="4597" y="700"/>
                      <a:pt x="4557" y="660"/>
                    </a:cubicBezTo>
                    <a:cubicBezTo>
                      <a:pt x="4477" y="580"/>
                      <a:pt x="4387" y="511"/>
                      <a:pt x="4297" y="451"/>
                    </a:cubicBezTo>
                    <a:cubicBezTo>
                      <a:pt x="4217" y="391"/>
                      <a:pt x="4127" y="340"/>
                      <a:pt x="4037" y="291"/>
                    </a:cubicBezTo>
                    <a:cubicBezTo>
                      <a:pt x="3947" y="231"/>
                      <a:pt x="3847" y="191"/>
                      <a:pt x="3747" y="160"/>
                    </a:cubicBezTo>
                    <a:cubicBezTo>
                      <a:pt x="3647" y="120"/>
                      <a:pt x="3558" y="100"/>
                      <a:pt x="3458" y="81"/>
                    </a:cubicBezTo>
                    <a:cubicBezTo>
                      <a:pt x="3387" y="61"/>
                      <a:pt x="3318" y="51"/>
                      <a:pt x="3248" y="41"/>
                    </a:cubicBezTo>
                    <a:cubicBezTo>
                      <a:pt x="3238" y="41"/>
                      <a:pt x="3228" y="31"/>
                      <a:pt x="3208" y="31"/>
                    </a:cubicBezTo>
                    <a:cubicBezTo>
                      <a:pt x="3198" y="41"/>
                      <a:pt x="3188" y="41"/>
                      <a:pt x="3168" y="41"/>
                    </a:cubicBezTo>
                    <a:cubicBezTo>
                      <a:pt x="3158" y="31"/>
                      <a:pt x="3148" y="31"/>
                      <a:pt x="3148" y="31"/>
                    </a:cubicBezTo>
                    <a:cubicBezTo>
                      <a:pt x="3038" y="21"/>
                      <a:pt x="2928" y="11"/>
                      <a:pt x="2828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96" name="Google Shape;396;p28"/>
              <p:cNvSpPr/>
              <p:nvPr/>
            </p:nvSpPr>
            <p:spPr>
              <a:xfrm>
                <a:off x="1264725" y="3980800"/>
                <a:ext cx="92175" cy="49100"/>
              </a:xfrm>
              <a:custGeom>
                <a:avLst/>
                <a:gdLst/>
                <a:ahLst/>
                <a:cxnLst/>
                <a:rect l="l" t="t" r="r" b="b"/>
                <a:pathLst>
                  <a:path w="3687" h="1964" extrusionOk="0">
                    <a:moveTo>
                      <a:pt x="2198" y="140"/>
                    </a:moveTo>
                    <a:cubicBezTo>
                      <a:pt x="2228" y="140"/>
                      <a:pt x="2258" y="140"/>
                      <a:pt x="2298" y="151"/>
                    </a:cubicBezTo>
                    <a:cubicBezTo>
                      <a:pt x="2328" y="151"/>
                      <a:pt x="2368" y="151"/>
                      <a:pt x="2408" y="160"/>
                    </a:cubicBezTo>
                    <a:lnTo>
                      <a:pt x="2528" y="191"/>
                    </a:lnTo>
                    <a:cubicBezTo>
                      <a:pt x="2598" y="211"/>
                      <a:pt x="2678" y="240"/>
                      <a:pt x="2748" y="270"/>
                    </a:cubicBezTo>
                    <a:lnTo>
                      <a:pt x="2898" y="330"/>
                    </a:lnTo>
                    <a:cubicBezTo>
                      <a:pt x="2938" y="350"/>
                      <a:pt x="2987" y="370"/>
                      <a:pt x="3038" y="390"/>
                    </a:cubicBezTo>
                    <a:cubicBezTo>
                      <a:pt x="3058" y="400"/>
                      <a:pt x="3087" y="410"/>
                      <a:pt x="3107" y="420"/>
                    </a:cubicBezTo>
                    <a:cubicBezTo>
                      <a:pt x="3127" y="430"/>
                      <a:pt x="3147" y="440"/>
                      <a:pt x="3178" y="450"/>
                    </a:cubicBezTo>
                    <a:cubicBezTo>
                      <a:pt x="3187" y="450"/>
                      <a:pt x="3198" y="460"/>
                      <a:pt x="3207" y="470"/>
                    </a:cubicBezTo>
                    <a:cubicBezTo>
                      <a:pt x="3218" y="470"/>
                      <a:pt x="3227" y="480"/>
                      <a:pt x="3238" y="480"/>
                    </a:cubicBezTo>
                    <a:cubicBezTo>
                      <a:pt x="3257" y="500"/>
                      <a:pt x="3287" y="510"/>
                      <a:pt x="3307" y="530"/>
                    </a:cubicBezTo>
                    <a:lnTo>
                      <a:pt x="3397" y="590"/>
                    </a:lnTo>
                    <a:cubicBezTo>
                      <a:pt x="3427" y="610"/>
                      <a:pt x="3457" y="640"/>
                      <a:pt x="3487" y="670"/>
                    </a:cubicBezTo>
                    <a:cubicBezTo>
                      <a:pt x="3507" y="700"/>
                      <a:pt x="3527" y="720"/>
                      <a:pt x="3547" y="750"/>
                    </a:cubicBezTo>
                    <a:cubicBezTo>
                      <a:pt x="3557" y="770"/>
                      <a:pt x="3567" y="800"/>
                      <a:pt x="3567" y="830"/>
                    </a:cubicBezTo>
                    <a:lnTo>
                      <a:pt x="3567" y="880"/>
                    </a:lnTo>
                    <a:cubicBezTo>
                      <a:pt x="3567" y="910"/>
                      <a:pt x="3557" y="930"/>
                      <a:pt x="3547" y="960"/>
                    </a:cubicBezTo>
                    <a:cubicBezTo>
                      <a:pt x="3537" y="990"/>
                      <a:pt x="3527" y="1010"/>
                      <a:pt x="3517" y="1039"/>
                    </a:cubicBezTo>
                    <a:cubicBezTo>
                      <a:pt x="3507" y="1059"/>
                      <a:pt x="3497" y="1070"/>
                      <a:pt x="3487" y="1090"/>
                    </a:cubicBezTo>
                    <a:cubicBezTo>
                      <a:pt x="3477" y="1099"/>
                      <a:pt x="3477" y="1110"/>
                      <a:pt x="3467" y="1119"/>
                    </a:cubicBezTo>
                    <a:cubicBezTo>
                      <a:pt x="3437" y="1159"/>
                      <a:pt x="3407" y="1199"/>
                      <a:pt x="3367" y="1239"/>
                    </a:cubicBezTo>
                    <a:cubicBezTo>
                      <a:pt x="3337" y="1279"/>
                      <a:pt x="3297" y="1310"/>
                      <a:pt x="3267" y="1339"/>
                    </a:cubicBezTo>
                    <a:cubicBezTo>
                      <a:pt x="3247" y="1359"/>
                      <a:pt x="3218" y="1370"/>
                      <a:pt x="3198" y="1390"/>
                    </a:cubicBezTo>
                    <a:cubicBezTo>
                      <a:pt x="3178" y="1410"/>
                      <a:pt x="3147" y="1419"/>
                      <a:pt x="3127" y="1439"/>
                    </a:cubicBezTo>
                    <a:cubicBezTo>
                      <a:pt x="3078" y="1469"/>
                      <a:pt x="3038" y="1489"/>
                      <a:pt x="2987" y="1509"/>
                    </a:cubicBezTo>
                    <a:cubicBezTo>
                      <a:pt x="2898" y="1559"/>
                      <a:pt x="2798" y="1599"/>
                      <a:pt x="2708" y="1639"/>
                    </a:cubicBezTo>
                    <a:cubicBezTo>
                      <a:pt x="2658" y="1659"/>
                      <a:pt x="2618" y="1679"/>
                      <a:pt x="2578" y="1689"/>
                    </a:cubicBezTo>
                    <a:cubicBezTo>
                      <a:pt x="2528" y="1709"/>
                      <a:pt x="2468" y="1729"/>
                      <a:pt x="2418" y="1749"/>
                    </a:cubicBezTo>
                    <a:cubicBezTo>
                      <a:pt x="2358" y="1759"/>
                      <a:pt x="2298" y="1779"/>
                      <a:pt x="2238" y="1789"/>
                    </a:cubicBezTo>
                    <a:cubicBezTo>
                      <a:pt x="2178" y="1809"/>
                      <a:pt x="2118" y="1819"/>
                      <a:pt x="2058" y="1829"/>
                    </a:cubicBezTo>
                    <a:cubicBezTo>
                      <a:pt x="2008" y="1839"/>
                      <a:pt x="1959" y="1849"/>
                      <a:pt x="1908" y="1849"/>
                    </a:cubicBezTo>
                    <a:cubicBezTo>
                      <a:pt x="1859" y="1859"/>
                      <a:pt x="1819" y="1859"/>
                      <a:pt x="1768" y="1859"/>
                    </a:cubicBezTo>
                    <a:cubicBezTo>
                      <a:pt x="1744" y="1864"/>
                      <a:pt x="1719" y="1867"/>
                      <a:pt x="1694" y="1867"/>
                    </a:cubicBezTo>
                    <a:cubicBezTo>
                      <a:pt x="1669" y="1867"/>
                      <a:pt x="1644" y="1864"/>
                      <a:pt x="1619" y="1859"/>
                    </a:cubicBezTo>
                    <a:cubicBezTo>
                      <a:pt x="1559" y="1859"/>
                      <a:pt x="1509" y="1859"/>
                      <a:pt x="1459" y="1849"/>
                    </a:cubicBezTo>
                    <a:cubicBezTo>
                      <a:pt x="1399" y="1849"/>
                      <a:pt x="1349" y="1849"/>
                      <a:pt x="1289" y="1839"/>
                    </a:cubicBezTo>
                    <a:cubicBezTo>
                      <a:pt x="1219" y="1829"/>
                      <a:pt x="1139" y="1819"/>
                      <a:pt x="1059" y="1819"/>
                    </a:cubicBezTo>
                    <a:cubicBezTo>
                      <a:pt x="1019" y="1809"/>
                      <a:pt x="979" y="1809"/>
                      <a:pt x="929" y="1799"/>
                    </a:cubicBezTo>
                    <a:cubicBezTo>
                      <a:pt x="879" y="1789"/>
                      <a:pt x="839" y="1779"/>
                      <a:pt x="789" y="1769"/>
                    </a:cubicBezTo>
                    <a:cubicBezTo>
                      <a:pt x="700" y="1749"/>
                      <a:pt x="609" y="1719"/>
                      <a:pt x="529" y="1689"/>
                    </a:cubicBezTo>
                    <a:cubicBezTo>
                      <a:pt x="489" y="1679"/>
                      <a:pt x="449" y="1659"/>
                      <a:pt x="420" y="1639"/>
                    </a:cubicBezTo>
                    <a:cubicBezTo>
                      <a:pt x="369" y="1619"/>
                      <a:pt x="330" y="1589"/>
                      <a:pt x="290" y="1569"/>
                    </a:cubicBezTo>
                    <a:cubicBezTo>
                      <a:pt x="270" y="1549"/>
                      <a:pt x="240" y="1529"/>
                      <a:pt x="220" y="1509"/>
                    </a:cubicBezTo>
                    <a:lnTo>
                      <a:pt x="190" y="1479"/>
                    </a:lnTo>
                    <a:cubicBezTo>
                      <a:pt x="190" y="1469"/>
                      <a:pt x="180" y="1459"/>
                      <a:pt x="170" y="1449"/>
                    </a:cubicBezTo>
                    <a:cubicBezTo>
                      <a:pt x="150" y="1430"/>
                      <a:pt x="140" y="1399"/>
                      <a:pt x="130" y="1370"/>
                    </a:cubicBezTo>
                    <a:cubicBezTo>
                      <a:pt x="110" y="1339"/>
                      <a:pt x="100" y="1299"/>
                      <a:pt x="90" y="1259"/>
                    </a:cubicBezTo>
                    <a:cubicBezTo>
                      <a:pt x="90" y="1219"/>
                      <a:pt x="80" y="1179"/>
                      <a:pt x="90" y="1139"/>
                    </a:cubicBezTo>
                    <a:cubicBezTo>
                      <a:pt x="90" y="1070"/>
                      <a:pt x="110" y="999"/>
                      <a:pt x="130" y="940"/>
                    </a:cubicBezTo>
                    <a:cubicBezTo>
                      <a:pt x="150" y="900"/>
                      <a:pt x="170" y="870"/>
                      <a:pt x="190" y="830"/>
                    </a:cubicBezTo>
                    <a:cubicBezTo>
                      <a:pt x="230" y="780"/>
                      <a:pt x="270" y="740"/>
                      <a:pt x="310" y="700"/>
                    </a:cubicBezTo>
                    <a:cubicBezTo>
                      <a:pt x="350" y="670"/>
                      <a:pt x="400" y="640"/>
                      <a:pt x="440" y="610"/>
                    </a:cubicBezTo>
                    <a:cubicBezTo>
                      <a:pt x="469" y="600"/>
                      <a:pt x="489" y="580"/>
                      <a:pt x="520" y="570"/>
                    </a:cubicBezTo>
                    <a:cubicBezTo>
                      <a:pt x="549" y="550"/>
                      <a:pt x="580" y="530"/>
                      <a:pt x="620" y="510"/>
                    </a:cubicBezTo>
                    <a:cubicBezTo>
                      <a:pt x="640" y="500"/>
                      <a:pt x="669" y="490"/>
                      <a:pt x="700" y="470"/>
                    </a:cubicBezTo>
                    <a:cubicBezTo>
                      <a:pt x="740" y="450"/>
                      <a:pt x="789" y="430"/>
                      <a:pt x="829" y="420"/>
                    </a:cubicBezTo>
                    <a:cubicBezTo>
                      <a:pt x="879" y="400"/>
                      <a:pt x="919" y="380"/>
                      <a:pt x="969" y="370"/>
                    </a:cubicBezTo>
                    <a:cubicBezTo>
                      <a:pt x="1059" y="330"/>
                      <a:pt x="1159" y="310"/>
                      <a:pt x="1249" y="280"/>
                    </a:cubicBezTo>
                    <a:cubicBezTo>
                      <a:pt x="1349" y="250"/>
                      <a:pt x="1449" y="231"/>
                      <a:pt x="1549" y="211"/>
                    </a:cubicBezTo>
                    <a:cubicBezTo>
                      <a:pt x="1599" y="200"/>
                      <a:pt x="1639" y="191"/>
                      <a:pt x="1688" y="180"/>
                    </a:cubicBezTo>
                    <a:cubicBezTo>
                      <a:pt x="1739" y="160"/>
                      <a:pt x="1788" y="151"/>
                      <a:pt x="1839" y="140"/>
                    </a:cubicBezTo>
                    <a:close/>
                    <a:moveTo>
                      <a:pt x="1948" y="0"/>
                    </a:moveTo>
                    <a:cubicBezTo>
                      <a:pt x="1899" y="11"/>
                      <a:pt x="1848" y="11"/>
                      <a:pt x="1799" y="20"/>
                    </a:cubicBezTo>
                    <a:cubicBezTo>
                      <a:pt x="1768" y="20"/>
                      <a:pt x="1739" y="20"/>
                      <a:pt x="1719" y="31"/>
                    </a:cubicBezTo>
                    <a:cubicBezTo>
                      <a:pt x="1688" y="31"/>
                      <a:pt x="1659" y="40"/>
                      <a:pt x="1628" y="40"/>
                    </a:cubicBezTo>
                    <a:cubicBezTo>
                      <a:pt x="1579" y="51"/>
                      <a:pt x="1539" y="60"/>
                      <a:pt x="1489" y="80"/>
                    </a:cubicBezTo>
                    <a:cubicBezTo>
                      <a:pt x="1439" y="91"/>
                      <a:pt x="1389" y="111"/>
                      <a:pt x="1339" y="131"/>
                    </a:cubicBezTo>
                    <a:cubicBezTo>
                      <a:pt x="1289" y="140"/>
                      <a:pt x="1239" y="160"/>
                      <a:pt x="1189" y="180"/>
                    </a:cubicBezTo>
                    <a:cubicBezTo>
                      <a:pt x="1149" y="191"/>
                      <a:pt x="1099" y="211"/>
                      <a:pt x="1059" y="220"/>
                    </a:cubicBezTo>
                    <a:cubicBezTo>
                      <a:pt x="1009" y="240"/>
                      <a:pt x="959" y="260"/>
                      <a:pt x="899" y="280"/>
                    </a:cubicBezTo>
                    <a:cubicBezTo>
                      <a:pt x="859" y="290"/>
                      <a:pt x="809" y="300"/>
                      <a:pt x="769" y="320"/>
                    </a:cubicBezTo>
                    <a:cubicBezTo>
                      <a:pt x="729" y="330"/>
                      <a:pt x="700" y="350"/>
                      <a:pt x="669" y="360"/>
                    </a:cubicBezTo>
                    <a:cubicBezTo>
                      <a:pt x="640" y="370"/>
                      <a:pt x="609" y="390"/>
                      <a:pt x="580" y="410"/>
                    </a:cubicBezTo>
                    <a:cubicBezTo>
                      <a:pt x="549" y="430"/>
                      <a:pt x="520" y="440"/>
                      <a:pt x="489" y="450"/>
                    </a:cubicBezTo>
                    <a:cubicBezTo>
                      <a:pt x="449" y="480"/>
                      <a:pt x="400" y="500"/>
                      <a:pt x="350" y="530"/>
                    </a:cubicBezTo>
                    <a:cubicBezTo>
                      <a:pt x="340" y="540"/>
                      <a:pt x="330" y="550"/>
                      <a:pt x="320" y="550"/>
                    </a:cubicBezTo>
                    <a:cubicBezTo>
                      <a:pt x="290" y="570"/>
                      <a:pt x="260" y="600"/>
                      <a:pt x="230" y="620"/>
                    </a:cubicBezTo>
                    <a:cubicBezTo>
                      <a:pt x="180" y="660"/>
                      <a:pt x="150" y="700"/>
                      <a:pt x="110" y="750"/>
                    </a:cubicBezTo>
                    <a:cubicBezTo>
                      <a:pt x="100" y="770"/>
                      <a:pt x="90" y="780"/>
                      <a:pt x="80" y="800"/>
                    </a:cubicBezTo>
                    <a:cubicBezTo>
                      <a:pt x="60" y="830"/>
                      <a:pt x="50" y="870"/>
                      <a:pt x="40" y="900"/>
                    </a:cubicBezTo>
                    <a:cubicBezTo>
                      <a:pt x="30" y="920"/>
                      <a:pt x="30" y="950"/>
                      <a:pt x="20" y="970"/>
                    </a:cubicBezTo>
                    <a:cubicBezTo>
                      <a:pt x="20" y="979"/>
                      <a:pt x="10" y="990"/>
                      <a:pt x="10" y="1010"/>
                    </a:cubicBezTo>
                    <a:lnTo>
                      <a:pt x="10" y="1050"/>
                    </a:lnTo>
                    <a:cubicBezTo>
                      <a:pt x="0" y="1070"/>
                      <a:pt x="0" y="1079"/>
                      <a:pt x="0" y="1099"/>
                    </a:cubicBezTo>
                    <a:lnTo>
                      <a:pt x="0" y="1159"/>
                    </a:lnTo>
                    <a:cubicBezTo>
                      <a:pt x="0" y="1199"/>
                      <a:pt x="10" y="1230"/>
                      <a:pt x="10" y="1270"/>
                    </a:cubicBezTo>
                    <a:cubicBezTo>
                      <a:pt x="30" y="1339"/>
                      <a:pt x="60" y="1410"/>
                      <a:pt x="100" y="1469"/>
                    </a:cubicBezTo>
                    <a:cubicBezTo>
                      <a:pt x="120" y="1489"/>
                      <a:pt x="140" y="1519"/>
                      <a:pt x="160" y="1539"/>
                    </a:cubicBezTo>
                    <a:cubicBezTo>
                      <a:pt x="210" y="1589"/>
                      <a:pt x="270" y="1639"/>
                      <a:pt x="330" y="1669"/>
                    </a:cubicBezTo>
                    <a:cubicBezTo>
                      <a:pt x="380" y="1699"/>
                      <a:pt x="420" y="1719"/>
                      <a:pt x="469" y="1739"/>
                    </a:cubicBezTo>
                    <a:cubicBezTo>
                      <a:pt x="520" y="1759"/>
                      <a:pt x="560" y="1779"/>
                      <a:pt x="609" y="1799"/>
                    </a:cubicBezTo>
                    <a:cubicBezTo>
                      <a:pt x="640" y="1809"/>
                      <a:pt x="669" y="1819"/>
                      <a:pt x="700" y="1819"/>
                    </a:cubicBezTo>
                    <a:cubicBezTo>
                      <a:pt x="720" y="1829"/>
                      <a:pt x="740" y="1839"/>
                      <a:pt x="769" y="1839"/>
                    </a:cubicBezTo>
                    <a:cubicBezTo>
                      <a:pt x="820" y="1849"/>
                      <a:pt x="869" y="1869"/>
                      <a:pt x="919" y="1879"/>
                    </a:cubicBezTo>
                    <a:cubicBezTo>
                      <a:pt x="1009" y="1899"/>
                      <a:pt x="1099" y="1899"/>
                      <a:pt x="1189" y="1909"/>
                    </a:cubicBezTo>
                    <a:cubicBezTo>
                      <a:pt x="1239" y="1919"/>
                      <a:pt x="1289" y="1929"/>
                      <a:pt x="1339" y="1929"/>
                    </a:cubicBezTo>
                    <a:cubicBezTo>
                      <a:pt x="1379" y="1939"/>
                      <a:pt x="1429" y="1939"/>
                      <a:pt x="1469" y="1939"/>
                    </a:cubicBezTo>
                    <a:cubicBezTo>
                      <a:pt x="1529" y="1949"/>
                      <a:pt x="1579" y="1959"/>
                      <a:pt x="1628" y="1959"/>
                    </a:cubicBezTo>
                    <a:cubicBezTo>
                      <a:pt x="1645" y="1962"/>
                      <a:pt x="1662" y="1963"/>
                      <a:pt x="1679" y="1963"/>
                    </a:cubicBezTo>
                    <a:cubicBezTo>
                      <a:pt x="1713" y="1963"/>
                      <a:pt x="1748" y="1959"/>
                      <a:pt x="1788" y="1959"/>
                    </a:cubicBezTo>
                    <a:cubicBezTo>
                      <a:pt x="1888" y="1959"/>
                      <a:pt x="1988" y="1949"/>
                      <a:pt x="2088" y="1929"/>
                    </a:cubicBezTo>
                    <a:cubicBezTo>
                      <a:pt x="2148" y="1919"/>
                      <a:pt x="2198" y="1909"/>
                      <a:pt x="2258" y="1899"/>
                    </a:cubicBezTo>
                    <a:cubicBezTo>
                      <a:pt x="2298" y="1889"/>
                      <a:pt x="2348" y="1879"/>
                      <a:pt x="2398" y="1869"/>
                    </a:cubicBezTo>
                    <a:cubicBezTo>
                      <a:pt x="2448" y="1849"/>
                      <a:pt x="2498" y="1839"/>
                      <a:pt x="2548" y="1819"/>
                    </a:cubicBezTo>
                    <a:cubicBezTo>
                      <a:pt x="2598" y="1809"/>
                      <a:pt x="2648" y="1789"/>
                      <a:pt x="2688" y="1769"/>
                    </a:cubicBezTo>
                    <a:cubicBezTo>
                      <a:pt x="2787" y="1729"/>
                      <a:pt x="2878" y="1689"/>
                      <a:pt x="2978" y="1649"/>
                    </a:cubicBezTo>
                    <a:cubicBezTo>
                      <a:pt x="3027" y="1629"/>
                      <a:pt x="3078" y="1599"/>
                      <a:pt x="3127" y="1579"/>
                    </a:cubicBezTo>
                    <a:cubicBezTo>
                      <a:pt x="3138" y="1569"/>
                      <a:pt x="3158" y="1559"/>
                      <a:pt x="3167" y="1549"/>
                    </a:cubicBezTo>
                    <a:cubicBezTo>
                      <a:pt x="3178" y="1549"/>
                      <a:pt x="3187" y="1539"/>
                      <a:pt x="3198" y="1539"/>
                    </a:cubicBezTo>
                    <a:cubicBezTo>
                      <a:pt x="3218" y="1519"/>
                      <a:pt x="3238" y="1499"/>
                      <a:pt x="3267" y="1489"/>
                    </a:cubicBezTo>
                    <a:cubicBezTo>
                      <a:pt x="3307" y="1459"/>
                      <a:pt x="3347" y="1419"/>
                      <a:pt x="3387" y="1379"/>
                    </a:cubicBezTo>
                    <a:cubicBezTo>
                      <a:pt x="3427" y="1350"/>
                      <a:pt x="3457" y="1310"/>
                      <a:pt x="3487" y="1270"/>
                    </a:cubicBezTo>
                    <a:cubicBezTo>
                      <a:pt x="3507" y="1250"/>
                      <a:pt x="3527" y="1230"/>
                      <a:pt x="3537" y="1199"/>
                    </a:cubicBezTo>
                    <a:cubicBezTo>
                      <a:pt x="3557" y="1179"/>
                      <a:pt x="3567" y="1159"/>
                      <a:pt x="3587" y="1139"/>
                    </a:cubicBezTo>
                    <a:cubicBezTo>
                      <a:pt x="3607" y="1099"/>
                      <a:pt x="3637" y="1050"/>
                      <a:pt x="3647" y="999"/>
                    </a:cubicBezTo>
                    <a:cubicBezTo>
                      <a:pt x="3657" y="979"/>
                      <a:pt x="3667" y="970"/>
                      <a:pt x="3677" y="950"/>
                    </a:cubicBezTo>
                    <a:cubicBezTo>
                      <a:pt x="3687" y="910"/>
                      <a:pt x="3687" y="870"/>
                      <a:pt x="3687" y="840"/>
                    </a:cubicBezTo>
                    <a:cubicBezTo>
                      <a:pt x="3687" y="820"/>
                      <a:pt x="3687" y="790"/>
                      <a:pt x="3677" y="770"/>
                    </a:cubicBezTo>
                    <a:cubicBezTo>
                      <a:pt x="3677" y="760"/>
                      <a:pt x="3677" y="740"/>
                      <a:pt x="3667" y="730"/>
                    </a:cubicBezTo>
                    <a:cubicBezTo>
                      <a:pt x="3657" y="690"/>
                      <a:pt x="3637" y="660"/>
                      <a:pt x="3617" y="630"/>
                    </a:cubicBezTo>
                    <a:cubicBezTo>
                      <a:pt x="3607" y="620"/>
                      <a:pt x="3597" y="610"/>
                      <a:pt x="3597" y="600"/>
                    </a:cubicBezTo>
                    <a:cubicBezTo>
                      <a:pt x="3567" y="570"/>
                      <a:pt x="3547" y="550"/>
                      <a:pt x="3527" y="520"/>
                    </a:cubicBezTo>
                    <a:cubicBezTo>
                      <a:pt x="3497" y="510"/>
                      <a:pt x="3477" y="490"/>
                      <a:pt x="3457" y="470"/>
                    </a:cubicBezTo>
                    <a:cubicBezTo>
                      <a:pt x="3447" y="470"/>
                      <a:pt x="3437" y="460"/>
                      <a:pt x="3417" y="450"/>
                    </a:cubicBezTo>
                    <a:cubicBezTo>
                      <a:pt x="3337" y="400"/>
                      <a:pt x="3247" y="340"/>
                      <a:pt x="3158" y="300"/>
                    </a:cubicBezTo>
                    <a:cubicBezTo>
                      <a:pt x="3107" y="280"/>
                      <a:pt x="3058" y="270"/>
                      <a:pt x="3018" y="250"/>
                    </a:cubicBezTo>
                    <a:cubicBezTo>
                      <a:pt x="2967" y="220"/>
                      <a:pt x="2918" y="200"/>
                      <a:pt x="2867" y="180"/>
                    </a:cubicBezTo>
                    <a:cubicBezTo>
                      <a:pt x="2818" y="151"/>
                      <a:pt x="2768" y="140"/>
                      <a:pt x="2728" y="120"/>
                    </a:cubicBezTo>
                    <a:cubicBezTo>
                      <a:pt x="2668" y="100"/>
                      <a:pt x="2618" y="80"/>
                      <a:pt x="2568" y="60"/>
                    </a:cubicBezTo>
                    <a:cubicBezTo>
                      <a:pt x="2518" y="40"/>
                      <a:pt x="2468" y="31"/>
                      <a:pt x="2418" y="20"/>
                    </a:cubicBezTo>
                    <a:cubicBezTo>
                      <a:pt x="2368" y="11"/>
                      <a:pt x="2308" y="0"/>
                      <a:pt x="2258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97" name="Google Shape;397;p28"/>
              <p:cNvSpPr/>
              <p:nvPr/>
            </p:nvSpPr>
            <p:spPr>
              <a:xfrm>
                <a:off x="1256975" y="3982800"/>
                <a:ext cx="107175" cy="3625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1450" extrusionOk="0">
                    <a:moveTo>
                      <a:pt x="20" y="0"/>
                    </a:moveTo>
                    <a:cubicBezTo>
                      <a:pt x="20" y="11"/>
                      <a:pt x="20" y="20"/>
                      <a:pt x="10" y="31"/>
                    </a:cubicBezTo>
                    <a:cubicBezTo>
                      <a:pt x="10" y="60"/>
                      <a:pt x="10" y="80"/>
                      <a:pt x="0" y="111"/>
                    </a:cubicBezTo>
                    <a:lnTo>
                      <a:pt x="0" y="180"/>
                    </a:lnTo>
                    <a:lnTo>
                      <a:pt x="0" y="280"/>
                    </a:lnTo>
                    <a:cubicBezTo>
                      <a:pt x="0" y="330"/>
                      <a:pt x="0" y="390"/>
                      <a:pt x="10" y="440"/>
                    </a:cubicBezTo>
                    <a:cubicBezTo>
                      <a:pt x="20" y="480"/>
                      <a:pt x="30" y="530"/>
                      <a:pt x="40" y="570"/>
                    </a:cubicBezTo>
                    <a:cubicBezTo>
                      <a:pt x="60" y="610"/>
                      <a:pt x="70" y="640"/>
                      <a:pt x="90" y="680"/>
                    </a:cubicBezTo>
                    <a:cubicBezTo>
                      <a:pt x="120" y="730"/>
                      <a:pt x="140" y="790"/>
                      <a:pt x="180" y="840"/>
                    </a:cubicBezTo>
                    <a:cubicBezTo>
                      <a:pt x="210" y="860"/>
                      <a:pt x="230" y="890"/>
                      <a:pt x="250" y="910"/>
                    </a:cubicBezTo>
                    <a:cubicBezTo>
                      <a:pt x="280" y="939"/>
                      <a:pt x="300" y="959"/>
                      <a:pt x="330" y="979"/>
                    </a:cubicBezTo>
                    <a:cubicBezTo>
                      <a:pt x="400" y="1019"/>
                      <a:pt x="470" y="1070"/>
                      <a:pt x="540" y="1099"/>
                    </a:cubicBezTo>
                    <a:cubicBezTo>
                      <a:pt x="550" y="1110"/>
                      <a:pt x="570" y="1130"/>
                      <a:pt x="590" y="1130"/>
                    </a:cubicBezTo>
                    <a:cubicBezTo>
                      <a:pt x="610" y="1150"/>
                      <a:pt x="640" y="1159"/>
                      <a:pt x="660" y="1170"/>
                    </a:cubicBezTo>
                    <a:cubicBezTo>
                      <a:pt x="690" y="1179"/>
                      <a:pt x="719" y="1199"/>
                      <a:pt x="759" y="1210"/>
                    </a:cubicBezTo>
                    <a:cubicBezTo>
                      <a:pt x="819" y="1230"/>
                      <a:pt x="890" y="1250"/>
                      <a:pt x="950" y="1270"/>
                    </a:cubicBezTo>
                    <a:cubicBezTo>
                      <a:pt x="1019" y="1290"/>
                      <a:pt x="1090" y="1319"/>
                      <a:pt x="1159" y="1330"/>
                    </a:cubicBezTo>
                    <a:cubicBezTo>
                      <a:pt x="1209" y="1350"/>
                      <a:pt x="1249" y="1359"/>
                      <a:pt x="1289" y="1369"/>
                    </a:cubicBezTo>
                    <a:cubicBezTo>
                      <a:pt x="1309" y="1369"/>
                      <a:pt x="1329" y="1379"/>
                      <a:pt x="1339" y="1379"/>
                    </a:cubicBezTo>
                    <a:cubicBezTo>
                      <a:pt x="1389" y="1389"/>
                      <a:pt x="1429" y="1389"/>
                      <a:pt x="1479" y="1399"/>
                    </a:cubicBezTo>
                    <a:cubicBezTo>
                      <a:pt x="1579" y="1409"/>
                      <a:pt x="1669" y="1419"/>
                      <a:pt x="1759" y="1429"/>
                    </a:cubicBezTo>
                    <a:cubicBezTo>
                      <a:pt x="1889" y="1439"/>
                      <a:pt x="2018" y="1449"/>
                      <a:pt x="2149" y="1449"/>
                    </a:cubicBezTo>
                    <a:cubicBezTo>
                      <a:pt x="2209" y="1449"/>
                      <a:pt x="2278" y="1449"/>
                      <a:pt x="2338" y="1439"/>
                    </a:cubicBezTo>
                    <a:cubicBezTo>
                      <a:pt x="2398" y="1439"/>
                      <a:pt x="2448" y="1429"/>
                      <a:pt x="2498" y="1419"/>
                    </a:cubicBezTo>
                    <a:cubicBezTo>
                      <a:pt x="2558" y="1409"/>
                      <a:pt x="2628" y="1389"/>
                      <a:pt x="2698" y="1379"/>
                    </a:cubicBezTo>
                    <a:lnTo>
                      <a:pt x="2908" y="1350"/>
                    </a:lnTo>
                    <a:cubicBezTo>
                      <a:pt x="2968" y="1339"/>
                      <a:pt x="3028" y="1330"/>
                      <a:pt x="3088" y="1310"/>
                    </a:cubicBezTo>
                    <a:cubicBezTo>
                      <a:pt x="3157" y="1299"/>
                      <a:pt x="3217" y="1279"/>
                      <a:pt x="3288" y="1250"/>
                    </a:cubicBezTo>
                    <a:cubicBezTo>
                      <a:pt x="3408" y="1210"/>
                      <a:pt x="3528" y="1159"/>
                      <a:pt x="3647" y="1099"/>
                    </a:cubicBezTo>
                    <a:cubicBezTo>
                      <a:pt x="3707" y="1070"/>
                      <a:pt x="3757" y="1050"/>
                      <a:pt x="3817" y="1010"/>
                    </a:cubicBezTo>
                    <a:cubicBezTo>
                      <a:pt x="3867" y="979"/>
                      <a:pt x="3917" y="939"/>
                      <a:pt x="3967" y="910"/>
                    </a:cubicBezTo>
                    <a:lnTo>
                      <a:pt x="4047" y="830"/>
                    </a:lnTo>
                    <a:lnTo>
                      <a:pt x="4107" y="740"/>
                    </a:lnTo>
                    <a:cubicBezTo>
                      <a:pt x="4117" y="710"/>
                      <a:pt x="4137" y="680"/>
                      <a:pt x="4147" y="650"/>
                    </a:cubicBezTo>
                    <a:cubicBezTo>
                      <a:pt x="4177" y="590"/>
                      <a:pt x="4197" y="530"/>
                      <a:pt x="4227" y="470"/>
                    </a:cubicBezTo>
                    <a:cubicBezTo>
                      <a:pt x="4237" y="420"/>
                      <a:pt x="4257" y="370"/>
                      <a:pt x="4267" y="320"/>
                    </a:cubicBezTo>
                    <a:cubicBezTo>
                      <a:pt x="4267" y="280"/>
                      <a:pt x="4277" y="250"/>
                      <a:pt x="4277" y="210"/>
                    </a:cubicBezTo>
                    <a:cubicBezTo>
                      <a:pt x="4287" y="160"/>
                      <a:pt x="4287" y="111"/>
                      <a:pt x="4277" y="60"/>
                    </a:cubicBezTo>
                    <a:cubicBezTo>
                      <a:pt x="4257" y="100"/>
                      <a:pt x="4237" y="140"/>
                      <a:pt x="4207" y="180"/>
                    </a:cubicBezTo>
                    <a:cubicBezTo>
                      <a:pt x="4187" y="210"/>
                      <a:pt x="4167" y="240"/>
                      <a:pt x="4137" y="280"/>
                    </a:cubicBezTo>
                    <a:cubicBezTo>
                      <a:pt x="4117" y="300"/>
                      <a:pt x="4097" y="330"/>
                      <a:pt x="4067" y="350"/>
                    </a:cubicBezTo>
                    <a:cubicBezTo>
                      <a:pt x="4017" y="400"/>
                      <a:pt x="3977" y="460"/>
                      <a:pt x="3927" y="500"/>
                    </a:cubicBezTo>
                    <a:cubicBezTo>
                      <a:pt x="3867" y="560"/>
                      <a:pt x="3817" y="610"/>
                      <a:pt x="3757" y="650"/>
                    </a:cubicBezTo>
                    <a:cubicBezTo>
                      <a:pt x="3707" y="690"/>
                      <a:pt x="3647" y="730"/>
                      <a:pt x="3587" y="770"/>
                    </a:cubicBezTo>
                    <a:cubicBezTo>
                      <a:pt x="3528" y="800"/>
                      <a:pt x="3468" y="840"/>
                      <a:pt x="3408" y="870"/>
                    </a:cubicBezTo>
                    <a:cubicBezTo>
                      <a:pt x="3348" y="910"/>
                      <a:pt x="3277" y="950"/>
                      <a:pt x="3208" y="979"/>
                    </a:cubicBezTo>
                    <a:cubicBezTo>
                      <a:pt x="3148" y="1010"/>
                      <a:pt x="3078" y="1030"/>
                      <a:pt x="3018" y="1039"/>
                    </a:cubicBezTo>
                    <a:cubicBezTo>
                      <a:pt x="2948" y="1059"/>
                      <a:pt x="2878" y="1079"/>
                      <a:pt x="2808" y="1090"/>
                    </a:cubicBezTo>
                    <a:cubicBezTo>
                      <a:pt x="2738" y="1110"/>
                      <a:pt x="2658" y="1119"/>
                      <a:pt x="2588" y="1130"/>
                    </a:cubicBezTo>
                    <a:cubicBezTo>
                      <a:pt x="2518" y="1139"/>
                      <a:pt x="2448" y="1150"/>
                      <a:pt x="2378" y="1150"/>
                    </a:cubicBezTo>
                    <a:cubicBezTo>
                      <a:pt x="2309" y="1159"/>
                      <a:pt x="2238" y="1170"/>
                      <a:pt x="2169" y="1170"/>
                    </a:cubicBezTo>
                    <a:cubicBezTo>
                      <a:pt x="2098" y="1170"/>
                      <a:pt x="2029" y="1159"/>
                      <a:pt x="1958" y="1159"/>
                    </a:cubicBezTo>
                    <a:cubicBezTo>
                      <a:pt x="1889" y="1159"/>
                      <a:pt x="1809" y="1159"/>
                      <a:pt x="1739" y="1150"/>
                    </a:cubicBezTo>
                    <a:cubicBezTo>
                      <a:pt x="1669" y="1150"/>
                      <a:pt x="1599" y="1139"/>
                      <a:pt x="1529" y="1130"/>
                    </a:cubicBezTo>
                    <a:cubicBezTo>
                      <a:pt x="1449" y="1119"/>
                      <a:pt x="1379" y="1110"/>
                      <a:pt x="1309" y="1090"/>
                    </a:cubicBezTo>
                    <a:cubicBezTo>
                      <a:pt x="1239" y="1079"/>
                      <a:pt x="1179" y="1059"/>
                      <a:pt x="1110" y="1039"/>
                    </a:cubicBezTo>
                    <a:cubicBezTo>
                      <a:pt x="1039" y="1019"/>
                      <a:pt x="979" y="999"/>
                      <a:pt x="910" y="970"/>
                    </a:cubicBezTo>
                    <a:cubicBezTo>
                      <a:pt x="879" y="950"/>
                      <a:pt x="839" y="939"/>
                      <a:pt x="810" y="919"/>
                    </a:cubicBezTo>
                    <a:cubicBezTo>
                      <a:pt x="779" y="899"/>
                      <a:pt x="750" y="890"/>
                      <a:pt x="719" y="870"/>
                    </a:cubicBezTo>
                    <a:cubicBezTo>
                      <a:pt x="690" y="860"/>
                      <a:pt x="660" y="840"/>
                      <a:pt x="620" y="820"/>
                    </a:cubicBezTo>
                    <a:cubicBezTo>
                      <a:pt x="590" y="810"/>
                      <a:pt x="560" y="800"/>
                      <a:pt x="530" y="780"/>
                    </a:cubicBezTo>
                    <a:cubicBezTo>
                      <a:pt x="500" y="760"/>
                      <a:pt x="470" y="750"/>
                      <a:pt x="440" y="730"/>
                    </a:cubicBezTo>
                    <a:cubicBezTo>
                      <a:pt x="410" y="700"/>
                      <a:pt x="380" y="680"/>
                      <a:pt x="350" y="660"/>
                    </a:cubicBezTo>
                    <a:cubicBezTo>
                      <a:pt x="290" y="610"/>
                      <a:pt x="230" y="560"/>
                      <a:pt x="190" y="500"/>
                    </a:cubicBezTo>
                    <a:cubicBezTo>
                      <a:pt x="150" y="450"/>
                      <a:pt x="120" y="380"/>
                      <a:pt x="90" y="320"/>
                    </a:cubicBezTo>
                    <a:cubicBezTo>
                      <a:pt x="70" y="250"/>
                      <a:pt x="50" y="180"/>
                      <a:pt x="40" y="120"/>
                    </a:cubicBezTo>
                    <a:cubicBezTo>
                      <a:pt x="30" y="80"/>
                      <a:pt x="20" y="40"/>
                      <a:pt x="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98" name="Google Shape;398;p28"/>
              <p:cNvSpPr/>
              <p:nvPr/>
            </p:nvSpPr>
            <p:spPr>
              <a:xfrm>
                <a:off x="1259725" y="3951225"/>
                <a:ext cx="103675" cy="575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303" extrusionOk="0">
                    <a:moveTo>
                      <a:pt x="2458" y="95"/>
                    </a:moveTo>
                    <a:cubicBezTo>
                      <a:pt x="2508" y="104"/>
                      <a:pt x="2568" y="104"/>
                      <a:pt x="2618" y="115"/>
                    </a:cubicBezTo>
                    <a:cubicBezTo>
                      <a:pt x="2668" y="124"/>
                      <a:pt x="2718" y="144"/>
                      <a:pt x="2768" y="155"/>
                    </a:cubicBezTo>
                    <a:cubicBezTo>
                      <a:pt x="2818" y="175"/>
                      <a:pt x="2868" y="195"/>
                      <a:pt x="2928" y="214"/>
                    </a:cubicBezTo>
                    <a:cubicBezTo>
                      <a:pt x="2968" y="234"/>
                      <a:pt x="3018" y="254"/>
                      <a:pt x="3067" y="274"/>
                    </a:cubicBezTo>
                    <a:cubicBezTo>
                      <a:pt x="3118" y="294"/>
                      <a:pt x="3167" y="324"/>
                      <a:pt x="3218" y="344"/>
                    </a:cubicBezTo>
                    <a:cubicBezTo>
                      <a:pt x="3258" y="364"/>
                      <a:pt x="3307" y="384"/>
                      <a:pt x="3358" y="404"/>
                    </a:cubicBezTo>
                    <a:cubicBezTo>
                      <a:pt x="3447" y="444"/>
                      <a:pt x="3537" y="494"/>
                      <a:pt x="3617" y="554"/>
                    </a:cubicBezTo>
                    <a:cubicBezTo>
                      <a:pt x="3637" y="554"/>
                      <a:pt x="3647" y="564"/>
                      <a:pt x="3657" y="574"/>
                    </a:cubicBezTo>
                    <a:cubicBezTo>
                      <a:pt x="3677" y="584"/>
                      <a:pt x="3697" y="604"/>
                      <a:pt x="3727" y="624"/>
                    </a:cubicBezTo>
                    <a:cubicBezTo>
                      <a:pt x="3747" y="644"/>
                      <a:pt x="3767" y="674"/>
                      <a:pt x="3797" y="694"/>
                    </a:cubicBezTo>
                    <a:cubicBezTo>
                      <a:pt x="3797" y="704"/>
                      <a:pt x="3807" y="714"/>
                      <a:pt x="3817" y="734"/>
                    </a:cubicBezTo>
                    <a:cubicBezTo>
                      <a:pt x="3837" y="764"/>
                      <a:pt x="3857" y="794"/>
                      <a:pt x="3867" y="824"/>
                    </a:cubicBezTo>
                    <a:cubicBezTo>
                      <a:pt x="3877" y="844"/>
                      <a:pt x="3877" y="854"/>
                      <a:pt x="3877" y="874"/>
                    </a:cubicBezTo>
                    <a:cubicBezTo>
                      <a:pt x="3887" y="894"/>
                      <a:pt x="3887" y="914"/>
                      <a:pt x="3887" y="934"/>
                    </a:cubicBezTo>
                    <a:cubicBezTo>
                      <a:pt x="3887" y="974"/>
                      <a:pt x="3887" y="1014"/>
                      <a:pt x="3877" y="1043"/>
                    </a:cubicBezTo>
                    <a:lnTo>
                      <a:pt x="3847" y="1103"/>
                    </a:lnTo>
                    <a:cubicBezTo>
                      <a:pt x="3837" y="1143"/>
                      <a:pt x="3807" y="1194"/>
                      <a:pt x="3787" y="1243"/>
                    </a:cubicBezTo>
                    <a:cubicBezTo>
                      <a:pt x="3767" y="1263"/>
                      <a:pt x="3757" y="1283"/>
                      <a:pt x="3737" y="1303"/>
                    </a:cubicBezTo>
                    <a:cubicBezTo>
                      <a:pt x="3727" y="1323"/>
                      <a:pt x="3707" y="1343"/>
                      <a:pt x="3687" y="1374"/>
                    </a:cubicBezTo>
                    <a:cubicBezTo>
                      <a:pt x="3657" y="1414"/>
                      <a:pt x="3627" y="1443"/>
                      <a:pt x="3587" y="1483"/>
                    </a:cubicBezTo>
                    <a:cubicBezTo>
                      <a:pt x="3547" y="1523"/>
                      <a:pt x="3507" y="1553"/>
                      <a:pt x="3467" y="1583"/>
                    </a:cubicBezTo>
                    <a:cubicBezTo>
                      <a:pt x="3438" y="1603"/>
                      <a:pt x="3418" y="1613"/>
                      <a:pt x="3398" y="1633"/>
                    </a:cubicBezTo>
                    <a:cubicBezTo>
                      <a:pt x="3387" y="1643"/>
                      <a:pt x="3378" y="1643"/>
                      <a:pt x="3367" y="1653"/>
                    </a:cubicBezTo>
                    <a:cubicBezTo>
                      <a:pt x="3358" y="1663"/>
                      <a:pt x="3338" y="1663"/>
                      <a:pt x="3327" y="1673"/>
                    </a:cubicBezTo>
                    <a:cubicBezTo>
                      <a:pt x="3278" y="1703"/>
                      <a:pt x="3227" y="1723"/>
                      <a:pt x="3178" y="1743"/>
                    </a:cubicBezTo>
                    <a:cubicBezTo>
                      <a:pt x="3078" y="1793"/>
                      <a:pt x="2987" y="1833"/>
                      <a:pt x="2888" y="1863"/>
                    </a:cubicBezTo>
                    <a:cubicBezTo>
                      <a:pt x="2848" y="1883"/>
                      <a:pt x="2798" y="1903"/>
                      <a:pt x="2748" y="1923"/>
                    </a:cubicBezTo>
                    <a:cubicBezTo>
                      <a:pt x="2698" y="1933"/>
                      <a:pt x="2648" y="1953"/>
                      <a:pt x="2598" y="1963"/>
                    </a:cubicBezTo>
                    <a:cubicBezTo>
                      <a:pt x="2548" y="1973"/>
                      <a:pt x="2498" y="1983"/>
                      <a:pt x="2458" y="1993"/>
                    </a:cubicBezTo>
                    <a:cubicBezTo>
                      <a:pt x="2398" y="2013"/>
                      <a:pt x="2348" y="2023"/>
                      <a:pt x="2288" y="2033"/>
                    </a:cubicBezTo>
                    <a:lnTo>
                      <a:pt x="1988" y="2063"/>
                    </a:lnTo>
                    <a:cubicBezTo>
                      <a:pt x="1928" y="2063"/>
                      <a:pt x="1879" y="2063"/>
                      <a:pt x="1828" y="2053"/>
                    </a:cubicBezTo>
                    <a:cubicBezTo>
                      <a:pt x="1779" y="2053"/>
                      <a:pt x="1729" y="2043"/>
                      <a:pt x="1669" y="2043"/>
                    </a:cubicBezTo>
                    <a:cubicBezTo>
                      <a:pt x="1629" y="2043"/>
                      <a:pt x="1579" y="2033"/>
                      <a:pt x="1539" y="2033"/>
                    </a:cubicBezTo>
                    <a:cubicBezTo>
                      <a:pt x="1489" y="2023"/>
                      <a:pt x="1439" y="2023"/>
                      <a:pt x="1389" y="2013"/>
                    </a:cubicBezTo>
                    <a:cubicBezTo>
                      <a:pt x="1299" y="2003"/>
                      <a:pt x="1209" y="1993"/>
                      <a:pt x="1119" y="1973"/>
                    </a:cubicBezTo>
                    <a:lnTo>
                      <a:pt x="969" y="1943"/>
                    </a:lnTo>
                    <a:cubicBezTo>
                      <a:pt x="940" y="1933"/>
                      <a:pt x="920" y="1923"/>
                      <a:pt x="900" y="1923"/>
                    </a:cubicBezTo>
                    <a:lnTo>
                      <a:pt x="809" y="1893"/>
                    </a:lnTo>
                    <a:cubicBezTo>
                      <a:pt x="760" y="1873"/>
                      <a:pt x="720" y="1863"/>
                      <a:pt x="669" y="1833"/>
                    </a:cubicBezTo>
                    <a:cubicBezTo>
                      <a:pt x="620" y="1813"/>
                      <a:pt x="580" y="1793"/>
                      <a:pt x="530" y="1763"/>
                    </a:cubicBezTo>
                    <a:cubicBezTo>
                      <a:pt x="470" y="1733"/>
                      <a:pt x="410" y="1693"/>
                      <a:pt x="360" y="1643"/>
                    </a:cubicBezTo>
                    <a:cubicBezTo>
                      <a:pt x="340" y="1613"/>
                      <a:pt x="320" y="1593"/>
                      <a:pt x="300" y="1563"/>
                    </a:cubicBezTo>
                    <a:cubicBezTo>
                      <a:pt x="260" y="1503"/>
                      <a:pt x="230" y="1433"/>
                      <a:pt x="210" y="1363"/>
                    </a:cubicBezTo>
                    <a:cubicBezTo>
                      <a:pt x="210" y="1334"/>
                      <a:pt x="200" y="1294"/>
                      <a:pt x="200" y="1254"/>
                    </a:cubicBezTo>
                    <a:lnTo>
                      <a:pt x="200" y="1194"/>
                    </a:lnTo>
                    <a:cubicBezTo>
                      <a:pt x="200" y="1183"/>
                      <a:pt x="200" y="1163"/>
                      <a:pt x="210" y="1154"/>
                    </a:cubicBezTo>
                    <a:lnTo>
                      <a:pt x="210" y="1103"/>
                    </a:lnTo>
                    <a:cubicBezTo>
                      <a:pt x="210" y="1094"/>
                      <a:pt x="220" y="1083"/>
                      <a:pt x="220" y="1063"/>
                    </a:cubicBezTo>
                    <a:cubicBezTo>
                      <a:pt x="230" y="1043"/>
                      <a:pt x="230" y="1023"/>
                      <a:pt x="240" y="1003"/>
                    </a:cubicBezTo>
                    <a:cubicBezTo>
                      <a:pt x="250" y="963"/>
                      <a:pt x="260" y="934"/>
                      <a:pt x="280" y="894"/>
                    </a:cubicBezTo>
                    <a:cubicBezTo>
                      <a:pt x="290" y="884"/>
                      <a:pt x="300" y="864"/>
                      <a:pt x="310" y="844"/>
                    </a:cubicBezTo>
                    <a:cubicBezTo>
                      <a:pt x="350" y="804"/>
                      <a:pt x="380" y="754"/>
                      <a:pt x="430" y="714"/>
                    </a:cubicBezTo>
                    <a:lnTo>
                      <a:pt x="520" y="654"/>
                    </a:lnTo>
                    <a:cubicBezTo>
                      <a:pt x="530" y="644"/>
                      <a:pt x="540" y="634"/>
                      <a:pt x="550" y="634"/>
                    </a:cubicBezTo>
                    <a:cubicBezTo>
                      <a:pt x="600" y="604"/>
                      <a:pt x="649" y="574"/>
                      <a:pt x="689" y="554"/>
                    </a:cubicBezTo>
                    <a:cubicBezTo>
                      <a:pt x="720" y="534"/>
                      <a:pt x="749" y="524"/>
                      <a:pt x="780" y="514"/>
                    </a:cubicBezTo>
                    <a:lnTo>
                      <a:pt x="869" y="454"/>
                    </a:lnTo>
                    <a:cubicBezTo>
                      <a:pt x="900" y="444"/>
                      <a:pt x="929" y="434"/>
                      <a:pt x="969" y="424"/>
                    </a:cubicBezTo>
                    <a:cubicBezTo>
                      <a:pt x="1009" y="404"/>
                      <a:pt x="1059" y="384"/>
                      <a:pt x="1099" y="374"/>
                    </a:cubicBezTo>
                    <a:cubicBezTo>
                      <a:pt x="1159" y="354"/>
                      <a:pt x="1209" y="344"/>
                      <a:pt x="1259" y="324"/>
                    </a:cubicBezTo>
                    <a:cubicBezTo>
                      <a:pt x="1299" y="304"/>
                      <a:pt x="1349" y="294"/>
                      <a:pt x="1389" y="274"/>
                    </a:cubicBezTo>
                    <a:cubicBezTo>
                      <a:pt x="1439" y="254"/>
                      <a:pt x="1489" y="244"/>
                      <a:pt x="1539" y="224"/>
                    </a:cubicBezTo>
                    <a:cubicBezTo>
                      <a:pt x="1589" y="204"/>
                      <a:pt x="1639" y="195"/>
                      <a:pt x="1689" y="175"/>
                    </a:cubicBezTo>
                    <a:cubicBezTo>
                      <a:pt x="1739" y="164"/>
                      <a:pt x="1779" y="155"/>
                      <a:pt x="1828" y="144"/>
                    </a:cubicBezTo>
                    <a:cubicBezTo>
                      <a:pt x="1859" y="135"/>
                      <a:pt x="1888" y="135"/>
                      <a:pt x="1919" y="124"/>
                    </a:cubicBezTo>
                    <a:cubicBezTo>
                      <a:pt x="1939" y="124"/>
                      <a:pt x="1968" y="115"/>
                      <a:pt x="1999" y="115"/>
                    </a:cubicBezTo>
                    <a:cubicBezTo>
                      <a:pt x="2048" y="104"/>
                      <a:pt x="2099" y="104"/>
                      <a:pt x="2148" y="104"/>
                    </a:cubicBezTo>
                    <a:cubicBezTo>
                      <a:pt x="2208" y="104"/>
                      <a:pt x="2258" y="95"/>
                      <a:pt x="2308" y="95"/>
                    </a:cubicBezTo>
                    <a:close/>
                    <a:moveTo>
                      <a:pt x="2501" y="0"/>
                    </a:moveTo>
                    <a:cubicBezTo>
                      <a:pt x="2458" y="0"/>
                      <a:pt x="2418" y="4"/>
                      <a:pt x="2378" y="4"/>
                    </a:cubicBezTo>
                    <a:lnTo>
                      <a:pt x="2318" y="4"/>
                    </a:lnTo>
                    <a:cubicBezTo>
                      <a:pt x="2248" y="15"/>
                      <a:pt x="2179" y="35"/>
                      <a:pt x="2108" y="44"/>
                    </a:cubicBezTo>
                    <a:cubicBezTo>
                      <a:pt x="2039" y="55"/>
                      <a:pt x="1968" y="64"/>
                      <a:pt x="1908" y="75"/>
                    </a:cubicBezTo>
                    <a:cubicBezTo>
                      <a:pt x="1848" y="84"/>
                      <a:pt x="1788" y="104"/>
                      <a:pt x="1729" y="115"/>
                    </a:cubicBezTo>
                    <a:cubicBezTo>
                      <a:pt x="1659" y="135"/>
                      <a:pt x="1599" y="144"/>
                      <a:pt x="1539" y="155"/>
                    </a:cubicBezTo>
                    <a:cubicBezTo>
                      <a:pt x="1429" y="184"/>
                      <a:pt x="1329" y="204"/>
                      <a:pt x="1229" y="234"/>
                    </a:cubicBezTo>
                    <a:cubicBezTo>
                      <a:pt x="1179" y="254"/>
                      <a:pt x="1129" y="264"/>
                      <a:pt x="1079" y="284"/>
                    </a:cubicBezTo>
                    <a:cubicBezTo>
                      <a:pt x="1039" y="304"/>
                      <a:pt x="989" y="324"/>
                      <a:pt x="940" y="334"/>
                    </a:cubicBezTo>
                    <a:cubicBezTo>
                      <a:pt x="780" y="404"/>
                      <a:pt x="609" y="454"/>
                      <a:pt x="450" y="514"/>
                    </a:cubicBezTo>
                    <a:cubicBezTo>
                      <a:pt x="390" y="564"/>
                      <a:pt x="330" y="604"/>
                      <a:pt x="270" y="654"/>
                    </a:cubicBezTo>
                    <a:cubicBezTo>
                      <a:pt x="250" y="674"/>
                      <a:pt x="220" y="694"/>
                      <a:pt x="200" y="714"/>
                    </a:cubicBezTo>
                    <a:cubicBezTo>
                      <a:pt x="190" y="724"/>
                      <a:pt x="180" y="734"/>
                      <a:pt x="160" y="744"/>
                    </a:cubicBezTo>
                    <a:cubicBezTo>
                      <a:pt x="140" y="774"/>
                      <a:pt x="110" y="804"/>
                      <a:pt x="90" y="834"/>
                    </a:cubicBezTo>
                    <a:cubicBezTo>
                      <a:pt x="70" y="864"/>
                      <a:pt x="50" y="904"/>
                      <a:pt x="30" y="943"/>
                    </a:cubicBezTo>
                    <a:cubicBezTo>
                      <a:pt x="20" y="994"/>
                      <a:pt x="10" y="1034"/>
                      <a:pt x="0" y="1074"/>
                    </a:cubicBezTo>
                    <a:lnTo>
                      <a:pt x="0" y="1254"/>
                    </a:lnTo>
                    <a:cubicBezTo>
                      <a:pt x="20" y="1363"/>
                      <a:pt x="50" y="1463"/>
                      <a:pt x="90" y="1553"/>
                    </a:cubicBezTo>
                    <a:cubicBezTo>
                      <a:pt x="120" y="1613"/>
                      <a:pt x="150" y="1663"/>
                      <a:pt x="190" y="1713"/>
                    </a:cubicBezTo>
                    <a:cubicBezTo>
                      <a:pt x="220" y="1753"/>
                      <a:pt x="260" y="1783"/>
                      <a:pt x="300" y="1823"/>
                    </a:cubicBezTo>
                    <a:cubicBezTo>
                      <a:pt x="330" y="1843"/>
                      <a:pt x="350" y="1863"/>
                      <a:pt x="370" y="1883"/>
                    </a:cubicBezTo>
                    <a:cubicBezTo>
                      <a:pt x="390" y="1903"/>
                      <a:pt x="410" y="1913"/>
                      <a:pt x="430" y="1933"/>
                    </a:cubicBezTo>
                    <a:cubicBezTo>
                      <a:pt x="470" y="1953"/>
                      <a:pt x="500" y="1973"/>
                      <a:pt x="540" y="1993"/>
                    </a:cubicBezTo>
                    <a:cubicBezTo>
                      <a:pt x="580" y="2013"/>
                      <a:pt x="620" y="2033"/>
                      <a:pt x="649" y="2063"/>
                    </a:cubicBezTo>
                    <a:lnTo>
                      <a:pt x="769" y="2123"/>
                    </a:lnTo>
                    <a:cubicBezTo>
                      <a:pt x="809" y="2143"/>
                      <a:pt x="849" y="2162"/>
                      <a:pt x="889" y="2173"/>
                    </a:cubicBezTo>
                    <a:cubicBezTo>
                      <a:pt x="1020" y="2222"/>
                      <a:pt x="1169" y="2262"/>
                      <a:pt x="1309" y="2273"/>
                    </a:cubicBezTo>
                    <a:cubicBezTo>
                      <a:pt x="1369" y="2282"/>
                      <a:pt x="1439" y="2282"/>
                      <a:pt x="1499" y="2293"/>
                    </a:cubicBezTo>
                    <a:cubicBezTo>
                      <a:pt x="1559" y="2293"/>
                      <a:pt x="1619" y="2302"/>
                      <a:pt x="1689" y="2302"/>
                    </a:cubicBezTo>
                    <a:cubicBezTo>
                      <a:pt x="1759" y="2302"/>
                      <a:pt x="1828" y="2302"/>
                      <a:pt x="1908" y="2293"/>
                    </a:cubicBezTo>
                    <a:lnTo>
                      <a:pt x="2119" y="2293"/>
                    </a:lnTo>
                    <a:cubicBezTo>
                      <a:pt x="2179" y="2282"/>
                      <a:pt x="2248" y="2273"/>
                      <a:pt x="2318" y="2262"/>
                    </a:cubicBezTo>
                    <a:cubicBezTo>
                      <a:pt x="2388" y="2262"/>
                      <a:pt x="2458" y="2253"/>
                      <a:pt x="2518" y="2242"/>
                    </a:cubicBezTo>
                    <a:cubicBezTo>
                      <a:pt x="2608" y="2222"/>
                      <a:pt x="2698" y="2202"/>
                      <a:pt x="2788" y="2173"/>
                    </a:cubicBezTo>
                    <a:cubicBezTo>
                      <a:pt x="2838" y="2162"/>
                      <a:pt x="2878" y="2153"/>
                      <a:pt x="2928" y="2143"/>
                    </a:cubicBezTo>
                    <a:cubicBezTo>
                      <a:pt x="2968" y="2133"/>
                      <a:pt x="3007" y="2113"/>
                      <a:pt x="3047" y="2093"/>
                    </a:cubicBezTo>
                    <a:cubicBezTo>
                      <a:pt x="3098" y="2073"/>
                      <a:pt x="3147" y="2043"/>
                      <a:pt x="3198" y="2013"/>
                    </a:cubicBezTo>
                    <a:cubicBezTo>
                      <a:pt x="3247" y="1983"/>
                      <a:pt x="3287" y="1953"/>
                      <a:pt x="3338" y="1923"/>
                    </a:cubicBezTo>
                    <a:lnTo>
                      <a:pt x="3487" y="1833"/>
                    </a:lnTo>
                    <a:lnTo>
                      <a:pt x="3607" y="1743"/>
                    </a:lnTo>
                    <a:cubicBezTo>
                      <a:pt x="3677" y="1693"/>
                      <a:pt x="3727" y="1633"/>
                      <a:pt x="3787" y="1583"/>
                    </a:cubicBezTo>
                    <a:cubicBezTo>
                      <a:pt x="3837" y="1523"/>
                      <a:pt x="3897" y="1473"/>
                      <a:pt x="3947" y="1403"/>
                    </a:cubicBezTo>
                    <a:cubicBezTo>
                      <a:pt x="3977" y="1363"/>
                      <a:pt x="4007" y="1314"/>
                      <a:pt x="4037" y="1263"/>
                    </a:cubicBezTo>
                    <a:cubicBezTo>
                      <a:pt x="4057" y="1214"/>
                      <a:pt x="4087" y="1163"/>
                      <a:pt x="4107" y="1114"/>
                    </a:cubicBezTo>
                    <a:cubicBezTo>
                      <a:pt x="4117" y="1074"/>
                      <a:pt x="4127" y="1043"/>
                      <a:pt x="4147" y="1003"/>
                    </a:cubicBezTo>
                    <a:lnTo>
                      <a:pt x="4147" y="983"/>
                    </a:lnTo>
                    <a:lnTo>
                      <a:pt x="4147" y="974"/>
                    </a:lnTo>
                    <a:cubicBezTo>
                      <a:pt x="4137" y="934"/>
                      <a:pt x="4127" y="904"/>
                      <a:pt x="4117" y="864"/>
                    </a:cubicBezTo>
                    <a:cubicBezTo>
                      <a:pt x="4097" y="824"/>
                      <a:pt x="4067" y="784"/>
                      <a:pt x="4047" y="744"/>
                    </a:cubicBezTo>
                    <a:cubicBezTo>
                      <a:pt x="4027" y="704"/>
                      <a:pt x="3997" y="664"/>
                      <a:pt x="3967" y="624"/>
                    </a:cubicBezTo>
                    <a:cubicBezTo>
                      <a:pt x="3937" y="584"/>
                      <a:pt x="3897" y="544"/>
                      <a:pt x="3857" y="514"/>
                    </a:cubicBezTo>
                    <a:cubicBezTo>
                      <a:pt x="3807" y="474"/>
                      <a:pt x="3767" y="444"/>
                      <a:pt x="3727" y="404"/>
                    </a:cubicBezTo>
                    <a:cubicBezTo>
                      <a:pt x="3647" y="354"/>
                      <a:pt x="3577" y="314"/>
                      <a:pt x="3507" y="264"/>
                    </a:cubicBezTo>
                    <a:cubicBezTo>
                      <a:pt x="3487" y="264"/>
                      <a:pt x="3477" y="254"/>
                      <a:pt x="3467" y="254"/>
                    </a:cubicBezTo>
                    <a:cubicBezTo>
                      <a:pt x="3418" y="234"/>
                      <a:pt x="3378" y="214"/>
                      <a:pt x="3327" y="195"/>
                    </a:cubicBezTo>
                    <a:cubicBezTo>
                      <a:pt x="3287" y="175"/>
                      <a:pt x="3247" y="155"/>
                      <a:pt x="3198" y="135"/>
                    </a:cubicBezTo>
                    <a:cubicBezTo>
                      <a:pt x="3147" y="115"/>
                      <a:pt x="3098" y="95"/>
                      <a:pt x="3047" y="84"/>
                    </a:cubicBezTo>
                    <a:cubicBezTo>
                      <a:pt x="3007" y="64"/>
                      <a:pt x="2958" y="55"/>
                      <a:pt x="2908" y="44"/>
                    </a:cubicBezTo>
                    <a:cubicBezTo>
                      <a:pt x="2838" y="35"/>
                      <a:pt x="2768" y="24"/>
                      <a:pt x="2708" y="15"/>
                    </a:cubicBezTo>
                    <a:cubicBezTo>
                      <a:pt x="2658" y="15"/>
                      <a:pt x="2608" y="4"/>
                      <a:pt x="2568" y="4"/>
                    </a:cubicBezTo>
                    <a:cubicBezTo>
                      <a:pt x="2545" y="1"/>
                      <a:pt x="2523" y="0"/>
                      <a:pt x="2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99" name="Google Shape;399;p28"/>
              <p:cNvSpPr/>
              <p:nvPr/>
            </p:nvSpPr>
            <p:spPr>
              <a:xfrm>
                <a:off x="1266725" y="3957075"/>
                <a:ext cx="87175" cy="43225"/>
              </a:xfrm>
              <a:custGeom>
                <a:avLst/>
                <a:gdLst/>
                <a:ahLst/>
                <a:cxnLst/>
                <a:rect l="l" t="t" r="r" b="b"/>
                <a:pathLst>
                  <a:path w="3487" h="1729" extrusionOk="0">
                    <a:moveTo>
                      <a:pt x="1808" y="0"/>
                    </a:moveTo>
                    <a:cubicBezTo>
                      <a:pt x="1799" y="0"/>
                      <a:pt x="1779" y="0"/>
                      <a:pt x="1768" y="10"/>
                    </a:cubicBezTo>
                    <a:lnTo>
                      <a:pt x="1759" y="10"/>
                    </a:lnTo>
                    <a:lnTo>
                      <a:pt x="1608" y="40"/>
                    </a:lnTo>
                    <a:cubicBezTo>
                      <a:pt x="1559" y="50"/>
                      <a:pt x="1519" y="60"/>
                      <a:pt x="1469" y="70"/>
                    </a:cubicBezTo>
                    <a:cubicBezTo>
                      <a:pt x="1369" y="90"/>
                      <a:pt x="1269" y="120"/>
                      <a:pt x="1169" y="150"/>
                    </a:cubicBezTo>
                    <a:cubicBezTo>
                      <a:pt x="1079" y="170"/>
                      <a:pt x="979" y="200"/>
                      <a:pt x="889" y="230"/>
                    </a:cubicBezTo>
                    <a:cubicBezTo>
                      <a:pt x="839" y="250"/>
                      <a:pt x="799" y="260"/>
                      <a:pt x="749" y="280"/>
                    </a:cubicBezTo>
                    <a:cubicBezTo>
                      <a:pt x="709" y="300"/>
                      <a:pt x="660" y="320"/>
                      <a:pt x="620" y="340"/>
                    </a:cubicBezTo>
                    <a:cubicBezTo>
                      <a:pt x="589" y="350"/>
                      <a:pt x="560" y="360"/>
                      <a:pt x="540" y="380"/>
                    </a:cubicBezTo>
                    <a:cubicBezTo>
                      <a:pt x="500" y="400"/>
                      <a:pt x="469" y="410"/>
                      <a:pt x="440" y="430"/>
                    </a:cubicBezTo>
                    <a:cubicBezTo>
                      <a:pt x="409" y="450"/>
                      <a:pt x="389" y="460"/>
                      <a:pt x="360" y="480"/>
                    </a:cubicBezTo>
                    <a:cubicBezTo>
                      <a:pt x="320" y="500"/>
                      <a:pt x="270" y="530"/>
                      <a:pt x="230" y="560"/>
                    </a:cubicBezTo>
                    <a:cubicBezTo>
                      <a:pt x="190" y="600"/>
                      <a:pt x="150" y="650"/>
                      <a:pt x="110" y="690"/>
                    </a:cubicBezTo>
                    <a:lnTo>
                      <a:pt x="50" y="809"/>
                    </a:lnTo>
                    <a:cubicBezTo>
                      <a:pt x="30" y="869"/>
                      <a:pt x="10" y="929"/>
                      <a:pt x="10" y="1000"/>
                    </a:cubicBezTo>
                    <a:cubicBezTo>
                      <a:pt x="0" y="1040"/>
                      <a:pt x="10" y="1080"/>
                      <a:pt x="10" y="1120"/>
                    </a:cubicBezTo>
                    <a:cubicBezTo>
                      <a:pt x="20" y="1160"/>
                      <a:pt x="30" y="1199"/>
                      <a:pt x="50" y="1239"/>
                    </a:cubicBezTo>
                    <a:cubicBezTo>
                      <a:pt x="60" y="1259"/>
                      <a:pt x="70" y="1289"/>
                      <a:pt x="90" y="1309"/>
                    </a:cubicBezTo>
                    <a:cubicBezTo>
                      <a:pt x="100" y="1319"/>
                      <a:pt x="110" y="1329"/>
                      <a:pt x="110" y="1339"/>
                    </a:cubicBezTo>
                    <a:lnTo>
                      <a:pt x="140" y="1369"/>
                    </a:lnTo>
                    <a:cubicBezTo>
                      <a:pt x="160" y="1389"/>
                      <a:pt x="190" y="1409"/>
                      <a:pt x="210" y="1429"/>
                    </a:cubicBezTo>
                    <a:cubicBezTo>
                      <a:pt x="250" y="1459"/>
                      <a:pt x="289" y="1479"/>
                      <a:pt x="340" y="1499"/>
                    </a:cubicBezTo>
                    <a:cubicBezTo>
                      <a:pt x="369" y="1519"/>
                      <a:pt x="409" y="1539"/>
                      <a:pt x="449" y="1559"/>
                    </a:cubicBezTo>
                    <a:cubicBezTo>
                      <a:pt x="529" y="1589"/>
                      <a:pt x="620" y="1609"/>
                      <a:pt x="709" y="1629"/>
                    </a:cubicBezTo>
                    <a:cubicBezTo>
                      <a:pt x="759" y="1639"/>
                      <a:pt x="799" y="1649"/>
                      <a:pt x="849" y="1659"/>
                    </a:cubicBezTo>
                    <a:cubicBezTo>
                      <a:pt x="899" y="1669"/>
                      <a:pt x="939" y="1679"/>
                      <a:pt x="979" y="1679"/>
                    </a:cubicBezTo>
                    <a:cubicBezTo>
                      <a:pt x="1059" y="1689"/>
                      <a:pt x="1139" y="1699"/>
                      <a:pt x="1209" y="1699"/>
                    </a:cubicBezTo>
                    <a:cubicBezTo>
                      <a:pt x="1269" y="1709"/>
                      <a:pt x="1319" y="1709"/>
                      <a:pt x="1379" y="1719"/>
                    </a:cubicBezTo>
                    <a:cubicBezTo>
                      <a:pt x="1429" y="1719"/>
                      <a:pt x="1479" y="1719"/>
                      <a:pt x="1539" y="1729"/>
                    </a:cubicBezTo>
                    <a:lnTo>
                      <a:pt x="1688" y="1729"/>
                    </a:lnTo>
                    <a:cubicBezTo>
                      <a:pt x="1739" y="1719"/>
                      <a:pt x="1779" y="1719"/>
                      <a:pt x="1828" y="1719"/>
                    </a:cubicBezTo>
                    <a:cubicBezTo>
                      <a:pt x="1879" y="1709"/>
                      <a:pt x="1928" y="1699"/>
                      <a:pt x="1978" y="1699"/>
                    </a:cubicBezTo>
                    <a:cubicBezTo>
                      <a:pt x="2038" y="1679"/>
                      <a:pt x="2098" y="1669"/>
                      <a:pt x="2158" y="1659"/>
                    </a:cubicBezTo>
                    <a:cubicBezTo>
                      <a:pt x="2218" y="1639"/>
                      <a:pt x="2278" y="1629"/>
                      <a:pt x="2338" y="1609"/>
                    </a:cubicBezTo>
                    <a:cubicBezTo>
                      <a:pt x="2388" y="1599"/>
                      <a:pt x="2448" y="1579"/>
                      <a:pt x="2498" y="1559"/>
                    </a:cubicBezTo>
                    <a:cubicBezTo>
                      <a:pt x="2538" y="1539"/>
                      <a:pt x="2578" y="1519"/>
                      <a:pt x="2628" y="1499"/>
                    </a:cubicBezTo>
                    <a:cubicBezTo>
                      <a:pt x="2718" y="1459"/>
                      <a:pt x="2818" y="1419"/>
                      <a:pt x="2907" y="1379"/>
                    </a:cubicBezTo>
                    <a:cubicBezTo>
                      <a:pt x="2958" y="1359"/>
                      <a:pt x="2998" y="1329"/>
                      <a:pt x="3047" y="1299"/>
                    </a:cubicBezTo>
                    <a:cubicBezTo>
                      <a:pt x="3067" y="1289"/>
                      <a:pt x="3098" y="1269"/>
                      <a:pt x="3118" y="1249"/>
                    </a:cubicBezTo>
                    <a:cubicBezTo>
                      <a:pt x="3138" y="1239"/>
                      <a:pt x="3167" y="1219"/>
                      <a:pt x="3187" y="1199"/>
                    </a:cubicBezTo>
                    <a:cubicBezTo>
                      <a:pt x="3217" y="1169"/>
                      <a:pt x="3257" y="1140"/>
                      <a:pt x="3287" y="1100"/>
                    </a:cubicBezTo>
                    <a:cubicBezTo>
                      <a:pt x="3327" y="1069"/>
                      <a:pt x="3357" y="1029"/>
                      <a:pt x="3387" y="989"/>
                    </a:cubicBezTo>
                    <a:cubicBezTo>
                      <a:pt x="3397" y="969"/>
                      <a:pt x="3397" y="960"/>
                      <a:pt x="3407" y="949"/>
                    </a:cubicBezTo>
                    <a:cubicBezTo>
                      <a:pt x="3417" y="929"/>
                      <a:pt x="3427" y="920"/>
                      <a:pt x="3437" y="900"/>
                    </a:cubicBezTo>
                    <a:cubicBezTo>
                      <a:pt x="3447" y="880"/>
                      <a:pt x="3457" y="849"/>
                      <a:pt x="3467" y="829"/>
                    </a:cubicBezTo>
                    <a:cubicBezTo>
                      <a:pt x="3477" y="800"/>
                      <a:pt x="3487" y="769"/>
                      <a:pt x="3487" y="749"/>
                    </a:cubicBezTo>
                    <a:lnTo>
                      <a:pt x="3487" y="690"/>
                    </a:lnTo>
                    <a:cubicBezTo>
                      <a:pt x="3487" y="670"/>
                      <a:pt x="3477" y="640"/>
                      <a:pt x="3467" y="610"/>
                    </a:cubicBezTo>
                    <a:cubicBezTo>
                      <a:pt x="3447" y="580"/>
                      <a:pt x="3427" y="560"/>
                      <a:pt x="3407" y="540"/>
                    </a:cubicBezTo>
                    <a:cubicBezTo>
                      <a:pt x="3377" y="500"/>
                      <a:pt x="3347" y="480"/>
                      <a:pt x="3317" y="450"/>
                    </a:cubicBezTo>
                    <a:lnTo>
                      <a:pt x="3227" y="390"/>
                    </a:lnTo>
                    <a:cubicBezTo>
                      <a:pt x="3207" y="380"/>
                      <a:pt x="3177" y="360"/>
                      <a:pt x="3158" y="350"/>
                    </a:cubicBezTo>
                    <a:cubicBezTo>
                      <a:pt x="3147" y="340"/>
                      <a:pt x="3138" y="340"/>
                      <a:pt x="3127" y="330"/>
                    </a:cubicBezTo>
                    <a:cubicBezTo>
                      <a:pt x="3118" y="330"/>
                      <a:pt x="3107" y="320"/>
                      <a:pt x="3098" y="310"/>
                    </a:cubicBezTo>
                    <a:cubicBezTo>
                      <a:pt x="3067" y="300"/>
                      <a:pt x="3047" y="290"/>
                      <a:pt x="3027" y="280"/>
                    </a:cubicBezTo>
                    <a:cubicBezTo>
                      <a:pt x="3007" y="270"/>
                      <a:pt x="2978" y="260"/>
                      <a:pt x="2958" y="250"/>
                    </a:cubicBezTo>
                    <a:cubicBezTo>
                      <a:pt x="2907" y="230"/>
                      <a:pt x="2858" y="210"/>
                      <a:pt x="2818" y="190"/>
                    </a:cubicBezTo>
                    <a:lnTo>
                      <a:pt x="2668" y="130"/>
                    </a:lnTo>
                    <a:cubicBezTo>
                      <a:pt x="2598" y="100"/>
                      <a:pt x="2518" y="80"/>
                      <a:pt x="2448" y="50"/>
                    </a:cubicBezTo>
                    <a:cubicBezTo>
                      <a:pt x="2408" y="40"/>
                      <a:pt x="2368" y="30"/>
                      <a:pt x="2328" y="30"/>
                    </a:cubicBezTo>
                    <a:cubicBezTo>
                      <a:pt x="2288" y="20"/>
                      <a:pt x="2248" y="10"/>
                      <a:pt x="2218" y="10"/>
                    </a:cubicBezTo>
                    <a:cubicBezTo>
                      <a:pt x="2178" y="10"/>
                      <a:pt x="2148" y="0"/>
                      <a:pt x="2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00" name="Google Shape;400;p28"/>
              <p:cNvSpPr/>
              <p:nvPr/>
            </p:nvSpPr>
            <p:spPr>
              <a:xfrm>
                <a:off x="1249725" y="3945325"/>
                <a:ext cx="121675" cy="80275"/>
              </a:xfrm>
              <a:custGeom>
                <a:avLst/>
                <a:gdLst/>
                <a:ahLst/>
                <a:cxnLst/>
                <a:rect l="l" t="t" r="r" b="b"/>
                <a:pathLst>
                  <a:path w="4867" h="3211" extrusionOk="0">
                    <a:moveTo>
                      <a:pt x="2901" y="236"/>
                    </a:moveTo>
                    <a:cubicBezTo>
                      <a:pt x="2923" y="236"/>
                      <a:pt x="2945" y="237"/>
                      <a:pt x="2968" y="240"/>
                    </a:cubicBezTo>
                    <a:cubicBezTo>
                      <a:pt x="3008" y="240"/>
                      <a:pt x="3058" y="251"/>
                      <a:pt x="3108" y="251"/>
                    </a:cubicBezTo>
                    <a:cubicBezTo>
                      <a:pt x="3168" y="260"/>
                      <a:pt x="3238" y="271"/>
                      <a:pt x="3308" y="280"/>
                    </a:cubicBezTo>
                    <a:cubicBezTo>
                      <a:pt x="3358" y="291"/>
                      <a:pt x="3407" y="300"/>
                      <a:pt x="3447" y="320"/>
                    </a:cubicBezTo>
                    <a:cubicBezTo>
                      <a:pt x="3498" y="331"/>
                      <a:pt x="3547" y="351"/>
                      <a:pt x="3598" y="371"/>
                    </a:cubicBezTo>
                    <a:cubicBezTo>
                      <a:pt x="3647" y="391"/>
                      <a:pt x="3687" y="411"/>
                      <a:pt x="3727" y="431"/>
                    </a:cubicBezTo>
                    <a:cubicBezTo>
                      <a:pt x="3778" y="450"/>
                      <a:pt x="3818" y="470"/>
                      <a:pt x="3867" y="490"/>
                    </a:cubicBezTo>
                    <a:cubicBezTo>
                      <a:pt x="3877" y="490"/>
                      <a:pt x="3887" y="500"/>
                      <a:pt x="3907" y="500"/>
                    </a:cubicBezTo>
                    <a:cubicBezTo>
                      <a:pt x="3977" y="550"/>
                      <a:pt x="4047" y="590"/>
                      <a:pt x="4127" y="640"/>
                    </a:cubicBezTo>
                    <a:cubicBezTo>
                      <a:pt x="4167" y="680"/>
                      <a:pt x="4207" y="710"/>
                      <a:pt x="4257" y="750"/>
                    </a:cubicBezTo>
                    <a:cubicBezTo>
                      <a:pt x="4297" y="780"/>
                      <a:pt x="4337" y="820"/>
                      <a:pt x="4367" y="860"/>
                    </a:cubicBezTo>
                    <a:cubicBezTo>
                      <a:pt x="4397" y="900"/>
                      <a:pt x="4427" y="940"/>
                      <a:pt x="4447" y="980"/>
                    </a:cubicBezTo>
                    <a:cubicBezTo>
                      <a:pt x="4467" y="1020"/>
                      <a:pt x="4497" y="1060"/>
                      <a:pt x="4517" y="1100"/>
                    </a:cubicBezTo>
                    <a:cubicBezTo>
                      <a:pt x="4527" y="1140"/>
                      <a:pt x="4537" y="1170"/>
                      <a:pt x="4547" y="1210"/>
                    </a:cubicBezTo>
                    <a:lnTo>
                      <a:pt x="4547" y="1219"/>
                    </a:lnTo>
                    <a:lnTo>
                      <a:pt x="4547" y="1239"/>
                    </a:lnTo>
                    <a:cubicBezTo>
                      <a:pt x="4527" y="1279"/>
                      <a:pt x="4517" y="1310"/>
                      <a:pt x="4507" y="1350"/>
                    </a:cubicBezTo>
                    <a:cubicBezTo>
                      <a:pt x="4487" y="1399"/>
                      <a:pt x="4457" y="1450"/>
                      <a:pt x="4437" y="1499"/>
                    </a:cubicBezTo>
                    <a:cubicBezTo>
                      <a:pt x="4407" y="1550"/>
                      <a:pt x="4377" y="1599"/>
                      <a:pt x="4347" y="1639"/>
                    </a:cubicBezTo>
                    <a:cubicBezTo>
                      <a:pt x="4297" y="1709"/>
                      <a:pt x="4237" y="1759"/>
                      <a:pt x="4187" y="1819"/>
                    </a:cubicBezTo>
                    <a:cubicBezTo>
                      <a:pt x="4127" y="1869"/>
                      <a:pt x="4077" y="1929"/>
                      <a:pt x="4007" y="1979"/>
                    </a:cubicBezTo>
                    <a:lnTo>
                      <a:pt x="3887" y="2069"/>
                    </a:lnTo>
                    <a:lnTo>
                      <a:pt x="3738" y="2159"/>
                    </a:lnTo>
                    <a:cubicBezTo>
                      <a:pt x="3687" y="2189"/>
                      <a:pt x="3647" y="2219"/>
                      <a:pt x="3598" y="2249"/>
                    </a:cubicBezTo>
                    <a:cubicBezTo>
                      <a:pt x="3547" y="2279"/>
                      <a:pt x="3498" y="2309"/>
                      <a:pt x="3447" y="2329"/>
                    </a:cubicBezTo>
                    <a:cubicBezTo>
                      <a:pt x="3407" y="2349"/>
                      <a:pt x="3368" y="2369"/>
                      <a:pt x="3328" y="2379"/>
                    </a:cubicBezTo>
                    <a:cubicBezTo>
                      <a:pt x="3278" y="2389"/>
                      <a:pt x="3238" y="2398"/>
                      <a:pt x="3188" y="2409"/>
                    </a:cubicBezTo>
                    <a:cubicBezTo>
                      <a:pt x="3098" y="2438"/>
                      <a:pt x="3008" y="2458"/>
                      <a:pt x="2918" y="2478"/>
                    </a:cubicBezTo>
                    <a:cubicBezTo>
                      <a:pt x="2858" y="2489"/>
                      <a:pt x="2788" y="2498"/>
                      <a:pt x="2718" y="2498"/>
                    </a:cubicBezTo>
                    <a:cubicBezTo>
                      <a:pt x="2648" y="2509"/>
                      <a:pt x="2579" y="2518"/>
                      <a:pt x="2519" y="2529"/>
                    </a:cubicBezTo>
                    <a:lnTo>
                      <a:pt x="2308" y="2529"/>
                    </a:lnTo>
                    <a:cubicBezTo>
                      <a:pt x="2228" y="2538"/>
                      <a:pt x="2159" y="2538"/>
                      <a:pt x="2089" y="2538"/>
                    </a:cubicBezTo>
                    <a:cubicBezTo>
                      <a:pt x="2019" y="2538"/>
                      <a:pt x="1959" y="2529"/>
                      <a:pt x="1899" y="2529"/>
                    </a:cubicBezTo>
                    <a:cubicBezTo>
                      <a:pt x="1839" y="2518"/>
                      <a:pt x="1769" y="2518"/>
                      <a:pt x="1709" y="2509"/>
                    </a:cubicBezTo>
                    <a:cubicBezTo>
                      <a:pt x="1569" y="2498"/>
                      <a:pt x="1420" y="2458"/>
                      <a:pt x="1289" y="2409"/>
                    </a:cubicBezTo>
                    <a:cubicBezTo>
                      <a:pt x="1249" y="2398"/>
                      <a:pt x="1209" y="2379"/>
                      <a:pt x="1169" y="2359"/>
                    </a:cubicBezTo>
                    <a:lnTo>
                      <a:pt x="1049" y="2299"/>
                    </a:lnTo>
                    <a:cubicBezTo>
                      <a:pt x="1020" y="2269"/>
                      <a:pt x="980" y="2249"/>
                      <a:pt x="940" y="2229"/>
                    </a:cubicBezTo>
                    <a:cubicBezTo>
                      <a:pt x="900" y="2209"/>
                      <a:pt x="870" y="2189"/>
                      <a:pt x="830" y="2169"/>
                    </a:cubicBezTo>
                    <a:cubicBezTo>
                      <a:pt x="810" y="2149"/>
                      <a:pt x="790" y="2139"/>
                      <a:pt x="770" y="2119"/>
                    </a:cubicBezTo>
                    <a:cubicBezTo>
                      <a:pt x="750" y="2099"/>
                      <a:pt x="730" y="2079"/>
                      <a:pt x="700" y="2059"/>
                    </a:cubicBezTo>
                    <a:cubicBezTo>
                      <a:pt x="660" y="2019"/>
                      <a:pt x="620" y="1989"/>
                      <a:pt x="590" y="1949"/>
                    </a:cubicBezTo>
                    <a:cubicBezTo>
                      <a:pt x="550" y="1899"/>
                      <a:pt x="520" y="1849"/>
                      <a:pt x="490" y="1789"/>
                    </a:cubicBezTo>
                    <a:cubicBezTo>
                      <a:pt x="450" y="1699"/>
                      <a:pt x="420" y="1599"/>
                      <a:pt x="400" y="1490"/>
                    </a:cubicBezTo>
                    <a:lnTo>
                      <a:pt x="400" y="1310"/>
                    </a:lnTo>
                    <a:cubicBezTo>
                      <a:pt x="410" y="1270"/>
                      <a:pt x="420" y="1230"/>
                      <a:pt x="430" y="1179"/>
                    </a:cubicBezTo>
                    <a:cubicBezTo>
                      <a:pt x="450" y="1140"/>
                      <a:pt x="470" y="1100"/>
                      <a:pt x="490" y="1070"/>
                    </a:cubicBezTo>
                    <a:cubicBezTo>
                      <a:pt x="510" y="1040"/>
                      <a:pt x="540" y="1010"/>
                      <a:pt x="560" y="980"/>
                    </a:cubicBezTo>
                    <a:cubicBezTo>
                      <a:pt x="580" y="970"/>
                      <a:pt x="590" y="960"/>
                      <a:pt x="600" y="950"/>
                    </a:cubicBezTo>
                    <a:cubicBezTo>
                      <a:pt x="620" y="930"/>
                      <a:pt x="650" y="910"/>
                      <a:pt x="670" y="890"/>
                    </a:cubicBezTo>
                    <a:cubicBezTo>
                      <a:pt x="730" y="840"/>
                      <a:pt x="790" y="800"/>
                      <a:pt x="850" y="750"/>
                    </a:cubicBezTo>
                    <a:cubicBezTo>
                      <a:pt x="1009" y="690"/>
                      <a:pt x="1180" y="640"/>
                      <a:pt x="1340" y="570"/>
                    </a:cubicBezTo>
                    <a:cubicBezTo>
                      <a:pt x="1389" y="560"/>
                      <a:pt x="1439" y="540"/>
                      <a:pt x="1479" y="520"/>
                    </a:cubicBezTo>
                    <a:cubicBezTo>
                      <a:pt x="1529" y="500"/>
                      <a:pt x="1579" y="490"/>
                      <a:pt x="1629" y="470"/>
                    </a:cubicBezTo>
                    <a:cubicBezTo>
                      <a:pt x="1729" y="440"/>
                      <a:pt x="1829" y="420"/>
                      <a:pt x="1939" y="391"/>
                    </a:cubicBezTo>
                    <a:cubicBezTo>
                      <a:pt x="1999" y="380"/>
                      <a:pt x="2059" y="371"/>
                      <a:pt x="2129" y="351"/>
                    </a:cubicBezTo>
                    <a:cubicBezTo>
                      <a:pt x="2188" y="340"/>
                      <a:pt x="2248" y="320"/>
                      <a:pt x="2308" y="311"/>
                    </a:cubicBezTo>
                    <a:cubicBezTo>
                      <a:pt x="2368" y="300"/>
                      <a:pt x="2439" y="291"/>
                      <a:pt x="2508" y="280"/>
                    </a:cubicBezTo>
                    <a:cubicBezTo>
                      <a:pt x="2579" y="271"/>
                      <a:pt x="2648" y="251"/>
                      <a:pt x="2718" y="240"/>
                    </a:cubicBezTo>
                    <a:lnTo>
                      <a:pt x="2778" y="240"/>
                    </a:lnTo>
                    <a:cubicBezTo>
                      <a:pt x="2818" y="240"/>
                      <a:pt x="2858" y="236"/>
                      <a:pt x="2901" y="236"/>
                    </a:cubicBezTo>
                    <a:close/>
                    <a:moveTo>
                      <a:pt x="310" y="1499"/>
                    </a:moveTo>
                    <a:cubicBezTo>
                      <a:pt x="310" y="1539"/>
                      <a:pt x="320" y="1579"/>
                      <a:pt x="330" y="1619"/>
                    </a:cubicBezTo>
                    <a:cubicBezTo>
                      <a:pt x="340" y="1679"/>
                      <a:pt x="360" y="1749"/>
                      <a:pt x="380" y="1819"/>
                    </a:cubicBezTo>
                    <a:cubicBezTo>
                      <a:pt x="410" y="1879"/>
                      <a:pt x="440" y="1949"/>
                      <a:pt x="480" y="1999"/>
                    </a:cubicBezTo>
                    <a:cubicBezTo>
                      <a:pt x="520" y="2059"/>
                      <a:pt x="580" y="2109"/>
                      <a:pt x="640" y="2159"/>
                    </a:cubicBezTo>
                    <a:cubicBezTo>
                      <a:pt x="670" y="2179"/>
                      <a:pt x="700" y="2199"/>
                      <a:pt x="730" y="2229"/>
                    </a:cubicBezTo>
                    <a:cubicBezTo>
                      <a:pt x="760" y="2249"/>
                      <a:pt x="790" y="2259"/>
                      <a:pt x="820" y="2279"/>
                    </a:cubicBezTo>
                    <a:cubicBezTo>
                      <a:pt x="850" y="2299"/>
                      <a:pt x="880" y="2309"/>
                      <a:pt x="910" y="2319"/>
                    </a:cubicBezTo>
                    <a:cubicBezTo>
                      <a:pt x="950" y="2339"/>
                      <a:pt x="980" y="2359"/>
                      <a:pt x="1009" y="2369"/>
                    </a:cubicBezTo>
                    <a:cubicBezTo>
                      <a:pt x="1040" y="2389"/>
                      <a:pt x="1069" y="2398"/>
                      <a:pt x="1100" y="2418"/>
                    </a:cubicBezTo>
                    <a:cubicBezTo>
                      <a:pt x="1129" y="2438"/>
                      <a:pt x="1169" y="2449"/>
                      <a:pt x="1200" y="2469"/>
                    </a:cubicBezTo>
                    <a:cubicBezTo>
                      <a:pt x="1269" y="2498"/>
                      <a:pt x="1329" y="2518"/>
                      <a:pt x="1400" y="2538"/>
                    </a:cubicBezTo>
                    <a:cubicBezTo>
                      <a:pt x="1469" y="2558"/>
                      <a:pt x="1529" y="2578"/>
                      <a:pt x="1599" y="2589"/>
                    </a:cubicBezTo>
                    <a:cubicBezTo>
                      <a:pt x="1669" y="2609"/>
                      <a:pt x="1739" y="2618"/>
                      <a:pt x="1819" y="2629"/>
                    </a:cubicBezTo>
                    <a:cubicBezTo>
                      <a:pt x="1889" y="2638"/>
                      <a:pt x="1959" y="2649"/>
                      <a:pt x="2029" y="2649"/>
                    </a:cubicBezTo>
                    <a:cubicBezTo>
                      <a:pt x="2099" y="2658"/>
                      <a:pt x="2179" y="2658"/>
                      <a:pt x="2248" y="2658"/>
                    </a:cubicBezTo>
                    <a:cubicBezTo>
                      <a:pt x="2319" y="2658"/>
                      <a:pt x="2388" y="2669"/>
                      <a:pt x="2459" y="2669"/>
                    </a:cubicBezTo>
                    <a:cubicBezTo>
                      <a:pt x="2528" y="2669"/>
                      <a:pt x="2599" y="2658"/>
                      <a:pt x="2668" y="2649"/>
                    </a:cubicBezTo>
                    <a:cubicBezTo>
                      <a:pt x="2738" y="2649"/>
                      <a:pt x="2808" y="2638"/>
                      <a:pt x="2878" y="2629"/>
                    </a:cubicBezTo>
                    <a:cubicBezTo>
                      <a:pt x="2948" y="2618"/>
                      <a:pt x="3028" y="2609"/>
                      <a:pt x="3098" y="2589"/>
                    </a:cubicBezTo>
                    <a:cubicBezTo>
                      <a:pt x="3168" y="2578"/>
                      <a:pt x="3238" y="2558"/>
                      <a:pt x="3308" y="2538"/>
                    </a:cubicBezTo>
                    <a:cubicBezTo>
                      <a:pt x="3368" y="2529"/>
                      <a:pt x="3438" y="2509"/>
                      <a:pt x="3498" y="2478"/>
                    </a:cubicBezTo>
                    <a:cubicBezTo>
                      <a:pt x="3567" y="2449"/>
                      <a:pt x="3638" y="2409"/>
                      <a:pt x="3698" y="2369"/>
                    </a:cubicBezTo>
                    <a:cubicBezTo>
                      <a:pt x="3758" y="2339"/>
                      <a:pt x="3818" y="2299"/>
                      <a:pt x="3877" y="2269"/>
                    </a:cubicBezTo>
                    <a:cubicBezTo>
                      <a:pt x="3937" y="2229"/>
                      <a:pt x="3997" y="2189"/>
                      <a:pt x="4047" y="2149"/>
                    </a:cubicBezTo>
                    <a:cubicBezTo>
                      <a:pt x="4107" y="2109"/>
                      <a:pt x="4157" y="2059"/>
                      <a:pt x="4217" y="1999"/>
                    </a:cubicBezTo>
                    <a:cubicBezTo>
                      <a:pt x="4267" y="1959"/>
                      <a:pt x="4307" y="1899"/>
                      <a:pt x="4357" y="1849"/>
                    </a:cubicBezTo>
                    <a:cubicBezTo>
                      <a:pt x="4387" y="1829"/>
                      <a:pt x="4407" y="1799"/>
                      <a:pt x="4427" y="1779"/>
                    </a:cubicBezTo>
                    <a:cubicBezTo>
                      <a:pt x="4457" y="1739"/>
                      <a:pt x="4477" y="1709"/>
                      <a:pt x="4497" y="1679"/>
                    </a:cubicBezTo>
                    <a:cubicBezTo>
                      <a:pt x="4527" y="1639"/>
                      <a:pt x="4547" y="1599"/>
                      <a:pt x="4567" y="1559"/>
                    </a:cubicBezTo>
                    <a:cubicBezTo>
                      <a:pt x="4577" y="1610"/>
                      <a:pt x="4577" y="1659"/>
                      <a:pt x="4567" y="1709"/>
                    </a:cubicBezTo>
                    <a:cubicBezTo>
                      <a:pt x="4567" y="1749"/>
                      <a:pt x="4557" y="1779"/>
                      <a:pt x="4557" y="1819"/>
                    </a:cubicBezTo>
                    <a:cubicBezTo>
                      <a:pt x="4547" y="1869"/>
                      <a:pt x="4527" y="1919"/>
                      <a:pt x="4517" y="1969"/>
                    </a:cubicBezTo>
                    <a:cubicBezTo>
                      <a:pt x="4487" y="2029"/>
                      <a:pt x="4467" y="2089"/>
                      <a:pt x="4437" y="2149"/>
                    </a:cubicBezTo>
                    <a:cubicBezTo>
                      <a:pt x="4427" y="2179"/>
                      <a:pt x="4407" y="2209"/>
                      <a:pt x="4397" y="2239"/>
                    </a:cubicBezTo>
                    <a:lnTo>
                      <a:pt x="4337" y="2329"/>
                    </a:lnTo>
                    <a:lnTo>
                      <a:pt x="4257" y="2409"/>
                    </a:lnTo>
                    <a:cubicBezTo>
                      <a:pt x="4207" y="2438"/>
                      <a:pt x="4157" y="2478"/>
                      <a:pt x="4107" y="2509"/>
                    </a:cubicBezTo>
                    <a:cubicBezTo>
                      <a:pt x="4047" y="2549"/>
                      <a:pt x="3997" y="2569"/>
                      <a:pt x="3937" y="2598"/>
                    </a:cubicBezTo>
                    <a:cubicBezTo>
                      <a:pt x="3818" y="2658"/>
                      <a:pt x="3698" y="2709"/>
                      <a:pt x="3578" y="2749"/>
                    </a:cubicBezTo>
                    <a:cubicBezTo>
                      <a:pt x="3507" y="2778"/>
                      <a:pt x="3447" y="2798"/>
                      <a:pt x="3378" y="2809"/>
                    </a:cubicBezTo>
                    <a:cubicBezTo>
                      <a:pt x="3318" y="2829"/>
                      <a:pt x="3258" y="2838"/>
                      <a:pt x="3198" y="2849"/>
                    </a:cubicBezTo>
                    <a:lnTo>
                      <a:pt x="2988" y="2878"/>
                    </a:lnTo>
                    <a:cubicBezTo>
                      <a:pt x="2918" y="2888"/>
                      <a:pt x="2848" y="2908"/>
                      <a:pt x="2788" y="2918"/>
                    </a:cubicBezTo>
                    <a:cubicBezTo>
                      <a:pt x="2738" y="2928"/>
                      <a:pt x="2688" y="2938"/>
                      <a:pt x="2628" y="2938"/>
                    </a:cubicBezTo>
                    <a:cubicBezTo>
                      <a:pt x="2568" y="2948"/>
                      <a:pt x="2499" y="2948"/>
                      <a:pt x="2439" y="2948"/>
                    </a:cubicBezTo>
                    <a:cubicBezTo>
                      <a:pt x="2308" y="2948"/>
                      <a:pt x="2179" y="2938"/>
                      <a:pt x="2049" y="2928"/>
                    </a:cubicBezTo>
                    <a:cubicBezTo>
                      <a:pt x="1959" y="2918"/>
                      <a:pt x="1869" y="2908"/>
                      <a:pt x="1769" y="2898"/>
                    </a:cubicBezTo>
                    <a:cubicBezTo>
                      <a:pt x="1719" y="2888"/>
                      <a:pt x="1679" y="2888"/>
                      <a:pt x="1629" y="2878"/>
                    </a:cubicBezTo>
                    <a:cubicBezTo>
                      <a:pt x="1619" y="2878"/>
                      <a:pt x="1599" y="2868"/>
                      <a:pt x="1579" y="2868"/>
                    </a:cubicBezTo>
                    <a:cubicBezTo>
                      <a:pt x="1539" y="2858"/>
                      <a:pt x="1499" y="2849"/>
                      <a:pt x="1449" y="2829"/>
                    </a:cubicBezTo>
                    <a:cubicBezTo>
                      <a:pt x="1380" y="2818"/>
                      <a:pt x="1309" y="2789"/>
                      <a:pt x="1240" y="2769"/>
                    </a:cubicBezTo>
                    <a:cubicBezTo>
                      <a:pt x="1180" y="2749"/>
                      <a:pt x="1109" y="2729"/>
                      <a:pt x="1049" y="2709"/>
                    </a:cubicBezTo>
                    <a:cubicBezTo>
                      <a:pt x="1009" y="2698"/>
                      <a:pt x="980" y="2678"/>
                      <a:pt x="950" y="2669"/>
                    </a:cubicBezTo>
                    <a:cubicBezTo>
                      <a:pt x="930" y="2658"/>
                      <a:pt x="900" y="2649"/>
                      <a:pt x="880" y="2629"/>
                    </a:cubicBezTo>
                    <a:cubicBezTo>
                      <a:pt x="860" y="2629"/>
                      <a:pt x="840" y="2609"/>
                      <a:pt x="830" y="2598"/>
                    </a:cubicBezTo>
                    <a:cubicBezTo>
                      <a:pt x="760" y="2569"/>
                      <a:pt x="690" y="2518"/>
                      <a:pt x="620" y="2478"/>
                    </a:cubicBezTo>
                    <a:cubicBezTo>
                      <a:pt x="590" y="2458"/>
                      <a:pt x="570" y="2438"/>
                      <a:pt x="540" y="2409"/>
                    </a:cubicBezTo>
                    <a:cubicBezTo>
                      <a:pt x="520" y="2389"/>
                      <a:pt x="500" y="2359"/>
                      <a:pt x="470" y="2339"/>
                    </a:cubicBezTo>
                    <a:cubicBezTo>
                      <a:pt x="430" y="2289"/>
                      <a:pt x="410" y="2229"/>
                      <a:pt x="380" y="2179"/>
                    </a:cubicBezTo>
                    <a:cubicBezTo>
                      <a:pt x="360" y="2139"/>
                      <a:pt x="350" y="2109"/>
                      <a:pt x="330" y="2069"/>
                    </a:cubicBezTo>
                    <a:cubicBezTo>
                      <a:pt x="320" y="2029"/>
                      <a:pt x="310" y="1979"/>
                      <a:pt x="300" y="1939"/>
                    </a:cubicBezTo>
                    <a:cubicBezTo>
                      <a:pt x="290" y="1889"/>
                      <a:pt x="290" y="1829"/>
                      <a:pt x="290" y="1779"/>
                    </a:cubicBezTo>
                    <a:lnTo>
                      <a:pt x="290" y="1679"/>
                    </a:lnTo>
                    <a:lnTo>
                      <a:pt x="290" y="1610"/>
                    </a:lnTo>
                    <a:cubicBezTo>
                      <a:pt x="300" y="1579"/>
                      <a:pt x="300" y="1559"/>
                      <a:pt x="300" y="1530"/>
                    </a:cubicBezTo>
                    <a:cubicBezTo>
                      <a:pt x="310" y="1519"/>
                      <a:pt x="310" y="1510"/>
                      <a:pt x="310" y="1499"/>
                    </a:cubicBezTo>
                    <a:close/>
                    <a:moveTo>
                      <a:pt x="2778" y="0"/>
                    </a:moveTo>
                    <a:cubicBezTo>
                      <a:pt x="2688" y="0"/>
                      <a:pt x="2599" y="11"/>
                      <a:pt x="2508" y="20"/>
                    </a:cubicBezTo>
                    <a:cubicBezTo>
                      <a:pt x="2448" y="31"/>
                      <a:pt x="2388" y="40"/>
                      <a:pt x="2339" y="60"/>
                    </a:cubicBezTo>
                    <a:lnTo>
                      <a:pt x="2299" y="60"/>
                    </a:lnTo>
                    <a:cubicBezTo>
                      <a:pt x="2188" y="71"/>
                      <a:pt x="2089" y="80"/>
                      <a:pt x="1989" y="100"/>
                    </a:cubicBezTo>
                    <a:cubicBezTo>
                      <a:pt x="1869" y="120"/>
                      <a:pt x="1759" y="140"/>
                      <a:pt x="1639" y="171"/>
                    </a:cubicBezTo>
                    <a:cubicBezTo>
                      <a:pt x="1539" y="191"/>
                      <a:pt x="1449" y="211"/>
                      <a:pt x="1349" y="251"/>
                    </a:cubicBezTo>
                    <a:cubicBezTo>
                      <a:pt x="1300" y="271"/>
                      <a:pt x="1260" y="280"/>
                      <a:pt x="1209" y="300"/>
                    </a:cubicBezTo>
                    <a:cubicBezTo>
                      <a:pt x="1160" y="320"/>
                      <a:pt x="1109" y="340"/>
                      <a:pt x="1060" y="351"/>
                    </a:cubicBezTo>
                    <a:cubicBezTo>
                      <a:pt x="969" y="380"/>
                      <a:pt x="870" y="420"/>
                      <a:pt x="770" y="450"/>
                    </a:cubicBezTo>
                    <a:cubicBezTo>
                      <a:pt x="720" y="480"/>
                      <a:pt x="670" y="500"/>
                      <a:pt x="620" y="520"/>
                    </a:cubicBezTo>
                    <a:cubicBezTo>
                      <a:pt x="570" y="550"/>
                      <a:pt x="520" y="590"/>
                      <a:pt x="480" y="620"/>
                    </a:cubicBezTo>
                    <a:cubicBezTo>
                      <a:pt x="400" y="690"/>
                      <a:pt x="340" y="770"/>
                      <a:pt x="280" y="850"/>
                    </a:cubicBezTo>
                    <a:cubicBezTo>
                      <a:pt x="240" y="890"/>
                      <a:pt x="210" y="930"/>
                      <a:pt x="181" y="980"/>
                    </a:cubicBezTo>
                    <a:lnTo>
                      <a:pt x="121" y="1100"/>
                    </a:lnTo>
                    <a:cubicBezTo>
                      <a:pt x="90" y="1150"/>
                      <a:pt x="70" y="1199"/>
                      <a:pt x="61" y="1259"/>
                    </a:cubicBezTo>
                    <a:cubicBezTo>
                      <a:pt x="50" y="1310"/>
                      <a:pt x="41" y="1350"/>
                      <a:pt x="30" y="1399"/>
                    </a:cubicBezTo>
                    <a:cubicBezTo>
                      <a:pt x="10" y="1510"/>
                      <a:pt x="10" y="1619"/>
                      <a:pt x="1" y="1719"/>
                    </a:cubicBezTo>
                    <a:cubicBezTo>
                      <a:pt x="1" y="1819"/>
                      <a:pt x="1" y="1919"/>
                      <a:pt x="10" y="2009"/>
                    </a:cubicBezTo>
                    <a:cubicBezTo>
                      <a:pt x="21" y="2069"/>
                      <a:pt x="30" y="2119"/>
                      <a:pt x="50" y="2169"/>
                    </a:cubicBezTo>
                    <a:cubicBezTo>
                      <a:pt x="81" y="2229"/>
                      <a:pt x="101" y="2279"/>
                      <a:pt x="130" y="2329"/>
                    </a:cubicBezTo>
                    <a:cubicBezTo>
                      <a:pt x="150" y="2379"/>
                      <a:pt x="181" y="2418"/>
                      <a:pt x="210" y="2458"/>
                    </a:cubicBezTo>
                    <a:cubicBezTo>
                      <a:pt x="240" y="2509"/>
                      <a:pt x="280" y="2549"/>
                      <a:pt x="320" y="2589"/>
                    </a:cubicBezTo>
                    <a:cubicBezTo>
                      <a:pt x="390" y="2649"/>
                      <a:pt x="460" y="2718"/>
                      <a:pt x="530" y="2778"/>
                    </a:cubicBezTo>
                    <a:cubicBezTo>
                      <a:pt x="580" y="2809"/>
                      <a:pt x="630" y="2849"/>
                      <a:pt x="670" y="2878"/>
                    </a:cubicBezTo>
                    <a:lnTo>
                      <a:pt x="790" y="2938"/>
                    </a:lnTo>
                    <a:cubicBezTo>
                      <a:pt x="850" y="2968"/>
                      <a:pt x="900" y="2978"/>
                      <a:pt x="960" y="2998"/>
                    </a:cubicBezTo>
                    <a:cubicBezTo>
                      <a:pt x="1009" y="3018"/>
                      <a:pt x="1060" y="3038"/>
                      <a:pt x="1120" y="3048"/>
                    </a:cubicBezTo>
                    <a:lnTo>
                      <a:pt x="1449" y="3108"/>
                    </a:lnTo>
                    <a:cubicBezTo>
                      <a:pt x="1509" y="3118"/>
                      <a:pt x="1559" y="3128"/>
                      <a:pt x="1609" y="3138"/>
                    </a:cubicBezTo>
                    <a:cubicBezTo>
                      <a:pt x="1669" y="3148"/>
                      <a:pt x="1719" y="3158"/>
                      <a:pt x="1779" y="3158"/>
                    </a:cubicBezTo>
                    <a:cubicBezTo>
                      <a:pt x="1829" y="3168"/>
                      <a:pt x="1889" y="3178"/>
                      <a:pt x="1939" y="3188"/>
                    </a:cubicBezTo>
                    <a:cubicBezTo>
                      <a:pt x="1999" y="3188"/>
                      <a:pt x="2069" y="3198"/>
                      <a:pt x="2129" y="3198"/>
                    </a:cubicBezTo>
                    <a:cubicBezTo>
                      <a:pt x="2239" y="3208"/>
                      <a:pt x="2359" y="3208"/>
                      <a:pt x="2468" y="3208"/>
                    </a:cubicBezTo>
                    <a:cubicBezTo>
                      <a:pt x="2517" y="3208"/>
                      <a:pt x="2569" y="3211"/>
                      <a:pt x="2620" y="3211"/>
                    </a:cubicBezTo>
                    <a:cubicBezTo>
                      <a:pt x="2674" y="3211"/>
                      <a:pt x="2727" y="3208"/>
                      <a:pt x="2778" y="3198"/>
                    </a:cubicBezTo>
                    <a:cubicBezTo>
                      <a:pt x="2828" y="3198"/>
                      <a:pt x="2888" y="3188"/>
                      <a:pt x="2938" y="3178"/>
                    </a:cubicBezTo>
                    <a:cubicBezTo>
                      <a:pt x="3048" y="3158"/>
                      <a:pt x="3158" y="3148"/>
                      <a:pt x="3268" y="3128"/>
                    </a:cubicBezTo>
                    <a:cubicBezTo>
                      <a:pt x="3328" y="3118"/>
                      <a:pt x="3398" y="3108"/>
                      <a:pt x="3458" y="3098"/>
                    </a:cubicBezTo>
                    <a:cubicBezTo>
                      <a:pt x="3507" y="3088"/>
                      <a:pt x="3567" y="3068"/>
                      <a:pt x="3618" y="3048"/>
                    </a:cubicBezTo>
                    <a:cubicBezTo>
                      <a:pt x="3727" y="3018"/>
                      <a:pt x="3838" y="2968"/>
                      <a:pt x="3937" y="2918"/>
                    </a:cubicBezTo>
                    <a:cubicBezTo>
                      <a:pt x="4037" y="2868"/>
                      <a:pt x="4137" y="2818"/>
                      <a:pt x="4227" y="2758"/>
                    </a:cubicBezTo>
                    <a:cubicBezTo>
                      <a:pt x="4327" y="2689"/>
                      <a:pt x="4417" y="2609"/>
                      <a:pt x="4497" y="2529"/>
                    </a:cubicBezTo>
                    <a:cubicBezTo>
                      <a:pt x="4577" y="2449"/>
                      <a:pt x="4646" y="2359"/>
                      <a:pt x="4697" y="2259"/>
                    </a:cubicBezTo>
                    <a:cubicBezTo>
                      <a:pt x="4726" y="2209"/>
                      <a:pt x="4757" y="2149"/>
                      <a:pt x="4777" y="2089"/>
                    </a:cubicBezTo>
                    <a:cubicBezTo>
                      <a:pt x="4797" y="2039"/>
                      <a:pt x="4806" y="1989"/>
                      <a:pt x="4817" y="1939"/>
                    </a:cubicBezTo>
                    <a:cubicBezTo>
                      <a:pt x="4846" y="1819"/>
                      <a:pt x="4857" y="1709"/>
                      <a:pt x="4857" y="1590"/>
                    </a:cubicBezTo>
                    <a:cubicBezTo>
                      <a:pt x="4866" y="1490"/>
                      <a:pt x="4866" y="1379"/>
                      <a:pt x="4857" y="1270"/>
                    </a:cubicBezTo>
                    <a:cubicBezTo>
                      <a:pt x="4846" y="1210"/>
                      <a:pt x="4837" y="1140"/>
                      <a:pt x="4817" y="1080"/>
                    </a:cubicBezTo>
                    <a:cubicBezTo>
                      <a:pt x="4806" y="1020"/>
                      <a:pt x="4777" y="970"/>
                      <a:pt x="4746" y="920"/>
                    </a:cubicBezTo>
                    <a:cubicBezTo>
                      <a:pt x="4726" y="880"/>
                      <a:pt x="4697" y="830"/>
                      <a:pt x="4666" y="790"/>
                    </a:cubicBezTo>
                    <a:cubicBezTo>
                      <a:pt x="4637" y="740"/>
                      <a:pt x="4597" y="690"/>
                      <a:pt x="4557" y="650"/>
                    </a:cubicBezTo>
                    <a:cubicBezTo>
                      <a:pt x="4477" y="570"/>
                      <a:pt x="4387" y="510"/>
                      <a:pt x="4297" y="440"/>
                    </a:cubicBezTo>
                    <a:cubicBezTo>
                      <a:pt x="4217" y="391"/>
                      <a:pt x="4127" y="340"/>
                      <a:pt x="4037" y="291"/>
                    </a:cubicBezTo>
                    <a:cubicBezTo>
                      <a:pt x="3947" y="231"/>
                      <a:pt x="3847" y="191"/>
                      <a:pt x="3747" y="151"/>
                    </a:cubicBezTo>
                    <a:cubicBezTo>
                      <a:pt x="3647" y="120"/>
                      <a:pt x="3558" y="91"/>
                      <a:pt x="3458" y="71"/>
                    </a:cubicBezTo>
                    <a:lnTo>
                      <a:pt x="3248" y="40"/>
                    </a:lnTo>
                    <a:cubicBezTo>
                      <a:pt x="3238" y="31"/>
                      <a:pt x="3228" y="31"/>
                      <a:pt x="3208" y="31"/>
                    </a:cubicBezTo>
                    <a:lnTo>
                      <a:pt x="3148" y="31"/>
                    </a:lnTo>
                    <a:cubicBezTo>
                      <a:pt x="3038" y="20"/>
                      <a:pt x="2928" y="0"/>
                      <a:pt x="2828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01" name="Google Shape;401;p28"/>
              <p:cNvSpPr/>
              <p:nvPr/>
            </p:nvSpPr>
            <p:spPr>
              <a:xfrm>
                <a:off x="1264725" y="3953575"/>
                <a:ext cx="92175" cy="49225"/>
              </a:xfrm>
              <a:custGeom>
                <a:avLst/>
                <a:gdLst/>
                <a:ahLst/>
                <a:cxnLst/>
                <a:rect l="l" t="t" r="r" b="b"/>
                <a:pathLst>
                  <a:path w="3687" h="1969" extrusionOk="0">
                    <a:moveTo>
                      <a:pt x="2198" y="140"/>
                    </a:moveTo>
                    <a:cubicBezTo>
                      <a:pt x="2228" y="140"/>
                      <a:pt x="2258" y="150"/>
                      <a:pt x="2298" y="150"/>
                    </a:cubicBezTo>
                    <a:cubicBezTo>
                      <a:pt x="2328" y="150"/>
                      <a:pt x="2368" y="160"/>
                      <a:pt x="2408" y="170"/>
                    </a:cubicBezTo>
                    <a:cubicBezTo>
                      <a:pt x="2448" y="170"/>
                      <a:pt x="2488" y="180"/>
                      <a:pt x="2528" y="190"/>
                    </a:cubicBezTo>
                    <a:cubicBezTo>
                      <a:pt x="2598" y="220"/>
                      <a:pt x="2678" y="240"/>
                      <a:pt x="2748" y="270"/>
                    </a:cubicBezTo>
                    <a:lnTo>
                      <a:pt x="2898" y="330"/>
                    </a:lnTo>
                    <a:cubicBezTo>
                      <a:pt x="2938" y="350"/>
                      <a:pt x="2987" y="370"/>
                      <a:pt x="3038" y="390"/>
                    </a:cubicBezTo>
                    <a:cubicBezTo>
                      <a:pt x="3058" y="400"/>
                      <a:pt x="3087" y="410"/>
                      <a:pt x="3107" y="420"/>
                    </a:cubicBezTo>
                    <a:cubicBezTo>
                      <a:pt x="3127" y="430"/>
                      <a:pt x="3147" y="440"/>
                      <a:pt x="3178" y="450"/>
                    </a:cubicBezTo>
                    <a:cubicBezTo>
                      <a:pt x="3187" y="460"/>
                      <a:pt x="3198" y="470"/>
                      <a:pt x="3207" y="470"/>
                    </a:cubicBezTo>
                    <a:cubicBezTo>
                      <a:pt x="3218" y="480"/>
                      <a:pt x="3227" y="480"/>
                      <a:pt x="3238" y="490"/>
                    </a:cubicBezTo>
                    <a:cubicBezTo>
                      <a:pt x="3257" y="500"/>
                      <a:pt x="3287" y="520"/>
                      <a:pt x="3307" y="530"/>
                    </a:cubicBezTo>
                    <a:lnTo>
                      <a:pt x="3397" y="590"/>
                    </a:lnTo>
                    <a:cubicBezTo>
                      <a:pt x="3427" y="620"/>
                      <a:pt x="3457" y="640"/>
                      <a:pt x="3487" y="680"/>
                    </a:cubicBezTo>
                    <a:cubicBezTo>
                      <a:pt x="3507" y="700"/>
                      <a:pt x="3527" y="720"/>
                      <a:pt x="3547" y="750"/>
                    </a:cubicBezTo>
                    <a:cubicBezTo>
                      <a:pt x="3557" y="780"/>
                      <a:pt x="3567" y="810"/>
                      <a:pt x="3567" y="830"/>
                    </a:cubicBezTo>
                    <a:lnTo>
                      <a:pt x="3567" y="889"/>
                    </a:lnTo>
                    <a:cubicBezTo>
                      <a:pt x="3567" y="909"/>
                      <a:pt x="3557" y="940"/>
                      <a:pt x="3547" y="969"/>
                    </a:cubicBezTo>
                    <a:cubicBezTo>
                      <a:pt x="3537" y="989"/>
                      <a:pt x="3527" y="1020"/>
                      <a:pt x="3517" y="1040"/>
                    </a:cubicBezTo>
                    <a:cubicBezTo>
                      <a:pt x="3507" y="1060"/>
                      <a:pt x="3497" y="1069"/>
                      <a:pt x="3487" y="1089"/>
                    </a:cubicBezTo>
                    <a:cubicBezTo>
                      <a:pt x="3477" y="1100"/>
                      <a:pt x="3477" y="1109"/>
                      <a:pt x="3467" y="1129"/>
                    </a:cubicBezTo>
                    <a:cubicBezTo>
                      <a:pt x="3437" y="1169"/>
                      <a:pt x="3407" y="1209"/>
                      <a:pt x="3367" y="1240"/>
                    </a:cubicBezTo>
                    <a:cubicBezTo>
                      <a:pt x="3337" y="1280"/>
                      <a:pt x="3297" y="1309"/>
                      <a:pt x="3267" y="1339"/>
                    </a:cubicBezTo>
                    <a:cubicBezTo>
                      <a:pt x="3247" y="1359"/>
                      <a:pt x="3218" y="1379"/>
                      <a:pt x="3198" y="1389"/>
                    </a:cubicBezTo>
                    <a:cubicBezTo>
                      <a:pt x="3178" y="1409"/>
                      <a:pt x="3147" y="1429"/>
                      <a:pt x="3127" y="1439"/>
                    </a:cubicBezTo>
                    <a:cubicBezTo>
                      <a:pt x="3078" y="1469"/>
                      <a:pt x="3038" y="1499"/>
                      <a:pt x="2987" y="1519"/>
                    </a:cubicBezTo>
                    <a:cubicBezTo>
                      <a:pt x="2898" y="1559"/>
                      <a:pt x="2798" y="1599"/>
                      <a:pt x="2708" y="1639"/>
                    </a:cubicBezTo>
                    <a:cubicBezTo>
                      <a:pt x="2658" y="1659"/>
                      <a:pt x="2618" y="1679"/>
                      <a:pt x="2578" y="1699"/>
                    </a:cubicBezTo>
                    <a:cubicBezTo>
                      <a:pt x="2528" y="1719"/>
                      <a:pt x="2468" y="1739"/>
                      <a:pt x="2418" y="1749"/>
                    </a:cubicBezTo>
                    <a:cubicBezTo>
                      <a:pt x="2358" y="1769"/>
                      <a:pt x="2298" y="1779"/>
                      <a:pt x="2238" y="1799"/>
                    </a:cubicBezTo>
                    <a:cubicBezTo>
                      <a:pt x="2178" y="1809"/>
                      <a:pt x="2118" y="1819"/>
                      <a:pt x="2058" y="1839"/>
                    </a:cubicBezTo>
                    <a:cubicBezTo>
                      <a:pt x="2008" y="1839"/>
                      <a:pt x="1959" y="1849"/>
                      <a:pt x="1908" y="1859"/>
                    </a:cubicBezTo>
                    <a:cubicBezTo>
                      <a:pt x="1859" y="1859"/>
                      <a:pt x="1819" y="1859"/>
                      <a:pt x="1768" y="1869"/>
                    </a:cubicBezTo>
                    <a:lnTo>
                      <a:pt x="1619" y="1869"/>
                    </a:lnTo>
                    <a:cubicBezTo>
                      <a:pt x="1559" y="1859"/>
                      <a:pt x="1509" y="1859"/>
                      <a:pt x="1459" y="1859"/>
                    </a:cubicBezTo>
                    <a:cubicBezTo>
                      <a:pt x="1399" y="1849"/>
                      <a:pt x="1349" y="1849"/>
                      <a:pt x="1289" y="1839"/>
                    </a:cubicBezTo>
                    <a:cubicBezTo>
                      <a:pt x="1219" y="1839"/>
                      <a:pt x="1139" y="1829"/>
                      <a:pt x="1059" y="1819"/>
                    </a:cubicBezTo>
                    <a:cubicBezTo>
                      <a:pt x="1019" y="1819"/>
                      <a:pt x="979" y="1809"/>
                      <a:pt x="929" y="1799"/>
                    </a:cubicBezTo>
                    <a:cubicBezTo>
                      <a:pt x="879" y="1789"/>
                      <a:pt x="839" y="1779"/>
                      <a:pt x="789" y="1769"/>
                    </a:cubicBezTo>
                    <a:cubicBezTo>
                      <a:pt x="700" y="1749"/>
                      <a:pt x="609" y="1729"/>
                      <a:pt x="529" y="1699"/>
                    </a:cubicBezTo>
                    <a:cubicBezTo>
                      <a:pt x="489" y="1679"/>
                      <a:pt x="449" y="1659"/>
                      <a:pt x="420" y="1639"/>
                    </a:cubicBezTo>
                    <a:cubicBezTo>
                      <a:pt x="369" y="1619"/>
                      <a:pt x="330" y="1599"/>
                      <a:pt x="290" y="1569"/>
                    </a:cubicBezTo>
                    <a:cubicBezTo>
                      <a:pt x="270" y="1549"/>
                      <a:pt x="240" y="1529"/>
                      <a:pt x="220" y="1509"/>
                    </a:cubicBezTo>
                    <a:lnTo>
                      <a:pt x="190" y="1479"/>
                    </a:lnTo>
                    <a:cubicBezTo>
                      <a:pt x="190" y="1469"/>
                      <a:pt x="180" y="1459"/>
                      <a:pt x="170" y="1449"/>
                    </a:cubicBezTo>
                    <a:cubicBezTo>
                      <a:pt x="150" y="1429"/>
                      <a:pt x="140" y="1399"/>
                      <a:pt x="130" y="1379"/>
                    </a:cubicBezTo>
                    <a:cubicBezTo>
                      <a:pt x="110" y="1339"/>
                      <a:pt x="100" y="1300"/>
                      <a:pt x="90" y="1260"/>
                    </a:cubicBezTo>
                    <a:cubicBezTo>
                      <a:pt x="90" y="1220"/>
                      <a:pt x="80" y="1180"/>
                      <a:pt x="90" y="1140"/>
                    </a:cubicBezTo>
                    <a:cubicBezTo>
                      <a:pt x="90" y="1069"/>
                      <a:pt x="110" y="1009"/>
                      <a:pt x="130" y="949"/>
                    </a:cubicBezTo>
                    <a:lnTo>
                      <a:pt x="190" y="830"/>
                    </a:lnTo>
                    <a:cubicBezTo>
                      <a:pt x="230" y="790"/>
                      <a:pt x="270" y="740"/>
                      <a:pt x="310" y="700"/>
                    </a:cubicBezTo>
                    <a:cubicBezTo>
                      <a:pt x="350" y="670"/>
                      <a:pt x="400" y="640"/>
                      <a:pt x="440" y="620"/>
                    </a:cubicBezTo>
                    <a:cubicBezTo>
                      <a:pt x="469" y="600"/>
                      <a:pt x="489" y="590"/>
                      <a:pt x="520" y="570"/>
                    </a:cubicBezTo>
                    <a:cubicBezTo>
                      <a:pt x="549" y="550"/>
                      <a:pt x="580" y="540"/>
                      <a:pt x="620" y="520"/>
                    </a:cubicBezTo>
                    <a:cubicBezTo>
                      <a:pt x="640" y="500"/>
                      <a:pt x="669" y="490"/>
                      <a:pt x="700" y="480"/>
                    </a:cubicBezTo>
                    <a:cubicBezTo>
                      <a:pt x="740" y="460"/>
                      <a:pt x="789" y="440"/>
                      <a:pt x="829" y="420"/>
                    </a:cubicBezTo>
                    <a:cubicBezTo>
                      <a:pt x="879" y="400"/>
                      <a:pt x="919" y="390"/>
                      <a:pt x="969" y="370"/>
                    </a:cubicBezTo>
                    <a:cubicBezTo>
                      <a:pt x="1059" y="340"/>
                      <a:pt x="1159" y="310"/>
                      <a:pt x="1249" y="290"/>
                    </a:cubicBezTo>
                    <a:cubicBezTo>
                      <a:pt x="1349" y="260"/>
                      <a:pt x="1449" y="230"/>
                      <a:pt x="1549" y="210"/>
                    </a:cubicBezTo>
                    <a:cubicBezTo>
                      <a:pt x="1599" y="200"/>
                      <a:pt x="1639" y="190"/>
                      <a:pt x="1688" y="180"/>
                    </a:cubicBezTo>
                    <a:lnTo>
                      <a:pt x="1839" y="150"/>
                    </a:lnTo>
                    <a:lnTo>
                      <a:pt x="1848" y="150"/>
                    </a:lnTo>
                    <a:cubicBezTo>
                      <a:pt x="1859" y="140"/>
                      <a:pt x="1879" y="140"/>
                      <a:pt x="1888" y="140"/>
                    </a:cubicBezTo>
                    <a:close/>
                    <a:moveTo>
                      <a:pt x="2108" y="1"/>
                    </a:moveTo>
                    <a:cubicBezTo>
                      <a:pt x="2058" y="1"/>
                      <a:pt x="2008" y="10"/>
                      <a:pt x="1948" y="10"/>
                    </a:cubicBezTo>
                    <a:cubicBezTo>
                      <a:pt x="1899" y="10"/>
                      <a:pt x="1848" y="10"/>
                      <a:pt x="1799" y="21"/>
                    </a:cubicBezTo>
                    <a:cubicBezTo>
                      <a:pt x="1768" y="21"/>
                      <a:pt x="1739" y="30"/>
                      <a:pt x="1719" y="30"/>
                    </a:cubicBezTo>
                    <a:cubicBezTo>
                      <a:pt x="1688" y="41"/>
                      <a:pt x="1659" y="41"/>
                      <a:pt x="1628" y="50"/>
                    </a:cubicBezTo>
                    <a:cubicBezTo>
                      <a:pt x="1579" y="61"/>
                      <a:pt x="1539" y="70"/>
                      <a:pt x="1489" y="81"/>
                    </a:cubicBezTo>
                    <a:cubicBezTo>
                      <a:pt x="1439" y="101"/>
                      <a:pt x="1389" y="110"/>
                      <a:pt x="1339" y="130"/>
                    </a:cubicBezTo>
                    <a:cubicBezTo>
                      <a:pt x="1289" y="150"/>
                      <a:pt x="1239" y="160"/>
                      <a:pt x="1189" y="180"/>
                    </a:cubicBezTo>
                    <a:cubicBezTo>
                      <a:pt x="1149" y="200"/>
                      <a:pt x="1099" y="210"/>
                      <a:pt x="1059" y="230"/>
                    </a:cubicBezTo>
                    <a:cubicBezTo>
                      <a:pt x="1009" y="250"/>
                      <a:pt x="959" y="260"/>
                      <a:pt x="899" y="280"/>
                    </a:cubicBezTo>
                    <a:cubicBezTo>
                      <a:pt x="859" y="290"/>
                      <a:pt x="809" y="310"/>
                      <a:pt x="769" y="330"/>
                    </a:cubicBezTo>
                    <a:cubicBezTo>
                      <a:pt x="729" y="340"/>
                      <a:pt x="700" y="350"/>
                      <a:pt x="669" y="360"/>
                    </a:cubicBezTo>
                    <a:lnTo>
                      <a:pt x="580" y="420"/>
                    </a:lnTo>
                    <a:cubicBezTo>
                      <a:pt x="549" y="430"/>
                      <a:pt x="520" y="440"/>
                      <a:pt x="489" y="460"/>
                    </a:cubicBezTo>
                    <a:cubicBezTo>
                      <a:pt x="449" y="480"/>
                      <a:pt x="400" y="510"/>
                      <a:pt x="350" y="540"/>
                    </a:cubicBezTo>
                    <a:cubicBezTo>
                      <a:pt x="340" y="540"/>
                      <a:pt x="330" y="550"/>
                      <a:pt x="320" y="560"/>
                    </a:cubicBezTo>
                    <a:lnTo>
                      <a:pt x="230" y="620"/>
                    </a:lnTo>
                    <a:cubicBezTo>
                      <a:pt x="180" y="660"/>
                      <a:pt x="150" y="710"/>
                      <a:pt x="110" y="750"/>
                    </a:cubicBezTo>
                    <a:cubicBezTo>
                      <a:pt x="100" y="770"/>
                      <a:pt x="90" y="790"/>
                      <a:pt x="80" y="800"/>
                    </a:cubicBezTo>
                    <a:cubicBezTo>
                      <a:pt x="60" y="840"/>
                      <a:pt x="50" y="869"/>
                      <a:pt x="40" y="909"/>
                    </a:cubicBezTo>
                    <a:cubicBezTo>
                      <a:pt x="30" y="929"/>
                      <a:pt x="30" y="949"/>
                      <a:pt x="20" y="969"/>
                    </a:cubicBezTo>
                    <a:cubicBezTo>
                      <a:pt x="20" y="989"/>
                      <a:pt x="10" y="1000"/>
                      <a:pt x="10" y="1009"/>
                    </a:cubicBezTo>
                    <a:lnTo>
                      <a:pt x="10" y="1060"/>
                    </a:lnTo>
                    <a:cubicBezTo>
                      <a:pt x="0" y="1069"/>
                      <a:pt x="0" y="1089"/>
                      <a:pt x="0" y="1100"/>
                    </a:cubicBezTo>
                    <a:lnTo>
                      <a:pt x="0" y="1160"/>
                    </a:lnTo>
                    <a:cubicBezTo>
                      <a:pt x="0" y="1200"/>
                      <a:pt x="10" y="1240"/>
                      <a:pt x="10" y="1269"/>
                    </a:cubicBezTo>
                    <a:cubicBezTo>
                      <a:pt x="30" y="1339"/>
                      <a:pt x="60" y="1409"/>
                      <a:pt x="100" y="1469"/>
                    </a:cubicBezTo>
                    <a:cubicBezTo>
                      <a:pt x="120" y="1499"/>
                      <a:pt x="140" y="1519"/>
                      <a:pt x="160" y="1549"/>
                    </a:cubicBezTo>
                    <a:cubicBezTo>
                      <a:pt x="210" y="1599"/>
                      <a:pt x="270" y="1639"/>
                      <a:pt x="330" y="1669"/>
                    </a:cubicBezTo>
                    <a:cubicBezTo>
                      <a:pt x="380" y="1699"/>
                      <a:pt x="420" y="1719"/>
                      <a:pt x="469" y="1739"/>
                    </a:cubicBezTo>
                    <a:cubicBezTo>
                      <a:pt x="520" y="1769"/>
                      <a:pt x="560" y="1779"/>
                      <a:pt x="609" y="1799"/>
                    </a:cubicBezTo>
                    <a:lnTo>
                      <a:pt x="700" y="1829"/>
                    </a:lnTo>
                    <a:cubicBezTo>
                      <a:pt x="720" y="1829"/>
                      <a:pt x="740" y="1839"/>
                      <a:pt x="769" y="1849"/>
                    </a:cubicBezTo>
                    <a:lnTo>
                      <a:pt x="919" y="1879"/>
                    </a:lnTo>
                    <a:cubicBezTo>
                      <a:pt x="1009" y="1899"/>
                      <a:pt x="1099" y="1909"/>
                      <a:pt x="1189" y="1919"/>
                    </a:cubicBezTo>
                    <a:cubicBezTo>
                      <a:pt x="1239" y="1929"/>
                      <a:pt x="1289" y="1929"/>
                      <a:pt x="1339" y="1939"/>
                    </a:cubicBezTo>
                    <a:cubicBezTo>
                      <a:pt x="1379" y="1939"/>
                      <a:pt x="1429" y="1949"/>
                      <a:pt x="1469" y="1949"/>
                    </a:cubicBezTo>
                    <a:cubicBezTo>
                      <a:pt x="1529" y="1949"/>
                      <a:pt x="1579" y="1959"/>
                      <a:pt x="1628" y="1959"/>
                    </a:cubicBezTo>
                    <a:cubicBezTo>
                      <a:pt x="1679" y="1969"/>
                      <a:pt x="1728" y="1969"/>
                      <a:pt x="1788" y="1969"/>
                    </a:cubicBezTo>
                    <a:lnTo>
                      <a:pt x="2088" y="1939"/>
                    </a:lnTo>
                    <a:cubicBezTo>
                      <a:pt x="2148" y="1929"/>
                      <a:pt x="2198" y="1919"/>
                      <a:pt x="2258" y="1899"/>
                    </a:cubicBezTo>
                    <a:cubicBezTo>
                      <a:pt x="2298" y="1889"/>
                      <a:pt x="2348" y="1879"/>
                      <a:pt x="2398" y="1869"/>
                    </a:cubicBezTo>
                    <a:cubicBezTo>
                      <a:pt x="2448" y="1859"/>
                      <a:pt x="2498" y="1839"/>
                      <a:pt x="2548" y="1829"/>
                    </a:cubicBezTo>
                    <a:cubicBezTo>
                      <a:pt x="2598" y="1809"/>
                      <a:pt x="2648" y="1789"/>
                      <a:pt x="2688" y="1769"/>
                    </a:cubicBezTo>
                    <a:cubicBezTo>
                      <a:pt x="2787" y="1739"/>
                      <a:pt x="2878" y="1699"/>
                      <a:pt x="2978" y="1649"/>
                    </a:cubicBezTo>
                    <a:cubicBezTo>
                      <a:pt x="3027" y="1629"/>
                      <a:pt x="3078" y="1609"/>
                      <a:pt x="3127" y="1579"/>
                    </a:cubicBezTo>
                    <a:cubicBezTo>
                      <a:pt x="3138" y="1569"/>
                      <a:pt x="3158" y="1569"/>
                      <a:pt x="3167" y="1559"/>
                    </a:cubicBezTo>
                    <a:cubicBezTo>
                      <a:pt x="3178" y="1549"/>
                      <a:pt x="3187" y="1549"/>
                      <a:pt x="3198" y="1539"/>
                    </a:cubicBezTo>
                    <a:cubicBezTo>
                      <a:pt x="3218" y="1519"/>
                      <a:pt x="3238" y="1509"/>
                      <a:pt x="3267" y="1489"/>
                    </a:cubicBezTo>
                    <a:cubicBezTo>
                      <a:pt x="3307" y="1459"/>
                      <a:pt x="3347" y="1429"/>
                      <a:pt x="3387" y="1389"/>
                    </a:cubicBezTo>
                    <a:cubicBezTo>
                      <a:pt x="3427" y="1349"/>
                      <a:pt x="3457" y="1320"/>
                      <a:pt x="3487" y="1280"/>
                    </a:cubicBezTo>
                    <a:cubicBezTo>
                      <a:pt x="3507" y="1249"/>
                      <a:pt x="3527" y="1229"/>
                      <a:pt x="3537" y="1209"/>
                    </a:cubicBezTo>
                    <a:cubicBezTo>
                      <a:pt x="3557" y="1189"/>
                      <a:pt x="3567" y="1169"/>
                      <a:pt x="3587" y="1149"/>
                    </a:cubicBezTo>
                    <a:cubicBezTo>
                      <a:pt x="3607" y="1100"/>
                      <a:pt x="3637" y="1049"/>
                      <a:pt x="3647" y="1009"/>
                    </a:cubicBezTo>
                    <a:lnTo>
                      <a:pt x="3677" y="949"/>
                    </a:lnTo>
                    <a:cubicBezTo>
                      <a:pt x="3687" y="920"/>
                      <a:pt x="3687" y="880"/>
                      <a:pt x="3687" y="840"/>
                    </a:cubicBezTo>
                    <a:cubicBezTo>
                      <a:pt x="3687" y="820"/>
                      <a:pt x="3687" y="800"/>
                      <a:pt x="3677" y="780"/>
                    </a:cubicBezTo>
                    <a:cubicBezTo>
                      <a:pt x="3677" y="760"/>
                      <a:pt x="3677" y="750"/>
                      <a:pt x="3667" y="730"/>
                    </a:cubicBezTo>
                    <a:cubicBezTo>
                      <a:pt x="3657" y="700"/>
                      <a:pt x="3637" y="670"/>
                      <a:pt x="3617" y="640"/>
                    </a:cubicBezTo>
                    <a:cubicBezTo>
                      <a:pt x="3607" y="620"/>
                      <a:pt x="3597" y="610"/>
                      <a:pt x="3597" y="600"/>
                    </a:cubicBezTo>
                    <a:cubicBezTo>
                      <a:pt x="3567" y="580"/>
                      <a:pt x="3547" y="550"/>
                      <a:pt x="3527" y="530"/>
                    </a:cubicBezTo>
                    <a:cubicBezTo>
                      <a:pt x="3497" y="510"/>
                      <a:pt x="3477" y="490"/>
                      <a:pt x="3457" y="480"/>
                    </a:cubicBezTo>
                    <a:cubicBezTo>
                      <a:pt x="3447" y="470"/>
                      <a:pt x="3437" y="460"/>
                      <a:pt x="3417" y="460"/>
                    </a:cubicBezTo>
                    <a:cubicBezTo>
                      <a:pt x="3337" y="400"/>
                      <a:pt x="3247" y="350"/>
                      <a:pt x="3158" y="310"/>
                    </a:cubicBezTo>
                    <a:cubicBezTo>
                      <a:pt x="3107" y="290"/>
                      <a:pt x="3058" y="270"/>
                      <a:pt x="3018" y="250"/>
                    </a:cubicBezTo>
                    <a:cubicBezTo>
                      <a:pt x="2967" y="230"/>
                      <a:pt x="2918" y="200"/>
                      <a:pt x="2867" y="180"/>
                    </a:cubicBezTo>
                    <a:cubicBezTo>
                      <a:pt x="2818" y="160"/>
                      <a:pt x="2768" y="140"/>
                      <a:pt x="2728" y="120"/>
                    </a:cubicBezTo>
                    <a:cubicBezTo>
                      <a:pt x="2668" y="101"/>
                      <a:pt x="2618" y="81"/>
                      <a:pt x="2568" y="61"/>
                    </a:cubicBezTo>
                    <a:cubicBezTo>
                      <a:pt x="2518" y="50"/>
                      <a:pt x="2468" y="30"/>
                      <a:pt x="2418" y="21"/>
                    </a:cubicBezTo>
                    <a:cubicBezTo>
                      <a:pt x="2368" y="10"/>
                      <a:pt x="2308" y="10"/>
                      <a:pt x="2258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02" name="Google Shape;402;p28"/>
              <p:cNvSpPr/>
              <p:nvPr/>
            </p:nvSpPr>
            <p:spPr>
              <a:xfrm>
                <a:off x="1253725" y="4221600"/>
                <a:ext cx="107175" cy="36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1440" extrusionOk="0">
                    <a:moveTo>
                      <a:pt x="21" y="0"/>
                    </a:moveTo>
                    <a:lnTo>
                      <a:pt x="21" y="20"/>
                    </a:lnTo>
                    <a:cubicBezTo>
                      <a:pt x="10" y="51"/>
                      <a:pt x="10" y="71"/>
                      <a:pt x="10" y="100"/>
                    </a:cubicBezTo>
                    <a:cubicBezTo>
                      <a:pt x="1" y="120"/>
                      <a:pt x="1" y="151"/>
                      <a:pt x="1" y="180"/>
                    </a:cubicBezTo>
                    <a:lnTo>
                      <a:pt x="1" y="271"/>
                    </a:lnTo>
                    <a:cubicBezTo>
                      <a:pt x="1" y="330"/>
                      <a:pt x="10" y="380"/>
                      <a:pt x="10" y="430"/>
                    </a:cubicBezTo>
                    <a:cubicBezTo>
                      <a:pt x="21" y="470"/>
                      <a:pt x="30" y="520"/>
                      <a:pt x="50" y="560"/>
                    </a:cubicBezTo>
                    <a:cubicBezTo>
                      <a:pt x="61" y="600"/>
                      <a:pt x="80" y="630"/>
                      <a:pt x="90" y="670"/>
                    </a:cubicBezTo>
                    <a:cubicBezTo>
                      <a:pt x="120" y="730"/>
                      <a:pt x="150" y="780"/>
                      <a:pt x="190" y="830"/>
                    </a:cubicBezTo>
                    <a:cubicBezTo>
                      <a:pt x="210" y="850"/>
                      <a:pt x="230" y="880"/>
                      <a:pt x="260" y="910"/>
                    </a:cubicBezTo>
                    <a:cubicBezTo>
                      <a:pt x="280" y="930"/>
                      <a:pt x="310" y="950"/>
                      <a:pt x="330" y="970"/>
                    </a:cubicBezTo>
                    <a:cubicBezTo>
                      <a:pt x="400" y="1010"/>
                      <a:pt x="470" y="1059"/>
                      <a:pt x="540" y="1099"/>
                    </a:cubicBezTo>
                    <a:cubicBezTo>
                      <a:pt x="560" y="1110"/>
                      <a:pt x="580" y="1119"/>
                      <a:pt x="590" y="1130"/>
                    </a:cubicBezTo>
                    <a:cubicBezTo>
                      <a:pt x="620" y="1139"/>
                      <a:pt x="640" y="1150"/>
                      <a:pt x="670" y="1159"/>
                    </a:cubicBezTo>
                    <a:cubicBezTo>
                      <a:pt x="700" y="1170"/>
                      <a:pt x="730" y="1190"/>
                      <a:pt x="760" y="1199"/>
                    </a:cubicBezTo>
                    <a:cubicBezTo>
                      <a:pt x="820" y="1219"/>
                      <a:pt x="889" y="1239"/>
                      <a:pt x="960" y="1259"/>
                    </a:cubicBezTo>
                    <a:cubicBezTo>
                      <a:pt x="1029" y="1290"/>
                      <a:pt x="1089" y="1310"/>
                      <a:pt x="1160" y="1330"/>
                    </a:cubicBezTo>
                    <a:cubicBezTo>
                      <a:pt x="1209" y="1339"/>
                      <a:pt x="1249" y="1350"/>
                      <a:pt x="1299" y="1359"/>
                    </a:cubicBezTo>
                    <a:cubicBezTo>
                      <a:pt x="1309" y="1359"/>
                      <a:pt x="1329" y="1370"/>
                      <a:pt x="1349" y="1370"/>
                    </a:cubicBezTo>
                    <a:cubicBezTo>
                      <a:pt x="1389" y="1379"/>
                      <a:pt x="1439" y="1379"/>
                      <a:pt x="1479" y="1390"/>
                    </a:cubicBezTo>
                    <a:cubicBezTo>
                      <a:pt x="1579" y="1399"/>
                      <a:pt x="1669" y="1410"/>
                      <a:pt x="1769" y="1430"/>
                    </a:cubicBezTo>
                    <a:cubicBezTo>
                      <a:pt x="1899" y="1430"/>
                      <a:pt x="2019" y="1439"/>
                      <a:pt x="2148" y="1439"/>
                    </a:cubicBezTo>
                    <a:cubicBezTo>
                      <a:pt x="2219" y="1439"/>
                      <a:pt x="2279" y="1439"/>
                      <a:pt x="2348" y="1430"/>
                    </a:cubicBezTo>
                    <a:cubicBezTo>
                      <a:pt x="2399" y="1430"/>
                      <a:pt x="2448" y="1419"/>
                      <a:pt x="2498" y="1410"/>
                    </a:cubicBezTo>
                    <a:cubicBezTo>
                      <a:pt x="2568" y="1399"/>
                      <a:pt x="2628" y="1390"/>
                      <a:pt x="2698" y="1370"/>
                    </a:cubicBezTo>
                    <a:lnTo>
                      <a:pt x="2908" y="1339"/>
                    </a:lnTo>
                    <a:lnTo>
                      <a:pt x="3088" y="1310"/>
                    </a:lnTo>
                    <a:cubicBezTo>
                      <a:pt x="3158" y="1290"/>
                      <a:pt x="3227" y="1270"/>
                      <a:pt x="3287" y="1239"/>
                    </a:cubicBezTo>
                    <a:cubicBezTo>
                      <a:pt x="3407" y="1199"/>
                      <a:pt x="3527" y="1150"/>
                      <a:pt x="3647" y="1090"/>
                    </a:cubicBezTo>
                    <a:cubicBezTo>
                      <a:pt x="3707" y="1070"/>
                      <a:pt x="3767" y="1039"/>
                      <a:pt x="3817" y="1010"/>
                    </a:cubicBezTo>
                    <a:cubicBezTo>
                      <a:pt x="3867" y="970"/>
                      <a:pt x="3917" y="940"/>
                      <a:pt x="3967" y="900"/>
                    </a:cubicBezTo>
                    <a:cubicBezTo>
                      <a:pt x="3997" y="870"/>
                      <a:pt x="4027" y="850"/>
                      <a:pt x="4047" y="820"/>
                    </a:cubicBezTo>
                    <a:lnTo>
                      <a:pt x="4107" y="730"/>
                    </a:lnTo>
                    <a:cubicBezTo>
                      <a:pt x="4127" y="700"/>
                      <a:pt x="4137" y="670"/>
                      <a:pt x="4147" y="640"/>
                    </a:cubicBezTo>
                    <a:cubicBezTo>
                      <a:pt x="4177" y="580"/>
                      <a:pt x="4207" y="520"/>
                      <a:pt x="4227" y="470"/>
                    </a:cubicBezTo>
                    <a:cubicBezTo>
                      <a:pt x="4247" y="410"/>
                      <a:pt x="4257" y="360"/>
                      <a:pt x="4267" y="310"/>
                    </a:cubicBezTo>
                    <a:cubicBezTo>
                      <a:pt x="4277" y="271"/>
                      <a:pt x="4277" y="240"/>
                      <a:pt x="4287" y="211"/>
                    </a:cubicBezTo>
                    <a:lnTo>
                      <a:pt x="4287" y="51"/>
                    </a:lnTo>
                    <a:cubicBezTo>
                      <a:pt x="4267" y="91"/>
                      <a:pt x="4237" y="131"/>
                      <a:pt x="4217" y="171"/>
                    </a:cubicBezTo>
                    <a:cubicBezTo>
                      <a:pt x="4197" y="200"/>
                      <a:pt x="4167" y="240"/>
                      <a:pt x="4147" y="271"/>
                    </a:cubicBezTo>
                    <a:cubicBezTo>
                      <a:pt x="4127" y="290"/>
                      <a:pt x="4097" y="320"/>
                      <a:pt x="4077" y="350"/>
                    </a:cubicBezTo>
                    <a:lnTo>
                      <a:pt x="3927" y="500"/>
                    </a:lnTo>
                    <a:cubicBezTo>
                      <a:pt x="3877" y="550"/>
                      <a:pt x="3817" y="600"/>
                      <a:pt x="3757" y="640"/>
                    </a:cubicBezTo>
                    <a:cubicBezTo>
                      <a:pt x="3707" y="690"/>
                      <a:pt x="3647" y="720"/>
                      <a:pt x="3587" y="760"/>
                    </a:cubicBezTo>
                    <a:cubicBezTo>
                      <a:pt x="3538" y="790"/>
                      <a:pt x="3478" y="830"/>
                      <a:pt x="3418" y="860"/>
                    </a:cubicBezTo>
                    <a:cubicBezTo>
                      <a:pt x="3347" y="910"/>
                      <a:pt x="3287" y="940"/>
                      <a:pt x="3218" y="970"/>
                    </a:cubicBezTo>
                    <a:cubicBezTo>
                      <a:pt x="3148" y="1000"/>
                      <a:pt x="3088" y="1019"/>
                      <a:pt x="3018" y="1039"/>
                    </a:cubicBezTo>
                    <a:cubicBezTo>
                      <a:pt x="2948" y="1050"/>
                      <a:pt x="2888" y="1070"/>
                      <a:pt x="2818" y="1079"/>
                    </a:cubicBezTo>
                    <a:cubicBezTo>
                      <a:pt x="2738" y="1099"/>
                      <a:pt x="2668" y="1119"/>
                      <a:pt x="2588" y="1119"/>
                    </a:cubicBezTo>
                    <a:lnTo>
                      <a:pt x="2379" y="1150"/>
                    </a:lnTo>
                    <a:cubicBezTo>
                      <a:pt x="2308" y="1150"/>
                      <a:pt x="2239" y="1159"/>
                      <a:pt x="2168" y="1159"/>
                    </a:cubicBezTo>
                    <a:cubicBezTo>
                      <a:pt x="2099" y="1159"/>
                      <a:pt x="2028" y="1159"/>
                      <a:pt x="1959" y="1150"/>
                    </a:cubicBezTo>
                    <a:lnTo>
                      <a:pt x="1739" y="1150"/>
                    </a:lnTo>
                    <a:lnTo>
                      <a:pt x="1529" y="1119"/>
                    </a:lnTo>
                    <a:lnTo>
                      <a:pt x="1319" y="1090"/>
                    </a:lnTo>
                    <a:cubicBezTo>
                      <a:pt x="1249" y="1070"/>
                      <a:pt x="1180" y="1050"/>
                      <a:pt x="1120" y="1030"/>
                    </a:cubicBezTo>
                    <a:cubicBezTo>
                      <a:pt x="1049" y="1010"/>
                      <a:pt x="980" y="990"/>
                      <a:pt x="909" y="960"/>
                    </a:cubicBezTo>
                    <a:cubicBezTo>
                      <a:pt x="880" y="940"/>
                      <a:pt x="849" y="930"/>
                      <a:pt x="820" y="910"/>
                    </a:cubicBezTo>
                    <a:cubicBezTo>
                      <a:pt x="790" y="900"/>
                      <a:pt x="760" y="880"/>
                      <a:pt x="720" y="860"/>
                    </a:cubicBezTo>
                    <a:cubicBezTo>
                      <a:pt x="690" y="850"/>
                      <a:pt x="660" y="830"/>
                      <a:pt x="630" y="820"/>
                    </a:cubicBezTo>
                    <a:cubicBezTo>
                      <a:pt x="600" y="800"/>
                      <a:pt x="570" y="790"/>
                      <a:pt x="540" y="770"/>
                    </a:cubicBezTo>
                    <a:cubicBezTo>
                      <a:pt x="510" y="760"/>
                      <a:pt x="480" y="740"/>
                      <a:pt x="450" y="720"/>
                    </a:cubicBezTo>
                    <a:cubicBezTo>
                      <a:pt x="410" y="700"/>
                      <a:pt x="380" y="670"/>
                      <a:pt x="350" y="650"/>
                    </a:cubicBezTo>
                    <a:cubicBezTo>
                      <a:pt x="300" y="600"/>
                      <a:pt x="240" y="560"/>
                      <a:pt x="190" y="500"/>
                    </a:cubicBezTo>
                    <a:cubicBezTo>
                      <a:pt x="150" y="440"/>
                      <a:pt x="120" y="380"/>
                      <a:pt x="90" y="310"/>
                    </a:cubicBezTo>
                    <a:cubicBezTo>
                      <a:pt x="70" y="240"/>
                      <a:pt x="50" y="180"/>
                      <a:pt x="41" y="111"/>
                    </a:cubicBezTo>
                    <a:cubicBezTo>
                      <a:pt x="30" y="71"/>
                      <a:pt x="30" y="31"/>
                      <a:pt x="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03" name="Google Shape;403;p28"/>
              <p:cNvSpPr/>
              <p:nvPr/>
            </p:nvSpPr>
            <p:spPr>
              <a:xfrm>
                <a:off x="1256475" y="4189875"/>
                <a:ext cx="103700" cy="57475"/>
              </a:xfrm>
              <a:custGeom>
                <a:avLst/>
                <a:gdLst/>
                <a:ahLst/>
                <a:cxnLst/>
                <a:rect l="l" t="t" r="r" b="b"/>
                <a:pathLst>
                  <a:path w="4148" h="2299" extrusionOk="0">
                    <a:moveTo>
                      <a:pt x="2378" y="90"/>
                    </a:moveTo>
                    <a:cubicBezTo>
                      <a:pt x="2398" y="90"/>
                      <a:pt x="2428" y="90"/>
                      <a:pt x="2458" y="101"/>
                    </a:cubicBezTo>
                    <a:cubicBezTo>
                      <a:pt x="2508" y="101"/>
                      <a:pt x="2568" y="110"/>
                      <a:pt x="2618" y="121"/>
                    </a:cubicBezTo>
                    <a:cubicBezTo>
                      <a:pt x="2678" y="130"/>
                      <a:pt x="2728" y="141"/>
                      <a:pt x="2778" y="161"/>
                    </a:cubicBezTo>
                    <a:cubicBezTo>
                      <a:pt x="2828" y="170"/>
                      <a:pt x="2878" y="190"/>
                      <a:pt x="2928" y="210"/>
                    </a:cubicBezTo>
                    <a:cubicBezTo>
                      <a:pt x="2978" y="230"/>
                      <a:pt x="3028" y="250"/>
                      <a:pt x="3068" y="270"/>
                    </a:cubicBezTo>
                    <a:cubicBezTo>
                      <a:pt x="3117" y="301"/>
                      <a:pt x="3168" y="321"/>
                      <a:pt x="3217" y="341"/>
                    </a:cubicBezTo>
                    <a:cubicBezTo>
                      <a:pt x="3268" y="360"/>
                      <a:pt x="3308" y="380"/>
                      <a:pt x="3357" y="400"/>
                    </a:cubicBezTo>
                    <a:cubicBezTo>
                      <a:pt x="3448" y="440"/>
                      <a:pt x="3537" y="490"/>
                      <a:pt x="3627" y="550"/>
                    </a:cubicBezTo>
                    <a:cubicBezTo>
                      <a:pt x="3637" y="550"/>
                      <a:pt x="3647" y="560"/>
                      <a:pt x="3657" y="570"/>
                    </a:cubicBezTo>
                    <a:cubicBezTo>
                      <a:pt x="3687" y="590"/>
                      <a:pt x="3707" y="600"/>
                      <a:pt x="3727" y="620"/>
                    </a:cubicBezTo>
                    <a:lnTo>
                      <a:pt x="3797" y="690"/>
                    </a:lnTo>
                    <a:cubicBezTo>
                      <a:pt x="3807" y="700"/>
                      <a:pt x="3817" y="720"/>
                      <a:pt x="3827" y="730"/>
                    </a:cubicBezTo>
                    <a:cubicBezTo>
                      <a:pt x="3847" y="760"/>
                      <a:pt x="3867" y="790"/>
                      <a:pt x="3877" y="820"/>
                    </a:cubicBezTo>
                    <a:cubicBezTo>
                      <a:pt x="3877" y="840"/>
                      <a:pt x="3877" y="860"/>
                      <a:pt x="3887" y="870"/>
                    </a:cubicBezTo>
                    <a:cubicBezTo>
                      <a:pt x="3887" y="890"/>
                      <a:pt x="3897" y="910"/>
                      <a:pt x="3897" y="930"/>
                    </a:cubicBezTo>
                    <a:cubicBezTo>
                      <a:pt x="3897" y="970"/>
                      <a:pt x="3887" y="1010"/>
                      <a:pt x="3877" y="1040"/>
                    </a:cubicBezTo>
                    <a:cubicBezTo>
                      <a:pt x="3867" y="1060"/>
                      <a:pt x="3867" y="1080"/>
                      <a:pt x="3857" y="1100"/>
                    </a:cubicBezTo>
                    <a:cubicBezTo>
                      <a:pt x="3837" y="1149"/>
                      <a:pt x="3807" y="1189"/>
                      <a:pt x="3787" y="1240"/>
                    </a:cubicBezTo>
                    <a:cubicBezTo>
                      <a:pt x="3777" y="1260"/>
                      <a:pt x="3757" y="1280"/>
                      <a:pt x="3747" y="1300"/>
                    </a:cubicBezTo>
                    <a:cubicBezTo>
                      <a:pt x="3727" y="1320"/>
                      <a:pt x="3707" y="1349"/>
                      <a:pt x="3697" y="1369"/>
                    </a:cubicBezTo>
                    <a:lnTo>
                      <a:pt x="3587" y="1480"/>
                    </a:lnTo>
                    <a:cubicBezTo>
                      <a:pt x="3548" y="1520"/>
                      <a:pt x="3508" y="1549"/>
                      <a:pt x="3468" y="1579"/>
                    </a:cubicBezTo>
                    <a:cubicBezTo>
                      <a:pt x="3448" y="1599"/>
                      <a:pt x="3428" y="1619"/>
                      <a:pt x="3397" y="1629"/>
                    </a:cubicBezTo>
                    <a:cubicBezTo>
                      <a:pt x="3388" y="1639"/>
                      <a:pt x="3377" y="1639"/>
                      <a:pt x="3368" y="1649"/>
                    </a:cubicBezTo>
                    <a:cubicBezTo>
                      <a:pt x="3357" y="1659"/>
                      <a:pt x="3348" y="1659"/>
                      <a:pt x="3328" y="1669"/>
                    </a:cubicBezTo>
                    <a:cubicBezTo>
                      <a:pt x="3277" y="1699"/>
                      <a:pt x="3228" y="1719"/>
                      <a:pt x="3177" y="1749"/>
                    </a:cubicBezTo>
                    <a:cubicBezTo>
                      <a:pt x="3088" y="1789"/>
                      <a:pt x="2988" y="1829"/>
                      <a:pt x="2898" y="1869"/>
                    </a:cubicBezTo>
                    <a:cubicBezTo>
                      <a:pt x="2848" y="1889"/>
                      <a:pt x="2798" y="1899"/>
                      <a:pt x="2758" y="1919"/>
                    </a:cubicBezTo>
                    <a:cubicBezTo>
                      <a:pt x="2708" y="1939"/>
                      <a:pt x="2658" y="1949"/>
                      <a:pt x="2598" y="1959"/>
                    </a:cubicBezTo>
                    <a:cubicBezTo>
                      <a:pt x="2558" y="1979"/>
                      <a:pt x="2508" y="1989"/>
                      <a:pt x="2458" y="1999"/>
                    </a:cubicBezTo>
                    <a:cubicBezTo>
                      <a:pt x="2408" y="2009"/>
                      <a:pt x="2349" y="2019"/>
                      <a:pt x="2298" y="2029"/>
                    </a:cubicBezTo>
                    <a:cubicBezTo>
                      <a:pt x="2198" y="2039"/>
                      <a:pt x="2089" y="2049"/>
                      <a:pt x="1989" y="2059"/>
                    </a:cubicBezTo>
                    <a:lnTo>
                      <a:pt x="1829" y="2059"/>
                    </a:lnTo>
                    <a:cubicBezTo>
                      <a:pt x="1779" y="2049"/>
                      <a:pt x="1729" y="2049"/>
                      <a:pt x="1679" y="2039"/>
                    </a:cubicBezTo>
                    <a:cubicBezTo>
                      <a:pt x="1629" y="2039"/>
                      <a:pt x="1589" y="2029"/>
                      <a:pt x="1539" y="2029"/>
                    </a:cubicBezTo>
                    <a:cubicBezTo>
                      <a:pt x="1489" y="2019"/>
                      <a:pt x="1439" y="2019"/>
                      <a:pt x="1389" y="2009"/>
                    </a:cubicBezTo>
                    <a:cubicBezTo>
                      <a:pt x="1299" y="1999"/>
                      <a:pt x="1209" y="1989"/>
                      <a:pt x="1119" y="1969"/>
                    </a:cubicBezTo>
                    <a:lnTo>
                      <a:pt x="970" y="1939"/>
                    </a:lnTo>
                    <a:cubicBezTo>
                      <a:pt x="950" y="1929"/>
                      <a:pt x="919" y="1929"/>
                      <a:pt x="899" y="1919"/>
                    </a:cubicBezTo>
                    <a:cubicBezTo>
                      <a:pt x="870" y="1909"/>
                      <a:pt x="839" y="1899"/>
                      <a:pt x="819" y="1889"/>
                    </a:cubicBezTo>
                    <a:cubicBezTo>
                      <a:pt x="770" y="1879"/>
                      <a:pt x="719" y="1859"/>
                      <a:pt x="670" y="1839"/>
                    </a:cubicBezTo>
                    <a:cubicBezTo>
                      <a:pt x="620" y="1819"/>
                      <a:pt x="580" y="1789"/>
                      <a:pt x="530" y="1769"/>
                    </a:cubicBezTo>
                    <a:cubicBezTo>
                      <a:pt x="470" y="1729"/>
                      <a:pt x="410" y="1689"/>
                      <a:pt x="370" y="1639"/>
                    </a:cubicBezTo>
                    <a:cubicBezTo>
                      <a:pt x="340" y="1609"/>
                      <a:pt x="320" y="1589"/>
                      <a:pt x="300" y="1559"/>
                    </a:cubicBezTo>
                    <a:cubicBezTo>
                      <a:pt x="260" y="1500"/>
                      <a:pt x="230" y="1440"/>
                      <a:pt x="220" y="1360"/>
                    </a:cubicBezTo>
                    <a:cubicBezTo>
                      <a:pt x="210" y="1329"/>
                      <a:pt x="200" y="1289"/>
                      <a:pt x="200" y="1249"/>
                    </a:cubicBezTo>
                    <a:cubicBezTo>
                      <a:pt x="200" y="1229"/>
                      <a:pt x="200" y="1209"/>
                      <a:pt x="210" y="1189"/>
                    </a:cubicBezTo>
                    <a:lnTo>
                      <a:pt x="210" y="1149"/>
                    </a:lnTo>
                    <a:cubicBezTo>
                      <a:pt x="210" y="1129"/>
                      <a:pt x="210" y="1120"/>
                      <a:pt x="220" y="1100"/>
                    </a:cubicBezTo>
                    <a:lnTo>
                      <a:pt x="220" y="1060"/>
                    </a:lnTo>
                    <a:cubicBezTo>
                      <a:pt x="230" y="1040"/>
                      <a:pt x="230" y="1020"/>
                      <a:pt x="240" y="1000"/>
                    </a:cubicBezTo>
                    <a:cubicBezTo>
                      <a:pt x="250" y="960"/>
                      <a:pt x="270" y="930"/>
                      <a:pt x="290" y="890"/>
                    </a:cubicBezTo>
                    <a:cubicBezTo>
                      <a:pt x="300" y="880"/>
                      <a:pt x="310" y="860"/>
                      <a:pt x="320" y="840"/>
                    </a:cubicBezTo>
                    <a:cubicBezTo>
                      <a:pt x="350" y="800"/>
                      <a:pt x="390" y="750"/>
                      <a:pt x="430" y="720"/>
                    </a:cubicBezTo>
                    <a:cubicBezTo>
                      <a:pt x="460" y="690"/>
                      <a:pt x="490" y="670"/>
                      <a:pt x="520" y="650"/>
                    </a:cubicBezTo>
                    <a:cubicBezTo>
                      <a:pt x="530" y="640"/>
                      <a:pt x="550" y="630"/>
                      <a:pt x="560" y="630"/>
                    </a:cubicBezTo>
                    <a:cubicBezTo>
                      <a:pt x="600" y="600"/>
                      <a:pt x="650" y="570"/>
                      <a:pt x="699" y="550"/>
                    </a:cubicBezTo>
                    <a:cubicBezTo>
                      <a:pt x="730" y="540"/>
                      <a:pt x="759" y="520"/>
                      <a:pt x="790" y="510"/>
                    </a:cubicBezTo>
                    <a:cubicBezTo>
                      <a:pt x="819" y="490"/>
                      <a:pt x="839" y="470"/>
                      <a:pt x="879" y="460"/>
                    </a:cubicBezTo>
                    <a:cubicBezTo>
                      <a:pt x="910" y="440"/>
                      <a:pt x="939" y="430"/>
                      <a:pt x="970" y="420"/>
                    </a:cubicBezTo>
                    <a:cubicBezTo>
                      <a:pt x="1010" y="400"/>
                      <a:pt x="1059" y="390"/>
                      <a:pt x="1110" y="370"/>
                    </a:cubicBezTo>
                    <a:cubicBezTo>
                      <a:pt x="1159" y="350"/>
                      <a:pt x="1209" y="341"/>
                      <a:pt x="1259" y="321"/>
                    </a:cubicBezTo>
                    <a:cubicBezTo>
                      <a:pt x="1309" y="301"/>
                      <a:pt x="1349" y="290"/>
                      <a:pt x="1399" y="270"/>
                    </a:cubicBezTo>
                    <a:cubicBezTo>
                      <a:pt x="1449" y="261"/>
                      <a:pt x="1489" y="241"/>
                      <a:pt x="1539" y="221"/>
                    </a:cubicBezTo>
                    <a:cubicBezTo>
                      <a:pt x="1589" y="210"/>
                      <a:pt x="1639" y="190"/>
                      <a:pt x="1689" y="170"/>
                    </a:cubicBezTo>
                    <a:lnTo>
                      <a:pt x="1839" y="141"/>
                    </a:lnTo>
                    <a:cubicBezTo>
                      <a:pt x="1869" y="130"/>
                      <a:pt x="1889" y="130"/>
                      <a:pt x="1918" y="121"/>
                    </a:cubicBezTo>
                    <a:cubicBezTo>
                      <a:pt x="1949" y="121"/>
                      <a:pt x="1969" y="110"/>
                      <a:pt x="1998" y="110"/>
                    </a:cubicBezTo>
                    <a:cubicBezTo>
                      <a:pt x="2049" y="110"/>
                      <a:pt x="2098" y="101"/>
                      <a:pt x="2158" y="101"/>
                    </a:cubicBezTo>
                    <a:cubicBezTo>
                      <a:pt x="2209" y="101"/>
                      <a:pt x="2258" y="90"/>
                      <a:pt x="2309" y="90"/>
                    </a:cubicBezTo>
                    <a:close/>
                    <a:moveTo>
                      <a:pt x="2318" y="1"/>
                    </a:moveTo>
                    <a:cubicBezTo>
                      <a:pt x="2249" y="21"/>
                      <a:pt x="2178" y="30"/>
                      <a:pt x="2109" y="41"/>
                    </a:cubicBezTo>
                    <a:cubicBezTo>
                      <a:pt x="2038" y="50"/>
                      <a:pt x="1978" y="61"/>
                      <a:pt x="1909" y="70"/>
                    </a:cubicBezTo>
                    <a:cubicBezTo>
                      <a:pt x="1849" y="81"/>
                      <a:pt x="1789" y="101"/>
                      <a:pt x="1729" y="110"/>
                    </a:cubicBezTo>
                    <a:cubicBezTo>
                      <a:pt x="1669" y="130"/>
                      <a:pt x="1599" y="141"/>
                      <a:pt x="1539" y="150"/>
                    </a:cubicBezTo>
                    <a:cubicBezTo>
                      <a:pt x="1439" y="181"/>
                      <a:pt x="1329" y="201"/>
                      <a:pt x="1229" y="230"/>
                    </a:cubicBezTo>
                    <a:cubicBezTo>
                      <a:pt x="1179" y="250"/>
                      <a:pt x="1130" y="261"/>
                      <a:pt x="1090" y="281"/>
                    </a:cubicBezTo>
                    <a:lnTo>
                      <a:pt x="939" y="341"/>
                    </a:lnTo>
                    <a:cubicBezTo>
                      <a:pt x="779" y="400"/>
                      <a:pt x="620" y="450"/>
                      <a:pt x="450" y="510"/>
                    </a:cubicBezTo>
                    <a:cubicBezTo>
                      <a:pt x="390" y="560"/>
                      <a:pt x="330" y="610"/>
                      <a:pt x="270" y="650"/>
                    </a:cubicBezTo>
                    <a:lnTo>
                      <a:pt x="210" y="710"/>
                    </a:lnTo>
                    <a:cubicBezTo>
                      <a:pt x="190" y="720"/>
                      <a:pt x="180" y="730"/>
                      <a:pt x="170" y="750"/>
                    </a:cubicBezTo>
                    <a:cubicBezTo>
                      <a:pt x="140" y="770"/>
                      <a:pt x="120" y="800"/>
                      <a:pt x="90" y="830"/>
                    </a:cubicBezTo>
                    <a:cubicBezTo>
                      <a:pt x="70" y="870"/>
                      <a:pt x="50" y="900"/>
                      <a:pt x="30" y="950"/>
                    </a:cubicBezTo>
                    <a:lnTo>
                      <a:pt x="0" y="1070"/>
                    </a:lnTo>
                    <a:cubicBezTo>
                      <a:pt x="0" y="1129"/>
                      <a:pt x="0" y="1200"/>
                      <a:pt x="10" y="1260"/>
                    </a:cubicBezTo>
                    <a:cubicBezTo>
                      <a:pt x="30" y="1360"/>
                      <a:pt x="50" y="1460"/>
                      <a:pt x="90" y="1549"/>
                    </a:cubicBezTo>
                    <a:cubicBezTo>
                      <a:pt x="120" y="1609"/>
                      <a:pt x="150" y="1659"/>
                      <a:pt x="190" y="1709"/>
                    </a:cubicBezTo>
                    <a:cubicBezTo>
                      <a:pt x="230" y="1749"/>
                      <a:pt x="270" y="1789"/>
                      <a:pt x="310" y="1819"/>
                    </a:cubicBezTo>
                    <a:lnTo>
                      <a:pt x="370" y="1879"/>
                    </a:lnTo>
                    <a:cubicBezTo>
                      <a:pt x="390" y="1899"/>
                      <a:pt x="410" y="1909"/>
                      <a:pt x="430" y="1929"/>
                    </a:cubicBezTo>
                    <a:cubicBezTo>
                      <a:pt x="470" y="1949"/>
                      <a:pt x="510" y="1979"/>
                      <a:pt x="540" y="1999"/>
                    </a:cubicBezTo>
                    <a:lnTo>
                      <a:pt x="660" y="2059"/>
                    </a:lnTo>
                    <a:cubicBezTo>
                      <a:pt x="699" y="2079"/>
                      <a:pt x="739" y="2099"/>
                      <a:pt x="779" y="2129"/>
                    </a:cubicBezTo>
                    <a:cubicBezTo>
                      <a:pt x="810" y="2149"/>
                      <a:pt x="850" y="2159"/>
                      <a:pt x="890" y="2179"/>
                    </a:cubicBezTo>
                    <a:cubicBezTo>
                      <a:pt x="1030" y="2229"/>
                      <a:pt x="1169" y="2259"/>
                      <a:pt x="1309" y="2279"/>
                    </a:cubicBezTo>
                    <a:cubicBezTo>
                      <a:pt x="1379" y="2279"/>
                      <a:pt x="1439" y="2288"/>
                      <a:pt x="1499" y="2288"/>
                    </a:cubicBezTo>
                    <a:cubicBezTo>
                      <a:pt x="1559" y="2288"/>
                      <a:pt x="1629" y="2299"/>
                      <a:pt x="1689" y="2299"/>
                    </a:cubicBezTo>
                    <a:lnTo>
                      <a:pt x="1909" y="2299"/>
                    </a:lnTo>
                    <a:cubicBezTo>
                      <a:pt x="1978" y="2288"/>
                      <a:pt x="2049" y="2288"/>
                      <a:pt x="2118" y="2288"/>
                    </a:cubicBezTo>
                    <a:cubicBezTo>
                      <a:pt x="2189" y="2279"/>
                      <a:pt x="2249" y="2269"/>
                      <a:pt x="2318" y="2269"/>
                    </a:cubicBezTo>
                    <a:lnTo>
                      <a:pt x="2528" y="2239"/>
                    </a:lnTo>
                    <a:cubicBezTo>
                      <a:pt x="2618" y="2219"/>
                      <a:pt x="2708" y="2199"/>
                      <a:pt x="2788" y="2179"/>
                    </a:cubicBezTo>
                    <a:cubicBezTo>
                      <a:pt x="2838" y="2159"/>
                      <a:pt x="2888" y="2149"/>
                      <a:pt x="2928" y="2139"/>
                    </a:cubicBezTo>
                    <a:cubicBezTo>
                      <a:pt x="2968" y="2129"/>
                      <a:pt x="3008" y="2109"/>
                      <a:pt x="3048" y="2099"/>
                    </a:cubicBezTo>
                    <a:lnTo>
                      <a:pt x="3197" y="2009"/>
                    </a:lnTo>
                    <a:lnTo>
                      <a:pt x="3348" y="1919"/>
                    </a:lnTo>
                    <a:cubicBezTo>
                      <a:pt x="3388" y="1889"/>
                      <a:pt x="3437" y="1869"/>
                      <a:pt x="3488" y="1829"/>
                    </a:cubicBezTo>
                    <a:cubicBezTo>
                      <a:pt x="3537" y="1809"/>
                      <a:pt x="3577" y="1769"/>
                      <a:pt x="3617" y="1739"/>
                    </a:cubicBezTo>
                    <a:cubicBezTo>
                      <a:pt x="3677" y="1689"/>
                      <a:pt x="3737" y="1639"/>
                      <a:pt x="3787" y="1579"/>
                    </a:cubicBezTo>
                    <a:cubicBezTo>
                      <a:pt x="3837" y="1520"/>
                      <a:pt x="3897" y="1469"/>
                      <a:pt x="3947" y="1409"/>
                    </a:cubicBezTo>
                    <a:lnTo>
                      <a:pt x="4037" y="1260"/>
                    </a:lnTo>
                    <a:cubicBezTo>
                      <a:pt x="4067" y="1209"/>
                      <a:pt x="4087" y="1160"/>
                      <a:pt x="4107" y="1109"/>
                    </a:cubicBezTo>
                    <a:cubicBezTo>
                      <a:pt x="4127" y="1070"/>
                      <a:pt x="4137" y="1040"/>
                      <a:pt x="4147" y="1000"/>
                    </a:cubicBezTo>
                    <a:lnTo>
                      <a:pt x="4147" y="980"/>
                    </a:lnTo>
                    <a:lnTo>
                      <a:pt x="4147" y="970"/>
                    </a:lnTo>
                    <a:cubicBezTo>
                      <a:pt x="4147" y="930"/>
                      <a:pt x="4137" y="900"/>
                      <a:pt x="4117" y="860"/>
                    </a:cubicBezTo>
                    <a:cubicBezTo>
                      <a:pt x="4097" y="820"/>
                      <a:pt x="4077" y="780"/>
                      <a:pt x="4047" y="740"/>
                    </a:cubicBezTo>
                    <a:cubicBezTo>
                      <a:pt x="4027" y="700"/>
                      <a:pt x="3997" y="660"/>
                      <a:pt x="3977" y="620"/>
                    </a:cubicBezTo>
                    <a:cubicBezTo>
                      <a:pt x="3937" y="580"/>
                      <a:pt x="3897" y="550"/>
                      <a:pt x="3857" y="510"/>
                    </a:cubicBezTo>
                    <a:cubicBezTo>
                      <a:pt x="3817" y="470"/>
                      <a:pt x="3767" y="440"/>
                      <a:pt x="3727" y="400"/>
                    </a:cubicBezTo>
                    <a:cubicBezTo>
                      <a:pt x="3657" y="360"/>
                      <a:pt x="3577" y="310"/>
                      <a:pt x="3508" y="270"/>
                    </a:cubicBezTo>
                    <a:cubicBezTo>
                      <a:pt x="3497" y="261"/>
                      <a:pt x="3477" y="250"/>
                      <a:pt x="3468" y="250"/>
                    </a:cubicBezTo>
                    <a:cubicBezTo>
                      <a:pt x="3428" y="230"/>
                      <a:pt x="3377" y="210"/>
                      <a:pt x="3337" y="190"/>
                    </a:cubicBezTo>
                    <a:cubicBezTo>
                      <a:pt x="3288" y="170"/>
                      <a:pt x="3248" y="150"/>
                      <a:pt x="3197" y="130"/>
                    </a:cubicBezTo>
                    <a:cubicBezTo>
                      <a:pt x="3148" y="110"/>
                      <a:pt x="3108" y="90"/>
                      <a:pt x="3058" y="81"/>
                    </a:cubicBezTo>
                    <a:cubicBezTo>
                      <a:pt x="3008" y="61"/>
                      <a:pt x="2958" y="50"/>
                      <a:pt x="2908" y="41"/>
                    </a:cubicBezTo>
                    <a:cubicBezTo>
                      <a:pt x="2848" y="30"/>
                      <a:pt x="2778" y="21"/>
                      <a:pt x="2708" y="10"/>
                    </a:cubicBezTo>
                    <a:cubicBezTo>
                      <a:pt x="2658" y="10"/>
                      <a:pt x="2618" y="1"/>
                      <a:pt x="256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04" name="Google Shape;404;p28"/>
              <p:cNvSpPr/>
              <p:nvPr/>
            </p:nvSpPr>
            <p:spPr>
              <a:xfrm>
                <a:off x="1263725" y="4195625"/>
                <a:ext cx="87175" cy="43250"/>
              </a:xfrm>
              <a:custGeom>
                <a:avLst/>
                <a:gdLst/>
                <a:ahLst/>
                <a:cxnLst/>
                <a:rect l="l" t="t" r="r" b="b"/>
                <a:pathLst>
                  <a:path w="3487" h="1730" extrusionOk="0">
                    <a:moveTo>
                      <a:pt x="2108" y="0"/>
                    </a:moveTo>
                    <a:cubicBezTo>
                      <a:pt x="2008" y="0"/>
                      <a:pt x="1908" y="0"/>
                      <a:pt x="1799" y="11"/>
                    </a:cubicBezTo>
                    <a:lnTo>
                      <a:pt x="1748" y="11"/>
                    </a:lnTo>
                    <a:lnTo>
                      <a:pt x="1599" y="40"/>
                    </a:lnTo>
                    <a:cubicBezTo>
                      <a:pt x="1559" y="51"/>
                      <a:pt x="1509" y="71"/>
                      <a:pt x="1459" y="71"/>
                    </a:cubicBezTo>
                    <a:cubicBezTo>
                      <a:pt x="1359" y="91"/>
                      <a:pt x="1269" y="120"/>
                      <a:pt x="1169" y="150"/>
                    </a:cubicBezTo>
                    <a:cubicBezTo>
                      <a:pt x="1069" y="170"/>
                      <a:pt x="979" y="200"/>
                      <a:pt x="879" y="230"/>
                    </a:cubicBezTo>
                    <a:cubicBezTo>
                      <a:pt x="840" y="250"/>
                      <a:pt x="789" y="260"/>
                      <a:pt x="740" y="280"/>
                    </a:cubicBezTo>
                    <a:lnTo>
                      <a:pt x="620" y="340"/>
                    </a:lnTo>
                    <a:cubicBezTo>
                      <a:pt x="589" y="350"/>
                      <a:pt x="560" y="370"/>
                      <a:pt x="529" y="380"/>
                    </a:cubicBezTo>
                    <a:cubicBezTo>
                      <a:pt x="500" y="400"/>
                      <a:pt x="460" y="420"/>
                      <a:pt x="429" y="430"/>
                    </a:cubicBezTo>
                    <a:cubicBezTo>
                      <a:pt x="409" y="450"/>
                      <a:pt x="380" y="460"/>
                      <a:pt x="350" y="480"/>
                    </a:cubicBezTo>
                    <a:cubicBezTo>
                      <a:pt x="310" y="510"/>
                      <a:pt x="270" y="530"/>
                      <a:pt x="230" y="560"/>
                    </a:cubicBezTo>
                    <a:cubicBezTo>
                      <a:pt x="180" y="600"/>
                      <a:pt x="140" y="650"/>
                      <a:pt x="110" y="700"/>
                    </a:cubicBezTo>
                    <a:cubicBezTo>
                      <a:pt x="80" y="730"/>
                      <a:pt x="60" y="770"/>
                      <a:pt x="50" y="810"/>
                    </a:cubicBezTo>
                    <a:cubicBezTo>
                      <a:pt x="20" y="870"/>
                      <a:pt x="10" y="939"/>
                      <a:pt x="0" y="999"/>
                    </a:cubicBezTo>
                    <a:lnTo>
                      <a:pt x="0" y="1119"/>
                    </a:lnTo>
                    <a:cubicBezTo>
                      <a:pt x="10" y="1159"/>
                      <a:pt x="20" y="1199"/>
                      <a:pt x="40" y="1239"/>
                    </a:cubicBezTo>
                    <a:cubicBezTo>
                      <a:pt x="50" y="1270"/>
                      <a:pt x="70" y="1290"/>
                      <a:pt x="90" y="1310"/>
                    </a:cubicBezTo>
                    <a:cubicBezTo>
                      <a:pt x="90" y="1319"/>
                      <a:pt x="100" y="1329"/>
                      <a:pt x="110" y="1339"/>
                    </a:cubicBezTo>
                    <a:cubicBezTo>
                      <a:pt x="120" y="1349"/>
                      <a:pt x="130" y="1369"/>
                      <a:pt x="140" y="1369"/>
                    </a:cubicBezTo>
                    <a:cubicBezTo>
                      <a:pt x="160" y="1399"/>
                      <a:pt x="180" y="1409"/>
                      <a:pt x="200" y="1429"/>
                    </a:cubicBezTo>
                    <a:cubicBezTo>
                      <a:pt x="240" y="1459"/>
                      <a:pt x="290" y="1479"/>
                      <a:pt x="330" y="1509"/>
                    </a:cubicBezTo>
                    <a:cubicBezTo>
                      <a:pt x="370" y="1519"/>
                      <a:pt x="409" y="1539"/>
                      <a:pt x="440" y="1559"/>
                    </a:cubicBezTo>
                    <a:cubicBezTo>
                      <a:pt x="529" y="1589"/>
                      <a:pt x="609" y="1619"/>
                      <a:pt x="700" y="1629"/>
                    </a:cubicBezTo>
                    <a:lnTo>
                      <a:pt x="849" y="1659"/>
                    </a:lnTo>
                    <a:cubicBezTo>
                      <a:pt x="889" y="1669"/>
                      <a:pt x="929" y="1679"/>
                      <a:pt x="979" y="1679"/>
                    </a:cubicBezTo>
                    <a:cubicBezTo>
                      <a:pt x="1049" y="1689"/>
                      <a:pt x="1129" y="1699"/>
                      <a:pt x="1209" y="1709"/>
                    </a:cubicBezTo>
                    <a:cubicBezTo>
                      <a:pt x="1259" y="1709"/>
                      <a:pt x="1319" y="1709"/>
                      <a:pt x="1369" y="1719"/>
                    </a:cubicBezTo>
                    <a:cubicBezTo>
                      <a:pt x="1419" y="1719"/>
                      <a:pt x="1479" y="1729"/>
                      <a:pt x="1529" y="1729"/>
                    </a:cubicBezTo>
                    <a:lnTo>
                      <a:pt x="1679" y="1729"/>
                    </a:lnTo>
                    <a:cubicBezTo>
                      <a:pt x="1728" y="1729"/>
                      <a:pt x="1779" y="1719"/>
                      <a:pt x="1828" y="1719"/>
                    </a:cubicBezTo>
                    <a:cubicBezTo>
                      <a:pt x="1879" y="1709"/>
                      <a:pt x="1919" y="1709"/>
                      <a:pt x="1968" y="1699"/>
                    </a:cubicBezTo>
                    <a:cubicBezTo>
                      <a:pt x="2028" y="1689"/>
                      <a:pt x="2088" y="1669"/>
                      <a:pt x="2148" y="1659"/>
                    </a:cubicBezTo>
                    <a:cubicBezTo>
                      <a:pt x="2208" y="1639"/>
                      <a:pt x="2268" y="1629"/>
                      <a:pt x="2338" y="1609"/>
                    </a:cubicBezTo>
                    <a:cubicBezTo>
                      <a:pt x="2388" y="1599"/>
                      <a:pt x="2438" y="1579"/>
                      <a:pt x="2488" y="1559"/>
                    </a:cubicBezTo>
                    <a:cubicBezTo>
                      <a:pt x="2528" y="1539"/>
                      <a:pt x="2578" y="1519"/>
                      <a:pt x="2618" y="1509"/>
                    </a:cubicBezTo>
                    <a:cubicBezTo>
                      <a:pt x="2718" y="1459"/>
                      <a:pt x="2808" y="1419"/>
                      <a:pt x="2907" y="1379"/>
                    </a:cubicBezTo>
                    <a:cubicBezTo>
                      <a:pt x="2947" y="1359"/>
                      <a:pt x="2998" y="1329"/>
                      <a:pt x="3038" y="1310"/>
                    </a:cubicBezTo>
                    <a:cubicBezTo>
                      <a:pt x="3067" y="1290"/>
                      <a:pt x="3087" y="1270"/>
                      <a:pt x="3118" y="1250"/>
                    </a:cubicBezTo>
                    <a:cubicBezTo>
                      <a:pt x="3138" y="1239"/>
                      <a:pt x="3158" y="1219"/>
                      <a:pt x="3178" y="1210"/>
                    </a:cubicBezTo>
                    <a:lnTo>
                      <a:pt x="3287" y="1099"/>
                    </a:lnTo>
                    <a:cubicBezTo>
                      <a:pt x="3317" y="1070"/>
                      <a:pt x="3347" y="1030"/>
                      <a:pt x="3377" y="990"/>
                    </a:cubicBezTo>
                    <a:cubicBezTo>
                      <a:pt x="3387" y="979"/>
                      <a:pt x="3397" y="959"/>
                      <a:pt x="3397" y="950"/>
                    </a:cubicBezTo>
                    <a:cubicBezTo>
                      <a:pt x="3407" y="939"/>
                      <a:pt x="3417" y="919"/>
                      <a:pt x="3427" y="910"/>
                    </a:cubicBezTo>
                    <a:cubicBezTo>
                      <a:pt x="3437" y="879"/>
                      <a:pt x="3447" y="850"/>
                      <a:pt x="3457" y="830"/>
                    </a:cubicBezTo>
                    <a:cubicBezTo>
                      <a:pt x="3467" y="800"/>
                      <a:pt x="3477" y="770"/>
                      <a:pt x="3487" y="750"/>
                    </a:cubicBezTo>
                    <a:cubicBezTo>
                      <a:pt x="3487" y="730"/>
                      <a:pt x="3487" y="710"/>
                      <a:pt x="3477" y="690"/>
                    </a:cubicBezTo>
                    <a:cubicBezTo>
                      <a:pt x="3477" y="670"/>
                      <a:pt x="3467" y="640"/>
                      <a:pt x="3457" y="620"/>
                    </a:cubicBezTo>
                    <a:cubicBezTo>
                      <a:pt x="3447" y="590"/>
                      <a:pt x="3427" y="560"/>
                      <a:pt x="3397" y="540"/>
                    </a:cubicBezTo>
                    <a:cubicBezTo>
                      <a:pt x="3377" y="510"/>
                      <a:pt x="3347" y="480"/>
                      <a:pt x="3307" y="450"/>
                    </a:cubicBezTo>
                    <a:lnTo>
                      <a:pt x="3218" y="390"/>
                    </a:lnTo>
                    <a:cubicBezTo>
                      <a:pt x="3198" y="380"/>
                      <a:pt x="3178" y="360"/>
                      <a:pt x="3147" y="350"/>
                    </a:cubicBezTo>
                    <a:cubicBezTo>
                      <a:pt x="3138" y="350"/>
                      <a:pt x="3127" y="340"/>
                      <a:pt x="3118" y="330"/>
                    </a:cubicBezTo>
                    <a:cubicBezTo>
                      <a:pt x="3107" y="330"/>
                      <a:pt x="3098" y="320"/>
                      <a:pt x="3087" y="310"/>
                    </a:cubicBezTo>
                    <a:cubicBezTo>
                      <a:pt x="3067" y="300"/>
                      <a:pt x="3047" y="290"/>
                      <a:pt x="3018" y="280"/>
                    </a:cubicBezTo>
                    <a:cubicBezTo>
                      <a:pt x="2998" y="270"/>
                      <a:pt x="2967" y="260"/>
                      <a:pt x="2947" y="250"/>
                    </a:cubicBezTo>
                    <a:cubicBezTo>
                      <a:pt x="2898" y="230"/>
                      <a:pt x="2858" y="210"/>
                      <a:pt x="2808" y="190"/>
                    </a:cubicBezTo>
                    <a:cubicBezTo>
                      <a:pt x="2758" y="170"/>
                      <a:pt x="2718" y="150"/>
                      <a:pt x="2668" y="130"/>
                    </a:cubicBezTo>
                    <a:cubicBezTo>
                      <a:pt x="2588" y="100"/>
                      <a:pt x="2518" y="80"/>
                      <a:pt x="2438" y="51"/>
                    </a:cubicBezTo>
                    <a:cubicBezTo>
                      <a:pt x="2398" y="40"/>
                      <a:pt x="2358" y="31"/>
                      <a:pt x="2318" y="31"/>
                    </a:cubicBezTo>
                    <a:cubicBezTo>
                      <a:pt x="2278" y="20"/>
                      <a:pt x="2248" y="20"/>
                      <a:pt x="2208" y="11"/>
                    </a:cubicBezTo>
                    <a:cubicBezTo>
                      <a:pt x="2178" y="11"/>
                      <a:pt x="2148" y="11"/>
                      <a:pt x="2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05" name="Google Shape;405;p28"/>
              <p:cNvSpPr/>
              <p:nvPr/>
            </p:nvSpPr>
            <p:spPr>
              <a:xfrm>
                <a:off x="1246475" y="4183875"/>
                <a:ext cx="121675" cy="80400"/>
              </a:xfrm>
              <a:custGeom>
                <a:avLst/>
                <a:gdLst/>
                <a:ahLst/>
                <a:cxnLst/>
                <a:rect l="l" t="t" r="r" b="b"/>
                <a:pathLst>
                  <a:path w="4867" h="3216" extrusionOk="0">
                    <a:moveTo>
                      <a:pt x="2968" y="241"/>
                    </a:moveTo>
                    <a:cubicBezTo>
                      <a:pt x="3018" y="241"/>
                      <a:pt x="3058" y="250"/>
                      <a:pt x="3108" y="250"/>
                    </a:cubicBezTo>
                    <a:cubicBezTo>
                      <a:pt x="3178" y="261"/>
                      <a:pt x="3248" y="270"/>
                      <a:pt x="3308" y="281"/>
                    </a:cubicBezTo>
                    <a:cubicBezTo>
                      <a:pt x="3358" y="290"/>
                      <a:pt x="3408" y="301"/>
                      <a:pt x="3458" y="321"/>
                    </a:cubicBezTo>
                    <a:cubicBezTo>
                      <a:pt x="3508" y="330"/>
                      <a:pt x="3548" y="350"/>
                      <a:pt x="3597" y="370"/>
                    </a:cubicBezTo>
                    <a:cubicBezTo>
                      <a:pt x="3648" y="390"/>
                      <a:pt x="3688" y="410"/>
                      <a:pt x="3737" y="430"/>
                    </a:cubicBezTo>
                    <a:cubicBezTo>
                      <a:pt x="3777" y="450"/>
                      <a:pt x="3828" y="470"/>
                      <a:pt x="3868" y="490"/>
                    </a:cubicBezTo>
                    <a:cubicBezTo>
                      <a:pt x="3877" y="490"/>
                      <a:pt x="3897" y="501"/>
                      <a:pt x="3908" y="510"/>
                    </a:cubicBezTo>
                    <a:cubicBezTo>
                      <a:pt x="3977" y="550"/>
                      <a:pt x="4057" y="600"/>
                      <a:pt x="4127" y="640"/>
                    </a:cubicBezTo>
                    <a:cubicBezTo>
                      <a:pt x="4167" y="680"/>
                      <a:pt x="4217" y="710"/>
                      <a:pt x="4257" y="750"/>
                    </a:cubicBezTo>
                    <a:cubicBezTo>
                      <a:pt x="4297" y="790"/>
                      <a:pt x="4337" y="820"/>
                      <a:pt x="4377" y="860"/>
                    </a:cubicBezTo>
                    <a:cubicBezTo>
                      <a:pt x="4397" y="900"/>
                      <a:pt x="4427" y="940"/>
                      <a:pt x="4447" y="980"/>
                    </a:cubicBezTo>
                    <a:cubicBezTo>
                      <a:pt x="4477" y="1020"/>
                      <a:pt x="4497" y="1060"/>
                      <a:pt x="4517" y="1100"/>
                    </a:cubicBezTo>
                    <a:cubicBezTo>
                      <a:pt x="4537" y="1140"/>
                      <a:pt x="4547" y="1170"/>
                      <a:pt x="4547" y="1210"/>
                    </a:cubicBezTo>
                    <a:lnTo>
                      <a:pt x="4547" y="1220"/>
                    </a:lnTo>
                    <a:lnTo>
                      <a:pt x="4547" y="1240"/>
                    </a:lnTo>
                    <a:cubicBezTo>
                      <a:pt x="4537" y="1280"/>
                      <a:pt x="4527" y="1310"/>
                      <a:pt x="4507" y="1349"/>
                    </a:cubicBezTo>
                    <a:cubicBezTo>
                      <a:pt x="4487" y="1400"/>
                      <a:pt x="4467" y="1449"/>
                      <a:pt x="4437" y="1500"/>
                    </a:cubicBezTo>
                    <a:lnTo>
                      <a:pt x="4347" y="1649"/>
                    </a:lnTo>
                    <a:cubicBezTo>
                      <a:pt x="4297" y="1709"/>
                      <a:pt x="4237" y="1760"/>
                      <a:pt x="4187" y="1819"/>
                    </a:cubicBezTo>
                    <a:cubicBezTo>
                      <a:pt x="4137" y="1879"/>
                      <a:pt x="4077" y="1929"/>
                      <a:pt x="4017" y="1979"/>
                    </a:cubicBezTo>
                    <a:cubicBezTo>
                      <a:pt x="3977" y="2009"/>
                      <a:pt x="3937" y="2049"/>
                      <a:pt x="3888" y="2069"/>
                    </a:cubicBezTo>
                    <a:cubicBezTo>
                      <a:pt x="3837" y="2109"/>
                      <a:pt x="3788" y="2129"/>
                      <a:pt x="3748" y="2159"/>
                    </a:cubicBezTo>
                    <a:lnTo>
                      <a:pt x="3597" y="2249"/>
                    </a:lnTo>
                    <a:lnTo>
                      <a:pt x="3448" y="2339"/>
                    </a:lnTo>
                    <a:cubicBezTo>
                      <a:pt x="3408" y="2349"/>
                      <a:pt x="3368" y="2369"/>
                      <a:pt x="3328" y="2379"/>
                    </a:cubicBezTo>
                    <a:cubicBezTo>
                      <a:pt x="3288" y="2389"/>
                      <a:pt x="3238" y="2399"/>
                      <a:pt x="3188" y="2419"/>
                    </a:cubicBezTo>
                    <a:cubicBezTo>
                      <a:pt x="3108" y="2439"/>
                      <a:pt x="3018" y="2459"/>
                      <a:pt x="2928" y="2479"/>
                    </a:cubicBezTo>
                    <a:lnTo>
                      <a:pt x="2718" y="2509"/>
                    </a:lnTo>
                    <a:cubicBezTo>
                      <a:pt x="2649" y="2509"/>
                      <a:pt x="2589" y="2519"/>
                      <a:pt x="2518" y="2528"/>
                    </a:cubicBezTo>
                    <a:cubicBezTo>
                      <a:pt x="2449" y="2528"/>
                      <a:pt x="2378" y="2528"/>
                      <a:pt x="2309" y="2539"/>
                    </a:cubicBezTo>
                    <a:lnTo>
                      <a:pt x="2089" y="2539"/>
                    </a:lnTo>
                    <a:cubicBezTo>
                      <a:pt x="2029" y="2539"/>
                      <a:pt x="1959" y="2528"/>
                      <a:pt x="1899" y="2528"/>
                    </a:cubicBezTo>
                    <a:cubicBezTo>
                      <a:pt x="1839" y="2528"/>
                      <a:pt x="1779" y="2519"/>
                      <a:pt x="1709" y="2519"/>
                    </a:cubicBezTo>
                    <a:cubicBezTo>
                      <a:pt x="1569" y="2499"/>
                      <a:pt x="1430" y="2469"/>
                      <a:pt x="1290" y="2419"/>
                    </a:cubicBezTo>
                    <a:cubicBezTo>
                      <a:pt x="1250" y="2399"/>
                      <a:pt x="1210" y="2389"/>
                      <a:pt x="1179" y="2369"/>
                    </a:cubicBezTo>
                    <a:cubicBezTo>
                      <a:pt x="1139" y="2339"/>
                      <a:pt x="1099" y="2319"/>
                      <a:pt x="1060" y="2299"/>
                    </a:cubicBezTo>
                    <a:lnTo>
                      <a:pt x="940" y="2239"/>
                    </a:lnTo>
                    <a:cubicBezTo>
                      <a:pt x="910" y="2219"/>
                      <a:pt x="870" y="2189"/>
                      <a:pt x="830" y="2169"/>
                    </a:cubicBezTo>
                    <a:cubicBezTo>
                      <a:pt x="810" y="2149"/>
                      <a:pt x="790" y="2139"/>
                      <a:pt x="770" y="2119"/>
                    </a:cubicBezTo>
                    <a:lnTo>
                      <a:pt x="710" y="2059"/>
                    </a:lnTo>
                    <a:cubicBezTo>
                      <a:pt x="670" y="2029"/>
                      <a:pt x="630" y="1989"/>
                      <a:pt x="590" y="1949"/>
                    </a:cubicBezTo>
                    <a:cubicBezTo>
                      <a:pt x="550" y="1899"/>
                      <a:pt x="520" y="1849"/>
                      <a:pt x="490" y="1789"/>
                    </a:cubicBezTo>
                    <a:cubicBezTo>
                      <a:pt x="450" y="1700"/>
                      <a:pt x="430" y="1600"/>
                      <a:pt x="410" y="1500"/>
                    </a:cubicBezTo>
                    <a:cubicBezTo>
                      <a:pt x="400" y="1440"/>
                      <a:pt x="400" y="1369"/>
                      <a:pt x="400" y="1310"/>
                    </a:cubicBezTo>
                    <a:lnTo>
                      <a:pt x="430" y="1190"/>
                    </a:lnTo>
                    <a:cubicBezTo>
                      <a:pt x="450" y="1140"/>
                      <a:pt x="470" y="1110"/>
                      <a:pt x="490" y="1070"/>
                    </a:cubicBezTo>
                    <a:cubicBezTo>
                      <a:pt x="520" y="1040"/>
                      <a:pt x="540" y="1010"/>
                      <a:pt x="570" y="990"/>
                    </a:cubicBezTo>
                    <a:cubicBezTo>
                      <a:pt x="580" y="970"/>
                      <a:pt x="590" y="960"/>
                      <a:pt x="610" y="950"/>
                    </a:cubicBezTo>
                    <a:lnTo>
                      <a:pt x="670" y="890"/>
                    </a:lnTo>
                    <a:cubicBezTo>
                      <a:pt x="730" y="850"/>
                      <a:pt x="790" y="800"/>
                      <a:pt x="850" y="750"/>
                    </a:cubicBezTo>
                    <a:cubicBezTo>
                      <a:pt x="1020" y="690"/>
                      <a:pt x="1179" y="640"/>
                      <a:pt x="1339" y="581"/>
                    </a:cubicBezTo>
                    <a:lnTo>
                      <a:pt x="1490" y="521"/>
                    </a:lnTo>
                    <a:cubicBezTo>
                      <a:pt x="1530" y="501"/>
                      <a:pt x="1579" y="490"/>
                      <a:pt x="1629" y="470"/>
                    </a:cubicBezTo>
                    <a:cubicBezTo>
                      <a:pt x="1729" y="441"/>
                      <a:pt x="1839" y="421"/>
                      <a:pt x="1939" y="390"/>
                    </a:cubicBezTo>
                    <a:cubicBezTo>
                      <a:pt x="1999" y="381"/>
                      <a:pt x="2069" y="370"/>
                      <a:pt x="2129" y="350"/>
                    </a:cubicBezTo>
                    <a:cubicBezTo>
                      <a:pt x="2189" y="341"/>
                      <a:pt x="2249" y="321"/>
                      <a:pt x="2309" y="310"/>
                    </a:cubicBezTo>
                    <a:cubicBezTo>
                      <a:pt x="2378" y="301"/>
                      <a:pt x="2438" y="290"/>
                      <a:pt x="2509" y="281"/>
                    </a:cubicBezTo>
                    <a:cubicBezTo>
                      <a:pt x="2578" y="270"/>
                      <a:pt x="2649" y="261"/>
                      <a:pt x="2718" y="241"/>
                    </a:cubicBezTo>
                    <a:close/>
                    <a:moveTo>
                      <a:pt x="311" y="1509"/>
                    </a:moveTo>
                    <a:cubicBezTo>
                      <a:pt x="320" y="1540"/>
                      <a:pt x="320" y="1580"/>
                      <a:pt x="331" y="1620"/>
                    </a:cubicBezTo>
                    <a:cubicBezTo>
                      <a:pt x="340" y="1689"/>
                      <a:pt x="360" y="1749"/>
                      <a:pt x="380" y="1819"/>
                    </a:cubicBezTo>
                    <a:cubicBezTo>
                      <a:pt x="410" y="1889"/>
                      <a:pt x="440" y="1949"/>
                      <a:pt x="480" y="2009"/>
                    </a:cubicBezTo>
                    <a:cubicBezTo>
                      <a:pt x="530" y="2069"/>
                      <a:pt x="590" y="2109"/>
                      <a:pt x="640" y="2159"/>
                    </a:cubicBezTo>
                    <a:cubicBezTo>
                      <a:pt x="670" y="2179"/>
                      <a:pt x="700" y="2209"/>
                      <a:pt x="740" y="2229"/>
                    </a:cubicBezTo>
                    <a:cubicBezTo>
                      <a:pt x="770" y="2249"/>
                      <a:pt x="800" y="2269"/>
                      <a:pt x="830" y="2279"/>
                    </a:cubicBezTo>
                    <a:cubicBezTo>
                      <a:pt x="860" y="2299"/>
                      <a:pt x="890" y="2309"/>
                      <a:pt x="920" y="2329"/>
                    </a:cubicBezTo>
                    <a:cubicBezTo>
                      <a:pt x="950" y="2339"/>
                      <a:pt x="980" y="2359"/>
                      <a:pt x="1010" y="2369"/>
                    </a:cubicBezTo>
                    <a:cubicBezTo>
                      <a:pt x="1050" y="2389"/>
                      <a:pt x="1080" y="2409"/>
                      <a:pt x="1110" y="2419"/>
                    </a:cubicBezTo>
                    <a:cubicBezTo>
                      <a:pt x="1139" y="2439"/>
                      <a:pt x="1170" y="2449"/>
                      <a:pt x="1199" y="2469"/>
                    </a:cubicBezTo>
                    <a:cubicBezTo>
                      <a:pt x="1270" y="2499"/>
                      <a:pt x="1339" y="2519"/>
                      <a:pt x="1410" y="2539"/>
                    </a:cubicBezTo>
                    <a:cubicBezTo>
                      <a:pt x="1470" y="2559"/>
                      <a:pt x="1539" y="2579"/>
                      <a:pt x="1609" y="2599"/>
                    </a:cubicBezTo>
                    <a:lnTo>
                      <a:pt x="1819" y="2628"/>
                    </a:lnTo>
                    <a:lnTo>
                      <a:pt x="2029" y="2659"/>
                    </a:lnTo>
                    <a:lnTo>
                      <a:pt x="2249" y="2659"/>
                    </a:lnTo>
                    <a:cubicBezTo>
                      <a:pt x="2318" y="2668"/>
                      <a:pt x="2389" y="2668"/>
                      <a:pt x="2458" y="2668"/>
                    </a:cubicBezTo>
                    <a:cubicBezTo>
                      <a:pt x="2529" y="2668"/>
                      <a:pt x="2598" y="2659"/>
                      <a:pt x="2669" y="2659"/>
                    </a:cubicBezTo>
                    <a:lnTo>
                      <a:pt x="2878" y="2628"/>
                    </a:lnTo>
                    <a:cubicBezTo>
                      <a:pt x="2958" y="2628"/>
                      <a:pt x="3028" y="2608"/>
                      <a:pt x="3108" y="2588"/>
                    </a:cubicBezTo>
                    <a:cubicBezTo>
                      <a:pt x="3178" y="2579"/>
                      <a:pt x="3238" y="2559"/>
                      <a:pt x="3308" y="2548"/>
                    </a:cubicBezTo>
                    <a:cubicBezTo>
                      <a:pt x="3378" y="2528"/>
                      <a:pt x="3438" y="2509"/>
                      <a:pt x="3508" y="2479"/>
                    </a:cubicBezTo>
                    <a:cubicBezTo>
                      <a:pt x="3577" y="2449"/>
                      <a:pt x="3637" y="2419"/>
                      <a:pt x="3708" y="2369"/>
                    </a:cubicBezTo>
                    <a:cubicBezTo>
                      <a:pt x="3768" y="2339"/>
                      <a:pt x="3828" y="2299"/>
                      <a:pt x="3877" y="2269"/>
                    </a:cubicBezTo>
                    <a:cubicBezTo>
                      <a:pt x="3937" y="2229"/>
                      <a:pt x="3997" y="2199"/>
                      <a:pt x="4047" y="2149"/>
                    </a:cubicBezTo>
                    <a:cubicBezTo>
                      <a:pt x="4107" y="2109"/>
                      <a:pt x="4167" y="2059"/>
                      <a:pt x="4217" y="2009"/>
                    </a:cubicBezTo>
                    <a:lnTo>
                      <a:pt x="4367" y="1859"/>
                    </a:lnTo>
                    <a:cubicBezTo>
                      <a:pt x="4387" y="1829"/>
                      <a:pt x="4417" y="1799"/>
                      <a:pt x="4437" y="1780"/>
                    </a:cubicBezTo>
                    <a:cubicBezTo>
                      <a:pt x="4457" y="1749"/>
                      <a:pt x="4487" y="1709"/>
                      <a:pt x="4507" y="1680"/>
                    </a:cubicBezTo>
                    <a:cubicBezTo>
                      <a:pt x="4527" y="1640"/>
                      <a:pt x="4557" y="1600"/>
                      <a:pt x="4577" y="1560"/>
                    </a:cubicBezTo>
                    <a:lnTo>
                      <a:pt x="4577" y="1720"/>
                    </a:lnTo>
                    <a:cubicBezTo>
                      <a:pt x="4567" y="1749"/>
                      <a:pt x="4567" y="1780"/>
                      <a:pt x="4557" y="1819"/>
                    </a:cubicBezTo>
                    <a:cubicBezTo>
                      <a:pt x="4547" y="1869"/>
                      <a:pt x="4537" y="1919"/>
                      <a:pt x="4517" y="1979"/>
                    </a:cubicBezTo>
                    <a:cubicBezTo>
                      <a:pt x="4497" y="2029"/>
                      <a:pt x="4467" y="2089"/>
                      <a:pt x="4437" y="2149"/>
                    </a:cubicBezTo>
                    <a:cubicBezTo>
                      <a:pt x="4427" y="2179"/>
                      <a:pt x="4417" y="2209"/>
                      <a:pt x="4397" y="2239"/>
                    </a:cubicBezTo>
                    <a:lnTo>
                      <a:pt x="4337" y="2329"/>
                    </a:lnTo>
                    <a:cubicBezTo>
                      <a:pt x="4317" y="2359"/>
                      <a:pt x="4287" y="2379"/>
                      <a:pt x="4257" y="2409"/>
                    </a:cubicBezTo>
                    <a:cubicBezTo>
                      <a:pt x="4207" y="2449"/>
                      <a:pt x="4157" y="2479"/>
                      <a:pt x="4107" y="2519"/>
                    </a:cubicBezTo>
                    <a:cubicBezTo>
                      <a:pt x="4057" y="2548"/>
                      <a:pt x="3997" y="2579"/>
                      <a:pt x="3937" y="2599"/>
                    </a:cubicBezTo>
                    <a:cubicBezTo>
                      <a:pt x="3817" y="2659"/>
                      <a:pt x="3697" y="2708"/>
                      <a:pt x="3577" y="2748"/>
                    </a:cubicBezTo>
                    <a:cubicBezTo>
                      <a:pt x="3517" y="2779"/>
                      <a:pt x="3448" y="2799"/>
                      <a:pt x="3378" y="2819"/>
                    </a:cubicBezTo>
                    <a:lnTo>
                      <a:pt x="3198" y="2848"/>
                    </a:lnTo>
                    <a:lnTo>
                      <a:pt x="2988" y="2879"/>
                    </a:lnTo>
                    <a:cubicBezTo>
                      <a:pt x="2918" y="2899"/>
                      <a:pt x="2858" y="2908"/>
                      <a:pt x="2788" y="2919"/>
                    </a:cubicBezTo>
                    <a:cubicBezTo>
                      <a:pt x="2738" y="2928"/>
                      <a:pt x="2689" y="2939"/>
                      <a:pt x="2638" y="2939"/>
                    </a:cubicBezTo>
                    <a:cubicBezTo>
                      <a:pt x="2569" y="2948"/>
                      <a:pt x="2509" y="2948"/>
                      <a:pt x="2438" y="2948"/>
                    </a:cubicBezTo>
                    <a:cubicBezTo>
                      <a:pt x="2309" y="2948"/>
                      <a:pt x="2189" y="2939"/>
                      <a:pt x="2059" y="2939"/>
                    </a:cubicBezTo>
                    <a:cubicBezTo>
                      <a:pt x="1959" y="2919"/>
                      <a:pt x="1869" y="2908"/>
                      <a:pt x="1769" y="2899"/>
                    </a:cubicBezTo>
                    <a:cubicBezTo>
                      <a:pt x="1729" y="2888"/>
                      <a:pt x="1679" y="2888"/>
                      <a:pt x="1639" y="2879"/>
                    </a:cubicBezTo>
                    <a:cubicBezTo>
                      <a:pt x="1619" y="2879"/>
                      <a:pt x="1599" y="2868"/>
                      <a:pt x="1589" y="2868"/>
                    </a:cubicBezTo>
                    <a:cubicBezTo>
                      <a:pt x="1539" y="2859"/>
                      <a:pt x="1499" y="2848"/>
                      <a:pt x="1450" y="2839"/>
                    </a:cubicBezTo>
                    <a:cubicBezTo>
                      <a:pt x="1379" y="2819"/>
                      <a:pt x="1319" y="2799"/>
                      <a:pt x="1250" y="2768"/>
                    </a:cubicBezTo>
                    <a:cubicBezTo>
                      <a:pt x="1179" y="2748"/>
                      <a:pt x="1110" y="2728"/>
                      <a:pt x="1050" y="2708"/>
                    </a:cubicBezTo>
                    <a:cubicBezTo>
                      <a:pt x="1020" y="2699"/>
                      <a:pt x="990" y="2679"/>
                      <a:pt x="960" y="2668"/>
                    </a:cubicBezTo>
                    <a:cubicBezTo>
                      <a:pt x="930" y="2659"/>
                      <a:pt x="910" y="2648"/>
                      <a:pt x="880" y="2639"/>
                    </a:cubicBezTo>
                    <a:cubicBezTo>
                      <a:pt x="870" y="2628"/>
                      <a:pt x="850" y="2619"/>
                      <a:pt x="830" y="2608"/>
                    </a:cubicBezTo>
                    <a:cubicBezTo>
                      <a:pt x="760" y="2568"/>
                      <a:pt x="690" y="2519"/>
                      <a:pt x="620" y="2479"/>
                    </a:cubicBezTo>
                    <a:cubicBezTo>
                      <a:pt x="600" y="2459"/>
                      <a:pt x="570" y="2439"/>
                      <a:pt x="550" y="2419"/>
                    </a:cubicBezTo>
                    <a:cubicBezTo>
                      <a:pt x="520" y="2389"/>
                      <a:pt x="500" y="2359"/>
                      <a:pt x="480" y="2339"/>
                    </a:cubicBezTo>
                    <a:cubicBezTo>
                      <a:pt x="440" y="2289"/>
                      <a:pt x="410" y="2239"/>
                      <a:pt x="380" y="2179"/>
                    </a:cubicBezTo>
                    <a:cubicBezTo>
                      <a:pt x="370" y="2139"/>
                      <a:pt x="351" y="2109"/>
                      <a:pt x="340" y="2069"/>
                    </a:cubicBezTo>
                    <a:cubicBezTo>
                      <a:pt x="320" y="2029"/>
                      <a:pt x="311" y="1979"/>
                      <a:pt x="300" y="1939"/>
                    </a:cubicBezTo>
                    <a:cubicBezTo>
                      <a:pt x="300" y="1889"/>
                      <a:pt x="291" y="1839"/>
                      <a:pt x="291" y="1780"/>
                    </a:cubicBezTo>
                    <a:lnTo>
                      <a:pt x="291" y="1689"/>
                    </a:lnTo>
                    <a:cubicBezTo>
                      <a:pt x="291" y="1660"/>
                      <a:pt x="291" y="1629"/>
                      <a:pt x="300" y="1609"/>
                    </a:cubicBezTo>
                    <a:cubicBezTo>
                      <a:pt x="300" y="1580"/>
                      <a:pt x="300" y="1560"/>
                      <a:pt x="311" y="1529"/>
                    </a:cubicBezTo>
                    <a:lnTo>
                      <a:pt x="311" y="1509"/>
                    </a:lnTo>
                    <a:close/>
                    <a:moveTo>
                      <a:pt x="2778" y="1"/>
                    </a:moveTo>
                    <a:cubicBezTo>
                      <a:pt x="2689" y="1"/>
                      <a:pt x="2598" y="11"/>
                      <a:pt x="2509" y="21"/>
                    </a:cubicBezTo>
                    <a:cubicBezTo>
                      <a:pt x="2449" y="31"/>
                      <a:pt x="2398" y="51"/>
                      <a:pt x="2338" y="61"/>
                    </a:cubicBezTo>
                    <a:lnTo>
                      <a:pt x="2298" y="61"/>
                    </a:lnTo>
                    <a:cubicBezTo>
                      <a:pt x="2199" y="71"/>
                      <a:pt x="2089" y="81"/>
                      <a:pt x="1989" y="101"/>
                    </a:cubicBezTo>
                    <a:cubicBezTo>
                      <a:pt x="1879" y="121"/>
                      <a:pt x="1759" y="141"/>
                      <a:pt x="1649" y="170"/>
                    </a:cubicBezTo>
                    <a:cubicBezTo>
                      <a:pt x="1550" y="190"/>
                      <a:pt x="1450" y="221"/>
                      <a:pt x="1359" y="250"/>
                    </a:cubicBezTo>
                    <a:cubicBezTo>
                      <a:pt x="1310" y="270"/>
                      <a:pt x="1259" y="290"/>
                      <a:pt x="1210" y="301"/>
                    </a:cubicBezTo>
                    <a:cubicBezTo>
                      <a:pt x="1159" y="321"/>
                      <a:pt x="1110" y="341"/>
                      <a:pt x="1070" y="350"/>
                    </a:cubicBezTo>
                    <a:cubicBezTo>
                      <a:pt x="970" y="390"/>
                      <a:pt x="870" y="421"/>
                      <a:pt x="780" y="461"/>
                    </a:cubicBezTo>
                    <a:cubicBezTo>
                      <a:pt x="720" y="481"/>
                      <a:pt x="670" y="501"/>
                      <a:pt x="620" y="530"/>
                    </a:cubicBezTo>
                    <a:cubicBezTo>
                      <a:pt x="570" y="550"/>
                      <a:pt x="530" y="590"/>
                      <a:pt x="480" y="620"/>
                    </a:cubicBezTo>
                    <a:cubicBezTo>
                      <a:pt x="410" y="690"/>
                      <a:pt x="340" y="770"/>
                      <a:pt x="280" y="850"/>
                    </a:cubicBezTo>
                    <a:cubicBezTo>
                      <a:pt x="251" y="890"/>
                      <a:pt x="211" y="930"/>
                      <a:pt x="180" y="980"/>
                    </a:cubicBezTo>
                    <a:lnTo>
                      <a:pt x="120" y="1100"/>
                    </a:lnTo>
                    <a:cubicBezTo>
                      <a:pt x="100" y="1150"/>
                      <a:pt x="80" y="1210"/>
                      <a:pt x="60" y="1260"/>
                    </a:cubicBezTo>
                    <a:cubicBezTo>
                      <a:pt x="51" y="1310"/>
                      <a:pt x="40" y="1360"/>
                      <a:pt x="31" y="1400"/>
                    </a:cubicBezTo>
                    <a:cubicBezTo>
                      <a:pt x="20" y="1509"/>
                      <a:pt x="11" y="1620"/>
                      <a:pt x="11" y="1729"/>
                    </a:cubicBezTo>
                    <a:cubicBezTo>
                      <a:pt x="0" y="1819"/>
                      <a:pt x="0" y="1919"/>
                      <a:pt x="11" y="2009"/>
                    </a:cubicBezTo>
                    <a:cubicBezTo>
                      <a:pt x="20" y="2069"/>
                      <a:pt x="31" y="2119"/>
                      <a:pt x="60" y="2179"/>
                    </a:cubicBezTo>
                    <a:cubicBezTo>
                      <a:pt x="80" y="2229"/>
                      <a:pt x="111" y="2279"/>
                      <a:pt x="131" y="2329"/>
                    </a:cubicBezTo>
                    <a:cubicBezTo>
                      <a:pt x="160" y="2379"/>
                      <a:pt x="180" y="2429"/>
                      <a:pt x="211" y="2469"/>
                    </a:cubicBezTo>
                    <a:cubicBezTo>
                      <a:pt x="251" y="2509"/>
                      <a:pt x="280" y="2548"/>
                      <a:pt x="320" y="2588"/>
                    </a:cubicBezTo>
                    <a:cubicBezTo>
                      <a:pt x="390" y="2648"/>
                      <a:pt x="460" y="2728"/>
                      <a:pt x="540" y="2779"/>
                    </a:cubicBezTo>
                    <a:cubicBezTo>
                      <a:pt x="580" y="2819"/>
                      <a:pt x="630" y="2848"/>
                      <a:pt x="680" y="2879"/>
                    </a:cubicBezTo>
                    <a:cubicBezTo>
                      <a:pt x="710" y="2899"/>
                      <a:pt x="750" y="2928"/>
                      <a:pt x="790" y="2939"/>
                    </a:cubicBezTo>
                    <a:cubicBezTo>
                      <a:pt x="850" y="2968"/>
                      <a:pt x="910" y="2988"/>
                      <a:pt x="970" y="3008"/>
                    </a:cubicBezTo>
                    <a:cubicBezTo>
                      <a:pt x="1020" y="3018"/>
                      <a:pt x="1070" y="3038"/>
                      <a:pt x="1119" y="3048"/>
                    </a:cubicBezTo>
                    <a:lnTo>
                      <a:pt x="1450" y="3108"/>
                    </a:lnTo>
                    <a:cubicBezTo>
                      <a:pt x="1510" y="3118"/>
                      <a:pt x="1559" y="3128"/>
                      <a:pt x="1619" y="3138"/>
                    </a:cubicBezTo>
                    <a:cubicBezTo>
                      <a:pt x="1669" y="3148"/>
                      <a:pt x="1729" y="3158"/>
                      <a:pt x="1779" y="3158"/>
                    </a:cubicBezTo>
                    <a:cubicBezTo>
                      <a:pt x="1839" y="3168"/>
                      <a:pt x="1889" y="3178"/>
                      <a:pt x="1939" y="3188"/>
                    </a:cubicBezTo>
                    <a:cubicBezTo>
                      <a:pt x="2009" y="3198"/>
                      <a:pt x="2069" y="3198"/>
                      <a:pt x="2139" y="3198"/>
                    </a:cubicBezTo>
                    <a:cubicBezTo>
                      <a:pt x="2249" y="3208"/>
                      <a:pt x="2358" y="3208"/>
                      <a:pt x="2469" y="3208"/>
                    </a:cubicBezTo>
                    <a:cubicBezTo>
                      <a:pt x="2519" y="3213"/>
                      <a:pt x="2571" y="3216"/>
                      <a:pt x="2623" y="3216"/>
                    </a:cubicBezTo>
                    <a:cubicBezTo>
                      <a:pt x="2676" y="3216"/>
                      <a:pt x="2728" y="3213"/>
                      <a:pt x="2778" y="3208"/>
                    </a:cubicBezTo>
                    <a:cubicBezTo>
                      <a:pt x="2838" y="3198"/>
                      <a:pt x="2888" y="3188"/>
                      <a:pt x="2938" y="3178"/>
                    </a:cubicBezTo>
                    <a:cubicBezTo>
                      <a:pt x="3048" y="3158"/>
                      <a:pt x="3158" y="3148"/>
                      <a:pt x="3268" y="3138"/>
                    </a:cubicBezTo>
                    <a:cubicBezTo>
                      <a:pt x="3338" y="3128"/>
                      <a:pt x="3398" y="3108"/>
                      <a:pt x="3458" y="3098"/>
                    </a:cubicBezTo>
                    <a:cubicBezTo>
                      <a:pt x="3517" y="3088"/>
                      <a:pt x="3568" y="3068"/>
                      <a:pt x="3617" y="3048"/>
                    </a:cubicBezTo>
                    <a:cubicBezTo>
                      <a:pt x="3728" y="3018"/>
                      <a:pt x="3837" y="2968"/>
                      <a:pt x="3948" y="2919"/>
                    </a:cubicBezTo>
                    <a:cubicBezTo>
                      <a:pt x="4047" y="2868"/>
                      <a:pt x="4137" y="2819"/>
                      <a:pt x="4227" y="2759"/>
                    </a:cubicBezTo>
                    <a:cubicBezTo>
                      <a:pt x="4327" y="2688"/>
                      <a:pt x="4417" y="2608"/>
                      <a:pt x="4497" y="2528"/>
                    </a:cubicBezTo>
                    <a:cubicBezTo>
                      <a:pt x="4577" y="2449"/>
                      <a:pt x="4647" y="2359"/>
                      <a:pt x="4707" y="2259"/>
                    </a:cubicBezTo>
                    <a:cubicBezTo>
                      <a:pt x="4736" y="2209"/>
                      <a:pt x="4756" y="2149"/>
                      <a:pt x="4776" y="2099"/>
                    </a:cubicBezTo>
                    <a:cubicBezTo>
                      <a:pt x="4796" y="2039"/>
                      <a:pt x="4816" y="1989"/>
                      <a:pt x="4827" y="1939"/>
                    </a:cubicBezTo>
                    <a:cubicBezTo>
                      <a:pt x="4847" y="1829"/>
                      <a:pt x="4856" y="1709"/>
                      <a:pt x="4867" y="1589"/>
                    </a:cubicBezTo>
                    <a:cubicBezTo>
                      <a:pt x="4867" y="1489"/>
                      <a:pt x="4867" y="1380"/>
                      <a:pt x="4856" y="1270"/>
                    </a:cubicBezTo>
                    <a:cubicBezTo>
                      <a:pt x="4856" y="1210"/>
                      <a:pt x="4847" y="1140"/>
                      <a:pt x="4827" y="1080"/>
                    </a:cubicBezTo>
                    <a:cubicBezTo>
                      <a:pt x="4807" y="1020"/>
                      <a:pt x="4787" y="970"/>
                      <a:pt x="4756" y="920"/>
                    </a:cubicBezTo>
                    <a:cubicBezTo>
                      <a:pt x="4727" y="880"/>
                      <a:pt x="4697" y="830"/>
                      <a:pt x="4667" y="790"/>
                    </a:cubicBezTo>
                    <a:cubicBezTo>
                      <a:pt x="4637" y="740"/>
                      <a:pt x="4607" y="700"/>
                      <a:pt x="4567" y="660"/>
                    </a:cubicBezTo>
                    <a:cubicBezTo>
                      <a:pt x="4487" y="581"/>
                      <a:pt x="4387" y="510"/>
                      <a:pt x="4297" y="450"/>
                    </a:cubicBezTo>
                    <a:cubicBezTo>
                      <a:pt x="4217" y="390"/>
                      <a:pt x="4127" y="341"/>
                      <a:pt x="4047" y="290"/>
                    </a:cubicBezTo>
                    <a:cubicBezTo>
                      <a:pt x="3948" y="230"/>
                      <a:pt x="3848" y="190"/>
                      <a:pt x="3748" y="150"/>
                    </a:cubicBezTo>
                    <a:cubicBezTo>
                      <a:pt x="3657" y="121"/>
                      <a:pt x="3557" y="91"/>
                      <a:pt x="3468" y="71"/>
                    </a:cubicBezTo>
                    <a:lnTo>
                      <a:pt x="3258" y="41"/>
                    </a:lnTo>
                    <a:cubicBezTo>
                      <a:pt x="3238" y="31"/>
                      <a:pt x="3228" y="31"/>
                      <a:pt x="3218" y="31"/>
                    </a:cubicBezTo>
                    <a:lnTo>
                      <a:pt x="3148" y="31"/>
                    </a:lnTo>
                    <a:cubicBezTo>
                      <a:pt x="3038" y="21"/>
                      <a:pt x="2938" y="1"/>
                      <a:pt x="2828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06" name="Google Shape;406;p28"/>
              <p:cNvSpPr/>
              <p:nvPr/>
            </p:nvSpPr>
            <p:spPr>
              <a:xfrm>
                <a:off x="1261450" y="4192125"/>
                <a:ext cx="92450" cy="49250"/>
              </a:xfrm>
              <a:custGeom>
                <a:avLst/>
                <a:gdLst/>
                <a:ahLst/>
                <a:cxnLst/>
                <a:rect l="l" t="t" r="r" b="b"/>
                <a:pathLst>
                  <a:path w="3698" h="1970" extrusionOk="0">
                    <a:moveTo>
                      <a:pt x="2199" y="140"/>
                    </a:moveTo>
                    <a:cubicBezTo>
                      <a:pt x="2239" y="151"/>
                      <a:pt x="2269" y="151"/>
                      <a:pt x="2299" y="151"/>
                    </a:cubicBezTo>
                    <a:cubicBezTo>
                      <a:pt x="2339" y="160"/>
                      <a:pt x="2369" y="160"/>
                      <a:pt x="2409" y="171"/>
                    </a:cubicBezTo>
                    <a:cubicBezTo>
                      <a:pt x="2449" y="171"/>
                      <a:pt x="2489" y="180"/>
                      <a:pt x="2529" y="191"/>
                    </a:cubicBezTo>
                    <a:cubicBezTo>
                      <a:pt x="2609" y="220"/>
                      <a:pt x="2679" y="240"/>
                      <a:pt x="2759" y="270"/>
                    </a:cubicBezTo>
                    <a:cubicBezTo>
                      <a:pt x="2809" y="290"/>
                      <a:pt x="2849" y="310"/>
                      <a:pt x="2899" y="330"/>
                    </a:cubicBezTo>
                    <a:cubicBezTo>
                      <a:pt x="2949" y="350"/>
                      <a:pt x="2989" y="370"/>
                      <a:pt x="3038" y="390"/>
                    </a:cubicBezTo>
                    <a:cubicBezTo>
                      <a:pt x="3058" y="400"/>
                      <a:pt x="3089" y="410"/>
                      <a:pt x="3109" y="420"/>
                    </a:cubicBezTo>
                    <a:cubicBezTo>
                      <a:pt x="3138" y="430"/>
                      <a:pt x="3158" y="440"/>
                      <a:pt x="3178" y="450"/>
                    </a:cubicBezTo>
                    <a:cubicBezTo>
                      <a:pt x="3189" y="460"/>
                      <a:pt x="3198" y="470"/>
                      <a:pt x="3209" y="470"/>
                    </a:cubicBezTo>
                    <a:cubicBezTo>
                      <a:pt x="3218" y="480"/>
                      <a:pt x="3229" y="490"/>
                      <a:pt x="3238" y="490"/>
                    </a:cubicBezTo>
                    <a:cubicBezTo>
                      <a:pt x="3269" y="500"/>
                      <a:pt x="3289" y="520"/>
                      <a:pt x="3309" y="530"/>
                    </a:cubicBezTo>
                    <a:lnTo>
                      <a:pt x="3398" y="590"/>
                    </a:lnTo>
                    <a:cubicBezTo>
                      <a:pt x="3438" y="620"/>
                      <a:pt x="3468" y="650"/>
                      <a:pt x="3488" y="680"/>
                    </a:cubicBezTo>
                    <a:cubicBezTo>
                      <a:pt x="3518" y="700"/>
                      <a:pt x="3538" y="730"/>
                      <a:pt x="3548" y="760"/>
                    </a:cubicBezTo>
                    <a:cubicBezTo>
                      <a:pt x="3558" y="780"/>
                      <a:pt x="3568" y="810"/>
                      <a:pt x="3568" y="830"/>
                    </a:cubicBezTo>
                    <a:cubicBezTo>
                      <a:pt x="3578" y="850"/>
                      <a:pt x="3578" y="870"/>
                      <a:pt x="3578" y="890"/>
                    </a:cubicBezTo>
                    <a:cubicBezTo>
                      <a:pt x="3568" y="910"/>
                      <a:pt x="3558" y="940"/>
                      <a:pt x="3548" y="970"/>
                    </a:cubicBezTo>
                    <a:cubicBezTo>
                      <a:pt x="3538" y="990"/>
                      <a:pt x="3528" y="1019"/>
                      <a:pt x="3518" y="1050"/>
                    </a:cubicBezTo>
                    <a:cubicBezTo>
                      <a:pt x="3508" y="1059"/>
                      <a:pt x="3498" y="1079"/>
                      <a:pt x="3488" y="1090"/>
                    </a:cubicBezTo>
                    <a:cubicBezTo>
                      <a:pt x="3488" y="1099"/>
                      <a:pt x="3478" y="1119"/>
                      <a:pt x="3468" y="1130"/>
                    </a:cubicBezTo>
                    <a:cubicBezTo>
                      <a:pt x="3438" y="1170"/>
                      <a:pt x="3408" y="1210"/>
                      <a:pt x="3378" y="1239"/>
                    </a:cubicBezTo>
                    <a:lnTo>
                      <a:pt x="3269" y="1350"/>
                    </a:lnTo>
                    <a:cubicBezTo>
                      <a:pt x="3249" y="1359"/>
                      <a:pt x="3229" y="1379"/>
                      <a:pt x="3209" y="1390"/>
                    </a:cubicBezTo>
                    <a:cubicBezTo>
                      <a:pt x="3178" y="1410"/>
                      <a:pt x="3158" y="1430"/>
                      <a:pt x="3129" y="1450"/>
                    </a:cubicBezTo>
                    <a:cubicBezTo>
                      <a:pt x="3089" y="1469"/>
                      <a:pt x="3038" y="1499"/>
                      <a:pt x="2998" y="1519"/>
                    </a:cubicBezTo>
                    <a:cubicBezTo>
                      <a:pt x="2899" y="1559"/>
                      <a:pt x="2809" y="1599"/>
                      <a:pt x="2709" y="1649"/>
                    </a:cubicBezTo>
                    <a:cubicBezTo>
                      <a:pt x="2669" y="1659"/>
                      <a:pt x="2619" y="1679"/>
                      <a:pt x="2579" y="1699"/>
                    </a:cubicBezTo>
                    <a:cubicBezTo>
                      <a:pt x="2529" y="1719"/>
                      <a:pt x="2479" y="1739"/>
                      <a:pt x="2429" y="1749"/>
                    </a:cubicBezTo>
                    <a:cubicBezTo>
                      <a:pt x="2359" y="1769"/>
                      <a:pt x="2299" y="1779"/>
                      <a:pt x="2239" y="1799"/>
                    </a:cubicBezTo>
                    <a:cubicBezTo>
                      <a:pt x="2179" y="1809"/>
                      <a:pt x="2119" y="1829"/>
                      <a:pt x="2059" y="1839"/>
                    </a:cubicBezTo>
                    <a:cubicBezTo>
                      <a:pt x="2010" y="1849"/>
                      <a:pt x="1970" y="1849"/>
                      <a:pt x="1919" y="1859"/>
                    </a:cubicBezTo>
                    <a:cubicBezTo>
                      <a:pt x="1870" y="1859"/>
                      <a:pt x="1819" y="1869"/>
                      <a:pt x="1770" y="1869"/>
                    </a:cubicBezTo>
                    <a:lnTo>
                      <a:pt x="1620" y="1869"/>
                    </a:lnTo>
                    <a:cubicBezTo>
                      <a:pt x="1570" y="1869"/>
                      <a:pt x="1510" y="1859"/>
                      <a:pt x="1460" y="1859"/>
                    </a:cubicBezTo>
                    <a:cubicBezTo>
                      <a:pt x="1410" y="1849"/>
                      <a:pt x="1350" y="1849"/>
                      <a:pt x="1300" y="1849"/>
                    </a:cubicBezTo>
                    <a:cubicBezTo>
                      <a:pt x="1220" y="1839"/>
                      <a:pt x="1140" y="1829"/>
                      <a:pt x="1070" y="1819"/>
                    </a:cubicBezTo>
                    <a:cubicBezTo>
                      <a:pt x="1020" y="1819"/>
                      <a:pt x="980" y="1809"/>
                      <a:pt x="940" y="1799"/>
                    </a:cubicBezTo>
                    <a:lnTo>
                      <a:pt x="791" y="1769"/>
                    </a:lnTo>
                    <a:cubicBezTo>
                      <a:pt x="700" y="1759"/>
                      <a:pt x="620" y="1729"/>
                      <a:pt x="531" y="1699"/>
                    </a:cubicBezTo>
                    <a:cubicBezTo>
                      <a:pt x="500" y="1679"/>
                      <a:pt x="461" y="1659"/>
                      <a:pt x="421" y="1649"/>
                    </a:cubicBezTo>
                    <a:cubicBezTo>
                      <a:pt x="381" y="1619"/>
                      <a:pt x="331" y="1599"/>
                      <a:pt x="291" y="1569"/>
                    </a:cubicBezTo>
                    <a:cubicBezTo>
                      <a:pt x="271" y="1549"/>
                      <a:pt x="251" y="1539"/>
                      <a:pt x="231" y="1509"/>
                    </a:cubicBezTo>
                    <a:cubicBezTo>
                      <a:pt x="221" y="1509"/>
                      <a:pt x="211" y="1489"/>
                      <a:pt x="201" y="1479"/>
                    </a:cubicBezTo>
                    <a:cubicBezTo>
                      <a:pt x="191" y="1469"/>
                      <a:pt x="181" y="1459"/>
                      <a:pt x="181" y="1450"/>
                    </a:cubicBezTo>
                    <a:cubicBezTo>
                      <a:pt x="161" y="1430"/>
                      <a:pt x="141" y="1410"/>
                      <a:pt x="131" y="1379"/>
                    </a:cubicBezTo>
                    <a:cubicBezTo>
                      <a:pt x="111" y="1339"/>
                      <a:pt x="101" y="1299"/>
                      <a:pt x="91" y="1259"/>
                    </a:cubicBezTo>
                    <a:lnTo>
                      <a:pt x="91" y="1139"/>
                    </a:lnTo>
                    <a:cubicBezTo>
                      <a:pt x="101" y="1079"/>
                      <a:pt x="111" y="1010"/>
                      <a:pt x="141" y="950"/>
                    </a:cubicBezTo>
                    <a:cubicBezTo>
                      <a:pt x="151" y="910"/>
                      <a:pt x="171" y="870"/>
                      <a:pt x="201" y="840"/>
                    </a:cubicBezTo>
                    <a:cubicBezTo>
                      <a:pt x="231" y="790"/>
                      <a:pt x="271" y="740"/>
                      <a:pt x="321" y="700"/>
                    </a:cubicBezTo>
                    <a:cubicBezTo>
                      <a:pt x="361" y="670"/>
                      <a:pt x="401" y="650"/>
                      <a:pt x="441" y="620"/>
                    </a:cubicBezTo>
                    <a:cubicBezTo>
                      <a:pt x="471" y="600"/>
                      <a:pt x="500" y="590"/>
                      <a:pt x="520" y="570"/>
                    </a:cubicBezTo>
                    <a:cubicBezTo>
                      <a:pt x="551" y="560"/>
                      <a:pt x="591" y="540"/>
                      <a:pt x="620" y="520"/>
                    </a:cubicBezTo>
                    <a:cubicBezTo>
                      <a:pt x="651" y="510"/>
                      <a:pt x="680" y="490"/>
                      <a:pt x="711" y="480"/>
                    </a:cubicBezTo>
                    <a:lnTo>
                      <a:pt x="831" y="420"/>
                    </a:lnTo>
                    <a:cubicBezTo>
                      <a:pt x="880" y="400"/>
                      <a:pt x="931" y="390"/>
                      <a:pt x="970" y="370"/>
                    </a:cubicBezTo>
                    <a:cubicBezTo>
                      <a:pt x="1070" y="340"/>
                      <a:pt x="1160" y="310"/>
                      <a:pt x="1260" y="290"/>
                    </a:cubicBezTo>
                    <a:cubicBezTo>
                      <a:pt x="1360" y="260"/>
                      <a:pt x="1450" y="231"/>
                      <a:pt x="1550" y="211"/>
                    </a:cubicBezTo>
                    <a:cubicBezTo>
                      <a:pt x="1600" y="211"/>
                      <a:pt x="1650" y="191"/>
                      <a:pt x="1690" y="180"/>
                    </a:cubicBezTo>
                    <a:lnTo>
                      <a:pt x="1839" y="151"/>
                    </a:lnTo>
                    <a:lnTo>
                      <a:pt x="1890" y="151"/>
                    </a:lnTo>
                    <a:cubicBezTo>
                      <a:pt x="1999" y="140"/>
                      <a:pt x="2099" y="140"/>
                      <a:pt x="2199" y="140"/>
                    </a:cubicBezTo>
                    <a:close/>
                    <a:moveTo>
                      <a:pt x="2110" y="0"/>
                    </a:moveTo>
                    <a:cubicBezTo>
                      <a:pt x="2059" y="0"/>
                      <a:pt x="2010" y="11"/>
                      <a:pt x="1959" y="11"/>
                    </a:cubicBezTo>
                    <a:cubicBezTo>
                      <a:pt x="1899" y="11"/>
                      <a:pt x="1850" y="20"/>
                      <a:pt x="1799" y="20"/>
                    </a:cubicBezTo>
                    <a:cubicBezTo>
                      <a:pt x="1770" y="20"/>
                      <a:pt x="1750" y="31"/>
                      <a:pt x="1719" y="31"/>
                    </a:cubicBezTo>
                    <a:cubicBezTo>
                      <a:pt x="1690" y="40"/>
                      <a:pt x="1670" y="40"/>
                      <a:pt x="1640" y="51"/>
                    </a:cubicBezTo>
                    <a:lnTo>
                      <a:pt x="1490" y="80"/>
                    </a:lnTo>
                    <a:cubicBezTo>
                      <a:pt x="1440" y="100"/>
                      <a:pt x="1390" y="120"/>
                      <a:pt x="1340" y="131"/>
                    </a:cubicBezTo>
                    <a:cubicBezTo>
                      <a:pt x="1290" y="151"/>
                      <a:pt x="1250" y="171"/>
                      <a:pt x="1200" y="180"/>
                    </a:cubicBezTo>
                    <a:cubicBezTo>
                      <a:pt x="1150" y="200"/>
                      <a:pt x="1110" y="211"/>
                      <a:pt x="1060" y="231"/>
                    </a:cubicBezTo>
                    <a:cubicBezTo>
                      <a:pt x="1010" y="251"/>
                      <a:pt x="960" y="260"/>
                      <a:pt x="911" y="280"/>
                    </a:cubicBezTo>
                    <a:cubicBezTo>
                      <a:pt x="860" y="300"/>
                      <a:pt x="811" y="310"/>
                      <a:pt x="771" y="330"/>
                    </a:cubicBezTo>
                    <a:cubicBezTo>
                      <a:pt x="740" y="340"/>
                      <a:pt x="711" y="350"/>
                      <a:pt x="680" y="370"/>
                    </a:cubicBezTo>
                    <a:cubicBezTo>
                      <a:pt x="640" y="380"/>
                      <a:pt x="620" y="400"/>
                      <a:pt x="591" y="420"/>
                    </a:cubicBezTo>
                    <a:cubicBezTo>
                      <a:pt x="560" y="430"/>
                      <a:pt x="531" y="450"/>
                      <a:pt x="500" y="460"/>
                    </a:cubicBezTo>
                    <a:cubicBezTo>
                      <a:pt x="451" y="480"/>
                      <a:pt x="401" y="510"/>
                      <a:pt x="361" y="540"/>
                    </a:cubicBezTo>
                    <a:cubicBezTo>
                      <a:pt x="351" y="540"/>
                      <a:pt x="331" y="550"/>
                      <a:pt x="321" y="560"/>
                    </a:cubicBezTo>
                    <a:cubicBezTo>
                      <a:pt x="291" y="580"/>
                      <a:pt x="261" y="600"/>
                      <a:pt x="231" y="630"/>
                    </a:cubicBezTo>
                    <a:cubicBezTo>
                      <a:pt x="191" y="660"/>
                      <a:pt x="151" y="710"/>
                      <a:pt x="121" y="750"/>
                    </a:cubicBezTo>
                    <a:cubicBezTo>
                      <a:pt x="111" y="770"/>
                      <a:pt x="101" y="790"/>
                      <a:pt x="91" y="800"/>
                    </a:cubicBezTo>
                    <a:cubicBezTo>
                      <a:pt x="71" y="840"/>
                      <a:pt x="51" y="870"/>
                      <a:pt x="41" y="910"/>
                    </a:cubicBezTo>
                    <a:cubicBezTo>
                      <a:pt x="31" y="930"/>
                      <a:pt x="31" y="950"/>
                      <a:pt x="21" y="970"/>
                    </a:cubicBezTo>
                    <a:lnTo>
                      <a:pt x="21" y="1010"/>
                    </a:lnTo>
                    <a:cubicBezTo>
                      <a:pt x="11" y="1030"/>
                      <a:pt x="11" y="1039"/>
                      <a:pt x="11" y="1059"/>
                    </a:cubicBezTo>
                    <a:lnTo>
                      <a:pt x="11" y="1099"/>
                    </a:lnTo>
                    <a:cubicBezTo>
                      <a:pt x="1" y="1119"/>
                      <a:pt x="1" y="1139"/>
                      <a:pt x="1" y="1159"/>
                    </a:cubicBezTo>
                    <a:cubicBezTo>
                      <a:pt x="1" y="1199"/>
                      <a:pt x="11" y="1239"/>
                      <a:pt x="21" y="1270"/>
                    </a:cubicBezTo>
                    <a:cubicBezTo>
                      <a:pt x="31" y="1350"/>
                      <a:pt x="61" y="1410"/>
                      <a:pt x="101" y="1469"/>
                    </a:cubicBezTo>
                    <a:cubicBezTo>
                      <a:pt x="121" y="1499"/>
                      <a:pt x="141" y="1519"/>
                      <a:pt x="171" y="1549"/>
                    </a:cubicBezTo>
                    <a:cubicBezTo>
                      <a:pt x="211" y="1599"/>
                      <a:pt x="271" y="1639"/>
                      <a:pt x="331" y="1679"/>
                    </a:cubicBezTo>
                    <a:cubicBezTo>
                      <a:pt x="381" y="1699"/>
                      <a:pt x="421" y="1729"/>
                      <a:pt x="471" y="1749"/>
                    </a:cubicBezTo>
                    <a:cubicBezTo>
                      <a:pt x="520" y="1769"/>
                      <a:pt x="571" y="1789"/>
                      <a:pt x="620" y="1799"/>
                    </a:cubicBezTo>
                    <a:cubicBezTo>
                      <a:pt x="640" y="1809"/>
                      <a:pt x="671" y="1819"/>
                      <a:pt x="700" y="1829"/>
                    </a:cubicBezTo>
                    <a:cubicBezTo>
                      <a:pt x="720" y="1839"/>
                      <a:pt x="751" y="1839"/>
                      <a:pt x="771" y="1849"/>
                    </a:cubicBezTo>
                    <a:lnTo>
                      <a:pt x="920" y="1879"/>
                    </a:lnTo>
                    <a:cubicBezTo>
                      <a:pt x="1010" y="1899"/>
                      <a:pt x="1100" y="1909"/>
                      <a:pt x="1190" y="1919"/>
                    </a:cubicBezTo>
                    <a:cubicBezTo>
                      <a:pt x="1240" y="1929"/>
                      <a:pt x="1290" y="1929"/>
                      <a:pt x="1340" y="1939"/>
                    </a:cubicBezTo>
                    <a:cubicBezTo>
                      <a:pt x="1390" y="1939"/>
                      <a:pt x="1430" y="1949"/>
                      <a:pt x="1480" y="1949"/>
                    </a:cubicBezTo>
                    <a:cubicBezTo>
                      <a:pt x="1530" y="1959"/>
                      <a:pt x="1580" y="1959"/>
                      <a:pt x="1630" y="1969"/>
                    </a:cubicBezTo>
                    <a:lnTo>
                      <a:pt x="1790" y="1969"/>
                    </a:lnTo>
                    <a:cubicBezTo>
                      <a:pt x="1890" y="1959"/>
                      <a:pt x="1999" y="1949"/>
                      <a:pt x="2099" y="1939"/>
                    </a:cubicBezTo>
                    <a:cubicBezTo>
                      <a:pt x="2150" y="1929"/>
                      <a:pt x="2209" y="1919"/>
                      <a:pt x="2259" y="1909"/>
                    </a:cubicBezTo>
                    <a:cubicBezTo>
                      <a:pt x="2309" y="1899"/>
                      <a:pt x="2359" y="1889"/>
                      <a:pt x="2399" y="1869"/>
                    </a:cubicBezTo>
                    <a:cubicBezTo>
                      <a:pt x="2459" y="1859"/>
                      <a:pt x="2509" y="1849"/>
                      <a:pt x="2559" y="1829"/>
                    </a:cubicBezTo>
                    <a:cubicBezTo>
                      <a:pt x="2599" y="1809"/>
                      <a:pt x="2649" y="1799"/>
                      <a:pt x="2699" y="1779"/>
                    </a:cubicBezTo>
                    <a:cubicBezTo>
                      <a:pt x="2789" y="1739"/>
                      <a:pt x="2889" y="1699"/>
                      <a:pt x="2978" y="1659"/>
                    </a:cubicBezTo>
                    <a:cubicBezTo>
                      <a:pt x="3029" y="1629"/>
                      <a:pt x="3078" y="1609"/>
                      <a:pt x="3129" y="1579"/>
                    </a:cubicBezTo>
                    <a:cubicBezTo>
                      <a:pt x="3149" y="1569"/>
                      <a:pt x="3158" y="1569"/>
                      <a:pt x="3169" y="1559"/>
                    </a:cubicBezTo>
                    <a:cubicBezTo>
                      <a:pt x="3178" y="1549"/>
                      <a:pt x="3189" y="1549"/>
                      <a:pt x="3198" y="1539"/>
                    </a:cubicBezTo>
                    <a:cubicBezTo>
                      <a:pt x="3229" y="1529"/>
                      <a:pt x="3249" y="1509"/>
                      <a:pt x="3269" y="1489"/>
                    </a:cubicBezTo>
                    <a:cubicBezTo>
                      <a:pt x="3309" y="1459"/>
                      <a:pt x="3349" y="1430"/>
                      <a:pt x="3388" y="1390"/>
                    </a:cubicBezTo>
                    <a:lnTo>
                      <a:pt x="3498" y="1279"/>
                    </a:lnTo>
                    <a:cubicBezTo>
                      <a:pt x="3508" y="1259"/>
                      <a:pt x="3528" y="1230"/>
                      <a:pt x="3548" y="1210"/>
                    </a:cubicBezTo>
                    <a:cubicBezTo>
                      <a:pt x="3558" y="1190"/>
                      <a:pt x="3578" y="1170"/>
                      <a:pt x="3588" y="1150"/>
                    </a:cubicBezTo>
                    <a:cubicBezTo>
                      <a:pt x="3608" y="1099"/>
                      <a:pt x="3638" y="1059"/>
                      <a:pt x="3658" y="1010"/>
                    </a:cubicBezTo>
                    <a:cubicBezTo>
                      <a:pt x="3668" y="990"/>
                      <a:pt x="3668" y="970"/>
                      <a:pt x="3678" y="950"/>
                    </a:cubicBezTo>
                    <a:cubicBezTo>
                      <a:pt x="3688" y="920"/>
                      <a:pt x="3698" y="880"/>
                      <a:pt x="3698" y="840"/>
                    </a:cubicBezTo>
                    <a:cubicBezTo>
                      <a:pt x="3698" y="820"/>
                      <a:pt x="3688" y="800"/>
                      <a:pt x="3688" y="780"/>
                    </a:cubicBezTo>
                    <a:cubicBezTo>
                      <a:pt x="3678" y="770"/>
                      <a:pt x="3678" y="750"/>
                      <a:pt x="3678" y="730"/>
                    </a:cubicBezTo>
                    <a:cubicBezTo>
                      <a:pt x="3668" y="700"/>
                      <a:pt x="3648" y="670"/>
                      <a:pt x="3628" y="640"/>
                    </a:cubicBezTo>
                    <a:cubicBezTo>
                      <a:pt x="3618" y="630"/>
                      <a:pt x="3608" y="610"/>
                      <a:pt x="3598" y="600"/>
                    </a:cubicBezTo>
                    <a:lnTo>
                      <a:pt x="3528" y="530"/>
                    </a:lnTo>
                    <a:cubicBezTo>
                      <a:pt x="3508" y="510"/>
                      <a:pt x="3488" y="500"/>
                      <a:pt x="3458" y="480"/>
                    </a:cubicBezTo>
                    <a:cubicBezTo>
                      <a:pt x="3448" y="470"/>
                      <a:pt x="3438" y="460"/>
                      <a:pt x="3428" y="460"/>
                    </a:cubicBezTo>
                    <a:cubicBezTo>
                      <a:pt x="3338" y="400"/>
                      <a:pt x="3249" y="350"/>
                      <a:pt x="3158" y="310"/>
                    </a:cubicBezTo>
                    <a:cubicBezTo>
                      <a:pt x="3109" y="290"/>
                      <a:pt x="3069" y="270"/>
                      <a:pt x="3018" y="251"/>
                    </a:cubicBezTo>
                    <a:cubicBezTo>
                      <a:pt x="2969" y="231"/>
                      <a:pt x="2918" y="211"/>
                      <a:pt x="2869" y="180"/>
                    </a:cubicBezTo>
                    <a:cubicBezTo>
                      <a:pt x="2829" y="160"/>
                      <a:pt x="2779" y="140"/>
                      <a:pt x="2729" y="120"/>
                    </a:cubicBezTo>
                    <a:cubicBezTo>
                      <a:pt x="2679" y="100"/>
                      <a:pt x="2629" y="80"/>
                      <a:pt x="2579" y="71"/>
                    </a:cubicBezTo>
                    <a:cubicBezTo>
                      <a:pt x="2529" y="51"/>
                      <a:pt x="2479" y="40"/>
                      <a:pt x="2419" y="31"/>
                    </a:cubicBezTo>
                    <a:cubicBezTo>
                      <a:pt x="2369" y="20"/>
                      <a:pt x="2309" y="11"/>
                      <a:pt x="2259" y="11"/>
                    </a:cubicBezTo>
                    <a:cubicBezTo>
                      <a:pt x="2229" y="0"/>
                      <a:pt x="2199" y="0"/>
                      <a:pt x="2179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07" name="Google Shape;407;p28"/>
              <p:cNvSpPr/>
              <p:nvPr/>
            </p:nvSpPr>
            <p:spPr>
              <a:xfrm>
                <a:off x="1253725" y="4194375"/>
                <a:ext cx="107175" cy="36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1440" extrusionOk="0">
                    <a:moveTo>
                      <a:pt x="21" y="1"/>
                    </a:moveTo>
                    <a:lnTo>
                      <a:pt x="21" y="30"/>
                    </a:lnTo>
                    <a:cubicBezTo>
                      <a:pt x="10" y="50"/>
                      <a:pt x="10" y="81"/>
                      <a:pt x="10" y="101"/>
                    </a:cubicBezTo>
                    <a:cubicBezTo>
                      <a:pt x="1" y="130"/>
                      <a:pt x="1" y="150"/>
                      <a:pt x="1" y="180"/>
                    </a:cubicBezTo>
                    <a:lnTo>
                      <a:pt x="1" y="280"/>
                    </a:lnTo>
                    <a:cubicBezTo>
                      <a:pt x="1" y="330"/>
                      <a:pt x="10" y="380"/>
                      <a:pt x="10" y="430"/>
                    </a:cubicBezTo>
                    <a:cubicBezTo>
                      <a:pt x="21" y="480"/>
                      <a:pt x="30" y="520"/>
                      <a:pt x="50" y="570"/>
                    </a:cubicBezTo>
                    <a:cubicBezTo>
                      <a:pt x="61" y="600"/>
                      <a:pt x="80" y="640"/>
                      <a:pt x="90" y="680"/>
                    </a:cubicBezTo>
                    <a:cubicBezTo>
                      <a:pt x="120" y="730"/>
                      <a:pt x="150" y="780"/>
                      <a:pt x="190" y="830"/>
                    </a:cubicBezTo>
                    <a:cubicBezTo>
                      <a:pt x="210" y="860"/>
                      <a:pt x="230" y="890"/>
                      <a:pt x="260" y="909"/>
                    </a:cubicBezTo>
                    <a:cubicBezTo>
                      <a:pt x="280" y="929"/>
                      <a:pt x="310" y="949"/>
                      <a:pt x="330" y="969"/>
                    </a:cubicBezTo>
                    <a:cubicBezTo>
                      <a:pt x="400" y="1020"/>
                      <a:pt x="470" y="1060"/>
                      <a:pt x="540" y="1100"/>
                    </a:cubicBezTo>
                    <a:cubicBezTo>
                      <a:pt x="560" y="1109"/>
                      <a:pt x="580" y="1120"/>
                      <a:pt x="590" y="1129"/>
                    </a:cubicBezTo>
                    <a:cubicBezTo>
                      <a:pt x="620" y="1140"/>
                      <a:pt x="640" y="1149"/>
                      <a:pt x="670" y="1160"/>
                    </a:cubicBezTo>
                    <a:cubicBezTo>
                      <a:pt x="700" y="1180"/>
                      <a:pt x="730" y="1189"/>
                      <a:pt x="760" y="1200"/>
                    </a:cubicBezTo>
                    <a:cubicBezTo>
                      <a:pt x="820" y="1229"/>
                      <a:pt x="889" y="1249"/>
                      <a:pt x="960" y="1269"/>
                    </a:cubicBezTo>
                    <a:cubicBezTo>
                      <a:pt x="1029" y="1289"/>
                      <a:pt x="1089" y="1309"/>
                      <a:pt x="1160" y="1329"/>
                    </a:cubicBezTo>
                    <a:cubicBezTo>
                      <a:pt x="1209" y="1340"/>
                      <a:pt x="1249" y="1349"/>
                      <a:pt x="1299" y="1369"/>
                    </a:cubicBezTo>
                    <a:lnTo>
                      <a:pt x="1349" y="1369"/>
                    </a:lnTo>
                    <a:cubicBezTo>
                      <a:pt x="1389" y="1379"/>
                      <a:pt x="1439" y="1389"/>
                      <a:pt x="1479" y="1389"/>
                    </a:cubicBezTo>
                    <a:cubicBezTo>
                      <a:pt x="1579" y="1409"/>
                      <a:pt x="1669" y="1419"/>
                      <a:pt x="1769" y="1429"/>
                    </a:cubicBezTo>
                    <a:cubicBezTo>
                      <a:pt x="1899" y="1439"/>
                      <a:pt x="2019" y="1439"/>
                      <a:pt x="2148" y="1439"/>
                    </a:cubicBezTo>
                    <a:lnTo>
                      <a:pt x="2348" y="1439"/>
                    </a:lnTo>
                    <a:cubicBezTo>
                      <a:pt x="2399" y="1429"/>
                      <a:pt x="2448" y="1429"/>
                      <a:pt x="2498" y="1419"/>
                    </a:cubicBezTo>
                    <a:cubicBezTo>
                      <a:pt x="2568" y="1409"/>
                      <a:pt x="2628" y="1389"/>
                      <a:pt x="2698" y="1379"/>
                    </a:cubicBezTo>
                    <a:lnTo>
                      <a:pt x="2908" y="1349"/>
                    </a:lnTo>
                    <a:cubicBezTo>
                      <a:pt x="2968" y="1340"/>
                      <a:pt x="3028" y="1320"/>
                      <a:pt x="3088" y="1309"/>
                    </a:cubicBezTo>
                    <a:cubicBezTo>
                      <a:pt x="3158" y="1289"/>
                      <a:pt x="3227" y="1269"/>
                      <a:pt x="3287" y="1249"/>
                    </a:cubicBezTo>
                    <a:lnTo>
                      <a:pt x="3647" y="1100"/>
                    </a:lnTo>
                    <a:cubicBezTo>
                      <a:pt x="3707" y="1069"/>
                      <a:pt x="3767" y="1040"/>
                      <a:pt x="3817" y="1009"/>
                    </a:cubicBezTo>
                    <a:cubicBezTo>
                      <a:pt x="3867" y="980"/>
                      <a:pt x="3917" y="940"/>
                      <a:pt x="3967" y="900"/>
                    </a:cubicBezTo>
                    <a:cubicBezTo>
                      <a:pt x="3997" y="880"/>
                      <a:pt x="4027" y="850"/>
                      <a:pt x="4047" y="830"/>
                    </a:cubicBezTo>
                    <a:cubicBezTo>
                      <a:pt x="4067" y="800"/>
                      <a:pt x="4087" y="760"/>
                      <a:pt x="4107" y="730"/>
                    </a:cubicBezTo>
                    <a:cubicBezTo>
                      <a:pt x="4127" y="700"/>
                      <a:pt x="4137" y="670"/>
                      <a:pt x="4147" y="640"/>
                    </a:cubicBezTo>
                    <a:cubicBezTo>
                      <a:pt x="4177" y="590"/>
                      <a:pt x="4207" y="530"/>
                      <a:pt x="4227" y="470"/>
                    </a:cubicBezTo>
                    <a:cubicBezTo>
                      <a:pt x="4247" y="420"/>
                      <a:pt x="4257" y="370"/>
                      <a:pt x="4267" y="310"/>
                    </a:cubicBezTo>
                    <a:cubicBezTo>
                      <a:pt x="4277" y="280"/>
                      <a:pt x="4277" y="240"/>
                      <a:pt x="4287" y="210"/>
                    </a:cubicBezTo>
                    <a:lnTo>
                      <a:pt x="4287" y="50"/>
                    </a:lnTo>
                    <a:cubicBezTo>
                      <a:pt x="4267" y="90"/>
                      <a:pt x="4237" y="130"/>
                      <a:pt x="4217" y="170"/>
                    </a:cubicBezTo>
                    <a:cubicBezTo>
                      <a:pt x="4197" y="210"/>
                      <a:pt x="4167" y="240"/>
                      <a:pt x="4147" y="270"/>
                    </a:cubicBezTo>
                    <a:cubicBezTo>
                      <a:pt x="4127" y="300"/>
                      <a:pt x="4097" y="320"/>
                      <a:pt x="4077" y="350"/>
                    </a:cubicBezTo>
                    <a:lnTo>
                      <a:pt x="3927" y="500"/>
                    </a:lnTo>
                    <a:cubicBezTo>
                      <a:pt x="3877" y="550"/>
                      <a:pt x="3817" y="600"/>
                      <a:pt x="3757" y="650"/>
                    </a:cubicBezTo>
                    <a:cubicBezTo>
                      <a:pt x="3707" y="690"/>
                      <a:pt x="3647" y="730"/>
                      <a:pt x="3587" y="760"/>
                    </a:cubicBezTo>
                    <a:cubicBezTo>
                      <a:pt x="3538" y="800"/>
                      <a:pt x="3478" y="830"/>
                      <a:pt x="3418" y="870"/>
                    </a:cubicBezTo>
                    <a:cubicBezTo>
                      <a:pt x="3347" y="909"/>
                      <a:pt x="3287" y="940"/>
                      <a:pt x="3218" y="969"/>
                    </a:cubicBezTo>
                    <a:cubicBezTo>
                      <a:pt x="3148" y="1000"/>
                      <a:pt x="3088" y="1020"/>
                      <a:pt x="3018" y="1040"/>
                    </a:cubicBezTo>
                    <a:cubicBezTo>
                      <a:pt x="2948" y="1060"/>
                      <a:pt x="2888" y="1069"/>
                      <a:pt x="2818" y="1089"/>
                    </a:cubicBezTo>
                    <a:cubicBezTo>
                      <a:pt x="2738" y="1109"/>
                      <a:pt x="2668" y="1120"/>
                      <a:pt x="2588" y="1129"/>
                    </a:cubicBezTo>
                    <a:cubicBezTo>
                      <a:pt x="2518" y="1140"/>
                      <a:pt x="2448" y="1140"/>
                      <a:pt x="2379" y="1149"/>
                    </a:cubicBezTo>
                    <a:cubicBezTo>
                      <a:pt x="2308" y="1160"/>
                      <a:pt x="2239" y="1160"/>
                      <a:pt x="2168" y="1160"/>
                    </a:cubicBezTo>
                    <a:lnTo>
                      <a:pt x="1959" y="1160"/>
                    </a:lnTo>
                    <a:cubicBezTo>
                      <a:pt x="1889" y="1160"/>
                      <a:pt x="1819" y="1160"/>
                      <a:pt x="1739" y="1149"/>
                    </a:cubicBezTo>
                    <a:lnTo>
                      <a:pt x="1529" y="1120"/>
                    </a:lnTo>
                    <a:lnTo>
                      <a:pt x="1319" y="1089"/>
                    </a:lnTo>
                    <a:cubicBezTo>
                      <a:pt x="1249" y="1080"/>
                      <a:pt x="1180" y="1060"/>
                      <a:pt x="1120" y="1040"/>
                    </a:cubicBezTo>
                    <a:cubicBezTo>
                      <a:pt x="1049" y="1020"/>
                      <a:pt x="980" y="989"/>
                      <a:pt x="909" y="960"/>
                    </a:cubicBezTo>
                    <a:cubicBezTo>
                      <a:pt x="880" y="949"/>
                      <a:pt x="849" y="929"/>
                      <a:pt x="820" y="920"/>
                    </a:cubicBezTo>
                    <a:cubicBezTo>
                      <a:pt x="790" y="900"/>
                      <a:pt x="760" y="880"/>
                      <a:pt x="720" y="870"/>
                    </a:cubicBezTo>
                    <a:cubicBezTo>
                      <a:pt x="690" y="850"/>
                      <a:pt x="660" y="840"/>
                      <a:pt x="630" y="820"/>
                    </a:cubicBezTo>
                    <a:cubicBezTo>
                      <a:pt x="600" y="810"/>
                      <a:pt x="570" y="790"/>
                      <a:pt x="540" y="780"/>
                    </a:cubicBezTo>
                    <a:lnTo>
                      <a:pt x="450" y="720"/>
                    </a:lnTo>
                    <a:cubicBezTo>
                      <a:pt x="410" y="700"/>
                      <a:pt x="380" y="680"/>
                      <a:pt x="350" y="650"/>
                    </a:cubicBezTo>
                    <a:cubicBezTo>
                      <a:pt x="300" y="610"/>
                      <a:pt x="240" y="560"/>
                      <a:pt x="190" y="500"/>
                    </a:cubicBezTo>
                    <a:cubicBezTo>
                      <a:pt x="150" y="440"/>
                      <a:pt x="120" y="380"/>
                      <a:pt x="90" y="310"/>
                    </a:cubicBezTo>
                    <a:cubicBezTo>
                      <a:pt x="70" y="250"/>
                      <a:pt x="50" y="180"/>
                      <a:pt x="41" y="110"/>
                    </a:cubicBezTo>
                    <a:cubicBezTo>
                      <a:pt x="30" y="70"/>
                      <a:pt x="30" y="41"/>
                      <a:pt x="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08" name="Google Shape;408;p28"/>
              <p:cNvSpPr/>
              <p:nvPr/>
            </p:nvSpPr>
            <p:spPr>
              <a:xfrm>
                <a:off x="1256475" y="4162650"/>
                <a:ext cx="103700" cy="57475"/>
              </a:xfrm>
              <a:custGeom>
                <a:avLst/>
                <a:gdLst/>
                <a:ahLst/>
                <a:cxnLst/>
                <a:rect l="l" t="t" r="r" b="b"/>
                <a:pathLst>
                  <a:path w="4148" h="2299" extrusionOk="0">
                    <a:moveTo>
                      <a:pt x="2458" y="100"/>
                    </a:moveTo>
                    <a:cubicBezTo>
                      <a:pt x="2508" y="100"/>
                      <a:pt x="2568" y="111"/>
                      <a:pt x="2618" y="120"/>
                    </a:cubicBezTo>
                    <a:cubicBezTo>
                      <a:pt x="2678" y="131"/>
                      <a:pt x="2728" y="140"/>
                      <a:pt x="2778" y="160"/>
                    </a:cubicBezTo>
                    <a:lnTo>
                      <a:pt x="2928" y="220"/>
                    </a:lnTo>
                    <a:cubicBezTo>
                      <a:pt x="2978" y="240"/>
                      <a:pt x="3028" y="250"/>
                      <a:pt x="3068" y="280"/>
                    </a:cubicBezTo>
                    <a:cubicBezTo>
                      <a:pt x="3117" y="300"/>
                      <a:pt x="3168" y="320"/>
                      <a:pt x="3217" y="350"/>
                    </a:cubicBezTo>
                    <a:cubicBezTo>
                      <a:pt x="3268" y="370"/>
                      <a:pt x="3308" y="380"/>
                      <a:pt x="3357" y="400"/>
                    </a:cubicBezTo>
                    <a:cubicBezTo>
                      <a:pt x="3448" y="440"/>
                      <a:pt x="3537" y="500"/>
                      <a:pt x="3627" y="550"/>
                    </a:cubicBezTo>
                    <a:cubicBezTo>
                      <a:pt x="3637" y="560"/>
                      <a:pt x="3647" y="570"/>
                      <a:pt x="3657" y="570"/>
                    </a:cubicBezTo>
                    <a:cubicBezTo>
                      <a:pt x="3687" y="590"/>
                      <a:pt x="3707" y="610"/>
                      <a:pt x="3727" y="620"/>
                    </a:cubicBezTo>
                    <a:cubicBezTo>
                      <a:pt x="3747" y="650"/>
                      <a:pt x="3777" y="670"/>
                      <a:pt x="3797" y="700"/>
                    </a:cubicBezTo>
                    <a:lnTo>
                      <a:pt x="3827" y="730"/>
                    </a:lnTo>
                    <a:cubicBezTo>
                      <a:pt x="3847" y="760"/>
                      <a:pt x="3867" y="790"/>
                      <a:pt x="3877" y="830"/>
                    </a:cubicBezTo>
                    <a:cubicBezTo>
                      <a:pt x="3877" y="840"/>
                      <a:pt x="3877" y="860"/>
                      <a:pt x="3887" y="880"/>
                    </a:cubicBezTo>
                    <a:cubicBezTo>
                      <a:pt x="3887" y="890"/>
                      <a:pt x="3897" y="920"/>
                      <a:pt x="3897" y="940"/>
                    </a:cubicBezTo>
                    <a:cubicBezTo>
                      <a:pt x="3897" y="970"/>
                      <a:pt x="3887" y="1010"/>
                      <a:pt x="3877" y="1050"/>
                    </a:cubicBezTo>
                    <a:cubicBezTo>
                      <a:pt x="3867" y="1070"/>
                      <a:pt x="3867" y="1079"/>
                      <a:pt x="3857" y="1099"/>
                    </a:cubicBezTo>
                    <a:cubicBezTo>
                      <a:pt x="3837" y="1150"/>
                      <a:pt x="3807" y="1199"/>
                      <a:pt x="3787" y="1239"/>
                    </a:cubicBezTo>
                    <a:cubicBezTo>
                      <a:pt x="3777" y="1259"/>
                      <a:pt x="3757" y="1279"/>
                      <a:pt x="3747" y="1299"/>
                    </a:cubicBezTo>
                    <a:cubicBezTo>
                      <a:pt x="3727" y="1330"/>
                      <a:pt x="3707" y="1350"/>
                      <a:pt x="3697" y="1370"/>
                    </a:cubicBezTo>
                    <a:cubicBezTo>
                      <a:pt x="3657" y="1410"/>
                      <a:pt x="3627" y="1449"/>
                      <a:pt x="3587" y="1479"/>
                    </a:cubicBezTo>
                    <a:cubicBezTo>
                      <a:pt x="3548" y="1519"/>
                      <a:pt x="3508" y="1559"/>
                      <a:pt x="3468" y="1589"/>
                    </a:cubicBezTo>
                    <a:cubicBezTo>
                      <a:pt x="3448" y="1599"/>
                      <a:pt x="3428" y="1619"/>
                      <a:pt x="3397" y="1639"/>
                    </a:cubicBezTo>
                    <a:cubicBezTo>
                      <a:pt x="3388" y="1639"/>
                      <a:pt x="3377" y="1649"/>
                      <a:pt x="3368" y="1649"/>
                    </a:cubicBezTo>
                    <a:cubicBezTo>
                      <a:pt x="3357" y="1659"/>
                      <a:pt x="3348" y="1669"/>
                      <a:pt x="3328" y="1679"/>
                    </a:cubicBezTo>
                    <a:cubicBezTo>
                      <a:pt x="3277" y="1699"/>
                      <a:pt x="3228" y="1729"/>
                      <a:pt x="3177" y="1749"/>
                    </a:cubicBezTo>
                    <a:cubicBezTo>
                      <a:pt x="3088" y="1789"/>
                      <a:pt x="2988" y="1829"/>
                      <a:pt x="2898" y="1869"/>
                    </a:cubicBezTo>
                    <a:cubicBezTo>
                      <a:pt x="2848" y="1889"/>
                      <a:pt x="2798" y="1909"/>
                      <a:pt x="2758" y="1919"/>
                    </a:cubicBezTo>
                    <a:cubicBezTo>
                      <a:pt x="2708" y="1939"/>
                      <a:pt x="2658" y="1949"/>
                      <a:pt x="2598" y="1969"/>
                    </a:cubicBezTo>
                    <a:cubicBezTo>
                      <a:pt x="2558" y="1979"/>
                      <a:pt x="2508" y="1989"/>
                      <a:pt x="2458" y="1999"/>
                    </a:cubicBezTo>
                    <a:cubicBezTo>
                      <a:pt x="2408" y="2009"/>
                      <a:pt x="2349" y="2019"/>
                      <a:pt x="2298" y="2029"/>
                    </a:cubicBezTo>
                    <a:cubicBezTo>
                      <a:pt x="2198" y="2049"/>
                      <a:pt x="2089" y="2059"/>
                      <a:pt x="1989" y="2059"/>
                    </a:cubicBezTo>
                    <a:cubicBezTo>
                      <a:pt x="1955" y="2059"/>
                      <a:pt x="1922" y="2063"/>
                      <a:pt x="1886" y="2063"/>
                    </a:cubicBezTo>
                    <a:cubicBezTo>
                      <a:pt x="1868" y="2063"/>
                      <a:pt x="1849" y="2062"/>
                      <a:pt x="1829" y="2059"/>
                    </a:cubicBezTo>
                    <a:cubicBezTo>
                      <a:pt x="1779" y="2059"/>
                      <a:pt x="1729" y="2049"/>
                      <a:pt x="1679" y="2049"/>
                    </a:cubicBezTo>
                    <a:cubicBezTo>
                      <a:pt x="1629" y="2039"/>
                      <a:pt x="1589" y="2039"/>
                      <a:pt x="1539" y="2029"/>
                    </a:cubicBezTo>
                    <a:cubicBezTo>
                      <a:pt x="1489" y="2029"/>
                      <a:pt x="1439" y="2019"/>
                      <a:pt x="1389" y="2019"/>
                    </a:cubicBezTo>
                    <a:cubicBezTo>
                      <a:pt x="1299" y="1999"/>
                      <a:pt x="1209" y="1999"/>
                      <a:pt x="1119" y="1979"/>
                    </a:cubicBezTo>
                    <a:cubicBezTo>
                      <a:pt x="1070" y="1969"/>
                      <a:pt x="1019" y="1949"/>
                      <a:pt x="970" y="1939"/>
                    </a:cubicBezTo>
                    <a:cubicBezTo>
                      <a:pt x="950" y="1939"/>
                      <a:pt x="919" y="1929"/>
                      <a:pt x="899" y="1919"/>
                    </a:cubicBezTo>
                    <a:cubicBezTo>
                      <a:pt x="870" y="1919"/>
                      <a:pt x="839" y="1909"/>
                      <a:pt x="819" y="1899"/>
                    </a:cubicBezTo>
                    <a:lnTo>
                      <a:pt x="670" y="1839"/>
                    </a:lnTo>
                    <a:cubicBezTo>
                      <a:pt x="620" y="1819"/>
                      <a:pt x="580" y="1799"/>
                      <a:pt x="530" y="1769"/>
                    </a:cubicBezTo>
                    <a:cubicBezTo>
                      <a:pt x="470" y="1739"/>
                      <a:pt x="410" y="1689"/>
                      <a:pt x="370" y="1639"/>
                    </a:cubicBezTo>
                    <a:cubicBezTo>
                      <a:pt x="340" y="1619"/>
                      <a:pt x="320" y="1589"/>
                      <a:pt x="300" y="1569"/>
                    </a:cubicBezTo>
                    <a:cubicBezTo>
                      <a:pt x="260" y="1509"/>
                      <a:pt x="230" y="1439"/>
                      <a:pt x="220" y="1370"/>
                    </a:cubicBezTo>
                    <a:cubicBezTo>
                      <a:pt x="210" y="1330"/>
                      <a:pt x="200" y="1299"/>
                      <a:pt x="200" y="1259"/>
                    </a:cubicBezTo>
                    <a:cubicBezTo>
                      <a:pt x="200" y="1239"/>
                      <a:pt x="200" y="1219"/>
                      <a:pt x="210" y="1199"/>
                    </a:cubicBezTo>
                    <a:lnTo>
                      <a:pt x="210" y="1150"/>
                    </a:lnTo>
                    <a:cubicBezTo>
                      <a:pt x="210" y="1139"/>
                      <a:pt x="210" y="1119"/>
                      <a:pt x="220" y="1110"/>
                    </a:cubicBezTo>
                    <a:lnTo>
                      <a:pt x="220" y="1070"/>
                    </a:lnTo>
                    <a:cubicBezTo>
                      <a:pt x="230" y="1050"/>
                      <a:pt x="230" y="1019"/>
                      <a:pt x="240" y="999"/>
                    </a:cubicBezTo>
                    <a:cubicBezTo>
                      <a:pt x="250" y="970"/>
                      <a:pt x="270" y="930"/>
                      <a:pt x="290" y="900"/>
                    </a:cubicBezTo>
                    <a:cubicBezTo>
                      <a:pt x="300" y="880"/>
                      <a:pt x="310" y="870"/>
                      <a:pt x="320" y="850"/>
                    </a:cubicBezTo>
                    <a:cubicBezTo>
                      <a:pt x="350" y="800"/>
                      <a:pt x="390" y="760"/>
                      <a:pt x="430" y="720"/>
                    </a:cubicBezTo>
                    <a:cubicBezTo>
                      <a:pt x="460" y="700"/>
                      <a:pt x="490" y="670"/>
                      <a:pt x="520" y="650"/>
                    </a:cubicBezTo>
                    <a:cubicBezTo>
                      <a:pt x="530" y="650"/>
                      <a:pt x="550" y="640"/>
                      <a:pt x="560" y="630"/>
                    </a:cubicBezTo>
                    <a:cubicBezTo>
                      <a:pt x="600" y="600"/>
                      <a:pt x="650" y="580"/>
                      <a:pt x="699" y="550"/>
                    </a:cubicBezTo>
                    <a:cubicBezTo>
                      <a:pt x="730" y="540"/>
                      <a:pt x="759" y="530"/>
                      <a:pt x="790" y="510"/>
                    </a:cubicBezTo>
                    <a:cubicBezTo>
                      <a:pt x="819" y="490"/>
                      <a:pt x="839" y="470"/>
                      <a:pt x="879" y="460"/>
                    </a:cubicBezTo>
                    <a:cubicBezTo>
                      <a:pt x="910" y="450"/>
                      <a:pt x="939" y="430"/>
                      <a:pt x="970" y="420"/>
                    </a:cubicBezTo>
                    <a:cubicBezTo>
                      <a:pt x="1010" y="400"/>
                      <a:pt x="1059" y="390"/>
                      <a:pt x="1110" y="380"/>
                    </a:cubicBezTo>
                    <a:lnTo>
                      <a:pt x="1259" y="320"/>
                    </a:lnTo>
                    <a:cubicBezTo>
                      <a:pt x="1309" y="310"/>
                      <a:pt x="1349" y="290"/>
                      <a:pt x="1399" y="280"/>
                    </a:cubicBezTo>
                    <a:cubicBezTo>
                      <a:pt x="1449" y="260"/>
                      <a:pt x="1489" y="240"/>
                      <a:pt x="1539" y="230"/>
                    </a:cubicBezTo>
                    <a:cubicBezTo>
                      <a:pt x="1589" y="211"/>
                      <a:pt x="1639" y="191"/>
                      <a:pt x="1689" y="180"/>
                    </a:cubicBezTo>
                    <a:cubicBezTo>
                      <a:pt x="1739" y="160"/>
                      <a:pt x="1789" y="151"/>
                      <a:pt x="1839" y="140"/>
                    </a:cubicBezTo>
                    <a:cubicBezTo>
                      <a:pt x="1869" y="140"/>
                      <a:pt x="1889" y="131"/>
                      <a:pt x="1918" y="131"/>
                    </a:cubicBezTo>
                    <a:cubicBezTo>
                      <a:pt x="1949" y="120"/>
                      <a:pt x="1969" y="120"/>
                      <a:pt x="1998" y="120"/>
                    </a:cubicBezTo>
                    <a:cubicBezTo>
                      <a:pt x="2049" y="111"/>
                      <a:pt x="2098" y="111"/>
                      <a:pt x="2158" y="100"/>
                    </a:cubicBezTo>
                    <a:close/>
                    <a:moveTo>
                      <a:pt x="2378" y="0"/>
                    </a:moveTo>
                    <a:cubicBezTo>
                      <a:pt x="2358" y="0"/>
                      <a:pt x="2338" y="11"/>
                      <a:pt x="2318" y="11"/>
                    </a:cubicBezTo>
                    <a:lnTo>
                      <a:pt x="2109" y="40"/>
                    </a:lnTo>
                    <a:cubicBezTo>
                      <a:pt x="2038" y="60"/>
                      <a:pt x="1978" y="71"/>
                      <a:pt x="1909" y="80"/>
                    </a:cubicBezTo>
                    <a:cubicBezTo>
                      <a:pt x="1849" y="91"/>
                      <a:pt x="1789" y="100"/>
                      <a:pt x="1729" y="120"/>
                    </a:cubicBezTo>
                    <a:cubicBezTo>
                      <a:pt x="1669" y="131"/>
                      <a:pt x="1599" y="140"/>
                      <a:pt x="1539" y="160"/>
                    </a:cubicBezTo>
                    <a:cubicBezTo>
                      <a:pt x="1439" y="180"/>
                      <a:pt x="1329" y="211"/>
                      <a:pt x="1229" y="240"/>
                    </a:cubicBezTo>
                    <a:cubicBezTo>
                      <a:pt x="1179" y="250"/>
                      <a:pt x="1130" y="270"/>
                      <a:pt x="1090" y="280"/>
                    </a:cubicBezTo>
                    <a:lnTo>
                      <a:pt x="939" y="340"/>
                    </a:lnTo>
                    <a:cubicBezTo>
                      <a:pt x="779" y="410"/>
                      <a:pt x="620" y="450"/>
                      <a:pt x="450" y="520"/>
                    </a:cubicBezTo>
                    <a:cubicBezTo>
                      <a:pt x="390" y="560"/>
                      <a:pt x="330" y="610"/>
                      <a:pt x="270" y="660"/>
                    </a:cubicBezTo>
                    <a:cubicBezTo>
                      <a:pt x="250" y="680"/>
                      <a:pt x="230" y="690"/>
                      <a:pt x="210" y="710"/>
                    </a:cubicBezTo>
                    <a:lnTo>
                      <a:pt x="170" y="750"/>
                    </a:lnTo>
                    <a:lnTo>
                      <a:pt x="90" y="830"/>
                    </a:lnTo>
                    <a:lnTo>
                      <a:pt x="30" y="950"/>
                    </a:lnTo>
                    <a:cubicBezTo>
                      <a:pt x="20" y="990"/>
                      <a:pt x="10" y="1030"/>
                      <a:pt x="0" y="1079"/>
                    </a:cubicBezTo>
                    <a:cubicBezTo>
                      <a:pt x="0" y="1139"/>
                      <a:pt x="0" y="1199"/>
                      <a:pt x="10" y="1259"/>
                    </a:cubicBezTo>
                    <a:cubicBezTo>
                      <a:pt x="30" y="1359"/>
                      <a:pt x="50" y="1459"/>
                      <a:pt x="90" y="1559"/>
                    </a:cubicBezTo>
                    <a:cubicBezTo>
                      <a:pt x="120" y="1609"/>
                      <a:pt x="150" y="1669"/>
                      <a:pt x="190" y="1709"/>
                    </a:cubicBezTo>
                    <a:lnTo>
                      <a:pt x="310" y="1829"/>
                    </a:lnTo>
                    <a:lnTo>
                      <a:pt x="370" y="1889"/>
                    </a:lnTo>
                    <a:cubicBezTo>
                      <a:pt x="390" y="1899"/>
                      <a:pt x="410" y="1919"/>
                      <a:pt x="430" y="1929"/>
                    </a:cubicBezTo>
                    <a:cubicBezTo>
                      <a:pt x="470" y="1959"/>
                      <a:pt x="510" y="1979"/>
                      <a:pt x="540" y="1999"/>
                    </a:cubicBezTo>
                    <a:lnTo>
                      <a:pt x="660" y="2059"/>
                    </a:lnTo>
                    <a:cubicBezTo>
                      <a:pt x="699" y="2079"/>
                      <a:pt x="739" y="2109"/>
                      <a:pt x="779" y="2129"/>
                    </a:cubicBezTo>
                    <a:cubicBezTo>
                      <a:pt x="810" y="2149"/>
                      <a:pt x="850" y="2169"/>
                      <a:pt x="890" y="2178"/>
                    </a:cubicBezTo>
                    <a:cubicBezTo>
                      <a:pt x="1030" y="2229"/>
                      <a:pt x="1169" y="2258"/>
                      <a:pt x="1309" y="2278"/>
                    </a:cubicBezTo>
                    <a:cubicBezTo>
                      <a:pt x="1379" y="2289"/>
                      <a:pt x="1439" y="2289"/>
                      <a:pt x="1499" y="2289"/>
                    </a:cubicBezTo>
                    <a:cubicBezTo>
                      <a:pt x="1559" y="2298"/>
                      <a:pt x="1629" y="2298"/>
                      <a:pt x="1689" y="2298"/>
                    </a:cubicBezTo>
                    <a:lnTo>
                      <a:pt x="1909" y="2298"/>
                    </a:lnTo>
                    <a:cubicBezTo>
                      <a:pt x="1978" y="2298"/>
                      <a:pt x="2049" y="2298"/>
                      <a:pt x="2118" y="2289"/>
                    </a:cubicBezTo>
                    <a:cubicBezTo>
                      <a:pt x="2189" y="2289"/>
                      <a:pt x="2249" y="2278"/>
                      <a:pt x="2318" y="2269"/>
                    </a:cubicBezTo>
                    <a:lnTo>
                      <a:pt x="2528" y="2238"/>
                    </a:lnTo>
                    <a:cubicBezTo>
                      <a:pt x="2618" y="2229"/>
                      <a:pt x="2708" y="2198"/>
                      <a:pt x="2788" y="2178"/>
                    </a:cubicBezTo>
                    <a:cubicBezTo>
                      <a:pt x="2838" y="2169"/>
                      <a:pt x="2888" y="2159"/>
                      <a:pt x="2928" y="2139"/>
                    </a:cubicBezTo>
                    <a:cubicBezTo>
                      <a:pt x="2968" y="2129"/>
                      <a:pt x="3008" y="2119"/>
                      <a:pt x="3048" y="2099"/>
                    </a:cubicBezTo>
                    <a:cubicBezTo>
                      <a:pt x="3098" y="2079"/>
                      <a:pt x="3148" y="2049"/>
                      <a:pt x="3197" y="2019"/>
                    </a:cubicBezTo>
                    <a:lnTo>
                      <a:pt x="3348" y="1929"/>
                    </a:lnTo>
                    <a:cubicBezTo>
                      <a:pt x="3388" y="1899"/>
                      <a:pt x="3437" y="1869"/>
                      <a:pt x="3488" y="1839"/>
                    </a:cubicBezTo>
                    <a:cubicBezTo>
                      <a:pt x="3537" y="1809"/>
                      <a:pt x="3577" y="1779"/>
                      <a:pt x="3617" y="1749"/>
                    </a:cubicBezTo>
                    <a:cubicBezTo>
                      <a:pt x="3677" y="1699"/>
                      <a:pt x="3737" y="1639"/>
                      <a:pt x="3787" y="1579"/>
                    </a:cubicBezTo>
                    <a:cubicBezTo>
                      <a:pt x="3837" y="1529"/>
                      <a:pt x="3897" y="1469"/>
                      <a:pt x="3947" y="1410"/>
                    </a:cubicBezTo>
                    <a:lnTo>
                      <a:pt x="4037" y="1259"/>
                    </a:lnTo>
                    <a:cubicBezTo>
                      <a:pt x="4067" y="1210"/>
                      <a:pt x="4087" y="1159"/>
                      <a:pt x="4107" y="1110"/>
                    </a:cubicBezTo>
                    <a:cubicBezTo>
                      <a:pt x="4127" y="1079"/>
                      <a:pt x="4137" y="1039"/>
                      <a:pt x="4147" y="1010"/>
                    </a:cubicBezTo>
                    <a:lnTo>
                      <a:pt x="4147" y="990"/>
                    </a:lnTo>
                    <a:lnTo>
                      <a:pt x="4147" y="970"/>
                    </a:lnTo>
                    <a:cubicBezTo>
                      <a:pt x="4147" y="940"/>
                      <a:pt x="4137" y="900"/>
                      <a:pt x="4117" y="870"/>
                    </a:cubicBezTo>
                    <a:cubicBezTo>
                      <a:pt x="4097" y="830"/>
                      <a:pt x="4077" y="790"/>
                      <a:pt x="4047" y="750"/>
                    </a:cubicBezTo>
                    <a:cubicBezTo>
                      <a:pt x="4027" y="710"/>
                      <a:pt x="3997" y="670"/>
                      <a:pt x="3977" y="630"/>
                    </a:cubicBezTo>
                    <a:lnTo>
                      <a:pt x="3857" y="510"/>
                    </a:lnTo>
                    <a:cubicBezTo>
                      <a:pt x="3817" y="480"/>
                      <a:pt x="3767" y="440"/>
                      <a:pt x="3727" y="410"/>
                    </a:cubicBezTo>
                    <a:cubicBezTo>
                      <a:pt x="3657" y="360"/>
                      <a:pt x="3577" y="320"/>
                      <a:pt x="3508" y="270"/>
                    </a:cubicBezTo>
                    <a:cubicBezTo>
                      <a:pt x="3497" y="260"/>
                      <a:pt x="3477" y="260"/>
                      <a:pt x="3468" y="250"/>
                    </a:cubicBezTo>
                    <a:cubicBezTo>
                      <a:pt x="3428" y="230"/>
                      <a:pt x="3377" y="211"/>
                      <a:pt x="3337" y="191"/>
                    </a:cubicBezTo>
                    <a:cubicBezTo>
                      <a:pt x="3288" y="171"/>
                      <a:pt x="3248" y="151"/>
                      <a:pt x="3197" y="131"/>
                    </a:cubicBezTo>
                    <a:cubicBezTo>
                      <a:pt x="3148" y="120"/>
                      <a:pt x="3108" y="100"/>
                      <a:pt x="3058" y="80"/>
                    </a:cubicBezTo>
                    <a:lnTo>
                      <a:pt x="2908" y="51"/>
                    </a:lnTo>
                    <a:cubicBezTo>
                      <a:pt x="2848" y="40"/>
                      <a:pt x="2778" y="31"/>
                      <a:pt x="2708" y="20"/>
                    </a:cubicBezTo>
                    <a:cubicBezTo>
                      <a:pt x="2658" y="11"/>
                      <a:pt x="2618" y="11"/>
                      <a:pt x="25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09" name="Google Shape;409;p28"/>
              <p:cNvSpPr/>
              <p:nvPr/>
            </p:nvSpPr>
            <p:spPr>
              <a:xfrm>
                <a:off x="1263725" y="4168650"/>
                <a:ext cx="87175" cy="43175"/>
              </a:xfrm>
              <a:custGeom>
                <a:avLst/>
                <a:gdLst/>
                <a:ahLst/>
                <a:cxnLst/>
                <a:rect l="l" t="t" r="r" b="b"/>
                <a:pathLst>
                  <a:path w="3487" h="1727" extrusionOk="0">
                    <a:moveTo>
                      <a:pt x="1748" y="0"/>
                    </a:moveTo>
                    <a:cubicBezTo>
                      <a:pt x="1699" y="10"/>
                      <a:pt x="1648" y="20"/>
                      <a:pt x="1599" y="40"/>
                    </a:cubicBezTo>
                    <a:cubicBezTo>
                      <a:pt x="1559" y="50"/>
                      <a:pt x="1509" y="60"/>
                      <a:pt x="1459" y="70"/>
                    </a:cubicBezTo>
                    <a:cubicBezTo>
                      <a:pt x="1359" y="90"/>
                      <a:pt x="1269" y="110"/>
                      <a:pt x="1169" y="140"/>
                    </a:cubicBezTo>
                    <a:cubicBezTo>
                      <a:pt x="1069" y="170"/>
                      <a:pt x="979" y="190"/>
                      <a:pt x="879" y="230"/>
                    </a:cubicBezTo>
                    <a:cubicBezTo>
                      <a:pt x="840" y="240"/>
                      <a:pt x="789" y="260"/>
                      <a:pt x="740" y="280"/>
                    </a:cubicBezTo>
                    <a:cubicBezTo>
                      <a:pt x="700" y="290"/>
                      <a:pt x="660" y="310"/>
                      <a:pt x="620" y="330"/>
                    </a:cubicBezTo>
                    <a:cubicBezTo>
                      <a:pt x="589" y="350"/>
                      <a:pt x="560" y="360"/>
                      <a:pt x="529" y="370"/>
                    </a:cubicBezTo>
                    <a:cubicBezTo>
                      <a:pt x="500" y="390"/>
                      <a:pt x="460" y="410"/>
                      <a:pt x="429" y="430"/>
                    </a:cubicBezTo>
                    <a:cubicBezTo>
                      <a:pt x="409" y="440"/>
                      <a:pt x="380" y="460"/>
                      <a:pt x="350" y="470"/>
                    </a:cubicBezTo>
                    <a:lnTo>
                      <a:pt x="230" y="560"/>
                    </a:lnTo>
                    <a:cubicBezTo>
                      <a:pt x="180" y="600"/>
                      <a:pt x="140" y="640"/>
                      <a:pt x="110" y="690"/>
                    </a:cubicBezTo>
                    <a:cubicBezTo>
                      <a:pt x="80" y="730"/>
                      <a:pt x="60" y="759"/>
                      <a:pt x="50" y="799"/>
                    </a:cubicBezTo>
                    <a:cubicBezTo>
                      <a:pt x="20" y="859"/>
                      <a:pt x="10" y="930"/>
                      <a:pt x="0" y="999"/>
                    </a:cubicBezTo>
                    <a:lnTo>
                      <a:pt x="0" y="1119"/>
                    </a:lnTo>
                    <a:cubicBezTo>
                      <a:pt x="10" y="1159"/>
                      <a:pt x="20" y="1199"/>
                      <a:pt x="40" y="1229"/>
                    </a:cubicBezTo>
                    <a:cubicBezTo>
                      <a:pt x="50" y="1259"/>
                      <a:pt x="70" y="1289"/>
                      <a:pt x="90" y="1309"/>
                    </a:cubicBezTo>
                    <a:cubicBezTo>
                      <a:pt x="90" y="1319"/>
                      <a:pt x="100" y="1329"/>
                      <a:pt x="110" y="1339"/>
                    </a:cubicBezTo>
                    <a:lnTo>
                      <a:pt x="140" y="1369"/>
                    </a:lnTo>
                    <a:lnTo>
                      <a:pt x="200" y="1429"/>
                    </a:lnTo>
                    <a:cubicBezTo>
                      <a:pt x="240" y="1449"/>
                      <a:pt x="290" y="1479"/>
                      <a:pt x="330" y="1499"/>
                    </a:cubicBezTo>
                    <a:cubicBezTo>
                      <a:pt x="370" y="1519"/>
                      <a:pt x="409" y="1539"/>
                      <a:pt x="440" y="1549"/>
                    </a:cubicBezTo>
                    <a:cubicBezTo>
                      <a:pt x="529" y="1579"/>
                      <a:pt x="609" y="1609"/>
                      <a:pt x="700" y="1629"/>
                    </a:cubicBezTo>
                    <a:lnTo>
                      <a:pt x="849" y="1659"/>
                    </a:lnTo>
                    <a:cubicBezTo>
                      <a:pt x="889" y="1669"/>
                      <a:pt x="929" y="1669"/>
                      <a:pt x="979" y="1679"/>
                    </a:cubicBezTo>
                    <a:cubicBezTo>
                      <a:pt x="1049" y="1689"/>
                      <a:pt x="1129" y="1689"/>
                      <a:pt x="1209" y="1699"/>
                    </a:cubicBezTo>
                    <a:cubicBezTo>
                      <a:pt x="1259" y="1709"/>
                      <a:pt x="1319" y="1709"/>
                      <a:pt x="1369" y="1709"/>
                    </a:cubicBezTo>
                    <a:cubicBezTo>
                      <a:pt x="1419" y="1719"/>
                      <a:pt x="1479" y="1719"/>
                      <a:pt x="1529" y="1719"/>
                    </a:cubicBezTo>
                    <a:cubicBezTo>
                      <a:pt x="1554" y="1724"/>
                      <a:pt x="1579" y="1726"/>
                      <a:pt x="1604" y="1726"/>
                    </a:cubicBezTo>
                    <a:cubicBezTo>
                      <a:pt x="1629" y="1726"/>
                      <a:pt x="1654" y="1724"/>
                      <a:pt x="1679" y="1719"/>
                    </a:cubicBezTo>
                    <a:cubicBezTo>
                      <a:pt x="1728" y="1719"/>
                      <a:pt x="1779" y="1719"/>
                      <a:pt x="1828" y="1709"/>
                    </a:cubicBezTo>
                    <a:cubicBezTo>
                      <a:pt x="1879" y="1709"/>
                      <a:pt x="1919" y="1699"/>
                      <a:pt x="1968" y="1689"/>
                    </a:cubicBezTo>
                    <a:cubicBezTo>
                      <a:pt x="2028" y="1679"/>
                      <a:pt x="2088" y="1669"/>
                      <a:pt x="2148" y="1649"/>
                    </a:cubicBezTo>
                    <a:cubicBezTo>
                      <a:pt x="2208" y="1639"/>
                      <a:pt x="2268" y="1619"/>
                      <a:pt x="2338" y="1609"/>
                    </a:cubicBezTo>
                    <a:lnTo>
                      <a:pt x="2488" y="1549"/>
                    </a:lnTo>
                    <a:cubicBezTo>
                      <a:pt x="2528" y="1539"/>
                      <a:pt x="2578" y="1519"/>
                      <a:pt x="2618" y="1499"/>
                    </a:cubicBezTo>
                    <a:cubicBezTo>
                      <a:pt x="2718" y="1459"/>
                      <a:pt x="2808" y="1419"/>
                      <a:pt x="2907" y="1369"/>
                    </a:cubicBezTo>
                    <a:cubicBezTo>
                      <a:pt x="2947" y="1349"/>
                      <a:pt x="2998" y="1329"/>
                      <a:pt x="3038" y="1299"/>
                    </a:cubicBezTo>
                    <a:cubicBezTo>
                      <a:pt x="3067" y="1279"/>
                      <a:pt x="3087" y="1269"/>
                      <a:pt x="3118" y="1249"/>
                    </a:cubicBezTo>
                    <a:cubicBezTo>
                      <a:pt x="3138" y="1229"/>
                      <a:pt x="3158" y="1219"/>
                      <a:pt x="3178" y="1199"/>
                    </a:cubicBezTo>
                    <a:cubicBezTo>
                      <a:pt x="3218" y="1170"/>
                      <a:pt x="3247" y="1139"/>
                      <a:pt x="3287" y="1099"/>
                    </a:cubicBezTo>
                    <a:lnTo>
                      <a:pt x="3377" y="979"/>
                    </a:lnTo>
                    <a:cubicBezTo>
                      <a:pt x="3387" y="970"/>
                      <a:pt x="3397" y="959"/>
                      <a:pt x="3397" y="950"/>
                    </a:cubicBezTo>
                    <a:cubicBezTo>
                      <a:pt x="3407" y="930"/>
                      <a:pt x="3417" y="919"/>
                      <a:pt x="3427" y="899"/>
                    </a:cubicBezTo>
                    <a:cubicBezTo>
                      <a:pt x="3437" y="870"/>
                      <a:pt x="3447" y="850"/>
                      <a:pt x="3457" y="819"/>
                    </a:cubicBezTo>
                    <a:cubicBezTo>
                      <a:pt x="3467" y="790"/>
                      <a:pt x="3477" y="770"/>
                      <a:pt x="3487" y="739"/>
                    </a:cubicBezTo>
                    <a:cubicBezTo>
                      <a:pt x="3487" y="719"/>
                      <a:pt x="3487" y="710"/>
                      <a:pt x="3477" y="690"/>
                    </a:cubicBezTo>
                    <a:cubicBezTo>
                      <a:pt x="3477" y="660"/>
                      <a:pt x="3467" y="630"/>
                      <a:pt x="3457" y="610"/>
                    </a:cubicBezTo>
                    <a:cubicBezTo>
                      <a:pt x="3447" y="580"/>
                      <a:pt x="3427" y="560"/>
                      <a:pt x="3397" y="530"/>
                    </a:cubicBezTo>
                    <a:cubicBezTo>
                      <a:pt x="3377" y="500"/>
                      <a:pt x="3347" y="470"/>
                      <a:pt x="3307" y="450"/>
                    </a:cubicBezTo>
                    <a:lnTo>
                      <a:pt x="3218" y="390"/>
                    </a:lnTo>
                    <a:cubicBezTo>
                      <a:pt x="3198" y="370"/>
                      <a:pt x="3178" y="360"/>
                      <a:pt x="3147" y="340"/>
                    </a:cubicBezTo>
                    <a:cubicBezTo>
                      <a:pt x="3138" y="340"/>
                      <a:pt x="3127" y="330"/>
                      <a:pt x="3118" y="330"/>
                    </a:cubicBezTo>
                    <a:cubicBezTo>
                      <a:pt x="3107" y="320"/>
                      <a:pt x="3098" y="310"/>
                      <a:pt x="3087" y="310"/>
                    </a:cubicBezTo>
                    <a:cubicBezTo>
                      <a:pt x="3067" y="300"/>
                      <a:pt x="3047" y="290"/>
                      <a:pt x="3018" y="280"/>
                    </a:cubicBezTo>
                    <a:cubicBezTo>
                      <a:pt x="2998" y="270"/>
                      <a:pt x="2967" y="260"/>
                      <a:pt x="2947" y="250"/>
                    </a:cubicBezTo>
                    <a:cubicBezTo>
                      <a:pt x="2898" y="230"/>
                      <a:pt x="2858" y="210"/>
                      <a:pt x="2808" y="190"/>
                    </a:cubicBezTo>
                    <a:cubicBezTo>
                      <a:pt x="2758" y="170"/>
                      <a:pt x="2718" y="150"/>
                      <a:pt x="2668" y="130"/>
                    </a:cubicBezTo>
                    <a:cubicBezTo>
                      <a:pt x="2588" y="100"/>
                      <a:pt x="2518" y="70"/>
                      <a:pt x="2438" y="50"/>
                    </a:cubicBezTo>
                    <a:lnTo>
                      <a:pt x="2318" y="20"/>
                    </a:lnTo>
                    <a:cubicBezTo>
                      <a:pt x="2278" y="10"/>
                      <a:pt x="2248" y="10"/>
                      <a:pt x="2208" y="10"/>
                    </a:cubicBezTo>
                    <a:cubicBezTo>
                      <a:pt x="2178" y="0"/>
                      <a:pt x="2148" y="0"/>
                      <a:pt x="2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10" name="Google Shape;410;p28"/>
              <p:cNvSpPr/>
              <p:nvPr/>
            </p:nvSpPr>
            <p:spPr>
              <a:xfrm>
                <a:off x="1246475" y="4156650"/>
                <a:ext cx="121675" cy="80450"/>
              </a:xfrm>
              <a:custGeom>
                <a:avLst/>
                <a:gdLst/>
                <a:ahLst/>
                <a:cxnLst/>
                <a:rect l="l" t="t" r="r" b="b"/>
                <a:pathLst>
                  <a:path w="4867" h="3218" extrusionOk="0">
                    <a:moveTo>
                      <a:pt x="2968" y="240"/>
                    </a:moveTo>
                    <a:cubicBezTo>
                      <a:pt x="3018" y="251"/>
                      <a:pt x="3058" y="251"/>
                      <a:pt x="3108" y="260"/>
                    </a:cubicBezTo>
                    <a:cubicBezTo>
                      <a:pt x="3178" y="271"/>
                      <a:pt x="3248" y="280"/>
                      <a:pt x="3308" y="291"/>
                    </a:cubicBezTo>
                    <a:lnTo>
                      <a:pt x="3458" y="320"/>
                    </a:lnTo>
                    <a:cubicBezTo>
                      <a:pt x="3508" y="340"/>
                      <a:pt x="3548" y="360"/>
                      <a:pt x="3597" y="371"/>
                    </a:cubicBezTo>
                    <a:cubicBezTo>
                      <a:pt x="3648" y="391"/>
                      <a:pt x="3688" y="411"/>
                      <a:pt x="3737" y="431"/>
                    </a:cubicBezTo>
                    <a:cubicBezTo>
                      <a:pt x="3777" y="451"/>
                      <a:pt x="3828" y="470"/>
                      <a:pt x="3868" y="490"/>
                    </a:cubicBezTo>
                    <a:cubicBezTo>
                      <a:pt x="3877" y="500"/>
                      <a:pt x="3897" y="500"/>
                      <a:pt x="3908" y="510"/>
                    </a:cubicBezTo>
                    <a:cubicBezTo>
                      <a:pt x="3977" y="560"/>
                      <a:pt x="4057" y="600"/>
                      <a:pt x="4127" y="650"/>
                    </a:cubicBezTo>
                    <a:cubicBezTo>
                      <a:pt x="4167" y="680"/>
                      <a:pt x="4217" y="720"/>
                      <a:pt x="4257" y="750"/>
                    </a:cubicBezTo>
                    <a:lnTo>
                      <a:pt x="4377" y="870"/>
                    </a:lnTo>
                    <a:cubicBezTo>
                      <a:pt x="4397" y="910"/>
                      <a:pt x="4427" y="950"/>
                      <a:pt x="4447" y="990"/>
                    </a:cubicBezTo>
                    <a:cubicBezTo>
                      <a:pt x="4477" y="1030"/>
                      <a:pt x="4497" y="1070"/>
                      <a:pt x="4517" y="1110"/>
                    </a:cubicBezTo>
                    <a:cubicBezTo>
                      <a:pt x="4537" y="1140"/>
                      <a:pt x="4547" y="1180"/>
                      <a:pt x="4547" y="1210"/>
                    </a:cubicBezTo>
                    <a:lnTo>
                      <a:pt x="4547" y="1230"/>
                    </a:lnTo>
                    <a:lnTo>
                      <a:pt x="4547" y="1250"/>
                    </a:lnTo>
                    <a:cubicBezTo>
                      <a:pt x="4537" y="1279"/>
                      <a:pt x="4527" y="1319"/>
                      <a:pt x="4507" y="1350"/>
                    </a:cubicBezTo>
                    <a:cubicBezTo>
                      <a:pt x="4487" y="1399"/>
                      <a:pt x="4467" y="1450"/>
                      <a:pt x="4437" y="1499"/>
                    </a:cubicBezTo>
                    <a:lnTo>
                      <a:pt x="4347" y="1650"/>
                    </a:lnTo>
                    <a:cubicBezTo>
                      <a:pt x="4297" y="1709"/>
                      <a:pt x="4237" y="1769"/>
                      <a:pt x="4187" y="1819"/>
                    </a:cubicBezTo>
                    <a:cubicBezTo>
                      <a:pt x="4137" y="1879"/>
                      <a:pt x="4077" y="1939"/>
                      <a:pt x="4017" y="1989"/>
                    </a:cubicBezTo>
                    <a:cubicBezTo>
                      <a:pt x="3977" y="2019"/>
                      <a:pt x="3937" y="2049"/>
                      <a:pt x="3888" y="2079"/>
                    </a:cubicBezTo>
                    <a:cubicBezTo>
                      <a:pt x="3837" y="2109"/>
                      <a:pt x="3788" y="2139"/>
                      <a:pt x="3748" y="2169"/>
                    </a:cubicBezTo>
                    <a:lnTo>
                      <a:pt x="3597" y="2259"/>
                    </a:lnTo>
                    <a:cubicBezTo>
                      <a:pt x="3548" y="2289"/>
                      <a:pt x="3498" y="2319"/>
                      <a:pt x="3448" y="2339"/>
                    </a:cubicBezTo>
                    <a:cubicBezTo>
                      <a:pt x="3408" y="2359"/>
                      <a:pt x="3368" y="2369"/>
                      <a:pt x="3328" y="2379"/>
                    </a:cubicBezTo>
                    <a:cubicBezTo>
                      <a:pt x="3288" y="2399"/>
                      <a:pt x="3238" y="2409"/>
                      <a:pt x="3188" y="2418"/>
                    </a:cubicBezTo>
                    <a:cubicBezTo>
                      <a:pt x="3108" y="2438"/>
                      <a:pt x="3018" y="2469"/>
                      <a:pt x="2928" y="2478"/>
                    </a:cubicBezTo>
                    <a:lnTo>
                      <a:pt x="2718" y="2509"/>
                    </a:lnTo>
                    <a:cubicBezTo>
                      <a:pt x="2649" y="2518"/>
                      <a:pt x="2589" y="2529"/>
                      <a:pt x="2518" y="2529"/>
                    </a:cubicBezTo>
                    <a:cubicBezTo>
                      <a:pt x="2449" y="2538"/>
                      <a:pt x="2378" y="2538"/>
                      <a:pt x="2309" y="2538"/>
                    </a:cubicBezTo>
                    <a:lnTo>
                      <a:pt x="2089" y="2538"/>
                    </a:lnTo>
                    <a:cubicBezTo>
                      <a:pt x="2029" y="2538"/>
                      <a:pt x="1959" y="2538"/>
                      <a:pt x="1899" y="2529"/>
                    </a:cubicBezTo>
                    <a:cubicBezTo>
                      <a:pt x="1839" y="2529"/>
                      <a:pt x="1779" y="2529"/>
                      <a:pt x="1709" y="2518"/>
                    </a:cubicBezTo>
                    <a:cubicBezTo>
                      <a:pt x="1569" y="2498"/>
                      <a:pt x="1430" y="2469"/>
                      <a:pt x="1290" y="2418"/>
                    </a:cubicBezTo>
                    <a:cubicBezTo>
                      <a:pt x="1250" y="2409"/>
                      <a:pt x="1210" y="2389"/>
                      <a:pt x="1179" y="2369"/>
                    </a:cubicBezTo>
                    <a:cubicBezTo>
                      <a:pt x="1139" y="2349"/>
                      <a:pt x="1099" y="2319"/>
                      <a:pt x="1060" y="2299"/>
                    </a:cubicBezTo>
                    <a:lnTo>
                      <a:pt x="940" y="2239"/>
                    </a:lnTo>
                    <a:cubicBezTo>
                      <a:pt x="910" y="2219"/>
                      <a:pt x="870" y="2199"/>
                      <a:pt x="830" y="2169"/>
                    </a:cubicBezTo>
                    <a:cubicBezTo>
                      <a:pt x="810" y="2159"/>
                      <a:pt x="790" y="2139"/>
                      <a:pt x="770" y="2129"/>
                    </a:cubicBezTo>
                    <a:lnTo>
                      <a:pt x="710" y="2069"/>
                    </a:lnTo>
                    <a:lnTo>
                      <a:pt x="590" y="1949"/>
                    </a:lnTo>
                    <a:cubicBezTo>
                      <a:pt x="550" y="1909"/>
                      <a:pt x="520" y="1849"/>
                      <a:pt x="490" y="1799"/>
                    </a:cubicBezTo>
                    <a:cubicBezTo>
                      <a:pt x="450" y="1699"/>
                      <a:pt x="430" y="1599"/>
                      <a:pt x="410" y="1499"/>
                    </a:cubicBezTo>
                    <a:cubicBezTo>
                      <a:pt x="400" y="1439"/>
                      <a:pt x="400" y="1379"/>
                      <a:pt x="400" y="1319"/>
                    </a:cubicBezTo>
                    <a:cubicBezTo>
                      <a:pt x="410" y="1270"/>
                      <a:pt x="420" y="1230"/>
                      <a:pt x="430" y="1190"/>
                    </a:cubicBezTo>
                    <a:lnTo>
                      <a:pt x="490" y="1070"/>
                    </a:lnTo>
                    <a:lnTo>
                      <a:pt x="570" y="990"/>
                    </a:lnTo>
                    <a:lnTo>
                      <a:pt x="610" y="950"/>
                    </a:lnTo>
                    <a:cubicBezTo>
                      <a:pt x="630" y="930"/>
                      <a:pt x="650" y="920"/>
                      <a:pt x="670" y="900"/>
                    </a:cubicBezTo>
                    <a:cubicBezTo>
                      <a:pt x="730" y="850"/>
                      <a:pt x="790" y="800"/>
                      <a:pt x="850" y="760"/>
                    </a:cubicBezTo>
                    <a:cubicBezTo>
                      <a:pt x="1020" y="690"/>
                      <a:pt x="1179" y="650"/>
                      <a:pt x="1339" y="580"/>
                    </a:cubicBezTo>
                    <a:lnTo>
                      <a:pt x="1490" y="520"/>
                    </a:lnTo>
                    <a:cubicBezTo>
                      <a:pt x="1530" y="510"/>
                      <a:pt x="1579" y="490"/>
                      <a:pt x="1629" y="480"/>
                    </a:cubicBezTo>
                    <a:cubicBezTo>
                      <a:pt x="1729" y="451"/>
                      <a:pt x="1839" y="420"/>
                      <a:pt x="1939" y="400"/>
                    </a:cubicBezTo>
                    <a:cubicBezTo>
                      <a:pt x="1999" y="380"/>
                      <a:pt x="2069" y="371"/>
                      <a:pt x="2129" y="360"/>
                    </a:cubicBezTo>
                    <a:cubicBezTo>
                      <a:pt x="2189" y="340"/>
                      <a:pt x="2249" y="331"/>
                      <a:pt x="2309" y="320"/>
                    </a:cubicBezTo>
                    <a:cubicBezTo>
                      <a:pt x="2378" y="311"/>
                      <a:pt x="2438" y="300"/>
                      <a:pt x="2509" y="280"/>
                    </a:cubicBezTo>
                    <a:lnTo>
                      <a:pt x="2718" y="251"/>
                    </a:lnTo>
                    <a:cubicBezTo>
                      <a:pt x="2738" y="251"/>
                      <a:pt x="2758" y="240"/>
                      <a:pt x="2778" y="240"/>
                    </a:cubicBezTo>
                    <a:close/>
                    <a:moveTo>
                      <a:pt x="311" y="1510"/>
                    </a:moveTo>
                    <a:cubicBezTo>
                      <a:pt x="320" y="1550"/>
                      <a:pt x="320" y="1579"/>
                      <a:pt x="331" y="1619"/>
                    </a:cubicBezTo>
                    <a:cubicBezTo>
                      <a:pt x="340" y="1689"/>
                      <a:pt x="360" y="1759"/>
                      <a:pt x="380" y="1819"/>
                    </a:cubicBezTo>
                    <a:cubicBezTo>
                      <a:pt x="410" y="1889"/>
                      <a:pt x="440" y="1949"/>
                      <a:pt x="480" y="2009"/>
                    </a:cubicBezTo>
                    <a:cubicBezTo>
                      <a:pt x="530" y="2069"/>
                      <a:pt x="590" y="2119"/>
                      <a:pt x="640" y="2159"/>
                    </a:cubicBezTo>
                    <a:cubicBezTo>
                      <a:pt x="670" y="2189"/>
                      <a:pt x="700" y="2209"/>
                      <a:pt x="740" y="2229"/>
                    </a:cubicBezTo>
                    <a:lnTo>
                      <a:pt x="830" y="2289"/>
                    </a:lnTo>
                    <a:cubicBezTo>
                      <a:pt x="860" y="2299"/>
                      <a:pt x="890" y="2319"/>
                      <a:pt x="920" y="2329"/>
                    </a:cubicBezTo>
                    <a:cubicBezTo>
                      <a:pt x="950" y="2349"/>
                      <a:pt x="980" y="2359"/>
                      <a:pt x="1010" y="2379"/>
                    </a:cubicBezTo>
                    <a:cubicBezTo>
                      <a:pt x="1050" y="2389"/>
                      <a:pt x="1080" y="2409"/>
                      <a:pt x="1110" y="2429"/>
                    </a:cubicBezTo>
                    <a:cubicBezTo>
                      <a:pt x="1139" y="2438"/>
                      <a:pt x="1170" y="2458"/>
                      <a:pt x="1199" y="2469"/>
                    </a:cubicBezTo>
                    <a:cubicBezTo>
                      <a:pt x="1270" y="2498"/>
                      <a:pt x="1339" y="2529"/>
                      <a:pt x="1410" y="2549"/>
                    </a:cubicBezTo>
                    <a:cubicBezTo>
                      <a:pt x="1470" y="2569"/>
                      <a:pt x="1539" y="2589"/>
                      <a:pt x="1609" y="2598"/>
                    </a:cubicBezTo>
                    <a:lnTo>
                      <a:pt x="1819" y="2629"/>
                    </a:lnTo>
                    <a:lnTo>
                      <a:pt x="2029" y="2658"/>
                    </a:lnTo>
                    <a:cubicBezTo>
                      <a:pt x="2109" y="2669"/>
                      <a:pt x="2179" y="2669"/>
                      <a:pt x="2249" y="2669"/>
                    </a:cubicBezTo>
                    <a:lnTo>
                      <a:pt x="2458" y="2669"/>
                    </a:lnTo>
                    <a:cubicBezTo>
                      <a:pt x="2529" y="2669"/>
                      <a:pt x="2598" y="2669"/>
                      <a:pt x="2669" y="2658"/>
                    </a:cubicBezTo>
                    <a:cubicBezTo>
                      <a:pt x="2738" y="2649"/>
                      <a:pt x="2808" y="2649"/>
                      <a:pt x="2878" y="2638"/>
                    </a:cubicBezTo>
                    <a:cubicBezTo>
                      <a:pt x="2958" y="2629"/>
                      <a:pt x="3028" y="2618"/>
                      <a:pt x="3108" y="2598"/>
                    </a:cubicBezTo>
                    <a:cubicBezTo>
                      <a:pt x="3178" y="2578"/>
                      <a:pt x="3238" y="2569"/>
                      <a:pt x="3308" y="2549"/>
                    </a:cubicBezTo>
                    <a:cubicBezTo>
                      <a:pt x="3378" y="2529"/>
                      <a:pt x="3438" y="2509"/>
                      <a:pt x="3508" y="2478"/>
                    </a:cubicBezTo>
                    <a:cubicBezTo>
                      <a:pt x="3577" y="2449"/>
                      <a:pt x="3637" y="2418"/>
                      <a:pt x="3708" y="2379"/>
                    </a:cubicBezTo>
                    <a:cubicBezTo>
                      <a:pt x="3768" y="2339"/>
                      <a:pt x="3828" y="2309"/>
                      <a:pt x="3877" y="2269"/>
                    </a:cubicBezTo>
                    <a:cubicBezTo>
                      <a:pt x="3937" y="2239"/>
                      <a:pt x="3997" y="2199"/>
                      <a:pt x="4047" y="2159"/>
                    </a:cubicBezTo>
                    <a:cubicBezTo>
                      <a:pt x="4107" y="2109"/>
                      <a:pt x="4167" y="2059"/>
                      <a:pt x="4217" y="2009"/>
                    </a:cubicBezTo>
                    <a:lnTo>
                      <a:pt x="4367" y="1859"/>
                    </a:lnTo>
                    <a:cubicBezTo>
                      <a:pt x="4387" y="1829"/>
                      <a:pt x="4417" y="1809"/>
                      <a:pt x="4437" y="1779"/>
                    </a:cubicBezTo>
                    <a:cubicBezTo>
                      <a:pt x="4457" y="1749"/>
                      <a:pt x="4487" y="1719"/>
                      <a:pt x="4507" y="1679"/>
                    </a:cubicBezTo>
                    <a:cubicBezTo>
                      <a:pt x="4527" y="1639"/>
                      <a:pt x="4557" y="1599"/>
                      <a:pt x="4577" y="1559"/>
                    </a:cubicBezTo>
                    <a:lnTo>
                      <a:pt x="4577" y="1719"/>
                    </a:lnTo>
                    <a:cubicBezTo>
                      <a:pt x="4567" y="1749"/>
                      <a:pt x="4567" y="1789"/>
                      <a:pt x="4557" y="1819"/>
                    </a:cubicBezTo>
                    <a:cubicBezTo>
                      <a:pt x="4547" y="1879"/>
                      <a:pt x="4537" y="1929"/>
                      <a:pt x="4517" y="1979"/>
                    </a:cubicBezTo>
                    <a:cubicBezTo>
                      <a:pt x="4497" y="2039"/>
                      <a:pt x="4467" y="2099"/>
                      <a:pt x="4437" y="2149"/>
                    </a:cubicBezTo>
                    <a:cubicBezTo>
                      <a:pt x="4427" y="2179"/>
                      <a:pt x="4417" y="2209"/>
                      <a:pt x="4397" y="2239"/>
                    </a:cubicBezTo>
                    <a:cubicBezTo>
                      <a:pt x="4377" y="2269"/>
                      <a:pt x="4357" y="2309"/>
                      <a:pt x="4337" y="2339"/>
                    </a:cubicBezTo>
                    <a:cubicBezTo>
                      <a:pt x="4317" y="2359"/>
                      <a:pt x="4287" y="2389"/>
                      <a:pt x="4257" y="2409"/>
                    </a:cubicBezTo>
                    <a:cubicBezTo>
                      <a:pt x="4207" y="2449"/>
                      <a:pt x="4157" y="2489"/>
                      <a:pt x="4107" y="2518"/>
                    </a:cubicBezTo>
                    <a:cubicBezTo>
                      <a:pt x="4057" y="2549"/>
                      <a:pt x="3997" y="2578"/>
                      <a:pt x="3937" y="2609"/>
                    </a:cubicBezTo>
                    <a:lnTo>
                      <a:pt x="3577" y="2758"/>
                    </a:lnTo>
                    <a:cubicBezTo>
                      <a:pt x="3517" y="2778"/>
                      <a:pt x="3448" y="2798"/>
                      <a:pt x="3378" y="2818"/>
                    </a:cubicBezTo>
                    <a:cubicBezTo>
                      <a:pt x="3318" y="2829"/>
                      <a:pt x="3258" y="2849"/>
                      <a:pt x="3198" y="2858"/>
                    </a:cubicBezTo>
                    <a:lnTo>
                      <a:pt x="2988" y="2888"/>
                    </a:lnTo>
                    <a:cubicBezTo>
                      <a:pt x="2918" y="2898"/>
                      <a:pt x="2858" y="2918"/>
                      <a:pt x="2788" y="2928"/>
                    </a:cubicBezTo>
                    <a:cubicBezTo>
                      <a:pt x="2738" y="2938"/>
                      <a:pt x="2689" y="2938"/>
                      <a:pt x="2638" y="2948"/>
                    </a:cubicBezTo>
                    <a:lnTo>
                      <a:pt x="2438" y="2948"/>
                    </a:lnTo>
                    <a:cubicBezTo>
                      <a:pt x="2309" y="2948"/>
                      <a:pt x="2189" y="2948"/>
                      <a:pt x="2059" y="2938"/>
                    </a:cubicBezTo>
                    <a:cubicBezTo>
                      <a:pt x="1959" y="2928"/>
                      <a:pt x="1869" y="2918"/>
                      <a:pt x="1769" y="2898"/>
                    </a:cubicBezTo>
                    <a:cubicBezTo>
                      <a:pt x="1729" y="2898"/>
                      <a:pt x="1679" y="2888"/>
                      <a:pt x="1639" y="2878"/>
                    </a:cubicBezTo>
                    <a:lnTo>
                      <a:pt x="1589" y="2878"/>
                    </a:lnTo>
                    <a:cubicBezTo>
                      <a:pt x="1539" y="2858"/>
                      <a:pt x="1499" y="2849"/>
                      <a:pt x="1450" y="2838"/>
                    </a:cubicBezTo>
                    <a:cubicBezTo>
                      <a:pt x="1379" y="2818"/>
                      <a:pt x="1319" y="2798"/>
                      <a:pt x="1250" y="2778"/>
                    </a:cubicBezTo>
                    <a:cubicBezTo>
                      <a:pt x="1179" y="2758"/>
                      <a:pt x="1110" y="2738"/>
                      <a:pt x="1050" y="2709"/>
                    </a:cubicBezTo>
                    <a:cubicBezTo>
                      <a:pt x="1020" y="2698"/>
                      <a:pt x="990" y="2689"/>
                      <a:pt x="960" y="2669"/>
                    </a:cubicBezTo>
                    <a:cubicBezTo>
                      <a:pt x="930" y="2658"/>
                      <a:pt x="910" y="2649"/>
                      <a:pt x="880" y="2638"/>
                    </a:cubicBezTo>
                    <a:cubicBezTo>
                      <a:pt x="870" y="2629"/>
                      <a:pt x="850" y="2618"/>
                      <a:pt x="830" y="2609"/>
                    </a:cubicBezTo>
                    <a:cubicBezTo>
                      <a:pt x="760" y="2569"/>
                      <a:pt x="690" y="2529"/>
                      <a:pt x="620" y="2478"/>
                    </a:cubicBezTo>
                    <a:cubicBezTo>
                      <a:pt x="600" y="2458"/>
                      <a:pt x="570" y="2438"/>
                      <a:pt x="550" y="2418"/>
                    </a:cubicBezTo>
                    <a:cubicBezTo>
                      <a:pt x="520" y="2399"/>
                      <a:pt x="500" y="2369"/>
                      <a:pt x="480" y="2339"/>
                    </a:cubicBezTo>
                    <a:cubicBezTo>
                      <a:pt x="440" y="2289"/>
                      <a:pt x="410" y="2239"/>
                      <a:pt x="380" y="2189"/>
                    </a:cubicBezTo>
                    <a:cubicBezTo>
                      <a:pt x="370" y="2149"/>
                      <a:pt x="351" y="2109"/>
                      <a:pt x="340" y="2079"/>
                    </a:cubicBezTo>
                    <a:cubicBezTo>
                      <a:pt x="320" y="2029"/>
                      <a:pt x="311" y="1989"/>
                      <a:pt x="300" y="1939"/>
                    </a:cubicBezTo>
                    <a:cubicBezTo>
                      <a:pt x="300" y="1889"/>
                      <a:pt x="291" y="1839"/>
                      <a:pt x="291" y="1789"/>
                    </a:cubicBezTo>
                    <a:lnTo>
                      <a:pt x="291" y="1689"/>
                    </a:lnTo>
                    <a:cubicBezTo>
                      <a:pt x="291" y="1659"/>
                      <a:pt x="291" y="1639"/>
                      <a:pt x="300" y="1610"/>
                    </a:cubicBezTo>
                    <a:cubicBezTo>
                      <a:pt x="300" y="1590"/>
                      <a:pt x="300" y="1559"/>
                      <a:pt x="311" y="1539"/>
                    </a:cubicBezTo>
                    <a:lnTo>
                      <a:pt x="311" y="1510"/>
                    </a:lnTo>
                    <a:close/>
                    <a:moveTo>
                      <a:pt x="2778" y="0"/>
                    </a:moveTo>
                    <a:cubicBezTo>
                      <a:pt x="2689" y="0"/>
                      <a:pt x="2598" y="11"/>
                      <a:pt x="2509" y="31"/>
                    </a:cubicBezTo>
                    <a:cubicBezTo>
                      <a:pt x="2449" y="40"/>
                      <a:pt x="2398" y="51"/>
                      <a:pt x="2338" y="60"/>
                    </a:cubicBezTo>
                    <a:cubicBezTo>
                      <a:pt x="2329" y="60"/>
                      <a:pt x="2309" y="60"/>
                      <a:pt x="2298" y="71"/>
                    </a:cubicBezTo>
                    <a:cubicBezTo>
                      <a:pt x="2199" y="71"/>
                      <a:pt x="2089" y="91"/>
                      <a:pt x="1989" y="100"/>
                    </a:cubicBezTo>
                    <a:cubicBezTo>
                      <a:pt x="1879" y="120"/>
                      <a:pt x="1759" y="140"/>
                      <a:pt x="1649" y="171"/>
                    </a:cubicBezTo>
                    <a:cubicBezTo>
                      <a:pt x="1550" y="191"/>
                      <a:pt x="1450" y="220"/>
                      <a:pt x="1359" y="251"/>
                    </a:cubicBezTo>
                    <a:lnTo>
                      <a:pt x="1210" y="311"/>
                    </a:lnTo>
                    <a:cubicBezTo>
                      <a:pt x="1159" y="331"/>
                      <a:pt x="1110" y="340"/>
                      <a:pt x="1070" y="360"/>
                    </a:cubicBezTo>
                    <a:cubicBezTo>
                      <a:pt x="970" y="391"/>
                      <a:pt x="870" y="420"/>
                      <a:pt x="780" y="460"/>
                    </a:cubicBezTo>
                    <a:cubicBezTo>
                      <a:pt x="720" y="480"/>
                      <a:pt x="670" y="500"/>
                      <a:pt x="620" y="530"/>
                    </a:cubicBezTo>
                    <a:cubicBezTo>
                      <a:pt x="570" y="560"/>
                      <a:pt x="530" y="590"/>
                      <a:pt x="480" y="630"/>
                    </a:cubicBezTo>
                    <a:cubicBezTo>
                      <a:pt x="410" y="690"/>
                      <a:pt x="340" y="770"/>
                      <a:pt x="280" y="850"/>
                    </a:cubicBezTo>
                    <a:cubicBezTo>
                      <a:pt x="251" y="890"/>
                      <a:pt x="211" y="940"/>
                      <a:pt x="180" y="990"/>
                    </a:cubicBezTo>
                    <a:cubicBezTo>
                      <a:pt x="160" y="1020"/>
                      <a:pt x="140" y="1060"/>
                      <a:pt x="120" y="1100"/>
                    </a:cubicBezTo>
                    <a:cubicBezTo>
                      <a:pt x="100" y="1160"/>
                      <a:pt x="80" y="1210"/>
                      <a:pt x="60" y="1270"/>
                    </a:cubicBezTo>
                    <a:cubicBezTo>
                      <a:pt x="51" y="1310"/>
                      <a:pt x="40" y="1359"/>
                      <a:pt x="31" y="1410"/>
                    </a:cubicBezTo>
                    <a:cubicBezTo>
                      <a:pt x="20" y="1510"/>
                      <a:pt x="11" y="1619"/>
                      <a:pt x="11" y="1729"/>
                    </a:cubicBezTo>
                    <a:cubicBezTo>
                      <a:pt x="0" y="1829"/>
                      <a:pt x="0" y="1919"/>
                      <a:pt x="11" y="2019"/>
                    </a:cubicBezTo>
                    <a:cubicBezTo>
                      <a:pt x="20" y="2079"/>
                      <a:pt x="31" y="2129"/>
                      <a:pt x="60" y="2179"/>
                    </a:cubicBezTo>
                    <a:cubicBezTo>
                      <a:pt x="80" y="2229"/>
                      <a:pt x="111" y="2289"/>
                      <a:pt x="131" y="2339"/>
                    </a:cubicBezTo>
                    <a:cubicBezTo>
                      <a:pt x="160" y="2379"/>
                      <a:pt x="180" y="2429"/>
                      <a:pt x="211" y="2469"/>
                    </a:cubicBezTo>
                    <a:cubicBezTo>
                      <a:pt x="251" y="2509"/>
                      <a:pt x="280" y="2549"/>
                      <a:pt x="320" y="2589"/>
                    </a:cubicBezTo>
                    <a:cubicBezTo>
                      <a:pt x="390" y="2658"/>
                      <a:pt x="460" y="2729"/>
                      <a:pt x="540" y="2789"/>
                    </a:cubicBezTo>
                    <a:cubicBezTo>
                      <a:pt x="580" y="2818"/>
                      <a:pt x="630" y="2849"/>
                      <a:pt x="680" y="2878"/>
                    </a:cubicBezTo>
                    <a:cubicBezTo>
                      <a:pt x="710" y="2908"/>
                      <a:pt x="750" y="2928"/>
                      <a:pt x="790" y="2948"/>
                    </a:cubicBezTo>
                    <a:lnTo>
                      <a:pt x="970" y="3008"/>
                    </a:lnTo>
                    <a:cubicBezTo>
                      <a:pt x="1020" y="3028"/>
                      <a:pt x="1070" y="3038"/>
                      <a:pt x="1119" y="3048"/>
                    </a:cubicBezTo>
                    <a:cubicBezTo>
                      <a:pt x="1230" y="3078"/>
                      <a:pt x="1339" y="3098"/>
                      <a:pt x="1450" y="3118"/>
                    </a:cubicBezTo>
                    <a:cubicBezTo>
                      <a:pt x="1510" y="3128"/>
                      <a:pt x="1559" y="3138"/>
                      <a:pt x="1619" y="3148"/>
                    </a:cubicBezTo>
                    <a:cubicBezTo>
                      <a:pt x="1669" y="3158"/>
                      <a:pt x="1729" y="3158"/>
                      <a:pt x="1779" y="3168"/>
                    </a:cubicBezTo>
                    <a:cubicBezTo>
                      <a:pt x="1839" y="3178"/>
                      <a:pt x="1889" y="3178"/>
                      <a:pt x="1939" y="3188"/>
                    </a:cubicBezTo>
                    <a:cubicBezTo>
                      <a:pt x="2009" y="3198"/>
                      <a:pt x="2069" y="3198"/>
                      <a:pt x="2139" y="3208"/>
                    </a:cubicBezTo>
                    <a:cubicBezTo>
                      <a:pt x="2249" y="3218"/>
                      <a:pt x="2358" y="3218"/>
                      <a:pt x="2469" y="3218"/>
                    </a:cubicBezTo>
                    <a:cubicBezTo>
                      <a:pt x="2569" y="3218"/>
                      <a:pt x="2678" y="3218"/>
                      <a:pt x="2778" y="3208"/>
                    </a:cubicBezTo>
                    <a:cubicBezTo>
                      <a:pt x="2838" y="3198"/>
                      <a:pt x="2888" y="3188"/>
                      <a:pt x="2938" y="3188"/>
                    </a:cubicBezTo>
                    <a:cubicBezTo>
                      <a:pt x="3048" y="3168"/>
                      <a:pt x="3158" y="3158"/>
                      <a:pt x="3268" y="3138"/>
                    </a:cubicBezTo>
                    <a:cubicBezTo>
                      <a:pt x="3338" y="3128"/>
                      <a:pt x="3398" y="3118"/>
                      <a:pt x="3458" y="3098"/>
                    </a:cubicBezTo>
                    <a:cubicBezTo>
                      <a:pt x="3517" y="3088"/>
                      <a:pt x="3568" y="3078"/>
                      <a:pt x="3617" y="3058"/>
                    </a:cubicBezTo>
                    <a:cubicBezTo>
                      <a:pt x="3728" y="3018"/>
                      <a:pt x="3837" y="2968"/>
                      <a:pt x="3948" y="2918"/>
                    </a:cubicBezTo>
                    <a:cubicBezTo>
                      <a:pt x="4047" y="2869"/>
                      <a:pt x="4137" y="2818"/>
                      <a:pt x="4227" y="2758"/>
                    </a:cubicBezTo>
                    <a:cubicBezTo>
                      <a:pt x="4327" y="2689"/>
                      <a:pt x="4417" y="2618"/>
                      <a:pt x="4497" y="2529"/>
                    </a:cubicBezTo>
                    <a:cubicBezTo>
                      <a:pt x="4577" y="2449"/>
                      <a:pt x="4647" y="2359"/>
                      <a:pt x="4707" y="2269"/>
                    </a:cubicBezTo>
                    <a:cubicBezTo>
                      <a:pt x="4736" y="2209"/>
                      <a:pt x="4756" y="2159"/>
                      <a:pt x="4776" y="2099"/>
                    </a:cubicBezTo>
                    <a:cubicBezTo>
                      <a:pt x="4796" y="2049"/>
                      <a:pt x="4816" y="1999"/>
                      <a:pt x="4827" y="1939"/>
                    </a:cubicBezTo>
                    <a:cubicBezTo>
                      <a:pt x="4847" y="1829"/>
                      <a:pt x="4856" y="1709"/>
                      <a:pt x="4867" y="1599"/>
                    </a:cubicBezTo>
                    <a:cubicBezTo>
                      <a:pt x="4867" y="1490"/>
                      <a:pt x="4867" y="1379"/>
                      <a:pt x="4856" y="1279"/>
                    </a:cubicBezTo>
                    <a:cubicBezTo>
                      <a:pt x="4856" y="1210"/>
                      <a:pt x="4847" y="1150"/>
                      <a:pt x="4827" y="1090"/>
                    </a:cubicBezTo>
                    <a:cubicBezTo>
                      <a:pt x="4807" y="1030"/>
                      <a:pt x="4787" y="980"/>
                      <a:pt x="4756" y="930"/>
                    </a:cubicBezTo>
                    <a:cubicBezTo>
                      <a:pt x="4727" y="880"/>
                      <a:pt x="4697" y="840"/>
                      <a:pt x="4667" y="800"/>
                    </a:cubicBezTo>
                    <a:cubicBezTo>
                      <a:pt x="4637" y="750"/>
                      <a:pt x="4607" y="700"/>
                      <a:pt x="4567" y="660"/>
                    </a:cubicBezTo>
                    <a:cubicBezTo>
                      <a:pt x="4487" y="580"/>
                      <a:pt x="4387" y="510"/>
                      <a:pt x="4297" y="451"/>
                    </a:cubicBezTo>
                    <a:cubicBezTo>
                      <a:pt x="4217" y="391"/>
                      <a:pt x="4127" y="340"/>
                      <a:pt x="4047" y="291"/>
                    </a:cubicBezTo>
                    <a:cubicBezTo>
                      <a:pt x="3948" y="231"/>
                      <a:pt x="3848" y="191"/>
                      <a:pt x="3748" y="160"/>
                    </a:cubicBezTo>
                    <a:cubicBezTo>
                      <a:pt x="3657" y="120"/>
                      <a:pt x="3557" y="100"/>
                      <a:pt x="3468" y="80"/>
                    </a:cubicBezTo>
                    <a:cubicBezTo>
                      <a:pt x="3398" y="60"/>
                      <a:pt x="3328" y="51"/>
                      <a:pt x="3258" y="40"/>
                    </a:cubicBezTo>
                    <a:cubicBezTo>
                      <a:pt x="3244" y="40"/>
                      <a:pt x="3236" y="36"/>
                      <a:pt x="3228" y="36"/>
                    </a:cubicBezTo>
                    <a:cubicBezTo>
                      <a:pt x="3225" y="36"/>
                      <a:pt x="3221" y="37"/>
                      <a:pt x="3218" y="40"/>
                    </a:cubicBezTo>
                    <a:lnTo>
                      <a:pt x="3178" y="40"/>
                    </a:lnTo>
                    <a:cubicBezTo>
                      <a:pt x="3168" y="40"/>
                      <a:pt x="3158" y="31"/>
                      <a:pt x="3148" y="31"/>
                    </a:cubicBezTo>
                    <a:cubicBezTo>
                      <a:pt x="3038" y="20"/>
                      <a:pt x="2938" y="11"/>
                      <a:pt x="2828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11" name="Google Shape;411;p28"/>
              <p:cNvSpPr/>
              <p:nvPr/>
            </p:nvSpPr>
            <p:spPr>
              <a:xfrm>
                <a:off x="1261450" y="4165150"/>
                <a:ext cx="92450" cy="49100"/>
              </a:xfrm>
              <a:custGeom>
                <a:avLst/>
                <a:gdLst/>
                <a:ahLst/>
                <a:cxnLst/>
                <a:rect l="l" t="t" r="r" b="b"/>
                <a:pathLst>
                  <a:path w="3698" h="1964" extrusionOk="0">
                    <a:moveTo>
                      <a:pt x="2199" y="140"/>
                    </a:moveTo>
                    <a:cubicBezTo>
                      <a:pt x="2239" y="140"/>
                      <a:pt x="2269" y="140"/>
                      <a:pt x="2299" y="150"/>
                    </a:cubicBezTo>
                    <a:cubicBezTo>
                      <a:pt x="2339" y="150"/>
                      <a:pt x="2369" y="150"/>
                      <a:pt x="2409" y="160"/>
                    </a:cubicBezTo>
                    <a:lnTo>
                      <a:pt x="2529" y="190"/>
                    </a:lnTo>
                    <a:cubicBezTo>
                      <a:pt x="2609" y="210"/>
                      <a:pt x="2679" y="240"/>
                      <a:pt x="2759" y="270"/>
                    </a:cubicBezTo>
                    <a:cubicBezTo>
                      <a:pt x="2809" y="290"/>
                      <a:pt x="2849" y="310"/>
                      <a:pt x="2899" y="330"/>
                    </a:cubicBezTo>
                    <a:cubicBezTo>
                      <a:pt x="2949" y="350"/>
                      <a:pt x="2989" y="370"/>
                      <a:pt x="3038" y="390"/>
                    </a:cubicBezTo>
                    <a:cubicBezTo>
                      <a:pt x="3058" y="400"/>
                      <a:pt x="3089" y="410"/>
                      <a:pt x="3109" y="420"/>
                    </a:cubicBezTo>
                    <a:cubicBezTo>
                      <a:pt x="3138" y="430"/>
                      <a:pt x="3158" y="440"/>
                      <a:pt x="3178" y="450"/>
                    </a:cubicBezTo>
                    <a:cubicBezTo>
                      <a:pt x="3189" y="450"/>
                      <a:pt x="3198" y="460"/>
                      <a:pt x="3209" y="470"/>
                    </a:cubicBezTo>
                    <a:cubicBezTo>
                      <a:pt x="3218" y="470"/>
                      <a:pt x="3229" y="480"/>
                      <a:pt x="3238" y="480"/>
                    </a:cubicBezTo>
                    <a:cubicBezTo>
                      <a:pt x="3269" y="500"/>
                      <a:pt x="3289" y="510"/>
                      <a:pt x="3309" y="530"/>
                    </a:cubicBezTo>
                    <a:lnTo>
                      <a:pt x="3398" y="590"/>
                    </a:lnTo>
                    <a:cubicBezTo>
                      <a:pt x="3438" y="610"/>
                      <a:pt x="3468" y="640"/>
                      <a:pt x="3488" y="670"/>
                    </a:cubicBezTo>
                    <a:cubicBezTo>
                      <a:pt x="3518" y="700"/>
                      <a:pt x="3538" y="720"/>
                      <a:pt x="3548" y="750"/>
                    </a:cubicBezTo>
                    <a:cubicBezTo>
                      <a:pt x="3558" y="770"/>
                      <a:pt x="3568" y="800"/>
                      <a:pt x="3568" y="830"/>
                    </a:cubicBezTo>
                    <a:cubicBezTo>
                      <a:pt x="3578" y="850"/>
                      <a:pt x="3578" y="859"/>
                      <a:pt x="3578" y="879"/>
                    </a:cubicBezTo>
                    <a:cubicBezTo>
                      <a:pt x="3568" y="910"/>
                      <a:pt x="3558" y="930"/>
                      <a:pt x="3548" y="959"/>
                    </a:cubicBezTo>
                    <a:cubicBezTo>
                      <a:pt x="3538" y="990"/>
                      <a:pt x="3528" y="1010"/>
                      <a:pt x="3518" y="1039"/>
                    </a:cubicBezTo>
                    <a:cubicBezTo>
                      <a:pt x="3508" y="1059"/>
                      <a:pt x="3498" y="1070"/>
                      <a:pt x="3488" y="1090"/>
                    </a:cubicBezTo>
                    <a:cubicBezTo>
                      <a:pt x="3488" y="1099"/>
                      <a:pt x="3478" y="1110"/>
                      <a:pt x="3468" y="1119"/>
                    </a:cubicBezTo>
                    <a:lnTo>
                      <a:pt x="3378" y="1239"/>
                    </a:lnTo>
                    <a:cubicBezTo>
                      <a:pt x="3338" y="1279"/>
                      <a:pt x="3309" y="1310"/>
                      <a:pt x="3269" y="1339"/>
                    </a:cubicBezTo>
                    <a:cubicBezTo>
                      <a:pt x="3249" y="1359"/>
                      <a:pt x="3229" y="1369"/>
                      <a:pt x="3209" y="1389"/>
                    </a:cubicBezTo>
                    <a:cubicBezTo>
                      <a:pt x="3178" y="1409"/>
                      <a:pt x="3158" y="1419"/>
                      <a:pt x="3129" y="1439"/>
                    </a:cubicBezTo>
                    <a:cubicBezTo>
                      <a:pt x="3089" y="1469"/>
                      <a:pt x="3038" y="1489"/>
                      <a:pt x="2998" y="1509"/>
                    </a:cubicBezTo>
                    <a:cubicBezTo>
                      <a:pt x="2899" y="1559"/>
                      <a:pt x="2809" y="1599"/>
                      <a:pt x="2709" y="1639"/>
                    </a:cubicBezTo>
                    <a:cubicBezTo>
                      <a:pt x="2669" y="1659"/>
                      <a:pt x="2619" y="1679"/>
                      <a:pt x="2579" y="1689"/>
                    </a:cubicBezTo>
                    <a:lnTo>
                      <a:pt x="2429" y="1749"/>
                    </a:lnTo>
                    <a:cubicBezTo>
                      <a:pt x="2359" y="1759"/>
                      <a:pt x="2299" y="1779"/>
                      <a:pt x="2239" y="1789"/>
                    </a:cubicBezTo>
                    <a:cubicBezTo>
                      <a:pt x="2179" y="1809"/>
                      <a:pt x="2119" y="1819"/>
                      <a:pt x="2059" y="1829"/>
                    </a:cubicBezTo>
                    <a:cubicBezTo>
                      <a:pt x="2010" y="1839"/>
                      <a:pt x="1970" y="1849"/>
                      <a:pt x="1919" y="1849"/>
                    </a:cubicBezTo>
                    <a:cubicBezTo>
                      <a:pt x="1870" y="1859"/>
                      <a:pt x="1819" y="1859"/>
                      <a:pt x="1770" y="1859"/>
                    </a:cubicBezTo>
                    <a:cubicBezTo>
                      <a:pt x="1745" y="1864"/>
                      <a:pt x="1720" y="1866"/>
                      <a:pt x="1695" y="1866"/>
                    </a:cubicBezTo>
                    <a:cubicBezTo>
                      <a:pt x="1670" y="1866"/>
                      <a:pt x="1645" y="1864"/>
                      <a:pt x="1620" y="1859"/>
                    </a:cubicBezTo>
                    <a:cubicBezTo>
                      <a:pt x="1570" y="1859"/>
                      <a:pt x="1510" y="1859"/>
                      <a:pt x="1460" y="1849"/>
                    </a:cubicBezTo>
                    <a:cubicBezTo>
                      <a:pt x="1410" y="1849"/>
                      <a:pt x="1350" y="1849"/>
                      <a:pt x="1300" y="1839"/>
                    </a:cubicBezTo>
                    <a:cubicBezTo>
                      <a:pt x="1220" y="1829"/>
                      <a:pt x="1140" y="1829"/>
                      <a:pt x="1070" y="1819"/>
                    </a:cubicBezTo>
                    <a:cubicBezTo>
                      <a:pt x="1020" y="1809"/>
                      <a:pt x="980" y="1809"/>
                      <a:pt x="940" y="1799"/>
                    </a:cubicBezTo>
                    <a:lnTo>
                      <a:pt x="791" y="1769"/>
                    </a:lnTo>
                    <a:cubicBezTo>
                      <a:pt x="700" y="1749"/>
                      <a:pt x="620" y="1719"/>
                      <a:pt x="531" y="1689"/>
                    </a:cubicBezTo>
                    <a:cubicBezTo>
                      <a:pt x="500" y="1679"/>
                      <a:pt x="461" y="1659"/>
                      <a:pt x="421" y="1639"/>
                    </a:cubicBezTo>
                    <a:cubicBezTo>
                      <a:pt x="381" y="1619"/>
                      <a:pt x="331" y="1589"/>
                      <a:pt x="291" y="1569"/>
                    </a:cubicBezTo>
                    <a:lnTo>
                      <a:pt x="231" y="1509"/>
                    </a:lnTo>
                    <a:lnTo>
                      <a:pt x="201" y="1479"/>
                    </a:lnTo>
                    <a:cubicBezTo>
                      <a:pt x="191" y="1469"/>
                      <a:pt x="181" y="1459"/>
                      <a:pt x="181" y="1449"/>
                    </a:cubicBezTo>
                    <a:cubicBezTo>
                      <a:pt x="161" y="1429"/>
                      <a:pt x="141" y="1399"/>
                      <a:pt x="131" y="1369"/>
                    </a:cubicBezTo>
                    <a:cubicBezTo>
                      <a:pt x="111" y="1339"/>
                      <a:pt x="101" y="1299"/>
                      <a:pt x="91" y="1259"/>
                    </a:cubicBezTo>
                    <a:lnTo>
                      <a:pt x="91" y="1139"/>
                    </a:lnTo>
                    <a:cubicBezTo>
                      <a:pt x="101" y="1070"/>
                      <a:pt x="111" y="999"/>
                      <a:pt x="141" y="939"/>
                    </a:cubicBezTo>
                    <a:cubicBezTo>
                      <a:pt x="151" y="899"/>
                      <a:pt x="171" y="870"/>
                      <a:pt x="201" y="830"/>
                    </a:cubicBezTo>
                    <a:cubicBezTo>
                      <a:pt x="231" y="780"/>
                      <a:pt x="271" y="740"/>
                      <a:pt x="321" y="700"/>
                    </a:cubicBezTo>
                    <a:lnTo>
                      <a:pt x="441" y="610"/>
                    </a:lnTo>
                    <a:cubicBezTo>
                      <a:pt x="471" y="600"/>
                      <a:pt x="500" y="580"/>
                      <a:pt x="520" y="570"/>
                    </a:cubicBezTo>
                    <a:cubicBezTo>
                      <a:pt x="551" y="550"/>
                      <a:pt x="591" y="530"/>
                      <a:pt x="620" y="510"/>
                    </a:cubicBezTo>
                    <a:cubicBezTo>
                      <a:pt x="651" y="500"/>
                      <a:pt x="680" y="490"/>
                      <a:pt x="711" y="470"/>
                    </a:cubicBezTo>
                    <a:cubicBezTo>
                      <a:pt x="751" y="450"/>
                      <a:pt x="791" y="430"/>
                      <a:pt x="831" y="420"/>
                    </a:cubicBezTo>
                    <a:cubicBezTo>
                      <a:pt x="880" y="400"/>
                      <a:pt x="931" y="380"/>
                      <a:pt x="970" y="370"/>
                    </a:cubicBezTo>
                    <a:cubicBezTo>
                      <a:pt x="1070" y="330"/>
                      <a:pt x="1160" y="310"/>
                      <a:pt x="1260" y="280"/>
                    </a:cubicBezTo>
                    <a:cubicBezTo>
                      <a:pt x="1360" y="250"/>
                      <a:pt x="1450" y="230"/>
                      <a:pt x="1550" y="210"/>
                    </a:cubicBezTo>
                    <a:cubicBezTo>
                      <a:pt x="1600" y="200"/>
                      <a:pt x="1650" y="190"/>
                      <a:pt x="1690" y="180"/>
                    </a:cubicBezTo>
                    <a:cubicBezTo>
                      <a:pt x="1739" y="160"/>
                      <a:pt x="1790" y="150"/>
                      <a:pt x="1839" y="140"/>
                    </a:cubicBezTo>
                    <a:close/>
                    <a:moveTo>
                      <a:pt x="1959" y="0"/>
                    </a:moveTo>
                    <a:cubicBezTo>
                      <a:pt x="1899" y="11"/>
                      <a:pt x="1850" y="11"/>
                      <a:pt x="1799" y="20"/>
                    </a:cubicBezTo>
                    <a:cubicBezTo>
                      <a:pt x="1770" y="20"/>
                      <a:pt x="1750" y="20"/>
                      <a:pt x="1719" y="31"/>
                    </a:cubicBezTo>
                    <a:cubicBezTo>
                      <a:pt x="1690" y="31"/>
                      <a:pt x="1670" y="40"/>
                      <a:pt x="1640" y="40"/>
                    </a:cubicBezTo>
                    <a:cubicBezTo>
                      <a:pt x="1590" y="51"/>
                      <a:pt x="1540" y="60"/>
                      <a:pt x="1490" y="80"/>
                    </a:cubicBezTo>
                    <a:cubicBezTo>
                      <a:pt x="1440" y="91"/>
                      <a:pt x="1390" y="111"/>
                      <a:pt x="1340" y="130"/>
                    </a:cubicBezTo>
                    <a:cubicBezTo>
                      <a:pt x="1290" y="140"/>
                      <a:pt x="1250" y="160"/>
                      <a:pt x="1200" y="180"/>
                    </a:cubicBezTo>
                    <a:cubicBezTo>
                      <a:pt x="1150" y="190"/>
                      <a:pt x="1110" y="210"/>
                      <a:pt x="1060" y="220"/>
                    </a:cubicBezTo>
                    <a:lnTo>
                      <a:pt x="911" y="280"/>
                    </a:lnTo>
                    <a:cubicBezTo>
                      <a:pt x="860" y="290"/>
                      <a:pt x="811" y="300"/>
                      <a:pt x="771" y="320"/>
                    </a:cubicBezTo>
                    <a:cubicBezTo>
                      <a:pt x="740" y="330"/>
                      <a:pt x="711" y="350"/>
                      <a:pt x="680" y="360"/>
                    </a:cubicBezTo>
                    <a:cubicBezTo>
                      <a:pt x="640" y="370"/>
                      <a:pt x="620" y="390"/>
                      <a:pt x="591" y="410"/>
                    </a:cubicBezTo>
                    <a:cubicBezTo>
                      <a:pt x="560" y="430"/>
                      <a:pt x="531" y="440"/>
                      <a:pt x="500" y="450"/>
                    </a:cubicBezTo>
                    <a:cubicBezTo>
                      <a:pt x="451" y="480"/>
                      <a:pt x="401" y="500"/>
                      <a:pt x="361" y="530"/>
                    </a:cubicBezTo>
                    <a:cubicBezTo>
                      <a:pt x="351" y="540"/>
                      <a:pt x="331" y="550"/>
                      <a:pt x="321" y="550"/>
                    </a:cubicBezTo>
                    <a:cubicBezTo>
                      <a:pt x="291" y="570"/>
                      <a:pt x="261" y="600"/>
                      <a:pt x="231" y="620"/>
                    </a:cubicBezTo>
                    <a:cubicBezTo>
                      <a:pt x="191" y="660"/>
                      <a:pt x="151" y="700"/>
                      <a:pt x="121" y="750"/>
                    </a:cubicBezTo>
                    <a:cubicBezTo>
                      <a:pt x="111" y="770"/>
                      <a:pt x="101" y="780"/>
                      <a:pt x="91" y="800"/>
                    </a:cubicBezTo>
                    <a:cubicBezTo>
                      <a:pt x="71" y="830"/>
                      <a:pt x="51" y="870"/>
                      <a:pt x="41" y="899"/>
                    </a:cubicBezTo>
                    <a:cubicBezTo>
                      <a:pt x="31" y="919"/>
                      <a:pt x="31" y="950"/>
                      <a:pt x="21" y="970"/>
                    </a:cubicBezTo>
                    <a:lnTo>
                      <a:pt x="21" y="1010"/>
                    </a:lnTo>
                    <a:cubicBezTo>
                      <a:pt x="11" y="1019"/>
                      <a:pt x="11" y="1039"/>
                      <a:pt x="11" y="1050"/>
                    </a:cubicBezTo>
                    <a:lnTo>
                      <a:pt x="11" y="1099"/>
                    </a:lnTo>
                    <a:cubicBezTo>
                      <a:pt x="1" y="1119"/>
                      <a:pt x="1" y="1139"/>
                      <a:pt x="1" y="1159"/>
                    </a:cubicBezTo>
                    <a:cubicBezTo>
                      <a:pt x="1" y="1199"/>
                      <a:pt x="11" y="1230"/>
                      <a:pt x="21" y="1270"/>
                    </a:cubicBezTo>
                    <a:cubicBezTo>
                      <a:pt x="31" y="1339"/>
                      <a:pt x="61" y="1409"/>
                      <a:pt x="101" y="1469"/>
                    </a:cubicBezTo>
                    <a:cubicBezTo>
                      <a:pt x="121" y="1489"/>
                      <a:pt x="141" y="1519"/>
                      <a:pt x="171" y="1539"/>
                    </a:cubicBezTo>
                    <a:cubicBezTo>
                      <a:pt x="211" y="1589"/>
                      <a:pt x="271" y="1639"/>
                      <a:pt x="331" y="1669"/>
                    </a:cubicBezTo>
                    <a:cubicBezTo>
                      <a:pt x="381" y="1699"/>
                      <a:pt x="421" y="1719"/>
                      <a:pt x="471" y="1739"/>
                    </a:cubicBezTo>
                    <a:lnTo>
                      <a:pt x="620" y="1799"/>
                    </a:lnTo>
                    <a:cubicBezTo>
                      <a:pt x="640" y="1809"/>
                      <a:pt x="671" y="1819"/>
                      <a:pt x="700" y="1819"/>
                    </a:cubicBezTo>
                    <a:cubicBezTo>
                      <a:pt x="720" y="1829"/>
                      <a:pt x="751" y="1839"/>
                      <a:pt x="771" y="1839"/>
                    </a:cubicBezTo>
                    <a:cubicBezTo>
                      <a:pt x="820" y="1849"/>
                      <a:pt x="871" y="1869"/>
                      <a:pt x="920" y="1879"/>
                    </a:cubicBezTo>
                    <a:cubicBezTo>
                      <a:pt x="1010" y="1899"/>
                      <a:pt x="1100" y="1899"/>
                      <a:pt x="1190" y="1919"/>
                    </a:cubicBezTo>
                    <a:cubicBezTo>
                      <a:pt x="1240" y="1919"/>
                      <a:pt x="1290" y="1929"/>
                      <a:pt x="1340" y="1929"/>
                    </a:cubicBezTo>
                    <a:cubicBezTo>
                      <a:pt x="1390" y="1939"/>
                      <a:pt x="1430" y="1939"/>
                      <a:pt x="1480" y="1949"/>
                    </a:cubicBezTo>
                    <a:cubicBezTo>
                      <a:pt x="1530" y="1949"/>
                      <a:pt x="1580" y="1959"/>
                      <a:pt x="1630" y="1959"/>
                    </a:cubicBezTo>
                    <a:cubicBezTo>
                      <a:pt x="1650" y="1962"/>
                      <a:pt x="1669" y="1963"/>
                      <a:pt x="1687" y="1963"/>
                    </a:cubicBezTo>
                    <a:cubicBezTo>
                      <a:pt x="1723" y="1963"/>
                      <a:pt x="1756" y="1959"/>
                      <a:pt x="1790" y="1959"/>
                    </a:cubicBezTo>
                    <a:cubicBezTo>
                      <a:pt x="1890" y="1959"/>
                      <a:pt x="1999" y="1949"/>
                      <a:pt x="2099" y="1929"/>
                    </a:cubicBezTo>
                    <a:cubicBezTo>
                      <a:pt x="2150" y="1919"/>
                      <a:pt x="2209" y="1909"/>
                      <a:pt x="2259" y="1899"/>
                    </a:cubicBezTo>
                    <a:cubicBezTo>
                      <a:pt x="2309" y="1889"/>
                      <a:pt x="2359" y="1879"/>
                      <a:pt x="2399" y="1869"/>
                    </a:cubicBezTo>
                    <a:cubicBezTo>
                      <a:pt x="2459" y="1849"/>
                      <a:pt x="2509" y="1839"/>
                      <a:pt x="2559" y="1819"/>
                    </a:cubicBezTo>
                    <a:cubicBezTo>
                      <a:pt x="2599" y="1809"/>
                      <a:pt x="2649" y="1789"/>
                      <a:pt x="2699" y="1769"/>
                    </a:cubicBezTo>
                    <a:cubicBezTo>
                      <a:pt x="2789" y="1729"/>
                      <a:pt x="2889" y="1689"/>
                      <a:pt x="2978" y="1649"/>
                    </a:cubicBezTo>
                    <a:cubicBezTo>
                      <a:pt x="3029" y="1629"/>
                      <a:pt x="3078" y="1599"/>
                      <a:pt x="3129" y="1579"/>
                    </a:cubicBezTo>
                    <a:cubicBezTo>
                      <a:pt x="3149" y="1569"/>
                      <a:pt x="3158" y="1559"/>
                      <a:pt x="3169" y="1549"/>
                    </a:cubicBezTo>
                    <a:cubicBezTo>
                      <a:pt x="3178" y="1549"/>
                      <a:pt x="3189" y="1539"/>
                      <a:pt x="3198" y="1539"/>
                    </a:cubicBezTo>
                    <a:cubicBezTo>
                      <a:pt x="3229" y="1519"/>
                      <a:pt x="3249" y="1499"/>
                      <a:pt x="3269" y="1489"/>
                    </a:cubicBezTo>
                    <a:cubicBezTo>
                      <a:pt x="3309" y="1459"/>
                      <a:pt x="3349" y="1419"/>
                      <a:pt x="3388" y="1379"/>
                    </a:cubicBezTo>
                    <a:cubicBezTo>
                      <a:pt x="3428" y="1349"/>
                      <a:pt x="3458" y="1310"/>
                      <a:pt x="3498" y="1270"/>
                    </a:cubicBezTo>
                    <a:cubicBezTo>
                      <a:pt x="3508" y="1250"/>
                      <a:pt x="3528" y="1230"/>
                      <a:pt x="3548" y="1199"/>
                    </a:cubicBezTo>
                    <a:cubicBezTo>
                      <a:pt x="3558" y="1179"/>
                      <a:pt x="3578" y="1159"/>
                      <a:pt x="3588" y="1139"/>
                    </a:cubicBezTo>
                    <a:cubicBezTo>
                      <a:pt x="3608" y="1099"/>
                      <a:pt x="3638" y="1050"/>
                      <a:pt x="3658" y="999"/>
                    </a:cubicBezTo>
                    <a:cubicBezTo>
                      <a:pt x="3668" y="979"/>
                      <a:pt x="3668" y="970"/>
                      <a:pt x="3678" y="950"/>
                    </a:cubicBezTo>
                    <a:cubicBezTo>
                      <a:pt x="3688" y="910"/>
                      <a:pt x="3698" y="870"/>
                      <a:pt x="3698" y="840"/>
                    </a:cubicBezTo>
                    <a:cubicBezTo>
                      <a:pt x="3698" y="820"/>
                      <a:pt x="3688" y="790"/>
                      <a:pt x="3688" y="780"/>
                    </a:cubicBezTo>
                    <a:cubicBezTo>
                      <a:pt x="3678" y="760"/>
                      <a:pt x="3678" y="740"/>
                      <a:pt x="3678" y="730"/>
                    </a:cubicBezTo>
                    <a:cubicBezTo>
                      <a:pt x="3668" y="690"/>
                      <a:pt x="3648" y="660"/>
                      <a:pt x="3628" y="630"/>
                    </a:cubicBezTo>
                    <a:lnTo>
                      <a:pt x="3598" y="600"/>
                    </a:lnTo>
                    <a:cubicBezTo>
                      <a:pt x="3578" y="570"/>
                      <a:pt x="3548" y="550"/>
                      <a:pt x="3528" y="520"/>
                    </a:cubicBezTo>
                    <a:cubicBezTo>
                      <a:pt x="3508" y="510"/>
                      <a:pt x="3488" y="490"/>
                      <a:pt x="3458" y="470"/>
                    </a:cubicBezTo>
                    <a:cubicBezTo>
                      <a:pt x="3448" y="470"/>
                      <a:pt x="3438" y="460"/>
                      <a:pt x="3428" y="450"/>
                    </a:cubicBezTo>
                    <a:cubicBezTo>
                      <a:pt x="3338" y="400"/>
                      <a:pt x="3249" y="340"/>
                      <a:pt x="3158" y="300"/>
                    </a:cubicBezTo>
                    <a:cubicBezTo>
                      <a:pt x="3109" y="280"/>
                      <a:pt x="3069" y="270"/>
                      <a:pt x="3018" y="250"/>
                    </a:cubicBezTo>
                    <a:cubicBezTo>
                      <a:pt x="2969" y="220"/>
                      <a:pt x="2918" y="200"/>
                      <a:pt x="2869" y="180"/>
                    </a:cubicBezTo>
                    <a:cubicBezTo>
                      <a:pt x="2829" y="150"/>
                      <a:pt x="2779" y="140"/>
                      <a:pt x="2729" y="120"/>
                    </a:cubicBezTo>
                    <a:lnTo>
                      <a:pt x="2579" y="60"/>
                    </a:lnTo>
                    <a:cubicBezTo>
                      <a:pt x="2529" y="40"/>
                      <a:pt x="2479" y="31"/>
                      <a:pt x="2419" y="20"/>
                    </a:cubicBezTo>
                    <a:cubicBezTo>
                      <a:pt x="2369" y="11"/>
                      <a:pt x="2309" y="0"/>
                      <a:pt x="2259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12" name="Google Shape;412;p28"/>
              <p:cNvSpPr/>
              <p:nvPr/>
            </p:nvSpPr>
            <p:spPr>
              <a:xfrm>
                <a:off x="1253725" y="4167150"/>
                <a:ext cx="107175" cy="3625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1450" extrusionOk="0">
                    <a:moveTo>
                      <a:pt x="21" y="0"/>
                    </a:moveTo>
                    <a:lnTo>
                      <a:pt x="21" y="31"/>
                    </a:lnTo>
                    <a:cubicBezTo>
                      <a:pt x="10" y="60"/>
                      <a:pt x="10" y="80"/>
                      <a:pt x="10" y="110"/>
                    </a:cubicBezTo>
                    <a:cubicBezTo>
                      <a:pt x="1" y="130"/>
                      <a:pt x="1" y="160"/>
                      <a:pt x="1" y="180"/>
                    </a:cubicBezTo>
                    <a:lnTo>
                      <a:pt x="1" y="280"/>
                    </a:lnTo>
                    <a:cubicBezTo>
                      <a:pt x="1" y="330"/>
                      <a:pt x="10" y="390"/>
                      <a:pt x="10" y="440"/>
                    </a:cubicBezTo>
                    <a:cubicBezTo>
                      <a:pt x="21" y="480"/>
                      <a:pt x="30" y="530"/>
                      <a:pt x="50" y="570"/>
                    </a:cubicBezTo>
                    <a:cubicBezTo>
                      <a:pt x="61" y="610"/>
                      <a:pt x="80" y="640"/>
                      <a:pt x="90" y="680"/>
                    </a:cubicBezTo>
                    <a:cubicBezTo>
                      <a:pt x="120" y="730"/>
                      <a:pt x="150" y="790"/>
                      <a:pt x="190" y="839"/>
                    </a:cubicBezTo>
                    <a:cubicBezTo>
                      <a:pt x="210" y="859"/>
                      <a:pt x="230" y="890"/>
                      <a:pt x="260" y="910"/>
                    </a:cubicBezTo>
                    <a:cubicBezTo>
                      <a:pt x="280" y="939"/>
                      <a:pt x="310" y="959"/>
                      <a:pt x="330" y="979"/>
                    </a:cubicBezTo>
                    <a:cubicBezTo>
                      <a:pt x="400" y="1019"/>
                      <a:pt x="470" y="1070"/>
                      <a:pt x="540" y="1110"/>
                    </a:cubicBezTo>
                    <a:cubicBezTo>
                      <a:pt x="560" y="1110"/>
                      <a:pt x="580" y="1130"/>
                      <a:pt x="590" y="1130"/>
                    </a:cubicBezTo>
                    <a:cubicBezTo>
                      <a:pt x="620" y="1150"/>
                      <a:pt x="640" y="1159"/>
                      <a:pt x="670" y="1170"/>
                    </a:cubicBezTo>
                    <a:cubicBezTo>
                      <a:pt x="700" y="1179"/>
                      <a:pt x="730" y="1199"/>
                      <a:pt x="760" y="1210"/>
                    </a:cubicBezTo>
                    <a:cubicBezTo>
                      <a:pt x="820" y="1230"/>
                      <a:pt x="889" y="1250"/>
                      <a:pt x="960" y="1269"/>
                    </a:cubicBezTo>
                    <a:cubicBezTo>
                      <a:pt x="1029" y="1289"/>
                      <a:pt x="1089" y="1319"/>
                      <a:pt x="1160" y="1339"/>
                    </a:cubicBezTo>
                    <a:cubicBezTo>
                      <a:pt x="1209" y="1349"/>
                      <a:pt x="1249" y="1359"/>
                      <a:pt x="1299" y="1369"/>
                    </a:cubicBezTo>
                    <a:cubicBezTo>
                      <a:pt x="1309" y="1369"/>
                      <a:pt x="1329" y="1379"/>
                      <a:pt x="1349" y="1379"/>
                    </a:cubicBezTo>
                    <a:cubicBezTo>
                      <a:pt x="1389" y="1389"/>
                      <a:pt x="1439" y="1389"/>
                      <a:pt x="1479" y="1399"/>
                    </a:cubicBezTo>
                    <a:cubicBezTo>
                      <a:pt x="1579" y="1409"/>
                      <a:pt x="1669" y="1419"/>
                      <a:pt x="1769" y="1429"/>
                    </a:cubicBezTo>
                    <a:cubicBezTo>
                      <a:pt x="1899" y="1439"/>
                      <a:pt x="2019" y="1449"/>
                      <a:pt x="2148" y="1449"/>
                    </a:cubicBezTo>
                    <a:cubicBezTo>
                      <a:pt x="2219" y="1449"/>
                      <a:pt x="2279" y="1449"/>
                      <a:pt x="2348" y="1439"/>
                    </a:cubicBezTo>
                    <a:cubicBezTo>
                      <a:pt x="2399" y="1439"/>
                      <a:pt x="2448" y="1429"/>
                      <a:pt x="2498" y="1419"/>
                    </a:cubicBezTo>
                    <a:cubicBezTo>
                      <a:pt x="2568" y="1409"/>
                      <a:pt x="2628" y="1389"/>
                      <a:pt x="2698" y="1379"/>
                    </a:cubicBezTo>
                    <a:lnTo>
                      <a:pt x="2908" y="1349"/>
                    </a:lnTo>
                    <a:cubicBezTo>
                      <a:pt x="2968" y="1339"/>
                      <a:pt x="3028" y="1329"/>
                      <a:pt x="3088" y="1309"/>
                    </a:cubicBezTo>
                    <a:cubicBezTo>
                      <a:pt x="3158" y="1299"/>
                      <a:pt x="3227" y="1279"/>
                      <a:pt x="3287" y="1250"/>
                    </a:cubicBezTo>
                    <a:cubicBezTo>
                      <a:pt x="3407" y="1210"/>
                      <a:pt x="3527" y="1159"/>
                      <a:pt x="3647" y="1099"/>
                    </a:cubicBezTo>
                    <a:cubicBezTo>
                      <a:pt x="3707" y="1079"/>
                      <a:pt x="3767" y="1050"/>
                      <a:pt x="3817" y="1010"/>
                    </a:cubicBezTo>
                    <a:cubicBezTo>
                      <a:pt x="3867" y="979"/>
                      <a:pt x="3917" y="939"/>
                      <a:pt x="3967" y="910"/>
                    </a:cubicBezTo>
                    <a:cubicBezTo>
                      <a:pt x="3997" y="879"/>
                      <a:pt x="4027" y="859"/>
                      <a:pt x="4047" y="830"/>
                    </a:cubicBezTo>
                    <a:lnTo>
                      <a:pt x="4107" y="740"/>
                    </a:lnTo>
                    <a:cubicBezTo>
                      <a:pt x="4127" y="710"/>
                      <a:pt x="4137" y="680"/>
                      <a:pt x="4147" y="650"/>
                    </a:cubicBezTo>
                    <a:cubicBezTo>
                      <a:pt x="4177" y="590"/>
                      <a:pt x="4207" y="530"/>
                      <a:pt x="4227" y="470"/>
                    </a:cubicBezTo>
                    <a:cubicBezTo>
                      <a:pt x="4247" y="420"/>
                      <a:pt x="4257" y="370"/>
                      <a:pt x="4267" y="320"/>
                    </a:cubicBezTo>
                    <a:cubicBezTo>
                      <a:pt x="4277" y="280"/>
                      <a:pt x="4277" y="250"/>
                      <a:pt x="4287" y="210"/>
                    </a:cubicBezTo>
                    <a:lnTo>
                      <a:pt x="4287" y="60"/>
                    </a:lnTo>
                    <a:cubicBezTo>
                      <a:pt x="4267" y="100"/>
                      <a:pt x="4237" y="140"/>
                      <a:pt x="4217" y="180"/>
                    </a:cubicBezTo>
                    <a:cubicBezTo>
                      <a:pt x="4197" y="210"/>
                      <a:pt x="4167" y="240"/>
                      <a:pt x="4147" y="280"/>
                    </a:cubicBezTo>
                    <a:lnTo>
                      <a:pt x="4077" y="350"/>
                    </a:lnTo>
                    <a:cubicBezTo>
                      <a:pt x="4027" y="400"/>
                      <a:pt x="3977" y="460"/>
                      <a:pt x="3927" y="500"/>
                    </a:cubicBezTo>
                    <a:cubicBezTo>
                      <a:pt x="3877" y="560"/>
                      <a:pt x="3817" y="610"/>
                      <a:pt x="3757" y="650"/>
                    </a:cubicBezTo>
                    <a:cubicBezTo>
                      <a:pt x="3707" y="690"/>
                      <a:pt x="3647" y="730"/>
                      <a:pt x="3587" y="770"/>
                    </a:cubicBezTo>
                    <a:cubicBezTo>
                      <a:pt x="3538" y="799"/>
                      <a:pt x="3478" y="839"/>
                      <a:pt x="3418" y="870"/>
                    </a:cubicBezTo>
                    <a:cubicBezTo>
                      <a:pt x="3347" y="910"/>
                      <a:pt x="3287" y="950"/>
                      <a:pt x="3218" y="979"/>
                    </a:cubicBezTo>
                    <a:cubicBezTo>
                      <a:pt x="3148" y="1010"/>
                      <a:pt x="3088" y="1030"/>
                      <a:pt x="3018" y="1039"/>
                    </a:cubicBezTo>
                    <a:cubicBezTo>
                      <a:pt x="2948" y="1059"/>
                      <a:pt x="2888" y="1079"/>
                      <a:pt x="2818" y="1090"/>
                    </a:cubicBezTo>
                    <a:cubicBezTo>
                      <a:pt x="2738" y="1110"/>
                      <a:pt x="2668" y="1119"/>
                      <a:pt x="2588" y="1130"/>
                    </a:cubicBezTo>
                    <a:cubicBezTo>
                      <a:pt x="2518" y="1139"/>
                      <a:pt x="2448" y="1150"/>
                      <a:pt x="2379" y="1150"/>
                    </a:cubicBezTo>
                    <a:cubicBezTo>
                      <a:pt x="2308" y="1159"/>
                      <a:pt x="2239" y="1170"/>
                      <a:pt x="2168" y="1170"/>
                    </a:cubicBezTo>
                    <a:cubicBezTo>
                      <a:pt x="2099" y="1170"/>
                      <a:pt x="2028" y="1159"/>
                      <a:pt x="1959" y="1159"/>
                    </a:cubicBezTo>
                    <a:cubicBezTo>
                      <a:pt x="1889" y="1159"/>
                      <a:pt x="1819" y="1159"/>
                      <a:pt x="1739" y="1150"/>
                    </a:cubicBezTo>
                    <a:cubicBezTo>
                      <a:pt x="1669" y="1150"/>
                      <a:pt x="1599" y="1139"/>
                      <a:pt x="1529" y="1130"/>
                    </a:cubicBezTo>
                    <a:cubicBezTo>
                      <a:pt x="1459" y="1119"/>
                      <a:pt x="1389" y="1110"/>
                      <a:pt x="1319" y="1090"/>
                    </a:cubicBezTo>
                    <a:cubicBezTo>
                      <a:pt x="1249" y="1079"/>
                      <a:pt x="1180" y="1059"/>
                      <a:pt x="1120" y="1039"/>
                    </a:cubicBezTo>
                    <a:cubicBezTo>
                      <a:pt x="1049" y="1019"/>
                      <a:pt x="980" y="999"/>
                      <a:pt x="909" y="970"/>
                    </a:cubicBezTo>
                    <a:cubicBezTo>
                      <a:pt x="880" y="950"/>
                      <a:pt x="849" y="939"/>
                      <a:pt x="820" y="919"/>
                    </a:cubicBezTo>
                    <a:cubicBezTo>
                      <a:pt x="790" y="899"/>
                      <a:pt x="760" y="890"/>
                      <a:pt x="720" y="870"/>
                    </a:cubicBezTo>
                    <a:cubicBezTo>
                      <a:pt x="690" y="859"/>
                      <a:pt x="660" y="839"/>
                      <a:pt x="630" y="819"/>
                    </a:cubicBezTo>
                    <a:cubicBezTo>
                      <a:pt x="600" y="810"/>
                      <a:pt x="570" y="799"/>
                      <a:pt x="540" y="779"/>
                    </a:cubicBezTo>
                    <a:cubicBezTo>
                      <a:pt x="510" y="760"/>
                      <a:pt x="480" y="750"/>
                      <a:pt x="450" y="730"/>
                    </a:cubicBezTo>
                    <a:cubicBezTo>
                      <a:pt x="410" y="700"/>
                      <a:pt x="380" y="680"/>
                      <a:pt x="350" y="660"/>
                    </a:cubicBezTo>
                    <a:cubicBezTo>
                      <a:pt x="300" y="610"/>
                      <a:pt x="240" y="560"/>
                      <a:pt x="190" y="500"/>
                    </a:cubicBezTo>
                    <a:cubicBezTo>
                      <a:pt x="150" y="450"/>
                      <a:pt x="120" y="380"/>
                      <a:pt x="90" y="320"/>
                    </a:cubicBezTo>
                    <a:cubicBezTo>
                      <a:pt x="70" y="250"/>
                      <a:pt x="50" y="180"/>
                      <a:pt x="41" y="120"/>
                    </a:cubicBezTo>
                    <a:cubicBezTo>
                      <a:pt x="30" y="80"/>
                      <a:pt x="30" y="40"/>
                      <a:pt x="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13" name="Google Shape;413;p28"/>
              <p:cNvSpPr/>
              <p:nvPr/>
            </p:nvSpPr>
            <p:spPr>
              <a:xfrm>
                <a:off x="1256475" y="4135550"/>
                <a:ext cx="103700" cy="57600"/>
              </a:xfrm>
              <a:custGeom>
                <a:avLst/>
                <a:gdLst/>
                <a:ahLst/>
                <a:cxnLst/>
                <a:rect l="l" t="t" r="r" b="b"/>
                <a:pathLst>
                  <a:path w="4148" h="2304" extrusionOk="0">
                    <a:moveTo>
                      <a:pt x="2458" y="96"/>
                    </a:moveTo>
                    <a:cubicBezTo>
                      <a:pt x="2508" y="105"/>
                      <a:pt x="2568" y="105"/>
                      <a:pt x="2618" y="115"/>
                    </a:cubicBezTo>
                    <a:cubicBezTo>
                      <a:pt x="2678" y="125"/>
                      <a:pt x="2728" y="145"/>
                      <a:pt x="2778" y="155"/>
                    </a:cubicBezTo>
                    <a:lnTo>
                      <a:pt x="2928" y="215"/>
                    </a:lnTo>
                    <a:cubicBezTo>
                      <a:pt x="2978" y="235"/>
                      <a:pt x="3028" y="255"/>
                      <a:pt x="3068" y="275"/>
                    </a:cubicBezTo>
                    <a:cubicBezTo>
                      <a:pt x="3117" y="295"/>
                      <a:pt x="3168" y="325"/>
                      <a:pt x="3217" y="345"/>
                    </a:cubicBezTo>
                    <a:cubicBezTo>
                      <a:pt x="3268" y="365"/>
                      <a:pt x="3308" y="385"/>
                      <a:pt x="3357" y="405"/>
                    </a:cubicBezTo>
                    <a:cubicBezTo>
                      <a:pt x="3448" y="445"/>
                      <a:pt x="3537" y="495"/>
                      <a:pt x="3627" y="555"/>
                    </a:cubicBezTo>
                    <a:cubicBezTo>
                      <a:pt x="3637" y="555"/>
                      <a:pt x="3647" y="565"/>
                      <a:pt x="3657" y="575"/>
                    </a:cubicBezTo>
                    <a:cubicBezTo>
                      <a:pt x="3687" y="585"/>
                      <a:pt x="3707" y="605"/>
                      <a:pt x="3727" y="625"/>
                    </a:cubicBezTo>
                    <a:lnTo>
                      <a:pt x="3797" y="695"/>
                    </a:lnTo>
                    <a:cubicBezTo>
                      <a:pt x="3807" y="705"/>
                      <a:pt x="3817" y="715"/>
                      <a:pt x="3827" y="735"/>
                    </a:cubicBezTo>
                    <a:cubicBezTo>
                      <a:pt x="3847" y="765"/>
                      <a:pt x="3867" y="795"/>
                      <a:pt x="3877" y="824"/>
                    </a:cubicBezTo>
                    <a:cubicBezTo>
                      <a:pt x="3877" y="844"/>
                      <a:pt x="3877" y="855"/>
                      <a:pt x="3887" y="875"/>
                    </a:cubicBezTo>
                    <a:cubicBezTo>
                      <a:pt x="3887" y="895"/>
                      <a:pt x="3897" y="915"/>
                      <a:pt x="3897" y="935"/>
                    </a:cubicBezTo>
                    <a:cubicBezTo>
                      <a:pt x="3897" y="975"/>
                      <a:pt x="3887" y="1015"/>
                      <a:pt x="3877" y="1044"/>
                    </a:cubicBezTo>
                    <a:cubicBezTo>
                      <a:pt x="3867" y="1064"/>
                      <a:pt x="3867" y="1084"/>
                      <a:pt x="3857" y="1104"/>
                    </a:cubicBezTo>
                    <a:cubicBezTo>
                      <a:pt x="3837" y="1144"/>
                      <a:pt x="3807" y="1195"/>
                      <a:pt x="3787" y="1244"/>
                    </a:cubicBezTo>
                    <a:cubicBezTo>
                      <a:pt x="3777" y="1264"/>
                      <a:pt x="3757" y="1284"/>
                      <a:pt x="3747" y="1304"/>
                    </a:cubicBezTo>
                    <a:cubicBezTo>
                      <a:pt x="3727" y="1324"/>
                      <a:pt x="3707" y="1344"/>
                      <a:pt x="3697" y="1374"/>
                    </a:cubicBezTo>
                    <a:lnTo>
                      <a:pt x="3587" y="1484"/>
                    </a:lnTo>
                    <a:cubicBezTo>
                      <a:pt x="3548" y="1524"/>
                      <a:pt x="3508" y="1554"/>
                      <a:pt x="3468" y="1584"/>
                    </a:cubicBezTo>
                    <a:cubicBezTo>
                      <a:pt x="3448" y="1604"/>
                      <a:pt x="3428" y="1614"/>
                      <a:pt x="3397" y="1634"/>
                    </a:cubicBezTo>
                    <a:cubicBezTo>
                      <a:pt x="3388" y="1644"/>
                      <a:pt x="3377" y="1644"/>
                      <a:pt x="3368" y="1654"/>
                    </a:cubicBezTo>
                    <a:cubicBezTo>
                      <a:pt x="3357" y="1664"/>
                      <a:pt x="3348" y="1664"/>
                      <a:pt x="3328" y="1674"/>
                    </a:cubicBezTo>
                    <a:cubicBezTo>
                      <a:pt x="3277" y="1704"/>
                      <a:pt x="3228" y="1724"/>
                      <a:pt x="3177" y="1744"/>
                    </a:cubicBezTo>
                    <a:cubicBezTo>
                      <a:pt x="3088" y="1794"/>
                      <a:pt x="2988" y="1834"/>
                      <a:pt x="2898" y="1874"/>
                    </a:cubicBezTo>
                    <a:cubicBezTo>
                      <a:pt x="2848" y="1884"/>
                      <a:pt x="2798" y="1904"/>
                      <a:pt x="2758" y="1924"/>
                    </a:cubicBezTo>
                    <a:cubicBezTo>
                      <a:pt x="2708" y="1934"/>
                      <a:pt x="2658" y="1954"/>
                      <a:pt x="2598" y="1964"/>
                    </a:cubicBezTo>
                    <a:cubicBezTo>
                      <a:pt x="2558" y="1974"/>
                      <a:pt x="2508" y="1984"/>
                      <a:pt x="2458" y="1994"/>
                    </a:cubicBezTo>
                    <a:cubicBezTo>
                      <a:pt x="2408" y="2014"/>
                      <a:pt x="2349" y="2024"/>
                      <a:pt x="2298" y="2034"/>
                    </a:cubicBezTo>
                    <a:cubicBezTo>
                      <a:pt x="2198" y="2043"/>
                      <a:pt x="2089" y="2054"/>
                      <a:pt x="1989" y="2063"/>
                    </a:cubicBezTo>
                    <a:cubicBezTo>
                      <a:pt x="1938" y="2063"/>
                      <a:pt x="1889" y="2063"/>
                      <a:pt x="1829" y="2054"/>
                    </a:cubicBezTo>
                    <a:cubicBezTo>
                      <a:pt x="1779" y="2054"/>
                      <a:pt x="1729" y="2043"/>
                      <a:pt x="1679" y="2043"/>
                    </a:cubicBezTo>
                    <a:cubicBezTo>
                      <a:pt x="1629" y="2043"/>
                      <a:pt x="1589" y="2034"/>
                      <a:pt x="1539" y="2034"/>
                    </a:cubicBezTo>
                    <a:cubicBezTo>
                      <a:pt x="1489" y="2024"/>
                      <a:pt x="1439" y="2024"/>
                      <a:pt x="1389" y="2014"/>
                    </a:cubicBezTo>
                    <a:cubicBezTo>
                      <a:pt x="1299" y="2004"/>
                      <a:pt x="1209" y="1994"/>
                      <a:pt x="1119" y="1974"/>
                    </a:cubicBezTo>
                    <a:lnTo>
                      <a:pt x="970" y="1944"/>
                    </a:lnTo>
                    <a:cubicBezTo>
                      <a:pt x="950" y="1934"/>
                      <a:pt x="919" y="1924"/>
                      <a:pt x="899" y="1924"/>
                    </a:cubicBezTo>
                    <a:cubicBezTo>
                      <a:pt x="870" y="1914"/>
                      <a:pt x="839" y="1904"/>
                      <a:pt x="819" y="1894"/>
                    </a:cubicBezTo>
                    <a:cubicBezTo>
                      <a:pt x="770" y="1874"/>
                      <a:pt x="719" y="1864"/>
                      <a:pt x="670" y="1834"/>
                    </a:cubicBezTo>
                    <a:cubicBezTo>
                      <a:pt x="620" y="1814"/>
                      <a:pt x="580" y="1794"/>
                      <a:pt x="530" y="1764"/>
                    </a:cubicBezTo>
                    <a:cubicBezTo>
                      <a:pt x="470" y="1734"/>
                      <a:pt x="410" y="1694"/>
                      <a:pt x="370" y="1644"/>
                    </a:cubicBezTo>
                    <a:cubicBezTo>
                      <a:pt x="340" y="1614"/>
                      <a:pt x="320" y="1594"/>
                      <a:pt x="300" y="1564"/>
                    </a:cubicBezTo>
                    <a:cubicBezTo>
                      <a:pt x="260" y="1504"/>
                      <a:pt x="230" y="1434"/>
                      <a:pt x="220" y="1364"/>
                    </a:cubicBezTo>
                    <a:cubicBezTo>
                      <a:pt x="210" y="1334"/>
                      <a:pt x="200" y="1295"/>
                      <a:pt x="200" y="1255"/>
                    </a:cubicBezTo>
                    <a:cubicBezTo>
                      <a:pt x="200" y="1235"/>
                      <a:pt x="200" y="1215"/>
                      <a:pt x="210" y="1195"/>
                    </a:cubicBezTo>
                    <a:lnTo>
                      <a:pt x="210" y="1155"/>
                    </a:lnTo>
                    <a:cubicBezTo>
                      <a:pt x="210" y="1135"/>
                      <a:pt x="210" y="1124"/>
                      <a:pt x="220" y="1104"/>
                    </a:cubicBezTo>
                    <a:lnTo>
                      <a:pt x="220" y="1064"/>
                    </a:lnTo>
                    <a:cubicBezTo>
                      <a:pt x="230" y="1044"/>
                      <a:pt x="230" y="1024"/>
                      <a:pt x="240" y="1004"/>
                    </a:cubicBezTo>
                    <a:cubicBezTo>
                      <a:pt x="250" y="964"/>
                      <a:pt x="270" y="935"/>
                      <a:pt x="290" y="895"/>
                    </a:cubicBezTo>
                    <a:cubicBezTo>
                      <a:pt x="300" y="884"/>
                      <a:pt x="310" y="864"/>
                      <a:pt x="320" y="844"/>
                    </a:cubicBezTo>
                    <a:cubicBezTo>
                      <a:pt x="350" y="805"/>
                      <a:pt x="390" y="755"/>
                      <a:pt x="430" y="715"/>
                    </a:cubicBezTo>
                    <a:lnTo>
                      <a:pt x="520" y="655"/>
                    </a:lnTo>
                    <a:cubicBezTo>
                      <a:pt x="530" y="645"/>
                      <a:pt x="550" y="635"/>
                      <a:pt x="560" y="635"/>
                    </a:cubicBezTo>
                    <a:cubicBezTo>
                      <a:pt x="600" y="605"/>
                      <a:pt x="650" y="575"/>
                      <a:pt x="699" y="555"/>
                    </a:cubicBezTo>
                    <a:cubicBezTo>
                      <a:pt x="730" y="535"/>
                      <a:pt x="759" y="525"/>
                      <a:pt x="790" y="515"/>
                    </a:cubicBezTo>
                    <a:cubicBezTo>
                      <a:pt x="819" y="495"/>
                      <a:pt x="839" y="475"/>
                      <a:pt x="879" y="455"/>
                    </a:cubicBezTo>
                    <a:lnTo>
                      <a:pt x="970" y="425"/>
                    </a:lnTo>
                    <a:cubicBezTo>
                      <a:pt x="1010" y="405"/>
                      <a:pt x="1059" y="385"/>
                      <a:pt x="1110" y="375"/>
                    </a:cubicBezTo>
                    <a:cubicBezTo>
                      <a:pt x="1159" y="355"/>
                      <a:pt x="1209" y="345"/>
                      <a:pt x="1259" y="325"/>
                    </a:cubicBezTo>
                    <a:cubicBezTo>
                      <a:pt x="1309" y="305"/>
                      <a:pt x="1349" y="295"/>
                      <a:pt x="1399" y="275"/>
                    </a:cubicBezTo>
                    <a:cubicBezTo>
                      <a:pt x="1449" y="255"/>
                      <a:pt x="1489" y="245"/>
                      <a:pt x="1539" y="225"/>
                    </a:cubicBezTo>
                    <a:cubicBezTo>
                      <a:pt x="1589" y="215"/>
                      <a:pt x="1639" y="195"/>
                      <a:pt x="1689" y="175"/>
                    </a:cubicBezTo>
                    <a:lnTo>
                      <a:pt x="1839" y="145"/>
                    </a:lnTo>
                    <a:cubicBezTo>
                      <a:pt x="1869" y="135"/>
                      <a:pt x="1889" y="135"/>
                      <a:pt x="1918" y="125"/>
                    </a:cubicBezTo>
                    <a:cubicBezTo>
                      <a:pt x="1949" y="125"/>
                      <a:pt x="1969" y="115"/>
                      <a:pt x="1998" y="115"/>
                    </a:cubicBezTo>
                    <a:cubicBezTo>
                      <a:pt x="2049" y="105"/>
                      <a:pt x="2098" y="105"/>
                      <a:pt x="2158" y="105"/>
                    </a:cubicBezTo>
                    <a:cubicBezTo>
                      <a:pt x="2209" y="105"/>
                      <a:pt x="2258" y="96"/>
                      <a:pt x="2309" y="96"/>
                    </a:cubicBezTo>
                    <a:close/>
                    <a:moveTo>
                      <a:pt x="2506" y="1"/>
                    </a:moveTo>
                    <a:cubicBezTo>
                      <a:pt x="2463" y="1"/>
                      <a:pt x="2418" y="5"/>
                      <a:pt x="2378" y="5"/>
                    </a:cubicBezTo>
                    <a:lnTo>
                      <a:pt x="2318" y="5"/>
                    </a:lnTo>
                    <a:cubicBezTo>
                      <a:pt x="2249" y="16"/>
                      <a:pt x="2178" y="36"/>
                      <a:pt x="2109" y="45"/>
                    </a:cubicBezTo>
                    <a:cubicBezTo>
                      <a:pt x="2038" y="56"/>
                      <a:pt x="1978" y="65"/>
                      <a:pt x="1909" y="76"/>
                    </a:cubicBezTo>
                    <a:cubicBezTo>
                      <a:pt x="1849" y="85"/>
                      <a:pt x="1789" y="105"/>
                      <a:pt x="1729" y="115"/>
                    </a:cubicBezTo>
                    <a:cubicBezTo>
                      <a:pt x="1669" y="135"/>
                      <a:pt x="1599" y="145"/>
                      <a:pt x="1539" y="155"/>
                    </a:cubicBezTo>
                    <a:cubicBezTo>
                      <a:pt x="1439" y="185"/>
                      <a:pt x="1329" y="205"/>
                      <a:pt x="1229" y="235"/>
                    </a:cubicBezTo>
                    <a:cubicBezTo>
                      <a:pt x="1179" y="255"/>
                      <a:pt x="1130" y="265"/>
                      <a:pt x="1090" y="285"/>
                    </a:cubicBezTo>
                    <a:cubicBezTo>
                      <a:pt x="1039" y="305"/>
                      <a:pt x="990" y="325"/>
                      <a:pt x="939" y="335"/>
                    </a:cubicBezTo>
                    <a:cubicBezTo>
                      <a:pt x="779" y="405"/>
                      <a:pt x="620" y="455"/>
                      <a:pt x="450" y="515"/>
                    </a:cubicBezTo>
                    <a:cubicBezTo>
                      <a:pt x="390" y="565"/>
                      <a:pt x="330" y="605"/>
                      <a:pt x="270" y="655"/>
                    </a:cubicBezTo>
                    <a:lnTo>
                      <a:pt x="210" y="715"/>
                    </a:lnTo>
                    <a:cubicBezTo>
                      <a:pt x="190" y="725"/>
                      <a:pt x="180" y="735"/>
                      <a:pt x="170" y="745"/>
                    </a:cubicBezTo>
                    <a:cubicBezTo>
                      <a:pt x="140" y="775"/>
                      <a:pt x="120" y="805"/>
                      <a:pt x="90" y="835"/>
                    </a:cubicBezTo>
                    <a:cubicBezTo>
                      <a:pt x="70" y="864"/>
                      <a:pt x="50" y="904"/>
                      <a:pt x="30" y="944"/>
                    </a:cubicBezTo>
                    <a:cubicBezTo>
                      <a:pt x="20" y="995"/>
                      <a:pt x="10" y="1035"/>
                      <a:pt x="0" y="1075"/>
                    </a:cubicBezTo>
                    <a:cubicBezTo>
                      <a:pt x="0" y="1135"/>
                      <a:pt x="0" y="1195"/>
                      <a:pt x="10" y="1264"/>
                    </a:cubicBezTo>
                    <a:cubicBezTo>
                      <a:pt x="30" y="1364"/>
                      <a:pt x="50" y="1464"/>
                      <a:pt x="90" y="1554"/>
                    </a:cubicBezTo>
                    <a:cubicBezTo>
                      <a:pt x="120" y="1614"/>
                      <a:pt x="150" y="1664"/>
                      <a:pt x="190" y="1714"/>
                    </a:cubicBezTo>
                    <a:cubicBezTo>
                      <a:pt x="230" y="1754"/>
                      <a:pt x="270" y="1784"/>
                      <a:pt x="310" y="1824"/>
                    </a:cubicBezTo>
                    <a:lnTo>
                      <a:pt x="370" y="1884"/>
                    </a:lnTo>
                    <a:cubicBezTo>
                      <a:pt x="390" y="1904"/>
                      <a:pt x="410" y="1914"/>
                      <a:pt x="430" y="1934"/>
                    </a:cubicBezTo>
                    <a:cubicBezTo>
                      <a:pt x="470" y="1954"/>
                      <a:pt x="510" y="1974"/>
                      <a:pt x="540" y="1994"/>
                    </a:cubicBezTo>
                    <a:cubicBezTo>
                      <a:pt x="580" y="2014"/>
                      <a:pt x="620" y="2034"/>
                      <a:pt x="660" y="2063"/>
                    </a:cubicBezTo>
                    <a:lnTo>
                      <a:pt x="779" y="2123"/>
                    </a:lnTo>
                    <a:cubicBezTo>
                      <a:pt x="810" y="2143"/>
                      <a:pt x="850" y="2163"/>
                      <a:pt x="890" y="2174"/>
                    </a:cubicBezTo>
                    <a:cubicBezTo>
                      <a:pt x="1030" y="2223"/>
                      <a:pt x="1169" y="2263"/>
                      <a:pt x="1309" y="2274"/>
                    </a:cubicBezTo>
                    <a:cubicBezTo>
                      <a:pt x="1379" y="2283"/>
                      <a:pt x="1439" y="2283"/>
                      <a:pt x="1499" y="2294"/>
                    </a:cubicBezTo>
                    <a:cubicBezTo>
                      <a:pt x="1559" y="2294"/>
                      <a:pt x="1629" y="2303"/>
                      <a:pt x="1689" y="2303"/>
                    </a:cubicBezTo>
                    <a:cubicBezTo>
                      <a:pt x="1759" y="2303"/>
                      <a:pt x="1839" y="2303"/>
                      <a:pt x="1909" y="2294"/>
                    </a:cubicBezTo>
                    <a:lnTo>
                      <a:pt x="2118" y="2294"/>
                    </a:lnTo>
                    <a:cubicBezTo>
                      <a:pt x="2189" y="2283"/>
                      <a:pt x="2249" y="2274"/>
                      <a:pt x="2318" y="2263"/>
                    </a:cubicBezTo>
                    <a:cubicBezTo>
                      <a:pt x="2388" y="2263"/>
                      <a:pt x="2458" y="2254"/>
                      <a:pt x="2528" y="2243"/>
                    </a:cubicBezTo>
                    <a:cubicBezTo>
                      <a:pt x="2618" y="2223"/>
                      <a:pt x="2708" y="2203"/>
                      <a:pt x="2788" y="2174"/>
                    </a:cubicBezTo>
                    <a:cubicBezTo>
                      <a:pt x="2838" y="2163"/>
                      <a:pt x="2888" y="2154"/>
                      <a:pt x="2928" y="2143"/>
                    </a:cubicBezTo>
                    <a:cubicBezTo>
                      <a:pt x="2968" y="2134"/>
                      <a:pt x="3008" y="2114"/>
                      <a:pt x="3048" y="2094"/>
                    </a:cubicBezTo>
                    <a:cubicBezTo>
                      <a:pt x="3098" y="2074"/>
                      <a:pt x="3148" y="2043"/>
                      <a:pt x="3197" y="2014"/>
                    </a:cubicBezTo>
                    <a:lnTo>
                      <a:pt x="3348" y="1924"/>
                    </a:lnTo>
                    <a:cubicBezTo>
                      <a:pt x="3388" y="1894"/>
                      <a:pt x="3437" y="1864"/>
                      <a:pt x="3488" y="1834"/>
                    </a:cubicBezTo>
                    <a:cubicBezTo>
                      <a:pt x="3537" y="1804"/>
                      <a:pt x="3577" y="1774"/>
                      <a:pt x="3617" y="1744"/>
                    </a:cubicBezTo>
                    <a:cubicBezTo>
                      <a:pt x="3677" y="1694"/>
                      <a:pt x="3737" y="1634"/>
                      <a:pt x="3787" y="1584"/>
                    </a:cubicBezTo>
                    <a:cubicBezTo>
                      <a:pt x="3837" y="1524"/>
                      <a:pt x="3897" y="1474"/>
                      <a:pt x="3947" y="1404"/>
                    </a:cubicBezTo>
                    <a:cubicBezTo>
                      <a:pt x="3977" y="1364"/>
                      <a:pt x="4007" y="1314"/>
                      <a:pt x="4037" y="1264"/>
                    </a:cubicBezTo>
                    <a:cubicBezTo>
                      <a:pt x="4067" y="1215"/>
                      <a:pt x="4087" y="1164"/>
                      <a:pt x="4107" y="1115"/>
                    </a:cubicBezTo>
                    <a:cubicBezTo>
                      <a:pt x="4127" y="1075"/>
                      <a:pt x="4137" y="1044"/>
                      <a:pt x="4147" y="1004"/>
                    </a:cubicBezTo>
                    <a:lnTo>
                      <a:pt x="4147" y="984"/>
                    </a:lnTo>
                    <a:lnTo>
                      <a:pt x="4147" y="975"/>
                    </a:lnTo>
                    <a:cubicBezTo>
                      <a:pt x="4147" y="935"/>
                      <a:pt x="4137" y="904"/>
                      <a:pt x="4117" y="864"/>
                    </a:cubicBezTo>
                    <a:cubicBezTo>
                      <a:pt x="4097" y="824"/>
                      <a:pt x="4077" y="785"/>
                      <a:pt x="4047" y="745"/>
                    </a:cubicBezTo>
                    <a:cubicBezTo>
                      <a:pt x="4027" y="705"/>
                      <a:pt x="3997" y="665"/>
                      <a:pt x="3977" y="625"/>
                    </a:cubicBezTo>
                    <a:cubicBezTo>
                      <a:pt x="3937" y="585"/>
                      <a:pt x="3897" y="545"/>
                      <a:pt x="3857" y="515"/>
                    </a:cubicBezTo>
                    <a:cubicBezTo>
                      <a:pt x="3817" y="475"/>
                      <a:pt x="3767" y="445"/>
                      <a:pt x="3727" y="405"/>
                    </a:cubicBezTo>
                    <a:cubicBezTo>
                      <a:pt x="3657" y="355"/>
                      <a:pt x="3577" y="315"/>
                      <a:pt x="3508" y="265"/>
                    </a:cubicBezTo>
                    <a:cubicBezTo>
                      <a:pt x="3497" y="265"/>
                      <a:pt x="3477" y="255"/>
                      <a:pt x="3468" y="255"/>
                    </a:cubicBezTo>
                    <a:cubicBezTo>
                      <a:pt x="3428" y="235"/>
                      <a:pt x="3377" y="215"/>
                      <a:pt x="3337" y="195"/>
                    </a:cubicBezTo>
                    <a:cubicBezTo>
                      <a:pt x="3288" y="175"/>
                      <a:pt x="3248" y="155"/>
                      <a:pt x="3197" y="135"/>
                    </a:cubicBezTo>
                    <a:cubicBezTo>
                      <a:pt x="3148" y="115"/>
                      <a:pt x="3108" y="96"/>
                      <a:pt x="3058" y="85"/>
                    </a:cubicBezTo>
                    <a:cubicBezTo>
                      <a:pt x="3008" y="65"/>
                      <a:pt x="2958" y="56"/>
                      <a:pt x="2908" y="45"/>
                    </a:cubicBezTo>
                    <a:cubicBezTo>
                      <a:pt x="2848" y="36"/>
                      <a:pt x="2778" y="25"/>
                      <a:pt x="2708" y="16"/>
                    </a:cubicBezTo>
                    <a:cubicBezTo>
                      <a:pt x="2658" y="16"/>
                      <a:pt x="2618" y="5"/>
                      <a:pt x="2568" y="5"/>
                    </a:cubicBezTo>
                    <a:cubicBezTo>
                      <a:pt x="2548" y="2"/>
                      <a:pt x="2527" y="1"/>
                      <a:pt x="25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14" name="Google Shape;414;p28"/>
              <p:cNvSpPr/>
              <p:nvPr/>
            </p:nvSpPr>
            <p:spPr>
              <a:xfrm>
                <a:off x="1263725" y="4141425"/>
                <a:ext cx="87175" cy="43225"/>
              </a:xfrm>
              <a:custGeom>
                <a:avLst/>
                <a:gdLst/>
                <a:ahLst/>
                <a:cxnLst/>
                <a:rect l="l" t="t" r="r" b="b"/>
                <a:pathLst>
                  <a:path w="3487" h="1729" extrusionOk="0">
                    <a:moveTo>
                      <a:pt x="1799" y="0"/>
                    </a:moveTo>
                    <a:cubicBezTo>
                      <a:pt x="1788" y="0"/>
                      <a:pt x="1779" y="10"/>
                      <a:pt x="1759" y="10"/>
                    </a:cubicBezTo>
                    <a:lnTo>
                      <a:pt x="1748" y="10"/>
                    </a:lnTo>
                    <a:lnTo>
                      <a:pt x="1599" y="40"/>
                    </a:lnTo>
                    <a:cubicBezTo>
                      <a:pt x="1559" y="50"/>
                      <a:pt x="1509" y="60"/>
                      <a:pt x="1459" y="70"/>
                    </a:cubicBezTo>
                    <a:cubicBezTo>
                      <a:pt x="1359" y="90"/>
                      <a:pt x="1269" y="120"/>
                      <a:pt x="1169" y="150"/>
                    </a:cubicBezTo>
                    <a:cubicBezTo>
                      <a:pt x="1069" y="170"/>
                      <a:pt x="979" y="200"/>
                      <a:pt x="879" y="230"/>
                    </a:cubicBezTo>
                    <a:cubicBezTo>
                      <a:pt x="840" y="250"/>
                      <a:pt x="789" y="260"/>
                      <a:pt x="740" y="280"/>
                    </a:cubicBezTo>
                    <a:lnTo>
                      <a:pt x="620" y="340"/>
                    </a:lnTo>
                    <a:cubicBezTo>
                      <a:pt x="589" y="350"/>
                      <a:pt x="560" y="360"/>
                      <a:pt x="529" y="380"/>
                    </a:cubicBezTo>
                    <a:cubicBezTo>
                      <a:pt x="500" y="400"/>
                      <a:pt x="460" y="410"/>
                      <a:pt x="429" y="430"/>
                    </a:cubicBezTo>
                    <a:cubicBezTo>
                      <a:pt x="409" y="450"/>
                      <a:pt x="380" y="460"/>
                      <a:pt x="350" y="480"/>
                    </a:cubicBezTo>
                    <a:cubicBezTo>
                      <a:pt x="310" y="500"/>
                      <a:pt x="270" y="530"/>
                      <a:pt x="230" y="560"/>
                    </a:cubicBezTo>
                    <a:cubicBezTo>
                      <a:pt x="180" y="600"/>
                      <a:pt x="140" y="649"/>
                      <a:pt x="110" y="689"/>
                    </a:cubicBezTo>
                    <a:cubicBezTo>
                      <a:pt x="80" y="729"/>
                      <a:pt x="60" y="769"/>
                      <a:pt x="50" y="809"/>
                    </a:cubicBezTo>
                    <a:cubicBezTo>
                      <a:pt x="20" y="869"/>
                      <a:pt x="10" y="929"/>
                      <a:pt x="0" y="1000"/>
                    </a:cubicBezTo>
                    <a:lnTo>
                      <a:pt x="0" y="1119"/>
                    </a:lnTo>
                    <a:cubicBezTo>
                      <a:pt x="10" y="1159"/>
                      <a:pt x="20" y="1199"/>
                      <a:pt x="40" y="1239"/>
                    </a:cubicBezTo>
                    <a:cubicBezTo>
                      <a:pt x="50" y="1259"/>
                      <a:pt x="70" y="1289"/>
                      <a:pt x="90" y="1309"/>
                    </a:cubicBezTo>
                    <a:cubicBezTo>
                      <a:pt x="90" y="1319"/>
                      <a:pt x="100" y="1329"/>
                      <a:pt x="110" y="1339"/>
                    </a:cubicBezTo>
                    <a:lnTo>
                      <a:pt x="140" y="1369"/>
                    </a:lnTo>
                    <a:lnTo>
                      <a:pt x="200" y="1429"/>
                    </a:lnTo>
                    <a:cubicBezTo>
                      <a:pt x="240" y="1459"/>
                      <a:pt x="290" y="1479"/>
                      <a:pt x="330" y="1499"/>
                    </a:cubicBezTo>
                    <a:cubicBezTo>
                      <a:pt x="370" y="1519"/>
                      <a:pt x="409" y="1539"/>
                      <a:pt x="440" y="1559"/>
                    </a:cubicBezTo>
                    <a:cubicBezTo>
                      <a:pt x="529" y="1589"/>
                      <a:pt x="609" y="1609"/>
                      <a:pt x="700" y="1629"/>
                    </a:cubicBezTo>
                    <a:lnTo>
                      <a:pt x="849" y="1659"/>
                    </a:lnTo>
                    <a:cubicBezTo>
                      <a:pt x="889" y="1669"/>
                      <a:pt x="929" y="1679"/>
                      <a:pt x="979" y="1679"/>
                    </a:cubicBezTo>
                    <a:cubicBezTo>
                      <a:pt x="1049" y="1689"/>
                      <a:pt x="1129" y="1699"/>
                      <a:pt x="1209" y="1699"/>
                    </a:cubicBezTo>
                    <a:cubicBezTo>
                      <a:pt x="1259" y="1709"/>
                      <a:pt x="1319" y="1709"/>
                      <a:pt x="1369" y="1719"/>
                    </a:cubicBezTo>
                    <a:cubicBezTo>
                      <a:pt x="1419" y="1719"/>
                      <a:pt x="1479" y="1729"/>
                      <a:pt x="1529" y="1729"/>
                    </a:cubicBezTo>
                    <a:lnTo>
                      <a:pt x="1679" y="1729"/>
                    </a:lnTo>
                    <a:cubicBezTo>
                      <a:pt x="1728" y="1729"/>
                      <a:pt x="1779" y="1719"/>
                      <a:pt x="1828" y="1719"/>
                    </a:cubicBezTo>
                    <a:cubicBezTo>
                      <a:pt x="1879" y="1709"/>
                      <a:pt x="1919" y="1699"/>
                      <a:pt x="1968" y="1699"/>
                    </a:cubicBezTo>
                    <a:cubicBezTo>
                      <a:pt x="2028" y="1679"/>
                      <a:pt x="2088" y="1669"/>
                      <a:pt x="2148" y="1659"/>
                    </a:cubicBezTo>
                    <a:cubicBezTo>
                      <a:pt x="2208" y="1639"/>
                      <a:pt x="2268" y="1629"/>
                      <a:pt x="2338" y="1609"/>
                    </a:cubicBezTo>
                    <a:cubicBezTo>
                      <a:pt x="2388" y="1599"/>
                      <a:pt x="2438" y="1579"/>
                      <a:pt x="2488" y="1559"/>
                    </a:cubicBezTo>
                    <a:cubicBezTo>
                      <a:pt x="2528" y="1539"/>
                      <a:pt x="2578" y="1519"/>
                      <a:pt x="2618" y="1499"/>
                    </a:cubicBezTo>
                    <a:cubicBezTo>
                      <a:pt x="2718" y="1459"/>
                      <a:pt x="2808" y="1419"/>
                      <a:pt x="2907" y="1379"/>
                    </a:cubicBezTo>
                    <a:cubicBezTo>
                      <a:pt x="2947" y="1359"/>
                      <a:pt x="2998" y="1329"/>
                      <a:pt x="3038" y="1299"/>
                    </a:cubicBezTo>
                    <a:cubicBezTo>
                      <a:pt x="3067" y="1289"/>
                      <a:pt x="3087" y="1269"/>
                      <a:pt x="3118" y="1249"/>
                    </a:cubicBezTo>
                    <a:cubicBezTo>
                      <a:pt x="3138" y="1239"/>
                      <a:pt x="3158" y="1219"/>
                      <a:pt x="3178" y="1199"/>
                    </a:cubicBezTo>
                    <a:cubicBezTo>
                      <a:pt x="3218" y="1169"/>
                      <a:pt x="3247" y="1139"/>
                      <a:pt x="3287" y="1099"/>
                    </a:cubicBezTo>
                    <a:cubicBezTo>
                      <a:pt x="3317" y="1069"/>
                      <a:pt x="3347" y="1029"/>
                      <a:pt x="3377" y="989"/>
                    </a:cubicBezTo>
                    <a:cubicBezTo>
                      <a:pt x="3387" y="969"/>
                      <a:pt x="3397" y="960"/>
                      <a:pt x="3397" y="949"/>
                    </a:cubicBezTo>
                    <a:cubicBezTo>
                      <a:pt x="3407" y="940"/>
                      <a:pt x="3417" y="920"/>
                      <a:pt x="3427" y="900"/>
                    </a:cubicBezTo>
                    <a:cubicBezTo>
                      <a:pt x="3437" y="880"/>
                      <a:pt x="3447" y="849"/>
                      <a:pt x="3457" y="829"/>
                    </a:cubicBezTo>
                    <a:cubicBezTo>
                      <a:pt x="3467" y="800"/>
                      <a:pt x="3477" y="769"/>
                      <a:pt x="3487" y="749"/>
                    </a:cubicBezTo>
                    <a:cubicBezTo>
                      <a:pt x="3487" y="729"/>
                      <a:pt x="3487" y="709"/>
                      <a:pt x="3477" y="689"/>
                    </a:cubicBezTo>
                    <a:cubicBezTo>
                      <a:pt x="3477" y="669"/>
                      <a:pt x="3467" y="640"/>
                      <a:pt x="3457" y="609"/>
                    </a:cubicBezTo>
                    <a:cubicBezTo>
                      <a:pt x="3447" y="589"/>
                      <a:pt x="3427" y="560"/>
                      <a:pt x="3397" y="540"/>
                    </a:cubicBezTo>
                    <a:cubicBezTo>
                      <a:pt x="3377" y="500"/>
                      <a:pt x="3347" y="480"/>
                      <a:pt x="3307" y="450"/>
                    </a:cubicBezTo>
                    <a:lnTo>
                      <a:pt x="3218" y="390"/>
                    </a:lnTo>
                    <a:cubicBezTo>
                      <a:pt x="3198" y="380"/>
                      <a:pt x="3178" y="360"/>
                      <a:pt x="3147" y="350"/>
                    </a:cubicBezTo>
                    <a:cubicBezTo>
                      <a:pt x="3138" y="340"/>
                      <a:pt x="3127" y="340"/>
                      <a:pt x="3118" y="330"/>
                    </a:cubicBezTo>
                    <a:cubicBezTo>
                      <a:pt x="3107" y="330"/>
                      <a:pt x="3098" y="320"/>
                      <a:pt x="3087" y="310"/>
                    </a:cubicBezTo>
                    <a:cubicBezTo>
                      <a:pt x="3067" y="300"/>
                      <a:pt x="3047" y="290"/>
                      <a:pt x="3018" y="280"/>
                    </a:cubicBezTo>
                    <a:cubicBezTo>
                      <a:pt x="2998" y="270"/>
                      <a:pt x="2967" y="260"/>
                      <a:pt x="2947" y="250"/>
                    </a:cubicBezTo>
                    <a:cubicBezTo>
                      <a:pt x="2898" y="230"/>
                      <a:pt x="2858" y="210"/>
                      <a:pt x="2808" y="190"/>
                    </a:cubicBezTo>
                    <a:cubicBezTo>
                      <a:pt x="2758" y="170"/>
                      <a:pt x="2718" y="150"/>
                      <a:pt x="2668" y="130"/>
                    </a:cubicBezTo>
                    <a:cubicBezTo>
                      <a:pt x="2588" y="100"/>
                      <a:pt x="2518" y="80"/>
                      <a:pt x="2438" y="50"/>
                    </a:cubicBezTo>
                    <a:cubicBezTo>
                      <a:pt x="2398" y="40"/>
                      <a:pt x="2358" y="30"/>
                      <a:pt x="2318" y="30"/>
                    </a:cubicBezTo>
                    <a:cubicBezTo>
                      <a:pt x="2278" y="20"/>
                      <a:pt x="2248" y="10"/>
                      <a:pt x="2208" y="10"/>
                    </a:cubicBezTo>
                    <a:cubicBezTo>
                      <a:pt x="2178" y="10"/>
                      <a:pt x="2148" y="0"/>
                      <a:pt x="2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15" name="Google Shape;415;p28"/>
              <p:cNvSpPr/>
              <p:nvPr/>
            </p:nvSpPr>
            <p:spPr>
              <a:xfrm>
                <a:off x="1246475" y="4129675"/>
                <a:ext cx="121675" cy="80275"/>
              </a:xfrm>
              <a:custGeom>
                <a:avLst/>
                <a:gdLst/>
                <a:ahLst/>
                <a:cxnLst/>
                <a:rect l="l" t="t" r="r" b="b"/>
                <a:pathLst>
                  <a:path w="4867" h="3211" extrusionOk="0">
                    <a:moveTo>
                      <a:pt x="2906" y="236"/>
                    </a:moveTo>
                    <a:cubicBezTo>
                      <a:pt x="2927" y="236"/>
                      <a:pt x="2948" y="237"/>
                      <a:pt x="2968" y="240"/>
                    </a:cubicBezTo>
                    <a:cubicBezTo>
                      <a:pt x="3018" y="240"/>
                      <a:pt x="3058" y="251"/>
                      <a:pt x="3108" y="251"/>
                    </a:cubicBezTo>
                    <a:cubicBezTo>
                      <a:pt x="3178" y="260"/>
                      <a:pt x="3248" y="271"/>
                      <a:pt x="3308" y="280"/>
                    </a:cubicBezTo>
                    <a:cubicBezTo>
                      <a:pt x="3358" y="291"/>
                      <a:pt x="3408" y="300"/>
                      <a:pt x="3458" y="320"/>
                    </a:cubicBezTo>
                    <a:cubicBezTo>
                      <a:pt x="3508" y="331"/>
                      <a:pt x="3548" y="350"/>
                      <a:pt x="3597" y="370"/>
                    </a:cubicBezTo>
                    <a:cubicBezTo>
                      <a:pt x="3648" y="390"/>
                      <a:pt x="3688" y="410"/>
                      <a:pt x="3737" y="430"/>
                    </a:cubicBezTo>
                    <a:cubicBezTo>
                      <a:pt x="3777" y="450"/>
                      <a:pt x="3828" y="470"/>
                      <a:pt x="3868" y="490"/>
                    </a:cubicBezTo>
                    <a:cubicBezTo>
                      <a:pt x="3877" y="490"/>
                      <a:pt x="3897" y="500"/>
                      <a:pt x="3908" y="500"/>
                    </a:cubicBezTo>
                    <a:cubicBezTo>
                      <a:pt x="3977" y="550"/>
                      <a:pt x="4057" y="590"/>
                      <a:pt x="4127" y="640"/>
                    </a:cubicBezTo>
                    <a:cubicBezTo>
                      <a:pt x="4167" y="680"/>
                      <a:pt x="4217" y="710"/>
                      <a:pt x="4257" y="750"/>
                    </a:cubicBezTo>
                    <a:cubicBezTo>
                      <a:pt x="4297" y="780"/>
                      <a:pt x="4337" y="820"/>
                      <a:pt x="4377" y="860"/>
                    </a:cubicBezTo>
                    <a:cubicBezTo>
                      <a:pt x="4397" y="900"/>
                      <a:pt x="4427" y="940"/>
                      <a:pt x="4447" y="980"/>
                    </a:cubicBezTo>
                    <a:cubicBezTo>
                      <a:pt x="4477" y="1020"/>
                      <a:pt x="4497" y="1059"/>
                      <a:pt x="4517" y="1099"/>
                    </a:cubicBezTo>
                    <a:cubicBezTo>
                      <a:pt x="4537" y="1139"/>
                      <a:pt x="4547" y="1170"/>
                      <a:pt x="4547" y="1210"/>
                    </a:cubicBezTo>
                    <a:lnTo>
                      <a:pt x="4547" y="1219"/>
                    </a:lnTo>
                    <a:lnTo>
                      <a:pt x="4547" y="1239"/>
                    </a:lnTo>
                    <a:cubicBezTo>
                      <a:pt x="4537" y="1279"/>
                      <a:pt x="4527" y="1310"/>
                      <a:pt x="4507" y="1350"/>
                    </a:cubicBezTo>
                    <a:cubicBezTo>
                      <a:pt x="4487" y="1399"/>
                      <a:pt x="4467" y="1450"/>
                      <a:pt x="4437" y="1499"/>
                    </a:cubicBezTo>
                    <a:cubicBezTo>
                      <a:pt x="4407" y="1549"/>
                      <a:pt x="4377" y="1599"/>
                      <a:pt x="4347" y="1639"/>
                    </a:cubicBezTo>
                    <a:cubicBezTo>
                      <a:pt x="4297" y="1709"/>
                      <a:pt x="4237" y="1759"/>
                      <a:pt x="4187" y="1819"/>
                    </a:cubicBezTo>
                    <a:cubicBezTo>
                      <a:pt x="4137" y="1869"/>
                      <a:pt x="4077" y="1929"/>
                      <a:pt x="4017" y="1979"/>
                    </a:cubicBezTo>
                    <a:cubicBezTo>
                      <a:pt x="3977" y="2009"/>
                      <a:pt x="3937" y="2039"/>
                      <a:pt x="3888" y="2069"/>
                    </a:cubicBezTo>
                    <a:cubicBezTo>
                      <a:pt x="3837" y="2099"/>
                      <a:pt x="3788" y="2129"/>
                      <a:pt x="3748" y="2159"/>
                    </a:cubicBezTo>
                    <a:lnTo>
                      <a:pt x="3597" y="2249"/>
                    </a:lnTo>
                    <a:cubicBezTo>
                      <a:pt x="3548" y="2278"/>
                      <a:pt x="3498" y="2309"/>
                      <a:pt x="3448" y="2329"/>
                    </a:cubicBezTo>
                    <a:cubicBezTo>
                      <a:pt x="3408" y="2349"/>
                      <a:pt x="3368" y="2369"/>
                      <a:pt x="3328" y="2378"/>
                    </a:cubicBezTo>
                    <a:cubicBezTo>
                      <a:pt x="3288" y="2389"/>
                      <a:pt x="3238" y="2398"/>
                      <a:pt x="3188" y="2409"/>
                    </a:cubicBezTo>
                    <a:cubicBezTo>
                      <a:pt x="3108" y="2438"/>
                      <a:pt x="3018" y="2458"/>
                      <a:pt x="2928" y="2478"/>
                    </a:cubicBezTo>
                    <a:cubicBezTo>
                      <a:pt x="2858" y="2489"/>
                      <a:pt x="2788" y="2498"/>
                      <a:pt x="2718" y="2498"/>
                    </a:cubicBezTo>
                    <a:cubicBezTo>
                      <a:pt x="2649" y="2509"/>
                      <a:pt x="2589" y="2518"/>
                      <a:pt x="2518" y="2529"/>
                    </a:cubicBezTo>
                    <a:lnTo>
                      <a:pt x="2309" y="2529"/>
                    </a:lnTo>
                    <a:cubicBezTo>
                      <a:pt x="2239" y="2538"/>
                      <a:pt x="2159" y="2538"/>
                      <a:pt x="2089" y="2538"/>
                    </a:cubicBezTo>
                    <a:cubicBezTo>
                      <a:pt x="2029" y="2538"/>
                      <a:pt x="1959" y="2529"/>
                      <a:pt x="1899" y="2529"/>
                    </a:cubicBezTo>
                    <a:cubicBezTo>
                      <a:pt x="1839" y="2518"/>
                      <a:pt x="1779" y="2518"/>
                      <a:pt x="1709" y="2509"/>
                    </a:cubicBezTo>
                    <a:cubicBezTo>
                      <a:pt x="1569" y="2498"/>
                      <a:pt x="1430" y="2458"/>
                      <a:pt x="1290" y="2409"/>
                    </a:cubicBezTo>
                    <a:cubicBezTo>
                      <a:pt x="1250" y="2398"/>
                      <a:pt x="1210" y="2378"/>
                      <a:pt x="1179" y="2358"/>
                    </a:cubicBezTo>
                    <a:lnTo>
                      <a:pt x="1060" y="2298"/>
                    </a:lnTo>
                    <a:cubicBezTo>
                      <a:pt x="1020" y="2269"/>
                      <a:pt x="980" y="2249"/>
                      <a:pt x="940" y="2229"/>
                    </a:cubicBezTo>
                    <a:cubicBezTo>
                      <a:pt x="910" y="2209"/>
                      <a:pt x="870" y="2189"/>
                      <a:pt x="830" y="2169"/>
                    </a:cubicBezTo>
                    <a:cubicBezTo>
                      <a:pt x="810" y="2149"/>
                      <a:pt x="790" y="2139"/>
                      <a:pt x="770" y="2119"/>
                    </a:cubicBezTo>
                    <a:lnTo>
                      <a:pt x="710" y="2059"/>
                    </a:lnTo>
                    <a:cubicBezTo>
                      <a:pt x="670" y="2019"/>
                      <a:pt x="630" y="1989"/>
                      <a:pt x="590" y="1949"/>
                    </a:cubicBezTo>
                    <a:cubicBezTo>
                      <a:pt x="550" y="1899"/>
                      <a:pt x="520" y="1849"/>
                      <a:pt x="490" y="1789"/>
                    </a:cubicBezTo>
                    <a:cubicBezTo>
                      <a:pt x="450" y="1699"/>
                      <a:pt x="430" y="1599"/>
                      <a:pt x="410" y="1499"/>
                    </a:cubicBezTo>
                    <a:cubicBezTo>
                      <a:pt x="400" y="1430"/>
                      <a:pt x="400" y="1370"/>
                      <a:pt x="400" y="1310"/>
                    </a:cubicBezTo>
                    <a:cubicBezTo>
                      <a:pt x="410" y="1270"/>
                      <a:pt x="420" y="1230"/>
                      <a:pt x="430" y="1179"/>
                    </a:cubicBezTo>
                    <a:cubicBezTo>
                      <a:pt x="450" y="1139"/>
                      <a:pt x="470" y="1099"/>
                      <a:pt x="490" y="1070"/>
                    </a:cubicBezTo>
                    <a:cubicBezTo>
                      <a:pt x="520" y="1040"/>
                      <a:pt x="540" y="1010"/>
                      <a:pt x="570" y="980"/>
                    </a:cubicBezTo>
                    <a:cubicBezTo>
                      <a:pt x="580" y="970"/>
                      <a:pt x="590" y="960"/>
                      <a:pt x="610" y="950"/>
                    </a:cubicBezTo>
                    <a:lnTo>
                      <a:pt x="670" y="890"/>
                    </a:lnTo>
                    <a:cubicBezTo>
                      <a:pt x="730" y="840"/>
                      <a:pt x="790" y="800"/>
                      <a:pt x="850" y="750"/>
                    </a:cubicBezTo>
                    <a:cubicBezTo>
                      <a:pt x="1020" y="690"/>
                      <a:pt x="1179" y="640"/>
                      <a:pt x="1339" y="570"/>
                    </a:cubicBezTo>
                    <a:cubicBezTo>
                      <a:pt x="1390" y="560"/>
                      <a:pt x="1439" y="540"/>
                      <a:pt x="1490" y="520"/>
                    </a:cubicBezTo>
                    <a:cubicBezTo>
                      <a:pt x="1530" y="500"/>
                      <a:pt x="1579" y="490"/>
                      <a:pt x="1629" y="470"/>
                    </a:cubicBezTo>
                    <a:cubicBezTo>
                      <a:pt x="1729" y="440"/>
                      <a:pt x="1839" y="420"/>
                      <a:pt x="1939" y="390"/>
                    </a:cubicBezTo>
                    <a:cubicBezTo>
                      <a:pt x="1999" y="380"/>
                      <a:pt x="2069" y="370"/>
                      <a:pt x="2129" y="350"/>
                    </a:cubicBezTo>
                    <a:cubicBezTo>
                      <a:pt x="2189" y="340"/>
                      <a:pt x="2249" y="320"/>
                      <a:pt x="2309" y="311"/>
                    </a:cubicBezTo>
                    <a:cubicBezTo>
                      <a:pt x="2378" y="300"/>
                      <a:pt x="2438" y="291"/>
                      <a:pt x="2509" y="280"/>
                    </a:cubicBezTo>
                    <a:cubicBezTo>
                      <a:pt x="2578" y="271"/>
                      <a:pt x="2649" y="251"/>
                      <a:pt x="2718" y="240"/>
                    </a:cubicBezTo>
                    <a:lnTo>
                      <a:pt x="2778" y="240"/>
                    </a:lnTo>
                    <a:cubicBezTo>
                      <a:pt x="2818" y="240"/>
                      <a:pt x="2863" y="236"/>
                      <a:pt x="2906" y="236"/>
                    </a:cubicBezTo>
                    <a:close/>
                    <a:moveTo>
                      <a:pt x="311" y="1499"/>
                    </a:moveTo>
                    <a:cubicBezTo>
                      <a:pt x="320" y="1539"/>
                      <a:pt x="320" y="1579"/>
                      <a:pt x="331" y="1619"/>
                    </a:cubicBezTo>
                    <a:cubicBezTo>
                      <a:pt x="340" y="1679"/>
                      <a:pt x="360" y="1749"/>
                      <a:pt x="380" y="1819"/>
                    </a:cubicBezTo>
                    <a:cubicBezTo>
                      <a:pt x="410" y="1879"/>
                      <a:pt x="440" y="1949"/>
                      <a:pt x="480" y="1999"/>
                    </a:cubicBezTo>
                    <a:cubicBezTo>
                      <a:pt x="530" y="2059"/>
                      <a:pt x="590" y="2109"/>
                      <a:pt x="640" y="2159"/>
                    </a:cubicBezTo>
                    <a:cubicBezTo>
                      <a:pt x="670" y="2179"/>
                      <a:pt x="700" y="2199"/>
                      <a:pt x="740" y="2229"/>
                    </a:cubicBezTo>
                    <a:cubicBezTo>
                      <a:pt x="770" y="2249"/>
                      <a:pt x="800" y="2259"/>
                      <a:pt x="830" y="2278"/>
                    </a:cubicBezTo>
                    <a:cubicBezTo>
                      <a:pt x="860" y="2298"/>
                      <a:pt x="890" y="2309"/>
                      <a:pt x="920" y="2318"/>
                    </a:cubicBezTo>
                    <a:cubicBezTo>
                      <a:pt x="950" y="2338"/>
                      <a:pt x="980" y="2358"/>
                      <a:pt x="1010" y="2369"/>
                    </a:cubicBezTo>
                    <a:cubicBezTo>
                      <a:pt x="1050" y="2389"/>
                      <a:pt x="1080" y="2398"/>
                      <a:pt x="1110" y="2418"/>
                    </a:cubicBezTo>
                    <a:cubicBezTo>
                      <a:pt x="1139" y="2438"/>
                      <a:pt x="1170" y="2449"/>
                      <a:pt x="1199" y="2469"/>
                    </a:cubicBezTo>
                    <a:cubicBezTo>
                      <a:pt x="1270" y="2498"/>
                      <a:pt x="1339" y="2518"/>
                      <a:pt x="1410" y="2538"/>
                    </a:cubicBezTo>
                    <a:cubicBezTo>
                      <a:pt x="1470" y="2558"/>
                      <a:pt x="1539" y="2578"/>
                      <a:pt x="1609" y="2589"/>
                    </a:cubicBezTo>
                    <a:cubicBezTo>
                      <a:pt x="1679" y="2609"/>
                      <a:pt x="1749" y="2618"/>
                      <a:pt x="1819" y="2629"/>
                    </a:cubicBezTo>
                    <a:cubicBezTo>
                      <a:pt x="1889" y="2638"/>
                      <a:pt x="1959" y="2649"/>
                      <a:pt x="2029" y="2649"/>
                    </a:cubicBezTo>
                    <a:cubicBezTo>
                      <a:pt x="2109" y="2658"/>
                      <a:pt x="2179" y="2658"/>
                      <a:pt x="2249" y="2658"/>
                    </a:cubicBezTo>
                    <a:cubicBezTo>
                      <a:pt x="2318" y="2658"/>
                      <a:pt x="2389" y="2669"/>
                      <a:pt x="2458" y="2669"/>
                    </a:cubicBezTo>
                    <a:cubicBezTo>
                      <a:pt x="2529" y="2669"/>
                      <a:pt x="2598" y="2658"/>
                      <a:pt x="2669" y="2649"/>
                    </a:cubicBezTo>
                    <a:cubicBezTo>
                      <a:pt x="2738" y="2649"/>
                      <a:pt x="2808" y="2638"/>
                      <a:pt x="2878" y="2629"/>
                    </a:cubicBezTo>
                    <a:cubicBezTo>
                      <a:pt x="2958" y="2618"/>
                      <a:pt x="3028" y="2609"/>
                      <a:pt x="3108" y="2589"/>
                    </a:cubicBezTo>
                    <a:cubicBezTo>
                      <a:pt x="3178" y="2578"/>
                      <a:pt x="3238" y="2558"/>
                      <a:pt x="3308" y="2538"/>
                    </a:cubicBezTo>
                    <a:cubicBezTo>
                      <a:pt x="3378" y="2529"/>
                      <a:pt x="3438" y="2509"/>
                      <a:pt x="3508" y="2478"/>
                    </a:cubicBezTo>
                    <a:cubicBezTo>
                      <a:pt x="3577" y="2449"/>
                      <a:pt x="3637" y="2409"/>
                      <a:pt x="3708" y="2369"/>
                    </a:cubicBezTo>
                    <a:cubicBezTo>
                      <a:pt x="3768" y="2338"/>
                      <a:pt x="3828" y="2298"/>
                      <a:pt x="3877" y="2269"/>
                    </a:cubicBezTo>
                    <a:cubicBezTo>
                      <a:pt x="3937" y="2229"/>
                      <a:pt x="3997" y="2189"/>
                      <a:pt x="4047" y="2149"/>
                    </a:cubicBezTo>
                    <a:cubicBezTo>
                      <a:pt x="4107" y="2109"/>
                      <a:pt x="4167" y="2059"/>
                      <a:pt x="4217" y="1999"/>
                    </a:cubicBezTo>
                    <a:cubicBezTo>
                      <a:pt x="4267" y="1959"/>
                      <a:pt x="4317" y="1899"/>
                      <a:pt x="4367" y="1849"/>
                    </a:cubicBezTo>
                    <a:lnTo>
                      <a:pt x="4437" y="1779"/>
                    </a:lnTo>
                    <a:cubicBezTo>
                      <a:pt x="4457" y="1739"/>
                      <a:pt x="4487" y="1709"/>
                      <a:pt x="4507" y="1679"/>
                    </a:cubicBezTo>
                    <a:cubicBezTo>
                      <a:pt x="4527" y="1639"/>
                      <a:pt x="4557" y="1599"/>
                      <a:pt x="4577" y="1559"/>
                    </a:cubicBezTo>
                    <a:lnTo>
                      <a:pt x="4577" y="1709"/>
                    </a:lnTo>
                    <a:cubicBezTo>
                      <a:pt x="4567" y="1749"/>
                      <a:pt x="4567" y="1779"/>
                      <a:pt x="4557" y="1819"/>
                    </a:cubicBezTo>
                    <a:cubicBezTo>
                      <a:pt x="4547" y="1869"/>
                      <a:pt x="4537" y="1919"/>
                      <a:pt x="4517" y="1969"/>
                    </a:cubicBezTo>
                    <a:cubicBezTo>
                      <a:pt x="4497" y="2029"/>
                      <a:pt x="4467" y="2089"/>
                      <a:pt x="4437" y="2149"/>
                    </a:cubicBezTo>
                    <a:cubicBezTo>
                      <a:pt x="4427" y="2179"/>
                      <a:pt x="4417" y="2209"/>
                      <a:pt x="4397" y="2239"/>
                    </a:cubicBezTo>
                    <a:lnTo>
                      <a:pt x="4337" y="2329"/>
                    </a:lnTo>
                    <a:cubicBezTo>
                      <a:pt x="4317" y="2358"/>
                      <a:pt x="4287" y="2378"/>
                      <a:pt x="4257" y="2409"/>
                    </a:cubicBezTo>
                    <a:cubicBezTo>
                      <a:pt x="4207" y="2438"/>
                      <a:pt x="4157" y="2478"/>
                      <a:pt x="4107" y="2509"/>
                    </a:cubicBezTo>
                    <a:cubicBezTo>
                      <a:pt x="4057" y="2549"/>
                      <a:pt x="3997" y="2578"/>
                      <a:pt x="3937" y="2598"/>
                    </a:cubicBezTo>
                    <a:cubicBezTo>
                      <a:pt x="3817" y="2658"/>
                      <a:pt x="3697" y="2709"/>
                      <a:pt x="3577" y="2749"/>
                    </a:cubicBezTo>
                    <a:cubicBezTo>
                      <a:pt x="3517" y="2778"/>
                      <a:pt x="3448" y="2798"/>
                      <a:pt x="3378" y="2808"/>
                    </a:cubicBezTo>
                    <a:cubicBezTo>
                      <a:pt x="3318" y="2828"/>
                      <a:pt x="3258" y="2838"/>
                      <a:pt x="3198" y="2848"/>
                    </a:cubicBezTo>
                    <a:lnTo>
                      <a:pt x="2988" y="2878"/>
                    </a:lnTo>
                    <a:cubicBezTo>
                      <a:pt x="2918" y="2888"/>
                      <a:pt x="2858" y="2908"/>
                      <a:pt x="2788" y="2918"/>
                    </a:cubicBezTo>
                    <a:cubicBezTo>
                      <a:pt x="2738" y="2928"/>
                      <a:pt x="2689" y="2938"/>
                      <a:pt x="2638" y="2938"/>
                    </a:cubicBezTo>
                    <a:cubicBezTo>
                      <a:pt x="2569" y="2948"/>
                      <a:pt x="2509" y="2948"/>
                      <a:pt x="2438" y="2948"/>
                    </a:cubicBezTo>
                    <a:cubicBezTo>
                      <a:pt x="2309" y="2948"/>
                      <a:pt x="2189" y="2938"/>
                      <a:pt x="2059" y="2928"/>
                    </a:cubicBezTo>
                    <a:cubicBezTo>
                      <a:pt x="1959" y="2918"/>
                      <a:pt x="1869" y="2908"/>
                      <a:pt x="1769" y="2898"/>
                    </a:cubicBezTo>
                    <a:cubicBezTo>
                      <a:pt x="1729" y="2888"/>
                      <a:pt x="1679" y="2888"/>
                      <a:pt x="1639" y="2878"/>
                    </a:cubicBezTo>
                    <a:cubicBezTo>
                      <a:pt x="1619" y="2878"/>
                      <a:pt x="1599" y="2868"/>
                      <a:pt x="1589" y="2868"/>
                    </a:cubicBezTo>
                    <a:cubicBezTo>
                      <a:pt x="1539" y="2858"/>
                      <a:pt x="1499" y="2848"/>
                      <a:pt x="1450" y="2838"/>
                    </a:cubicBezTo>
                    <a:cubicBezTo>
                      <a:pt x="1379" y="2818"/>
                      <a:pt x="1319" y="2788"/>
                      <a:pt x="1250" y="2768"/>
                    </a:cubicBezTo>
                    <a:cubicBezTo>
                      <a:pt x="1179" y="2749"/>
                      <a:pt x="1110" y="2729"/>
                      <a:pt x="1050" y="2709"/>
                    </a:cubicBezTo>
                    <a:cubicBezTo>
                      <a:pt x="1020" y="2698"/>
                      <a:pt x="990" y="2678"/>
                      <a:pt x="960" y="2669"/>
                    </a:cubicBezTo>
                    <a:cubicBezTo>
                      <a:pt x="930" y="2658"/>
                      <a:pt x="910" y="2649"/>
                      <a:pt x="880" y="2629"/>
                    </a:cubicBezTo>
                    <a:cubicBezTo>
                      <a:pt x="870" y="2629"/>
                      <a:pt x="850" y="2609"/>
                      <a:pt x="830" y="2609"/>
                    </a:cubicBezTo>
                    <a:cubicBezTo>
                      <a:pt x="760" y="2569"/>
                      <a:pt x="690" y="2518"/>
                      <a:pt x="620" y="2478"/>
                    </a:cubicBezTo>
                    <a:cubicBezTo>
                      <a:pt x="600" y="2458"/>
                      <a:pt x="570" y="2438"/>
                      <a:pt x="550" y="2409"/>
                    </a:cubicBezTo>
                    <a:cubicBezTo>
                      <a:pt x="520" y="2389"/>
                      <a:pt x="500" y="2358"/>
                      <a:pt x="480" y="2338"/>
                    </a:cubicBezTo>
                    <a:cubicBezTo>
                      <a:pt x="440" y="2289"/>
                      <a:pt x="410" y="2229"/>
                      <a:pt x="380" y="2179"/>
                    </a:cubicBezTo>
                    <a:cubicBezTo>
                      <a:pt x="370" y="2139"/>
                      <a:pt x="351" y="2109"/>
                      <a:pt x="340" y="2069"/>
                    </a:cubicBezTo>
                    <a:cubicBezTo>
                      <a:pt x="320" y="2029"/>
                      <a:pt x="311" y="1979"/>
                      <a:pt x="300" y="1939"/>
                    </a:cubicBezTo>
                    <a:cubicBezTo>
                      <a:pt x="300" y="1889"/>
                      <a:pt x="291" y="1829"/>
                      <a:pt x="291" y="1779"/>
                    </a:cubicBezTo>
                    <a:lnTo>
                      <a:pt x="291" y="1679"/>
                    </a:lnTo>
                    <a:cubicBezTo>
                      <a:pt x="291" y="1659"/>
                      <a:pt x="291" y="1629"/>
                      <a:pt x="300" y="1609"/>
                    </a:cubicBezTo>
                    <a:cubicBezTo>
                      <a:pt x="300" y="1579"/>
                      <a:pt x="300" y="1559"/>
                      <a:pt x="311" y="1530"/>
                    </a:cubicBezTo>
                    <a:lnTo>
                      <a:pt x="311" y="1499"/>
                    </a:lnTo>
                    <a:close/>
                    <a:moveTo>
                      <a:pt x="2778" y="0"/>
                    </a:moveTo>
                    <a:cubicBezTo>
                      <a:pt x="2689" y="0"/>
                      <a:pt x="2598" y="11"/>
                      <a:pt x="2509" y="20"/>
                    </a:cubicBezTo>
                    <a:cubicBezTo>
                      <a:pt x="2449" y="31"/>
                      <a:pt x="2398" y="40"/>
                      <a:pt x="2338" y="60"/>
                    </a:cubicBezTo>
                    <a:lnTo>
                      <a:pt x="2298" y="60"/>
                    </a:lnTo>
                    <a:cubicBezTo>
                      <a:pt x="2199" y="71"/>
                      <a:pt x="2089" y="80"/>
                      <a:pt x="1989" y="100"/>
                    </a:cubicBezTo>
                    <a:cubicBezTo>
                      <a:pt x="1879" y="120"/>
                      <a:pt x="1759" y="140"/>
                      <a:pt x="1649" y="171"/>
                    </a:cubicBezTo>
                    <a:cubicBezTo>
                      <a:pt x="1550" y="191"/>
                      <a:pt x="1450" y="211"/>
                      <a:pt x="1359" y="251"/>
                    </a:cubicBezTo>
                    <a:cubicBezTo>
                      <a:pt x="1310" y="271"/>
                      <a:pt x="1259" y="280"/>
                      <a:pt x="1210" y="300"/>
                    </a:cubicBezTo>
                    <a:cubicBezTo>
                      <a:pt x="1159" y="320"/>
                      <a:pt x="1110" y="340"/>
                      <a:pt x="1070" y="350"/>
                    </a:cubicBezTo>
                    <a:cubicBezTo>
                      <a:pt x="970" y="380"/>
                      <a:pt x="870" y="420"/>
                      <a:pt x="780" y="450"/>
                    </a:cubicBezTo>
                    <a:cubicBezTo>
                      <a:pt x="720" y="480"/>
                      <a:pt x="670" y="500"/>
                      <a:pt x="620" y="520"/>
                    </a:cubicBezTo>
                    <a:cubicBezTo>
                      <a:pt x="570" y="550"/>
                      <a:pt x="530" y="590"/>
                      <a:pt x="480" y="620"/>
                    </a:cubicBezTo>
                    <a:cubicBezTo>
                      <a:pt x="410" y="690"/>
                      <a:pt x="340" y="770"/>
                      <a:pt x="280" y="850"/>
                    </a:cubicBezTo>
                    <a:cubicBezTo>
                      <a:pt x="251" y="890"/>
                      <a:pt x="211" y="930"/>
                      <a:pt x="180" y="980"/>
                    </a:cubicBezTo>
                    <a:lnTo>
                      <a:pt x="120" y="1099"/>
                    </a:lnTo>
                    <a:cubicBezTo>
                      <a:pt x="100" y="1150"/>
                      <a:pt x="80" y="1210"/>
                      <a:pt x="60" y="1259"/>
                    </a:cubicBezTo>
                    <a:cubicBezTo>
                      <a:pt x="51" y="1310"/>
                      <a:pt x="40" y="1350"/>
                      <a:pt x="31" y="1399"/>
                    </a:cubicBezTo>
                    <a:cubicBezTo>
                      <a:pt x="20" y="1510"/>
                      <a:pt x="11" y="1619"/>
                      <a:pt x="11" y="1729"/>
                    </a:cubicBezTo>
                    <a:cubicBezTo>
                      <a:pt x="0" y="1819"/>
                      <a:pt x="0" y="1919"/>
                      <a:pt x="11" y="2009"/>
                    </a:cubicBezTo>
                    <a:cubicBezTo>
                      <a:pt x="20" y="2069"/>
                      <a:pt x="31" y="2119"/>
                      <a:pt x="60" y="2169"/>
                    </a:cubicBezTo>
                    <a:cubicBezTo>
                      <a:pt x="80" y="2229"/>
                      <a:pt x="111" y="2278"/>
                      <a:pt x="131" y="2329"/>
                    </a:cubicBezTo>
                    <a:cubicBezTo>
                      <a:pt x="160" y="2378"/>
                      <a:pt x="180" y="2418"/>
                      <a:pt x="211" y="2458"/>
                    </a:cubicBezTo>
                    <a:cubicBezTo>
                      <a:pt x="251" y="2509"/>
                      <a:pt x="280" y="2549"/>
                      <a:pt x="320" y="2589"/>
                    </a:cubicBezTo>
                    <a:cubicBezTo>
                      <a:pt x="390" y="2649"/>
                      <a:pt x="460" y="2718"/>
                      <a:pt x="540" y="2778"/>
                    </a:cubicBezTo>
                    <a:cubicBezTo>
                      <a:pt x="580" y="2808"/>
                      <a:pt x="630" y="2848"/>
                      <a:pt x="680" y="2878"/>
                    </a:cubicBezTo>
                    <a:cubicBezTo>
                      <a:pt x="710" y="2898"/>
                      <a:pt x="750" y="2918"/>
                      <a:pt x="790" y="2938"/>
                    </a:cubicBezTo>
                    <a:cubicBezTo>
                      <a:pt x="850" y="2968"/>
                      <a:pt x="910" y="2988"/>
                      <a:pt x="970" y="2998"/>
                    </a:cubicBezTo>
                    <a:cubicBezTo>
                      <a:pt x="1020" y="3018"/>
                      <a:pt x="1070" y="3038"/>
                      <a:pt x="1119" y="3048"/>
                    </a:cubicBezTo>
                    <a:lnTo>
                      <a:pt x="1450" y="3108"/>
                    </a:lnTo>
                    <a:cubicBezTo>
                      <a:pt x="1510" y="3118"/>
                      <a:pt x="1559" y="3128"/>
                      <a:pt x="1619" y="3138"/>
                    </a:cubicBezTo>
                    <a:cubicBezTo>
                      <a:pt x="1669" y="3148"/>
                      <a:pt x="1729" y="3158"/>
                      <a:pt x="1779" y="3158"/>
                    </a:cubicBezTo>
                    <a:cubicBezTo>
                      <a:pt x="1839" y="3168"/>
                      <a:pt x="1889" y="3178"/>
                      <a:pt x="1939" y="3188"/>
                    </a:cubicBezTo>
                    <a:cubicBezTo>
                      <a:pt x="2009" y="3188"/>
                      <a:pt x="2069" y="3198"/>
                      <a:pt x="2139" y="3198"/>
                    </a:cubicBezTo>
                    <a:cubicBezTo>
                      <a:pt x="2249" y="3208"/>
                      <a:pt x="2358" y="3208"/>
                      <a:pt x="2469" y="3208"/>
                    </a:cubicBezTo>
                    <a:cubicBezTo>
                      <a:pt x="2518" y="3208"/>
                      <a:pt x="2569" y="3210"/>
                      <a:pt x="2620" y="3210"/>
                    </a:cubicBezTo>
                    <a:cubicBezTo>
                      <a:pt x="2674" y="3210"/>
                      <a:pt x="2727" y="3208"/>
                      <a:pt x="2778" y="3198"/>
                    </a:cubicBezTo>
                    <a:cubicBezTo>
                      <a:pt x="2838" y="3198"/>
                      <a:pt x="2888" y="3188"/>
                      <a:pt x="2938" y="3178"/>
                    </a:cubicBezTo>
                    <a:cubicBezTo>
                      <a:pt x="3048" y="3158"/>
                      <a:pt x="3158" y="3148"/>
                      <a:pt x="3268" y="3128"/>
                    </a:cubicBezTo>
                    <a:cubicBezTo>
                      <a:pt x="3338" y="3118"/>
                      <a:pt x="3398" y="3108"/>
                      <a:pt x="3458" y="3098"/>
                    </a:cubicBezTo>
                    <a:cubicBezTo>
                      <a:pt x="3517" y="3088"/>
                      <a:pt x="3568" y="3068"/>
                      <a:pt x="3617" y="3048"/>
                    </a:cubicBezTo>
                    <a:cubicBezTo>
                      <a:pt x="3728" y="3018"/>
                      <a:pt x="3837" y="2968"/>
                      <a:pt x="3948" y="2918"/>
                    </a:cubicBezTo>
                    <a:cubicBezTo>
                      <a:pt x="4047" y="2868"/>
                      <a:pt x="4137" y="2818"/>
                      <a:pt x="4227" y="2758"/>
                    </a:cubicBezTo>
                    <a:cubicBezTo>
                      <a:pt x="4327" y="2689"/>
                      <a:pt x="4417" y="2609"/>
                      <a:pt x="4497" y="2529"/>
                    </a:cubicBezTo>
                    <a:cubicBezTo>
                      <a:pt x="4577" y="2449"/>
                      <a:pt x="4647" y="2358"/>
                      <a:pt x="4707" y="2259"/>
                    </a:cubicBezTo>
                    <a:cubicBezTo>
                      <a:pt x="4736" y="2209"/>
                      <a:pt x="4756" y="2149"/>
                      <a:pt x="4776" y="2089"/>
                    </a:cubicBezTo>
                    <a:cubicBezTo>
                      <a:pt x="4796" y="2039"/>
                      <a:pt x="4816" y="1989"/>
                      <a:pt x="4827" y="1939"/>
                    </a:cubicBezTo>
                    <a:cubicBezTo>
                      <a:pt x="4847" y="1819"/>
                      <a:pt x="4856" y="1709"/>
                      <a:pt x="4867" y="1589"/>
                    </a:cubicBezTo>
                    <a:cubicBezTo>
                      <a:pt x="4867" y="1490"/>
                      <a:pt x="4867" y="1379"/>
                      <a:pt x="4856" y="1270"/>
                    </a:cubicBezTo>
                    <a:cubicBezTo>
                      <a:pt x="4856" y="1210"/>
                      <a:pt x="4847" y="1139"/>
                      <a:pt x="4827" y="1079"/>
                    </a:cubicBezTo>
                    <a:cubicBezTo>
                      <a:pt x="4807" y="1020"/>
                      <a:pt x="4787" y="970"/>
                      <a:pt x="4756" y="920"/>
                    </a:cubicBezTo>
                    <a:cubicBezTo>
                      <a:pt x="4727" y="880"/>
                      <a:pt x="4697" y="830"/>
                      <a:pt x="4667" y="790"/>
                    </a:cubicBezTo>
                    <a:cubicBezTo>
                      <a:pt x="4637" y="740"/>
                      <a:pt x="4607" y="690"/>
                      <a:pt x="4567" y="650"/>
                    </a:cubicBezTo>
                    <a:cubicBezTo>
                      <a:pt x="4487" y="570"/>
                      <a:pt x="4387" y="510"/>
                      <a:pt x="4297" y="450"/>
                    </a:cubicBezTo>
                    <a:cubicBezTo>
                      <a:pt x="4217" y="390"/>
                      <a:pt x="4127" y="340"/>
                      <a:pt x="4047" y="291"/>
                    </a:cubicBezTo>
                    <a:cubicBezTo>
                      <a:pt x="3948" y="231"/>
                      <a:pt x="3848" y="191"/>
                      <a:pt x="3748" y="151"/>
                    </a:cubicBezTo>
                    <a:cubicBezTo>
                      <a:pt x="3657" y="120"/>
                      <a:pt x="3557" y="91"/>
                      <a:pt x="3468" y="71"/>
                    </a:cubicBezTo>
                    <a:lnTo>
                      <a:pt x="3258" y="40"/>
                    </a:lnTo>
                    <a:cubicBezTo>
                      <a:pt x="3238" y="31"/>
                      <a:pt x="3228" y="31"/>
                      <a:pt x="3218" y="31"/>
                    </a:cubicBezTo>
                    <a:lnTo>
                      <a:pt x="3148" y="31"/>
                    </a:lnTo>
                    <a:cubicBezTo>
                      <a:pt x="3038" y="20"/>
                      <a:pt x="2938" y="0"/>
                      <a:pt x="2828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16" name="Google Shape;416;p28"/>
              <p:cNvSpPr/>
              <p:nvPr/>
            </p:nvSpPr>
            <p:spPr>
              <a:xfrm>
                <a:off x="1261450" y="4137925"/>
                <a:ext cx="92450" cy="49225"/>
              </a:xfrm>
              <a:custGeom>
                <a:avLst/>
                <a:gdLst/>
                <a:ahLst/>
                <a:cxnLst/>
                <a:rect l="l" t="t" r="r" b="b"/>
                <a:pathLst>
                  <a:path w="3698" h="1969" extrusionOk="0">
                    <a:moveTo>
                      <a:pt x="2199" y="140"/>
                    </a:moveTo>
                    <a:cubicBezTo>
                      <a:pt x="2239" y="140"/>
                      <a:pt x="2269" y="150"/>
                      <a:pt x="2299" y="150"/>
                    </a:cubicBezTo>
                    <a:cubicBezTo>
                      <a:pt x="2339" y="150"/>
                      <a:pt x="2369" y="160"/>
                      <a:pt x="2409" y="170"/>
                    </a:cubicBezTo>
                    <a:cubicBezTo>
                      <a:pt x="2449" y="170"/>
                      <a:pt x="2489" y="180"/>
                      <a:pt x="2529" y="190"/>
                    </a:cubicBezTo>
                    <a:cubicBezTo>
                      <a:pt x="2609" y="220"/>
                      <a:pt x="2679" y="240"/>
                      <a:pt x="2759" y="270"/>
                    </a:cubicBezTo>
                    <a:cubicBezTo>
                      <a:pt x="2809" y="290"/>
                      <a:pt x="2849" y="310"/>
                      <a:pt x="2899" y="330"/>
                    </a:cubicBezTo>
                    <a:cubicBezTo>
                      <a:pt x="2949" y="350"/>
                      <a:pt x="2989" y="370"/>
                      <a:pt x="3038" y="390"/>
                    </a:cubicBezTo>
                    <a:cubicBezTo>
                      <a:pt x="3058" y="400"/>
                      <a:pt x="3089" y="410"/>
                      <a:pt x="3109" y="420"/>
                    </a:cubicBezTo>
                    <a:cubicBezTo>
                      <a:pt x="3138" y="430"/>
                      <a:pt x="3158" y="440"/>
                      <a:pt x="3178" y="450"/>
                    </a:cubicBezTo>
                    <a:cubicBezTo>
                      <a:pt x="3189" y="460"/>
                      <a:pt x="3198" y="470"/>
                      <a:pt x="3209" y="470"/>
                    </a:cubicBezTo>
                    <a:cubicBezTo>
                      <a:pt x="3218" y="480"/>
                      <a:pt x="3229" y="480"/>
                      <a:pt x="3238" y="490"/>
                    </a:cubicBezTo>
                    <a:cubicBezTo>
                      <a:pt x="3269" y="500"/>
                      <a:pt x="3289" y="520"/>
                      <a:pt x="3309" y="530"/>
                    </a:cubicBezTo>
                    <a:lnTo>
                      <a:pt x="3398" y="590"/>
                    </a:lnTo>
                    <a:cubicBezTo>
                      <a:pt x="3438" y="620"/>
                      <a:pt x="3468" y="640"/>
                      <a:pt x="3488" y="680"/>
                    </a:cubicBezTo>
                    <a:cubicBezTo>
                      <a:pt x="3518" y="700"/>
                      <a:pt x="3538" y="729"/>
                      <a:pt x="3548" y="749"/>
                    </a:cubicBezTo>
                    <a:cubicBezTo>
                      <a:pt x="3558" y="780"/>
                      <a:pt x="3568" y="809"/>
                      <a:pt x="3568" y="829"/>
                    </a:cubicBezTo>
                    <a:cubicBezTo>
                      <a:pt x="3578" y="849"/>
                      <a:pt x="3578" y="869"/>
                      <a:pt x="3578" y="889"/>
                    </a:cubicBezTo>
                    <a:cubicBezTo>
                      <a:pt x="3568" y="909"/>
                      <a:pt x="3558" y="940"/>
                      <a:pt x="3548" y="969"/>
                    </a:cubicBezTo>
                    <a:cubicBezTo>
                      <a:pt x="3538" y="989"/>
                      <a:pt x="3528" y="1020"/>
                      <a:pt x="3518" y="1040"/>
                    </a:cubicBezTo>
                    <a:cubicBezTo>
                      <a:pt x="3508" y="1060"/>
                      <a:pt x="3498" y="1080"/>
                      <a:pt x="3488" y="1089"/>
                    </a:cubicBezTo>
                    <a:cubicBezTo>
                      <a:pt x="3488" y="1100"/>
                      <a:pt x="3478" y="1109"/>
                      <a:pt x="3468" y="1129"/>
                    </a:cubicBezTo>
                    <a:cubicBezTo>
                      <a:pt x="3438" y="1169"/>
                      <a:pt x="3408" y="1209"/>
                      <a:pt x="3378" y="1239"/>
                    </a:cubicBezTo>
                    <a:cubicBezTo>
                      <a:pt x="3338" y="1279"/>
                      <a:pt x="3309" y="1309"/>
                      <a:pt x="3269" y="1339"/>
                    </a:cubicBezTo>
                    <a:cubicBezTo>
                      <a:pt x="3249" y="1359"/>
                      <a:pt x="3229" y="1379"/>
                      <a:pt x="3209" y="1389"/>
                    </a:cubicBezTo>
                    <a:cubicBezTo>
                      <a:pt x="3178" y="1409"/>
                      <a:pt x="3158" y="1429"/>
                      <a:pt x="3129" y="1439"/>
                    </a:cubicBezTo>
                    <a:cubicBezTo>
                      <a:pt x="3089" y="1469"/>
                      <a:pt x="3038" y="1499"/>
                      <a:pt x="2998" y="1519"/>
                    </a:cubicBezTo>
                    <a:cubicBezTo>
                      <a:pt x="2899" y="1559"/>
                      <a:pt x="2809" y="1599"/>
                      <a:pt x="2709" y="1639"/>
                    </a:cubicBezTo>
                    <a:cubicBezTo>
                      <a:pt x="2669" y="1659"/>
                      <a:pt x="2619" y="1679"/>
                      <a:pt x="2579" y="1699"/>
                    </a:cubicBezTo>
                    <a:cubicBezTo>
                      <a:pt x="2529" y="1719"/>
                      <a:pt x="2479" y="1739"/>
                      <a:pt x="2429" y="1749"/>
                    </a:cubicBezTo>
                    <a:cubicBezTo>
                      <a:pt x="2359" y="1769"/>
                      <a:pt x="2299" y="1779"/>
                      <a:pt x="2239" y="1799"/>
                    </a:cubicBezTo>
                    <a:cubicBezTo>
                      <a:pt x="2179" y="1809"/>
                      <a:pt x="2119" y="1819"/>
                      <a:pt x="2059" y="1839"/>
                    </a:cubicBezTo>
                    <a:cubicBezTo>
                      <a:pt x="2010" y="1839"/>
                      <a:pt x="1970" y="1849"/>
                      <a:pt x="1919" y="1859"/>
                    </a:cubicBezTo>
                    <a:cubicBezTo>
                      <a:pt x="1870" y="1859"/>
                      <a:pt x="1819" y="1869"/>
                      <a:pt x="1770" y="1869"/>
                    </a:cubicBezTo>
                    <a:lnTo>
                      <a:pt x="1620" y="1869"/>
                    </a:lnTo>
                    <a:cubicBezTo>
                      <a:pt x="1570" y="1869"/>
                      <a:pt x="1510" y="1859"/>
                      <a:pt x="1460" y="1859"/>
                    </a:cubicBezTo>
                    <a:cubicBezTo>
                      <a:pt x="1410" y="1849"/>
                      <a:pt x="1350" y="1849"/>
                      <a:pt x="1300" y="1839"/>
                    </a:cubicBezTo>
                    <a:cubicBezTo>
                      <a:pt x="1220" y="1839"/>
                      <a:pt x="1140" y="1829"/>
                      <a:pt x="1070" y="1819"/>
                    </a:cubicBezTo>
                    <a:cubicBezTo>
                      <a:pt x="1020" y="1819"/>
                      <a:pt x="980" y="1809"/>
                      <a:pt x="940" y="1799"/>
                    </a:cubicBezTo>
                    <a:lnTo>
                      <a:pt x="791" y="1769"/>
                    </a:lnTo>
                    <a:cubicBezTo>
                      <a:pt x="700" y="1749"/>
                      <a:pt x="620" y="1729"/>
                      <a:pt x="531" y="1699"/>
                    </a:cubicBezTo>
                    <a:cubicBezTo>
                      <a:pt x="500" y="1679"/>
                      <a:pt x="461" y="1659"/>
                      <a:pt x="421" y="1639"/>
                    </a:cubicBezTo>
                    <a:cubicBezTo>
                      <a:pt x="381" y="1619"/>
                      <a:pt x="331" y="1599"/>
                      <a:pt x="291" y="1569"/>
                    </a:cubicBezTo>
                    <a:lnTo>
                      <a:pt x="231" y="1509"/>
                    </a:lnTo>
                    <a:lnTo>
                      <a:pt x="201" y="1479"/>
                    </a:lnTo>
                    <a:cubicBezTo>
                      <a:pt x="191" y="1469"/>
                      <a:pt x="181" y="1459"/>
                      <a:pt x="181" y="1449"/>
                    </a:cubicBezTo>
                    <a:cubicBezTo>
                      <a:pt x="161" y="1429"/>
                      <a:pt x="141" y="1399"/>
                      <a:pt x="131" y="1379"/>
                    </a:cubicBezTo>
                    <a:cubicBezTo>
                      <a:pt x="111" y="1339"/>
                      <a:pt x="101" y="1299"/>
                      <a:pt x="91" y="1259"/>
                    </a:cubicBezTo>
                    <a:lnTo>
                      <a:pt x="91" y="1140"/>
                    </a:lnTo>
                    <a:cubicBezTo>
                      <a:pt x="101" y="1069"/>
                      <a:pt x="111" y="1009"/>
                      <a:pt x="141" y="949"/>
                    </a:cubicBezTo>
                    <a:cubicBezTo>
                      <a:pt x="151" y="909"/>
                      <a:pt x="171" y="869"/>
                      <a:pt x="201" y="829"/>
                    </a:cubicBezTo>
                    <a:cubicBezTo>
                      <a:pt x="231" y="789"/>
                      <a:pt x="271" y="740"/>
                      <a:pt x="321" y="700"/>
                    </a:cubicBezTo>
                    <a:cubicBezTo>
                      <a:pt x="361" y="670"/>
                      <a:pt x="401" y="640"/>
                      <a:pt x="441" y="620"/>
                    </a:cubicBezTo>
                    <a:cubicBezTo>
                      <a:pt x="471" y="600"/>
                      <a:pt x="500" y="590"/>
                      <a:pt x="520" y="570"/>
                    </a:cubicBezTo>
                    <a:cubicBezTo>
                      <a:pt x="551" y="550"/>
                      <a:pt x="591" y="540"/>
                      <a:pt x="620" y="520"/>
                    </a:cubicBezTo>
                    <a:cubicBezTo>
                      <a:pt x="651" y="500"/>
                      <a:pt x="680" y="490"/>
                      <a:pt x="711" y="480"/>
                    </a:cubicBezTo>
                    <a:lnTo>
                      <a:pt x="831" y="420"/>
                    </a:lnTo>
                    <a:cubicBezTo>
                      <a:pt x="880" y="400"/>
                      <a:pt x="931" y="390"/>
                      <a:pt x="970" y="370"/>
                    </a:cubicBezTo>
                    <a:cubicBezTo>
                      <a:pt x="1070" y="340"/>
                      <a:pt x="1160" y="310"/>
                      <a:pt x="1260" y="290"/>
                    </a:cubicBezTo>
                    <a:cubicBezTo>
                      <a:pt x="1360" y="260"/>
                      <a:pt x="1450" y="230"/>
                      <a:pt x="1550" y="210"/>
                    </a:cubicBezTo>
                    <a:cubicBezTo>
                      <a:pt x="1600" y="200"/>
                      <a:pt x="1650" y="190"/>
                      <a:pt x="1690" y="180"/>
                    </a:cubicBezTo>
                    <a:lnTo>
                      <a:pt x="1839" y="150"/>
                    </a:lnTo>
                    <a:lnTo>
                      <a:pt x="1850" y="150"/>
                    </a:lnTo>
                    <a:cubicBezTo>
                      <a:pt x="1870" y="150"/>
                      <a:pt x="1879" y="140"/>
                      <a:pt x="1890" y="140"/>
                    </a:cubicBezTo>
                    <a:close/>
                    <a:moveTo>
                      <a:pt x="2110" y="1"/>
                    </a:moveTo>
                    <a:cubicBezTo>
                      <a:pt x="2059" y="1"/>
                      <a:pt x="2010" y="10"/>
                      <a:pt x="1959" y="10"/>
                    </a:cubicBezTo>
                    <a:cubicBezTo>
                      <a:pt x="1899" y="10"/>
                      <a:pt x="1850" y="10"/>
                      <a:pt x="1799" y="20"/>
                    </a:cubicBezTo>
                    <a:cubicBezTo>
                      <a:pt x="1770" y="20"/>
                      <a:pt x="1750" y="30"/>
                      <a:pt x="1719" y="30"/>
                    </a:cubicBezTo>
                    <a:cubicBezTo>
                      <a:pt x="1690" y="40"/>
                      <a:pt x="1670" y="40"/>
                      <a:pt x="1640" y="50"/>
                    </a:cubicBezTo>
                    <a:lnTo>
                      <a:pt x="1490" y="80"/>
                    </a:lnTo>
                    <a:cubicBezTo>
                      <a:pt x="1440" y="100"/>
                      <a:pt x="1390" y="120"/>
                      <a:pt x="1340" y="130"/>
                    </a:cubicBezTo>
                    <a:cubicBezTo>
                      <a:pt x="1290" y="150"/>
                      <a:pt x="1250" y="160"/>
                      <a:pt x="1200" y="180"/>
                    </a:cubicBezTo>
                    <a:cubicBezTo>
                      <a:pt x="1150" y="200"/>
                      <a:pt x="1110" y="210"/>
                      <a:pt x="1060" y="230"/>
                    </a:cubicBezTo>
                    <a:cubicBezTo>
                      <a:pt x="1010" y="250"/>
                      <a:pt x="960" y="260"/>
                      <a:pt x="911" y="280"/>
                    </a:cubicBezTo>
                    <a:cubicBezTo>
                      <a:pt x="860" y="290"/>
                      <a:pt x="811" y="310"/>
                      <a:pt x="771" y="330"/>
                    </a:cubicBezTo>
                    <a:lnTo>
                      <a:pt x="680" y="360"/>
                    </a:lnTo>
                    <a:cubicBezTo>
                      <a:pt x="640" y="380"/>
                      <a:pt x="620" y="400"/>
                      <a:pt x="591" y="420"/>
                    </a:cubicBezTo>
                    <a:cubicBezTo>
                      <a:pt x="560" y="430"/>
                      <a:pt x="531" y="440"/>
                      <a:pt x="500" y="460"/>
                    </a:cubicBezTo>
                    <a:cubicBezTo>
                      <a:pt x="451" y="480"/>
                      <a:pt x="401" y="510"/>
                      <a:pt x="361" y="540"/>
                    </a:cubicBezTo>
                    <a:cubicBezTo>
                      <a:pt x="351" y="540"/>
                      <a:pt x="331" y="550"/>
                      <a:pt x="321" y="560"/>
                    </a:cubicBezTo>
                    <a:lnTo>
                      <a:pt x="231" y="620"/>
                    </a:lnTo>
                    <a:cubicBezTo>
                      <a:pt x="191" y="660"/>
                      <a:pt x="151" y="710"/>
                      <a:pt x="121" y="749"/>
                    </a:cubicBezTo>
                    <a:cubicBezTo>
                      <a:pt x="111" y="769"/>
                      <a:pt x="101" y="789"/>
                      <a:pt x="91" y="800"/>
                    </a:cubicBezTo>
                    <a:cubicBezTo>
                      <a:pt x="71" y="840"/>
                      <a:pt x="51" y="869"/>
                      <a:pt x="41" y="909"/>
                    </a:cubicBezTo>
                    <a:cubicBezTo>
                      <a:pt x="31" y="929"/>
                      <a:pt x="31" y="949"/>
                      <a:pt x="21" y="969"/>
                    </a:cubicBezTo>
                    <a:lnTo>
                      <a:pt x="21" y="1009"/>
                    </a:lnTo>
                    <a:cubicBezTo>
                      <a:pt x="11" y="1029"/>
                      <a:pt x="11" y="1040"/>
                      <a:pt x="11" y="1060"/>
                    </a:cubicBezTo>
                    <a:lnTo>
                      <a:pt x="11" y="1100"/>
                    </a:lnTo>
                    <a:cubicBezTo>
                      <a:pt x="1" y="1120"/>
                      <a:pt x="1" y="1140"/>
                      <a:pt x="1" y="1160"/>
                    </a:cubicBezTo>
                    <a:cubicBezTo>
                      <a:pt x="1" y="1200"/>
                      <a:pt x="11" y="1239"/>
                      <a:pt x="21" y="1269"/>
                    </a:cubicBezTo>
                    <a:cubicBezTo>
                      <a:pt x="31" y="1339"/>
                      <a:pt x="61" y="1409"/>
                      <a:pt x="101" y="1469"/>
                    </a:cubicBezTo>
                    <a:cubicBezTo>
                      <a:pt x="121" y="1499"/>
                      <a:pt x="141" y="1519"/>
                      <a:pt x="171" y="1549"/>
                    </a:cubicBezTo>
                    <a:cubicBezTo>
                      <a:pt x="211" y="1599"/>
                      <a:pt x="271" y="1639"/>
                      <a:pt x="331" y="1669"/>
                    </a:cubicBezTo>
                    <a:cubicBezTo>
                      <a:pt x="381" y="1699"/>
                      <a:pt x="421" y="1719"/>
                      <a:pt x="471" y="1739"/>
                    </a:cubicBezTo>
                    <a:cubicBezTo>
                      <a:pt x="520" y="1769"/>
                      <a:pt x="571" y="1779"/>
                      <a:pt x="620" y="1799"/>
                    </a:cubicBezTo>
                    <a:cubicBezTo>
                      <a:pt x="640" y="1809"/>
                      <a:pt x="671" y="1819"/>
                      <a:pt x="700" y="1829"/>
                    </a:cubicBezTo>
                    <a:cubicBezTo>
                      <a:pt x="720" y="1829"/>
                      <a:pt x="751" y="1839"/>
                      <a:pt x="771" y="1849"/>
                    </a:cubicBezTo>
                    <a:lnTo>
                      <a:pt x="920" y="1879"/>
                    </a:lnTo>
                    <a:cubicBezTo>
                      <a:pt x="1010" y="1899"/>
                      <a:pt x="1100" y="1909"/>
                      <a:pt x="1190" y="1919"/>
                    </a:cubicBezTo>
                    <a:cubicBezTo>
                      <a:pt x="1240" y="1929"/>
                      <a:pt x="1290" y="1929"/>
                      <a:pt x="1340" y="1939"/>
                    </a:cubicBezTo>
                    <a:cubicBezTo>
                      <a:pt x="1390" y="1939"/>
                      <a:pt x="1430" y="1948"/>
                      <a:pt x="1480" y="1948"/>
                    </a:cubicBezTo>
                    <a:cubicBezTo>
                      <a:pt x="1530" y="1948"/>
                      <a:pt x="1580" y="1959"/>
                      <a:pt x="1630" y="1959"/>
                    </a:cubicBezTo>
                    <a:cubicBezTo>
                      <a:pt x="1690" y="1968"/>
                      <a:pt x="1739" y="1968"/>
                      <a:pt x="1790" y="1968"/>
                    </a:cubicBezTo>
                    <a:cubicBezTo>
                      <a:pt x="1890" y="1959"/>
                      <a:pt x="1999" y="1948"/>
                      <a:pt x="2099" y="1939"/>
                    </a:cubicBezTo>
                    <a:cubicBezTo>
                      <a:pt x="2150" y="1929"/>
                      <a:pt x="2209" y="1919"/>
                      <a:pt x="2259" y="1899"/>
                    </a:cubicBezTo>
                    <a:cubicBezTo>
                      <a:pt x="2309" y="1889"/>
                      <a:pt x="2359" y="1879"/>
                      <a:pt x="2399" y="1869"/>
                    </a:cubicBezTo>
                    <a:cubicBezTo>
                      <a:pt x="2459" y="1859"/>
                      <a:pt x="2509" y="1839"/>
                      <a:pt x="2559" y="1829"/>
                    </a:cubicBezTo>
                    <a:cubicBezTo>
                      <a:pt x="2599" y="1809"/>
                      <a:pt x="2649" y="1789"/>
                      <a:pt x="2699" y="1779"/>
                    </a:cubicBezTo>
                    <a:cubicBezTo>
                      <a:pt x="2789" y="1739"/>
                      <a:pt x="2889" y="1699"/>
                      <a:pt x="2978" y="1649"/>
                    </a:cubicBezTo>
                    <a:cubicBezTo>
                      <a:pt x="3029" y="1629"/>
                      <a:pt x="3078" y="1609"/>
                      <a:pt x="3129" y="1579"/>
                    </a:cubicBezTo>
                    <a:cubicBezTo>
                      <a:pt x="3149" y="1569"/>
                      <a:pt x="3158" y="1569"/>
                      <a:pt x="3169" y="1559"/>
                    </a:cubicBezTo>
                    <a:cubicBezTo>
                      <a:pt x="3178" y="1549"/>
                      <a:pt x="3189" y="1549"/>
                      <a:pt x="3198" y="1539"/>
                    </a:cubicBezTo>
                    <a:cubicBezTo>
                      <a:pt x="3229" y="1519"/>
                      <a:pt x="3249" y="1509"/>
                      <a:pt x="3269" y="1489"/>
                    </a:cubicBezTo>
                    <a:cubicBezTo>
                      <a:pt x="3309" y="1459"/>
                      <a:pt x="3349" y="1429"/>
                      <a:pt x="3388" y="1389"/>
                    </a:cubicBezTo>
                    <a:lnTo>
                      <a:pt x="3498" y="1279"/>
                    </a:lnTo>
                    <a:cubicBezTo>
                      <a:pt x="3508" y="1249"/>
                      <a:pt x="3528" y="1229"/>
                      <a:pt x="3548" y="1209"/>
                    </a:cubicBezTo>
                    <a:cubicBezTo>
                      <a:pt x="3558" y="1189"/>
                      <a:pt x="3578" y="1169"/>
                      <a:pt x="3588" y="1149"/>
                    </a:cubicBezTo>
                    <a:cubicBezTo>
                      <a:pt x="3608" y="1100"/>
                      <a:pt x="3638" y="1049"/>
                      <a:pt x="3658" y="1009"/>
                    </a:cubicBezTo>
                    <a:cubicBezTo>
                      <a:pt x="3668" y="989"/>
                      <a:pt x="3668" y="969"/>
                      <a:pt x="3678" y="949"/>
                    </a:cubicBezTo>
                    <a:cubicBezTo>
                      <a:pt x="3688" y="920"/>
                      <a:pt x="3698" y="880"/>
                      <a:pt x="3698" y="840"/>
                    </a:cubicBezTo>
                    <a:cubicBezTo>
                      <a:pt x="3698" y="820"/>
                      <a:pt x="3688" y="800"/>
                      <a:pt x="3688" y="780"/>
                    </a:cubicBezTo>
                    <a:cubicBezTo>
                      <a:pt x="3678" y="760"/>
                      <a:pt x="3678" y="749"/>
                      <a:pt x="3678" y="729"/>
                    </a:cubicBezTo>
                    <a:cubicBezTo>
                      <a:pt x="3668" y="700"/>
                      <a:pt x="3648" y="670"/>
                      <a:pt x="3628" y="640"/>
                    </a:cubicBezTo>
                    <a:cubicBezTo>
                      <a:pt x="3618" y="620"/>
                      <a:pt x="3608" y="610"/>
                      <a:pt x="3598" y="600"/>
                    </a:cubicBezTo>
                    <a:lnTo>
                      <a:pt x="3528" y="530"/>
                    </a:lnTo>
                    <a:cubicBezTo>
                      <a:pt x="3508" y="510"/>
                      <a:pt x="3488" y="490"/>
                      <a:pt x="3458" y="480"/>
                    </a:cubicBezTo>
                    <a:cubicBezTo>
                      <a:pt x="3448" y="470"/>
                      <a:pt x="3438" y="460"/>
                      <a:pt x="3428" y="460"/>
                    </a:cubicBezTo>
                    <a:cubicBezTo>
                      <a:pt x="3338" y="400"/>
                      <a:pt x="3249" y="350"/>
                      <a:pt x="3158" y="310"/>
                    </a:cubicBezTo>
                    <a:cubicBezTo>
                      <a:pt x="3109" y="290"/>
                      <a:pt x="3069" y="270"/>
                      <a:pt x="3018" y="250"/>
                    </a:cubicBezTo>
                    <a:cubicBezTo>
                      <a:pt x="2969" y="230"/>
                      <a:pt x="2918" y="200"/>
                      <a:pt x="2869" y="180"/>
                    </a:cubicBezTo>
                    <a:cubicBezTo>
                      <a:pt x="2829" y="160"/>
                      <a:pt x="2779" y="140"/>
                      <a:pt x="2729" y="120"/>
                    </a:cubicBezTo>
                    <a:lnTo>
                      <a:pt x="2579" y="60"/>
                    </a:lnTo>
                    <a:cubicBezTo>
                      <a:pt x="2529" y="50"/>
                      <a:pt x="2479" y="30"/>
                      <a:pt x="2419" y="20"/>
                    </a:cubicBezTo>
                    <a:cubicBezTo>
                      <a:pt x="2369" y="10"/>
                      <a:pt x="2309" y="10"/>
                      <a:pt x="2259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17" name="Google Shape;417;p28"/>
              <p:cNvSpPr/>
              <p:nvPr/>
            </p:nvSpPr>
            <p:spPr>
              <a:xfrm>
                <a:off x="1253725" y="4140175"/>
                <a:ext cx="10717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1439" extrusionOk="0">
                    <a:moveTo>
                      <a:pt x="21" y="0"/>
                    </a:moveTo>
                    <a:lnTo>
                      <a:pt x="21" y="30"/>
                    </a:lnTo>
                    <a:cubicBezTo>
                      <a:pt x="10" y="50"/>
                      <a:pt x="10" y="80"/>
                      <a:pt x="10" y="100"/>
                    </a:cubicBezTo>
                    <a:cubicBezTo>
                      <a:pt x="1" y="130"/>
                      <a:pt x="1" y="150"/>
                      <a:pt x="1" y="180"/>
                    </a:cubicBezTo>
                    <a:lnTo>
                      <a:pt x="1" y="280"/>
                    </a:lnTo>
                    <a:cubicBezTo>
                      <a:pt x="1" y="330"/>
                      <a:pt x="10" y="380"/>
                      <a:pt x="10" y="430"/>
                    </a:cubicBezTo>
                    <a:cubicBezTo>
                      <a:pt x="21" y="480"/>
                      <a:pt x="30" y="520"/>
                      <a:pt x="50" y="560"/>
                    </a:cubicBezTo>
                    <a:cubicBezTo>
                      <a:pt x="61" y="600"/>
                      <a:pt x="80" y="639"/>
                      <a:pt x="90" y="670"/>
                    </a:cubicBezTo>
                    <a:cubicBezTo>
                      <a:pt x="120" y="730"/>
                      <a:pt x="150" y="779"/>
                      <a:pt x="190" y="830"/>
                    </a:cubicBezTo>
                    <a:cubicBezTo>
                      <a:pt x="210" y="859"/>
                      <a:pt x="230" y="879"/>
                      <a:pt x="260" y="910"/>
                    </a:cubicBezTo>
                    <a:cubicBezTo>
                      <a:pt x="280" y="930"/>
                      <a:pt x="310" y="950"/>
                      <a:pt x="330" y="970"/>
                    </a:cubicBezTo>
                    <a:cubicBezTo>
                      <a:pt x="400" y="1019"/>
                      <a:pt x="470" y="1059"/>
                      <a:pt x="540" y="1099"/>
                    </a:cubicBezTo>
                    <a:cubicBezTo>
                      <a:pt x="560" y="1110"/>
                      <a:pt x="580" y="1119"/>
                      <a:pt x="590" y="1129"/>
                    </a:cubicBezTo>
                    <a:cubicBezTo>
                      <a:pt x="620" y="1139"/>
                      <a:pt x="640" y="1149"/>
                      <a:pt x="670" y="1159"/>
                    </a:cubicBezTo>
                    <a:cubicBezTo>
                      <a:pt x="700" y="1179"/>
                      <a:pt x="730" y="1189"/>
                      <a:pt x="760" y="1199"/>
                    </a:cubicBezTo>
                    <a:cubicBezTo>
                      <a:pt x="820" y="1219"/>
                      <a:pt x="889" y="1249"/>
                      <a:pt x="960" y="1269"/>
                    </a:cubicBezTo>
                    <a:cubicBezTo>
                      <a:pt x="1029" y="1289"/>
                      <a:pt x="1089" y="1309"/>
                      <a:pt x="1160" y="1329"/>
                    </a:cubicBezTo>
                    <a:cubicBezTo>
                      <a:pt x="1209" y="1339"/>
                      <a:pt x="1249" y="1349"/>
                      <a:pt x="1299" y="1359"/>
                    </a:cubicBezTo>
                    <a:cubicBezTo>
                      <a:pt x="1309" y="1369"/>
                      <a:pt x="1329" y="1369"/>
                      <a:pt x="1349" y="1369"/>
                    </a:cubicBezTo>
                    <a:cubicBezTo>
                      <a:pt x="1389" y="1379"/>
                      <a:pt x="1439" y="1389"/>
                      <a:pt x="1479" y="1389"/>
                    </a:cubicBezTo>
                    <a:cubicBezTo>
                      <a:pt x="1579" y="1399"/>
                      <a:pt x="1669" y="1419"/>
                      <a:pt x="1769" y="1429"/>
                    </a:cubicBezTo>
                    <a:cubicBezTo>
                      <a:pt x="1899" y="1439"/>
                      <a:pt x="2019" y="1439"/>
                      <a:pt x="2148" y="1439"/>
                    </a:cubicBezTo>
                    <a:cubicBezTo>
                      <a:pt x="2219" y="1439"/>
                      <a:pt x="2279" y="1439"/>
                      <a:pt x="2348" y="1429"/>
                    </a:cubicBezTo>
                    <a:cubicBezTo>
                      <a:pt x="2399" y="1429"/>
                      <a:pt x="2448" y="1429"/>
                      <a:pt x="2498" y="1419"/>
                    </a:cubicBezTo>
                    <a:cubicBezTo>
                      <a:pt x="2568" y="1399"/>
                      <a:pt x="2628" y="1389"/>
                      <a:pt x="2698" y="1379"/>
                    </a:cubicBezTo>
                    <a:cubicBezTo>
                      <a:pt x="2768" y="1369"/>
                      <a:pt x="2838" y="1359"/>
                      <a:pt x="2908" y="1339"/>
                    </a:cubicBezTo>
                    <a:lnTo>
                      <a:pt x="3088" y="1309"/>
                    </a:lnTo>
                    <a:cubicBezTo>
                      <a:pt x="3158" y="1289"/>
                      <a:pt x="3227" y="1269"/>
                      <a:pt x="3287" y="1249"/>
                    </a:cubicBezTo>
                    <a:lnTo>
                      <a:pt x="3647" y="1099"/>
                    </a:lnTo>
                    <a:cubicBezTo>
                      <a:pt x="3707" y="1070"/>
                      <a:pt x="3767" y="1039"/>
                      <a:pt x="3817" y="1010"/>
                    </a:cubicBezTo>
                    <a:cubicBezTo>
                      <a:pt x="3867" y="979"/>
                      <a:pt x="3917" y="939"/>
                      <a:pt x="3967" y="899"/>
                    </a:cubicBezTo>
                    <a:cubicBezTo>
                      <a:pt x="3997" y="879"/>
                      <a:pt x="4027" y="850"/>
                      <a:pt x="4047" y="819"/>
                    </a:cubicBezTo>
                    <a:lnTo>
                      <a:pt x="4107" y="730"/>
                    </a:lnTo>
                    <a:cubicBezTo>
                      <a:pt x="4127" y="699"/>
                      <a:pt x="4137" y="670"/>
                      <a:pt x="4147" y="639"/>
                    </a:cubicBezTo>
                    <a:cubicBezTo>
                      <a:pt x="4177" y="580"/>
                      <a:pt x="4207" y="530"/>
                      <a:pt x="4227" y="470"/>
                    </a:cubicBezTo>
                    <a:cubicBezTo>
                      <a:pt x="4247" y="420"/>
                      <a:pt x="4257" y="370"/>
                      <a:pt x="4267" y="310"/>
                    </a:cubicBezTo>
                    <a:cubicBezTo>
                      <a:pt x="4277" y="280"/>
                      <a:pt x="4277" y="240"/>
                      <a:pt x="4287" y="210"/>
                    </a:cubicBezTo>
                    <a:lnTo>
                      <a:pt x="4287" y="50"/>
                    </a:lnTo>
                    <a:cubicBezTo>
                      <a:pt x="4267" y="90"/>
                      <a:pt x="4237" y="130"/>
                      <a:pt x="4217" y="170"/>
                    </a:cubicBezTo>
                    <a:cubicBezTo>
                      <a:pt x="4197" y="200"/>
                      <a:pt x="4167" y="240"/>
                      <a:pt x="4147" y="270"/>
                    </a:cubicBezTo>
                    <a:cubicBezTo>
                      <a:pt x="4127" y="300"/>
                      <a:pt x="4097" y="320"/>
                      <a:pt x="4077" y="350"/>
                    </a:cubicBezTo>
                    <a:lnTo>
                      <a:pt x="3927" y="500"/>
                    </a:lnTo>
                    <a:cubicBezTo>
                      <a:pt x="3877" y="550"/>
                      <a:pt x="3817" y="600"/>
                      <a:pt x="3757" y="650"/>
                    </a:cubicBezTo>
                    <a:cubicBezTo>
                      <a:pt x="3707" y="690"/>
                      <a:pt x="3647" y="730"/>
                      <a:pt x="3587" y="759"/>
                    </a:cubicBezTo>
                    <a:cubicBezTo>
                      <a:pt x="3538" y="790"/>
                      <a:pt x="3478" y="830"/>
                      <a:pt x="3418" y="870"/>
                    </a:cubicBezTo>
                    <a:cubicBezTo>
                      <a:pt x="3347" y="910"/>
                      <a:pt x="3287" y="939"/>
                      <a:pt x="3218" y="970"/>
                    </a:cubicBezTo>
                    <a:cubicBezTo>
                      <a:pt x="3148" y="999"/>
                      <a:pt x="3088" y="1019"/>
                      <a:pt x="3018" y="1039"/>
                    </a:cubicBezTo>
                    <a:cubicBezTo>
                      <a:pt x="2948" y="1050"/>
                      <a:pt x="2888" y="1070"/>
                      <a:pt x="2818" y="1090"/>
                    </a:cubicBezTo>
                    <a:cubicBezTo>
                      <a:pt x="2738" y="1099"/>
                      <a:pt x="2668" y="1119"/>
                      <a:pt x="2588" y="1129"/>
                    </a:cubicBezTo>
                    <a:cubicBezTo>
                      <a:pt x="2518" y="1139"/>
                      <a:pt x="2448" y="1139"/>
                      <a:pt x="2379" y="1149"/>
                    </a:cubicBezTo>
                    <a:cubicBezTo>
                      <a:pt x="2308" y="1159"/>
                      <a:pt x="2239" y="1159"/>
                      <a:pt x="2168" y="1159"/>
                    </a:cubicBezTo>
                    <a:lnTo>
                      <a:pt x="1959" y="1159"/>
                    </a:lnTo>
                    <a:cubicBezTo>
                      <a:pt x="1889" y="1159"/>
                      <a:pt x="1819" y="1149"/>
                      <a:pt x="1739" y="1149"/>
                    </a:cubicBezTo>
                    <a:lnTo>
                      <a:pt x="1529" y="1119"/>
                    </a:lnTo>
                    <a:lnTo>
                      <a:pt x="1319" y="1090"/>
                    </a:lnTo>
                    <a:cubicBezTo>
                      <a:pt x="1249" y="1070"/>
                      <a:pt x="1180" y="1059"/>
                      <a:pt x="1120" y="1030"/>
                    </a:cubicBezTo>
                    <a:cubicBezTo>
                      <a:pt x="1049" y="1010"/>
                      <a:pt x="980" y="990"/>
                      <a:pt x="909" y="959"/>
                    </a:cubicBezTo>
                    <a:cubicBezTo>
                      <a:pt x="880" y="950"/>
                      <a:pt x="849" y="930"/>
                      <a:pt x="820" y="910"/>
                    </a:cubicBezTo>
                    <a:cubicBezTo>
                      <a:pt x="790" y="899"/>
                      <a:pt x="760" y="879"/>
                      <a:pt x="720" y="870"/>
                    </a:cubicBezTo>
                    <a:cubicBezTo>
                      <a:pt x="690" y="850"/>
                      <a:pt x="660" y="830"/>
                      <a:pt x="630" y="819"/>
                    </a:cubicBezTo>
                    <a:cubicBezTo>
                      <a:pt x="600" y="810"/>
                      <a:pt x="570" y="790"/>
                      <a:pt x="540" y="779"/>
                    </a:cubicBezTo>
                    <a:lnTo>
                      <a:pt x="450" y="719"/>
                    </a:lnTo>
                    <a:cubicBezTo>
                      <a:pt x="410" y="699"/>
                      <a:pt x="380" y="670"/>
                      <a:pt x="350" y="650"/>
                    </a:cubicBezTo>
                    <a:cubicBezTo>
                      <a:pt x="300" y="610"/>
                      <a:pt x="240" y="560"/>
                      <a:pt x="190" y="500"/>
                    </a:cubicBezTo>
                    <a:cubicBezTo>
                      <a:pt x="150" y="440"/>
                      <a:pt x="120" y="380"/>
                      <a:pt x="90" y="310"/>
                    </a:cubicBezTo>
                    <a:cubicBezTo>
                      <a:pt x="70" y="250"/>
                      <a:pt x="50" y="180"/>
                      <a:pt x="41" y="110"/>
                    </a:cubicBezTo>
                    <a:cubicBezTo>
                      <a:pt x="30" y="70"/>
                      <a:pt x="30" y="40"/>
                      <a:pt x="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18" name="Google Shape;418;p28"/>
              <p:cNvSpPr/>
              <p:nvPr/>
            </p:nvSpPr>
            <p:spPr>
              <a:xfrm>
                <a:off x="1256475" y="4108450"/>
                <a:ext cx="103700" cy="57475"/>
              </a:xfrm>
              <a:custGeom>
                <a:avLst/>
                <a:gdLst/>
                <a:ahLst/>
                <a:cxnLst/>
                <a:rect l="l" t="t" r="r" b="b"/>
                <a:pathLst>
                  <a:path w="4148" h="2299" extrusionOk="0">
                    <a:moveTo>
                      <a:pt x="2378" y="90"/>
                    </a:moveTo>
                    <a:cubicBezTo>
                      <a:pt x="2398" y="90"/>
                      <a:pt x="2428" y="100"/>
                      <a:pt x="2458" y="100"/>
                    </a:cubicBezTo>
                    <a:cubicBezTo>
                      <a:pt x="2508" y="100"/>
                      <a:pt x="2568" y="110"/>
                      <a:pt x="2618" y="120"/>
                    </a:cubicBezTo>
                    <a:cubicBezTo>
                      <a:pt x="2678" y="130"/>
                      <a:pt x="2728" y="140"/>
                      <a:pt x="2778" y="160"/>
                    </a:cubicBezTo>
                    <a:lnTo>
                      <a:pt x="2928" y="220"/>
                    </a:lnTo>
                    <a:cubicBezTo>
                      <a:pt x="2978" y="230"/>
                      <a:pt x="3028" y="250"/>
                      <a:pt x="3068" y="270"/>
                    </a:cubicBezTo>
                    <a:cubicBezTo>
                      <a:pt x="3117" y="300"/>
                      <a:pt x="3168" y="320"/>
                      <a:pt x="3217" y="340"/>
                    </a:cubicBezTo>
                    <a:cubicBezTo>
                      <a:pt x="3268" y="360"/>
                      <a:pt x="3308" y="380"/>
                      <a:pt x="3357" y="400"/>
                    </a:cubicBezTo>
                    <a:cubicBezTo>
                      <a:pt x="3448" y="440"/>
                      <a:pt x="3537" y="500"/>
                      <a:pt x="3627" y="550"/>
                    </a:cubicBezTo>
                    <a:cubicBezTo>
                      <a:pt x="3637" y="560"/>
                      <a:pt x="3647" y="570"/>
                      <a:pt x="3657" y="570"/>
                    </a:cubicBezTo>
                    <a:cubicBezTo>
                      <a:pt x="3687" y="590"/>
                      <a:pt x="3707" y="600"/>
                      <a:pt x="3727" y="620"/>
                    </a:cubicBezTo>
                    <a:cubicBezTo>
                      <a:pt x="3747" y="650"/>
                      <a:pt x="3777" y="670"/>
                      <a:pt x="3797" y="700"/>
                    </a:cubicBezTo>
                    <a:lnTo>
                      <a:pt x="3827" y="729"/>
                    </a:lnTo>
                    <a:cubicBezTo>
                      <a:pt x="3847" y="760"/>
                      <a:pt x="3867" y="789"/>
                      <a:pt x="3877" y="829"/>
                    </a:cubicBezTo>
                    <a:cubicBezTo>
                      <a:pt x="3877" y="840"/>
                      <a:pt x="3877" y="860"/>
                      <a:pt x="3887" y="869"/>
                    </a:cubicBezTo>
                    <a:cubicBezTo>
                      <a:pt x="3887" y="889"/>
                      <a:pt x="3897" y="909"/>
                      <a:pt x="3897" y="929"/>
                    </a:cubicBezTo>
                    <a:cubicBezTo>
                      <a:pt x="3897" y="969"/>
                      <a:pt x="3887" y="1009"/>
                      <a:pt x="3877" y="1049"/>
                    </a:cubicBezTo>
                    <a:cubicBezTo>
                      <a:pt x="3867" y="1060"/>
                      <a:pt x="3867" y="1080"/>
                      <a:pt x="3857" y="1100"/>
                    </a:cubicBezTo>
                    <a:cubicBezTo>
                      <a:pt x="3837" y="1149"/>
                      <a:pt x="3807" y="1189"/>
                      <a:pt x="3787" y="1239"/>
                    </a:cubicBezTo>
                    <a:cubicBezTo>
                      <a:pt x="3777" y="1259"/>
                      <a:pt x="3757" y="1279"/>
                      <a:pt x="3747" y="1299"/>
                    </a:cubicBezTo>
                    <a:cubicBezTo>
                      <a:pt x="3727" y="1329"/>
                      <a:pt x="3707" y="1349"/>
                      <a:pt x="3697" y="1369"/>
                    </a:cubicBezTo>
                    <a:cubicBezTo>
                      <a:pt x="3657" y="1409"/>
                      <a:pt x="3627" y="1449"/>
                      <a:pt x="3587" y="1479"/>
                    </a:cubicBezTo>
                    <a:cubicBezTo>
                      <a:pt x="3548" y="1519"/>
                      <a:pt x="3508" y="1549"/>
                      <a:pt x="3468" y="1589"/>
                    </a:cubicBezTo>
                    <a:cubicBezTo>
                      <a:pt x="3448" y="1599"/>
                      <a:pt x="3428" y="1619"/>
                      <a:pt x="3397" y="1629"/>
                    </a:cubicBezTo>
                    <a:cubicBezTo>
                      <a:pt x="3388" y="1639"/>
                      <a:pt x="3377" y="1649"/>
                      <a:pt x="3368" y="1649"/>
                    </a:cubicBezTo>
                    <a:cubicBezTo>
                      <a:pt x="3357" y="1659"/>
                      <a:pt x="3348" y="1669"/>
                      <a:pt x="3328" y="1679"/>
                    </a:cubicBezTo>
                    <a:cubicBezTo>
                      <a:pt x="3277" y="1699"/>
                      <a:pt x="3228" y="1729"/>
                      <a:pt x="3177" y="1749"/>
                    </a:cubicBezTo>
                    <a:cubicBezTo>
                      <a:pt x="3088" y="1789"/>
                      <a:pt x="2988" y="1829"/>
                      <a:pt x="2898" y="1869"/>
                    </a:cubicBezTo>
                    <a:cubicBezTo>
                      <a:pt x="2848" y="1889"/>
                      <a:pt x="2798" y="1908"/>
                      <a:pt x="2758" y="1919"/>
                    </a:cubicBezTo>
                    <a:cubicBezTo>
                      <a:pt x="2708" y="1939"/>
                      <a:pt x="2658" y="1948"/>
                      <a:pt x="2598" y="1968"/>
                    </a:cubicBezTo>
                    <a:cubicBezTo>
                      <a:pt x="2558" y="1979"/>
                      <a:pt x="2508" y="1988"/>
                      <a:pt x="2458" y="1999"/>
                    </a:cubicBezTo>
                    <a:cubicBezTo>
                      <a:pt x="2408" y="2008"/>
                      <a:pt x="2349" y="2019"/>
                      <a:pt x="2298" y="2028"/>
                    </a:cubicBezTo>
                    <a:cubicBezTo>
                      <a:pt x="2198" y="2048"/>
                      <a:pt x="2089" y="2059"/>
                      <a:pt x="1989" y="2059"/>
                    </a:cubicBezTo>
                    <a:lnTo>
                      <a:pt x="1829" y="2059"/>
                    </a:lnTo>
                    <a:cubicBezTo>
                      <a:pt x="1779" y="2048"/>
                      <a:pt x="1729" y="2048"/>
                      <a:pt x="1679" y="2039"/>
                    </a:cubicBezTo>
                    <a:cubicBezTo>
                      <a:pt x="1629" y="2039"/>
                      <a:pt x="1589" y="2039"/>
                      <a:pt x="1539" y="2028"/>
                    </a:cubicBezTo>
                    <a:cubicBezTo>
                      <a:pt x="1489" y="2028"/>
                      <a:pt x="1439" y="2019"/>
                      <a:pt x="1389" y="2008"/>
                    </a:cubicBezTo>
                    <a:cubicBezTo>
                      <a:pt x="1299" y="1999"/>
                      <a:pt x="1209" y="1999"/>
                      <a:pt x="1119" y="1979"/>
                    </a:cubicBezTo>
                    <a:cubicBezTo>
                      <a:pt x="1070" y="1959"/>
                      <a:pt x="1019" y="1948"/>
                      <a:pt x="970" y="1939"/>
                    </a:cubicBezTo>
                    <a:cubicBezTo>
                      <a:pt x="950" y="1928"/>
                      <a:pt x="919" y="1928"/>
                      <a:pt x="899" y="1919"/>
                    </a:cubicBezTo>
                    <a:cubicBezTo>
                      <a:pt x="870" y="1908"/>
                      <a:pt x="839" y="1908"/>
                      <a:pt x="819" y="1899"/>
                    </a:cubicBezTo>
                    <a:lnTo>
                      <a:pt x="670" y="1839"/>
                    </a:lnTo>
                    <a:cubicBezTo>
                      <a:pt x="620" y="1819"/>
                      <a:pt x="580" y="1789"/>
                      <a:pt x="530" y="1769"/>
                    </a:cubicBezTo>
                    <a:cubicBezTo>
                      <a:pt x="470" y="1729"/>
                      <a:pt x="410" y="1689"/>
                      <a:pt x="370" y="1639"/>
                    </a:cubicBezTo>
                    <a:cubicBezTo>
                      <a:pt x="340" y="1619"/>
                      <a:pt x="320" y="1589"/>
                      <a:pt x="300" y="1559"/>
                    </a:cubicBezTo>
                    <a:cubicBezTo>
                      <a:pt x="260" y="1509"/>
                      <a:pt x="230" y="1439"/>
                      <a:pt x="220" y="1369"/>
                    </a:cubicBezTo>
                    <a:cubicBezTo>
                      <a:pt x="210" y="1329"/>
                      <a:pt x="200" y="1289"/>
                      <a:pt x="200" y="1259"/>
                    </a:cubicBezTo>
                    <a:cubicBezTo>
                      <a:pt x="200" y="1239"/>
                      <a:pt x="200" y="1219"/>
                      <a:pt x="210" y="1199"/>
                    </a:cubicBezTo>
                    <a:lnTo>
                      <a:pt x="210" y="1149"/>
                    </a:lnTo>
                    <a:cubicBezTo>
                      <a:pt x="210" y="1140"/>
                      <a:pt x="210" y="1120"/>
                      <a:pt x="220" y="1109"/>
                    </a:cubicBezTo>
                    <a:lnTo>
                      <a:pt x="220" y="1069"/>
                    </a:lnTo>
                    <a:cubicBezTo>
                      <a:pt x="230" y="1040"/>
                      <a:pt x="230" y="1020"/>
                      <a:pt x="240" y="1000"/>
                    </a:cubicBezTo>
                    <a:cubicBezTo>
                      <a:pt x="250" y="969"/>
                      <a:pt x="270" y="929"/>
                      <a:pt x="290" y="900"/>
                    </a:cubicBezTo>
                    <a:cubicBezTo>
                      <a:pt x="300" y="880"/>
                      <a:pt x="310" y="860"/>
                      <a:pt x="320" y="849"/>
                    </a:cubicBezTo>
                    <a:cubicBezTo>
                      <a:pt x="350" y="800"/>
                      <a:pt x="390" y="760"/>
                      <a:pt x="430" y="720"/>
                    </a:cubicBezTo>
                    <a:cubicBezTo>
                      <a:pt x="460" y="690"/>
                      <a:pt x="490" y="670"/>
                      <a:pt x="520" y="650"/>
                    </a:cubicBezTo>
                    <a:cubicBezTo>
                      <a:pt x="530" y="640"/>
                      <a:pt x="550" y="640"/>
                      <a:pt x="560" y="630"/>
                    </a:cubicBezTo>
                    <a:cubicBezTo>
                      <a:pt x="600" y="600"/>
                      <a:pt x="650" y="580"/>
                      <a:pt x="699" y="550"/>
                    </a:cubicBezTo>
                    <a:cubicBezTo>
                      <a:pt x="730" y="540"/>
                      <a:pt x="759" y="520"/>
                      <a:pt x="790" y="510"/>
                    </a:cubicBezTo>
                    <a:cubicBezTo>
                      <a:pt x="819" y="490"/>
                      <a:pt x="839" y="470"/>
                      <a:pt x="879" y="460"/>
                    </a:cubicBezTo>
                    <a:cubicBezTo>
                      <a:pt x="910" y="440"/>
                      <a:pt x="939" y="430"/>
                      <a:pt x="970" y="420"/>
                    </a:cubicBezTo>
                    <a:cubicBezTo>
                      <a:pt x="1010" y="400"/>
                      <a:pt x="1059" y="390"/>
                      <a:pt x="1110" y="370"/>
                    </a:cubicBezTo>
                    <a:cubicBezTo>
                      <a:pt x="1159" y="360"/>
                      <a:pt x="1209" y="340"/>
                      <a:pt x="1259" y="320"/>
                    </a:cubicBezTo>
                    <a:cubicBezTo>
                      <a:pt x="1309" y="310"/>
                      <a:pt x="1349" y="290"/>
                      <a:pt x="1399" y="280"/>
                    </a:cubicBezTo>
                    <a:cubicBezTo>
                      <a:pt x="1449" y="260"/>
                      <a:pt x="1489" y="240"/>
                      <a:pt x="1539" y="230"/>
                    </a:cubicBezTo>
                    <a:cubicBezTo>
                      <a:pt x="1589" y="210"/>
                      <a:pt x="1639" y="190"/>
                      <a:pt x="1689" y="180"/>
                    </a:cubicBezTo>
                    <a:cubicBezTo>
                      <a:pt x="1739" y="160"/>
                      <a:pt x="1789" y="150"/>
                      <a:pt x="1839" y="140"/>
                    </a:cubicBezTo>
                    <a:cubicBezTo>
                      <a:pt x="1869" y="140"/>
                      <a:pt x="1889" y="130"/>
                      <a:pt x="1918" y="130"/>
                    </a:cubicBezTo>
                    <a:cubicBezTo>
                      <a:pt x="1949" y="120"/>
                      <a:pt x="1969" y="120"/>
                      <a:pt x="1998" y="110"/>
                    </a:cubicBezTo>
                    <a:cubicBezTo>
                      <a:pt x="2049" y="110"/>
                      <a:pt x="2098" y="110"/>
                      <a:pt x="2158" y="100"/>
                    </a:cubicBezTo>
                    <a:lnTo>
                      <a:pt x="2309" y="100"/>
                    </a:lnTo>
                    <a:cubicBezTo>
                      <a:pt x="2329" y="100"/>
                      <a:pt x="2349" y="90"/>
                      <a:pt x="2378" y="90"/>
                    </a:cubicBezTo>
                    <a:close/>
                    <a:moveTo>
                      <a:pt x="2378" y="0"/>
                    </a:moveTo>
                    <a:cubicBezTo>
                      <a:pt x="2358" y="0"/>
                      <a:pt x="2338" y="10"/>
                      <a:pt x="2318" y="10"/>
                    </a:cubicBezTo>
                    <a:lnTo>
                      <a:pt x="2109" y="40"/>
                    </a:lnTo>
                    <a:cubicBezTo>
                      <a:pt x="2038" y="50"/>
                      <a:pt x="1978" y="70"/>
                      <a:pt x="1909" y="80"/>
                    </a:cubicBezTo>
                    <a:cubicBezTo>
                      <a:pt x="1849" y="90"/>
                      <a:pt x="1789" y="100"/>
                      <a:pt x="1729" y="120"/>
                    </a:cubicBezTo>
                    <a:cubicBezTo>
                      <a:pt x="1669" y="130"/>
                      <a:pt x="1599" y="140"/>
                      <a:pt x="1539" y="160"/>
                    </a:cubicBezTo>
                    <a:cubicBezTo>
                      <a:pt x="1439" y="180"/>
                      <a:pt x="1329" y="210"/>
                      <a:pt x="1229" y="240"/>
                    </a:cubicBezTo>
                    <a:cubicBezTo>
                      <a:pt x="1179" y="250"/>
                      <a:pt x="1130" y="270"/>
                      <a:pt x="1090" y="280"/>
                    </a:cubicBezTo>
                    <a:lnTo>
                      <a:pt x="939" y="340"/>
                    </a:lnTo>
                    <a:cubicBezTo>
                      <a:pt x="779" y="400"/>
                      <a:pt x="620" y="450"/>
                      <a:pt x="450" y="520"/>
                    </a:cubicBezTo>
                    <a:cubicBezTo>
                      <a:pt x="390" y="560"/>
                      <a:pt x="330" y="610"/>
                      <a:pt x="270" y="660"/>
                    </a:cubicBezTo>
                    <a:cubicBezTo>
                      <a:pt x="250" y="680"/>
                      <a:pt x="230" y="690"/>
                      <a:pt x="210" y="709"/>
                    </a:cubicBezTo>
                    <a:cubicBezTo>
                      <a:pt x="190" y="720"/>
                      <a:pt x="180" y="740"/>
                      <a:pt x="170" y="749"/>
                    </a:cubicBezTo>
                    <a:cubicBezTo>
                      <a:pt x="140" y="769"/>
                      <a:pt x="120" y="800"/>
                      <a:pt x="90" y="829"/>
                    </a:cubicBezTo>
                    <a:lnTo>
                      <a:pt x="30" y="949"/>
                    </a:lnTo>
                    <a:cubicBezTo>
                      <a:pt x="20" y="989"/>
                      <a:pt x="10" y="1029"/>
                      <a:pt x="0" y="1080"/>
                    </a:cubicBezTo>
                    <a:cubicBezTo>
                      <a:pt x="0" y="1140"/>
                      <a:pt x="0" y="1199"/>
                      <a:pt x="10" y="1259"/>
                    </a:cubicBezTo>
                    <a:cubicBezTo>
                      <a:pt x="30" y="1359"/>
                      <a:pt x="50" y="1459"/>
                      <a:pt x="90" y="1559"/>
                    </a:cubicBezTo>
                    <a:cubicBezTo>
                      <a:pt x="120" y="1609"/>
                      <a:pt x="150" y="1659"/>
                      <a:pt x="190" y="1709"/>
                    </a:cubicBezTo>
                    <a:cubicBezTo>
                      <a:pt x="230" y="1749"/>
                      <a:pt x="270" y="1789"/>
                      <a:pt x="310" y="1819"/>
                    </a:cubicBezTo>
                    <a:lnTo>
                      <a:pt x="370" y="1879"/>
                    </a:lnTo>
                    <a:cubicBezTo>
                      <a:pt x="390" y="1899"/>
                      <a:pt x="410" y="1919"/>
                      <a:pt x="430" y="1928"/>
                    </a:cubicBezTo>
                    <a:cubicBezTo>
                      <a:pt x="470" y="1959"/>
                      <a:pt x="510" y="1979"/>
                      <a:pt x="540" y="1999"/>
                    </a:cubicBezTo>
                    <a:lnTo>
                      <a:pt x="660" y="2059"/>
                    </a:lnTo>
                    <a:cubicBezTo>
                      <a:pt x="699" y="2079"/>
                      <a:pt x="739" y="2108"/>
                      <a:pt x="779" y="2128"/>
                    </a:cubicBezTo>
                    <a:cubicBezTo>
                      <a:pt x="810" y="2148"/>
                      <a:pt x="850" y="2159"/>
                      <a:pt x="890" y="2179"/>
                    </a:cubicBezTo>
                    <a:cubicBezTo>
                      <a:pt x="1030" y="2228"/>
                      <a:pt x="1169" y="2259"/>
                      <a:pt x="1309" y="2279"/>
                    </a:cubicBezTo>
                    <a:cubicBezTo>
                      <a:pt x="1379" y="2279"/>
                      <a:pt x="1439" y="2288"/>
                      <a:pt x="1499" y="2288"/>
                    </a:cubicBezTo>
                    <a:cubicBezTo>
                      <a:pt x="1559" y="2299"/>
                      <a:pt x="1629" y="2299"/>
                      <a:pt x="1689" y="2299"/>
                    </a:cubicBezTo>
                    <a:lnTo>
                      <a:pt x="1909" y="2299"/>
                    </a:lnTo>
                    <a:cubicBezTo>
                      <a:pt x="1978" y="2299"/>
                      <a:pt x="2049" y="2299"/>
                      <a:pt x="2118" y="2288"/>
                    </a:cubicBezTo>
                    <a:cubicBezTo>
                      <a:pt x="2189" y="2288"/>
                      <a:pt x="2249" y="2279"/>
                      <a:pt x="2318" y="2268"/>
                    </a:cubicBezTo>
                    <a:lnTo>
                      <a:pt x="2528" y="2239"/>
                    </a:lnTo>
                    <a:cubicBezTo>
                      <a:pt x="2618" y="2228"/>
                      <a:pt x="2708" y="2199"/>
                      <a:pt x="2788" y="2179"/>
                    </a:cubicBezTo>
                    <a:cubicBezTo>
                      <a:pt x="2838" y="2168"/>
                      <a:pt x="2888" y="2159"/>
                      <a:pt x="2928" y="2139"/>
                    </a:cubicBezTo>
                    <a:cubicBezTo>
                      <a:pt x="2968" y="2128"/>
                      <a:pt x="3008" y="2119"/>
                      <a:pt x="3048" y="2099"/>
                    </a:cubicBezTo>
                    <a:cubicBezTo>
                      <a:pt x="3098" y="2068"/>
                      <a:pt x="3148" y="2048"/>
                      <a:pt x="3197" y="2019"/>
                    </a:cubicBezTo>
                    <a:cubicBezTo>
                      <a:pt x="3248" y="1988"/>
                      <a:pt x="3297" y="1948"/>
                      <a:pt x="3348" y="1919"/>
                    </a:cubicBezTo>
                    <a:cubicBezTo>
                      <a:pt x="3388" y="1899"/>
                      <a:pt x="3437" y="1869"/>
                      <a:pt x="3488" y="1839"/>
                    </a:cubicBezTo>
                    <a:cubicBezTo>
                      <a:pt x="3537" y="1809"/>
                      <a:pt x="3577" y="1779"/>
                      <a:pt x="3617" y="1739"/>
                    </a:cubicBezTo>
                    <a:cubicBezTo>
                      <a:pt x="3677" y="1689"/>
                      <a:pt x="3737" y="1639"/>
                      <a:pt x="3787" y="1579"/>
                    </a:cubicBezTo>
                    <a:cubicBezTo>
                      <a:pt x="3837" y="1529"/>
                      <a:pt x="3897" y="1469"/>
                      <a:pt x="3947" y="1409"/>
                    </a:cubicBezTo>
                    <a:lnTo>
                      <a:pt x="4037" y="1259"/>
                    </a:lnTo>
                    <a:cubicBezTo>
                      <a:pt x="4067" y="1209"/>
                      <a:pt x="4087" y="1160"/>
                      <a:pt x="4107" y="1109"/>
                    </a:cubicBezTo>
                    <a:cubicBezTo>
                      <a:pt x="4127" y="1080"/>
                      <a:pt x="4137" y="1040"/>
                      <a:pt x="4147" y="1009"/>
                    </a:cubicBezTo>
                    <a:lnTo>
                      <a:pt x="4147" y="989"/>
                    </a:lnTo>
                    <a:lnTo>
                      <a:pt x="4147" y="969"/>
                    </a:lnTo>
                    <a:cubicBezTo>
                      <a:pt x="4147" y="929"/>
                      <a:pt x="4137" y="900"/>
                      <a:pt x="4117" y="869"/>
                    </a:cubicBezTo>
                    <a:cubicBezTo>
                      <a:pt x="4097" y="829"/>
                      <a:pt x="4077" y="789"/>
                      <a:pt x="4047" y="749"/>
                    </a:cubicBezTo>
                    <a:cubicBezTo>
                      <a:pt x="4027" y="709"/>
                      <a:pt x="3997" y="670"/>
                      <a:pt x="3977" y="630"/>
                    </a:cubicBezTo>
                    <a:lnTo>
                      <a:pt x="3857" y="510"/>
                    </a:lnTo>
                    <a:cubicBezTo>
                      <a:pt x="3817" y="480"/>
                      <a:pt x="3767" y="440"/>
                      <a:pt x="3727" y="410"/>
                    </a:cubicBezTo>
                    <a:cubicBezTo>
                      <a:pt x="3657" y="360"/>
                      <a:pt x="3577" y="310"/>
                      <a:pt x="3508" y="270"/>
                    </a:cubicBezTo>
                    <a:cubicBezTo>
                      <a:pt x="3497" y="260"/>
                      <a:pt x="3477" y="260"/>
                      <a:pt x="3468" y="250"/>
                    </a:cubicBezTo>
                    <a:cubicBezTo>
                      <a:pt x="3428" y="230"/>
                      <a:pt x="3377" y="210"/>
                      <a:pt x="3337" y="190"/>
                    </a:cubicBezTo>
                    <a:cubicBezTo>
                      <a:pt x="3288" y="170"/>
                      <a:pt x="3248" y="150"/>
                      <a:pt x="3197" y="130"/>
                    </a:cubicBezTo>
                    <a:cubicBezTo>
                      <a:pt x="3148" y="110"/>
                      <a:pt x="3108" y="100"/>
                      <a:pt x="3058" y="80"/>
                    </a:cubicBezTo>
                    <a:cubicBezTo>
                      <a:pt x="3008" y="70"/>
                      <a:pt x="2958" y="50"/>
                      <a:pt x="2908" y="50"/>
                    </a:cubicBezTo>
                    <a:cubicBezTo>
                      <a:pt x="2848" y="30"/>
                      <a:pt x="2778" y="30"/>
                      <a:pt x="2708" y="20"/>
                    </a:cubicBezTo>
                    <a:cubicBezTo>
                      <a:pt x="2658" y="10"/>
                      <a:pt x="2618" y="10"/>
                      <a:pt x="25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19" name="Google Shape;419;p28"/>
              <p:cNvSpPr/>
              <p:nvPr/>
            </p:nvSpPr>
            <p:spPr>
              <a:xfrm>
                <a:off x="1263725" y="4114325"/>
                <a:ext cx="87175" cy="43225"/>
              </a:xfrm>
              <a:custGeom>
                <a:avLst/>
                <a:gdLst/>
                <a:ahLst/>
                <a:cxnLst/>
                <a:rect l="l" t="t" r="r" b="b"/>
                <a:pathLst>
                  <a:path w="3487" h="1729" extrusionOk="0">
                    <a:moveTo>
                      <a:pt x="2008" y="1"/>
                    </a:moveTo>
                    <a:cubicBezTo>
                      <a:pt x="1940" y="1"/>
                      <a:pt x="1872" y="5"/>
                      <a:pt x="1799" y="5"/>
                    </a:cubicBezTo>
                    <a:lnTo>
                      <a:pt x="1748" y="5"/>
                    </a:lnTo>
                    <a:cubicBezTo>
                      <a:pt x="1699" y="15"/>
                      <a:pt x="1648" y="25"/>
                      <a:pt x="1599" y="45"/>
                    </a:cubicBezTo>
                    <a:cubicBezTo>
                      <a:pt x="1559" y="55"/>
                      <a:pt x="1509" y="65"/>
                      <a:pt x="1459" y="75"/>
                    </a:cubicBezTo>
                    <a:cubicBezTo>
                      <a:pt x="1359" y="95"/>
                      <a:pt x="1269" y="115"/>
                      <a:pt x="1169" y="145"/>
                    </a:cubicBezTo>
                    <a:cubicBezTo>
                      <a:pt x="1069" y="175"/>
                      <a:pt x="979" y="195"/>
                      <a:pt x="879" y="225"/>
                    </a:cubicBezTo>
                    <a:cubicBezTo>
                      <a:pt x="840" y="245"/>
                      <a:pt x="789" y="265"/>
                      <a:pt x="740" y="285"/>
                    </a:cubicBezTo>
                    <a:cubicBezTo>
                      <a:pt x="700" y="295"/>
                      <a:pt x="660" y="315"/>
                      <a:pt x="620" y="335"/>
                    </a:cubicBezTo>
                    <a:cubicBezTo>
                      <a:pt x="589" y="345"/>
                      <a:pt x="560" y="365"/>
                      <a:pt x="529" y="375"/>
                    </a:cubicBezTo>
                    <a:cubicBezTo>
                      <a:pt x="500" y="395"/>
                      <a:pt x="460" y="415"/>
                      <a:pt x="429" y="435"/>
                    </a:cubicBezTo>
                    <a:cubicBezTo>
                      <a:pt x="409" y="445"/>
                      <a:pt x="380" y="465"/>
                      <a:pt x="350" y="474"/>
                    </a:cubicBezTo>
                    <a:lnTo>
                      <a:pt x="230" y="565"/>
                    </a:lnTo>
                    <a:cubicBezTo>
                      <a:pt x="180" y="605"/>
                      <a:pt x="140" y="645"/>
                      <a:pt x="110" y="694"/>
                    </a:cubicBezTo>
                    <a:cubicBezTo>
                      <a:pt x="80" y="725"/>
                      <a:pt x="60" y="765"/>
                      <a:pt x="50" y="805"/>
                    </a:cubicBezTo>
                    <a:cubicBezTo>
                      <a:pt x="20" y="865"/>
                      <a:pt x="10" y="934"/>
                      <a:pt x="0" y="1004"/>
                    </a:cubicBezTo>
                    <a:lnTo>
                      <a:pt x="0" y="1124"/>
                    </a:lnTo>
                    <a:cubicBezTo>
                      <a:pt x="10" y="1164"/>
                      <a:pt x="20" y="1204"/>
                      <a:pt x="40" y="1234"/>
                    </a:cubicBezTo>
                    <a:cubicBezTo>
                      <a:pt x="50" y="1264"/>
                      <a:pt x="70" y="1294"/>
                      <a:pt x="90" y="1314"/>
                    </a:cubicBezTo>
                    <a:cubicBezTo>
                      <a:pt x="90" y="1324"/>
                      <a:pt x="100" y="1334"/>
                      <a:pt x="110" y="1344"/>
                    </a:cubicBezTo>
                    <a:lnTo>
                      <a:pt x="140" y="1374"/>
                    </a:lnTo>
                    <a:cubicBezTo>
                      <a:pt x="160" y="1394"/>
                      <a:pt x="180" y="1414"/>
                      <a:pt x="200" y="1424"/>
                    </a:cubicBezTo>
                    <a:cubicBezTo>
                      <a:pt x="240" y="1454"/>
                      <a:pt x="290" y="1484"/>
                      <a:pt x="330" y="1504"/>
                    </a:cubicBezTo>
                    <a:cubicBezTo>
                      <a:pt x="370" y="1524"/>
                      <a:pt x="409" y="1534"/>
                      <a:pt x="440" y="1554"/>
                    </a:cubicBezTo>
                    <a:cubicBezTo>
                      <a:pt x="529" y="1584"/>
                      <a:pt x="609" y="1614"/>
                      <a:pt x="700" y="1634"/>
                    </a:cubicBezTo>
                    <a:lnTo>
                      <a:pt x="849" y="1664"/>
                    </a:lnTo>
                    <a:cubicBezTo>
                      <a:pt x="889" y="1673"/>
                      <a:pt x="929" y="1673"/>
                      <a:pt x="979" y="1684"/>
                    </a:cubicBezTo>
                    <a:cubicBezTo>
                      <a:pt x="1049" y="1684"/>
                      <a:pt x="1129" y="1693"/>
                      <a:pt x="1209" y="1704"/>
                    </a:cubicBezTo>
                    <a:cubicBezTo>
                      <a:pt x="1259" y="1704"/>
                      <a:pt x="1319" y="1713"/>
                      <a:pt x="1369" y="1713"/>
                    </a:cubicBezTo>
                    <a:cubicBezTo>
                      <a:pt x="1419" y="1713"/>
                      <a:pt x="1479" y="1724"/>
                      <a:pt x="1529" y="1724"/>
                    </a:cubicBezTo>
                    <a:cubicBezTo>
                      <a:pt x="1545" y="1727"/>
                      <a:pt x="1562" y="1728"/>
                      <a:pt x="1579" y="1728"/>
                    </a:cubicBezTo>
                    <a:cubicBezTo>
                      <a:pt x="1612" y="1728"/>
                      <a:pt x="1645" y="1724"/>
                      <a:pt x="1679" y="1724"/>
                    </a:cubicBezTo>
                    <a:cubicBezTo>
                      <a:pt x="1728" y="1724"/>
                      <a:pt x="1779" y="1724"/>
                      <a:pt x="1828" y="1713"/>
                    </a:cubicBezTo>
                    <a:cubicBezTo>
                      <a:pt x="1879" y="1713"/>
                      <a:pt x="1919" y="1704"/>
                      <a:pt x="1968" y="1693"/>
                    </a:cubicBezTo>
                    <a:cubicBezTo>
                      <a:pt x="2028" y="1684"/>
                      <a:pt x="2088" y="1673"/>
                      <a:pt x="2148" y="1654"/>
                    </a:cubicBezTo>
                    <a:cubicBezTo>
                      <a:pt x="2208" y="1644"/>
                      <a:pt x="2268" y="1624"/>
                      <a:pt x="2338" y="1614"/>
                    </a:cubicBezTo>
                    <a:lnTo>
                      <a:pt x="2488" y="1554"/>
                    </a:lnTo>
                    <a:cubicBezTo>
                      <a:pt x="2528" y="1544"/>
                      <a:pt x="2578" y="1524"/>
                      <a:pt x="2618" y="1504"/>
                    </a:cubicBezTo>
                    <a:cubicBezTo>
                      <a:pt x="2718" y="1464"/>
                      <a:pt x="2808" y="1424"/>
                      <a:pt x="2907" y="1374"/>
                    </a:cubicBezTo>
                    <a:cubicBezTo>
                      <a:pt x="2947" y="1354"/>
                      <a:pt x="2998" y="1334"/>
                      <a:pt x="3038" y="1304"/>
                    </a:cubicBezTo>
                    <a:cubicBezTo>
                      <a:pt x="3067" y="1284"/>
                      <a:pt x="3087" y="1264"/>
                      <a:pt x="3118" y="1254"/>
                    </a:cubicBezTo>
                    <a:cubicBezTo>
                      <a:pt x="3138" y="1234"/>
                      <a:pt x="3158" y="1224"/>
                      <a:pt x="3178" y="1204"/>
                    </a:cubicBezTo>
                    <a:cubicBezTo>
                      <a:pt x="3218" y="1174"/>
                      <a:pt x="3247" y="1134"/>
                      <a:pt x="3287" y="1104"/>
                    </a:cubicBezTo>
                    <a:lnTo>
                      <a:pt x="3377" y="984"/>
                    </a:lnTo>
                    <a:cubicBezTo>
                      <a:pt x="3387" y="974"/>
                      <a:pt x="3397" y="964"/>
                      <a:pt x="3397" y="945"/>
                    </a:cubicBezTo>
                    <a:cubicBezTo>
                      <a:pt x="3407" y="934"/>
                      <a:pt x="3417" y="914"/>
                      <a:pt x="3427" y="905"/>
                    </a:cubicBezTo>
                    <a:cubicBezTo>
                      <a:pt x="3437" y="874"/>
                      <a:pt x="3447" y="854"/>
                      <a:pt x="3457" y="825"/>
                    </a:cubicBezTo>
                    <a:cubicBezTo>
                      <a:pt x="3467" y="794"/>
                      <a:pt x="3477" y="774"/>
                      <a:pt x="3487" y="745"/>
                    </a:cubicBezTo>
                    <a:cubicBezTo>
                      <a:pt x="3487" y="725"/>
                      <a:pt x="3487" y="705"/>
                      <a:pt x="3477" y="694"/>
                    </a:cubicBezTo>
                    <a:cubicBezTo>
                      <a:pt x="3477" y="665"/>
                      <a:pt x="3467" y="634"/>
                      <a:pt x="3457" y="614"/>
                    </a:cubicBezTo>
                    <a:cubicBezTo>
                      <a:pt x="3447" y="585"/>
                      <a:pt x="3427" y="554"/>
                      <a:pt x="3397" y="534"/>
                    </a:cubicBezTo>
                    <a:cubicBezTo>
                      <a:pt x="3377" y="505"/>
                      <a:pt x="3347" y="474"/>
                      <a:pt x="3307" y="445"/>
                    </a:cubicBezTo>
                    <a:cubicBezTo>
                      <a:pt x="3278" y="425"/>
                      <a:pt x="3247" y="415"/>
                      <a:pt x="3218" y="395"/>
                    </a:cubicBezTo>
                    <a:cubicBezTo>
                      <a:pt x="3198" y="375"/>
                      <a:pt x="3178" y="365"/>
                      <a:pt x="3147" y="345"/>
                    </a:cubicBezTo>
                    <a:cubicBezTo>
                      <a:pt x="3138" y="345"/>
                      <a:pt x="3127" y="335"/>
                      <a:pt x="3118" y="335"/>
                    </a:cubicBezTo>
                    <a:cubicBezTo>
                      <a:pt x="3107" y="325"/>
                      <a:pt x="3098" y="315"/>
                      <a:pt x="3087" y="315"/>
                    </a:cubicBezTo>
                    <a:cubicBezTo>
                      <a:pt x="3067" y="305"/>
                      <a:pt x="3047" y="295"/>
                      <a:pt x="3018" y="285"/>
                    </a:cubicBezTo>
                    <a:cubicBezTo>
                      <a:pt x="2998" y="275"/>
                      <a:pt x="2967" y="255"/>
                      <a:pt x="2947" y="245"/>
                    </a:cubicBezTo>
                    <a:cubicBezTo>
                      <a:pt x="2898" y="235"/>
                      <a:pt x="2858" y="215"/>
                      <a:pt x="2808" y="195"/>
                    </a:cubicBezTo>
                    <a:cubicBezTo>
                      <a:pt x="2758" y="175"/>
                      <a:pt x="2718" y="155"/>
                      <a:pt x="2668" y="125"/>
                    </a:cubicBezTo>
                    <a:cubicBezTo>
                      <a:pt x="2588" y="105"/>
                      <a:pt x="2518" y="75"/>
                      <a:pt x="2438" y="55"/>
                    </a:cubicBezTo>
                    <a:lnTo>
                      <a:pt x="2318" y="25"/>
                    </a:lnTo>
                    <a:cubicBezTo>
                      <a:pt x="2278" y="15"/>
                      <a:pt x="2248" y="15"/>
                      <a:pt x="2208" y="5"/>
                    </a:cubicBezTo>
                    <a:lnTo>
                      <a:pt x="2108" y="5"/>
                    </a:lnTo>
                    <a:cubicBezTo>
                      <a:pt x="2075" y="2"/>
                      <a:pt x="2041" y="1"/>
                      <a:pt x="20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20" name="Google Shape;420;p28"/>
              <p:cNvSpPr/>
              <p:nvPr/>
            </p:nvSpPr>
            <p:spPr>
              <a:xfrm>
                <a:off x="1246475" y="4102450"/>
                <a:ext cx="121675" cy="80450"/>
              </a:xfrm>
              <a:custGeom>
                <a:avLst/>
                <a:gdLst/>
                <a:ahLst/>
                <a:cxnLst/>
                <a:rect l="l" t="t" r="r" b="b"/>
                <a:pathLst>
                  <a:path w="4867" h="3218" extrusionOk="0">
                    <a:moveTo>
                      <a:pt x="2968" y="240"/>
                    </a:moveTo>
                    <a:cubicBezTo>
                      <a:pt x="3018" y="250"/>
                      <a:pt x="3058" y="250"/>
                      <a:pt x="3108" y="260"/>
                    </a:cubicBezTo>
                    <a:cubicBezTo>
                      <a:pt x="3178" y="270"/>
                      <a:pt x="3248" y="270"/>
                      <a:pt x="3308" y="290"/>
                    </a:cubicBezTo>
                    <a:cubicBezTo>
                      <a:pt x="3358" y="290"/>
                      <a:pt x="3408" y="310"/>
                      <a:pt x="3458" y="320"/>
                    </a:cubicBezTo>
                    <a:cubicBezTo>
                      <a:pt x="3508" y="340"/>
                      <a:pt x="3548" y="350"/>
                      <a:pt x="3597" y="370"/>
                    </a:cubicBezTo>
                    <a:cubicBezTo>
                      <a:pt x="3648" y="390"/>
                      <a:pt x="3688" y="410"/>
                      <a:pt x="3737" y="430"/>
                    </a:cubicBezTo>
                    <a:cubicBezTo>
                      <a:pt x="3777" y="450"/>
                      <a:pt x="3828" y="470"/>
                      <a:pt x="3868" y="490"/>
                    </a:cubicBezTo>
                    <a:cubicBezTo>
                      <a:pt x="3877" y="500"/>
                      <a:pt x="3897" y="500"/>
                      <a:pt x="3908" y="510"/>
                    </a:cubicBezTo>
                    <a:cubicBezTo>
                      <a:pt x="3977" y="550"/>
                      <a:pt x="4057" y="600"/>
                      <a:pt x="4127" y="650"/>
                    </a:cubicBezTo>
                    <a:cubicBezTo>
                      <a:pt x="4167" y="680"/>
                      <a:pt x="4217" y="720"/>
                      <a:pt x="4257" y="750"/>
                    </a:cubicBezTo>
                    <a:lnTo>
                      <a:pt x="4377" y="870"/>
                    </a:lnTo>
                    <a:cubicBezTo>
                      <a:pt x="4397" y="910"/>
                      <a:pt x="4427" y="949"/>
                      <a:pt x="4447" y="989"/>
                    </a:cubicBezTo>
                    <a:cubicBezTo>
                      <a:pt x="4477" y="1029"/>
                      <a:pt x="4497" y="1069"/>
                      <a:pt x="4517" y="1109"/>
                    </a:cubicBezTo>
                    <a:cubicBezTo>
                      <a:pt x="4537" y="1140"/>
                      <a:pt x="4547" y="1169"/>
                      <a:pt x="4547" y="1209"/>
                    </a:cubicBezTo>
                    <a:lnTo>
                      <a:pt x="4547" y="1229"/>
                    </a:lnTo>
                    <a:lnTo>
                      <a:pt x="4547" y="1249"/>
                    </a:lnTo>
                    <a:cubicBezTo>
                      <a:pt x="4537" y="1280"/>
                      <a:pt x="4527" y="1320"/>
                      <a:pt x="4507" y="1349"/>
                    </a:cubicBezTo>
                    <a:cubicBezTo>
                      <a:pt x="4487" y="1400"/>
                      <a:pt x="4467" y="1449"/>
                      <a:pt x="4437" y="1499"/>
                    </a:cubicBezTo>
                    <a:lnTo>
                      <a:pt x="4347" y="1649"/>
                    </a:lnTo>
                    <a:cubicBezTo>
                      <a:pt x="4297" y="1709"/>
                      <a:pt x="4237" y="1769"/>
                      <a:pt x="4187" y="1819"/>
                    </a:cubicBezTo>
                    <a:cubicBezTo>
                      <a:pt x="4137" y="1879"/>
                      <a:pt x="4077" y="1929"/>
                      <a:pt x="4017" y="1979"/>
                    </a:cubicBezTo>
                    <a:cubicBezTo>
                      <a:pt x="3977" y="2019"/>
                      <a:pt x="3937" y="2049"/>
                      <a:pt x="3888" y="2079"/>
                    </a:cubicBezTo>
                    <a:cubicBezTo>
                      <a:pt x="3837" y="2109"/>
                      <a:pt x="3788" y="2139"/>
                      <a:pt x="3748" y="2159"/>
                    </a:cubicBezTo>
                    <a:cubicBezTo>
                      <a:pt x="3697" y="2188"/>
                      <a:pt x="3648" y="2228"/>
                      <a:pt x="3597" y="2259"/>
                    </a:cubicBezTo>
                    <a:cubicBezTo>
                      <a:pt x="3548" y="2288"/>
                      <a:pt x="3498" y="2308"/>
                      <a:pt x="3448" y="2339"/>
                    </a:cubicBezTo>
                    <a:cubicBezTo>
                      <a:pt x="3408" y="2359"/>
                      <a:pt x="3368" y="2368"/>
                      <a:pt x="3328" y="2379"/>
                    </a:cubicBezTo>
                    <a:cubicBezTo>
                      <a:pt x="3288" y="2399"/>
                      <a:pt x="3238" y="2408"/>
                      <a:pt x="3188" y="2419"/>
                    </a:cubicBezTo>
                    <a:cubicBezTo>
                      <a:pt x="3108" y="2439"/>
                      <a:pt x="3018" y="2468"/>
                      <a:pt x="2928" y="2479"/>
                    </a:cubicBezTo>
                    <a:lnTo>
                      <a:pt x="2718" y="2508"/>
                    </a:lnTo>
                    <a:cubicBezTo>
                      <a:pt x="2649" y="2519"/>
                      <a:pt x="2589" y="2528"/>
                      <a:pt x="2518" y="2528"/>
                    </a:cubicBezTo>
                    <a:cubicBezTo>
                      <a:pt x="2449" y="2539"/>
                      <a:pt x="2378" y="2539"/>
                      <a:pt x="2309" y="2539"/>
                    </a:cubicBezTo>
                    <a:lnTo>
                      <a:pt x="2089" y="2539"/>
                    </a:lnTo>
                    <a:cubicBezTo>
                      <a:pt x="2029" y="2539"/>
                      <a:pt x="1959" y="2539"/>
                      <a:pt x="1899" y="2528"/>
                    </a:cubicBezTo>
                    <a:cubicBezTo>
                      <a:pt x="1839" y="2528"/>
                      <a:pt x="1779" y="2519"/>
                      <a:pt x="1709" y="2519"/>
                    </a:cubicBezTo>
                    <a:cubicBezTo>
                      <a:pt x="1569" y="2499"/>
                      <a:pt x="1430" y="2468"/>
                      <a:pt x="1290" y="2419"/>
                    </a:cubicBezTo>
                    <a:cubicBezTo>
                      <a:pt x="1250" y="2399"/>
                      <a:pt x="1210" y="2388"/>
                      <a:pt x="1179" y="2368"/>
                    </a:cubicBezTo>
                    <a:cubicBezTo>
                      <a:pt x="1139" y="2348"/>
                      <a:pt x="1099" y="2319"/>
                      <a:pt x="1060" y="2299"/>
                    </a:cubicBezTo>
                    <a:lnTo>
                      <a:pt x="940" y="2239"/>
                    </a:lnTo>
                    <a:cubicBezTo>
                      <a:pt x="910" y="2219"/>
                      <a:pt x="870" y="2199"/>
                      <a:pt x="830" y="2168"/>
                    </a:cubicBezTo>
                    <a:cubicBezTo>
                      <a:pt x="810" y="2159"/>
                      <a:pt x="790" y="2139"/>
                      <a:pt x="770" y="2119"/>
                    </a:cubicBezTo>
                    <a:lnTo>
                      <a:pt x="710" y="2059"/>
                    </a:lnTo>
                    <a:cubicBezTo>
                      <a:pt x="670" y="2029"/>
                      <a:pt x="630" y="1989"/>
                      <a:pt x="590" y="1949"/>
                    </a:cubicBezTo>
                    <a:cubicBezTo>
                      <a:pt x="550" y="1899"/>
                      <a:pt x="520" y="1849"/>
                      <a:pt x="490" y="1799"/>
                    </a:cubicBezTo>
                    <a:cubicBezTo>
                      <a:pt x="450" y="1699"/>
                      <a:pt x="430" y="1599"/>
                      <a:pt x="410" y="1499"/>
                    </a:cubicBezTo>
                    <a:cubicBezTo>
                      <a:pt x="400" y="1439"/>
                      <a:pt x="400" y="1380"/>
                      <a:pt x="400" y="1320"/>
                    </a:cubicBezTo>
                    <a:cubicBezTo>
                      <a:pt x="410" y="1269"/>
                      <a:pt x="420" y="1229"/>
                      <a:pt x="430" y="1189"/>
                    </a:cubicBezTo>
                    <a:lnTo>
                      <a:pt x="490" y="1069"/>
                    </a:lnTo>
                    <a:cubicBezTo>
                      <a:pt x="520" y="1040"/>
                      <a:pt x="540" y="1009"/>
                      <a:pt x="570" y="989"/>
                    </a:cubicBezTo>
                    <a:cubicBezTo>
                      <a:pt x="580" y="980"/>
                      <a:pt x="590" y="960"/>
                      <a:pt x="610" y="949"/>
                    </a:cubicBezTo>
                    <a:cubicBezTo>
                      <a:pt x="630" y="930"/>
                      <a:pt x="650" y="920"/>
                      <a:pt x="670" y="900"/>
                    </a:cubicBezTo>
                    <a:cubicBezTo>
                      <a:pt x="730" y="850"/>
                      <a:pt x="790" y="800"/>
                      <a:pt x="850" y="760"/>
                    </a:cubicBezTo>
                    <a:cubicBezTo>
                      <a:pt x="1020" y="690"/>
                      <a:pt x="1179" y="640"/>
                      <a:pt x="1339" y="580"/>
                    </a:cubicBezTo>
                    <a:lnTo>
                      <a:pt x="1490" y="520"/>
                    </a:lnTo>
                    <a:cubicBezTo>
                      <a:pt x="1530" y="510"/>
                      <a:pt x="1579" y="490"/>
                      <a:pt x="1629" y="480"/>
                    </a:cubicBezTo>
                    <a:cubicBezTo>
                      <a:pt x="1729" y="450"/>
                      <a:pt x="1839" y="420"/>
                      <a:pt x="1939" y="400"/>
                    </a:cubicBezTo>
                    <a:cubicBezTo>
                      <a:pt x="1999" y="380"/>
                      <a:pt x="2069" y="370"/>
                      <a:pt x="2129" y="360"/>
                    </a:cubicBezTo>
                    <a:cubicBezTo>
                      <a:pt x="2189" y="340"/>
                      <a:pt x="2249" y="330"/>
                      <a:pt x="2309" y="320"/>
                    </a:cubicBezTo>
                    <a:cubicBezTo>
                      <a:pt x="2378" y="310"/>
                      <a:pt x="2438" y="290"/>
                      <a:pt x="2509" y="280"/>
                    </a:cubicBezTo>
                    <a:lnTo>
                      <a:pt x="2718" y="250"/>
                    </a:lnTo>
                    <a:cubicBezTo>
                      <a:pt x="2738" y="250"/>
                      <a:pt x="2758" y="240"/>
                      <a:pt x="2778" y="240"/>
                    </a:cubicBezTo>
                    <a:close/>
                    <a:moveTo>
                      <a:pt x="311" y="1509"/>
                    </a:moveTo>
                    <a:cubicBezTo>
                      <a:pt x="320" y="1549"/>
                      <a:pt x="320" y="1579"/>
                      <a:pt x="331" y="1619"/>
                    </a:cubicBezTo>
                    <a:cubicBezTo>
                      <a:pt x="340" y="1689"/>
                      <a:pt x="360" y="1759"/>
                      <a:pt x="380" y="1819"/>
                    </a:cubicBezTo>
                    <a:cubicBezTo>
                      <a:pt x="410" y="1889"/>
                      <a:pt x="440" y="1949"/>
                      <a:pt x="480" y="2009"/>
                    </a:cubicBezTo>
                    <a:cubicBezTo>
                      <a:pt x="530" y="2069"/>
                      <a:pt x="590" y="2119"/>
                      <a:pt x="640" y="2159"/>
                    </a:cubicBezTo>
                    <a:cubicBezTo>
                      <a:pt x="670" y="2179"/>
                      <a:pt x="700" y="2208"/>
                      <a:pt x="740" y="2228"/>
                    </a:cubicBezTo>
                    <a:lnTo>
                      <a:pt x="830" y="2288"/>
                    </a:lnTo>
                    <a:cubicBezTo>
                      <a:pt x="860" y="2299"/>
                      <a:pt x="890" y="2319"/>
                      <a:pt x="920" y="2328"/>
                    </a:cubicBezTo>
                    <a:cubicBezTo>
                      <a:pt x="950" y="2339"/>
                      <a:pt x="980" y="2359"/>
                      <a:pt x="1010" y="2379"/>
                    </a:cubicBezTo>
                    <a:cubicBezTo>
                      <a:pt x="1050" y="2388"/>
                      <a:pt x="1080" y="2408"/>
                      <a:pt x="1110" y="2419"/>
                    </a:cubicBezTo>
                    <a:cubicBezTo>
                      <a:pt x="1139" y="2439"/>
                      <a:pt x="1170" y="2459"/>
                      <a:pt x="1199" y="2468"/>
                    </a:cubicBezTo>
                    <a:cubicBezTo>
                      <a:pt x="1270" y="2499"/>
                      <a:pt x="1339" y="2519"/>
                      <a:pt x="1410" y="2539"/>
                    </a:cubicBezTo>
                    <a:cubicBezTo>
                      <a:pt x="1470" y="2568"/>
                      <a:pt x="1539" y="2579"/>
                      <a:pt x="1609" y="2599"/>
                    </a:cubicBezTo>
                    <a:lnTo>
                      <a:pt x="1819" y="2628"/>
                    </a:lnTo>
                    <a:lnTo>
                      <a:pt x="2029" y="2658"/>
                    </a:lnTo>
                    <a:cubicBezTo>
                      <a:pt x="2109" y="2658"/>
                      <a:pt x="2179" y="2668"/>
                      <a:pt x="2249" y="2668"/>
                    </a:cubicBezTo>
                    <a:lnTo>
                      <a:pt x="2458" y="2668"/>
                    </a:lnTo>
                    <a:cubicBezTo>
                      <a:pt x="2529" y="2668"/>
                      <a:pt x="2598" y="2668"/>
                      <a:pt x="2669" y="2658"/>
                    </a:cubicBezTo>
                    <a:cubicBezTo>
                      <a:pt x="2738" y="2648"/>
                      <a:pt x="2808" y="2648"/>
                      <a:pt x="2878" y="2638"/>
                    </a:cubicBezTo>
                    <a:cubicBezTo>
                      <a:pt x="2958" y="2628"/>
                      <a:pt x="3028" y="2608"/>
                      <a:pt x="3108" y="2599"/>
                    </a:cubicBezTo>
                    <a:cubicBezTo>
                      <a:pt x="3178" y="2579"/>
                      <a:pt x="3238" y="2559"/>
                      <a:pt x="3308" y="2548"/>
                    </a:cubicBezTo>
                    <a:cubicBezTo>
                      <a:pt x="3378" y="2528"/>
                      <a:pt x="3438" y="2508"/>
                      <a:pt x="3508" y="2479"/>
                    </a:cubicBezTo>
                    <a:cubicBezTo>
                      <a:pt x="3577" y="2448"/>
                      <a:pt x="3637" y="2419"/>
                      <a:pt x="3708" y="2379"/>
                    </a:cubicBezTo>
                    <a:cubicBezTo>
                      <a:pt x="3768" y="2339"/>
                      <a:pt x="3828" y="2299"/>
                      <a:pt x="3877" y="2268"/>
                    </a:cubicBezTo>
                    <a:cubicBezTo>
                      <a:pt x="3937" y="2239"/>
                      <a:pt x="3997" y="2199"/>
                      <a:pt x="4047" y="2159"/>
                    </a:cubicBezTo>
                    <a:cubicBezTo>
                      <a:pt x="4107" y="2109"/>
                      <a:pt x="4167" y="2059"/>
                      <a:pt x="4217" y="2009"/>
                    </a:cubicBezTo>
                    <a:lnTo>
                      <a:pt x="4367" y="1859"/>
                    </a:lnTo>
                    <a:cubicBezTo>
                      <a:pt x="4387" y="1829"/>
                      <a:pt x="4417" y="1809"/>
                      <a:pt x="4437" y="1779"/>
                    </a:cubicBezTo>
                    <a:cubicBezTo>
                      <a:pt x="4457" y="1749"/>
                      <a:pt x="4487" y="1709"/>
                      <a:pt x="4507" y="1679"/>
                    </a:cubicBezTo>
                    <a:cubicBezTo>
                      <a:pt x="4527" y="1639"/>
                      <a:pt x="4557" y="1599"/>
                      <a:pt x="4577" y="1559"/>
                    </a:cubicBezTo>
                    <a:lnTo>
                      <a:pt x="4577" y="1719"/>
                    </a:lnTo>
                    <a:cubicBezTo>
                      <a:pt x="4567" y="1749"/>
                      <a:pt x="4567" y="1789"/>
                      <a:pt x="4557" y="1819"/>
                    </a:cubicBezTo>
                    <a:cubicBezTo>
                      <a:pt x="4547" y="1879"/>
                      <a:pt x="4537" y="1929"/>
                      <a:pt x="4517" y="1979"/>
                    </a:cubicBezTo>
                    <a:cubicBezTo>
                      <a:pt x="4497" y="2039"/>
                      <a:pt x="4467" y="2089"/>
                      <a:pt x="4437" y="2148"/>
                    </a:cubicBezTo>
                    <a:cubicBezTo>
                      <a:pt x="4427" y="2179"/>
                      <a:pt x="4417" y="2208"/>
                      <a:pt x="4397" y="2239"/>
                    </a:cubicBezTo>
                    <a:lnTo>
                      <a:pt x="4337" y="2328"/>
                    </a:lnTo>
                    <a:cubicBezTo>
                      <a:pt x="4317" y="2359"/>
                      <a:pt x="4287" y="2388"/>
                      <a:pt x="4257" y="2408"/>
                    </a:cubicBezTo>
                    <a:cubicBezTo>
                      <a:pt x="4207" y="2448"/>
                      <a:pt x="4157" y="2488"/>
                      <a:pt x="4107" y="2519"/>
                    </a:cubicBezTo>
                    <a:cubicBezTo>
                      <a:pt x="4057" y="2548"/>
                      <a:pt x="3997" y="2579"/>
                      <a:pt x="3937" y="2608"/>
                    </a:cubicBezTo>
                    <a:lnTo>
                      <a:pt x="3577" y="2758"/>
                    </a:lnTo>
                    <a:cubicBezTo>
                      <a:pt x="3517" y="2778"/>
                      <a:pt x="3448" y="2798"/>
                      <a:pt x="3378" y="2818"/>
                    </a:cubicBezTo>
                    <a:lnTo>
                      <a:pt x="3198" y="2848"/>
                    </a:lnTo>
                    <a:cubicBezTo>
                      <a:pt x="3128" y="2868"/>
                      <a:pt x="3058" y="2878"/>
                      <a:pt x="2988" y="2888"/>
                    </a:cubicBezTo>
                    <a:cubicBezTo>
                      <a:pt x="2918" y="2898"/>
                      <a:pt x="2858" y="2908"/>
                      <a:pt x="2788" y="2928"/>
                    </a:cubicBezTo>
                    <a:cubicBezTo>
                      <a:pt x="2738" y="2938"/>
                      <a:pt x="2689" y="2938"/>
                      <a:pt x="2638" y="2938"/>
                    </a:cubicBezTo>
                    <a:cubicBezTo>
                      <a:pt x="2569" y="2948"/>
                      <a:pt x="2509" y="2948"/>
                      <a:pt x="2438" y="2948"/>
                    </a:cubicBezTo>
                    <a:cubicBezTo>
                      <a:pt x="2309" y="2948"/>
                      <a:pt x="2189" y="2948"/>
                      <a:pt x="2059" y="2938"/>
                    </a:cubicBezTo>
                    <a:cubicBezTo>
                      <a:pt x="1959" y="2928"/>
                      <a:pt x="1869" y="2908"/>
                      <a:pt x="1769" y="2898"/>
                    </a:cubicBezTo>
                    <a:cubicBezTo>
                      <a:pt x="1729" y="2898"/>
                      <a:pt x="1679" y="2888"/>
                      <a:pt x="1639" y="2878"/>
                    </a:cubicBezTo>
                    <a:cubicBezTo>
                      <a:pt x="1619" y="2878"/>
                      <a:pt x="1599" y="2878"/>
                      <a:pt x="1589" y="2868"/>
                    </a:cubicBezTo>
                    <a:cubicBezTo>
                      <a:pt x="1539" y="2858"/>
                      <a:pt x="1499" y="2848"/>
                      <a:pt x="1450" y="2838"/>
                    </a:cubicBezTo>
                    <a:cubicBezTo>
                      <a:pt x="1379" y="2818"/>
                      <a:pt x="1319" y="2798"/>
                      <a:pt x="1250" y="2778"/>
                    </a:cubicBezTo>
                    <a:cubicBezTo>
                      <a:pt x="1179" y="2758"/>
                      <a:pt x="1110" y="2728"/>
                      <a:pt x="1050" y="2708"/>
                    </a:cubicBezTo>
                    <a:cubicBezTo>
                      <a:pt x="1020" y="2698"/>
                      <a:pt x="990" y="2688"/>
                      <a:pt x="960" y="2668"/>
                    </a:cubicBezTo>
                    <a:cubicBezTo>
                      <a:pt x="930" y="2658"/>
                      <a:pt x="910" y="2648"/>
                      <a:pt x="880" y="2638"/>
                    </a:cubicBezTo>
                    <a:cubicBezTo>
                      <a:pt x="870" y="2628"/>
                      <a:pt x="850" y="2619"/>
                      <a:pt x="830" y="2608"/>
                    </a:cubicBezTo>
                    <a:cubicBezTo>
                      <a:pt x="760" y="2568"/>
                      <a:pt x="690" y="2528"/>
                      <a:pt x="620" y="2479"/>
                    </a:cubicBezTo>
                    <a:cubicBezTo>
                      <a:pt x="600" y="2459"/>
                      <a:pt x="570" y="2439"/>
                      <a:pt x="550" y="2419"/>
                    </a:cubicBezTo>
                    <a:cubicBezTo>
                      <a:pt x="520" y="2388"/>
                      <a:pt x="500" y="2368"/>
                      <a:pt x="480" y="2339"/>
                    </a:cubicBezTo>
                    <a:cubicBezTo>
                      <a:pt x="440" y="2288"/>
                      <a:pt x="410" y="2239"/>
                      <a:pt x="380" y="2179"/>
                    </a:cubicBezTo>
                    <a:cubicBezTo>
                      <a:pt x="370" y="2148"/>
                      <a:pt x="351" y="2109"/>
                      <a:pt x="340" y="2069"/>
                    </a:cubicBezTo>
                    <a:cubicBezTo>
                      <a:pt x="320" y="2029"/>
                      <a:pt x="311" y="1989"/>
                      <a:pt x="300" y="1939"/>
                    </a:cubicBezTo>
                    <a:cubicBezTo>
                      <a:pt x="300" y="1889"/>
                      <a:pt x="291" y="1839"/>
                      <a:pt x="291" y="1789"/>
                    </a:cubicBezTo>
                    <a:lnTo>
                      <a:pt x="291" y="1689"/>
                    </a:lnTo>
                    <a:cubicBezTo>
                      <a:pt x="291" y="1659"/>
                      <a:pt x="291" y="1639"/>
                      <a:pt x="300" y="1609"/>
                    </a:cubicBezTo>
                    <a:cubicBezTo>
                      <a:pt x="300" y="1589"/>
                      <a:pt x="300" y="1559"/>
                      <a:pt x="311" y="1539"/>
                    </a:cubicBezTo>
                    <a:lnTo>
                      <a:pt x="311" y="1509"/>
                    </a:lnTo>
                    <a:close/>
                    <a:moveTo>
                      <a:pt x="2778" y="1"/>
                    </a:moveTo>
                    <a:cubicBezTo>
                      <a:pt x="2689" y="1"/>
                      <a:pt x="2598" y="10"/>
                      <a:pt x="2509" y="30"/>
                    </a:cubicBezTo>
                    <a:cubicBezTo>
                      <a:pt x="2449" y="41"/>
                      <a:pt x="2398" y="50"/>
                      <a:pt x="2338" y="61"/>
                    </a:cubicBezTo>
                    <a:lnTo>
                      <a:pt x="2298" y="61"/>
                    </a:lnTo>
                    <a:cubicBezTo>
                      <a:pt x="2199" y="70"/>
                      <a:pt x="2089" y="90"/>
                      <a:pt x="1989" y="101"/>
                    </a:cubicBezTo>
                    <a:cubicBezTo>
                      <a:pt x="1879" y="121"/>
                      <a:pt x="1759" y="141"/>
                      <a:pt x="1649" y="170"/>
                    </a:cubicBezTo>
                    <a:cubicBezTo>
                      <a:pt x="1550" y="190"/>
                      <a:pt x="1450" y="220"/>
                      <a:pt x="1359" y="250"/>
                    </a:cubicBezTo>
                    <a:lnTo>
                      <a:pt x="1210" y="310"/>
                    </a:lnTo>
                    <a:cubicBezTo>
                      <a:pt x="1159" y="330"/>
                      <a:pt x="1110" y="340"/>
                      <a:pt x="1070" y="360"/>
                    </a:cubicBezTo>
                    <a:cubicBezTo>
                      <a:pt x="970" y="390"/>
                      <a:pt x="870" y="420"/>
                      <a:pt x="780" y="460"/>
                    </a:cubicBezTo>
                    <a:cubicBezTo>
                      <a:pt x="720" y="480"/>
                      <a:pt x="670" y="500"/>
                      <a:pt x="620" y="530"/>
                    </a:cubicBezTo>
                    <a:cubicBezTo>
                      <a:pt x="570" y="550"/>
                      <a:pt x="530" y="590"/>
                      <a:pt x="480" y="630"/>
                    </a:cubicBezTo>
                    <a:cubicBezTo>
                      <a:pt x="410" y="690"/>
                      <a:pt x="340" y="770"/>
                      <a:pt x="280" y="850"/>
                    </a:cubicBezTo>
                    <a:cubicBezTo>
                      <a:pt x="251" y="890"/>
                      <a:pt x="211" y="940"/>
                      <a:pt x="180" y="980"/>
                    </a:cubicBezTo>
                    <a:lnTo>
                      <a:pt x="120" y="1100"/>
                    </a:lnTo>
                    <a:cubicBezTo>
                      <a:pt x="100" y="1160"/>
                      <a:pt x="80" y="1209"/>
                      <a:pt x="60" y="1260"/>
                    </a:cubicBezTo>
                    <a:lnTo>
                      <a:pt x="31" y="1409"/>
                    </a:lnTo>
                    <a:cubicBezTo>
                      <a:pt x="20" y="1509"/>
                      <a:pt x="11" y="1619"/>
                      <a:pt x="11" y="1729"/>
                    </a:cubicBezTo>
                    <a:cubicBezTo>
                      <a:pt x="0" y="1829"/>
                      <a:pt x="0" y="1919"/>
                      <a:pt x="11" y="2019"/>
                    </a:cubicBezTo>
                    <a:cubicBezTo>
                      <a:pt x="20" y="2069"/>
                      <a:pt x="31" y="2129"/>
                      <a:pt x="60" y="2179"/>
                    </a:cubicBezTo>
                    <a:cubicBezTo>
                      <a:pt x="80" y="2228"/>
                      <a:pt x="111" y="2288"/>
                      <a:pt x="131" y="2339"/>
                    </a:cubicBezTo>
                    <a:cubicBezTo>
                      <a:pt x="160" y="2379"/>
                      <a:pt x="180" y="2428"/>
                      <a:pt x="211" y="2468"/>
                    </a:cubicBezTo>
                    <a:cubicBezTo>
                      <a:pt x="251" y="2508"/>
                      <a:pt x="280" y="2548"/>
                      <a:pt x="320" y="2588"/>
                    </a:cubicBezTo>
                    <a:cubicBezTo>
                      <a:pt x="390" y="2658"/>
                      <a:pt x="460" y="2728"/>
                      <a:pt x="540" y="2788"/>
                    </a:cubicBezTo>
                    <a:cubicBezTo>
                      <a:pt x="580" y="2818"/>
                      <a:pt x="630" y="2848"/>
                      <a:pt x="680" y="2878"/>
                    </a:cubicBezTo>
                    <a:cubicBezTo>
                      <a:pt x="710" y="2908"/>
                      <a:pt x="750" y="2928"/>
                      <a:pt x="790" y="2948"/>
                    </a:cubicBezTo>
                    <a:lnTo>
                      <a:pt x="970" y="3008"/>
                    </a:lnTo>
                    <a:cubicBezTo>
                      <a:pt x="1020" y="3018"/>
                      <a:pt x="1070" y="3038"/>
                      <a:pt x="1119" y="3048"/>
                    </a:cubicBezTo>
                    <a:cubicBezTo>
                      <a:pt x="1230" y="3078"/>
                      <a:pt x="1339" y="3098"/>
                      <a:pt x="1450" y="3118"/>
                    </a:cubicBezTo>
                    <a:cubicBezTo>
                      <a:pt x="1510" y="3128"/>
                      <a:pt x="1559" y="3138"/>
                      <a:pt x="1619" y="3148"/>
                    </a:cubicBezTo>
                    <a:cubicBezTo>
                      <a:pt x="1669" y="3148"/>
                      <a:pt x="1729" y="3158"/>
                      <a:pt x="1779" y="3168"/>
                    </a:cubicBezTo>
                    <a:cubicBezTo>
                      <a:pt x="1839" y="3168"/>
                      <a:pt x="1889" y="3178"/>
                      <a:pt x="1939" y="3188"/>
                    </a:cubicBezTo>
                    <a:cubicBezTo>
                      <a:pt x="2009" y="3198"/>
                      <a:pt x="2069" y="3198"/>
                      <a:pt x="2139" y="3208"/>
                    </a:cubicBezTo>
                    <a:cubicBezTo>
                      <a:pt x="2249" y="3218"/>
                      <a:pt x="2358" y="3218"/>
                      <a:pt x="2469" y="3218"/>
                    </a:cubicBezTo>
                    <a:cubicBezTo>
                      <a:pt x="2569" y="3218"/>
                      <a:pt x="2678" y="3218"/>
                      <a:pt x="2778" y="3208"/>
                    </a:cubicBezTo>
                    <a:cubicBezTo>
                      <a:pt x="2838" y="3198"/>
                      <a:pt x="2888" y="3188"/>
                      <a:pt x="2938" y="3178"/>
                    </a:cubicBezTo>
                    <a:cubicBezTo>
                      <a:pt x="3048" y="3168"/>
                      <a:pt x="3158" y="3158"/>
                      <a:pt x="3268" y="3138"/>
                    </a:cubicBezTo>
                    <a:cubicBezTo>
                      <a:pt x="3338" y="3128"/>
                      <a:pt x="3398" y="3118"/>
                      <a:pt x="3458" y="3098"/>
                    </a:cubicBezTo>
                    <a:cubicBezTo>
                      <a:pt x="3517" y="3088"/>
                      <a:pt x="3568" y="3078"/>
                      <a:pt x="3617" y="3058"/>
                    </a:cubicBezTo>
                    <a:cubicBezTo>
                      <a:pt x="3728" y="3018"/>
                      <a:pt x="3837" y="2968"/>
                      <a:pt x="3948" y="2918"/>
                    </a:cubicBezTo>
                    <a:cubicBezTo>
                      <a:pt x="4047" y="2868"/>
                      <a:pt x="4137" y="2818"/>
                      <a:pt x="4227" y="2758"/>
                    </a:cubicBezTo>
                    <a:cubicBezTo>
                      <a:pt x="4327" y="2688"/>
                      <a:pt x="4417" y="2619"/>
                      <a:pt x="4497" y="2528"/>
                    </a:cubicBezTo>
                    <a:cubicBezTo>
                      <a:pt x="4577" y="2448"/>
                      <a:pt x="4647" y="2359"/>
                      <a:pt x="4707" y="2268"/>
                    </a:cubicBezTo>
                    <a:cubicBezTo>
                      <a:pt x="4736" y="2208"/>
                      <a:pt x="4756" y="2159"/>
                      <a:pt x="4776" y="2099"/>
                    </a:cubicBezTo>
                    <a:cubicBezTo>
                      <a:pt x="4796" y="2049"/>
                      <a:pt x="4816" y="1999"/>
                      <a:pt x="4827" y="1939"/>
                    </a:cubicBezTo>
                    <a:cubicBezTo>
                      <a:pt x="4847" y="1829"/>
                      <a:pt x="4856" y="1709"/>
                      <a:pt x="4867" y="1599"/>
                    </a:cubicBezTo>
                    <a:cubicBezTo>
                      <a:pt x="4867" y="1489"/>
                      <a:pt x="4867" y="1380"/>
                      <a:pt x="4856" y="1269"/>
                    </a:cubicBezTo>
                    <a:cubicBezTo>
                      <a:pt x="4856" y="1209"/>
                      <a:pt x="4847" y="1149"/>
                      <a:pt x="4827" y="1080"/>
                    </a:cubicBezTo>
                    <a:cubicBezTo>
                      <a:pt x="4807" y="1029"/>
                      <a:pt x="4787" y="969"/>
                      <a:pt x="4756" y="920"/>
                    </a:cubicBezTo>
                    <a:cubicBezTo>
                      <a:pt x="4727" y="880"/>
                      <a:pt x="4697" y="840"/>
                      <a:pt x="4667" y="790"/>
                    </a:cubicBezTo>
                    <a:cubicBezTo>
                      <a:pt x="4637" y="750"/>
                      <a:pt x="4607" y="700"/>
                      <a:pt x="4567" y="660"/>
                    </a:cubicBezTo>
                    <a:cubicBezTo>
                      <a:pt x="4487" y="580"/>
                      <a:pt x="4387" y="510"/>
                      <a:pt x="4297" y="450"/>
                    </a:cubicBezTo>
                    <a:cubicBezTo>
                      <a:pt x="4217" y="390"/>
                      <a:pt x="4127" y="340"/>
                      <a:pt x="4047" y="290"/>
                    </a:cubicBezTo>
                    <a:cubicBezTo>
                      <a:pt x="3948" y="230"/>
                      <a:pt x="3848" y="190"/>
                      <a:pt x="3748" y="161"/>
                    </a:cubicBezTo>
                    <a:cubicBezTo>
                      <a:pt x="3657" y="121"/>
                      <a:pt x="3557" y="101"/>
                      <a:pt x="3468" y="81"/>
                    </a:cubicBezTo>
                    <a:cubicBezTo>
                      <a:pt x="3398" y="61"/>
                      <a:pt x="3328" y="50"/>
                      <a:pt x="3258" y="41"/>
                    </a:cubicBezTo>
                    <a:cubicBezTo>
                      <a:pt x="3238" y="41"/>
                      <a:pt x="3228" y="30"/>
                      <a:pt x="3218" y="30"/>
                    </a:cubicBezTo>
                    <a:lnTo>
                      <a:pt x="3148" y="30"/>
                    </a:lnTo>
                    <a:cubicBezTo>
                      <a:pt x="3038" y="21"/>
                      <a:pt x="2938" y="10"/>
                      <a:pt x="2828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21" name="Google Shape;421;p28"/>
              <p:cNvSpPr/>
              <p:nvPr/>
            </p:nvSpPr>
            <p:spPr>
              <a:xfrm>
                <a:off x="1261450" y="4110700"/>
                <a:ext cx="92450" cy="49225"/>
              </a:xfrm>
              <a:custGeom>
                <a:avLst/>
                <a:gdLst/>
                <a:ahLst/>
                <a:cxnLst/>
                <a:rect l="l" t="t" r="r" b="b"/>
                <a:pathLst>
                  <a:path w="3698" h="1969" extrusionOk="0">
                    <a:moveTo>
                      <a:pt x="2099" y="146"/>
                    </a:moveTo>
                    <a:cubicBezTo>
                      <a:pt x="2132" y="146"/>
                      <a:pt x="2166" y="147"/>
                      <a:pt x="2199" y="150"/>
                    </a:cubicBezTo>
                    <a:lnTo>
                      <a:pt x="2299" y="150"/>
                    </a:lnTo>
                    <a:cubicBezTo>
                      <a:pt x="2339" y="160"/>
                      <a:pt x="2369" y="160"/>
                      <a:pt x="2409" y="170"/>
                    </a:cubicBezTo>
                    <a:lnTo>
                      <a:pt x="2529" y="200"/>
                    </a:lnTo>
                    <a:cubicBezTo>
                      <a:pt x="2609" y="220"/>
                      <a:pt x="2679" y="250"/>
                      <a:pt x="2759" y="270"/>
                    </a:cubicBezTo>
                    <a:cubicBezTo>
                      <a:pt x="2809" y="300"/>
                      <a:pt x="2849" y="320"/>
                      <a:pt x="2899" y="340"/>
                    </a:cubicBezTo>
                    <a:cubicBezTo>
                      <a:pt x="2949" y="360"/>
                      <a:pt x="2989" y="380"/>
                      <a:pt x="3038" y="390"/>
                    </a:cubicBezTo>
                    <a:cubicBezTo>
                      <a:pt x="3058" y="400"/>
                      <a:pt x="3089" y="420"/>
                      <a:pt x="3109" y="430"/>
                    </a:cubicBezTo>
                    <a:cubicBezTo>
                      <a:pt x="3138" y="440"/>
                      <a:pt x="3158" y="450"/>
                      <a:pt x="3178" y="460"/>
                    </a:cubicBezTo>
                    <a:cubicBezTo>
                      <a:pt x="3189" y="460"/>
                      <a:pt x="3198" y="470"/>
                      <a:pt x="3209" y="480"/>
                    </a:cubicBezTo>
                    <a:cubicBezTo>
                      <a:pt x="3218" y="480"/>
                      <a:pt x="3229" y="490"/>
                      <a:pt x="3238" y="490"/>
                    </a:cubicBezTo>
                    <a:cubicBezTo>
                      <a:pt x="3269" y="510"/>
                      <a:pt x="3289" y="520"/>
                      <a:pt x="3309" y="540"/>
                    </a:cubicBezTo>
                    <a:cubicBezTo>
                      <a:pt x="3338" y="560"/>
                      <a:pt x="3369" y="570"/>
                      <a:pt x="3398" y="590"/>
                    </a:cubicBezTo>
                    <a:cubicBezTo>
                      <a:pt x="3438" y="619"/>
                      <a:pt x="3468" y="650"/>
                      <a:pt x="3488" y="679"/>
                    </a:cubicBezTo>
                    <a:cubicBezTo>
                      <a:pt x="3518" y="699"/>
                      <a:pt x="3538" y="730"/>
                      <a:pt x="3548" y="759"/>
                    </a:cubicBezTo>
                    <a:cubicBezTo>
                      <a:pt x="3558" y="779"/>
                      <a:pt x="3568" y="810"/>
                      <a:pt x="3568" y="839"/>
                    </a:cubicBezTo>
                    <a:cubicBezTo>
                      <a:pt x="3578" y="850"/>
                      <a:pt x="3578" y="870"/>
                      <a:pt x="3578" y="890"/>
                    </a:cubicBezTo>
                    <a:cubicBezTo>
                      <a:pt x="3568" y="919"/>
                      <a:pt x="3558" y="939"/>
                      <a:pt x="3548" y="970"/>
                    </a:cubicBezTo>
                    <a:cubicBezTo>
                      <a:pt x="3538" y="999"/>
                      <a:pt x="3528" y="1019"/>
                      <a:pt x="3518" y="1050"/>
                    </a:cubicBezTo>
                    <a:cubicBezTo>
                      <a:pt x="3508" y="1059"/>
                      <a:pt x="3498" y="1079"/>
                      <a:pt x="3488" y="1090"/>
                    </a:cubicBezTo>
                    <a:cubicBezTo>
                      <a:pt x="3488" y="1109"/>
                      <a:pt x="3478" y="1119"/>
                      <a:pt x="3468" y="1129"/>
                    </a:cubicBezTo>
                    <a:lnTo>
                      <a:pt x="3378" y="1249"/>
                    </a:lnTo>
                    <a:cubicBezTo>
                      <a:pt x="3338" y="1279"/>
                      <a:pt x="3309" y="1319"/>
                      <a:pt x="3269" y="1349"/>
                    </a:cubicBezTo>
                    <a:cubicBezTo>
                      <a:pt x="3249" y="1369"/>
                      <a:pt x="3229" y="1379"/>
                      <a:pt x="3209" y="1399"/>
                    </a:cubicBezTo>
                    <a:cubicBezTo>
                      <a:pt x="3178" y="1409"/>
                      <a:pt x="3158" y="1429"/>
                      <a:pt x="3129" y="1449"/>
                    </a:cubicBezTo>
                    <a:cubicBezTo>
                      <a:pt x="3089" y="1479"/>
                      <a:pt x="3038" y="1499"/>
                      <a:pt x="2998" y="1519"/>
                    </a:cubicBezTo>
                    <a:cubicBezTo>
                      <a:pt x="2899" y="1569"/>
                      <a:pt x="2809" y="1609"/>
                      <a:pt x="2709" y="1649"/>
                    </a:cubicBezTo>
                    <a:cubicBezTo>
                      <a:pt x="2669" y="1669"/>
                      <a:pt x="2619" y="1689"/>
                      <a:pt x="2579" y="1699"/>
                    </a:cubicBezTo>
                    <a:lnTo>
                      <a:pt x="2429" y="1759"/>
                    </a:lnTo>
                    <a:cubicBezTo>
                      <a:pt x="2359" y="1769"/>
                      <a:pt x="2299" y="1789"/>
                      <a:pt x="2239" y="1799"/>
                    </a:cubicBezTo>
                    <a:cubicBezTo>
                      <a:pt x="2179" y="1818"/>
                      <a:pt x="2119" y="1829"/>
                      <a:pt x="2059" y="1838"/>
                    </a:cubicBezTo>
                    <a:cubicBezTo>
                      <a:pt x="2010" y="1849"/>
                      <a:pt x="1970" y="1858"/>
                      <a:pt x="1919" y="1858"/>
                    </a:cubicBezTo>
                    <a:cubicBezTo>
                      <a:pt x="1870" y="1869"/>
                      <a:pt x="1819" y="1869"/>
                      <a:pt x="1770" y="1869"/>
                    </a:cubicBezTo>
                    <a:cubicBezTo>
                      <a:pt x="1736" y="1869"/>
                      <a:pt x="1703" y="1873"/>
                      <a:pt x="1670" y="1873"/>
                    </a:cubicBezTo>
                    <a:cubicBezTo>
                      <a:pt x="1653" y="1873"/>
                      <a:pt x="1636" y="1872"/>
                      <a:pt x="1620" y="1869"/>
                    </a:cubicBezTo>
                    <a:cubicBezTo>
                      <a:pt x="1570" y="1869"/>
                      <a:pt x="1510" y="1858"/>
                      <a:pt x="1460" y="1858"/>
                    </a:cubicBezTo>
                    <a:cubicBezTo>
                      <a:pt x="1410" y="1858"/>
                      <a:pt x="1350" y="1849"/>
                      <a:pt x="1300" y="1849"/>
                    </a:cubicBezTo>
                    <a:cubicBezTo>
                      <a:pt x="1220" y="1838"/>
                      <a:pt x="1140" y="1829"/>
                      <a:pt x="1070" y="1829"/>
                    </a:cubicBezTo>
                    <a:cubicBezTo>
                      <a:pt x="1020" y="1818"/>
                      <a:pt x="980" y="1818"/>
                      <a:pt x="940" y="1809"/>
                    </a:cubicBezTo>
                    <a:lnTo>
                      <a:pt x="791" y="1779"/>
                    </a:lnTo>
                    <a:cubicBezTo>
                      <a:pt x="700" y="1759"/>
                      <a:pt x="620" y="1729"/>
                      <a:pt x="531" y="1699"/>
                    </a:cubicBezTo>
                    <a:cubicBezTo>
                      <a:pt x="500" y="1679"/>
                      <a:pt x="461" y="1669"/>
                      <a:pt x="421" y="1649"/>
                    </a:cubicBezTo>
                    <a:cubicBezTo>
                      <a:pt x="381" y="1629"/>
                      <a:pt x="331" y="1599"/>
                      <a:pt x="291" y="1569"/>
                    </a:cubicBezTo>
                    <a:cubicBezTo>
                      <a:pt x="271" y="1559"/>
                      <a:pt x="251" y="1539"/>
                      <a:pt x="231" y="1519"/>
                    </a:cubicBezTo>
                    <a:lnTo>
                      <a:pt x="201" y="1489"/>
                    </a:lnTo>
                    <a:cubicBezTo>
                      <a:pt x="191" y="1479"/>
                      <a:pt x="181" y="1469"/>
                      <a:pt x="181" y="1459"/>
                    </a:cubicBezTo>
                    <a:cubicBezTo>
                      <a:pt x="161" y="1439"/>
                      <a:pt x="141" y="1409"/>
                      <a:pt x="131" y="1379"/>
                    </a:cubicBezTo>
                    <a:cubicBezTo>
                      <a:pt x="111" y="1349"/>
                      <a:pt x="101" y="1309"/>
                      <a:pt x="91" y="1269"/>
                    </a:cubicBezTo>
                    <a:lnTo>
                      <a:pt x="91" y="1149"/>
                    </a:lnTo>
                    <a:cubicBezTo>
                      <a:pt x="101" y="1079"/>
                      <a:pt x="111" y="1010"/>
                      <a:pt x="141" y="950"/>
                    </a:cubicBezTo>
                    <a:cubicBezTo>
                      <a:pt x="151" y="910"/>
                      <a:pt x="171" y="870"/>
                      <a:pt x="201" y="839"/>
                    </a:cubicBezTo>
                    <a:cubicBezTo>
                      <a:pt x="231" y="790"/>
                      <a:pt x="271" y="750"/>
                      <a:pt x="321" y="710"/>
                    </a:cubicBezTo>
                    <a:lnTo>
                      <a:pt x="441" y="619"/>
                    </a:lnTo>
                    <a:cubicBezTo>
                      <a:pt x="471" y="610"/>
                      <a:pt x="500" y="590"/>
                      <a:pt x="520" y="580"/>
                    </a:cubicBezTo>
                    <a:cubicBezTo>
                      <a:pt x="551" y="560"/>
                      <a:pt x="591" y="540"/>
                      <a:pt x="620" y="520"/>
                    </a:cubicBezTo>
                    <a:cubicBezTo>
                      <a:pt x="651" y="510"/>
                      <a:pt x="680" y="490"/>
                      <a:pt x="711" y="480"/>
                    </a:cubicBezTo>
                    <a:cubicBezTo>
                      <a:pt x="751" y="460"/>
                      <a:pt x="791" y="440"/>
                      <a:pt x="831" y="430"/>
                    </a:cubicBezTo>
                    <a:cubicBezTo>
                      <a:pt x="880" y="410"/>
                      <a:pt x="931" y="390"/>
                      <a:pt x="970" y="370"/>
                    </a:cubicBezTo>
                    <a:cubicBezTo>
                      <a:pt x="1070" y="340"/>
                      <a:pt x="1160" y="320"/>
                      <a:pt x="1260" y="290"/>
                    </a:cubicBezTo>
                    <a:cubicBezTo>
                      <a:pt x="1360" y="260"/>
                      <a:pt x="1450" y="240"/>
                      <a:pt x="1550" y="220"/>
                    </a:cubicBezTo>
                    <a:cubicBezTo>
                      <a:pt x="1600" y="210"/>
                      <a:pt x="1650" y="200"/>
                      <a:pt x="1690" y="190"/>
                    </a:cubicBezTo>
                    <a:cubicBezTo>
                      <a:pt x="1739" y="170"/>
                      <a:pt x="1790" y="160"/>
                      <a:pt x="1839" y="150"/>
                    </a:cubicBezTo>
                    <a:lnTo>
                      <a:pt x="1890" y="150"/>
                    </a:lnTo>
                    <a:cubicBezTo>
                      <a:pt x="1963" y="150"/>
                      <a:pt x="2031" y="146"/>
                      <a:pt x="2099" y="146"/>
                    </a:cubicBezTo>
                    <a:close/>
                    <a:moveTo>
                      <a:pt x="2179" y="0"/>
                    </a:moveTo>
                    <a:cubicBezTo>
                      <a:pt x="2150" y="0"/>
                      <a:pt x="2130" y="10"/>
                      <a:pt x="2110" y="10"/>
                    </a:cubicBezTo>
                    <a:lnTo>
                      <a:pt x="1959" y="10"/>
                    </a:lnTo>
                    <a:cubicBezTo>
                      <a:pt x="1899" y="20"/>
                      <a:pt x="1850" y="20"/>
                      <a:pt x="1799" y="20"/>
                    </a:cubicBezTo>
                    <a:cubicBezTo>
                      <a:pt x="1770" y="30"/>
                      <a:pt x="1750" y="30"/>
                      <a:pt x="1719" y="40"/>
                    </a:cubicBezTo>
                    <a:cubicBezTo>
                      <a:pt x="1690" y="40"/>
                      <a:pt x="1670" y="50"/>
                      <a:pt x="1640" y="50"/>
                    </a:cubicBezTo>
                    <a:cubicBezTo>
                      <a:pt x="1590" y="60"/>
                      <a:pt x="1540" y="70"/>
                      <a:pt x="1490" y="90"/>
                    </a:cubicBezTo>
                    <a:cubicBezTo>
                      <a:pt x="1440" y="100"/>
                      <a:pt x="1390" y="120"/>
                      <a:pt x="1340" y="140"/>
                    </a:cubicBezTo>
                    <a:cubicBezTo>
                      <a:pt x="1290" y="150"/>
                      <a:pt x="1250" y="170"/>
                      <a:pt x="1200" y="190"/>
                    </a:cubicBezTo>
                    <a:cubicBezTo>
                      <a:pt x="1150" y="200"/>
                      <a:pt x="1110" y="220"/>
                      <a:pt x="1060" y="230"/>
                    </a:cubicBezTo>
                    <a:cubicBezTo>
                      <a:pt x="1010" y="250"/>
                      <a:pt x="960" y="270"/>
                      <a:pt x="911" y="280"/>
                    </a:cubicBezTo>
                    <a:cubicBezTo>
                      <a:pt x="860" y="300"/>
                      <a:pt x="811" y="310"/>
                      <a:pt x="771" y="330"/>
                    </a:cubicBezTo>
                    <a:cubicBezTo>
                      <a:pt x="740" y="340"/>
                      <a:pt x="711" y="350"/>
                      <a:pt x="680" y="370"/>
                    </a:cubicBezTo>
                    <a:cubicBezTo>
                      <a:pt x="640" y="380"/>
                      <a:pt x="620" y="400"/>
                      <a:pt x="591" y="420"/>
                    </a:cubicBezTo>
                    <a:cubicBezTo>
                      <a:pt x="560" y="430"/>
                      <a:pt x="531" y="450"/>
                      <a:pt x="500" y="460"/>
                    </a:cubicBezTo>
                    <a:cubicBezTo>
                      <a:pt x="451" y="490"/>
                      <a:pt x="401" y="510"/>
                      <a:pt x="361" y="540"/>
                    </a:cubicBezTo>
                    <a:cubicBezTo>
                      <a:pt x="351" y="550"/>
                      <a:pt x="331" y="550"/>
                      <a:pt x="321" y="560"/>
                    </a:cubicBezTo>
                    <a:cubicBezTo>
                      <a:pt x="291" y="580"/>
                      <a:pt x="261" y="600"/>
                      <a:pt x="231" y="630"/>
                    </a:cubicBezTo>
                    <a:cubicBezTo>
                      <a:pt x="191" y="670"/>
                      <a:pt x="151" y="710"/>
                      <a:pt x="121" y="759"/>
                    </a:cubicBezTo>
                    <a:cubicBezTo>
                      <a:pt x="111" y="770"/>
                      <a:pt x="101" y="790"/>
                      <a:pt x="91" y="810"/>
                    </a:cubicBezTo>
                    <a:cubicBezTo>
                      <a:pt x="71" y="839"/>
                      <a:pt x="51" y="879"/>
                      <a:pt x="41" y="910"/>
                    </a:cubicBezTo>
                    <a:cubicBezTo>
                      <a:pt x="31" y="930"/>
                      <a:pt x="31" y="950"/>
                      <a:pt x="21" y="979"/>
                    </a:cubicBezTo>
                    <a:lnTo>
                      <a:pt x="21" y="1019"/>
                    </a:lnTo>
                    <a:cubicBezTo>
                      <a:pt x="11" y="1030"/>
                      <a:pt x="11" y="1050"/>
                      <a:pt x="11" y="1059"/>
                    </a:cubicBezTo>
                    <a:lnTo>
                      <a:pt x="11" y="1109"/>
                    </a:lnTo>
                    <a:cubicBezTo>
                      <a:pt x="1" y="1129"/>
                      <a:pt x="1" y="1149"/>
                      <a:pt x="1" y="1169"/>
                    </a:cubicBezTo>
                    <a:cubicBezTo>
                      <a:pt x="1" y="1199"/>
                      <a:pt x="11" y="1239"/>
                      <a:pt x="21" y="1279"/>
                    </a:cubicBezTo>
                    <a:cubicBezTo>
                      <a:pt x="31" y="1349"/>
                      <a:pt x="61" y="1419"/>
                      <a:pt x="101" y="1469"/>
                    </a:cubicBezTo>
                    <a:cubicBezTo>
                      <a:pt x="121" y="1499"/>
                      <a:pt x="141" y="1529"/>
                      <a:pt x="171" y="1549"/>
                    </a:cubicBezTo>
                    <a:cubicBezTo>
                      <a:pt x="211" y="1599"/>
                      <a:pt x="271" y="1639"/>
                      <a:pt x="331" y="1679"/>
                    </a:cubicBezTo>
                    <a:cubicBezTo>
                      <a:pt x="381" y="1699"/>
                      <a:pt x="421" y="1729"/>
                      <a:pt x="471" y="1749"/>
                    </a:cubicBezTo>
                    <a:lnTo>
                      <a:pt x="620" y="1809"/>
                    </a:lnTo>
                    <a:cubicBezTo>
                      <a:pt x="640" y="1818"/>
                      <a:pt x="671" y="1818"/>
                      <a:pt x="700" y="1829"/>
                    </a:cubicBezTo>
                    <a:cubicBezTo>
                      <a:pt x="720" y="1838"/>
                      <a:pt x="751" y="1838"/>
                      <a:pt x="771" y="1849"/>
                    </a:cubicBezTo>
                    <a:cubicBezTo>
                      <a:pt x="820" y="1858"/>
                      <a:pt x="871" y="1869"/>
                      <a:pt x="920" y="1889"/>
                    </a:cubicBezTo>
                    <a:cubicBezTo>
                      <a:pt x="1010" y="1909"/>
                      <a:pt x="1100" y="1909"/>
                      <a:pt x="1190" y="1918"/>
                    </a:cubicBezTo>
                    <a:cubicBezTo>
                      <a:pt x="1240" y="1929"/>
                      <a:pt x="1290" y="1938"/>
                      <a:pt x="1340" y="1938"/>
                    </a:cubicBezTo>
                    <a:cubicBezTo>
                      <a:pt x="1390" y="1949"/>
                      <a:pt x="1430" y="1949"/>
                      <a:pt x="1480" y="1949"/>
                    </a:cubicBezTo>
                    <a:cubicBezTo>
                      <a:pt x="1530" y="1958"/>
                      <a:pt x="1580" y="1958"/>
                      <a:pt x="1630" y="1969"/>
                    </a:cubicBezTo>
                    <a:lnTo>
                      <a:pt x="1790" y="1969"/>
                    </a:lnTo>
                    <a:cubicBezTo>
                      <a:pt x="1890" y="1969"/>
                      <a:pt x="1999" y="1958"/>
                      <a:pt x="2099" y="1938"/>
                    </a:cubicBezTo>
                    <a:cubicBezTo>
                      <a:pt x="2150" y="1929"/>
                      <a:pt x="2209" y="1918"/>
                      <a:pt x="2259" y="1909"/>
                    </a:cubicBezTo>
                    <a:cubicBezTo>
                      <a:pt x="2309" y="1898"/>
                      <a:pt x="2359" y="1889"/>
                      <a:pt x="2399" y="1878"/>
                    </a:cubicBezTo>
                    <a:cubicBezTo>
                      <a:pt x="2459" y="1858"/>
                      <a:pt x="2509" y="1849"/>
                      <a:pt x="2559" y="1829"/>
                    </a:cubicBezTo>
                    <a:cubicBezTo>
                      <a:pt x="2599" y="1818"/>
                      <a:pt x="2649" y="1799"/>
                      <a:pt x="2699" y="1779"/>
                    </a:cubicBezTo>
                    <a:cubicBezTo>
                      <a:pt x="2789" y="1739"/>
                      <a:pt x="2889" y="1699"/>
                      <a:pt x="2978" y="1659"/>
                    </a:cubicBezTo>
                    <a:cubicBezTo>
                      <a:pt x="3029" y="1639"/>
                      <a:pt x="3078" y="1609"/>
                      <a:pt x="3129" y="1589"/>
                    </a:cubicBezTo>
                    <a:cubicBezTo>
                      <a:pt x="3149" y="1579"/>
                      <a:pt x="3158" y="1569"/>
                      <a:pt x="3169" y="1559"/>
                    </a:cubicBezTo>
                    <a:cubicBezTo>
                      <a:pt x="3178" y="1559"/>
                      <a:pt x="3189" y="1549"/>
                      <a:pt x="3198" y="1539"/>
                    </a:cubicBezTo>
                    <a:cubicBezTo>
                      <a:pt x="3229" y="1529"/>
                      <a:pt x="3249" y="1509"/>
                      <a:pt x="3269" y="1499"/>
                    </a:cubicBezTo>
                    <a:cubicBezTo>
                      <a:pt x="3309" y="1459"/>
                      <a:pt x="3349" y="1429"/>
                      <a:pt x="3388" y="1389"/>
                    </a:cubicBezTo>
                    <a:cubicBezTo>
                      <a:pt x="3428" y="1359"/>
                      <a:pt x="3458" y="1319"/>
                      <a:pt x="3498" y="1279"/>
                    </a:cubicBezTo>
                    <a:cubicBezTo>
                      <a:pt x="3508" y="1259"/>
                      <a:pt x="3528" y="1239"/>
                      <a:pt x="3548" y="1209"/>
                    </a:cubicBezTo>
                    <a:cubicBezTo>
                      <a:pt x="3558" y="1189"/>
                      <a:pt x="3578" y="1169"/>
                      <a:pt x="3588" y="1149"/>
                    </a:cubicBezTo>
                    <a:cubicBezTo>
                      <a:pt x="3608" y="1099"/>
                      <a:pt x="3638" y="1059"/>
                      <a:pt x="3658" y="1010"/>
                    </a:cubicBezTo>
                    <a:cubicBezTo>
                      <a:pt x="3668" y="990"/>
                      <a:pt x="3668" y="970"/>
                      <a:pt x="3678" y="959"/>
                    </a:cubicBezTo>
                    <a:cubicBezTo>
                      <a:pt x="3688" y="919"/>
                      <a:pt x="3698" y="879"/>
                      <a:pt x="3698" y="839"/>
                    </a:cubicBezTo>
                    <a:cubicBezTo>
                      <a:pt x="3698" y="819"/>
                      <a:pt x="3688" y="799"/>
                      <a:pt x="3688" y="779"/>
                    </a:cubicBezTo>
                    <a:cubicBezTo>
                      <a:pt x="3678" y="770"/>
                      <a:pt x="3678" y="750"/>
                      <a:pt x="3678" y="739"/>
                    </a:cubicBezTo>
                    <a:cubicBezTo>
                      <a:pt x="3668" y="699"/>
                      <a:pt x="3648" y="670"/>
                      <a:pt x="3628" y="639"/>
                    </a:cubicBezTo>
                    <a:lnTo>
                      <a:pt x="3598" y="610"/>
                    </a:lnTo>
                    <a:cubicBezTo>
                      <a:pt x="3578" y="580"/>
                      <a:pt x="3548" y="560"/>
                      <a:pt x="3528" y="530"/>
                    </a:cubicBezTo>
                    <a:cubicBezTo>
                      <a:pt x="3508" y="510"/>
                      <a:pt x="3488" y="500"/>
                      <a:pt x="3458" y="480"/>
                    </a:cubicBezTo>
                    <a:cubicBezTo>
                      <a:pt x="3448" y="480"/>
                      <a:pt x="3438" y="470"/>
                      <a:pt x="3428" y="460"/>
                    </a:cubicBezTo>
                    <a:cubicBezTo>
                      <a:pt x="3338" y="410"/>
                      <a:pt x="3249" y="350"/>
                      <a:pt x="3158" y="310"/>
                    </a:cubicBezTo>
                    <a:cubicBezTo>
                      <a:pt x="3109" y="290"/>
                      <a:pt x="3069" y="270"/>
                      <a:pt x="3018" y="250"/>
                    </a:cubicBezTo>
                    <a:cubicBezTo>
                      <a:pt x="2969" y="230"/>
                      <a:pt x="2918" y="210"/>
                      <a:pt x="2869" y="180"/>
                    </a:cubicBezTo>
                    <a:cubicBezTo>
                      <a:pt x="2829" y="160"/>
                      <a:pt x="2779" y="140"/>
                      <a:pt x="2729" y="130"/>
                    </a:cubicBezTo>
                    <a:lnTo>
                      <a:pt x="2579" y="70"/>
                    </a:lnTo>
                    <a:cubicBezTo>
                      <a:pt x="2529" y="50"/>
                      <a:pt x="2479" y="40"/>
                      <a:pt x="2419" y="30"/>
                    </a:cubicBezTo>
                    <a:cubicBezTo>
                      <a:pt x="2369" y="20"/>
                      <a:pt x="2309" y="10"/>
                      <a:pt x="2259" y="10"/>
                    </a:cubicBezTo>
                    <a:cubicBezTo>
                      <a:pt x="2229" y="10"/>
                      <a:pt x="2199" y="0"/>
                      <a:pt x="2179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22" name="Google Shape;422;p28"/>
              <p:cNvSpPr/>
              <p:nvPr/>
            </p:nvSpPr>
            <p:spPr>
              <a:xfrm>
                <a:off x="1197775" y="4341500"/>
                <a:ext cx="107175" cy="3625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1450" extrusionOk="0">
                    <a:moveTo>
                      <a:pt x="30" y="0"/>
                    </a:moveTo>
                    <a:cubicBezTo>
                      <a:pt x="20" y="11"/>
                      <a:pt x="20" y="20"/>
                      <a:pt x="20" y="31"/>
                    </a:cubicBezTo>
                    <a:cubicBezTo>
                      <a:pt x="20" y="60"/>
                      <a:pt x="10" y="80"/>
                      <a:pt x="10" y="100"/>
                    </a:cubicBezTo>
                    <a:cubicBezTo>
                      <a:pt x="10" y="131"/>
                      <a:pt x="10" y="160"/>
                      <a:pt x="0" y="180"/>
                    </a:cubicBezTo>
                    <a:lnTo>
                      <a:pt x="0" y="280"/>
                    </a:lnTo>
                    <a:cubicBezTo>
                      <a:pt x="10" y="330"/>
                      <a:pt x="10" y="390"/>
                      <a:pt x="20" y="440"/>
                    </a:cubicBezTo>
                    <a:cubicBezTo>
                      <a:pt x="30" y="480"/>
                      <a:pt x="40" y="530"/>
                      <a:pt x="50" y="570"/>
                    </a:cubicBezTo>
                    <a:cubicBezTo>
                      <a:pt x="60" y="610"/>
                      <a:pt x="80" y="640"/>
                      <a:pt x="100" y="680"/>
                    </a:cubicBezTo>
                    <a:cubicBezTo>
                      <a:pt x="120" y="730"/>
                      <a:pt x="150" y="790"/>
                      <a:pt x="190" y="840"/>
                    </a:cubicBezTo>
                    <a:lnTo>
                      <a:pt x="260" y="910"/>
                    </a:lnTo>
                    <a:cubicBezTo>
                      <a:pt x="290" y="940"/>
                      <a:pt x="310" y="960"/>
                      <a:pt x="340" y="980"/>
                    </a:cubicBezTo>
                    <a:cubicBezTo>
                      <a:pt x="410" y="1020"/>
                      <a:pt x="470" y="1070"/>
                      <a:pt x="540" y="1099"/>
                    </a:cubicBezTo>
                    <a:lnTo>
                      <a:pt x="600" y="1130"/>
                    </a:lnTo>
                    <a:cubicBezTo>
                      <a:pt x="620" y="1139"/>
                      <a:pt x="649" y="1159"/>
                      <a:pt x="669" y="1170"/>
                    </a:cubicBezTo>
                    <a:cubicBezTo>
                      <a:pt x="700" y="1179"/>
                      <a:pt x="729" y="1190"/>
                      <a:pt x="760" y="1210"/>
                    </a:cubicBezTo>
                    <a:cubicBezTo>
                      <a:pt x="829" y="1230"/>
                      <a:pt x="889" y="1250"/>
                      <a:pt x="960" y="1270"/>
                    </a:cubicBezTo>
                    <a:cubicBezTo>
                      <a:pt x="1029" y="1290"/>
                      <a:pt x="1099" y="1319"/>
                      <a:pt x="1169" y="1330"/>
                    </a:cubicBezTo>
                    <a:cubicBezTo>
                      <a:pt x="1209" y="1350"/>
                      <a:pt x="1259" y="1359"/>
                      <a:pt x="1299" y="1370"/>
                    </a:cubicBezTo>
                    <a:cubicBezTo>
                      <a:pt x="1319" y="1370"/>
                      <a:pt x="1329" y="1379"/>
                      <a:pt x="1349" y="1379"/>
                    </a:cubicBezTo>
                    <a:cubicBezTo>
                      <a:pt x="1399" y="1390"/>
                      <a:pt x="1439" y="1390"/>
                      <a:pt x="1489" y="1399"/>
                    </a:cubicBezTo>
                    <a:cubicBezTo>
                      <a:pt x="1579" y="1410"/>
                      <a:pt x="1679" y="1419"/>
                      <a:pt x="1769" y="1430"/>
                    </a:cubicBezTo>
                    <a:cubicBezTo>
                      <a:pt x="1899" y="1439"/>
                      <a:pt x="2028" y="1450"/>
                      <a:pt x="2159" y="1450"/>
                    </a:cubicBezTo>
                    <a:cubicBezTo>
                      <a:pt x="2219" y="1450"/>
                      <a:pt x="2288" y="1439"/>
                      <a:pt x="2348" y="1439"/>
                    </a:cubicBezTo>
                    <a:cubicBezTo>
                      <a:pt x="2398" y="1439"/>
                      <a:pt x="2448" y="1430"/>
                      <a:pt x="2508" y="1419"/>
                    </a:cubicBezTo>
                    <a:cubicBezTo>
                      <a:pt x="2568" y="1410"/>
                      <a:pt x="2638" y="1390"/>
                      <a:pt x="2698" y="1379"/>
                    </a:cubicBezTo>
                    <a:cubicBezTo>
                      <a:pt x="2768" y="1370"/>
                      <a:pt x="2838" y="1359"/>
                      <a:pt x="2918" y="1350"/>
                    </a:cubicBezTo>
                    <a:cubicBezTo>
                      <a:pt x="2978" y="1339"/>
                      <a:pt x="3038" y="1330"/>
                      <a:pt x="3098" y="1310"/>
                    </a:cubicBezTo>
                    <a:cubicBezTo>
                      <a:pt x="3158" y="1299"/>
                      <a:pt x="3227" y="1279"/>
                      <a:pt x="3298" y="1250"/>
                    </a:cubicBezTo>
                    <a:cubicBezTo>
                      <a:pt x="3418" y="1210"/>
                      <a:pt x="3537" y="1159"/>
                      <a:pt x="3647" y="1099"/>
                    </a:cubicBezTo>
                    <a:cubicBezTo>
                      <a:pt x="3707" y="1070"/>
                      <a:pt x="3767" y="1050"/>
                      <a:pt x="3827" y="1010"/>
                    </a:cubicBezTo>
                    <a:cubicBezTo>
                      <a:pt x="3877" y="980"/>
                      <a:pt x="3927" y="940"/>
                      <a:pt x="3977" y="910"/>
                    </a:cubicBezTo>
                    <a:cubicBezTo>
                      <a:pt x="3997" y="880"/>
                      <a:pt x="4027" y="860"/>
                      <a:pt x="4057" y="830"/>
                    </a:cubicBezTo>
                    <a:cubicBezTo>
                      <a:pt x="4077" y="800"/>
                      <a:pt x="4087" y="770"/>
                      <a:pt x="4107" y="740"/>
                    </a:cubicBezTo>
                    <a:cubicBezTo>
                      <a:pt x="4127" y="710"/>
                      <a:pt x="4137" y="680"/>
                      <a:pt x="4157" y="650"/>
                    </a:cubicBezTo>
                    <a:cubicBezTo>
                      <a:pt x="4187" y="590"/>
                      <a:pt x="4207" y="530"/>
                      <a:pt x="4227" y="470"/>
                    </a:cubicBezTo>
                    <a:cubicBezTo>
                      <a:pt x="4246" y="420"/>
                      <a:pt x="4266" y="370"/>
                      <a:pt x="4266" y="320"/>
                    </a:cubicBezTo>
                    <a:cubicBezTo>
                      <a:pt x="4277" y="280"/>
                      <a:pt x="4286" y="251"/>
                      <a:pt x="4286" y="211"/>
                    </a:cubicBezTo>
                    <a:lnTo>
                      <a:pt x="4286" y="51"/>
                    </a:lnTo>
                    <a:cubicBezTo>
                      <a:pt x="4266" y="100"/>
                      <a:pt x="4246" y="140"/>
                      <a:pt x="4217" y="180"/>
                    </a:cubicBezTo>
                    <a:cubicBezTo>
                      <a:pt x="4197" y="211"/>
                      <a:pt x="4177" y="240"/>
                      <a:pt x="4147" y="280"/>
                    </a:cubicBezTo>
                    <a:lnTo>
                      <a:pt x="4077" y="350"/>
                    </a:lnTo>
                    <a:cubicBezTo>
                      <a:pt x="4027" y="400"/>
                      <a:pt x="3977" y="460"/>
                      <a:pt x="3937" y="500"/>
                    </a:cubicBezTo>
                    <a:cubicBezTo>
                      <a:pt x="3877" y="560"/>
                      <a:pt x="3827" y="610"/>
                      <a:pt x="3767" y="650"/>
                    </a:cubicBezTo>
                    <a:cubicBezTo>
                      <a:pt x="3707" y="690"/>
                      <a:pt x="3657" y="730"/>
                      <a:pt x="3597" y="760"/>
                    </a:cubicBezTo>
                    <a:cubicBezTo>
                      <a:pt x="3537" y="800"/>
                      <a:pt x="3478" y="840"/>
                      <a:pt x="3418" y="870"/>
                    </a:cubicBezTo>
                    <a:cubicBezTo>
                      <a:pt x="3358" y="910"/>
                      <a:pt x="3287" y="950"/>
                      <a:pt x="3218" y="980"/>
                    </a:cubicBezTo>
                    <a:cubicBezTo>
                      <a:pt x="3158" y="1010"/>
                      <a:pt x="3087" y="1030"/>
                      <a:pt x="3018" y="1040"/>
                    </a:cubicBezTo>
                    <a:cubicBezTo>
                      <a:pt x="2958" y="1059"/>
                      <a:pt x="2888" y="1079"/>
                      <a:pt x="2818" y="1090"/>
                    </a:cubicBezTo>
                    <a:cubicBezTo>
                      <a:pt x="2748" y="1110"/>
                      <a:pt x="2668" y="1119"/>
                      <a:pt x="2588" y="1130"/>
                    </a:cubicBezTo>
                    <a:cubicBezTo>
                      <a:pt x="2528" y="1139"/>
                      <a:pt x="2458" y="1150"/>
                      <a:pt x="2388" y="1150"/>
                    </a:cubicBezTo>
                    <a:cubicBezTo>
                      <a:pt x="2318" y="1159"/>
                      <a:pt x="2248" y="1170"/>
                      <a:pt x="2179" y="1170"/>
                    </a:cubicBezTo>
                    <a:cubicBezTo>
                      <a:pt x="2108" y="1170"/>
                      <a:pt x="2039" y="1159"/>
                      <a:pt x="1968" y="1159"/>
                    </a:cubicBezTo>
                    <a:cubicBezTo>
                      <a:pt x="1888" y="1159"/>
                      <a:pt x="1819" y="1159"/>
                      <a:pt x="1749" y="1150"/>
                    </a:cubicBezTo>
                    <a:cubicBezTo>
                      <a:pt x="1679" y="1150"/>
                      <a:pt x="1609" y="1139"/>
                      <a:pt x="1529" y="1130"/>
                    </a:cubicBezTo>
                    <a:cubicBezTo>
                      <a:pt x="1459" y="1119"/>
                      <a:pt x="1389" y="1110"/>
                      <a:pt x="1319" y="1090"/>
                    </a:cubicBezTo>
                    <a:cubicBezTo>
                      <a:pt x="1249" y="1079"/>
                      <a:pt x="1189" y="1059"/>
                      <a:pt x="1119" y="1040"/>
                    </a:cubicBezTo>
                    <a:cubicBezTo>
                      <a:pt x="1049" y="1020"/>
                      <a:pt x="980" y="1000"/>
                      <a:pt x="920" y="970"/>
                    </a:cubicBezTo>
                    <a:cubicBezTo>
                      <a:pt x="880" y="950"/>
                      <a:pt x="849" y="940"/>
                      <a:pt x="820" y="920"/>
                    </a:cubicBezTo>
                    <a:cubicBezTo>
                      <a:pt x="789" y="900"/>
                      <a:pt x="760" y="890"/>
                      <a:pt x="729" y="870"/>
                    </a:cubicBezTo>
                    <a:cubicBezTo>
                      <a:pt x="700" y="860"/>
                      <a:pt x="660" y="840"/>
                      <a:pt x="629" y="820"/>
                    </a:cubicBezTo>
                    <a:cubicBezTo>
                      <a:pt x="600" y="810"/>
                      <a:pt x="570" y="800"/>
                      <a:pt x="540" y="780"/>
                    </a:cubicBezTo>
                    <a:cubicBezTo>
                      <a:pt x="510" y="760"/>
                      <a:pt x="480" y="750"/>
                      <a:pt x="450" y="730"/>
                    </a:cubicBezTo>
                    <a:cubicBezTo>
                      <a:pt x="420" y="700"/>
                      <a:pt x="390" y="680"/>
                      <a:pt x="360" y="660"/>
                    </a:cubicBezTo>
                    <a:cubicBezTo>
                      <a:pt x="300" y="610"/>
                      <a:pt x="240" y="560"/>
                      <a:pt x="200" y="500"/>
                    </a:cubicBezTo>
                    <a:cubicBezTo>
                      <a:pt x="160" y="450"/>
                      <a:pt x="120" y="380"/>
                      <a:pt x="100" y="320"/>
                    </a:cubicBezTo>
                    <a:cubicBezTo>
                      <a:pt x="70" y="251"/>
                      <a:pt x="60" y="180"/>
                      <a:pt x="40" y="111"/>
                    </a:cubicBezTo>
                    <a:cubicBezTo>
                      <a:pt x="40" y="80"/>
                      <a:pt x="30" y="40"/>
                      <a:pt x="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23" name="Google Shape;423;p28"/>
              <p:cNvSpPr/>
              <p:nvPr/>
            </p:nvSpPr>
            <p:spPr>
              <a:xfrm>
                <a:off x="1200500" y="4309925"/>
                <a:ext cx="103950" cy="57575"/>
              </a:xfrm>
              <a:custGeom>
                <a:avLst/>
                <a:gdLst/>
                <a:ahLst/>
                <a:cxnLst/>
                <a:rect l="l" t="t" r="r" b="b"/>
                <a:pathLst>
                  <a:path w="4158" h="2303" extrusionOk="0">
                    <a:moveTo>
                      <a:pt x="2459" y="95"/>
                    </a:moveTo>
                    <a:cubicBezTo>
                      <a:pt x="2519" y="104"/>
                      <a:pt x="2569" y="104"/>
                      <a:pt x="2629" y="115"/>
                    </a:cubicBezTo>
                    <a:cubicBezTo>
                      <a:pt x="2679" y="124"/>
                      <a:pt x="2729" y="144"/>
                      <a:pt x="2779" y="155"/>
                    </a:cubicBezTo>
                    <a:lnTo>
                      <a:pt x="2929" y="215"/>
                    </a:lnTo>
                    <a:lnTo>
                      <a:pt x="3078" y="275"/>
                    </a:lnTo>
                    <a:cubicBezTo>
                      <a:pt x="3129" y="295"/>
                      <a:pt x="3178" y="324"/>
                      <a:pt x="3229" y="344"/>
                    </a:cubicBezTo>
                    <a:cubicBezTo>
                      <a:pt x="3269" y="364"/>
                      <a:pt x="3318" y="384"/>
                      <a:pt x="3358" y="404"/>
                    </a:cubicBezTo>
                    <a:cubicBezTo>
                      <a:pt x="3458" y="444"/>
                      <a:pt x="3548" y="494"/>
                      <a:pt x="3628" y="544"/>
                    </a:cubicBezTo>
                    <a:cubicBezTo>
                      <a:pt x="3638" y="554"/>
                      <a:pt x="3658" y="564"/>
                      <a:pt x="3668" y="574"/>
                    </a:cubicBezTo>
                    <a:cubicBezTo>
                      <a:pt x="3688" y="584"/>
                      <a:pt x="3708" y="604"/>
                      <a:pt x="3728" y="624"/>
                    </a:cubicBezTo>
                    <a:cubicBezTo>
                      <a:pt x="3758" y="644"/>
                      <a:pt x="3778" y="664"/>
                      <a:pt x="3798" y="694"/>
                    </a:cubicBezTo>
                    <a:cubicBezTo>
                      <a:pt x="3808" y="704"/>
                      <a:pt x="3818" y="714"/>
                      <a:pt x="3828" y="734"/>
                    </a:cubicBezTo>
                    <a:cubicBezTo>
                      <a:pt x="3848" y="764"/>
                      <a:pt x="3868" y="794"/>
                      <a:pt x="3878" y="824"/>
                    </a:cubicBezTo>
                    <a:cubicBezTo>
                      <a:pt x="3878" y="844"/>
                      <a:pt x="3888" y="854"/>
                      <a:pt x="3888" y="874"/>
                    </a:cubicBezTo>
                    <a:cubicBezTo>
                      <a:pt x="3888" y="894"/>
                      <a:pt x="3898" y="914"/>
                      <a:pt x="3898" y="934"/>
                    </a:cubicBezTo>
                    <a:cubicBezTo>
                      <a:pt x="3898" y="974"/>
                      <a:pt x="3888" y="1004"/>
                      <a:pt x="3878" y="1044"/>
                    </a:cubicBezTo>
                    <a:cubicBezTo>
                      <a:pt x="3878" y="1064"/>
                      <a:pt x="3868" y="1084"/>
                      <a:pt x="3858" y="1104"/>
                    </a:cubicBezTo>
                    <a:cubicBezTo>
                      <a:pt x="3838" y="1143"/>
                      <a:pt x="3818" y="1194"/>
                      <a:pt x="3788" y="1234"/>
                    </a:cubicBezTo>
                    <a:cubicBezTo>
                      <a:pt x="3778" y="1263"/>
                      <a:pt x="3768" y="1283"/>
                      <a:pt x="3748" y="1303"/>
                    </a:cubicBezTo>
                    <a:cubicBezTo>
                      <a:pt x="3738" y="1323"/>
                      <a:pt x="3718" y="1343"/>
                      <a:pt x="3698" y="1374"/>
                    </a:cubicBezTo>
                    <a:cubicBezTo>
                      <a:pt x="3668" y="1414"/>
                      <a:pt x="3628" y="1443"/>
                      <a:pt x="3598" y="1483"/>
                    </a:cubicBezTo>
                    <a:cubicBezTo>
                      <a:pt x="3558" y="1523"/>
                      <a:pt x="3518" y="1554"/>
                      <a:pt x="3468" y="1583"/>
                    </a:cubicBezTo>
                    <a:cubicBezTo>
                      <a:pt x="3448" y="1603"/>
                      <a:pt x="3428" y="1613"/>
                      <a:pt x="3408" y="1633"/>
                    </a:cubicBezTo>
                    <a:cubicBezTo>
                      <a:pt x="3398" y="1633"/>
                      <a:pt x="3389" y="1643"/>
                      <a:pt x="3378" y="1653"/>
                    </a:cubicBezTo>
                    <a:cubicBezTo>
                      <a:pt x="3369" y="1663"/>
                      <a:pt x="3349" y="1663"/>
                      <a:pt x="3338" y="1673"/>
                    </a:cubicBezTo>
                    <a:cubicBezTo>
                      <a:pt x="3289" y="1703"/>
                      <a:pt x="3238" y="1723"/>
                      <a:pt x="3189" y="1743"/>
                    </a:cubicBezTo>
                    <a:cubicBezTo>
                      <a:pt x="3089" y="1793"/>
                      <a:pt x="2998" y="1833"/>
                      <a:pt x="2899" y="1863"/>
                    </a:cubicBezTo>
                    <a:cubicBezTo>
                      <a:pt x="2849" y="1883"/>
                      <a:pt x="2809" y="1903"/>
                      <a:pt x="2759" y="1923"/>
                    </a:cubicBezTo>
                    <a:cubicBezTo>
                      <a:pt x="2709" y="1933"/>
                      <a:pt x="2659" y="1953"/>
                      <a:pt x="2609" y="1963"/>
                    </a:cubicBezTo>
                    <a:lnTo>
                      <a:pt x="2459" y="1993"/>
                    </a:lnTo>
                    <a:cubicBezTo>
                      <a:pt x="2409" y="2013"/>
                      <a:pt x="2359" y="2023"/>
                      <a:pt x="2299" y="2033"/>
                    </a:cubicBezTo>
                    <a:cubicBezTo>
                      <a:pt x="2199" y="2043"/>
                      <a:pt x="2099" y="2053"/>
                      <a:pt x="1990" y="2063"/>
                    </a:cubicBezTo>
                    <a:cubicBezTo>
                      <a:pt x="1939" y="2063"/>
                      <a:pt x="1890" y="2063"/>
                      <a:pt x="1839" y="2053"/>
                    </a:cubicBezTo>
                    <a:cubicBezTo>
                      <a:pt x="1790" y="2053"/>
                      <a:pt x="1730" y="2043"/>
                      <a:pt x="1680" y="2043"/>
                    </a:cubicBezTo>
                    <a:cubicBezTo>
                      <a:pt x="1640" y="2033"/>
                      <a:pt x="1590" y="2033"/>
                      <a:pt x="1540" y="2033"/>
                    </a:cubicBezTo>
                    <a:cubicBezTo>
                      <a:pt x="1500" y="2023"/>
                      <a:pt x="1450" y="2013"/>
                      <a:pt x="1400" y="2013"/>
                    </a:cubicBezTo>
                    <a:cubicBezTo>
                      <a:pt x="1310" y="2003"/>
                      <a:pt x="1220" y="1993"/>
                      <a:pt x="1130" y="1973"/>
                    </a:cubicBezTo>
                    <a:cubicBezTo>
                      <a:pt x="1080" y="1963"/>
                      <a:pt x="1030" y="1953"/>
                      <a:pt x="971" y="1943"/>
                    </a:cubicBezTo>
                    <a:cubicBezTo>
                      <a:pt x="951" y="1933"/>
                      <a:pt x="931" y="1923"/>
                      <a:pt x="900" y="1923"/>
                    </a:cubicBezTo>
                    <a:cubicBezTo>
                      <a:pt x="880" y="1913"/>
                      <a:pt x="851" y="1903"/>
                      <a:pt x="820" y="1893"/>
                    </a:cubicBezTo>
                    <a:cubicBezTo>
                      <a:pt x="771" y="1873"/>
                      <a:pt x="720" y="1863"/>
                      <a:pt x="680" y="1833"/>
                    </a:cubicBezTo>
                    <a:cubicBezTo>
                      <a:pt x="631" y="1813"/>
                      <a:pt x="580" y="1793"/>
                      <a:pt x="540" y="1763"/>
                    </a:cubicBezTo>
                    <a:cubicBezTo>
                      <a:pt x="481" y="1733"/>
                      <a:pt x="421" y="1693"/>
                      <a:pt x="371" y="1643"/>
                    </a:cubicBezTo>
                    <a:cubicBezTo>
                      <a:pt x="351" y="1613"/>
                      <a:pt x="321" y="1593"/>
                      <a:pt x="311" y="1563"/>
                    </a:cubicBezTo>
                    <a:cubicBezTo>
                      <a:pt x="261" y="1503"/>
                      <a:pt x="231" y="1434"/>
                      <a:pt x="221" y="1363"/>
                    </a:cubicBezTo>
                    <a:cubicBezTo>
                      <a:pt x="211" y="1334"/>
                      <a:pt x="211" y="1294"/>
                      <a:pt x="211" y="1254"/>
                    </a:cubicBezTo>
                    <a:lnTo>
                      <a:pt x="211" y="1194"/>
                    </a:lnTo>
                    <a:lnTo>
                      <a:pt x="211" y="1154"/>
                    </a:lnTo>
                    <a:cubicBezTo>
                      <a:pt x="221" y="1134"/>
                      <a:pt x="221" y="1123"/>
                      <a:pt x="221" y="1104"/>
                    </a:cubicBezTo>
                    <a:cubicBezTo>
                      <a:pt x="221" y="1094"/>
                      <a:pt x="231" y="1084"/>
                      <a:pt x="231" y="1064"/>
                    </a:cubicBezTo>
                    <a:cubicBezTo>
                      <a:pt x="231" y="1044"/>
                      <a:pt x="241" y="1024"/>
                      <a:pt x="241" y="1004"/>
                    </a:cubicBezTo>
                    <a:cubicBezTo>
                      <a:pt x="261" y="964"/>
                      <a:pt x="271" y="924"/>
                      <a:pt x="291" y="894"/>
                    </a:cubicBezTo>
                    <a:cubicBezTo>
                      <a:pt x="301" y="884"/>
                      <a:pt x="311" y="864"/>
                      <a:pt x="321" y="844"/>
                    </a:cubicBezTo>
                    <a:cubicBezTo>
                      <a:pt x="351" y="804"/>
                      <a:pt x="391" y="754"/>
                      <a:pt x="441" y="714"/>
                    </a:cubicBezTo>
                    <a:cubicBezTo>
                      <a:pt x="461" y="694"/>
                      <a:pt x="491" y="674"/>
                      <a:pt x="531" y="654"/>
                    </a:cubicBezTo>
                    <a:cubicBezTo>
                      <a:pt x="540" y="644"/>
                      <a:pt x="551" y="634"/>
                      <a:pt x="560" y="634"/>
                    </a:cubicBezTo>
                    <a:cubicBezTo>
                      <a:pt x="611" y="604"/>
                      <a:pt x="651" y="574"/>
                      <a:pt x="700" y="554"/>
                    </a:cubicBezTo>
                    <a:cubicBezTo>
                      <a:pt x="731" y="534"/>
                      <a:pt x="760" y="524"/>
                      <a:pt x="791" y="514"/>
                    </a:cubicBezTo>
                    <a:lnTo>
                      <a:pt x="880" y="454"/>
                    </a:lnTo>
                    <a:lnTo>
                      <a:pt x="971" y="424"/>
                    </a:lnTo>
                    <a:cubicBezTo>
                      <a:pt x="1020" y="404"/>
                      <a:pt x="1060" y="384"/>
                      <a:pt x="1110" y="375"/>
                    </a:cubicBezTo>
                    <a:cubicBezTo>
                      <a:pt x="1160" y="355"/>
                      <a:pt x="1210" y="335"/>
                      <a:pt x="1260" y="324"/>
                    </a:cubicBezTo>
                    <a:cubicBezTo>
                      <a:pt x="1310" y="304"/>
                      <a:pt x="1360" y="295"/>
                      <a:pt x="1400" y="275"/>
                    </a:cubicBezTo>
                    <a:cubicBezTo>
                      <a:pt x="1450" y="255"/>
                      <a:pt x="1500" y="244"/>
                      <a:pt x="1550" y="224"/>
                    </a:cubicBezTo>
                    <a:cubicBezTo>
                      <a:pt x="1590" y="204"/>
                      <a:pt x="1640" y="195"/>
                      <a:pt x="1700" y="175"/>
                    </a:cubicBezTo>
                    <a:cubicBezTo>
                      <a:pt x="1739" y="164"/>
                      <a:pt x="1790" y="155"/>
                      <a:pt x="1839" y="144"/>
                    </a:cubicBezTo>
                    <a:cubicBezTo>
                      <a:pt x="1870" y="135"/>
                      <a:pt x="1899" y="135"/>
                      <a:pt x="1930" y="124"/>
                    </a:cubicBezTo>
                    <a:cubicBezTo>
                      <a:pt x="1950" y="124"/>
                      <a:pt x="1979" y="115"/>
                      <a:pt x="1999" y="115"/>
                    </a:cubicBezTo>
                    <a:cubicBezTo>
                      <a:pt x="2050" y="104"/>
                      <a:pt x="2110" y="104"/>
                      <a:pt x="2159" y="104"/>
                    </a:cubicBezTo>
                    <a:cubicBezTo>
                      <a:pt x="2209" y="104"/>
                      <a:pt x="2259" y="95"/>
                      <a:pt x="2319" y="95"/>
                    </a:cubicBezTo>
                    <a:close/>
                    <a:moveTo>
                      <a:pt x="2509" y="0"/>
                    </a:moveTo>
                    <a:cubicBezTo>
                      <a:pt x="2468" y="0"/>
                      <a:pt x="2426" y="4"/>
                      <a:pt x="2379" y="4"/>
                    </a:cubicBezTo>
                    <a:lnTo>
                      <a:pt x="2329" y="4"/>
                    </a:lnTo>
                    <a:cubicBezTo>
                      <a:pt x="2259" y="15"/>
                      <a:pt x="2179" y="35"/>
                      <a:pt x="2110" y="44"/>
                    </a:cubicBezTo>
                    <a:cubicBezTo>
                      <a:pt x="2050" y="55"/>
                      <a:pt x="1979" y="64"/>
                      <a:pt x="1919" y="75"/>
                    </a:cubicBezTo>
                    <a:cubicBezTo>
                      <a:pt x="1859" y="84"/>
                      <a:pt x="1790" y="104"/>
                      <a:pt x="1730" y="115"/>
                    </a:cubicBezTo>
                    <a:cubicBezTo>
                      <a:pt x="1670" y="135"/>
                      <a:pt x="1610" y="144"/>
                      <a:pt x="1540" y="155"/>
                    </a:cubicBezTo>
                    <a:cubicBezTo>
                      <a:pt x="1440" y="184"/>
                      <a:pt x="1340" y="204"/>
                      <a:pt x="1230" y="235"/>
                    </a:cubicBezTo>
                    <a:cubicBezTo>
                      <a:pt x="1190" y="255"/>
                      <a:pt x="1140" y="264"/>
                      <a:pt x="1090" y="284"/>
                    </a:cubicBezTo>
                    <a:cubicBezTo>
                      <a:pt x="1040" y="304"/>
                      <a:pt x="1000" y="315"/>
                      <a:pt x="951" y="335"/>
                    </a:cubicBezTo>
                    <a:cubicBezTo>
                      <a:pt x="791" y="404"/>
                      <a:pt x="620" y="454"/>
                      <a:pt x="461" y="514"/>
                    </a:cubicBezTo>
                    <a:cubicBezTo>
                      <a:pt x="391" y="554"/>
                      <a:pt x="331" y="604"/>
                      <a:pt x="271" y="654"/>
                    </a:cubicBezTo>
                    <a:lnTo>
                      <a:pt x="211" y="714"/>
                    </a:lnTo>
                    <a:cubicBezTo>
                      <a:pt x="201" y="724"/>
                      <a:pt x="181" y="734"/>
                      <a:pt x="171" y="744"/>
                    </a:cubicBezTo>
                    <a:cubicBezTo>
                      <a:pt x="141" y="774"/>
                      <a:pt x="121" y="804"/>
                      <a:pt x="101" y="834"/>
                    </a:cubicBezTo>
                    <a:cubicBezTo>
                      <a:pt x="71" y="864"/>
                      <a:pt x="51" y="904"/>
                      <a:pt x="41" y="944"/>
                    </a:cubicBezTo>
                    <a:cubicBezTo>
                      <a:pt x="21" y="994"/>
                      <a:pt x="11" y="1034"/>
                      <a:pt x="11" y="1074"/>
                    </a:cubicBezTo>
                    <a:cubicBezTo>
                      <a:pt x="1" y="1134"/>
                      <a:pt x="1" y="1194"/>
                      <a:pt x="11" y="1254"/>
                    </a:cubicBezTo>
                    <a:cubicBezTo>
                      <a:pt x="31" y="1363"/>
                      <a:pt x="61" y="1463"/>
                      <a:pt x="101" y="1554"/>
                    </a:cubicBezTo>
                    <a:cubicBezTo>
                      <a:pt x="131" y="1613"/>
                      <a:pt x="161" y="1663"/>
                      <a:pt x="201" y="1713"/>
                    </a:cubicBezTo>
                    <a:cubicBezTo>
                      <a:pt x="231" y="1753"/>
                      <a:pt x="271" y="1783"/>
                      <a:pt x="311" y="1823"/>
                    </a:cubicBezTo>
                    <a:cubicBezTo>
                      <a:pt x="331" y="1843"/>
                      <a:pt x="361" y="1863"/>
                      <a:pt x="381" y="1883"/>
                    </a:cubicBezTo>
                    <a:cubicBezTo>
                      <a:pt x="401" y="1903"/>
                      <a:pt x="421" y="1913"/>
                      <a:pt x="441" y="1933"/>
                    </a:cubicBezTo>
                    <a:cubicBezTo>
                      <a:pt x="471" y="1953"/>
                      <a:pt x="511" y="1973"/>
                      <a:pt x="551" y="1993"/>
                    </a:cubicBezTo>
                    <a:cubicBezTo>
                      <a:pt x="591" y="2013"/>
                      <a:pt x="620" y="2033"/>
                      <a:pt x="660" y="2063"/>
                    </a:cubicBezTo>
                    <a:lnTo>
                      <a:pt x="780" y="2123"/>
                    </a:lnTo>
                    <a:cubicBezTo>
                      <a:pt x="820" y="2143"/>
                      <a:pt x="851" y="2163"/>
                      <a:pt x="891" y="2173"/>
                    </a:cubicBezTo>
                    <a:cubicBezTo>
                      <a:pt x="1030" y="2223"/>
                      <a:pt x="1170" y="2263"/>
                      <a:pt x="1320" y="2273"/>
                    </a:cubicBezTo>
                    <a:cubicBezTo>
                      <a:pt x="1380" y="2283"/>
                      <a:pt x="1440" y="2283"/>
                      <a:pt x="1510" y="2293"/>
                    </a:cubicBezTo>
                    <a:cubicBezTo>
                      <a:pt x="1570" y="2293"/>
                      <a:pt x="1630" y="2303"/>
                      <a:pt x="1690" y="2303"/>
                    </a:cubicBezTo>
                    <a:cubicBezTo>
                      <a:pt x="1770" y="2303"/>
                      <a:pt x="1839" y="2303"/>
                      <a:pt x="1910" y="2293"/>
                    </a:cubicBezTo>
                    <a:lnTo>
                      <a:pt x="2119" y="2293"/>
                    </a:lnTo>
                    <a:lnTo>
                      <a:pt x="2329" y="2263"/>
                    </a:lnTo>
                    <a:cubicBezTo>
                      <a:pt x="2389" y="2263"/>
                      <a:pt x="2459" y="2253"/>
                      <a:pt x="2529" y="2243"/>
                    </a:cubicBezTo>
                    <a:cubicBezTo>
                      <a:pt x="2619" y="2223"/>
                      <a:pt x="2709" y="2203"/>
                      <a:pt x="2799" y="2173"/>
                    </a:cubicBezTo>
                    <a:cubicBezTo>
                      <a:pt x="2849" y="2163"/>
                      <a:pt x="2889" y="2153"/>
                      <a:pt x="2938" y="2143"/>
                    </a:cubicBezTo>
                    <a:cubicBezTo>
                      <a:pt x="2978" y="2133"/>
                      <a:pt x="3018" y="2113"/>
                      <a:pt x="3058" y="2093"/>
                    </a:cubicBezTo>
                    <a:cubicBezTo>
                      <a:pt x="3109" y="2073"/>
                      <a:pt x="3158" y="2043"/>
                      <a:pt x="3198" y="2013"/>
                    </a:cubicBezTo>
                    <a:lnTo>
                      <a:pt x="3349" y="1923"/>
                    </a:lnTo>
                    <a:lnTo>
                      <a:pt x="3498" y="1833"/>
                    </a:lnTo>
                    <a:lnTo>
                      <a:pt x="3618" y="1743"/>
                    </a:lnTo>
                    <a:cubicBezTo>
                      <a:pt x="3678" y="1693"/>
                      <a:pt x="3738" y="1633"/>
                      <a:pt x="3788" y="1583"/>
                    </a:cubicBezTo>
                    <a:cubicBezTo>
                      <a:pt x="3848" y="1523"/>
                      <a:pt x="3908" y="1474"/>
                      <a:pt x="3948" y="1403"/>
                    </a:cubicBezTo>
                    <a:cubicBezTo>
                      <a:pt x="3988" y="1363"/>
                      <a:pt x="4008" y="1314"/>
                      <a:pt x="4038" y="1254"/>
                    </a:cubicBezTo>
                    <a:cubicBezTo>
                      <a:pt x="4068" y="1214"/>
                      <a:pt x="4098" y="1163"/>
                      <a:pt x="4118" y="1114"/>
                    </a:cubicBezTo>
                    <a:cubicBezTo>
                      <a:pt x="4128" y="1074"/>
                      <a:pt x="4137" y="1044"/>
                      <a:pt x="4148" y="1004"/>
                    </a:cubicBezTo>
                    <a:cubicBezTo>
                      <a:pt x="4148" y="994"/>
                      <a:pt x="4157" y="994"/>
                      <a:pt x="4157" y="984"/>
                    </a:cubicBezTo>
                    <a:lnTo>
                      <a:pt x="4157" y="974"/>
                    </a:lnTo>
                    <a:cubicBezTo>
                      <a:pt x="4148" y="934"/>
                      <a:pt x="4137" y="904"/>
                      <a:pt x="4128" y="864"/>
                    </a:cubicBezTo>
                    <a:cubicBezTo>
                      <a:pt x="4108" y="824"/>
                      <a:pt x="4078" y="784"/>
                      <a:pt x="4058" y="744"/>
                    </a:cubicBezTo>
                    <a:cubicBezTo>
                      <a:pt x="4028" y="704"/>
                      <a:pt x="4008" y="664"/>
                      <a:pt x="3978" y="624"/>
                    </a:cubicBezTo>
                    <a:cubicBezTo>
                      <a:pt x="3938" y="584"/>
                      <a:pt x="3898" y="544"/>
                      <a:pt x="3858" y="514"/>
                    </a:cubicBezTo>
                    <a:cubicBezTo>
                      <a:pt x="3818" y="474"/>
                      <a:pt x="3778" y="444"/>
                      <a:pt x="3728" y="404"/>
                    </a:cubicBezTo>
                    <a:cubicBezTo>
                      <a:pt x="3658" y="355"/>
                      <a:pt x="3588" y="315"/>
                      <a:pt x="3508" y="264"/>
                    </a:cubicBezTo>
                    <a:cubicBezTo>
                      <a:pt x="3498" y="264"/>
                      <a:pt x="3488" y="255"/>
                      <a:pt x="3478" y="255"/>
                    </a:cubicBezTo>
                    <a:cubicBezTo>
                      <a:pt x="3428" y="235"/>
                      <a:pt x="3389" y="215"/>
                      <a:pt x="3338" y="195"/>
                    </a:cubicBezTo>
                    <a:cubicBezTo>
                      <a:pt x="3298" y="175"/>
                      <a:pt x="3249" y="144"/>
                      <a:pt x="3209" y="135"/>
                    </a:cubicBezTo>
                    <a:cubicBezTo>
                      <a:pt x="3158" y="115"/>
                      <a:pt x="3109" y="95"/>
                      <a:pt x="3058" y="84"/>
                    </a:cubicBezTo>
                    <a:cubicBezTo>
                      <a:pt x="3009" y="64"/>
                      <a:pt x="2958" y="55"/>
                      <a:pt x="2919" y="44"/>
                    </a:cubicBezTo>
                    <a:lnTo>
                      <a:pt x="2709" y="15"/>
                    </a:lnTo>
                    <a:cubicBezTo>
                      <a:pt x="2669" y="15"/>
                      <a:pt x="2619" y="4"/>
                      <a:pt x="2569" y="4"/>
                    </a:cubicBezTo>
                    <a:cubicBezTo>
                      <a:pt x="2549" y="1"/>
                      <a:pt x="2529" y="0"/>
                      <a:pt x="2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24" name="Google Shape;424;p28"/>
              <p:cNvSpPr/>
              <p:nvPr/>
            </p:nvSpPr>
            <p:spPr>
              <a:xfrm>
                <a:off x="1207775" y="4315775"/>
                <a:ext cx="87175" cy="43225"/>
              </a:xfrm>
              <a:custGeom>
                <a:avLst/>
                <a:gdLst/>
                <a:ahLst/>
                <a:cxnLst/>
                <a:rect l="l" t="t" r="r" b="b"/>
                <a:pathLst>
                  <a:path w="3487" h="1729" extrusionOk="0">
                    <a:moveTo>
                      <a:pt x="1768" y="1"/>
                    </a:moveTo>
                    <a:lnTo>
                      <a:pt x="1759" y="10"/>
                    </a:lnTo>
                    <a:lnTo>
                      <a:pt x="1608" y="41"/>
                    </a:lnTo>
                    <a:cubicBezTo>
                      <a:pt x="1559" y="50"/>
                      <a:pt x="1519" y="61"/>
                      <a:pt x="1468" y="70"/>
                    </a:cubicBezTo>
                    <a:cubicBezTo>
                      <a:pt x="1369" y="90"/>
                      <a:pt x="1269" y="121"/>
                      <a:pt x="1169" y="150"/>
                    </a:cubicBezTo>
                    <a:cubicBezTo>
                      <a:pt x="1079" y="170"/>
                      <a:pt x="979" y="200"/>
                      <a:pt x="889" y="230"/>
                    </a:cubicBezTo>
                    <a:cubicBezTo>
                      <a:pt x="839" y="250"/>
                      <a:pt x="789" y="260"/>
                      <a:pt x="749" y="280"/>
                    </a:cubicBezTo>
                    <a:cubicBezTo>
                      <a:pt x="699" y="300"/>
                      <a:pt x="660" y="320"/>
                      <a:pt x="620" y="340"/>
                    </a:cubicBezTo>
                    <a:cubicBezTo>
                      <a:pt x="589" y="350"/>
                      <a:pt x="560" y="360"/>
                      <a:pt x="529" y="380"/>
                    </a:cubicBezTo>
                    <a:cubicBezTo>
                      <a:pt x="500" y="400"/>
                      <a:pt x="469" y="410"/>
                      <a:pt x="440" y="430"/>
                    </a:cubicBezTo>
                    <a:cubicBezTo>
                      <a:pt x="409" y="450"/>
                      <a:pt x="380" y="460"/>
                      <a:pt x="360" y="480"/>
                    </a:cubicBezTo>
                    <a:cubicBezTo>
                      <a:pt x="309" y="500"/>
                      <a:pt x="269" y="530"/>
                      <a:pt x="229" y="560"/>
                    </a:cubicBezTo>
                    <a:cubicBezTo>
                      <a:pt x="180" y="600"/>
                      <a:pt x="150" y="650"/>
                      <a:pt x="110" y="690"/>
                    </a:cubicBezTo>
                    <a:cubicBezTo>
                      <a:pt x="80" y="730"/>
                      <a:pt x="70" y="770"/>
                      <a:pt x="50" y="810"/>
                    </a:cubicBezTo>
                    <a:cubicBezTo>
                      <a:pt x="30" y="870"/>
                      <a:pt x="10" y="929"/>
                      <a:pt x="0" y="1000"/>
                    </a:cubicBezTo>
                    <a:cubicBezTo>
                      <a:pt x="0" y="1040"/>
                      <a:pt x="0" y="1080"/>
                      <a:pt x="10" y="1120"/>
                    </a:cubicBezTo>
                    <a:lnTo>
                      <a:pt x="40" y="1240"/>
                    </a:lnTo>
                    <a:cubicBezTo>
                      <a:pt x="60" y="1260"/>
                      <a:pt x="70" y="1289"/>
                      <a:pt x="90" y="1309"/>
                    </a:cubicBezTo>
                    <a:cubicBezTo>
                      <a:pt x="100" y="1320"/>
                      <a:pt x="100" y="1329"/>
                      <a:pt x="110" y="1340"/>
                    </a:cubicBezTo>
                    <a:lnTo>
                      <a:pt x="140" y="1369"/>
                    </a:lnTo>
                    <a:cubicBezTo>
                      <a:pt x="160" y="1389"/>
                      <a:pt x="180" y="1409"/>
                      <a:pt x="210" y="1429"/>
                    </a:cubicBezTo>
                    <a:cubicBezTo>
                      <a:pt x="249" y="1459"/>
                      <a:pt x="289" y="1479"/>
                      <a:pt x="340" y="1499"/>
                    </a:cubicBezTo>
                    <a:cubicBezTo>
                      <a:pt x="369" y="1519"/>
                      <a:pt x="409" y="1539"/>
                      <a:pt x="449" y="1549"/>
                    </a:cubicBezTo>
                    <a:cubicBezTo>
                      <a:pt x="529" y="1589"/>
                      <a:pt x="620" y="1609"/>
                      <a:pt x="699" y="1629"/>
                    </a:cubicBezTo>
                    <a:lnTo>
                      <a:pt x="849" y="1659"/>
                    </a:lnTo>
                    <a:cubicBezTo>
                      <a:pt x="889" y="1669"/>
                      <a:pt x="939" y="1679"/>
                      <a:pt x="979" y="1679"/>
                    </a:cubicBezTo>
                    <a:cubicBezTo>
                      <a:pt x="1059" y="1689"/>
                      <a:pt x="1129" y="1699"/>
                      <a:pt x="1209" y="1699"/>
                    </a:cubicBezTo>
                    <a:cubicBezTo>
                      <a:pt x="1269" y="1709"/>
                      <a:pt x="1319" y="1709"/>
                      <a:pt x="1379" y="1719"/>
                    </a:cubicBezTo>
                    <a:cubicBezTo>
                      <a:pt x="1428" y="1719"/>
                      <a:pt x="1479" y="1719"/>
                      <a:pt x="1528" y="1729"/>
                    </a:cubicBezTo>
                    <a:lnTo>
                      <a:pt x="1679" y="1729"/>
                    </a:lnTo>
                    <a:cubicBezTo>
                      <a:pt x="1728" y="1719"/>
                      <a:pt x="1779" y="1719"/>
                      <a:pt x="1828" y="1719"/>
                    </a:cubicBezTo>
                    <a:cubicBezTo>
                      <a:pt x="1879" y="1709"/>
                      <a:pt x="1928" y="1699"/>
                      <a:pt x="1978" y="1699"/>
                    </a:cubicBezTo>
                    <a:cubicBezTo>
                      <a:pt x="2038" y="1679"/>
                      <a:pt x="2098" y="1669"/>
                      <a:pt x="2148" y="1659"/>
                    </a:cubicBezTo>
                    <a:cubicBezTo>
                      <a:pt x="2218" y="1639"/>
                      <a:pt x="2278" y="1629"/>
                      <a:pt x="2338" y="1609"/>
                    </a:cubicBezTo>
                    <a:cubicBezTo>
                      <a:pt x="2388" y="1589"/>
                      <a:pt x="2438" y="1579"/>
                      <a:pt x="2488" y="1559"/>
                    </a:cubicBezTo>
                    <a:cubicBezTo>
                      <a:pt x="2538" y="1539"/>
                      <a:pt x="2578" y="1519"/>
                      <a:pt x="2628" y="1499"/>
                    </a:cubicBezTo>
                    <a:cubicBezTo>
                      <a:pt x="2718" y="1459"/>
                      <a:pt x="2818" y="1419"/>
                      <a:pt x="2907" y="1379"/>
                    </a:cubicBezTo>
                    <a:cubicBezTo>
                      <a:pt x="2958" y="1359"/>
                      <a:pt x="2998" y="1329"/>
                      <a:pt x="3047" y="1300"/>
                    </a:cubicBezTo>
                    <a:cubicBezTo>
                      <a:pt x="3067" y="1289"/>
                      <a:pt x="3098" y="1269"/>
                      <a:pt x="3117" y="1249"/>
                    </a:cubicBezTo>
                    <a:cubicBezTo>
                      <a:pt x="3137" y="1240"/>
                      <a:pt x="3157" y="1220"/>
                      <a:pt x="3177" y="1200"/>
                    </a:cubicBezTo>
                    <a:cubicBezTo>
                      <a:pt x="3217" y="1169"/>
                      <a:pt x="3257" y="1140"/>
                      <a:pt x="3287" y="1100"/>
                    </a:cubicBezTo>
                    <a:cubicBezTo>
                      <a:pt x="3317" y="1069"/>
                      <a:pt x="3357" y="1029"/>
                      <a:pt x="3387" y="989"/>
                    </a:cubicBezTo>
                    <a:cubicBezTo>
                      <a:pt x="3387" y="969"/>
                      <a:pt x="3397" y="960"/>
                      <a:pt x="3407" y="949"/>
                    </a:cubicBezTo>
                    <a:cubicBezTo>
                      <a:pt x="3417" y="929"/>
                      <a:pt x="3427" y="920"/>
                      <a:pt x="3427" y="900"/>
                    </a:cubicBezTo>
                    <a:cubicBezTo>
                      <a:pt x="3447" y="880"/>
                      <a:pt x="3457" y="850"/>
                      <a:pt x="3467" y="820"/>
                    </a:cubicBezTo>
                    <a:cubicBezTo>
                      <a:pt x="3477" y="800"/>
                      <a:pt x="3477" y="770"/>
                      <a:pt x="3487" y="740"/>
                    </a:cubicBezTo>
                    <a:lnTo>
                      <a:pt x="3487" y="690"/>
                    </a:lnTo>
                    <a:cubicBezTo>
                      <a:pt x="3477" y="660"/>
                      <a:pt x="3477" y="640"/>
                      <a:pt x="3457" y="610"/>
                    </a:cubicBezTo>
                    <a:cubicBezTo>
                      <a:pt x="3447" y="580"/>
                      <a:pt x="3427" y="560"/>
                      <a:pt x="3407" y="530"/>
                    </a:cubicBezTo>
                    <a:cubicBezTo>
                      <a:pt x="3377" y="500"/>
                      <a:pt x="3347" y="480"/>
                      <a:pt x="3317" y="450"/>
                    </a:cubicBezTo>
                    <a:lnTo>
                      <a:pt x="3227" y="390"/>
                    </a:lnTo>
                    <a:cubicBezTo>
                      <a:pt x="3197" y="380"/>
                      <a:pt x="3177" y="360"/>
                      <a:pt x="3157" y="350"/>
                    </a:cubicBezTo>
                    <a:cubicBezTo>
                      <a:pt x="3147" y="340"/>
                      <a:pt x="3137" y="340"/>
                      <a:pt x="3127" y="330"/>
                    </a:cubicBezTo>
                    <a:cubicBezTo>
                      <a:pt x="3117" y="330"/>
                      <a:pt x="3098" y="320"/>
                      <a:pt x="3087" y="310"/>
                    </a:cubicBezTo>
                    <a:lnTo>
                      <a:pt x="3027" y="280"/>
                    </a:lnTo>
                    <a:cubicBezTo>
                      <a:pt x="2998" y="270"/>
                      <a:pt x="2978" y="260"/>
                      <a:pt x="2947" y="250"/>
                    </a:cubicBezTo>
                    <a:cubicBezTo>
                      <a:pt x="2907" y="230"/>
                      <a:pt x="2858" y="210"/>
                      <a:pt x="2818" y="190"/>
                    </a:cubicBezTo>
                    <a:lnTo>
                      <a:pt x="2667" y="130"/>
                    </a:lnTo>
                    <a:cubicBezTo>
                      <a:pt x="2598" y="101"/>
                      <a:pt x="2518" y="70"/>
                      <a:pt x="2448" y="50"/>
                    </a:cubicBezTo>
                    <a:lnTo>
                      <a:pt x="2328" y="21"/>
                    </a:lnTo>
                    <a:cubicBezTo>
                      <a:pt x="2288" y="21"/>
                      <a:pt x="2248" y="10"/>
                      <a:pt x="2208" y="10"/>
                    </a:cubicBezTo>
                    <a:cubicBezTo>
                      <a:pt x="2178" y="10"/>
                      <a:pt x="2148" y="1"/>
                      <a:pt x="21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25" name="Google Shape;425;p28"/>
              <p:cNvSpPr/>
              <p:nvPr/>
            </p:nvSpPr>
            <p:spPr>
              <a:xfrm>
                <a:off x="1190525" y="4304025"/>
                <a:ext cx="121925" cy="80275"/>
              </a:xfrm>
              <a:custGeom>
                <a:avLst/>
                <a:gdLst/>
                <a:ahLst/>
                <a:cxnLst/>
                <a:rect l="l" t="t" r="r" b="b"/>
                <a:pathLst>
                  <a:path w="4877" h="3211" extrusionOk="0">
                    <a:moveTo>
                      <a:pt x="2908" y="236"/>
                    </a:moveTo>
                    <a:cubicBezTo>
                      <a:pt x="2928" y="236"/>
                      <a:pt x="2948" y="237"/>
                      <a:pt x="2968" y="240"/>
                    </a:cubicBezTo>
                    <a:cubicBezTo>
                      <a:pt x="3018" y="240"/>
                      <a:pt x="3068" y="251"/>
                      <a:pt x="3108" y="251"/>
                    </a:cubicBezTo>
                    <a:lnTo>
                      <a:pt x="3318" y="280"/>
                    </a:lnTo>
                    <a:cubicBezTo>
                      <a:pt x="3357" y="291"/>
                      <a:pt x="3408" y="300"/>
                      <a:pt x="3457" y="320"/>
                    </a:cubicBezTo>
                    <a:cubicBezTo>
                      <a:pt x="3508" y="331"/>
                      <a:pt x="3557" y="351"/>
                      <a:pt x="3608" y="371"/>
                    </a:cubicBezTo>
                    <a:cubicBezTo>
                      <a:pt x="3648" y="380"/>
                      <a:pt x="3697" y="411"/>
                      <a:pt x="3737" y="431"/>
                    </a:cubicBezTo>
                    <a:cubicBezTo>
                      <a:pt x="3788" y="451"/>
                      <a:pt x="3827" y="471"/>
                      <a:pt x="3877" y="491"/>
                    </a:cubicBezTo>
                    <a:cubicBezTo>
                      <a:pt x="3887" y="491"/>
                      <a:pt x="3897" y="500"/>
                      <a:pt x="3907" y="500"/>
                    </a:cubicBezTo>
                    <a:cubicBezTo>
                      <a:pt x="3987" y="551"/>
                      <a:pt x="4057" y="591"/>
                      <a:pt x="4127" y="640"/>
                    </a:cubicBezTo>
                    <a:cubicBezTo>
                      <a:pt x="4177" y="680"/>
                      <a:pt x="4217" y="710"/>
                      <a:pt x="4257" y="750"/>
                    </a:cubicBezTo>
                    <a:cubicBezTo>
                      <a:pt x="4297" y="780"/>
                      <a:pt x="4337" y="820"/>
                      <a:pt x="4377" y="860"/>
                    </a:cubicBezTo>
                    <a:cubicBezTo>
                      <a:pt x="4407" y="900"/>
                      <a:pt x="4427" y="940"/>
                      <a:pt x="4457" y="980"/>
                    </a:cubicBezTo>
                    <a:cubicBezTo>
                      <a:pt x="4477" y="1020"/>
                      <a:pt x="4507" y="1060"/>
                      <a:pt x="4527" y="1100"/>
                    </a:cubicBezTo>
                    <a:cubicBezTo>
                      <a:pt x="4536" y="1140"/>
                      <a:pt x="4547" y="1170"/>
                      <a:pt x="4556" y="1210"/>
                    </a:cubicBezTo>
                    <a:lnTo>
                      <a:pt x="4556" y="1220"/>
                    </a:lnTo>
                    <a:cubicBezTo>
                      <a:pt x="4556" y="1230"/>
                      <a:pt x="4547" y="1230"/>
                      <a:pt x="4547" y="1240"/>
                    </a:cubicBezTo>
                    <a:cubicBezTo>
                      <a:pt x="4536" y="1280"/>
                      <a:pt x="4527" y="1310"/>
                      <a:pt x="4517" y="1350"/>
                    </a:cubicBezTo>
                    <a:cubicBezTo>
                      <a:pt x="4497" y="1399"/>
                      <a:pt x="4467" y="1450"/>
                      <a:pt x="4437" y="1490"/>
                    </a:cubicBezTo>
                    <a:cubicBezTo>
                      <a:pt x="4407" y="1550"/>
                      <a:pt x="4387" y="1599"/>
                      <a:pt x="4347" y="1639"/>
                    </a:cubicBezTo>
                    <a:cubicBezTo>
                      <a:pt x="4307" y="1710"/>
                      <a:pt x="4247" y="1759"/>
                      <a:pt x="4187" y="1819"/>
                    </a:cubicBezTo>
                    <a:cubicBezTo>
                      <a:pt x="4137" y="1869"/>
                      <a:pt x="4077" y="1929"/>
                      <a:pt x="4017" y="1979"/>
                    </a:cubicBezTo>
                    <a:lnTo>
                      <a:pt x="3897" y="2069"/>
                    </a:lnTo>
                    <a:lnTo>
                      <a:pt x="3748" y="2159"/>
                    </a:lnTo>
                    <a:lnTo>
                      <a:pt x="3597" y="2249"/>
                    </a:lnTo>
                    <a:cubicBezTo>
                      <a:pt x="3557" y="2279"/>
                      <a:pt x="3508" y="2309"/>
                      <a:pt x="3457" y="2329"/>
                    </a:cubicBezTo>
                    <a:cubicBezTo>
                      <a:pt x="3417" y="2349"/>
                      <a:pt x="3377" y="2369"/>
                      <a:pt x="3337" y="2379"/>
                    </a:cubicBezTo>
                    <a:cubicBezTo>
                      <a:pt x="3288" y="2389"/>
                      <a:pt x="3248" y="2399"/>
                      <a:pt x="3198" y="2409"/>
                    </a:cubicBezTo>
                    <a:cubicBezTo>
                      <a:pt x="3108" y="2439"/>
                      <a:pt x="3018" y="2459"/>
                      <a:pt x="2928" y="2479"/>
                    </a:cubicBezTo>
                    <a:cubicBezTo>
                      <a:pt x="2858" y="2489"/>
                      <a:pt x="2788" y="2499"/>
                      <a:pt x="2728" y="2499"/>
                    </a:cubicBezTo>
                    <a:lnTo>
                      <a:pt x="2518" y="2529"/>
                    </a:lnTo>
                    <a:lnTo>
                      <a:pt x="2309" y="2529"/>
                    </a:lnTo>
                    <a:cubicBezTo>
                      <a:pt x="2238" y="2539"/>
                      <a:pt x="2169" y="2539"/>
                      <a:pt x="2089" y="2539"/>
                    </a:cubicBezTo>
                    <a:cubicBezTo>
                      <a:pt x="2029" y="2539"/>
                      <a:pt x="1969" y="2529"/>
                      <a:pt x="1909" y="2529"/>
                    </a:cubicBezTo>
                    <a:cubicBezTo>
                      <a:pt x="1839" y="2519"/>
                      <a:pt x="1779" y="2519"/>
                      <a:pt x="1719" y="2509"/>
                    </a:cubicBezTo>
                    <a:cubicBezTo>
                      <a:pt x="1569" y="2499"/>
                      <a:pt x="1429" y="2459"/>
                      <a:pt x="1290" y="2409"/>
                    </a:cubicBezTo>
                    <a:cubicBezTo>
                      <a:pt x="1250" y="2399"/>
                      <a:pt x="1219" y="2379"/>
                      <a:pt x="1179" y="2359"/>
                    </a:cubicBezTo>
                    <a:lnTo>
                      <a:pt x="1059" y="2299"/>
                    </a:lnTo>
                    <a:cubicBezTo>
                      <a:pt x="1019" y="2269"/>
                      <a:pt x="990" y="2249"/>
                      <a:pt x="950" y="2229"/>
                    </a:cubicBezTo>
                    <a:cubicBezTo>
                      <a:pt x="910" y="2209"/>
                      <a:pt x="870" y="2189"/>
                      <a:pt x="840" y="2169"/>
                    </a:cubicBezTo>
                    <a:cubicBezTo>
                      <a:pt x="820" y="2149"/>
                      <a:pt x="800" y="2139"/>
                      <a:pt x="780" y="2119"/>
                    </a:cubicBezTo>
                    <a:cubicBezTo>
                      <a:pt x="760" y="2099"/>
                      <a:pt x="730" y="2079"/>
                      <a:pt x="710" y="2059"/>
                    </a:cubicBezTo>
                    <a:cubicBezTo>
                      <a:pt x="670" y="2019"/>
                      <a:pt x="630" y="1989"/>
                      <a:pt x="600" y="1949"/>
                    </a:cubicBezTo>
                    <a:cubicBezTo>
                      <a:pt x="560" y="1899"/>
                      <a:pt x="530" y="1849"/>
                      <a:pt x="500" y="1790"/>
                    </a:cubicBezTo>
                    <a:cubicBezTo>
                      <a:pt x="460" y="1699"/>
                      <a:pt x="430" y="1599"/>
                      <a:pt x="410" y="1490"/>
                    </a:cubicBezTo>
                    <a:cubicBezTo>
                      <a:pt x="400" y="1430"/>
                      <a:pt x="400" y="1370"/>
                      <a:pt x="410" y="1310"/>
                    </a:cubicBezTo>
                    <a:cubicBezTo>
                      <a:pt x="410" y="1270"/>
                      <a:pt x="420" y="1230"/>
                      <a:pt x="440" y="1180"/>
                    </a:cubicBezTo>
                    <a:cubicBezTo>
                      <a:pt x="450" y="1140"/>
                      <a:pt x="470" y="1100"/>
                      <a:pt x="500" y="1070"/>
                    </a:cubicBezTo>
                    <a:cubicBezTo>
                      <a:pt x="520" y="1040"/>
                      <a:pt x="540" y="1010"/>
                      <a:pt x="570" y="980"/>
                    </a:cubicBezTo>
                    <a:cubicBezTo>
                      <a:pt x="580" y="970"/>
                      <a:pt x="600" y="960"/>
                      <a:pt x="610" y="950"/>
                    </a:cubicBezTo>
                    <a:lnTo>
                      <a:pt x="670" y="890"/>
                    </a:lnTo>
                    <a:cubicBezTo>
                      <a:pt x="730" y="840"/>
                      <a:pt x="790" y="790"/>
                      <a:pt x="860" y="750"/>
                    </a:cubicBezTo>
                    <a:cubicBezTo>
                      <a:pt x="1019" y="690"/>
                      <a:pt x="1190" y="640"/>
                      <a:pt x="1350" y="571"/>
                    </a:cubicBezTo>
                    <a:cubicBezTo>
                      <a:pt x="1399" y="551"/>
                      <a:pt x="1439" y="540"/>
                      <a:pt x="1489" y="520"/>
                    </a:cubicBezTo>
                    <a:cubicBezTo>
                      <a:pt x="1539" y="500"/>
                      <a:pt x="1589" y="491"/>
                      <a:pt x="1629" y="471"/>
                    </a:cubicBezTo>
                    <a:cubicBezTo>
                      <a:pt x="1739" y="440"/>
                      <a:pt x="1839" y="420"/>
                      <a:pt x="1939" y="391"/>
                    </a:cubicBezTo>
                    <a:cubicBezTo>
                      <a:pt x="2009" y="380"/>
                      <a:pt x="2069" y="371"/>
                      <a:pt x="2129" y="351"/>
                    </a:cubicBezTo>
                    <a:cubicBezTo>
                      <a:pt x="2189" y="340"/>
                      <a:pt x="2258" y="320"/>
                      <a:pt x="2318" y="311"/>
                    </a:cubicBezTo>
                    <a:cubicBezTo>
                      <a:pt x="2378" y="300"/>
                      <a:pt x="2449" y="291"/>
                      <a:pt x="2509" y="280"/>
                    </a:cubicBezTo>
                    <a:cubicBezTo>
                      <a:pt x="2578" y="271"/>
                      <a:pt x="2658" y="251"/>
                      <a:pt x="2728" y="240"/>
                    </a:cubicBezTo>
                    <a:lnTo>
                      <a:pt x="2778" y="240"/>
                    </a:lnTo>
                    <a:cubicBezTo>
                      <a:pt x="2825" y="240"/>
                      <a:pt x="2867" y="236"/>
                      <a:pt x="2908" y="236"/>
                    </a:cubicBezTo>
                    <a:close/>
                    <a:moveTo>
                      <a:pt x="320" y="1499"/>
                    </a:moveTo>
                    <a:cubicBezTo>
                      <a:pt x="320" y="1539"/>
                      <a:pt x="330" y="1579"/>
                      <a:pt x="330" y="1610"/>
                    </a:cubicBezTo>
                    <a:cubicBezTo>
                      <a:pt x="350" y="1679"/>
                      <a:pt x="360" y="1750"/>
                      <a:pt x="390" y="1819"/>
                    </a:cubicBezTo>
                    <a:cubicBezTo>
                      <a:pt x="410" y="1879"/>
                      <a:pt x="450" y="1949"/>
                      <a:pt x="490" y="1999"/>
                    </a:cubicBezTo>
                    <a:cubicBezTo>
                      <a:pt x="530" y="2059"/>
                      <a:pt x="590" y="2109"/>
                      <a:pt x="650" y="2159"/>
                    </a:cubicBezTo>
                    <a:cubicBezTo>
                      <a:pt x="680" y="2179"/>
                      <a:pt x="710" y="2199"/>
                      <a:pt x="740" y="2229"/>
                    </a:cubicBezTo>
                    <a:cubicBezTo>
                      <a:pt x="770" y="2249"/>
                      <a:pt x="800" y="2259"/>
                      <a:pt x="830" y="2279"/>
                    </a:cubicBezTo>
                    <a:cubicBezTo>
                      <a:pt x="860" y="2299"/>
                      <a:pt x="890" y="2309"/>
                      <a:pt x="919" y="2319"/>
                    </a:cubicBezTo>
                    <a:cubicBezTo>
                      <a:pt x="950" y="2339"/>
                      <a:pt x="990" y="2359"/>
                      <a:pt x="1019" y="2369"/>
                    </a:cubicBezTo>
                    <a:cubicBezTo>
                      <a:pt x="1050" y="2389"/>
                      <a:pt x="1079" y="2399"/>
                      <a:pt x="1110" y="2419"/>
                    </a:cubicBezTo>
                    <a:cubicBezTo>
                      <a:pt x="1139" y="2439"/>
                      <a:pt x="1170" y="2449"/>
                      <a:pt x="1210" y="2469"/>
                    </a:cubicBezTo>
                    <a:cubicBezTo>
                      <a:pt x="1270" y="2499"/>
                      <a:pt x="1339" y="2519"/>
                      <a:pt x="1409" y="2539"/>
                    </a:cubicBezTo>
                    <a:cubicBezTo>
                      <a:pt x="1479" y="2558"/>
                      <a:pt x="1539" y="2578"/>
                      <a:pt x="1609" y="2589"/>
                    </a:cubicBezTo>
                    <a:cubicBezTo>
                      <a:pt x="1679" y="2609"/>
                      <a:pt x="1749" y="2618"/>
                      <a:pt x="1819" y="2629"/>
                    </a:cubicBezTo>
                    <a:cubicBezTo>
                      <a:pt x="1899" y="2638"/>
                      <a:pt x="1969" y="2649"/>
                      <a:pt x="2039" y="2649"/>
                    </a:cubicBezTo>
                    <a:cubicBezTo>
                      <a:pt x="2109" y="2658"/>
                      <a:pt x="2178" y="2658"/>
                      <a:pt x="2258" y="2658"/>
                    </a:cubicBezTo>
                    <a:cubicBezTo>
                      <a:pt x="2329" y="2658"/>
                      <a:pt x="2398" y="2669"/>
                      <a:pt x="2469" y="2669"/>
                    </a:cubicBezTo>
                    <a:cubicBezTo>
                      <a:pt x="2538" y="2669"/>
                      <a:pt x="2608" y="2658"/>
                      <a:pt x="2678" y="2649"/>
                    </a:cubicBezTo>
                    <a:cubicBezTo>
                      <a:pt x="2748" y="2649"/>
                      <a:pt x="2818" y="2638"/>
                      <a:pt x="2878" y="2629"/>
                    </a:cubicBezTo>
                    <a:cubicBezTo>
                      <a:pt x="2958" y="2618"/>
                      <a:pt x="3038" y="2609"/>
                      <a:pt x="3108" y="2589"/>
                    </a:cubicBezTo>
                    <a:cubicBezTo>
                      <a:pt x="3178" y="2578"/>
                      <a:pt x="3248" y="2558"/>
                      <a:pt x="3308" y="2539"/>
                    </a:cubicBezTo>
                    <a:cubicBezTo>
                      <a:pt x="3377" y="2529"/>
                      <a:pt x="3448" y="2509"/>
                      <a:pt x="3508" y="2479"/>
                    </a:cubicBezTo>
                    <a:cubicBezTo>
                      <a:pt x="3577" y="2449"/>
                      <a:pt x="3648" y="2409"/>
                      <a:pt x="3708" y="2369"/>
                    </a:cubicBezTo>
                    <a:cubicBezTo>
                      <a:pt x="3768" y="2339"/>
                      <a:pt x="3827" y="2299"/>
                      <a:pt x="3887" y="2259"/>
                    </a:cubicBezTo>
                    <a:cubicBezTo>
                      <a:pt x="3947" y="2229"/>
                      <a:pt x="3997" y="2189"/>
                      <a:pt x="4057" y="2149"/>
                    </a:cubicBezTo>
                    <a:cubicBezTo>
                      <a:pt x="4117" y="2109"/>
                      <a:pt x="4167" y="2059"/>
                      <a:pt x="4227" y="1999"/>
                    </a:cubicBezTo>
                    <a:cubicBezTo>
                      <a:pt x="4267" y="1959"/>
                      <a:pt x="4317" y="1899"/>
                      <a:pt x="4367" y="1849"/>
                    </a:cubicBezTo>
                    <a:lnTo>
                      <a:pt x="4437" y="1779"/>
                    </a:lnTo>
                    <a:cubicBezTo>
                      <a:pt x="4467" y="1739"/>
                      <a:pt x="4487" y="1710"/>
                      <a:pt x="4507" y="1679"/>
                    </a:cubicBezTo>
                    <a:cubicBezTo>
                      <a:pt x="4536" y="1639"/>
                      <a:pt x="4556" y="1599"/>
                      <a:pt x="4576" y="1550"/>
                    </a:cubicBezTo>
                    <a:lnTo>
                      <a:pt x="4576" y="1710"/>
                    </a:lnTo>
                    <a:cubicBezTo>
                      <a:pt x="4576" y="1750"/>
                      <a:pt x="4567" y="1779"/>
                      <a:pt x="4556" y="1819"/>
                    </a:cubicBezTo>
                    <a:cubicBezTo>
                      <a:pt x="4556" y="1869"/>
                      <a:pt x="4536" y="1919"/>
                      <a:pt x="4517" y="1969"/>
                    </a:cubicBezTo>
                    <a:cubicBezTo>
                      <a:pt x="4497" y="2029"/>
                      <a:pt x="4477" y="2089"/>
                      <a:pt x="4447" y="2149"/>
                    </a:cubicBezTo>
                    <a:cubicBezTo>
                      <a:pt x="4427" y="2179"/>
                      <a:pt x="4417" y="2209"/>
                      <a:pt x="4397" y="2239"/>
                    </a:cubicBezTo>
                    <a:cubicBezTo>
                      <a:pt x="4377" y="2269"/>
                      <a:pt x="4367" y="2299"/>
                      <a:pt x="4347" y="2329"/>
                    </a:cubicBezTo>
                    <a:cubicBezTo>
                      <a:pt x="4317" y="2359"/>
                      <a:pt x="4287" y="2379"/>
                      <a:pt x="4267" y="2409"/>
                    </a:cubicBezTo>
                    <a:cubicBezTo>
                      <a:pt x="4217" y="2439"/>
                      <a:pt x="4167" y="2479"/>
                      <a:pt x="4117" y="2509"/>
                    </a:cubicBezTo>
                    <a:cubicBezTo>
                      <a:pt x="4057" y="2549"/>
                      <a:pt x="3997" y="2569"/>
                      <a:pt x="3937" y="2598"/>
                    </a:cubicBezTo>
                    <a:cubicBezTo>
                      <a:pt x="3827" y="2658"/>
                      <a:pt x="3708" y="2709"/>
                      <a:pt x="3588" y="2749"/>
                    </a:cubicBezTo>
                    <a:cubicBezTo>
                      <a:pt x="3517" y="2778"/>
                      <a:pt x="3448" y="2798"/>
                      <a:pt x="3388" y="2809"/>
                    </a:cubicBezTo>
                    <a:cubicBezTo>
                      <a:pt x="3328" y="2829"/>
                      <a:pt x="3268" y="2838"/>
                      <a:pt x="3208" y="2849"/>
                    </a:cubicBezTo>
                    <a:cubicBezTo>
                      <a:pt x="3128" y="2858"/>
                      <a:pt x="3058" y="2869"/>
                      <a:pt x="2988" y="2878"/>
                    </a:cubicBezTo>
                    <a:cubicBezTo>
                      <a:pt x="2928" y="2889"/>
                      <a:pt x="2858" y="2909"/>
                      <a:pt x="2798" y="2918"/>
                    </a:cubicBezTo>
                    <a:cubicBezTo>
                      <a:pt x="2738" y="2929"/>
                      <a:pt x="2688" y="2938"/>
                      <a:pt x="2638" y="2938"/>
                    </a:cubicBezTo>
                    <a:cubicBezTo>
                      <a:pt x="2578" y="2938"/>
                      <a:pt x="2509" y="2949"/>
                      <a:pt x="2449" y="2949"/>
                    </a:cubicBezTo>
                    <a:cubicBezTo>
                      <a:pt x="2318" y="2949"/>
                      <a:pt x="2189" y="2938"/>
                      <a:pt x="2059" y="2929"/>
                    </a:cubicBezTo>
                    <a:cubicBezTo>
                      <a:pt x="1969" y="2918"/>
                      <a:pt x="1869" y="2909"/>
                      <a:pt x="1779" y="2898"/>
                    </a:cubicBezTo>
                    <a:cubicBezTo>
                      <a:pt x="1729" y="2889"/>
                      <a:pt x="1689" y="2889"/>
                      <a:pt x="1639" y="2878"/>
                    </a:cubicBezTo>
                    <a:cubicBezTo>
                      <a:pt x="1619" y="2878"/>
                      <a:pt x="1609" y="2869"/>
                      <a:pt x="1589" y="2869"/>
                    </a:cubicBezTo>
                    <a:cubicBezTo>
                      <a:pt x="1549" y="2858"/>
                      <a:pt x="1499" y="2849"/>
                      <a:pt x="1459" y="2829"/>
                    </a:cubicBezTo>
                    <a:cubicBezTo>
                      <a:pt x="1389" y="2818"/>
                      <a:pt x="1319" y="2789"/>
                      <a:pt x="1250" y="2769"/>
                    </a:cubicBezTo>
                    <a:cubicBezTo>
                      <a:pt x="1179" y="2749"/>
                      <a:pt x="1119" y="2729"/>
                      <a:pt x="1050" y="2709"/>
                    </a:cubicBezTo>
                    <a:cubicBezTo>
                      <a:pt x="1019" y="2689"/>
                      <a:pt x="990" y="2678"/>
                      <a:pt x="959" y="2669"/>
                    </a:cubicBezTo>
                    <a:cubicBezTo>
                      <a:pt x="939" y="2658"/>
                      <a:pt x="910" y="2638"/>
                      <a:pt x="890" y="2629"/>
                    </a:cubicBezTo>
                    <a:lnTo>
                      <a:pt x="830" y="2598"/>
                    </a:lnTo>
                    <a:cubicBezTo>
                      <a:pt x="760" y="2569"/>
                      <a:pt x="700" y="2519"/>
                      <a:pt x="630" y="2479"/>
                    </a:cubicBezTo>
                    <a:cubicBezTo>
                      <a:pt x="600" y="2459"/>
                      <a:pt x="580" y="2439"/>
                      <a:pt x="550" y="2409"/>
                    </a:cubicBezTo>
                    <a:lnTo>
                      <a:pt x="480" y="2339"/>
                    </a:lnTo>
                    <a:cubicBezTo>
                      <a:pt x="440" y="2289"/>
                      <a:pt x="410" y="2229"/>
                      <a:pt x="390" y="2179"/>
                    </a:cubicBezTo>
                    <a:cubicBezTo>
                      <a:pt x="370" y="2139"/>
                      <a:pt x="350" y="2109"/>
                      <a:pt x="340" y="2069"/>
                    </a:cubicBezTo>
                    <a:cubicBezTo>
                      <a:pt x="330" y="2029"/>
                      <a:pt x="320" y="1979"/>
                      <a:pt x="310" y="1939"/>
                    </a:cubicBezTo>
                    <a:cubicBezTo>
                      <a:pt x="300" y="1889"/>
                      <a:pt x="300" y="1829"/>
                      <a:pt x="290" y="1779"/>
                    </a:cubicBezTo>
                    <a:lnTo>
                      <a:pt x="290" y="1679"/>
                    </a:lnTo>
                    <a:cubicBezTo>
                      <a:pt x="300" y="1659"/>
                      <a:pt x="300" y="1630"/>
                      <a:pt x="300" y="1599"/>
                    </a:cubicBezTo>
                    <a:cubicBezTo>
                      <a:pt x="300" y="1579"/>
                      <a:pt x="310" y="1559"/>
                      <a:pt x="310" y="1530"/>
                    </a:cubicBezTo>
                    <a:cubicBezTo>
                      <a:pt x="310" y="1519"/>
                      <a:pt x="310" y="1510"/>
                      <a:pt x="320" y="1499"/>
                    </a:cubicBezTo>
                    <a:close/>
                    <a:moveTo>
                      <a:pt x="2788" y="1"/>
                    </a:moveTo>
                    <a:cubicBezTo>
                      <a:pt x="2698" y="1"/>
                      <a:pt x="2598" y="11"/>
                      <a:pt x="2509" y="21"/>
                    </a:cubicBezTo>
                    <a:cubicBezTo>
                      <a:pt x="2458" y="31"/>
                      <a:pt x="2398" y="41"/>
                      <a:pt x="2338" y="61"/>
                    </a:cubicBezTo>
                    <a:lnTo>
                      <a:pt x="2298" y="61"/>
                    </a:lnTo>
                    <a:cubicBezTo>
                      <a:pt x="2198" y="61"/>
                      <a:pt x="2099" y="81"/>
                      <a:pt x="1999" y="101"/>
                    </a:cubicBezTo>
                    <a:cubicBezTo>
                      <a:pt x="1879" y="111"/>
                      <a:pt x="1759" y="140"/>
                      <a:pt x="1649" y="160"/>
                    </a:cubicBezTo>
                    <a:cubicBezTo>
                      <a:pt x="1549" y="191"/>
                      <a:pt x="1449" y="211"/>
                      <a:pt x="1359" y="251"/>
                    </a:cubicBezTo>
                    <a:cubicBezTo>
                      <a:pt x="1310" y="271"/>
                      <a:pt x="1259" y="280"/>
                      <a:pt x="1210" y="300"/>
                    </a:cubicBezTo>
                    <a:cubicBezTo>
                      <a:pt x="1170" y="320"/>
                      <a:pt x="1119" y="340"/>
                      <a:pt x="1070" y="351"/>
                    </a:cubicBezTo>
                    <a:cubicBezTo>
                      <a:pt x="970" y="380"/>
                      <a:pt x="880" y="420"/>
                      <a:pt x="780" y="451"/>
                    </a:cubicBezTo>
                    <a:cubicBezTo>
                      <a:pt x="730" y="471"/>
                      <a:pt x="670" y="500"/>
                      <a:pt x="620" y="520"/>
                    </a:cubicBezTo>
                    <a:cubicBezTo>
                      <a:pt x="570" y="551"/>
                      <a:pt x="530" y="591"/>
                      <a:pt x="490" y="620"/>
                    </a:cubicBezTo>
                    <a:cubicBezTo>
                      <a:pt x="410" y="690"/>
                      <a:pt x="350" y="770"/>
                      <a:pt x="290" y="840"/>
                    </a:cubicBezTo>
                    <a:cubicBezTo>
                      <a:pt x="250" y="890"/>
                      <a:pt x="220" y="930"/>
                      <a:pt x="190" y="980"/>
                    </a:cubicBezTo>
                    <a:cubicBezTo>
                      <a:pt x="160" y="1020"/>
                      <a:pt x="140" y="1060"/>
                      <a:pt x="120" y="1100"/>
                    </a:cubicBezTo>
                    <a:cubicBezTo>
                      <a:pt x="100" y="1150"/>
                      <a:pt x="80" y="1200"/>
                      <a:pt x="71" y="1260"/>
                    </a:cubicBezTo>
                    <a:cubicBezTo>
                      <a:pt x="51" y="1310"/>
                      <a:pt x="51" y="1350"/>
                      <a:pt x="40" y="1399"/>
                    </a:cubicBezTo>
                    <a:cubicBezTo>
                      <a:pt x="20" y="1510"/>
                      <a:pt x="20" y="1619"/>
                      <a:pt x="11" y="1719"/>
                    </a:cubicBezTo>
                    <a:cubicBezTo>
                      <a:pt x="0" y="1819"/>
                      <a:pt x="0" y="1919"/>
                      <a:pt x="20" y="2009"/>
                    </a:cubicBezTo>
                    <a:cubicBezTo>
                      <a:pt x="31" y="2069"/>
                      <a:pt x="40" y="2119"/>
                      <a:pt x="60" y="2169"/>
                    </a:cubicBezTo>
                    <a:cubicBezTo>
                      <a:pt x="80" y="2229"/>
                      <a:pt x="111" y="2279"/>
                      <a:pt x="140" y="2329"/>
                    </a:cubicBezTo>
                    <a:cubicBezTo>
                      <a:pt x="160" y="2379"/>
                      <a:pt x="180" y="2419"/>
                      <a:pt x="220" y="2459"/>
                    </a:cubicBezTo>
                    <a:cubicBezTo>
                      <a:pt x="250" y="2509"/>
                      <a:pt x="290" y="2549"/>
                      <a:pt x="330" y="2589"/>
                    </a:cubicBezTo>
                    <a:cubicBezTo>
                      <a:pt x="400" y="2649"/>
                      <a:pt x="460" y="2718"/>
                      <a:pt x="540" y="2778"/>
                    </a:cubicBezTo>
                    <a:cubicBezTo>
                      <a:pt x="590" y="2809"/>
                      <a:pt x="630" y="2849"/>
                      <a:pt x="680" y="2878"/>
                    </a:cubicBezTo>
                    <a:lnTo>
                      <a:pt x="800" y="2938"/>
                    </a:lnTo>
                    <a:cubicBezTo>
                      <a:pt x="850" y="2969"/>
                      <a:pt x="910" y="2978"/>
                      <a:pt x="970" y="2998"/>
                    </a:cubicBezTo>
                    <a:cubicBezTo>
                      <a:pt x="1019" y="3018"/>
                      <a:pt x="1070" y="3038"/>
                      <a:pt x="1119" y="3048"/>
                    </a:cubicBezTo>
                    <a:cubicBezTo>
                      <a:pt x="1230" y="3068"/>
                      <a:pt x="1350" y="3088"/>
                      <a:pt x="1459" y="3108"/>
                    </a:cubicBezTo>
                    <a:cubicBezTo>
                      <a:pt x="1509" y="3118"/>
                      <a:pt x="1569" y="3128"/>
                      <a:pt x="1619" y="3138"/>
                    </a:cubicBezTo>
                    <a:cubicBezTo>
                      <a:pt x="1679" y="3148"/>
                      <a:pt x="1729" y="3158"/>
                      <a:pt x="1789" y="3158"/>
                    </a:cubicBezTo>
                    <a:cubicBezTo>
                      <a:pt x="1839" y="3168"/>
                      <a:pt x="1889" y="3178"/>
                      <a:pt x="1949" y="3188"/>
                    </a:cubicBezTo>
                    <a:cubicBezTo>
                      <a:pt x="2009" y="3188"/>
                      <a:pt x="2069" y="3198"/>
                      <a:pt x="2138" y="3198"/>
                    </a:cubicBezTo>
                    <a:cubicBezTo>
                      <a:pt x="2249" y="3208"/>
                      <a:pt x="2358" y="3208"/>
                      <a:pt x="2469" y="3208"/>
                    </a:cubicBezTo>
                    <a:cubicBezTo>
                      <a:pt x="2522" y="3208"/>
                      <a:pt x="2574" y="3211"/>
                      <a:pt x="2625" y="3211"/>
                    </a:cubicBezTo>
                    <a:cubicBezTo>
                      <a:pt x="2678" y="3211"/>
                      <a:pt x="2732" y="3208"/>
                      <a:pt x="2788" y="3198"/>
                    </a:cubicBezTo>
                    <a:cubicBezTo>
                      <a:pt x="2838" y="3198"/>
                      <a:pt x="2888" y="3188"/>
                      <a:pt x="2948" y="3178"/>
                    </a:cubicBezTo>
                    <a:cubicBezTo>
                      <a:pt x="3058" y="3158"/>
                      <a:pt x="3168" y="3148"/>
                      <a:pt x="3278" y="3128"/>
                    </a:cubicBezTo>
                    <a:cubicBezTo>
                      <a:pt x="3337" y="3118"/>
                      <a:pt x="3397" y="3108"/>
                      <a:pt x="3468" y="3098"/>
                    </a:cubicBezTo>
                    <a:cubicBezTo>
                      <a:pt x="3517" y="3088"/>
                      <a:pt x="3568" y="3068"/>
                      <a:pt x="3628" y="3048"/>
                    </a:cubicBezTo>
                    <a:cubicBezTo>
                      <a:pt x="3737" y="3018"/>
                      <a:pt x="3847" y="2969"/>
                      <a:pt x="3947" y="2918"/>
                    </a:cubicBezTo>
                    <a:cubicBezTo>
                      <a:pt x="4047" y="2869"/>
                      <a:pt x="4147" y="2818"/>
                      <a:pt x="4237" y="2749"/>
                    </a:cubicBezTo>
                    <a:cubicBezTo>
                      <a:pt x="4327" y="2689"/>
                      <a:pt x="4427" y="2609"/>
                      <a:pt x="4507" y="2529"/>
                    </a:cubicBezTo>
                    <a:cubicBezTo>
                      <a:pt x="4587" y="2449"/>
                      <a:pt x="4656" y="2359"/>
                      <a:pt x="4707" y="2259"/>
                    </a:cubicBezTo>
                    <a:cubicBezTo>
                      <a:pt x="4736" y="2209"/>
                      <a:pt x="4767" y="2149"/>
                      <a:pt x="4787" y="2089"/>
                    </a:cubicBezTo>
                    <a:cubicBezTo>
                      <a:pt x="4807" y="2039"/>
                      <a:pt x="4816" y="1989"/>
                      <a:pt x="4827" y="1939"/>
                    </a:cubicBezTo>
                    <a:cubicBezTo>
                      <a:pt x="4847" y="1819"/>
                      <a:pt x="4867" y="1710"/>
                      <a:pt x="4867" y="1590"/>
                    </a:cubicBezTo>
                    <a:cubicBezTo>
                      <a:pt x="4867" y="1479"/>
                      <a:pt x="4876" y="1379"/>
                      <a:pt x="4867" y="1270"/>
                    </a:cubicBezTo>
                    <a:cubicBezTo>
                      <a:pt x="4856" y="1210"/>
                      <a:pt x="4847" y="1140"/>
                      <a:pt x="4827" y="1080"/>
                    </a:cubicBezTo>
                    <a:cubicBezTo>
                      <a:pt x="4807" y="1020"/>
                      <a:pt x="4787" y="970"/>
                      <a:pt x="4756" y="920"/>
                    </a:cubicBezTo>
                    <a:cubicBezTo>
                      <a:pt x="4727" y="880"/>
                      <a:pt x="4707" y="830"/>
                      <a:pt x="4676" y="790"/>
                    </a:cubicBezTo>
                    <a:cubicBezTo>
                      <a:pt x="4647" y="740"/>
                      <a:pt x="4607" y="690"/>
                      <a:pt x="4567" y="650"/>
                    </a:cubicBezTo>
                    <a:cubicBezTo>
                      <a:pt x="4487" y="571"/>
                      <a:pt x="4397" y="511"/>
                      <a:pt x="4307" y="440"/>
                    </a:cubicBezTo>
                    <a:cubicBezTo>
                      <a:pt x="4217" y="391"/>
                      <a:pt x="4137" y="340"/>
                      <a:pt x="4047" y="280"/>
                    </a:cubicBezTo>
                    <a:cubicBezTo>
                      <a:pt x="3957" y="231"/>
                      <a:pt x="3857" y="191"/>
                      <a:pt x="3748" y="151"/>
                    </a:cubicBezTo>
                    <a:cubicBezTo>
                      <a:pt x="3657" y="121"/>
                      <a:pt x="3568" y="91"/>
                      <a:pt x="3468" y="71"/>
                    </a:cubicBezTo>
                    <a:cubicBezTo>
                      <a:pt x="3397" y="51"/>
                      <a:pt x="3328" y="41"/>
                      <a:pt x="3258" y="41"/>
                    </a:cubicBezTo>
                    <a:cubicBezTo>
                      <a:pt x="3248" y="31"/>
                      <a:pt x="3238" y="31"/>
                      <a:pt x="3218" y="31"/>
                    </a:cubicBezTo>
                    <a:lnTo>
                      <a:pt x="3148" y="31"/>
                    </a:lnTo>
                    <a:cubicBezTo>
                      <a:pt x="3048" y="21"/>
                      <a:pt x="2938" y="1"/>
                      <a:pt x="2828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26" name="Google Shape;426;p28"/>
              <p:cNvSpPr/>
              <p:nvPr/>
            </p:nvSpPr>
            <p:spPr>
              <a:xfrm>
                <a:off x="1205775" y="4312275"/>
                <a:ext cx="92175" cy="49225"/>
              </a:xfrm>
              <a:custGeom>
                <a:avLst/>
                <a:gdLst/>
                <a:ahLst/>
                <a:cxnLst/>
                <a:rect l="l" t="t" r="r" b="b"/>
                <a:pathLst>
                  <a:path w="3687" h="1969" extrusionOk="0">
                    <a:moveTo>
                      <a:pt x="2198" y="141"/>
                    </a:moveTo>
                    <a:cubicBezTo>
                      <a:pt x="2228" y="141"/>
                      <a:pt x="2258" y="150"/>
                      <a:pt x="2288" y="150"/>
                    </a:cubicBezTo>
                    <a:cubicBezTo>
                      <a:pt x="2328" y="150"/>
                      <a:pt x="2368" y="161"/>
                      <a:pt x="2408" y="161"/>
                    </a:cubicBezTo>
                    <a:lnTo>
                      <a:pt x="2528" y="190"/>
                    </a:lnTo>
                    <a:cubicBezTo>
                      <a:pt x="2598" y="210"/>
                      <a:pt x="2678" y="241"/>
                      <a:pt x="2747" y="270"/>
                    </a:cubicBezTo>
                    <a:lnTo>
                      <a:pt x="2898" y="330"/>
                    </a:lnTo>
                    <a:cubicBezTo>
                      <a:pt x="2938" y="350"/>
                      <a:pt x="2987" y="370"/>
                      <a:pt x="3027" y="390"/>
                    </a:cubicBezTo>
                    <a:cubicBezTo>
                      <a:pt x="3058" y="400"/>
                      <a:pt x="3078" y="410"/>
                      <a:pt x="3107" y="420"/>
                    </a:cubicBezTo>
                    <a:lnTo>
                      <a:pt x="3167" y="450"/>
                    </a:lnTo>
                    <a:cubicBezTo>
                      <a:pt x="3178" y="460"/>
                      <a:pt x="3197" y="470"/>
                      <a:pt x="3207" y="470"/>
                    </a:cubicBezTo>
                    <a:cubicBezTo>
                      <a:pt x="3217" y="480"/>
                      <a:pt x="3227" y="480"/>
                      <a:pt x="3237" y="490"/>
                    </a:cubicBezTo>
                    <a:cubicBezTo>
                      <a:pt x="3257" y="500"/>
                      <a:pt x="3277" y="520"/>
                      <a:pt x="3307" y="530"/>
                    </a:cubicBezTo>
                    <a:lnTo>
                      <a:pt x="3397" y="590"/>
                    </a:lnTo>
                    <a:cubicBezTo>
                      <a:pt x="3427" y="620"/>
                      <a:pt x="3457" y="640"/>
                      <a:pt x="3487" y="670"/>
                    </a:cubicBezTo>
                    <a:cubicBezTo>
                      <a:pt x="3507" y="700"/>
                      <a:pt x="3527" y="720"/>
                      <a:pt x="3537" y="750"/>
                    </a:cubicBezTo>
                    <a:cubicBezTo>
                      <a:pt x="3557" y="780"/>
                      <a:pt x="3557" y="800"/>
                      <a:pt x="3567" y="830"/>
                    </a:cubicBezTo>
                    <a:lnTo>
                      <a:pt x="3567" y="880"/>
                    </a:lnTo>
                    <a:cubicBezTo>
                      <a:pt x="3557" y="910"/>
                      <a:pt x="3557" y="940"/>
                      <a:pt x="3547" y="960"/>
                    </a:cubicBezTo>
                    <a:cubicBezTo>
                      <a:pt x="3537" y="990"/>
                      <a:pt x="3527" y="1020"/>
                      <a:pt x="3507" y="1040"/>
                    </a:cubicBezTo>
                    <a:cubicBezTo>
                      <a:pt x="3507" y="1060"/>
                      <a:pt x="3497" y="1069"/>
                      <a:pt x="3487" y="1089"/>
                    </a:cubicBezTo>
                    <a:cubicBezTo>
                      <a:pt x="3477" y="1100"/>
                      <a:pt x="3467" y="1109"/>
                      <a:pt x="3467" y="1129"/>
                    </a:cubicBezTo>
                    <a:cubicBezTo>
                      <a:pt x="3437" y="1169"/>
                      <a:pt x="3397" y="1209"/>
                      <a:pt x="3367" y="1240"/>
                    </a:cubicBezTo>
                    <a:cubicBezTo>
                      <a:pt x="3337" y="1280"/>
                      <a:pt x="3297" y="1309"/>
                      <a:pt x="3257" y="1340"/>
                    </a:cubicBezTo>
                    <a:cubicBezTo>
                      <a:pt x="3237" y="1360"/>
                      <a:pt x="3217" y="1380"/>
                      <a:pt x="3197" y="1389"/>
                    </a:cubicBezTo>
                    <a:cubicBezTo>
                      <a:pt x="3178" y="1409"/>
                      <a:pt x="3147" y="1429"/>
                      <a:pt x="3127" y="1440"/>
                    </a:cubicBezTo>
                    <a:cubicBezTo>
                      <a:pt x="3078" y="1469"/>
                      <a:pt x="3038" y="1499"/>
                      <a:pt x="2987" y="1519"/>
                    </a:cubicBezTo>
                    <a:cubicBezTo>
                      <a:pt x="2898" y="1559"/>
                      <a:pt x="2798" y="1599"/>
                      <a:pt x="2708" y="1639"/>
                    </a:cubicBezTo>
                    <a:cubicBezTo>
                      <a:pt x="2658" y="1659"/>
                      <a:pt x="2618" y="1679"/>
                      <a:pt x="2568" y="1699"/>
                    </a:cubicBezTo>
                    <a:cubicBezTo>
                      <a:pt x="2518" y="1719"/>
                      <a:pt x="2468" y="1729"/>
                      <a:pt x="2418" y="1749"/>
                    </a:cubicBezTo>
                    <a:cubicBezTo>
                      <a:pt x="2358" y="1769"/>
                      <a:pt x="2298" y="1779"/>
                      <a:pt x="2228" y="1799"/>
                    </a:cubicBezTo>
                    <a:cubicBezTo>
                      <a:pt x="2178" y="1809"/>
                      <a:pt x="2118" y="1819"/>
                      <a:pt x="2058" y="1839"/>
                    </a:cubicBezTo>
                    <a:cubicBezTo>
                      <a:pt x="2008" y="1839"/>
                      <a:pt x="1959" y="1849"/>
                      <a:pt x="1908" y="1859"/>
                    </a:cubicBezTo>
                    <a:cubicBezTo>
                      <a:pt x="1859" y="1859"/>
                      <a:pt x="1808" y="1859"/>
                      <a:pt x="1759" y="1869"/>
                    </a:cubicBezTo>
                    <a:lnTo>
                      <a:pt x="1608" y="1869"/>
                    </a:lnTo>
                    <a:cubicBezTo>
                      <a:pt x="1559" y="1859"/>
                      <a:pt x="1508" y="1859"/>
                      <a:pt x="1459" y="1859"/>
                    </a:cubicBezTo>
                    <a:cubicBezTo>
                      <a:pt x="1399" y="1849"/>
                      <a:pt x="1349" y="1849"/>
                      <a:pt x="1289" y="1839"/>
                    </a:cubicBezTo>
                    <a:cubicBezTo>
                      <a:pt x="1209" y="1839"/>
                      <a:pt x="1139" y="1829"/>
                      <a:pt x="1059" y="1819"/>
                    </a:cubicBezTo>
                    <a:cubicBezTo>
                      <a:pt x="1019" y="1819"/>
                      <a:pt x="969" y="1809"/>
                      <a:pt x="929" y="1799"/>
                    </a:cubicBezTo>
                    <a:lnTo>
                      <a:pt x="779" y="1769"/>
                    </a:lnTo>
                    <a:cubicBezTo>
                      <a:pt x="700" y="1749"/>
                      <a:pt x="609" y="1729"/>
                      <a:pt x="529" y="1689"/>
                    </a:cubicBezTo>
                    <a:cubicBezTo>
                      <a:pt x="489" y="1679"/>
                      <a:pt x="449" y="1659"/>
                      <a:pt x="420" y="1639"/>
                    </a:cubicBezTo>
                    <a:cubicBezTo>
                      <a:pt x="369" y="1619"/>
                      <a:pt x="329" y="1599"/>
                      <a:pt x="290" y="1569"/>
                    </a:cubicBezTo>
                    <a:cubicBezTo>
                      <a:pt x="260" y="1549"/>
                      <a:pt x="240" y="1529"/>
                      <a:pt x="220" y="1509"/>
                    </a:cubicBezTo>
                    <a:lnTo>
                      <a:pt x="190" y="1480"/>
                    </a:lnTo>
                    <a:cubicBezTo>
                      <a:pt x="180" y="1469"/>
                      <a:pt x="180" y="1460"/>
                      <a:pt x="170" y="1449"/>
                    </a:cubicBezTo>
                    <a:cubicBezTo>
                      <a:pt x="150" y="1429"/>
                      <a:pt x="140" y="1400"/>
                      <a:pt x="120" y="1380"/>
                    </a:cubicBezTo>
                    <a:lnTo>
                      <a:pt x="90" y="1260"/>
                    </a:lnTo>
                    <a:cubicBezTo>
                      <a:pt x="80" y="1220"/>
                      <a:pt x="80" y="1180"/>
                      <a:pt x="80" y="1140"/>
                    </a:cubicBezTo>
                    <a:cubicBezTo>
                      <a:pt x="90" y="1069"/>
                      <a:pt x="110" y="1010"/>
                      <a:pt x="130" y="950"/>
                    </a:cubicBezTo>
                    <a:cubicBezTo>
                      <a:pt x="150" y="910"/>
                      <a:pt x="160" y="870"/>
                      <a:pt x="190" y="830"/>
                    </a:cubicBezTo>
                    <a:cubicBezTo>
                      <a:pt x="230" y="790"/>
                      <a:pt x="260" y="740"/>
                      <a:pt x="309" y="700"/>
                    </a:cubicBezTo>
                    <a:cubicBezTo>
                      <a:pt x="349" y="670"/>
                      <a:pt x="389" y="640"/>
                      <a:pt x="440" y="620"/>
                    </a:cubicBezTo>
                    <a:cubicBezTo>
                      <a:pt x="460" y="600"/>
                      <a:pt x="489" y="590"/>
                      <a:pt x="520" y="570"/>
                    </a:cubicBezTo>
                    <a:cubicBezTo>
                      <a:pt x="549" y="550"/>
                      <a:pt x="580" y="540"/>
                      <a:pt x="609" y="520"/>
                    </a:cubicBezTo>
                    <a:cubicBezTo>
                      <a:pt x="640" y="500"/>
                      <a:pt x="669" y="490"/>
                      <a:pt x="700" y="480"/>
                    </a:cubicBezTo>
                    <a:cubicBezTo>
                      <a:pt x="740" y="460"/>
                      <a:pt x="779" y="440"/>
                      <a:pt x="829" y="420"/>
                    </a:cubicBezTo>
                    <a:cubicBezTo>
                      <a:pt x="869" y="400"/>
                      <a:pt x="919" y="390"/>
                      <a:pt x="969" y="370"/>
                    </a:cubicBezTo>
                    <a:cubicBezTo>
                      <a:pt x="1059" y="340"/>
                      <a:pt x="1159" y="310"/>
                      <a:pt x="1249" y="290"/>
                    </a:cubicBezTo>
                    <a:cubicBezTo>
                      <a:pt x="1349" y="261"/>
                      <a:pt x="1449" y="230"/>
                      <a:pt x="1548" y="210"/>
                    </a:cubicBezTo>
                    <a:cubicBezTo>
                      <a:pt x="1599" y="201"/>
                      <a:pt x="1639" y="190"/>
                      <a:pt x="1688" y="181"/>
                    </a:cubicBezTo>
                    <a:lnTo>
                      <a:pt x="1839" y="150"/>
                    </a:lnTo>
                    <a:lnTo>
                      <a:pt x="1848" y="141"/>
                    </a:lnTo>
                    <a:close/>
                    <a:moveTo>
                      <a:pt x="2108" y="1"/>
                    </a:moveTo>
                    <a:cubicBezTo>
                      <a:pt x="2048" y="1"/>
                      <a:pt x="1998" y="10"/>
                      <a:pt x="1948" y="10"/>
                    </a:cubicBezTo>
                    <a:cubicBezTo>
                      <a:pt x="1899" y="10"/>
                      <a:pt x="1839" y="10"/>
                      <a:pt x="1788" y="21"/>
                    </a:cubicBezTo>
                    <a:cubicBezTo>
                      <a:pt x="1768" y="21"/>
                      <a:pt x="1739" y="30"/>
                      <a:pt x="1719" y="30"/>
                    </a:cubicBezTo>
                    <a:cubicBezTo>
                      <a:pt x="1688" y="41"/>
                      <a:pt x="1659" y="41"/>
                      <a:pt x="1628" y="50"/>
                    </a:cubicBezTo>
                    <a:cubicBezTo>
                      <a:pt x="1579" y="61"/>
                      <a:pt x="1528" y="70"/>
                      <a:pt x="1489" y="81"/>
                    </a:cubicBezTo>
                    <a:cubicBezTo>
                      <a:pt x="1429" y="101"/>
                      <a:pt x="1379" y="110"/>
                      <a:pt x="1339" y="130"/>
                    </a:cubicBezTo>
                    <a:cubicBezTo>
                      <a:pt x="1289" y="150"/>
                      <a:pt x="1239" y="161"/>
                      <a:pt x="1189" y="181"/>
                    </a:cubicBezTo>
                    <a:cubicBezTo>
                      <a:pt x="1149" y="201"/>
                      <a:pt x="1099" y="210"/>
                      <a:pt x="1049" y="230"/>
                    </a:cubicBezTo>
                    <a:cubicBezTo>
                      <a:pt x="999" y="241"/>
                      <a:pt x="949" y="261"/>
                      <a:pt x="899" y="281"/>
                    </a:cubicBezTo>
                    <a:cubicBezTo>
                      <a:pt x="849" y="290"/>
                      <a:pt x="809" y="310"/>
                      <a:pt x="760" y="330"/>
                    </a:cubicBezTo>
                    <a:lnTo>
                      <a:pt x="669" y="360"/>
                    </a:lnTo>
                    <a:lnTo>
                      <a:pt x="580" y="420"/>
                    </a:lnTo>
                    <a:cubicBezTo>
                      <a:pt x="549" y="430"/>
                      <a:pt x="520" y="440"/>
                      <a:pt x="489" y="460"/>
                    </a:cubicBezTo>
                    <a:cubicBezTo>
                      <a:pt x="440" y="480"/>
                      <a:pt x="400" y="510"/>
                      <a:pt x="349" y="540"/>
                    </a:cubicBezTo>
                    <a:cubicBezTo>
                      <a:pt x="340" y="540"/>
                      <a:pt x="329" y="550"/>
                      <a:pt x="320" y="560"/>
                    </a:cubicBezTo>
                    <a:cubicBezTo>
                      <a:pt x="280" y="580"/>
                      <a:pt x="250" y="600"/>
                      <a:pt x="230" y="620"/>
                    </a:cubicBezTo>
                    <a:cubicBezTo>
                      <a:pt x="180" y="660"/>
                      <a:pt x="140" y="710"/>
                      <a:pt x="110" y="750"/>
                    </a:cubicBezTo>
                    <a:cubicBezTo>
                      <a:pt x="100" y="770"/>
                      <a:pt x="90" y="790"/>
                      <a:pt x="80" y="800"/>
                    </a:cubicBezTo>
                    <a:cubicBezTo>
                      <a:pt x="60" y="830"/>
                      <a:pt x="50" y="870"/>
                      <a:pt x="30" y="910"/>
                    </a:cubicBezTo>
                    <a:cubicBezTo>
                      <a:pt x="30" y="930"/>
                      <a:pt x="20" y="950"/>
                      <a:pt x="20" y="970"/>
                    </a:cubicBezTo>
                    <a:cubicBezTo>
                      <a:pt x="20" y="990"/>
                      <a:pt x="10" y="1000"/>
                      <a:pt x="10" y="1010"/>
                    </a:cubicBezTo>
                    <a:cubicBezTo>
                      <a:pt x="10" y="1029"/>
                      <a:pt x="10" y="1040"/>
                      <a:pt x="0" y="1060"/>
                    </a:cubicBezTo>
                    <a:lnTo>
                      <a:pt x="0" y="1100"/>
                    </a:lnTo>
                    <a:lnTo>
                      <a:pt x="0" y="1160"/>
                    </a:lnTo>
                    <a:cubicBezTo>
                      <a:pt x="0" y="1200"/>
                      <a:pt x="0" y="1240"/>
                      <a:pt x="10" y="1269"/>
                    </a:cubicBezTo>
                    <a:cubicBezTo>
                      <a:pt x="20" y="1340"/>
                      <a:pt x="50" y="1409"/>
                      <a:pt x="100" y="1469"/>
                    </a:cubicBezTo>
                    <a:cubicBezTo>
                      <a:pt x="110" y="1499"/>
                      <a:pt x="140" y="1519"/>
                      <a:pt x="160" y="1549"/>
                    </a:cubicBezTo>
                    <a:cubicBezTo>
                      <a:pt x="210" y="1599"/>
                      <a:pt x="270" y="1639"/>
                      <a:pt x="329" y="1669"/>
                    </a:cubicBezTo>
                    <a:cubicBezTo>
                      <a:pt x="369" y="1699"/>
                      <a:pt x="420" y="1719"/>
                      <a:pt x="469" y="1739"/>
                    </a:cubicBezTo>
                    <a:cubicBezTo>
                      <a:pt x="509" y="1769"/>
                      <a:pt x="560" y="1779"/>
                      <a:pt x="609" y="1799"/>
                    </a:cubicBezTo>
                    <a:cubicBezTo>
                      <a:pt x="640" y="1809"/>
                      <a:pt x="669" y="1819"/>
                      <a:pt x="689" y="1829"/>
                    </a:cubicBezTo>
                    <a:cubicBezTo>
                      <a:pt x="720" y="1829"/>
                      <a:pt x="740" y="1839"/>
                      <a:pt x="760" y="1849"/>
                    </a:cubicBezTo>
                    <a:cubicBezTo>
                      <a:pt x="819" y="1859"/>
                      <a:pt x="869" y="1869"/>
                      <a:pt x="919" y="1879"/>
                    </a:cubicBezTo>
                    <a:cubicBezTo>
                      <a:pt x="1009" y="1899"/>
                      <a:pt x="1099" y="1909"/>
                      <a:pt x="1189" y="1919"/>
                    </a:cubicBezTo>
                    <a:cubicBezTo>
                      <a:pt x="1239" y="1919"/>
                      <a:pt x="1289" y="1929"/>
                      <a:pt x="1329" y="1939"/>
                    </a:cubicBezTo>
                    <a:cubicBezTo>
                      <a:pt x="1379" y="1939"/>
                      <a:pt x="1429" y="1939"/>
                      <a:pt x="1469" y="1949"/>
                    </a:cubicBezTo>
                    <a:cubicBezTo>
                      <a:pt x="1519" y="1949"/>
                      <a:pt x="1579" y="1959"/>
                      <a:pt x="1628" y="1959"/>
                    </a:cubicBezTo>
                    <a:cubicBezTo>
                      <a:pt x="1679" y="1969"/>
                      <a:pt x="1728" y="1969"/>
                      <a:pt x="1779" y="1969"/>
                    </a:cubicBezTo>
                    <a:cubicBezTo>
                      <a:pt x="1888" y="1959"/>
                      <a:pt x="1988" y="1949"/>
                      <a:pt x="2088" y="1939"/>
                    </a:cubicBezTo>
                    <a:cubicBezTo>
                      <a:pt x="2148" y="1929"/>
                      <a:pt x="2198" y="1919"/>
                      <a:pt x="2248" y="1899"/>
                    </a:cubicBezTo>
                    <a:lnTo>
                      <a:pt x="2398" y="1869"/>
                    </a:lnTo>
                    <a:cubicBezTo>
                      <a:pt x="2448" y="1859"/>
                      <a:pt x="2498" y="1839"/>
                      <a:pt x="2548" y="1829"/>
                    </a:cubicBezTo>
                    <a:cubicBezTo>
                      <a:pt x="2598" y="1809"/>
                      <a:pt x="2638" y="1789"/>
                      <a:pt x="2688" y="1769"/>
                    </a:cubicBezTo>
                    <a:cubicBezTo>
                      <a:pt x="2787" y="1739"/>
                      <a:pt x="2878" y="1699"/>
                      <a:pt x="2978" y="1649"/>
                    </a:cubicBezTo>
                    <a:cubicBezTo>
                      <a:pt x="3027" y="1629"/>
                      <a:pt x="3078" y="1609"/>
                      <a:pt x="3127" y="1579"/>
                    </a:cubicBezTo>
                    <a:cubicBezTo>
                      <a:pt x="3138" y="1569"/>
                      <a:pt x="3158" y="1569"/>
                      <a:pt x="3167" y="1559"/>
                    </a:cubicBezTo>
                    <a:cubicBezTo>
                      <a:pt x="3178" y="1549"/>
                      <a:pt x="3187" y="1539"/>
                      <a:pt x="3197" y="1539"/>
                    </a:cubicBezTo>
                    <a:cubicBezTo>
                      <a:pt x="3217" y="1519"/>
                      <a:pt x="3237" y="1509"/>
                      <a:pt x="3257" y="1489"/>
                    </a:cubicBezTo>
                    <a:cubicBezTo>
                      <a:pt x="3307" y="1460"/>
                      <a:pt x="3347" y="1429"/>
                      <a:pt x="3387" y="1389"/>
                    </a:cubicBezTo>
                    <a:cubicBezTo>
                      <a:pt x="3417" y="1349"/>
                      <a:pt x="3457" y="1320"/>
                      <a:pt x="3487" y="1280"/>
                    </a:cubicBezTo>
                    <a:cubicBezTo>
                      <a:pt x="3507" y="1249"/>
                      <a:pt x="3527" y="1229"/>
                      <a:pt x="3537" y="1209"/>
                    </a:cubicBezTo>
                    <a:cubicBezTo>
                      <a:pt x="3557" y="1189"/>
                      <a:pt x="3567" y="1169"/>
                      <a:pt x="3577" y="1140"/>
                    </a:cubicBezTo>
                    <a:cubicBezTo>
                      <a:pt x="3607" y="1100"/>
                      <a:pt x="3627" y="1049"/>
                      <a:pt x="3647" y="1010"/>
                    </a:cubicBezTo>
                    <a:cubicBezTo>
                      <a:pt x="3657" y="990"/>
                      <a:pt x="3667" y="970"/>
                      <a:pt x="3667" y="950"/>
                    </a:cubicBezTo>
                    <a:cubicBezTo>
                      <a:pt x="3677" y="910"/>
                      <a:pt x="3687" y="880"/>
                      <a:pt x="3687" y="840"/>
                    </a:cubicBezTo>
                    <a:cubicBezTo>
                      <a:pt x="3687" y="820"/>
                      <a:pt x="3677" y="800"/>
                      <a:pt x="3677" y="780"/>
                    </a:cubicBezTo>
                    <a:cubicBezTo>
                      <a:pt x="3677" y="760"/>
                      <a:pt x="3667" y="750"/>
                      <a:pt x="3667" y="730"/>
                    </a:cubicBezTo>
                    <a:cubicBezTo>
                      <a:pt x="3657" y="700"/>
                      <a:pt x="3637" y="670"/>
                      <a:pt x="3617" y="640"/>
                    </a:cubicBezTo>
                    <a:cubicBezTo>
                      <a:pt x="3607" y="620"/>
                      <a:pt x="3597" y="610"/>
                      <a:pt x="3587" y="600"/>
                    </a:cubicBezTo>
                    <a:cubicBezTo>
                      <a:pt x="3567" y="570"/>
                      <a:pt x="3547" y="550"/>
                      <a:pt x="3517" y="530"/>
                    </a:cubicBezTo>
                    <a:cubicBezTo>
                      <a:pt x="3497" y="510"/>
                      <a:pt x="3477" y="490"/>
                      <a:pt x="3457" y="480"/>
                    </a:cubicBezTo>
                    <a:cubicBezTo>
                      <a:pt x="3447" y="470"/>
                      <a:pt x="3427" y="460"/>
                      <a:pt x="3417" y="450"/>
                    </a:cubicBezTo>
                    <a:cubicBezTo>
                      <a:pt x="3337" y="400"/>
                      <a:pt x="3247" y="350"/>
                      <a:pt x="3147" y="310"/>
                    </a:cubicBezTo>
                    <a:cubicBezTo>
                      <a:pt x="3107" y="290"/>
                      <a:pt x="3058" y="270"/>
                      <a:pt x="3018" y="250"/>
                    </a:cubicBezTo>
                    <a:cubicBezTo>
                      <a:pt x="2967" y="230"/>
                      <a:pt x="2918" y="201"/>
                      <a:pt x="2867" y="181"/>
                    </a:cubicBezTo>
                    <a:lnTo>
                      <a:pt x="2718" y="121"/>
                    </a:lnTo>
                    <a:lnTo>
                      <a:pt x="2568" y="61"/>
                    </a:lnTo>
                    <a:cubicBezTo>
                      <a:pt x="2518" y="50"/>
                      <a:pt x="2468" y="30"/>
                      <a:pt x="2418" y="21"/>
                    </a:cubicBezTo>
                    <a:cubicBezTo>
                      <a:pt x="2358" y="10"/>
                      <a:pt x="2308" y="10"/>
                      <a:pt x="2248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27" name="Google Shape;427;p28"/>
              <p:cNvSpPr/>
              <p:nvPr/>
            </p:nvSpPr>
            <p:spPr>
              <a:xfrm>
                <a:off x="1197775" y="4314525"/>
                <a:ext cx="107175" cy="36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1440" extrusionOk="0">
                    <a:moveTo>
                      <a:pt x="30" y="0"/>
                    </a:moveTo>
                    <a:cubicBezTo>
                      <a:pt x="20" y="11"/>
                      <a:pt x="20" y="20"/>
                      <a:pt x="20" y="31"/>
                    </a:cubicBezTo>
                    <a:cubicBezTo>
                      <a:pt x="20" y="51"/>
                      <a:pt x="10" y="71"/>
                      <a:pt x="10" y="100"/>
                    </a:cubicBezTo>
                    <a:cubicBezTo>
                      <a:pt x="10" y="131"/>
                      <a:pt x="10" y="151"/>
                      <a:pt x="0" y="180"/>
                    </a:cubicBezTo>
                    <a:lnTo>
                      <a:pt x="0" y="270"/>
                    </a:lnTo>
                    <a:cubicBezTo>
                      <a:pt x="10" y="330"/>
                      <a:pt x="10" y="380"/>
                      <a:pt x="20" y="430"/>
                    </a:cubicBezTo>
                    <a:cubicBezTo>
                      <a:pt x="30" y="480"/>
                      <a:pt x="40" y="520"/>
                      <a:pt x="50" y="560"/>
                    </a:cubicBezTo>
                    <a:cubicBezTo>
                      <a:pt x="60" y="600"/>
                      <a:pt x="80" y="640"/>
                      <a:pt x="100" y="670"/>
                    </a:cubicBezTo>
                    <a:cubicBezTo>
                      <a:pt x="120" y="730"/>
                      <a:pt x="150" y="780"/>
                      <a:pt x="190" y="830"/>
                    </a:cubicBezTo>
                    <a:cubicBezTo>
                      <a:pt x="210" y="860"/>
                      <a:pt x="240" y="880"/>
                      <a:pt x="260" y="910"/>
                    </a:cubicBezTo>
                    <a:cubicBezTo>
                      <a:pt x="290" y="930"/>
                      <a:pt x="310" y="950"/>
                      <a:pt x="340" y="970"/>
                    </a:cubicBezTo>
                    <a:cubicBezTo>
                      <a:pt x="410" y="1019"/>
                      <a:pt x="470" y="1059"/>
                      <a:pt x="540" y="1099"/>
                    </a:cubicBezTo>
                    <a:lnTo>
                      <a:pt x="600" y="1130"/>
                    </a:lnTo>
                    <a:cubicBezTo>
                      <a:pt x="620" y="1139"/>
                      <a:pt x="649" y="1150"/>
                      <a:pt x="669" y="1159"/>
                    </a:cubicBezTo>
                    <a:cubicBezTo>
                      <a:pt x="700" y="1179"/>
                      <a:pt x="729" y="1190"/>
                      <a:pt x="760" y="1199"/>
                    </a:cubicBezTo>
                    <a:cubicBezTo>
                      <a:pt x="829" y="1219"/>
                      <a:pt x="889" y="1250"/>
                      <a:pt x="960" y="1270"/>
                    </a:cubicBezTo>
                    <a:lnTo>
                      <a:pt x="1169" y="1330"/>
                    </a:lnTo>
                    <a:cubicBezTo>
                      <a:pt x="1209" y="1339"/>
                      <a:pt x="1259" y="1350"/>
                      <a:pt x="1299" y="1359"/>
                    </a:cubicBezTo>
                    <a:cubicBezTo>
                      <a:pt x="1319" y="1370"/>
                      <a:pt x="1329" y="1370"/>
                      <a:pt x="1349" y="1370"/>
                    </a:cubicBezTo>
                    <a:cubicBezTo>
                      <a:pt x="1399" y="1379"/>
                      <a:pt x="1439" y="1390"/>
                      <a:pt x="1489" y="1390"/>
                    </a:cubicBezTo>
                    <a:cubicBezTo>
                      <a:pt x="1579" y="1399"/>
                      <a:pt x="1679" y="1419"/>
                      <a:pt x="1769" y="1429"/>
                    </a:cubicBezTo>
                    <a:cubicBezTo>
                      <a:pt x="1899" y="1439"/>
                      <a:pt x="2028" y="1439"/>
                      <a:pt x="2159" y="1439"/>
                    </a:cubicBezTo>
                    <a:cubicBezTo>
                      <a:pt x="2219" y="1439"/>
                      <a:pt x="2288" y="1439"/>
                      <a:pt x="2348" y="1429"/>
                    </a:cubicBezTo>
                    <a:cubicBezTo>
                      <a:pt x="2398" y="1429"/>
                      <a:pt x="2448" y="1419"/>
                      <a:pt x="2508" y="1419"/>
                    </a:cubicBezTo>
                    <a:cubicBezTo>
                      <a:pt x="2568" y="1399"/>
                      <a:pt x="2638" y="1390"/>
                      <a:pt x="2698" y="1379"/>
                    </a:cubicBezTo>
                    <a:cubicBezTo>
                      <a:pt x="2768" y="1370"/>
                      <a:pt x="2838" y="1359"/>
                      <a:pt x="2918" y="1339"/>
                    </a:cubicBezTo>
                    <a:lnTo>
                      <a:pt x="3098" y="1310"/>
                    </a:lnTo>
                    <a:cubicBezTo>
                      <a:pt x="3158" y="1290"/>
                      <a:pt x="3227" y="1270"/>
                      <a:pt x="3298" y="1250"/>
                    </a:cubicBezTo>
                    <a:cubicBezTo>
                      <a:pt x="3418" y="1199"/>
                      <a:pt x="3537" y="1150"/>
                      <a:pt x="3647" y="1099"/>
                    </a:cubicBezTo>
                    <a:lnTo>
                      <a:pt x="3827" y="1010"/>
                    </a:lnTo>
                    <a:cubicBezTo>
                      <a:pt x="3877" y="979"/>
                      <a:pt x="3927" y="939"/>
                      <a:pt x="3977" y="900"/>
                    </a:cubicBezTo>
                    <a:lnTo>
                      <a:pt x="4057" y="820"/>
                    </a:lnTo>
                    <a:cubicBezTo>
                      <a:pt x="4077" y="790"/>
                      <a:pt x="4087" y="760"/>
                      <a:pt x="4107" y="730"/>
                    </a:cubicBezTo>
                    <a:cubicBezTo>
                      <a:pt x="4127" y="700"/>
                      <a:pt x="4137" y="670"/>
                      <a:pt x="4157" y="640"/>
                    </a:cubicBezTo>
                    <a:cubicBezTo>
                      <a:pt x="4187" y="580"/>
                      <a:pt x="4207" y="530"/>
                      <a:pt x="4227" y="470"/>
                    </a:cubicBezTo>
                    <a:cubicBezTo>
                      <a:pt x="4246" y="420"/>
                      <a:pt x="4266" y="360"/>
                      <a:pt x="4266" y="310"/>
                    </a:cubicBezTo>
                    <a:cubicBezTo>
                      <a:pt x="4277" y="280"/>
                      <a:pt x="4286" y="240"/>
                      <a:pt x="4286" y="210"/>
                    </a:cubicBezTo>
                    <a:lnTo>
                      <a:pt x="4286" y="51"/>
                    </a:lnTo>
                    <a:cubicBezTo>
                      <a:pt x="4266" y="91"/>
                      <a:pt x="4246" y="131"/>
                      <a:pt x="4217" y="171"/>
                    </a:cubicBezTo>
                    <a:cubicBezTo>
                      <a:pt x="4197" y="200"/>
                      <a:pt x="4177" y="240"/>
                      <a:pt x="4147" y="270"/>
                    </a:cubicBezTo>
                    <a:cubicBezTo>
                      <a:pt x="4127" y="300"/>
                      <a:pt x="4097" y="320"/>
                      <a:pt x="4077" y="350"/>
                    </a:cubicBezTo>
                    <a:cubicBezTo>
                      <a:pt x="4027" y="400"/>
                      <a:pt x="3977" y="450"/>
                      <a:pt x="3937" y="500"/>
                    </a:cubicBezTo>
                    <a:cubicBezTo>
                      <a:pt x="3877" y="550"/>
                      <a:pt x="3827" y="600"/>
                      <a:pt x="3767" y="650"/>
                    </a:cubicBezTo>
                    <a:cubicBezTo>
                      <a:pt x="3707" y="690"/>
                      <a:pt x="3657" y="720"/>
                      <a:pt x="3597" y="760"/>
                    </a:cubicBezTo>
                    <a:cubicBezTo>
                      <a:pt x="3537" y="790"/>
                      <a:pt x="3478" y="830"/>
                      <a:pt x="3418" y="870"/>
                    </a:cubicBezTo>
                    <a:cubicBezTo>
                      <a:pt x="3358" y="910"/>
                      <a:pt x="3287" y="939"/>
                      <a:pt x="3218" y="970"/>
                    </a:cubicBezTo>
                    <a:cubicBezTo>
                      <a:pt x="3158" y="999"/>
                      <a:pt x="3087" y="1019"/>
                      <a:pt x="3018" y="1039"/>
                    </a:cubicBezTo>
                    <a:cubicBezTo>
                      <a:pt x="2958" y="1050"/>
                      <a:pt x="2888" y="1070"/>
                      <a:pt x="2818" y="1090"/>
                    </a:cubicBezTo>
                    <a:cubicBezTo>
                      <a:pt x="2748" y="1099"/>
                      <a:pt x="2668" y="1119"/>
                      <a:pt x="2588" y="1130"/>
                    </a:cubicBezTo>
                    <a:cubicBezTo>
                      <a:pt x="2528" y="1139"/>
                      <a:pt x="2458" y="1139"/>
                      <a:pt x="2388" y="1150"/>
                    </a:cubicBezTo>
                    <a:cubicBezTo>
                      <a:pt x="2318" y="1150"/>
                      <a:pt x="2248" y="1159"/>
                      <a:pt x="2179" y="1159"/>
                    </a:cubicBezTo>
                    <a:lnTo>
                      <a:pt x="1968" y="1159"/>
                    </a:lnTo>
                    <a:cubicBezTo>
                      <a:pt x="1888" y="1150"/>
                      <a:pt x="1819" y="1150"/>
                      <a:pt x="1749" y="1150"/>
                    </a:cubicBezTo>
                    <a:cubicBezTo>
                      <a:pt x="1679" y="1139"/>
                      <a:pt x="1609" y="1130"/>
                      <a:pt x="1529" y="1119"/>
                    </a:cubicBezTo>
                    <a:lnTo>
                      <a:pt x="1319" y="1090"/>
                    </a:lnTo>
                    <a:cubicBezTo>
                      <a:pt x="1249" y="1070"/>
                      <a:pt x="1189" y="1050"/>
                      <a:pt x="1119" y="1030"/>
                    </a:cubicBezTo>
                    <a:cubicBezTo>
                      <a:pt x="1049" y="1010"/>
                      <a:pt x="980" y="990"/>
                      <a:pt x="920" y="959"/>
                    </a:cubicBezTo>
                    <a:cubicBezTo>
                      <a:pt x="880" y="950"/>
                      <a:pt x="849" y="930"/>
                      <a:pt x="820" y="910"/>
                    </a:cubicBezTo>
                    <a:cubicBezTo>
                      <a:pt x="789" y="900"/>
                      <a:pt x="760" y="880"/>
                      <a:pt x="729" y="870"/>
                    </a:cubicBezTo>
                    <a:cubicBezTo>
                      <a:pt x="700" y="850"/>
                      <a:pt x="660" y="830"/>
                      <a:pt x="629" y="820"/>
                    </a:cubicBezTo>
                    <a:cubicBezTo>
                      <a:pt x="600" y="800"/>
                      <a:pt x="570" y="790"/>
                      <a:pt x="540" y="780"/>
                    </a:cubicBezTo>
                    <a:lnTo>
                      <a:pt x="450" y="720"/>
                    </a:lnTo>
                    <a:cubicBezTo>
                      <a:pt x="420" y="700"/>
                      <a:pt x="390" y="670"/>
                      <a:pt x="360" y="650"/>
                    </a:cubicBezTo>
                    <a:cubicBezTo>
                      <a:pt x="300" y="600"/>
                      <a:pt x="240" y="560"/>
                      <a:pt x="200" y="500"/>
                    </a:cubicBezTo>
                    <a:cubicBezTo>
                      <a:pt x="160" y="440"/>
                      <a:pt x="120" y="380"/>
                      <a:pt x="100" y="310"/>
                    </a:cubicBezTo>
                    <a:cubicBezTo>
                      <a:pt x="70" y="250"/>
                      <a:pt x="60" y="180"/>
                      <a:pt x="40" y="111"/>
                    </a:cubicBezTo>
                    <a:cubicBezTo>
                      <a:pt x="40" y="71"/>
                      <a:pt x="30" y="40"/>
                      <a:pt x="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28" name="Google Shape;428;p28"/>
              <p:cNvSpPr/>
              <p:nvPr/>
            </p:nvSpPr>
            <p:spPr>
              <a:xfrm>
                <a:off x="1200500" y="4282800"/>
                <a:ext cx="103950" cy="57475"/>
              </a:xfrm>
              <a:custGeom>
                <a:avLst/>
                <a:gdLst/>
                <a:ahLst/>
                <a:cxnLst/>
                <a:rect l="l" t="t" r="r" b="b"/>
                <a:pathLst>
                  <a:path w="4158" h="2299" extrusionOk="0">
                    <a:moveTo>
                      <a:pt x="2379" y="90"/>
                    </a:moveTo>
                    <a:cubicBezTo>
                      <a:pt x="2409" y="90"/>
                      <a:pt x="2439" y="101"/>
                      <a:pt x="2459" y="101"/>
                    </a:cubicBezTo>
                    <a:cubicBezTo>
                      <a:pt x="2519" y="101"/>
                      <a:pt x="2569" y="110"/>
                      <a:pt x="2629" y="121"/>
                    </a:cubicBezTo>
                    <a:cubicBezTo>
                      <a:pt x="2679" y="130"/>
                      <a:pt x="2729" y="141"/>
                      <a:pt x="2779" y="161"/>
                    </a:cubicBezTo>
                    <a:cubicBezTo>
                      <a:pt x="2829" y="181"/>
                      <a:pt x="2879" y="190"/>
                      <a:pt x="2929" y="210"/>
                    </a:cubicBezTo>
                    <a:lnTo>
                      <a:pt x="3078" y="270"/>
                    </a:lnTo>
                    <a:cubicBezTo>
                      <a:pt x="3129" y="300"/>
                      <a:pt x="3178" y="320"/>
                      <a:pt x="3229" y="340"/>
                    </a:cubicBezTo>
                    <a:cubicBezTo>
                      <a:pt x="3269" y="360"/>
                      <a:pt x="3318" y="380"/>
                      <a:pt x="3358" y="400"/>
                    </a:cubicBezTo>
                    <a:cubicBezTo>
                      <a:pt x="3458" y="440"/>
                      <a:pt x="3548" y="490"/>
                      <a:pt x="3628" y="550"/>
                    </a:cubicBezTo>
                    <a:cubicBezTo>
                      <a:pt x="3638" y="560"/>
                      <a:pt x="3658" y="560"/>
                      <a:pt x="3668" y="570"/>
                    </a:cubicBezTo>
                    <a:cubicBezTo>
                      <a:pt x="3688" y="590"/>
                      <a:pt x="3708" y="600"/>
                      <a:pt x="3728" y="620"/>
                    </a:cubicBezTo>
                    <a:cubicBezTo>
                      <a:pt x="3758" y="650"/>
                      <a:pt x="3778" y="670"/>
                      <a:pt x="3798" y="700"/>
                    </a:cubicBezTo>
                    <a:lnTo>
                      <a:pt x="3828" y="730"/>
                    </a:lnTo>
                    <a:cubicBezTo>
                      <a:pt x="3848" y="760"/>
                      <a:pt x="3868" y="790"/>
                      <a:pt x="3878" y="830"/>
                    </a:cubicBezTo>
                    <a:cubicBezTo>
                      <a:pt x="3878" y="840"/>
                      <a:pt x="3888" y="860"/>
                      <a:pt x="3888" y="870"/>
                    </a:cubicBezTo>
                    <a:cubicBezTo>
                      <a:pt x="3888" y="890"/>
                      <a:pt x="3898" y="910"/>
                      <a:pt x="3898" y="930"/>
                    </a:cubicBezTo>
                    <a:cubicBezTo>
                      <a:pt x="3898" y="970"/>
                      <a:pt x="3888" y="1009"/>
                      <a:pt x="3878" y="1040"/>
                    </a:cubicBezTo>
                    <a:cubicBezTo>
                      <a:pt x="3878" y="1060"/>
                      <a:pt x="3868" y="1080"/>
                      <a:pt x="3858" y="1100"/>
                    </a:cubicBezTo>
                    <a:cubicBezTo>
                      <a:pt x="3838" y="1149"/>
                      <a:pt x="3818" y="1189"/>
                      <a:pt x="3788" y="1240"/>
                    </a:cubicBezTo>
                    <a:cubicBezTo>
                      <a:pt x="3778" y="1260"/>
                      <a:pt x="3768" y="1280"/>
                      <a:pt x="3748" y="1300"/>
                    </a:cubicBezTo>
                    <a:cubicBezTo>
                      <a:pt x="3738" y="1329"/>
                      <a:pt x="3718" y="1349"/>
                      <a:pt x="3698" y="1369"/>
                    </a:cubicBezTo>
                    <a:cubicBezTo>
                      <a:pt x="3668" y="1409"/>
                      <a:pt x="3628" y="1449"/>
                      <a:pt x="3598" y="1479"/>
                    </a:cubicBezTo>
                    <a:cubicBezTo>
                      <a:pt x="3558" y="1519"/>
                      <a:pt x="3518" y="1549"/>
                      <a:pt x="3468" y="1589"/>
                    </a:cubicBezTo>
                    <a:cubicBezTo>
                      <a:pt x="3448" y="1599"/>
                      <a:pt x="3428" y="1619"/>
                      <a:pt x="3408" y="1629"/>
                    </a:cubicBezTo>
                    <a:cubicBezTo>
                      <a:pt x="3398" y="1639"/>
                      <a:pt x="3389" y="1649"/>
                      <a:pt x="3378" y="1649"/>
                    </a:cubicBezTo>
                    <a:cubicBezTo>
                      <a:pt x="3369" y="1659"/>
                      <a:pt x="3349" y="1669"/>
                      <a:pt x="3338" y="1679"/>
                    </a:cubicBezTo>
                    <a:cubicBezTo>
                      <a:pt x="3289" y="1699"/>
                      <a:pt x="3238" y="1729"/>
                      <a:pt x="3189" y="1749"/>
                    </a:cubicBezTo>
                    <a:cubicBezTo>
                      <a:pt x="3089" y="1789"/>
                      <a:pt x="2998" y="1829"/>
                      <a:pt x="2899" y="1869"/>
                    </a:cubicBezTo>
                    <a:cubicBezTo>
                      <a:pt x="2849" y="1889"/>
                      <a:pt x="2809" y="1909"/>
                      <a:pt x="2759" y="1919"/>
                    </a:cubicBezTo>
                    <a:cubicBezTo>
                      <a:pt x="2709" y="1939"/>
                      <a:pt x="2659" y="1949"/>
                      <a:pt x="2609" y="1969"/>
                    </a:cubicBezTo>
                    <a:lnTo>
                      <a:pt x="2459" y="1999"/>
                    </a:lnTo>
                    <a:cubicBezTo>
                      <a:pt x="2409" y="2009"/>
                      <a:pt x="2359" y="2019"/>
                      <a:pt x="2299" y="2029"/>
                    </a:cubicBezTo>
                    <a:cubicBezTo>
                      <a:pt x="2199" y="2049"/>
                      <a:pt x="2099" y="2059"/>
                      <a:pt x="1990" y="2059"/>
                    </a:cubicBezTo>
                    <a:lnTo>
                      <a:pt x="1839" y="2059"/>
                    </a:lnTo>
                    <a:cubicBezTo>
                      <a:pt x="1790" y="2049"/>
                      <a:pt x="1730" y="2049"/>
                      <a:pt x="1680" y="2039"/>
                    </a:cubicBezTo>
                    <a:cubicBezTo>
                      <a:pt x="1640" y="2039"/>
                      <a:pt x="1590" y="2039"/>
                      <a:pt x="1540" y="2029"/>
                    </a:cubicBezTo>
                    <a:cubicBezTo>
                      <a:pt x="1500" y="2029"/>
                      <a:pt x="1450" y="2019"/>
                      <a:pt x="1400" y="2009"/>
                    </a:cubicBezTo>
                    <a:cubicBezTo>
                      <a:pt x="1310" y="1999"/>
                      <a:pt x="1220" y="1999"/>
                      <a:pt x="1130" y="1979"/>
                    </a:cubicBezTo>
                    <a:cubicBezTo>
                      <a:pt x="1080" y="1959"/>
                      <a:pt x="1030" y="1949"/>
                      <a:pt x="971" y="1939"/>
                    </a:cubicBezTo>
                    <a:cubicBezTo>
                      <a:pt x="951" y="1929"/>
                      <a:pt x="931" y="1929"/>
                      <a:pt x="900" y="1919"/>
                    </a:cubicBezTo>
                    <a:cubicBezTo>
                      <a:pt x="880" y="1909"/>
                      <a:pt x="851" y="1899"/>
                      <a:pt x="820" y="1899"/>
                    </a:cubicBezTo>
                    <a:cubicBezTo>
                      <a:pt x="771" y="1879"/>
                      <a:pt x="720" y="1859"/>
                      <a:pt x="680" y="1839"/>
                    </a:cubicBezTo>
                    <a:cubicBezTo>
                      <a:pt x="631" y="1819"/>
                      <a:pt x="580" y="1789"/>
                      <a:pt x="540" y="1769"/>
                    </a:cubicBezTo>
                    <a:cubicBezTo>
                      <a:pt x="481" y="1729"/>
                      <a:pt x="421" y="1689"/>
                      <a:pt x="371" y="1639"/>
                    </a:cubicBezTo>
                    <a:cubicBezTo>
                      <a:pt x="351" y="1619"/>
                      <a:pt x="321" y="1589"/>
                      <a:pt x="311" y="1559"/>
                    </a:cubicBezTo>
                    <a:cubicBezTo>
                      <a:pt x="261" y="1499"/>
                      <a:pt x="231" y="1440"/>
                      <a:pt x="221" y="1369"/>
                    </a:cubicBezTo>
                    <a:cubicBezTo>
                      <a:pt x="211" y="1329"/>
                      <a:pt x="211" y="1289"/>
                      <a:pt x="211" y="1260"/>
                    </a:cubicBezTo>
                    <a:lnTo>
                      <a:pt x="211" y="1200"/>
                    </a:lnTo>
                    <a:lnTo>
                      <a:pt x="211" y="1149"/>
                    </a:lnTo>
                    <a:cubicBezTo>
                      <a:pt x="221" y="1140"/>
                      <a:pt x="221" y="1120"/>
                      <a:pt x="221" y="1109"/>
                    </a:cubicBezTo>
                    <a:cubicBezTo>
                      <a:pt x="221" y="1089"/>
                      <a:pt x="231" y="1080"/>
                      <a:pt x="231" y="1069"/>
                    </a:cubicBezTo>
                    <a:cubicBezTo>
                      <a:pt x="231" y="1040"/>
                      <a:pt x="241" y="1020"/>
                      <a:pt x="241" y="1000"/>
                    </a:cubicBezTo>
                    <a:cubicBezTo>
                      <a:pt x="261" y="970"/>
                      <a:pt x="271" y="930"/>
                      <a:pt x="291" y="900"/>
                    </a:cubicBezTo>
                    <a:cubicBezTo>
                      <a:pt x="301" y="880"/>
                      <a:pt x="311" y="860"/>
                      <a:pt x="321" y="850"/>
                    </a:cubicBezTo>
                    <a:cubicBezTo>
                      <a:pt x="351" y="800"/>
                      <a:pt x="391" y="760"/>
                      <a:pt x="441" y="720"/>
                    </a:cubicBezTo>
                    <a:cubicBezTo>
                      <a:pt x="461" y="690"/>
                      <a:pt x="491" y="670"/>
                      <a:pt x="531" y="650"/>
                    </a:cubicBezTo>
                    <a:cubicBezTo>
                      <a:pt x="540" y="640"/>
                      <a:pt x="551" y="640"/>
                      <a:pt x="560" y="630"/>
                    </a:cubicBezTo>
                    <a:cubicBezTo>
                      <a:pt x="611" y="600"/>
                      <a:pt x="651" y="580"/>
                      <a:pt x="700" y="550"/>
                    </a:cubicBezTo>
                    <a:cubicBezTo>
                      <a:pt x="731" y="540"/>
                      <a:pt x="760" y="520"/>
                      <a:pt x="791" y="510"/>
                    </a:cubicBezTo>
                    <a:cubicBezTo>
                      <a:pt x="820" y="490"/>
                      <a:pt x="851" y="470"/>
                      <a:pt x="880" y="460"/>
                    </a:cubicBezTo>
                    <a:cubicBezTo>
                      <a:pt x="911" y="440"/>
                      <a:pt x="940" y="430"/>
                      <a:pt x="971" y="420"/>
                    </a:cubicBezTo>
                    <a:cubicBezTo>
                      <a:pt x="1020" y="400"/>
                      <a:pt x="1060" y="390"/>
                      <a:pt x="1110" y="370"/>
                    </a:cubicBezTo>
                    <a:cubicBezTo>
                      <a:pt x="1160" y="360"/>
                      <a:pt x="1210" y="340"/>
                      <a:pt x="1260" y="320"/>
                    </a:cubicBezTo>
                    <a:cubicBezTo>
                      <a:pt x="1310" y="300"/>
                      <a:pt x="1360" y="290"/>
                      <a:pt x="1400" y="270"/>
                    </a:cubicBezTo>
                    <a:cubicBezTo>
                      <a:pt x="1450" y="260"/>
                      <a:pt x="1500" y="241"/>
                      <a:pt x="1550" y="230"/>
                    </a:cubicBezTo>
                    <a:cubicBezTo>
                      <a:pt x="1590" y="210"/>
                      <a:pt x="1640" y="190"/>
                      <a:pt x="1700" y="181"/>
                    </a:cubicBezTo>
                    <a:cubicBezTo>
                      <a:pt x="1739" y="161"/>
                      <a:pt x="1790" y="150"/>
                      <a:pt x="1839" y="141"/>
                    </a:cubicBezTo>
                    <a:cubicBezTo>
                      <a:pt x="1870" y="141"/>
                      <a:pt x="1899" y="130"/>
                      <a:pt x="1930" y="130"/>
                    </a:cubicBezTo>
                    <a:cubicBezTo>
                      <a:pt x="1950" y="121"/>
                      <a:pt x="1979" y="121"/>
                      <a:pt x="1999" y="110"/>
                    </a:cubicBezTo>
                    <a:cubicBezTo>
                      <a:pt x="2050" y="110"/>
                      <a:pt x="2110" y="101"/>
                      <a:pt x="2159" y="101"/>
                    </a:cubicBezTo>
                    <a:lnTo>
                      <a:pt x="2319" y="101"/>
                    </a:lnTo>
                    <a:cubicBezTo>
                      <a:pt x="2339" y="90"/>
                      <a:pt x="2359" y="90"/>
                      <a:pt x="2379" y="90"/>
                    </a:cubicBezTo>
                    <a:close/>
                    <a:moveTo>
                      <a:pt x="2379" y="1"/>
                    </a:moveTo>
                    <a:cubicBezTo>
                      <a:pt x="2369" y="1"/>
                      <a:pt x="2349" y="1"/>
                      <a:pt x="2329" y="10"/>
                    </a:cubicBezTo>
                    <a:cubicBezTo>
                      <a:pt x="2259" y="21"/>
                      <a:pt x="2179" y="30"/>
                      <a:pt x="2110" y="41"/>
                    </a:cubicBezTo>
                    <a:cubicBezTo>
                      <a:pt x="2050" y="50"/>
                      <a:pt x="1979" y="61"/>
                      <a:pt x="1919" y="81"/>
                    </a:cubicBezTo>
                    <a:cubicBezTo>
                      <a:pt x="1859" y="90"/>
                      <a:pt x="1790" y="101"/>
                      <a:pt x="1730" y="121"/>
                    </a:cubicBezTo>
                    <a:cubicBezTo>
                      <a:pt x="1670" y="130"/>
                      <a:pt x="1610" y="141"/>
                      <a:pt x="1540" y="161"/>
                    </a:cubicBezTo>
                    <a:cubicBezTo>
                      <a:pt x="1440" y="181"/>
                      <a:pt x="1340" y="210"/>
                      <a:pt x="1230" y="241"/>
                    </a:cubicBezTo>
                    <a:cubicBezTo>
                      <a:pt x="1190" y="250"/>
                      <a:pt x="1140" y="270"/>
                      <a:pt x="1090" y="280"/>
                    </a:cubicBezTo>
                    <a:cubicBezTo>
                      <a:pt x="1040" y="300"/>
                      <a:pt x="1000" y="320"/>
                      <a:pt x="951" y="340"/>
                    </a:cubicBezTo>
                    <a:cubicBezTo>
                      <a:pt x="791" y="400"/>
                      <a:pt x="620" y="450"/>
                      <a:pt x="461" y="520"/>
                    </a:cubicBezTo>
                    <a:cubicBezTo>
                      <a:pt x="391" y="560"/>
                      <a:pt x="331" y="610"/>
                      <a:pt x="271" y="660"/>
                    </a:cubicBezTo>
                    <a:cubicBezTo>
                      <a:pt x="251" y="670"/>
                      <a:pt x="231" y="690"/>
                      <a:pt x="211" y="710"/>
                    </a:cubicBezTo>
                    <a:lnTo>
                      <a:pt x="171" y="750"/>
                    </a:lnTo>
                    <a:cubicBezTo>
                      <a:pt x="141" y="770"/>
                      <a:pt x="121" y="800"/>
                      <a:pt x="101" y="830"/>
                    </a:cubicBezTo>
                    <a:cubicBezTo>
                      <a:pt x="71" y="870"/>
                      <a:pt x="51" y="910"/>
                      <a:pt x="41" y="950"/>
                    </a:cubicBezTo>
                    <a:cubicBezTo>
                      <a:pt x="21" y="989"/>
                      <a:pt x="11" y="1029"/>
                      <a:pt x="11" y="1069"/>
                    </a:cubicBezTo>
                    <a:cubicBezTo>
                      <a:pt x="1" y="1140"/>
                      <a:pt x="1" y="1200"/>
                      <a:pt x="11" y="1260"/>
                    </a:cubicBezTo>
                    <a:cubicBezTo>
                      <a:pt x="31" y="1360"/>
                      <a:pt x="61" y="1460"/>
                      <a:pt x="101" y="1559"/>
                    </a:cubicBezTo>
                    <a:cubicBezTo>
                      <a:pt x="131" y="1609"/>
                      <a:pt x="161" y="1659"/>
                      <a:pt x="201" y="1709"/>
                    </a:cubicBezTo>
                    <a:cubicBezTo>
                      <a:pt x="231" y="1749"/>
                      <a:pt x="271" y="1789"/>
                      <a:pt x="311" y="1819"/>
                    </a:cubicBezTo>
                    <a:cubicBezTo>
                      <a:pt x="331" y="1839"/>
                      <a:pt x="361" y="1859"/>
                      <a:pt x="381" y="1879"/>
                    </a:cubicBezTo>
                    <a:cubicBezTo>
                      <a:pt x="401" y="1899"/>
                      <a:pt x="421" y="1919"/>
                      <a:pt x="441" y="1929"/>
                    </a:cubicBezTo>
                    <a:cubicBezTo>
                      <a:pt x="471" y="1959"/>
                      <a:pt x="511" y="1979"/>
                      <a:pt x="551" y="1999"/>
                    </a:cubicBezTo>
                    <a:cubicBezTo>
                      <a:pt x="591" y="2019"/>
                      <a:pt x="620" y="2039"/>
                      <a:pt x="660" y="2059"/>
                    </a:cubicBezTo>
                    <a:cubicBezTo>
                      <a:pt x="700" y="2079"/>
                      <a:pt x="740" y="2109"/>
                      <a:pt x="780" y="2129"/>
                    </a:cubicBezTo>
                    <a:cubicBezTo>
                      <a:pt x="820" y="2149"/>
                      <a:pt x="851" y="2159"/>
                      <a:pt x="891" y="2179"/>
                    </a:cubicBezTo>
                    <a:cubicBezTo>
                      <a:pt x="1030" y="2228"/>
                      <a:pt x="1170" y="2259"/>
                      <a:pt x="1320" y="2279"/>
                    </a:cubicBezTo>
                    <a:cubicBezTo>
                      <a:pt x="1380" y="2279"/>
                      <a:pt x="1440" y="2288"/>
                      <a:pt x="1510" y="2288"/>
                    </a:cubicBezTo>
                    <a:cubicBezTo>
                      <a:pt x="1570" y="2299"/>
                      <a:pt x="1630" y="2299"/>
                      <a:pt x="1690" y="2299"/>
                    </a:cubicBezTo>
                    <a:lnTo>
                      <a:pt x="1910" y="2299"/>
                    </a:lnTo>
                    <a:cubicBezTo>
                      <a:pt x="1979" y="2299"/>
                      <a:pt x="2050" y="2288"/>
                      <a:pt x="2119" y="2288"/>
                    </a:cubicBezTo>
                    <a:cubicBezTo>
                      <a:pt x="2190" y="2288"/>
                      <a:pt x="2259" y="2279"/>
                      <a:pt x="2329" y="2268"/>
                    </a:cubicBezTo>
                    <a:cubicBezTo>
                      <a:pt x="2389" y="2259"/>
                      <a:pt x="2459" y="2248"/>
                      <a:pt x="2529" y="2239"/>
                    </a:cubicBezTo>
                    <a:lnTo>
                      <a:pt x="2799" y="2179"/>
                    </a:lnTo>
                    <a:cubicBezTo>
                      <a:pt x="2849" y="2169"/>
                      <a:pt x="2889" y="2159"/>
                      <a:pt x="2938" y="2139"/>
                    </a:cubicBezTo>
                    <a:cubicBezTo>
                      <a:pt x="2978" y="2129"/>
                      <a:pt x="3018" y="2109"/>
                      <a:pt x="3058" y="2099"/>
                    </a:cubicBezTo>
                    <a:cubicBezTo>
                      <a:pt x="3109" y="2069"/>
                      <a:pt x="3158" y="2049"/>
                      <a:pt x="3198" y="2019"/>
                    </a:cubicBezTo>
                    <a:cubicBezTo>
                      <a:pt x="3249" y="1989"/>
                      <a:pt x="3298" y="1949"/>
                      <a:pt x="3349" y="1919"/>
                    </a:cubicBezTo>
                    <a:cubicBezTo>
                      <a:pt x="3398" y="1899"/>
                      <a:pt x="3448" y="1869"/>
                      <a:pt x="3498" y="1839"/>
                    </a:cubicBezTo>
                    <a:cubicBezTo>
                      <a:pt x="3538" y="1809"/>
                      <a:pt x="3578" y="1779"/>
                      <a:pt x="3618" y="1739"/>
                    </a:cubicBezTo>
                    <a:cubicBezTo>
                      <a:pt x="3678" y="1689"/>
                      <a:pt x="3738" y="1639"/>
                      <a:pt x="3788" y="1579"/>
                    </a:cubicBezTo>
                    <a:cubicBezTo>
                      <a:pt x="3848" y="1529"/>
                      <a:pt x="3908" y="1469"/>
                      <a:pt x="3948" y="1409"/>
                    </a:cubicBezTo>
                    <a:cubicBezTo>
                      <a:pt x="3988" y="1360"/>
                      <a:pt x="4008" y="1309"/>
                      <a:pt x="4038" y="1260"/>
                    </a:cubicBezTo>
                    <a:cubicBezTo>
                      <a:pt x="4068" y="1209"/>
                      <a:pt x="4098" y="1160"/>
                      <a:pt x="4118" y="1109"/>
                    </a:cubicBezTo>
                    <a:cubicBezTo>
                      <a:pt x="4128" y="1069"/>
                      <a:pt x="4137" y="1040"/>
                      <a:pt x="4148" y="1009"/>
                    </a:cubicBezTo>
                    <a:cubicBezTo>
                      <a:pt x="4148" y="1000"/>
                      <a:pt x="4157" y="989"/>
                      <a:pt x="4157" y="980"/>
                    </a:cubicBezTo>
                    <a:lnTo>
                      <a:pt x="4157" y="970"/>
                    </a:lnTo>
                    <a:cubicBezTo>
                      <a:pt x="4148" y="930"/>
                      <a:pt x="4137" y="900"/>
                      <a:pt x="4128" y="870"/>
                    </a:cubicBezTo>
                    <a:cubicBezTo>
                      <a:pt x="4108" y="820"/>
                      <a:pt x="4078" y="780"/>
                      <a:pt x="4058" y="750"/>
                    </a:cubicBezTo>
                    <a:cubicBezTo>
                      <a:pt x="4028" y="710"/>
                      <a:pt x="4008" y="660"/>
                      <a:pt x="3978" y="630"/>
                    </a:cubicBezTo>
                    <a:lnTo>
                      <a:pt x="3858" y="510"/>
                    </a:lnTo>
                    <a:cubicBezTo>
                      <a:pt x="3818" y="480"/>
                      <a:pt x="3778" y="440"/>
                      <a:pt x="3728" y="410"/>
                    </a:cubicBezTo>
                    <a:cubicBezTo>
                      <a:pt x="3658" y="360"/>
                      <a:pt x="3588" y="310"/>
                      <a:pt x="3508" y="270"/>
                    </a:cubicBezTo>
                    <a:cubicBezTo>
                      <a:pt x="3498" y="260"/>
                      <a:pt x="3488" y="260"/>
                      <a:pt x="3478" y="250"/>
                    </a:cubicBezTo>
                    <a:cubicBezTo>
                      <a:pt x="3428" y="230"/>
                      <a:pt x="3389" y="210"/>
                      <a:pt x="3338" y="190"/>
                    </a:cubicBezTo>
                    <a:cubicBezTo>
                      <a:pt x="3298" y="170"/>
                      <a:pt x="3249" y="150"/>
                      <a:pt x="3209" y="130"/>
                    </a:cubicBezTo>
                    <a:cubicBezTo>
                      <a:pt x="3158" y="110"/>
                      <a:pt x="3109" y="101"/>
                      <a:pt x="3058" y="81"/>
                    </a:cubicBezTo>
                    <a:cubicBezTo>
                      <a:pt x="3009" y="70"/>
                      <a:pt x="2958" y="50"/>
                      <a:pt x="2919" y="50"/>
                    </a:cubicBezTo>
                    <a:cubicBezTo>
                      <a:pt x="2849" y="30"/>
                      <a:pt x="2779" y="30"/>
                      <a:pt x="2709" y="21"/>
                    </a:cubicBezTo>
                    <a:cubicBezTo>
                      <a:pt x="2669" y="10"/>
                      <a:pt x="2619" y="10"/>
                      <a:pt x="256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29" name="Google Shape;429;p28"/>
              <p:cNvSpPr/>
              <p:nvPr/>
            </p:nvSpPr>
            <p:spPr>
              <a:xfrm>
                <a:off x="1207775" y="4288675"/>
                <a:ext cx="87175" cy="43225"/>
              </a:xfrm>
              <a:custGeom>
                <a:avLst/>
                <a:gdLst/>
                <a:ahLst/>
                <a:cxnLst/>
                <a:rect l="l" t="t" r="r" b="b"/>
                <a:pathLst>
                  <a:path w="3487" h="1729" extrusionOk="0">
                    <a:moveTo>
                      <a:pt x="2011" y="1"/>
                    </a:moveTo>
                    <a:cubicBezTo>
                      <a:pt x="1941" y="1"/>
                      <a:pt x="1875" y="6"/>
                      <a:pt x="1808" y="6"/>
                    </a:cubicBezTo>
                    <a:lnTo>
                      <a:pt x="1759" y="6"/>
                    </a:lnTo>
                    <a:cubicBezTo>
                      <a:pt x="1708" y="15"/>
                      <a:pt x="1659" y="25"/>
                      <a:pt x="1608" y="45"/>
                    </a:cubicBezTo>
                    <a:cubicBezTo>
                      <a:pt x="1559" y="55"/>
                      <a:pt x="1519" y="65"/>
                      <a:pt x="1468" y="75"/>
                    </a:cubicBezTo>
                    <a:cubicBezTo>
                      <a:pt x="1369" y="95"/>
                      <a:pt x="1269" y="115"/>
                      <a:pt x="1169" y="145"/>
                    </a:cubicBezTo>
                    <a:cubicBezTo>
                      <a:pt x="1079" y="175"/>
                      <a:pt x="979" y="195"/>
                      <a:pt x="889" y="225"/>
                    </a:cubicBezTo>
                    <a:cubicBezTo>
                      <a:pt x="839" y="245"/>
                      <a:pt x="789" y="265"/>
                      <a:pt x="749" y="285"/>
                    </a:cubicBezTo>
                    <a:cubicBezTo>
                      <a:pt x="699" y="295"/>
                      <a:pt x="660" y="315"/>
                      <a:pt x="620" y="335"/>
                    </a:cubicBezTo>
                    <a:cubicBezTo>
                      <a:pt x="589" y="345"/>
                      <a:pt x="560" y="365"/>
                      <a:pt x="529" y="375"/>
                    </a:cubicBezTo>
                    <a:lnTo>
                      <a:pt x="440" y="435"/>
                    </a:lnTo>
                    <a:cubicBezTo>
                      <a:pt x="409" y="445"/>
                      <a:pt x="380" y="465"/>
                      <a:pt x="360" y="475"/>
                    </a:cubicBezTo>
                    <a:cubicBezTo>
                      <a:pt x="309" y="505"/>
                      <a:pt x="269" y="535"/>
                      <a:pt x="229" y="565"/>
                    </a:cubicBezTo>
                    <a:cubicBezTo>
                      <a:pt x="180" y="605"/>
                      <a:pt x="150" y="645"/>
                      <a:pt x="110" y="695"/>
                    </a:cubicBezTo>
                    <a:cubicBezTo>
                      <a:pt x="80" y="725"/>
                      <a:pt x="70" y="765"/>
                      <a:pt x="50" y="805"/>
                    </a:cubicBezTo>
                    <a:cubicBezTo>
                      <a:pt x="30" y="865"/>
                      <a:pt x="10" y="934"/>
                      <a:pt x="0" y="994"/>
                    </a:cubicBezTo>
                    <a:cubicBezTo>
                      <a:pt x="0" y="1045"/>
                      <a:pt x="0" y="1085"/>
                      <a:pt x="10" y="1125"/>
                    </a:cubicBezTo>
                    <a:cubicBezTo>
                      <a:pt x="20" y="1165"/>
                      <a:pt x="30" y="1194"/>
                      <a:pt x="40" y="1234"/>
                    </a:cubicBezTo>
                    <a:cubicBezTo>
                      <a:pt x="60" y="1264"/>
                      <a:pt x="70" y="1284"/>
                      <a:pt x="90" y="1314"/>
                    </a:cubicBezTo>
                    <a:cubicBezTo>
                      <a:pt x="100" y="1324"/>
                      <a:pt x="100" y="1334"/>
                      <a:pt x="110" y="1344"/>
                    </a:cubicBezTo>
                    <a:lnTo>
                      <a:pt x="140" y="1374"/>
                    </a:lnTo>
                    <a:cubicBezTo>
                      <a:pt x="160" y="1394"/>
                      <a:pt x="180" y="1414"/>
                      <a:pt x="210" y="1424"/>
                    </a:cubicBezTo>
                    <a:cubicBezTo>
                      <a:pt x="249" y="1454"/>
                      <a:pt x="289" y="1484"/>
                      <a:pt x="340" y="1504"/>
                    </a:cubicBezTo>
                    <a:cubicBezTo>
                      <a:pt x="369" y="1524"/>
                      <a:pt x="409" y="1534"/>
                      <a:pt x="449" y="1554"/>
                    </a:cubicBezTo>
                    <a:cubicBezTo>
                      <a:pt x="529" y="1584"/>
                      <a:pt x="620" y="1614"/>
                      <a:pt x="699" y="1634"/>
                    </a:cubicBezTo>
                    <a:lnTo>
                      <a:pt x="849" y="1664"/>
                    </a:lnTo>
                    <a:cubicBezTo>
                      <a:pt x="889" y="1674"/>
                      <a:pt x="939" y="1674"/>
                      <a:pt x="979" y="1684"/>
                    </a:cubicBezTo>
                    <a:cubicBezTo>
                      <a:pt x="1059" y="1684"/>
                      <a:pt x="1129" y="1694"/>
                      <a:pt x="1209" y="1704"/>
                    </a:cubicBezTo>
                    <a:cubicBezTo>
                      <a:pt x="1269" y="1704"/>
                      <a:pt x="1319" y="1714"/>
                      <a:pt x="1379" y="1714"/>
                    </a:cubicBezTo>
                    <a:cubicBezTo>
                      <a:pt x="1428" y="1714"/>
                      <a:pt x="1479" y="1724"/>
                      <a:pt x="1528" y="1724"/>
                    </a:cubicBezTo>
                    <a:cubicBezTo>
                      <a:pt x="1545" y="1727"/>
                      <a:pt x="1562" y="1728"/>
                      <a:pt x="1579" y="1728"/>
                    </a:cubicBezTo>
                    <a:cubicBezTo>
                      <a:pt x="1612" y="1728"/>
                      <a:pt x="1645" y="1724"/>
                      <a:pt x="1679" y="1724"/>
                    </a:cubicBezTo>
                    <a:cubicBezTo>
                      <a:pt x="1728" y="1724"/>
                      <a:pt x="1779" y="1724"/>
                      <a:pt x="1828" y="1714"/>
                    </a:cubicBezTo>
                    <a:cubicBezTo>
                      <a:pt x="1879" y="1704"/>
                      <a:pt x="1928" y="1704"/>
                      <a:pt x="1978" y="1694"/>
                    </a:cubicBezTo>
                    <a:cubicBezTo>
                      <a:pt x="2038" y="1684"/>
                      <a:pt x="2098" y="1674"/>
                      <a:pt x="2148" y="1654"/>
                    </a:cubicBezTo>
                    <a:cubicBezTo>
                      <a:pt x="2218" y="1644"/>
                      <a:pt x="2278" y="1624"/>
                      <a:pt x="2338" y="1604"/>
                    </a:cubicBezTo>
                    <a:cubicBezTo>
                      <a:pt x="2388" y="1594"/>
                      <a:pt x="2438" y="1574"/>
                      <a:pt x="2488" y="1554"/>
                    </a:cubicBezTo>
                    <a:cubicBezTo>
                      <a:pt x="2538" y="1544"/>
                      <a:pt x="2578" y="1524"/>
                      <a:pt x="2628" y="1504"/>
                    </a:cubicBezTo>
                    <a:cubicBezTo>
                      <a:pt x="2718" y="1464"/>
                      <a:pt x="2818" y="1424"/>
                      <a:pt x="2907" y="1374"/>
                    </a:cubicBezTo>
                    <a:cubicBezTo>
                      <a:pt x="2958" y="1354"/>
                      <a:pt x="2998" y="1334"/>
                      <a:pt x="3047" y="1304"/>
                    </a:cubicBezTo>
                    <a:cubicBezTo>
                      <a:pt x="3067" y="1284"/>
                      <a:pt x="3098" y="1264"/>
                      <a:pt x="3117" y="1254"/>
                    </a:cubicBezTo>
                    <a:cubicBezTo>
                      <a:pt x="3137" y="1234"/>
                      <a:pt x="3157" y="1214"/>
                      <a:pt x="3177" y="1205"/>
                    </a:cubicBezTo>
                    <a:cubicBezTo>
                      <a:pt x="3217" y="1174"/>
                      <a:pt x="3257" y="1134"/>
                      <a:pt x="3287" y="1105"/>
                    </a:cubicBezTo>
                    <a:cubicBezTo>
                      <a:pt x="3317" y="1065"/>
                      <a:pt x="3357" y="1025"/>
                      <a:pt x="3387" y="985"/>
                    </a:cubicBezTo>
                    <a:cubicBezTo>
                      <a:pt x="3387" y="974"/>
                      <a:pt x="3397" y="965"/>
                      <a:pt x="3407" y="945"/>
                    </a:cubicBezTo>
                    <a:cubicBezTo>
                      <a:pt x="3417" y="934"/>
                      <a:pt x="3427" y="914"/>
                      <a:pt x="3427" y="905"/>
                    </a:cubicBezTo>
                    <a:cubicBezTo>
                      <a:pt x="3447" y="874"/>
                      <a:pt x="3457" y="854"/>
                      <a:pt x="3467" y="825"/>
                    </a:cubicBezTo>
                    <a:cubicBezTo>
                      <a:pt x="3477" y="794"/>
                      <a:pt x="3477" y="774"/>
                      <a:pt x="3487" y="745"/>
                    </a:cubicBezTo>
                    <a:lnTo>
                      <a:pt x="3487" y="695"/>
                    </a:lnTo>
                    <a:cubicBezTo>
                      <a:pt x="3477" y="665"/>
                      <a:pt x="3477" y="635"/>
                      <a:pt x="3457" y="615"/>
                    </a:cubicBezTo>
                    <a:cubicBezTo>
                      <a:pt x="3447" y="585"/>
                      <a:pt x="3427" y="555"/>
                      <a:pt x="3407" y="535"/>
                    </a:cubicBezTo>
                    <a:lnTo>
                      <a:pt x="3317" y="445"/>
                    </a:lnTo>
                    <a:cubicBezTo>
                      <a:pt x="3287" y="425"/>
                      <a:pt x="3257" y="415"/>
                      <a:pt x="3227" y="395"/>
                    </a:cubicBezTo>
                    <a:cubicBezTo>
                      <a:pt x="3197" y="375"/>
                      <a:pt x="3177" y="365"/>
                      <a:pt x="3157" y="345"/>
                    </a:cubicBezTo>
                    <a:cubicBezTo>
                      <a:pt x="3147" y="345"/>
                      <a:pt x="3137" y="335"/>
                      <a:pt x="3127" y="335"/>
                    </a:cubicBezTo>
                    <a:cubicBezTo>
                      <a:pt x="3117" y="325"/>
                      <a:pt x="3098" y="315"/>
                      <a:pt x="3087" y="315"/>
                    </a:cubicBezTo>
                    <a:lnTo>
                      <a:pt x="3027" y="285"/>
                    </a:lnTo>
                    <a:cubicBezTo>
                      <a:pt x="2998" y="275"/>
                      <a:pt x="2978" y="255"/>
                      <a:pt x="2947" y="245"/>
                    </a:cubicBezTo>
                    <a:cubicBezTo>
                      <a:pt x="2907" y="235"/>
                      <a:pt x="2858" y="215"/>
                      <a:pt x="2818" y="195"/>
                    </a:cubicBezTo>
                    <a:cubicBezTo>
                      <a:pt x="2767" y="175"/>
                      <a:pt x="2718" y="145"/>
                      <a:pt x="2667" y="125"/>
                    </a:cubicBezTo>
                    <a:cubicBezTo>
                      <a:pt x="2598" y="105"/>
                      <a:pt x="2518" y="75"/>
                      <a:pt x="2448" y="55"/>
                    </a:cubicBezTo>
                    <a:cubicBezTo>
                      <a:pt x="2408" y="35"/>
                      <a:pt x="2368" y="35"/>
                      <a:pt x="2328" y="25"/>
                    </a:cubicBezTo>
                    <a:cubicBezTo>
                      <a:pt x="2288" y="15"/>
                      <a:pt x="2248" y="15"/>
                      <a:pt x="2208" y="6"/>
                    </a:cubicBezTo>
                    <a:lnTo>
                      <a:pt x="2118" y="6"/>
                    </a:lnTo>
                    <a:cubicBezTo>
                      <a:pt x="2082" y="2"/>
                      <a:pt x="2046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30" name="Google Shape;430;p28"/>
              <p:cNvSpPr/>
              <p:nvPr/>
            </p:nvSpPr>
            <p:spPr>
              <a:xfrm>
                <a:off x="1190525" y="4276800"/>
                <a:ext cx="121925" cy="80475"/>
              </a:xfrm>
              <a:custGeom>
                <a:avLst/>
                <a:gdLst/>
                <a:ahLst/>
                <a:cxnLst/>
                <a:rect l="l" t="t" r="r" b="b"/>
                <a:pathLst>
                  <a:path w="4877" h="3219" extrusionOk="0">
                    <a:moveTo>
                      <a:pt x="2968" y="241"/>
                    </a:moveTo>
                    <a:cubicBezTo>
                      <a:pt x="3018" y="250"/>
                      <a:pt x="3068" y="250"/>
                      <a:pt x="3108" y="261"/>
                    </a:cubicBezTo>
                    <a:cubicBezTo>
                      <a:pt x="3178" y="270"/>
                      <a:pt x="3248" y="270"/>
                      <a:pt x="3318" y="290"/>
                    </a:cubicBezTo>
                    <a:cubicBezTo>
                      <a:pt x="3357" y="290"/>
                      <a:pt x="3408" y="310"/>
                      <a:pt x="3457" y="321"/>
                    </a:cubicBezTo>
                    <a:cubicBezTo>
                      <a:pt x="3508" y="341"/>
                      <a:pt x="3557" y="350"/>
                      <a:pt x="3608" y="370"/>
                    </a:cubicBezTo>
                    <a:cubicBezTo>
                      <a:pt x="3648" y="390"/>
                      <a:pt x="3697" y="410"/>
                      <a:pt x="3737" y="430"/>
                    </a:cubicBezTo>
                    <a:cubicBezTo>
                      <a:pt x="3788" y="450"/>
                      <a:pt x="3827" y="470"/>
                      <a:pt x="3877" y="490"/>
                    </a:cubicBezTo>
                    <a:cubicBezTo>
                      <a:pt x="3887" y="500"/>
                      <a:pt x="3897" y="500"/>
                      <a:pt x="3907" y="510"/>
                    </a:cubicBezTo>
                    <a:cubicBezTo>
                      <a:pt x="3987" y="550"/>
                      <a:pt x="4057" y="600"/>
                      <a:pt x="4127" y="650"/>
                    </a:cubicBezTo>
                    <a:cubicBezTo>
                      <a:pt x="4177" y="680"/>
                      <a:pt x="4217" y="720"/>
                      <a:pt x="4257" y="750"/>
                    </a:cubicBezTo>
                    <a:lnTo>
                      <a:pt x="4377" y="870"/>
                    </a:lnTo>
                    <a:cubicBezTo>
                      <a:pt x="4407" y="900"/>
                      <a:pt x="4427" y="950"/>
                      <a:pt x="4457" y="990"/>
                    </a:cubicBezTo>
                    <a:cubicBezTo>
                      <a:pt x="4477" y="1020"/>
                      <a:pt x="4507" y="1060"/>
                      <a:pt x="4527" y="1110"/>
                    </a:cubicBezTo>
                    <a:cubicBezTo>
                      <a:pt x="4536" y="1140"/>
                      <a:pt x="4547" y="1170"/>
                      <a:pt x="4556" y="1210"/>
                    </a:cubicBezTo>
                    <a:lnTo>
                      <a:pt x="4556" y="1220"/>
                    </a:lnTo>
                    <a:cubicBezTo>
                      <a:pt x="4556" y="1229"/>
                      <a:pt x="4547" y="1240"/>
                      <a:pt x="4547" y="1249"/>
                    </a:cubicBezTo>
                    <a:cubicBezTo>
                      <a:pt x="4536" y="1280"/>
                      <a:pt x="4527" y="1309"/>
                      <a:pt x="4517" y="1349"/>
                    </a:cubicBezTo>
                    <a:cubicBezTo>
                      <a:pt x="4497" y="1400"/>
                      <a:pt x="4467" y="1449"/>
                      <a:pt x="4437" y="1500"/>
                    </a:cubicBezTo>
                    <a:cubicBezTo>
                      <a:pt x="4407" y="1549"/>
                      <a:pt x="4387" y="1600"/>
                      <a:pt x="4347" y="1649"/>
                    </a:cubicBezTo>
                    <a:cubicBezTo>
                      <a:pt x="4307" y="1709"/>
                      <a:pt x="4247" y="1769"/>
                      <a:pt x="4187" y="1819"/>
                    </a:cubicBezTo>
                    <a:cubicBezTo>
                      <a:pt x="4137" y="1879"/>
                      <a:pt x="4077" y="1929"/>
                      <a:pt x="4017" y="1979"/>
                    </a:cubicBezTo>
                    <a:cubicBezTo>
                      <a:pt x="3977" y="2019"/>
                      <a:pt x="3937" y="2049"/>
                      <a:pt x="3897" y="2079"/>
                    </a:cubicBezTo>
                    <a:cubicBezTo>
                      <a:pt x="3847" y="2109"/>
                      <a:pt x="3797" y="2139"/>
                      <a:pt x="3748" y="2159"/>
                    </a:cubicBezTo>
                    <a:cubicBezTo>
                      <a:pt x="3697" y="2189"/>
                      <a:pt x="3648" y="2229"/>
                      <a:pt x="3597" y="2259"/>
                    </a:cubicBezTo>
                    <a:cubicBezTo>
                      <a:pt x="3557" y="2289"/>
                      <a:pt x="3508" y="2309"/>
                      <a:pt x="3457" y="2339"/>
                    </a:cubicBezTo>
                    <a:cubicBezTo>
                      <a:pt x="3417" y="2349"/>
                      <a:pt x="3377" y="2369"/>
                      <a:pt x="3337" y="2379"/>
                    </a:cubicBezTo>
                    <a:cubicBezTo>
                      <a:pt x="3288" y="2399"/>
                      <a:pt x="3248" y="2409"/>
                      <a:pt x="3198" y="2419"/>
                    </a:cubicBezTo>
                    <a:lnTo>
                      <a:pt x="2928" y="2479"/>
                    </a:lnTo>
                    <a:cubicBezTo>
                      <a:pt x="2858" y="2488"/>
                      <a:pt x="2788" y="2499"/>
                      <a:pt x="2728" y="2508"/>
                    </a:cubicBezTo>
                    <a:cubicBezTo>
                      <a:pt x="2658" y="2519"/>
                      <a:pt x="2589" y="2528"/>
                      <a:pt x="2518" y="2528"/>
                    </a:cubicBezTo>
                    <a:cubicBezTo>
                      <a:pt x="2449" y="2528"/>
                      <a:pt x="2378" y="2539"/>
                      <a:pt x="2309" y="2539"/>
                    </a:cubicBezTo>
                    <a:lnTo>
                      <a:pt x="2089" y="2539"/>
                    </a:lnTo>
                    <a:cubicBezTo>
                      <a:pt x="2029" y="2539"/>
                      <a:pt x="1969" y="2539"/>
                      <a:pt x="1909" y="2528"/>
                    </a:cubicBezTo>
                    <a:cubicBezTo>
                      <a:pt x="1839" y="2528"/>
                      <a:pt x="1779" y="2519"/>
                      <a:pt x="1719" y="2519"/>
                    </a:cubicBezTo>
                    <a:cubicBezTo>
                      <a:pt x="1569" y="2499"/>
                      <a:pt x="1429" y="2468"/>
                      <a:pt x="1290" y="2419"/>
                    </a:cubicBezTo>
                    <a:cubicBezTo>
                      <a:pt x="1250" y="2399"/>
                      <a:pt x="1219" y="2389"/>
                      <a:pt x="1179" y="2369"/>
                    </a:cubicBezTo>
                    <a:cubicBezTo>
                      <a:pt x="1139" y="2349"/>
                      <a:pt x="1099" y="2319"/>
                      <a:pt x="1059" y="2299"/>
                    </a:cubicBezTo>
                    <a:cubicBezTo>
                      <a:pt x="1019" y="2279"/>
                      <a:pt x="990" y="2259"/>
                      <a:pt x="950" y="2239"/>
                    </a:cubicBezTo>
                    <a:cubicBezTo>
                      <a:pt x="910" y="2219"/>
                      <a:pt x="870" y="2199"/>
                      <a:pt x="840" y="2169"/>
                    </a:cubicBezTo>
                    <a:cubicBezTo>
                      <a:pt x="820" y="2159"/>
                      <a:pt x="800" y="2139"/>
                      <a:pt x="780" y="2119"/>
                    </a:cubicBezTo>
                    <a:cubicBezTo>
                      <a:pt x="760" y="2099"/>
                      <a:pt x="730" y="2079"/>
                      <a:pt x="710" y="2059"/>
                    </a:cubicBezTo>
                    <a:cubicBezTo>
                      <a:pt x="670" y="2029"/>
                      <a:pt x="630" y="1989"/>
                      <a:pt x="600" y="1949"/>
                    </a:cubicBezTo>
                    <a:cubicBezTo>
                      <a:pt x="560" y="1899"/>
                      <a:pt x="530" y="1849"/>
                      <a:pt x="500" y="1799"/>
                    </a:cubicBezTo>
                    <a:cubicBezTo>
                      <a:pt x="460" y="1700"/>
                      <a:pt x="430" y="1600"/>
                      <a:pt x="410" y="1500"/>
                    </a:cubicBezTo>
                    <a:cubicBezTo>
                      <a:pt x="400" y="1440"/>
                      <a:pt x="400" y="1380"/>
                      <a:pt x="410" y="1309"/>
                    </a:cubicBezTo>
                    <a:cubicBezTo>
                      <a:pt x="410" y="1269"/>
                      <a:pt x="420" y="1229"/>
                      <a:pt x="440" y="1190"/>
                    </a:cubicBezTo>
                    <a:cubicBezTo>
                      <a:pt x="450" y="1150"/>
                      <a:pt x="470" y="1110"/>
                      <a:pt x="500" y="1070"/>
                    </a:cubicBezTo>
                    <a:cubicBezTo>
                      <a:pt x="520" y="1040"/>
                      <a:pt x="540" y="1010"/>
                      <a:pt x="570" y="990"/>
                    </a:cubicBezTo>
                    <a:lnTo>
                      <a:pt x="610" y="950"/>
                    </a:lnTo>
                    <a:cubicBezTo>
                      <a:pt x="630" y="930"/>
                      <a:pt x="650" y="910"/>
                      <a:pt x="670" y="900"/>
                    </a:cubicBezTo>
                    <a:cubicBezTo>
                      <a:pt x="730" y="850"/>
                      <a:pt x="790" y="800"/>
                      <a:pt x="860" y="760"/>
                    </a:cubicBezTo>
                    <a:cubicBezTo>
                      <a:pt x="1019" y="690"/>
                      <a:pt x="1190" y="640"/>
                      <a:pt x="1350" y="580"/>
                    </a:cubicBezTo>
                    <a:cubicBezTo>
                      <a:pt x="1399" y="560"/>
                      <a:pt x="1439" y="540"/>
                      <a:pt x="1489" y="520"/>
                    </a:cubicBezTo>
                    <a:cubicBezTo>
                      <a:pt x="1539" y="510"/>
                      <a:pt x="1589" y="490"/>
                      <a:pt x="1629" y="481"/>
                    </a:cubicBezTo>
                    <a:cubicBezTo>
                      <a:pt x="1739" y="450"/>
                      <a:pt x="1839" y="421"/>
                      <a:pt x="1939" y="401"/>
                    </a:cubicBezTo>
                    <a:cubicBezTo>
                      <a:pt x="2009" y="381"/>
                      <a:pt x="2069" y="370"/>
                      <a:pt x="2129" y="361"/>
                    </a:cubicBezTo>
                    <a:cubicBezTo>
                      <a:pt x="2189" y="341"/>
                      <a:pt x="2258" y="330"/>
                      <a:pt x="2318" y="321"/>
                    </a:cubicBezTo>
                    <a:cubicBezTo>
                      <a:pt x="2378" y="301"/>
                      <a:pt x="2449" y="290"/>
                      <a:pt x="2509" y="281"/>
                    </a:cubicBezTo>
                    <a:cubicBezTo>
                      <a:pt x="2578" y="270"/>
                      <a:pt x="2658" y="261"/>
                      <a:pt x="2728" y="250"/>
                    </a:cubicBezTo>
                    <a:cubicBezTo>
                      <a:pt x="2748" y="241"/>
                      <a:pt x="2768" y="241"/>
                      <a:pt x="2778" y="241"/>
                    </a:cubicBezTo>
                    <a:close/>
                    <a:moveTo>
                      <a:pt x="320" y="1509"/>
                    </a:moveTo>
                    <a:cubicBezTo>
                      <a:pt x="320" y="1549"/>
                      <a:pt x="330" y="1580"/>
                      <a:pt x="330" y="1620"/>
                    </a:cubicBezTo>
                    <a:cubicBezTo>
                      <a:pt x="350" y="1689"/>
                      <a:pt x="360" y="1759"/>
                      <a:pt x="390" y="1819"/>
                    </a:cubicBezTo>
                    <a:cubicBezTo>
                      <a:pt x="410" y="1889"/>
                      <a:pt x="450" y="1949"/>
                      <a:pt x="490" y="2009"/>
                    </a:cubicBezTo>
                    <a:cubicBezTo>
                      <a:pt x="530" y="2069"/>
                      <a:pt x="590" y="2109"/>
                      <a:pt x="650" y="2159"/>
                    </a:cubicBezTo>
                    <a:cubicBezTo>
                      <a:pt x="680" y="2179"/>
                      <a:pt x="710" y="2209"/>
                      <a:pt x="740" y="2229"/>
                    </a:cubicBezTo>
                    <a:lnTo>
                      <a:pt x="830" y="2289"/>
                    </a:lnTo>
                    <a:cubicBezTo>
                      <a:pt x="860" y="2299"/>
                      <a:pt x="890" y="2309"/>
                      <a:pt x="919" y="2329"/>
                    </a:cubicBezTo>
                    <a:cubicBezTo>
                      <a:pt x="950" y="2339"/>
                      <a:pt x="990" y="2359"/>
                      <a:pt x="1019" y="2379"/>
                    </a:cubicBezTo>
                    <a:cubicBezTo>
                      <a:pt x="1050" y="2389"/>
                      <a:pt x="1079" y="2409"/>
                      <a:pt x="1110" y="2419"/>
                    </a:cubicBezTo>
                    <a:cubicBezTo>
                      <a:pt x="1139" y="2439"/>
                      <a:pt x="1170" y="2459"/>
                      <a:pt x="1210" y="2468"/>
                    </a:cubicBezTo>
                    <a:cubicBezTo>
                      <a:pt x="1270" y="2499"/>
                      <a:pt x="1339" y="2519"/>
                      <a:pt x="1409" y="2539"/>
                    </a:cubicBezTo>
                    <a:cubicBezTo>
                      <a:pt x="1479" y="2559"/>
                      <a:pt x="1539" y="2579"/>
                      <a:pt x="1609" y="2599"/>
                    </a:cubicBezTo>
                    <a:lnTo>
                      <a:pt x="1819" y="2628"/>
                    </a:lnTo>
                    <a:cubicBezTo>
                      <a:pt x="1899" y="2639"/>
                      <a:pt x="1969" y="2648"/>
                      <a:pt x="2039" y="2659"/>
                    </a:cubicBezTo>
                    <a:cubicBezTo>
                      <a:pt x="2109" y="2659"/>
                      <a:pt x="2178" y="2659"/>
                      <a:pt x="2258" y="2668"/>
                    </a:cubicBezTo>
                    <a:lnTo>
                      <a:pt x="2469" y="2668"/>
                    </a:lnTo>
                    <a:cubicBezTo>
                      <a:pt x="2538" y="2668"/>
                      <a:pt x="2608" y="2659"/>
                      <a:pt x="2678" y="2659"/>
                    </a:cubicBezTo>
                    <a:cubicBezTo>
                      <a:pt x="2748" y="2648"/>
                      <a:pt x="2818" y="2648"/>
                      <a:pt x="2878" y="2639"/>
                    </a:cubicBezTo>
                    <a:cubicBezTo>
                      <a:pt x="2958" y="2628"/>
                      <a:pt x="3038" y="2608"/>
                      <a:pt x="3108" y="2599"/>
                    </a:cubicBezTo>
                    <a:cubicBezTo>
                      <a:pt x="3178" y="2579"/>
                      <a:pt x="3248" y="2559"/>
                      <a:pt x="3308" y="2548"/>
                    </a:cubicBezTo>
                    <a:cubicBezTo>
                      <a:pt x="3377" y="2528"/>
                      <a:pt x="3448" y="2508"/>
                      <a:pt x="3508" y="2479"/>
                    </a:cubicBezTo>
                    <a:cubicBezTo>
                      <a:pt x="3577" y="2448"/>
                      <a:pt x="3648" y="2419"/>
                      <a:pt x="3708" y="2379"/>
                    </a:cubicBezTo>
                    <a:cubicBezTo>
                      <a:pt x="3768" y="2339"/>
                      <a:pt x="3827" y="2299"/>
                      <a:pt x="3887" y="2269"/>
                    </a:cubicBezTo>
                    <a:cubicBezTo>
                      <a:pt x="3947" y="2229"/>
                      <a:pt x="3997" y="2199"/>
                      <a:pt x="4057" y="2159"/>
                    </a:cubicBezTo>
                    <a:cubicBezTo>
                      <a:pt x="4117" y="2109"/>
                      <a:pt x="4167" y="2059"/>
                      <a:pt x="4227" y="2009"/>
                    </a:cubicBezTo>
                    <a:cubicBezTo>
                      <a:pt x="4267" y="1959"/>
                      <a:pt x="4317" y="1909"/>
                      <a:pt x="4367" y="1859"/>
                    </a:cubicBezTo>
                    <a:cubicBezTo>
                      <a:pt x="4387" y="1829"/>
                      <a:pt x="4417" y="1809"/>
                      <a:pt x="4437" y="1779"/>
                    </a:cubicBezTo>
                    <a:cubicBezTo>
                      <a:pt x="4467" y="1749"/>
                      <a:pt x="4487" y="1709"/>
                      <a:pt x="4507" y="1680"/>
                    </a:cubicBezTo>
                    <a:cubicBezTo>
                      <a:pt x="4536" y="1640"/>
                      <a:pt x="4556" y="1600"/>
                      <a:pt x="4576" y="1560"/>
                    </a:cubicBezTo>
                    <a:lnTo>
                      <a:pt x="4576" y="1719"/>
                    </a:lnTo>
                    <a:cubicBezTo>
                      <a:pt x="4576" y="1749"/>
                      <a:pt x="4567" y="1789"/>
                      <a:pt x="4556" y="1819"/>
                    </a:cubicBezTo>
                    <a:cubicBezTo>
                      <a:pt x="4556" y="1869"/>
                      <a:pt x="4536" y="1929"/>
                      <a:pt x="4517" y="1979"/>
                    </a:cubicBezTo>
                    <a:cubicBezTo>
                      <a:pt x="4497" y="2039"/>
                      <a:pt x="4477" y="2089"/>
                      <a:pt x="4447" y="2149"/>
                    </a:cubicBezTo>
                    <a:cubicBezTo>
                      <a:pt x="4427" y="2179"/>
                      <a:pt x="4417" y="2209"/>
                      <a:pt x="4397" y="2239"/>
                    </a:cubicBezTo>
                    <a:cubicBezTo>
                      <a:pt x="4377" y="2269"/>
                      <a:pt x="4367" y="2299"/>
                      <a:pt x="4347" y="2329"/>
                    </a:cubicBezTo>
                    <a:lnTo>
                      <a:pt x="4267" y="2409"/>
                    </a:lnTo>
                    <a:cubicBezTo>
                      <a:pt x="4217" y="2448"/>
                      <a:pt x="4167" y="2488"/>
                      <a:pt x="4117" y="2519"/>
                    </a:cubicBezTo>
                    <a:lnTo>
                      <a:pt x="3937" y="2608"/>
                    </a:lnTo>
                    <a:cubicBezTo>
                      <a:pt x="3827" y="2659"/>
                      <a:pt x="3708" y="2708"/>
                      <a:pt x="3588" y="2759"/>
                    </a:cubicBezTo>
                    <a:cubicBezTo>
                      <a:pt x="3517" y="2779"/>
                      <a:pt x="3448" y="2799"/>
                      <a:pt x="3388" y="2819"/>
                    </a:cubicBezTo>
                    <a:lnTo>
                      <a:pt x="3208" y="2848"/>
                    </a:lnTo>
                    <a:cubicBezTo>
                      <a:pt x="3128" y="2868"/>
                      <a:pt x="3058" y="2879"/>
                      <a:pt x="2988" y="2888"/>
                    </a:cubicBezTo>
                    <a:cubicBezTo>
                      <a:pt x="2928" y="2899"/>
                      <a:pt x="2858" y="2908"/>
                      <a:pt x="2798" y="2928"/>
                    </a:cubicBezTo>
                    <a:cubicBezTo>
                      <a:pt x="2738" y="2928"/>
                      <a:pt x="2688" y="2938"/>
                      <a:pt x="2638" y="2938"/>
                    </a:cubicBezTo>
                    <a:cubicBezTo>
                      <a:pt x="2578" y="2948"/>
                      <a:pt x="2509" y="2948"/>
                      <a:pt x="2449" y="2948"/>
                    </a:cubicBezTo>
                    <a:cubicBezTo>
                      <a:pt x="2318" y="2948"/>
                      <a:pt x="2189" y="2948"/>
                      <a:pt x="2059" y="2938"/>
                    </a:cubicBezTo>
                    <a:cubicBezTo>
                      <a:pt x="1969" y="2928"/>
                      <a:pt x="1869" y="2908"/>
                      <a:pt x="1779" y="2899"/>
                    </a:cubicBezTo>
                    <a:cubicBezTo>
                      <a:pt x="1729" y="2899"/>
                      <a:pt x="1689" y="2888"/>
                      <a:pt x="1639" y="2879"/>
                    </a:cubicBezTo>
                    <a:cubicBezTo>
                      <a:pt x="1619" y="2879"/>
                      <a:pt x="1609" y="2879"/>
                      <a:pt x="1589" y="2868"/>
                    </a:cubicBezTo>
                    <a:cubicBezTo>
                      <a:pt x="1549" y="2859"/>
                      <a:pt x="1499" y="2848"/>
                      <a:pt x="1459" y="2839"/>
                    </a:cubicBezTo>
                    <a:lnTo>
                      <a:pt x="1250" y="2779"/>
                    </a:lnTo>
                    <a:cubicBezTo>
                      <a:pt x="1179" y="2759"/>
                      <a:pt x="1119" y="2728"/>
                      <a:pt x="1050" y="2708"/>
                    </a:cubicBezTo>
                    <a:cubicBezTo>
                      <a:pt x="1019" y="2699"/>
                      <a:pt x="990" y="2688"/>
                      <a:pt x="959" y="2668"/>
                    </a:cubicBezTo>
                    <a:cubicBezTo>
                      <a:pt x="939" y="2659"/>
                      <a:pt x="910" y="2648"/>
                      <a:pt x="890" y="2639"/>
                    </a:cubicBezTo>
                    <a:lnTo>
                      <a:pt x="830" y="2608"/>
                    </a:lnTo>
                    <a:cubicBezTo>
                      <a:pt x="760" y="2568"/>
                      <a:pt x="700" y="2528"/>
                      <a:pt x="630" y="2479"/>
                    </a:cubicBezTo>
                    <a:cubicBezTo>
                      <a:pt x="600" y="2459"/>
                      <a:pt x="580" y="2439"/>
                      <a:pt x="550" y="2419"/>
                    </a:cubicBezTo>
                    <a:cubicBezTo>
                      <a:pt x="530" y="2389"/>
                      <a:pt x="500" y="2369"/>
                      <a:pt x="480" y="2339"/>
                    </a:cubicBezTo>
                    <a:cubicBezTo>
                      <a:pt x="440" y="2289"/>
                      <a:pt x="410" y="2239"/>
                      <a:pt x="390" y="2179"/>
                    </a:cubicBezTo>
                    <a:cubicBezTo>
                      <a:pt x="370" y="2149"/>
                      <a:pt x="350" y="2109"/>
                      <a:pt x="340" y="2069"/>
                    </a:cubicBezTo>
                    <a:cubicBezTo>
                      <a:pt x="330" y="2029"/>
                      <a:pt x="320" y="1989"/>
                      <a:pt x="310" y="1939"/>
                    </a:cubicBezTo>
                    <a:cubicBezTo>
                      <a:pt x="300" y="1889"/>
                      <a:pt x="300" y="1839"/>
                      <a:pt x="290" y="1779"/>
                    </a:cubicBezTo>
                    <a:lnTo>
                      <a:pt x="290" y="1689"/>
                    </a:lnTo>
                    <a:cubicBezTo>
                      <a:pt x="300" y="1660"/>
                      <a:pt x="300" y="1640"/>
                      <a:pt x="300" y="1609"/>
                    </a:cubicBezTo>
                    <a:cubicBezTo>
                      <a:pt x="300" y="1580"/>
                      <a:pt x="310" y="1560"/>
                      <a:pt x="310" y="1540"/>
                    </a:cubicBezTo>
                    <a:cubicBezTo>
                      <a:pt x="310" y="1529"/>
                      <a:pt x="310" y="1520"/>
                      <a:pt x="320" y="1509"/>
                    </a:cubicBezTo>
                    <a:close/>
                    <a:moveTo>
                      <a:pt x="2788" y="1"/>
                    </a:moveTo>
                    <a:cubicBezTo>
                      <a:pt x="2698" y="1"/>
                      <a:pt x="2598" y="11"/>
                      <a:pt x="2509" y="30"/>
                    </a:cubicBezTo>
                    <a:cubicBezTo>
                      <a:pt x="2458" y="41"/>
                      <a:pt x="2398" y="50"/>
                      <a:pt x="2338" y="61"/>
                    </a:cubicBezTo>
                    <a:lnTo>
                      <a:pt x="2298" y="61"/>
                    </a:lnTo>
                    <a:cubicBezTo>
                      <a:pt x="2198" y="70"/>
                      <a:pt x="2099" y="90"/>
                      <a:pt x="1999" y="101"/>
                    </a:cubicBezTo>
                    <a:cubicBezTo>
                      <a:pt x="1879" y="121"/>
                      <a:pt x="1759" y="141"/>
                      <a:pt x="1649" y="170"/>
                    </a:cubicBezTo>
                    <a:cubicBezTo>
                      <a:pt x="1549" y="190"/>
                      <a:pt x="1449" y="221"/>
                      <a:pt x="1359" y="250"/>
                    </a:cubicBezTo>
                    <a:lnTo>
                      <a:pt x="1210" y="310"/>
                    </a:lnTo>
                    <a:cubicBezTo>
                      <a:pt x="1170" y="321"/>
                      <a:pt x="1119" y="341"/>
                      <a:pt x="1070" y="361"/>
                    </a:cubicBezTo>
                    <a:cubicBezTo>
                      <a:pt x="970" y="390"/>
                      <a:pt x="880" y="421"/>
                      <a:pt x="780" y="461"/>
                    </a:cubicBezTo>
                    <a:cubicBezTo>
                      <a:pt x="730" y="481"/>
                      <a:pt x="670" y="500"/>
                      <a:pt x="620" y="530"/>
                    </a:cubicBezTo>
                    <a:cubicBezTo>
                      <a:pt x="570" y="550"/>
                      <a:pt x="530" y="590"/>
                      <a:pt x="490" y="630"/>
                    </a:cubicBezTo>
                    <a:cubicBezTo>
                      <a:pt x="410" y="690"/>
                      <a:pt x="350" y="770"/>
                      <a:pt x="290" y="850"/>
                    </a:cubicBezTo>
                    <a:cubicBezTo>
                      <a:pt x="250" y="890"/>
                      <a:pt x="220" y="940"/>
                      <a:pt x="190" y="980"/>
                    </a:cubicBezTo>
                    <a:cubicBezTo>
                      <a:pt x="160" y="1020"/>
                      <a:pt x="140" y="1060"/>
                      <a:pt x="120" y="1100"/>
                    </a:cubicBezTo>
                    <a:cubicBezTo>
                      <a:pt x="100" y="1150"/>
                      <a:pt x="80" y="1210"/>
                      <a:pt x="71" y="1260"/>
                    </a:cubicBezTo>
                    <a:cubicBezTo>
                      <a:pt x="51" y="1309"/>
                      <a:pt x="51" y="1360"/>
                      <a:pt x="40" y="1409"/>
                    </a:cubicBezTo>
                    <a:cubicBezTo>
                      <a:pt x="20" y="1509"/>
                      <a:pt x="20" y="1620"/>
                      <a:pt x="11" y="1729"/>
                    </a:cubicBezTo>
                    <a:cubicBezTo>
                      <a:pt x="0" y="1829"/>
                      <a:pt x="0" y="1919"/>
                      <a:pt x="20" y="2019"/>
                    </a:cubicBezTo>
                    <a:cubicBezTo>
                      <a:pt x="31" y="2069"/>
                      <a:pt x="40" y="2129"/>
                      <a:pt x="60" y="2179"/>
                    </a:cubicBezTo>
                    <a:cubicBezTo>
                      <a:pt x="80" y="2229"/>
                      <a:pt x="111" y="2279"/>
                      <a:pt x="140" y="2339"/>
                    </a:cubicBezTo>
                    <a:cubicBezTo>
                      <a:pt x="160" y="2379"/>
                      <a:pt x="180" y="2429"/>
                      <a:pt x="220" y="2468"/>
                    </a:cubicBezTo>
                    <a:cubicBezTo>
                      <a:pt x="250" y="2508"/>
                      <a:pt x="290" y="2548"/>
                      <a:pt x="330" y="2588"/>
                    </a:cubicBezTo>
                    <a:cubicBezTo>
                      <a:pt x="400" y="2659"/>
                      <a:pt x="460" y="2728"/>
                      <a:pt x="540" y="2788"/>
                    </a:cubicBezTo>
                    <a:cubicBezTo>
                      <a:pt x="590" y="2819"/>
                      <a:pt x="630" y="2848"/>
                      <a:pt x="680" y="2879"/>
                    </a:cubicBezTo>
                    <a:cubicBezTo>
                      <a:pt x="720" y="2908"/>
                      <a:pt x="760" y="2928"/>
                      <a:pt x="800" y="2948"/>
                    </a:cubicBezTo>
                    <a:cubicBezTo>
                      <a:pt x="850" y="2968"/>
                      <a:pt x="910" y="2988"/>
                      <a:pt x="970" y="3008"/>
                    </a:cubicBezTo>
                    <a:cubicBezTo>
                      <a:pt x="1019" y="3018"/>
                      <a:pt x="1070" y="3038"/>
                      <a:pt x="1119" y="3048"/>
                    </a:cubicBezTo>
                    <a:cubicBezTo>
                      <a:pt x="1230" y="3078"/>
                      <a:pt x="1350" y="3098"/>
                      <a:pt x="1459" y="3118"/>
                    </a:cubicBezTo>
                    <a:cubicBezTo>
                      <a:pt x="1509" y="3128"/>
                      <a:pt x="1569" y="3138"/>
                      <a:pt x="1619" y="3148"/>
                    </a:cubicBezTo>
                    <a:cubicBezTo>
                      <a:pt x="1679" y="3148"/>
                      <a:pt x="1729" y="3158"/>
                      <a:pt x="1789" y="3168"/>
                    </a:cubicBezTo>
                    <a:cubicBezTo>
                      <a:pt x="1839" y="3168"/>
                      <a:pt x="1889" y="3178"/>
                      <a:pt x="1949" y="3188"/>
                    </a:cubicBezTo>
                    <a:cubicBezTo>
                      <a:pt x="2009" y="3198"/>
                      <a:pt x="2069" y="3198"/>
                      <a:pt x="2138" y="3208"/>
                    </a:cubicBezTo>
                    <a:cubicBezTo>
                      <a:pt x="2249" y="3218"/>
                      <a:pt x="2358" y="3218"/>
                      <a:pt x="2469" y="3218"/>
                    </a:cubicBezTo>
                    <a:cubicBezTo>
                      <a:pt x="2578" y="3218"/>
                      <a:pt x="2678" y="3218"/>
                      <a:pt x="2788" y="3208"/>
                    </a:cubicBezTo>
                    <a:cubicBezTo>
                      <a:pt x="2838" y="3198"/>
                      <a:pt x="2888" y="3188"/>
                      <a:pt x="2948" y="3178"/>
                    </a:cubicBezTo>
                    <a:cubicBezTo>
                      <a:pt x="3058" y="3168"/>
                      <a:pt x="3168" y="3158"/>
                      <a:pt x="3278" y="3138"/>
                    </a:cubicBezTo>
                    <a:cubicBezTo>
                      <a:pt x="3337" y="3128"/>
                      <a:pt x="3397" y="3118"/>
                      <a:pt x="3468" y="3098"/>
                    </a:cubicBezTo>
                    <a:cubicBezTo>
                      <a:pt x="3517" y="3088"/>
                      <a:pt x="3568" y="3068"/>
                      <a:pt x="3628" y="3058"/>
                    </a:cubicBezTo>
                    <a:cubicBezTo>
                      <a:pt x="3737" y="3018"/>
                      <a:pt x="3847" y="2968"/>
                      <a:pt x="3947" y="2918"/>
                    </a:cubicBezTo>
                    <a:cubicBezTo>
                      <a:pt x="4047" y="2868"/>
                      <a:pt x="4147" y="2819"/>
                      <a:pt x="4237" y="2759"/>
                    </a:cubicBezTo>
                    <a:cubicBezTo>
                      <a:pt x="4327" y="2688"/>
                      <a:pt x="4427" y="2619"/>
                      <a:pt x="4507" y="2528"/>
                    </a:cubicBezTo>
                    <a:cubicBezTo>
                      <a:pt x="4587" y="2448"/>
                      <a:pt x="4656" y="2359"/>
                      <a:pt x="4707" y="2259"/>
                    </a:cubicBezTo>
                    <a:cubicBezTo>
                      <a:pt x="4736" y="2209"/>
                      <a:pt x="4767" y="2159"/>
                      <a:pt x="4787" y="2099"/>
                    </a:cubicBezTo>
                    <a:cubicBezTo>
                      <a:pt x="4807" y="2049"/>
                      <a:pt x="4816" y="1989"/>
                      <a:pt x="4827" y="1939"/>
                    </a:cubicBezTo>
                    <a:cubicBezTo>
                      <a:pt x="4847" y="1829"/>
                      <a:pt x="4867" y="1709"/>
                      <a:pt x="4867" y="1600"/>
                    </a:cubicBezTo>
                    <a:cubicBezTo>
                      <a:pt x="4867" y="1489"/>
                      <a:pt x="4876" y="1380"/>
                      <a:pt x="4867" y="1269"/>
                    </a:cubicBezTo>
                    <a:cubicBezTo>
                      <a:pt x="4856" y="1210"/>
                      <a:pt x="4847" y="1140"/>
                      <a:pt x="4827" y="1080"/>
                    </a:cubicBezTo>
                    <a:cubicBezTo>
                      <a:pt x="4807" y="1030"/>
                      <a:pt x="4787" y="970"/>
                      <a:pt x="4756" y="920"/>
                    </a:cubicBezTo>
                    <a:cubicBezTo>
                      <a:pt x="4727" y="880"/>
                      <a:pt x="4707" y="840"/>
                      <a:pt x="4676" y="790"/>
                    </a:cubicBezTo>
                    <a:cubicBezTo>
                      <a:pt x="4647" y="750"/>
                      <a:pt x="4607" y="700"/>
                      <a:pt x="4567" y="660"/>
                    </a:cubicBezTo>
                    <a:cubicBezTo>
                      <a:pt x="4487" y="580"/>
                      <a:pt x="4397" y="510"/>
                      <a:pt x="4307" y="450"/>
                    </a:cubicBezTo>
                    <a:cubicBezTo>
                      <a:pt x="4217" y="390"/>
                      <a:pt x="4137" y="341"/>
                      <a:pt x="4047" y="290"/>
                    </a:cubicBezTo>
                    <a:cubicBezTo>
                      <a:pt x="3957" y="230"/>
                      <a:pt x="3857" y="190"/>
                      <a:pt x="3748" y="150"/>
                    </a:cubicBezTo>
                    <a:cubicBezTo>
                      <a:pt x="3657" y="121"/>
                      <a:pt x="3568" y="101"/>
                      <a:pt x="3468" y="70"/>
                    </a:cubicBezTo>
                    <a:lnTo>
                      <a:pt x="3258" y="41"/>
                    </a:lnTo>
                    <a:cubicBezTo>
                      <a:pt x="3248" y="41"/>
                      <a:pt x="3238" y="30"/>
                      <a:pt x="3218" y="30"/>
                    </a:cubicBezTo>
                    <a:lnTo>
                      <a:pt x="3148" y="30"/>
                    </a:lnTo>
                    <a:cubicBezTo>
                      <a:pt x="3048" y="21"/>
                      <a:pt x="2938" y="1"/>
                      <a:pt x="2828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31" name="Google Shape;431;p28"/>
              <p:cNvSpPr/>
              <p:nvPr/>
            </p:nvSpPr>
            <p:spPr>
              <a:xfrm>
                <a:off x="1205775" y="4285050"/>
                <a:ext cx="92175" cy="49225"/>
              </a:xfrm>
              <a:custGeom>
                <a:avLst/>
                <a:gdLst/>
                <a:ahLst/>
                <a:cxnLst/>
                <a:rect l="l" t="t" r="r" b="b"/>
                <a:pathLst>
                  <a:path w="3687" h="1969" extrusionOk="0">
                    <a:moveTo>
                      <a:pt x="2091" y="146"/>
                    </a:moveTo>
                    <a:cubicBezTo>
                      <a:pt x="2126" y="146"/>
                      <a:pt x="2162" y="147"/>
                      <a:pt x="2198" y="151"/>
                    </a:cubicBezTo>
                    <a:lnTo>
                      <a:pt x="2288" y="151"/>
                    </a:lnTo>
                    <a:cubicBezTo>
                      <a:pt x="2328" y="160"/>
                      <a:pt x="2368" y="160"/>
                      <a:pt x="2408" y="170"/>
                    </a:cubicBezTo>
                    <a:cubicBezTo>
                      <a:pt x="2448" y="180"/>
                      <a:pt x="2488" y="180"/>
                      <a:pt x="2528" y="200"/>
                    </a:cubicBezTo>
                    <a:cubicBezTo>
                      <a:pt x="2598" y="220"/>
                      <a:pt x="2678" y="250"/>
                      <a:pt x="2747" y="270"/>
                    </a:cubicBezTo>
                    <a:cubicBezTo>
                      <a:pt x="2798" y="290"/>
                      <a:pt x="2847" y="320"/>
                      <a:pt x="2898" y="340"/>
                    </a:cubicBezTo>
                    <a:cubicBezTo>
                      <a:pt x="2938" y="360"/>
                      <a:pt x="2987" y="380"/>
                      <a:pt x="3027" y="390"/>
                    </a:cubicBezTo>
                    <a:cubicBezTo>
                      <a:pt x="3058" y="400"/>
                      <a:pt x="3078" y="420"/>
                      <a:pt x="3107" y="430"/>
                    </a:cubicBezTo>
                    <a:lnTo>
                      <a:pt x="3167" y="460"/>
                    </a:lnTo>
                    <a:cubicBezTo>
                      <a:pt x="3178" y="460"/>
                      <a:pt x="3197" y="470"/>
                      <a:pt x="3207" y="480"/>
                    </a:cubicBezTo>
                    <a:cubicBezTo>
                      <a:pt x="3217" y="480"/>
                      <a:pt x="3227" y="490"/>
                      <a:pt x="3237" y="490"/>
                    </a:cubicBezTo>
                    <a:cubicBezTo>
                      <a:pt x="3257" y="510"/>
                      <a:pt x="3277" y="520"/>
                      <a:pt x="3307" y="540"/>
                    </a:cubicBezTo>
                    <a:cubicBezTo>
                      <a:pt x="3337" y="560"/>
                      <a:pt x="3367" y="570"/>
                      <a:pt x="3397" y="590"/>
                    </a:cubicBezTo>
                    <a:lnTo>
                      <a:pt x="3487" y="680"/>
                    </a:lnTo>
                    <a:cubicBezTo>
                      <a:pt x="3507" y="700"/>
                      <a:pt x="3527" y="730"/>
                      <a:pt x="3537" y="760"/>
                    </a:cubicBezTo>
                    <a:cubicBezTo>
                      <a:pt x="3557" y="780"/>
                      <a:pt x="3557" y="810"/>
                      <a:pt x="3567" y="840"/>
                    </a:cubicBezTo>
                    <a:lnTo>
                      <a:pt x="3567" y="890"/>
                    </a:lnTo>
                    <a:cubicBezTo>
                      <a:pt x="3557" y="919"/>
                      <a:pt x="3557" y="939"/>
                      <a:pt x="3547" y="970"/>
                    </a:cubicBezTo>
                    <a:cubicBezTo>
                      <a:pt x="3537" y="999"/>
                      <a:pt x="3527" y="1019"/>
                      <a:pt x="3507" y="1050"/>
                    </a:cubicBezTo>
                    <a:cubicBezTo>
                      <a:pt x="3507" y="1059"/>
                      <a:pt x="3497" y="1079"/>
                      <a:pt x="3487" y="1090"/>
                    </a:cubicBezTo>
                    <a:cubicBezTo>
                      <a:pt x="3477" y="1110"/>
                      <a:pt x="3467" y="1119"/>
                      <a:pt x="3467" y="1130"/>
                    </a:cubicBezTo>
                    <a:cubicBezTo>
                      <a:pt x="3437" y="1170"/>
                      <a:pt x="3397" y="1210"/>
                      <a:pt x="3367" y="1250"/>
                    </a:cubicBezTo>
                    <a:cubicBezTo>
                      <a:pt x="3337" y="1279"/>
                      <a:pt x="3297" y="1319"/>
                      <a:pt x="3257" y="1350"/>
                    </a:cubicBezTo>
                    <a:cubicBezTo>
                      <a:pt x="3237" y="1359"/>
                      <a:pt x="3217" y="1379"/>
                      <a:pt x="3197" y="1399"/>
                    </a:cubicBezTo>
                    <a:cubicBezTo>
                      <a:pt x="3178" y="1409"/>
                      <a:pt x="3147" y="1429"/>
                      <a:pt x="3127" y="1449"/>
                    </a:cubicBezTo>
                    <a:cubicBezTo>
                      <a:pt x="3078" y="1479"/>
                      <a:pt x="3038" y="1499"/>
                      <a:pt x="2987" y="1519"/>
                    </a:cubicBezTo>
                    <a:cubicBezTo>
                      <a:pt x="2898" y="1569"/>
                      <a:pt x="2798" y="1609"/>
                      <a:pt x="2708" y="1649"/>
                    </a:cubicBezTo>
                    <a:cubicBezTo>
                      <a:pt x="2658" y="1669"/>
                      <a:pt x="2618" y="1689"/>
                      <a:pt x="2568" y="1699"/>
                    </a:cubicBezTo>
                    <a:cubicBezTo>
                      <a:pt x="2518" y="1719"/>
                      <a:pt x="2468" y="1739"/>
                      <a:pt x="2418" y="1749"/>
                    </a:cubicBezTo>
                    <a:cubicBezTo>
                      <a:pt x="2358" y="1769"/>
                      <a:pt x="2298" y="1789"/>
                      <a:pt x="2228" y="1799"/>
                    </a:cubicBezTo>
                    <a:cubicBezTo>
                      <a:pt x="2178" y="1819"/>
                      <a:pt x="2118" y="1829"/>
                      <a:pt x="2058" y="1839"/>
                    </a:cubicBezTo>
                    <a:cubicBezTo>
                      <a:pt x="2008" y="1849"/>
                      <a:pt x="1959" y="1849"/>
                      <a:pt x="1908" y="1859"/>
                    </a:cubicBezTo>
                    <a:cubicBezTo>
                      <a:pt x="1859" y="1869"/>
                      <a:pt x="1808" y="1869"/>
                      <a:pt x="1759" y="1869"/>
                    </a:cubicBezTo>
                    <a:cubicBezTo>
                      <a:pt x="1725" y="1869"/>
                      <a:pt x="1692" y="1873"/>
                      <a:pt x="1659" y="1873"/>
                    </a:cubicBezTo>
                    <a:cubicBezTo>
                      <a:pt x="1642" y="1873"/>
                      <a:pt x="1625" y="1872"/>
                      <a:pt x="1608" y="1869"/>
                    </a:cubicBezTo>
                    <a:cubicBezTo>
                      <a:pt x="1559" y="1869"/>
                      <a:pt x="1508" y="1859"/>
                      <a:pt x="1459" y="1859"/>
                    </a:cubicBezTo>
                    <a:cubicBezTo>
                      <a:pt x="1399" y="1859"/>
                      <a:pt x="1349" y="1849"/>
                      <a:pt x="1289" y="1849"/>
                    </a:cubicBezTo>
                    <a:cubicBezTo>
                      <a:pt x="1209" y="1839"/>
                      <a:pt x="1139" y="1829"/>
                      <a:pt x="1059" y="1829"/>
                    </a:cubicBezTo>
                    <a:cubicBezTo>
                      <a:pt x="1019" y="1819"/>
                      <a:pt x="969" y="1819"/>
                      <a:pt x="929" y="1809"/>
                    </a:cubicBezTo>
                    <a:lnTo>
                      <a:pt x="779" y="1779"/>
                    </a:lnTo>
                    <a:cubicBezTo>
                      <a:pt x="700" y="1759"/>
                      <a:pt x="609" y="1729"/>
                      <a:pt x="529" y="1699"/>
                    </a:cubicBezTo>
                    <a:cubicBezTo>
                      <a:pt x="489" y="1679"/>
                      <a:pt x="449" y="1669"/>
                      <a:pt x="420" y="1649"/>
                    </a:cubicBezTo>
                    <a:cubicBezTo>
                      <a:pt x="369" y="1629"/>
                      <a:pt x="329" y="1599"/>
                      <a:pt x="290" y="1569"/>
                    </a:cubicBezTo>
                    <a:cubicBezTo>
                      <a:pt x="260" y="1559"/>
                      <a:pt x="240" y="1539"/>
                      <a:pt x="220" y="1519"/>
                    </a:cubicBezTo>
                    <a:lnTo>
                      <a:pt x="190" y="1489"/>
                    </a:lnTo>
                    <a:cubicBezTo>
                      <a:pt x="180" y="1479"/>
                      <a:pt x="180" y="1469"/>
                      <a:pt x="170" y="1459"/>
                    </a:cubicBezTo>
                    <a:cubicBezTo>
                      <a:pt x="150" y="1429"/>
                      <a:pt x="140" y="1409"/>
                      <a:pt x="120" y="1379"/>
                    </a:cubicBezTo>
                    <a:cubicBezTo>
                      <a:pt x="110" y="1339"/>
                      <a:pt x="100" y="1310"/>
                      <a:pt x="90" y="1270"/>
                    </a:cubicBezTo>
                    <a:cubicBezTo>
                      <a:pt x="80" y="1230"/>
                      <a:pt x="80" y="1190"/>
                      <a:pt x="80" y="1139"/>
                    </a:cubicBezTo>
                    <a:cubicBezTo>
                      <a:pt x="90" y="1079"/>
                      <a:pt x="110" y="1010"/>
                      <a:pt x="130" y="950"/>
                    </a:cubicBezTo>
                    <a:cubicBezTo>
                      <a:pt x="150" y="910"/>
                      <a:pt x="160" y="870"/>
                      <a:pt x="190" y="840"/>
                    </a:cubicBezTo>
                    <a:cubicBezTo>
                      <a:pt x="230" y="790"/>
                      <a:pt x="260" y="750"/>
                      <a:pt x="309" y="710"/>
                    </a:cubicBezTo>
                    <a:cubicBezTo>
                      <a:pt x="349" y="680"/>
                      <a:pt x="389" y="650"/>
                      <a:pt x="440" y="620"/>
                    </a:cubicBezTo>
                    <a:cubicBezTo>
                      <a:pt x="460" y="610"/>
                      <a:pt x="489" y="590"/>
                      <a:pt x="520" y="580"/>
                    </a:cubicBezTo>
                    <a:lnTo>
                      <a:pt x="609" y="520"/>
                    </a:lnTo>
                    <a:cubicBezTo>
                      <a:pt x="640" y="510"/>
                      <a:pt x="669" y="490"/>
                      <a:pt x="700" y="480"/>
                    </a:cubicBezTo>
                    <a:cubicBezTo>
                      <a:pt x="740" y="460"/>
                      <a:pt x="779" y="440"/>
                      <a:pt x="829" y="430"/>
                    </a:cubicBezTo>
                    <a:cubicBezTo>
                      <a:pt x="869" y="410"/>
                      <a:pt x="919" y="390"/>
                      <a:pt x="969" y="370"/>
                    </a:cubicBezTo>
                    <a:cubicBezTo>
                      <a:pt x="1059" y="340"/>
                      <a:pt x="1159" y="320"/>
                      <a:pt x="1249" y="290"/>
                    </a:cubicBezTo>
                    <a:cubicBezTo>
                      <a:pt x="1349" y="260"/>
                      <a:pt x="1449" y="240"/>
                      <a:pt x="1548" y="220"/>
                    </a:cubicBezTo>
                    <a:cubicBezTo>
                      <a:pt x="1599" y="210"/>
                      <a:pt x="1639" y="200"/>
                      <a:pt x="1688" y="190"/>
                    </a:cubicBezTo>
                    <a:cubicBezTo>
                      <a:pt x="1739" y="170"/>
                      <a:pt x="1788" y="160"/>
                      <a:pt x="1839" y="151"/>
                    </a:cubicBezTo>
                    <a:lnTo>
                      <a:pt x="1888" y="151"/>
                    </a:lnTo>
                    <a:cubicBezTo>
                      <a:pt x="1955" y="151"/>
                      <a:pt x="2021" y="146"/>
                      <a:pt x="2091" y="146"/>
                    </a:cubicBezTo>
                    <a:close/>
                    <a:moveTo>
                      <a:pt x="2168" y="0"/>
                    </a:moveTo>
                    <a:cubicBezTo>
                      <a:pt x="2148" y="0"/>
                      <a:pt x="2128" y="0"/>
                      <a:pt x="2108" y="11"/>
                    </a:cubicBezTo>
                    <a:lnTo>
                      <a:pt x="1948" y="11"/>
                    </a:lnTo>
                    <a:cubicBezTo>
                      <a:pt x="1899" y="11"/>
                      <a:pt x="1839" y="20"/>
                      <a:pt x="1788" y="20"/>
                    </a:cubicBezTo>
                    <a:cubicBezTo>
                      <a:pt x="1768" y="31"/>
                      <a:pt x="1739" y="31"/>
                      <a:pt x="1719" y="40"/>
                    </a:cubicBezTo>
                    <a:cubicBezTo>
                      <a:pt x="1688" y="40"/>
                      <a:pt x="1659" y="51"/>
                      <a:pt x="1628" y="51"/>
                    </a:cubicBezTo>
                    <a:cubicBezTo>
                      <a:pt x="1579" y="60"/>
                      <a:pt x="1528" y="71"/>
                      <a:pt x="1489" y="91"/>
                    </a:cubicBezTo>
                    <a:cubicBezTo>
                      <a:pt x="1429" y="100"/>
                      <a:pt x="1379" y="120"/>
                      <a:pt x="1339" y="140"/>
                    </a:cubicBezTo>
                    <a:cubicBezTo>
                      <a:pt x="1289" y="151"/>
                      <a:pt x="1239" y="170"/>
                      <a:pt x="1189" y="180"/>
                    </a:cubicBezTo>
                    <a:cubicBezTo>
                      <a:pt x="1149" y="200"/>
                      <a:pt x="1099" y="210"/>
                      <a:pt x="1049" y="230"/>
                    </a:cubicBezTo>
                    <a:cubicBezTo>
                      <a:pt x="999" y="250"/>
                      <a:pt x="949" y="270"/>
                      <a:pt x="899" y="280"/>
                    </a:cubicBezTo>
                    <a:cubicBezTo>
                      <a:pt x="849" y="300"/>
                      <a:pt x="809" y="310"/>
                      <a:pt x="760" y="330"/>
                    </a:cubicBezTo>
                    <a:cubicBezTo>
                      <a:pt x="729" y="340"/>
                      <a:pt x="700" y="350"/>
                      <a:pt x="669" y="370"/>
                    </a:cubicBezTo>
                    <a:cubicBezTo>
                      <a:pt x="640" y="380"/>
                      <a:pt x="609" y="400"/>
                      <a:pt x="580" y="420"/>
                    </a:cubicBezTo>
                    <a:cubicBezTo>
                      <a:pt x="549" y="430"/>
                      <a:pt x="520" y="450"/>
                      <a:pt x="489" y="460"/>
                    </a:cubicBezTo>
                    <a:cubicBezTo>
                      <a:pt x="440" y="490"/>
                      <a:pt x="400" y="510"/>
                      <a:pt x="349" y="540"/>
                    </a:cubicBezTo>
                    <a:cubicBezTo>
                      <a:pt x="340" y="550"/>
                      <a:pt x="329" y="550"/>
                      <a:pt x="320" y="560"/>
                    </a:cubicBezTo>
                    <a:cubicBezTo>
                      <a:pt x="280" y="580"/>
                      <a:pt x="250" y="600"/>
                      <a:pt x="230" y="630"/>
                    </a:cubicBezTo>
                    <a:cubicBezTo>
                      <a:pt x="180" y="670"/>
                      <a:pt x="140" y="710"/>
                      <a:pt x="110" y="760"/>
                    </a:cubicBezTo>
                    <a:cubicBezTo>
                      <a:pt x="100" y="770"/>
                      <a:pt x="90" y="790"/>
                      <a:pt x="80" y="810"/>
                    </a:cubicBezTo>
                    <a:cubicBezTo>
                      <a:pt x="60" y="840"/>
                      <a:pt x="50" y="880"/>
                      <a:pt x="30" y="910"/>
                    </a:cubicBezTo>
                    <a:cubicBezTo>
                      <a:pt x="30" y="930"/>
                      <a:pt x="20" y="950"/>
                      <a:pt x="20" y="979"/>
                    </a:cubicBezTo>
                    <a:cubicBezTo>
                      <a:pt x="20" y="990"/>
                      <a:pt x="10" y="999"/>
                      <a:pt x="10" y="1019"/>
                    </a:cubicBezTo>
                    <a:cubicBezTo>
                      <a:pt x="10" y="1030"/>
                      <a:pt x="10" y="1050"/>
                      <a:pt x="0" y="1059"/>
                    </a:cubicBezTo>
                    <a:lnTo>
                      <a:pt x="0" y="1110"/>
                    </a:lnTo>
                    <a:lnTo>
                      <a:pt x="0" y="1170"/>
                    </a:lnTo>
                    <a:cubicBezTo>
                      <a:pt x="0" y="1199"/>
                      <a:pt x="0" y="1239"/>
                      <a:pt x="10" y="1279"/>
                    </a:cubicBezTo>
                    <a:cubicBezTo>
                      <a:pt x="20" y="1350"/>
                      <a:pt x="50" y="1409"/>
                      <a:pt x="100" y="1469"/>
                    </a:cubicBezTo>
                    <a:cubicBezTo>
                      <a:pt x="110" y="1499"/>
                      <a:pt x="140" y="1529"/>
                      <a:pt x="160" y="1549"/>
                    </a:cubicBezTo>
                    <a:cubicBezTo>
                      <a:pt x="210" y="1599"/>
                      <a:pt x="270" y="1639"/>
                      <a:pt x="329" y="1679"/>
                    </a:cubicBezTo>
                    <a:cubicBezTo>
                      <a:pt x="369" y="1699"/>
                      <a:pt x="420" y="1729"/>
                      <a:pt x="469" y="1749"/>
                    </a:cubicBezTo>
                    <a:cubicBezTo>
                      <a:pt x="509" y="1769"/>
                      <a:pt x="560" y="1789"/>
                      <a:pt x="609" y="1809"/>
                    </a:cubicBezTo>
                    <a:cubicBezTo>
                      <a:pt x="640" y="1809"/>
                      <a:pt x="669" y="1819"/>
                      <a:pt x="689" y="1829"/>
                    </a:cubicBezTo>
                    <a:cubicBezTo>
                      <a:pt x="720" y="1839"/>
                      <a:pt x="740" y="1839"/>
                      <a:pt x="760" y="1849"/>
                    </a:cubicBezTo>
                    <a:cubicBezTo>
                      <a:pt x="819" y="1859"/>
                      <a:pt x="869" y="1869"/>
                      <a:pt x="919" y="1889"/>
                    </a:cubicBezTo>
                    <a:cubicBezTo>
                      <a:pt x="1009" y="1909"/>
                      <a:pt x="1099" y="1909"/>
                      <a:pt x="1189" y="1919"/>
                    </a:cubicBezTo>
                    <a:cubicBezTo>
                      <a:pt x="1239" y="1929"/>
                      <a:pt x="1289" y="1939"/>
                      <a:pt x="1329" y="1939"/>
                    </a:cubicBezTo>
                    <a:cubicBezTo>
                      <a:pt x="1379" y="1949"/>
                      <a:pt x="1429" y="1949"/>
                      <a:pt x="1469" y="1949"/>
                    </a:cubicBezTo>
                    <a:cubicBezTo>
                      <a:pt x="1519" y="1959"/>
                      <a:pt x="1579" y="1959"/>
                      <a:pt x="1628" y="1969"/>
                    </a:cubicBezTo>
                    <a:lnTo>
                      <a:pt x="1779" y="1969"/>
                    </a:lnTo>
                    <a:cubicBezTo>
                      <a:pt x="1888" y="1969"/>
                      <a:pt x="1988" y="1959"/>
                      <a:pt x="2088" y="1939"/>
                    </a:cubicBezTo>
                    <a:cubicBezTo>
                      <a:pt x="2148" y="1929"/>
                      <a:pt x="2198" y="1919"/>
                      <a:pt x="2248" y="1909"/>
                    </a:cubicBezTo>
                    <a:lnTo>
                      <a:pt x="2398" y="1879"/>
                    </a:lnTo>
                    <a:cubicBezTo>
                      <a:pt x="2448" y="1859"/>
                      <a:pt x="2498" y="1849"/>
                      <a:pt x="2548" y="1829"/>
                    </a:cubicBezTo>
                    <a:cubicBezTo>
                      <a:pt x="2598" y="1819"/>
                      <a:pt x="2638" y="1799"/>
                      <a:pt x="2688" y="1779"/>
                    </a:cubicBezTo>
                    <a:cubicBezTo>
                      <a:pt x="2787" y="1739"/>
                      <a:pt x="2878" y="1699"/>
                      <a:pt x="2978" y="1659"/>
                    </a:cubicBezTo>
                    <a:cubicBezTo>
                      <a:pt x="3027" y="1639"/>
                      <a:pt x="3078" y="1609"/>
                      <a:pt x="3127" y="1589"/>
                    </a:cubicBezTo>
                    <a:cubicBezTo>
                      <a:pt x="3138" y="1579"/>
                      <a:pt x="3158" y="1569"/>
                      <a:pt x="3167" y="1559"/>
                    </a:cubicBezTo>
                    <a:cubicBezTo>
                      <a:pt x="3178" y="1559"/>
                      <a:pt x="3187" y="1549"/>
                      <a:pt x="3197" y="1539"/>
                    </a:cubicBezTo>
                    <a:cubicBezTo>
                      <a:pt x="3217" y="1529"/>
                      <a:pt x="3237" y="1509"/>
                      <a:pt x="3257" y="1499"/>
                    </a:cubicBezTo>
                    <a:cubicBezTo>
                      <a:pt x="3307" y="1459"/>
                      <a:pt x="3347" y="1429"/>
                      <a:pt x="3387" y="1389"/>
                    </a:cubicBezTo>
                    <a:cubicBezTo>
                      <a:pt x="3417" y="1359"/>
                      <a:pt x="3457" y="1319"/>
                      <a:pt x="3487" y="1279"/>
                    </a:cubicBezTo>
                    <a:cubicBezTo>
                      <a:pt x="3507" y="1259"/>
                      <a:pt x="3527" y="1239"/>
                      <a:pt x="3537" y="1210"/>
                    </a:cubicBezTo>
                    <a:cubicBezTo>
                      <a:pt x="3557" y="1190"/>
                      <a:pt x="3567" y="1170"/>
                      <a:pt x="3577" y="1150"/>
                    </a:cubicBezTo>
                    <a:cubicBezTo>
                      <a:pt x="3607" y="1099"/>
                      <a:pt x="3627" y="1059"/>
                      <a:pt x="3647" y="1010"/>
                    </a:cubicBezTo>
                    <a:cubicBezTo>
                      <a:pt x="3657" y="990"/>
                      <a:pt x="3667" y="970"/>
                      <a:pt x="3667" y="950"/>
                    </a:cubicBezTo>
                    <a:cubicBezTo>
                      <a:pt x="3677" y="919"/>
                      <a:pt x="3687" y="880"/>
                      <a:pt x="3687" y="840"/>
                    </a:cubicBezTo>
                    <a:cubicBezTo>
                      <a:pt x="3687" y="820"/>
                      <a:pt x="3677" y="800"/>
                      <a:pt x="3677" y="780"/>
                    </a:cubicBezTo>
                    <a:cubicBezTo>
                      <a:pt x="3677" y="770"/>
                      <a:pt x="3667" y="750"/>
                      <a:pt x="3667" y="740"/>
                    </a:cubicBezTo>
                    <a:cubicBezTo>
                      <a:pt x="3657" y="700"/>
                      <a:pt x="3637" y="670"/>
                      <a:pt x="3617" y="640"/>
                    </a:cubicBezTo>
                    <a:lnTo>
                      <a:pt x="3587" y="610"/>
                    </a:lnTo>
                    <a:cubicBezTo>
                      <a:pt x="3567" y="580"/>
                      <a:pt x="3547" y="560"/>
                      <a:pt x="3517" y="530"/>
                    </a:cubicBezTo>
                    <a:cubicBezTo>
                      <a:pt x="3497" y="510"/>
                      <a:pt x="3477" y="500"/>
                      <a:pt x="3457" y="480"/>
                    </a:cubicBezTo>
                    <a:cubicBezTo>
                      <a:pt x="3447" y="470"/>
                      <a:pt x="3427" y="470"/>
                      <a:pt x="3417" y="460"/>
                    </a:cubicBezTo>
                    <a:cubicBezTo>
                      <a:pt x="3337" y="400"/>
                      <a:pt x="3247" y="350"/>
                      <a:pt x="3147" y="310"/>
                    </a:cubicBezTo>
                    <a:cubicBezTo>
                      <a:pt x="3107" y="290"/>
                      <a:pt x="3058" y="270"/>
                      <a:pt x="3018" y="250"/>
                    </a:cubicBezTo>
                    <a:cubicBezTo>
                      <a:pt x="2967" y="230"/>
                      <a:pt x="2918" y="210"/>
                      <a:pt x="2867" y="180"/>
                    </a:cubicBezTo>
                    <a:lnTo>
                      <a:pt x="2718" y="120"/>
                    </a:lnTo>
                    <a:cubicBezTo>
                      <a:pt x="2668" y="100"/>
                      <a:pt x="2618" y="91"/>
                      <a:pt x="2568" y="71"/>
                    </a:cubicBezTo>
                    <a:cubicBezTo>
                      <a:pt x="2518" y="51"/>
                      <a:pt x="2468" y="40"/>
                      <a:pt x="2418" y="31"/>
                    </a:cubicBezTo>
                    <a:cubicBezTo>
                      <a:pt x="2358" y="20"/>
                      <a:pt x="2308" y="11"/>
                      <a:pt x="2248" y="11"/>
                    </a:cubicBezTo>
                    <a:cubicBezTo>
                      <a:pt x="2228" y="11"/>
                      <a:pt x="2198" y="0"/>
                      <a:pt x="2168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32" name="Google Shape;432;p28"/>
              <p:cNvSpPr/>
              <p:nvPr/>
            </p:nvSpPr>
            <p:spPr>
              <a:xfrm>
                <a:off x="1434075" y="4204375"/>
                <a:ext cx="107175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1444" extrusionOk="0">
                    <a:moveTo>
                      <a:pt x="30" y="0"/>
                    </a:moveTo>
                    <a:cubicBezTo>
                      <a:pt x="21" y="10"/>
                      <a:pt x="21" y="20"/>
                      <a:pt x="21" y="30"/>
                    </a:cubicBezTo>
                    <a:cubicBezTo>
                      <a:pt x="21" y="50"/>
                      <a:pt x="10" y="80"/>
                      <a:pt x="10" y="100"/>
                    </a:cubicBezTo>
                    <a:cubicBezTo>
                      <a:pt x="10" y="130"/>
                      <a:pt x="1" y="160"/>
                      <a:pt x="1" y="180"/>
                    </a:cubicBezTo>
                    <a:lnTo>
                      <a:pt x="1" y="280"/>
                    </a:lnTo>
                    <a:cubicBezTo>
                      <a:pt x="1" y="330"/>
                      <a:pt x="10" y="380"/>
                      <a:pt x="21" y="440"/>
                    </a:cubicBezTo>
                    <a:cubicBezTo>
                      <a:pt x="30" y="480"/>
                      <a:pt x="41" y="520"/>
                      <a:pt x="50" y="569"/>
                    </a:cubicBezTo>
                    <a:cubicBezTo>
                      <a:pt x="61" y="600"/>
                      <a:pt x="81" y="640"/>
                      <a:pt x="90" y="680"/>
                    </a:cubicBezTo>
                    <a:cubicBezTo>
                      <a:pt x="120" y="729"/>
                      <a:pt x="150" y="780"/>
                      <a:pt x="190" y="829"/>
                    </a:cubicBezTo>
                    <a:cubicBezTo>
                      <a:pt x="210" y="860"/>
                      <a:pt x="230" y="889"/>
                      <a:pt x="260" y="909"/>
                    </a:cubicBezTo>
                    <a:cubicBezTo>
                      <a:pt x="280" y="929"/>
                      <a:pt x="310" y="949"/>
                      <a:pt x="340" y="969"/>
                    </a:cubicBezTo>
                    <a:cubicBezTo>
                      <a:pt x="400" y="1019"/>
                      <a:pt x="470" y="1059"/>
                      <a:pt x="540" y="1099"/>
                    </a:cubicBezTo>
                    <a:lnTo>
                      <a:pt x="600" y="1129"/>
                    </a:lnTo>
                    <a:cubicBezTo>
                      <a:pt x="620" y="1139"/>
                      <a:pt x="650" y="1149"/>
                      <a:pt x="670" y="1169"/>
                    </a:cubicBezTo>
                    <a:lnTo>
                      <a:pt x="760" y="1199"/>
                    </a:lnTo>
                    <a:cubicBezTo>
                      <a:pt x="829" y="1229"/>
                      <a:pt x="889" y="1249"/>
                      <a:pt x="960" y="1269"/>
                    </a:cubicBezTo>
                    <a:lnTo>
                      <a:pt x="1169" y="1329"/>
                    </a:lnTo>
                    <a:cubicBezTo>
                      <a:pt x="1209" y="1339"/>
                      <a:pt x="1260" y="1359"/>
                      <a:pt x="1300" y="1369"/>
                    </a:cubicBezTo>
                    <a:cubicBezTo>
                      <a:pt x="1319" y="1369"/>
                      <a:pt x="1329" y="1369"/>
                      <a:pt x="1349" y="1379"/>
                    </a:cubicBezTo>
                    <a:cubicBezTo>
                      <a:pt x="1389" y="1379"/>
                      <a:pt x="1439" y="1389"/>
                      <a:pt x="1489" y="1399"/>
                    </a:cubicBezTo>
                    <a:cubicBezTo>
                      <a:pt x="1579" y="1409"/>
                      <a:pt x="1679" y="1419"/>
                      <a:pt x="1769" y="1429"/>
                    </a:cubicBezTo>
                    <a:cubicBezTo>
                      <a:pt x="1861" y="1436"/>
                      <a:pt x="1953" y="1443"/>
                      <a:pt x="2045" y="1443"/>
                    </a:cubicBezTo>
                    <a:cubicBezTo>
                      <a:pt x="2083" y="1443"/>
                      <a:pt x="2121" y="1442"/>
                      <a:pt x="2159" y="1439"/>
                    </a:cubicBezTo>
                    <a:lnTo>
                      <a:pt x="2348" y="1439"/>
                    </a:lnTo>
                    <a:cubicBezTo>
                      <a:pt x="2399" y="1429"/>
                      <a:pt x="2448" y="1429"/>
                      <a:pt x="2508" y="1419"/>
                    </a:cubicBezTo>
                    <a:cubicBezTo>
                      <a:pt x="2568" y="1409"/>
                      <a:pt x="2638" y="1389"/>
                      <a:pt x="2698" y="1379"/>
                    </a:cubicBezTo>
                    <a:lnTo>
                      <a:pt x="2908" y="1349"/>
                    </a:lnTo>
                    <a:cubicBezTo>
                      <a:pt x="2968" y="1339"/>
                      <a:pt x="3038" y="1329"/>
                      <a:pt x="3088" y="1309"/>
                    </a:cubicBezTo>
                    <a:cubicBezTo>
                      <a:pt x="3158" y="1289"/>
                      <a:pt x="3228" y="1269"/>
                      <a:pt x="3287" y="1249"/>
                    </a:cubicBezTo>
                    <a:cubicBezTo>
                      <a:pt x="3418" y="1199"/>
                      <a:pt x="3538" y="1149"/>
                      <a:pt x="3647" y="1099"/>
                    </a:cubicBezTo>
                    <a:cubicBezTo>
                      <a:pt x="3707" y="1069"/>
                      <a:pt x="3767" y="1039"/>
                      <a:pt x="3817" y="1009"/>
                    </a:cubicBezTo>
                    <a:cubicBezTo>
                      <a:pt x="3877" y="979"/>
                      <a:pt x="3927" y="940"/>
                      <a:pt x="3977" y="900"/>
                    </a:cubicBezTo>
                    <a:lnTo>
                      <a:pt x="4047" y="829"/>
                    </a:lnTo>
                    <a:cubicBezTo>
                      <a:pt x="4067" y="800"/>
                      <a:pt x="4087" y="769"/>
                      <a:pt x="4107" y="729"/>
                    </a:cubicBezTo>
                    <a:cubicBezTo>
                      <a:pt x="4127" y="700"/>
                      <a:pt x="4137" y="669"/>
                      <a:pt x="4157" y="640"/>
                    </a:cubicBezTo>
                    <a:cubicBezTo>
                      <a:pt x="4177" y="589"/>
                      <a:pt x="4207" y="529"/>
                      <a:pt x="4227" y="470"/>
                    </a:cubicBezTo>
                    <a:cubicBezTo>
                      <a:pt x="4247" y="420"/>
                      <a:pt x="4257" y="370"/>
                      <a:pt x="4267" y="310"/>
                    </a:cubicBezTo>
                    <a:cubicBezTo>
                      <a:pt x="4277" y="280"/>
                      <a:pt x="4287" y="250"/>
                      <a:pt x="4287" y="210"/>
                    </a:cubicBezTo>
                    <a:lnTo>
                      <a:pt x="4287" y="50"/>
                    </a:lnTo>
                    <a:cubicBezTo>
                      <a:pt x="4267" y="90"/>
                      <a:pt x="4247" y="130"/>
                      <a:pt x="4217" y="170"/>
                    </a:cubicBezTo>
                    <a:cubicBezTo>
                      <a:pt x="4197" y="210"/>
                      <a:pt x="4177" y="240"/>
                      <a:pt x="4147" y="270"/>
                    </a:cubicBezTo>
                    <a:cubicBezTo>
                      <a:pt x="4127" y="300"/>
                      <a:pt x="4097" y="330"/>
                      <a:pt x="4077" y="350"/>
                    </a:cubicBezTo>
                    <a:lnTo>
                      <a:pt x="3927" y="500"/>
                    </a:lnTo>
                    <a:cubicBezTo>
                      <a:pt x="3877" y="549"/>
                      <a:pt x="3827" y="600"/>
                      <a:pt x="3767" y="649"/>
                    </a:cubicBezTo>
                    <a:cubicBezTo>
                      <a:pt x="3707" y="689"/>
                      <a:pt x="3658" y="729"/>
                      <a:pt x="3598" y="760"/>
                    </a:cubicBezTo>
                    <a:cubicBezTo>
                      <a:pt x="3538" y="800"/>
                      <a:pt x="3478" y="829"/>
                      <a:pt x="3418" y="869"/>
                    </a:cubicBezTo>
                    <a:cubicBezTo>
                      <a:pt x="3358" y="909"/>
                      <a:pt x="3287" y="949"/>
                      <a:pt x="3218" y="979"/>
                    </a:cubicBezTo>
                    <a:cubicBezTo>
                      <a:pt x="3158" y="999"/>
                      <a:pt x="3088" y="1019"/>
                      <a:pt x="3018" y="1039"/>
                    </a:cubicBezTo>
                    <a:cubicBezTo>
                      <a:pt x="2958" y="1059"/>
                      <a:pt x="2888" y="1069"/>
                      <a:pt x="2818" y="1089"/>
                    </a:cubicBezTo>
                    <a:cubicBezTo>
                      <a:pt x="2748" y="1109"/>
                      <a:pt x="2668" y="1119"/>
                      <a:pt x="2588" y="1129"/>
                    </a:cubicBezTo>
                    <a:cubicBezTo>
                      <a:pt x="2519" y="1139"/>
                      <a:pt x="2459" y="1139"/>
                      <a:pt x="2388" y="1149"/>
                    </a:cubicBezTo>
                    <a:cubicBezTo>
                      <a:pt x="2319" y="1159"/>
                      <a:pt x="2248" y="1159"/>
                      <a:pt x="2168" y="1159"/>
                    </a:cubicBezTo>
                    <a:lnTo>
                      <a:pt x="1969" y="1159"/>
                    </a:lnTo>
                    <a:cubicBezTo>
                      <a:pt x="1889" y="1159"/>
                      <a:pt x="1819" y="1159"/>
                      <a:pt x="1749" y="1149"/>
                    </a:cubicBezTo>
                    <a:cubicBezTo>
                      <a:pt x="1669" y="1149"/>
                      <a:pt x="1599" y="1139"/>
                      <a:pt x="1529" y="1129"/>
                    </a:cubicBezTo>
                    <a:cubicBezTo>
                      <a:pt x="1459" y="1119"/>
                      <a:pt x="1389" y="1109"/>
                      <a:pt x="1319" y="1089"/>
                    </a:cubicBezTo>
                    <a:cubicBezTo>
                      <a:pt x="1249" y="1079"/>
                      <a:pt x="1180" y="1059"/>
                      <a:pt x="1120" y="1039"/>
                    </a:cubicBezTo>
                    <a:cubicBezTo>
                      <a:pt x="1049" y="1019"/>
                      <a:pt x="980" y="989"/>
                      <a:pt x="920" y="960"/>
                    </a:cubicBezTo>
                    <a:cubicBezTo>
                      <a:pt x="880" y="949"/>
                      <a:pt x="849" y="929"/>
                      <a:pt x="820" y="920"/>
                    </a:cubicBezTo>
                    <a:cubicBezTo>
                      <a:pt x="790" y="900"/>
                      <a:pt x="760" y="880"/>
                      <a:pt x="730" y="869"/>
                    </a:cubicBezTo>
                    <a:cubicBezTo>
                      <a:pt x="690" y="849"/>
                      <a:pt x="660" y="840"/>
                      <a:pt x="630" y="820"/>
                    </a:cubicBezTo>
                    <a:cubicBezTo>
                      <a:pt x="600" y="809"/>
                      <a:pt x="570" y="800"/>
                      <a:pt x="540" y="780"/>
                    </a:cubicBezTo>
                    <a:lnTo>
                      <a:pt x="450" y="720"/>
                    </a:lnTo>
                    <a:cubicBezTo>
                      <a:pt x="420" y="700"/>
                      <a:pt x="390" y="680"/>
                      <a:pt x="360" y="649"/>
                    </a:cubicBezTo>
                    <a:cubicBezTo>
                      <a:pt x="300" y="609"/>
                      <a:pt x="240" y="560"/>
                      <a:pt x="200" y="500"/>
                    </a:cubicBezTo>
                    <a:cubicBezTo>
                      <a:pt x="160" y="440"/>
                      <a:pt x="120" y="380"/>
                      <a:pt x="101" y="310"/>
                    </a:cubicBezTo>
                    <a:cubicBezTo>
                      <a:pt x="70" y="250"/>
                      <a:pt x="61" y="180"/>
                      <a:pt x="41" y="110"/>
                    </a:cubicBezTo>
                    <a:cubicBezTo>
                      <a:pt x="41" y="80"/>
                      <a:pt x="30" y="40"/>
                      <a:pt x="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33" name="Google Shape;433;p28"/>
              <p:cNvSpPr/>
              <p:nvPr/>
            </p:nvSpPr>
            <p:spPr>
              <a:xfrm>
                <a:off x="1436825" y="4172625"/>
                <a:ext cx="103925" cy="57500"/>
              </a:xfrm>
              <a:custGeom>
                <a:avLst/>
                <a:gdLst/>
                <a:ahLst/>
                <a:cxnLst/>
                <a:rect l="l" t="t" r="r" b="b"/>
                <a:pathLst>
                  <a:path w="4157" h="2300" extrusionOk="0">
                    <a:moveTo>
                      <a:pt x="2458" y="101"/>
                    </a:moveTo>
                    <a:cubicBezTo>
                      <a:pt x="2518" y="111"/>
                      <a:pt x="2568" y="111"/>
                      <a:pt x="2628" y="121"/>
                    </a:cubicBezTo>
                    <a:cubicBezTo>
                      <a:pt x="2678" y="131"/>
                      <a:pt x="2728" y="141"/>
                      <a:pt x="2778" y="161"/>
                    </a:cubicBezTo>
                    <a:lnTo>
                      <a:pt x="2928" y="221"/>
                    </a:lnTo>
                    <a:lnTo>
                      <a:pt x="3078" y="281"/>
                    </a:lnTo>
                    <a:cubicBezTo>
                      <a:pt x="3128" y="301"/>
                      <a:pt x="3177" y="321"/>
                      <a:pt x="3228" y="351"/>
                    </a:cubicBezTo>
                    <a:cubicBezTo>
                      <a:pt x="3268" y="371"/>
                      <a:pt x="3317" y="381"/>
                      <a:pt x="3357" y="401"/>
                    </a:cubicBezTo>
                    <a:cubicBezTo>
                      <a:pt x="3457" y="441"/>
                      <a:pt x="3537" y="501"/>
                      <a:pt x="3627" y="551"/>
                    </a:cubicBezTo>
                    <a:cubicBezTo>
                      <a:pt x="3637" y="560"/>
                      <a:pt x="3647" y="571"/>
                      <a:pt x="3667" y="580"/>
                    </a:cubicBezTo>
                    <a:cubicBezTo>
                      <a:pt x="3687" y="591"/>
                      <a:pt x="3707" y="611"/>
                      <a:pt x="3727" y="631"/>
                    </a:cubicBezTo>
                    <a:cubicBezTo>
                      <a:pt x="3757" y="651"/>
                      <a:pt x="3777" y="671"/>
                      <a:pt x="3797" y="700"/>
                    </a:cubicBezTo>
                    <a:lnTo>
                      <a:pt x="3827" y="731"/>
                    </a:lnTo>
                    <a:cubicBezTo>
                      <a:pt x="3847" y="760"/>
                      <a:pt x="3867" y="800"/>
                      <a:pt x="3877" y="831"/>
                    </a:cubicBezTo>
                    <a:cubicBezTo>
                      <a:pt x="3877" y="851"/>
                      <a:pt x="3887" y="860"/>
                      <a:pt x="3887" y="880"/>
                    </a:cubicBezTo>
                    <a:cubicBezTo>
                      <a:pt x="3887" y="900"/>
                      <a:pt x="3897" y="920"/>
                      <a:pt x="3897" y="940"/>
                    </a:cubicBezTo>
                    <a:cubicBezTo>
                      <a:pt x="3897" y="971"/>
                      <a:pt x="3887" y="1011"/>
                      <a:pt x="3877" y="1050"/>
                    </a:cubicBezTo>
                    <a:cubicBezTo>
                      <a:pt x="3877" y="1070"/>
                      <a:pt x="3867" y="1090"/>
                      <a:pt x="3857" y="1100"/>
                    </a:cubicBezTo>
                    <a:cubicBezTo>
                      <a:pt x="3837" y="1150"/>
                      <a:pt x="3817" y="1200"/>
                      <a:pt x="3787" y="1240"/>
                    </a:cubicBezTo>
                    <a:cubicBezTo>
                      <a:pt x="3777" y="1260"/>
                      <a:pt x="3767" y="1290"/>
                      <a:pt x="3747" y="1310"/>
                    </a:cubicBezTo>
                    <a:cubicBezTo>
                      <a:pt x="3727" y="1330"/>
                      <a:pt x="3717" y="1350"/>
                      <a:pt x="3697" y="1370"/>
                    </a:cubicBezTo>
                    <a:cubicBezTo>
                      <a:pt x="3667" y="1410"/>
                      <a:pt x="3627" y="1450"/>
                      <a:pt x="3597" y="1490"/>
                    </a:cubicBezTo>
                    <a:cubicBezTo>
                      <a:pt x="3557" y="1520"/>
                      <a:pt x="3517" y="1560"/>
                      <a:pt x="3468" y="1590"/>
                    </a:cubicBezTo>
                    <a:cubicBezTo>
                      <a:pt x="3448" y="1610"/>
                      <a:pt x="3428" y="1620"/>
                      <a:pt x="3408" y="1640"/>
                    </a:cubicBezTo>
                    <a:cubicBezTo>
                      <a:pt x="3397" y="1640"/>
                      <a:pt x="3388" y="1650"/>
                      <a:pt x="3377" y="1650"/>
                    </a:cubicBezTo>
                    <a:cubicBezTo>
                      <a:pt x="3357" y="1660"/>
                      <a:pt x="3348" y="1670"/>
                      <a:pt x="3337" y="1680"/>
                    </a:cubicBezTo>
                    <a:cubicBezTo>
                      <a:pt x="3288" y="1710"/>
                      <a:pt x="3237" y="1730"/>
                      <a:pt x="3177" y="1750"/>
                    </a:cubicBezTo>
                    <a:cubicBezTo>
                      <a:pt x="3088" y="1790"/>
                      <a:pt x="2988" y="1830"/>
                      <a:pt x="2898" y="1870"/>
                    </a:cubicBezTo>
                    <a:cubicBezTo>
                      <a:pt x="2848" y="1890"/>
                      <a:pt x="2808" y="1910"/>
                      <a:pt x="2758" y="1919"/>
                    </a:cubicBezTo>
                    <a:cubicBezTo>
                      <a:pt x="2708" y="1939"/>
                      <a:pt x="2658" y="1959"/>
                      <a:pt x="2608" y="1970"/>
                    </a:cubicBezTo>
                    <a:lnTo>
                      <a:pt x="2458" y="1999"/>
                    </a:lnTo>
                    <a:cubicBezTo>
                      <a:pt x="2409" y="2010"/>
                      <a:pt x="2358" y="2019"/>
                      <a:pt x="2298" y="2030"/>
                    </a:cubicBezTo>
                    <a:cubicBezTo>
                      <a:pt x="2198" y="2050"/>
                      <a:pt x="2098" y="2059"/>
                      <a:pt x="1989" y="2059"/>
                    </a:cubicBezTo>
                    <a:cubicBezTo>
                      <a:pt x="1955" y="2059"/>
                      <a:pt x="1922" y="2064"/>
                      <a:pt x="1889" y="2064"/>
                    </a:cubicBezTo>
                    <a:cubicBezTo>
                      <a:pt x="1872" y="2064"/>
                      <a:pt x="1855" y="2063"/>
                      <a:pt x="1839" y="2059"/>
                    </a:cubicBezTo>
                    <a:cubicBezTo>
                      <a:pt x="1779" y="2059"/>
                      <a:pt x="1729" y="2050"/>
                      <a:pt x="1679" y="2050"/>
                    </a:cubicBezTo>
                    <a:cubicBezTo>
                      <a:pt x="1629" y="2039"/>
                      <a:pt x="1589" y="2039"/>
                      <a:pt x="1539" y="2030"/>
                    </a:cubicBezTo>
                    <a:cubicBezTo>
                      <a:pt x="1489" y="2030"/>
                      <a:pt x="1449" y="2019"/>
                      <a:pt x="1399" y="2019"/>
                    </a:cubicBezTo>
                    <a:cubicBezTo>
                      <a:pt x="1309" y="1999"/>
                      <a:pt x="1219" y="1999"/>
                      <a:pt x="1130" y="1979"/>
                    </a:cubicBezTo>
                    <a:cubicBezTo>
                      <a:pt x="1079" y="1970"/>
                      <a:pt x="1019" y="1959"/>
                      <a:pt x="970" y="1939"/>
                    </a:cubicBezTo>
                    <a:cubicBezTo>
                      <a:pt x="950" y="1939"/>
                      <a:pt x="930" y="1930"/>
                      <a:pt x="899" y="1919"/>
                    </a:cubicBezTo>
                    <a:cubicBezTo>
                      <a:pt x="879" y="1919"/>
                      <a:pt x="850" y="1910"/>
                      <a:pt x="819" y="1899"/>
                    </a:cubicBezTo>
                    <a:lnTo>
                      <a:pt x="670" y="1839"/>
                    </a:lnTo>
                    <a:cubicBezTo>
                      <a:pt x="630" y="1819"/>
                      <a:pt x="580" y="1799"/>
                      <a:pt x="540" y="1770"/>
                    </a:cubicBezTo>
                    <a:cubicBezTo>
                      <a:pt x="470" y="1740"/>
                      <a:pt x="420" y="1700"/>
                      <a:pt x="370" y="1640"/>
                    </a:cubicBezTo>
                    <a:lnTo>
                      <a:pt x="300" y="1570"/>
                    </a:lnTo>
                    <a:cubicBezTo>
                      <a:pt x="260" y="1510"/>
                      <a:pt x="230" y="1440"/>
                      <a:pt x="220" y="1370"/>
                    </a:cubicBezTo>
                    <a:cubicBezTo>
                      <a:pt x="210" y="1330"/>
                      <a:pt x="210" y="1300"/>
                      <a:pt x="210" y="1260"/>
                    </a:cubicBezTo>
                    <a:lnTo>
                      <a:pt x="210" y="1200"/>
                    </a:lnTo>
                    <a:lnTo>
                      <a:pt x="210" y="1150"/>
                    </a:lnTo>
                    <a:cubicBezTo>
                      <a:pt x="210" y="1140"/>
                      <a:pt x="220" y="1120"/>
                      <a:pt x="220" y="1110"/>
                    </a:cubicBezTo>
                    <a:cubicBezTo>
                      <a:pt x="220" y="1100"/>
                      <a:pt x="220" y="1080"/>
                      <a:pt x="230" y="1070"/>
                    </a:cubicBezTo>
                    <a:cubicBezTo>
                      <a:pt x="230" y="1050"/>
                      <a:pt x="240" y="1031"/>
                      <a:pt x="240" y="1000"/>
                    </a:cubicBezTo>
                    <a:cubicBezTo>
                      <a:pt x="260" y="971"/>
                      <a:pt x="270" y="931"/>
                      <a:pt x="290" y="900"/>
                    </a:cubicBezTo>
                    <a:cubicBezTo>
                      <a:pt x="300" y="880"/>
                      <a:pt x="310" y="871"/>
                      <a:pt x="320" y="851"/>
                    </a:cubicBezTo>
                    <a:cubicBezTo>
                      <a:pt x="350" y="800"/>
                      <a:pt x="390" y="760"/>
                      <a:pt x="430" y="720"/>
                    </a:cubicBezTo>
                    <a:cubicBezTo>
                      <a:pt x="460" y="700"/>
                      <a:pt x="490" y="671"/>
                      <a:pt x="520" y="651"/>
                    </a:cubicBezTo>
                    <a:cubicBezTo>
                      <a:pt x="540" y="651"/>
                      <a:pt x="550" y="640"/>
                      <a:pt x="560" y="631"/>
                    </a:cubicBezTo>
                    <a:cubicBezTo>
                      <a:pt x="610" y="611"/>
                      <a:pt x="650" y="580"/>
                      <a:pt x="700" y="560"/>
                    </a:cubicBezTo>
                    <a:cubicBezTo>
                      <a:pt x="730" y="541"/>
                      <a:pt x="759" y="531"/>
                      <a:pt x="790" y="511"/>
                    </a:cubicBezTo>
                    <a:cubicBezTo>
                      <a:pt x="819" y="491"/>
                      <a:pt x="850" y="481"/>
                      <a:pt x="879" y="461"/>
                    </a:cubicBezTo>
                    <a:cubicBezTo>
                      <a:pt x="910" y="451"/>
                      <a:pt x="939" y="431"/>
                      <a:pt x="970" y="421"/>
                    </a:cubicBezTo>
                    <a:cubicBezTo>
                      <a:pt x="1019" y="411"/>
                      <a:pt x="1059" y="391"/>
                      <a:pt x="1110" y="381"/>
                    </a:cubicBezTo>
                    <a:lnTo>
                      <a:pt x="1259" y="321"/>
                    </a:lnTo>
                    <a:cubicBezTo>
                      <a:pt x="1309" y="311"/>
                      <a:pt x="1349" y="291"/>
                      <a:pt x="1399" y="281"/>
                    </a:cubicBezTo>
                    <a:cubicBezTo>
                      <a:pt x="1449" y="261"/>
                      <a:pt x="1499" y="241"/>
                      <a:pt x="1539" y="231"/>
                    </a:cubicBezTo>
                    <a:cubicBezTo>
                      <a:pt x="1589" y="211"/>
                      <a:pt x="1639" y="201"/>
                      <a:pt x="1689" y="181"/>
                    </a:cubicBezTo>
                    <a:cubicBezTo>
                      <a:pt x="1739" y="161"/>
                      <a:pt x="1789" y="151"/>
                      <a:pt x="1839" y="141"/>
                    </a:cubicBezTo>
                    <a:cubicBezTo>
                      <a:pt x="1869" y="141"/>
                      <a:pt x="1899" y="131"/>
                      <a:pt x="1919" y="131"/>
                    </a:cubicBezTo>
                    <a:cubicBezTo>
                      <a:pt x="1949" y="131"/>
                      <a:pt x="1978" y="121"/>
                      <a:pt x="1998" y="121"/>
                    </a:cubicBezTo>
                    <a:cubicBezTo>
                      <a:pt x="2049" y="111"/>
                      <a:pt x="2109" y="111"/>
                      <a:pt x="2158" y="111"/>
                    </a:cubicBezTo>
                    <a:cubicBezTo>
                      <a:pt x="2209" y="101"/>
                      <a:pt x="2258" y="101"/>
                      <a:pt x="2318" y="101"/>
                    </a:cubicBezTo>
                    <a:close/>
                    <a:moveTo>
                      <a:pt x="2568" y="1"/>
                    </a:moveTo>
                    <a:cubicBezTo>
                      <a:pt x="2508" y="1"/>
                      <a:pt x="2448" y="1"/>
                      <a:pt x="2378" y="11"/>
                    </a:cubicBezTo>
                    <a:lnTo>
                      <a:pt x="2329" y="11"/>
                    </a:lnTo>
                    <a:cubicBezTo>
                      <a:pt x="2258" y="21"/>
                      <a:pt x="2178" y="31"/>
                      <a:pt x="2109" y="51"/>
                    </a:cubicBezTo>
                    <a:cubicBezTo>
                      <a:pt x="2049" y="61"/>
                      <a:pt x="1978" y="71"/>
                      <a:pt x="1909" y="81"/>
                    </a:cubicBezTo>
                    <a:cubicBezTo>
                      <a:pt x="1849" y="91"/>
                      <a:pt x="1789" y="101"/>
                      <a:pt x="1729" y="121"/>
                    </a:cubicBezTo>
                    <a:cubicBezTo>
                      <a:pt x="1669" y="131"/>
                      <a:pt x="1609" y="151"/>
                      <a:pt x="1539" y="161"/>
                    </a:cubicBezTo>
                    <a:cubicBezTo>
                      <a:pt x="1439" y="181"/>
                      <a:pt x="1339" y="211"/>
                      <a:pt x="1229" y="241"/>
                    </a:cubicBezTo>
                    <a:cubicBezTo>
                      <a:pt x="1190" y="251"/>
                      <a:pt x="1139" y="271"/>
                      <a:pt x="1090" y="291"/>
                    </a:cubicBezTo>
                    <a:cubicBezTo>
                      <a:pt x="1039" y="301"/>
                      <a:pt x="990" y="321"/>
                      <a:pt x="950" y="341"/>
                    </a:cubicBezTo>
                    <a:cubicBezTo>
                      <a:pt x="790" y="411"/>
                      <a:pt x="620" y="451"/>
                      <a:pt x="460" y="521"/>
                    </a:cubicBezTo>
                    <a:cubicBezTo>
                      <a:pt x="390" y="560"/>
                      <a:pt x="330" y="611"/>
                      <a:pt x="270" y="660"/>
                    </a:cubicBezTo>
                    <a:cubicBezTo>
                      <a:pt x="250" y="680"/>
                      <a:pt x="230" y="700"/>
                      <a:pt x="210" y="711"/>
                    </a:cubicBezTo>
                    <a:cubicBezTo>
                      <a:pt x="200" y="731"/>
                      <a:pt x="180" y="740"/>
                      <a:pt x="170" y="751"/>
                    </a:cubicBezTo>
                    <a:cubicBezTo>
                      <a:pt x="140" y="780"/>
                      <a:pt x="120" y="800"/>
                      <a:pt x="100" y="831"/>
                    </a:cubicBezTo>
                    <a:cubicBezTo>
                      <a:pt x="70" y="871"/>
                      <a:pt x="50" y="911"/>
                      <a:pt x="40" y="951"/>
                    </a:cubicBezTo>
                    <a:cubicBezTo>
                      <a:pt x="20" y="991"/>
                      <a:pt x="10" y="1031"/>
                      <a:pt x="10" y="1080"/>
                    </a:cubicBezTo>
                    <a:cubicBezTo>
                      <a:pt x="0" y="1140"/>
                      <a:pt x="0" y="1200"/>
                      <a:pt x="10" y="1260"/>
                    </a:cubicBezTo>
                    <a:cubicBezTo>
                      <a:pt x="30" y="1360"/>
                      <a:pt x="60" y="1460"/>
                      <a:pt x="100" y="1560"/>
                    </a:cubicBezTo>
                    <a:cubicBezTo>
                      <a:pt x="120" y="1610"/>
                      <a:pt x="160" y="1670"/>
                      <a:pt x="190" y="1710"/>
                    </a:cubicBezTo>
                    <a:cubicBezTo>
                      <a:pt x="230" y="1760"/>
                      <a:pt x="270" y="1790"/>
                      <a:pt x="310" y="1830"/>
                    </a:cubicBezTo>
                    <a:cubicBezTo>
                      <a:pt x="330" y="1850"/>
                      <a:pt x="350" y="1870"/>
                      <a:pt x="380" y="1890"/>
                    </a:cubicBezTo>
                    <a:cubicBezTo>
                      <a:pt x="400" y="1899"/>
                      <a:pt x="420" y="1919"/>
                      <a:pt x="440" y="1939"/>
                    </a:cubicBezTo>
                    <a:cubicBezTo>
                      <a:pt x="470" y="1959"/>
                      <a:pt x="510" y="1979"/>
                      <a:pt x="550" y="1999"/>
                    </a:cubicBezTo>
                    <a:cubicBezTo>
                      <a:pt x="580" y="2019"/>
                      <a:pt x="620" y="2039"/>
                      <a:pt x="660" y="2059"/>
                    </a:cubicBezTo>
                    <a:cubicBezTo>
                      <a:pt x="700" y="2090"/>
                      <a:pt x="739" y="2110"/>
                      <a:pt x="779" y="2130"/>
                    </a:cubicBezTo>
                    <a:cubicBezTo>
                      <a:pt x="819" y="2150"/>
                      <a:pt x="850" y="2170"/>
                      <a:pt x="890" y="2179"/>
                    </a:cubicBezTo>
                    <a:cubicBezTo>
                      <a:pt x="1030" y="2230"/>
                      <a:pt x="1170" y="2269"/>
                      <a:pt x="1319" y="2279"/>
                    </a:cubicBezTo>
                    <a:cubicBezTo>
                      <a:pt x="1379" y="2289"/>
                      <a:pt x="1439" y="2289"/>
                      <a:pt x="1499" y="2299"/>
                    </a:cubicBezTo>
                    <a:lnTo>
                      <a:pt x="1909" y="2299"/>
                    </a:lnTo>
                    <a:cubicBezTo>
                      <a:pt x="1978" y="2299"/>
                      <a:pt x="2049" y="2299"/>
                      <a:pt x="2118" y="2289"/>
                    </a:cubicBezTo>
                    <a:cubicBezTo>
                      <a:pt x="2189" y="2289"/>
                      <a:pt x="2258" y="2279"/>
                      <a:pt x="2318" y="2269"/>
                    </a:cubicBezTo>
                    <a:cubicBezTo>
                      <a:pt x="2389" y="2259"/>
                      <a:pt x="2458" y="2259"/>
                      <a:pt x="2528" y="2239"/>
                    </a:cubicBezTo>
                    <a:cubicBezTo>
                      <a:pt x="2618" y="2230"/>
                      <a:pt x="2708" y="2199"/>
                      <a:pt x="2798" y="2179"/>
                    </a:cubicBezTo>
                    <a:cubicBezTo>
                      <a:pt x="2838" y="2170"/>
                      <a:pt x="2888" y="2159"/>
                      <a:pt x="2938" y="2150"/>
                    </a:cubicBezTo>
                    <a:cubicBezTo>
                      <a:pt x="2978" y="2130"/>
                      <a:pt x="3018" y="2119"/>
                      <a:pt x="3048" y="2099"/>
                    </a:cubicBezTo>
                    <a:cubicBezTo>
                      <a:pt x="3108" y="2079"/>
                      <a:pt x="3157" y="2050"/>
                      <a:pt x="3197" y="2019"/>
                    </a:cubicBezTo>
                    <a:lnTo>
                      <a:pt x="3348" y="1930"/>
                    </a:lnTo>
                    <a:lnTo>
                      <a:pt x="3497" y="1839"/>
                    </a:lnTo>
                    <a:lnTo>
                      <a:pt x="3617" y="1750"/>
                    </a:lnTo>
                    <a:cubicBezTo>
                      <a:pt x="3677" y="1700"/>
                      <a:pt x="3737" y="1640"/>
                      <a:pt x="3787" y="1580"/>
                    </a:cubicBezTo>
                    <a:cubicBezTo>
                      <a:pt x="3847" y="1530"/>
                      <a:pt x="3897" y="1470"/>
                      <a:pt x="3947" y="1410"/>
                    </a:cubicBezTo>
                    <a:lnTo>
                      <a:pt x="4037" y="1260"/>
                    </a:lnTo>
                    <a:cubicBezTo>
                      <a:pt x="4067" y="1210"/>
                      <a:pt x="4097" y="1160"/>
                      <a:pt x="4117" y="1110"/>
                    </a:cubicBezTo>
                    <a:cubicBezTo>
                      <a:pt x="4127" y="1080"/>
                      <a:pt x="4137" y="1040"/>
                      <a:pt x="4147" y="1011"/>
                    </a:cubicBezTo>
                    <a:cubicBezTo>
                      <a:pt x="4147" y="1000"/>
                      <a:pt x="4157" y="991"/>
                      <a:pt x="4157" y="991"/>
                    </a:cubicBezTo>
                    <a:lnTo>
                      <a:pt x="4157" y="971"/>
                    </a:lnTo>
                    <a:cubicBezTo>
                      <a:pt x="4147" y="940"/>
                      <a:pt x="4137" y="900"/>
                      <a:pt x="4117" y="871"/>
                    </a:cubicBezTo>
                    <a:lnTo>
                      <a:pt x="4057" y="751"/>
                    </a:lnTo>
                    <a:cubicBezTo>
                      <a:pt x="4027" y="711"/>
                      <a:pt x="4007" y="671"/>
                      <a:pt x="3977" y="631"/>
                    </a:cubicBezTo>
                    <a:cubicBezTo>
                      <a:pt x="3937" y="591"/>
                      <a:pt x="3897" y="551"/>
                      <a:pt x="3857" y="521"/>
                    </a:cubicBezTo>
                    <a:cubicBezTo>
                      <a:pt x="3817" y="481"/>
                      <a:pt x="3777" y="441"/>
                      <a:pt x="3727" y="411"/>
                    </a:cubicBezTo>
                    <a:cubicBezTo>
                      <a:pt x="3657" y="361"/>
                      <a:pt x="3588" y="321"/>
                      <a:pt x="3508" y="271"/>
                    </a:cubicBezTo>
                    <a:cubicBezTo>
                      <a:pt x="3497" y="271"/>
                      <a:pt x="3488" y="261"/>
                      <a:pt x="3468" y="251"/>
                    </a:cubicBezTo>
                    <a:cubicBezTo>
                      <a:pt x="3428" y="231"/>
                      <a:pt x="3377" y="211"/>
                      <a:pt x="3337" y="191"/>
                    </a:cubicBezTo>
                    <a:cubicBezTo>
                      <a:pt x="3297" y="171"/>
                      <a:pt x="3248" y="151"/>
                      <a:pt x="3208" y="131"/>
                    </a:cubicBezTo>
                    <a:cubicBezTo>
                      <a:pt x="3157" y="121"/>
                      <a:pt x="3108" y="101"/>
                      <a:pt x="3058" y="81"/>
                    </a:cubicBezTo>
                    <a:cubicBezTo>
                      <a:pt x="3008" y="71"/>
                      <a:pt x="2958" y="61"/>
                      <a:pt x="2918" y="51"/>
                    </a:cubicBezTo>
                    <a:lnTo>
                      <a:pt x="2708" y="21"/>
                    </a:lnTo>
                    <a:cubicBezTo>
                      <a:pt x="2668" y="11"/>
                      <a:pt x="2618" y="11"/>
                      <a:pt x="256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34" name="Google Shape;434;p28"/>
              <p:cNvSpPr/>
              <p:nvPr/>
            </p:nvSpPr>
            <p:spPr>
              <a:xfrm>
                <a:off x="1444075" y="4178625"/>
                <a:ext cx="87175" cy="43250"/>
              </a:xfrm>
              <a:custGeom>
                <a:avLst/>
                <a:gdLst/>
                <a:ahLst/>
                <a:cxnLst/>
                <a:rect l="l" t="t" r="r" b="b"/>
                <a:pathLst>
                  <a:path w="3487" h="1730" extrusionOk="0">
                    <a:moveTo>
                      <a:pt x="1759" y="1"/>
                    </a:moveTo>
                    <a:cubicBezTo>
                      <a:pt x="1708" y="11"/>
                      <a:pt x="1659" y="31"/>
                      <a:pt x="1609" y="41"/>
                    </a:cubicBezTo>
                    <a:cubicBezTo>
                      <a:pt x="1559" y="51"/>
                      <a:pt x="1509" y="61"/>
                      <a:pt x="1469" y="71"/>
                    </a:cubicBezTo>
                    <a:cubicBezTo>
                      <a:pt x="1369" y="91"/>
                      <a:pt x="1269" y="121"/>
                      <a:pt x="1169" y="141"/>
                    </a:cubicBezTo>
                    <a:cubicBezTo>
                      <a:pt x="1069" y="171"/>
                      <a:pt x="979" y="191"/>
                      <a:pt x="880" y="231"/>
                    </a:cubicBezTo>
                    <a:cubicBezTo>
                      <a:pt x="840" y="241"/>
                      <a:pt x="789" y="261"/>
                      <a:pt x="749" y="281"/>
                    </a:cubicBezTo>
                    <a:cubicBezTo>
                      <a:pt x="700" y="301"/>
                      <a:pt x="660" y="311"/>
                      <a:pt x="620" y="331"/>
                    </a:cubicBezTo>
                    <a:cubicBezTo>
                      <a:pt x="589" y="351"/>
                      <a:pt x="560" y="360"/>
                      <a:pt x="529" y="380"/>
                    </a:cubicBezTo>
                    <a:cubicBezTo>
                      <a:pt x="500" y="391"/>
                      <a:pt x="469" y="411"/>
                      <a:pt x="429" y="431"/>
                    </a:cubicBezTo>
                    <a:cubicBezTo>
                      <a:pt x="410" y="440"/>
                      <a:pt x="380" y="460"/>
                      <a:pt x="360" y="471"/>
                    </a:cubicBezTo>
                    <a:cubicBezTo>
                      <a:pt x="310" y="500"/>
                      <a:pt x="270" y="531"/>
                      <a:pt x="230" y="560"/>
                    </a:cubicBezTo>
                    <a:cubicBezTo>
                      <a:pt x="180" y="600"/>
                      <a:pt x="140" y="640"/>
                      <a:pt x="110" y="691"/>
                    </a:cubicBezTo>
                    <a:cubicBezTo>
                      <a:pt x="80" y="731"/>
                      <a:pt x="60" y="760"/>
                      <a:pt x="50" y="800"/>
                    </a:cubicBezTo>
                    <a:cubicBezTo>
                      <a:pt x="30" y="870"/>
                      <a:pt x="10" y="930"/>
                      <a:pt x="0" y="1000"/>
                    </a:cubicBezTo>
                    <a:cubicBezTo>
                      <a:pt x="0" y="1040"/>
                      <a:pt x="0" y="1080"/>
                      <a:pt x="10" y="1120"/>
                    </a:cubicBezTo>
                    <a:cubicBezTo>
                      <a:pt x="10" y="1160"/>
                      <a:pt x="30" y="1200"/>
                      <a:pt x="40" y="1230"/>
                    </a:cubicBezTo>
                    <a:cubicBezTo>
                      <a:pt x="60" y="1260"/>
                      <a:pt x="70" y="1290"/>
                      <a:pt x="90" y="1310"/>
                    </a:cubicBezTo>
                    <a:cubicBezTo>
                      <a:pt x="100" y="1320"/>
                      <a:pt x="100" y="1330"/>
                      <a:pt x="110" y="1340"/>
                    </a:cubicBezTo>
                    <a:lnTo>
                      <a:pt x="140" y="1370"/>
                    </a:lnTo>
                    <a:cubicBezTo>
                      <a:pt x="160" y="1390"/>
                      <a:pt x="180" y="1410"/>
                      <a:pt x="210" y="1430"/>
                    </a:cubicBezTo>
                    <a:cubicBezTo>
                      <a:pt x="250" y="1460"/>
                      <a:pt x="290" y="1480"/>
                      <a:pt x="330" y="1500"/>
                    </a:cubicBezTo>
                    <a:cubicBezTo>
                      <a:pt x="370" y="1520"/>
                      <a:pt x="410" y="1539"/>
                      <a:pt x="449" y="1550"/>
                    </a:cubicBezTo>
                    <a:cubicBezTo>
                      <a:pt x="529" y="1579"/>
                      <a:pt x="609" y="1610"/>
                      <a:pt x="700" y="1630"/>
                    </a:cubicBezTo>
                    <a:lnTo>
                      <a:pt x="849" y="1659"/>
                    </a:lnTo>
                    <a:cubicBezTo>
                      <a:pt x="889" y="1670"/>
                      <a:pt x="939" y="1670"/>
                      <a:pt x="979" y="1679"/>
                    </a:cubicBezTo>
                    <a:cubicBezTo>
                      <a:pt x="1059" y="1690"/>
                      <a:pt x="1129" y="1690"/>
                      <a:pt x="1209" y="1699"/>
                    </a:cubicBezTo>
                    <a:cubicBezTo>
                      <a:pt x="1259" y="1710"/>
                      <a:pt x="1319" y="1710"/>
                      <a:pt x="1379" y="1710"/>
                    </a:cubicBezTo>
                    <a:cubicBezTo>
                      <a:pt x="1429" y="1719"/>
                      <a:pt x="1479" y="1719"/>
                      <a:pt x="1529" y="1730"/>
                    </a:cubicBezTo>
                    <a:cubicBezTo>
                      <a:pt x="1579" y="1730"/>
                      <a:pt x="1629" y="1730"/>
                      <a:pt x="1679" y="1719"/>
                    </a:cubicBezTo>
                    <a:cubicBezTo>
                      <a:pt x="1728" y="1719"/>
                      <a:pt x="1779" y="1719"/>
                      <a:pt x="1828" y="1710"/>
                    </a:cubicBezTo>
                    <a:cubicBezTo>
                      <a:pt x="1879" y="1710"/>
                      <a:pt x="1928" y="1699"/>
                      <a:pt x="1979" y="1690"/>
                    </a:cubicBezTo>
                    <a:cubicBezTo>
                      <a:pt x="2039" y="1679"/>
                      <a:pt x="2088" y="1670"/>
                      <a:pt x="2148" y="1650"/>
                    </a:cubicBezTo>
                    <a:cubicBezTo>
                      <a:pt x="2218" y="1639"/>
                      <a:pt x="2278" y="1630"/>
                      <a:pt x="2338" y="1610"/>
                    </a:cubicBezTo>
                    <a:cubicBezTo>
                      <a:pt x="2388" y="1590"/>
                      <a:pt x="2438" y="1570"/>
                      <a:pt x="2488" y="1559"/>
                    </a:cubicBezTo>
                    <a:cubicBezTo>
                      <a:pt x="2538" y="1539"/>
                      <a:pt x="2578" y="1520"/>
                      <a:pt x="2628" y="1500"/>
                    </a:cubicBezTo>
                    <a:cubicBezTo>
                      <a:pt x="2718" y="1460"/>
                      <a:pt x="2808" y="1420"/>
                      <a:pt x="2907" y="1380"/>
                    </a:cubicBezTo>
                    <a:cubicBezTo>
                      <a:pt x="2958" y="1350"/>
                      <a:pt x="2998" y="1330"/>
                      <a:pt x="3038" y="1300"/>
                    </a:cubicBezTo>
                    <a:cubicBezTo>
                      <a:pt x="3067" y="1280"/>
                      <a:pt x="3087" y="1270"/>
                      <a:pt x="3118" y="1250"/>
                    </a:cubicBezTo>
                    <a:cubicBezTo>
                      <a:pt x="3138" y="1230"/>
                      <a:pt x="3158" y="1220"/>
                      <a:pt x="3178" y="1200"/>
                    </a:cubicBezTo>
                    <a:cubicBezTo>
                      <a:pt x="3218" y="1170"/>
                      <a:pt x="3258" y="1140"/>
                      <a:pt x="3287" y="1100"/>
                    </a:cubicBezTo>
                    <a:cubicBezTo>
                      <a:pt x="3318" y="1060"/>
                      <a:pt x="3357" y="1020"/>
                      <a:pt x="3387" y="980"/>
                    </a:cubicBezTo>
                    <a:cubicBezTo>
                      <a:pt x="3387" y="970"/>
                      <a:pt x="3397" y="960"/>
                      <a:pt x="3407" y="950"/>
                    </a:cubicBezTo>
                    <a:cubicBezTo>
                      <a:pt x="3417" y="930"/>
                      <a:pt x="3417" y="920"/>
                      <a:pt x="3427" y="900"/>
                    </a:cubicBezTo>
                    <a:cubicBezTo>
                      <a:pt x="3437" y="880"/>
                      <a:pt x="3457" y="850"/>
                      <a:pt x="3467" y="820"/>
                    </a:cubicBezTo>
                    <a:cubicBezTo>
                      <a:pt x="3477" y="800"/>
                      <a:pt x="3477" y="771"/>
                      <a:pt x="3487" y="740"/>
                    </a:cubicBezTo>
                    <a:lnTo>
                      <a:pt x="3487" y="691"/>
                    </a:lnTo>
                    <a:cubicBezTo>
                      <a:pt x="3477" y="660"/>
                      <a:pt x="3467" y="640"/>
                      <a:pt x="3457" y="611"/>
                    </a:cubicBezTo>
                    <a:cubicBezTo>
                      <a:pt x="3447" y="580"/>
                      <a:pt x="3427" y="560"/>
                      <a:pt x="3407" y="531"/>
                    </a:cubicBezTo>
                    <a:cubicBezTo>
                      <a:pt x="3377" y="500"/>
                      <a:pt x="3347" y="471"/>
                      <a:pt x="3307" y="451"/>
                    </a:cubicBezTo>
                    <a:cubicBezTo>
                      <a:pt x="3287" y="431"/>
                      <a:pt x="3258" y="411"/>
                      <a:pt x="3227" y="391"/>
                    </a:cubicBezTo>
                    <a:cubicBezTo>
                      <a:pt x="3198" y="371"/>
                      <a:pt x="3178" y="360"/>
                      <a:pt x="3147" y="351"/>
                    </a:cubicBezTo>
                    <a:cubicBezTo>
                      <a:pt x="3147" y="340"/>
                      <a:pt x="3138" y="331"/>
                      <a:pt x="3127" y="331"/>
                    </a:cubicBezTo>
                    <a:cubicBezTo>
                      <a:pt x="3118" y="320"/>
                      <a:pt x="3098" y="320"/>
                      <a:pt x="3087" y="311"/>
                    </a:cubicBezTo>
                    <a:lnTo>
                      <a:pt x="3027" y="281"/>
                    </a:lnTo>
                    <a:cubicBezTo>
                      <a:pt x="2998" y="271"/>
                      <a:pt x="2978" y="261"/>
                      <a:pt x="2947" y="251"/>
                    </a:cubicBezTo>
                    <a:cubicBezTo>
                      <a:pt x="2907" y="231"/>
                      <a:pt x="2858" y="211"/>
                      <a:pt x="2818" y="191"/>
                    </a:cubicBezTo>
                    <a:lnTo>
                      <a:pt x="2668" y="131"/>
                    </a:lnTo>
                    <a:cubicBezTo>
                      <a:pt x="2598" y="101"/>
                      <a:pt x="2518" y="71"/>
                      <a:pt x="2438" y="51"/>
                    </a:cubicBezTo>
                    <a:cubicBezTo>
                      <a:pt x="2408" y="41"/>
                      <a:pt x="2368" y="31"/>
                      <a:pt x="2328" y="21"/>
                    </a:cubicBezTo>
                    <a:cubicBezTo>
                      <a:pt x="2288" y="21"/>
                      <a:pt x="2248" y="11"/>
                      <a:pt x="2208" y="11"/>
                    </a:cubicBezTo>
                    <a:cubicBezTo>
                      <a:pt x="2178" y="1"/>
                      <a:pt x="2148" y="1"/>
                      <a:pt x="21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35" name="Google Shape;435;p28"/>
              <p:cNvSpPr/>
              <p:nvPr/>
            </p:nvSpPr>
            <p:spPr>
              <a:xfrm>
                <a:off x="1426825" y="4166650"/>
                <a:ext cx="121675" cy="80450"/>
              </a:xfrm>
              <a:custGeom>
                <a:avLst/>
                <a:gdLst/>
                <a:ahLst/>
                <a:cxnLst/>
                <a:rect l="l" t="t" r="r" b="b"/>
                <a:pathLst>
                  <a:path w="4867" h="3218" extrusionOk="0">
                    <a:moveTo>
                      <a:pt x="2968" y="240"/>
                    </a:moveTo>
                    <a:cubicBezTo>
                      <a:pt x="3018" y="250"/>
                      <a:pt x="3068" y="250"/>
                      <a:pt x="3108" y="260"/>
                    </a:cubicBezTo>
                    <a:lnTo>
                      <a:pt x="3318" y="290"/>
                    </a:lnTo>
                    <a:cubicBezTo>
                      <a:pt x="3358" y="300"/>
                      <a:pt x="3408" y="310"/>
                      <a:pt x="3458" y="320"/>
                    </a:cubicBezTo>
                    <a:cubicBezTo>
                      <a:pt x="3508" y="340"/>
                      <a:pt x="3557" y="360"/>
                      <a:pt x="3608" y="370"/>
                    </a:cubicBezTo>
                    <a:cubicBezTo>
                      <a:pt x="3648" y="390"/>
                      <a:pt x="3697" y="410"/>
                      <a:pt x="3737" y="430"/>
                    </a:cubicBezTo>
                    <a:cubicBezTo>
                      <a:pt x="3777" y="450"/>
                      <a:pt x="3828" y="470"/>
                      <a:pt x="3868" y="490"/>
                    </a:cubicBezTo>
                    <a:cubicBezTo>
                      <a:pt x="3888" y="500"/>
                      <a:pt x="3897" y="510"/>
                      <a:pt x="3908" y="510"/>
                    </a:cubicBezTo>
                    <a:cubicBezTo>
                      <a:pt x="3988" y="560"/>
                      <a:pt x="4057" y="600"/>
                      <a:pt x="4127" y="650"/>
                    </a:cubicBezTo>
                    <a:cubicBezTo>
                      <a:pt x="4177" y="680"/>
                      <a:pt x="4217" y="720"/>
                      <a:pt x="4257" y="760"/>
                    </a:cubicBezTo>
                    <a:cubicBezTo>
                      <a:pt x="4297" y="790"/>
                      <a:pt x="4337" y="830"/>
                      <a:pt x="4377" y="870"/>
                    </a:cubicBezTo>
                    <a:cubicBezTo>
                      <a:pt x="4407" y="910"/>
                      <a:pt x="4427" y="950"/>
                      <a:pt x="4457" y="990"/>
                    </a:cubicBezTo>
                    <a:lnTo>
                      <a:pt x="4517" y="1110"/>
                    </a:lnTo>
                    <a:cubicBezTo>
                      <a:pt x="4537" y="1139"/>
                      <a:pt x="4547" y="1179"/>
                      <a:pt x="4557" y="1210"/>
                    </a:cubicBezTo>
                    <a:lnTo>
                      <a:pt x="4557" y="1230"/>
                    </a:lnTo>
                    <a:cubicBezTo>
                      <a:pt x="4557" y="1230"/>
                      <a:pt x="4547" y="1239"/>
                      <a:pt x="4547" y="1250"/>
                    </a:cubicBezTo>
                    <a:cubicBezTo>
                      <a:pt x="4537" y="1279"/>
                      <a:pt x="4527" y="1319"/>
                      <a:pt x="4517" y="1349"/>
                    </a:cubicBezTo>
                    <a:cubicBezTo>
                      <a:pt x="4497" y="1399"/>
                      <a:pt x="4467" y="1449"/>
                      <a:pt x="4437" y="1499"/>
                    </a:cubicBezTo>
                    <a:lnTo>
                      <a:pt x="4347" y="1649"/>
                    </a:lnTo>
                    <a:cubicBezTo>
                      <a:pt x="4297" y="1709"/>
                      <a:pt x="4247" y="1769"/>
                      <a:pt x="4187" y="1819"/>
                    </a:cubicBezTo>
                    <a:cubicBezTo>
                      <a:pt x="4137" y="1879"/>
                      <a:pt x="4077" y="1939"/>
                      <a:pt x="4017" y="1989"/>
                    </a:cubicBezTo>
                    <a:lnTo>
                      <a:pt x="3897" y="2078"/>
                    </a:lnTo>
                    <a:lnTo>
                      <a:pt x="3748" y="2169"/>
                    </a:lnTo>
                    <a:lnTo>
                      <a:pt x="3597" y="2258"/>
                    </a:lnTo>
                    <a:cubicBezTo>
                      <a:pt x="3557" y="2289"/>
                      <a:pt x="3508" y="2318"/>
                      <a:pt x="3448" y="2338"/>
                    </a:cubicBezTo>
                    <a:cubicBezTo>
                      <a:pt x="3418" y="2358"/>
                      <a:pt x="3378" y="2369"/>
                      <a:pt x="3338" y="2389"/>
                    </a:cubicBezTo>
                    <a:cubicBezTo>
                      <a:pt x="3288" y="2398"/>
                      <a:pt x="3238" y="2409"/>
                      <a:pt x="3198" y="2418"/>
                    </a:cubicBezTo>
                    <a:cubicBezTo>
                      <a:pt x="3108" y="2438"/>
                      <a:pt x="3018" y="2469"/>
                      <a:pt x="2928" y="2478"/>
                    </a:cubicBezTo>
                    <a:cubicBezTo>
                      <a:pt x="2858" y="2498"/>
                      <a:pt x="2789" y="2498"/>
                      <a:pt x="2718" y="2508"/>
                    </a:cubicBezTo>
                    <a:cubicBezTo>
                      <a:pt x="2658" y="2518"/>
                      <a:pt x="2589" y="2528"/>
                      <a:pt x="2518" y="2528"/>
                    </a:cubicBezTo>
                    <a:cubicBezTo>
                      <a:pt x="2449" y="2538"/>
                      <a:pt x="2378" y="2538"/>
                      <a:pt x="2309" y="2538"/>
                    </a:cubicBezTo>
                    <a:lnTo>
                      <a:pt x="1899" y="2538"/>
                    </a:lnTo>
                    <a:cubicBezTo>
                      <a:pt x="1839" y="2528"/>
                      <a:pt x="1779" y="2528"/>
                      <a:pt x="1719" y="2518"/>
                    </a:cubicBezTo>
                    <a:cubicBezTo>
                      <a:pt x="1570" y="2508"/>
                      <a:pt x="1430" y="2469"/>
                      <a:pt x="1290" y="2418"/>
                    </a:cubicBezTo>
                    <a:cubicBezTo>
                      <a:pt x="1250" y="2409"/>
                      <a:pt x="1219" y="2389"/>
                      <a:pt x="1179" y="2369"/>
                    </a:cubicBezTo>
                    <a:cubicBezTo>
                      <a:pt x="1139" y="2349"/>
                      <a:pt x="1100" y="2329"/>
                      <a:pt x="1060" y="2298"/>
                    </a:cubicBezTo>
                    <a:cubicBezTo>
                      <a:pt x="1020" y="2278"/>
                      <a:pt x="980" y="2258"/>
                      <a:pt x="950" y="2238"/>
                    </a:cubicBezTo>
                    <a:cubicBezTo>
                      <a:pt x="910" y="2218"/>
                      <a:pt x="870" y="2198"/>
                      <a:pt x="840" y="2178"/>
                    </a:cubicBezTo>
                    <a:cubicBezTo>
                      <a:pt x="820" y="2158"/>
                      <a:pt x="800" y="2138"/>
                      <a:pt x="780" y="2129"/>
                    </a:cubicBezTo>
                    <a:cubicBezTo>
                      <a:pt x="750" y="2109"/>
                      <a:pt x="730" y="2089"/>
                      <a:pt x="710" y="2069"/>
                    </a:cubicBezTo>
                    <a:cubicBezTo>
                      <a:pt x="670" y="2029"/>
                      <a:pt x="630" y="1999"/>
                      <a:pt x="590" y="1949"/>
                    </a:cubicBezTo>
                    <a:cubicBezTo>
                      <a:pt x="560" y="1909"/>
                      <a:pt x="520" y="1849"/>
                      <a:pt x="500" y="1799"/>
                    </a:cubicBezTo>
                    <a:cubicBezTo>
                      <a:pt x="460" y="1699"/>
                      <a:pt x="430" y="1599"/>
                      <a:pt x="410" y="1499"/>
                    </a:cubicBezTo>
                    <a:cubicBezTo>
                      <a:pt x="400" y="1439"/>
                      <a:pt x="400" y="1379"/>
                      <a:pt x="410" y="1319"/>
                    </a:cubicBezTo>
                    <a:cubicBezTo>
                      <a:pt x="410" y="1270"/>
                      <a:pt x="420" y="1230"/>
                      <a:pt x="440" y="1190"/>
                    </a:cubicBezTo>
                    <a:cubicBezTo>
                      <a:pt x="450" y="1150"/>
                      <a:pt x="470" y="1110"/>
                      <a:pt x="500" y="1070"/>
                    </a:cubicBezTo>
                    <a:cubicBezTo>
                      <a:pt x="520" y="1039"/>
                      <a:pt x="540" y="1019"/>
                      <a:pt x="570" y="990"/>
                    </a:cubicBezTo>
                    <a:cubicBezTo>
                      <a:pt x="580" y="979"/>
                      <a:pt x="600" y="970"/>
                      <a:pt x="610" y="950"/>
                    </a:cubicBezTo>
                    <a:cubicBezTo>
                      <a:pt x="630" y="939"/>
                      <a:pt x="650" y="919"/>
                      <a:pt x="670" y="899"/>
                    </a:cubicBezTo>
                    <a:cubicBezTo>
                      <a:pt x="730" y="850"/>
                      <a:pt x="790" y="799"/>
                      <a:pt x="860" y="760"/>
                    </a:cubicBezTo>
                    <a:cubicBezTo>
                      <a:pt x="1020" y="690"/>
                      <a:pt x="1190" y="650"/>
                      <a:pt x="1350" y="580"/>
                    </a:cubicBezTo>
                    <a:cubicBezTo>
                      <a:pt x="1390" y="560"/>
                      <a:pt x="1439" y="540"/>
                      <a:pt x="1490" y="530"/>
                    </a:cubicBezTo>
                    <a:cubicBezTo>
                      <a:pt x="1539" y="510"/>
                      <a:pt x="1590" y="490"/>
                      <a:pt x="1629" y="480"/>
                    </a:cubicBezTo>
                    <a:cubicBezTo>
                      <a:pt x="1739" y="450"/>
                      <a:pt x="1839" y="420"/>
                      <a:pt x="1939" y="400"/>
                    </a:cubicBezTo>
                    <a:cubicBezTo>
                      <a:pt x="2009" y="390"/>
                      <a:pt x="2069" y="370"/>
                      <a:pt x="2129" y="360"/>
                    </a:cubicBezTo>
                    <a:cubicBezTo>
                      <a:pt x="2189" y="340"/>
                      <a:pt x="2249" y="330"/>
                      <a:pt x="2309" y="320"/>
                    </a:cubicBezTo>
                    <a:cubicBezTo>
                      <a:pt x="2378" y="310"/>
                      <a:pt x="2449" y="300"/>
                      <a:pt x="2509" y="290"/>
                    </a:cubicBezTo>
                    <a:cubicBezTo>
                      <a:pt x="2578" y="270"/>
                      <a:pt x="2658" y="260"/>
                      <a:pt x="2729" y="250"/>
                    </a:cubicBezTo>
                    <a:lnTo>
                      <a:pt x="2778" y="250"/>
                    </a:lnTo>
                    <a:cubicBezTo>
                      <a:pt x="2848" y="240"/>
                      <a:pt x="2908" y="240"/>
                      <a:pt x="2968" y="240"/>
                    </a:cubicBezTo>
                    <a:close/>
                    <a:moveTo>
                      <a:pt x="320" y="1509"/>
                    </a:moveTo>
                    <a:cubicBezTo>
                      <a:pt x="320" y="1549"/>
                      <a:pt x="331" y="1589"/>
                      <a:pt x="331" y="1619"/>
                    </a:cubicBezTo>
                    <a:cubicBezTo>
                      <a:pt x="351" y="1689"/>
                      <a:pt x="360" y="1759"/>
                      <a:pt x="391" y="1819"/>
                    </a:cubicBezTo>
                    <a:cubicBezTo>
                      <a:pt x="410" y="1889"/>
                      <a:pt x="450" y="1949"/>
                      <a:pt x="490" y="2009"/>
                    </a:cubicBezTo>
                    <a:cubicBezTo>
                      <a:pt x="530" y="2069"/>
                      <a:pt x="590" y="2118"/>
                      <a:pt x="650" y="2158"/>
                    </a:cubicBezTo>
                    <a:cubicBezTo>
                      <a:pt x="680" y="2189"/>
                      <a:pt x="710" y="2209"/>
                      <a:pt x="740" y="2229"/>
                    </a:cubicBezTo>
                    <a:lnTo>
                      <a:pt x="830" y="2289"/>
                    </a:lnTo>
                    <a:cubicBezTo>
                      <a:pt x="860" y="2309"/>
                      <a:pt x="890" y="2318"/>
                      <a:pt x="920" y="2329"/>
                    </a:cubicBezTo>
                    <a:cubicBezTo>
                      <a:pt x="950" y="2349"/>
                      <a:pt x="980" y="2358"/>
                      <a:pt x="1020" y="2378"/>
                    </a:cubicBezTo>
                    <a:cubicBezTo>
                      <a:pt x="1050" y="2389"/>
                      <a:pt x="1080" y="2409"/>
                      <a:pt x="1110" y="2429"/>
                    </a:cubicBezTo>
                    <a:cubicBezTo>
                      <a:pt x="1139" y="2438"/>
                      <a:pt x="1170" y="2458"/>
                      <a:pt x="1210" y="2469"/>
                    </a:cubicBezTo>
                    <a:cubicBezTo>
                      <a:pt x="1270" y="2498"/>
                      <a:pt x="1339" y="2528"/>
                      <a:pt x="1410" y="2548"/>
                    </a:cubicBezTo>
                    <a:cubicBezTo>
                      <a:pt x="1470" y="2568"/>
                      <a:pt x="1539" y="2588"/>
                      <a:pt x="1609" y="2598"/>
                    </a:cubicBezTo>
                    <a:cubicBezTo>
                      <a:pt x="1679" y="2618"/>
                      <a:pt x="1749" y="2628"/>
                      <a:pt x="1819" y="2638"/>
                    </a:cubicBezTo>
                    <a:cubicBezTo>
                      <a:pt x="1889" y="2648"/>
                      <a:pt x="1959" y="2658"/>
                      <a:pt x="2039" y="2658"/>
                    </a:cubicBezTo>
                    <a:cubicBezTo>
                      <a:pt x="2109" y="2668"/>
                      <a:pt x="2179" y="2668"/>
                      <a:pt x="2259" y="2668"/>
                    </a:cubicBezTo>
                    <a:lnTo>
                      <a:pt x="2458" y="2668"/>
                    </a:lnTo>
                    <a:cubicBezTo>
                      <a:pt x="2538" y="2668"/>
                      <a:pt x="2609" y="2668"/>
                      <a:pt x="2678" y="2658"/>
                    </a:cubicBezTo>
                    <a:cubicBezTo>
                      <a:pt x="2749" y="2648"/>
                      <a:pt x="2809" y="2648"/>
                      <a:pt x="2878" y="2638"/>
                    </a:cubicBezTo>
                    <a:cubicBezTo>
                      <a:pt x="2958" y="2628"/>
                      <a:pt x="3038" y="2618"/>
                      <a:pt x="3108" y="2598"/>
                    </a:cubicBezTo>
                    <a:cubicBezTo>
                      <a:pt x="3178" y="2578"/>
                      <a:pt x="3248" y="2568"/>
                      <a:pt x="3308" y="2548"/>
                    </a:cubicBezTo>
                    <a:cubicBezTo>
                      <a:pt x="3378" y="2528"/>
                      <a:pt x="3448" y="2508"/>
                      <a:pt x="3508" y="2488"/>
                    </a:cubicBezTo>
                    <a:cubicBezTo>
                      <a:pt x="3577" y="2458"/>
                      <a:pt x="3648" y="2418"/>
                      <a:pt x="3708" y="2378"/>
                    </a:cubicBezTo>
                    <a:cubicBezTo>
                      <a:pt x="3768" y="2338"/>
                      <a:pt x="3828" y="2309"/>
                      <a:pt x="3888" y="2269"/>
                    </a:cubicBezTo>
                    <a:cubicBezTo>
                      <a:pt x="3948" y="2238"/>
                      <a:pt x="3997" y="2198"/>
                      <a:pt x="4057" y="2158"/>
                    </a:cubicBezTo>
                    <a:cubicBezTo>
                      <a:pt x="4117" y="2109"/>
                      <a:pt x="4167" y="2058"/>
                      <a:pt x="4217" y="2009"/>
                    </a:cubicBezTo>
                    <a:lnTo>
                      <a:pt x="4367" y="1859"/>
                    </a:lnTo>
                    <a:cubicBezTo>
                      <a:pt x="4387" y="1839"/>
                      <a:pt x="4417" y="1809"/>
                      <a:pt x="4437" y="1779"/>
                    </a:cubicBezTo>
                    <a:cubicBezTo>
                      <a:pt x="4467" y="1749"/>
                      <a:pt x="4487" y="1719"/>
                      <a:pt x="4507" y="1679"/>
                    </a:cubicBezTo>
                    <a:cubicBezTo>
                      <a:pt x="4537" y="1639"/>
                      <a:pt x="4557" y="1599"/>
                      <a:pt x="4577" y="1559"/>
                    </a:cubicBezTo>
                    <a:lnTo>
                      <a:pt x="4577" y="1719"/>
                    </a:lnTo>
                    <a:cubicBezTo>
                      <a:pt x="4577" y="1759"/>
                      <a:pt x="4567" y="1789"/>
                      <a:pt x="4557" y="1819"/>
                    </a:cubicBezTo>
                    <a:cubicBezTo>
                      <a:pt x="4547" y="1879"/>
                      <a:pt x="4537" y="1929"/>
                      <a:pt x="4517" y="1979"/>
                    </a:cubicBezTo>
                    <a:cubicBezTo>
                      <a:pt x="4497" y="2038"/>
                      <a:pt x="4467" y="2098"/>
                      <a:pt x="4447" y="2149"/>
                    </a:cubicBezTo>
                    <a:cubicBezTo>
                      <a:pt x="4427" y="2178"/>
                      <a:pt x="4417" y="2209"/>
                      <a:pt x="4397" y="2238"/>
                    </a:cubicBezTo>
                    <a:cubicBezTo>
                      <a:pt x="4377" y="2278"/>
                      <a:pt x="4357" y="2309"/>
                      <a:pt x="4337" y="2338"/>
                    </a:cubicBezTo>
                    <a:lnTo>
                      <a:pt x="4267" y="2409"/>
                    </a:lnTo>
                    <a:cubicBezTo>
                      <a:pt x="4217" y="2449"/>
                      <a:pt x="4167" y="2488"/>
                      <a:pt x="4107" y="2518"/>
                    </a:cubicBezTo>
                    <a:cubicBezTo>
                      <a:pt x="4057" y="2548"/>
                      <a:pt x="3997" y="2578"/>
                      <a:pt x="3937" y="2608"/>
                    </a:cubicBezTo>
                    <a:cubicBezTo>
                      <a:pt x="3828" y="2658"/>
                      <a:pt x="3708" y="2708"/>
                      <a:pt x="3577" y="2758"/>
                    </a:cubicBezTo>
                    <a:cubicBezTo>
                      <a:pt x="3518" y="2778"/>
                      <a:pt x="3448" y="2798"/>
                      <a:pt x="3378" y="2818"/>
                    </a:cubicBezTo>
                    <a:cubicBezTo>
                      <a:pt x="3328" y="2838"/>
                      <a:pt x="3258" y="2848"/>
                      <a:pt x="3198" y="2858"/>
                    </a:cubicBezTo>
                    <a:lnTo>
                      <a:pt x="2988" y="2888"/>
                    </a:lnTo>
                    <a:cubicBezTo>
                      <a:pt x="2928" y="2898"/>
                      <a:pt x="2858" y="2918"/>
                      <a:pt x="2798" y="2928"/>
                    </a:cubicBezTo>
                    <a:cubicBezTo>
                      <a:pt x="2738" y="2938"/>
                      <a:pt x="2689" y="2938"/>
                      <a:pt x="2638" y="2948"/>
                    </a:cubicBezTo>
                    <a:lnTo>
                      <a:pt x="2449" y="2948"/>
                    </a:lnTo>
                    <a:cubicBezTo>
                      <a:pt x="2411" y="2951"/>
                      <a:pt x="2373" y="2952"/>
                      <a:pt x="2335" y="2952"/>
                    </a:cubicBezTo>
                    <a:cubicBezTo>
                      <a:pt x="2243" y="2952"/>
                      <a:pt x="2151" y="2945"/>
                      <a:pt x="2059" y="2938"/>
                    </a:cubicBezTo>
                    <a:cubicBezTo>
                      <a:pt x="1969" y="2928"/>
                      <a:pt x="1869" y="2918"/>
                      <a:pt x="1779" y="2908"/>
                    </a:cubicBezTo>
                    <a:cubicBezTo>
                      <a:pt x="1729" y="2898"/>
                      <a:pt x="1679" y="2888"/>
                      <a:pt x="1639" y="2888"/>
                    </a:cubicBezTo>
                    <a:cubicBezTo>
                      <a:pt x="1619" y="2878"/>
                      <a:pt x="1609" y="2878"/>
                      <a:pt x="1590" y="2878"/>
                    </a:cubicBezTo>
                    <a:cubicBezTo>
                      <a:pt x="1550" y="2868"/>
                      <a:pt x="1499" y="2848"/>
                      <a:pt x="1459" y="2838"/>
                    </a:cubicBezTo>
                    <a:lnTo>
                      <a:pt x="1250" y="2778"/>
                    </a:lnTo>
                    <a:cubicBezTo>
                      <a:pt x="1179" y="2758"/>
                      <a:pt x="1119" y="2738"/>
                      <a:pt x="1050" y="2708"/>
                    </a:cubicBezTo>
                    <a:lnTo>
                      <a:pt x="960" y="2678"/>
                    </a:lnTo>
                    <a:cubicBezTo>
                      <a:pt x="940" y="2658"/>
                      <a:pt x="910" y="2648"/>
                      <a:pt x="890" y="2638"/>
                    </a:cubicBezTo>
                    <a:lnTo>
                      <a:pt x="830" y="2608"/>
                    </a:lnTo>
                    <a:cubicBezTo>
                      <a:pt x="760" y="2568"/>
                      <a:pt x="690" y="2528"/>
                      <a:pt x="630" y="2478"/>
                    </a:cubicBezTo>
                    <a:cubicBezTo>
                      <a:pt x="600" y="2458"/>
                      <a:pt x="570" y="2438"/>
                      <a:pt x="550" y="2418"/>
                    </a:cubicBezTo>
                    <a:cubicBezTo>
                      <a:pt x="520" y="2398"/>
                      <a:pt x="500" y="2369"/>
                      <a:pt x="480" y="2338"/>
                    </a:cubicBezTo>
                    <a:cubicBezTo>
                      <a:pt x="440" y="2289"/>
                      <a:pt x="410" y="2238"/>
                      <a:pt x="380" y="2189"/>
                    </a:cubicBezTo>
                    <a:cubicBezTo>
                      <a:pt x="371" y="2149"/>
                      <a:pt x="351" y="2109"/>
                      <a:pt x="340" y="2078"/>
                    </a:cubicBezTo>
                    <a:cubicBezTo>
                      <a:pt x="331" y="2029"/>
                      <a:pt x="320" y="1989"/>
                      <a:pt x="311" y="1949"/>
                    </a:cubicBezTo>
                    <a:cubicBezTo>
                      <a:pt x="300" y="1889"/>
                      <a:pt x="291" y="1839"/>
                      <a:pt x="291" y="1789"/>
                    </a:cubicBezTo>
                    <a:lnTo>
                      <a:pt x="291" y="1689"/>
                    </a:lnTo>
                    <a:cubicBezTo>
                      <a:pt x="291" y="1669"/>
                      <a:pt x="300" y="1639"/>
                      <a:pt x="300" y="1609"/>
                    </a:cubicBezTo>
                    <a:cubicBezTo>
                      <a:pt x="300" y="1589"/>
                      <a:pt x="311" y="1559"/>
                      <a:pt x="311" y="1539"/>
                    </a:cubicBezTo>
                    <a:cubicBezTo>
                      <a:pt x="311" y="1529"/>
                      <a:pt x="311" y="1519"/>
                      <a:pt x="320" y="1509"/>
                    </a:cubicBezTo>
                    <a:close/>
                    <a:moveTo>
                      <a:pt x="2789" y="0"/>
                    </a:moveTo>
                    <a:cubicBezTo>
                      <a:pt x="2689" y="0"/>
                      <a:pt x="2598" y="11"/>
                      <a:pt x="2509" y="31"/>
                    </a:cubicBezTo>
                    <a:cubicBezTo>
                      <a:pt x="2449" y="40"/>
                      <a:pt x="2398" y="51"/>
                      <a:pt x="2338" y="60"/>
                    </a:cubicBezTo>
                    <a:cubicBezTo>
                      <a:pt x="2329" y="70"/>
                      <a:pt x="2319" y="70"/>
                      <a:pt x="2299" y="70"/>
                    </a:cubicBezTo>
                    <a:cubicBezTo>
                      <a:pt x="2199" y="70"/>
                      <a:pt x="2099" y="90"/>
                      <a:pt x="1999" y="100"/>
                    </a:cubicBezTo>
                    <a:cubicBezTo>
                      <a:pt x="1879" y="120"/>
                      <a:pt x="1759" y="150"/>
                      <a:pt x="1649" y="170"/>
                    </a:cubicBezTo>
                    <a:cubicBezTo>
                      <a:pt x="1550" y="190"/>
                      <a:pt x="1450" y="220"/>
                      <a:pt x="1359" y="250"/>
                    </a:cubicBezTo>
                    <a:lnTo>
                      <a:pt x="1210" y="310"/>
                    </a:lnTo>
                    <a:cubicBezTo>
                      <a:pt x="1170" y="330"/>
                      <a:pt x="1119" y="340"/>
                      <a:pt x="1070" y="360"/>
                    </a:cubicBezTo>
                    <a:cubicBezTo>
                      <a:pt x="970" y="390"/>
                      <a:pt x="880" y="430"/>
                      <a:pt x="780" y="460"/>
                    </a:cubicBezTo>
                    <a:cubicBezTo>
                      <a:pt x="730" y="480"/>
                      <a:pt x="670" y="500"/>
                      <a:pt x="620" y="530"/>
                    </a:cubicBezTo>
                    <a:cubicBezTo>
                      <a:pt x="570" y="560"/>
                      <a:pt x="530" y="590"/>
                      <a:pt x="490" y="630"/>
                    </a:cubicBezTo>
                    <a:cubicBezTo>
                      <a:pt x="410" y="690"/>
                      <a:pt x="351" y="770"/>
                      <a:pt x="291" y="850"/>
                    </a:cubicBezTo>
                    <a:cubicBezTo>
                      <a:pt x="251" y="899"/>
                      <a:pt x="220" y="939"/>
                      <a:pt x="191" y="990"/>
                    </a:cubicBezTo>
                    <a:cubicBezTo>
                      <a:pt x="160" y="1019"/>
                      <a:pt x="140" y="1070"/>
                      <a:pt x="120" y="1110"/>
                    </a:cubicBezTo>
                    <a:cubicBezTo>
                      <a:pt x="100" y="1159"/>
                      <a:pt x="80" y="1210"/>
                      <a:pt x="71" y="1270"/>
                    </a:cubicBezTo>
                    <a:cubicBezTo>
                      <a:pt x="51" y="1309"/>
                      <a:pt x="51" y="1359"/>
                      <a:pt x="40" y="1409"/>
                    </a:cubicBezTo>
                    <a:cubicBezTo>
                      <a:pt x="20" y="1519"/>
                      <a:pt x="11" y="1619"/>
                      <a:pt x="11" y="1729"/>
                    </a:cubicBezTo>
                    <a:cubicBezTo>
                      <a:pt x="0" y="1829"/>
                      <a:pt x="0" y="1929"/>
                      <a:pt x="20" y="2018"/>
                    </a:cubicBezTo>
                    <a:cubicBezTo>
                      <a:pt x="31" y="2078"/>
                      <a:pt x="31" y="2129"/>
                      <a:pt x="60" y="2178"/>
                    </a:cubicBezTo>
                    <a:cubicBezTo>
                      <a:pt x="80" y="2238"/>
                      <a:pt x="111" y="2289"/>
                      <a:pt x="140" y="2338"/>
                    </a:cubicBezTo>
                    <a:cubicBezTo>
                      <a:pt x="160" y="2389"/>
                      <a:pt x="180" y="2429"/>
                      <a:pt x="220" y="2469"/>
                    </a:cubicBezTo>
                    <a:cubicBezTo>
                      <a:pt x="251" y="2508"/>
                      <a:pt x="291" y="2548"/>
                      <a:pt x="331" y="2588"/>
                    </a:cubicBezTo>
                    <a:cubicBezTo>
                      <a:pt x="400" y="2658"/>
                      <a:pt x="460" y="2728"/>
                      <a:pt x="540" y="2788"/>
                    </a:cubicBezTo>
                    <a:cubicBezTo>
                      <a:pt x="580" y="2818"/>
                      <a:pt x="630" y="2848"/>
                      <a:pt x="680" y="2878"/>
                    </a:cubicBezTo>
                    <a:cubicBezTo>
                      <a:pt x="720" y="2908"/>
                      <a:pt x="760" y="2928"/>
                      <a:pt x="800" y="2948"/>
                    </a:cubicBezTo>
                    <a:cubicBezTo>
                      <a:pt x="850" y="2968"/>
                      <a:pt x="910" y="2988"/>
                      <a:pt x="970" y="3008"/>
                    </a:cubicBezTo>
                    <a:cubicBezTo>
                      <a:pt x="1020" y="3028"/>
                      <a:pt x="1070" y="3038"/>
                      <a:pt x="1119" y="3058"/>
                    </a:cubicBezTo>
                    <a:cubicBezTo>
                      <a:pt x="1230" y="3078"/>
                      <a:pt x="1350" y="3098"/>
                      <a:pt x="1459" y="3118"/>
                    </a:cubicBezTo>
                    <a:cubicBezTo>
                      <a:pt x="1510" y="3128"/>
                      <a:pt x="1570" y="3138"/>
                      <a:pt x="1619" y="3148"/>
                    </a:cubicBezTo>
                    <a:cubicBezTo>
                      <a:pt x="1669" y="3158"/>
                      <a:pt x="1729" y="3158"/>
                      <a:pt x="1779" y="3168"/>
                    </a:cubicBezTo>
                    <a:cubicBezTo>
                      <a:pt x="1839" y="3178"/>
                      <a:pt x="1889" y="3188"/>
                      <a:pt x="1949" y="3188"/>
                    </a:cubicBezTo>
                    <a:cubicBezTo>
                      <a:pt x="2009" y="3198"/>
                      <a:pt x="2069" y="3208"/>
                      <a:pt x="2139" y="3208"/>
                    </a:cubicBezTo>
                    <a:cubicBezTo>
                      <a:pt x="2249" y="3217"/>
                      <a:pt x="2358" y="3217"/>
                      <a:pt x="2469" y="3217"/>
                    </a:cubicBezTo>
                    <a:cubicBezTo>
                      <a:pt x="2578" y="3217"/>
                      <a:pt x="2678" y="3217"/>
                      <a:pt x="2778" y="3208"/>
                    </a:cubicBezTo>
                    <a:cubicBezTo>
                      <a:pt x="2838" y="3198"/>
                      <a:pt x="2888" y="3198"/>
                      <a:pt x="2948" y="3188"/>
                    </a:cubicBezTo>
                    <a:cubicBezTo>
                      <a:pt x="3058" y="3168"/>
                      <a:pt x="3168" y="3158"/>
                      <a:pt x="3278" y="3138"/>
                    </a:cubicBezTo>
                    <a:lnTo>
                      <a:pt x="3458" y="3108"/>
                    </a:lnTo>
                    <a:cubicBezTo>
                      <a:pt x="3518" y="3088"/>
                      <a:pt x="3568" y="3078"/>
                      <a:pt x="3628" y="3058"/>
                    </a:cubicBezTo>
                    <a:cubicBezTo>
                      <a:pt x="3737" y="3018"/>
                      <a:pt x="3848" y="2978"/>
                      <a:pt x="3948" y="2918"/>
                    </a:cubicBezTo>
                    <a:cubicBezTo>
                      <a:pt x="4047" y="2878"/>
                      <a:pt x="4147" y="2828"/>
                      <a:pt x="4237" y="2758"/>
                    </a:cubicBezTo>
                    <a:cubicBezTo>
                      <a:pt x="4327" y="2698"/>
                      <a:pt x="4427" y="2618"/>
                      <a:pt x="4507" y="2538"/>
                    </a:cubicBezTo>
                    <a:cubicBezTo>
                      <a:pt x="4577" y="2458"/>
                      <a:pt x="4647" y="2369"/>
                      <a:pt x="4707" y="2269"/>
                    </a:cubicBezTo>
                    <a:cubicBezTo>
                      <a:pt x="4737" y="2209"/>
                      <a:pt x="4767" y="2158"/>
                      <a:pt x="4787" y="2098"/>
                    </a:cubicBezTo>
                    <a:cubicBezTo>
                      <a:pt x="4807" y="2049"/>
                      <a:pt x="4816" y="1999"/>
                      <a:pt x="4827" y="1939"/>
                    </a:cubicBezTo>
                    <a:cubicBezTo>
                      <a:pt x="4847" y="1829"/>
                      <a:pt x="4867" y="1709"/>
                      <a:pt x="4867" y="1599"/>
                    </a:cubicBezTo>
                    <a:lnTo>
                      <a:pt x="4867" y="1279"/>
                    </a:lnTo>
                    <a:cubicBezTo>
                      <a:pt x="4856" y="1210"/>
                      <a:pt x="4847" y="1150"/>
                      <a:pt x="4827" y="1090"/>
                    </a:cubicBezTo>
                    <a:cubicBezTo>
                      <a:pt x="4807" y="1030"/>
                      <a:pt x="4787" y="979"/>
                      <a:pt x="4756" y="930"/>
                    </a:cubicBezTo>
                    <a:cubicBezTo>
                      <a:pt x="4727" y="879"/>
                      <a:pt x="4697" y="839"/>
                      <a:pt x="4677" y="799"/>
                    </a:cubicBezTo>
                    <a:cubicBezTo>
                      <a:pt x="4637" y="750"/>
                      <a:pt x="4607" y="700"/>
                      <a:pt x="4567" y="660"/>
                    </a:cubicBezTo>
                    <a:cubicBezTo>
                      <a:pt x="4487" y="580"/>
                      <a:pt x="4397" y="520"/>
                      <a:pt x="4307" y="450"/>
                    </a:cubicBezTo>
                    <a:cubicBezTo>
                      <a:pt x="4217" y="390"/>
                      <a:pt x="4137" y="340"/>
                      <a:pt x="4047" y="290"/>
                    </a:cubicBezTo>
                    <a:cubicBezTo>
                      <a:pt x="3957" y="240"/>
                      <a:pt x="3857" y="190"/>
                      <a:pt x="3748" y="160"/>
                    </a:cubicBezTo>
                    <a:cubicBezTo>
                      <a:pt x="3657" y="130"/>
                      <a:pt x="3557" y="100"/>
                      <a:pt x="3468" y="80"/>
                    </a:cubicBezTo>
                    <a:cubicBezTo>
                      <a:pt x="3398" y="60"/>
                      <a:pt x="3328" y="51"/>
                      <a:pt x="3258" y="51"/>
                    </a:cubicBezTo>
                    <a:cubicBezTo>
                      <a:pt x="3248" y="40"/>
                      <a:pt x="3228" y="40"/>
                      <a:pt x="3218" y="40"/>
                    </a:cubicBezTo>
                    <a:lnTo>
                      <a:pt x="3178" y="40"/>
                    </a:lnTo>
                    <a:cubicBezTo>
                      <a:pt x="3168" y="40"/>
                      <a:pt x="3158" y="40"/>
                      <a:pt x="3148" y="31"/>
                    </a:cubicBezTo>
                    <a:cubicBezTo>
                      <a:pt x="3048" y="20"/>
                      <a:pt x="2938" y="11"/>
                      <a:pt x="2828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36" name="Google Shape;436;p28"/>
              <p:cNvSpPr/>
              <p:nvPr/>
            </p:nvSpPr>
            <p:spPr>
              <a:xfrm>
                <a:off x="1442075" y="4175125"/>
                <a:ext cx="92175" cy="49100"/>
              </a:xfrm>
              <a:custGeom>
                <a:avLst/>
                <a:gdLst/>
                <a:ahLst/>
                <a:cxnLst/>
                <a:rect l="l" t="t" r="r" b="b"/>
                <a:pathLst>
                  <a:path w="3687" h="1964" extrusionOk="0">
                    <a:moveTo>
                      <a:pt x="2199" y="141"/>
                    </a:moveTo>
                    <a:cubicBezTo>
                      <a:pt x="2228" y="141"/>
                      <a:pt x="2258" y="141"/>
                      <a:pt x="2288" y="151"/>
                    </a:cubicBezTo>
                    <a:cubicBezTo>
                      <a:pt x="2328" y="151"/>
                      <a:pt x="2368" y="161"/>
                      <a:pt x="2408" y="161"/>
                    </a:cubicBezTo>
                    <a:cubicBezTo>
                      <a:pt x="2448" y="171"/>
                      <a:pt x="2488" y="181"/>
                      <a:pt x="2518" y="191"/>
                    </a:cubicBezTo>
                    <a:cubicBezTo>
                      <a:pt x="2598" y="211"/>
                      <a:pt x="2678" y="241"/>
                      <a:pt x="2748" y="271"/>
                    </a:cubicBezTo>
                    <a:lnTo>
                      <a:pt x="2898" y="331"/>
                    </a:lnTo>
                    <a:cubicBezTo>
                      <a:pt x="2938" y="351"/>
                      <a:pt x="2987" y="371"/>
                      <a:pt x="3027" y="391"/>
                    </a:cubicBezTo>
                    <a:cubicBezTo>
                      <a:pt x="3058" y="401"/>
                      <a:pt x="3078" y="411"/>
                      <a:pt x="3107" y="421"/>
                    </a:cubicBezTo>
                    <a:lnTo>
                      <a:pt x="3167" y="451"/>
                    </a:lnTo>
                    <a:cubicBezTo>
                      <a:pt x="3178" y="460"/>
                      <a:pt x="3198" y="460"/>
                      <a:pt x="3207" y="471"/>
                    </a:cubicBezTo>
                    <a:cubicBezTo>
                      <a:pt x="3218" y="471"/>
                      <a:pt x="3227" y="480"/>
                      <a:pt x="3227" y="491"/>
                    </a:cubicBezTo>
                    <a:cubicBezTo>
                      <a:pt x="3258" y="500"/>
                      <a:pt x="3278" y="511"/>
                      <a:pt x="3307" y="531"/>
                    </a:cubicBezTo>
                    <a:cubicBezTo>
                      <a:pt x="3338" y="551"/>
                      <a:pt x="3367" y="571"/>
                      <a:pt x="3387" y="591"/>
                    </a:cubicBezTo>
                    <a:cubicBezTo>
                      <a:pt x="3427" y="611"/>
                      <a:pt x="3457" y="640"/>
                      <a:pt x="3487" y="671"/>
                    </a:cubicBezTo>
                    <a:cubicBezTo>
                      <a:pt x="3507" y="700"/>
                      <a:pt x="3527" y="720"/>
                      <a:pt x="3537" y="751"/>
                    </a:cubicBezTo>
                    <a:cubicBezTo>
                      <a:pt x="3547" y="780"/>
                      <a:pt x="3557" y="800"/>
                      <a:pt x="3567" y="831"/>
                    </a:cubicBezTo>
                    <a:lnTo>
                      <a:pt x="3567" y="880"/>
                    </a:lnTo>
                    <a:cubicBezTo>
                      <a:pt x="3557" y="911"/>
                      <a:pt x="3557" y="940"/>
                      <a:pt x="3547" y="960"/>
                    </a:cubicBezTo>
                    <a:cubicBezTo>
                      <a:pt x="3537" y="990"/>
                      <a:pt x="3517" y="1020"/>
                      <a:pt x="3507" y="1040"/>
                    </a:cubicBezTo>
                    <a:cubicBezTo>
                      <a:pt x="3497" y="1060"/>
                      <a:pt x="3497" y="1070"/>
                      <a:pt x="3487" y="1090"/>
                    </a:cubicBezTo>
                    <a:cubicBezTo>
                      <a:pt x="3477" y="1100"/>
                      <a:pt x="3467" y="1110"/>
                      <a:pt x="3467" y="1120"/>
                    </a:cubicBezTo>
                    <a:cubicBezTo>
                      <a:pt x="3437" y="1160"/>
                      <a:pt x="3398" y="1200"/>
                      <a:pt x="3367" y="1240"/>
                    </a:cubicBezTo>
                    <a:cubicBezTo>
                      <a:pt x="3338" y="1280"/>
                      <a:pt x="3298" y="1310"/>
                      <a:pt x="3258" y="1340"/>
                    </a:cubicBezTo>
                    <a:cubicBezTo>
                      <a:pt x="3238" y="1360"/>
                      <a:pt x="3218" y="1370"/>
                      <a:pt x="3198" y="1390"/>
                    </a:cubicBezTo>
                    <a:cubicBezTo>
                      <a:pt x="3167" y="1410"/>
                      <a:pt x="3147" y="1420"/>
                      <a:pt x="3118" y="1440"/>
                    </a:cubicBezTo>
                    <a:cubicBezTo>
                      <a:pt x="3078" y="1470"/>
                      <a:pt x="3038" y="1490"/>
                      <a:pt x="2987" y="1520"/>
                    </a:cubicBezTo>
                    <a:cubicBezTo>
                      <a:pt x="2888" y="1560"/>
                      <a:pt x="2798" y="1600"/>
                      <a:pt x="2708" y="1640"/>
                    </a:cubicBezTo>
                    <a:cubicBezTo>
                      <a:pt x="2658" y="1660"/>
                      <a:pt x="2618" y="1679"/>
                      <a:pt x="2568" y="1699"/>
                    </a:cubicBezTo>
                    <a:cubicBezTo>
                      <a:pt x="2518" y="1710"/>
                      <a:pt x="2468" y="1730"/>
                      <a:pt x="2418" y="1750"/>
                    </a:cubicBezTo>
                    <a:cubicBezTo>
                      <a:pt x="2358" y="1770"/>
                      <a:pt x="2298" y="1779"/>
                      <a:pt x="2228" y="1790"/>
                    </a:cubicBezTo>
                    <a:cubicBezTo>
                      <a:pt x="2168" y="1810"/>
                      <a:pt x="2119" y="1819"/>
                      <a:pt x="2059" y="1830"/>
                    </a:cubicBezTo>
                    <a:cubicBezTo>
                      <a:pt x="2008" y="1839"/>
                      <a:pt x="1959" y="1850"/>
                      <a:pt x="1908" y="1850"/>
                    </a:cubicBezTo>
                    <a:cubicBezTo>
                      <a:pt x="1859" y="1859"/>
                      <a:pt x="1808" y="1859"/>
                      <a:pt x="1759" y="1859"/>
                    </a:cubicBezTo>
                    <a:cubicBezTo>
                      <a:pt x="1709" y="1870"/>
                      <a:pt x="1659" y="1870"/>
                      <a:pt x="1609" y="1870"/>
                    </a:cubicBezTo>
                    <a:cubicBezTo>
                      <a:pt x="1559" y="1859"/>
                      <a:pt x="1509" y="1859"/>
                      <a:pt x="1459" y="1850"/>
                    </a:cubicBezTo>
                    <a:cubicBezTo>
                      <a:pt x="1399" y="1850"/>
                      <a:pt x="1339" y="1850"/>
                      <a:pt x="1289" y="1839"/>
                    </a:cubicBezTo>
                    <a:cubicBezTo>
                      <a:pt x="1209" y="1830"/>
                      <a:pt x="1139" y="1830"/>
                      <a:pt x="1059" y="1819"/>
                    </a:cubicBezTo>
                    <a:cubicBezTo>
                      <a:pt x="1019" y="1810"/>
                      <a:pt x="969" y="1810"/>
                      <a:pt x="929" y="1799"/>
                    </a:cubicBezTo>
                    <a:lnTo>
                      <a:pt x="780" y="1770"/>
                    </a:lnTo>
                    <a:cubicBezTo>
                      <a:pt x="689" y="1750"/>
                      <a:pt x="609" y="1719"/>
                      <a:pt x="529" y="1690"/>
                    </a:cubicBezTo>
                    <a:cubicBezTo>
                      <a:pt x="490" y="1679"/>
                      <a:pt x="450" y="1660"/>
                      <a:pt x="410" y="1640"/>
                    </a:cubicBezTo>
                    <a:cubicBezTo>
                      <a:pt x="370" y="1620"/>
                      <a:pt x="330" y="1600"/>
                      <a:pt x="290" y="1570"/>
                    </a:cubicBezTo>
                    <a:cubicBezTo>
                      <a:pt x="260" y="1550"/>
                      <a:pt x="240" y="1530"/>
                      <a:pt x="220" y="1510"/>
                    </a:cubicBezTo>
                    <a:lnTo>
                      <a:pt x="190" y="1480"/>
                    </a:lnTo>
                    <a:cubicBezTo>
                      <a:pt x="180" y="1470"/>
                      <a:pt x="180" y="1460"/>
                      <a:pt x="170" y="1450"/>
                    </a:cubicBezTo>
                    <a:cubicBezTo>
                      <a:pt x="150" y="1430"/>
                      <a:pt x="140" y="1400"/>
                      <a:pt x="120" y="1370"/>
                    </a:cubicBezTo>
                    <a:cubicBezTo>
                      <a:pt x="110" y="1340"/>
                      <a:pt x="90" y="1300"/>
                      <a:pt x="90" y="1260"/>
                    </a:cubicBezTo>
                    <a:cubicBezTo>
                      <a:pt x="80" y="1220"/>
                      <a:pt x="80" y="1180"/>
                      <a:pt x="80" y="1140"/>
                    </a:cubicBezTo>
                    <a:cubicBezTo>
                      <a:pt x="90" y="1070"/>
                      <a:pt x="110" y="1010"/>
                      <a:pt x="130" y="940"/>
                    </a:cubicBezTo>
                    <a:cubicBezTo>
                      <a:pt x="140" y="900"/>
                      <a:pt x="160" y="871"/>
                      <a:pt x="190" y="831"/>
                    </a:cubicBezTo>
                    <a:cubicBezTo>
                      <a:pt x="220" y="780"/>
                      <a:pt x="260" y="740"/>
                      <a:pt x="310" y="700"/>
                    </a:cubicBezTo>
                    <a:cubicBezTo>
                      <a:pt x="350" y="671"/>
                      <a:pt x="390" y="640"/>
                      <a:pt x="440" y="611"/>
                    </a:cubicBezTo>
                    <a:cubicBezTo>
                      <a:pt x="460" y="600"/>
                      <a:pt x="490" y="580"/>
                      <a:pt x="509" y="571"/>
                    </a:cubicBezTo>
                    <a:cubicBezTo>
                      <a:pt x="549" y="551"/>
                      <a:pt x="580" y="531"/>
                      <a:pt x="609" y="520"/>
                    </a:cubicBezTo>
                    <a:cubicBezTo>
                      <a:pt x="640" y="500"/>
                      <a:pt x="669" y="491"/>
                      <a:pt x="700" y="471"/>
                    </a:cubicBezTo>
                    <a:cubicBezTo>
                      <a:pt x="740" y="451"/>
                      <a:pt x="780" y="441"/>
                      <a:pt x="829" y="421"/>
                    </a:cubicBezTo>
                    <a:cubicBezTo>
                      <a:pt x="869" y="401"/>
                      <a:pt x="920" y="381"/>
                      <a:pt x="960" y="371"/>
                    </a:cubicBezTo>
                    <a:cubicBezTo>
                      <a:pt x="1059" y="331"/>
                      <a:pt x="1149" y="311"/>
                      <a:pt x="1249" y="281"/>
                    </a:cubicBezTo>
                    <a:cubicBezTo>
                      <a:pt x="1349" y="261"/>
                      <a:pt x="1449" y="231"/>
                      <a:pt x="1549" y="211"/>
                    </a:cubicBezTo>
                    <a:cubicBezTo>
                      <a:pt x="1589" y="201"/>
                      <a:pt x="1639" y="191"/>
                      <a:pt x="1689" y="181"/>
                    </a:cubicBezTo>
                    <a:cubicBezTo>
                      <a:pt x="1739" y="171"/>
                      <a:pt x="1788" y="151"/>
                      <a:pt x="1839" y="141"/>
                    </a:cubicBezTo>
                    <a:close/>
                    <a:moveTo>
                      <a:pt x="2108" y="1"/>
                    </a:moveTo>
                    <a:cubicBezTo>
                      <a:pt x="2048" y="1"/>
                      <a:pt x="1999" y="1"/>
                      <a:pt x="1948" y="11"/>
                    </a:cubicBezTo>
                    <a:cubicBezTo>
                      <a:pt x="1899" y="11"/>
                      <a:pt x="1839" y="11"/>
                      <a:pt x="1788" y="21"/>
                    </a:cubicBezTo>
                    <a:cubicBezTo>
                      <a:pt x="1768" y="21"/>
                      <a:pt x="1739" y="31"/>
                      <a:pt x="1709" y="31"/>
                    </a:cubicBezTo>
                    <a:cubicBezTo>
                      <a:pt x="1689" y="31"/>
                      <a:pt x="1659" y="41"/>
                      <a:pt x="1629" y="41"/>
                    </a:cubicBezTo>
                    <a:cubicBezTo>
                      <a:pt x="1579" y="51"/>
                      <a:pt x="1529" y="61"/>
                      <a:pt x="1479" y="81"/>
                    </a:cubicBezTo>
                    <a:cubicBezTo>
                      <a:pt x="1429" y="101"/>
                      <a:pt x="1379" y="111"/>
                      <a:pt x="1329" y="131"/>
                    </a:cubicBezTo>
                    <a:cubicBezTo>
                      <a:pt x="1289" y="141"/>
                      <a:pt x="1239" y="161"/>
                      <a:pt x="1189" y="181"/>
                    </a:cubicBezTo>
                    <a:cubicBezTo>
                      <a:pt x="1139" y="191"/>
                      <a:pt x="1099" y="211"/>
                      <a:pt x="1049" y="221"/>
                    </a:cubicBezTo>
                    <a:lnTo>
                      <a:pt x="900" y="281"/>
                    </a:lnTo>
                    <a:cubicBezTo>
                      <a:pt x="849" y="291"/>
                      <a:pt x="809" y="311"/>
                      <a:pt x="760" y="321"/>
                    </a:cubicBezTo>
                    <a:cubicBezTo>
                      <a:pt x="729" y="331"/>
                      <a:pt x="700" y="351"/>
                      <a:pt x="669" y="361"/>
                    </a:cubicBezTo>
                    <a:cubicBezTo>
                      <a:pt x="640" y="381"/>
                      <a:pt x="609" y="391"/>
                      <a:pt x="580" y="411"/>
                    </a:cubicBezTo>
                    <a:cubicBezTo>
                      <a:pt x="549" y="431"/>
                      <a:pt x="520" y="441"/>
                      <a:pt x="490" y="460"/>
                    </a:cubicBezTo>
                    <a:cubicBezTo>
                      <a:pt x="440" y="480"/>
                      <a:pt x="400" y="511"/>
                      <a:pt x="350" y="531"/>
                    </a:cubicBezTo>
                    <a:cubicBezTo>
                      <a:pt x="340" y="540"/>
                      <a:pt x="330" y="551"/>
                      <a:pt x="310" y="551"/>
                    </a:cubicBezTo>
                    <a:cubicBezTo>
                      <a:pt x="280" y="571"/>
                      <a:pt x="250" y="600"/>
                      <a:pt x="220" y="620"/>
                    </a:cubicBezTo>
                    <a:cubicBezTo>
                      <a:pt x="180" y="660"/>
                      <a:pt x="140" y="700"/>
                      <a:pt x="110" y="751"/>
                    </a:cubicBezTo>
                    <a:cubicBezTo>
                      <a:pt x="100" y="771"/>
                      <a:pt x="90" y="780"/>
                      <a:pt x="80" y="800"/>
                    </a:cubicBezTo>
                    <a:cubicBezTo>
                      <a:pt x="60" y="831"/>
                      <a:pt x="50" y="871"/>
                      <a:pt x="30" y="900"/>
                    </a:cubicBezTo>
                    <a:cubicBezTo>
                      <a:pt x="30" y="931"/>
                      <a:pt x="20" y="950"/>
                      <a:pt x="20" y="970"/>
                    </a:cubicBezTo>
                    <a:cubicBezTo>
                      <a:pt x="10" y="980"/>
                      <a:pt x="10" y="1000"/>
                      <a:pt x="10" y="1010"/>
                    </a:cubicBezTo>
                    <a:cubicBezTo>
                      <a:pt x="10" y="1020"/>
                      <a:pt x="0" y="1040"/>
                      <a:pt x="0" y="1050"/>
                    </a:cubicBezTo>
                    <a:lnTo>
                      <a:pt x="0" y="1100"/>
                    </a:lnTo>
                    <a:lnTo>
                      <a:pt x="0" y="1160"/>
                    </a:lnTo>
                    <a:cubicBezTo>
                      <a:pt x="0" y="1200"/>
                      <a:pt x="0" y="1230"/>
                      <a:pt x="10" y="1270"/>
                    </a:cubicBezTo>
                    <a:cubicBezTo>
                      <a:pt x="20" y="1340"/>
                      <a:pt x="50" y="1410"/>
                      <a:pt x="90" y="1470"/>
                    </a:cubicBezTo>
                    <a:lnTo>
                      <a:pt x="160" y="1540"/>
                    </a:lnTo>
                    <a:cubicBezTo>
                      <a:pt x="210" y="1600"/>
                      <a:pt x="260" y="1640"/>
                      <a:pt x="330" y="1670"/>
                    </a:cubicBezTo>
                    <a:cubicBezTo>
                      <a:pt x="370" y="1699"/>
                      <a:pt x="420" y="1719"/>
                      <a:pt x="460" y="1739"/>
                    </a:cubicBezTo>
                    <a:lnTo>
                      <a:pt x="609" y="1799"/>
                    </a:lnTo>
                    <a:cubicBezTo>
                      <a:pt x="640" y="1810"/>
                      <a:pt x="669" y="1819"/>
                      <a:pt x="689" y="1819"/>
                    </a:cubicBezTo>
                    <a:cubicBezTo>
                      <a:pt x="720" y="1830"/>
                      <a:pt x="740" y="1839"/>
                      <a:pt x="760" y="1839"/>
                    </a:cubicBezTo>
                    <a:cubicBezTo>
                      <a:pt x="809" y="1859"/>
                      <a:pt x="869" y="1870"/>
                      <a:pt x="920" y="1879"/>
                    </a:cubicBezTo>
                    <a:cubicBezTo>
                      <a:pt x="1009" y="1899"/>
                      <a:pt x="1099" y="1899"/>
                      <a:pt x="1189" y="1919"/>
                    </a:cubicBezTo>
                    <a:cubicBezTo>
                      <a:pt x="1239" y="1919"/>
                      <a:pt x="1279" y="1930"/>
                      <a:pt x="1329" y="1930"/>
                    </a:cubicBezTo>
                    <a:cubicBezTo>
                      <a:pt x="1379" y="1939"/>
                      <a:pt x="1419" y="1939"/>
                      <a:pt x="1469" y="1950"/>
                    </a:cubicBezTo>
                    <a:cubicBezTo>
                      <a:pt x="1519" y="1950"/>
                      <a:pt x="1569" y="1959"/>
                      <a:pt x="1629" y="1959"/>
                    </a:cubicBezTo>
                    <a:cubicBezTo>
                      <a:pt x="1645" y="1963"/>
                      <a:pt x="1662" y="1964"/>
                      <a:pt x="1679" y="1964"/>
                    </a:cubicBezTo>
                    <a:cubicBezTo>
                      <a:pt x="1712" y="1964"/>
                      <a:pt x="1745" y="1959"/>
                      <a:pt x="1779" y="1959"/>
                    </a:cubicBezTo>
                    <a:cubicBezTo>
                      <a:pt x="1888" y="1959"/>
                      <a:pt x="1988" y="1950"/>
                      <a:pt x="2088" y="1930"/>
                    </a:cubicBezTo>
                    <a:cubicBezTo>
                      <a:pt x="2148" y="1919"/>
                      <a:pt x="2199" y="1910"/>
                      <a:pt x="2248" y="1899"/>
                    </a:cubicBezTo>
                    <a:lnTo>
                      <a:pt x="2398" y="1870"/>
                    </a:lnTo>
                    <a:cubicBezTo>
                      <a:pt x="2448" y="1859"/>
                      <a:pt x="2498" y="1839"/>
                      <a:pt x="2548" y="1819"/>
                    </a:cubicBezTo>
                    <a:cubicBezTo>
                      <a:pt x="2598" y="1810"/>
                      <a:pt x="2638" y="1790"/>
                      <a:pt x="2688" y="1770"/>
                    </a:cubicBezTo>
                    <a:cubicBezTo>
                      <a:pt x="2778" y="1730"/>
                      <a:pt x="2878" y="1690"/>
                      <a:pt x="2967" y="1650"/>
                    </a:cubicBezTo>
                    <a:cubicBezTo>
                      <a:pt x="3027" y="1630"/>
                      <a:pt x="3078" y="1610"/>
                      <a:pt x="3127" y="1580"/>
                    </a:cubicBezTo>
                    <a:cubicBezTo>
                      <a:pt x="3138" y="1570"/>
                      <a:pt x="3147" y="1560"/>
                      <a:pt x="3167" y="1550"/>
                    </a:cubicBezTo>
                    <a:cubicBezTo>
                      <a:pt x="3178" y="1550"/>
                      <a:pt x="3187" y="1540"/>
                      <a:pt x="3198" y="1540"/>
                    </a:cubicBezTo>
                    <a:cubicBezTo>
                      <a:pt x="3218" y="1520"/>
                      <a:pt x="3238" y="1510"/>
                      <a:pt x="3258" y="1490"/>
                    </a:cubicBezTo>
                    <a:cubicBezTo>
                      <a:pt x="3307" y="1460"/>
                      <a:pt x="3347" y="1420"/>
                      <a:pt x="3387" y="1390"/>
                    </a:cubicBezTo>
                    <a:cubicBezTo>
                      <a:pt x="3417" y="1350"/>
                      <a:pt x="3457" y="1310"/>
                      <a:pt x="3487" y="1270"/>
                    </a:cubicBezTo>
                    <a:cubicBezTo>
                      <a:pt x="3507" y="1250"/>
                      <a:pt x="3517" y="1230"/>
                      <a:pt x="3537" y="1210"/>
                    </a:cubicBezTo>
                    <a:cubicBezTo>
                      <a:pt x="3557" y="1190"/>
                      <a:pt x="3567" y="1160"/>
                      <a:pt x="3577" y="1140"/>
                    </a:cubicBezTo>
                    <a:cubicBezTo>
                      <a:pt x="3607" y="1100"/>
                      <a:pt x="3627" y="1050"/>
                      <a:pt x="3647" y="1000"/>
                    </a:cubicBezTo>
                    <a:cubicBezTo>
                      <a:pt x="3657" y="990"/>
                      <a:pt x="3667" y="970"/>
                      <a:pt x="3667" y="950"/>
                    </a:cubicBezTo>
                    <a:cubicBezTo>
                      <a:pt x="3677" y="911"/>
                      <a:pt x="3687" y="871"/>
                      <a:pt x="3687" y="840"/>
                    </a:cubicBezTo>
                    <a:cubicBezTo>
                      <a:pt x="3687" y="820"/>
                      <a:pt x="3677" y="800"/>
                      <a:pt x="3677" y="780"/>
                    </a:cubicBezTo>
                    <a:cubicBezTo>
                      <a:pt x="3677" y="760"/>
                      <a:pt x="3667" y="751"/>
                      <a:pt x="3667" y="731"/>
                    </a:cubicBezTo>
                    <a:cubicBezTo>
                      <a:pt x="3657" y="700"/>
                      <a:pt x="3637" y="660"/>
                      <a:pt x="3617" y="631"/>
                    </a:cubicBezTo>
                    <a:lnTo>
                      <a:pt x="3587" y="600"/>
                    </a:lnTo>
                    <a:cubicBezTo>
                      <a:pt x="3567" y="571"/>
                      <a:pt x="3547" y="551"/>
                      <a:pt x="3517" y="531"/>
                    </a:cubicBezTo>
                    <a:cubicBezTo>
                      <a:pt x="3497" y="511"/>
                      <a:pt x="3477" y="491"/>
                      <a:pt x="3457" y="480"/>
                    </a:cubicBezTo>
                    <a:cubicBezTo>
                      <a:pt x="3437" y="471"/>
                      <a:pt x="3427" y="460"/>
                      <a:pt x="3417" y="451"/>
                    </a:cubicBezTo>
                    <a:cubicBezTo>
                      <a:pt x="3327" y="401"/>
                      <a:pt x="3247" y="341"/>
                      <a:pt x="3147" y="301"/>
                    </a:cubicBezTo>
                    <a:cubicBezTo>
                      <a:pt x="3107" y="281"/>
                      <a:pt x="3058" y="271"/>
                      <a:pt x="3018" y="251"/>
                    </a:cubicBezTo>
                    <a:cubicBezTo>
                      <a:pt x="2967" y="221"/>
                      <a:pt x="2918" y="201"/>
                      <a:pt x="2868" y="181"/>
                    </a:cubicBezTo>
                    <a:lnTo>
                      <a:pt x="2718" y="121"/>
                    </a:lnTo>
                    <a:lnTo>
                      <a:pt x="2568" y="61"/>
                    </a:lnTo>
                    <a:cubicBezTo>
                      <a:pt x="2518" y="41"/>
                      <a:pt x="2468" y="31"/>
                      <a:pt x="2418" y="21"/>
                    </a:cubicBezTo>
                    <a:cubicBezTo>
                      <a:pt x="2358" y="11"/>
                      <a:pt x="2308" y="11"/>
                      <a:pt x="2248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37" name="Google Shape;437;p28"/>
              <p:cNvSpPr/>
              <p:nvPr/>
            </p:nvSpPr>
            <p:spPr>
              <a:xfrm>
                <a:off x="614250" y="3928600"/>
                <a:ext cx="621250" cy="569550"/>
              </a:xfrm>
              <a:custGeom>
                <a:avLst/>
                <a:gdLst/>
                <a:ahLst/>
                <a:cxnLst/>
                <a:rect l="l" t="t" r="r" b="b"/>
                <a:pathLst>
                  <a:path w="24850" h="22782" extrusionOk="0">
                    <a:moveTo>
                      <a:pt x="10272" y="210"/>
                    </a:moveTo>
                    <a:cubicBezTo>
                      <a:pt x="10302" y="210"/>
                      <a:pt x="10322" y="210"/>
                      <a:pt x="10342" y="220"/>
                    </a:cubicBezTo>
                    <a:cubicBezTo>
                      <a:pt x="10402" y="230"/>
                      <a:pt x="10462" y="250"/>
                      <a:pt x="10522" y="270"/>
                    </a:cubicBezTo>
                    <a:cubicBezTo>
                      <a:pt x="10672" y="340"/>
                      <a:pt x="10832" y="400"/>
                      <a:pt x="10972" y="500"/>
                    </a:cubicBezTo>
                    <a:cubicBezTo>
                      <a:pt x="11041" y="550"/>
                      <a:pt x="11112" y="620"/>
                      <a:pt x="11171" y="680"/>
                    </a:cubicBezTo>
                    <a:cubicBezTo>
                      <a:pt x="11261" y="760"/>
                      <a:pt x="11341" y="840"/>
                      <a:pt x="11421" y="920"/>
                    </a:cubicBezTo>
                    <a:cubicBezTo>
                      <a:pt x="11501" y="989"/>
                      <a:pt x="11571" y="1069"/>
                      <a:pt x="11651" y="1139"/>
                    </a:cubicBezTo>
                    <a:cubicBezTo>
                      <a:pt x="11721" y="1219"/>
                      <a:pt x="11781" y="1299"/>
                      <a:pt x="11851" y="1379"/>
                    </a:cubicBezTo>
                    <a:lnTo>
                      <a:pt x="12031" y="1619"/>
                    </a:lnTo>
                    <a:cubicBezTo>
                      <a:pt x="12091" y="1689"/>
                      <a:pt x="12140" y="1759"/>
                      <a:pt x="12191" y="1829"/>
                    </a:cubicBezTo>
                    <a:cubicBezTo>
                      <a:pt x="12240" y="1899"/>
                      <a:pt x="12291" y="1979"/>
                      <a:pt x="12340" y="2048"/>
                    </a:cubicBezTo>
                    <a:cubicBezTo>
                      <a:pt x="12380" y="2119"/>
                      <a:pt x="12430" y="2188"/>
                      <a:pt x="12470" y="2248"/>
                    </a:cubicBezTo>
                    <a:cubicBezTo>
                      <a:pt x="12520" y="2319"/>
                      <a:pt x="12560" y="2398"/>
                      <a:pt x="12590" y="2468"/>
                    </a:cubicBezTo>
                    <a:cubicBezTo>
                      <a:pt x="12640" y="2588"/>
                      <a:pt x="12670" y="2698"/>
                      <a:pt x="12720" y="2818"/>
                    </a:cubicBezTo>
                    <a:cubicBezTo>
                      <a:pt x="12770" y="2938"/>
                      <a:pt x="12810" y="3058"/>
                      <a:pt x="12840" y="3187"/>
                    </a:cubicBezTo>
                    <a:cubicBezTo>
                      <a:pt x="12880" y="3318"/>
                      <a:pt x="12910" y="3447"/>
                      <a:pt x="12930" y="3577"/>
                    </a:cubicBezTo>
                    <a:cubicBezTo>
                      <a:pt x="12960" y="3707"/>
                      <a:pt x="12990" y="3837"/>
                      <a:pt x="13010" y="3957"/>
                    </a:cubicBezTo>
                    <a:cubicBezTo>
                      <a:pt x="13010" y="3977"/>
                      <a:pt x="13020" y="3987"/>
                      <a:pt x="13020" y="3997"/>
                    </a:cubicBezTo>
                    <a:cubicBezTo>
                      <a:pt x="13040" y="4207"/>
                      <a:pt x="13050" y="4417"/>
                      <a:pt x="13060" y="4626"/>
                    </a:cubicBezTo>
                    <a:cubicBezTo>
                      <a:pt x="13060" y="4737"/>
                      <a:pt x="13070" y="4846"/>
                      <a:pt x="13070" y="4946"/>
                    </a:cubicBezTo>
                    <a:lnTo>
                      <a:pt x="13070" y="5106"/>
                    </a:lnTo>
                    <a:cubicBezTo>
                      <a:pt x="13070" y="5146"/>
                      <a:pt x="13070" y="5186"/>
                      <a:pt x="13060" y="5226"/>
                    </a:cubicBezTo>
                    <a:lnTo>
                      <a:pt x="13060" y="5256"/>
                    </a:lnTo>
                    <a:cubicBezTo>
                      <a:pt x="13050" y="5266"/>
                      <a:pt x="13040" y="5286"/>
                      <a:pt x="13030" y="5306"/>
                    </a:cubicBezTo>
                    <a:cubicBezTo>
                      <a:pt x="12970" y="5366"/>
                      <a:pt x="12900" y="5426"/>
                      <a:pt x="12830" y="5485"/>
                    </a:cubicBezTo>
                    <a:cubicBezTo>
                      <a:pt x="12760" y="5545"/>
                      <a:pt x="12690" y="5616"/>
                      <a:pt x="12620" y="5676"/>
                    </a:cubicBezTo>
                    <a:cubicBezTo>
                      <a:pt x="12590" y="5705"/>
                      <a:pt x="12550" y="5725"/>
                      <a:pt x="12520" y="5745"/>
                    </a:cubicBezTo>
                    <a:lnTo>
                      <a:pt x="12430" y="5805"/>
                    </a:lnTo>
                    <a:lnTo>
                      <a:pt x="12410" y="5805"/>
                    </a:lnTo>
                    <a:cubicBezTo>
                      <a:pt x="12420" y="5776"/>
                      <a:pt x="12420" y="5756"/>
                      <a:pt x="12430" y="5725"/>
                    </a:cubicBezTo>
                    <a:lnTo>
                      <a:pt x="12430" y="5665"/>
                    </a:lnTo>
                    <a:cubicBezTo>
                      <a:pt x="12430" y="5616"/>
                      <a:pt x="12420" y="5576"/>
                      <a:pt x="12420" y="5525"/>
                    </a:cubicBezTo>
                    <a:cubicBezTo>
                      <a:pt x="12420" y="5446"/>
                      <a:pt x="12420" y="5356"/>
                      <a:pt x="12410" y="5266"/>
                    </a:cubicBezTo>
                    <a:cubicBezTo>
                      <a:pt x="12410" y="5176"/>
                      <a:pt x="12400" y="5086"/>
                      <a:pt x="12390" y="4996"/>
                    </a:cubicBezTo>
                    <a:cubicBezTo>
                      <a:pt x="12380" y="4916"/>
                      <a:pt x="12380" y="4826"/>
                      <a:pt x="12370" y="4737"/>
                    </a:cubicBezTo>
                    <a:cubicBezTo>
                      <a:pt x="12351" y="4646"/>
                      <a:pt x="12340" y="4557"/>
                      <a:pt x="12320" y="4457"/>
                    </a:cubicBezTo>
                    <a:cubicBezTo>
                      <a:pt x="12300" y="4366"/>
                      <a:pt x="12291" y="4286"/>
                      <a:pt x="12271" y="4197"/>
                    </a:cubicBezTo>
                    <a:cubicBezTo>
                      <a:pt x="12260" y="4107"/>
                      <a:pt x="12251" y="4017"/>
                      <a:pt x="12231" y="3937"/>
                    </a:cubicBezTo>
                    <a:cubicBezTo>
                      <a:pt x="12211" y="3847"/>
                      <a:pt x="12191" y="3757"/>
                      <a:pt x="12160" y="3677"/>
                    </a:cubicBezTo>
                    <a:cubicBezTo>
                      <a:pt x="12140" y="3587"/>
                      <a:pt x="12111" y="3498"/>
                      <a:pt x="12080" y="3407"/>
                    </a:cubicBezTo>
                    <a:cubicBezTo>
                      <a:pt x="12060" y="3318"/>
                      <a:pt x="12040" y="3238"/>
                      <a:pt x="12011" y="3147"/>
                    </a:cubicBezTo>
                    <a:cubicBezTo>
                      <a:pt x="11980" y="3067"/>
                      <a:pt x="11951" y="2988"/>
                      <a:pt x="11920" y="2898"/>
                    </a:cubicBezTo>
                    <a:cubicBezTo>
                      <a:pt x="11891" y="2818"/>
                      <a:pt x="11851" y="2738"/>
                      <a:pt x="11801" y="2658"/>
                    </a:cubicBezTo>
                    <a:lnTo>
                      <a:pt x="11681" y="2478"/>
                    </a:lnTo>
                    <a:cubicBezTo>
                      <a:pt x="11631" y="2418"/>
                      <a:pt x="11591" y="2358"/>
                      <a:pt x="11541" y="2299"/>
                    </a:cubicBezTo>
                    <a:cubicBezTo>
                      <a:pt x="11501" y="2239"/>
                      <a:pt x="11451" y="2179"/>
                      <a:pt x="11401" y="2128"/>
                    </a:cubicBezTo>
                    <a:cubicBezTo>
                      <a:pt x="11351" y="2068"/>
                      <a:pt x="11301" y="2008"/>
                      <a:pt x="11261" y="1948"/>
                    </a:cubicBezTo>
                    <a:cubicBezTo>
                      <a:pt x="11181" y="1848"/>
                      <a:pt x="11112" y="1749"/>
                      <a:pt x="11012" y="1659"/>
                    </a:cubicBezTo>
                    <a:cubicBezTo>
                      <a:pt x="10972" y="1609"/>
                      <a:pt x="10921" y="1569"/>
                      <a:pt x="10861" y="1529"/>
                    </a:cubicBezTo>
                    <a:cubicBezTo>
                      <a:pt x="10812" y="1499"/>
                      <a:pt x="10772" y="1459"/>
                      <a:pt x="10721" y="1419"/>
                    </a:cubicBezTo>
                    <a:cubicBezTo>
                      <a:pt x="10572" y="1309"/>
                      <a:pt x="10432" y="1189"/>
                      <a:pt x="10292" y="1069"/>
                    </a:cubicBezTo>
                    <a:cubicBezTo>
                      <a:pt x="10212" y="1009"/>
                      <a:pt x="10132" y="949"/>
                      <a:pt x="10052" y="900"/>
                    </a:cubicBezTo>
                    <a:cubicBezTo>
                      <a:pt x="9972" y="840"/>
                      <a:pt x="9893" y="789"/>
                      <a:pt x="9813" y="740"/>
                    </a:cubicBezTo>
                    <a:cubicBezTo>
                      <a:pt x="9762" y="709"/>
                      <a:pt x="9713" y="689"/>
                      <a:pt x="9662" y="669"/>
                    </a:cubicBezTo>
                    <a:cubicBezTo>
                      <a:pt x="9633" y="660"/>
                      <a:pt x="9613" y="660"/>
                      <a:pt x="9593" y="649"/>
                    </a:cubicBezTo>
                    <a:cubicBezTo>
                      <a:pt x="9562" y="649"/>
                      <a:pt x="9542" y="640"/>
                      <a:pt x="9522" y="640"/>
                    </a:cubicBezTo>
                    <a:cubicBezTo>
                      <a:pt x="9542" y="610"/>
                      <a:pt x="9573" y="590"/>
                      <a:pt x="9602" y="560"/>
                    </a:cubicBezTo>
                    <a:cubicBezTo>
                      <a:pt x="9642" y="530"/>
                      <a:pt x="9693" y="500"/>
                      <a:pt x="9733" y="470"/>
                    </a:cubicBezTo>
                    <a:cubicBezTo>
                      <a:pt x="9782" y="440"/>
                      <a:pt x="9842" y="410"/>
                      <a:pt x="9893" y="390"/>
                    </a:cubicBezTo>
                    <a:lnTo>
                      <a:pt x="10192" y="240"/>
                    </a:lnTo>
                    <a:cubicBezTo>
                      <a:pt x="10222" y="230"/>
                      <a:pt x="10242" y="220"/>
                      <a:pt x="10272" y="210"/>
                    </a:cubicBezTo>
                    <a:close/>
                    <a:moveTo>
                      <a:pt x="9522" y="789"/>
                    </a:moveTo>
                    <a:lnTo>
                      <a:pt x="9642" y="820"/>
                    </a:lnTo>
                    <a:cubicBezTo>
                      <a:pt x="9742" y="869"/>
                      <a:pt x="9833" y="929"/>
                      <a:pt x="9922" y="989"/>
                    </a:cubicBezTo>
                    <a:cubicBezTo>
                      <a:pt x="10002" y="1049"/>
                      <a:pt x="10082" y="1100"/>
                      <a:pt x="10162" y="1159"/>
                    </a:cubicBezTo>
                    <a:cubicBezTo>
                      <a:pt x="10282" y="1259"/>
                      <a:pt x="10402" y="1359"/>
                      <a:pt x="10522" y="1449"/>
                    </a:cubicBezTo>
                    <a:cubicBezTo>
                      <a:pt x="10592" y="1509"/>
                      <a:pt x="10662" y="1559"/>
                      <a:pt x="10732" y="1609"/>
                    </a:cubicBezTo>
                    <a:lnTo>
                      <a:pt x="10912" y="1729"/>
                    </a:lnTo>
                    <a:cubicBezTo>
                      <a:pt x="10961" y="1769"/>
                      <a:pt x="11001" y="1819"/>
                      <a:pt x="11041" y="1868"/>
                    </a:cubicBezTo>
                    <a:cubicBezTo>
                      <a:pt x="11081" y="1919"/>
                      <a:pt x="11132" y="1968"/>
                      <a:pt x="11171" y="2028"/>
                    </a:cubicBezTo>
                    <a:cubicBezTo>
                      <a:pt x="11251" y="2128"/>
                      <a:pt x="11341" y="2219"/>
                      <a:pt x="11421" y="2319"/>
                    </a:cubicBezTo>
                    <a:cubicBezTo>
                      <a:pt x="11471" y="2398"/>
                      <a:pt x="11531" y="2478"/>
                      <a:pt x="11581" y="2558"/>
                    </a:cubicBezTo>
                    <a:cubicBezTo>
                      <a:pt x="11631" y="2638"/>
                      <a:pt x="11671" y="2718"/>
                      <a:pt x="11711" y="2808"/>
                    </a:cubicBezTo>
                    <a:cubicBezTo>
                      <a:pt x="11741" y="2888"/>
                      <a:pt x="11771" y="2968"/>
                      <a:pt x="11791" y="3048"/>
                    </a:cubicBezTo>
                    <a:cubicBezTo>
                      <a:pt x="11821" y="3127"/>
                      <a:pt x="11841" y="3218"/>
                      <a:pt x="11861" y="3307"/>
                    </a:cubicBezTo>
                    <a:cubicBezTo>
                      <a:pt x="11891" y="3387"/>
                      <a:pt x="11911" y="3478"/>
                      <a:pt x="11931" y="3557"/>
                    </a:cubicBezTo>
                    <a:cubicBezTo>
                      <a:pt x="11951" y="3647"/>
                      <a:pt x="11980" y="3737"/>
                      <a:pt x="12000" y="3827"/>
                    </a:cubicBezTo>
                    <a:cubicBezTo>
                      <a:pt x="12031" y="3947"/>
                      <a:pt x="12051" y="4067"/>
                      <a:pt x="12071" y="4197"/>
                    </a:cubicBezTo>
                    <a:cubicBezTo>
                      <a:pt x="12080" y="4286"/>
                      <a:pt x="12091" y="4377"/>
                      <a:pt x="12111" y="4466"/>
                    </a:cubicBezTo>
                    <a:cubicBezTo>
                      <a:pt x="12120" y="4546"/>
                      <a:pt x="12140" y="4626"/>
                      <a:pt x="12151" y="4717"/>
                    </a:cubicBezTo>
                    <a:cubicBezTo>
                      <a:pt x="12160" y="4796"/>
                      <a:pt x="12171" y="4866"/>
                      <a:pt x="12171" y="4946"/>
                    </a:cubicBezTo>
                    <a:cubicBezTo>
                      <a:pt x="12180" y="5036"/>
                      <a:pt x="12180" y="5126"/>
                      <a:pt x="12191" y="5216"/>
                    </a:cubicBezTo>
                    <a:lnTo>
                      <a:pt x="12191" y="5485"/>
                    </a:lnTo>
                    <a:lnTo>
                      <a:pt x="12191" y="5616"/>
                    </a:lnTo>
                    <a:lnTo>
                      <a:pt x="12191" y="5676"/>
                    </a:lnTo>
                    <a:lnTo>
                      <a:pt x="12191" y="5705"/>
                    </a:lnTo>
                    <a:cubicBezTo>
                      <a:pt x="12191" y="5725"/>
                      <a:pt x="12200" y="5745"/>
                      <a:pt x="12200" y="5765"/>
                    </a:cubicBezTo>
                    <a:lnTo>
                      <a:pt x="12200" y="5785"/>
                    </a:lnTo>
                    <a:lnTo>
                      <a:pt x="12200" y="5805"/>
                    </a:lnTo>
                    <a:lnTo>
                      <a:pt x="12151" y="5805"/>
                    </a:lnTo>
                    <a:cubicBezTo>
                      <a:pt x="12111" y="5816"/>
                      <a:pt x="12080" y="5816"/>
                      <a:pt x="12051" y="5825"/>
                    </a:cubicBezTo>
                    <a:cubicBezTo>
                      <a:pt x="11991" y="5825"/>
                      <a:pt x="11940" y="5845"/>
                      <a:pt x="11900" y="5876"/>
                    </a:cubicBezTo>
                    <a:cubicBezTo>
                      <a:pt x="11871" y="5885"/>
                      <a:pt x="11851" y="5896"/>
                      <a:pt x="11821" y="5905"/>
                    </a:cubicBezTo>
                    <a:cubicBezTo>
                      <a:pt x="11821" y="5916"/>
                      <a:pt x="11811" y="5916"/>
                      <a:pt x="11811" y="5916"/>
                    </a:cubicBezTo>
                    <a:cubicBezTo>
                      <a:pt x="11801" y="5916"/>
                      <a:pt x="11801" y="5916"/>
                      <a:pt x="11801" y="5905"/>
                    </a:cubicBezTo>
                    <a:cubicBezTo>
                      <a:pt x="11791" y="5745"/>
                      <a:pt x="11781" y="5596"/>
                      <a:pt x="11771" y="5436"/>
                    </a:cubicBezTo>
                    <a:cubicBezTo>
                      <a:pt x="11761" y="5356"/>
                      <a:pt x="11761" y="5276"/>
                      <a:pt x="11751" y="5196"/>
                    </a:cubicBezTo>
                    <a:cubicBezTo>
                      <a:pt x="11751" y="5116"/>
                      <a:pt x="11741" y="5046"/>
                      <a:pt x="11731" y="4966"/>
                    </a:cubicBezTo>
                    <a:cubicBezTo>
                      <a:pt x="11721" y="4806"/>
                      <a:pt x="11691" y="4637"/>
                      <a:pt x="11661" y="4486"/>
                    </a:cubicBezTo>
                    <a:cubicBezTo>
                      <a:pt x="11621" y="4326"/>
                      <a:pt x="11571" y="4177"/>
                      <a:pt x="11521" y="4027"/>
                    </a:cubicBezTo>
                    <a:cubicBezTo>
                      <a:pt x="11471" y="3877"/>
                      <a:pt x="11411" y="3727"/>
                      <a:pt x="11351" y="3577"/>
                    </a:cubicBezTo>
                    <a:cubicBezTo>
                      <a:pt x="11291" y="3418"/>
                      <a:pt x="11221" y="3267"/>
                      <a:pt x="11151" y="3118"/>
                    </a:cubicBezTo>
                    <a:cubicBezTo>
                      <a:pt x="11092" y="2978"/>
                      <a:pt x="11012" y="2848"/>
                      <a:pt x="10932" y="2708"/>
                    </a:cubicBezTo>
                    <a:cubicBezTo>
                      <a:pt x="10901" y="2648"/>
                      <a:pt x="10861" y="2578"/>
                      <a:pt x="10821" y="2508"/>
                    </a:cubicBezTo>
                    <a:cubicBezTo>
                      <a:pt x="10781" y="2448"/>
                      <a:pt x="10741" y="2378"/>
                      <a:pt x="10692" y="2308"/>
                    </a:cubicBezTo>
                    <a:cubicBezTo>
                      <a:pt x="10642" y="2239"/>
                      <a:pt x="10592" y="2168"/>
                      <a:pt x="10532" y="2108"/>
                    </a:cubicBezTo>
                    <a:cubicBezTo>
                      <a:pt x="10472" y="2048"/>
                      <a:pt x="10422" y="1988"/>
                      <a:pt x="10362" y="1919"/>
                    </a:cubicBezTo>
                    <a:cubicBezTo>
                      <a:pt x="10242" y="1799"/>
                      <a:pt x="10112" y="1689"/>
                      <a:pt x="9982" y="1589"/>
                    </a:cubicBezTo>
                    <a:cubicBezTo>
                      <a:pt x="9853" y="1499"/>
                      <a:pt x="9722" y="1429"/>
                      <a:pt x="9582" y="1349"/>
                    </a:cubicBezTo>
                    <a:lnTo>
                      <a:pt x="9373" y="1229"/>
                    </a:lnTo>
                    <a:cubicBezTo>
                      <a:pt x="9313" y="1199"/>
                      <a:pt x="9243" y="1169"/>
                      <a:pt x="9183" y="1139"/>
                    </a:cubicBezTo>
                    <a:lnTo>
                      <a:pt x="9233" y="1089"/>
                    </a:lnTo>
                    <a:cubicBezTo>
                      <a:pt x="9263" y="1060"/>
                      <a:pt x="9293" y="1009"/>
                      <a:pt x="9323" y="969"/>
                    </a:cubicBezTo>
                    <a:cubicBezTo>
                      <a:pt x="9343" y="949"/>
                      <a:pt x="9353" y="929"/>
                      <a:pt x="9363" y="900"/>
                    </a:cubicBezTo>
                    <a:cubicBezTo>
                      <a:pt x="9383" y="869"/>
                      <a:pt x="9403" y="840"/>
                      <a:pt x="9413" y="800"/>
                    </a:cubicBezTo>
                    <a:cubicBezTo>
                      <a:pt x="9423" y="800"/>
                      <a:pt x="9423" y="789"/>
                      <a:pt x="9423" y="789"/>
                    </a:cubicBezTo>
                    <a:close/>
                    <a:moveTo>
                      <a:pt x="11821" y="6265"/>
                    </a:moveTo>
                    <a:lnTo>
                      <a:pt x="11831" y="6275"/>
                    </a:lnTo>
                    <a:cubicBezTo>
                      <a:pt x="11871" y="6295"/>
                      <a:pt x="11911" y="6305"/>
                      <a:pt x="11951" y="6325"/>
                    </a:cubicBezTo>
                    <a:lnTo>
                      <a:pt x="12040" y="6385"/>
                    </a:lnTo>
                    <a:cubicBezTo>
                      <a:pt x="12071" y="6415"/>
                      <a:pt x="12100" y="6445"/>
                      <a:pt x="12140" y="6475"/>
                    </a:cubicBezTo>
                    <a:lnTo>
                      <a:pt x="12231" y="6565"/>
                    </a:lnTo>
                    <a:lnTo>
                      <a:pt x="12380" y="6775"/>
                    </a:lnTo>
                    <a:cubicBezTo>
                      <a:pt x="12420" y="6824"/>
                      <a:pt x="12450" y="6884"/>
                      <a:pt x="12480" y="6944"/>
                    </a:cubicBezTo>
                    <a:cubicBezTo>
                      <a:pt x="12490" y="6975"/>
                      <a:pt x="12510" y="7004"/>
                      <a:pt x="12520" y="7035"/>
                    </a:cubicBezTo>
                    <a:cubicBezTo>
                      <a:pt x="12550" y="7124"/>
                      <a:pt x="12590" y="7204"/>
                      <a:pt x="12620" y="7294"/>
                    </a:cubicBezTo>
                    <a:lnTo>
                      <a:pt x="12620" y="7354"/>
                    </a:lnTo>
                    <a:cubicBezTo>
                      <a:pt x="12620" y="7414"/>
                      <a:pt x="12610" y="7484"/>
                      <a:pt x="12600" y="7544"/>
                    </a:cubicBezTo>
                    <a:cubicBezTo>
                      <a:pt x="12590" y="7634"/>
                      <a:pt x="12580" y="7714"/>
                      <a:pt x="12550" y="7794"/>
                    </a:cubicBezTo>
                    <a:cubicBezTo>
                      <a:pt x="12530" y="7874"/>
                      <a:pt x="12510" y="7963"/>
                      <a:pt x="12480" y="8043"/>
                    </a:cubicBezTo>
                    <a:lnTo>
                      <a:pt x="12420" y="8163"/>
                    </a:lnTo>
                    <a:cubicBezTo>
                      <a:pt x="12390" y="8203"/>
                      <a:pt x="12370" y="8243"/>
                      <a:pt x="12340" y="8274"/>
                    </a:cubicBezTo>
                    <a:cubicBezTo>
                      <a:pt x="12320" y="8303"/>
                      <a:pt x="12300" y="8323"/>
                      <a:pt x="12280" y="8343"/>
                    </a:cubicBezTo>
                    <a:cubicBezTo>
                      <a:pt x="12271" y="8363"/>
                      <a:pt x="12251" y="8383"/>
                      <a:pt x="12240" y="8403"/>
                    </a:cubicBezTo>
                    <a:cubicBezTo>
                      <a:pt x="12171" y="8314"/>
                      <a:pt x="12100" y="8223"/>
                      <a:pt x="12020" y="8134"/>
                    </a:cubicBezTo>
                    <a:lnTo>
                      <a:pt x="12020" y="8123"/>
                    </a:lnTo>
                    <a:lnTo>
                      <a:pt x="12031" y="8114"/>
                    </a:lnTo>
                    <a:cubicBezTo>
                      <a:pt x="12080" y="8063"/>
                      <a:pt x="12120" y="8014"/>
                      <a:pt x="12160" y="7954"/>
                    </a:cubicBezTo>
                    <a:cubicBezTo>
                      <a:pt x="12211" y="7903"/>
                      <a:pt x="12251" y="7844"/>
                      <a:pt x="12291" y="7774"/>
                    </a:cubicBezTo>
                    <a:cubicBezTo>
                      <a:pt x="12320" y="7714"/>
                      <a:pt x="12351" y="7644"/>
                      <a:pt x="12370" y="7574"/>
                    </a:cubicBezTo>
                    <a:cubicBezTo>
                      <a:pt x="12400" y="7484"/>
                      <a:pt x="12420" y="7394"/>
                      <a:pt x="12430" y="7294"/>
                    </a:cubicBezTo>
                    <a:cubicBezTo>
                      <a:pt x="12450" y="7184"/>
                      <a:pt x="12450" y="7084"/>
                      <a:pt x="12450" y="6975"/>
                    </a:cubicBezTo>
                    <a:cubicBezTo>
                      <a:pt x="12450" y="6964"/>
                      <a:pt x="12440" y="6964"/>
                      <a:pt x="12440" y="6955"/>
                    </a:cubicBezTo>
                    <a:cubicBezTo>
                      <a:pt x="12430" y="6944"/>
                      <a:pt x="12420" y="6935"/>
                      <a:pt x="12400" y="6935"/>
                    </a:cubicBezTo>
                    <a:cubicBezTo>
                      <a:pt x="12380" y="6935"/>
                      <a:pt x="12360" y="6955"/>
                      <a:pt x="12360" y="6975"/>
                    </a:cubicBezTo>
                    <a:cubicBezTo>
                      <a:pt x="12351" y="7055"/>
                      <a:pt x="12340" y="7144"/>
                      <a:pt x="12331" y="7224"/>
                    </a:cubicBezTo>
                    <a:cubicBezTo>
                      <a:pt x="12331" y="7274"/>
                      <a:pt x="12311" y="7324"/>
                      <a:pt x="12300" y="7384"/>
                    </a:cubicBezTo>
                    <a:cubicBezTo>
                      <a:pt x="12291" y="7424"/>
                      <a:pt x="12271" y="7474"/>
                      <a:pt x="12251" y="7514"/>
                    </a:cubicBezTo>
                    <a:cubicBezTo>
                      <a:pt x="12200" y="7624"/>
                      <a:pt x="12140" y="7714"/>
                      <a:pt x="12071" y="7814"/>
                    </a:cubicBezTo>
                    <a:cubicBezTo>
                      <a:pt x="12031" y="7864"/>
                      <a:pt x="11980" y="7923"/>
                      <a:pt x="11931" y="7974"/>
                    </a:cubicBezTo>
                    <a:lnTo>
                      <a:pt x="11900" y="8003"/>
                    </a:lnTo>
                    <a:cubicBezTo>
                      <a:pt x="11891" y="7983"/>
                      <a:pt x="11880" y="7963"/>
                      <a:pt x="11861" y="7954"/>
                    </a:cubicBezTo>
                    <a:cubicBezTo>
                      <a:pt x="11811" y="7894"/>
                      <a:pt x="11761" y="7824"/>
                      <a:pt x="11711" y="7764"/>
                    </a:cubicBezTo>
                    <a:cubicBezTo>
                      <a:pt x="11661" y="7704"/>
                      <a:pt x="11601" y="7634"/>
                      <a:pt x="11551" y="7574"/>
                    </a:cubicBezTo>
                    <a:lnTo>
                      <a:pt x="11381" y="7404"/>
                    </a:lnTo>
                    <a:cubicBezTo>
                      <a:pt x="11331" y="7354"/>
                      <a:pt x="11281" y="7294"/>
                      <a:pt x="11231" y="7234"/>
                    </a:cubicBezTo>
                    <a:cubicBezTo>
                      <a:pt x="11211" y="7204"/>
                      <a:pt x="11191" y="7184"/>
                      <a:pt x="11171" y="7155"/>
                    </a:cubicBezTo>
                    <a:cubicBezTo>
                      <a:pt x="11141" y="7135"/>
                      <a:pt x="11121" y="7104"/>
                      <a:pt x="11092" y="7075"/>
                    </a:cubicBezTo>
                    <a:cubicBezTo>
                      <a:pt x="11072" y="7055"/>
                      <a:pt x="11041" y="7024"/>
                      <a:pt x="11012" y="7004"/>
                    </a:cubicBezTo>
                    <a:cubicBezTo>
                      <a:pt x="11072" y="6984"/>
                      <a:pt x="11121" y="6955"/>
                      <a:pt x="11181" y="6935"/>
                    </a:cubicBezTo>
                    <a:cubicBezTo>
                      <a:pt x="11251" y="6895"/>
                      <a:pt x="11321" y="6864"/>
                      <a:pt x="11381" y="6824"/>
                    </a:cubicBezTo>
                    <a:cubicBezTo>
                      <a:pt x="11421" y="6804"/>
                      <a:pt x="11451" y="6784"/>
                      <a:pt x="11481" y="6764"/>
                    </a:cubicBezTo>
                    <a:cubicBezTo>
                      <a:pt x="11561" y="6715"/>
                      <a:pt x="11631" y="6655"/>
                      <a:pt x="11701" y="6595"/>
                    </a:cubicBezTo>
                    <a:cubicBezTo>
                      <a:pt x="11741" y="6545"/>
                      <a:pt x="11771" y="6495"/>
                      <a:pt x="11791" y="6435"/>
                    </a:cubicBezTo>
                    <a:cubicBezTo>
                      <a:pt x="11811" y="6385"/>
                      <a:pt x="11811" y="6325"/>
                      <a:pt x="11821" y="6265"/>
                    </a:cubicBezTo>
                    <a:close/>
                    <a:moveTo>
                      <a:pt x="12720" y="7664"/>
                    </a:moveTo>
                    <a:cubicBezTo>
                      <a:pt x="12720" y="7694"/>
                      <a:pt x="12730" y="7724"/>
                      <a:pt x="12730" y="7744"/>
                    </a:cubicBezTo>
                    <a:cubicBezTo>
                      <a:pt x="12740" y="7794"/>
                      <a:pt x="12740" y="7834"/>
                      <a:pt x="12740" y="7874"/>
                    </a:cubicBezTo>
                    <a:cubicBezTo>
                      <a:pt x="12750" y="7923"/>
                      <a:pt x="12750" y="7983"/>
                      <a:pt x="12750" y="8034"/>
                    </a:cubicBezTo>
                    <a:cubicBezTo>
                      <a:pt x="12740" y="8134"/>
                      <a:pt x="12740" y="8223"/>
                      <a:pt x="12720" y="8323"/>
                    </a:cubicBezTo>
                    <a:cubicBezTo>
                      <a:pt x="12720" y="8363"/>
                      <a:pt x="12720" y="8393"/>
                      <a:pt x="12710" y="8423"/>
                    </a:cubicBezTo>
                    <a:cubicBezTo>
                      <a:pt x="12700" y="8463"/>
                      <a:pt x="12680" y="8503"/>
                      <a:pt x="12670" y="8543"/>
                    </a:cubicBezTo>
                    <a:cubicBezTo>
                      <a:pt x="12640" y="8593"/>
                      <a:pt x="12620" y="8643"/>
                      <a:pt x="12590" y="8693"/>
                    </a:cubicBezTo>
                    <a:cubicBezTo>
                      <a:pt x="12570" y="8713"/>
                      <a:pt x="12550" y="8743"/>
                      <a:pt x="12540" y="8763"/>
                    </a:cubicBezTo>
                    <a:cubicBezTo>
                      <a:pt x="12480" y="8703"/>
                      <a:pt x="12420" y="8633"/>
                      <a:pt x="12360" y="8563"/>
                    </a:cubicBezTo>
                    <a:cubicBezTo>
                      <a:pt x="12370" y="8553"/>
                      <a:pt x="12380" y="8543"/>
                      <a:pt x="12380" y="8533"/>
                    </a:cubicBezTo>
                    <a:cubicBezTo>
                      <a:pt x="12390" y="8523"/>
                      <a:pt x="12400" y="8513"/>
                      <a:pt x="12400" y="8493"/>
                    </a:cubicBezTo>
                    <a:lnTo>
                      <a:pt x="12430" y="8463"/>
                    </a:lnTo>
                    <a:cubicBezTo>
                      <a:pt x="12450" y="8433"/>
                      <a:pt x="12460" y="8413"/>
                      <a:pt x="12480" y="8393"/>
                    </a:cubicBezTo>
                    <a:cubicBezTo>
                      <a:pt x="12500" y="8363"/>
                      <a:pt x="12520" y="8343"/>
                      <a:pt x="12530" y="8314"/>
                    </a:cubicBezTo>
                    <a:cubicBezTo>
                      <a:pt x="12550" y="8283"/>
                      <a:pt x="12570" y="8254"/>
                      <a:pt x="12580" y="8234"/>
                    </a:cubicBezTo>
                    <a:cubicBezTo>
                      <a:pt x="12600" y="8194"/>
                      <a:pt x="12610" y="8163"/>
                      <a:pt x="12620" y="8123"/>
                    </a:cubicBezTo>
                    <a:cubicBezTo>
                      <a:pt x="12640" y="8094"/>
                      <a:pt x="12640" y="8063"/>
                      <a:pt x="12650" y="8043"/>
                    </a:cubicBezTo>
                    <a:cubicBezTo>
                      <a:pt x="12670" y="7974"/>
                      <a:pt x="12680" y="7914"/>
                      <a:pt x="12700" y="7854"/>
                    </a:cubicBezTo>
                    <a:cubicBezTo>
                      <a:pt x="12710" y="7784"/>
                      <a:pt x="12710" y="7724"/>
                      <a:pt x="12720" y="7664"/>
                    </a:cubicBezTo>
                    <a:close/>
                    <a:moveTo>
                      <a:pt x="8693" y="1391"/>
                    </a:moveTo>
                    <a:cubicBezTo>
                      <a:pt x="8723" y="1391"/>
                      <a:pt x="8753" y="1394"/>
                      <a:pt x="8783" y="1399"/>
                    </a:cubicBezTo>
                    <a:cubicBezTo>
                      <a:pt x="8853" y="1409"/>
                      <a:pt x="8923" y="1419"/>
                      <a:pt x="8993" y="1439"/>
                    </a:cubicBezTo>
                    <a:cubicBezTo>
                      <a:pt x="9073" y="1469"/>
                      <a:pt x="9143" y="1489"/>
                      <a:pt x="9223" y="1519"/>
                    </a:cubicBezTo>
                    <a:cubicBezTo>
                      <a:pt x="9273" y="1549"/>
                      <a:pt x="9333" y="1569"/>
                      <a:pt x="9393" y="1599"/>
                    </a:cubicBezTo>
                    <a:cubicBezTo>
                      <a:pt x="9443" y="1629"/>
                      <a:pt x="9502" y="1659"/>
                      <a:pt x="9562" y="1689"/>
                    </a:cubicBezTo>
                    <a:cubicBezTo>
                      <a:pt x="9622" y="1719"/>
                      <a:pt x="9673" y="1749"/>
                      <a:pt x="9733" y="1779"/>
                    </a:cubicBezTo>
                    <a:cubicBezTo>
                      <a:pt x="9782" y="1809"/>
                      <a:pt x="9842" y="1848"/>
                      <a:pt x="9893" y="1879"/>
                    </a:cubicBezTo>
                    <a:cubicBezTo>
                      <a:pt x="9933" y="1908"/>
                      <a:pt x="9972" y="1948"/>
                      <a:pt x="10012" y="1979"/>
                    </a:cubicBezTo>
                    <a:cubicBezTo>
                      <a:pt x="10062" y="2028"/>
                      <a:pt x="10112" y="2068"/>
                      <a:pt x="10162" y="2119"/>
                    </a:cubicBezTo>
                    <a:cubicBezTo>
                      <a:pt x="10252" y="2199"/>
                      <a:pt x="10332" y="2299"/>
                      <a:pt x="10412" y="2388"/>
                    </a:cubicBezTo>
                    <a:lnTo>
                      <a:pt x="10472" y="2478"/>
                    </a:lnTo>
                    <a:cubicBezTo>
                      <a:pt x="10502" y="2518"/>
                      <a:pt x="10532" y="2558"/>
                      <a:pt x="10552" y="2608"/>
                    </a:cubicBezTo>
                    <a:cubicBezTo>
                      <a:pt x="10602" y="2688"/>
                      <a:pt x="10652" y="2768"/>
                      <a:pt x="10692" y="2858"/>
                    </a:cubicBezTo>
                    <a:cubicBezTo>
                      <a:pt x="10741" y="2938"/>
                      <a:pt x="10792" y="3028"/>
                      <a:pt x="10832" y="3118"/>
                    </a:cubicBezTo>
                    <a:cubicBezTo>
                      <a:pt x="10872" y="3187"/>
                      <a:pt x="10901" y="3267"/>
                      <a:pt x="10941" y="3347"/>
                    </a:cubicBezTo>
                    <a:cubicBezTo>
                      <a:pt x="10981" y="3458"/>
                      <a:pt x="11032" y="3577"/>
                      <a:pt x="11072" y="3697"/>
                    </a:cubicBezTo>
                    <a:cubicBezTo>
                      <a:pt x="11112" y="3817"/>
                      <a:pt x="11151" y="3927"/>
                      <a:pt x="11191" y="4047"/>
                    </a:cubicBezTo>
                    <a:cubicBezTo>
                      <a:pt x="11231" y="4177"/>
                      <a:pt x="11271" y="4306"/>
                      <a:pt x="11301" y="4437"/>
                    </a:cubicBezTo>
                    <a:cubicBezTo>
                      <a:pt x="11331" y="4546"/>
                      <a:pt x="11351" y="4657"/>
                      <a:pt x="11371" y="4766"/>
                    </a:cubicBezTo>
                    <a:lnTo>
                      <a:pt x="11401" y="5126"/>
                    </a:lnTo>
                    <a:cubicBezTo>
                      <a:pt x="11411" y="5256"/>
                      <a:pt x="11411" y="5376"/>
                      <a:pt x="11421" y="5505"/>
                    </a:cubicBezTo>
                    <a:cubicBezTo>
                      <a:pt x="11421" y="5636"/>
                      <a:pt x="11431" y="5765"/>
                      <a:pt x="11441" y="5885"/>
                    </a:cubicBezTo>
                    <a:cubicBezTo>
                      <a:pt x="11451" y="6015"/>
                      <a:pt x="11471" y="6135"/>
                      <a:pt x="11461" y="6265"/>
                    </a:cubicBezTo>
                    <a:cubicBezTo>
                      <a:pt x="11451" y="6295"/>
                      <a:pt x="11451" y="6315"/>
                      <a:pt x="11441" y="6345"/>
                    </a:cubicBezTo>
                    <a:cubicBezTo>
                      <a:pt x="11421" y="6365"/>
                      <a:pt x="11391" y="6385"/>
                      <a:pt x="11371" y="6415"/>
                    </a:cubicBezTo>
                    <a:cubicBezTo>
                      <a:pt x="11271" y="6485"/>
                      <a:pt x="11161" y="6555"/>
                      <a:pt x="11052" y="6605"/>
                    </a:cubicBezTo>
                    <a:cubicBezTo>
                      <a:pt x="10961" y="6655"/>
                      <a:pt x="10881" y="6695"/>
                      <a:pt x="10801" y="6735"/>
                    </a:cubicBezTo>
                    <a:cubicBezTo>
                      <a:pt x="10792" y="6715"/>
                      <a:pt x="10781" y="6695"/>
                      <a:pt x="10761" y="6665"/>
                    </a:cubicBezTo>
                    <a:cubicBezTo>
                      <a:pt x="10741" y="6625"/>
                      <a:pt x="10701" y="6575"/>
                      <a:pt x="10662" y="6535"/>
                    </a:cubicBezTo>
                    <a:cubicBezTo>
                      <a:pt x="10632" y="6495"/>
                      <a:pt x="10582" y="6455"/>
                      <a:pt x="10542" y="6415"/>
                    </a:cubicBezTo>
                    <a:cubicBezTo>
                      <a:pt x="10492" y="6375"/>
                      <a:pt x="10452" y="6345"/>
                      <a:pt x="10402" y="6315"/>
                    </a:cubicBezTo>
                    <a:cubicBezTo>
                      <a:pt x="10352" y="6285"/>
                      <a:pt x="10302" y="6265"/>
                      <a:pt x="10252" y="6245"/>
                    </a:cubicBezTo>
                    <a:cubicBezTo>
                      <a:pt x="10152" y="6205"/>
                      <a:pt x="10042" y="6175"/>
                      <a:pt x="9922" y="6165"/>
                    </a:cubicBezTo>
                    <a:cubicBezTo>
                      <a:pt x="9822" y="6165"/>
                      <a:pt x="9722" y="6175"/>
                      <a:pt x="9622" y="6205"/>
                    </a:cubicBezTo>
                    <a:cubicBezTo>
                      <a:pt x="9513" y="6235"/>
                      <a:pt x="9413" y="6295"/>
                      <a:pt x="9323" y="6355"/>
                    </a:cubicBezTo>
                    <a:cubicBezTo>
                      <a:pt x="9243" y="6415"/>
                      <a:pt x="9173" y="6475"/>
                      <a:pt x="9113" y="6545"/>
                    </a:cubicBezTo>
                    <a:cubicBezTo>
                      <a:pt x="9063" y="6605"/>
                      <a:pt x="9023" y="6665"/>
                      <a:pt x="8973" y="6724"/>
                    </a:cubicBezTo>
                    <a:cubicBezTo>
                      <a:pt x="8933" y="6784"/>
                      <a:pt x="8883" y="6844"/>
                      <a:pt x="8843" y="6915"/>
                    </a:cubicBezTo>
                    <a:cubicBezTo>
                      <a:pt x="8813" y="6955"/>
                      <a:pt x="8793" y="6984"/>
                      <a:pt x="8773" y="7024"/>
                    </a:cubicBezTo>
                    <a:cubicBezTo>
                      <a:pt x="8753" y="7064"/>
                      <a:pt x="8734" y="7095"/>
                      <a:pt x="8714" y="7135"/>
                    </a:cubicBezTo>
                    <a:cubicBezTo>
                      <a:pt x="8674" y="7204"/>
                      <a:pt x="8643" y="7284"/>
                      <a:pt x="8614" y="7354"/>
                    </a:cubicBezTo>
                    <a:cubicBezTo>
                      <a:pt x="8603" y="7404"/>
                      <a:pt x="8594" y="7444"/>
                      <a:pt x="8583" y="7484"/>
                    </a:cubicBezTo>
                    <a:cubicBezTo>
                      <a:pt x="8554" y="7584"/>
                      <a:pt x="8543" y="7684"/>
                      <a:pt x="8534" y="7784"/>
                    </a:cubicBezTo>
                    <a:cubicBezTo>
                      <a:pt x="8534" y="7844"/>
                      <a:pt x="8543" y="7903"/>
                      <a:pt x="8543" y="7963"/>
                    </a:cubicBezTo>
                    <a:cubicBezTo>
                      <a:pt x="8534" y="7974"/>
                      <a:pt x="8523" y="7974"/>
                      <a:pt x="8514" y="7983"/>
                    </a:cubicBezTo>
                    <a:cubicBezTo>
                      <a:pt x="8474" y="8023"/>
                      <a:pt x="8474" y="8074"/>
                      <a:pt x="8514" y="8114"/>
                    </a:cubicBezTo>
                    <a:cubicBezTo>
                      <a:pt x="8523" y="8114"/>
                      <a:pt x="8523" y="8123"/>
                      <a:pt x="8534" y="8134"/>
                    </a:cubicBezTo>
                    <a:lnTo>
                      <a:pt x="8534" y="8143"/>
                    </a:lnTo>
                    <a:cubicBezTo>
                      <a:pt x="8403" y="8234"/>
                      <a:pt x="8263" y="8314"/>
                      <a:pt x="8134" y="8393"/>
                    </a:cubicBezTo>
                    <a:cubicBezTo>
                      <a:pt x="7994" y="8473"/>
                      <a:pt x="7864" y="8553"/>
                      <a:pt x="7724" y="8633"/>
                    </a:cubicBezTo>
                    <a:cubicBezTo>
                      <a:pt x="7654" y="8683"/>
                      <a:pt x="7584" y="8723"/>
                      <a:pt x="7515" y="8773"/>
                    </a:cubicBezTo>
                    <a:cubicBezTo>
                      <a:pt x="7444" y="8813"/>
                      <a:pt x="7375" y="8863"/>
                      <a:pt x="7315" y="8913"/>
                    </a:cubicBezTo>
                    <a:cubicBezTo>
                      <a:pt x="7184" y="9003"/>
                      <a:pt x="7055" y="9083"/>
                      <a:pt x="6925" y="9162"/>
                    </a:cubicBezTo>
                    <a:cubicBezTo>
                      <a:pt x="6895" y="9182"/>
                      <a:pt x="6855" y="9213"/>
                      <a:pt x="6815" y="9233"/>
                    </a:cubicBezTo>
                    <a:cubicBezTo>
                      <a:pt x="6835" y="9122"/>
                      <a:pt x="6855" y="9003"/>
                      <a:pt x="6875" y="8893"/>
                    </a:cubicBezTo>
                    <a:cubicBezTo>
                      <a:pt x="6875" y="8833"/>
                      <a:pt x="6885" y="8773"/>
                      <a:pt x="6895" y="8713"/>
                    </a:cubicBezTo>
                    <a:lnTo>
                      <a:pt x="6895" y="8553"/>
                    </a:lnTo>
                    <a:cubicBezTo>
                      <a:pt x="6895" y="8503"/>
                      <a:pt x="6895" y="8443"/>
                      <a:pt x="6885" y="8393"/>
                    </a:cubicBezTo>
                    <a:cubicBezTo>
                      <a:pt x="6885" y="8334"/>
                      <a:pt x="6885" y="8274"/>
                      <a:pt x="6875" y="8223"/>
                    </a:cubicBezTo>
                    <a:cubicBezTo>
                      <a:pt x="6865" y="8094"/>
                      <a:pt x="6845" y="7963"/>
                      <a:pt x="6825" y="7844"/>
                    </a:cubicBezTo>
                    <a:cubicBezTo>
                      <a:pt x="6805" y="7724"/>
                      <a:pt x="6775" y="7614"/>
                      <a:pt x="6755" y="7504"/>
                    </a:cubicBezTo>
                    <a:cubicBezTo>
                      <a:pt x="6725" y="7394"/>
                      <a:pt x="6705" y="7284"/>
                      <a:pt x="6675" y="7174"/>
                    </a:cubicBezTo>
                    <a:cubicBezTo>
                      <a:pt x="6645" y="7055"/>
                      <a:pt x="6615" y="6944"/>
                      <a:pt x="6585" y="6824"/>
                    </a:cubicBezTo>
                    <a:cubicBezTo>
                      <a:pt x="6545" y="6704"/>
                      <a:pt x="6515" y="6595"/>
                      <a:pt x="6465" y="6485"/>
                    </a:cubicBezTo>
                    <a:cubicBezTo>
                      <a:pt x="6425" y="6375"/>
                      <a:pt x="6375" y="6255"/>
                      <a:pt x="6325" y="6145"/>
                    </a:cubicBezTo>
                    <a:cubicBezTo>
                      <a:pt x="6305" y="6085"/>
                      <a:pt x="6276" y="6025"/>
                      <a:pt x="6256" y="5975"/>
                    </a:cubicBezTo>
                    <a:cubicBezTo>
                      <a:pt x="6225" y="5925"/>
                      <a:pt x="6205" y="5876"/>
                      <a:pt x="6176" y="5825"/>
                    </a:cubicBezTo>
                    <a:cubicBezTo>
                      <a:pt x="6145" y="5765"/>
                      <a:pt x="6125" y="5716"/>
                      <a:pt x="6096" y="5656"/>
                    </a:cubicBezTo>
                    <a:cubicBezTo>
                      <a:pt x="6065" y="5605"/>
                      <a:pt x="6025" y="5545"/>
                      <a:pt x="5996" y="5496"/>
                    </a:cubicBezTo>
                    <a:cubicBezTo>
                      <a:pt x="5976" y="5446"/>
                      <a:pt x="5936" y="5396"/>
                      <a:pt x="5905" y="5346"/>
                    </a:cubicBezTo>
                    <a:cubicBezTo>
                      <a:pt x="5876" y="5296"/>
                      <a:pt x="5845" y="5246"/>
                      <a:pt x="5816" y="5206"/>
                    </a:cubicBezTo>
                    <a:cubicBezTo>
                      <a:pt x="5756" y="5116"/>
                      <a:pt x="5686" y="5026"/>
                      <a:pt x="5626" y="4936"/>
                    </a:cubicBezTo>
                    <a:cubicBezTo>
                      <a:pt x="5586" y="4886"/>
                      <a:pt x="5556" y="4846"/>
                      <a:pt x="5516" y="4796"/>
                    </a:cubicBezTo>
                    <a:cubicBezTo>
                      <a:pt x="5506" y="4786"/>
                      <a:pt x="5496" y="4766"/>
                      <a:pt x="5476" y="4746"/>
                    </a:cubicBezTo>
                    <a:cubicBezTo>
                      <a:pt x="5456" y="4726"/>
                      <a:pt x="5436" y="4697"/>
                      <a:pt x="5416" y="4677"/>
                    </a:cubicBezTo>
                    <a:lnTo>
                      <a:pt x="5356" y="4617"/>
                    </a:lnTo>
                    <a:lnTo>
                      <a:pt x="5306" y="4566"/>
                    </a:lnTo>
                    <a:cubicBezTo>
                      <a:pt x="5266" y="4537"/>
                      <a:pt x="5226" y="4497"/>
                      <a:pt x="5186" y="4466"/>
                    </a:cubicBezTo>
                    <a:cubicBezTo>
                      <a:pt x="5136" y="4426"/>
                      <a:pt x="5097" y="4377"/>
                      <a:pt x="5046" y="4346"/>
                    </a:cubicBezTo>
                    <a:cubicBezTo>
                      <a:pt x="4997" y="4306"/>
                      <a:pt x="4957" y="4277"/>
                      <a:pt x="4906" y="4247"/>
                    </a:cubicBezTo>
                    <a:cubicBezTo>
                      <a:pt x="4837" y="4187"/>
                      <a:pt x="4757" y="4127"/>
                      <a:pt x="4686" y="4067"/>
                    </a:cubicBezTo>
                    <a:cubicBezTo>
                      <a:pt x="4617" y="4017"/>
                      <a:pt x="4557" y="3977"/>
                      <a:pt x="4497" y="3927"/>
                    </a:cubicBezTo>
                    <a:cubicBezTo>
                      <a:pt x="4397" y="3867"/>
                      <a:pt x="4297" y="3807"/>
                      <a:pt x="4197" y="3767"/>
                    </a:cubicBezTo>
                    <a:cubicBezTo>
                      <a:pt x="4217" y="3737"/>
                      <a:pt x="4237" y="3717"/>
                      <a:pt x="4257" y="3687"/>
                    </a:cubicBezTo>
                    <a:cubicBezTo>
                      <a:pt x="4307" y="3647"/>
                      <a:pt x="4357" y="3597"/>
                      <a:pt x="4407" y="3557"/>
                    </a:cubicBezTo>
                    <a:cubicBezTo>
                      <a:pt x="4527" y="3467"/>
                      <a:pt x="4657" y="3387"/>
                      <a:pt x="4786" y="3307"/>
                    </a:cubicBezTo>
                    <a:cubicBezTo>
                      <a:pt x="4917" y="3218"/>
                      <a:pt x="5046" y="3127"/>
                      <a:pt x="5176" y="3048"/>
                    </a:cubicBezTo>
                    <a:cubicBezTo>
                      <a:pt x="5246" y="2998"/>
                      <a:pt x="5316" y="2958"/>
                      <a:pt x="5386" y="2908"/>
                    </a:cubicBezTo>
                    <a:cubicBezTo>
                      <a:pt x="5446" y="2868"/>
                      <a:pt x="5506" y="2838"/>
                      <a:pt x="5576" y="2808"/>
                    </a:cubicBezTo>
                    <a:cubicBezTo>
                      <a:pt x="5716" y="2728"/>
                      <a:pt x="5856" y="2648"/>
                      <a:pt x="5996" y="2578"/>
                    </a:cubicBezTo>
                    <a:cubicBezTo>
                      <a:pt x="6136" y="2498"/>
                      <a:pt x="6276" y="2418"/>
                      <a:pt x="6415" y="2348"/>
                    </a:cubicBezTo>
                    <a:cubicBezTo>
                      <a:pt x="6545" y="2268"/>
                      <a:pt x="6675" y="2199"/>
                      <a:pt x="6815" y="2128"/>
                    </a:cubicBezTo>
                    <a:cubicBezTo>
                      <a:pt x="6945" y="2059"/>
                      <a:pt x="7084" y="1988"/>
                      <a:pt x="7224" y="1919"/>
                    </a:cubicBezTo>
                    <a:cubicBezTo>
                      <a:pt x="7364" y="1848"/>
                      <a:pt x="7504" y="1789"/>
                      <a:pt x="7644" y="1719"/>
                    </a:cubicBezTo>
                    <a:cubicBezTo>
                      <a:pt x="7754" y="1669"/>
                      <a:pt x="7874" y="1619"/>
                      <a:pt x="7984" y="1569"/>
                    </a:cubicBezTo>
                    <a:cubicBezTo>
                      <a:pt x="8184" y="1489"/>
                      <a:pt x="8394" y="1429"/>
                      <a:pt x="8603" y="1399"/>
                    </a:cubicBezTo>
                    <a:cubicBezTo>
                      <a:pt x="8633" y="1394"/>
                      <a:pt x="8663" y="1391"/>
                      <a:pt x="8693" y="1391"/>
                    </a:cubicBezTo>
                    <a:close/>
                    <a:moveTo>
                      <a:pt x="4097" y="3937"/>
                    </a:moveTo>
                    <a:cubicBezTo>
                      <a:pt x="4147" y="3957"/>
                      <a:pt x="4207" y="3987"/>
                      <a:pt x="4257" y="4017"/>
                    </a:cubicBezTo>
                    <a:cubicBezTo>
                      <a:pt x="4337" y="4057"/>
                      <a:pt x="4407" y="4107"/>
                      <a:pt x="4477" y="4157"/>
                    </a:cubicBezTo>
                    <a:cubicBezTo>
                      <a:pt x="4537" y="4207"/>
                      <a:pt x="4607" y="4257"/>
                      <a:pt x="4666" y="4297"/>
                    </a:cubicBezTo>
                    <a:cubicBezTo>
                      <a:pt x="4757" y="4366"/>
                      <a:pt x="4837" y="4437"/>
                      <a:pt x="4926" y="4506"/>
                    </a:cubicBezTo>
                    <a:cubicBezTo>
                      <a:pt x="4977" y="4537"/>
                      <a:pt x="5026" y="4577"/>
                      <a:pt x="5077" y="4617"/>
                    </a:cubicBezTo>
                    <a:cubicBezTo>
                      <a:pt x="5097" y="4637"/>
                      <a:pt x="5106" y="4657"/>
                      <a:pt x="5126" y="4666"/>
                    </a:cubicBezTo>
                    <a:lnTo>
                      <a:pt x="5216" y="4756"/>
                    </a:lnTo>
                    <a:lnTo>
                      <a:pt x="5256" y="4796"/>
                    </a:lnTo>
                    <a:cubicBezTo>
                      <a:pt x="5286" y="4826"/>
                      <a:pt x="5316" y="4856"/>
                      <a:pt x="5336" y="4886"/>
                    </a:cubicBezTo>
                    <a:cubicBezTo>
                      <a:pt x="5356" y="4906"/>
                      <a:pt x="5376" y="4926"/>
                      <a:pt x="5386" y="4946"/>
                    </a:cubicBezTo>
                    <a:cubicBezTo>
                      <a:pt x="5406" y="4966"/>
                      <a:pt x="5426" y="4986"/>
                      <a:pt x="5446" y="5016"/>
                    </a:cubicBezTo>
                    <a:lnTo>
                      <a:pt x="5536" y="5136"/>
                    </a:lnTo>
                    <a:cubicBezTo>
                      <a:pt x="5576" y="5186"/>
                      <a:pt x="5606" y="5246"/>
                      <a:pt x="5646" y="5296"/>
                    </a:cubicBezTo>
                    <a:cubicBezTo>
                      <a:pt x="5716" y="5386"/>
                      <a:pt x="5776" y="5485"/>
                      <a:pt x="5836" y="5576"/>
                    </a:cubicBezTo>
                    <a:cubicBezTo>
                      <a:pt x="5865" y="5636"/>
                      <a:pt x="5896" y="5685"/>
                      <a:pt x="5936" y="5745"/>
                    </a:cubicBezTo>
                    <a:cubicBezTo>
                      <a:pt x="5965" y="5796"/>
                      <a:pt x="5985" y="5845"/>
                      <a:pt x="6016" y="5896"/>
                    </a:cubicBezTo>
                    <a:cubicBezTo>
                      <a:pt x="6045" y="5955"/>
                      <a:pt x="6076" y="6005"/>
                      <a:pt x="6096" y="6055"/>
                    </a:cubicBezTo>
                    <a:cubicBezTo>
                      <a:pt x="6105" y="6075"/>
                      <a:pt x="6116" y="6095"/>
                      <a:pt x="6125" y="6125"/>
                    </a:cubicBezTo>
                    <a:cubicBezTo>
                      <a:pt x="6136" y="6145"/>
                      <a:pt x="6156" y="6175"/>
                      <a:pt x="6165" y="6195"/>
                    </a:cubicBezTo>
                    <a:cubicBezTo>
                      <a:pt x="6185" y="6235"/>
                      <a:pt x="6196" y="6285"/>
                      <a:pt x="6216" y="6325"/>
                    </a:cubicBezTo>
                    <a:lnTo>
                      <a:pt x="6276" y="6475"/>
                    </a:lnTo>
                    <a:cubicBezTo>
                      <a:pt x="6296" y="6525"/>
                      <a:pt x="6325" y="6575"/>
                      <a:pt x="6335" y="6635"/>
                    </a:cubicBezTo>
                    <a:cubicBezTo>
                      <a:pt x="6375" y="6744"/>
                      <a:pt x="6415" y="6855"/>
                      <a:pt x="6445" y="6975"/>
                    </a:cubicBezTo>
                    <a:cubicBezTo>
                      <a:pt x="6465" y="7095"/>
                      <a:pt x="6495" y="7214"/>
                      <a:pt x="6515" y="7344"/>
                    </a:cubicBezTo>
                    <a:cubicBezTo>
                      <a:pt x="6535" y="7454"/>
                      <a:pt x="6565" y="7564"/>
                      <a:pt x="6585" y="7674"/>
                    </a:cubicBezTo>
                    <a:lnTo>
                      <a:pt x="6615" y="7854"/>
                    </a:lnTo>
                    <a:cubicBezTo>
                      <a:pt x="6625" y="7923"/>
                      <a:pt x="6625" y="7994"/>
                      <a:pt x="6635" y="8054"/>
                    </a:cubicBezTo>
                    <a:cubicBezTo>
                      <a:pt x="6645" y="8143"/>
                      <a:pt x="6645" y="8223"/>
                      <a:pt x="6655" y="8303"/>
                    </a:cubicBezTo>
                    <a:lnTo>
                      <a:pt x="6655" y="8543"/>
                    </a:lnTo>
                    <a:cubicBezTo>
                      <a:pt x="6655" y="8613"/>
                      <a:pt x="6645" y="8673"/>
                      <a:pt x="6645" y="8743"/>
                    </a:cubicBezTo>
                    <a:cubicBezTo>
                      <a:pt x="6625" y="8823"/>
                      <a:pt x="6615" y="8893"/>
                      <a:pt x="6605" y="8973"/>
                    </a:cubicBezTo>
                    <a:cubicBezTo>
                      <a:pt x="6585" y="9053"/>
                      <a:pt x="6575" y="9122"/>
                      <a:pt x="6555" y="9202"/>
                    </a:cubicBezTo>
                    <a:cubicBezTo>
                      <a:pt x="6545" y="9242"/>
                      <a:pt x="6545" y="9273"/>
                      <a:pt x="6565" y="9302"/>
                    </a:cubicBezTo>
                    <a:cubicBezTo>
                      <a:pt x="6575" y="9313"/>
                      <a:pt x="6575" y="9322"/>
                      <a:pt x="6585" y="9333"/>
                    </a:cubicBezTo>
                    <a:cubicBezTo>
                      <a:pt x="6585" y="9333"/>
                      <a:pt x="6575" y="9333"/>
                      <a:pt x="6565" y="9342"/>
                    </a:cubicBezTo>
                    <a:cubicBezTo>
                      <a:pt x="6515" y="9342"/>
                      <a:pt x="6465" y="9353"/>
                      <a:pt x="6415" y="9353"/>
                    </a:cubicBezTo>
                    <a:cubicBezTo>
                      <a:pt x="6305" y="9353"/>
                      <a:pt x="6196" y="9362"/>
                      <a:pt x="6085" y="9393"/>
                    </a:cubicBezTo>
                    <a:cubicBezTo>
                      <a:pt x="6025" y="9413"/>
                      <a:pt x="5956" y="9422"/>
                      <a:pt x="5896" y="9442"/>
                    </a:cubicBezTo>
                    <a:cubicBezTo>
                      <a:pt x="5876" y="9453"/>
                      <a:pt x="5845" y="9462"/>
                      <a:pt x="5826" y="9473"/>
                    </a:cubicBezTo>
                    <a:cubicBezTo>
                      <a:pt x="5845" y="9313"/>
                      <a:pt x="5845" y="9142"/>
                      <a:pt x="5845" y="8973"/>
                    </a:cubicBezTo>
                    <a:cubicBezTo>
                      <a:pt x="5836" y="8823"/>
                      <a:pt x="5816" y="8663"/>
                      <a:pt x="5796" y="8513"/>
                    </a:cubicBezTo>
                    <a:cubicBezTo>
                      <a:pt x="5776" y="8343"/>
                      <a:pt x="5746" y="8174"/>
                      <a:pt x="5716" y="8003"/>
                    </a:cubicBezTo>
                    <a:cubicBezTo>
                      <a:pt x="5686" y="7854"/>
                      <a:pt x="5646" y="7704"/>
                      <a:pt x="5606" y="7554"/>
                    </a:cubicBezTo>
                    <a:cubicBezTo>
                      <a:pt x="5576" y="7404"/>
                      <a:pt x="5536" y="7244"/>
                      <a:pt x="5496" y="7095"/>
                    </a:cubicBezTo>
                    <a:cubicBezTo>
                      <a:pt x="5456" y="6935"/>
                      <a:pt x="5406" y="6775"/>
                      <a:pt x="5336" y="6625"/>
                    </a:cubicBezTo>
                    <a:cubicBezTo>
                      <a:pt x="5326" y="6595"/>
                      <a:pt x="5306" y="6555"/>
                      <a:pt x="5296" y="6525"/>
                    </a:cubicBezTo>
                    <a:cubicBezTo>
                      <a:pt x="5266" y="6475"/>
                      <a:pt x="5246" y="6435"/>
                      <a:pt x="5226" y="6395"/>
                    </a:cubicBezTo>
                    <a:cubicBezTo>
                      <a:pt x="5206" y="6355"/>
                      <a:pt x="5186" y="6325"/>
                      <a:pt x="5166" y="6285"/>
                    </a:cubicBezTo>
                    <a:lnTo>
                      <a:pt x="5106" y="6195"/>
                    </a:lnTo>
                    <a:cubicBezTo>
                      <a:pt x="5017" y="6055"/>
                      <a:pt x="4906" y="5925"/>
                      <a:pt x="4797" y="5785"/>
                    </a:cubicBezTo>
                    <a:cubicBezTo>
                      <a:pt x="4757" y="5725"/>
                      <a:pt x="4706" y="5665"/>
                      <a:pt x="4657" y="5605"/>
                    </a:cubicBezTo>
                    <a:cubicBezTo>
                      <a:pt x="4607" y="5545"/>
                      <a:pt x="4547" y="5485"/>
                      <a:pt x="4497" y="5416"/>
                    </a:cubicBezTo>
                    <a:lnTo>
                      <a:pt x="4337" y="5256"/>
                    </a:lnTo>
                    <a:cubicBezTo>
                      <a:pt x="4287" y="5206"/>
                      <a:pt x="4237" y="5156"/>
                      <a:pt x="4177" y="5106"/>
                    </a:cubicBezTo>
                    <a:cubicBezTo>
                      <a:pt x="3997" y="4926"/>
                      <a:pt x="3807" y="4746"/>
                      <a:pt x="3607" y="4586"/>
                    </a:cubicBezTo>
                    <a:cubicBezTo>
                      <a:pt x="3658" y="4546"/>
                      <a:pt x="3707" y="4517"/>
                      <a:pt x="3758" y="4466"/>
                    </a:cubicBezTo>
                    <a:cubicBezTo>
                      <a:pt x="3827" y="4406"/>
                      <a:pt x="3898" y="4346"/>
                      <a:pt x="3947" y="4266"/>
                    </a:cubicBezTo>
                    <a:cubicBezTo>
                      <a:pt x="3967" y="4237"/>
                      <a:pt x="3987" y="4197"/>
                      <a:pt x="4007" y="4167"/>
                    </a:cubicBezTo>
                    <a:cubicBezTo>
                      <a:pt x="4027" y="4127"/>
                      <a:pt x="4037" y="4087"/>
                      <a:pt x="4057" y="4047"/>
                    </a:cubicBezTo>
                    <a:lnTo>
                      <a:pt x="4087" y="3957"/>
                    </a:lnTo>
                    <a:cubicBezTo>
                      <a:pt x="4087" y="3947"/>
                      <a:pt x="4097" y="3947"/>
                      <a:pt x="4097" y="3937"/>
                    </a:cubicBezTo>
                    <a:close/>
                    <a:moveTo>
                      <a:pt x="12420" y="6525"/>
                    </a:moveTo>
                    <a:cubicBezTo>
                      <a:pt x="12470" y="6575"/>
                      <a:pt x="12530" y="6625"/>
                      <a:pt x="12580" y="6675"/>
                    </a:cubicBezTo>
                    <a:cubicBezTo>
                      <a:pt x="12650" y="6735"/>
                      <a:pt x="12710" y="6795"/>
                      <a:pt x="12760" y="6864"/>
                    </a:cubicBezTo>
                    <a:cubicBezTo>
                      <a:pt x="12810" y="6924"/>
                      <a:pt x="12850" y="6984"/>
                      <a:pt x="12890" y="7044"/>
                    </a:cubicBezTo>
                    <a:cubicBezTo>
                      <a:pt x="12920" y="7115"/>
                      <a:pt x="12950" y="7174"/>
                      <a:pt x="12980" y="7244"/>
                    </a:cubicBezTo>
                    <a:cubicBezTo>
                      <a:pt x="13020" y="7334"/>
                      <a:pt x="13060" y="7434"/>
                      <a:pt x="13099" y="7524"/>
                    </a:cubicBezTo>
                    <a:cubicBezTo>
                      <a:pt x="13130" y="7604"/>
                      <a:pt x="13170" y="7674"/>
                      <a:pt x="13210" y="7754"/>
                    </a:cubicBezTo>
                    <a:cubicBezTo>
                      <a:pt x="13250" y="7874"/>
                      <a:pt x="13290" y="7983"/>
                      <a:pt x="13319" y="8103"/>
                    </a:cubicBezTo>
                    <a:cubicBezTo>
                      <a:pt x="13359" y="8223"/>
                      <a:pt x="13379" y="8343"/>
                      <a:pt x="13399" y="8463"/>
                    </a:cubicBezTo>
                    <a:cubicBezTo>
                      <a:pt x="13410" y="8593"/>
                      <a:pt x="13410" y="8733"/>
                      <a:pt x="13419" y="8863"/>
                    </a:cubicBezTo>
                    <a:cubicBezTo>
                      <a:pt x="13419" y="9003"/>
                      <a:pt x="13410" y="9133"/>
                      <a:pt x="13390" y="9262"/>
                    </a:cubicBezTo>
                    <a:cubicBezTo>
                      <a:pt x="13379" y="9293"/>
                      <a:pt x="13379" y="9313"/>
                      <a:pt x="13379" y="9333"/>
                    </a:cubicBezTo>
                    <a:cubicBezTo>
                      <a:pt x="13370" y="9373"/>
                      <a:pt x="13359" y="9402"/>
                      <a:pt x="13339" y="9442"/>
                    </a:cubicBezTo>
                    <a:cubicBezTo>
                      <a:pt x="13330" y="9493"/>
                      <a:pt x="13299" y="9553"/>
                      <a:pt x="13279" y="9602"/>
                    </a:cubicBezTo>
                    <a:cubicBezTo>
                      <a:pt x="13210" y="9533"/>
                      <a:pt x="13139" y="9462"/>
                      <a:pt x="13080" y="9393"/>
                    </a:cubicBezTo>
                    <a:cubicBezTo>
                      <a:pt x="12960" y="9262"/>
                      <a:pt x="12860" y="9133"/>
                      <a:pt x="12740" y="8993"/>
                    </a:cubicBezTo>
                    <a:cubicBezTo>
                      <a:pt x="12730" y="8983"/>
                      <a:pt x="12720" y="8963"/>
                      <a:pt x="12700" y="8943"/>
                    </a:cubicBezTo>
                    <a:cubicBezTo>
                      <a:pt x="12760" y="8873"/>
                      <a:pt x="12810" y="8783"/>
                      <a:pt x="12840" y="8693"/>
                    </a:cubicBezTo>
                    <a:cubicBezTo>
                      <a:pt x="12870" y="8643"/>
                      <a:pt x="12890" y="8593"/>
                      <a:pt x="12900" y="8533"/>
                    </a:cubicBezTo>
                    <a:cubicBezTo>
                      <a:pt x="12920" y="8483"/>
                      <a:pt x="12930" y="8423"/>
                      <a:pt x="12930" y="8363"/>
                    </a:cubicBezTo>
                    <a:cubicBezTo>
                      <a:pt x="12940" y="8263"/>
                      <a:pt x="12940" y="8163"/>
                      <a:pt x="12940" y="8063"/>
                    </a:cubicBezTo>
                    <a:cubicBezTo>
                      <a:pt x="12940" y="8003"/>
                      <a:pt x="12940" y="7954"/>
                      <a:pt x="12930" y="7903"/>
                    </a:cubicBezTo>
                    <a:cubicBezTo>
                      <a:pt x="12930" y="7844"/>
                      <a:pt x="12920" y="7784"/>
                      <a:pt x="12910" y="7724"/>
                    </a:cubicBezTo>
                    <a:cubicBezTo>
                      <a:pt x="12890" y="7614"/>
                      <a:pt x="12860" y="7514"/>
                      <a:pt x="12830" y="7414"/>
                    </a:cubicBezTo>
                    <a:cubicBezTo>
                      <a:pt x="12800" y="7314"/>
                      <a:pt x="12770" y="7214"/>
                      <a:pt x="12730" y="7124"/>
                    </a:cubicBezTo>
                    <a:lnTo>
                      <a:pt x="12670" y="6975"/>
                    </a:lnTo>
                    <a:cubicBezTo>
                      <a:pt x="12650" y="6924"/>
                      <a:pt x="12630" y="6864"/>
                      <a:pt x="12600" y="6815"/>
                    </a:cubicBezTo>
                    <a:cubicBezTo>
                      <a:pt x="12550" y="6715"/>
                      <a:pt x="12490" y="6635"/>
                      <a:pt x="12430" y="6545"/>
                    </a:cubicBezTo>
                    <a:cubicBezTo>
                      <a:pt x="12430" y="6535"/>
                      <a:pt x="12420" y="6535"/>
                      <a:pt x="12420" y="6525"/>
                    </a:cubicBezTo>
                    <a:close/>
                    <a:moveTo>
                      <a:pt x="8763" y="8334"/>
                    </a:moveTo>
                    <a:cubicBezTo>
                      <a:pt x="8803" y="8374"/>
                      <a:pt x="8843" y="8403"/>
                      <a:pt x="8883" y="8443"/>
                    </a:cubicBezTo>
                    <a:cubicBezTo>
                      <a:pt x="9023" y="8553"/>
                      <a:pt x="9153" y="8653"/>
                      <a:pt x="9293" y="8763"/>
                    </a:cubicBezTo>
                    <a:cubicBezTo>
                      <a:pt x="9363" y="8823"/>
                      <a:pt x="9433" y="8873"/>
                      <a:pt x="9493" y="8933"/>
                    </a:cubicBezTo>
                    <a:lnTo>
                      <a:pt x="9673" y="9113"/>
                    </a:lnTo>
                    <a:lnTo>
                      <a:pt x="9942" y="9382"/>
                    </a:lnTo>
                    <a:cubicBezTo>
                      <a:pt x="9922" y="9393"/>
                      <a:pt x="9893" y="9402"/>
                      <a:pt x="9873" y="9422"/>
                    </a:cubicBezTo>
                    <a:cubicBezTo>
                      <a:pt x="9822" y="9442"/>
                      <a:pt x="9782" y="9473"/>
                      <a:pt x="9742" y="9502"/>
                    </a:cubicBezTo>
                    <a:cubicBezTo>
                      <a:pt x="9642" y="9562"/>
                      <a:pt x="9553" y="9612"/>
                      <a:pt x="9453" y="9652"/>
                    </a:cubicBezTo>
                    <a:lnTo>
                      <a:pt x="9213" y="9742"/>
                    </a:lnTo>
                    <a:cubicBezTo>
                      <a:pt x="9123" y="9772"/>
                      <a:pt x="9043" y="9792"/>
                      <a:pt x="8953" y="9812"/>
                    </a:cubicBezTo>
                    <a:cubicBezTo>
                      <a:pt x="8873" y="9832"/>
                      <a:pt x="8783" y="9852"/>
                      <a:pt x="8703" y="9862"/>
                    </a:cubicBezTo>
                    <a:cubicBezTo>
                      <a:pt x="8614" y="9882"/>
                      <a:pt x="8523" y="9902"/>
                      <a:pt x="8423" y="9912"/>
                    </a:cubicBezTo>
                    <a:lnTo>
                      <a:pt x="8244" y="9942"/>
                    </a:lnTo>
                    <a:cubicBezTo>
                      <a:pt x="8164" y="9952"/>
                      <a:pt x="8084" y="9962"/>
                      <a:pt x="7994" y="9972"/>
                    </a:cubicBezTo>
                    <a:cubicBezTo>
                      <a:pt x="7904" y="9972"/>
                      <a:pt x="7814" y="9982"/>
                      <a:pt x="7714" y="9982"/>
                    </a:cubicBezTo>
                    <a:cubicBezTo>
                      <a:pt x="7624" y="9987"/>
                      <a:pt x="7534" y="9990"/>
                      <a:pt x="7445" y="9990"/>
                    </a:cubicBezTo>
                    <a:cubicBezTo>
                      <a:pt x="7355" y="9990"/>
                      <a:pt x="7265" y="9987"/>
                      <a:pt x="7175" y="9982"/>
                    </a:cubicBezTo>
                    <a:cubicBezTo>
                      <a:pt x="7035" y="9982"/>
                      <a:pt x="6895" y="9972"/>
                      <a:pt x="6755" y="9962"/>
                    </a:cubicBezTo>
                    <a:cubicBezTo>
                      <a:pt x="6625" y="9952"/>
                      <a:pt x="6485" y="9942"/>
                      <a:pt x="6345" y="9922"/>
                    </a:cubicBezTo>
                    <a:cubicBezTo>
                      <a:pt x="6316" y="9922"/>
                      <a:pt x="6285" y="9912"/>
                      <a:pt x="6256" y="9902"/>
                    </a:cubicBezTo>
                    <a:cubicBezTo>
                      <a:pt x="6205" y="9902"/>
                      <a:pt x="6165" y="9892"/>
                      <a:pt x="6125" y="9882"/>
                    </a:cubicBezTo>
                    <a:cubicBezTo>
                      <a:pt x="6056" y="9862"/>
                      <a:pt x="5996" y="9832"/>
                      <a:pt x="5925" y="9802"/>
                    </a:cubicBezTo>
                    <a:cubicBezTo>
                      <a:pt x="5916" y="9802"/>
                      <a:pt x="5905" y="9802"/>
                      <a:pt x="5896" y="9792"/>
                    </a:cubicBezTo>
                    <a:cubicBezTo>
                      <a:pt x="5916" y="9782"/>
                      <a:pt x="5936" y="9772"/>
                      <a:pt x="5945" y="9762"/>
                    </a:cubicBezTo>
                    <a:cubicBezTo>
                      <a:pt x="5985" y="9752"/>
                      <a:pt x="6036" y="9742"/>
                      <a:pt x="6076" y="9722"/>
                    </a:cubicBezTo>
                    <a:cubicBezTo>
                      <a:pt x="6145" y="9702"/>
                      <a:pt x="6216" y="9682"/>
                      <a:pt x="6296" y="9672"/>
                    </a:cubicBezTo>
                    <a:cubicBezTo>
                      <a:pt x="6375" y="9662"/>
                      <a:pt x="6465" y="9652"/>
                      <a:pt x="6545" y="9642"/>
                    </a:cubicBezTo>
                    <a:cubicBezTo>
                      <a:pt x="6585" y="9632"/>
                      <a:pt x="6615" y="9632"/>
                      <a:pt x="6655" y="9622"/>
                    </a:cubicBezTo>
                    <a:cubicBezTo>
                      <a:pt x="6725" y="9602"/>
                      <a:pt x="6795" y="9582"/>
                      <a:pt x="6855" y="9542"/>
                    </a:cubicBezTo>
                    <a:cubicBezTo>
                      <a:pt x="6925" y="9502"/>
                      <a:pt x="6995" y="9462"/>
                      <a:pt x="7055" y="9422"/>
                    </a:cubicBezTo>
                    <a:cubicBezTo>
                      <a:pt x="7124" y="9382"/>
                      <a:pt x="7184" y="9353"/>
                      <a:pt x="7244" y="9313"/>
                    </a:cubicBezTo>
                    <a:cubicBezTo>
                      <a:pt x="7384" y="9222"/>
                      <a:pt x="7524" y="9122"/>
                      <a:pt x="7654" y="9033"/>
                    </a:cubicBezTo>
                    <a:cubicBezTo>
                      <a:pt x="7724" y="8983"/>
                      <a:pt x="7794" y="8943"/>
                      <a:pt x="7864" y="8903"/>
                    </a:cubicBezTo>
                    <a:cubicBezTo>
                      <a:pt x="7934" y="8863"/>
                      <a:pt x="7994" y="8823"/>
                      <a:pt x="8064" y="8783"/>
                    </a:cubicBezTo>
                    <a:cubicBezTo>
                      <a:pt x="8194" y="8713"/>
                      <a:pt x="8323" y="8633"/>
                      <a:pt x="8454" y="8553"/>
                    </a:cubicBezTo>
                    <a:cubicBezTo>
                      <a:pt x="8523" y="8513"/>
                      <a:pt x="8603" y="8463"/>
                      <a:pt x="8674" y="8413"/>
                    </a:cubicBezTo>
                    <a:cubicBezTo>
                      <a:pt x="8703" y="8393"/>
                      <a:pt x="8734" y="8363"/>
                      <a:pt x="8763" y="8334"/>
                    </a:cubicBezTo>
                    <a:close/>
                    <a:moveTo>
                      <a:pt x="10112" y="9542"/>
                    </a:moveTo>
                    <a:cubicBezTo>
                      <a:pt x="10202" y="9632"/>
                      <a:pt x="10292" y="9732"/>
                      <a:pt x="10382" y="9822"/>
                    </a:cubicBezTo>
                    <a:cubicBezTo>
                      <a:pt x="10402" y="9842"/>
                      <a:pt x="10422" y="9872"/>
                      <a:pt x="10452" y="9892"/>
                    </a:cubicBezTo>
                    <a:lnTo>
                      <a:pt x="10212" y="10042"/>
                    </a:lnTo>
                    <a:cubicBezTo>
                      <a:pt x="10152" y="10082"/>
                      <a:pt x="10092" y="10122"/>
                      <a:pt x="10022" y="10152"/>
                    </a:cubicBezTo>
                    <a:cubicBezTo>
                      <a:pt x="9952" y="10192"/>
                      <a:pt x="9882" y="10222"/>
                      <a:pt x="9813" y="10262"/>
                    </a:cubicBezTo>
                    <a:cubicBezTo>
                      <a:pt x="9662" y="10321"/>
                      <a:pt x="9513" y="10372"/>
                      <a:pt x="9353" y="10421"/>
                    </a:cubicBezTo>
                    <a:cubicBezTo>
                      <a:pt x="9273" y="10441"/>
                      <a:pt x="9193" y="10461"/>
                      <a:pt x="9103" y="10481"/>
                    </a:cubicBezTo>
                    <a:cubicBezTo>
                      <a:pt x="9023" y="10501"/>
                      <a:pt x="8943" y="10512"/>
                      <a:pt x="8853" y="10521"/>
                    </a:cubicBezTo>
                    <a:cubicBezTo>
                      <a:pt x="8634" y="10552"/>
                      <a:pt x="8414" y="10581"/>
                      <a:pt x="8194" y="10592"/>
                    </a:cubicBezTo>
                    <a:cubicBezTo>
                      <a:pt x="8084" y="10601"/>
                      <a:pt x="7964" y="10601"/>
                      <a:pt x="7854" y="10612"/>
                    </a:cubicBezTo>
                    <a:lnTo>
                      <a:pt x="7515" y="10612"/>
                    </a:lnTo>
                    <a:cubicBezTo>
                      <a:pt x="7375" y="10612"/>
                      <a:pt x="7224" y="10612"/>
                      <a:pt x="7084" y="10601"/>
                    </a:cubicBezTo>
                    <a:cubicBezTo>
                      <a:pt x="6945" y="10592"/>
                      <a:pt x="6815" y="10581"/>
                      <a:pt x="6675" y="10572"/>
                    </a:cubicBezTo>
                    <a:cubicBezTo>
                      <a:pt x="6585" y="10552"/>
                      <a:pt x="6495" y="10541"/>
                      <a:pt x="6415" y="10521"/>
                    </a:cubicBezTo>
                    <a:cubicBezTo>
                      <a:pt x="6316" y="10512"/>
                      <a:pt x="6225" y="10501"/>
                      <a:pt x="6125" y="10492"/>
                    </a:cubicBezTo>
                    <a:cubicBezTo>
                      <a:pt x="6076" y="10481"/>
                      <a:pt x="6036" y="10472"/>
                      <a:pt x="5996" y="10461"/>
                    </a:cubicBezTo>
                    <a:cubicBezTo>
                      <a:pt x="5945" y="10452"/>
                      <a:pt x="5896" y="10432"/>
                      <a:pt x="5856" y="10421"/>
                    </a:cubicBezTo>
                    <a:cubicBezTo>
                      <a:pt x="5826" y="10401"/>
                      <a:pt x="5796" y="10392"/>
                      <a:pt x="5776" y="10381"/>
                    </a:cubicBezTo>
                    <a:cubicBezTo>
                      <a:pt x="5746" y="10372"/>
                      <a:pt x="5716" y="10361"/>
                      <a:pt x="5696" y="10341"/>
                    </a:cubicBezTo>
                    <a:lnTo>
                      <a:pt x="5636" y="10282"/>
                    </a:lnTo>
                    <a:cubicBezTo>
                      <a:pt x="5616" y="10262"/>
                      <a:pt x="5586" y="10242"/>
                      <a:pt x="5566" y="10212"/>
                    </a:cubicBezTo>
                    <a:cubicBezTo>
                      <a:pt x="5566" y="10212"/>
                      <a:pt x="5556" y="10212"/>
                      <a:pt x="5556" y="10202"/>
                    </a:cubicBezTo>
                    <a:cubicBezTo>
                      <a:pt x="5586" y="10162"/>
                      <a:pt x="5616" y="10112"/>
                      <a:pt x="5636" y="10072"/>
                    </a:cubicBezTo>
                    <a:cubicBezTo>
                      <a:pt x="5666" y="10032"/>
                      <a:pt x="5676" y="9982"/>
                      <a:pt x="5696" y="9942"/>
                    </a:cubicBezTo>
                    <a:cubicBezTo>
                      <a:pt x="5716" y="9912"/>
                      <a:pt x="5726" y="9872"/>
                      <a:pt x="5736" y="9842"/>
                    </a:cubicBezTo>
                    <a:cubicBezTo>
                      <a:pt x="5756" y="9852"/>
                      <a:pt x="5766" y="9852"/>
                      <a:pt x="5776" y="9862"/>
                    </a:cubicBezTo>
                    <a:cubicBezTo>
                      <a:pt x="5856" y="9912"/>
                      <a:pt x="5945" y="9942"/>
                      <a:pt x="6036" y="9972"/>
                    </a:cubicBezTo>
                    <a:cubicBezTo>
                      <a:pt x="6076" y="9992"/>
                      <a:pt x="6125" y="10002"/>
                      <a:pt x="6165" y="10012"/>
                    </a:cubicBezTo>
                    <a:cubicBezTo>
                      <a:pt x="6185" y="10022"/>
                      <a:pt x="6216" y="10022"/>
                      <a:pt x="6236" y="10032"/>
                    </a:cubicBezTo>
                    <a:cubicBezTo>
                      <a:pt x="6265" y="10032"/>
                      <a:pt x="6285" y="10042"/>
                      <a:pt x="6305" y="10042"/>
                    </a:cubicBezTo>
                    <a:cubicBezTo>
                      <a:pt x="6405" y="10062"/>
                      <a:pt x="6495" y="10062"/>
                      <a:pt x="6585" y="10072"/>
                    </a:cubicBezTo>
                    <a:cubicBezTo>
                      <a:pt x="6765" y="10092"/>
                      <a:pt x="6945" y="10102"/>
                      <a:pt x="7124" y="10112"/>
                    </a:cubicBezTo>
                    <a:cubicBezTo>
                      <a:pt x="7214" y="10117"/>
                      <a:pt x="7304" y="10119"/>
                      <a:pt x="7394" y="10119"/>
                    </a:cubicBezTo>
                    <a:cubicBezTo>
                      <a:pt x="7484" y="10119"/>
                      <a:pt x="7574" y="10117"/>
                      <a:pt x="7664" y="10112"/>
                    </a:cubicBezTo>
                    <a:cubicBezTo>
                      <a:pt x="7844" y="10102"/>
                      <a:pt x="8034" y="10092"/>
                      <a:pt x="8214" y="10072"/>
                    </a:cubicBezTo>
                    <a:cubicBezTo>
                      <a:pt x="8394" y="10042"/>
                      <a:pt x="8574" y="10012"/>
                      <a:pt x="8753" y="9992"/>
                    </a:cubicBezTo>
                    <a:cubicBezTo>
                      <a:pt x="8843" y="9972"/>
                      <a:pt x="8933" y="9962"/>
                      <a:pt x="9023" y="9942"/>
                    </a:cubicBezTo>
                    <a:lnTo>
                      <a:pt x="9293" y="9882"/>
                    </a:lnTo>
                    <a:cubicBezTo>
                      <a:pt x="9373" y="9862"/>
                      <a:pt x="9462" y="9832"/>
                      <a:pt x="9542" y="9802"/>
                    </a:cubicBezTo>
                    <a:cubicBezTo>
                      <a:pt x="9633" y="9772"/>
                      <a:pt x="9722" y="9742"/>
                      <a:pt x="9802" y="9702"/>
                    </a:cubicBezTo>
                    <a:cubicBezTo>
                      <a:pt x="9862" y="9682"/>
                      <a:pt x="9913" y="9652"/>
                      <a:pt x="9962" y="9622"/>
                    </a:cubicBezTo>
                    <a:cubicBezTo>
                      <a:pt x="10012" y="9602"/>
                      <a:pt x="10062" y="9573"/>
                      <a:pt x="10112" y="9542"/>
                    </a:cubicBezTo>
                    <a:close/>
                    <a:moveTo>
                      <a:pt x="3058" y="4509"/>
                    </a:moveTo>
                    <a:cubicBezTo>
                      <a:pt x="3085" y="4509"/>
                      <a:pt x="3113" y="4511"/>
                      <a:pt x="3138" y="4517"/>
                    </a:cubicBezTo>
                    <a:cubicBezTo>
                      <a:pt x="3188" y="4526"/>
                      <a:pt x="3228" y="4537"/>
                      <a:pt x="3268" y="4546"/>
                    </a:cubicBezTo>
                    <a:cubicBezTo>
                      <a:pt x="3298" y="4566"/>
                      <a:pt x="3328" y="4586"/>
                      <a:pt x="3368" y="4606"/>
                    </a:cubicBezTo>
                    <a:cubicBezTo>
                      <a:pt x="3467" y="4686"/>
                      <a:pt x="3567" y="4776"/>
                      <a:pt x="3658" y="4876"/>
                    </a:cubicBezTo>
                    <a:cubicBezTo>
                      <a:pt x="3758" y="4976"/>
                      <a:pt x="3858" y="5076"/>
                      <a:pt x="3947" y="5176"/>
                    </a:cubicBezTo>
                    <a:lnTo>
                      <a:pt x="4247" y="5476"/>
                    </a:lnTo>
                    <a:lnTo>
                      <a:pt x="4397" y="5656"/>
                    </a:lnTo>
                    <a:cubicBezTo>
                      <a:pt x="4447" y="5705"/>
                      <a:pt x="4487" y="5756"/>
                      <a:pt x="4527" y="5805"/>
                    </a:cubicBezTo>
                    <a:cubicBezTo>
                      <a:pt x="4627" y="5945"/>
                      <a:pt x="4737" y="6085"/>
                      <a:pt x="4837" y="6225"/>
                    </a:cubicBezTo>
                    <a:cubicBezTo>
                      <a:pt x="4877" y="6285"/>
                      <a:pt x="4917" y="6355"/>
                      <a:pt x="4946" y="6415"/>
                    </a:cubicBezTo>
                    <a:cubicBezTo>
                      <a:pt x="4966" y="6455"/>
                      <a:pt x="4997" y="6485"/>
                      <a:pt x="5006" y="6525"/>
                    </a:cubicBezTo>
                    <a:lnTo>
                      <a:pt x="5066" y="6645"/>
                    </a:lnTo>
                    <a:cubicBezTo>
                      <a:pt x="5086" y="6704"/>
                      <a:pt x="5116" y="6775"/>
                      <a:pt x="5136" y="6835"/>
                    </a:cubicBezTo>
                    <a:cubicBezTo>
                      <a:pt x="5166" y="6915"/>
                      <a:pt x="5186" y="6984"/>
                      <a:pt x="5206" y="7064"/>
                    </a:cubicBezTo>
                    <a:cubicBezTo>
                      <a:pt x="5226" y="7124"/>
                      <a:pt x="5236" y="7194"/>
                      <a:pt x="5256" y="7254"/>
                    </a:cubicBezTo>
                    <a:cubicBezTo>
                      <a:pt x="5266" y="7334"/>
                      <a:pt x="5286" y="7414"/>
                      <a:pt x="5306" y="7494"/>
                    </a:cubicBezTo>
                    <a:cubicBezTo>
                      <a:pt x="5336" y="7634"/>
                      <a:pt x="5366" y="7774"/>
                      <a:pt x="5396" y="7903"/>
                    </a:cubicBezTo>
                    <a:cubicBezTo>
                      <a:pt x="5416" y="7983"/>
                      <a:pt x="5426" y="8054"/>
                      <a:pt x="5446" y="8134"/>
                    </a:cubicBezTo>
                    <a:cubicBezTo>
                      <a:pt x="5456" y="8203"/>
                      <a:pt x="5466" y="8274"/>
                      <a:pt x="5476" y="8354"/>
                    </a:cubicBezTo>
                    <a:cubicBezTo>
                      <a:pt x="5526" y="8713"/>
                      <a:pt x="5556" y="9073"/>
                      <a:pt x="5516" y="9433"/>
                    </a:cubicBezTo>
                    <a:cubicBezTo>
                      <a:pt x="5506" y="9522"/>
                      <a:pt x="5476" y="9612"/>
                      <a:pt x="5446" y="9702"/>
                    </a:cubicBezTo>
                    <a:cubicBezTo>
                      <a:pt x="5436" y="9742"/>
                      <a:pt x="5426" y="9772"/>
                      <a:pt x="5406" y="9812"/>
                    </a:cubicBezTo>
                    <a:cubicBezTo>
                      <a:pt x="5396" y="9832"/>
                      <a:pt x="5386" y="9862"/>
                      <a:pt x="5376" y="9882"/>
                    </a:cubicBezTo>
                    <a:cubicBezTo>
                      <a:pt x="5346" y="9962"/>
                      <a:pt x="5296" y="10032"/>
                      <a:pt x="5246" y="10102"/>
                    </a:cubicBezTo>
                    <a:cubicBezTo>
                      <a:pt x="5146" y="10232"/>
                      <a:pt x="5017" y="10321"/>
                      <a:pt x="4897" y="10421"/>
                    </a:cubicBezTo>
                    <a:cubicBezTo>
                      <a:pt x="4806" y="10492"/>
                      <a:pt x="4706" y="10561"/>
                      <a:pt x="4617" y="10621"/>
                    </a:cubicBezTo>
                    <a:cubicBezTo>
                      <a:pt x="4587" y="10632"/>
                      <a:pt x="4567" y="10652"/>
                      <a:pt x="4537" y="10661"/>
                    </a:cubicBezTo>
                    <a:cubicBezTo>
                      <a:pt x="4557" y="10641"/>
                      <a:pt x="4567" y="10612"/>
                      <a:pt x="4577" y="10581"/>
                    </a:cubicBezTo>
                    <a:cubicBezTo>
                      <a:pt x="4637" y="10441"/>
                      <a:pt x="4697" y="10292"/>
                      <a:pt x="4726" y="10142"/>
                    </a:cubicBezTo>
                    <a:cubicBezTo>
                      <a:pt x="4746" y="10042"/>
                      <a:pt x="4757" y="9952"/>
                      <a:pt x="4766" y="9852"/>
                    </a:cubicBezTo>
                    <a:cubicBezTo>
                      <a:pt x="4777" y="9782"/>
                      <a:pt x="4786" y="9712"/>
                      <a:pt x="4786" y="9642"/>
                    </a:cubicBezTo>
                    <a:cubicBezTo>
                      <a:pt x="4786" y="9473"/>
                      <a:pt x="4766" y="9302"/>
                      <a:pt x="4746" y="9133"/>
                    </a:cubicBezTo>
                    <a:cubicBezTo>
                      <a:pt x="4717" y="8983"/>
                      <a:pt x="4686" y="8833"/>
                      <a:pt x="4666" y="8673"/>
                    </a:cubicBezTo>
                    <a:cubicBezTo>
                      <a:pt x="4646" y="8523"/>
                      <a:pt x="4617" y="8374"/>
                      <a:pt x="4587" y="8223"/>
                    </a:cubicBezTo>
                    <a:cubicBezTo>
                      <a:pt x="4527" y="7923"/>
                      <a:pt x="4437" y="7634"/>
                      <a:pt x="4337" y="7344"/>
                    </a:cubicBezTo>
                    <a:lnTo>
                      <a:pt x="4247" y="7104"/>
                    </a:lnTo>
                    <a:cubicBezTo>
                      <a:pt x="4217" y="7024"/>
                      <a:pt x="4187" y="6944"/>
                      <a:pt x="4147" y="6864"/>
                    </a:cubicBezTo>
                    <a:cubicBezTo>
                      <a:pt x="4087" y="6724"/>
                      <a:pt x="4007" y="6585"/>
                      <a:pt x="3927" y="6455"/>
                    </a:cubicBezTo>
                    <a:cubicBezTo>
                      <a:pt x="3887" y="6385"/>
                      <a:pt x="3838" y="6325"/>
                      <a:pt x="3798" y="6255"/>
                    </a:cubicBezTo>
                    <a:cubicBezTo>
                      <a:pt x="3747" y="6195"/>
                      <a:pt x="3707" y="6135"/>
                      <a:pt x="3667" y="6065"/>
                    </a:cubicBezTo>
                    <a:cubicBezTo>
                      <a:pt x="3578" y="5936"/>
                      <a:pt x="3478" y="5816"/>
                      <a:pt x="3368" y="5696"/>
                    </a:cubicBezTo>
                    <a:cubicBezTo>
                      <a:pt x="3218" y="5545"/>
                      <a:pt x="3078" y="5396"/>
                      <a:pt x="2908" y="5266"/>
                    </a:cubicBezTo>
                    <a:cubicBezTo>
                      <a:pt x="2828" y="5206"/>
                      <a:pt x="2738" y="5156"/>
                      <a:pt x="2648" y="5106"/>
                    </a:cubicBezTo>
                    <a:cubicBezTo>
                      <a:pt x="2548" y="5056"/>
                      <a:pt x="2439" y="5016"/>
                      <a:pt x="2319" y="4976"/>
                    </a:cubicBezTo>
                    <a:cubicBezTo>
                      <a:pt x="2239" y="4946"/>
                      <a:pt x="2149" y="4936"/>
                      <a:pt x="2069" y="4926"/>
                    </a:cubicBezTo>
                    <a:cubicBezTo>
                      <a:pt x="2029" y="4926"/>
                      <a:pt x="1999" y="4916"/>
                      <a:pt x="1959" y="4916"/>
                    </a:cubicBezTo>
                    <a:cubicBezTo>
                      <a:pt x="1969" y="4906"/>
                      <a:pt x="1979" y="4906"/>
                      <a:pt x="1989" y="4896"/>
                    </a:cubicBezTo>
                    <a:cubicBezTo>
                      <a:pt x="2069" y="4856"/>
                      <a:pt x="2139" y="4806"/>
                      <a:pt x="2209" y="4766"/>
                    </a:cubicBezTo>
                    <a:cubicBezTo>
                      <a:pt x="2268" y="4737"/>
                      <a:pt x="2328" y="4697"/>
                      <a:pt x="2399" y="4666"/>
                    </a:cubicBezTo>
                    <a:cubicBezTo>
                      <a:pt x="2488" y="4637"/>
                      <a:pt x="2588" y="4606"/>
                      <a:pt x="2688" y="4577"/>
                    </a:cubicBezTo>
                    <a:cubicBezTo>
                      <a:pt x="2778" y="4546"/>
                      <a:pt x="2878" y="4537"/>
                      <a:pt x="2978" y="4517"/>
                    </a:cubicBezTo>
                    <a:cubicBezTo>
                      <a:pt x="3003" y="4511"/>
                      <a:pt x="3030" y="4509"/>
                      <a:pt x="3058" y="4509"/>
                    </a:cubicBezTo>
                    <a:close/>
                    <a:moveTo>
                      <a:pt x="13739" y="8593"/>
                    </a:moveTo>
                    <a:cubicBezTo>
                      <a:pt x="13749" y="8603"/>
                      <a:pt x="13749" y="8613"/>
                      <a:pt x="13759" y="8623"/>
                    </a:cubicBezTo>
                    <a:cubicBezTo>
                      <a:pt x="13779" y="8683"/>
                      <a:pt x="13809" y="8753"/>
                      <a:pt x="13839" y="8823"/>
                    </a:cubicBezTo>
                    <a:lnTo>
                      <a:pt x="13929" y="9033"/>
                    </a:lnTo>
                    <a:cubicBezTo>
                      <a:pt x="13949" y="9102"/>
                      <a:pt x="13979" y="9173"/>
                      <a:pt x="13999" y="9242"/>
                    </a:cubicBezTo>
                    <a:cubicBezTo>
                      <a:pt x="14029" y="9313"/>
                      <a:pt x="14039" y="9393"/>
                      <a:pt x="14059" y="9462"/>
                    </a:cubicBezTo>
                    <a:cubicBezTo>
                      <a:pt x="14069" y="9562"/>
                      <a:pt x="14079" y="9652"/>
                      <a:pt x="14089" y="9752"/>
                    </a:cubicBezTo>
                    <a:lnTo>
                      <a:pt x="14089" y="9922"/>
                    </a:lnTo>
                    <a:cubicBezTo>
                      <a:pt x="14079" y="9982"/>
                      <a:pt x="14079" y="10042"/>
                      <a:pt x="14069" y="10102"/>
                    </a:cubicBezTo>
                    <a:cubicBezTo>
                      <a:pt x="14069" y="10122"/>
                      <a:pt x="14079" y="10132"/>
                      <a:pt x="14079" y="10152"/>
                    </a:cubicBezTo>
                    <a:cubicBezTo>
                      <a:pt x="14089" y="10172"/>
                      <a:pt x="14109" y="10182"/>
                      <a:pt x="14129" y="10192"/>
                    </a:cubicBezTo>
                    <a:cubicBezTo>
                      <a:pt x="14159" y="10192"/>
                      <a:pt x="14179" y="10192"/>
                      <a:pt x="14199" y="10182"/>
                    </a:cubicBezTo>
                    <a:cubicBezTo>
                      <a:pt x="14219" y="10172"/>
                      <a:pt x="14239" y="10152"/>
                      <a:pt x="14239" y="10132"/>
                    </a:cubicBezTo>
                    <a:cubicBezTo>
                      <a:pt x="14249" y="10082"/>
                      <a:pt x="14259" y="10032"/>
                      <a:pt x="14259" y="9982"/>
                    </a:cubicBezTo>
                    <a:cubicBezTo>
                      <a:pt x="14259" y="9962"/>
                      <a:pt x="14259" y="9942"/>
                      <a:pt x="14269" y="9912"/>
                    </a:cubicBezTo>
                    <a:lnTo>
                      <a:pt x="14269" y="9842"/>
                    </a:lnTo>
                    <a:cubicBezTo>
                      <a:pt x="14269" y="9802"/>
                      <a:pt x="14259" y="9772"/>
                      <a:pt x="14259" y="9732"/>
                    </a:cubicBezTo>
                    <a:cubicBezTo>
                      <a:pt x="14259" y="9682"/>
                      <a:pt x="14249" y="9642"/>
                      <a:pt x="14239" y="9602"/>
                    </a:cubicBezTo>
                    <a:cubicBezTo>
                      <a:pt x="14229" y="9522"/>
                      <a:pt x="14229" y="9442"/>
                      <a:pt x="14199" y="9362"/>
                    </a:cubicBezTo>
                    <a:cubicBezTo>
                      <a:pt x="14179" y="9282"/>
                      <a:pt x="14159" y="9202"/>
                      <a:pt x="14129" y="9133"/>
                    </a:cubicBezTo>
                    <a:cubicBezTo>
                      <a:pt x="14069" y="8993"/>
                      <a:pt x="13999" y="8863"/>
                      <a:pt x="13939" y="8733"/>
                    </a:cubicBezTo>
                    <a:lnTo>
                      <a:pt x="13939" y="8723"/>
                    </a:lnTo>
                    <a:lnTo>
                      <a:pt x="13969" y="8753"/>
                    </a:lnTo>
                    <a:cubicBezTo>
                      <a:pt x="14039" y="8823"/>
                      <a:pt x="14099" y="8893"/>
                      <a:pt x="14169" y="8973"/>
                    </a:cubicBezTo>
                    <a:cubicBezTo>
                      <a:pt x="14229" y="9043"/>
                      <a:pt x="14298" y="9113"/>
                      <a:pt x="14358" y="9182"/>
                    </a:cubicBezTo>
                    <a:cubicBezTo>
                      <a:pt x="14429" y="9262"/>
                      <a:pt x="14489" y="9342"/>
                      <a:pt x="14558" y="9422"/>
                    </a:cubicBezTo>
                    <a:cubicBezTo>
                      <a:pt x="14578" y="9453"/>
                      <a:pt x="14609" y="9493"/>
                      <a:pt x="14638" y="9533"/>
                    </a:cubicBezTo>
                    <a:cubicBezTo>
                      <a:pt x="14658" y="9562"/>
                      <a:pt x="14669" y="9602"/>
                      <a:pt x="14689" y="9632"/>
                    </a:cubicBezTo>
                    <a:cubicBezTo>
                      <a:pt x="14718" y="9722"/>
                      <a:pt x="14738" y="9812"/>
                      <a:pt x="14758" y="9912"/>
                    </a:cubicBezTo>
                    <a:lnTo>
                      <a:pt x="14758" y="10012"/>
                    </a:lnTo>
                    <a:cubicBezTo>
                      <a:pt x="14769" y="10052"/>
                      <a:pt x="14769" y="10092"/>
                      <a:pt x="14769" y="10132"/>
                    </a:cubicBezTo>
                    <a:cubicBezTo>
                      <a:pt x="14769" y="10172"/>
                      <a:pt x="14769" y="10202"/>
                      <a:pt x="14758" y="10242"/>
                    </a:cubicBezTo>
                    <a:lnTo>
                      <a:pt x="14758" y="10341"/>
                    </a:lnTo>
                    <a:cubicBezTo>
                      <a:pt x="14749" y="10401"/>
                      <a:pt x="14738" y="10452"/>
                      <a:pt x="14718" y="10501"/>
                    </a:cubicBezTo>
                    <a:cubicBezTo>
                      <a:pt x="14709" y="10561"/>
                      <a:pt x="14698" y="10621"/>
                      <a:pt x="14669" y="10681"/>
                    </a:cubicBezTo>
                    <a:cubicBezTo>
                      <a:pt x="14649" y="10732"/>
                      <a:pt x="14618" y="10781"/>
                      <a:pt x="14589" y="10831"/>
                    </a:cubicBezTo>
                    <a:cubicBezTo>
                      <a:pt x="14449" y="10692"/>
                      <a:pt x="14298" y="10561"/>
                      <a:pt x="14149" y="10421"/>
                    </a:cubicBezTo>
                    <a:cubicBezTo>
                      <a:pt x="13929" y="10232"/>
                      <a:pt x="13719" y="10032"/>
                      <a:pt x="13510" y="9832"/>
                    </a:cubicBezTo>
                    <a:cubicBezTo>
                      <a:pt x="13530" y="9812"/>
                      <a:pt x="13539" y="9792"/>
                      <a:pt x="13550" y="9772"/>
                    </a:cubicBezTo>
                    <a:cubicBezTo>
                      <a:pt x="13589" y="9702"/>
                      <a:pt x="13619" y="9622"/>
                      <a:pt x="13649" y="9553"/>
                    </a:cubicBezTo>
                    <a:cubicBezTo>
                      <a:pt x="13679" y="9482"/>
                      <a:pt x="13689" y="9422"/>
                      <a:pt x="13709" y="9353"/>
                    </a:cubicBezTo>
                    <a:lnTo>
                      <a:pt x="13739" y="9113"/>
                    </a:lnTo>
                    <a:cubicBezTo>
                      <a:pt x="13759" y="8963"/>
                      <a:pt x="13759" y="8823"/>
                      <a:pt x="13749" y="8683"/>
                    </a:cubicBezTo>
                    <a:cubicBezTo>
                      <a:pt x="13749" y="8653"/>
                      <a:pt x="13749" y="8623"/>
                      <a:pt x="13739" y="8593"/>
                    </a:cubicBezTo>
                    <a:close/>
                    <a:moveTo>
                      <a:pt x="1959" y="5106"/>
                    </a:moveTo>
                    <a:cubicBezTo>
                      <a:pt x="2019" y="5106"/>
                      <a:pt x="2079" y="5106"/>
                      <a:pt x="2139" y="5116"/>
                    </a:cubicBezTo>
                    <a:cubicBezTo>
                      <a:pt x="2199" y="5126"/>
                      <a:pt x="2248" y="5136"/>
                      <a:pt x="2299" y="5156"/>
                    </a:cubicBezTo>
                    <a:cubicBezTo>
                      <a:pt x="2359" y="5166"/>
                      <a:pt x="2419" y="5196"/>
                      <a:pt x="2479" y="5216"/>
                    </a:cubicBezTo>
                    <a:cubicBezTo>
                      <a:pt x="2608" y="5276"/>
                      <a:pt x="2738" y="5346"/>
                      <a:pt x="2858" y="5436"/>
                    </a:cubicBezTo>
                    <a:cubicBezTo>
                      <a:pt x="2968" y="5525"/>
                      <a:pt x="3078" y="5636"/>
                      <a:pt x="3168" y="5736"/>
                    </a:cubicBezTo>
                    <a:cubicBezTo>
                      <a:pt x="3218" y="5785"/>
                      <a:pt x="3258" y="5836"/>
                      <a:pt x="3298" y="5885"/>
                    </a:cubicBezTo>
                    <a:cubicBezTo>
                      <a:pt x="3338" y="5925"/>
                      <a:pt x="3368" y="5965"/>
                      <a:pt x="3398" y="6005"/>
                    </a:cubicBezTo>
                    <a:cubicBezTo>
                      <a:pt x="3447" y="6075"/>
                      <a:pt x="3487" y="6135"/>
                      <a:pt x="3527" y="6205"/>
                    </a:cubicBezTo>
                    <a:cubicBezTo>
                      <a:pt x="3567" y="6275"/>
                      <a:pt x="3607" y="6345"/>
                      <a:pt x="3647" y="6405"/>
                    </a:cubicBezTo>
                    <a:cubicBezTo>
                      <a:pt x="3698" y="6485"/>
                      <a:pt x="3738" y="6555"/>
                      <a:pt x="3787" y="6635"/>
                    </a:cubicBezTo>
                    <a:cubicBezTo>
                      <a:pt x="3827" y="6704"/>
                      <a:pt x="3858" y="6775"/>
                      <a:pt x="3887" y="6855"/>
                    </a:cubicBezTo>
                    <a:cubicBezTo>
                      <a:pt x="3917" y="6915"/>
                      <a:pt x="3937" y="6975"/>
                      <a:pt x="3967" y="7044"/>
                    </a:cubicBezTo>
                    <a:cubicBezTo>
                      <a:pt x="3997" y="7115"/>
                      <a:pt x="4017" y="7204"/>
                      <a:pt x="4047" y="7284"/>
                    </a:cubicBezTo>
                    <a:cubicBezTo>
                      <a:pt x="4087" y="7424"/>
                      <a:pt x="4137" y="7564"/>
                      <a:pt x="4177" y="7704"/>
                    </a:cubicBezTo>
                    <a:cubicBezTo>
                      <a:pt x="4217" y="7854"/>
                      <a:pt x="4257" y="8003"/>
                      <a:pt x="4297" y="8163"/>
                    </a:cubicBezTo>
                    <a:lnTo>
                      <a:pt x="4387" y="8613"/>
                    </a:lnTo>
                    <a:cubicBezTo>
                      <a:pt x="4397" y="8723"/>
                      <a:pt x="4417" y="8843"/>
                      <a:pt x="4437" y="8943"/>
                    </a:cubicBezTo>
                    <a:cubicBezTo>
                      <a:pt x="4457" y="9053"/>
                      <a:pt x="4477" y="9153"/>
                      <a:pt x="4497" y="9253"/>
                    </a:cubicBezTo>
                    <a:cubicBezTo>
                      <a:pt x="4497" y="9293"/>
                      <a:pt x="4507" y="9333"/>
                      <a:pt x="4507" y="9373"/>
                    </a:cubicBezTo>
                    <a:cubicBezTo>
                      <a:pt x="4507" y="9422"/>
                      <a:pt x="4517" y="9482"/>
                      <a:pt x="4517" y="9533"/>
                    </a:cubicBezTo>
                    <a:cubicBezTo>
                      <a:pt x="4517" y="9632"/>
                      <a:pt x="4507" y="9732"/>
                      <a:pt x="4497" y="9822"/>
                    </a:cubicBezTo>
                    <a:cubicBezTo>
                      <a:pt x="4487" y="9902"/>
                      <a:pt x="4477" y="9982"/>
                      <a:pt x="4457" y="10062"/>
                    </a:cubicBezTo>
                    <a:cubicBezTo>
                      <a:pt x="4437" y="10152"/>
                      <a:pt x="4417" y="10232"/>
                      <a:pt x="4387" y="10302"/>
                    </a:cubicBezTo>
                    <a:lnTo>
                      <a:pt x="4297" y="10541"/>
                    </a:lnTo>
                    <a:cubicBezTo>
                      <a:pt x="4277" y="10612"/>
                      <a:pt x="4257" y="10681"/>
                      <a:pt x="4227" y="10752"/>
                    </a:cubicBezTo>
                    <a:cubicBezTo>
                      <a:pt x="4207" y="10781"/>
                      <a:pt x="4197" y="10811"/>
                      <a:pt x="4187" y="10841"/>
                    </a:cubicBezTo>
                    <a:cubicBezTo>
                      <a:pt x="4147" y="10851"/>
                      <a:pt x="4107" y="10861"/>
                      <a:pt x="4067" y="10881"/>
                    </a:cubicBezTo>
                    <a:cubicBezTo>
                      <a:pt x="3997" y="10901"/>
                      <a:pt x="3927" y="10911"/>
                      <a:pt x="3858" y="10921"/>
                    </a:cubicBezTo>
                    <a:cubicBezTo>
                      <a:pt x="3838" y="10921"/>
                      <a:pt x="3807" y="10931"/>
                      <a:pt x="3787" y="10931"/>
                    </a:cubicBezTo>
                    <a:lnTo>
                      <a:pt x="3707" y="10931"/>
                    </a:lnTo>
                    <a:cubicBezTo>
                      <a:pt x="3693" y="10934"/>
                      <a:pt x="3678" y="10935"/>
                      <a:pt x="3664" y="10935"/>
                    </a:cubicBezTo>
                    <a:cubicBezTo>
                      <a:pt x="3629" y="10935"/>
                      <a:pt x="3593" y="10928"/>
                      <a:pt x="3558" y="10921"/>
                    </a:cubicBezTo>
                    <a:lnTo>
                      <a:pt x="3498" y="10921"/>
                    </a:lnTo>
                    <a:cubicBezTo>
                      <a:pt x="3458" y="10911"/>
                      <a:pt x="3418" y="10901"/>
                      <a:pt x="3368" y="10881"/>
                    </a:cubicBezTo>
                    <a:cubicBezTo>
                      <a:pt x="3288" y="10841"/>
                      <a:pt x="3208" y="10781"/>
                      <a:pt x="3128" y="10732"/>
                    </a:cubicBezTo>
                    <a:cubicBezTo>
                      <a:pt x="3088" y="10701"/>
                      <a:pt x="3048" y="10672"/>
                      <a:pt x="3018" y="10641"/>
                    </a:cubicBezTo>
                    <a:cubicBezTo>
                      <a:pt x="2988" y="10621"/>
                      <a:pt x="2968" y="10601"/>
                      <a:pt x="2938" y="10581"/>
                    </a:cubicBezTo>
                    <a:cubicBezTo>
                      <a:pt x="2878" y="10541"/>
                      <a:pt x="2828" y="10481"/>
                      <a:pt x="2778" y="10421"/>
                    </a:cubicBezTo>
                    <a:cubicBezTo>
                      <a:pt x="2768" y="10401"/>
                      <a:pt x="2758" y="10392"/>
                      <a:pt x="2738" y="10372"/>
                    </a:cubicBezTo>
                    <a:cubicBezTo>
                      <a:pt x="2648" y="10242"/>
                      <a:pt x="2559" y="10122"/>
                      <a:pt x="2468" y="9992"/>
                    </a:cubicBezTo>
                    <a:cubicBezTo>
                      <a:pt x="2379" y="9862"/>
                      <a:pt x="2308" y="9732"/>
                      <a:pt x="2228" y="9602"/>
                    </a:cubicBezTo>
                    <a:cubicBezTo>
                      <a:pt x="2149" y="9462"/>
                      <a:pt x="2069" y="9313"/>
                      <a:pt x="1989" y="9173"/>
                    </a:cubicBezTo>
                    <a:cubicBezTo>
                      <a:pt x="1919" y="9043"/>
                      <a:pt x="1869" y="8893"/>
                      <a:pt x="1799" y="8763"/>
                    </a:cubicBezTo>
                    <a:cubicBezTo>
                      <a:pt x="1699" y="8573"/>
                      <a:pt x="1589" y="8383"/>
                      <a:pt x="1489" y="8194"/>
                    </a:cubicBezTo>
                    <a:cubicBezTo>
                      <a:pt x="1400" y="8003"/>
                      <a:pt x="1300" y="7824"/>
                      <a:pt x="1209" y="7634"/>
                    </a:cubicBezTo>
                    <a:cubicBezTo>
                      <a:pt x="1180" y="7574"/>
                      <a:pt x="1160" y="7504"/>
                      <a:pt x="1149" y="7434"/>
                    </a:cubicBezTo>
                    <a:cubicBezTo>
                      <a:pt x="1129" y="7374"/>
                      <a:pt x="1120" y="7304"/>
                      <a:pt x="1100" y="7234"/>
                    </a:cubicBezTo>
                    <a:cubicBezTo>
                      <a:pt x="1089" y="7135"/>
                      <a:pt x="1089" y="7024"/>
                      <a:pt x="1080" y="6924"/>
                    </a:cubicBezTo>
                    <a:cubicBezTo>
                      <a:pt x="1080" y="6815"/>
                      <a:pt x="1069" y="6715"/>
                      <a:pt x="1060" y="6605"/>
                    </a:cubicBezTo>
                    <a:cubicBezTo>
                      <a:pt x="1049" y="6495"/>
                      <a:pt x="1049" y="6395"/>
                      <a:pt x="1049" y="6295"/>
                    </a:cubicBezTo>
                    <a:lnTo>
                      <a:pt x="1049" y="6135"/>
                    </a:lnTo>
                    <a:cubicBezTo>
                      <a:pt x="1060" y="6085"/>
                      <a:pt x="1060" y="6035"/>
                      <a:pt x="1069" y="5985"/>
                    </a:cubicBezTo>
                    <a:cubicBezTo>
                      <a:pt x="1080" y="5925"/>
                      <a:pt x="1089" y="5865"/>
                      <a:pt x="1109" y="5796"/>
                    </a:cubicBezTo>
                    <a:cubicBezTo>
                      <a:pt x="1120" y="5756"/>
                      <a:pt x="1129" y="5716"/>
                      <a:pt x="1140" y="5685"/>
                    </a:cubicBezTo>
                    <a:cubicBezTo>
                      <a:pt x="1180" y="5616"/>
                      <a:pt x="1229" y="5556"/>
                      <a:pt x="1269" y="5485"/>
                    </a:cubicBezTo>
                    <a:cubicBezTo>
                      <a:pt x="1300" y="5456"/>
                      <a:pt x="1329" y="5426"/>
                      <a:pt x="1349" y="5396"/>
                    </a:cubicBezTo>
                    <a:cubicBezTo>
                      <a:pt x="1429" y="5306"/>
                      <a:pt x="1509" y="5236"/>
                      <a:pt x="1599" y="5166"/>
                    </a:cubicBezTo>
                    <a:cubicBezTo>
                      <a:pt x="1609" y="5156"/>
                      <a:pt x="1619" y="5156"/>
                      <a:pt x="1629" y="5146"/>
                    </a:cubicBezTo>
                    <a:lnTo>
                      <a:pt x="1719" y="5116"/>
                    </a:lnTo>
                    <a:lnTo>
                      <a:pt x="1779" y="5116"/>
                    </a:lnTo>
                    <a:cubicBezTo>
                      <a:pt x="1809" y="5106"/>
                      <a:pt x="1839" y="5106"/>
                      <a:pt x="1869" y="5106"/>
                    </a:cubicBezTo>
                    <a:close/>
                    <a:moveTo>
                      <a:pt x="14179" y="8813"/>
                    </a:moveTo>
                    <a:cubicBezTo>
                      <a:pt x="14229" y="8843"/>
                      <a:pt x="14269" y="8873"/>
                      <a:pt x="14318" y="8893"/>
                    </a:cubicBezTo>
                    <a:cubicBezTo>
                      <a:pt x="14458" y="8963"/>
                      <a:pt x="14618" y="9013"/>
                      <a:pt x="14749" y="9102"/>
                    </a:cubicBezTo>
                    <a:cubicBezTo>
                      <a:pt x="14808" y="9153"/>
                      <a:pt x="14868" y="9213"/>
                      <a:pt x="14918" y="9282"/>
                    </a:cubicBezTo>
                    <a:cubicBezTo>
                      <a:pt x="14968" y="9353"/>
                      <a:pt x="15008" y="9422"/>
                      <a:pt x="15048" y="9502"/>
                    </a:cubicBezTo>
                    <a:cubicBezTo>
                      <a:pt x="15058" y="9533"/>
                      <a:pt x="15078" y="9573"/>
                      <a:pt x="15088" y="9602"/>
                    </a:cubicBezTo>
                    <a:cubicBezTo>
                      <a:pt x="15098" y="9642"/>
                      <a:pt x="15118" y="9692"/>
                      <a:pt x="15128" y="9732"/>
                    </a:cubicBezTo>
                    <a:cubicBezTo>
                      <a:pt x="15148" y="9822"/>
                      <a:pt x="15168" y="9902"/>
                      <a:pt x="15188" y="9992"/>
                    </a:cubicBezTo>
                    <a:cubicBezTo>
                      <a:pt x="15188" y="10042"/>
                      <a:pt x="15198" y="10092"/>
                      <a:pt x="15198" y="10142"/>
                    </a:cubicBezTo>
                    <a:cubicBezTo>
                      <a:pt x="15198" y="10212"/>
                      <a:pt x="15208" y="10282"/>
                      <a:pt x="15208" y="10352"/>
                    </a:cubicBezTo>
                    <a:cubicBezTo>
                      <a:pt x="15208" y="10472"/>
                      <a:pt x="15198" y="10601"/>
                      <a:pt x="15188" y="10721"/>
                    </a:cubicBezTo>
                    <a:cubicBezTo>
                      <a:pt x="15178" y="10801"/>
                      <a:pt x="15158" y="10891"/>
                      <a:pt x="15138" y="10971"/>
                    </a:cubicBezTo>
                    <a:cubicBezTo>
                      <a:pt x="15118" y="11051"/>
                      <a:pt x="15088" y="11131"/>
                      <a:pt x="15048" y="11211"/>
                    </a:cubicBezTo>
                    <a:cubicBezTo>
                      <a:pt x="15048" y="11231"/>
                      <a:pt x="15038" y="11241"/>
                      <a:pt x="15028" y="11261"/>
                    </a:cubicBezTo>
                    <a:cubicBezTo>
                      <a:pt x="14988" y="11211"/>
                      <a:pt x="14948" y="11171"/>
                      <a:pt x="14898" y="11131"/>
                    </a:cubicBezTo>
                    <a:cubicBezTo>
                      <a:pt x="14868" y="11091"/>
                      <a:pt x="14828" y="11061"/>
                      <a:pt x="14788" y="11021"/>
                    </a:cubicBezTo>
                    <a:cubicBezTo>
                      <a:pt x="14798" y="11011"/>
                      <a:pt x="14818" y="11001"/>
                      <a:pt x="14818" y="10981"/>
                    </a:cubicBezTo>
                    <a:cubicBezTo>
                      <a:pt x="14848" y="10931"/>
                      <a:pt x="14878" y="10891"/>
                      <a:pt x="14898" y="10841"/>
                    </a:cubicBezTo>
                    <a:cubicBezTo>
                      <a:pt x="14918" y="10801"/>
                      <a:pt x="14938" y="10761"/>
                      <a:pt x="14948" y="10712"/>
                    </a:cubicBezTo>
                    <a:cubicBezTo>
                      <a:pt x="14958" y="10692"/>
                      <a:pt x="14958" y="10661"/>
                      <a:pt x="14968" y="10641"/>
                    </a:cubicBezTo>
                    <a:cubicBezTo>
                      <a:pt x="14988" y="10532"/>
                      <a:pt x="14998" y="10421"/>
                      <a:pt x="15008" y="10302"/>
                    </a:cubicBezTo>
                    <a:cubicBezTo>
                      <a:pt x="15008" y="10252"/>
                      <a:pt x="15008" y="10202"/>
                      <a:pt x="14998" y="10152"/>
                    </a:cubicBezTo>
                    <a:cubicBezTo>
                      <a:pt x="14998" y="10102"/>
                      <a:pt x="14988" y="10042"/>
                      <a:pt x="14978" y="9992"/>
                    </a:cubicBezTo>
                    <a:cubicBezTo>
                      <a:pt x="14978" y="9942"/>
                      <a:pt x="14968" y="9892"/>
                      <a:pt x="14948" y="9832"/>
                    </a:cubicBezTo>
                    <a:cubicBezTo>
                      <a:pt x="14938" y="9792"/>
                      <a:pt x="14928" y="9742"/>
                      <a:pt x="14908" y="9692"/>
                    </a:cubicBezTo>
                    <a:cubicBezTo>
                      <a:pt x="14898" y="9642"/>
                      <a:pt x="14868" y="9602"/>
                      <a:pt x="14848" y="9553"/>
                    </a:cubicBezTo>
                    <a:cubicBezTo>
                      <a:pt x="14818" y="9502"/>
                      <a:pt x="14788" y="9462"/>
                      <a:pt x="14758" y="9422"/>
                    </a:cubicBezTo>
                    <a:cubicBezTo>
                      <a:pt x="14689" y="9342"/>
                      <a:pt x="14618" y="9273"/>
                      <a:pt x="14558" y="9202"/>
                    </a:cubicBezTo>
                    <a:lnTo>
                      <a:pt x="14349" y="8993"/>
                    </a:lnTo>
                    <a:cubicBezTo>
                      <a:pt x="14289" y="8933"/>
                      <a:pt x="14239" y="8873"/>
                      <a:pt x="14179" y="8813"/>
                    </a:cubicBezTo>
                    <a:close/>
                    <a:moveTo>
                      <a:pt x="10572" y="10012"/>
                    </a:moveTo>
                    <a:lnTo>
                      <a:pt x="10752" y="10192"/>
                    </a:lnTo>
                    <a:cubicBezTo>
                      <a:pt x="10801" y="10252"/>
                      <a:pt x="10861" y="10302"/>
                      <a:pt x="10921" y="10361"/>
                    </a:cubicBezTo>
                    <a:cubicBezTo>
                      <a:pt x="10941" y="10392"/>
                      <a:pt x="10972" y="10412"/>
                      <a:pt x="11001" y="10441"/>
                    </a:cubicBezTo>
                    <a:cubicBezTo>
                      <a:pt x="10981" y="10452"/>
                      <a:pt x="10972" y="10461"/>
                      <a:pt x="10961" y="10472"/>
                    </a:cubicBezTo>
                    <a:cubicBezTo>
                      <a:pt x="10941" y="10492"/>
                      <a:pt x="10912" y="10512"/>
                      <a:pt x="10892" y="10532"/>
                    </a:cubicBezTo>
                    <a:cubicBezTo>
                      <a:pt x="10872" y="10541"/>
                      <a:pt x="10852" y="10561"/>
                      <a:pt x="10832" y="10581"/>
                    </a:cubicBezTo>
                    <a:cubicBezTo>
                      <a:pt x="10821" y="10592"/>
                      <a:pt x="10812" y="10612"/>
                      <a:pt x="10792" y="10621"/>
                    </a:cubicBezTo>
                    <a:cubicBezTo>
                      <a:pt x="10741" y="10661"/>
                      <a:pt x="10672" y="10701"/>
                      <a:pt x="10612" y="10732"/>
                    </a:cubicBezTo>
                    <a:cubicBezTo>
                      <a:pt x="10542" y="10772"/>
                      <a:pt x="10462" y="10811"/>
                      <a:pt x="10392" y="10841"/>
                    </a:cubicBezTo>
                    <a:cubicBezTo>
                      <a:pt x="10232" y="10911"/>
                      <a:pt x="10062" y="10961"/>
                      <a:pt x="9893" y="11011"/>
                    </a:cubicBezTo>
                    <a:cubicBezTo>
                      <a:pt x="9713" y="11061"/>
                      <a:pt x="9542" y="11101"/>
                      <a:pt x="9363" y="11131"/>
                    </a:cubicBezTo>
                    <a:cubicBezTo>
                      <a:pt x="9243" y="11151"/>
                      <a:pt x="9123" y="11181"/>
                      <a:pt x="8993" y="11201"/>
                    </a:cubicBezTo>
                    <a:lnTo>
                      <a:pt x="8634" y="11261"/>
                    </a:lnTo>
                    <a:cubicBezTo>
                      <a:pt x="8554" y="11271"/>
                      <a:pt x="8474" y="11281"/>
                      <a:pt x="8383" y="11291"/>
                    </a:cubicBezTo>
                    <a:cubicBezTo>
                      <a:pt x="8294" y="11301"/>
                      <a:pt x="8194" y="11301"/>
                      <a:pt x="8104" y="11311"/>
                    </a:cubicBezTo>
                    <a:lnTo>
                      <a:pt x="7834" y="11341"/>
                    </a:lnTo>
                    <a:cubicBezTo>
                      <a:pt x="7734" y="11351"/>
                      <a:pt x="7644" y="11361"/>
                      <a:pt x="7554" y="11371"/>
                    </a:cubicBezTo>
                    <a:cubicBezTo>
                      <a:pt x="7464" y="11381"/>
                      <a:pt x="7364" y="11381"/>
                      <a:pt x="7275" y="11391"/>
                    </a:cubicBezTo>
                    <a:lnTo>
                      <a:pt x="6995" y="11391"/>
                    </a:lnTo>
                    <a:lnTo>
                      <a:pt x="6425" y="11421"/>
                    </a:lnTo>
                    <a:cubicBezTo>
                      <a:pt x="6245" y="11421"/>
                      <a:pt x="6056" y="11411"/>
                      <a:pt x="5865" y="11391"/>
                    </a:cubicBezTo>
                    <a:cubicBezTo>
                      <a:pt x="5686" y="11371"/>
                      <a:pt x="5506" y="11351"/>
                      <a:pt x="5316" y="11331"/>
                    </a:cubicBezTo>
                    <a:cubicBezTo>
                      <a:pt x="5276" y="11321"/>
                      <a:pt x="5236" y="11321"/>
                      <a:pt x="5196" y="11311"/>
                    </a:cubicBezTo>
                    <a:cubicBezTo>
                      <a:pt x="5017" y="11291"/>
                      <a:pt x="4837" y="11251"/>
                      <a:pt x="4666" y="11201"/>
                    </a:cubicBezTo>
                    <a:cubicBezTo>
                      <a:pt x="4517" y="11161"/>
                      <a:pt x="4367" y="11121"/>
                      <a:pt x="4227" y="11071"/>
                    </a:cubicBezTo>
                    <a:cubicBezTo>
                      <a:pt x="4257" y="11071"/>
                      <a:pt x="4287" y="11061"/>
                      <a:pt x="4307" y="11051"/>
                    </a:cubicBezTo>
                    <a:cubicBezTo>
                      <a:pt x="4347" y="11041"/>
                      <a:pt x="4377" y="11021"/>
                      <a:pt x="4407" y="11011"/>
                    </a:cubicBezTo>
                    <a:cubicBezTo>
                      <a:pt x="4457" y="10991"/>
                      <a:pt x="4497" y="10971"/>
                      <a:pt x="4537" y="10951"/>
                    </a:cubicBezTo>
                    <a:cubicBezTo>
                      <a:pt x="4577" y="10931"/>
                      <a:pt x="4617" y="10921"/>
                      <a:pt x="4657" y="10901"/>
                    </a:cubicBezTo>
                    <a:cubicBezTo>
                      <a:pt x="4697" y="10881"/>
                      <a:pt x="4737" y="10851"/>
                      <a:pt x="4777" y="10831"/>
                    </a:cubicBezTo>
                    <a:lnTo>
                      <a:pt x="4957" y="10712"/>
                    </a:lnTo>
                    <a:cubicBezTo>
                      <a:pt x="5026" y="10672"/>
                      <a:pt x="5097" y="10621"/>
                      <a:pt x="5166" y="10572"/>
                    </a:cubicBezTo>
                    <a:cubicBezTo>
                      <a:pt x="5196" y="10552"/>
                      <a:pt x="5226" y="10521"/>
                      <a:pt x="5256" y="10501"/>
                    </a:cubicBezTo>
                    <a:cubicBezTo>
                      <a:pt x="5296" y="10472"/>
                      <a:pt x="5336" y="10441"/>
                      <a:pt x="5376" y="10401"/>
                    </a:cubicBezTo>
                    <a:lnTo>
                      <a:pt x="5426" y="10452"/>
                    </a:lnTo>
                    <a:cubicBezTo>
                      <a:pt x="5436" y="10461"/>
                      <a:pt x="5456" y="10472"/>
                      <a:pt x="5466" y="10481"/>
                    </a:cubicBezTo>
                    <a:cubicBezTo>
                      <a:pt x="5496" y="10512"/>
                      <a:pt x="5536" y="10541"/>
                      <a:pt x="5576" y="10561"/>
                    </a:cubicBezTo>
                    <a:cubicBezTo>
                      <a:pt x="5656" y="10601"/>
                      <a:pt x="5736" y="10621"/>
                      <a:pt x="5816" y="10641"/>
                    </a:cubicBezTo>
                    <a:cubicBezTo>
                      <a:pt x="5976" y="10692"/>
                      <a:pt x="6156" y="10692"/>
                      <a:pt x="6325" y="10712"/>
                    </a:cubicBezTo>
                    <a:cubicBezTo>
                      <a:pt x="6425" y="10721"/>
                      <a:pt x="6525" y="10741"/>
                      <a:pt x="6635" y="10761"/>
                    </a:cubicBezTo>
                    <a:cubicBezTo>
                      <a:pt x="6755" y="10781"/>
                      <a:pt x="6875" y="10792"/>
                      <a:pt x="6995" y="10801"/>
                    </a:cubicBezTo>
                    <a:cubicBezTo>
                      <a:pt x="7224" y="10821"/>
                      <a:pt x="7455" y="10831"/>
                      <a:pt x="7684" y="10841"/>
                    </a:cubicBezTo>
                    <a:cubicBezTo>
                      <a:pt x="7904" y="10841"/>
                      <a:pt x="8134" y="10841"/>
                      <a:pt x="8354" y="10821"/>
                    </a:cubicBezTo>
                    <a:cubicBezTo>
                      <a:pt x="8463" y="10821"/>
                      <a:pt x="8574" y="10801"/>
                      <a:pt x="8683" y="10792"/>
                    </a:cubicBezTo>
                    <a:cubicBezTo>
                      <a:pt x="8813" y="10772"/>
                      <a:pt x="8943" y="10761"/>
                      <a:pt x="9073" y="10732"/>
                    </a:cubicBezTo>
                    <a:cubicBezTo>
                      <a:pt x="9183" y="10712"/>
                      <a:pt x="9283" y="10681"/>
                      <a:pt x="9393" y="10652"/>
                    </a:cubicBezTo>
                    <a:cubicBezTo>
                      <a:pt x="9443" y="10632"/>
                      <a:pt x="9502" y="10612"/>
                      <a:pt x="9553" y="10592"/>
                    </a:cubicBezTo>
                    <a:cubicBezTo>
                      <a:pt x="9613" y="10572"/>
                      <a:pt x="9673" y="10552"/>
                      <a:pt x="9733" y="10521"/>
                    </a:cubicBezTo>
                    <a:cubicBezTo>
                      <a:pt x="9833" y="10481"/>
                      <a:pt x="9933" y="10432"/>
                      <a:pt x="10032" y="10381"/>
                    </a:cubicBezTo>
                    <a:cubicBezTo>
                      <a:pt x="10082" y="10352"/>
                      <a:pt x="10132" y="10321"/>
                      <a:pt x="10182" y="10282"/>
                    </a:cubicBezTo>
                    <a:cubicBezTo>
                      <a:pt x="10232" y="10252"/>
                      <a:pt x="10272" y="10222"/>
                      <a:pt x="10322" y="10182"/>
                    </a:cubicBezTo>
                    <a:cubicBezTo>
                      <a:pt x="10382" y="10142"/>
                      <a:pt x="10432" y="10102"/>
                      <a:pt x="10492" y="10062"/>
                    </a:cubicBezTo>
                    <a:cubicBezTo>
                      <a:pt x="10522" y="10052"/>
                      <a:pt x="10542" y="10032"/>
                      <a:pt x="10572" y="10012"/>
                    </a:cubicBezTo>
                    <a:close/>
                    <a:moveTo>
                      <a:pt x="1069" y="8263"/>
                    </a:moveTo>
                    <a:lnTo>
                      <a:pt x="1189" y="8503"/>
                    </a:lnTo>
                    <a:cubicBezTo>
                      <a:pt x="1260" y="8633"/>
                      <a:pt x="1340" y="8773"/>
                      <a:pt x="1409" y="8913"/>
                    </a:cubicBezTo>
                    <a:cubicBezTo>
                      <a:pt x="1480" y="9053"/>
                      <a:pt x="1539" y="9202"/>
                      <a:pt x="1609" y="9342"/>
                    </a:cubicBezTo>
                    <a:cubicBezTo>
                      <a:pt x="1669" y="9482"/>
                      <a:pt x="1749" y="9612"/>
                      <a:pt x="1829" y="9742"/>
                    </a:cubicBezTo>
                    <a:cubicBezTo>
                      <a:pt x="1919" y="9872"/>
                      <a:pt x="2009" y="10012"/>
                      <a:pt x="2109" y="10142"/>
                    </a:cubicBezTo>
                    <a:cubicBezTo>
                      <a:pt x="2199" y="10272"/>
                      <a:pt x="2308" y="10401"/>
                      <a:pt x="2419" y="10521"/>
                    </a:cubicBezTo>
                    <a:lnTo>
                      <a:pt x="2508" y="10612"/>
                    </a:lnTo>
                    <a:cubicBezTo>
                      <a:pt x="2559" y="10672"/>
                      <a:pt x="2628" y="10721"/>
                      <a:pt x="2698" y="10781"/>
                    </a:cubicBezTo>
                    <a:cubicBezTo>
                      <a:pt x="2768" y="10831"/>
                      <a:pt x="2848" y="10881"/>
                      <a:pt x="2928" y="10931"/>
                    </a:cubicBezTo>
                    <a:cubicBezTo>
                      <a:pt x="3028" y="10991"/>
                      <a:pt x="3128" y="11051"/>
                      <a:pt x="3228" y="11091"/>
                    </a:cubicBezTo>
                    <a:cubicBezTo>
                      <a:pt x="3348" y="11141"/>
                      <a:pt x="3478" y="11151"/>
                      <a:pt x="3598" y="11161"/>
                    </a:cubicBezTo>
                    <a:cubicBezTo>
                      <a:pt x="3621" y="11162"/>
                      <a:pt x="3644" y="11163"/>
                      <a:pt x="3667" y="11163"/>
                    </a:cubicBezTo>
                    <a:cubicBezTo>
                      <a:pt x="3811" y="11163"/>
                      <a:pt x="3949" y="11137"/>
                      <a:pt x="4087" y="11111"/>
                    </a:cubicBezTo>
                    <a:lnTo>
                      <a:pt x="4107" y="11111"/>
                    </a:lnTo>
                    <a:cubicBezTo>
                      <a:pt x="4117" y="11111"/>
                      <a:pt x="4137" y="11121"/>
                      <a:pt x="4157" y="11131"/>
                    </a:cubicBezTo>
                    <a:cubicBezTo>
                      <a:pt x="4247" y="11161"/>
                      <a:pt x="4337" y="11201"/>
                      <a:pt x="4427" y="11231"/>
                    </a:cubicBezTo>
                    <a:cubicBezTo>
                      <a:pt x="4597" y="11291"/>
                      <a:pt x="4777" y="11341"/>
                      <a:pt x="4957" y="11381"/>
                    </a:cubicBezTo>
                    <a:cubicBezTo>
                      <a:pt x="5136" y="11421"/>
                      <a:pt x="5316" y="11451"/>
                      <a:pt x="5506" y="11471"/>
                    </a:cubicBezTo>
                    <a:cubicBezTo>
                      <a:pt x="5696" y="11501"/>
                      <a:pt x="5885" y="11531"/>
                      <a:pt x="6076" y="11551"/>
                    </a:cubicBezTo>
                    <a:cubicBezTo>
                      <a:pt x="6256" y="11571"/>
                      <a:pt x="6445" y="11580"/>
                      <a:pt x="6625" y="11580"/>
                    </a:cubicBezTo>
                    <a:cubicBezTo>
                      <a:pt x="6815" y="11580"/>
                      <a:pt x="7005" y="11580"/>
                      <a:pt x="7195" y="11591"/>
                    </a:cubicBezTo>
                    <a:lnTo>
                      <a:pt x="7464" y="11591"/>
                    </a:lnTo>
                    <a:cubicBezTo>
                      <a:pt x="7564" y="11580"/>
                      <a:pt x="7654" y="11571"/>
                      <a:pt x="7744" y="11560"/>
                    </a:cubicBezTo>
                    <a:cubicBezTo>
                      <a:pt x="7934" y="11540"/>
                      <a:pt x="8114" y="11531"/>
                      <a:pt x="8303" y="11521"/>
                    </a:cubicBezTo>
                    <a:cubicBezTo>
                      <a:pt x="8494" y="11511"/>
                      <a:pt x="8683" y="11491"/>
                      <a:pt x="8873" y="11461"/>
                    </a:cubicBezTo>
                    <a:cubicBezTo>
                      <a:pt x="8963" y="11451"/>
                      <a:pt x="9053" y="11431"/>
                      <a:pt x="9133" y="11411"/>
                    </a:cubicBezTo>
                    <a:cubicBezTo>
                      <a:pt x="9233" y="11401"/>
                      <a:pt x="9323" y="11381"/>
                      <a:pt x="9423" y="11371"/>
                    </a:cubicBezTo>
                    <a:cubicBezTo>
                      <a:pt x="9502" y="11351"/>
                      <a:pt x="9593" y="11331"/>
                      <a:pt x="9682" y="11311"/>
                    </a:cubicBezTo>
                    <a:cubicBezTo>
                      <a:pt x="9773" y="11291"/>
                      <a:pt x="9862" y="11271"/>
                      <a:pt x="9952" y="11241"/>
                    </a:cubicBezTo>
                    <a:cubicBezTo>
                      <a:pt x="10122" y="11201"/>
                      <a:pt x="10302" y="11151"/>
                      <a:pt x="10472" y="11081"/>
                    </a:cubicBezTo>
                    <a:cubicBezTo>
                      <a:pt x="10612" y="11031"/>
                      <a:pt x="10752" y="10961"/>
                      <a:pt x="10881" y="10881"/>
                    </a:cubicBezTo>
                    <a:cubicBezTo>
                      <a:pt x="10941" y="10841"/>
                      <a:pt x="11001" y="10792"/>
                      <a:pt x="11061" y="10752"/>
                    </a:cubicBezTo>
                    <a:cubicBezTo>
                      <a:pt x="11081" y="10732"/>
                      <a:pt x="11112" y="10701"/>
                      <a:pt x="11141" y="10681"/>
                    </a:cubicBezTo>
                    <a:cubicBezTo>
                      <a:pt x="11151" y="10672"/>
                      <a:pt x="11161" y="10661"/>
                      <a:pt x="11181" y="10652"/>
                    </a:cubicBezTo>
                    <a:cubicBezTo>
                      <a:pt x="11181" y="10641"/>
                      <a:pt x="11191" y="10641"/>
                      <a:pt x="11191" y="10632"/>
                    </a:cubicBezTo>
                    <a:cubicBezTo>
                      <a:pt x="11291" y="10721"/>
                      <a:pt x="11381" y="10811"/>
                      <a:pt x="11481" y="10901"/>
                    </a:cubicBezTo>
                    <a:lnTo>
                      <a:pt x="11631" y="11051"/>
                    </a:lnTo>
                    <a:cubicBezTo>
                      <a:pt x="11611" y="11081"/>
                      <a:pt x="11591" y="11111"/>
                      <a:pt x="11561" y="11131"/>
                    </a:cubicBezTo>
                    <a:cubicBezTo>
                      <a:pt x="11531" y="11161"/>
                      <a:pt x="11491" y="11191"/>
                      <a:pt x="11461" y="11221"/>
                    </a:cubicBezTo>
                    <a:cubicBezTo>
                      <a:pt x="11371" y="11291"/>
                      <a:pt x="11271" y="11341"/>
                      <a:pt x="11181" y="11401"/>
                    </a:cubicBezTo>
                    <a:cubicBezTo>
                      <a:pt x="11061" y="11471"/>
                      <a:pt x="10952" y="11540"/>
                      <a:pt x="10832" y="11611"/>
                    </a:cubicBezTo>
                    <a:cubicBezTo>
                      <a:pt x="10721" y="11671"/>
                      <a:pt x="10612" y="11740"/>
                      <a:pt x="10502" y="11800"/>
                    </a:cubicBezTo>
                    <a:cubicBezTo>
                      <a:pt x="10372" y="11860"/>
                      <a:pt x="10252" y="11920"/>
                      <a:pt x="10122" y="11980"/>
                    </a:cubicBezTo>
                    <a:cubicBezTo>
                      <a:pt x="10092" y="12000"/>
                      <a:pt x="10052" y="12020"/>
                      <a:pt x="10022" y="12030"/>
                    </a:cubicBezTo>
                    <a:cubicBezTo>
                      <a:pt x="9902" y="12080"/>
                      <a:pt x="9773" y="12120"/>
                      <a:pt x="9653" y="12160"/>
                    </a:cubicBezTo>
                    <a:cubicBezTo>
                      <a:pt x="9522" y="12200"/>
                      <a:pt x="9383" y="12240"/>
                      <a:pt x="9253" y="12280"/>
                    </a:cubicBezTo>
                    <a:cubicBezTo>
                      <a:pt x="9113" y="12310"/>
                      <a:pt x="8983" y="12340"/>
                      <a:pt x="8843" y="12360"/>
                    </a:cubicBezTo>
                    <a:cubicBezTo>
                      <a:pt x="8714" y="12390"/>
                      <a:pt x="8583" y="12420"/>
                      <a:pt x="8443" y="12450"/>
                    </a:cubicBezTo>
                    <a:cubicBezTo>
                      <a:pt x="8314" y="12480"/>
                      <a:pt x="8174" y="12500"/>
                      <a:pt x="8024" y="12520"/>
                    </a:cubicBezTo>
                    <a:cubicBezTo>
                      <a:pt x="7894" y="12540"/>
                      <a:pt x="7764" y="12560"/>
                      <a:pt x="7634" y="12570"/>
                    </a:cubicBezTo>
                    <a:cubicBezTo>
                      <a:pt x="7495" y="12590"/>
                      <a:pt x="7344" y="12600"/>
                      <a:pt x="7195" y="12600"/>
                    </a:cubicBezTo>
                    <a:cubicBezTo>
                      <a:pt x="7064" y="12610"/>
                      <a:pt x="6925" y="12610"/>
                      <a:pt x="6795" y="12610"/>
                    </a:cubicBezTo>
                    <a:cubicBezTo>
                      <a:pt x="6645" y="12600"/>
                      <a:pt x="6505" y="12600"/>
                      <a:pt x="6355" y="12590"/>
                    </a:cubicBezTo>
                    <a:lnTo>
                      <a:pt x="6116" y="12560"/>
                    </a:lnTo>
                    <a:lnTo>
                      <a:pt x="6085" y="12560"/>
                    </a:lnTo>
                    <a:cubicBezTo>
                      <a:pt x="6085" y="12560"/>
                      <a:pt x="6076" y="12560"/>
                      <a:pt x="6076" y="12550"/>
                    </a:cubicBezTo>
                    <a:lnTo>
                      <a:pt x="6065" y="12550"/>
                    </a:lnTo>
                    <a:cubicBezTo>
                      <a:pt x="5945" y="12540"/>
                      <a:pt x="5816" y="12520"/>
                      <a:pt x="5696" y="12500"/>
                    </a:cubicBezTo>
                    <a:cubicBezTo>
                      <a:pt x="5556" y="12470"/>
                      <a:pt x="5416" y="12460"/>
                      <a:pt x="5276" y="12430"/>
                    </a:cubicBezTo>
                    <a:cubicBezTo>
                      <a:pt x="5136" y="12400"/>
                      <a:pt x="4997" y="12380"/>
                      <a:pt x="4857" y="12340"/>
                    </a:cubicBezTo>
                    <a:cubicBezTo>
                      <a:pt x="4726" y="12300"/>
                      <a:pt x="4587" y="12260"/>
                      <a:pt x="4457" y="12220"/>
                    </a:cubicBezTo>
                    <a:cubicBezTo>
                      <a:pt x="4277" y="12170"/>
                      <a:pt x="4107" y="12120"/>
                      <a:pt x="3937" y="12050"/>
                    </a:cubicBezTo>
                    <a:cubicBezTo>
                      <a:pt x="3827" y="12000"/>
                      <a:pt x="3718" y="11940"/>
                      <a:pt x="3607" y="11880"/>
                    </a:cubicBezTo>
                    <a:cubicBezTo>
                      <a:pt x="3507" y="11820"/>
                      <a:pt x="3398" y="11751"/>
                      <a:pt x="3288" y="11700"/>
                    </a:cubicBezTo>
                    <a:lnTo>
                      <a:pt x="2958" y="11521"/>
                    </a:lnTo>
                    <a:cubicBezTo>
                      <a:pt x="2898" y="11481"/>
                      <a:pt x="2838" y="11451"/>
                      <a:pt x="2778" y="11411"/>
                    </a:cubicBezTo>
                    <a:cubicBezTo>
                      <a:pt x="2728" y="11381"/>
                      <a:pt x="2688" y="11351"/>
                      <a:pt x="2639" y="11311"/>
                    </a:cubicBezTo>
                    <a:cubicBezTo>
                      <a:pt x="2559" y="11241"/>
                      <a:pt x="2468" y="11171"/>
                      <a:pt x="2388" y="11101"/>
                    </a:cubicBezTo>
                    <a:cubicBezTo>
                      <a:pt x="2288" y="11031"/>
                      <a:pt x="2199" y="10951"/>
                      <a:pt x="2109" y="10871"/>
                    </a:cubicBezTo>
                    <a:cubicBezTo>
                      <a:pt x="2029" y="10801"/>
                      <a:pt x="1959" y="10721"/>
                      <a:pt x="1879" y="10641"/>
                    </a:cubicBezTo>
                    <a:cubicBezTo>
                      <a:pt x="1809" y="10561"/>
                      <a:pt x="1739" y="10481"/>
                      <a:pt x="1679" y="10401"/>
                    </a:cubicBezTo>
                    <a:cubicBezTo>
                      <a:pt x="1579" y="10282"/>
                      <a:pt x="1499" y="10142"/>
                      <a:pt x="1420" y="10012"/>
                    </a:cubicBezTo>
                    <a:cubicBezTo>
                      <a:pt x="1380" y="9942"/>
                      <a:pt x="1340" y="9882"/>
                      <a:pt x="1300" y="9812"/>
                    </a:cubicBezTo>
                    <a:cubicBezTo>
                      <a:pt x="1269" y="9742"/>
                      <a:pt x="1240" y="9682"/>
                      <a:pt x="1209" y="9612"/>
                    </a:cubicBezTo>
                    <a:cubicBezTo>
                      <a:pt x="1169" y="9513"/>
                      <a:pt x="1129" y="9422"/>
                      <a:pt x="1100" y="9322"/>
                    </a:cubicBezTo>
                    <a:cubicBezTo>
                      <a:pt x="1069" y="9222"/>
                      <a:pt x="1029" y="9122"/>
                      <a:pt x="1020" y="9013"/>
                    </a:cubicBezTo>
                    <a:cubicBezTo>
                      <a:pt x="990" y="8813"/>
                      <a:pt x="990" y="8603"/>
                      <a:pt x="1009" y="8393"/>
                    </a:cubicBezTo>
                    <a:cubicBezTo>
                      <a:pt x="1020" y="8374"/>
                      <a:pt x="1020" y="8354"/>
                      <a:pt x="1029" y="8323"/>
                    </a:cubicBezTo>
                    <a:cubicBezTo>
                      <a:pt x="1040" y="8303"/>
                      <a:pt x="1049" y="8283"/>
                      <a:pt x="1069" y="8263"/>
                    </a:cubicBezTo>
                    <a:close/>
                    <a:moveTo>
                      <a:pt x="1029" y="9892"/>
                    </a:moveTo>
                    <a:cubicBezTo>
                      <a:pt x="1040" y="9932"/>
                      <a:pt x="1060" y="9962"/>
                      <a:pt x="1069" y="9992"/>
                    </a:cubicBezTo>
                    <a:cubicBezTo>
                      <a:pt x="1120" y="10122"/>
                      <a:pt x="1189" y="10242"/>
                      <a:pt x="1260" y="10361"/>
                    </a:cubicBezTo>
                    <a:lnTo>
                      <a:pt x="1380" y="10541"/>
                    </a:lnTo>
                    <a:cubicBezTo>
                      <a:pt x="1420" y="10612"/>
                      <a:pt x="1469" y="10672"/>
                      <a:pt x="1529" y="10732"/>
                    </a:cubicBezTo>
                    <a:cubicBezTo>
                      <a:pt x="1619" y="10831"/>
                      <a:pt x="1719" y="10931"/>
                      <a:pt x="1819" y="11021"/>
                    </a:cubicBezTo>
                    <a:cubicBezTo>
                      <a:pt x="1929" y="11121"/>
                      <a:pt x="2049" y="11211"/>
                      <a:pt x="2169" y="11291"/>
                    </a:cubicBezTo>
                    <a:cubicBezTo>
                      <a:pt x="2279" y="11371"/>
                      <a:pt x="2388" y="11461"/>
                      <a:pt x="2499" y="11531"/>
                    </a:cubicBezTo>
                    <a:cubicBezTo>
                      <a:pt x="2619" y="11611"/>
                      <a:pt x="2738" y="11680"/>
                      <a:pt x="2868" y="11740"/>
                    </a:cubicBezTo>
                    <a:cubicBezTo>
                      <a:pt x="2988" y="11800"/>
                      <a:pt x="3118" y="11860"/>
                      <a:pt x="3238" y="11920"/>
                    </a:cubicBezTo>
                    <a:cubicBezTo>
                      <a:pt x="3368" y="11991"/>
                      <a:pt x="3487" y="12050"/>
                      <a:pt x="3618" y="12120"/>
                    </a:cubicBezTo>
                    <a:cubicBezTo>
                      <a:pt x="3678" y="12150"/>
                      <a:pt x="3747" y="12180"/>
                      <a:pt x="3818" y="12210"/>
                    </a:cubicBezTo>
                    <a:cubicBezTo>
                      <a:pt x="3878" y="12230"/>
                      <a:pt x="3937" y="12260"/>
                      <a:pt x="4007" y="12280"/>
                    </a:cubicBezTo>
                    <a:cubicBezTo>
                      <a:pt x="4137" y="12320"/>
                      <a:pt x="4277" y="12360"/>
                      <a:pt x="4407" y="12400"/>
                    </a:cubicBezTo>
                    <a:cubicBezTo>
                      <a:pt x="4537" y="12430"/>
                      <a:pt x="4677" y="12470"/>
                      <a:pt x="4817" y="12510"/>
                    </a:cubicBezTo>
                    <a:cubicBezTo>
                      <a:pt x="5086" y="12580"/>
                      <a:pt x="5366" y="12620"/>
                      <a:pt x="5646" y="12660"/>
                    </a:cubicBezTo>
                    <a:cubicBezTo>
                      <a:pt x="5925" y="12710"/>
                      <a:pt x="6216" y="12759"/>
                      <a:pt x="6495" y="12779"/>
                    </a:cubicBezTo>
                    <a:cubicBezTo>
                      <a:pt x="6635" y="12790"/>
                      <a:pt x="6775" y="12790"/>
                      <a:pt x="6915" y="12790"/>
                    </a:cubicBezTo>
                    <a:lnTo>
                      <a:pt x="7344" y="12790"/>
                    </a:lnTo>
                    <a:cubicBezTo>
                      <a:pt x="7495" y="12779"/>
                      <a:pt x="7634" y="12770"/>
                      <a:pt x="7774" y="12759"/>
                    </a:cubicBezTo>
                    <a:cubicBezTo>
                      <a:pt x="7914" y="12750"/>
                      <a:pt x="8054" y="12739"/>
                      <a:pt x="8194" y="12720"/>
                    </a:cubicBezTo>
                    <a:cubicBezTo>
                      <a:pt x="8394" y="12690"/>
                      <a:pt x="8583" y="12650"/>
                      <a:pt x="8783" y="12630"/>
                    </a:cubicBezTo>
                    <a:cubicBezTo>
                      <a:pt x="8933" y="12610"/>
                      <a:pt x="9083" y="12590"/>
                      <a:pt x="9223" y="12570"/>
                    </a:cubicBezTo>
                    <a:cubicBezTo>
                      <a:pt x="9363" y="12550"/>
                      <a:pt x="9493" y="12510"/>
                      <a:pt x="9633" y="12480"/>
                    </a:cubicBezTo>
                    <a:cubicBezTo>
                      <a:pt x="9773" y="12450"/>
                      <a:pt x="9902" y="12420"/>
                      <a:pt x="10042" y="12380"/>
                    </a:cubicBezTo>
                    <a:cubicBezTo>
                      <a:pt x="10172" y="12340"/>
                      <a:pt x="10302" y="12280"/>
                      <a:pt x="10422" y="12230"/>
                    </a:cubicBezTo>
                    <a:cubicBezTo>
                      <a:pt x="10562" y="12170"/>
                      <a:pt x="10692" y="12110"/>
                      <a:pt x="10821" y="12040"/>
                    </a:cubicBezTo>
                    <a:cubicBezTo>
                      <a:pt x="10932" y="11980"/>
                      <a:pt x="11041" y="11911"/>
                      <a:pt x="11161" y="11851"/>
                    </a:cubicBezTo>
                    <a:cubicBezTo>
                      <a:pt x="11271" y="11780"/>
                      <a:pt x="11381" y="11720"/>
                      <a:pt x="11491" y="11651"/>
                    </a:cubicBezTo>
                    <a:cubicBezTo>
                      <a:pt x="11541" y="11620"/>
                      <a:pt x="11601" y="11580"/>
                      <a:pt x="11641" y="11551"/>
                    </a:cubicBezTo>
                    <a:cubicBezTo>
                      <a:pt x="11711" y="11501"/>
                      <a:pt x="11761" y="11451"/>
                      <a:pt x="11821" y="11401"/>
                    </a:cubicBezTo>
                    <a:cubicBezTo>
                      <a:pt x="11851" y="11381"/>
                      <a:pt x="11880" y="11351"/>
                      <a:pt x="11911" y="11321"/>
                    </a:cubicBezTo>
                    <a:cubicBezTo>
                      <a:pt x="12020" y="11431"/>
                      <a:pt x="12140" y="11551"/>
                      <a:pt x="12260" y="11660"/>
                    </a:cubicBezTo>
                    <a:cubicBezTo>
                      <a:pt x="12520" y="11911"/>
                      <a:pt x="12780" y="12150"/>
                      <a:pt x="13040" y="12390"/>
                    </a:cubicBezTo>
                    <a:cubicBezTo>
                      <a:pt x="13139" y="12490"/>
                      <a:pt x="13239" y="12580"/>
                      <a:pt x="13339" y="12670"/>
                    </a:cubicBezTo>
                    <a:cubicBezTo>
                      <a:pt x="13319" y="12690"/>
                      <a:pt x="13299" y="12720"/>
                      <a:pt x="13279" y="12739"/>
                    </a:cubicBezTo>
                    <a:cubicBezTo>
                      <a:pt x="13259" y="12759"/>
                      <a:pt x="13250" y="12779"/>
                      <a:pt x="13230" y="12799"/>
                    </a:cubicBezTo>
                    <a:cubicBezTo>
                      <a:pt x="13179" y="12859"/>
                      <a:pt x="13130" y="12910"/>
                      <a:pt x="13090" y="12959"/>
                    </a:cubicBezTo>
                    <a:cubicBezTo>
                      <a:pt x="13040" y="13010"/>
                      <a:pt x="13000" y="13070"/>
                      <a:pt x="12950" y="13119"/>
                    </a:cubicBezTo>
                    <a:lnTo>
                      <a:pt x="12870" y="13199"/>
                    </a:lnTo>
                    <a:cubicBezTo>
                      <a:pt x="12850" y="13219"/>
                      <a:pt x="12830" y="13229"/>
                      <a:pt x="12800" y="13249"/>
                    </a:cubicBezTo>
                    <a:cubicBezTo>
                      <a:pt x="12660" y="13359"/>
                      <a:pt x="12510" y="13459"/>
                      <a:pt x="12351" y="13539"/>
                    </a:cubicBezTo>
                    <a:cubicBezTo>
                      <a:pt x="12171" y="13639"/>
                      <a:pt x="11991" y="13719"/>
                      <a:pt x="11811" y="13799"/>
                    </a:cubicBezTo>
                    <a:cubicBezTo>
                      <a:pt x="11761" y="13829"/>
                      <a:pt x="11711" y="13849"/>
                      <a:pt x="11661" y="13869"/>
                    </a:cubicBezTo>
                    <a:cubicBezTo>
                      <a:pt x="11601" y="13889"/>
                      <a:pt x="11541" y="13909"/>
                      <a:pt x="11481" y="13939"/>
                    </a:cubicBezTo>
                    <a:cubicBezTo>
                      <a:pt x="11411" y="13958"/>
                      <a:pt x="11331" y="13989"/>
                      <a:pt x="11261" y="14018"/>
                    </a:cubicBezTo>
                    <a:cubicBezTo>
                      <a:pt x="11191" y="14038"/>
                      <a:pt x="11132" y="14058"/>
                      <a:pt x="11061" y="14078"/>
                    </a:cubicBezTo>
                    <a:lnTo>
                      <a:pt x="10881" y="14138"/>
                    </a:lnTo>
                    <a:lnTo>
                      <a:pt x="10672" y="14198"/>
                    </a:lnTo>
                    <a:cubicBezTo>
                      <a:pt x="10602" y="14218"/>
                      <a:pt x="10532" y="14229"/>
                      <a:pt x="10462" y="14249"/>
                    </a:cubicBezTo>
                    <a:cubicBezTo>
                      <a:pt x="10322" y="14278"/>
                      <a:pt x="10172" y="14309"/>
                      <a:pt x="10022" y="14329"/>
                    </a:cubicBezTo>
                    <a:cubicBezTo>
                      <a:pt x="9702" y="14389"/>
                      <a:pt x="9373" y="14438"/>
                      <a:pt x="9043" y="14478"/>
                    </a:cubicBezTo>
                    <a:cubicBezTo>
                      <a:pt x="8923" y="14498"/>
                      <a:pt x="8793" y="14518"/>
                      <a:pt x="8663" y="14528"/>
                    </a:cubicBezTo>
                    <a:cubicBezTo>
                      <a:pt x="8523" y="14538"/>
                      <a:pt x="8383" y="14548"/>
                      <a:pt x="8234" y="14558"/>
                    </a:cubicBezTo>
                    <a:cubicBezTo>
                      <a:pt x="8104" y="14568"/>
                      <a:pt x="7964" y="14588"/>
                      <a:pt x="7824" y="14588"/>
                    </a:cubicBezTo>
                    <a:cubicBezTo>
                      <a:pt x="7744" y="14598"/>
                      <a:pt x="7654" y="14598"/>
                      <a:pt x="7564" y="14608"/>
                    </a:cubicBezTo>
                    <a:lnTo>
                      <a:pt x="7344" y="14608"/>
                    </a:lnTo>
                    <a:cubicBezTo>
                      <a:pt x="7215" y="14608"/>
                      <a:pt x="7075" y="14608"/>
                      <a:pt x="6935" y="14598"/>
                    </a:cubicBezTo>
                    <a:cubicBezTo>
                      <a:pt x="6805" y="14598"/>
                      <a:pt x="6675" y="14588"/>
                      <a:pt x="6535" y="14588"/>
                    </a:cubicBezTo>
                    <a:cubicBezTo>
                      <a:pt x="6385" y="14578"/>
                      <a:pt x="6225" y="14568"/>
                      <a:pt x="6076" y="14558"/>
                    </a:cubicBezTo>
                    <a:cubicBezTo>
                      <a:pt x="5936" y="14558"/>
                      <a:pt x="5796" y="14538"/>
                      <a:pt x="5666" y="14528"/>
                    </a:cubicBezTo>
                    <a:cubicBezTo>
                      <a:pt x="5616" y="14528"/>
                      <a:pt x="5556" y="14518"/>
                      <a:pt x="5506" y="14508"/>
                    </a:cubicBezTo>
                    <a:cubicBezTo>
                      <a:pt x="5466" y="14508"/>
                      <a:pt x="5426" y="14498"/>
                      <a:pt x="5386" y="14488"/>
                    </a:cubicBezTo>
                    <a:cubicBezTo>
                      <a:pt x="5306" y="14478"/>
                      <a:pt x="5226" y="14458"/>
                      <a:pt x="5146" y="14448"/>
                    </a:cubicBezTo>
                    <a:cubicBezTo>
                      <a:pt x="5126" y="14438"/>
                      <a:pt x="5097" y="14438"/>
                      <a:pt x="5077" y="14428"/>
                    </a:cubicBezTo>
                    <a:cubicBezTo>
                      <a:pt x="5046" y="14428"/>
                      <a:pt x="5017" y="14418"/>
                      <a:pt x="4986" y="14409"/>
                    </a:cubicBezTo>
                    <a:lnTo>
                      <a:pt x="4837" y="14378"/>
                    </a:lnTo>
                    <a:cubicBezTo>
                      <a:pt x="4817" y="14369"/>
                      <a:pt x="4786" y="14358"/>
                      <a:pt x="4766" y="14358"/>
                    </a:cubicBezTo>
                    <a:cubicBezTo>
                      <a:pt x="4686" y="14329"/>
                      <a:pt x="4597" y="14309"/>
                      <a:pt x="4517" y="14289"/>
                    </a:cubicBezTo>
                    <a:cubicBezTo>
                      <a:pt x="4467" y="14269"/>
                      <a:pt x="4407" y="14249"/>
                      <a:pt x="4357" y="14238"/>
                    </a:cubicBezTo>
                    <a:cubicBezTo>
                      <a:pt x="4287" y="14218"/>
                      <a:pt x="4227" y="14198"/>
                      <a:pt x="4157" y="14178"/>
                    </a:cubicBezTo>
                    <a:cubicBezTo>
                      <a:pt x="4077" y="14149"/>
                      <a:pt x="3987" y="14118"/>
                      <a:pt x="3907" y="14089"/>
                    </a:cubicBezTo>
                    <a:cubicBezTo>
                      <a:pt x="3847" y="14069"/>
                      <a:pt x="3787" y="14049"/>
                      <a:pt x="3738" y="14029"/>
                    </a:cubicBezTo>
                    <a:cubicBezTo>
                      <a:pt x="3667" y="14009"/>
                      <a:pt x="3598" y="13978"/>
                      <a:pt x="3538" y="13958"/>
                    </a:cubicBezTo>
                    <a:cubicBezTo>
                      <a:pt x="3467" y="13929"/>
                      <a:pt x="3388" y="13899"/>
                      <a:pt x="3318" y="13869"/>
                    </a:cubicBezTo>
                    <a:cubicBezTo>
                      <a:pt x="3248" y="13829"/>
                      <a:pt x="3178" y="13799"/>
                      <a:pt x="3108" y="13769"/>
                    </a:cubicBezTo>
                    <a:cubicBezTo>
                      <a:pt x="3058" y="13739"/>
                      <a:pt x="2998" y="13719"/>
                      <a:pt x="2948" y="13689"/>
                    </a:cubicBezTo>
                    <a:cubicBezTo>
                      <a:pt x="2888" y="13659"/>
                      <a:pt x="2828" y="13629"/>
                      <a:pt x="2778" y="13599"/>
                    </a:cubicBezTo>
                    <a:cubicBezTo>
                      <a:pt x="2708" y="13559"/>
                      <a:pt x="2628" y="13519"/>
                      <a:pt x="2559" y="13479"/>
                    </a:cubicBezTo>
                    <a:cubicBezTo>
                      <a:pt x="2499" y="13439"/>
                      <a:pt x="2439" y="13399"/>
                      <a:pt x="2368" y="13359"/>
                    </a:cubicBezTo>
                    <a:cubicBezTo>
                      <a:pt x="2319" y="13329"/>
                      <a:pt x="2259" y="13299"/>
                      <a:pt x="2209" y="13269"/>
                    </a:cubicBezTo>
                    <a:lnTo>
                      <a:pt x="1849" y="13030"/>
                    </a:lnTo>
                    <a:cubicBezTo>
                      <a:pt x="1779" y="12979"/>
                      <a:pt x="1709" y="12919"/>
                      <a:pt x="1629" y="12870"/>
                    </a:cubicBezTo>
                    <a:cubicBezTo>
                      <a:pt x="1559" y="12810"/>
                      <a:pt x="1499" y="12759"/>
                      <a:pt x="1429" y="12700"/>
                    </a:cubicBezTo>
                    <a:cubicBezTo>
                      <a:pt x="1360" y="12630"/>
                      <a:pt x="1280" y="12560"/>
                      <a:pt x="1209" y="12500"/>
                    </a:cubicBezTo>
                    <a:cubicBezTo>
                      <a:pt x="1140" y="12430"/>
                      <a:pt x="1069" y="12360"/>
                      <a:pt x="1009" y="12290"/>
                    </a:cubicBezTo>
                    <a:cubicBezTo>
                      <a:pt x="950" y="12220"/>
                      <a:pt x="890" y="12140"/>
                      <a:pt x="830" y="12060"/>
                    </a:cubicBezTo>
                    <a:cubicBezTo>
                      <a:pt x="800" y="12030"/>
                      <a:pt x="770" y="11991"/>
                      <a:pt x="740" y="11951"/>
                    </a:cubicBezTo>
                    <a:cubicBezTo>
                      <a:pt x="710" y="11911"/>
                      <a:pt x="690" y="11871"/>
                      <a:pt x="660" y="11820"/>
                    </a:cubicBezTo>
                    <a:cubicBezTo>
                      <a:pt x="610" y="11740"/>
                      <a:pt x="570" y="11651"/>
                      <a:pt x="530" y="11560"/>
                    </a:cubicBezTo>
                    <a:cubicBezTo>
                      <a:pt x="510" y="11511"/>
                      <a:pt x="490" y="11471"/>
                      <a:pt x="470" y="11421"/>
                    </a:cubicBezTo>
                    <a:cubicBezTo>
                      <a:pt x="460" y="11391"/>
                      <a:pt x="460" y="11371"/>
                      <a:pt x="450" y="11341"/>
                    </a:cubicBezTo>
                    <a:cubicBezTo>
                      <a:pt x="440" y="11311"/>
                      <a:pt x="440" y="11281"/>
                      <a:pt x="430" y="11251"/>
                    </a:cubicBezTo>
                    <a:cubicBezTo>
                      <a:pt x="430" y="11221"/>
                      <a:pt x="420" y="11181"/>
                      <a:pt x="420" y="11151"/>
                    </a:cubicBezTo>
                    <a:lnTo>
                      <a:pt x="420" y="11101"/>
                    </a:lnTo>
                    <a:lnTo>
                      <a:pt x="490" y="11031"/>
                    </a:lnTo>
                    <a:lnTo>
                      <a:pt x="640" y="10821"/>
                    </a:lnTo>
                    <a:cubicBezTo>
                      <a:pt x="720" y="10701"/>
                      <a:pt x="800" y="10572"/>
                      <a:pt x="860" y="10432"/>
                    </a:cubicBezTo>
                    <a:cubicBezTo>
                      <a:pt x="910" y="10292"/>
                      <a:pt x="960" y="10152"/>
                      <a:pt x="1000" y="10012"/>
                    </a:cubicBezTo>
                    <a:lnTo>
                      <a:pt x="1029" y="9892"/>
                    </a:lnTo>
                    <a:close/>
                    <a:moveTo>
                      <a:pt x="9841" y="6447"/>
                    </a:moveTo>
                    <a:cubicBezTo>
                      <a:pt x="9870" y="6447"/>
                      <a:pt x="9897" y="6450"/>
                      <a:pt x="9922" y="6455"/>
                    </a:cubicBezTo>
                    <a:cubicBezTo>
                      <a:pt x="9992" y="6465"/>
                      <a:pt x="10062" y="6485"/>
                      <a:pt x="10132" y="6505"/>
                    </a:cubicBezTo>
                    <a:cubicBezTo>
                      <a:pt x="10182" y="6535"/>
                      <a:pt x="10232" y="6555"/>
                      <a:pt x="10282" y="6595"/>
                    </a:cubicBezTo>
                    <a:cubicBezTo>
                      <a:pt x="10342" y="6645"/>
                      <a:pt x="10392" y="6695"/>
                      <a:pt x="10442" y="6764"/>
                    </a:cubicBezTo>
                    <a:cubicBezTo>
                      <a:pt x="10462" y="6775"/>
                      <a:pt x="10472" y="6795"/>
                      <a:pt x="10482" y="6804"/>
                    </a:cubicBezTo>
                    <a:cubicBezTo>
                      <a:pt x="10482" y="6835"/>
                      <a:pt x="10492" y="6855"/>
                      <a:pt x="10512" y="6875"/>
                    </a:cubicBezTo>
                    <a:cubicBezTo>
                      <a:pt x="10512" y="6884"/>
                      <a:pt x="10522" y="6884"/>
                      <a:pt x="10532" y="6895"/>
                    </a:cubicBezTo>
                    <a:cubicBezTo>
                      <a:pt x="10532" y="6904"/>
                      <a:pt x="10542" y="6915"/>
                      <a:pt x="10542" y="6935"/>
                    </a:cubicBezTo>
                    <a:cubicBezTo>
                      <a:pt x="10562" y="6975"/>
                      <a:pt x="10582" y="7015"/>
                      <a:pt x="10612" y="7044"/>
                    </a:cubicBezTo>
                    <a:cubicBezTo>
                      <a:pt x="10642" y="7064"/>
                      <a:pt x="10662" y="7075"/>
                      <a:pt x="10692" y="7084"/>
                    </a:cubicBezTo>
                    <a:cubicBezTo>
                      <a:pt x="10741" y="7144"/>
                      <a:pt x="10801" y="7194"/>
                      <a:pt x="10852" y="7254"/>
                    </a:cubicBezTo>
                    <a:cubicBezTo>
                      <a:pt x="10881" y="7294"/>
                      <a:pt x="10912" y="7344"/>
                      <a:pt x="10941" y="7394"/>
                    </a:cubicBezTo>
                    <a:cubicBezTo>
                      <a:pt x="10981" y="7454"/>
                      <a:pt x="11021" y="7514"/>
                      <a:pt x="11072" y="7574"/>
                    </a:cubicBezTo>
                    <a:cubicBezTo>
                      <a:pt x="11151" y="7674"/>
                      <a:pt x="11251" y="7764"/>
                      <a:pt x="11331" y="7864"/>
                    </a:cubicBezTo>
                    <a:cubicBezTo>
                      <a:pt x="11431" y="7974"/>
                      <a:pt x="11511" y="8083"/>
                      <a:pt x="11601" y="8194"/>
                    </a:cubicBezTo>
                    <a:cubicBezTo>
                      <a:pt x="11691" y="8294"/>
                      <a:pt x="11781" y="8393"/>
                      <a:pt x="11871" y="8503"/>
                    </a:cubicBezTo>
                    <a:cubicBezTo>
                      <a:pt x="11920" y="8573"/>
                      <a:pt x="11971" y="8643"/>
                      <a:pt x="12031" y="8713"/>
                    </a:cubicBezTo>
                    <a:cubicBezTo>
                      <a:pt x="12080" y="8783"/>
                      <a:pt x="12140" y="8853"/>
                      <a:pt x="12200" y="8913"/>
                    </a:cubicBezTo>
                    <a:cubicBezTo>
                      <a:pt x="12251" y="8973"/>
                      <a:pt x="12311" y="9023"/>
                      <a:pt x="12370" y="9083"/>
                    </a:cubicBezTo>
                    <a:cubicBezTo>
                      <a:pt x="12430" y="9142"/>
                      <a:pt x="12490" y="9213"/>
                      <a:pt x="12540" y="9273"/>
                    </a:cubicBezTo>
                    <a:cubicBezTo>
                      <a:pt x="12650" y="9402"/>
                      <a:pt x="12760" y="9533"/>
                      <a:pt x="12880" y="9652"/>
                    </a:cubicBezTo>
                    <a:cubicBezTo>
                      <a:pt x="13000" y="9772"/>
                      <a:pt x="13119" y="9872"/>
                      <a:pt x="13239" y="9992"/>
                    </a:cubicBezTo>
                    <a:cubicBezTo>
                      <a:pt x="13370" y="10102"/>
                      <a:pt x="13490" y="10212"/>
                      <a:pt x="13609" y="10321"/>
                    </a:cubicBezTo>
                    <a:cubicBezTo>
                      <a:pt x="13739" y="10432"/>
                      <a:pt x="13869" y="10532"/>
                      <a:pt x="13989" y="10641"/>
                    </a:cubicBezTo>
                    <a:cubicBezTo>
                      <a:pt x="14129" y="10752"/>
                      <a:pt x="14259" y="10861"/>
                      <a:pt x="14389" y="10971"/>
                    </a:cubicBezTo>
                    <a:cubicBezTo>
                      <a:pt x="14509" y="11081"/>
                      <a:pt x="14638" y="11191"/>
                      <a:pt x="14758" y="11311"/>
                    </a:cubicBezTo>
                    <a:cubicBezTo>
                      <a:pt x="14888" y="11431"/>
                      <a:pt x="15008" y="11560"/>
                      <a:pt x="15138" y="11680"/>
                    </a:cubicBezTo>
                    <a:cubicBezTo>
                      <a:pt x="15258" y="11800"/>
                      <a:pt x="15388" y="11911"/>
                      <a:pt x="15517" y="12030"/>
                    </a:cubicBezTo>
                    <a:cubicBezTo>
                      <a:pt x="15648" y="12140"/>
                      <a:pt x="15777" y="12240"/>
                      <a:pt x="15908" y="12350"/>
                    </a:cubicBezTo>
                    <a:cubicBezTo>
                      <a:pt x="16037" y="12460"/>
                      <a:pt x="16167" y="12580"/>
                      <a:pt x="16297" y="12680"/>
                    </a:cubicBezTo>
                    <a:cubicBezTo>
                      <a:pt x="16357" y="12730"/>
                      <a:pt x="16417" y="12779"/>
                      <a:pt x="16487" y="12830"/>
                    </a:cubicBezTo>
                    <a:cubicBezTo>
                      <a:pt x="16547" y="12890"/>
                      <a:pt x="16607" y="12939"/>
                      <a:pt x="16667" y="12999"/>
                    </a:cubicBezTo>
                    <a:cubicBezTo>
                      <a:pt x="16787" y="13110"/>
                      <a:pt x="16916" y="13229"/>
                      <a:pt x="17047" y="13339"/>
                    </a:cubicBezTo>
                    <a:cubicBezTo>
                      <a:pt x="17167" y="13449"/>
                      <a:pt x="17306" y="13559"/>
                      <a:pt x="17426" y="13679"/>
                    </a:cubicBezTo>
                    <a:cubicBezTo>
                      <a:pt x="17546" y="13789"/>
                      <a:pt x="17666" y="13909"/>
                      <a:pt x="17786" y="14029"/>
                    </a:cubicBezTo>
                    <a:lnTo>
                      <a:pt x="18115" y="14389"/>
                    </a:lnTo>
                    <a:lnTo>
                      <a:pt x="18295" y="14568"/>
                    </a:lnTo>
                    <a:cubicBezTo>
                      <a:pt x="18355" y="14628"/>
                      <a:pt x="18425" y="14688"/>
                      <a:pt x="18485" y="14748"/>
                    </a:cubicBezTo>
                    <a:cubicBezTo>
                      <a:pt x="18505" y="14768"/>
                      <a:pt x="18535" y="14788"/>
                      <a:pt x="18555" y="14798"/>
                    </a:cubicBezTo>
                    <a:cubicBezTo>
                      <a:pt x="18545" y="14808"/>
                      <a:pt x="18535" y="14808"/>
                      <a:pt x="18525" y="14808"/>
                    </a:cubicBezTo>
                    <a:cubicBezTo>
                      <a:pt x="18495" y="14818"/>
                      <a:pt x="18455" y="14828"/>
                      <a:pt x="18425" y="14838"/>
                    </a:cubicBezTo>
                    <a:cubicBezTo>
                      <a:pt x="18375" y="14858"/>
                      <a:pt x="18335" y="14868"/>
                      <a:pt x="18306" y="14888"/>
                    </a:cubicBezTo>
                    <a:cubicBezTo>
                      <a:pt x="18235" y="14918"/>
                      <a:pt x="18166" y="14948"/>
                      <a:pt x="18095" y="14988"/>
                    </a:cubicBezTo>
                    <a:cubicBezTo>
                      <a:pt x="18035" y="15028"/>
                      <a:pt x="17966" y="15078"/>
                      <a:pt x="17906" y="15118"/>
                    </a:cubicBezTo>
                    <a:cubicBezTo>
                      <a:pt x="17836" y="15168"/>
                      <a:pt x="17766" y="15217"/>
                      <a:pt x="17706" y="15268"/>
                    </a:cubicBezTo>
                    <a:cubicBezTo>
                      <a:pt x="17646" y="15328"/>
                      <a:pt x="17586" y="15377"/>
                      <a:pt x="17536" y="15437"/>
                    </a:cubicBezTo>
                    <a:cubicBezTo>
                      <a:pt x="17476" y="15508"/>
                      <a:pt x="17426" y="15568"/>
                      <a:pt x="17376" y="15647"/>
                    </a:cubicBezTo>
                    <a:cubicBezTo>
                      <a:pt x="17346" y="15687"/>
                      <a:pt x="17326" y="15747"/>
                      <a:pt x="17296" y="15797"/>
                    </a:cubicBezTo>
                    <a:cubicBezTo>
                      <a:pt x="17276" y="15767"/>
                      <a:pt x="17246" y="15737"/>
                      <a:pt x="17216" y="15707"/>
                    </a:cubicBezTo>
                    <a:lnTo>
                      <a:pt x="17036" y="15528"/>
                    </a:lnTo>
                    <a:cubicBezTo>
                      <a:pt x="16907" y="15408"/>
                      <a:pt x="16787" y="15277"/>
                      <a:pt x="16657" y="15148"/>
                    </a:cubicBezTo>
                    <a:lnTo>
                      <a:pt x="16297" y="14788"/>
                    </a:lnTo>
                    <a:lnTo>
                      <a:pt x="15908" y="14428"/>
                    </a:lnTo>
                    <a:cubicBezTo>
                      <a:pt x="15648" y="14198"/>
                      <a:pt x="15398" y="13949"/>
                      <a:pt x="15138" y="13719"/>
                    </a:cubicBezTo>
                    <a:lnTo>
                      <a:pt x="14718" y="13359"/>
                    </a:lnTo>
                    <a:cubicBezTo>
                      <a:pt x="14589" y="13249"/>
                      <a:pt x="14469" y="13130"/>
                      <a:pt x="14338" y="13010"/>
                    </a:cubicBezTo>
                    <a:lnTo>
                      <a:pt x="13979" y="12680"/>
                    </a:lnTo>
                    <a:cubicBezTo>
                      <a:pt x="13839" y="12550"/>
                      <a:pt x="13699" y="12430"/>
                      <a:pt x="13559" y="12300"/>
                    </a:cubicBezTo>
                    <a:cubicBezTo>
                      <a:pt x="13439" y="12200"/>
                      <a:pt x="13319" y="12080"/>
                      <a:pt x="13199" y="11971"/>
                    </a:cubicBezTo>
                    <a:cubicBezTo>
                      <a:pt x="13070" y="11851"/>
                      <a:pt x="12930" y="11731"/>
                      <a:pt x="12790" y="11611"/>
                    </a:cubicBezTo>
                    <a:cubicBezTo>
                      <a:pt x="12660" y="11491"/>
                      <a:pt x="12520" y="11371"/>
                      <a:pt x="12380" y="11251"/>
                    </a:cubicBezTo>
                    <a:cubicBezTo>
                      <a:pt x="12260" y="11141"/>
                      <a:pt x="12140" y="11021"/>
                      <a:pt x="12020" y="10911"/>
                    </a:cubicBezTo>
                    <a:cubicBezTo>
                      <a:pt x="11880" y="10792"/>
                      <a:pt x="11751" y="10661"/>
                      <a:pt x="11611" y="10541"/>
                    </a:cubicBezTo>
                    <a:cubicBezTo>
                      <a:pt x="11491" y="10432"/>
                      <a:pt x="11361" y="10312"/>
                      <a:pt x="11241" y="10202"/>
                    </a:cubicBezTo>
                    <a:cubicBezTo>
                      <a:pt x="11112" y="10082"/>
                      <a:pt x="10992" y="9962"/>
                      <a:pt x="10861" y="9852"/>
                    </a:cubicBezTo>
                    <a:cubicBezTo>
                      <a:pt x="10792" y="9792"/>
                      <a:pt x="10732" y="9732"/>
                      <a:pt x="10662" y="9672"/>
                    </a:cubicBezTo>
                    <a:cubicBezTo>
                      <a:pt x="10602" y="9612"/>
                      <a:pt x="10542" y="9553"/>
                      <a:pt x="10472" y="9493"/>
                    </a:cubicBezTo>
                    <a:cubicBezTo>
                      <a:pt x="10352" y="9373"/>
                      <a:pt x="10222" y="9262"/>
                      <a:pt x="10092" y="9153"/>
                    </a:cubicBezTo>
                    <a:cubicBezTo>
                      <a:pt x="9962" y="9043"/>
                      <a:pt x="9842" y="8933"/>
                      <a:pt x="9713" y="8823"/>
                    </a:cubicBezTo>
                    <a:cubicBezTo>
                      <a:pt x="9662" y="8773"/>
                      <a:pt x="9593" y="8723"/>
                      <a:pt x="9533" y="8683"/>
                    </a:cubicBezTo>
                    <a:cubicBezTo>
                      <a:pt x="9473" y="8643"/>
                      <a:pt x="9423" y="8603"/>
                      <a:pt x="9363" y="8563"/>
                    </a:cubicBezTo>
                    <a:cubicBezTo>
                      <a:pt x="9233" y="8463"/>
                      <a:pt x="9113" y="8374"/>
                      <a:pt x="8983" y="8283"/>
                    </a:cubicBezTo>
                    <a:cubicBezTo>
                      <a:pt x="8943" y="8254"/>
                      <a:pt x="8893" y="8214"/>
                      <a:pt x="8853" y="8174"/>
                    </a:cubicBezTo>
                    <a:cubicBezTo>
                      <a:pt x="8853" y="8114"/>
                      <a:pt x="8823" y="8063"/>
                      <a:pt x="8803" y="8014"/>
                    </a:cubicBezTo>
                    <a:cubicBezTo>
                      <a:pt x="8783" y="7954"/>
                      <a:pt x="8763" y="7894"/>
                      <a:pt x="8753" y="7824"/>
                    </a:cubicBezTo>
                    <a:cubicBezTo>
                      <a:pt x="8753" y="7784"/>
                      <a:pt x="8743" y="7744"/>
                      <a:pt x="8753" y="7704"/>
                    </a:cubicBezTo>
                    <a:lnTo>
                      <a:pt x="8753" y="7634"/>
                    </a:lnTo>
                    <a:cubicBezTo>
                      <a:pt x="8753" y="7614"/>
                      <a:pt x="8763" y="7594"/>
                      <a:pt x="8763" y="7584"/>
                    </a:cubicBezTo>
                    <a:cubicBezTo>
                      <a:pt x="8763" y="7554"/>
                      <a:pt x="8773" y="7524"/>
                      <a:pt x="8783" y="7504"/>
                    </a:cubicBezTo>
                    <a:cubicBezTo>
                      <a:pt x="8793" y="7444"/>
                      <a:pt x="8813" y="7384"/>
                      <a:pt x="8843" y="7324"/>
                    </a:cubicBezTo>
                    <a:cubicBezTo>
                      <a:pt x="8903" y="7174"/>
                      <a:pt x="9003" y="7035"/>
                      <a:pt x="9103" y="6904"/>
                    </a:cubicBezTo>
                    <a:cubicBezTo>
                      <a:pt x="9133" y="6875"/>
                      <a:pt x="9153" y="6844"/>
                      <a:pt x="9173" y="6815"/>
                    </a:cubicBezTo>
                    <a:cubicBezTo>
                      <a:pt x="9223" y="6755"/>
                      <a:pt x="9273" y="6704"/>
                      <a:pt x="9333" y="6655"/>
                    </a:cubicBezTo>
                    <a:cubicBezTo>
                      <a:pt x="9413" y="6595"/>
                      <a:pt x="9502" y="6545"/>
                      <a:pt x="9593" y="6495"/>
                    </a:cubicBezTo>
                    <a:cubicBezTo>
                      <a:pt x="9642" y="6475"/>
                      <a:pt x="9702" y="6465"/>
                      <a:pt x="9753" y="6455"/>
                    </a:cubicBezTo>
                    <a:cubicBezTo>
                      <a:pt x="9783" y="6450"/>
                      <a:pt x="9813" y="6447"/>
                      <a:pt x="9841" y="6447"/>
                    </a:cubicBezTo>
                    <a:close/>
                    <a:moveTo>
                      <a:pt x="360" y="11171"/>
                    </a:moveTo>
                    <a:lnTo>
                      <a:pt x="360" y="11211"/>
                    </a:lnTo>
                    <a:cubicBezTo>
                      <a:pt x="370" y="11251"/>
                      <a:pt x="370" y="11281"/>
                      <a:pt x="380" y="11321"/>
                    </a:cubicBezTo>
                    <a:cubicBezTo>
                      <a:pt x="380" y="11351"/>
                      <a:pt x="390" y="11381"/>
                      <a:pt x="400" y="11421"/>
                    </a:cubicBezTo>
                    <a:lnTo>
                      <a:pt x="430" y="11511"/>
                    </a:lnTo>
                    <a:cubicBezTo>
                      <a:pt x="460" y="11580"/>
                      <a:pt x="480" y="11640"/>
                      <a:pt x="510" y="11711"/>
                    </a:cubicBezTo>
                    <a:cubicBezTo>
                      <a:pt x="570" y="11831"/>
                      <a:pt x="640" y="11951"/>
                      <a:pt x="710" y="12070"/>
                    </a:cubicBezTo>
                    <a:cubicBezTo>
                      <a:pt x="800" y="12180"/>
                      <a:pt x="880" y="12300"/>
                      <a:pt x="970" y="12410"/>
                    </a:cubicBezTo>
                    <a:cubicBezTo>
                      <a:pt x="1009" y="12460"/>
                      <a:pt x="1060" y="12520"/>
                      <a:pt x="1100" y="12570"/>
                    </a:cubicBezTo>
                    <a:lnTo>
                      <a:pt x="1249" y="12720"/>
                    </a:lnTo>
                    <a:cubicBezTo>
                      <a:pt x="1349" y="12819"/>
                      <a:pt x="1440" y="12910"/>
                      <a:pt x="1539" y="12999"/>
                    </a:cubicBezTo>
                    <a:lnTo>
                      <a:pt x="1869" y="13269"/>
                    </a:lnTo>
                    <a:cubicBezTo>
                      <a:pt x="1989" y="13359"/>
                      <a:pt x="2109" y="13449"/>
                      <a:pt x="2228" y="13529"/>
                    </a:cubicBezTo>
                    <a:cubicBezTo>
                      <a:pt x="2339" y="13609"/>
                      <a:pt x="2459" y="13679"/>
                      <a:pt x="2588" y="13749"/>
                    </a:cubicBezTo>
                    <a:cubicBezTo>
                      <a:pt x="2639" y="13789"/>
                      <a:pt x="2688" y="13819"/>
                      <a:pt x="2738" y="13849"/>
                    </a:cubicBezTo>
                    <a:cubicBezTo>
                      <a:pt x="2788" y="13869"/>
                      <a:pt x="2828" y="13889"/>
                      <a:pt x="2868" y="13919"/>
                    </a:cubicBezTo>
                    <a:cubicBezTo>
                      <a:pt x="2888" y="13929"/>
                      <a:pt x="2918" y="13939"/>
                      <a:pt x="2938" y="13949"/>
                    </a:cubicBezTo>
                    <a:cubicBezTo>
                      <a:pt x="3018" y="13989"/>
                      <a:pt x="3088" y="14029"/>
                      <a:pt x="3168" y="14058"/>
                    </a:cubicBezTo>
                    <a:cubicBezTo>
                      <a:pt x="3228" y="14089"/>
                      <a:pt x="3288" y="14118"/>
                      <a:pt x="3358" y="14138"/>
                    </a:cubicBezTo>
                    <a:cubicBezTo>
                      <a:pt x="3418" y="14169"/>
                      <a:pt x="3467" y="14189"/>
                      <a:pt x="3527" y="14209"/>
                    </a:cubicBezTo>
                    <a:cubicBezTo>
                      <a:pt x="3618" y="14249"/>
                      <a:pt x="3698" y="14278"/>
                      <a:pt x="3787" y="14309"/>
                    </a:cubicBezTo>
                    <a:lnTo>
                      <a:pt x="3967" y="14369"/>
                    </a:lnTo>
                    <a:cubicBezTo>
                      <a:pt x="4027" y="14389"/>
                      <a:pt x="4087" y="14398"/>
                      <a:pt x="4147" y="14418"/>
                    </a:cubicBezTo>
                    <a:cubicBezTo>
                      <a:pt x="4227" y="14438"/>
                      <a:pt x="4307" y="14468"/>
                      <a:pt x="4397" y="14488"/>
                    </a:cubicBezTo>
                    <a:lnTo>
                      <a:pt x="4607" y="14548"/>
                    </a:lnTo>
                    <a:cubicBezTo>
                      <a:pt x="4657" y="14558"/>
                      <a:pt x="4717" y="14578"/>
                      <a:pt x="4766" y="14588"/>
                    </a:cubicBezTo>
                    <a:cubicBezTo>
                      <a:pt x="4846" y="14608"/>
                      <a:pt x="4937" y="14628"/>
                      <a:pt x="5017" y="14648"/>
                    </a:cubicBezTo>
                    <a:cubicBezTo>
                      <a:pt x="5037" y="14648"/>
                      <a:pt x="5057" y="14648"/>
                      <a:pt x="5077" y="14658"/>
                    </a:cubicBezTo>
                    <a:cubicBezTo>
                      <a:pt x="5136" y="14668"/>
                      <a:pt x="5186" y="14678"/>
                      <a:pt x="5236" y="14678"/>
                    </a:cubicBezTo>
                    <a:cubicBezTo>
                      <a:pt x="5296" y="14688"/>
                      <a:pt x="5356" y="14698"/>
                      <a:pt x="5426" y="14708"/>
                    </a:cubicBezTo>
                    <a:lnTo>
                      <a:pt x="5666" y="14738"/>
                    </a:lnTo>
                    <a:lnTo>
                      <a:pt x="5746" y="14738"/>
                    </a:lnTo>
                    <a:cubicBezTo>
                      <a:pt x="5796" y="14748"/>
                      <a:pt x="5845" y="14748"/>
                      <a:pt x="5896" y="14748"/>
                    </a:cubicBezTo>
                    <a:cubicBezTo>
                      <a:pt x="6025" y="14758"/>
                      <a:pt x="6156" y="14768"/>
                      <a:pt x="6276" y="14768"/>
                    </a:cubicBezTo>
                    <a:cubicBezTo>
                      <a:pt x="6565" y="14778"/>
                      <a:pt x="6855" y="14798"/>
                      <a:pt x="7135" y="14798"/>
                    </a:cubicBezTo>
                    <a:cubicBezTo>
                      <a:pt x="7204" y="14798"/>
                      <a:pt x="7275" y="14808"/>
                      <a:pt x="7344" y="14808"/>
                    </a:cubicBezTo>
                    <a:lnTo>
                      <a:pt x="7564" y="14808"/>
                    </a:lnTo>
                    <a:cubicBezTo>
                      <a:pt x="7654" y="14798"/>
                      <a:pt x="7744" y="14798"/>
                      <a:pt x="7824" y="14798"/>
                    </a:cubicBezTo>
                    <a:cubicBezTo>
                      <a:pt x="7894" y="14788"/>
                      <a:pt x="7964" y="14788"/>
                      <a:pt x="8034" y="14788"/>
                    </a:cubicBezTo>
                    <a:lnTo>
                      <a:pt x="8454" y="14758"/>
                    </a:lnTo>
                    <a:lnTo>
                      <a:pt x="8873" y="14728"/>
                    </a:lnTo>
                    <a:cubicBezTo>
                      <a:pt x="8943" y="14718"/>
                      <a:pt x="9003" y="14708"/>
                      <a:pt x="9073" y="14698"/>
                    </a:cubicBezTo>
                    <a:cubicBezTo>
                      <a:pt x="9143" y="14688"/>
                      <a:pt x="9223" y="14678"/>
                      <a:pt x="9293" y="14668"/>
                    </a:cubicBezTo>
                    <a:cubicBezTo>
                      <a:pt x="9433" y="14648"/>
                      <a:pt x="9573" y="14628"/>
                      <a:pt x="9722" y="14608"/>
                    </a:cubicBezTo>
                    <a:cubicBezTo>
                      <a:pt x="10002" y="14558"/>
                      <a:pt x="10292" y="14508"/>
                      <a:pt x="10572" y="14448"/>
                    </a:cubicBezTo>
                    <a:cubicBezTo>
                      <a:pt x="10602" y="14438"/>
                      <a:pt x="10632" y="14428"/>
                      <a:pt x="10652" y="14428"/>
                    </a:cubicBezTo>
                    <a:cubicBezTo>
                      <a:pt x="10692" y="14418"/>
                      <a:pt x="10721" y="14409"/>
                      <a:pt x="10761" y="14398"/>
                    </a:cubicBezTo>
                    <a:cubicBezTo>
                      <a:pt x="10821" y="14378"/>
                      <a:pt x="10892" y="14369"/>
                      <a:pt x="10952" y="14338"/>
                    </a:cubicBezTo>
                    <a:cubicBezTo>
                      <a:pt x="11101" y="14298"/>
                      <a:pt x="11241" y="14249"/>
                      <a:pt x="11381" y="14198"/>
                    </a:cubicBezTo>
                    <a:cubicBezTo>
                      <a:pt x="11511" y="14158"/>
                      <a:pt x="11641" y="14109"/>
                      <a:pt x="11761" y="14058"/>
                    </a:cubicBezTo>
                    <a:cubicBezTo>
                      <a:pt x="11911" y="14009"/>
                      <a:pt x="12060" y="13939"/>
                      <a:pt x="12200" y="13879"/>
                    </a:cubicBezTo>
                    <a:cubicBezTo>
                      <a:pt x="12331" y="13819"/>
                      <a:pt x="12460" y="13769"/>
                      <a:pt x="12590" y="13699"/>
                    </a:cubicBezTo>
                    <a:cubicBezTo>
                      <a:pt x="12710" y="13649"/>
                      <a:pt x="12830" y="13579"/>
                      <a:pt x="12950" y="13509"/>
                    </a:cubicBezTo>
                    <a:cubicBezTo>
                      <a:pt x="13070" y="13429"/>
                      <a:pt x="13179" y="13339"/>
                      <a:pt x="13279" y="13239"/>
                    </a:cubicBezTo>
                    <a:cubicBezTo>
                      <a:pt x="13330" y="13190"/>
                      <a:pt x="13379" y="13139"/>
                      <a:pt x="13419" y="13090"/>
                    </a:cubicBezTo>
                    <a:cubicBezTo>
                      <a:pt x="13439" y="13070"/>
                      <a:pt x="13459" y="13039"/>
                      <a:pt x="13479" y="13019"/>
                    </a:cubicBezTo>
                    <a:cubicBezTo>
                      <a:pt x="13499" y="12999"/>
                      <a:pt x="13510" y="12979"/>
                      <a:pt x="13530" y="12959"/>
                    </a:cubicBezTo>
                    <a:cubicBezTo>
                      <a:pt x="13539" y="12939"/>
                      <a:pt x="13550" y="12910"/>
                      <a:pt x="13569" y="12879"/>
                    </a:cubicBezTo>
                    <a:cubicBezTo>
                      <a:pt x="13649" y="12950"/>
                      <a:pt x="13719" y="13019"/>
                      <a:pt x="13799" y="13090"/>
                    </a:cubicBezTo>
                    <a:lnTo>
                      <a:pt x="13879" y="13170"/>
                    </a:lnTo>
                    <a:cubicBezTo>
                      <a:pt x="13849" y="13179"/>
                      <a:pt x="13829" y="13199"/>
                      <a:pt x="13809" y="13229"/>
                    </a:cubicBezTo>
                    <a:cubicBezTo>
                      <a:pt x="13799" y="13239"/>
                      <a:pt x="13789" y="13259"/>
                      <a:pt x="13779" y="13269"/>
                    </a:cubicBezTo>
                    <a:cubicBezTo>
                      <a:pt x="13749" y="13309"/>
                      <a:pt x="13709" y="13349"/>
                      <a:pt x="13679" y="13379"/>
                    </a:cubicBezTo>
                    <a:cubicBezTo>
                      <a:pt x="13639" y="13429"/>
                      <a:pt x="13589" y="13469"/>
                      <a:pt x="13550" y="13519"/>
                    </a:cubicBezTo>
                    <a:cubicBezTo>
                      <a:pt x="13459" y="13609"/>
                      <a:pt x="13370" y="13699"/>
                      <a:pt x="13279" y="13779"/>
                    </a:cubicBezTo>
                    <a:cubicBezTo>
                      <a:pt x="13190" y="13869"/>
                      <a:pt x="13099" y="13949"/>
                      <a:pt x="13000" y="14029"/>
                    </a:cubicBezTo>
                    <a:cubicBezTo>
                      <a:pt x="12910" y="14098"/>
                      <a:pt x="12830" y="14178"/>
                      <a:pt x="12740" y="14249"/>
                    </a:cubicBezTo>
                    <a:cubicBezTo>
                      <a:pt x="12600" y="14349"/>
                      <a:pt x="12470" y="14448"/>
                      <a:pt x="12331" y="14548"/>
                    </a:cubicBezTo>
                    <a:cubicBezTo>
                      <a:pt x="12211" y="14648"/>
                      <a:pt x="12080" y="14738"/>
                      <a:pt x="11951" y="14828"/>
                    </a:cubicBezTo>
                    <a:cubicBezTo>
                      <a:pt x="11880" y="14878"/>
                      <a:pt x="11801" y="14928"/>
                      <a:pt x="11731" y="14968"/>
                    </a:cubicBezTo>
                    <a:lnTo>
                      <a:pt x="11521" y="15088"/>
                    </a:lnTo>
                    <a:cubicBezTo>
                      <a:pt x="11381" y="15157"/>
                      <a:pt x="11241" y="15237"/>
                      <a:pt x="11092" y="15297"/>
                    </a:cubicBezTo>
                    <a:cubicBezTo>
                      <a:pt x="11052" y="15317"/>
                      <a:pt x="11012" y="15337"/>
                      <a:pt x="10961" y="15357"/>
                    </a:cubicBezTo>
                    <a:cubicBezTo>
                      <a:pt x="10912" y="15377"/>
                      <a:pt x="10852" y="15397"/>
                      <a:pt x="10792" y="15428"/>
                    </a:cubicBezTo>
                    <a:lnTo>
                      <a:pt x="10612" y="15488"/>
                    </a:lnTo>
                    <a:cubicBezTo>
                      <a:pt x="10512" y="15517"/>
                      <a:pt x="10402" y="15548"/>
                      <a:pt x="10292" y="15577"/>
                    </a:cubicBezTo>
                    <a:cubicBezTo>
                      <a:pt x="10242" y="15597"/>
                      <a:pt x="10182" y="15617"/>
                      <a:pt x="10122" y="15628"/>
                    </a:cubicBezTo>
                    <a:cubicBezTo>
                      <a:pt x="10052" y="15647"/>
                      <a:pt x="9972" y="15667"/>
                      <a:pt x="9902" y="15677"/>
                    </a:cubicBezTo>
                    <a:cubicBezTo>
                      <a:pt x="9793" y="15707"/>
                      <a:pt x="9673" y="15727"/>
                      <a:pt x="9562" y="15747"/>
                    </a:cubicBezTo>
                    <a:cubicBezTo>
                      <a:pt x="9493" y="15757"/>
                      <a:pt x="9433" y="15767"/>
                      <a:pt x="9373" y="15777"/>
                    </a:cubicBezTo>
                    <a:lnTo>
                      <a:pt x="9343" y="15777"/>
                    </a:lnTo>
                    <a:cubicBezTo>
                      <a:pt x="9273" y="15787"/>
                      <a:pt x="9213" y="15787"/>
                      <a:pt x="9143" y="15797"/>
                    </a:cubicBezTo>
                    <a:lnTo>
                      <a:pt x="8903" y="15827"/>
                    </a:lnTo>
                    <a:cubicBezTo>
                      <a:pt x="8803" y="15837"/>
                      <a:pt x="8714" y="15847"/>
                      <a:pt x="8623" y="15857"/>
                    </a:cubicBezTo>
                    <a:cubicBezTo>
                      <a:pt x="8543" y="15867"/>
                      <a:pt x="8454" y="15867"/>
                      <a:pt x="8363" y="15877"/>
                    </a:cubicBezTo>
                    <a:cubicBezTo>
                      <a:pt x="8283" y="15877"/>
                      <a:pt x="8204" y="15877"/>
                      <a:pt x="8124" y="15887"/>
                    </a:cubicBezTo>
                    <a:lnTo>
                      <a:pt x="7894" y="15887"/>
                    </a:lnTo>
                    <a:cubicBezTo>
                      <a:pt x="7724" y="15887"/>
                      <a:pt x="7554" y="15887"/>
                      <a:pt x="7395" y="15877"/>
                    </a:cubicBezTo>
                    <a:cubicBezTo>
                      <a:pt x="7224" y="15877"/>
                      <a:pt x="7064" y="15877"/>
                      <a:pt x="6905" y="15867"/>
                    </a:cubicBezTo>
                    <a:cubicBezTo>
                      <a:pt x="6815" y="15867"/>
                      <a:pt x="6725" y="15867"/>
                      <a:pt x="6635" y="15857"/>
                    </a:cubicBezTo>
                    <a:cubicBezTo>
                      <a:pt x="6545" y="15857"/>
                      <a:pt x="6465" y="15847"/>
                      <a:pt x="6375" y="15837"/>
                    </a:cubicBezTo>
                    <a:cubicBezTo>
                      <a:pt x="6316" y="15827"/>
                      <a:pt x="6245" y="15817"/>
                      <a:pt x="6185" y="15807"/>
                    </a:cubicBezTo>
                    <a:cubicBezTo>
                      <a:pt x="6105" y="15787"/>
                      <a:pt x="6016" y="15767"/>
                      <a:pt x="5936" y="15757"/>
                    </a:cubicBezTo>
                    <a:cubicBezTo>
                      <a:pt x="5776" y="15717"/>
                      <a:pt x="5616" y="15687"/>
                      <a:pt x="5466" y="15657"/>
                    </a:cubicBezTo>
                    <a:cubicBezTo>
                      <a:pt x="5386" y="15647"/>
                      <a:pt x="5316" y="15637"/>
                      <a:pt x="5236" y="15617"/>
                    </a:cubicBezTo>
                    <a:cubicBezTo>
                      <a:pt x="5156" y="15608"/>
                      <a:pt x="5077" y="15588"/>
                      <a:pt x="4986" y="15568"/>
                    </a:cubicBezTo>
                    <a:cubicBezTo>
                      <a:pt x="4906" y="15557"/>
                      <a:pt x="4837" y="15537"/>
                      <a:pt x="4757" y="15517"/>
                    </a:cubicBezTo>
                    <a:cubicBezTo>
                      <a:pt x="4666" y="15497"/>
                      <a:pt x="4577" y="15468"/>
                      <a:pt x="4487" y="15448"/>
                    </a:cubicBezTo>
                    <a:cubicBezTo>
                      <a:pt x="4257" y="15388"/>
                      <a:pt x="4037" y="15317"/>
                      <a:pt x="3818" y="15248"/>
                    </a:cubicBezTo>
                    <a:cubicBezTo>
                      <a:pt x="3718" y="15217"/>
                      <a:pt x="3618" y="15177"/>
                      <a:pt x="3518" y="15148"/>
                    </a:cubicBezTo>
                    <a:cubicBezTo>
                      <a:pt x="3418" y="15108"/>
                      <a:pt x="3308" y="15058"/>
                      <a:pt x="3198" y="15018"/>
                    </a:cubicBezTo>
                    <a:cubicBezTo>
                      <a:pt x="3048" y="14958"/>
                      <a:pt x="2908" y="14888"/>
                      <a:pt x="2758" y="14828"/>
                    </a:cubicBezTo>
                    <a:cubicBezTo>
                      <a:pt x="2619" y="14758"/>
                      <a:pt x="2468" y="14698"/>
                      <a:pt x="2339" y="14628"/>
                    </a:cubicBezTo>
                    <a:cubicBezTo>
                      <a:pt x="2248" y="14588"/>
                      <a:pt x="2169" y="14548"/>
                      <a:pt x="2099" y="14498"/>
                    </a:cubicBezTo>
                    <a:cubicBezTo>
                      <a:pt x="2019" y="14458"/>
                      <a:pt x="1959" y="14418"/>
                      <a:pt x="1889" y="14378"/>
                    </a:cubicBezTo>
                    <a:cubicBezTo>
                      <a:pt x="1749" y="14298"/>
                      <a:pt x="1609" y="14218"/>
                      <a:pt x="1469" y="14129"/>
                    </a:cubicBezTo>
                    <a:cubicBezTo>
                      <a:pt x="1420" y="14098"/>
                      <a:pt x="1380" y="14069"/>
                      <a:pt x="1340" y="14029"/>
                    </a:cubicBezTo>
                    <a:cubicBezTo>
                      <a:pt x="1249" y="13958"/>
                      <a:pt x="1160" y="13879"/>
                      <a:pt x="1069" y="13799"/>
                    </a:cubicBezTo>
                    <a:cubicBezTo>
                      <a:pt x="1020" y="13749"/>
                      <a:pt x="980" y="13699"/>
                      <a:pt x="930" y="13649"/>
                    </a:cubicBezTo>
                    <a:cubicBezTo>
                      <a:pt x="890" y="13609"/>
                      <a:pt x="860" y="13569"/>
                      <a:pt x="820" y="13529"/>
                    </a:cubicBezTo>
                    <a:cubicBezTo>
                      <a:pt x="800" y="13489"/>
                      <a:pt x="780" y="13459"/>
                      <a:pt x="750" y="13429"/>
                    </a:cubicBezTo>
                    <a:cubicBezTo>
                      <a:pt x="730" y="13389"/>
                      <a:pt x="700" y="13349"/>
                      <a:pt x="680" y="13309"/>
                    </a:cubicBezTo>
                    <a:lnTo>
                      <a:pt x="620" y="13190"/>
                    </a:lnTo>
                    <a:lnTo>
                      <a:pt x="560" y="13070"/>
                    </a:lnTo>
                    <a:cubicBezTo>
                      <a:pt x="500" y="12899"/>
                      <a:pt x="430" y="12730"/>
                      <a:pt x="380" y="12560"/>
                    </a:cubicBezTo>
                    <a:cubicBezTo>
                      <a:pt x="350" y="12460"/>
                      <a:pt x="330" y="12360"/>
                      <a:pt x="300" y="12250"/>
                    </a:cubicBezTo>
                    <a:cubicBezTo>
                      <a:pt x="280" y="12170"/>
                      <a:pt x="270" y="12080"/>
                      <a:pt x="250" y="11991"/>
                    </a:cubicBezTo>
                    <a:cubicBezTo>
                      <a:pt x="250" y="11951"/>
                      <a:pt x="250" y="11900"/>
                      <a:pt x="241" y="11860"/>
                    </a:cubicBezTo>
                    <a:lnTo>
                      <a:pt x="241" y="11731"/>
                    </a:lnTo>
                    <a:cubicBezTo>
                      <a:pt x="241" y="11680"/>
                      <a:pt x="241" y="11640"/>
                      <a:pt x="250" y="11591"/>
                    </a:cubicBezTo>
                    <a:cubicBezTo>
                      <a:pt x="250" y="11540"/>
                      <a:pt x="250" y="11491"/>
                      <a:pt x="261" y="11431"/>
                    </a:cubicBezTo>
                    <a:cubicBezTo>
                      <a:pt x="270" y="11381"/>
                      <a:pt x="280" y="11321"/>
                      <a:pt x="300" y="11271"/>
                    </a:cubicBezTo>
                    <a:cubicBezTo>
                      <a:pt x="310" y="11241"/>
                      <a:pt x="330" y="11211"/>
                      <a:pt x="350" y="11181"/>
                    </a:cubicBezTo>
                    <a:cubicBezTo>
                      <a:pt x="360" y="11181"/>
                      <a:pt x="360" y="11171"/>
                      <a:pt x="360" y="11171"/>
                    </a:cubicBezTo>
                    <a:close/>
                    <a:moveTo>
                      <a:pt x="18705" y="14938"/>
                    </a:moveTo>
                    <a:cubicBezTo>
                      <a:pt x="18755" y="14978"/>
                      <a:pt x="18795" y="15028"/>
                      <a:pt x="18845" y="15078"/>
                    </a:cubicBezTo>
                    <a:cubicBezTo>
                      <a:pt x="18895" y="15138"/>
                      <a:pt x="18945" y="15197"/>
                      <a:pt x="19005" y="15248"/>
                    </a:cubicBezTo>
                    <a:cubicBezTo>
                      <a:pt x="19035" y="15288"/>
                      <a:pt x="19075" y="15337"/>
                      <a:pt x="19115" y="15368"/>
                    </a:cubicBezTo>
                    <a:cubicBezTo>
                      <a:pt x="19115" y="15377"/>
                      <a:pt x="19115" y="15377"/>
                      <a:pt x="19105" y="15377"/>
                    </a:cubicBezTo>
                    <a:lnTo>
                      <a:pt x="19015" y="15408"/>
                    </a:lnTo>
                    <a:lnTo>
                      <a:pt x="18805" y="15497"/>
                    </a:lnTo>
                    <a:lnTo>
                      <a:pt x="18625" y="15617"/>
                    </a:lnTo>
                    <a:cubicBezTo>
                      <a:pt x="18595" y="15628"/>
                      <a:pt x="18565" y="15647"/>
                      <a:pt x="18535" y="15667"/>
                    </a:cubicBezTo>
                    <a:cubicBezTo>
                      <a:pt x="18505" y="15697"/>
                      <a:pt x="18475" y="15717"/>
                      <a:pt x="18445" y="15747"/>
                    </a:cubicBezTo>
                    <a:cubicBezTo>
                      <a:pt x="18386" y="15787"/>
                      <a:pt x="18335" y="15827"/>
                      <a:pt x="18286" y="15877"/>
                    </a:cubicBezTo>
                    <a:cubicBezTo>
                      <a:pt x="18255" y="15897"/>
                      <a:pt x="18235" y="15927"/>
                      <a:pt x="18215" y="15947"/>
                    </a:cubicBezTo>
                    <a:cubicBezTo>
                      <a:pt x="18186" y="15987"/>
                      <a:pt x="18166" y="16017"/>
                      <a:pt x="18135" y="16047"/>
                    </a:cubicBezTo>
                    <a:cubicBezTo>
                      <a:pt x="18106" y="16107"/>
                      <a:pt x="18066" y="16157"/>
                      <a:pt x="18026" y="16217"/>
                    </a:cubicBezTo>
                    <a:cubicBezTo>
                      <a:pt x="17995" y="16277"/>
                      <a:pt x="17955" y="16337"/>
                      <a:pt x="17926" y="16407"/>
                    </a:cubicBezTo>
                    <a:cubicBezTo>
                      <a:pt x="17906" y="16447"/>
                      <a:pt x="17886" y="16476"/>
                      <a:pt x="17866" y="16516"/>
                    </a:cubicBezTo>
                    <a:cubicBezTo>
                      <a:pt x="17856" y="16556"/>
                      <a:pt x="17846" y="16587"/>
                      <a:pt x="17826" y="16627"/>
                    </a:cubicBezTo>
                    <a:cubicBezTo>
                      <a:pt x="17816" y="16676"/>
                      <a:pt x="17806" y="16716"/>
                      <a:pt x="17796" y="16767"/>
                    </a:cubicBezTo>
                    <a:cubicBezTo>
                      <a:pt x="17776" y="16687"/>
                      <a:pt x="17756" y="16607"/>
                      <a:pt x="17726" y="16536"/>
                    </a:cubicBezTo>
                    <a:cubicBezTo>
                      <a:pt x="17686" y="16427"/>
                      <a:pt x="17646" y="16317"/>
                      <a:pt x="17606" y="16217"/>
                    </a:cubicBezTo>
                    <a:cubicBezTo>
                      <a:pt x="17586" y="16167"/>
                      <a:pt x="17556" y="16127"/>
                      <a:pt x="17526" y="16077"/>
                    </a:cubicBezTo>
                    <a:cubicBezTo>
                      <a:pt x="17516" y="16057"/>
                      <a:pt x="17506" y="16047"/>
                      <a:pt x="17486" y="16027"/>
                    </a:cubicBezTo>
                    <a:cubicBezTo>
                      <a:pt x="17456" y="15987"/>
                      <a:pt x="17426" y="15947"/>
                      <a:pt x="17396" y="15917"/>
                    </a:cubicBezTo>
                    <a:cubicBezTo>
                      <a:pt x="17406" y="15907"/>
                      <a:pt x="17406" y="15897"/>
                      <a:pt x="17416" y="15887"/>
                    </a:cubicBezTo>
                    <a:cubicBezTo>
                      <a:pt x="17436" y="15837"/>
                      <a:pt x="17456" y="15797"/>
                      <a:pt x="17476" y="15757"/>
                    </a:cubicBezTo>
                    <a:cubicBezTo>
                      <a:pt x="17496" y="15717"/>
                      <a:pt x="17526" y="15677"/>
                      <a:pt x="17556" y="15637"/>
                    </a:cubicBezTo>
                    <a:cubicBezTo>
                      <a:pt x="17606" y="15577"/>
                      <a:pt x="17656" y="15528"/>
                      <a:pt x="17706" y="15477"/>
                    </a:cubicBezTo>
                    <a:cubicBezTo>
                      <a:pt x="17736" y="15448"/>
                      <a:pt x="17756" y="15417"/>
                      <a:pt x="17786" y="15397"/>
                    </a:cubicBezTo>
                    <a:cubicBezTo>
                      <a:pt x="17816" y="15368"/>
                      <a:pt x="17856" y="15348"/>
                      <a:pt x="17886" y="15317"/>
                    </a:cubicBezTo>
                    <a:cubicBezTo>
                      <a:pt x="17955" y="15257"/>
                      <a:pt x="18035" y="15208"/>
                      <a:pt x="18115" y="15148"/>
                    </a:cubicBezTo>
                    <a:cubicBezTo>
                      <a:pt x="18155" y="15128"/>
                      <a:pt x="18195" y="15098"/>
                      <a:pt x="18246" y="15078"/>
                    </a:cubicBezTo>
                    <a:lnTo>
                      <a:pt x="18366" y="15018"/>
                    </a:lnTo>
                    <a:cubicBezTo>
                      <a:pt x="18405" y="14998"/>
                      <a:pt x="18445" y="14988"/>
                      <a:pt x="18495" y="14978"/>
                    </a:cubicBezTo>
                    <a:cubicBezTo>
                      <a:pt x="18535" y="14958"/>
                      <a:pt x="18575" y="14958"/>
                      <a:pt x="18625" y="14948"/>
                    </a:cubicBezTo>
                    <a:cubicBezTo>
                      <a:pt x="18645" y="14948"/>
                      <a:pt x="18675" y="14938"/>
                      <a:pt x="18705" y="14938"/>
                    </a:cubicBezTo>
                    <a:close/>
                    <a:moveTo>
                      <a:pt x="19265" y="15488"/>
                    </a:moveTo>
                    <a:cubicBezTo>
                      <a:pt x="19285" y="15508"/>
                      <a:pt x="19305" y="15528"/>
                      <a:pt x="19334" y="15537"/>
                    </a:cubicBezTo>
                    <a:cubicBezTo>
                      <a:pt x="19374" y="15568"/>
                      <a:pt x="19414" y="15588"/>
                      <a:pt x="19454" y="15608"/>
                    </a:cubicBezTo>
                    <a:cubicBezTo>
                      <a:pt x="19534" y="15647"/>
                      <a:pt x="19614" y="15687"/>
                      <a:pt x="19704" y="15717"/>
                    </a:cubicBezTo>
                    <a:cubicBezTo>
                      <a:pt x="19834" y="15767"/>
                      <a:pt x="19974" y="15807"/>
                      <a:pt x="20104" y="15867"/>
                    </a:cubicBezTo>
                    <a:cubicBezTo>
                      <a:pt x="20244" y="15917"/>
                      <a:pt x="20373" y="15967"/>
                      <a:pt x="20504" y="16017"/>
                    </a:cubicBezTo>
                    <a:cubicBezTo>
                      <a:pt x="20624" y="16057"/>
                      <a:pt x="20744" y="16107"/>
                      <a:pt x="20853" y="16147"/>
                    </a:cubicBezTo>
                    <a:cubicBezTo>
                      <a:pt x="20933" y="16187"/>
                      <a:pt x="21003" y="16217"/>
                      <a:pt x="21073" y="16267"/>
                    </a:cubicBezTo>
                    <a:cubicBezTo>
                      <a:pt x="21153" y="16317"/>
                      <a:pt x="21233" y="16376"/>
                      <a:pt x="21313" y="16427"/>
                    </a:cubicBezTo>
                    <a:cubicBezTo>
                      <a:pt x="21403" y="16507"/>
                      <a:pt x="21493" y="16576"/>
                      <a:pt x="21592" y="16656"/>
                    </a:cubicBezTo>
                    <a:cubicBezTo>
                      <a:pt x="21703" y="16747"/>
                      <a:pt x="21823" y="16836"/>
                      <a:pt x="21943" y="16926"/>
                    </a:cubicBezTo>
                    <a:cubicBezTo>
                      <a:pt x="22062" y="17016"/>
                      <a:pt x="22172" y="17116"/>
                      <a:pt x="22292" y="17216"/>
                    </a:cubicBezTo>
                    <a:cubicBezTo>
                      <a:pt x="22422" y="17326"/>
                      <a:pt x="22542" y="17436"/>
                      <a:pt x="22662" y="17556"/>
                    </a:cubicBezTo>
                    <a:cubicBezTo>
                      <a:pt x="22782" y="17675"/>
                      <a:pt x="22911" y="17795"/>
                      <a:pt x="23031" y="17915"/>
                    </a:cubicBezTo>
                    <a:cubicBezTo>
                      <a:pt x="23151" y="18035"/>
                      <a:pt x="23261" y="18165"/>
                      <a:pt x="23371" y="18295"/>
                    </a:cubicBezTo>
                    <a:cubicBezTo>
                      <a:pt x="23431" y="18375"/>
                      <a:pt x="23491" y="18445"/>
                      <a:pt x="23551" y="18525"/>
                    </a:cubicBezTo>
                    <a:cubicBezTo>
                      <a:pt x="23621" y="18615"/>
                      <a:pt x="23681" y="18705"/>
                      <a:pt x="23751" y="18794"/>
                    </a:cubicBezTo>
                    <a:cubicBezTo>
                      <a:pt x="23831" y="18894"/>
                      <a:pt x="23901" y="18994"/>
                      <a:pt x="23981" y="19094"/>
                    </a:cubicBezTo>
                    <a:cubicBezTo>
                      <a:pt x="24070" y="19214"/>
                      <a:pt x="24161" y="19334"/>
                      <a:pt x="24241" y="19454"/>
                    </a:cubicBezTo>
                    <a:cubicBezTo>
                      <a:pt x="24310" y="19564"/>
                      <a:pt x="24370" y="19674"/>
                      <a:pt x="24421" y="19784"/>
                    </a:cubicBezTo>
                    <a:lnTo>
                      <a:pt x="24401" y="19784"/>
                    </a:lnTo>
                    <a:cubicBezTo>
                      <a:pt x="24350" y="19794"/>
                      <a:pt x="24301" y="19794"/>
                      <a:pt x="24250" y="19804"/>
                    </a:cubicBezTo>
                    <a:cubicBezTo>
                      <a:pt x="24210" y="19814"/>
                      <a:pt x="24170" y="19824"/>
                      <a:pt x="24121" y="19834"/>
                    </a:cubicBezTo>
                    <a:cubicBezTo>
                      <a:pt x="24081" y="19844"/>
                      <a:pt x="24041" y="19864"/>
                      <a:pt x="24001" y="19874"/>
                    </a:cubicBezTo>
                    <a:cubicBezTo>
                      <a:pt x="23911" y="19914"/>
                      <a:pt x="23821" y="19954"/>
                      <a:pt x="23731" y="20004"/>
                    </a:cubicBezTo>
                    <a:cubicBezTo>
                      <a:pt x="23651" y="20053"/>
                      <a:pt x="23581" y="20093"/>
                      <a:pt x="23501" y="20144"/>
                    </a:cubicBezTo>
                    <a:cubicBezTo>
                      <a:pt x="23341" y="20253"/>
                      <a:pt x="23202" y="20393"/>
                      <a:pt x="23062" y="20523"/>
                    </a:cubicBezTo>
                    <a:cubicBezTo>
                      <a:pt x="22991" y="20593"/>
                      <a:pt x="22922" y="20653"/>
                      <a:pt x="22862" y="20713"/>
                    </a:cubicBezTo>
                    <a:cubicBezTo>
                      <a:pt x="22791" y="20783"/>
                      <a:pt x="22722" y="20863"/>
                      <a:pt x="22662" y="20943"/>
                    </a:cubicBezTo>
                    <a:cubicBezTo>
                      <a:pt x="22542" y="21103"/>
                      <a:pt x="22452" y="21283"/>
                      <a:pt x="22372" y="21463"/>
                    </a:cubicBezTo>
                    <a:cubicBezTo>
                      <a:pt x="22342" y="21552"/>
                      <a:pt x="22312" y="21643"/>
                      <a:pt x="22292" y="21732"/>
                    </a:cubicBezTo>
                    <a:cubicBezTo>
                      <a:pt x="22292" y="21752"/>
                      <a:pt x="22292" y="21782"/>
                      <a:pt x="22282" y="21812"/>
                    </a:cubicBezTo>
                    <a:lnTo>
                      <a:pt x="22282" y="21952"/>
                    </a:lnTo>
                    <a:cubicBezTo>
                      <a:pt x="22292" y="21992"/>
                      <a:pt x="22292" y="22032"/>
                      <a:pt x="22302" y="22082"/>
                    </a:cubicBezTo>
                    <a:cubicBezTo>
                      <a:pt x="22312" y="22122"/>
                      <a:pt x="22332" y="22172"/>
                      <a:pt x="22352" y="22212"/>
                    </a:cubicBezTo>
                    <a:cubicBezTo>
                      <a:pt x="22362" y="22232"/>
                      <a:pt x="22372" y="22262"/>
                      <a:pt x="22382" y="22282"/>
                    </a:cubicBezTo>
                    <a:cubicBezTo>
                      <a:pt x="22332" y="22272"/>
                      <a:pt x="22282" y="22252"/>
                      <a:pt x="22232" y="22232"/>
                    </a:cubicBezTo>
                    <a:cubicBezTo>
                      <a:pt x="22182" y="22212"/>
                      <a:pt x="22122" y="22182"/>
                      <a:pt x="22072" y="22142"/>
                    </a:cubicBezTo>
                    <a:cubicBezTo>
                      <a:pt x="22012" y="22102"/>
                      <a:pt x="21963" y="22072"/>
                      <a:pt x="21912" y="22032"/>
                    </a:cubicBezTo>
                    <a:cubicBezTo>
                      <a:pt x="21852" y="21982"/>
                      <a:pt x="21803" y="21932"/>
                      <a:pt x="21752" y="21882"/>
                    </a:cubicBezTo>
                    <a:cubicBezTo>
                      <a:pt x="21692" y="21832"/>
                      <a:pt x="21632" y="21772"/>
                      <a:pt x="21563" y="21722"/>
                    </a:cubicBezTo>
                    <a:cubicBezTo>
                      <a:pt x="21503" y="21672"/>
                      <a:pt x="21433" y="21623"/>
                      <a:pt x="21363" y="21563"/>
                    </a:cubicBezTo>
                    <a:cubicBezTo>
                      <a:pt x="21303" y="21512"/>
                      <a:pt x="21233" y="21452"/>
                      <a:pt x="21163" y="21392"/>
                    </a:cubicBezTo>
                    <a:cubicBezTo>
                      <a:pt x="21043" y="21283"/>
                      <a:pt x="20913" y="21163"/>
                      <a:pt x="20793" y="21053"/>
                    </a:cubicBezTo>
                    <a:cubicBezTo>
                      <a:pt x="20664" y="20933"/>
                      <a:pt x="20533" y="20813"/>
                      <a:pt x="20404" y="20703"/>
                    </a:cubicBezTo>
                    <a:cubicBezTo>
                      <a:pt x="20144" y="20473"/>
                      <a:pt x="19904" y="20233"/>
                      <a:pt x="19664" y="19993"/>
                    </a:cubicBezTo>
                    <a:cubicBezTo>
                      <a:pt x="19534" y="19874"/>
                      <a:pt x="19414" y="19744"/>
                      <a:pt x="19294" y="19624"/>
                    </a:cubicBezTo>
                    <a:cubicBezTo>
                      <a:pt x="19174" y="19494"/>
                      <a:pt x="19055" y="19364"/>
                      <a:pt x="18935" y="19225"/>
                    </a:cubicBezTo>
                    <a:cubicBezTo>
                      <a:pt x="18815" y="19105"/>
                      <a:pt x="18715" y="18965"/>
                      <a:pt x="18615" y="18834"/>
                    </a:cubicBezTo>
                    <a:cubicBezTo>
                      <a:pt x="18515" y="18715"/>
                      <a:pt x="18425" y="18585"/>
                      <a:pt x="18346" y="18455"/>
                    </a:cubicBezTo>
                    <a:cubicBezTo>
                      <a:pt x="18315" y="18415"/>
                      <a:pt x="18295" y="18375"/>
                      <a:pt x="18275" y="18335"/>
                    </a:cubicBezTo>
                    <a:cubicBezTo>
                      <a:pt x="18246" y="18305"/>
                      <a:pt x="18226" y="18265"/>
                      <a:pt x="18206" y="18225"/>
                    </a:cubicBezTo>
                    <a:cubicBezTo>
                      <a:pt x="18175" y="18165"/>
                      <a:pt x="18146" y="18095"/>
                      <a:pt x="18106" y="18026"/>
                    </a:cubicBezTo>
                    <a:cubicBezTo>
                      <a:pt x="18095" y="17986"/>
                      <a:pt x="18075" y="17935"/>
                      <a:pt x="18066" y="17895"/>
                    </a:cubicBezTo>
                    <a:cubicBezTo>
                      <a:pt x="18046" y="17866"/>
                      <a:pt x="18035" y="17826"/>
                      <a:pt x="18026" y="17786"/>
                    </a:cubicBezTo>
                    <a:cubicBezTo>
                      <a:pt x="18006" y="17706"/>
                      <a:pt x="17986" y="17635"/>
                      <a:pt x="17966" y="17556"/>
                    </a:cubicBezTo>
                    <a:cubicBezTo>
                      <a:pt x="17926" y="17386"/>
                      <a:pt x="17896" y="17216"/>
                      <a:pt x="17856" y="17046"/>
                    </a:cubicBezTo>
                    <a:cubicBezTo>
                      <a:pt x="17876" y="16986"/>
                      <a:pt x="17886" y="16926"/>
                      <a:pt x="17896" y="16866"/>
                    </a:cubicBezTo>
                    <a:cubicBezTo>
                      <a:pt x="17916" y="16807"/>
                      <a:pt x="17926" y="16756"/>
                      <a:pt x="17935" y="16707"/>
                    </a:cubicBezTo>
                    <a:cubicBezTo>
                      <a:pt x="17955" y="16656"/>
                      <a:pt x="17975" y="16616"/>
                      <a:pt x="17986" y="16567"/>
                    </a:cubicBezTo>
                    <a:cubicBezTo>
                      <a:pt x="18035" y="16476"/>
                      <a:pt x="18086" y="16387"/>
                      <a:pt x="18135" y="16307"/>
                    </a:cubicBezTo>
                    <a:cubicBezTo>
                      <a:pt x="18186" y="16217"/>
                      <a:pt x="18246" y="16137"/>
                      <a:pt x="18295" y="16067"/>
                    </a:cubicBezTo>
                    <a:cubicBezTo>
                      <a:pt x="18366" y="15987"/>
                      <a:pt x="18445" y="15917"/>
                      <a:pt x="18525" y="15857"/>
                    </a:cubicBezTo>
                    <a:cubicBezTo>
                      <a:pt x="18555" y="15827"/>
                      <a:pt x="18585" y="15807"/>
                      <a:pt x="18625" y="15787"/>
                    </a:cubicBezTo>
                    <a:cubicBezTo>
                      <a:pt x="18655" y="15757"/>
                      <a:pt x="18695" y="15737"/>
                      <a:pt x="18735" y="15707"/>
                    </a:cubicBezTo>
                    <a:cubicBezTo>
                      <a:pt x="18815" y="15667"/>
                      <a:pt x="18885" y="15617"/>
                      <a:pt x="18975" y="15588"/>
                    </a:cubicBezTo>
                    <a:cubicBezTo>
                      <a:pt x="19005" y="15568"/>
                      <a:pt x="19045" y="15557"/>
                      <a:pt x="19085" y="15548"/>
                    </a:cubicBezTo>
                    <a:cubicBezTo>
                      <a:pt x="19125" y="15528"/>
                      <a:pt x="19165" y="15517"/>
                      <a:pt x="19205" y="15508"/>
                    </a:cubicBezTo>
                    <a:cubicBezTo>
                      <a:pt x="19225" y="15497"/>
                      <a:pt x="19245" y="15497"/>
                      <a:pt x="19265" y="15488"/>
                    </a:cubicBezTo>
                    <a:close/>
                    <a:moveTo>
                      <a:pt x="24500" y="19984"/>
                    </a:moveTo>
                    <a:cubicBezTo>
                      <a:pt x="24540" y="20073"/>
                      <a:pt x="24570" y="20173"/>
                      <a:pt x="24580" y="20273"/>
                    </a:cubicBezTo>
                    <a:cubicBezTo>
                      <a:pt x="24590" y="20353"/>
                      <a:pt x="24590" y="20433"/>
                      <a:pt x="24580" y="20503"/>
                    </a:cubicBezTo>
                    <a:cubicBezTo>
                      <a:pt x="24560" y="20643"/>
                      <a:pt x="24520" y="20773"/>
                      <a:pt x="24470" y="20903"/>
                    </a:cubicBezTo>
                    <a:cubicBezTo>
                      <a:pt x="24440" y="20963"/>
                      <a:pt x="24410" y="21033"/>
                      <a:pt x="24381" y="21093"/>
                    </a:cubicBezTo>
                    <a:cubicBezTo>
                      <a:pt x="24341" y="21173"/>
                      <a:pt x="24290" y="21243"/>
                      <a:pt x="24241" y="21312"/>
                    </a:cubicBezTo>
                    <a:cubicBezTo>
                      <a:pt x="24190" y="21372"/>
                      <a:pt x="24130" y="21443"/>
                      <a:pt x="24081" y="21512"/>
                    </a:cubicBezTo>
                    <a:cubicBezTo>
                      <a:pt x="24010" y="21583"/>
                      <a:pt x="23951" y="21652"/>
                      <a:pt x="23881" y="21722"/>
                    </a:cubicBezTo>
                    <a:cubicBezTo>
                      <a:pt x="23821" y="21792"/>
                      <a:pt x="23751" y="21852"/>
                      <a:pt x="23681" y="21912"/>
                    </a:cubicBezTo>
                    <a:cubicBezTo>
                      <a:pt x="23591" y="21992"/>
                      <a:pt x="23501" y="22072"/>
                      <a:pt x="23401" y="22152"/>
                    </a:cubicBezTo>
                    <a:cubicBezTo>
                      <a:pt x="23331" y="22202"/>
                      <a:pt x="23261" y="22252"/>
                      <a:pt x="23182" y="22292"/>
                    </a:cubicBezTo>
                    <a:cubicBezTo>
                      <a:pt x="23131" y="22312"/>
                      <a:pt x="23091" y="22322"/>
                      <a:pt x="23042" y="22322"/>
                    </a:cubicBezTo>
                    <a:cubicBezTo>
                      <a:pt x="22983" y="22330"/>
                      <a:pt x="22924" y="22333"/>
                      <a:pt x="22866" y="22333"/>
                    </a:cubicBezTo>
                    <a:cubicBezTo>
                      <a:pt x="22785" y="22333"/>
                      <a:pt x="22703" y="22328"/>
                      <a:pt x="22622" y="22322"/>
                    </a:cubicBezTo>
                    <a:cubicBezTo>
                      <a:pt x="22602" y="22302"/>
                      <a:pt x="22592" y="22272"/>
                      <a:pt x="22572" y="22252"/>
                    </a:cubicBezTo>
                    <a:cubicBezTo>
                      <a:pt x="22552" y="22212"/>
                      <a:pt x="22532" y="22172"/>
                      <a:pt x="22522" y="22132"/>
                    </a:cubicBezTo>
                    <a:cubicBezTo>
                      <a:pt x="22502" y="22092"/>
                      <a:pt x="22492" y="22042"/>
                      <a:pt x="22482" y="22002"/>
                    </a:cubicBezTo>
                    <a:cubicBezTo>
                      <a:pt x="22482" y="21952"/>
                      <a:pt x="22472" y="21902"/>
                      <a:pt x="22482" y="21852"/>
                    </a:cubicBezTo>
                    <a:lnTo>
                      <a:pt x="22482" y="21782"/>
                    </a:lnTo>
                    <a:cubicBezTo>
                      <a:pt x="22492" y="21732"/>
                      <a:pt x="22502" y="21683"/>
                      <a:pt x="22522" y="21632"/>
                    </a:cubicBezTo>
                    <a:cubicBezTo>
                      <a:pt x="22532" y="21583"/>
                      <a:pt x="22552" y="21532"/>
                      <a:pt x="22572" y="21492"/>
                    </a:cubicBezTo>
                    <a:cubicBezTo>
                      <a:pt x="22642" y="21332"/>
                      <a:pt x="22722" y="21183"/>
                      <a:pt x="22822" y="21043"/>
                    </a:cubicBezTo>
                    <a:cubicBezTo>
                      <a:pt x="22871" y="20983"/>
                      <a:pt x="22922" y="20923"/>
                      <a:pt x="22971" y="20873"/>
                    </a:cubicBezTo>
                    <a:cubicBezTo>
                      <a:pt x="23031" y="20813"/>
                      <a:pt x="23091" y="20753"/>
                      <a:pt x="23151" y="20703"/>
                    </a:cubicBezTo>
                    <a:lnTo>
                      <a:pt x="23331" y="20523"/>
                    </a:lnTo>
                    <a:cubicBezTo>
                      <a:pt x="23391" y="20473"/>
                      <a:pt x="23441" y="20424"/>
                      <a:pt x="23501" y="20373"/>
                    </a:cubicBezTo>
                    <a:cubicBezTo>
                      <a:pt x="23541" y="20344"/>
                      <a:pt x="23591" y="20313"/>
                      <a:pt x="23631" y="20293"/>
                    </a:cubicBezTo>
                    <a:cubicBezTo>
                      <a:pt x="23671" y="20264"/>
                      <a:pt x="23721" y="20233"/>
                      <a:pt x="23761" y="20213"/>
                    </a:cubicBezTo>
                    <a:cubicBezTo>
                      <a:pt x="23851" y="20164"/>
                      <a:pt x="23931" y="20113"/>
                      <a:pt x="24030" y="20073"/>
                    </a:cubicBezTo>
                    <a:cubicBezTo>
                      <a:pt x="24070" y="20053"/>
                      <a:pt x="24121" y="20033"/>
                      <a:pt x="24181" y="20024"/>
                    </a:cubicBezTo>
                    <a:lnTo>
                      <a:pt x="24330" y="19993"/>
                    </a:lnTo>
                    <a:cubicBezTo>
                      <a:pt x="24361" y="19993"/>
                      <a:pt x="24401" y="19984"/>
                      <a:pt x="24430" y="19984"/>
                    </a:cubicBezTo>
                    <a:close/>
                    <a:moveTo>
                      <a:pt x="10362" y="0"/>
                    </a:moveTo>
                    <a:cubicBezTo>
                      <a:pt x="10322" y="0"/>
                      <a:pt x="10282" y="10"/>
                      <a:pt x="10242" y="20"/>
                    </a:cubicBezTo>
                    <a:cubicBezTo>
                      <a:pt x="10202" y="30"/>
                      <a:pt x="10162" y="50"/>
                      <a:pt x="10122" y="70"/>
                    </a:cubicBezTo>
                    <a:cubicBezTo>
                      <a:pt x="10092" y="80"/>
                      <a:pt x="10062" y="100"/>
                      <a:pt x="10022" y="120"/>
                    </a:cubicBezTo>
                    <a:cubicBezTo>
                      <a:pt x="9942" y="150"/>
                      <a:pt x="9853" y="180"/>
                      <a:pt x="9773" y="220"/>
                    </a:cubicBezTo>
                    <a:cubicBezTo>
                      <a:pt x="9682" y="260"/>
                      <a:pt x="9602" y="300"/>
                      <a:pt x="9513" y="340"/>
                    </a:cubicBezTo>
                    <a:cubicBezTo>
                      <a:pt x="9423" y="390"/>
                      <a:pt x="9333" y="440"/>
                      <a:pt x="9253" y="510"/>
                    </a:cubicBezTo>
                    <a:lnTo>
                      <a:pt x="9203" y="560"/>
                    </a:lnTo>
                    <a:cubicBezTo>
                      <a:pt x="9183" y="580"/>
                      <a:pt x="9173" y="610"/>
                      <a:pt x="9153" y="630"/>
                    </a:cubicBezTo>
                    <a:cubicBezTo>
                      <a:pt x="9133" y="660"/>
                      <a:pt x="9123" y="689"/>
                      <a:pt x="9113" y="720"/>
                    </a:cubicBezTo>
                    <a:cubicBezTo>
                      <a:pt x="9103" y="760"/>
                      <a:pt x="9083" y="800"/>
                      <a:pt x="9073" y="840"/>
                    </a:cubicBezTo>
                    <a:cubicBezTo>
                      <a:pt x="9053" y="869"/>
                      <a:pt x="9033" y="909"/>
                      <a:pt x="9013" y="940"/>
                    </a:cubicBezTo>
                    <a:cubicBezTo>
                      <a:pt x="8983" y="980"/>
                      <a:pt x="8943" y="1020"/>
                      <a:pt x="8903" y="1049"/>
                    </a:cubicBezTo>
                    <a:cubicBezTo>
                      <a:pt x="8823" y="1020"/>
                      <a:pt x="8734" y="1009"/>
                      <a:pt x="8654" y="1000"/>
                    </a:cubicBezTo>
                    <a:lnTo>
                      <a:pt x="8623" y="1000"/>
                    </a:lnTo>
                    <a:cubicBezTo>
                      <a:pt x="8583" y="1000"/>
                      <a:pt x="8554" y="1009"/>
                      <a:pt x="8514" y="1009"/>
                    </a:cubicBezTo>
                    <a:lnTo>
                      <a:pt x="8394" y="1040"/>
                    </a:lnTo>
                    <a:lnTo>
                      <a:pt x="8303" y="1069"/>
                    </a:lnTo>
                    <a:cubicBezTo>
                      <a:pt x="8254" y="1089"/>
                      <a:pt x="8204" y="1109"/>
                      <a:pt x="8164" y="1129"/>
                    </a:cubicBezTo>
                    <a:cubicBezTo>
                      <a:pt x="8094" y="1169"/>
                      <a:pt x="8024" y="1199"/>
                      <a:pt x="7954" y="1239"/>
                    </a:cubicBezTo>
                    <a:lnTo>
                      <a:pt x="7774" y="1359"/>
                    </a:lnTo>
                    <a:cubicBezTo>
                      <a:pt x="7504" y="1519"/>
                      <a:pt x="7224" y="1679"/>
                      <a:pt x="6955" y="1819"/>
                    </a:cubicBezTo>
                    <a:cubicBezTo>
                      <a:pt x="6815" y="1888"/>
                      <a:pt x="6685" y="1968"/>
                      <a:pt x="6555" y="2039"/>
                    </a:cubicBezTo>
                    <a:cubicBezTo>
                      <a:pt x="6415" y="2108"/>
                      <a:pt x="6276" y="2188"/>
                      <a:pt x="6125" y="2259"/>
                    </a:cubicBezTo>
                    <a:cubicBezTo>
                      <a:pt x="5856" y="2408"/>
                      <a:pt x="5576" y="2528"/>
                      <a:pt x="5296" y="2678"/>
                    </a:cubicBezTo>
                    <a:cubicBezTo>
                      <a:pt x="5166" y="2738"/>
                      <a:pt x="5046" y="2818"/>
                      <a:pt x="4926" y="2898"/>
                    </a:cubicBezTo>
                    <a:cubicBezTo>
                      <a:pt x="4786" y="2978"/>
                      <a:pt x="4646" y="3067"/>
                      <a:pt x="4517" y="3147"/>
                    </a:cubicBezTo>
                    <a:cubicBezTo>
                      <a:pt x="4447" y="3187"/>
                      <a:pt x="4387" y="3218"/>
                      <a:pt x="4327" y="3258"/>
                    </a:cubicBezTo>
                    <a:cubicBezTo>
                      <a:pt x="4247" y="3307"/>
                      <a:pt x="4187" y="3358"/>
                      <a:pt x="4117" y="3407"/>
                    </a:cubicBezTo>
                    <a:cubicBezTo>
                      <a:pt x="4057" y="3458"/>
                      <a:pt x="4007" y="3507"/>
                      <a:pt x="3957" y="3557"/>
                    </a:cubicBezTo>
                    <a:cubicBezTo>
                      <a:pt x="3927" y="3597"/>
                      <a:pt x="3898" y="3627"/>
                      <a:pt x="3867" y="3667"/>
                    </a:cubicBezTo>
                    <a:cubicBezTo>
                      <a:pt x="3838" y="3707"/>
                      <a:pt x="3818" y="3767"/>
                      <a:pt x="3807" y="3817"/>
                    </a:cubicBezTo>
                    <a:cubicBezTo>
                      <a:pt x="3807" y="3837"/>
                      <a:pt x="3818" y="3867"/>
                      <a:pt x="3818" y="3887"/>
                    </a:cubicBezTo>
                    <a:lnTo>
                      <a:pt x="3818" y="3937"/>
                    </a:lnTo>
                    <a:cubicBezTo>
                      <a:pt x="3807" y="3987"/>
                      <a:pt x="3798" y="4037"/>
                      <a:pt x="3778" y="4087"/>
                    </a:cubicBezTo>
                    <a:cubicBezTo>
                      <a:pt x="3758" y="4127"/>
                      <a:pt x="3738" y="4167"/>
                      <a:pt x="3718" y="4197"/>
                    </a:cubicBezTo>
                    <a:cubicBezTo>
                      <a:pt x="3658" y="4266"/>
                      <a:pt x="3598" y="4326"/>
                      <a:pt x="3527" y="4386"/>
                    </a:cubicBezTo>
                    <a:cubicBezTo>
                      <a:pt x="3507" y="4397"/>
                      <a:pt x="3487" y="4417"/>
                      <a:pt x="3467" y="4426"/>
                    </a:cubicBezTo>
                    <a:lnTo>
                      <a:pt x="3438" y="4457"/>
                    </a:lnTo>
                    <a:cubicBezTo>
                      <a:pt x="3427" y="4446"/>
                      <a:pt x="3408" y="4437"/>
                      <a:pt x="3398" y="4426"/>
                    </a:cubicBezTo>
                    <a:cubicBezTo>
                      <a:pt x="3358" y="4397"/>
                      <a:pt x="3308" y="4386"/>
                      <a:pt x="3268" y="4366"/>
                    </a:cubicBezTo>
                    <a:cubicBezTo>
                      <a:pt x="3198" y="4337"/>
                      <a:pt x="3108" y="4337"/>
                      <a:pt x="3038" y="4326"/>
                    </a:cubicBezTo>
                    <a:lnTo>
                      <a:pt x="2998" y="4326"/>
                    </a:lnTo>
                    <a:cubicBezTo>
                      <a:pt x="2938" y="4326"/>
                      <a:pt x="2878" y="4337"/>
                      <a:pt x="2828" y="4337"/>
                    </a:cubicBezTo>
                    <a:cubicBezTo>
                      <a:pt x="2748" y="4346"/>
                      <a:pt x="2679" y="4357"/>
                      <a:pt x="2608" y="4357"/>
                    </a:cubicBezTo>
                    <a:cubicBezTo>
                      <a:pt x="2459" y="4377"/>
                      <a:pt x="2299" y="4406"/>
                      <a:pt x="2149" y="4437"/>
                    </a:cubicBezTo>
                    <a:cubicBezTo>
                      <a:pt x="2069" y="4457"/>
                      <a:pt x="1999" y="4477"/>
                      <a:pt x="1929" y="4506"/>
                    </a:cubicBezTo>
                    <a:cubicBezTo>
                      <a:pt x="1879" y="4526"/>
                      <a:pt x="1839" y="4546"/>
                      <a:pt x="1789" y="4566"/>
                    </a:cubicBezTo>
                    <a:cubicBezTo>
                      <a:pt x="1749" y="4586"/>
                      <a:pt x="1719" y="4606"/>
                      <a:pt x="1679" y="4626"/>
                    </a:cubicBezTo>
                    <a:cubicBezTo>
                      <a:pt x="1649" y="4646"/>
                      <a:pt x="1619" y="4666"/>
                      <a:pt x="1599" y="4677"/>
                    </a:cubicBezTo>
                    <a:cubicBezTo>
                      <a:pt x="1559" y="4697"/>
                      <a:pt x="1529" y="4717"/>
                      <a:pt x="1499" y="4737"/>
                    </a:cubicBezTo>
                    <a:cubicBezTo>
                      <a:pt x="1469" y="4766"/>
                      <a:pt x="1429" y="4796"/>
                      <a:pt x="1389" y="4816"/>
                    </a:cubicBezTo>
                    <a:cubicBezTo>
                      <a:pt x="1300" y="4886"/>
                      <a:pt x="1220" y="4966"/>
                      <a:pt x="1140" y="5046"/>
                    </a:cubicBezTo>
                    <a:cubicBezTo>
                      <a:pt x="1069" y="5136"/>
                      <a:pt x="1000" y="5236"/>
                      <a:pt x="940" y="5336"/>
                    </a:cubicBezTo>
                    <a:cubicBezTo>
                      <a:pt x="880" y="5436"/>
                      <a:pt x="830" y="5545"/>
                      <a:pt x="790" y="5656"/>
                    </a:cubicBezTo>
                    <a:cubicBezTo>
                      <a:pt x="750" y="5736"/>
                      <a:pt x="740" y="5816"/>
                      <a:pt x="730" y="5905"/>
                    </a:cubicBezTo>
                    <a:cubicBezTo>
                      <a:pt x="720" y="5955"/>
                      <a:pt x="710" y="6005"/>
                      <a:pt x="710" y="6065"/>
                    </a:cubicBezTo>
                    <a:cubicBezTo>
                      <a:pt x="700" y="6105"/>
                      <a:pt x="700" y="6155"/>
                      <a:pt x="690" y="6205"/>
                    </a:cubicBezTo>
                    <a:cubicBezTo>
                      <a:pt x="670" y="6345"/>
                      <a:pt x="670" y="6505"/>
                      <a:pt x="680" y="6655"/>
                    </a:cubicBezTo>
                    <a:cubicBezTo>
                      <a:pt x="680" y="6815"/>
                      <a:pt x="680" y="6975"/>
                      <a:pt x="690" y="7144"/>
                    </a:cubicBezTo>
                    <a:cubicBezTo>
                      <a:pt x="700" y="7314"/>
                      <a:pt x="730" y="7484"/>
                      <a:pt x="780" y="7644"/>
                    </a:cubicBezTo>
                    <a:cubicBezTo>
                      <a:pt x="810" y="7724"/>
                      <a:pt x="850" y="7804"/>
                      <a:pt x="880" y="7884"/>
                    </a:cubicBezTo>
                    <a:cubicBezTo>
                      <a:pt x="910" y="7954"/>
                      <a:pt x="950" y="8014"/>
                      <a:pt x="980" y="8083"/>
                    </a:cubicBezTo>
                    <a:cubicBezTo>
                      <a:pt x="990" y="8094"/>
                      <a:pt x="990" y="8103"/>
                      <a:pt x="990" y="8103"/>
                    </a:cubicBezTo>
                    <a:cubicBezTo>
                      <a:pt x="980" y="8123"/>
                      <a:pt x="970" y="8134"/>
                      <a:pt x="950" y="8154"/>
                    </a:cubicBezTo>
                    <a:cubicBezTo>
                      <a:pt x="900" y="8214"/>
                      <a:pt x="860" y="8283"/>
                      <a:pt x="850" y="8363"/>
                    </a:cubicBezTo>
                    <a:cubicBezTo>
                      <a:pt x="840" y="8433"/>
                      <a:pt x="840" y="8503"/>
                      <a:pt x="840" y="8573"/>
                    </a:cubicBezTo>
                    <a:cubicBezTo>
                      <a:pt x="830" y="8633"/>
                      <a:pt x="830" y="8703"/>
                      <a:pt x="830" y="8763"/>
                    </a:cubicBezTo>
                    <a:cubicBezTo>
                      <a:pt x="830" y="8833"/>
                      <a:pt x="830" y="8903"/>
                      <a:pt x="840" y="8963"/>
                    </a:cubicBezTo>
                    <a:cubicBezTo>
                      <a:pt x="840" y="9043"/>
                      <a:pt x="840" y="9102"/>
                      <a:pt x="850" y="9173"/>
                    </a:cubicBezTo>
                    <a:cubicBezTo>
                      <a:pt x="870" y="9242"/>
                      <a:pt x="880" y="9313"/>
                      <a:pt x="890" y="9382"/>
                    </a:cubicBezTo>
                    <a:cubicBezTo>
                      <a:pt x="900" y="9442"/>
                      <a:pt x="910" y="9493"/>
                      <a:pt x="920" y="9542"/>
                    </a:cubicBezTo>
                    <a:cubicBezTo>
                      <a:pt x="910" y="9592"/>
                      <a:pt x="900" y="9642"/>
                      <a:pt x="890" y="9682"/>
                    </a:cubicBezTo>
                    <a:cubicBezTo>
                      <a:pt x="870" y="9742"/>
                      <a:pt x="860" y="9792"/>
                      <a:pt x="840" y="9842"/>
                    </a:cubicBezTo>
                    <a:cubicBezTo>
                      <a:pt x="810" y="9932"/>
                      <a:pt x="780" y="10022"/>
                      <a:pt x="740" y="10122"/>
                    </a:cubicBezTo>
                    <a:cubicBezTo>
                      <a:pt x="700" y="10202"/>
                      <a:pt x="660" y="10292"/>
                      <a:pt x="610" y="10372"/>
                    </a:cubicBezTo>
                    <a:cubicBezTo>
                      <a:pt x="560" y="10452"/>
                      <a:pt x="500" y="10532"/>
                      <a:pt x="440" y="10612"/>
                    </a:cubicBezTo>
                    <a:cubicBezTo>
                      <a:pt x="400" y="10672"/>
                      <a:pt x="350" y="10721"/>
                      <a:pt x="300" y="10772"/>
                    </a:cubicBezTo>
                    <a:cubicBezTo>
                      <a:pt x="270" y="10801"/>
                      <a:pt x="250" y="10831"/>
                      <a:pt x="221" y="10861"/>
                    </a:cubicBezTo>
                    <a:cubicBezTo>
                      <a:pt x="181" y="10891"/>
                      <a:pt x="150" y="10931"/>
                      <a:pt x="121" y="10971"/>
                    </a:cubicBezTo>
                    <a:cubicBezTo>
                      <a:pt x="101" y="11011"/>
                      <a:pt x="81" y="11041"/>
                      <a:pt x="70" y="11081"/>
                    </a:cubicBezTo>
                    <a:cubicBezTo>
                      <a:pt x="50" y="11121"/>
                      <a:pt x="41" y="11151"/>
                      <a:pt x="30" y="11201"/>
                    </a:cubicBezTo>
                    <a:cubicBezTo>
                      <a:pt x="10" y="11261"/>
                      <a:pt x="10" y="11331"/>
                      <a:pt x="1" y="11391"/>
                    </a:cubicBezTo>
                    <a:lnTo>
                      <a:pt x="1" y="11691"/>
                    </a:lnTo>
                    <a:cubicBezTo>
                      <a:pt x="10" y="11851"/>
                      <a:pt x="30" y="12010"/>
                      <a:pt x="70" y="12170"/>
                    </a:cubicBezTo>
                    <a:cubicBezTo>
                      <a:pt x="110" y="12340"/>
                      <a:pt x="150" y="12500"/>
                      <a:pt x="190" y="12660"/>
                    </a:cubicBezTo>
                    <a:cubicBezTo>
                      <a:pt x="241" y="12819"/>
                      <a:pt x="290" y="12979"/>
                      <a:pt x="350" y="13139"/>
                    </a:cubicBezTo>
                    <a:cubicBezTo>
                      <a:pt x="380" y="13219"/>
                      <a:pt x="410" y="13289"/>
                      <a:pt x="440" y="13369"/>
                    </a:cubicBezTo>
                    <a:cubicBezTo>
                      <a:pt x="480" y="13439"/>
                      <a:pt x="510" y="13509"/>
                      <a:pt x="550" y="13579"/>
                    </a:cubicBezTo>
                    <a:cubicBezTo>
                      <a:pt x="600" y="13659"/>
                      <a:pt x="650" y="13739"/>
                      <a:pt x="710" y="13809"/>
                    </a:cubicBezTo>
                    <a:cubicBezTo>
                      <a:pt x="740" y="13839"/>
                      <a:pt x="760" y="13879"/>
                      <a:pt x="790" y="13909"/>
                    </a:cubicBezTo>
                    <a:cubicBezTo>
                      <a:pt x="820" y="13949"/>
                      <a:pt x="850" y="13978"/>
                      <a:pt x="880" y="14009"/>
                    </a:cubicBezTo>
                    <a:cubicBezTo>
                      <a:pt x="930" y="14069"/>
                      <a:pt x="980" y="14118"/>
                      <a:pt x="1040" y="14169"/>
                    </a:cubicBezTo>
                    <a:lnTo>
                      <a:pt x="1129" y="14258"/>
                    </a:lnTo>
                    <a:cubicBezTo>
                      <a:pt x="1169" y="14289"/>
                      <a:pt x="1209" y="14329"/>
                      <a:pt x="1260" y="14369"/>
                    </a:cubicBezTo>
                    <a:cubicBezTo>
                      <a:pt x="1320" y="14409"/>
                      <a:pt x="1389" y="14458"/>
                      <a:pt x="1449" y="14498"/>
                    </a:cubicBezTo>
                    <a:cubicBezTo>
                      <a:pt x="1529" y="14548"/>
                      <a:pt x="1599" y="14598"/>
                      <a:pt x="1679" y="14648"/>
                    </a:cubicBezTo>
                    <a:lnTo>
                      <a:pt x="2069" y="14888"/>
                    </a:lnTo>
                    <a:lnTo>
                      <a:pt x="2308" y="15008"/>
                    </a:lnTo>
                    <a:cubicBezTo>
                      <a:pt x="2388" y="15048"/>
                      <a:pt x="2459" y="15088"/>
                      <a:pt x="2539" y="15118"/>
                    </a:cubicBezTo>
                    <a:lnTo>
                      <a:pt x="2988" y="15328"/>
                    </a:lnTo>
                    <a:cubicBezTo>
                      <a:pt x="3158" y="15408"/>
                      <a:pt x="3328" y="15477"/>
                      <a:pt x="3487" y="15537"/>
                    </a:cubicBezTo>
                    <a:cubicBezTo>
                      <a:pt x="3558" y="15568"/>
                      <a:pt x="3627" y="15588"/>
                      <a:pt x="3698" y="15608"/>
                    </a:cubicBezTo>
                    <a:cubicBezTo>
                      <a:pt x="3778" y="15637"/>
                      <a:pt x="3858" y="15667"/>
                      <a:pt x="3927" y="15687"/>
                    </a:cubicBezTo>
                    <a:cubicBezTo>
                      <a:pt x="4097" y="15737"/>
                      <a:pt x="4267" y="15797"/>
                      <a:pt x="4437" y="15847"/>
                    </a:cubicBezTo>
                    <a:cubicBezTo>
                      <a:pt x="4517" y="15867"/>
                      <a:pt x="4597" y="15887"/>
                      <a:pt x="4666" y="15907"/>
                    </a:cubicBezTo>
                    <a:cubicBezTo>
                      <a:pt x="4746" y="15927"/>
                      <a:pt x="4817" y="15947"/>
                      <a:pt x="4897" y="15957"/>
                    </a:cubicBezTo>
                    <a:cubicBezTo>
                      <a:pt x="5066" y="15997"/>
                      <a:pt x="5236" y="16027"/>
                      <a:pt x="5406" y="16067"/>
                    </a:cubicBezTo>
                    <a:cubicBezTo>
                      <a:pt x="5566" y="16097"/>
                      <a:pt x="5726" y="16137"/>
                      <a:pt x="5876" y="16167"/>
                    </a:cubicBezTo>
                    <a:cubicBezTo>
                      <a:pt x="6045" y="16207"/>
                      <a:pt x="6216" y="16237"/>
                      <a:pt x="6385" y="16257"/>
                    </a:cubicBezTo>
                    <a:cubicBezTo>
                      <a:pt x="6555" y="16277"/>
                      <a:pt x="6715" y="16287"/>
                      <a:pt x="6895" y="16297"/>
                    </a:cubicBezTo>
                    <a:lnTo>
                      <a:pt x="7375" y="16297"/>
                    </a:lnTo>
                    <a:cubicBezTo>
                      <a:pt x="7474" y="16297"/>
                      <a:pt x="7579" y="16301"/>
                      <a:pt x="7682" y="16301"/>
                    </a:cubicBezTo>
                    <a:cubicBezTo>
                      <a:pt x="7733" y="16301"/>
                      <a:pt x="7784" y="16300"/>
                      <a:pt x="7834" y="16297"/>
                    </a:cubicBezTo>
                    <a:lnTo>
                      <a:pt x="8074" y="16297"/>
                    </a:lnTo>
                    <a:cubicBezTo>
                      <a:pt x="8124" y="16287"/>
                      <a:pt x="8184" y="16287"/>
                      <a:pt x="8244" y="16287"/>
                    </a:cubicBezTo>
                    <a:cubicBezTo>
                      <a:pt x="8274" y="16287"/>
                      <a:pt x="8314" y="16287"/>
                      <a:pt x="8343" y="16277"/>
                    </a:cubicBezTo>
                    <a:lnTo>
                      <a:pt x="8614" y="16247"/>
                    </a:lnTo>
                    <a:cubicBezTo>
                      <a:pt x="8714" y="16237"/>
                      <a:pt x="8813" y="16227"/>
                      <a:pt x="8923" y="16207"/>
                    </a:cubicBezTo>
                    <a:cubicBezTo>
                      <a:pt x="9083" y="16187"/>
                      <a:pt x="9243" y="16157"/>
                      <a:pt x="9403" y="16137"/>
                    </a:cubicBezTo>
                    <a:cubicBezTo>
                      <a:pt x="9482" y="16117"/>
                      <a:pt x="9562" y="16107"/>
                      <a:pt x="9642" y="16087"/>
                    </a:cubicBezTo>
                    <a:cubicBezTo>
                      <a:pt x="9733" y="16077"/>
                      <a:pt x="9813" y="16047"/>
                      <a:pt x="9893" y="16037"/>
                    </a:cubicBezTo>
                    <a:cubicBezTo>
                      <a:pt x="9972" y="16017"/>
                      <a:pt x="10052" y="15997"/>
                      <a:pt x="10122" y="15977"/>
                    </a:cubicBezTo>
                    <a:cubicBezTo>
                      <a:pt x="10202" y="15947"/>
                      <a:pt x="10282" y="15927"/>
                      <a:pt x="10352" y="15907"/>
                    </a:cubicBezTo>
                    <a:cubicBezTo>
                      <a:pt x="10512" y="15857"/>
                      <a:pt x="10672" y="15797"/>
                      <a:pt x="10832" y="15737"/>
                    </a:cubicBezTo>
                    <a:cubicBezTo>
                      <a:pt x="10901" y="15707"/>
                      <a:pt x="10981" y="15677"/>
                      <a:pt x="11052" y="15647"/>
                    </a:cubicBezTo>
                    <a:cubicBezTo>
                      <a:pt x="11092" y="15628"/>
                      <a:pt x="11132" y="15608"/>
                      <a:pt x="11181" y="15588"/>
                    </a:cubicBezTo>
                    <a:cubicBezTo>
                      <a:pt x="11211" y="15577"/>
                      <a:pt x="11251" y="15557"/>
                      <a:pt x="11291" y="15537"/>
                    </a:cubicBezTo>
                    <a:cubicBezTo>
                      <a:pt x="11441" y="15468"/>
                      <a:pt x="11591" y="15388"/>
                      <a:pt x="11731" y="15308"/>
                    </a:cubicBezTo>
                    <a:cubicBezTo>
                      <a:pt x="11880" y="15228"/>
                      <a:pt x="12031" y="15138"/>
                      <a:pt x="12171" y="15038"/>
                    </a:cubicBezTo>
                    <a:cubicBezTo>
                      <a:pt x="12311" y="14948"/>
                      <a:pt x="12440" y="14848"/>
                      <a:pt x="12580" y="14758"/>
                    </a:cubicBezTo>
                    <a:cubicBezTo>
                      <a:pt x="12710" y="14658"/>
                      <a:pt x="12850" y="14568"/>
                      <a:pt x="12980" y="14468"/>
                    </a:cubicBezTo>
                    <a:cubicBezTo>
                      <a:pt x="13060" y="14418"/>
                      <a:pt x="13130" y="14358"/>
                      <a:pt x="13199" y="14298"/>
                    </a:cubicBezTo>
                    <a:cubicBezTo>
                      <a:pt x="13250" y="14249"/>
                      <a:pt x="13310" y="14198"/>
                      <a:pt x="13359" y="14149"/>
                    </a:cubicBezTo>
                    <a:cubicBezTo>
                      <a:pt x="13430" y="14098"/>
                      <a:pt x="13490" y="14038"/>
                      <a:pt x="13550" y="13978"/>
                    </a:cubicBezTo>
                    <a:cubicBezTo>
                      <a:pt x="13599" y="13929"/>
                      <a:pt x="13649" y="13869"/>
                      <a:pt x="13709" y="13809"/>
                    </a:cubicBezTo>
                    <a:cubicBezTo>
                      <a:pt x="13759" y="13759"/>
                      <a:pt x="13819" y="13699"/>
                      <a:pt x="13869" y="13639"/>
                    </a:cubicBezTo>
                    <a:cubicBezTo>
                      <a:pt x="13929" y="13569"/>
                      <a:pt x="13989" y="13509"/>
                      <a:pt x="14039" y="13429"/>
                    </a:cubicBezTo>
                    <a:cubicBezTo>
                      <a:pt x="14059" y="13409"/>
                      <a:pt x="14069" y="13379"/>
                      <a:pt x="14079" y="13349"/>
                    </a:cubicBezTo>
                    <a:lnTo>
                      <a:pt x="14159" y="13429"/>
                    </a:lnTo>
                    <a:cubicBezTo>
                      <a:pt x="14289" y="13559"/>
                      <a:pt x="14418" y="13679"/>
                      <a:pt x="14549" y="13789"/>
                    </a:cubicBezTo>
                    <a:cubicBezTo>
                      <a:pt x="14808" y="14029"/>
                      <a:pt x="15068" y="14258"/>
                      <a:pt x="15318" y="14508"/>
                    </a:cubicBezTo>
                    <a:cubicBezTo>
                      <a:pt x="15448" y="14638"/>
                      <a:pt x="15577" y="14758"/>
                      <a:pt x="15717" y="14888"/>
                    </a:cubicBezTo>
                    <a:cubicBezTo>
                      <a:pt x="15837" y="14998"/>
                      <a:pt x="15968" y="15108"/>
                      <a:pt x="16087" y="15228"/>
                    </a:cubicBezTo>
                    <a:cubicBezTo>
                      <a:pt x="16277" y="15417"/>
                      <a:pt x="16467" y="15597"/>
                      <a:pt x="16657" y="15777"/>
                    </a:cubicBezTo>
                    <a:cubicBezTo>
                      <a:pt x="16856" y="15957"/>
                      <a:pt x="17067" y="16137"/>
                      <a:pt x="17236" y="16337"/>
                    </a:cubicBezTo>
                    <a:cubicBezTo>
                      <a:pt x="17286" y="16416"/>
                      <a:pt x="17326" y="16507"/>
                      <a:pt x="17366" y="16596"/>
                    </a:cubicBezTo>
                    <a:cubicBezTo>
                      <a:pt x="17386" y="16656"/>
                      <a:pt x="17416" y="16716"/>
                      <a:pt x="17436" y="16767"/>
                    </a:cubicBezTo>
                    <a:cubicBezTo>
                      <a:pt x="17476" y="16856"/>
                      <a:pt x="17506" y="16936"/>
                      <a:pt x="17526" y="17016"/>
                    </a:cubicBezTo>
                    <a:cubicBezTo>
                      <a:pt x="17556" y="17096"/>
                      <a:pt x="17576" y="17186"/>
                      <a:pt x="17606" y="17266"/>
                    </a:cubicBezTo>
                    <a:cubicBezTo>
                      <a:pt x="17656" y="17436"/>
                      <a:pt x="17706" y="17606"/>
                      <a:pt x="17766" y="17766"/>
                    </a:cubicBezTo>
                    <a:cubicBezTo>
                      <a:pt x="17786" y="17846"/>
                      <a:pt x="17816" y="17926"/>
                      <a:pt x="17856" y="18006"/>
                    </a:cubicBezTo>
                    <a:cubicBezTo>
                      <a:pt x="17866" y="18046"/>
                      <a:pt x="17886" y="18085"/>
                      <a:pt x="17906" y="18125"/>
                    </a:cubicBezTo>
                    <a:cubicBezTo>
                      <a:pt x="17926" y="18175"/>
                      <a:pt x="17955" y="18225"/>
                      <a:pt x="17975" y="18275"/>
                    </a:cubicBezTo>
                    <a:lnTo>
                      <a:pt x="18035" y="18365"/>
                    </a:lnTo>
                    <a:cubicBezTo>
                      <a:pt x="18055" y="18405"/>
                      <a:pt x="18075" y="18435"/>
                      <a:pt x="18095" y="18465"/>
                    </a:cubicBezTo>
                    <a:cubicBezTo>
                      <a:pt x="18146" y="18545"/>
                      <a:pt x="18195" y="18625"/>
                      <a:pt x="18246" y="18695"/>
                    </a:cubicBezTo>
                    <a:cubicBezTo>
                      <a:pt x="18346" y="18845"/>
                      <a:pt x="18445" y="18985"/>
                      <a:pt x="18555" y="19125"/>
                    </a:cubicBezTo>
                    <a:cubicBezTo>
                      <a:pt x="18665" y="19264"/>
                      <a:pt x="18785" y="19404"/>
                      <a:pt x="18895" y="19544"/>
                    </a:cubicBezTo>
                    <a:cubicBezTo>
                      <a:pt x="19005" y="19674"/>
                      <a:pt x="19125" y="19804"/>
                      <a:pt x="19245" y="19924"/>
                    </a:cubicBezTo>
                    <a:cubicBezTo>
                      <a:pt x="19294" y="19993"/>
                      <a:pt x="19354" y="20064"/>
                      <a:pt x="19414" y="20133"/>
                    </a:cubicBezTo>
                    <a:cubicBezTo>
                      <a:pt x="19474" y="20204"/>
                      <a:pt x="19534" y="20264"/>
                      <a:pt x="19594" y="20333"/>
                    </a:cubicBezTo>
                    <a:cubicBezTo>
                      <a:pt x="19704" y="20453"/>
                      <a:pt x="19814" y="20573"/>
                      <a:pt x="19934" y="20693"/>
                    </a:cubicBezTo>
                    <a:cubicBezTo>
                      <a:pt x="20054" y="20823"/>
                      <a:pt x="20184" y="20943"/>
                      <a:pt x="20314" y="21073"/>
                    </a:cubicBezTo>
                    <a:cubicBezTo>
                      <a:pt x="20553" y="21312"/>
                      <a:pt x="20784" y="21572"/>
                      <a:pt x="21023" y="21812"/>
                    </a:cubicBezTo>
                    <a:cubicBezTo>
                      <a:pt x="21143" y="21922"/>
                      <a:pt x="21263" y="22022"/>
                      <a:pt x="21373" y="22142"/>
                    </a:cubicBezTo>
                    <a:cubicBezTo>
                      <a:pt x="21433" y="22202"/>
                      <a:pt x="21483" y="22262"/>
                      <a:pt x="21543" y="22312"/>
                    </a:cubicBezTo>
                    <a:cubicBezTo>
                      <a:pt x="21623" y="22382"/>
                      <a:pt x="21692" y="22431"/>
                      <a:pt x="21772" y="22491"/>
                    </a:cubicBezTo>
                    <a:cubicBezTo>
                      <a:pt x="21832" y="22542"/>
                      <a:pt x="21892" y="22582"/>
                      <a:pt x="21952" y="22611"/>
                    </a:cubicBezTo>
                    <a:cubicBezTo>
                      <a:pt x="22003" y="22642"/>
                      <a:pt x="22062" y="22662"/>
                      <a:pt x="22112" y="22682"/>
                    </a:cubicBezTo>
                    <a:cubicBezTo>
                      <a:pt x="22152" y="22702"/>
                      <a:pt x="22192" y="22711"/>
                      <a:pt x="22232" y="22722"/>
                    </a:cubicBezTo>
                    <a:cubicBezTo>
                      <a:pt x="22322" y="22751"/>
                      <a:pt x="22412" y="22762"/>
                      <a:pt x="22502" y="22771"/>
                    </a:cubicBezTo>
                    <a:cubicBezTo>
                      <a:pt x="22582" y="22782"/>
                      <a:pt x="22672" y="22782"/>
                      <a:pt x="22751" y="22782"/>
                    </a:cubicBezTo>
                    <a:cubicBezTo>
                      <a:pt x="22882" y="22782"/>
                      <a:pt x="23011" y="22771"/>
                      <a:pt x="23142" y="22742"/>
                    </a:cubicBezTo>
                    <a:cubicBezTo>
                      <a:pt x="23202" y="22731"/>
                      <a:pt x="23251" y="22711"/>
                      <a:pt x="23311" y="22682"/>
                    </a:cubicBezTo>
                    <a:cubicBezTo>
                      <a:pt x="23351" y="22662"/>
                      <a:pt x="23401" y="22642"/>
                      <a:pt x="23441" y="22611"/>
                    </a:cubicBezTo>
                    <a:cubicBezTo>
                      <a:pt x="23551" y="22531"/>
                      <a:pt x="23661" y="22442"/>
                      <a:pt x="23751" y="22352"/>
                    </a:cubicBezTo>
                    <a:cubicBezTo>
                      <a:pt x="23881" y="22222"/>
                      <a:pt x="23990" y="22082"/>
                      <a:pt x="24101" y="21932"/>
                    </a:cubicBezTo>
                    <a:cubicBezTo>
                      <a:pt x="24201" y="21802"/>
                      <a:pt x="24310" y="21672"/>
                      <a:pt x="24401" y="21532"/>
                    </a:cubicBezTo>
                    <a:cubicBezTo>
                      <a:pt x="24450" y="21463"/>
                      <a:pt x="24490" y="21383"/>
                      <a:pt x="24530" y="21312"/>
                    </a:cubicBezTo>
                    <a:cubicBezTo>
                      <a:pt x="24570" y="21232"/>
                      <a:pt x="24600" y="21153"/>
                      <a:pt x="24640" y="21083"/>
                    </a:cubicBezTo>
                    <a:cubicBezTo>
                      <a:pt x="24700" y="20933"/>
                      <a:pt x="24750" y="20783"/>
                      <a:pt x="24790" y="20623"/>
                    </a:cubicBezTo>
                    <a:cubicBezTo>
                      <a:pt x="24830" y="20464"/>
                      <a:pt x="24850" y="20293"/>
                      <a:pt x="24830" y="20133"/>
                    </a:cubicBezTo>
                    <a:cubicBezTo>
                      <a:pt x="24820" y="19964"/>
                      <a:pt x="24770" y="19794"/>
                      <a:pt x="24710" y="19634"/>
                    </a:cubicBezTo>
                    <a:cubicBezTo>
                      <a:pt x="24680" y="19544"/>
                      <a:pt x="24650" y="19464"/>
                      <a:pt x="24610" y="19374"/>
                    </a:cubicBezTo>
                    <a:lnTo>
                      <a:pt x="24490" y="19165"/>
                    </a:lnTo>
                    <a:cubicBezTo>
                      <a:pt x="24401" y="19025"/>
                      <a:pt x="24301" y="18894"/>
                      <a:pt x="24201" y="18755"/>
                    </a:cubicBezTo>
                    <a:cubicBezTo>
                      <a:pt x="24101" y="18625"/>
                      <a:pt x="24010" y="18495"/>
                      <a:pt x="23911" y="18355"/>
                    </a:cubicBezTo>
                    <a:cubicBezTo>
                      <a:pt x="23801" y="18215"/>
                      <a:pt x="23691" y="18075"/>
                      <a:pt x="23571" y="17935"/>
                    </a:cubicBezTo>
                    <a:cubicBezTo>
                      <a:pt x="23521" y="17866"/>
                      <a:pt x="23471" y="17806"/>
                      <a:pt x="23411" y="17735"/>
                    </a:cubicBezTo>
                    <a:lnTo>
                      <a:pt x="23231" y="17556"/>
                    </a:lnTo>
                    <a:cubicBezTo>
                      <a:pt x="23171" y="17496"/>
                      <a:pt x="23102" y="17446"/>
                      <a:pt x="23042" y="17386"/>
                    </a:cubicBezTo>
                    <a:lnTo>
                      <a:pt x="22862" y="17206"/>
                    </a:lnTo>
                    <a:cubicBezTo>
                      <a:pt x="22742" y="17086"/>
                      <a:pt x="22612" y="16976"/>
                      <a:pt x="22492" y="16866"/>
                    </a:cubicBezTo>
                    <a:cubicBezTo>
                      <a:pt x="22362" y="16756"/>
                      <a:pt x="22232" y="16656"/>
                      <a:pt x="22092" y="16547"/>
                    </a:cubicBezTo>
                    <a:cubicBezTo>
                      <a:pt x="22032" y="16496"/>
                      <a:pt x="21963" y="16447"/>
                      <a:pt x="21903" y="16396"/>
                    </a:cubicBezTo>
                    <a:cubicBezTo>
                      <a:pt x="21843" y="16347"/>
                      <a:pt x="21783" y="16287"/>
                      <a:pt x="21712" y="16237"/>
                    </a:cubicBezTo>
                    <a:cubicBezTo>
                      <a:pt x="21572" y="16117"/>
                      <a:pt x="21423" y="15997"/>
                      <a:pt x="21273" y="15897"/>
                    </a:cubicBezTo>
                    <a:cubicBezTo>
                      <a:pt x="21203" y="15857"/>
                      <a:pt x="21123" y="15817"/>
                      <a:pt x="21053" y="15787"/>
                    </a:cubicBezTo>
                    <a:cubicBezTo>
                      <a:pt x="20973" y="15747"/>
                      <a:pt x="20883" y="15707"/>
                      <a:pt x="20793" y="15677"/>
                    </a:cubicBezTo>
                    <a:lnTo>
                      <a:pt x="20194" y="15437"/>
                    </a:lnTo>
                    <a:cubicBezTo>
                      <a:pt x="20104" y="15397"/>
                      <a:pt x="20004" y="15368"/>
                      <a:pt x="19904" y="15328"/>
                    </a:cubicBezTo>
                    <a:cubicBezTo>
                      <a:pt x="19854" y="15317"/>
                      <a:pt x="19804" y="15297"/>
                      <a:pt x="19744" y="15277"/>
                    </a:cubicBezTo>
                    <a:cubicBezTo>
                      <a:pt x="19714" y="15268"/>
                      <a:pt x="19674" y="15248"/>
                      <a:pt x="19644" y="15237"/>
                    </a:cubicBezTo>
                    <a:cubicBezTo>
                      <a:pt x="19594" y="15217"/>
                      <a:pt x="19554" y="15197"/>
                      <a:pt x="19514" y="15177"/>
                    </a:cubicBezTo>
                    <a:cubicBezTo>
                      <a:pt x="19485" y="15157"/>
                      <a:pt x="19454" y="15128"/>
                      <a:pt x="19425" y="15108"/>
                    </a:cubicBezTo>
                    <a:cubicBezTo>
                      <a:pt x="19305" y="15008"/>
                      <a:pt x="19194" y="14908"/>
                      <a:pt x="19075" y="14798"/>
                    </a:cubicBezTo>
                    <a:lnTo>
                      <a:pt x="18655" y="14468"/>
                    </a:lnTo>
                    <a:cubicBezTo>
                      <a:pt x="18535" y="14369"/>
                      <a:pt x="18415" y="14258"/>
                      <a:pt x="18306" y="14149"/>
                    </a:cubicBezTo>
                    <a:cubicBezTo>
                      <a:pt x="18186" y="14038"/>
                      <a:pt x="18066" y="13919"/>
                      <a:pt x="17946" y="13799"/>
                    </a:cubicBezTo>
                    <a:cubicBezTo>
                      <a:pt x="17826" y="13689"/>
                      <a:pt x="17706" y="13579"/>
                      <a:pt x="17576" y="13469"/>
                    </a:cubicBezTo>
                    <a:lnTo>
                      <a:pt x="17187" y="13139"/>
                    </a:lnTo>
                    <a:cubicBezTo>
                      <a:pt x="17056" y="13039"/>
                      <a:pt x="16927" y="12919"/>
                      <a:pt x="16796" y="12810"/>
                    </a:cubicBezTo>
                    <a:cubicBezTo>
                      <a:pt x="16667" y="12700"/>
                      <a:pt x="16537" y="12590"/>
                      <a:pt x="16407" y="12490"/>
                    </a:cubicBezTo>
                    <a:cubicBezTo>
                      <a:pt x="16277" y="12390"/>
                      <a:pt x="16147" y="12270"/>
                      <a:pt x="16027" y="12170"/>
                    </a:cubicBezTo>
                    <a:cubicBezTo>
                      <a:pt x="15888" y="12050"/>
                      <a:pt x="15748" y="11940"/>
                      <a:pt x="15617" y="11831"/>
                    </a:cubicBezTo>
                    <a:cubicBezTo>
                      <a:pt x="15508" y="11731"/>
                      <a:pt x="15408" y="11631"/>
                      <a:pt x="15298" y="11531"/>
                    </a:cubicBezTo>
                    <a:lnTo>
                      <a:pt x="15308" y="11521"/>
                    </a:lnTo>
                    <a:cubicBezTo>
                      <a:pt x="15348" y="11461"/>
                      <a:pt x="15368" y="11381"/>
                      <a:pt x="15388" y="11311"/>
                    </a:cubicBezTo>
                    <a:cubicBezTo>
                      <a:pt x="15418" y="11241"/>
                      <a:pt x="15428" y="11171"/>
                      <a:pt x="15448" y="11111"/>
                    </a:cubicBezTo>
                    <a:cubicBezTo>
                      <a:pt x="15488" y="10971"/>
                      <a:pt x="15508" y="10831"/>
                      <a:pt x="15517" y="10681"/>
                    </a:cubicBezTo>
                    <a:cubicBezTo>
                      <a:pt x="15537" y="10541"/>
                      <a:pt x="15548" y="10401"/>
                      <a:pt x="15548" y="10262"/>
                    </a:cubicBezTo>
                    <a:lnTo>
                      <a:pt x="15548" y="10042"/>
                    </a:lnTo>
                    <a:cubicBezTo>
                      <a:pt x="15537" y="10002"/>
                      <a:pt x="15537" y="9952"/>
                      <a:pt x="15528" y="9912"/>
                    </a:cubicBezTo>
                    <a:cubicBezTo>
                      <a:pt x="15528" y="9872"/>
                      <a:pt x="15517" y="9842"/>
                      <a:pt x="15517" y="9802"/>
                    </a:cubicBezTo>
                    <a:cubicBezTo>
                      <a:pt x="15498" y="9692"/>
                      <a:pt x="15468" y="9592"/>
                      <a:pt x="15428" y="9482"/>
                    </a:cubicBezTo>
                    <a:cubicBezTo>
                      <a:pt x="15408" y="9413"/>
                      <a:pt x="15368" y="9333"/>
                      <a:pt x="15328" y="9262"/>
                    </a:cubicBezTo>
                    <a:cubicBezTo>
                      <a:pt x="15288" y="9193"/>
                      <a:pt x="15238" y="9133"/>
                      <a:pt x="15188" y="9073"/>
                    </a:cubicBezTo>
                    <a:cubicBezTo>
                      <a:pt x="15158" y="9033"/>
                      <a:pt x="15128" y="9013"/>
                      <a:pt x="15098" y="8983"/>
                    </a:cubicBezTo>
                    <a:cubicBezTo>
                      <a:pt x="15058" y="8943"/>
                      <a:pt x="15008" y="8913"/>
                      <a:pt x="14968" y="8883"/>
                    </a:cubicBezTo>
                    <a:cubicBezTo>
                      <a:pt x="14908" y="8833"/>
                      <a:pt x="14838" y="8813"/>
                      <a:pt x="14778" y="8783"/>
                    </a:cubicBezTo>
                    <a:lnTo>
                      <a:pt x="14598" y="8723"/>
                    </a:lnTo>
                    <a:cubicBezTo>
                      <a:pt x="14498" y="8693"/>
                      <a:pt x="14398" y="8663"/>
                      <a:pt x="14309" y="8623"/>
                    </a:cubicBezTo>
                    <a:cubicBezTo>
                      <a:pt x="14249" y="8603"/>
                      <a:pt x="14189" y="8573"/>
                      <a:pt x="14139" y="8543"/>
                    </a:cubicBezTo>
                    <a:cubicBezTo>
                      <a:pt x="14089" y="8513"/>
                      <a:pt x="14029" y="8473"/>
                      <a:pt x="13979" y="8433"/>
                    </a:cubicBezTo>
                    <a:cubicBezTo>
                      <a:pt x="13939" y="8393"/>
                      <a:pt x="13889" y="8354"/>
                      <a:pt x="13849" y="8314"/>
                    </a:cubicBezTo>
                    <a:cubicBezTo>
                      <a:pt x="13809" y="8274"/>
                      <a:pt x="13769" y="8234"/>
                      <a:pt x="13729" y="8183"/>
                    </a:cubicBezTo>
                    <a:cubicBezTo>
                      <a:pt x="13699" y="8154"/>
                      <a:pt x="13679" y="8123"/>
                      <a:pt x="13659" y="8083"/>
                    </a:cubicBezTo>
                    <a:cubicBezTo>
                      <a:pt x="13629" y="7983"/>
                      <a:pt x="13589" y="7884"/>
                      <a:pt x="13550" y="7784"/>
                    </a:cubicBezTo>
                    <a:cubicBezTo>
                      <a:pt x="13519" y="7704"/>
                      <a:pt x="13479" y="7624"/>
                      <a:pt x="13450" y="7554"/>
                    </a:cubicBezTo>
                    <a:cubicBezTo>
                      <a:pt x="13410" y="7484"/>
                      <a:pt x="13370" y="7424"/>
                      <a:pt x="13339" y="7354"/>
                    </a:cubicBezTo>
                    <a:cubicBezTo>
                      <a:pt x="13270" y="7224"/>
                      <a:pt x="13210" y="7084"/>
                      <a:pt x="13139" y="6955"/>
                    </a:cubicBezTo>
                    <a:cubicBezTo>
                      <a:pt x="13099" y="6884"/>
                      <a:pt x="13060" y="6824"/>
                      <a:pt x="13020" y="6764"/>
                    </a:cubicBezTo>
                    <a:cubicBezTo>
                      <a:pt x="12970" y="6695"/>
                      <a:pt x="12920" y="6635"/>
                      <a:pt x="12860" y="6575"/>
                    </a:cubicBezTo>
                    <a:cubicBezTo>
                      <a:pt x="12800" y="6515"/>
                      <a:pt x="12730" y="6445"/>
                      <a:pt x="12660" y="6395"/>
                    </a:cubicBezTo>
                    <a:cubicBezTo>
                      <a:pt x="12590" y="6325"/>
                      <a:pt x="12510" y="6265"/>
                      <a:pt x="12430" y="6215"/>
                    </a:cubicBezTo>
                    <a:lnTo>
                      <a:pt x="12251" y="6125"/>
                    </a:lnTo>
                    <a:lnTo>
                      <a:pt x="12380" y="6125"/>
                    </a:lnTo>
                    <a:cubicBezTo>
                      <a:pt x="12430" y="6125"/>
                      <a:pt x="12480" y="6125"/>
                      <a:pt x="12520" y="6105"/>
                    </a:cubicBezTo>
                    <a:cubicBezTo>
                      <a:pt x="12590" y="6075"/>
                      <a:pt x="12650" y="6035"/>
                      <a:pt x="12710" y="5995"/>
                    </a:cubicBezTo>
                    <a:cubicBezTo>
                      <a:pt x="12780" y="5955"/>
                      <a:pt x="12840" y="5905"/>
                      <a:pt x="12900" y="5856"/>
                    </a:cubicBezTo>
                    <a:cubicBezTo>
                      <a:pt x="12950" y="5816"/>
                      <a:pt x="12990" y="5776"/>
                      <a:pt x="13040" y="5736"/>
                    </a:cubicBezTo>
                    <a:cubicBezTo>
                      <a:pt x="13080" y="5696"/>
                      <a:pt x="13130" y="5656"/>
                      <a:pt x="13179" y="5616"/>
                    </a:cubicBezTo>
                    <a:cubicBezTo>
                      <a:pt x="13199" y="5596"/>
                      <a:pt x="13219" y="5576"/>
                      <a:pt x="13239" y="5545"/>
                    </a:cubicBezTo>
                    <a:cubicBezTo>
                      <a:pt x="13270" y="5516"/>
                      <a:pt x="13290" y="5485"/>
                      <a:pt x="13310" y="5456"/>
                    </a:cubicBezTo>
                    <a:cubicBezTo>
                      <a:pt x="13319" y="5436"/>
                      <a:pt x="13330" y="5426"/>
                      <a:pt x="13330" y="5416"/>
                    </a:cubicBezTo>
                    <a:cubicBezTo>
                      <a:pt x="13350" y="5376"/>
                      <a:pt x="13370" y="5336"/>
                      <a:pt x="13370" y="5306"/>
                    </a:cubicBezTo>
                    <a:cubicBezTo>
                      <a:pt x="13379" y="5266"/>
                      <a:pt x="13379" y="5226"/>
                      <a:pt x="13379" y="5186"/>
                    </a:cubicBezTo>
                    <a:cubicBezTo>
                      <a:pt x="13379" y="4926"/>
                      <a:pt x="13359" y="4677"/>
                      <a:pt x="13339" y="4426"/>
                    </a:cubicBezTo>
                    <a:cubicBezTo>
                      <a:pt x="13330" y="4297"/>
                      <a:pt x="13330" y="4167"/>
                      <a:pt x="13310" y="4037"/>
                    </a:cubicBezTo>
                    <a:cubicBezTo>
                      <a:pt x="13299" y="3897"/>
                      <a:pt x="13259" y="3767"/>
                      <a:pt x="13230" y="3627"/>
                    </a:cubicBezTo>
                    <a:cubicBezTo>
                      <a:pt x="13179" y="3367"/>
                      <a:pt x="13130" y="3118"/>
                      <a:pt x="13030" y="2868"/>
                    </a:cubicBezTo>
                    <a:cubicBezTo>
                      <a:pt x="12990" y="2748"/>
                      <a:pt x="12930" y="2628"/>
                      <a:pt x="12890" y="2508"/>
                    </a:cubicBezTo>
                    <a:cubicBezTo>
                      <a:pt x="12840" y="2378"/>
                      <a:pt x="12780" y="2248"/>
                      <a:pt x="12700" y="2128"/>
                    </a:cubicBezTo>
                    <a:cubicBezTo>
                      <a:pt x="12620" y="2019"/>
                      <a:pt x="12550" y="1899"/>
                      <a:pt x="12470" y="1789"/>
                    </a:cubicBezTo>
                    <a:cubicBezTo>
                      <a:pt x="12380" y="1659"/>
                      <a:pt x="12291" y="1539"/>
                      <a:pt x="12191" y="1419"/>
                    </a:cubicBezTo>
                    <a:cubicBezTo>
                      <a:pt x="12111" y="1319"/>
                      <a:pt x="12031" y="1209"/>
                      <a:pt x="11951" y="1109"/>
                    </a:cubicBezTo>
                    <a:cubicBezTo>
                      <a:pt x="11861" y="1009"/>
                      <a:pt x="11771" y="909"/>
                      <a:pt x="11671" y="820"/>
                    </a:cubicBezTo>
                    <a:cubicBezTo>
                      <a:pt x="11581" y="720"/>
                      <a:pt x="11481" y="620"/>
                      <a:pt x="11381" y="530"/>
                    </a:cubicBezTo>
                    <a:cubicBezTo>
                      <a:pt x="11281" y="430"/>
                      <a:pt x="11181" y="340"/>
                      <a:pt x="11072" y="260"/>
                    </a:cubicBezTo>
                    <a:cubicBezTo>
                      <a:pt x="11041" y="240"/>
                      <a:pt x="11001" y="220"/>
                      <a:pt x="10961" y="210"/>
                    </a:cubicBezTo>
                    <a:cubicBezTo>
                      <a:pt x="10912" y="180"/>
                      <a:pt x="10861" y="160"/>
                      <a:pt x="10812" y="140"/>
                    </a:cubicBezTo>
                    <a:lnTo>
                      <a:pt x="10572" y="50"/>
                    </a:lnTo>
                    <a:cubicBezTo>
                      <a:pt x="10532" y="30"/>
                      <a:pt x="10482" y="20"/>
                      <a:pt x="10442" y="10"/>
                    </a:cubicBezTo>
                    <a:cubicBezTo>
                      <a:pt x="10412" y="0"/>
                      <a:pt x="10382" y="0"/>
                      <a:pt x="10362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38" name="Google Shape;438;p28"/>
              <p:cNvSpPr/>
              <p:nvPr/>
            </p:nvSpPr>
            <p:spPr>
              <a:xfrm>
                <a:off x="1100600" y="4391725"/>
                <a:ext cx="5275" cy="18600"/>
              </a:xfrm>
              <a:custGeom>
                <a:avLst/>
                <a:gdLst/>
                <a:ahLst/>
                <a:cxnLst/>
                <a:rect l="l" t="t" r="r" b="b"/>
                <a:pathLst>
                  <a:path w="211" h="744" extrusionOk="0">
                    <a:moveTo>
                      <a:pt x="170" y="0"/>
                    </a:moveTo>
                    <a:cubicBezTo>
                      <a:pt x="160" y="0"/>
                      <a:pt x="140" y="10"/>
                      <a:pt x="140" y="20"/>
                    </a:cubicBezTo>
                    <a:cubicBezTo>
                      <a:pt x="131" y="40"/>
                      <a:pt x="131" y="60"/>
                      <a:pt x="120" y="70"/>
                    </a:cubicBezTo>
                    <a:lnTo>
                      <a:pt x="120" y="100"/>
                    </a:lnTo>
                    <a:lnTo>
                      <a:pt x="91" y="190"/>
                    </a:lnTo>
                    <a:cubicBezTo>
                      <a:pt x="91" y="210"/>
                      <a:pt x="91" y="230"/>
                      <a:pt x="80" y="240"/>
                    </a:cubicBezTo>
                    <a:cubicBezTo>
                      <a:pt x="80" y="260"/>
                      <a:pt x="80" y="280"/>
                      <a:pt x="71" y="309"/>
                    </a:cubicBezTo>
                    <a:cubicBezTo>
                      <a:pt x="60" y="400"/>
                      <a:pt x="40" y="489"/>
                      <a:pt x="20" y="580"/>
                    </a:cubicBezTo>
                    <a:cubicBezTo>
                      <a:pt x="20" y="609"/>
                      <a:pt x="11" y="649"/>
                      <a:pt x="11" y="689"/>
                    </a:cubicBezTo>
                    <a:cubicBezTo>
                      <a:pt x="0" y="700"/>
                      <a:pt x="0" y="709"/>
                      <a:pt x="11" y="720"/>
                    </a:cubicBezTo>
                    <a:cubicBezTo>
                      <a:pt x="20" y="729"/>
                      <a:pt x="31" y="739"/>
                      <a:pt x="40" y="739"/>
                    </a:cubicBezTo>
                    <a:cubicBezTo>
                      <a:pt x="44" y="743"/>
                      <a:pt x="47" y="744"/>
                      <a:pt x="50" y="744"/>
                    </a:cubicBezTo>
                    <a:cubicBezTo>
                      <a:pt x="57" y="744"/>
                      <a:pt x="64" y="739"/>
                      <a:pt x="71" y="739"/>
                    </a:cubicBezTo>
                    <a:cubicBezTo>
                      <a:pt x="91" y="729"/>
                      <a:pt x="91" y="709"/>
                      <a:pt x="100" y="700"/>
                    </a:cubicBezTo>
                    <a:cubicBezTo>
                      <a:pt x="100" y="649"/>
                      <a:pt x="100" y="609"/>
                      <a:pt x="111" y="560"/>
                    </a:cubicBezTo>
                    <a:cubicBezTo>
                      <a:pt x="111" y="520"/>
                      <a:pt x="120" y="480"/>
                      <a:pt x="120" y="440"/>
                    </a:cubicBezTo>
                    <a:cubicBezTo>
                      <a:pt x="131" y="400"/>
                      <a:pt x="140" y="349"/>
                      <a:pt x="151" y="300"/>
                    </a:cubicBezTo>
                    <a:lnTo>
                      <a:pt x="151" y="260"/>
                    </a:lnTo>
                    <a:cubicBezTo>
                      <a:pt x="160" y="240"/>
                      <a:pt x="160" y="220"/>
                      <a:pt x="170" y="200"/>
                    </a:cubicBezTo>
                    <a:cubicBezTo>
                      <a:pt x="170" y="170"/>
                      <a:pt x="180" y="150"/>
                      <a:pt x="190" y="120"/>
                    </a:cubicBezTo>
                    <a:lnTo>
                      <a:pt x="190" y="90"/>
                    </a:lnTo>
                    <a:cubicBezTo>
                      <a:pt x="200" y="70"/>
                      <a:pt x="200" y="60"/>
                      <a:pt x="210" y="40"/>
                    </a:cubicBezTo>
                    <a:cubicBezTo>
                      <a:pt x="210" y="20"/>
                      <a:pt x="200" y="0"/>
                      <a:pt x="180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39" name="Google Shape;439;p28"/>
              <p:cNvSpPr/>
              <p:nvPr/>
            </p:nvSpPr>
            <p:spPr>
              <a:xfrm>
                <a:off x="1095100" y="4388725"/>
                <a:ext cx="4025" cy="1200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480" extrusionOk="0">
                    <a:moveTo>
                      <a:pt x="111" y="0"/>
                    </a:moveTo>
                    <a:cubicBezTo>
                      <a:pt x="100" y="0"/>
                      <a:pt x="80" y="10"/>
                      <a:pt x="80" y="30"/>
                    </a:cubicBezTo>
                    <a:cubicBezTo>
                      <a:pt x="71" y="70"/>
                      <a:pt x="51" y="110"/>
                      <a:pt x="40" y="150"/>
                    </a:cubicBezTo>
                    <a:cubicBezTo>
                      <a:pt x="40" y="170"/>
                      <a:pt x="31" y="200"/>
                      <a:pt x="20" y="230"/>
                    </a:cubicBezTo>
                    <a:cubicBezTo>
                      <a:pt x="20" y="260"/>
                      <a:pt x="11" y="290"/>
                      <a:pt x="11" y="320"/>
                    </a:cubicBezTo>
                    <a:cubicBezTo>
                      <a:pt x="0" y="330"/>
                      <a:pt x="0" y="350"/>
                      <a:pt x="0" y="360"/>
                    </a:cubicBezTo>
                    <a:lnTo>
                      <a:pt x="0" y="380"/>
                    </a:lnTo>
                    <a:lnTo>
                      <a:pt x="0" y="449"/>
                    </a:lnTo>
                    <a:cubicBezTo>
                      <a:pt x="0" y="460"/>
                      <a:pt x="0" y="460"/>
                      <a:pt x="11" y="469"/>
                    </a:cubicBezTo>
                    <a:cubicBezTo>
                      <a:pt x="11" y="480"/>
                      <a:pt x="20" y="480"/>
                      <a:pt x="31" y="480"/>
                    </a:cubicBezTo>
                    <a:cubicBezTo>
                      <a:pt x="51" y="480"/>
                      <a:pt x="60" y="460"/>
                      <a:pt x="60" y="449"/>
                    </a:cubicBezTo>
                    <a:cubicBezTo>
                      <a:pt x="60" y="429"/>
                      <a:pt x="71" y="420"/>
                      <a:pt x="71" y="400"/>
                    </a:cubicBezTo>
                    <a:cubicBezTo>
                      <a:pt x="80" y="350"/>
                      <a:pt x="91" y="290"/>
                      <a:pt x="100" y="240"/>
                    </a:cubicBezTo>
                    <a:cubicBezTo>
                      <a:pt x="111" y="170"/>
                      <a:pt x="131" y="110"/>
                      <a:pt x="151" y="50"/>
                    </a:cubicBezTo>
                    <a:cubicBezTo>
                      <a:pt x="160" y="30"/>
                      <a:pt x="140" y="10"/>
                      <a:pt x="120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40" name="Google Shape;440;p28"/>
              <p:cNvSpPr/>
              <p:nvPr/>
            </p:nvSpPr>
            <p:spPr>
              <a:xfrm>
                <a:off x="1088600" y="4382975"/>
                <a:ext cx="6275" cy="1735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694" extrusionOk="0">
                    <a:moveTo>
                      <a:pt x="191" y="0"/>
                    </a:moveTo>
                    <a:cubicBezTo>
                      <a:pt x="171" y="0"/>
                      <a:pt x="141" y="20"/>
                      <a:pt x="141" y="40"/>
                    </a:cubicBezTo>
                    <a:cubicBezTo>
                      <a:pt x="111" y="140"/>
                      <a:pt x="91" y="250"/>
                      <a:pt x="61" y="350"/>
                    </a:cubicBezTo>
                    <a:lnTo>
                      <a:pt x="31" y="470"/>
                    </a:lnTo>
                    <a:cubicBezTo>
                      <a:pt x="21" y="490"/>
                      <a:pt x="21" y="510"/>
                      <a:pt x="21" y="530"/>
                    </a:cubicBezTo>
                    <a:cubicBezTo>
                      <a:pt x="11" y="550"/>
                      <a:pt x="11" y="560"/>
                      <a:pt x="11" y="570"/>
                    </a:cubicBezTo>
                    <a:cubicBezTo>
                      <a:pt x="1" y="600"/>
                      <a:pt x="1" y="630"/>
                      <a:pt x="1" y="659"/>
                    </a:cubicBezTo>
                    <a:cubicBezTo>
                      <a:pt x="8" y="682"/>
                      <a:pt x="27" y="693"/>
                      <a:pt x="49" y="693"/>
                    </a:cubicBezTo>
                    <a:cubicBezTo>
                      <a:pt x="56" y="693"/>
                      <a:pt x="63" y="692"/>
                      <a:pt x="71" y="690"/>
                    </a:cubicBezTo>
                    <a:cubicBezTo>
                      <a:pt x="81" y="690"/>
                      <a:pt x="91" y="679"/>
                      <a:pt x="101" y="670"/>
                    </a:cubicBezTo>
                    <a:cubicBezTo>
                      <a:pt x="101" y="659"/>
                      <a:pt x="111" y="650"/>
                      <a:pt x="101" y="639"/>
                    </a:cubicBezTo>
                    <a:lnTo>
                      <a:pt x="101" y="630"/>
                    </a:lnTo>
                    <a:cubicBezTo>
                      <a:pt x="111" y="580"/>
                      <a:pt x="121" y="540"/>
                      <a:pt x="131" y="490"/>
                    </a:cubicBezTo>
                    <a:lnTo>
                      <a:pt x="160" y="370"/>
                    </a:lnTo>
                    <a:cubicBezTo>
                      <a:pt x="191" y="270"/>
                      <a:pt x="220" y="170"/>
                      <a:pt x="240" y="70"/>
                    </a:cubicBezTo>
                    <a:cubicBezTo>
                      <a:pt x="251" y="40"/>
                      <a:pt x="231" y="10"/>
                      <a:pt x="200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41" name="Google Shape;441;p28"/>
              <p:cNvSpPr/>
              <p:nvPr/>
            </p:nvSpPr>
            <p:spPr>
              <a:xfrm>
                <a:off x="1084375" y="4380225"/>
                <a:ext cx="550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220" h="483" extrusionOk="0">
                    <a:moveTo>
                      <a:pt x="170" y="0"/>
                    </a:moveTo>
                    <a:cubicBezTo>
                      <a:pt x="160" y="0"/>
                      <a:pt x="150" y="10"/>
                      <a:pt x="140" y="10"/>
                    </a:cubicBezTo>
                    <a:cubicBezTo>
                      <a:pt x="130" y="20"/>
                      <a:pt x="130" y="30"/>
                      <a:pt x="120" y="40"/>
                    </a:cubicBezTo>
                    <a:cubicBezTo>
                      <a:pt x="100" y="100"/>
                      <a:pt x="80" y="170"/>
                      <a:pt x="50" y="240"/>
                    </a:cubicBezTo>
                    <a:cubicBezTo>
                      <a:pt x="40" y="270"/>
                      <a:pt x="30" y="290"/>
                      <a:pt x="30" y="320"/>
                    </a:cubicBezTo>
                    <a:cubicBezTo>
                      <a:pt x="20" y="360"/>
                      <a:pt x="10" y="390"/>
                      <a:pt x="10" y="420"/>
                    </a:cubicBezTo>
                    <a:cubicBezTo>
                      <a:pt x="0" y="440"/>
                      <a:pt x="0" y="450"/>
                      <a:pt x="10" y="460"/>
                    </a:cubicBezTo>
                    <a:cubicBezTo>
                      <a:pt x="20" y="470"/>
                      <a:pt x="30" y="480"/>
                      <a:pt x="40" y="480"/>
                    </a:cubicBezTo>
                    <a:cubicBezTo>
                      <a:pt x="44" y="482"/>
                      <a:pt x="48" y="483"/>
                      <a:pt x="51" y="483"/>
                    </a:cubicBezTo>
                    <a:cubicBezTo>
                      <a:pt x="70" y="483"/>
                      <a:pt x="90" y="466"/>
                      <a:pt x="90" y="450"/>
                    </a:cubicBezTo>
                    <a:cubicBezTo>
                      <a:pt x="100" y="410"/>
                      <a:pt x="110" y="380"/>
                      <a:pt x="120" y="350"/>
                    </a:cubicBezTo>
                    <a:cubicBezTo>
                      <a:pt x="120" y="320"/>
                      <a:pt x="130" y="290"/>
                      <a:pt x="140" y="260"/>
                    </a:cubicBezTo>
                    <a:cubicBezTo>
                      <a:pt x="160" y="200"/>
                      <a:pt x="190" y="130"/>
                      <a:pt x="210" y="60"/>
                    </a:cubicBezTo>
                    <a:cubicBezTo>
                      <a:pt x="220" y="40"/>
                      <a:pt x="200" y="10"/>
                      <a:pt x="180" y="10"/>
                    </a:cubicBezTo>
                    <a:cubicBezTo>
                      <a:pt x="180" y="0"/>
                      <a:pt x="170" y="0"/>
                      <a:pt x="170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42" name="Google Shape;442;p28"/>
              <p:cNvSpPr/>
              <p:nvPr/>
            </p:nvSpPr>
            <p:spPr>
              <a:xfrm>
                <a:off x="935225" y="4204375"/>
                <a:ext cx="3775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433" extrusionOk="0">
                    <a:moveTo>
                      <a:pt x="81" y="0"/>
                    </a:moveTo>
                    <a:cubicBezTo>
                      <a:pt x="71" y="0"/>
                      <a:pt x="61" y="10"/>
                      <a:pt x="51" y="20"/>
                    </a:cubicBezTo>
                    <a:cubicBezTo>
                      <a:pt x="51" y="30"/>
                      <a:pt x="41" y="40"/>
                      <a:pt x="51" y="50"/>
                    </a:cubicBezTo>
                    <a:cubicBezTo>
                      <a:pt x="51" y="70"/>
                      <a:pt x="51" y="90"/>
                      <a:pt x="61" y="110"/>
                    </a:cubicBezTo>
                    <a:lnTo>
                      <a:pt x="61" y="190"/>
                    </a:lnTo>
                    <a:cubicBezTo>
                      <a:pt x="51" y="230"/>
                      <a:pt x="41" y="260"/>
                      <a:pt x="31" y="300"/>
                    </a:cubicBezTo>
                    <a:cubicBezTo>
                      <a:pt x="21" y="320"/>
                      <a:pt x="11" y="350"/>
                      <a:pt x="11" y="370"/>
                    </a:cubicBezTo>
                    <a:cubicBezTo>
                      <a:pt x="1" y="400"/>
                      <a:pt x="21" y="420"/>
                      <a:pt x="41" y="430"/>
                    </a:cubicBezTo>
                    <a:cubicBezTo>
                      <a:pt x="44" y="432"/>
                      <a:pt x="49" y="432"/>
                      <a:pt x="53" y="432"/>
                    </a:cubicBezTo>
                    <a:cubicBezTo>
                      <a:pt x="71" y="432"/>
                      <a:pt x="91" y="416"/>
                      <a:pt x="91" y="400"/>
                    </a:cubicBezTo>
                    <a:cubicBezTo>
                      <a:pt x="111" y="360"/>
                      <a:pt x="121" y="320"/>
                      <a:pt x="131" y="280"/>
                    </a:cubicBezTo>
                    <a:cubicBezTo>
                      <a:pt x="141" y="250"/>
                      <a:pt x="141" y="210"/>
                      <a:pt x="151" y="170"/>
                    </a:cubicBezTo>
                    <a:cubicBezTo>
                      <a:pt x="151" y="120"/>
                      <a:pt x="141" y="70"/>
                      <a:pt x="131" y="30"/>
                    </a:cubicBezTo>
                    <a:cubicBezTo>
                      <a:pt x="131" y="10"/>
                      <a:pt x="111" y="0"/>
                      <a:pt x="91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43" name="Google Shape;443;p28"/>
              <p:cNvSpPr/>
              <p:nvPr/>
            </p:nvSpPr>
            <p:spPr>
              <a:xfrm>
                <a:off x="930725" y="4197125"/>
                <a:ext cx="4300" cy="13000"/>
              </a:xfrm>
              <a:custGeom>
                <a:avLst/>
                <a:gdLst/>
                <a:ahLst/>
                <a:cxnLst/>
                <a:rect l="l" t="t" r="r" b="b"/>
                <a:pathLst>
                  <a:path w="172" h="520" extrusionOk="0">
                    <a:moveTo>
                      <a:pt x="131" y="0"/>
                    </a:moveTo>
                    <a:cubicBezTo>
                      <a:pt x="131" y="0"/>
                      <a:pt x="121" y="0"/>
                      <a:pt x="121" y="11"/>
                    </a:cubicBezTo>
                    <a:cubicBezTo>
                      <a:pt x="111" y="11"/>
                      <a:pt x="101" y="20"/>
                      <a:pt x="101" y="31"/>
                    </a:cubicBezTo>
                    <a:cubicBezTo>
                      <a:pt x="101" y="70"/>
                      <a:pt x="91" y="100"/>
                      <a:pt x="81" y="140"/>
                    </a:cubicBezTo>
                    <a:lnTo>
                      <a:pt x="51" y="260"/>
                    </a:lnTo>
                    <a:cubicBezTo>
                      <a:pt x="31" y="330"/>
                      <a:pt x="11" y="400"/>
                      <a:pt x="1" y="470"/>
                    </a:cubicBezTo>
                    <a:cubicBezTo>
                      <a:pt x="1" y="480"/>
                      <a:pt x="1" y="490"/>
                      <a:pt x="11" y="500"/>
                    </a:cubicBezTo>
                    <a:cubicBezTo>
                      <a:pt x="11" y="510"/>
                      <a:pt x="21" y="510"/>
                      <a:pt x="31" y="520"/>
                    </a:cubicBezTo>
                    <a:cubicBezTo>
                      <a:pt x="41" y="520"/>
                      <a:pt x="51" y="520"/>
                      <a:pt x="51" y="510"/>
                    </a:cubicBezTo>
                    <a:cubicBezTo>
                      <a:pt x="61" y="510"/>
                      <a:pt x="71" y="500"/>
                      <a:pt x="71" y="490"/>
                    </a:cubicBezTo>
                    <a:cubicBezTo>
                      <a:pt x="81" y="420"/>
                      <a:pt x="101" y="350"/>
                      <a:pt x="121" y="280"/>
                    </a:cubicBezTo>
                    <a:cubicBezTo>
                      <a:pt x="131" y="240"/>
                      <a:pt x="141" y="200"/>
                      <a:pt x="141" y="160"/>
                    </a:cubicBezTo>
                    <a:lnTo>
                      <a:pt x="171" y="40"/>
                    </a:lnTo>
                    <a:cubicBezTo>
                      <a:pt x="171" y="40"/>
                      <a:pt x="171" y="31"/>
                      <a:pt x="161" y="20"/>
                    </a:cubicBezTo>
                    <a:cubicBezTo>
                      <a:pt x="161" y="11"/>
                      <a:pt x="151" y="11"/>
                      <a:pt x="141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44" name="Google Shape;444;p28"/>
              <p:cNvSpPr/>
              <p:nvPr/>
            </p:nvSpPr>
            <p:spPr>
              <a:xfrm>
                <a:off x="925500" y="4188375"/>
                <a:ext cx="5750" cy="16125"/>
              </a:xfrm>
              <a:custGeom>
                <a:avLst/>
                <a:gdLst/>
                <a:ahLst/>
                <a:cxnLst/>
                <a:rect l="l" t="t" r="r" b="b"/>
                <a:pathLst>
                  <a:path w="230" h="645" extrusionOk="0">
                    <a:moveTo>
                      <a:pt x="190" y="1"/>
                    </a:moveTo>
                    <a:cubicBezTo>
                      <a:pt x="170" y="1"/>
                      <a:pt x="160" y="10"/>
                      <a:pt x="150" y="30"/>
                    </a:cubicBezTo>
                    <a:cubicBezTo>
                      <a:pt x="130" y="121"/>
                      <a:pt x="100" y="210"/>
                      <a:pt x="80" y="301"/>
                    </a:cubicBezTo>
                    <a:cubicBezTo>
                      <a:pt x="60" y="381"/>
                      <a:pt x="40" y="450"/>
                      <a:pt x="20" y="530"/>
                    </a:cubicBezTo>
                    <a:cubicBezTo>
                      <a:pt x="10" y="550"/>
                      <a:pt x="10" y="580"/>
                      <a:pt x="0" y="600"/>
                    </a:cubicBezTo>
                    <a:cubicBezTo>
                      <a:pt x="0" y="610"/>
                      <a:pt x="0" y="620"/>
                      <a:pt x="10" y="630"/>
                    </a:cubicBezTo>
                    <a:cubicBezTo>
                      <a:pt x="10" y="640"/>
                      <a:pt x="20" y="640"/>
                      <a:pt x="30" y="640"/>
                    </a:cubicBezTo>
                    <a:cubicBezTo>
                      <a:pt x="35" y="643"/>
                      <a:pt x="41" y="644"/>
                      <a:pt x="46" y="644"/>
                    </a:cubicBezTo>
                    <a:cubicBezTo>
                      <a:pt x="59" y="644"/>
                      <a:pt x="70" y="635"/>
                      <a:pt x="70" y="620"/>
                    </a:cubicBezTo>
                    <a:cubicBezTo>
                      <a:pt x="90" y="540"/>
                      <a:pt x="110" y="460"/>
                      <a:pt x="140" y="381"/>
                    </a:cubicBezTo>
                    <a:lnTo>
                      <a:pt x="200" y="141"/>
                    </a:lnTo>
                    <a:lnTo>
                      <a:pt x="230" y="50"/>
                    </a:lnTo>
                    <a:cubicBezTo>
                      <a:pt x="230" y="30"/>
                      <a:pt x="220" y="10"/>
                      <a:pt x="20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45" name="Google Shape;445;p28"/>
              <p:cNvSpPr/>
              <p:nvPr/>
            </p:nvSpPr>
            <p:spPr>
              <a:xfrm>
                <a:off x="919250" y="4187625"/>
                <a:ext cx="4025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531" extrusionOk="0">
                    <a:moveTo>
                      <a:pt x="111" y="0"/>
                    </a:moveTo>
                    <a:cubicBezTo>
                      <a:pt x="80" y="0"/>
                      <a:pt x="60" y="20"/>
                      <a:pt x="60" y="51"/>
                    </a:cubicBezTo>
                    <a:lnTo>
                      <a:pt x="60" y="140"/>
                    </a:lnTo>
                    <a:cubicBezTo>
                      <a:pt x="60" y="151"/>
                      <a:pt x="51" y="171"/>
                      <a:pt x="51" y="191"/>
                    </a:cubicBezTo>
                    <a:cubicBezTo>
                      <a:pt x="40" y="291"/>
                      <a:pt x="20" y="380"/>
                      <a:pt x="11" y="480"/>
                    </a:cubicBezTo>
                    <a:cubicBezTo>
                      <a:pt x="0" y="500"/>
                      <a:pt x="20" y="520"/>
                      <a:pt x="40" y="530"/>
                    </a:cubicBezTo>
                    <a:cubicBezTo>
                      <a:pt x="71" y="530"/>
                      <a:pt x="100" y="520"/>
                      <a:pt x="100" y="490"/>
                    </a:cubicBezTo>
                    <a:cubicBezTo>
                      <a:pt x="111" y="420"/>
                      <a:pt x="131" y="351"/>
                      <a:pt x="140" y="280"/>
                    </a:cubicBezTo>
                    <a:cubicBezTo>
                      <a:pt x="151" y="240"/>
                      <a:pt x="151" y="211"/>
                      <a:pt x="151" y="180"/>
                    </a:cubicBezTo>
                    <a:cubicBezTo>
                      <a:pt x="160" y="131"/>
                      <a:pt x="160" y="91"/>
                      <a:pt x="160" y="51"/>
                    </a:cubicBezTo>
                    <a:cubicBezTo>
                      <a:pt x="160" y="20"/>
                      <a:pt x="140" y="0"/>
                      <a:pt x="111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46" name="Google Shape;446;p28"/>
              <p:cNvSpPr/>
              <p:nvPr/>
            </p:nvSpPr>
            <p:spPr>
              <a:xfrm>
                <a:off x="824325" y="4227850"/>
                <a:ext cx="97950" cy="41175"/>
              </a:xfrm>
              <a:custGeom>
                <a:avLst/>
                <a:gdLst/>
                <a:ahLst/>
                <a:cxnLst/>
                <a:rect l="l" t="t" r="r" b="b"/>
                <a:pathLst>
                  <a:path w="3918" h="1647" extrusionOk="0">
                    <a:moveTo>
                      <a:pt x="3828" y="1"/>
                    </a:moveTo>
                    <a:cubicBezTo>
                      <a:pt x="3817" y="1"/>
                      <a:pt x="3797" y="10"/>
                      <a:pt x="3788" y="10"/>
                    </a:cubicBezTo>
                    <a:cubicBezTo>
                      <a:pt x="3717" y="70"/>
                      <a:pt x="3648" y="120"/>
                      <a:pt x="3568" y="180"/>
                    </a:cubicBezTo>
                    <a:cubicBezTo>
                      <a:pt x="3497" y="230"/>
                      <a:pt x="3428" y="290"/>
                      <a:pt x="3358" y="340"/>
                    </a:cubicBezTo>
                    <a:cubicBezTo>
                      <a:pt x="3318" y="360"/>
                      <a:pt x="3288" y="390"/>
                      <a:pt x="3248" y="410"/>
                    </a:cubicBezTo>
                    <a:cubicBezTo>
                      <a:pt x="3198" y="450"/>
                      <a:pt x="3148" y="480"/>
                      <a:pt x="3098" y="510"/>
                    </a:cubicBezTo>
                    <a:cubicBezTo>
                      <a:pt x="3028" y="560"/>
                      <a:pt x="2958" y="600"/>
                      <a:pt x="2878" y="650"/>
                    </a:cubicBezTo>
                    <a:cubicBezTo>
                      <a:pt x="2858" y="670"/>
                      <a:pt x="2828" y="680"/>
                      <a:pt x="2798" y="690"/>
                    </a:cubicBezTo>
                    <a:cubicBezTo>
                      <a:pt x="2778" y="700"/>
                      <a:pt x="2748" y="720"/>
                      <a:pt x="2729" y="730"/>
                    </a:cubicBezTo>
                    <a:cubicBezTo>
                      <a:pt x="2669" y="760"/>
                      <a:pt x="2609" y="789"/>
                      <a:pt x="2549" y="809"/>
                    </a:cubicBezTo>
                    <a:cubicBezTo>
                      <a:pt x="2469" y="840"/>
                      <a:pt x="2389" y="880"/>
                      <a:pt x="2309" y="909"/>
                    </a:cubicBezTo>
                    <a:cubicBezTo>
                      <a:pt x="2219" y="940"/>
                      <a:pt x="2119" y="969"/>
                      <a:pt x="2019" y="1009"/>
                    </a:cubicBezTo>
                    <a:cubicBezTo>
                      <a:pt x="1949" y="1029"/>
                      <a:pt x="1869" y="1060"/>
                      <a:pt x="1789" y="1089"/>
                    </a:cubicBezTo>
                    <a:cubicBezTo>
                      <a:pt x="1699" y="1109"/>
                      <a:pt x="1619" y="1140"/>
                      <a:pt x="1530" y="1160"/>
                    </a:cubicBezTo>
                    <a:cubicBezTo>
                      <a:pt x="1430" y="1189"/>
                      <a:pt x="1339" y="1220"/>
                      <a:pt x="1239" y="1240"/>
                    </a:cubicBezTo>
                    <a:cubicBezTo>
                      <a:pt x="1150" y="1269"/>
                      <a:pt x="1059" y="1289"/>
                      <a:pt x="970" y="1309"/>
                    </a:cubicBezTo>
                    <a:lnTo>
                      <a:pt x="730" y="1369"/>
                    </a:lnTo>
                    <a:lnTo>
                      <a:pt x="460" y="1429"/>
                    </a:lnTo>
                    <a:cubicBezTo>
                      <a:pt x="331" y="1449"/>
                      <a:pt x="191" y="1479"/>
                      <a:pt x="60" y="1499"/>
                    </a:cubicBezTo>
                    <a:cubicBezTo>
                      <a:pt x="40" y="1499"/>
                      <a:pt x="20" y="1519"/>
                      <a:pt x="11" y="1529"/>
                    </a:cubicBezTo>
                    <a:cubicBezTo>
                      <a:pt x="0" y="1549"/>
                      <a:pt x="0" y="1569"/>
                      <a:pt x="11" y="1589"/>
                    </a:cubicBezTo>
                    <a:cubicBezTo>
                      <a:pt x="11" y="1609"/>
                      <a:pt x="20" y="1629"/>
                      <a:pt x="40" y="1639"/>
                    </a:cubicBezTo>
                    <a:cubicBezTo>
                      <a:pt x="50" y="1644"/>
                      <a:pt x="60" y="1646"/>
                      <a:pt x="70" y="1646"/>
                    </a:cubicBezTo>
                    <a:cubicBezTo>
                      <a:pt x="80" y="1646"/>
                      <a:pt x="90" y="1644"/>
                      <a:pt x="100" y="1639"/>
                    </a:cubicBezTo>
                    <a:cubicBezTo>
                      <a:pt x="231" y="1619"/>
                      <a:pt x="350" y="1599"/>
                      <a:pt x="480" y="1579"/>
                    </a:cubicBezTo>
                    <a:lnTo>
                      <a:pt x="750" y="1519"/>
                    </a:lnTo>
                    <a:lnTo>
                      <a:pt x="1259" y="1399"/>
                    </a:lnTo>
                    <a:cubicBezTo>
                      <a:pt x="1359" y="1379"/>
                      <a:pt x="1450" y="1349"/>
                      <a:pt x="1549" y="1319"/>
                    </a:cubicBezTo>
                    <a:cubicBezTo>
                      <a:pt x="1639" y="1299"/>
                      <a:pt x="1729" y="1269"/>
                      <a:pt x="1819" y="1249"/>
                    </a:cubicBezTo>
                    <a:cubicBezTo>
                      <a:pt x="1899" y="1220"/>
                      <a:pt x="1979" y="1200"/>
                      <a:pt x="2049" y="1169"/>
                    </a:cubicBezTo>
                    <a:cubicBezTo>
                      <a:pt x="2149" y="1140"/>
                      <a:pt x="2239" y="1109"/>
                      <a:pt x="2329" y="1080"/>
                    </a:cubicBezTo>
                    <a:cubicBezTo>
                      <a:pt x="2429" y="1049"/>
                      <a:pt x="2518" y="1009"/>
                      <a:pt x="2609" y="980"/>
                    </a:cubicBezTo>
                    <a:cubicBezTo>
                      <a:pt x="2649" y="960"/>
                      <a:pt x="2698" y="940"/>
                      <a:pt x="2748" y="920"/>
                    </a:cubicBezTo>
                    <a:cubicBezTo>
                      <a:pt x="2778" y="900"/>
                      <a:pt x="2818" y="889"/>
                      <a:pt x="2848" y="869"/>
                    </a:cubicBezTo>
                    <a:cubicBezTo>
                      <a:pt x="2878" y="849"/>
                      <a:pt x="2908" y="840"/>
                      <a:pt x="2938" y="829"/>
                    </a:cubicBezTo>
                    <a:cubicBezTo>
                      <a:pt x="2948" y="820"/>
                      <a:pt x="2958" y="809"/>
                      <a:pt x="2978" y="809"/>
                    </a:cubicBezTo>
                    <a:cubicBezTo>
                      <a:pt x="3028" y="780"/>
                      <a:pt x="3068" y="750"/>
                      <a:pt x="3118" y="720"/>
                    </a:cubicBezTo>
                    <a:cubicBezTo>
                      <a:pt x="3198" y="670"/>
                      <a:pt x="3278" y="620"/>
                      <a:pt x="3348" y="570"/>
                    </a:cubicBezTo>
                    <a:cubicBezTo>
                      <a:pt x="3398" y="540"/>
                      <a:pt x="3448" y="500"/>
                      <a:pt x="3488" y="470"/>
                    </a:cubicBezTo>
                    <a:cubicBezTo>
                      <a:pt x="3508" y="460"/>
                      <a:pt x="3517" y="450"/>
                      <a:pt x="3537" y="440"/>
                    </a:cubicBezTo>
                    <a:cubicBezTo>
                      <a:pt x="3568" y="410"/>
                      <a:pt x="3597" y="390"/>
                      <a:pt x="3628" y="370"/>
                    </a:cubicBezTo>
                    <a:cubicBezTo>
                      <a:pt x="3717" y="290"/>
                      <a:pt x="3808" y="220"/>
                      <a:pt x="3888" y="140"/>
                    </a:cubicBezTo>
                    <a:cubicBezTo>
                      <a:pt x="3917" y="110"/>
                      <a:pt x="3917" y="70"/>
                      <a:pt x="3897" y="40"/>
                    </a:cubicBezTo>
                    <a:cubicBezTo>
                      <a:pt x="3888" y="21"/>
                      <a:pt x="3877" y="10"/>
                      <a:pt x="3857" y="10"/>
                    </a:cubicBezTo>
                    <a:cubicBezTo>
                      <a:pt x="3848" y="1"/>
                      <a:pt x="3837" y="1"/>
                      <a:pt x="3828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47" name="Google Shape;447;p28"/>
              <p:cNvSpPr/>
              <p:nvPr/>
            </p:nvSpPr>
            <p:spPr>
              <a:xfrm>
                <a:off x="909500" y="4273325"/>
                <a:ext cx="525" cy="25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0" extrusionOk="0">
                    <a:moveTo>
                      <a:pt x="21" y="0"/>
                    </a:moveTo>
                    <a:cubicBezTo>
                      <a:pt x="21" y="10"/>
                      <a:pt x="11" y="10"/>
                      <a:pt x="1" y="10"/>
                    </a:cubicBezTo>
                    <a:lnTo>
                      <a:pt x="1" y="10"/>
                    </a:lnTo>
                    <a:cubicBezTo>
                      <a:pt x="11" y="10"/>
                      <a:pt x="21" y="10"/>
                      <a:pt x="21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48" name="Google Shape;448;p28"/>
              <p:cNvSpPr/>
              <p:nvPr/>
            </p:nvSpPr>
            <p:spPr>
              <a:xfrm>
                <a:off x="806825" y="4130425"/>
                <a:ext cx="2025" cy="30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21" extrusionOk="0">
                    <a:moveTo>
                      <a:pt x="11" y="1"/>
                    </a:moveTo>
                    <a:cubicBezTo>
                      <a:pt x="1" y="10"/>
                      <a:pt x="1" y="21"/>
                      <a:pt x="1" y="30"/>
                    </a:cubicBezTo>
                    <a:cubicBezTo>
                      <a:pt x="21" y="61"/>
                      <a:pt x="31" y="81"/>
                      <a:pt x="41" y="110"/>
                    </a:cubicBezTo>
                    <a:lnTo>
                      <a:pt x="51" y="121"/>
                    </a:lnTo>
                    <a:lnTo>
                      <a:pt x="71" y="121"/>
                    </a:lnTo>
                    <a:cubicBezTo>
                      <a:pt x="71" y="110"/>
                      <a:pt x="81" y="110"/>
                      <a:pt x="81" y="110"/>
                    </a:cubicBezTo>
                    <a:lnTo>
                      <a:pt x="81" y="90"/>
                    </a:lnTo>
                    <a:cubicBezTo>
                      <a:pt x="61" y="61"/>
                      <a:pt x="51" y="41"/>
                      <a:pt x="41" y="10"/>
                    </a:cubicBezTo>
                    <a:cubicBezTo>
                      <a:pt x="31" y="1"/>
                      <a:pt x="31" y="1"/>
                      <a:pt x="21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49" name="Google Shape;449;p28"/>
              <p:cNvSpPr/>
              <p:nvPr/>
            </p:nvSpPr>
            <p:spPr>
              <a:xfrm>
                <a:off x="801100" y="4130425"/>
                <a:ext cx="17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71" h="251" extrusionOk="0">
                    <a:moveTo>
                      <a:pt x="30" y="1"/>
                    </a:moveTo>
                    <a:cubicBezTo>
                      <a:pt x="21" y="1"/>
                      <a:pt x="1" y="10"/>
                      <a:pt x="1" y="21"/>
                    </a:cubicBezTo>
                    <a:cubicBezTo>
                      <a:pt x="10" y="90"/>
                      <a:pt x="10" y="161"/>
                      <a:pt x="21" y="230"/>
                    </a:cubicBezTo>
                    <a:cubicBezTo>
                      <a:pt x="21" y="241"/>
                      <a:pt x="30" y="250"/>
                      <a:pt x="41" y="250"/>
                    </a:cubicBezTo>
                    <a:cubicBezTo>
                      <a:pt x="50" y="250"/>
                      <a:pt x="70" y="241"/>
                      <a:pt x="60" y="230"/>
                    </a:cubicBezTo>
                    <a:lnTo>
                      <a:pt x="60" y="21"/>
                    </a:lnTo>
                    <a:cubicBezTo>
                      <a:pt x="60" y="10"/>
                      <a:pt x="50" y="1"/>
                      <a:pt x="3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50" name="Google Shape;450;p28"/>
              <p:cNvSpPr/>
              <p:nvPr/>
            </p:nvSpPr>
            <p:spPr>
              <a:xfrm>
                <a:off x="794850" y="4133925"/>
                <a:ext cx="2025" cy="90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361" extrusionOk="0">
                    <a:moveTo>
                      <a:pt x="31" y="1"/>
                    </a:moveTo>
                    <a:cubicBezTo>
                      <a:pt x="11" y="1"/>
                      <a:pt x="0" y="21"/>
                      <a:pt x="0" y="30"/>
                    </a:cubicBezTo>
                    <a:cubicBezTo>
                      <a:pt x="0" y="81"/>
                      <a:pt x="11" y="130"/>
                      <a:pt x="11" y="180"/>
                    </a:cubicBezTo>
                    <a:cubicBezTo>
                      <a:pt x="11" y="230"/>
                      <a:pt x="20" y="290"/>
                      <a:pt x="31" y="340"/>
                    </a:cubicBezTo>
                    <a:cubicBezTo>
                      <a:pt x="31" y="350"/>
                      <a:pt x="51" y="360"/>
                      <a:pt x="60" y="360"/>
                    </a:cubicBezTo>
                    <a:cubicBezTo>
                      <a:pt x="71" y="360"/>
                      <a:pt x="80" y="350"/>
                      <a:pt x="80" y="350"/>
                    </a:cubicBezTo>
                    <a:lnTo>
                      <a:pt x="80" y="320"/>
                    </a:lnTo>
                    <a:lnTo>
                      <a:pt x="80" y="310"/>
                    </a:lnTo>
                    <a:lnTo>
                      <a:pt x="80" y="250"/>
                    </a:lnTo>
                    <a:cubicBezTo>
                      <a:pt x="80" y="230"/>
                      <a:pt x="71" y="200"/>
                      <a:pt x="71" y="180"/>
                    </a:cubicBezTo>
                    <a:cubicBezTo>
                      <a:pt x="71" y="130"/>
                      <a:pt x="60" y="81"/>
                      <a:pt x="60" y="30"/>
                    </a:cubicBezTo>
                    <a:cubicBezTo>
                      <a:pt x="60" y="30"/>
                      <a:pt x="60" y="21"/>
                      <a:pt x="51" y="10"/>
                    </a:cubicBezTo>
                    <a:cubicBezTo>
                      <a:pt x="51" y="10"/>
                      <a:pt x="40" y="1"/>
                      <a:pt x="31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51" name="Google Shape;451;p28"/>
              <p:cNvSpPr/>
              <p:nvPr/>
            </p:nvSpPr>
            <p:spPr>
              <a:xfrm>
                <a:off x="636250" y="4201875"/>
                <a:ext cx="161375" cy="69975"/>
              </a:xfrm>
              <a:custGeom>
                <a:avLst/>
                <a:gdLst/>
                <a:ahLst/>
                <a:cxnLst/>
                <a:rect l="l" t="t" r="r" b="b"/>
                <a:pathLst>
                  <a:path w="6455" h="2799" extrusionOk="0">
                    <a:moveTo>
                      <a:pt x="30" y="0"/>
                    </a:moveTo>
                    <a:cubicBezTo>
                      <a:pt x="30" y="0"/>
                      <a:pt x="20" y="0"/>
                      <a:pt x="20" y="10"/>
                    </a:cubicBezTo>
                    <a:cubicBezTo>
                      <a:pt x="10" y="10"/>
                      <a:pt x="0" y="30"/>
                      <a:pt x="10" y="40"/>
                    </a:cubicBezTo>
                    <a:cubicBezTo>
                      <a:pt x="50" y="110"/>
                      <a:pt x="80" y="180"/>
                      <a:pt x="110" y="260"/>
                    </a:cubicBezTo>
                    <a:cubicBezTo>
                      <a:pt x="129" y="290"/>
                      <a:pt x="149" y="330"/>
                      <a:pt x="169" y="370"/>
                    </a:cubicBezTo>
                    <a:cubicBezTo>
                      <a:pt x="209" y="460"/>
                      <a:pt x="260" y="540"/>
                      <a:pt x="320" y="629"/>
                    </a:cubicBezTo>
                    <a:cubicBezTo>
                      <a:pt x="340" y="660"/>
                      <a:pt x="369" y="700"/>
                      <a:pt x="389" y="729"/>
                    </a:cubicBezTo>
                    <a:cubicBezTo>
                      <a:pt x="409" y="760"/>
                      <a:pt x="429" y="780"/>
                      <a:pt x="449" y="809"/>
                    </a:cubicBezTo>
                    <a:cubicBezTo>
                      <a:pt x="480" y="840"/>
                      <a:pt x="509" y="880"/>
                      <a:pt x="529" y="909"/>
                    </a:cubicBezTo>
                    <a:cubicBezTo>
                      <a:pt x="549" y="929"/>
                      <a:pt x="569" y="949"/>
                      <a:pt x="580" y="969"/>
                    </a:cubicBezTo>
                    <a:lnTo>
                      <a:pt x="729" y="1119"/>
                    </a:lnTo>
                    <a:cubicBezTo>
                      <a:pt x="799" y="1189"/>
                      <a:pt x="859" y="1259"/>
                      <a:pt x="939" y="1329"/>
                    </a:cubicBezTo>
                    <a:cubicBezTo>
                      <a:pt x="1089" y="1469"/>
                      <a:pt x="1279" y="1589"/>
                      <a:pt x="1459" y="1699"/>
                    </a:cubicBezTo>
                    <a:lnTo>
                      <a:pt x="1639" y="1819"/>
                    </a:lnTo>
                    <a:lnTo>
                      <a:pt x="1728" y="1879"/>
                    </a:lnTo>
                    <a:cubicBezTo>
                      <a:pt x="1759" y="1888"/>
                      <a:pt x="1788" y="1908"/>
                      <a:pt x="1818" y="1919"/>
                    </a:cubicBezTo>
                    <a:cubicBezTo>
                      <a:pt x="1848" y="1939"/>
                      <a:pt x="1888" y="1959"/>
                      <a:pt x="1928" y="1988"/>
                    </a:cubicBezTo>
                    <a:cubicBezTo>
                      <a:pt x="1948" y="1999"/>
                      <a:pt x="1978" y="2008"/>
                      <a:pt x="1998" y="2019"/>
                    </a:cubicBezTo>
                    <a:lnTo>
                      <a:pt x="2118" y="2079"/>
                    </a:lnTo>
                    <a:cubicBezTo>
                      <a:pt x="2138" y="2088"/>
                      <a:pt x="2158" y="2099"/>
                      <a:pt x="2188" y="2108"/>
                    </a:cubicBezTo>
                    <a:cubicBezTo>
                      <a:pt x="2228" y="2128"/>
                      <a:pt x="2278" y="2148"/>
                      <a:pt x="2318" y="2168"/>
                    </a:cubicBezTo>
                    <a:cubicBezTo>
                      <a:pt x="2348" y="2179"/>
                      <a:pt x="2368" y="2188"/>
                      <a:pt x="2398" y="2199"/>
                    </a:cubicBezTo>
                    <a:cubicBezTo>
                      <a:pt x="2448" y="2219"/>
                      <a:pt x="2488" y="2228"/>
                      <a:pt x="2538" y="2248"/>
                    </a:cubicBezTo>
                    <a:cubicBezTo>
                      <a:pt x="2558" y="2259"/>
                      <a:pt x="2587" y="2268"/>
                      <a:pt x="2607" y="2279"/>
                    </a:cubicBezTo>
                    <a:cubicBezTo>
                      <a:pt x="2687" y="2298"/>
                      <a:pt x="2767" y="2328"/>
                      <a:pt x="2838" y="2348"/>
                    </a:cubicBezTo>
                    <a:cubicBezTo>
                      <a:pt x="2867" y="2358"/>
                      <a:pt x="2887" y="2368"/>
                      <a:pt x="2907" y="2368"/>
                    </a:cubicBezTo>
                    <a:cubicBezTo>
                      <a:pt x="2958" y="2388"/>
                      <a:pt x="3007" y="2398"/>
                      <a:pt x="3057" y="2408"/>
                    </a:cubicBezTo>
                    <a:cubicBezTo>
                      <a:pt x="3127" y="2428"/>
                      <a:pt x="3187" y="2438"/>
                      <a:pt x="3257" y="2458"/>
                    </a:cubicBezTo>
                    <a:cubicBezTo>
                      <a:pt x="3317" y="2468"/>
                      <a:pt x="3387" y="2488"/>
                      <a:pt x="3447" y="2498"/>
                    </a:cubicBezTo>
                    <a:cubicBezTo>
                      <a:pt x="3507" y="2518"/>
                      <a:pt x="3577" y="2528"/>
                      <a:pt x="3637" y="2538"/>
                    </a:cubicBezTo>
                    <a:cubicBezTo>
                      <a:pt x="3707" y="2558"/>
                      <a:pt x="3777" y="2578"/>
                      <a:pt x="3846" y="2588"/>
                    </a:cubicBezTo>
                    <a:cubicBezTo>
                      <a:pt x="3926" y="2608"/>
                      <a:pt x="4006" y="2618"/>
                      <a:pt x="4086" y="2638"/>
                    </a:cubicBezTo>
                    <a:cubicBezTo>
                      <a:pt x="4117" y="2638"/>
                      <a:pt x="4146" y="2648"/>
                      <a:pt x="4177" y="2648"/>
                    </a:cubicBezTo>
                    <a:cubicBezTo>
                      <a:pt x="4226" y="2658"/>
                      <a:pt x="4266" y="2658"/>
                      <a:pt x="4316" y="2668"/>
                    </a:cubicBezTo>
                    <a:cubicBezTo>
                      <a:pt x="4386" y="2678"/>
                      <a:pt x="4466" y="2688"/>
                      <a:pt x="4536" y="2688"/>
                    </a:cubicBezTo>
                    <a:cubicBezTo>
                      <a:pt x="4606" y="2698"/>
                      <a:pt x="4666" y="2698"/>
                      <a:pt x="4736" y="2708"/>
                    </a:cubicBezTo>
                    <a:cubicBezTo>
                      <a:pt x="4796" y="2708"/>
                      <a:pt x="4866" y="2718"/>
                      <a:pt x="4936" y="2718"/>
                    </a:cubicBezTo>
                    <a:cubicBezTo>
                      <a:pt x="5005" y="2728"/>
                      <a:pt x="5076" y="2728"/>
                      <a:pt x="5145" y="2738"/>
                    </a:cubicBezTo>
                    <a:cubicBezTo>
                      <a:pt x="5216" y="2738"/>
                      <a:pt x="5285" y="2748"/>
                      <a:pt x="5356" y="2758"/>
                    </a:cubicBezTo>
                    <a:cubicBezTo>
                      <a:pt x="5405" y="2758"/>
                      <a:pt x="5455" y="2768"/>
                      <a:pt x="5505" y="2778"/>
                    </a:cubicBezTo>
                    <a:lnTo>
                      <a:pt x="5575" y="2778"/>
                    </a:lnTo>
                    <a:cubicBezTo>
                      <a:pt x="5615" y="2788"/>
                      <a:pt x="5655" y="2788"/>
                      <a:pt x="5695" y="2788"/>
                    </a:cubicBezTo>
                    <a:cubicBezTo>
                      <a:pt x="5725" y="2788"/>
                      <a:pt x="5755" y="2798"/>
                      <a:pt x="5775" y="2798"/>
                    </a:cubicBezTo>
                    <a:lnTo>
                      <a:pt x="5925" y="2798"/>
                    </a:lnTo>
                    <a:cubicBezTo>
                      <a:pt x="5945" y="2798"/>
                      <a:pt x="5965" y="2798"/>
                      <a:pt x="5985" y="2788"/>
                    </a:cubicBezTo>
                    <a:cubicBezTo>
                      <a:pt x="6055" y="2788"/>
                      <a:pt x="6125" y="2788"/>
                      <a:pt x="6184" y="2778"/>
                    </a:cubicBezTo>
                    <a:cubicBezTo>
                      <a:pt x="6264" y="2778"/>
                      <a:pt x="6335" y="2778"/>
                      <a:pt x="6415" y="2768"/>
                    </a:cubicBezTo>
                    <a:cubicBezTo>
                      <a:pt x="6435" y="2768"/>
                      <a:pt x="6455" y="2748"/>
                      <a:pt x="6455" y="2728"/>
                    </a:cubicBezTo>
                    <a:cubicBezTo>
                      <a:pt x="6455" y="2708"/>
                      <a:pt x="6435" y="2688"/>
                      <a:pt x="6415" y="2688"/>
                    </a:cubicBezTo>
                    <a:lnTo>
                      <a:pt x="6095" y="2688"/>
                    </a:lnTo>
                    <a:cubicBezTo>
                      <a:pt x="6068" y="2688"/>
                      <a:pt x="6046" y="2692"/>
                      <a:pt x="6022" y="2692"/>
                    </a:cubicBezTo>
                    <a:cubicBezTo>
                      <a:pt x="6010" y="2692"/>
                      <a:pt x="5998" y="2691"/>
                      <a:pt x="5985" y="2688"/>
                    </a:cubicBezTo>
                    <a:lnTo>
                      <a:pt x="5775" y="2688"/>
                    </a:lnTo>
                    <a:cubicBezTo>
                      <a:pt x="5765" y="2688"/>
                      <a:pt x="5755" y="2678"/>
                      <a:pt x="5745" y="2678"/>
                    </a:cubicBezTo>
                    <a:cubicBezTo>
                      <a:pt x="5715" y="2678"/>
                      <a:pt x="5695" y="2678"/>
                      <a:pt x="5665" y="2668"/>
                    </a:cubicBezTo>
                    <a:cubicBezTo>
                      <a:pt x="5635" y="2668"/>
                      <a:pt x="5605" y="2668"/>
                      <a:pt x="5575" y="2658"/>
                    </a:cubicBezTo>
                    <a:cubicBezTo>
                      <a:pt x="5425" y="2638"/>
                      <a:pt x="5285" y="2618"/>
                      <a:pt x="5136" y="2598"/>
                    </a:cubicBezTo>
                    <a:cubicBezTo>
                      <a:pt x="5056" y="2578"/>
                      <a:pt x="4985" y="2578"/>
                      <a:pt x="4906" y="2568"/>
                    </a:cubicBezTo>
                    <a:lnTo>
                      <a:pt x="4696" y="2538"/>
                    </a:lnTo>
                    <a:lnTo>
                      <a:pt x="4626" y="2538"/>
                    </a:lnTo>
                    <a:cubicBezTo>
                      <a:pt x="4556" y="2528"/>
                      <a:pt x="4476" y="2518"/>
                      <a:pt x="4406" y="2508"/>
                    </a:cubicBezTo>
                    <a:cubicBezTo>
                      <a:pt x="4386" y="2498"/>
                      <a:pt x="4366" y="2498"/>
                      <a:pt x="4346" y="2498"/>
                    </a:cubicBezTo>
                    <a:lnTo>
                      <a:pt x="4197" y="2468"/>
                    </a:lnTo>
                    <a:cubicBezTo>
                      <a:pt x="4177" y="2458"/>
                      <a:pt x="4157" y="2458"/>
                      <a:pt x="4126" y="2448"/>
                    </a:cubicBezTo>
                    <a:cubicBezTo>
                      <a:pt x="4086" y="2438"/>
                      <a:pt x="4046" y="2428"/>
                      <a:pt x="4006" y="2428"/>
                    </a:cubicBezTo>
                    <a:cubicBezTo>
                      <a:pt x="3946" y="2408"/>
                      <a:pt x="3877" y="2398"/>
                      <a:pt x="3817" y="2378"/>
                    </a:cubicBezTo>
                    <a:cubicBezTo>
                      <a:pt x="3677" y="2338"/>
                      <a:pt x="3537" y="2308"/>
                      <a:pt x="3397" y="2268"/>
                    </a:cubicBezTo>
                    <a:cubicBezTo>
                      <a:pt x="3317" y="2259"/>
                      <a:pt x="3237" y="2239"/>
                      <a:pt x="3157" y="2219"/>
                    </a:cubicBezTo>
                    <a:cubicBezTo>
                      <a:pt x="3087" y="2199"/>
                      <a:pt x="3018" y="2179"/>
                      <a:pt x="2947" y="2168"/>
                    </a:cubicBezTo>
                    <a:cubicBezTo>
                      <a:pt x="2878" y="2148"/>
                      <a:pt x="2818" y="2128"/>
                      <a:pt x="2747" y="2108"/>
                    </a:cubicBezTo>
                    <a:cubicBezTo>
                      <a:pt x="2718" y="2099"/>
                      <a:pt x="2687" y="2088"/>
                      <a:pt x="2667" y="2079"/>
                    </a:cubicBezTo>
                    <a:cubicBezTo>
                      <a:pt x="2627" y="2068"/>
                      <a:pt x="2598" y="2059"/>
                      <a:pt x="2558" y="2048"/>
                    </a:cubicBezTo>
                    <a:cubicBezTo>
                      <a:pt x="2498" y="2028"/>
                      <a:pt x="2438" y="2008"/>
                      <a:pt x="2368" y="1988"/>
                    </a:cubicBezTo>
                    <a:cubicBezTo>
                      <a:pt x="2308" y="1959"/>
                      <a:pt x="2238" y="1939"/>
                      <a:pt x="2168" y="1908"/>
                    </a:cubicBezTo>
                    <a:cubicBezTo>
                      <a:pt x="2118" y="1888"/>
                      <a:pt x="2058" y="1868"/>
                      <a:pt x="2008" y="1839"/>
                    </a:cubicBezTo>
                    <a:cubicBezTo>
                      <a:pt x="1938" y="1808"/>
                      <a:pt x="1878" y="1779"/>
                      <a:pt x="1808" y="1749"/>
                    </a:cubicBezTo>
                    <a:cubicBezTo>
                      <a:pt x="1779" y="1739"/>
                      <a:pt x="1759" y="1719"/>
                      <a:pt x="1728" y="1709"/>
                    </a:cubicBezTo>
                    <a:cubicBezTo>
                      <a:pt x="1688" y="1689"/>
                      <a:pt x="1659" y="1669"/>
                      <a:pt x="1619" y="1649"/>
                    </a:cubicBezTo>
                    <a:cubicBezTo>
                      <a:pt x="1559" y="1619"/>
                      <a:pt x="1488" y="1579"/>
                      <a:pt x="1428" y="1549"/>
                    </a:cubicBezTo>
                    <a:cubicBezTo>
                      <a:pt x="1368" y="1519"/>
                      <a:pt x="1309" y="1479"/>
                      <a:pt x="1249" y="1449"/>
                    </a:cubicBezTo>
                    <a:cubicBezTo>
                      <a:pt x="1219" y="1429"/>
                      <a:pt x="1179" y="1399"/>
                      <a:pt x="1149" y="1379"/>
                    </a:cubicBezTo>
                    <a:cubicBezTo>
                      <a:pt x="1109" y="1359"/>
                      <a:pt x="1069" y="1329"/>
                      <a:pt x="1029" y="1299"/>
                    </a:cubicBezTo>
                    <a:cubicBezTo>
                      <a:pt x="989" y="1259"/>
                      <a:pt x="939" y="1229"/>
                      <a:pt x="899" y="1189"/>
                    </a:cubicBezTo>
                    <a:cubicBezTo>
                      <a:pt x="869" y="1159"/>
                      <a:pt x="829" y="1119"/>
                      <a:pt x="789" y="1089"/>
                    </a:cubicBezTo>
                    <a:lnTo>
                      <a:pt x="639" y="940"/>
                    </a:lnTo>
                    <a:cubicBezTo>
                      <a:pt x="589" y="889"/>
                      <a:pt x="549" y="840"/>
                      <a:pt x="500" y="780"/>
                    </a:cubicBezTo>
                    <a:cubicBezTo>
                      <a:pt x="480" y="760"/>
                      <a:pt x="469" y="740"/>
                      <a:pt x="449" y="720"/>
                    </a:cubicBezTo>
                    <a:cubicBezTo>
                      <a:pt x="429" y="689"/>
                      <a:pt x="400" y="660"/>
                      <a:pt x="380" y="629"/>
                    </a:cubicBezTo>
                    <a:cubicBezTo>
                      <a:pt x="349" y="590"/>
                      <a:pt x="320" y="550"/>
                      <a:pt x="300" y="510"/>
                    </a:cubicBezTo>
                    <a:cubicBezTo>
                      <a:pt x="269" y="460"/>
                      <a:pt x="240" y="420"/>
                      <a:pt x="220" y="370"/>
                    </a:cubicBezTo>
                    <a:cubicBezTo>
                      <a:pt x="200" y="330"/>
                      <a:pt x="180" y="280"/>
                      <a:pt x="160" y="240"/>
                    </a:cubicBezTo>
                    <a:cubicBezTo>
                      <a:pt x="120" y="170"/>
                      <a:pt x="90" y="90"/>
                      <a:pt x="50" y="10"/>
                    </a:cubicBezTo>
                    <a:cubicBezTo>
                      <a:pt x="50" y="10"/>
                      <a:pt x="40" y="0"/>
                      <a:pt x="30" y="0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52" name="Google Shape;452;p28"/>
              <p:cNvSpPr/>
              <p:nvPr/>
            </p:nvSpPr>
            <p:spPr>
              <a:xfrm>
                <a:off x="667950" y="4143650"/>
                <a:ext cx="2775" cy="14525"/>
              </a:xfrm>
              <a:custGeom>
                <a:avLst/>
                <a:gdLst/>
                <a:ahLst/>
                <a:cxnLst/>
                <a:rect l="l" t="t" r="r" b="b"/>
                <a:pathLst>
                  <a:path w="111" h="581" extrusionOk="0">
                    <a:moveTo>
                      <a:pt x="31" y="1"/>
                    </a:moveTo>
                    <a:cubicBezTo>
                      <a:pt x="21" y="11"/>
                      <a:pt x="11" y="11"/>
                      <a:pt x="11" y="21"/>
                    </a:cubicBezTo>
                    <a:cubicBezTo>
                      <a:pt x="1" y="31"/>
                      <a:pt x="1" y="41"/>
                      <a:pt x="11" y="51"/>
                    </a:cubicBezTo>
                    <a:lnTo>
                      <a:pt x="11" y="61"/>
                    </a:lnTo>
                    <a:cubicBezTo>
                      <a:pt x="31" y="211"/>
                      <a:pt x="31" y="351"/>
                      <a:pt x="41" y="500"/>
                    </a:cubicBezTo>
                    <a:lnTo>
                      <a:pt x="41" y="540"/>
                    </a:lnTo>
                    <a:cubicBezTo>
                      <a:pt x="41" y="560"/>
                      <a:pt x="61" y="580"/>
                      <a:pt x="80" y="580"/>
                    </a:cubicBezTo>
                    <a:cubicBezTo>
                      <a:pt x="91" y="580"/>
                      <a:pt x="111" y="560"/>
                      <a:pt x="111" y="540"/>
                    </a:cubicBezTo>
                    <a:cubicBezTo>
                      <a:pt x="111" y="471"/>
                      <a:pt x="100" y="391"/>
                      <a:pt x="100" y="321"/>
                    </a:cubicBezTo>
                    <a:cubicBezTo>
                      <a:pt x="100" y="281"/>
                      <a:pt x="91" y="241"/>
                      <a:pt x="91" y="201"/>
                    </a:cubicBezTo>
                    <a:lnTo>
                      <a:pt x="91" y="151"/>
                    </a:lnTo>
                    <a:cubicBezTo>
                      <a:pt x="80" y="131"/>
                      <a:pt x="80" y="111"/>
                      <a:pt x="80" y="81"/>
                    </a:cubicBezTo>
                    <a:cubicBezTo>
                      <a:pt x="80" y="61"/>
                      <a:pt x="71" y="51"/>
                      <a:pt x="71" y="31"/>
                    </a:cubicBezTo>
                    <a:cubicBezTo>
                      <a:pt x="71" y="21"/>
                      <a:pt x="61" y="11"/>
                      <a:pt x="51" y="11"/>
                    </a:cubicBezTo>
                    <a:cubicBezTo>
                      <a:pt x="51" y="1"/>
                      <a:pt x="41" y="1"/>
                      <a:pt x="41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53" name="Google Shape;453;p28"/>
              <p:cNvSpPr/>
              <p:nvPr/>
            </p:nvSpPr>
            <p:spPr>
              <a:xfrm>
                <a:off x="664950" y="4136925"/>
                <a:ext cx="327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131" h="490" extrusionOk="0">
                    <a:moveTo>
                      <a:pt x="91" y="1"/>
                    </a:moveTo>
                    <a:cubicBezTo>
                      <a:pt x="81" y="1"/>
                      <a:pt x="81" y="10"/>
                      <a:pt x="81" y="21"/>
                    </a:cubicBezTo>
                    <a:cubicBezTo>
                      <a:pt x="61" y="90"/>
                      <a:pt x="51" y="170"/>
                      <a:pt x="41" y="240"/>
                    </a:cubicBezTo>
                    <a:cubicBezTo>
                      <a:pt x="31" y="320"/>
                      <a:pt x="11" y="390"/>
                      <a:pt x="1" y="460"/>
                    </a:cubicBezTo>
                    <a:cubicBezTo>
                      <a:pt x="1" y="470"/>
                      <a:pt x="11" y="470"/>
                      <a:pt x="11" y="480"/>
                    </a:cubicBezTo>
                    <a:cubicBezTo>
                      <a:pt x="11" y="480"/>
                      <a:pt x="21" y="480"/>
                      <a:pt x="21" y="490"/>
                    </a:cubicBezTo>
                    <a:cubicBezTo>
                      <a:pt x="31" y="490"/>
                      <a:pt x="41" y="490"/>
                      <a:pt x="41" y="480"/>
                    </a:cubicBezTo>
                    <a:cubicBezTo>
                      <a:pt x="51" y="480"/>
                      <a:pt x="51" y="480"/>
                      <a:pt x="51" y="470"/>
                    </a:cubicBezTo>
                    <a:cubicBezTo>
                      <a:pt x="61" y="400"/>
                      <a:pt x="81" y="330"/>
                      <a:pt x="91" y="260"/>
                    </a:cubicBezTo>
                    <a:cubicBezTo>
                      <a:pt x="101" y="180"/>
                      <a:pt x="121" y="110"/>
                      <a:pt x="131" y="30"/>
                    </a:cubicBezTo>
                    <a:lnTo>
                      <a:pt x="131" y="10"/>
                    </a:lnTo>
                    <a:cubicBezTo>
                      <a:pt x="121" y="10"/>
                      <a:pt x="121" y="1"/>
                      <a:pt x="111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54" name="Google Shape;454;p28"/>
              <p:cNvSpPr/>
              <p:nvPr/>
            </p:nvSpPr>
            <p:spPr>
              <a:xfrm>
                <a:off x="662225" y="4132675"/>
                <a:ext cx="27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110" h="371" extrusionOk="0">
                    <a:moveTo>
                      <a:pt x="90" y="0"/>
                    </a:moveTo>
                    <a:cubicBezTo>
                      <a:pt x="80" y="0"/>
                      <a:pt x="70" y="11"/>
                      <a:pt x="70" y="20"/>
                    </a:cubicBezTo>
                    <a:cubicBezTo>
                      <a:pt x="60" y="51"/>
                      <a:pt x="50" y="91"/>
                      <a:pt x="40" y="120"/>
                    </a:cubicBezTo>
                    <a:cubicBezTo>
                      <a:pt x="40" y="140"/>
                      <a:pt x="40" y="171"/>
                      <a:pt x="30" y="191"/>
                    </a:cubicBezTo>
                    <a:cubicBezTo>
                      <a:pt x="30" y="211"/>
                      <a:pt x="20" y="240"/>
                      <a:pt x="20" y="260"/>
                    </a:cubicBezTo>
                    <a:cubicBezTo>
                      <a:pt x="10" y="270"/>
                      <a:pt x="10" y="280"/>
                      <a:pt x="10" y="290"/>
                    </a:cubicBezTo>
                    <a:cubicBezTo>
                      <a:pt x="10" y="310"/>
                      <a:pt x="10" y="330"/>
                      <a:pt x="0" y="350"/>
                    </a:cubicBezTo>
                    <a:cubicBezTo>
                      <a:pt x="0" y="360"/>
                      <a:pt x="10" y="370"/>
                      <a:pt x="20" y="370"/>
                    </a:cubicBezTo>
                    <a:lnTo>
                      <a:pt x="40" y="370"/>
                    </a:lnTo>
                    <a:lnTo>
                      <a:pt x="40" y="360"/>
                    </a:lnTo>
                    <a:cubicBezTo>
                      <a:pt x="50" y="330"/>
                      <a:pt x="50" y="300"/>
                      <a:pt x="60" y="270"/>
                    </a:cubicBezTo>
                    <a:cubicBezTo>
                      <a:pt x="60" y="250"/>
                      <a:pt x="70" y="220"/>
                      <a:pt x="70" y="200"/>
                    </a:cubicBezTo>
                    <a:cubicBezTo>
                      <a:pt x="90" y="151"/>
                      <a:pt x="100" y="91"/>
                      <a:pt x="110" y="31"/>
                    </a:cubicBezTo>
                    <a:cubicBezTo>
                      <a:pt x="110" y="20"/>
                      <a:pt x="110" y="11"/>
                      <a:pt x="90" y="11"/>
                    </a:cubicBez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55" name="Google Shape;455;p28"/>
              <p:cNvSpPr/>
              <p:nvPr/>
            </p:nvSpPr>
            <p:spPr>
              <a:xfrm>
                <a:off x="659725" y="4127425"/>
                <a:ext cx="4525" cy="8875"/>
              </a:xfrm>
              <a:custGeom>
                <a:avLst/>
                <a:gdLst/>
                <a:ahLst/>
                <a:cxnLst/>
                <a:rect l="l" t="t" r="r" b="b"/>
                <a:pathLst>
                  <a:path w="181" h="355" extrusionOk="0">
                    <a:moveTo>
                      <a:pt x="140" y="1"/>
                    </a:moveTo>
                    <a:cubicBezTo>
                      <a:pt x="130" y="1"/>
                      <a:pt x="120" y="10"/>
                      <a:pt x="120" y="21"/>
                    </a:cubicBezTo>
                    <a:cubicBezTo>
                      <a:pt x="70" y="110"/>
                      <a:pt x="30" y="210"/>
                      <a:pt x="10" y="321"/>
                    </a:cubicBezTo>
                    <a:cubicBezTo>
                      <a:pt x="0" y="330"/>
                      <a:pt x="10" y="350"/>
                      <a:pt x="30" y="350"/>
                    </a:cubicBezTo>
                    <a:cubicBezTo>
                      <a:pt x="33" y="353"/>
                      <a:pt x="36" y="354"/>
                      <a:pt x="40" y="354"/>
                    </a:cubicBezTo>
                    <a:cubicBezTo>
                      <a:pt x="50" y="354"/>
                      <a:pt x="60" y="345"/>
                      <a:pt x="60" y="330"/>
                    </a:cubicBezTo>
                    <a:cubicBezTo>
                      <a:pt x="80" y="270"/>
                      <a:pt x="100" y="221"/>
                      <a:pt x="120" y="161"/>
                    </a:cubicBezTo>
                    <a:cubicBezTo>
                      <a:pt x="140" y="130"/>
                      <a:pt x="160" y="90"/>
                      <a:pt x="180" y="50"/>
                    </a:cubicBezTo>
                    <a:lnTo>
                      <a:pt x="180" y="30"/>
                    </a:lnTo>
                    <a:cubicBezTo>
                      <a:pt x="180" y="21"/>
                      <a:pt x="170" y="10"/>
                      <a:pt x="160" y="10"/>
                    </a:cubicBezTo>
                    <a:cubicBezTo>
                      <a:pt x="160" y="1"/>
                      <a:pt x="150" y="1"/>
                      <a:pt x="150" y="1"/>
                    </a:cubicBez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56" name="Google Shape;456;p28"/>
              <p:cNvSpPr/>
              <p:nvPr/>
            </p:nvSpPr>
            <p:spPr>
              <a:xfrm>
                <a:off x="910000" y="3559650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extrusionOk="0">
                    <a:moveTo>
                      <a:pt x="2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57" name="Google Shape;457;p28"/>
              <p:cNvSpPr/>
              <p:nvPr/>
            </p:nvSpPr>
            <p:spPr>
              <a:xfrm>
                <a:off x="520575" y="4321775"/>
                <a:ext cx="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1" h="1" extrusionOk="0">
                    <a:moveTo>
                      <a:pt x="11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80E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458" name="Google Shape;458;p28"/>
            <p:cNvSpPr/>
            <p:nvPr/>
          </p:nvSpPr>
          <p:spPr>
            <a:xfrm>
              <a:off x="7423912" y="1832562"/>
              <a:ext cx="495119" cy="517984"/>
            </a:xfrm>
            <a:custGeom>
              <a:avLst/>
              <a:gdLst/>
              <a:ahLst/>
              <a:cxnLst/>
              <a:rect l="l" t="t" r="r" b="b"/>
              <a:pathLst>
                <a:path w="4718" h="4936" extrusionOk="0">
                  <a:moveTo>
                    <a:pt x="3009" y="1"/>
                  </a:moveTo>
                  <a:cubicBezTo>
                    <a:pt x="2924" y="1"/>
                    <a:pt x="2845" y="49"/>
                    <a:pt x="2779" y="109"/>
                  </a:cubicBezTo>
                  <a:cubicBezTo>
                    <a:pt x="2699" y="179"/>
                    <a:pt x="2628" y="249"/>
                    <a:pt x="2568" y="329"/>
                  </a:cubicBezTo>
                  <a:cubicBezTo>
                    <a:pt x="2289" y="648"/>
                    <a:pt x="2079" y="1018"/>
                    <a:pt x="1829" y="1378"/>
                  </a:cubicBezTo>
                  <a:cubicBezTo>
                    <a:pt x="1349" y="1268"/>
                    <a:pt x="860" y="1168"/>
                    <a:pt x="361" y="1148"/>
                  </a:cubicBezTo>
                  <a:cubicBezTo>
                    <a:pt x="350" y="1148"/>
                    <a:pt x="340" y="1147"/>
                    <a:pt x="330" y="1147"/>
                  </a:cubicBezTo>
                  <a:cubicBezTo>
                    <a:pt x="95" y="1147"/>
                    <a:pt x="25" y="1257"/>
                    <a:pt x="130" y="1488"/>
                  </a:cubicBezTo>
                  <a:cubicBezTo>
                    <a:pt x="170" y="1568"/>
                    <a:pt x="230" y="1638"/>
                    <a:pt x="281" y="1718"/>
                  </a:cubicBezTo>
                  <a:cubicBezTo>
                    <a:pt x="490" y="1987"/>
                    <a:pt x="690" y="2257"/>
                    <a:pt x="890" y="2527"/>
                  </a:cubicBezTo>
                  <a:cubicBezTo>
                    <a:pt x="630" y="2917"/>
                    <a:pt x="381" y="3286"/>
                    <a:pt x="141" y="3666"/>
                  </a:cubicBezTo>
                  <a:cubicBezTo>
                    <a:pt x="71" y="3756"/>
                    <a:pt x="1" y="3876"/>
                    <a:pt x="101" y="3996"/>
                  </a:cubicBezTo>
                  <a:cubicBezTo>
                    <a:pt x="151" y="4051"/>
                    <a:pt x="208" y="4068"/>
                    <a:pt x="267" y="4068"/>
                  </a:cubicBezTo>
                  <a:cubicBezTo>
                    <a:pt x="326" y="4068"/>
                    <a:pt x="385" y="4051"/>
                    <a:pt x="441" y="4036"/>
                  </a:cubicBezTo>
                  <a:cubicBezTo>
                    <a:pt x="600" y="3976"/>
                    <a:pt x="750" y="3906"/>
                    <a:pt x="890" y="3836"/>
                  </a:cubicBezTo>
                  <a:cubicBezTo>
                    <a:pt x="1160" y="3696"/>
                    <a:pt x="1409" y="3556"/>
                    <a:pt x="1720" y="3386"/>
                  </a:cubicBezTo>
                  <a:cubicBezTo>
                    <a:pt x="1799" y="3906"/>
                    <a:pt x="2049" y="4305"/>
                    <a:pt x="2219" y="4745"/>
                  </a:cubicBezTo>
                  <a:cubicBezTo>
                    <a:pt x="2257" y="4850"/>
                    <a:pt x="2313" y="4936"/>
                    <a:pt x="2439" y="4936"/>
                  </a:cubicBezTo>
                  <a:cubicBezTo>
                    <a:pt x="2445" y="4936"/>
                    <a:pt x="2452" y="4936"/>
                    <a:pt x="2459" y="4935"/>
                  </a:cubicBezTo>
                  <a:cubicBezTo>
                    <a:pt x="2588" y="4925"/>
                    <a:pt x="2608" y="4815"/>
                    <a:pt x="2628" y="4715"/>
                  </a:cubicBezTo>
                  <a:cubicBezTo>
                    <a:pt x="2719" y="4356"/>
                    <a:pt x="2748" y="3986"/>
                    <a:pt x="2719" y="3616"/>
                  </a:cubicBezTo>
                  <a:cubicBezTo>
                    <a:pt x="2708" y="3356"/>
                    <a:pt x="2808" y="3217"/>
                    <a:pt x="3058" y="3126"/>
                  </a:cubicBezTo>
                  <a:cubicBezTo>
                    <a:pt x="3518" y="2957"/>
                    <a:pt x="4007" y="2827"/>
                    <a:pt x="4447" y="2597"/>
                  </a:cubicBezTo>
                  <a:cubicBezTo>
                    <a:pt x="4557" y="2537"/>
                    <a:pt x="4707" y="2497"/>
                    <a:pt x="4707" y="2337"/>
                  </a:cubicBezTo>
                  <a:cubicBezTo>
                    <a:pt x="4717" y="2167"/>
                    <a:pt x="4547" y="2167"/>
                    <a:pt x="4437" y="2107"/>
                  </a:cubicBezTo>
                  <a:cubicBezTo>
                    <a:pt x="4038" y="1907"/>
                    <a:pt x="3598" y="1798"/>
                    <a:pt x="3168" y="1647"/>
                  </a:cubicBezTo>
                  <a:cubicBezTo>
                    <a:pt x="3248" y="1198"/>
                    <a:pt x="3308" y="759"/>
                    <a:pt x="3268" y="319"/>
                  </a:cubicBezTo>
                  <a:cubicBezTo>
                    <a:pt x="3268" y="189"/>
                    <a:pt x="3228" y="69"/>
                    <a:pt x="3098" y="19"/>
                  </a:cubicBezTo>
                  <a:cubicBezTo>
                    <a:pt x="3068" y="6"/>
                    <a:pt x="3038" y="1"/>
                    <a:pt x="3009" y="1"/>
                  </a:cubicBezTo>
                  <a:close/>
                </a:path>
              </a:pathLst>
            </a:custGeom>
            <a:solidFill>
              <a:srgbClr val="FF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9" name="Google Shape;459;p28"/>
            <p:cNvSpPr/>
            <p:nvPr/>
          </p:nvSpPr>
          <p:spPr>
            <a:xfrm>
              <a:off x="5486061" y="3665510"/>
              <a:ext cx="345918" cy="320978"/>
            </a:xfrm>
            <a:custGeom>
              <a:avLst/>
              <a:gdLst/>
              <a:ahLst/>
              <a:cxnLst/>
              <a:rect l="l" t="t" r="r" b="b"/>
              <a:pathLst>
                <a:path w="2969" h="2755" extrusionOk="0">
                  <a:moveTo>
                    <a:pt x="1263" y="1"/>
                  </a:moveTo>
                  <a:cubicBezTo>
                    <a:pt x="1247" y="1"/>
                    <a:pt x="1230" y="5"/>
                    <a:pt x="1210" y="14"/>
                  </a:cubicBezTo>
                  <a:cubicBezTo>
                    <a:pt x="1130" y="44"/>
                    <a:pt x="1099" y="74"/>
                    <a:pt x="1090" y="164"/>
                  </a:cubicBezTo>
                  <a:cubicBezTo>
                    <a:pt x="1090" y="314"/>
                    <a:pt x="1059" y="453"/>
                    <a:pt x="1059" y="604"/>
                  </a:cubicBezTo>
                  <a:cubicBezTo>
                    <a:pt x="1059" y="733"/>
                    <a:pt x="1010" y="773"/>
                    <a:pt x="910" y="804"/>
                  </a:cubicBezTo>
                  <a:cubicBezTo>
                    <a:pt x="660" y="893"/>
                    <a:pt x="430" y="1003"/>
                    <a:pt x="170" y="1053"/>
                  </a:cubicBezTo>
                  <a:cubicBezTo>
                    <a:pt x="90" y="1073"/>
                    <a:pt x="0" y="1103"/>
                    <a:pt x="0" y="1203"/>
                  </a:cubicBezTo>
                  <a:cubicBezTo>
                    <a:pt x="0" y="1293"/>
                    <a:pt x="80" y="1323"/>
                    <a:pt x="150" y="1353"/>
                  </a:cubicBezTo>
                  <a:cubicBezTo>
                    <a:pt x="390" y="1453"/>
                    <a:pt x="620" y="1543"/>
                    <a:pt x="859" y="1643"/>
                  </a:cubicBezTo>
                  <a:cubicBezTo>
                    <a:pt x="810" y="1923"/>
                    <a:pt x="760" y="2202"/>
                    <a:pt x="710" y="2472"/>
                  </a:cubicBezTo>
                  <a:cubicBezTo>
                    <a:pt x="690" y="2572"/>
                    <a:pt x="690" y="2672"/>
                    <a:pt x="790" y="2732"/>
                  </a:cubicBezTo>
                  <a:cubicBezTo>
                    <a:pt x="818" y="2747"/>
                    <a:pt x="847" y="2754"/>
                    <a:pt x="875" y="2754"/>
                  </a:cubicBezTo>
                  <a:cubicBezTo>
                    <a:pt x="939" y="2754"/>
                    <a:pt x="1001" y="2720"/>
                    <a:pt x="1050" y="2672"/>
                  </a:cubicBezTo>
                  <a:cubicBezTo>
                    <a:pt x="1199" y="2542"/>
                    <a:pt x="1349" y="2412"/>
                    <a:pt x="1489" y="2272"/>
                  </a:cubicBezTo>
                  <a:cubicBezTo>
                    <a:pt x="1560" y="2208"/>
                    <a:pt x="1621" y="2175"/>
                    <a:pt x="1697" y="2175"/>
                  </a:cubicBezTo>
                  <a:cubicBezTo>
                    <a:pt x="1728" y="2175"/>
                    <a:pt x="1761" y="2180"/>
                    <a:pt x="1799" y="2192"/>
                  </a:cubicBezTo>
                  <a:cubicBezTo>
                    <a:pt x="2109" y="2282"/>
                    <a:pt x="2418" y="2352"/>
                    <a:pt x="2738" y="2402"/>
                  </a:cubicBezTo>
                  <a:cubicBezTo>
                    <a:pt x="2776" y="2409"/>
                    <a:pt x="2809" y="2413"/>
                    <a:pt x="2836" y="2413"/>
                  </a:cubicBezTo>
                  <a:cubicBezTo>
                    <a:pt x="2958" y="2413"/>
                    <a:pt x="2968" y="2339"/>
                    <a:pt x="2878" y="2192"/>
                  </a:cubicBezTo>
                  <a:cubicBezTo>
                    <a:pt x="2738" y="1952"/>
                    <a:pt x="2588" y="1723"/>
                    <a:pt x="2429" y="1493"/>
                  </a:cubicBezTo>
                  <a:cubicBezTo>
                    <a:pt x="2349" y="1383"/>
                    <a:pt x="2338" y="1293"/>
                    <a:pt x="2418" y="1183"/>
                  </a:cubicBezTo>
                  <a:cubicBezTo>
                    <a:pt x="2548" y="983"/>
                    <a:pt x="2658" y="773"/>
                    <a:pt x="2778" y="564"/>
                  </a:cubicBezTo>
                  <a:cubicBezTo>
                    <a:pt x="2818" y="493"/>
                    <a:pt x="2848" y="424"/>
                    <a:pt x="2788" y="353"/>
                  </a:cubicBezTo>
                  <a:cubicBezTo>
                    <a:pt x="2762" y="327"/>
                    <a:pt x="2736" y="318"/>
                    <a:pt x="2708" y="318"/>
                  </a:cubicBezTo>
                  <a:cubicBezTo>
                    <a:pt x="2674" y="318"/>
                    <a:pt x="2637" y="333"/>
                    <a:pt x="2598" y="344"/>
                  </a:cubicBezTo>
                  <a:cubicBezTo>
                    <a:pt x="2508" y="373"/>
                    <a:pt x="2418" y="404"/>
                    <a:pt x="2329" y="424"/>
                  </a:cubicBezTo>
                  <a:cubicBezTo>
                    <a:pt x="2115" y="482"/>
                    <a:pt x="1979" y="518"/>
                    <a:pt x="1875" y="518"/>
                  </a:cubicBezTo>
                  <a:cubicBezTo>
                    <a:pt x="1691" y="518"/>
                    <a:pt x="1605" y="403"/>
                    <a:pt x="1369" y="84"/>
                  </a:cubicBezTo>
                  <a:cubicBezTo>
                    <a:pt x="1339" y="45"/>
                    <a:pt x="1313" y="1"/>
                    <a:pt x="1263" y="1"/>
                  </a:cubicBezTo>
                  <a:close/>
                </a:path>
              </a:pathLst>
            </a:custGeom>
            <a:solidFill>
              <a:srgbClr val="FF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0" name="Google Shape;460;p28"/>
            <p:cNvSpPr/>
            <p:nvPr/>
          </p:nvSpPr>
          <p:spPr>
            <a:xfrm flipH="1">
              <a:off x="7612472" y="3665499"/>
              <a:ext cx="231678" cy="214993"/>
            </a:xfrm>
            <a:custGeom>
              <a:avLst/>
              <a:gdLst/>
              <a:ahLst/>
              <a:cxnLst/>
              <a:rect l="l" t="t" r="r" b="b"/>
              <a:pathLst>
                <a:path w="2969" h="2755" extrusionOk="0">
                  <a:moveTo>
                    <a:pt x="1263" y="1"/>
                  </a:moveTo>
                  <a:cubicBezTo>
                    <a:pt x="1247" y="1"/>
                    <a:pt x="1230" y="5"/>
                    <a:pt x="1210" y="14"/>
                  </a:cubicBezTo>
                  <a:cubicBezTo>
                    <a:pt x="1130" y="44"/>
                    <a:pt x="1099" y="74"/>
                    <a:pt x="1090" y="164"/>
                  </a:cubicBezTo>
                  <a:cubicBezTo>
                    <a:pt x="1090" y="314"/>
                    <a:pt x="1059" y="453"/>
                    <a:pt x="1059" y="604"/>
                  </a:cubicBezTo>
                  <a:cubicBezTo>
                    <a:pt x="1059" y="733"/>
                    <a:pt x="1010" y="773"/>
                    <a:pt x="910" y="804"/>
                  </a:cubicBezTo>
                  <a:cubicBezTo>
                    <a:pt x="660" y="893"/>
                    <a:pt x="430" y="1003"/>
                    <a:pt x="170" y="1053"/>
                  </a:cubicBezTo>
                  <a:cubicBezTo>
                    <a:pt x="90" y="1073"/>
                    <a:pt x="0" y="1103"/>
                    <a:pt x="0" y="1203"/>
                  </a:cubicBezTo>
                  <a:cubicBezTo>
                    <a:pt x="0" y="1293"/>
                    <a:pt x="80" y="1323"/>
                    <a:pt x="150" y="1353"/>
                  </a:cubicBezTo>
                  <a:cubicBezTo>
                    <a:pt x="390" y="1453"/>
                    <a:pt x="620" y="1543"/>
                    <a:pt x="859" y="1643"/>
                  </a:cubicBezTo>
                  <a:cubicBezTo>
                    <a:pt x="810" y="1923"/>
                    <a:pt x="760" y="2202"/>
                    <a:pt x="710" y="2472"/>
                  </a:cubicBezTo>
                  <a:cubicBezTo>
                    <a:pt x="690" y="2572"/>
                    <a:pt x="690" y="2672"/>
                    <a:pt x="790" y="2732"/>
                  </a:cubicBezTo>
                  <a:cubicBezTo>
                    <a:pt x="818" y="2747"/>
                    <a:pt x="847" y="2754"/>
                    <a:pt x="875" y="2754"/>
                  </a:cubicBezTo>
                  <a:cubicBezTo>
                    <a:pt x="939" y="2754"/>
                    <a:pt x="1001" y="2720"/>
                    <a:pt x="1050" y="2672"/>
                  </a:cubicBezTo>
                  <a:cubicBezTo>
                    <a:pt x="1199" y="2542"/>
                    <a:pt x="1349" y="2412"/>
                    <a:pt x="1489" y="2272"/>
                  </a:cubicBezTo>
                  <a:cubicBezTo>
                    <a:pt x="1560" y="2208"/>
                    <a:pt x="1621" y="2175"/>
                    <a:pt x="1697" y="2175"/>
                  </a:cubicBezTo>
                  <a:cubicBezTo>
                    <a:pt x="1728" y="2175"/>
                    <a:pt x="1761" y="2180"/>
                    <a:pt x="1799" y="2192"/>
                  </a:cubicBezTo>
                  <a:cubicBezTo>
                    <a:pt x="2109" y="2282"/>
                    <a:pt x="2418" y="2352"/>
                    <a:pt x="2738" y="2402"/>
                  </a:cubicBezTo>
                  <a:cubicBezTo>
                    <a:pt x="2776" y="2409"/>
                    <a:pt x="2809" y="2413"/>
                    <a:pt x="2836" y="2413"/>
                  </a:cubicBezTo>
                  <a:cubicBezTo>
                    <a:pt x="2958" y="2413"/>
                    <a:pt x="2968" y="2339"/>
                    <a:pt x="2878" y="2192"/>
                  </a:cubicBezTo>
                  <a:cubicBezTo>
                    <a:pt x="2738" y="1952"/>
                    <a:pt x="2588" y="1723"/>
                    <a:pt x="2429" y="1493"/>
                  </a:cubicBezTo>
                  <a:cubicBezTo>
                    <a:pt x="2349" y="1383"/>
                    <a:pt x="2338" y="1293"/>
                    <a:pt x="2418" y="1183"/>
                  </a:cubicBezTo>
                  <a:cubicBezTo>
                    <a:pt x="2548" y="983"/>
                    <a:pt x="2658" y="773"/>
                    <a:pt x="2778" y="564"/>
                  </a:cubicBezTo>
                  <a:cubicBezTo>
                    <a:pt x="2818" y="493"/>
                    <a:pt x="2848" y="424"/>
                    <a:pt x="2788" y="353"/>
                  </a:cubicBezTo>
                  <a:cubicBezTo>
                    <a:pt x="2762" y="327"/>
                    <a:pt x="2736" y="318"/>
                    <a:pt x="2708" y="318"/>
                  </a:cubicBezTo>
                  <a:cubicBezTo>
                    <a:pt x="2674" y="318"/>
                    <a:pt x="2637" y="333"/>
                    <a:pt x="2598" y="344"/>
                  </a:cubicBezTo>
                  <a:cubicBezTo>
                    <a:pt x="2508" y="373"/>
                    <a:pt x="2418" y="404"/>
                    <a:pt x="2329" y="424"/>
                  </a:cubicBezTo>
                  <a:cubicBezTo>
                    <a:pt x="2115" y="482"/>
                    <a:pt x="1979" y="518"/>
                    <a:pt x="1875" y="518"/>
                  </a:cubicBezTo>
                  <a:cubicBezTo>
                    <a:pt x="1691" y="518"/>
                    <a:pt x="1605" y="403"/>
                    <a:pt x="1369" y="84"/>
                  </a:cubicBezTo>
                  <a:cubicBezTo>
                    <a:pt x="1339" y="45"/>
                    <a:pt x="1313" y="1"/>
                    <a:pt x="1263" y="1"/>
                  </a:cubicBezTo>
                  <a:close/>
                </a:path>
              </a:pathLst>
            </a:custGeom>
            <a:solidFill>
              <a:srgbClr val="FF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" name="Google Shape;465;p29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تکامل ما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66" name="Google Shape;466;p29"/>
          <p:cNvSpPr txBox="1">
            <a:spLocks noGrp="1"/>
          </p:cNvSpPr>
          <p:nvPr>
            <p:ph type="subTitle" idx="2"/>
          </p:nvPr>
        </p:nvSpPr>
        <p:spPr>
          <a:xfrm>
            <a:off x="949325" y="2902075"/>
            <a:ext cx="1855500" cy="4461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2015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467" name="Google Shape;467;p29"/>
          <p:cNvSpPr txBox="1">
            <a:spLocks noGrp="1"/>
          </p:cNvSpPr>
          <p:nvPr>
            <p:ph type="subTitle" idx="1"/>
          </p:nvPr>
        </p:nvSpPr>
        <p:spPr>
          <a:xfrm>
            <a:off x="720075" y="3833325"/>
            <a:ext cx="2314200" cy="62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حقوق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68" name="Google Shape;468;p29"/>
          <p:cNvSpPr txBox="1">
            <a:spLocks noGrp="1"/>
          </p:cNvSpPr>
          <p:nvPr>
            <p:ph type="subTitle" idx="3"/>
          </p:nvPr>
        </p:nvSpPr>
        <p:spPr>
          <a:xfrm>
            <a:off x="3414942" y="3833325"/>
            <a:ext cx="2314200" cy="62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حقوق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69" name="Google Shape;469;p29"/>
          <p:cNvSpPr txBox="1">
            <a:spLocks noGrp="1"/>
          </p:cNvSpPr>
          <p:nvPr>
            <p:ph type="subTitle" idx="4"/>
          </p:nvPr>
        </p:nvSpPr>
        <p:spPr>
          <a:xfrm>
            <a:off x="3644213" y="2902075"/>
            <a:ext cx="1855500" cy="4461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2017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470" name="Google Shape;470;p29"/>
          <p:cNvSpPr txBox="1">
            <a:spLocks noGrp="1"/>
          </p:cNvSpPr>
          <p:nvPr>
            <p:ph type="subTitle" idx="5"/>
          </p:nvPr>
        </p:nvSpPr>
        <p:spPr>
          <a:xfrm>
            <a:off x="6109821" y="3833325"/>
            <a:ext cx="2314200" cy="62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حقوق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71" name="Google Shape;471;p29"/>
          <p:cNvSpPr txBox="1">
            <a:spLocks noGrp="1"/>
          </p:cNvSpPr>
          <p:nvPr>
            <p:ph type="subTitle" idx="6"/>
          </p:nvPr>
        </p:nvSpPr>
        <p:spPr>
          <a:xfrm>
            <a:off x="6339088" y="2902075"/>
            <a:ext cx="1855500" cy="4461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2020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472" name="Google Shape;472;p29"/>
          <p:cNvSpPr txBox="1">
            <a:spLocks noGrp="1"/>
          </p:cNvSpPr>
          <p:nvPr>
            <p:ph type="title" idx="7"/>
          </p:nvPr>
        </p:nvSpPr>
        <p:spPr>
          <a:xfrm>
            <a:off x="719875" y="1586725"/>
            <a:ext cx="2314200" cy="1206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15K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473" name="Google Shape;473;p29"/>
          <p:cNvSpPr txBox="1">
            <a:spLocks noGrp="1"/>
          </p:cNvSpPr>
          <p:nvPr>
            <p:ph type="title" idx="8"/>
          </p:nvPr>
        </p:nvSpPr>
        <p:spPr>
          <a:xfrm>
            <a:off x="3414813" y="1586725"/>
            <a:ext cx="2314200" cy="1206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20M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474" name="Google Shape;474;p29"/>
          <p:cNvSpPr txBox="1">
            <a:spLocks noGrp="1"/>
          </p:cNvSpPr>
          <p:nvPr>
            <p:ph type="title" idx="9"/>
          </p:nvPr>
        </p:nvSpPr>
        <p:spPr>
          <a:xfrm>
            <a:off x="6109738" y="1586725"/>
            <a:ext cx="2314200" cy="1206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50%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475" name="Google Shape;475;p29"/>
          <p:cNvSpPr/>
          <p:nvPr/>
        </p:nvSpPr>
        <p:spPr>
          <a:xfrm>
            <a:off x="4478175" y="3550352"/>
            <a:ext cx="200421" cy="209681"/>
          </a:xfrm>
          <a:custGeom>
            <a:avLst/>
            <a:gdLst/>
            <a:ahLst/>
            <a:cxnLst/>
            <a:rect l="l" t="t" r="r" b="b"/>
            <a:pathLst>
              <a:path w="4718" h="4936" extrusionOk="0">
                <a:moveTo>
                  <a:pt x="3009" y="1"/>
                </a:moveTo>
                <a:cubicBezTo>
                  <a:pt x="2924" y="1"/>
                  <a:pt x="2845" y="49"/>
                  <a:pt x="2779" y="109"/>
                </a:cubicBezTo>
                <a:cubicBezTo>
                  <a:pt x="2699" y="179"/>
                  <a:pt x="2628" y="249"/>
                  <a:pt x="2568" y="329"/>
                </a:cubicBezTo>
                <a:cubicBezTo>
                  <a:pt x="2289" y="648"/>
                  <a:pt x="2079" y="1018"/>
                  <a:pt x="1829" y="1378"/>
                </a:cubicBezTo>
                <a:cubicBezTo>
                  <a:pt x="1349" y="1268"/>
                  <a:pt x="860" y="1168"/>
                  <a:pt x="361" y="1148"/>
                </a:cubicBezTo>
                <a:cubicBezTo>
                  <a:pt x="350" y="1148"/>
                  <a:pt x="340" y="1147"/>
                  <a:pt x="330" y="1147"/>
                </a:cubicBezTo>
                <a:cubicBezTo>
                  <a:pt x="95" y="1147"/>
                  <a:pt x="25" y="1257"/>
                  <a:pt x="130" y="1488"/>
                </a:cubicBezTo>
                <a:cubicBezTo>
                  <a:pt x="170" y="1568"/>
                  <a:pt x="230" y="1638"/>
                  <a:pt x="281" y="1718"/>
                </a:cubicBezTo>
                <a:cubicBezTo>
                  <a:pt x="490" y="1987"/>
                  <a:pt x="690" y="2257"/>
                  <a:pt x="890" y="2527"/>
                </a:cubicBezTo>
                <a:cubicBezTo>
                  <a:pt x="630" y="2917"/>
                  <a:pt x="381" y="3286"/>
                  <a:pt x="141" y="3666"/>
                </a:cubicBezTo>
                <a:cubicBezTo>
                  <a:pt x="71" y="3756"/>
                  <a:pt x="1" y="3876"/>
                  <a:pt x="101" y="3996"/>
                </a:cubicBezTo>
                <a:cubicBezTo>
                  <a:pt x="151" y="4051"/>
                  <a:pt x="208" y="4068"/>
                  <a:pt x="267" y="4068"/>
                </a:cubicBezTo>
                <a:cubicBezTo>
                  <a:pt x="326" y="4068"/>
                  <a:pt x="385" y="4051"/>
                  <a:pt x="441" y="4036"/>
                </a:cubicBezTo>
                <a:cubicBezTo>
                  <a:pt x="600" y="3976"/>
                  <a:pt x="750" y="3906"/>
                  <a:pt x="890" y="3836"/>
                </a:cubicBezTo>
                <a:cubicBezTo>
                  <a:pt x="1160" y="3696"/>
                  <a:pt x="1409" y="3556"/>
                  <a:pt x="1720" y="3386"/>
                </a:cubicBezTo>
                <a:cubicBezTo>
                  <a:pt x="1799" y="3906"/>
                  <a:pt x="2049" y="4305"/>
                  <a:pt x="2219" y="4745"/>
                </a:cubicBezTo>
                <a:cubicBezTo>
                  <a:pt x="2257" y="4850"/>
                  <a:pt x="2313" y="4936"/>
                  <a:pt x="2439" y="4936"/>
                </a:cubicBezTo>
                <a:cubicBezTo>
                  <a:pt x="2445" y="4936"/>
                  <a:pt x="2452" y="4936"/>
                  <a:pt x="2459" y="4935"/>
                </a:cubicBezTo>
                <a:cubicBezTo>
                  <a:pt x="2588" y="4925"/>
                  <a:pt x="2608" y="4815"/>
                  <a:pt x="2628" y="4715"/>
                </a:cubicBezTo>
                <a:cubicBezTo>
                  <a:pt x="2719" y="4356"/>
                  <a:pt x="2748" y="3986"/>
                  <a:pt x="2719" y="3616"/>
                </a:cubicBezTo>
                <a:cubicBezTo>
                  <a:pt x="2708" y="3356"/>
                  <a:pt x="2808" y="3217"/>
                  <a:pt x="3058" y="3126"/>
                </a:cubicBezTo>
                <a:cubicBezTo>
                  <a:pt x="3518" y="2957"/>
                  <a:pt x="4007" y="2827"/>
                  <a:pt x="4447" y="2597"/>
                </a:cubicBezTo>
                <a:cubicBezTo>
                  <a:pt x="4557" y="2537"/>
                  <a:pt x="4707" y="2497"/>
                  <a:pt x="4707" y="2337"/>
                </a:cubicBezTo>
                <a:cubicBezTo>
                  <a:pt x="4717" y="2167"/>
                  <a:pt x="4547" y="2167"/>
                  <a:pt x="4437" y="2107"/>
                </a:cubicBezTo>
                <a:cubicBezTo>
                  <a:pt x="4038" y="1907"/>
                  <a:pt x="3598" y="1798"/>
                  <a:pt x="3168" y="1647"/>
                </a:cubicBezTo>
                <a:cubicBezTo>
                  <a:pt x="3248" y="1198"/>
                  <a:pt x="3308" y="759"/>
                  <a:pt x="3268" y="319"/>
                </a:cubicBezTo>
                <a:cubicBezTo>
                  <a:pt x="3268" y="189"/>
                  <a:pt x="3228" y="69"/>
                  <a:pt x="3098" y="19"/>
                </a:cubicBezTo>
                <a:cubicBezTo>
                  <a:pt x="3068" y="6"/>
                  <a:pt x="3038" y="1"/>
                  <a:pt x="3009" y="1"/>
                </a:cubicBezTo>
                <a:close/>
              </a:path>
            </a:pathLst>
          </a:custGeom>
          <a:solidFill>
            <a:srgbClr val="FFC0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3F3F3"/>
              </a:solidFill>
              <a:cs typeface="B Nazanin" panose="00000700000000000000" pitchFamily="2" charset="-78"/>
            </a:endParaRPr>
          </a:p>
        </p:txBody>
      </p:sp>
      <p:sp>
        <p:nvSpPr>
          <p:cNvPr id="476" name="Google Shape;476;p29"/>
          <p:cNvSpPr/>
          <p:nvPr/>
        </p:nvSpPr>
        <p:spPr>
          <a:xfrm flipH="1">
            <a:off x="1764117" y="3550344"/>
            <a:ext cx="225971" cy="209697"/>
          </a:xfrm>
          <a:custGeom>
            <a:avLst/>
            <a:gdLst/>
            <a:ahLst/>
            <a:cxnLst/>
            <a:rect l="l" t="t" r="r" b="b"/>
            <a:pathLst>
              <a:path w="2969" h="2755" extrusionOk="0">
                <a:moveTo>
                  <a:pt x="1263" y="1"/>
                </a:moveTo>
                <a:cubicBezTo>
                  <a:pt x="1247" y="1"/>
                  <a:pt x="1230" y="5"/>
                  <a:pt x="1210" y="14"/>
                </a:cubicBezTo>
                <a:cubicBezTo>
                  <a:pt x="1130" y="44"/>
                  <a:pt x="1099" y="74"/>
                  <a:pt x="1090" y="164"/>
                </a:cubicBezTo>
                <a:cubicBezTo>
                  <a:pt x="1090" y="314"/>
                  <a:pt x="1059" y="453"/>
                  <a:pt x="1059" y="604"/>
                </a:cubicBezTo>
                <a:cubicBezTo>
                  <a:pt x="1059" y="733"/>
                  <a:pt x="1010" y="773"/>
                  <a:pt x="910" y="804"/>
                </a:cubicBezTo>
                <a:cubicBezTo>
                  <a:pt x="660" y="893"/>
                  <a:pt x="430" y="1003"/>
                  <a:pt x="170" y="1053"/>
                </a:cubicBezTo>
                <a:cubicBezTo>
                  <a:pt x="90" y="1073"/>
                  <a:pt x="0" y="1103"/>
                  <a:pt x="0" y="1203"/>
                </a:cubicBezTo>
                <a:cubicBezTo>
                  <a:pt x="0" y="1293"/>
                  <a:pt x="80" y="1323"/>
                  <a:pt x="150" y="1353"/>
                </a:cubicBezTo>
                <a:cubicBezTo>
                  <a:pt x="390" y="1453"/>
                  <a:pt x="620" y="1543"/>
                  <a:pt x="859" y="1643"/>
                </a:cubicBezTo>
                <a:cubicBezTo>
                  <a:pt x="810" y="1923"/>
                  <a:pt x="760" y="2202"/>
                  <a:pt x="710" y="2472"/>
                </a:cubicBezTo>
                <a:cubicBezTo>
                  <a:pt x="690" y="2572"/>
                  <a:pt x="690" y="2672"/>
                  <a:pt x="790" y="2732"/>
                </a:cubicBezTo>
                <a:cubicBezTo>
                  <a:pt x="818" y="2747"/>
                  <a:pt x="847" y="2754"/>
                  <a:pt x="875" y="2754"/>
                </a:cubicBezTo>
                <a:cubicBezTo>
                  <a:pt x="939" y="2754"/>
                  <a:pt x="1001" y="2720"/>
                  <a:pt x="1050" y="2672"/>
                </a:cubicBezTo>
                <a:cubicBezTo>
                  <a:pt x="1199" y="2542"/>
                  <a:pt x="1349" y="2412"/>
                  <a:pt x="1489" y="2272"/>
                </a:cubicBezTo>
                <a:cubicBezTo>
                  <a:pt x="1560" y="2208"/>
                  <a:pt x="1621" y="2175"/>
                  <a:pt x="1697" y="2175"/>
                </a:cubicBezTo>
                <a:cubicBezTo>
                  <a:pt x="1728" y="2175"/>
                  <a:pt x="1761" y="2180"/>
                  <a:pt x="1799" y="2192"/>
                </a:cubicBezTo>
                <a:cubicBezTo>
                  <a:pt x="2109" y="2282"/>
                  <a:pt x="2418" y="2352"/>
                  <a:pt x="2738" y="2402"/>
                </a:cubicBezTo>
                <a:cubicBezTo>
                  <a:pt x="2776" y="2409"/>
                  <a:pt x="2809" y="2413"/>
                  <a:pt x="2836" y="2413"/>
                </a:cubicBezTo>
                <a:cubicBezTo>
                  <a:pt x="2958" y="2413"/>
                  <a:pt x="2968" y="2339"/>
                  <a:pt x="2878" y="2192"/>
                </a:cubicBezTo>
                <a:cubicBezTo>
                  <a:pt x="2738" y="1952"/>
                  <a:pt x="2588" y="1723"/>
                  <a:pt x="2429" y="1493"/>
                </a:cubicBezTo>
                <a:cubicBezTo>
                  <a:pt x="2349" y="1383"/>
                  <a:pt x="2338" y="1293"/>
                  <a:pt x="2418" y="1183"/>
                </a:cubicBezTo>
                <a:cubicBezTo>
                  <a:pt x="2548" y="983"/>
                  <a:pt x="2658" y="773"/>
                  <a:pt x="2778" y="564"/>
                </a:cubicBezTo>
                <a:cubicBezTo>
                  <a:pt x="2818" y="493"/>
                  <a:pt x="2848" y="424"/>
                  <a:pt x="2788" y="353"/>
                </a:cubicBezTo>
                <a:cubicBezTo>
                  <a:pt x="2762" y="327"/>
                  <a:pt x="2736" y="318"/>
                  <a:pt x="2708" y="318"/>
                </a:cubicBezTo>
                <a:cubicBezTo>
                  <a:pt x="2674" y="318"/>
                  <a:pt x="2637" y="333"/>
                  <a:pt x="2598" y="344"/>
                </a:cubicBezTo>
                <a:cubicBezTo>
                  <a:pt x="2508" y="373"/>
                  <a:pt x="2418" y="404"/>
                  <a:pt x="2329" y="424"/>
                </a:cubicBezTo>
                <a:cubicBezTo>
                  <a:pt x="2115" y="482"/>
                  <a:pt x="1979" y="518"/>
                  <a:pt x="1875" y="518"/>
                </a:cubicBezTo>
                <a:cubicBezTo>
                  <a:pt x="1691" y="518"/>
                  <a:pt x="1605" y="403"/>
                  <a:pt x="1369" y="84"/>
                </a:cubicBezTo>
                <a:cubicBezTo>
                  <a:pt x="1339" y="45"/>
                  <a:pt x="1313" y="1"/>
                  <a:pt x="1263" y="1"/>
                </a:cubicBezTo>
                <a:close/>
              </a:path>
            </a:pathLst>
          </a:custGeom>
          <a:solidFill>
            <a:srgbClr val="FFC0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77" name="Google Shape;477;p29"/>
          <p:cNvSpPr/>
          <p:nvPr/>
        </p:nvSpPr>
        <p:spPr>
          <a:xfrm flipH="1">
            <a:off x="7166706" y="3550352"/>
            <a:ext cx="200421" cy="209681"/>
          </a:xfrm>
          <a:custGeom>
            <a:avLst/>
            <a:gdLst/>
            <a:ahLst/>
            <a:cxnLst/>
            <a:rect l="l" t="t" r="r" b="b"/>
            <a:pathLst>
              <a:path w="4718" h="4936" extrusionOk="0">
                <a:moveTo>
                  <a:pt x="3009" y="1"/>
                </a:moveTo>
                <a:cubicBezTo>
                  <a:pt x="2924" y="1"/>
                  <a:pt x="2845" y="49"/>
                  <a:pt x="2779" y="109"/>
                </a:cubicBezTo>
                <a:cubicBezTo>
                  <a:pt x="2699" y="179"/>
                  <a:pt x="2628" y="249"/>
                  <a:pt x="2568" y="329"/>
                </a:cubicBezTo>
                <a:cubicBezTo>
                  <a:pt x="2289" y="648"/>
                  <a:pt x="2079" y="1018"/>
                  <a:pt x="1829" y="1378"/>
                </a:cubicBezTo>
                <a:cubicBezTo>
                  <a:pt x="1349" y="1268"/>
                  <a:pt x="860" y="1168"/>
                  <a:pt x="361" y="1148"/>
                </a:cubicBezTo>
                <a:cubicBezTo>
                  <a:pt x="350" y="1148"/>
                  <a:pt x="340" y="1147"/>
                  <a:pt x="330" y="1147"/>
                </a:cubicBezTo>
                <a:cubicBezTo>
                  <a:pt x="95" y="1147"/>
                  <a:pt x="25" y="1257"/>
                  <a:pt x="130" y="1488"/>
                </a:cubicBezTo>
                <a:cubicBezTo>
                  <a:pt x="170" y="1568"/>
                  <a:pt x="230" y="1638"/>
                  <a:pt x="281" y="1718"/>
                </a:cubicBezTo>
                <a:cubicBezTo>
                  <a:pt x="490" y="1987"/>
                  <a:pt x="690" y="2257"/>
                  <a:pt x="890" y="2527"/>
                </a:cubicBezTo>
                <a:cubicBezTo>
                  <a:pt x="630" y="2917"/>
                  <a:pt x="381" y="3286"/>
                  <a:pt x="141" y="3666"/>
                </a:cubicBezTo>
                <a:cubicBezTo>
                  <a:pt x="71" y="3756"/>
                  <a:pt x="1" y="3876"/>
                  <a:pt x="101" y="3996"/>
                </a:cubicBezTo>
                <a:cubicBezTo>
                  <a:pt x="151" y="4051"/>
                  <a:pt x="208" y="4068"/>
                  <a:pt x="267" y="4068"/>
                </a:cubicBezTo>
                <a:cubicBezTo>
                  <a:pt x="326" y="4068"/>
                  <a:pt x="385" y="4051"/>
                  <a:pt x="441" y="4036"/>
                </a:cubicBezTo>
                <a:cubicBezTo>
                  <a:pt x="600" y="3976"/>
                  <a:pt x="750" y="3906"/>
                  <a:pt x="890" y="3836"/>
                </a:cubicBezTo>
                <a:cubicBezTo>
                  <a:pt x="1160" y="3696"/>
                  <a:pt x="1409" y="3556"/>
                  <a:pt x="1720" y="3386"/>
                </a:cubicBezTo>
                <a:cubicBezTo>
                  <a:pt x="1799" y="3906"/>
                  <a:pt x="2049" y="4305"/>
                  <a:pt x="2219" y="4745"/>
                </a:cubicBezTo>
                <a:cubicBezTo>
                  <a:pt x="2257" y="4850"/>
                  <a:pt x="2313" y="4936"/>
                  <a:pt x="2439" y="4936"/>
                </a:cubicBezTo>
                <a:cubicBezTo>
                  <a:pt x="2445" y="4936"/>
                  <a:pt x="2452" y="4936"/>
                  <a:pt x="2459" y="4935"/>
                </a:cubicBezTo>
                <a:cubicBezTo>
                  <a:pt x="2588" y="4925"/>
                  <a:pt x="2608" y="4815"/>
                  <a:pt x="2628" y="4715"/>
                </a:cubicBezTo>
                <a:cubicBezTo>
                  <a:pt x="2719" y="4356"/>
                  <a:pt x="2748" y="3986"/>
                  <a:pt x="2719" y="3616"/>
                </a:cubicBezTo>
                <a:cubicBezTo>
                  <a:pt x="2708" y="3356"/>
                  <a:pt x="2808" y="3217"/>
                  <a:pt x="3058" y="3126"/>
                </a:cubicBezTo>
                <a:cubicBezTo>
                  <a:pt x="3518" y="2957"/>
                  <a:pt x="4007" y="2827"/>
                  <a:pt x="4447" y="2597"/>
                </a:cubicBezTo>
                <a:cubicBezTo>
                  <a:pt x="4557" y="2537"/>
                  <a:pt x="4707" y="2497"/>
                  <a:pt x="4707" y="2337"/>
                </a:cubicBezTo>
                <a:cubicBezTo>
                  <a:pt x="4717" y="2167"/>
                  <a:pt x="4547" y="2167"/>
                  <a:pt x="4437" y="2107"/>
                </a:cubicBezTo>
                <a:cubicBezTo>
                  <a:pt x="4038" y="1907"/>
                  <a:pt x="3598" y="1798"/>
                  <a:pt x="3168" y="1647"/>
                </a:cubicBezTo>
                <a:cubicBezTo>
                  <a:pt x="3248" y="1198"/>
                  <a:pt x="3308" y="759"/>
                  <a:pt x="3268" y="319"/>
                </a:cubicBezTo>
                <a:cubicBezTo>
                  <a:pt x="3268" y="189"/>
                  <a:pt x="3228" y="69"/>
                  <a:pt x="3098" y="19"/>
                </a:cubicBezTo>
                <a:cubicBezTo>
                  <a:pt x="3068" y="6"/>
                  <a:pt x="3038" y="1"/>
                  <a:pt x="3009" y="1"/>
                </a:cubicBezTo>
                <a:close/>
              </a:path>
            </a:pathLst>
          </a:custGeom>
          <a:solidFill>
            <a:srgbClr val="FFC0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cxnSp>
        <p:nvCxnSpPr>
          <p:cNvPr id="478" name="Google Shape;478;p29"/>
          <p:cNvCxnSpPr>
            <a:stCxn id="466" idx="3"/>
            <a:endCxn id="469" idx="1"/>
          </p:cNvCxnSpPr>
          <p:nvPr/>
        </p:nvCxnSpPr>
        <p:spPr>
          <a:xfrm>
            <a:off x="2804825" y="3125125"/>
            <a:ext cx="8394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479" name="Google Shape;479;p29"/>
          <p:cNvCxnSpPr>
            <a:stCxn id="469" idx="3"/>
            <a:endCxn id="471" idx="1"/>
          </p:cNvCxnSpPr>
          <p:nvPr/>
        </p:nvCxnSpPr>
        <p:spPr>
          <a:xfrm>
            <a:off x="5499713" y="3125125"/>
            <a:ext cx="8394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dash"/>
            <a:round/>
            <a:headEnd type="none" w="med" len="med"/>
            <a:tailEnd type="none" w="med" len="med"/>
          </a:ln>
        </p:spPr>
      </p:cxn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4" name="Google Shape;484;p30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6969921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چه چیزی ما را متمایز کرد؟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85" name="Google Shape;485;p30"/>
          <p:cNvSpPr txBox="1">
            <a:spLocks noGrp="1"/>
          </p:cNvSpPr>
          <p:nvPr>
            <p:ph type="subTitle" idx="1"/>
          </p:nvPr>
        </p:nvSpPr>
        <p:spPr>
          <a:xfrm>
            <a:off x="729424" y="2013000"/>
            <a:ext cx="3537775" cy="169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81818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همچنین، این قالب حاوی گزینه های ویرایش پذیری است و شما می توانید آن را به صورتی که می خواهید ویرایش کنید.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486" name="Google Shape;486;p30"/>
          <p:cNvGrpSpPr/>
          <p:nvPr/>
        </p:nvGrpSpPr>
        <p:grpSpPr>
          <a:xfrm>
            <a:off x="5021400" y="1160500"/>
            <a:ext cx="3402600" cy="3402600"/>
            <a:chOff x="5021400" y="1160500"/>
            <a:chExt cx="3402600" cy="3402600"/>
          </a:xfrm>
        </p:grpSpPr>
        <p:grpSp>
          <p:nvGrpSpPr>
            <p:cNvPr id="487" name="Google Shape;487;p30"/>
            <p:cNvGrpSpPr/>
            <p:nvPr/>
          </p:nvGrpSpPr>
          <p:grpSpPr>
            <a:xfrm>
              <a:off x="5021400" y="1160500"/>
              <a:ext cx="3402600" cy="3402600"/>
              <a:chOff x="5021400" y="1160500"/>
              <a:chExt cx="3402600" cy="3402600"/>
            </a:xfrm>
          </p:grpSpPr>
          <p:sp>
            <p:nvSpPr>
              <p:cNvPr id="488" name="Google Shape;488;p30"/>
              <p:cNvSpPr/>
              <p:nvPr/>
            </p:nvSpPr>
            <p:spPr>
              <a:xfrm>
                <a:off x="5021400" y="1160500"/>
                <a:ext cx="3402600" cy="3402600"/>
              </a:xfrm>
              <a:prstGeom prst="ellipse">
                <a:avLst/>
              </a:pr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89" name="Google Shape;489;p30"/>
              <p:cNvSpPr/>
              <p:nvPr/>
            </p:nvSpPr>
            <p:spPr>
              <a:xfrm>
                <a:off x="5220571" y="1381461"/>
                <a:ext cx="218578" cy="202830"/>
              </a:xfrm>
              <a:custGeom>
                <a:avLst/>
                <a:gdLst/>
                <a:ahLst/>
                <a:cxnLst/>
                <a:rect l="l" t="t" r="r" b="b"/>
                <a:pathLst>
                  <a:path w="2969" h="2755" extrusionOk="0">
                    <a:moveTo>
                      <a:pt x="1263" y="1"/>
                    </a:moveTo>
                    <a:cubicBezTo>
                      <a:pt x="1247" y="1"/>
                      <a:pt x="1230" y="5"/>
                      <a:pt x="1210" y="14"/>
                    </a:cubicBezTo>
                    <a:cubicBezTo>
                      <a:pt x="1130" y="44"/>
                      <a:pt x="1099" y="74"/>
                      <a:pt x="1090" y="164"/>
                    </a:cubicBezTo>
                    <a:cubicBezTo>
                      <a:pt x="1090" y="314"/>
                      <a:pt x="1059" y="453"/>
                      <a:pt x="1059" y="604"/>
                    </a:cubicBezTo>
                    <a:cubicBezTo>
                      <a:pt x="1059" y="733"/>
                      <a:pt x="1010" y="773"/>
                      <a:pt x="910" y="804"/>
                    </a:cubicBezTo>
                    <a:cubicBezTo>
                      <a:pt x="660" y="893"/>
                      <a:pt x="430" y="1003"/>
                      <a:pt x="170" y="1053"/>
                    </a:cubicBezTo>
                    <a:cubicBezTo>
                      <a:pt x="90" y="1073"/>
                      <a:pt x="0" y="1103"/>
                      <a:pt x="0" y="1203"/>
                    </a:cubicBezTo>
                    <a:cubicBezTo>
                      <a:pt x="0" y="1293"/>
                      <a:pt x="80" y="1323"/>
                      <a:pt x="150" y="1353"/>
                    </a:cubicBezTo>
                    <a:cubicBezTo>
                      <a:pt x="390" y="1453"/>
                      <a:pt x="620" y="1543"/>
                      <a:pt x="859" y="1643"/>
                    </a:cubicBezTo>
                    <a:cubicBezTo>
                      <a:pt x="810" y="1923"/>
                      <a:pt x="760" y="2202"/>
                      <a:pt x="710" y="2472"/>
                    </a:cubicBezTo>
                    <a:cubicBezTo>
                      <a:pt x="690" y="2572"/>
                      <a:pt x="690" y="2672"/>
                      <a:pt x="790" y="2732"/>
                    </a:cubicBezTo>
                    <a:cubicBezTo>
                      <a:pt x="818" y="2747"/>
                      <a:pt x="847" y="2754"/>
                      <a:pt x="875" y="2754"/>
                    </a:cubicBezTo>
                    <a:cubicBezTo>
                      <a:pt x="939" y="2754"/>
                      <a:pt x="1001" y="2720"/>
                      <a:pt x="1050" y="2672"/>
                    </a:cubicBezTo>
                    <a:cubicBezTo>
                      <a:pt x="1199" y="2542"/>
                      <a:pt x="1349" y="2412"/>
                      <a:pt x="1489" y="2272"/>
                    </a:cubicBezTo>
                    <a:cubicBezTo>
                      <a:pt x="1560" y="2208"/>
                      <a:pt x="1621" y="2175"/>
                      <a:pt x="1697" y="2175"/>
                    </a:cubicBezTo>
                    <a:cubicBezTo>
                      <a:pt x="1728" y="2175"/>
                      <a:pt x="1761" y="2180"/>
                      <a:pt x="1799" y="2192"/>
                    </a:cubicBezTo>
                    <a:cubicBezTo>
                      <a:pt x="2109" y="2282"/>
                      <a:pt x="2418" y="2352"/>
                      <a:pt x="2738" y="2402"/>
                    </a:cubicBezTo>
                    <a:cubicBezTo>
                      <a:pt x="2776" y="2409"/>
                      <a:pt x="2809" y="2413"/>
                      <a:pt x="2836" y="2413"/>
                    </a:cubicBezTo>
                    <a:cubicBezTo>
                      <a:pt x="2958" y="2413"/>
                      <a:pt x="2968" y="2339"/>
                      <a:pt x="2878" y="2192"/>
                    </a:cubicBezTo>
                    <a:cubicBezTo>
                      <a:pt x="2738" y="1952"/>
                      <a:pt x="2588" y="1723"/>
                      <a:pt x="2429" y="1493"/>
                    </a:cubicBezTo>
                    <a:cubicBezTo>
                      <a:pt x="2349" y="1383"/>
                      <a:pt x="2338" y="1293"/>
                      <a:pt x="2418" y="1183"/>
                    </a:cubicBezTo>
                    <a:cubicBezTo>
                      <a:pt x="2548" y="983"/>
                      <a:pt x="2658" y="773"/>
                      <a:pt x="2778" y="564"/>
                    </a:cubicBezTo>
                    <a:cubicBezTo>
                      <a:pt x="2818" y="493"/>
                      <a:pt x="2848" y="424"/>
                      <a:pt x="2788" y="353"/>
                    </a:cubicBezTo>
                    <a:cubicBezTo>
                      <a:pt x="2762" y="327"/>
                      <a:pt x="2736" y="318"/>
                      <a:pt x="2708" y="318"/>
                    </a:cubicBezTo>
                    <a:cubicBezTo>
                      <a:pt x="2674" y="318"/>
                      <a:pt x="2637" y="333"/>
                      <a:pt x="2598" y="344"/>
                    </a:cubicBezTo>
                    <a:cubicBezTo>
                      <a:pt x="2508" y="373"/>
                      <a:pt x="2418" y="404"/>
                      <a:pt x="2329" y="424"/>
                    </a:cubicBezTo>
                    <a:cubicBezTo>
                      <a:pt x="2115" y="482"/>
                      <a:pt x="1979" y="518"/>
                      <a:pt x="1875" y="518"/>
                    </a:cubicBezTo>
                    <a:cubicBezTo>
                      <a:pt x="1691" y="518"/>
                      <a:pt x="1605" y="403"/>
                      <a:pt x="1369" y="84"/>
                    </a:cubicBezTo>
                    <a:cubicBezTo>
                      <a:pt x="1339" y="45"/>
                      <a:pt x="1313" y="1"/>
                      <a:pt x="1263" y="1"/>
                    </a:cubicBezTo>
                    <a:close/>
                  </a:path>
                </a:pathLst>
              </a:custGeom>
              <a:solidFill>
                <a:srgbClr val="FFC0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490" name="Google Shape;490;p30"/>
              <p:cNvSpPr/>
              <p:nvPr/>
            </p:nvSpPr>
            <p:spPr>
              <a:xfrm>
                <a:off x="7471343" y="3954384"/>
                <a:ext cx="218578" cy="202830"/>
              </a:xfrm>
              <a:custGeom>
                <a:avLst/>
                <a:gdLst/>
                <a:ahLst/>
                <a:cxnLst/>
                <a:rect l="l" t="t" r="r" b="b"/>
                <a:pathLst>
                  <a:path w="2969" h="2755" extrusionOk="0">
                    <a:moveTo>
                      <a:pt x="1263" y="1"/>
                    </a:moveTo>
                    <a:cubicBezTo>
                      <a:pt x="1247" y="1"/>
                      <a:pt x="1230" y="5"/>
                      <a:pt x="1210" y="14"/>
                    </a:cubicBezTo>
                    <a:cubicBezTo>
                      <a:pt x="1130" y="44"/>
                      <a:pt x="1099" y="74"/>
                      <a:pt x="1090" y="164"/>
                    </a:cubicBezTo>
                    <a:cubicBezTo>
                      <a:pt x="1090" y="314"/>
                      <a:pt x="1059" y="453"/>
                      <a:pt x="1059" y="604"/>
                    </a:cubicBezTo>
                    <a:cubicBezTo>
                      <a:pt x="1059" y="733"/>
                      <a:pt x="1010" y="773"/>
                      <a:pt x="910" y="804"/>
                    </a:cubicBezTo>
                    <a:cubicBezTo>
                      <a:pt x="660" y="893"/>
                      <a:pt x="430" y="1003"/>
                      <a:pt x="170" y="1053"/>
                    </a:cubicBezTo>
                    <a:cubicBezTo>
                      <a:pt x="90" y="1073"/>
                      <a:pt x="0" y="1103"/>
                      <a:pt x="0" y="1203"/>
                    </a:cubicBezTo>
                    <a:cubicBezTo>
                      <a:pt x="0" y="1293"/>
                      <a:pt x="80" y="1323"/>
                      <a:pt x="150" y="1353"/>
                    </a:cubicBezTo>
                    <a:cubicBezTo>
                      <a:pt x="390" y="1453"/>
                      <a:pt x="620" y="1543"/>
                      <a:pt x="859" y="1643"/>
                    </a:cubicBezTo>
                    <a:cubicBezTo>
                      <a:pt x="810" y="1923"/>
                      <a:pt x="760" y="2202"/>
                      <a:pt x="710" y="2472"/>
                    </a:cubicBezTo>
                    <a:cubicBezTo>
                      <a:pt x="690" y="2572"/>
                      <a:pt x="690" y="2672"/>
                      <a:pt x="790" y="2732"/>
                    </a:cubicBezTo>
                    <a:cubicBezTo>
                      <a:pt x="818" y="2747"/>
                      <a:pt x="847" y="2754"/>
                      <a:pt x="875" y="2754"/>
                    </a:cubicBezTo>
                    <a:cubicBezTo>
                      <a:pt x="939" y="2754"/>
                      <a:pt x="1001" y="2720"/>
                      <a:pt x="1050" y="2672"/>
                    </a:cubicBezTo>
                    <a:cubicBezTo>
                      <a:pt x="1199" y="2542"/>
                      <a:pt x="1349" y="2412"/>
                      <a:pt x="1489" y="2272"/>
                    </a:cubicBezTo>
                    <a:cubicBezTo>
                      <a:pt x="1560" y="2208"/>
                      <a:pt x="1621" y="2175"/>
                      <a:pt x="1697" y="2175"/>
                    </a:cubicBezTo>
                    <a:cubicBezTo>
                      <a:pt x="1728" y="2175"/>
                      <a:pt x="1761" y="2180"/>
                      <a:pt x="1799" y="2192"/>
                    </a:cubicBezTo>
                    <a:cubicBezTo>
                      <a:pt x="2109" y="2282"/>
                      <a:pt x="2418" y="2352"/>
                      <a:pt x="2738" y="2402"/>
                    </a:cubicBezTo>
                    <a:cubicBezTo>
                      <a:pt x="2776" y="2409"/>
                      <a:pt x="2809" y="2413"/>
                      <a:pt x="2836" y="2413"/>
                    </a:cubicBezTo>
                    <a:cubicBezTo>
                      <a:pt x="2958" y="2413"/>
                      <a:pt x="2968" y="2339"/>
                      <a:pt x="2878" y="2192"/>
                    </a:cubicBezTo>
                    <a:cubicBezTo>
                      <a:pt x="2738" y="1952"/>
                      <a:pt x="2588" y="1723"/>
                      <a:pt x="2429" y="1493"/>
                    </a:cubicBezTo>
                    <a:cubicBezTo>
                      <a:pt x="2349" y="1383"/>
                      <a:pt x="2338" y="1293"/>
                      <a:pt x="2418" y="1183"/>
                    </a:cubicBezTo>
                    <a:cubicBezTo>
                      <a:pt x="2548" y="983"/>
                      <a:pt x="2658" y="773"/>
                      <a:pt x="2778" y="564"/>
                    </a:cubicBezTo>
                    <a:cubicBezTo>
                      <a:pt x="2818" y="493"/>
                      <a:pt x="2848" y="424"/>
                      <a:pt x="2788" y="353"/>
                    </a:cubicBezTo>
                    <a:cubicBezTo>
                      <a:pt x="2762" y="327"/>
                      <a:pt x="2736" y="318"/>
                      <a:pt x="2708" y="318"/>
                    </a:cubicBezTo>
                    <a:cubicBezTo>
                      <a:pt x="2674" y="318"/>
                      <a:pt x="2637" y="333"/>
                      <a:pt x="2598" y="344"/>
                    </a:cubicBezTo>
                    <a:cubicBezTo>
                      <a:pt x="2508" y="373"/>
                      <a:pt x="2418" y="404"/>
                      <a:pt x="2329" y="424"/>
                    </a:cubicBezTo>
                    <a:cubicBezTo>
                      <a:pt x="2115" y="482"/>
                      <a:pt x="1979" y="518"/>
                      <a:pt x="1875" y="518"/>
                    </a:cubicBezTo>
                    <a:cubicBezTo>
                      <a:pt x="1691" y="518"/>
                      <a:pt x="1605" y="403"/>
                      <a:pt x="1369" y="84"/>
                    </a:cubicBezTo>
                    <a:cubicBezTo>
                      <a:pt x="1339" y="45"/>
                      <a:pt x="1313" y="1"/>
                      <a:pt x="1263" y="1"/>
                    </a:cubicBezTo>
                    <a:close/>
                  </a:path>
                </a:pathLst>
              </a:custGeom>
              <a:solidFill>
                <a:srgbClr val="FFC0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  <p:pic>
          <p:nvPicPr>
            <p:cNvPr id="491" name="Google Shape;491;p30"/>
            <p:cNvPicPr preferRelativeResize="0"/>
            <p:nvPr/>
          </p:nvPicPr>
          <p:blipFill rotWithShape="1">
            <a:blip r:embed="rId3">
              <a:alphaModFix/>
            </a:blip>
            <a:srcRect l="10072" r="45769" b="21525"/>
            <a:stretch/>
          </p:blipFill>
          <p:spPr>
            <a:xfrm>
              <a:off x="5108340" y="1247933"/>
              <a:ext cx="3228900" cy="3227700"/>
            </a:xfrm>
            <a:prstGeom prst="ellipse">
              <a:avLst/>
            </a:prstGeom>
            <a:noFill/>
            <a:ln>
              <a:noFill/>
            </a:ln>
          </p:spPr>
        </p:pic>
        <p:sp>
          <p:nvSpPr>
            <p:cNvPr id="492" name="Google Shape;492;p30"/>
            <p:cNvSpPr/>
            <p:nvPr/>
          </p:nvSpPr>
          <p:spPr>
            <a:xfrm flipH="1">
              <a:off x="7689928" y="3769450"/>
              <a:ext cx="617144" cy="572703"/>
            </a:xfrm>
            <a:custGeom>
              <a:avLst/>
              <a:gdLst/>
              <a:ahLst/>
              <a:cxnLst/>
              <a:rect l="l" t="t" r="r" b="b"/>
              <a:pathLst>
                <a:path w="2969" h="2755" extrusionOk="0">
                  <a:moveTo>
                    <a:pt x="1263" y="1"/>
                  </a:moveTo>
                  <a:cubicBezTo>
                    <a:pt x="1247" y="1"/>
                    <a:pt x="1230" y="5"/>
                    <a:pt x="1210" y="14"/>
                  </a:cubicBezTo>
                  <a:cubicBezTo>
                    <a:pt x="1130" y="44"/>
                    <a:pt x="1099" y="74"/>
                    <a:pt x="1090" y="164"/>
                  </a:cubicBezTo>
                  <a:cubicBezTo>
                    <a:pt x="1090" y="314"/>
                    <a:pt x="1059" y="453"/>
                    <a:pt x="1059" y="604"/>
                  </a:cubicBezTo>
                  <a:cubicBezTo>
                    <a:pt x="1059" y="733"/>
                    <a:pt x="1010" y="773"/>
                    <a:pt x="910" y="804"/>
                  </a:cubicBezTo>
                  <a:cubicBezTo>
                    <a:pt x="660" y="893"/>
                    <a:pt x="430" y="1003"/>
                    <a:pt x="170" y="1053"/>
                  </a:cubicBezTo>
                  <a:cubicBezTo>
                    <a:pt x="90" y="1073"/>
                    <a:pt x="0" y="1103"/>
                    <a:pt x="0" y="1203"/>
                  </a:cubicBezTo>
                  <a:cubicBezTo>
                    <a:pt x="0" y="1293"/>
                    <a:pt x="80" y="1323"/>
                    <a:pt x="150" y="1353"/>
                  </a:cubicBezTo>
                  <a:cubicBezTo>
                    <a:pt x="390" y="1453"/>
                    <a:pt x="620" y="1543"/>
                    <a:pt x="859" y="1643"/>
                  </a:cubicBezTo>
                  <a:cubicBezTo>
                    <a:pt x="810" y="1923"/>
                    <a:pt x="760" y="2202"/>
                    <a:pt x="710" y="2472"/>
                  </a:cubicBezTo>
                  <a:cubicBezTo>
                    <a:pt x="690" y="2572"/>
                    <a:pt x="690" y="2672"/>
                    <a:pt x="790" y="2732"/>
                  </a:cubicBezTo>
                  <a:cubicBezTo>
                    <a:pt x="818" y="2747"/>
                    <a:pt x="847" y="2754"/>
                    <a:pt x="875" y="2754"/>
                  </a:cubicBezTo>
                  <a:cubicBezTo>
                    <a:pt x="939" y="2754"/>
                    <a:pt x="1001" y="2720"/>
                    <a:pt x="1050" y="2672"/>
                  </a:cubicBezTo>
                  <a:cubicBezTo>
                    <a:pt x="1199" y="2542"/>
                    <a:pt x="1349" y="2412"/>
                    <a:pt x="1489" y="2272"/>
                  </a:cubicBezTo>
                  <a:cubicBezTo>
                    <a:pt x="1560" y="2208"/>
                    <a:pt x="1621" y="2175"/>
                    <a:pt x="1697" y="2175"/>
                  </a:cubicBezTo>
                  <a:cubicBezTo>
                    <a:pt x="1728" y="2175"/>
                    <a:pt x="1761" y="2180"/>
                    <a:pt x="1799" y="2192"/>
                  </a:cubicBezTo>
                  <a:cubicBezTo>
                    <a:pt x="2109" y="2282"/>
                    <a:pt x="2418" y="2352"/>
                    <a:pt x="2738" y="2402"/>
                  </a:cubicBezTo>
                  <a:cubicBezTo>
                    <a:pt x="2776" y="2409"/>
                    <a:pt x="2809" y="2413"/>
                    <a:pt x="2836" y="2413"/>
                  </a:cubicBezTo>
                  <a:cubicBezTo>
                    <a:pt x="2958" y="2413"/>
                    <a:pt x="2968" y="2339"/>
                    <a:pt x="2878" y="2192"/>
                  </a:cubicBezTo>
                  <a:cubicBezTo>
                    <a:pt x="2738" y="1952"/>
                    <a:pt x="2588" y="1723"/>
                    <a:pt x="2429" y="1493"/>
                  </a:cubicBezTo>
                  <a:cubicBezTo>
                    <a:pt x="2349" y="1383"/>
                    <a:pt x="2338" y="1293"/>
                    <a:pt x="2418" y="1183"/>
                  </a:cubicBezTo>
                  <a:cubicBezTo>
                    <a:pt x="2548" y="983"/>
                    <a:pt x="2658" y="773"/>
                    <a:pt x="2778" y="564"/>
                  </a:cubicBezTo>
                  <a:cubicBezTo>
                    <a:pt x="2818" y="493"/>
                    <a:pt x="2848" y="424"/>
                    <a:pt x="2788" y="353"/>
                  </a:cubicBezTo>
                  <a:cubicBezTo>
                    <a:pt x="2762" y="327"/>
                    <a:pt x="2736" y="318"/>
                    <a:pt x="2708" y="318"/>
                  </a:cubicBezTo>
                  <a:cubicBezTo>
                    <a:pt x="2674" y="318"/>
                    <a:pt x="2637" y="333"/>
                    <a:pt x="2598" y="344"/>
                  </a:cubicBezTo>
                  <a:cubicBezTo>
                    <a:pt x="2508" y="373"/>
                    <a:pt x="2418" y="404"/>
                    <a:pt x="2329" y="424"/>
                  </a:cubicBezTo>
                  <a:cubicBezTo>
                    <a:pt x="2115" y="482"/>
                    <a:pt x="1979" y="518"/>
                    <a:pt x="1875" y="518"/>
                  </a:cubicBezTo>
                  <a:cubicBezTo>
                    <a:pt x="1691" y="518"/>
                    <a:pt x="1605" y="403"/>
                    <a:pt x="1369" y="84"/>
                  </a:cubicBezTo>
                  <a:cubicBezTo>
                    <a:pt x="1339" y="45"/>
                    <a:pt x="1313" y="1"/>
                    <a:pt x="1263" y="1"/>
                  </a:cubicBezTo>
                  <a:close/>
                </a:path>
              </a:pathLst>
            </a:custGeom>
            <a:solidFill>
              <a:srgbClr val="FF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7" name="Google Shape;497;p3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اصول راهنما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98" name="Google Shape;498;p31"/>
          <p:cNvSpPr txBox="1">
            <a:spLocks noGrp="1"/>
          </p:cNvSpPr>
          <p:nvPr>
            <p:ph type="subTitle" idx="1"/>
          </p:nvPr>
        </p:nvSpPr>
        <p:spPr>
          <a:xfrm>
            <a:off x="1472325" y="3515100"/>
            <a:ext cx="2175000" cy="77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99" name="Google Shape;499;p31"/>
          <p:cNvSpPr txBox="1">
            <a:spLocks noGrp="1"/>
          </p:cNvSpPr>
          <p:nvPr>
            <p:ph type="subTitle" idx="2"/>
          </p:nvPr>
        </p:nvSpPr>
        <p:spPr>
          <a:xfrm>
            <a:off x="5473300" y="3515100"/>
            <a:ext cx="2221800" cy="77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00" name="Google Shape;500;p31"/>
          <p:cNvSpPr txBox="1">
            <a:spLocks noGrp="1"/>
          </p:cNvSpPr>
          <p:nvPr>
            <p:ph type="subTitle" idx="3"/>
          </p:nvPr>
        </p:nvSpPr>
        <p:spPr>
          <a:xfrm>
            <a:off x="1248750" y="2583850"/>
            <a:ext cx="2622000" cy="44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و مطلب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01" name="Google Shape;501;p31"/>
          <p:cNvSpPr txBox="1">
            <a:spLocks noGrp="1"/>
          </p:cNvSpPr>
          <p:nvPr>
            <p:ph type="subTitle" idx="4"/>
          </p:nvPr>
        </p:nvSpPr>
        <p:spPr>
          <a:xfrm>
            <a:off x="5273250" y="2583850"/>
            <a:ext cx="2622000" cy="44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و مطلب</a:t>
            </a:r>
          </a:p>
        </p:txBody>
      </p:sp>
      <p:grpSp>
        <p:nvGrpSpPr>
          <p:cNvPr id="502" name="Google Shape;502;p31"/>
          <p:cNvGrpSpPr/>
          <p:nvPr/>
        </p:nvGrpSpPr>
        <p:grpSpPr>
          <a:xfrm>
            <a:off x="2086113" y="1593679"/>
            <a:ext cx="947283" cy="817389"/>
            <a:chOff x="1814800" y="1879791"/>
            <a:chExt cx="947283" cy="817389"/>
          </a:xfrm>
        </p:grpSpPr>
        <p:sp>
          <p:nvSpPr>
            <p:cNvPr id="503" name="Google Shape;503;p31"/>
            <p:cNvSpPr/>
            <p:nvPr/>
          </p:nvSpPr>
          <p:spPr>
            <a:xfrm>
              <a:off x="2254452" y="2010177"/>
              <a:ext cx="92100" cy="90000"/>
            </a:xfrm>
            <a:prstGeom prst="ellipse">
              <a:avLst/>
            </a:prstGeom>
            <a:solidFill>
              <a:srgbClr val="FF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04" name="Google Shape;504;p31"/>
            <p:cNvSpPr/>
            <p:nvPr/>
          </p:nvSpPr>
          <p:spPr>
            <a:xfrm>
              <a:off x="1814800" y="1879791"/>
              <a:ext cx="947283" cy="817389"/>
            </a:xfrm>
            <a:custGeom>
              <a:avLst/>
              <a:gdLst/>
              <a:ahLst/>
              <a:cxnLst/>
              <a:rect l="l" t="t" r="r" b="b"/>
              <a:pathLst>
                <a:path w="9053" h="7812" extrusionOk="0">
                  <a:moveTo>
                    <a:pt x="4492" y="213"/>
                  </a:moveTo>
                  <a:cubicBezTo>
                    <a:pt x="4545" y="213"/>
                    <a:pt x="4592" y="236"/>
                    <a:pt x="4647" y="267"/>
                  </a:cubicBezTo>
                  <a:cubicBezTo>
                    <a:pt x="5995" y="986"/>
                    <a:pt x="7344" y="1705"/>
                    <a:pt x="8713" y="2445"/>
                  </a:cubicBezTo>
                  <a:cubicBezTo>
                    <a:pt x="8693" y="2685"/>
                    <a:pt x="8663" y="2924"/>
                    <a:pt x="8643" y="3164"/>
                  </a:cubicBezTo>
                  <a:cubicBezTo>
                    <a:pt x="7265" y="3089"/>
                    <a:pt x="5886" y="3051"/>
                    <a:pt x="4505" y="3051"/>
                  </a:cubicBezTo>
                  <a:cubicBezTo>
                    <a:pt x="3125" y="3051"/>
                    <a:pt x="1744" y="3089"/>
                    <a:pt x="360" y="3164"/>
                  </a:cubicBezTo>
                  <a:cubicBezTo>
                    <a:pt x="340" y="2974"/>
                    <a:pt x="320" y="2764"/>
                    <a:pt x="290" y="2554"/>
                  </a:cubicBezTo>
                  <a:cubicBezTo>
                    <a:pt x="270" y="2454"/>
                    <a:pt x="320" y="2414"/>
                    <a:pt x="400" y="2374"/>
                  </a:cubicBezTo>
                  <a:cubicBezTo>
                    <a:pt x="1729" y="1665"/>
                    <a:pt x="3058" y="966"/>
                    <a:pt x="4376" y="247"/>
                  </a:cubicBezTo>
                  <a:cubicBezTo>
                    <a:pt x="4420" y="223"/>
                    <a:pt x="4457" y="213"/>
                    <a:pt x="4492" y="213"/>
                  </a:cubicBezTo>
                  <a:close/>
                  <a:moveTo>
                    <a:pt x="2993" y="3355"/>
                  </a:moveTo>
                  <a:cubicBezTo>
                    <a:pt x="3125" y="3355"/>
                    <a:pt x="3257" y="3364"/>
                    <a:pt x="3388" y="3364"/>
                  </a:cubicBezTo>
                  <a:cubicBezTo>
                    <a:pt x="3397" y="4523"/>
                    <a:pt x="3457" y="5662"/>
                    <a:pt x="3428" y="6821"/>
                  </a:cubicBezTo>
                  <a:lnTo>
                    <a:pt x="2588" y="6821"/>
                  </a:lnTo>
                  <a:cubicBezTo>
                    <a:pt x="2628" y="5672"/>
                    <a:pt x="2688" y="4533"/>
                    <a:pt x="2658" y="3384"/>
                  </a:cubicBezTo>
                  <a:cubicBezTo>
                    <a:pt x="2771" y="3361"/>
                    <a:pt x="2883" y="3355"/>
                    <a:pt x="2993" y="3355"/>
                  </a:cubicBezTo>
                  <a:close/>
                  <a:moveTo>
                    <a:pt x="6335" y="3364"/>
                  </a:moveTo>
                  <a:cubicBezTo>
                    <a:pt x="6305" y="4523"/>
                    <a:pt x="6365" y="5662"/>
                    <a:pt x="6405" y="6821"/>
                  </a:cubicBezTo>
                  <a:lnTo>
                    <a:pt x="5576" y="6821"/>
                  </a:lnTo>
                  <a:cubicBezTo>
                    <a:pt x="5536" y="5682"/>
                    <a:pt x="5606" y="4533"/>
                    <a:pt x="5606" y="3364"/>
                  </a:cubicBezTo>
                  <a:close/>
                  <a:moveTo>
                    <a:pt x="6731" y="3372"/>
                  </a:moveTo>
                  <a:cubicBezTo>
                    <a:pt x="6842" y="3372"/>
                    <a:pt x="6959" y="3397"/>
                    <a:pt x="7094" y="3404"/>
                  </a:cubicBezTo>
                  <a:cubicBezTo>
                    <a:pt x="7145" y="4553"/>
                    <a:pt x="7234" y="5672"/>
                    <a:pt x="7205" y="6821"/>
                  </a:cubicBezTo>
                  <a:lnTo>
                    <a:pt x="6615" y="6821"/>
                  </a:lnTo>
                  <a:cubicBezTo>
                    <a:pt x="6595" y="5682"/>
                    <a:pt x="6635" y="4543"/>
                    <a:pt x="6575" y="3394"/>
                  </a:cubicBezTo>
                  <a:cubicBezTo>
                    <a:pt x="6626" y="3378"/>
                    <a:pt x="6678" y="3372"/>
                    <a:pt x="6731" y="3372"/>
                  </a:cubicBezTo>
                  <a:close/>
                  <a:moveTo>
                    <a:pt x="2398" y="3374"/>
                  </a:moveTo>
                  <a:lnTo>
                    <a:pt x="2398" y="6831"/>
                  </a:lnTo>
                  <a:lnTo>
                    <a:pt x="1799" y="6831"/>
                  </a:lnTo>
                  <a:cubicBezTo>
                    <a:pt x="1749" y="5682"/>
                    <a:pt x="1859" y="4553"/>
                    <a:pt x="1899" y="3404"/>
                  </a:cubicBezTo>
                  <a:cubicBezTo>
                    <a:pt x="2009" y="3394"/>
                    <a:pt x="2098" y="3384"/>
                    <a:pt x="2189" y="3374"/>
                  </a:cubicBezTo>
                  <a:close/>
                  <a:moveTo>
                    <a:pt x="5366" y="3354"/>
                  </a:moveTo>
                  <a:lnTo>
                    <a:pt x="5366" y="6831"/>
                  </a:lnTo>
                  <a:lnTo>
                    <a:pt x="3637" y="6831"/>
                  </a:lnTo>
                  <a:lnTo>
                    <a:pt x="3637" y="3354"/>
                  </a:lnTo>
                  <a:cubicBezTo>
                    <a:pt x="3922" y="3379"/>
                    <a:pt x="4207" y="3391"/>
                    <a:pt x="4494" y="3391"/>
                  </a:cubicBezTo>
                  <a:cubicBezTo>
                    <a:pt x="4781" y="3391"/>
                    <a:pt x="5071" y="3379"/>
                    <a:pt x="5366" y="3354"/>
                  </a:cubicBezTo>
                  <a:close/>
                  <a:moveTo>
                    <a:pt x="7814" y="3414"/>
                  </a:moveTo>
                  <a:cubicBezTo>
                    <a:pt x="7804" y="4553"/>
                    <a:pt x="7814" y="5692"/>
                    <a:pt x="7884" y="6831"/>
                  </a:cubicBezTo>
                  <a:lnTo>
                    <a:pt x="7464" y="6831"/>
                  </a:lnTo>
                  <a:cubicBezTo>
                    <a:pt x="7384" y="6671"/>
                    <a:pt x="7374" y="6501"/>
                    <a:pt x="7384" y="6331"/>
                  </a:cubicBezTo>
                  <a:cubicBezTo>
                    <a:pt x="7414" y="5362"/>
                    <a:pt x="7354" y="4403"/>
                    <a:pt x="7284" y="3414"/>
                  </a:cubicBezTo>
                  <a:close/>
                  <a:moveTo>
                    <a:pt x="1719" y="3424"/>
                  </a:moveTo>
                  <a:cubicBezTo>
                    <a:pt x="1579" y="4553"/>
                    <a:pt x="1629" y="5682"/>
                    <a:pt x="1589" y="6811"/>
                  </a:cubicBezTo>
                  <a:cubicBezTo>
                    <a:pt x="1499" y="6836"/>
                    <a:pt x="1422" y="6846"/>
                    <a:pt x="1346" y="6846"/>
                  </a:cubicBezTo>
                  <a:cubicBezTo>
                    <a:pt x="1269" y="6846"/>
                    <a:pt x="1194" y="6836"/>
                    <a:pt x="1110" y="6821"/>
                  </a:cubicBezTo>
                  <a:cubicBezTo>
                    <a:pt x="1179" y="5692"/>
                    <a:pt x="1199" y="4563"/>
                    <a:pt x="1179" y="3424"/>
                  </a:cubicBezTo>
                  <a:close/>
                  <a:moveTo>
                    <a:pt x="4591" y="7110"/>
                  </a:moveTo>
                  <a:cubicBezTo>
                    <a:pt x="5953" y="7110"/>
                    <a:pt x="7316" y="7137"/>
                    <a:pt x="8673" y="7190"/>
                  </a:cubicBezTo>
                  <a:cubicBezTo>
                    <a:pt x="8759" y="7475"/>
                    <a:pt x="8673" y="7571"/>
                    <a:pt x="8467" y="7571"/>
                  </a:cubicBezTo>
                  <a:cubicBezTo>
                    <a:pt x="8456" y="7571"/>
                    <a:pt x="8445" y="7571"/>
                    <a:pt x="8433" y="7570"/>
                  </a:cubicBezTo>
                  <a:cubicBezTo>
                    <a:pt x="8275" y="7568"/>
                    <a:pt x="8116" y="7566"/>
                    <a:pt x="7958" y="7566"/>
                  </a:cubicBezTo>
                  <a:cubicBezTo>
                    <a:pt x="7103" y="7566"/>
                    <a:pt x="6248" y="7598"/>
                    <a:pt x="5389" y="7598"/>
                  </a:cubicBezTo>
                  <a:cubicBezTo>
                    <a:pt x="5162" y="7598"/>
                    <a:pt x="4934" y="7596"/>
                    <a:pt x="4707" y="7590"/>
                  </a:cubicBezTo>
                  <a:cubicBezTo>
                    <a:pt x="4551" y="7585"/>
                    <a:pt x="4394" y="7583"/>
                    <a:pt x="4237" y="7583"/>
                  </a:cubicBezTo>
                  <a:cubicBezTo>
                    <a:pt x="3760" y="7583"/>
                    <a:pt x="3279" y="7600"/>
                    <a:pt x="2798" y="7600"/>
                  </a:cubicBezTo>
                  <a:cubicBezTo>
                    <a:pt x="2049" y="7580"/>
                    <a:pt x="1309" y="7570"/>
                    <a:pt x="560" y="7570"/>
                  </a:cubicBezTo>
                  <a:cubicBezTo>
                    <a:pt x="330" y="7570"/>
                    <a:pt x="230" y="7490"/>
                    <a:pt x="320" y="7201"/>
                  </a:cubicBezTo>
                  <a:cubicBezTo>
                    <a:pt x="1740" y="7139"/>
                    <a:pt x="3166" y="7110"/>
                    <a:pt x="4591" y="7110"/>
                  </a:cubicBezTo>
                  <a:close/>
                  <a:moveTo>
                    <a:pt x="4484" y="0"/>
                  </a:moveTo>
                  <a:cubicBezTo>
                    <a:pt x="4452" y="0"/>
                    <a:pt x="4418" y="8"/>
                    <a:pt x="4376" y="27"/>
                  </a:cubicBezTo>
                  <a:cubicBezTo>
                    <a:pt x="3897" y="287"/>
                    <a:pt x="3408" y="526"/>
                    <a:pt x="2918" y="766"/>
                  </a:cubicBezTo>
                  <a:cubicBezTo>
                    <a:pt x="1969" y="1206"/>
                    <a:pt x="1090" y="1795"/>
                    <a:pt x="110" y="2195"/>
                  </a:cubicBezTo>
                  <a:cubicBezTo>
                    <a:pt x="0" y="2245"/>
                    <a:pt x="0" y="2325"/>
                    <a:pt x="0" y="2425"/>
                  </a:cubicBezTo>
                  <a:cubicBezTo>
                    <a:pt x="11" y="2705"/>
                    <a:pt x="60" y="2984"/>
                    <a:pt x="110" y="3264"/>
                  </a:cubicBezTo>
                  <a:cubicBezTo>
                    <a:pt x="138" y="3411"/>
                    <a:pt x="200" y="3465"/>
                    <a:pt x="326" y="3465"/>
                  </a:cubicBezTo>
                  <a:cubicBezTo>
                    <a:pt x="337" y="3465"/>
                    <a:pt x="348" y="3465"/>
                    <a:pt x="360" y="3464"/>
                  </a:cubicBezTo>
                  <a:lnTo>
                    <a:pt x="910" y="3464"/>
                  </a:lnTo>
                  <a:lnTo>
                    <a:pt x="910" y="6891"/>
                  </a:lnTo>
                  <a:cubicBezTo>
                    <a:pt x="796" y="6891"/>
                    <a:pt x="696" y="6886"/>
                    <a:pt x="601" y="6886"/>
                  </a:cubicBezTo>
                  <a:cubicBezTo>
                    <a:pt x="553" y="6886"/>
                    <a:pt x="506" y="6887"/>
                    <a:pt x="460" y="6891"/>
                  </a:cubicBezTo>
                  <a:cubicBezTo>
                    <a:pt x="140" y="6901"/>
                    <a:pt x="80" y="6971"/>
                    <a:pt x="70" y="7321"/>
                  </a:cubicBezTo>
                  <a:cubicBezTo>
                    <a:pt x="50" y="7630"/>
                    <a:pt x="150" y="7770"/>
                    <a:pt x="440" y="7790"/>
                  </a:cubicBezTo>
                  <a:cubicBezTo>
                    <a:pt x="706" y="7802"/>
                    <a:pt x="975" y="7807"/>
                    <a:pt x="1243" y="7807"/>
                  </a:cubicBezTo>
                  <a:cubicBezTo>
                    <a:pt x="1429" y="7807"/>
                    <a:pt x="1615" y="7804"/>
                    <a:pt x="1799" y="7800"/>
                  </a:cubicBezTo>
                  <a:cubicBezTo>
                    <a:pt x="2698" y="7785"/>
                    <a:pt x="3597" y="7778"/>
                    <a:pt x="4496" y="7778"/>
                  </a:cubicBezTo>
                  <a:cubicBezTo>
                    <a:pt x="5396" y="7778"/>
                    <a:pt x="6295" y="7785"/>
                    <a:pt x="7194" y="7800"/>
                  </a:cubicBezTo>
                  <a:cubicBezTo>
                    <a:pt x="7444" y="7806"/>
                    <a:pt x="7690" y="7812"/>
                    <a:pt x="7937" y="7812"/>
                  </a:cubicBezTo>
                  <a:cubicBezTo>
                    <a:pt x="8115" y="7812"/>
                    <a:pt x="8293" y="7809"/>
                    <a:pt x="8473" y="7800"/>
                  </a:cubicBezTo>
                  <a:cubicBezTo>
                    <a:pt x="8843" y="7780"/>
                    <a:pt x="8943" y="7660"/>
                    <a:pt x="8933" y="7321"/>
                  </a:cubicBezTo>
                  <a:cubicBezTo>
                    <a:pt x="8913" y="6951"/>
                    <a:pt x="8853" y="6891"/>
                    <a:pt x="8453" y="6881"/>
                  </a:cubicBezTo>
                  <a:cubicBezTo>
                    <a:pt x="8397" y="6881"/>
                    <a:pt x="8341" y="6890"/>
                    <a:pt x="8282" y="6890"/>
                  </a:cubicBezTo>
                  <a:cubicBezTo>
                    <a:pt x="8216" y="6890"/>
                    <a:pt x="8148" y="6879"/>
                    <a:pt x="8073" y="6831"/>
                  </a:cubicBezTo>
                  <a:cubicBezTo>
                    <a:pt x="8124" y="5722"/>
                    <a:pt x="8024" y="4593"/>
                    <a:pt x="8053" y="3464"/>
                  </a:cubicBezTo>
                  <a:cubicBezTo>
                    <a:pt x="8113" y="3453"/>
                    <a:pt x="8144" y="3453"/>
                    <a:pt x="8164" y="3453"/>
                  </a:cubicBezTo>
                  <a:cubicBezTo>
                    <a:pt x="8374" y="3456"/>
                    <a:pt x="8519" y="3467"/>
                    <a:pt x="8621" y="3467"/>
                  </a:cubicBezTo>
                  <a:cubicBezTo>
                    <a:pt x="8909" y="3467"/>
                    <a:pt x="8860" y="3381"/>
                    <a:pt x="8963" y="2784"/>
                  </a:cubicBezTo>
                  <a:cubicBezTo>
                    <a:pt x="9053" y="2294"/>
                    <a:pt x="9043" y="2305"/>
                    <a:pt x="8603" y="2075"/>
                  </a:cubicBezTo>
                  <a:cubicBezTo>
                    <a:pt x="7284" y="1395"/>
                    <a:pt x="5975" y="706"/>
                    <a:pt x="4647" y="47"/>
                  </a:cubicBezTo>
                  <a:cubicBezTo>
                    <a:pt x="4584" y="22"/>
                    <a:pt x="4537" y="0"/>
                    <a:pt x="4484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05" name="Google Shape;505;p31"/>
            <p:cNvSpPr/>
            <p:nvPr/>
          </p:nvSpPr>
          <p:spPr>
            <a:xfrm>
              <a:off x="2241313" y="1998551"/>
              <a:ext cx="118345" cy="115096"/>
            </a:xfrm>
            <a:custGeom>
              <a:avLst/>
              <a:gdLst/>
              <a:ahLst/>
              <a:cxnLst/>
              <a:rect l="l" t="t" r="r" b="b"/>
              <a:pathLst>
                <a:path w="1131" h="1100" extrusionOk="0">
                  <a:moveTo>
                    <a:pt x="551" y="220"/>
                  </a:moveTo>
                  <a:cubicBezTo>
                    <a:pt x="711" y="220"/>
                    <a:pt x="920" y="440"/>
                    <a:pt x="920" y="630"/>
                  </a:cubicBezTo>
                  <a:cubicBezTo>
                    <a:pt x="890" y="790"/>
                    <a:pt x="790" y="920"/>
                    <a:pt x="591" y="940"/>
                  </a:cubicBezTo>
                  <a:cubicBezTo>
                    <a:pt x="587" y="940"/>
                    <a:pt x="582" y="940"/>
                    <a:pt x="578" y="940"/>
                  </a:cubicBezTo>
                  <a:cubicBezTo>
                    <a:pt x="410" y="940"/>
                    <a:pt x="201" y="736"/>
                    <a:pt x="201" y="580"/>
                  </a:cubicBezTo>
                  <a:cubicBezTo>
                    <a:pt x="201" y="420"/>
                    <a:pt x="391" y="220"/>
                    <a:pt x="551" y="220"/>
                  </a:cubicBezTo>
                  <a:close/>
                  <a:moveTo>
                    <a:pt x="630" y="0"/>
                  </a:moveTo>
                  <a:cubicBezTo>
                    <a:pt x="627" y="0"/>
                    <a:pt x="623" y="0"/>
                    <a:pt x="620" y="0"/>
                  </a:cubicBezTo>
                  <a:cubicBezTo>
                    <a:pt x="311" y="11"/>
                    <a:pt x="1" y="311"/>
                    <a:pt x="1" y="600"/>
                  </a:cubicBezTo>
                  <a:cubicBezTo>
                    <a:pt x="11" y="860"/>
                    <a:pt x="251" y="1100"/>
                    <a:pt x="531" y="1100"/>
                  </a:cubicBezTo>
                  <a:cubicBezTo>
                    <a:pt x="537" y="1100"/>
                    <a:pt x="543" y="1100"/>
                    <a:pt x="549" y="1100"/>
                  </a:cubicBezTo>
                  <a:cubicBezTo>
                    <a:pt x="861" y="1100"/>
                    <a:pt x="1130" y="834"/>
                    <a:pt x="1130" y="540"/>
                  </a:cubicBezTo>
                  <a:cubicBezTo>
                    <a:pt x="1120" y="304"/>
                    <a:pt x="839" y="0"/>
                    <a:pt x="630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06" name="Google Shape;506;p31"/>
          <p:cNvGrpSpPr/>
          <p:nvPr/>
        </p:nvGrpSpPr>
        <p:grpSpPr>
          <a:xfrm>
            <a:off x="6149452" y="1593663"/>
            <a:ext cx="869583" cy="817429"/>
            <a:chOff x="5741177" y="1879775"/>
            <a:chExt cx="869583" cy="817429"/>
          </a:xfrm>
        </p:grpSpPr>
        <p:sp>
          <p:nvSpPr>
            <p:cNvPr id="507" name="Google Shape;507;p31"/>
            <p:cNvSpPr/>
            <p:nvPr/>
          </p:nvSpPr>
          <p:spPr>
            <a:xfrm>
              <a:off x="5860208" y="2196158"/>
              <a:ext cx="294900" cy="377100"/>
            </a:xfrm>
            <a:prstGeom prst="rect">
              <a:avLst/>
            </a:prstGeom>
            <a:solidFill>
              <a:srgbClr val="FF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08" name="Google Shape;508;p31"/>
            <p:cNvSpPr/>
            <p:nvPr/>
          </p:nvSpPr>
          <p:spPr>
            <a:xfrm>
              <a:off x="5741177" y="1879775"/>
              <a:ext cx="869583" cy="817429"/>
            </a:xfrm>
            <a:custGeom>
              <a:avLst/>
              <a:gdLst/>
              <a:ahLst/>
              <a:cxnLst/>
              <a:rect l="l" t="t" r="r" b="b"/>
              <a:pathLst>
                <a:path w="7005" h="6585" extrusionOk="0">
                  <a:moveTo>
                    <a:pt x="3600" y="245"/>
                  </a:moveTo>
                  <a:cubicBezTo>
                    <a:pt x="3709" y="245"/>
                    <a:pt x="3798" y="321"/>
                    <a:pt x="3857" y="477"/>
                  </a:cubicBezTo>
                  <a:cubicBezTo>
                    <a:pt x="3947" y="727"/>
                    <a:pt x="3967" y="997"/>
                    <a:pt x="3977" y="1266"/>
                  </a:cubicBezTo>
                  <a:cubicBezTo>
                    <a:pt x="3987" y="1616"/>
                    <a:pt x="4007" y="1636"/>
                    <a:pt x="4367" y="1636"/>
                  </a:cubicBezTo>
                  <a:cubicBezTo>
                    <a:pt x="4777" y="1636"/>
                    <a:pt x="5176" y="1636"/>
                    <a:pt x="5586" y="1626"/>
                  </a:cubicBezTo>
                  <a:cubicBezTo>
                    <a:pt x="5936" y="1626"/>
                    <a:pt x="6275" y="1666"/>
                    <a:pt x="6665" y="1716"/>
                  </a:cubicBezTo>
                  <a:cubicBezTo>
                    <a:pt x="6575" y="3185"/>
                    <a:pt x="6725" y="4643"/>
                    <a:pt x="6665" y="6093"/>
                  </a:cubicBezTo>
                  <a:cubicBezTo>
                    <a:pt x="4577" y="6252"/>
                    <a:pt x="2528" y="6262"/>
                    <a:pt x="450" y="6282"/>
                  </a:cubicBezTo>
                  <a:cubicBezTo>
                    <a:pt x="330" y="4843"/>
                    <a:pt x="330" y="3444"/>
                    <a:pt x="330" y="2045"/>
                  </a:cubicBezTo>
                  <a:cubicBezTo>
                    <a:pt x="910" y="1886"/>
                    <a:pt x="1499" y="1806"/>
                    <a:pt x="2079" y="1766"/>
                  </a:cubicBezTo>
                  <a:cubicBezTo>
                    <a:pt x="2639" y="1726"/>
                    <a:pt x="3008" y="1576"/>
                    <a:pt x="2998" y="917"/>
                  </a:cubicBezTo>
                  <a:cubicBezTo>
                    <a:pt x="2998" y="697"/>
                    <a:pt x="3168" y="497"/>
                    <a:pt x="3358" y="347"/>
                  </a:cubicBezTo>
                  <a:cubicBezTo>
                    <a:pt x="3446" y="279"/>
                    <a:pt x="3528" y="245"/>
                    <a:pt x="3600" y="245"/>
                  </a:cubicBezTo>
                  <a:close/>
                  <a:moveTo>
                    <a:pt x="3612" y="0"/>
                  </a:moveTo>
                  <a:cubicBezTo>
                    <a:pt x="3486" y="0"/>
                    <a:pt x="3350" y="52"/>
                    <a:pt x="3218" y="157"/>
                  </a:cubicBezTo>
                  <a:cubicBezTo>
                    <a:pt x="2988" y="337"/>
                    <a:pt x="2788" y="587"/>
                    <a:pt x="2778" y="866"/>
                  </a:cubicBezTo>
                  <a:cubicBezTo>
                    <a:pt x="2768" y="1376"/>
                    <a:pt x="2488" y="1496"/>
                    <a:pt x="2059" y="1536"/>
                  </a:cubicBezTo>
                  <a:cubicBezTo>
                    <a:pt x="1559" y="1566"/>
                    <a:pt x="1060" y="1636"/>
                    <a:pt x="560" y="1696"/>
                  </a:cubicBezTo>
                  <a:cubicBezTo>
                    <a:pt x="190" y="1736"/>
                    <a:pt x="70" y="1856"/>
                    <a:pt x="50" y="2225"/>
                  </a:cubicBezTo>
                  <a:cubicBezTo>
                    <a:pt x="41" y="2405"/>
                    <a:pt x="41" y="2595"/>
                    <a:pt x="41" y="2775"/>
                  </a:cubicBezTo>
                  <a:cubicBezTo>
                    <a:pt x="1" y="3944"/>
                    <a:pt x="121" y="5093"/>
                    <a:pt x="210" y="6252"/>
                  </a:cubicBezTo>
                  <a:cubicBezTo>
                    <a:pt x="220" y="6489"/>
                    <a:pt x="287" y="6584"/>
                    <a:pt x="487" y="6584"/>
                  </a:cubicBezTo>
                  <a:cubicBezTo>
                    <a:pt x="507" y="6584"/>
                    <a:pt x="528" y="6584"/>
                    <a:pt x="550" y="6582"/>
                  </a:cubicBezTo>
                  <a:cubicBezTo>
                    <a:pt x="1114" y="6525"/>
                    <a:pt x="1669" y="6451"/>
                    <a:pt x="2231" y="6451"/>
                  </a:cubicBezTo>
                  <a:cubicBezTo>
                    <a:pt x="2267" y="6451"/>
                    <a:pt x="2303" y="6452"/>
                    <a:pt x="2339" y="6452"/>
                  </a:cubicBezTo>
                  <a:cubicBezTo>
                    <a:pt x="3376" y="6452"/>
                    <a:pt x="4414" y="6351"/>
                    <a:pt x="5451" y="6351"/>
                  </a:cubicBezTo>
                  <a:cubicBezTo>
                    <a:pt x="5832" y="6351"/>
                    <a:pt x="6214" y="6364"/>
                    <a:pt x="6595" y="6402"/>
                  </a:cubicBezTo>
                  <a:cubicBezTo>
                    <a:pt x="6610" y="6403"/>
                    <a:pt x="6624" y="6403"/>
                    <a:pt x="6638" y="6403"/>
                  </a:cubicBezTo>
                  <a:cubicBezTo>
                    <a:pt x="6795" y="6403"/>
                    <a:pt x="6905" y="6345"/>
                    <a:pt x="6915" y="6152"/>
                  </a:cubicBezTo>
                  <a:cubicBezTo>
                    <a:pt x="6915" y="5742"/>
                    <a:pt x="7004" y="5343"/>
                    <a:pt x="6965" y="4933"/>
                  </a:cubicBezTo>
                  <a:cubicBezTo>
                    <a:pt x="6845" y="3884"/>
                    <a:pt x="6855" y="2815"/>
                    <a:pt x="6875" y="1756"/>
                  </a:cubicBezTo>
                  <a:cubicBezTo>
                    <a:pt x="6875" y="1496"/>
                    <a:pt x="6775" y="1426"/>
                    <a:pt x="6535" y="1416"/>
                  </a:cubicBezTo>
                  <a:cubicBezTo>
                    <a:pt x="5933" y="1369"/>
                    <a:pt x="5325" y="1340"/>
                    <a:pt x="4695" y="1340"/>
                  </a:cubicBezTo>
                  <a:cubicBezTo>
                    <a:pt x="4531" y="1340"/>
                    <a:pt x="4365" y="1342"/>
                    <a:pt x="4197" y="1346"/>
                  </a:cubicBezTo>
                  <a:cubicBezTo>
                    <a:pt x="4197" y="1166"/>
                    <a:pt x="4207" y="1017"/>
                    <a:pt x="4197" y="857"/>
                  </a:cubicBezTo>
                  <a:cubicBezTo>
                    <a:pt x="4177" y="707"/>
                    <a:pt x="4137" y="547"/>
                    <a:pt x="4087" y="407"/>
                  </a:cubicBezTo>
                  <a:cubicBezTo>
                    <a:pt x="4000" y="140"/>
                    <a:pt x="3820" y="0"/>
                    <a:pt x="3612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09" name="Google Shape;509;p31"/>
            <p:cNvSpPr/>
            <p:nvPr/>
          </p:nvSpPr>
          <p:spPr>
            <a:xfrm>
              <a:off x="5835521" y="2168266"/>
              <a:ext cx="339888" cy="451851"/>
            </a:xfrm>
            <a:custGeom>
              <a:avLst/>
              <a:gdLst/>
              <a:ahLst/>
              <a:cxnLst/>
              <a:rect l="l" t="t" r="r" b="b"/>
              <a:pathLst>
                <a:path w="2738" h="3640" extrusionOk="0">
                  <a:moveTo>
                    <a:pt x="2448" y="241"/>
                  </a:moveTo>
                  <a:cubicBezTo>
                    <a:pt x="2368" y="1140"/>
                    <a:pt x="2418" y="2030"/>
                    <a:pt x="2348" y="2979"/>
                  </a:cubicBezTo>
                  <a:cubicBezTo>
                    <a:pt x="2058" y="2570"/>
                    <a:pt x="1948" y="2120"/>
                    <a:pt x="1659" y="1790"/>
                  </a:cubicBezTo>
                  <a:cubicBezTo>
                    <a:pt x="1599" y="1720"/>
                    <a:pt x="1679" y="1670"/>
                    <a:pt x="1699" y="1620"/>
                  </a:cubicBezTo>
                  <a:cubicBezTo>
                    <a:pt x="1768" y="1420"/>
                    <a:pt x="1748" y="1231"/>
                    <a:pt x="1579" y="1091"/>
                  </a:cubicBezTo>
                  <a:cubicBezTo>
                    <a:pt x="1505" y="1033"/>
                    <a:pt x="1426" y="1005"/>
                    <a:pt x="1348" y="1005"/>
                  </a:cubicBezTo>
                  <a:cubicBezTo>
                    <a:pt x="1277" y="1005"/>
                    <a:pt x="1206" y="1028"/>
                    <a:pt x="1139" y="1071"/>
                  </a:cubicBezTo>
                  <a:cubicBezTo>
                    <a:pt x="969" y="1191"/>
                    <a:pt x="879" y="1371"/>
                    <a:pt x="949" y="1580"/>
                  </a:cubicBezTo>
                  <a:cubicBezTo>
                    <a:pt x="999" y="1710"/>
                    <a:pt x="959" y="1790"/>
                    <a:pt x="879" y="1900"/>
                  </a:cubicBezTo>
                  <a:cubicBezTo>
                    <a:pt x="609" y="2290"/>
                    <a:pt x="509" y="2749"/>
                    <a:pt x="340" y="3189"/>
                  </a:cubicBezTo>
                  <a:cubicBezTo>
                    <a:pt x="269" y="2279"/>
                    <a:pt x="220" y="1371"/>
                    <a:pt x="300" y="441"/>
                  </a:cubicBezTo>
                  <a:cubicBezTo>
                    <a:pt x="999" y="321"/>
                    <a:pt x="1699" y="241"/>
                    <a:pt x="2448" y="241"/>
                  </a:cubicBezTo>
                  <a:close/>
                  <a:moveTo>
                    <a:pt x="2459" y="0"/>
                  </a:moveTo>
                  <a:cubicBezTo>
                    <a:pt x="2449" y="0"/>
                    <a:pt x="2438" y="1"/>
                    <a:pt x="2428" y="1"/>
                  </a:cubicBezTo>
                  <a:cubicBezTo>
                    <a:pt x="2098" y="21"/>
                    <a:pt x="1768" y="21"/>
                    <a:pt x="1439" y="41"/>
                  </a:cubicBezTo>
                  <a:cubicBezTo>
                    <a:pt x="1059" y="61"/>
                    <a:pt x="679" y="72"/>
                    <a:pt x="309" y="152"/>
                  </a:cubicBezTo>
                  <a:cubicBezTo>
                    <a:pt x="200" y="181"/>
                    <a:pt x="50" y="181"/>
                    <a:pt x="60" y="351"/>
                  </a:cubicBezTo>
                  <a:cubicBezTo>
                    <a:pt x="70" y="671"/>
                    <a:pt x="0" y="991"/>
                    <a:pt x="20" y="1320"/>
                  </a:cubicBezTo>
                  <a:cubicBezTo>
                    <a:pt x="60" y="1880"/>
                    <a:pt x="90" y="2439"/>
                    <a:pt x="120" y="3009"/>
                  </a:cubicBezTo>
                  <a:cubicBezTo>
                    <a:pt x="140" y="3538"/>
                    <a:pt x="229" y="3618"/>
                    <a:pt x="759" y="3638"/>
                  </a:cubicBezTo>
                  <a:cubicBezTo>
                    <a:pt x="791" y="3639"/>
                    <a:pt x="822" y="3640"/>
                    <a:pt x="852" y="3640"/>
                  </a:cubicBezTo>
                  <a:cubicBezTo>
                    <a:pt x="1349" y="3640"/>
                    <a:pt x="1829" y="3498"/>
                    <a:pt x="2318" y="3489"/>
                  </a:cubicBezTo>
                  <a:cubicBezTo>
                    <a:pt x="2558" y="3478"/>
                    <a:pt x="2607" y="3378"/>
                    <a:pt x="2607" y="3189"/>
                  </a:cubicBezTo>
                  <a:cubicBezTo>
                    <a:pt x="2598" y="2959"/>
                    <a:pt x="2558" y="2729"/>
                    <a:pt x="2578" y="2510"/>
                  </a:cubicBezTo>
                  <a:cubicBezTo>
                    <a:pt x="2618" y="1870"/>
                    <a:pt x="2687" y="1240"/>
                    <a:pt x="2738" y="601"/>
                  </a:cubicBezTo>
                  <a:lnTo>
                    <a:pt x="2727" y="601"/>
                  </a:lnTo>
                  <a:lnTo>
                    <a:pt x="2727" y="271"/>
                  </a:lnTo>
                  <a:cubicBezTo>
                    <a:pt x="2727" y="82"/>
                    <a:pt x="2638" y="0"/>
                    <a:pt x="2459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0" name="Google Shape;510;p31"/>
            <p:cNvSpPr/>
            <p:nvPr/>
          </p:nvSpPr>
          <p:spPr>
            <a:xfrm>
              <a:off x="6222458" y="2159701"/>
              <a:ext cx="244427" cy="41585"/>
            </a:xfrm>
            <a:custGeom>
              <a:avLst/>
              <a:gdLst/>
              <a:ahLst/>
              <a:cxnLst/>
              <a:rect l="l" t="t" r="r" b="b"/>
              <a:pathLst>
                <a:path w="1969" h="335" extrusionOk="0">
                  <a:moveTo>
                    <a:pt x="220" y="7"/>
                  </a:moveTo>
                  <a:cubicBezTo>
                    <a:pt x="142" y="7"/>
                    <a:pt x="57" y="30"/>
                    <a:pt x="0" y="121"/>
                  </a:cubicBezTo>
                  <a:cubicBezTo>
                    <a:pt x="40" y="260"/>
                    <a:pt x="150" y="260"/>
                    <a:pt x="240" y="280"/>
                  </a:cubicBezTo>
                  <a:cubicBezTo>
                    <a:pt x="459" y="323"/>
                    <a:pt x="676" y="335"/>
                    <a:pt x="892" y="335"/>
                  </a:cubicBezTo>
                  <a:cubicBezTo>
                    <a:pt x="1144" y="335"/>
                    <a:pt x="1395" y="319"/>
                    <a:pt x="1648" y="319"/>
                  </a:cubicBezTo>
                  <a:cubicBezTo>
                    <a:pt x="1685" y="319"/>
                    <a:pt x="1722" y="320"/>
                    <a:pt x="1759" y="320"/>
                  </a:cubicBezTo>
                  <a:cubicBezTo>
                    <a:pt x="1780" y="320"/>
                    <a:pt x="1804" y="322"/>
                    <a:pt x="1827" y="322"/>
                  </a:cubicBezTo>
                  <a:cubicBezTo>
                    <a:pt x="1890" y="322"/>
                    <a:pt x="1951" y="311"/>
                    <a:pt x="1959" y="230"/>
                  </a:cubicBezTo>
                  <a:cubicBezTo>
                    <a:pt x="1968" y="101"/>
                    <a:pt x="1849" y="110"/>
                    <a:pt x="1759" y="101"/>
                  </a:cubicBezTo>
                  <a:cubicBezTo>
                    <a:pt x="1269" y="1"/>
                    <a:pt x="769" y="50"/>
                    <a:pt x="270" y="10"/>
                  </a:cubicBezTo>
                  <a:cubicBezTo>
                    <a:pt x="254" y="9"/>
                    <a:pt x="237" y="7"/>
                    <a:pt x="220" y="7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1" name="Google Shape;511;p31"/>
            <p:cNvSpPr/>
            <p:nvPr/>
          </p:nvSpPr>
          <p:spPr>
            <a:xfrm>
              <a:off x="6210045" y="2460481"/>
              <a:ext cx="236978" cy="43944"/>
            </a:xfrm>
            <a:custGeom>
              <a:avLst/>
              <a:gdLst/>
              <a:ahLst/>
              <a:cxnLst/>
              <a:rect l="l" t="t" r="r" b="b"/>
              <a:pathLst>
                <a:path w="1909" h="354" extrusionOk="0">
                  <a:moveTo>
                    <a:pt x="205" y="1"/>
                  </a:moveTo>
                  <a:cubicBezTo>
                    <a:pt x="112" y="1"/>
                    <a:pt x="18" y="24"/>
                    <a:pt x="10" y="145"/>
                  </a:cubicBezTo>
                  <a:cubicBezTo>
                    <a:pt x="1" y="315"/>
                    <a:pt x="160" y="335"/>
                    <a:pt x="290" y="345"/>
                  </a:cubicBezTo>
                  <a:cubicBezTo>
                    <a:pt x="441" y="349"/>
                    <a:pt x="594" y="353"/>
                    <a:pt x="748" y="353"/>
                  </a:cubicBezTo>
                  <a:cubicBezTo>
                    <a:pt x="970" y="353"/>
                    <a:pt x="1195" y="345"/>
                    <a:pt x="1419" y="315"/>
                  </a:cubicBezTo>
                  <a:cubicBezTo>
                    <a:pt x="1438" y="313"/>
                    <a:pt x="1456" y="312"/>
                    <a:pt x="1475" y="312"/>
                  </a:cubicBezTo>
                  <a:cubicBezTo>
                    <a:pt x="1543" y="312"/>
                    <a:pt x="1616" y="325"/>
                    <a:pt x="1690" y="325"/>
                  </a:cubicBezTo>
                  <a:cubicBezTo>
                    <a:pt x="1762" y="325"/>
                    <a:pt x="1835" y="313"/>
                    <a:pt x="1909" y="265"/>
                  </a:cubicBezTo>
                  <a:cubicBezTo>
                    <a:pt x="1859" y="156"/>
                    <a:pt x="1789" y="136"/>
                    <a:pt x="1719" y="125"/>
                  </a:cubicBezTo>
                  <a:cubicBezTo>
                    <a:pt x="1240" y="85"/>
                    <a:pt x="770" y="45"/>
                    <a:pt x="290" y="5"/>
                  </a:cubicBezTo>
                  <a:cubicBezTo>
                    <a:pt x="263" y="3"/>
                    <a:pt x="234" y="1"/>
                    <a:pt x="205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2" name="Google Shape;512;p31"/>
            <p:cNvSpPr/>
            <p:nvPr/>
          </p:nvSpPr>
          <p:spPr>
            <a:xfrm>
              <a:off x="6224941" y="2224251"/>
              <a:ext cx="214634" cy="43075"/>
            </a:xfrm>
            <a:custGeom>
              <a:avLst/>
              <a:gdLst/>
              <a:ahLst/>
              <a:cxnLst/>
              <a:rect l="l" t="t" r="r" b="b"/>
              <a:pathLst>
                <a:path w="1729" h="347" extrusionOk="0">
                  <a:moveTo>
                    <a:pt x="452" y="16"/>
                  </a:moveTo>
                  <a:cubicBezTo>
                    <a:pt x="394" y="16"/>
                    <a:pt x="337" y="17"/>
                    <a:pt x="280" y="20"/>
                  </a:cubicBezTo>
                  <a:cubicBezTo>
                    <a:pt x="257" y="20"/>
                    <a:pt x="232" y="19"/>
                    <a:pt x="208" y="19"/>
                  </a:cubicBezTo>
                  <a:cubicBezTo>
                    <a:pt x="117" y="19"/>
                    <a:pt x="28" y="32"/>
                    <a:pt x="20" y="150"/>
                  </a:cubicBezTo>
                  <a:cubicBezTo>
                    <a:pt x="0" y="310"/>
                    <a:pt x="140" y="300"/>
                    <a:pt x="250" y="320"/>
                  </a:cubicBezTo>
                  <a:cubicBezTo>
                    <a:pt x="359" y="339"/>
                    <a:pt x="467" y="346"/>
                    <a:pt x="576" y="346"/>
                  </a:cubicBezTo>
                  <a:cubicBezTo>
                    <a:pt x="868" y="346"/>
                    <a:pt x="1161" y="295"/>
                    <a:pt x="1453" y="295"/>
                  </a:cubicBezTo>
                  <a:cubicBezTo>
                    <a:pt x="1502" y="295"/>
                    <a:pt x="1551" y="297"/>
                    <a:pt x="1599" y="300"/>
                  </a:cubicBezTo>
                  <a:cubicBezTo>
                    <a:pt x="1669" y="300"/>
                    <a:pt x="1729" y="270"/>
                    <a:pt x="1729" y="190"/>
                  </a:cubicBezTo>
                  <a:cubicBezTo>
                    <a:pt x="1729" y="110"/>
                    <a:pt x="1669" y="90"/>
                    <a:pt x="1599" y="80"/>
                  </a:cubicBezTo>
                  <a:cubicBezTo>
                    <a:pt x="1339" y="0"/>
                    <a:pt x="1069" y="40"/>
                    <a:pt x="800" y="20"/>
                  </a:cubicBezTo>
                  <a:cubicBezTo>
                    <a:pt x="686" y="20"/>
                    <a:pt x="569" y="16"/>
                    <a:pt x="452" y="16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3" name="Google Shape;513;p31"/>
            <p:cNvSpPr/>
            <p:nvPr/>
          </p:nvSpPr>
          <p:spPr>
            <a:xfrm>
              <a:off x="6197631" y="2529128"/>
              <a:ext cx="256840" cy="44068"/>
            </a:xfrm>
            <a:custGeom>
              <a:avLst/>
              <a:gdLst/>
              <a:ahLst/>
              <a:cxnLst/>
              <a:rect l="l" t="t" r="r" b="b"/>
              <a:pathLst>
                <a:path w="2069" h="355" extrusionOk="0">
                  <a:moveTo>
                    <a:pt x="1871" y="1"/>
                  </a:moveTo>
                  <a:cubicBezTo>
                    <a:pt x="1830" y="1"/>
                    <a:pt x="1789" y="8"/>
                    <a:pt x="1749" y="12"/>
                  </a:cubicBezTo>
                  <a:cubicBezTo>
                    <a:pt x="1260" y="52"/>
                    <a:pt x="760" y="52"/>
                    <a:pt x="260" y="62"/>
                  </a:cubicBezTo>
                  <a:cubicBezTo>
                    <a:pt x="228" y="62"/>
                    <a:pt x="188" y="57"/>
                    <a:pt x="150" y="57"/>
                  </a:cubicBezTo>
                  <a:cubicBezTo>
                    <a:pt x="84" y="57"/>
                    <a:pt x="23" y="73"/>
                    <a:pt x="10" y="162"/>
                  </a:cubicBezTo>
                  <a:cubicBezTo>
                    <a:pt x="1" y="322"/>
                    <a:pt x="161" y="312"/>
                    <a:pt x="250" y="332"/>
                  </a:cubicBezTo>
                  <a:cubicBezTo>
                    <a:pt x="351" y="348"/>
                    <a:pt x="453" y="354"/>
                    <a:pt x="554" y="354"/>
                  </a:cubicBezTo>
                  <a:cubicBezTo>
                    <a:pt x="832" y="354"/>
                    <a:pt x="1108" y="303"/>
                    <a:pt x="1380" y="252"/>
                  </a:cubicBezTo>
                  <a:cubicBezTo>
                    <a:pt x="1599" y="222"/>
                    <a:pt x="1849" y="252"/>
                    <a:pt x="2069" y="82"/>
                  </a:cubicBezTo>
                  <a:cubicBezTo>
                    <a:pt x="1997" y="16"/>
                    <a:pt x="1933" y="1"/>
                    <a:pt x="1871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4" name="Google Shape;514;p31"/>
            <p:cNvSpPr/>
            <p:nvPr/>
          </p:nvSpPr>
          <p:spPr>
            <a:xfrm>
              <a:off x="6200114" y="2405613"/>
              <a:ext cx="222082" cy="28427"/>
            </a:xfrm>
            <a:custGeom>
              <a:avLst/>
              <a:gdLst/>
              <a:ahLst/>
              <a:cxnLst/>
              <a:rect l="l" t="t" r="r" b="b"/>
              <a:pathLst>
                <a:path w="1789" h="229" extrusionOk="0">
                  <a:moveTo>
                    <a:pt x="758" y="1"/>
                  </a:moveTo>
                  <a:cubicBezTo>
                    <a:pt x="403" y="1"/>
                    <a:pt x="77" y="50"/>
                    <a:pt x="1" y="158"/>
                  </a:cubicBezTo>
                  <a:cubicBezTo>
                    <a:pt x="262" y="214"/>
                    <a:pt x="521" y="229"/>
                    <a:pt x="777" y="229"/>
                  </a:cubicBezTo>
                  <a:cubicBezTo>
                    <a:pt x="1085" y="229"/>
                    <a:pt x="1390" y="207"/>
                    <a:pt x="1695" y="207"/>
                  </a:cubicBezTo>
                  <a:cubicBezTo>
                    <a:pt x="1726" y="207"/>
                    <a:pt x="1758" y="207"/>
                    <a:pt x="1789" y="208"/>
                  </a:cubicBezTo>
                  <a:cubicBezTo>
                    <a:pt x="1673" y="75"/>
                    <a:pt x="1193" y="1"/>
                    <a:pt x="758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5" name="Google Shape;515;p31"/>
            <p:cNvSpPr/>
            <p:nvPr/>
          </p:nvSpPr>
          <p:spPr>
            <a:xfrm>
              <a:off x="6155424" y="1986035"/>
              <a:ext cx="43448" cy="61323"/>
            </a:xfrm>
            <a:custGeom>
              <a:avLst/>
              <a:gdLst/>
              <a:ahLst/>
              <a:cxnLst/>
              <a:rect l="l" t="t" r="r" b="b"/>
              <a:pathLst>
                <a:path w="350" h="494" extrusionOk="0">
                  <a:moveTo>
                    <a:pt x="181" y="1"/>
                  </a:moveTo>
                  <a:cubicBezTo>
                    <a:pt x="41" y="21"/>
                    <a:pt x="11" y="121"/>
                    <a:pt x="11" y="221"/>
                  </a:cubicBezTo>
                  <a:cubicBezTo>
                    <a:pt x="1" y="350"/>
                    <a:pt x="41" y="470"/>
                    <a:pt x="181" y="490"/>
                  </a:cubicBezTo>
                  <a:cubicBezTo>
                    <a:pt x="192" y="492"/>
                    <a:pt x="204" y="494"/>
                    <a:pt x="214" y="494"/>
                  </a:cubicBezTo>
                  <a:cubicBezTo>
                    <a:pt x="296" y="494"/>
                    <a:pt x="349" y="430"/>
                    <a:pt x="341" y="350"/>
                  </a:cubicBezTo>
                  <a:cubicBezTo>
                    <a:pt x="330" y="221"/>
                    <a:pt x="310" y="81"/>
                    <a:pt x="181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516" name="Google Shape;516;p31"/>
          <p:cNvSpPr/>
          <p:nvPr/>
        </p:nvSpPr>
        <p:spPr>
          <a:xfrm flipH="1">
            <a:off x="6466599" y="3210275"/>
            <a:ext cx="235301" cy="218348"/>
          </a:xfrm>
          <a:custGeom>
            <a:avLst/>
            <a:gdLst/>
            <a:ahLst/>
            <a:cxnLst/>
            <a:rect l="l" t="t" r="r" b="b"/>
            <a:pathLst>
              <a:path w="2969" h="2755" extrusionOk="0">
                <a:moveTo>
                  <a:pt x="1263" y="1"/>
                </a:moveTo>
                <a:cubicBezTo>
                  <a:pt x="1247" y="1"/>
                  <a:pt x="1230" y="5"/>
                  <a:pt x="1210" y="14"/>
                </a:cubicBezTo>
                <a:cubicBezTo>
                  <a:pt x="1130" y="44"/>
                  <a:pt x="1099" y="74"/>
                  <a:pt x="1090" y="164"/>
                </a:cubicBezTo>
                <a:cubicBezTo>
                  <a:pt x="1090" y="314"/>
                  <a:pt x="1059" y="453"/>
                  <a:pt x="1059" y="604"/>
                </a:cubicBezTo>
                <a:cubicBezTo>
                  <a:pt x="1059" y="733"/>
                  <a:pt x="1010" y="773"/>
                  <a:pt x="910" y="804"/>
                </a:cubicBezTo>
                <a:cubicBezTo>
                  <a:pt x="660" y="893"/>
                  <a:pt x="430" y="1003"/>
                  <a:pt x="170" y="1053"/>
                </a:cubicBezTo>
                <a:cubicBezTo>
                  <a:pt x="90" y="1073"/>
                  <a:pt x="0" y="1103"/>
                  <a:pt x="0" y="1203"/>
                </a:cubicBezTo>
                <a:cubicBezTo>
                  <a:pt x="0" y="1293"/>
                  <a:pt x="80" y="1323"/>
                  <a:pt x="150" y="1353"/>
                </a:cubicBezTo>
                <a:cubicBezTo>
                  <a:pt x="390" y="1453"/>
                  <a:pt x="620" y="1543"/>
                  <a:pt x="859" y="1643"/>
                </a:cubicBezTo>
                <a:cubicBezTo>
                  <a:pt x="810" y="1923"/>
                  <a:pt x="760" y="2202"/>
                  <a:pt x="710" y="2472"/>
                </a:cubicBezTo>
                <a:cubicBezTo>
                  <a:pt x="690" y="2572"/>
                  <a:pt x="690" y="2672"/>
                  <a:pt x="790" y="2732"/>
                </a:cubicBezTo>
                <a:cubicBezTo>
                  <a:pt x="818" y="2747"/>
                  <a:pt x="847" y="2754"/>
                  <a:pt x="875" y="2754"/>
                </a:cubicBezTo>
                <a:cubicBezTo>
                  <a:pt x="939" y="2754"/>
                  <a:pt x="1001" y="2720"/>
                  <a:pt x="1050" y="2672"/>
                </a:cubicBezTo>
                <a:cubicBezTo>
                  <a:pt x="1199" y="2542"/>
                  <a:pt x="1349" y="2412"/>
                  <a:pt x="1489" y="2272"/>
                </a:cubicBezTo>
                <a:cubicBezTo>
                  <a:pt x="1560" y="2208"/>
                  <a:pt x="1621" y="2175"/>
                  <a:pt x="1697" y="2175"/>
                </a:cubicBezTo>
                <a:cubicBezTo>
                  <a:pt x="1728" y="2175"/>
                  <a:pt x="1761" y="2180"/>
                  <a:pt x="1799" y="2192"/>
                </a:cubicBezTo>
                <a:cubicBezTo>
                  <a:pt x="2109" y="2282"/>
                  <a:pt x="2418" y="2352"/>
                  <a:pt x="2738" y="2402"/>
                </a:cubicBezTo>
                <a:cubicBezTo>
                  <a:pt x="2776" y="2409"/>
                  <a:pt x="2809" y="2413"/>
                  <a:pt x="2836" y="2413"/>
                </a:cubicBezTo>
                <a:cubicBezTo>
                  <a:pt x="2958" y="2413"/>
                  <a:pt x="2968" y="2339"/>
                  <a:pt x="2878" y="2192"/>
                </a:cubicBezTo>
                <a:cubicBezTo>
                  <a:pt x="2738" y="1952"/>
                  <a:pt x="2588" y="1723"/>
                  <a:pt x="2429" y="1493"/>
                </a:cubicBezTo>
                <a:cubicBezTo>
                  <a:pt x="2349" y="1383"/>
                  <a:pt x="2338" y="1293"/>
                  <a:pt x="2418" y="1183"/>
                </a:cubicBezTo>
                <a:cubicBezTo>
                  <a:pt x="2548" y="983"/>
                  <a:pt x="2658" y="773"/>
                  <a:pt x="2778" y="564"/>
                </a:cubicBezTo>
                <a:cubicBezTo>
                  <a:pt x="2818" y="493"/>
                  <a:pt x="2848" y="424"/>
                  <a:pt x="2788" y="353"/>
                </a:cubicBezTo>
                <a:cubicBezTo>
                  <a:pt x="2762" y="327"/>
                  <a:pt x="2736" y="318"/>
                  <a:pt x="2708" y="318"/>
                </a:cubicBezTo>
                <a:cubicBezTo>
                  <a:pt x="2674" y="318"/>
                  <a:pt x="2637" y="333"/>
                  <a:pt x="2598" y="344"/>
                </a:cubicBezTo>
                <a:cubicBezTo>
                  <a:pt x="2508" y="373"/>
                  <a:pt x="2418" y="404"/>
                  <a:pt x="2329" y="424"/>
                </a:cubicBezTo>
                <a:cubicBezTo>
                  <a:pt x="2115" y="482"/>
                  <a:pt x="1979" y="518"/>
                  <a:pt x="1875" y="518"/>
                </a:cubicBezTo>
                <a:cubicBezTo>
                  <a:pt x="1691" y="518"/>
                  <a:pt x="1605" y="403"/>
                  <a:pt x="1369" y="84"/>
                </a:cubicBezTo>
                <a:cubicBezTo>
                  <a:pt x="1339" y="45"/>
                  <a:pt x="1313" y="1"/>
                  <a:pt x="1263" y="1"/>
                </a:cubicBezTo>
                <a:close/>
              </a:path>
            </a:pathLst>
          </a:custGeom>
          <a:solidFill>
            <a:srgbClr val="FFC0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17" name="Google Shape;517;p31"/>
          <p:cNvSpPr/>
          <p:nvPr/>
        </p:nvSpPr>
        <p:spPr>
          <a:xfrm>
            <a:off x="2442112" y="3210275"/>
            <a:ext cx="235301" cy="218348"/>
          </a:xfrm>
          <a:custGeom>
            <a:avLst/>
            <a:gdLst/>
            <a:ahLst/>
            <a:cxnLst/>
            <a:rect l="l" t="t" r="r" b="b"/>
            <a:pathLst>
              <a:path w="2969" h="2755" extrusionOk="0">
                <a:moveTo>
                  <a:pt x="1263" y="1"/>
                </a:moveTo>
                <a:cubicBezTo>
                  <a:pt x="1247" y="1"/>
                  <a:pt x="1230" y="5"/>
                  <a:pt x="1210" y="14"/>
                </a:cubicBezTo>
                <a:cubicBezTo>
                  <a:pt x="1130" y="44"/>
                  <a:pt x="1099" y="74"/>
                  <a:pt x="1090" y="164"/>
                </a:cubicBezTo>
                <a:cubicBezTo>
                  <a:pt x="1090" y="314"/>
                  <a:pt x="1059" y="453"/>
                  <a:pt x="1059" y="604"/>
                </a:cubicBezTo>
                <a:cubicBezTo>
                  <a:pt x="1059" y="733"/>
                  <a:pt x="1010" y="773"/>
                  <a:pt x="910" y="804"/>
                </a:cubicBezTo>
                <a:cubicBezTo>
                  <a:pt x="660" y="893"/>
                  <a:pt x="430" y="1003"/>
                  <a:pt x="170" y="1053"/>
                </a:cubicBezTo>
                <a:cubicBezTo>
                  <a:pt x="90" y="1073"/>
                  <a:pt x="0" y="1103"/>
                  <a:pt x="0" y="1203"/>
                </a:cubicBezTo>
                <a:cubicBezTo>
                  <a:pt x="0" y="1293"/>
                  <a:pt x="80" y="1323"/>
                  <a:pt x="150" y="1353"/>
                </a:cubicBezTo>
                <a:cubicBezTo>
                  <a:pt x="390" y="1453"/>
                  <a:pt x="620" y="1543"/>
                  <a:pt x="859" y="1643"/>
                </a:cubicBezTo>
                <a:cubicBezTo>
                  <a:pt x="810" y="1923"/>
                  <a:pt x="760" y="2202"/>
                  <a:pt x="710" y="2472"/>
                </a:cubicBezTo>
                <a:cubicBezTo>
                  <a:pt x="690" y="2572"/>
                  <a:pt x="690" y="2672"/>
                  <a:pt x="790" y="2732"/>
                </a:cubicBezTo>
                <a:cubicBezTo>
                  <a:pt x="818" y="2747"/>
                  <a:pt x="847" y="2754"/>
                  <a:pt x="875" y="2754"/>
                </a:cubicBezTo>
                <a:cubicBezTo>
                  <a:pt x="939" y="2754"/>
                  <a:pt x="1001" y="2720"/>
                  <a:pt x="1050" y="2672"/>
                </a:cubicBezTo>
                <a:cubicBezTo>
                  <a:pt x="1199" y="2542"/>
                  <a:pt x="1349" y="2412"/>
                  <a:pt x="1489" y="2272"/>
                </a:cubicBezTo>
                <a:cubicBezTo>
                  <a:pt x="1560" y="2208"/>
                  <a:pt x="1621" y="2175"/>
                  <a:pt x="1697" y="2175"/>
                </a:cubicBezTo>
                <a:cubicBezTo>
                  <a:pt x="1728" y="2175"/>
                  <a:pt x="1761" y="2180"/>
                  <a:pt x="1799" y="2192"/>
                </a:cubicBezTo>
                <a:cubicBezTo>
                  <a:pt x="2109" y="2282"/>
                  <a:pt x="2418" y="2352"/>
                  <a:pt x="2738" y="2402"/>
                </a:cubicBezTo>
                <a:cubicBezTo>
                  <a:pt x="2776" y="2409"/>
                  <a:pt x="2809" y="2413"/>
                  <a:pt x="2836" y="2413"/>
                </a:cubicBezTo>
                <a:cubicBezTo>
                  <a:pt x="2958" y="2413"/>
                  <a:pt x="2968" y="2339"/>
                  <a:pt x="2878" y="2192"/>
                </a:cubicBezTo>
                <a:cubicBezTo>
                  <a:pt x="2738" y="1952"/>
                  <a:pt x="2588" y="1723"/>
                  <a:pt x="2429" y="1493"/>
                </a:cubicBezTo>
                <a:cubicBezTo>
                  <a:pt x="2349" y="1383"/>
                  <a:pt x="2338" y="1293"/>
                  <a:pt x="2418" y="1183"/>
                </a:cubicBezTo>
                <a:cubicBezTo>
                  <a:pt x="2548" y="983"/>
                  <a:pt x="2658" y="773"/>
                  <a:pt x="2778" y="564"/>
                </a:cubicBezTo>
                <a:cubicBezTo>
                  <a:pt x="2818" y="493"/>
                  <a:pt x="2848" y="424"/>
                  <a:pt x="2788" y="353"/>
                </a:cubicBezTo>
                <a:cubicBezTo>
                  <a:pt x="2762" y="327"/>
                  <a:pt x="2736" y="318"/>
                  <a:pt x="2708" y="318"/>
                </a:cubicBezTo>
                <a:cubicBezTo>
                  <a:pt x="2674" y="318"/>
                  <a:pt x="2637" y="333"/>
                  <a:pt x="2598" y="344"/>
                </a:cubicBezTo>
                <a:cubicBezTo>
                  <a:pt x="2508" y="373"/>
                  <a:pt x="2418" y="404"/>
                  <a:pt x="2329" y="424"/>
                </a:cubicBezTo>
                <a:cubicBezTo>
                  <a:pt x="2115" y="482"/>
                  <a:pt x="1979" y="518"/>
                  <a:pt x="1875" y="518"/>
                </a:cubicBezTo>
                <a:cubicBezTo>
                  <a:pt x="1691" y="518"/>
                  <a:pt x="1605" y="403"/>
                  <a:pt x="1369" y="84"/>
                </a:cubicBezTo>
                <a:cubicBezTo>
                  <a:pt x="1339" y="45"/>
                  <a:pt x="1313" y="1"/>
                  <a:pt x="1263" y="1"/>
                </a:cubicBezTo>
                <a:close/>
              </a:path>
            </a:pathLst>
          </a:custGeom>
          <a:solidFill>
            <a:srgbClr val="FFC0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" name="Google Shape;522;p32"/>
          <p:cNvSpPr txBox="1">
            <a:spLocks noGrp="1"/>
          </p:cNvSpPr>
          <p:nvPr>
            <p:ph type="title"/>
          </p:nvPr>
        </p:nvSpPr>
        <p:spPr>
          <a:xfrm>
            <a:off x="1503000" y="1435300"/>
            <a:ext cx="6138000" cy="243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Clr>
                <a:srgbClr val="181818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زهره نام زیبایی دارد و دومین سیاره از خورشید است. به طرز وحشتناکی گرم است - حتی گرمتر از عطارد»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23" name="Google Shape;523;p32"/>
          <p:cNvSpPr txBox="1">
            <a:spLocks noGrp="1"/>
          </p:cNvSpPr>
          <p:nvPr>
            <p:ph type="subTitle" idx="1"/>
          </p:nvPr>
        </p:nvSpPr>
        <p:spPr>
          <a:xfrm>
            <a:off x="1503000" y="3870100"/>
            <a:ext cx="6138000" cy="40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-یک نفر معروف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524" name="Google Shape;524;p32"/>
          <p:cNvGrpSpPr/>
          <p:nvPr/>
        </p:nvGrpSpPr>
        <p:grpSpPr>
          <a:xfrm>
            <a:off x="1217350" y="905600"/>
            <a:ext cx="6857744" cy="3087850"/>
            <a:chOff x="1217350" y="905600"/>
            <a:chExt cx="6857744" cy="3087850"/>
          </a:xfrm>
        </p:grpSpPr>
        <p:sp>
          <p:nvSpPr>
            <p:cNvPr id="525" name="Google Shape;525;p32"/>
            <p:cNvSpPr/>
            <p:nvPr/>
          </p:nvSpPr>
          <p:spPr>
            <a:xfrm>
              <a:off x="7609900" y="905600"/>
              <a:ext cx="465195" cy="486702"/>
            </a:xfrm>
            <a:custGeom>
              <a:avLst/>
              <a:gdLst/>
              <a:ahLst/>
              <a:cxnLst/>
              <a:rect l="l" t="t" r="r" b="b"/>
              <a:pathLst>
                <a:path w="4718" h="4936" extrusionOk="0">
                  <a:moveTo>
                    <a:pt x="3009" y="1"/>
                  </a:moveTo>
                  <a:cubicBezTo>
                    <a:pt x="2924" y="1"/>
                    <a:pt x="2845" y="49"/>
                    <a:pt x="2779" y="109"/>
                  </a:cubicBezTo>
                  <a:cubicBezTo>
                    <a:pt x="2699" y="179"/>
                    <a:pt x="2628" y="249"/>
                    <a:pt x="2568" y="329"/>
                  </a:cubicBezTo>
                  <a:cubicBezTo>
                    <a:pt x="2289" y="648"/>
                    <a:pt x="2079" y="1018"/>
                    <a:pt x="1829" y="1378"/>
                  </a:cubicBezTo>
                  <a:cubicBezTo>
                    <a:pt x="1349" y="1268"/>
                    <a:pt x="860" y="1168"/>
                    <a:pt x="361" y="1148"/>
                  </a:cubicBezTo>
                  <a:cubicBezTo>
                    <a:pt x="350" y="1148"/>
                    <a:pt x="340" y="1147"/>
                    <a:pt x="330" y="1147"/>
                  </a:cubicBezTo>
                  <a:cubicBezTo>
                    <a:pt x="95" y="1147"/>
                    <a:pt x="25" y="1257"/>
                    <a:pt x="130" y="1488"/>
                  </a:cubicBezTo>
                  <a:cubicBezTo>
                    <a:pt x="170" y="1568"/>
                    <a:pt x="230" y="1638"/>
                    <a:pt x="281" y="1718"/>
                  </a:cubicBezTo>
                  <a:cubicBezTo>
                    <a:pt x="490" y="1987"/>
                    <a:pt x="690" y="2257"/>
                    <a:pt x="890" y="2527"/>
                  </a:cubicBezTo>
                  <a:cubicBezTo>
                    <a:pt x="630" y="2917"/>
                    <a:pt x="381" y="3286"/>
                    <a:pt x="141" y="3666"/>
                  </a:cubicBezTo>
                  <a:cubicBezTo>
                    <a:pt x="71" y="3756"/>
                    <a:pt x="1" y="3876"/>
                    <a:pt x="101" y="3996"/>
                  </a:cubicBezTo>
                  <a:cubicBezTo>
                    <a:pt x="151" y="4051"/>
                    <a:pt x="208" y="4068"/>
                    <a:pt x="267" y="4068"/>
                  </a:cubicBezTo>
                  <a:cubicBezTo>
                    <a:pt x="326" y="4068"/>
                    <a:pt x="385" y="4051"/>
                    <a:pt x="441" y="4036"/>
                  </a:cubicBezTo>
                  <a:cubicBezTo>
                    <a:pt x="600" y="3976"/>
                    <a:pt x="750" y="3906"/>
                    <a:pt x="890" y="3836"/>
                  </a:cubicBezTo>
                  <a:cubicBezTo>
                    <a:pt x="1160" y="3696"/>
                    <a:pt x="1409" y="3556"/>
                    <a:pt x="1720" y="3386"/>
                  </a:cubicBezTo>
                  <a:cubicBezTo>
                    <a:pt x="1799" y="3906"/>
                    <a:pt x="2049" y="4305"/>
                    <a:pt x="2219" y="4745"/>
                  </a:cubicBezTo>
                  <a:cubicBezTo>
                    <a:pt x="2257" y="4850"/>
                    <a:pt x="2313" y="4936"/>
                    <a:pt x="2439" y="4936"/>
                  </a:cubicBezTo>
                  <a:cubicBezTo>
                    <a:pt x="2445" y="4936"/>
                    <a:pt x="2452" y="4936"/>
                    <a:pt x="2459" y="4935"/>
                  </a:cubicBezTo>
                  <a:cubicBezTo>
                    <a:pt x="2588" y="4925"/>
                    <a:pt x="2608" y="4815"/>
                    <a:pt x="2628" y="4715"/>
                  </a:cubicBezTo>
                  <a:cubicBezTo>
                    <a:pt x="2719" y="4356"/>
                    <a:pt x="2748" y="3986"/>
                    <a:pt x="2719" y="3616"/>
                  </a:cubicBezTo>
                  <a:cubicBezTo>
                    <a:pt x="2708" y="3356"/>
                    <a:pt x="2808" y="3217"/>
                    <a:pt x="3058" y="3126"/>
                  </a:cubicBezTo>
                  <a:cubicBezTo>
                    <a:pt x="3518" y="2957"/>
                    <a:pt x="4007" y="2827"/>
                    <a:pt x="4447" y="2597"/>
                  </a:cubicBezTo>
                  <a:cubicBezTo>
                    <a:pt x="4557" y="2537"/>
                    <a:pt x="4707" y="2497"/>
                    <a:pt x="4707" y="2337"/>
                  </a:cubicBezTo>
                  <a:cubicBezTo>
                    <a:pt x="4717" y="2167"/>
                    <a:pt x="4547" y="2167"/>
                    <a:pt x="4437" y="2107"/>
                  </a:cubicBezTo>
                  <a:cubicBezTo>
                    <a:pt x="4038" y="1907"/>
                    <a:pt x="3598" y="1798"/>
                    <a:pt x="3168" y="1647"/>
                  </a:cubicBezTo>
                  <a:cubicBezTo>
                    <a:pt x="3248" y="1198"/>
                    <a:pt x="3308" y="759"/>
                    <a:pt x="3268" y="319"/>
                  </a:cubicBezTo>
                  <a:cubicBezTo>
                    <a:pt x="3268" y="189"/>
                    <a:pt x="3228" y="69"/>
                    <a:pt x="3098" y="19"/>
                  </a:cubicBezTo>
                  <a:cubicBezTo>
                    <a:pt x="3068" y="6"/>
                    <a:pt x="3038" y="1"/>
                    <a:pt x="3009" y="1"/>
                  </a:cubicBezTo>
                  <a:close/>
                </a:path>
              </a:pathLst>
            </a:custGeom>
            <a:solidFill>
              <a:srgbClr val="FF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6" name="Google Shape;526;p32"/>
            <p:cNvSpPr/>
            <p:nvPr/>
          </p:nvSpPr>
          <p:spPr>
            <a:xfrm>
              <a:off x="1217350" y="3534561"/>
              <a:ext cx="382452" cy="354885"/>
            </a:xfrm>
            <a:custGeom>
              <a:avLst/>
              <a:gdLst/>
              <a:ahLst/>
              <a:cxnLst/>
              <a:rect l="l" t="t" r="r" b="b"/>
              <a:pathLst>
                <a:path w="2969" h="2755" extrusionOk="0">
                  <a:moveTo>
                    <a:pt x="1263" y="1"/>
                  </a:moveTo>
                  <a:cubicBezTo>
                    <a:pt x="1247" y="1"/>
                    <a:pt x="1230" y="5"/>
                    <a:pt x="1210" y="14"/>
                  </a:cubicBezTo>
                  <a:cubicBezTo>
                    <a:pt x="1130" y="44"/>
                    <a:pt x="1099" y="74"/>
                    <a:pt x="1090" y="164"/>
                  </a:cubicBezTo>
                  <a:cubicBezTo>
                    <a:pt x="1090" y="314"/>
                    <a:pt x="1059" y="453"/>
                    <a:pt x="1059" y="604"/>
                  </a:cubicBezTo>
                  <a:cubicBezTo>
                    <a:pt x="1059" y="733"/>
                    <a:pt x="1010" y="773"/>
                    <a:pt x="910" y="804"/>
                  </a:cubicBezTo>
                  <a:cubicBezTo>
                    <a:pt x="660" y="893"/>
                    <a:pt x="430" y="1003"/>
                    <a:pt x="170" y="1053"/>
                  </a:cubicBezTo>
                  <a:cubicBezTo>
                    <a:pt x="90" y="1073"/>
                    <a:pt x="0" y="1103"/>
                    <a:pt x="0" y="1203"/>
                  </a:cubicBezTo>
                  <a:cubicBezTo>
                    <a:pt x="0" y="1293"/>
                    <a:pt x="80" y="1323"/>
                    <a:pt x="150" y="1353"/>
                  </a:cubicBezTo>
                  <a:cubicBezTo>
                    <a:pt x="390" y="1453"/>
                    <a:pt x="620" y="1543"/>
                    <a:pt x="859" y="1643"/>
                  </a:cubicBezTo>
                  <a:cubicBezTo>
                    <a:pt x="810" y="1923"/>
                    <a:pt x="760" y="2202"/>
                    <a:pt x="710" y="2472"/>
                  </a:cubicBezTo>
                  <a:cubicBezTo>
                    <a:pt x="690" y="2572"/>
                    <a:pt x="690" y="2672"/>
                    <a:pt x="790" y="2732"/>
                  </a:cubicBezTo>
                  <a:cubicBezTo>
                    <a:pt x="818" y="2747"/>
                    <a:pt x="847" y="2754"/>
                    <a:pt x="875" y="2754"/>
                  </a:cubicBezTo>
                  <a:cubicBezTo>
                    <a:pt x="939" y="2754"/>
                    <a:pt x="1001" y="2720"/>
                    <a:pt x="1050" y="2672"/>
                  </a:cubicBezTo>
                  <a:cubicBezTo>
                    <a:pt x="1199" y="2542"/>
                    <a:pt x="1349" y="2412"/>
                    <a:pt x="1489" y="2272"/>
                  </a:cubicBezTo>
                  <a:cubicBezTo>
                    <a:pt x="1560" y="2208"/>
                    <a:pt x="1621" y="2175"/>
                    <a:pt x="1697" y="2175"/>
                  </a:cubicBezTo>
                  <a:cubicBezTo>
                    <a:pt x="1728" y="2175"/>
                    <a:pt x="1761" y="2180"/>
                    <a:pt x="1799" y="2192"/>
                  </a:cubicBezTo>
                  <a:cubicBezTo>
                    <a:pt x="2109" y="2282"/>
                    <a:pt x="2418" y="2352"/>
                    <a:pt x="2738" y="2402"/>
                  </a:cubicBezTo>
                  <a:cubicBezTo>
                    <a:pt x="2776" y="2409"/>
                    <a:pt x="2809" y="2413"/>
                    <a:pt x="2836" y="2413"/>
                  </a:cubicBezTo>
                  <a:cubicBezTo>
                    <a:pt x="2958" y="2413"/>
                    <a:pt x="2968" y="2339"/>
                    <a:pt x="2878" y="2192"/>
                  </a:cubicBezTo>
                  <a:cubicBezTo>
                    <a:pt x="2738" y="1952"/>
                    <a:pt x="2588" y="1723"/>
                    <a:pt x="2429" y="1493"/>
                  </a:cubicBezTo>
                  <a:cubicBezTo>
                    <a:pt x="2349" y="1383"/>
                    <a:pt x="2338" y="1293"/>
                    <a:pt x="2418" y="1183"/>
                  </a:cubicBezTo>
                  <a:cubicBezTo>
                    <a:pt x="2548" y="983"/>
                    <a:pt x="2658" y="773"/>
                    <a:pt x="2778" y="564"/>
                  </a:cubicBezTo>
                  <a:cubicBezTo>
                    <a:pt x="2818" y="493"/>
                    <a:pt x="2848" y="424"/>
                    <a:pt x="2788" y="353"/>
                  </a:cubicBezTo>
                  <a:cubicBezTo>
                    <a:pt x="2762" y="327"/>
                    <a:pt x="2736" y="318"/>
                    <a:pt x="2708" y="318"/>
                  </a:cubicBezTo>
                  <a:cubicBezTo>
                    <a:pt x="2674" y="318"/>
                    <a:pt x="2637" y="333"/>
                    <a:pt x="2598" y="344"/>
                  </a:cubicBezTo>
                  <a:cubicBezTo>
                    <a:pt x="2508" y="373"/>
                    <a:pt x="2418" y="404"/>
                    <a:pt x="2329" y="424"/>
                  </a:cubicBezTo>
                  <a:cubicBezTo>
                    <a:pt x="2115" y="482"/>
                    <a:pt x="1979" y="518"/>
                    <a:pt x="1875" y="518"/>
                  </a:cubicBezTo>
                  <a:cubicBezTo>
                    <a:pt x="1691" y="518"/>
                    <a:pt x="1605" y="403"/>
                    <a:pt x="1369" y="84"/>
                  </a:cubicBezTo>
                  <a:cubicBezTo>
                    <a:pt x="1339" y="45"/>
                    <a:pt x="1313" y="1"/>
                    <a:pt x="1263" y="1"/>
                  </a:cubicBezTo>
                  <a:close/>
                </a:path>
              </a:pathLst>
            </a:custGeom>
            <a:solidFill>
              <a:srgbClr val="FF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7" name="Google Shape;527;p32"/>
            <p:cNvSpPr/>
            <p:nvPr/>
          </p:nvSpPr>
          <p:spPr>
            <a:xfrm flipH="1">
              <a:off x="6746375" y="3755749"/>
              <a:ext cx="256150" cy="237701"/>
            </a:xfrm>
            <a:custGeom>
              <a:avLst/>
              <a:gdLst/>
              <a:ahLst/>
              <a:cxnLst/>
              <a:rect l="l" t="t" r="r" b="b"/>
              <a:pathLst>
                <a:path w="2969" h="2755" extrusionOk="0">
                  <a:moveTo>
                    <a:pt x="1263" y="1"/>
                  </a:moveTo>
                  <a:cubicBezTo>
                    <a:pt x="1247" y="1"/>
                    <a:pt x="1230" y="5"/>
                    <a:pt x="1210" y="14"/>
                  </a:cubicBezTo>
                  <a:cubicBezTo>
                    <a:pt x="1130" y="44"/>
                    <a:pt x="1099" y="74"/>
                    <a:pt x="1090" y="164"/>
                  </a:cubicBezTo>
                  <a:cubicBezTo>
                    <a:pt x="1090" y="314"/>
                    <a:pt x="1059" y="453"/>
                    <a:pt x="1059" y="604"/>
                  </a:cubicBezTo>
                  <a:cubicBezTo>
                    <a:pt x="1059" y="733"/>
                    <a:pt x="1010" y="773"/>
                    <a:pt x="910" y="804"/>
                  </a:cubicBezTo>
                  <a:cubicBezTo>
                    <a:pt x="660" y="893"/>
                    <a:pt x="430" y="1003"/>
                    <a:pt x="170" y="1053"/>
                  </a:cubicBezTo>
                  <a:cubicBezTo>
                    <a:pt x="90" y="1073"/>
                    <a:pt x="0" y="1103"/>
                    <a:pt x="0" y="1203"/>
                  </a:cubicBezTo>
                  <a:cubicBezTo>
                    <a:pt x="0" y="1293"/>
                    <a:pt x="80" y="1323"/>
                    <a:pt x="150" y="1353"/>
                  </a:cubicBezTo>
                  <a:cubicBezTo>
                    <a:pt x="390" y="1453"/>
                    <a:pt x="620" y="1543"/>
                    <a:pt x="859" y="1643"/>
                  </a:cubicBezTo>
                  <a:cubicBezTo>
                    <a:pt x="810" y="1923"/>
                    <a:pt x="760" y="2202"/>
                    <a:pt x="710" y="2472"/>
                  </a:cubicBezTo>
                  <a:cubicBezTo>
                    <a:pt x="690" y="2572"/>
                    <a:pt x="690" y="2672"/>
                    <a:pt x="790" y="2732"/>
                  </a:cubicBezTo>
                  <a:cubicBezTo>
                    <a:pt x="818" y="2747"/>
                    <a:pt x="847" y="2754"/>
                    <a:pt x="875" y="2754"/>
                  </a:cubicBezTo>
                  <a:cubicBezTo>
                    <a:pt x="939" y="2754"/>
                    <a:pt x="1001" y="2720"/>
                    <a:pt x="1050" y="2672"/>
                  </a:cubicBezTo>
                  <a:cubicBezTo>
                    <a:pt x="1199" y="2542"/>
                    <a:pt x="1349" y="2412"/>
                    <a:pt x="1489" y="2272"/>
                  </a:cubicBezTo>
                  <a:cubicBezTo>
                    <a:pt x="1560" y="2208"/>
                    <a:pt x="1621" y="2175"/>
                    <a:pt x="1697" y="2175"/>
                  </a:cubicBezTo>
                  <a:cubicBezTo>
                    <a:pt x="1728" y="2175"/>
                    <a:pt x="1761" y="2180"/>
                    <a:pt x="1799" y="2192"/>
                  </a:cubicBezTo>
                  <a:cubicBezTo>
                    <a:pt x="2109" y="2282"/>
                    <a:pt x="2418" y="2352"/>
                    <a:pt x="2738" y="2402"/>
                  </a:cubicBezTo>
                  <a:cubicBezTo>
                    <a:pt x="2776" y="2409"/>
                    <a:pt x="2809" y="2413"/>
                    <a:pt x="2836" y="2413"/>
                  </a:cubicBezTo>
                  <a:cubicBezTo>
                    <a:pt x="2958" y="2413"/>
                    <a:pt x="2968" y="2339"/>
                    <a:pt x="2878" y="2192"/>
                  </a:cubicBezTo>
                  <a:cubicBezTo>
                    <a:pt x="2738" y="1952"/>
                    <a:pt x="2588" y="1723"/>
                    <a:pt x="2429" y="1493"/>
                  </a:cubicBezTo>
                  <a:cubicBezTo>
                    <a:pt x="2349" y="1383"/>
                    <a:pt x="2338" y="1293"/>
                    <a:pt x="2418" y="1183"/>
                  </a:cubicBezTo>
                  <a:cubicBezTo>
                    <a:pt x="2548" y="983"/>
                    <a:pt x="2658" y="773"/>
                    <a:pt x="2778" y="564"/>
                  </a:cubicBezTo>
                  <a:cubicBezTo>
                    <a:pt x="2818" y="493"/>
                    <a:pt x="2848" y="424"/>
                    <a:pt x="2788" y="353"/>
                  </a:cubicBezTo>
                  <a:cubicBezTo>
                    <a:pt x="2762" y="327"/>
                    <a:pt x="2736" y="318"/>
                    <a:pt x="2708" y="318"/>
                  </a:cubicBezTo>
                  <a:cubicBezTo>
                    <a:pt x="2674" y="318"/>
                    <a:pt x="2637" y="333"/>
                    <a:pt x="2598" y="344"/>
                  </a:cubicBezTo>
                  <a:cubicBezTo>
                    <a:pt x="2508" y="373"/>
                    <a:pt x="2418" y="404"/>
                    <a:pt x="2329" y="424"/>
                  </a:cubicBezTo>
                  <a:cubicBezTo>
                    <a:pt x="2115" y="482"/>
                    <a:pt x="1979" y="518"/>
                    <a:pt x="1875" y="518"/>
                  </a:cubicBezTo>
                  <a:cubicBezTo>
                    <a:pt x="1691" y="518"/>
                    <a:pt x="1605" y="403"/>
                    <a:pt x="1369" y="84"/>
                  </a:cubicBezTo>
                  <a:cubicBezTo>
                    <a:pt x="1339" y="45"/>
                    <a:pt x="1313" y="1"/>
                    <a:pt x="1263" y="1"/>
                  </a:cubicBezTo>
                  <a:close/>
                </a:path>
              </a:pathLst>
            </a:custGeom>
            <a:solidFill>
              <a:srgbClr val="FF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28" name="Google Shape;528;p32"/>
          <p:cNvGrpSpPr/>
          <p:nvPr/>
        </p:nvGrpSpPr>
        <p:grpSpPr>
          <a:xfrm>
            <a:off x="4229503" y="813688"/>
            <a:ext cx="684998" cy="572703"/>
            <a:chOff x="4229503" y="862588"/>
            <a:chExt cx="684998" cy="572703"/>
          </a:xfrm>
        </p:grpSpPr>
        <p:sp>
          <p:nvSpPr>
            <p:cNvPr id="529" name="Google Shape;529;p32"/>
            <p:cNvSpPr/>
            <p:nvPr/>
          </p:nvSpPr>
          <p:spPr>
            <a:xfrm>
              <a:off x="4539931" y="1182729"/>
              <a:ext cx="101961" cy="35273"/>
            </a:xfrm>
            <a:custGeom>
              <a:avLst/>
              <a:gdLst/>
              <a:ahLst/>
              <a:cxnLst/>
              <a:rect l="l" t="t" r="r" b="b"/>
              <a:pathLst>
                <a:path w="1480" h="512" extrusionOk="0">
                  <a:moveTo>
                    <a:pt x="852" y="1"/>
                  </a:moveTo>
                  <a:cubicBezTo>
                    <a:pt x="570" y="1"/>
                    <a:pt x="289" y="9"/>
                    <a:pt x="1" y="61"/>
                  </a:cubicBezTo>
                  <a:lnTo>
                    <a:pt x="1" y="481"/>
                  </a:lnTo>
                  <a:cubicBezTo>
                    <a:pt x="143" y="502"/>
                    <a:pt x="334" y="512"/>
                    <a:pt x="532" y="512"/>
                  </a:cubicBezTo>
                  <a:cubicBezTo>
                    <a:pt x="892" y="512"/>
                    <a:pt x="1275" y="479"/>
                    <a:pt x="1430" y="421"/>
                  </a:cubicBezTo>
                  <a:cubicBezTo>
                    <a:pt x="1439" y="291"/>
                    <a:pt x="1459" y="161"/>
                    <a:pt x="1479" y="1"/>
                  </a:cubicBezTo>
                  <a:lnTo>
                    <a:pt x="1479" y="1"/>
                  </a:lnTo>
                  <a:cubicBezTo>
                    <a:pt x="1411" y="2"/>
                    <a:pt x="1343" y="3"/>
                    <a:pt x="1276" y="3"/>
                  </a:cubicBezTo>
                  <a:cubicBezTo>
                    <a:pt x="1134" y="3"/>
                    <a:pt x="993" y="1"/>
                    <a:pt x="852" y="1"/>
                  </a:cubicBezTo>
                  <a:close/>
                </a:path>
              </a:pathLst>
            </a:custGeom>
            <a:solidFill>
              <a:srgbClr val="FF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0" name="Google Shape;530;p32"/>
            <p:cNvSpPr/>
            <p:nvPr/>
          </p:nvSpPr>
          <p:spPr>
            <a:xfrm>
              <a:off x="4229503" y="862588"/>
              <a:ext cx="684998" cy="572703"/>
            </a:xfrm>
            <a:custGeom>
              <a:avLst/>
              <a:gdLst/>
              <a:ahLst/>
              <a:cxnLst/>
              <a:rect l="l" t="t" r="r" b="b"/>
              <a:pathLst>
                <a:path w="9943" h="8313" extrusionOk="0">
                  <a:moveTo>
                    <a:pt x="6836" y="161"/>
                  </a:moveTo>
                  <a:cubicBezTo>
                    <a:pt x="6869" y="161"/>
                    <a:pt x="6902" y="161"/>
                    <a:pt x="6935" y="162"/>
                  </a:cubicBezTo>
                  <a:cubicBezTo>
                    <a:pt x="7364" y="182"/>
                    <a:pt x="7404" y="212"/>
                    <a:pt x="7455" y="622"/>
                  </a:cubicBezTo>
                  <a:cubicBezTo>
                    <a:pt x="7475" y="742"/>
                    <a:pt x="7484" y="861"/>
                    <a:pt x="7415" y="1011"/>
                  </a:cubicBezTo>
                  <a:lnTo>
                    <a:pt x="2299" y="1011"/>
                  </a:lnTo>
                  <a:cubicBezTo>
                    <a:pt x="2279" y="811"/>
                    <a:pt x="2348" y="642"/>
                    <a:pt x="2408" y="462"/>
                  </a:cubicBezTo>
                  <a:cubicBezTo>
                    <a:pt x="2452" y="332"/>
                    <a:pt x="2561" y="278"/>
                    <a:pt x="2680" y="278"/>
                  </a:cubicBezTo>
                  <a:cubicBezTo>
                    <a:pt x="2699" y="278"/>
                    <a:pt x="2719" y="279"/>
                    <a:pt x="2738" y="282"/>
                  </a:cubicBezTo>
                  <a:cubicBezTo>
                    <a:pt x="3020" y="313"/>
                    <a:pt x="3302" y="325"/>
                    <a:pt x="3583" y="325"/>
                  </a:cubicBezTo>
                  <a:cubicBezTo>
                    <a:pt x="4280" y="325"/>
                    <a:pt x="4975" y="253"/>
                    <a:pt x="5666" y="232"/>
                  </a:cubicBezTo>
                  <a:cubicBezTo>
                    <a:pt x="6052" y="213"/>
                    <a:pt x="6448" y="161"/>
                    <a:pt x="6836" y="161"/>
                  </a:cubicBezTo>
                  <a:close/>
                  <a:moveTo>
                    <a:pt x="7504" y="1268"/>
                  </a:moveTo>
                  <a:cubicBezTo>
                    <a:pt x="8127" y="1268"/>
                    <a:pt x="8749" y="1274"/>
                    <a:pt x="9373" y="1291"/>
                  </a:cubicBezTo>
                  <a:cubicBezTo>
                    <a:pt x="9013" y="3120"/>
                    <a:pt x="8044" y="4508"/>
                    <a:pt x="6205" y="4968"/>
                  </a:cubicBezTo>
                  <a:cubicBezTo>
                    <a:pt x="6145" y="4888"/>
                    <a:pt x="6205" y="4808"/>
                    <a:pt x="6196" y="4728"/>
                  </a:cubicBezTo>
                  <a:cubicBezTo>
                    <a:pt x="6186" y="4566"/>
                    <a:pt x="6122" y="4467"/>
                    <a:pt x="5950" y="4467"/>
                  </a:cubicBezTo>
                  <a:cubicBezTo>
                    <a:pt x="5942" y="4467"/>
                    <a:pt x="5934" y="4468"/>
                    <a:pt x="5925" y="4468"/>
                  </a:cubicBezTo>
                  <a:cubicBezTo>
                    <a:pt x="5496" y="4478"/>
                    <a:pt x="5077" y="4488"/>
                    <a:pt x="4646" y="4488"/>
                  </a:cubicBezTo>
                  <a:cubicBezTo>
                    <a:pt x="4317" y="4488"/>
                    <a:pt x="4277" y="4718"/>
                    <a:pt x="4267" y="4968"/>
                  </a:cubicBezTo>
                  <a:cubicBezTo>
                    <a:pt x="2179" y="4698"/>
                    <a:pt x="300" y="2960"/>
                    <a:pt x="360" y="1321"/>
                  </a:cubicBezTo>
                  <a:lnTo>
                    <a:pt x="360" y="1321"/>
                  </a:lnTo>
                  <a:cubicBezTo>
                    <a:pt x="777" y="1328"/>
                    <a:pt x="1194" y="1331"/>
                    <a:pt x="1611" y="1331"/>
                  </a:cubicBezTo>
                  <a:cubicBezTo>
                    <a:pt x="3572" y="1331"/>
                    <a:pt x="5535" y="1268"/>
                    <a:pt x="7504" y="1268"/>
                  </a:cubicBezTo>
                  <a:close/>
                  <a:moveTo>
                    <a:pt x="5358" y="4648"/>
                  </a:moveTo>
                  <a:cubicBezTo>
                    <a:pt x="5499" y="4648"/>
                    <a:pt x="5640" y="4650"/>
                    <a:pt x="5782" y="4650"/>
                  </a:cubicBezTo>
                  <a:cubicBezTo>
                    <a:pt x="5849" y="4650"/>
                    <a:pt x="5917" y="4649"/>
                    <a:pt x="5985" y="4648"/>
                  </a:cubicBezTo>
                  <a:lnTo>
                    <a:pt x="5985" y="4648"/>
                  </a:lnTo>
                  <a:cubicBezTo>
                    <a:pt x="5965" y="4808"/>
                    <a:pt x="5945" y="4938"/>
                    <a:pt x="5936" y="5068"/>
                  </a:cubicBezTo>
                  <a:cubicBezTo>
                    <a:pt x="5781" y="5126"/>
                    <a:pt x="5398" y="5159"/>
                    <a:pt x="5038" y="5159"/>
                  </a:cubicBezTo>
                  <a:cubicBezTo>
                    <a:pt x="4840" y="5159"/>
                    <a:pt x="4649" y="5149"/>
                    <a:pt x="4507" y="5128"/>
                  </a:cubicBezTo>
                  <a:lnTo>
                    <a:pt x="4507" y="4708"/>
                  </a:lnTo>
                  <a:cubicBezTo>
                    <a:pt x="4795" y="4656"/>
                    <a:pt x="5076" y="4648"/>
                    <a:pt x="5358" y="4648"/>
                  </a:cubicBezTo>
                  <a:close/>
                  <a:moveTo>
                    <a:pt x="9482" y="2140"/>
                  </a:moveTo>
                  <a:lnTo>
                    <a:pt x="9482" y="2140"/>
                  </a:lnTo>
                  <a:cubicBezTo>
                    <a:pt x="9423" y="4079"/>
                    <a:pt x="9333" y="6017"/>
                    <a:pt x="9622" y="7976"/>
                  </a:cubicBezTo>
                  <a:cubicBezTo>
                    <a:pt x="7744" y="7985"/>
                    <a:pt x="5896" y="7976"/>
                    <a:pt x="4017" y="8045"/>
                  </a:cubicBezTo>
                  <a:cubicBezTo>
                    <a:pt x="4007" y="7496"/>
                    <a:pt x="3937" y="6986"/>
                    <a:pt x="3977" y="6466"/>
                  </a:cubicBezTo>
                  <a:cubicBezTo>
                    <a:pt x="3987" y="6337"/>
                    <a:pt x="3967" y="6217"/>
                    <a:pt x="3957" y="6087"/>
                  </a:cubicBezTo>
                  <a:cubicBezTo>
                    <a:pt x="3937" y="5907"/>
                    <a:pt x="3838" y="5837"/>
                    <a:pt x="3667" y="5817"/>
                  </a:cubicBezTo>
                  <a:cubicBezTo>
                    <a:pt x="3368" y="5784"/>
                    <a:pt x="3068" y="5765"/>
                    <a:pt x="2768" y="5765"/>
                  </a:cubicBezTo>
                  <a:cubicBezTo>
                    <a:pt x="2708" y="5765"/>
                    <a:pt x="2648" y="5765"/>
                    <a:pt x="2588" y="5767"/>
                  </a:cubicBezTo>
                  <a:lnTo>
                    <a:pt x="2159" y="5767"/>
                  </a:lnTo>
                  <a:cubicBezTo>
                    <a:pt x="2139" y="5427"/>
                    <a:pt x="2219" y="5118"/>
                    <a:pt x="2129" y="4768"/>
                  </a:cubicBezTo>
                  <a:cubicBezTo>
                    <a:pt x="1939" y="4938"/>
                    <a:pt x="2029" y="5098"/>
                    <a:pt x="2009" y="5247"/>
                  </a:cubicBezTo>
                  <a:cubicBezTo>
                    <a:pt x="1999" y="5398"/>
                    <a:pt x="2009" y="5558"/>
                    <a:pt x="2009" y="5707"/>
                  </a:cubicBezTo>
                  <a:cubicBezTo>
                    <a:pt x="1963" y="5722"/>
                    <a:pt x="1924" y="5729"/>
                    <a:pt x="1893" y="5729"/>
                  </a:cubicBezTo>
                  <a:cubicBezTo>
                    <a:pt x="1815" y="5729"/>
                    <a:pt x="1779" y="5681"/>
                    <a:pt x="1779" y="5567"/>
                  </a:cubicBezTo>
                  <a:cubicBezTo>
                    <a:pt x="1789" y="5387"/>
                    <a:pt x="1789" y="5218"/>
                    <a:pt x="1779" y="5038"/>
                  </a:cubicBezTo>
                  <a:cubicBezTo>
                    <a:pt x="1779" y="4948"/>
                    <a:pt x="1819" y="4848"/>
                    <a:pt x="1659" y="4778"/>
                  </a:cubicBezTo>
                  <a:cubicBezTo>
                    <a:pt x="1559" y="5078"/>
                    <a:pt x="1649" y="5387"/>
                    <a:pt x="1609" y="5687"/>
                  </a:cubicBezTo>
                  <a:cubicBezTo>
                    <a:pt x="1567" y="5701"/>
                    <a:pt x="1530" y="5709"/>
                    <a:pt x="1500" y="5709"/>
                  </a:cubicBezTo>
                  <a:cubicBezTo>
                    <a:pt x="1422" y="5709"/>
                    <a:pt x="1385" y="5659"/>
                    <a:pt x="1400" y="5538"/>
                  </a:cubicBezTo>
                  <a:cubicBezTo>
                    <a:pt x="1420" y="5347"/>
                    <a:pt x="1440" y="5168"/>
                    <a:pt x="1449" y="4988"/>
                  </a:cubicBezTo>
                  <a:cubicBezTo>
                    <a:pt x="1449" y="4908"/>
                    <a:pt x="1480" y="4788"/>
                    <a:pt x="1360" y="4788"/>
                  </a:cubicBezTo>
                  <a:cubicBezTo>
                    <a:pt x="1240" y="4788"/>
                    <a:pt x="1260" y="4888"/>
                    <a:pt x="1269" y="4978"/>
                  </a:cubicBezTo>
                  <a:cubicBezTo>
                    <a:pt x="1289" y="5218"/>
                    <a:pt x="1300" y="5458"/>
                    <a:pt x="1249" y="5697"/>
                  </a:cubicBezTo>
                  <a:lnTo>
                    <a:pt x="520" y="5697"/>
                  </a:lnTo>
                  <a:cubicBezTo>
                    <a:pt x="490" y="4758"/>
                    <a:pt x="580" y="3819"/>
                    <a:pt x="470" y="2889"/>
                  </a:cubicBezTo>
                  <a:cubicBezTo>
                    <a:pt x="479" y="2888"/>
                    <a:pt x="486" y="2887"/>
                    <a:pt x="493" y="2887"/>
                  </a:cubicBezTo>
                  <a:cubicBezTo>
                    <a:pt x="527" y="2887"/>
                    <a:pt x="545" y="2905"/>
                    <a:pt x="570" y="2929"/>
                  </a:cubicBezTo>
                  <a:cubicBezTo>
                    <a:pt x="1349" y="4139"/>
                    <a:pt x="2499" y="4788"/>
                    <a:pt x="3858" y="5128"/>
                  </a:cubicBezTo>
                  <a:cubicBezTo>
                    <a:pt x="4027" y="5168"/>
                    <a:pt x="4277" y="5068"/>
                    <a:pt x="4347" y="5347"/>
                  </a:cubicBezTo>
                  <a:cubicBezTo>
                    <a:pt x="4347" y="5358"/>
                    <a:pt x="4417" y="5367"/>
                    <a:pt x="4447" y="5367"/>
                  </a:cubicBezTo>
                  <a:cubicBezTo>
                    <a:pt x="4537" y="5364"/>
                    <a:pt x="4628" y="5363"/>
                    <a:pt x="4719" y="5363"/>
                  </a:cubicBezTo>
                  <a:cubicBezTo>
                    <a:pt x="4858" y="5363"/>
                    <a:pt x="4997" y="5365"/>
                    <a:pt x="5136" y="5365"/>
                  </a:cubicBezTo>
                  <a:cubicBezTo>
                    <a:pt x="5426" y="5365"/>
                    <a:pt x="5712" y="5354"/>
                    <a:pt x="5985" y="5287"/>
                  </a:cubicBezTo>
                  <a:cubicBezTo>
                    <a:pt x="6685" y="5118"/>
                    <a:pt x="7335" y="4828"/>
                    <a:pt x="7924" y="4379"/>
                  </a:cubicBezTo>
                  <a:cubicBezTo>
                    <a:pt x="8634" y="3849"/>
                    <a:pt x="9053" y="3129"/>
                    <a:pt x="9353" y="2330"/>
                  </a:cubicBezTo>
                  <a:cubicBezTo>
                    <a:pt x="9383" y="2260"/>
                    <a:pt x="9363" y="2170"/>
                    <a:pt x="9482" y="2140"/>
                  </a:cubicBezTo>
                  <a:close/>
                  <a:moveTo>
                    <a:pt x="960" y="5873"/>
                  </a:moveTo>
                  <a:cubicBezTo>
                    <a:pt x="1033" y="5873"/>
                    <a:pt x="1106" y="5874"/>
                    <a:pt x="1180" y="5877"/>
                  </a:cubicBezTo>
                  <a:cubicBezTo>
                    <a:pt x="1879" y="5937"/>
                    <a:pt x="2579" y="5917"/>
                    <a:pt x="3278" y="5937"/>
                  </a:cubicBezTo>
                  <a:cubicBezTo>
                    <a:pt x="3747" y="5947"/>
                    <a:pt x="3758" y="5947"/>
                    <a:pt x="3727" y="6426"/>
                  </a:cubicBezTo>
                  <a:cubicBezTo>
                    <a:pt x="3707" y="6946"/>
                    <a:pt x="3818" y="7466"/>
                    <a:pt x="3767" y="8036"/>
                  </a:cubicBezTo>
                  <a:cubicBezTo>
                    <a:pt x="3626" y="8030"/>
                    <a:pt x="3485" y="8028"/>
                    <a:pt x="3345" y="8028"/>
                  </a:cubicBezTo>
                  <a:cubicBezTo>
                    <a:pt x="2803" y="8028"/>
                    <a:pt x="2264" y="8059"/>
                    <a:pt x="1724" y="8059"/>
                  </a:cubicBezTo>
                  <a:cubicBezTo>
                    <a:pt x="1304" y="8059"/>
                    <a:pt x="884" y="8040"/>
                    <a:pt x="460" y="7976"/>
                  </a:cubicBezTo>
                  <a:cubicBezTo>
                    <a:pt x="450" y="7286"/>
                    <a:pt x="480" y="6606"/>
                    <a:pt x="520" y="5877"/>
                  </a:cubicBezTo>
                  <a:cubicBezTo>
                    <a:pt x="667" y="5877"/>
                    <a:pt x="813" y="5873"/>
                    <a:pt x="960" y="5873"/>
                  </a:cubicBezTo>
                  <a:close/>
                  <a:moveTo>
                    <a:pt x="6655" y="1"/>
                  </a:moveTo>
                  <a:cubicBezTo>
                    <a:pt x="5578" y="1"/>
                    <a:pt x="4506" y="108"/>
                    <a:pt x="3430" y="108"/>
                  </a:cubicBezTo>
                  <a:cubicBezTo>
                    <a:pt x="3203" y="108"/>
                    <a:pt x="2976" y="103"/>
                    <a:pt x="2748" y="92"/>
                  </a:cubicBezTo>
                  <a:cubicBezTo>
                    <a:pt x="2723" y="90"/>
                    <a:pt x="2699" y="90"/>
                    <a:pt x="2676" y="90"/>
                  </a:cubicBezTo>
                  <a:cubicBezTo>
                    <a:pt x="2370" y="90"/>
                    <a:pt x="2251" y="215"/>
                    <a:pt x="2149" y="531"/>
                  </a:cubicBezTo>
                  <a:cubicBezTo>
                    <a:pt x="2099" y="702"/>
                    <a:pt x="2069" y="871"/>
                    <a:pt x="2019" y="1061"/>
                  </a:cubicBezTo>
                  <a:cubicBezTo>
                    <a:pt x="1701" y="1061"/>
                    <a:pt x="1380" y="1068"/>
                    <a:pt x="1059" y="1068"/>
                  </a:cubicBezTo>
                  <a:cubicBezTo>
                    <a:pt x="815" y="1068"/>
                    <a:pt x="572" y="1064"/>
                    <a:pt x="330" y="1051"/>
                  </a:cubicBezTo>
                  <a:cubicBezTo>
                    <a:pt x="317" y="1050"/>
                    <a:pt x="305" y="1050"/>
                    <a:pt x="293" y="1050"/>
                  </a:cubicBezTo>
                  <a:cubicBezTo>
                    <a:pt x="55" y="1050"/>
                    <a:pt x="1" y="1142"/>
                    <a:pt x="1" y="1371"/>
                  </a:cubicBezTo>
                  <a:cubicBezTo>
                    <a:pt x="10" y="2001"/>
                    <a:pt x="30" y="2630"/>
                    <a:pt x="50" y="3259"/>
                  </a:cubicBezTo>
                  <a:cubicBezTo>
                    <a:pt x="90" y="4778"/>
                    <a:pt x="130" y="6297"/>
                    <a:pt x="121" y="7825"/>
                  </a:cubicBezTo>
                  <a:cubicBezTo>
                    <a:pt x="110" y="8215"/>
                    <a:pt x="181" y="8295"/>
                    <a:pt x="580" y="8305"/>
                  </a:cubicBezTo>
                  <a:cubicBezTo>
                    <a:pt x="775" y="8310"/>
                    <a:pt x="967" y="8313"/>
                    <a:pt x="1159" y="8313"/>
                  </a:cubicBezTo>
                  <a:cubicBezTo>
                    <a:pt x="1352" y="8313"/>
                    <a:pt x="1544" y="8310"/>
                    <a:pt x="1739" y="8305"/>
                  </a:cubicBezTo>
                  <a:cubicBezTo>
                    <a:pt x="4317" y="8295"/>
                    <a:pt x="6895" y="8275"/>
                    <a:pt x="9473" y="8255"/>
                  </a:cubicBezTo>
                  <a:cubicBezTo>
                    <a:pt x="9933" y="8245"/>
                    <a:pt x="9933" y="8255"/>
                    <a:pt x="9942" y="7776"/>
                  </a:cubicBezTo>
                  <a:cubicBezTo>
                    <a:pt x="9942" y="7206"/>
                    <a:pt x="9913" y="6626"/>
                    <a:pt x="9893" y="6057"/>
                  </a:cubicBezTo>
                  <a:cubicBezTo>
                    <a:pt x="9862" y="4558"/>
                    <a:pt x="9813" y="3049"/>
                    <a:pt x="9822" y="1541"/>
                  </a:cubicBezTo>
                  <a:cubicBezTo>
                    <a:pt x="9833" y="1071"/>
                    <a:pt x="9762" y="1011"/>
                    <a:pt x="9283" y="1001"/>
                  </a:cubicBezTo>
                  <a:lnTo>
                    <a:pt x="7724" y="1001"/>
                  </a:lnTo>
                  <a:lnTo>
                    <a:pt x="7724" y="841"/>
                  </a:lnTo>
                  <a:cubicBezTo>
                    <a:pt x="7704" y="132"/>
                    <a:pt x="7564" y="2"/>
                    <a:pt x="6875" y="2"/>
                  </a:cubicBezTo>
                  <a:cubicBezTo>
                    <a:pt x="6802" y="1"/>
                    <a:pt x="6728" y="1"/>
                    <a:pt x="6655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1" name="Google Shape;531;p32"/>
            <p:cNvSpPr/>
            <p:nvPr/>
          </p:nvSpPr>
          <p:spPr>
            <a:xfrm>
              <a:off x="4701827" y="1321133"/>
              <a:ext cx="127313" cy="15225"/>
            </a:xfrm>
            <a:custGeom>
              <a:avLst/>
              <a:gdLst/>
              <a:ahLst/>
              <a:cxnLst/>
              <a:rect l="l" t="t" r="r" b="b"/>
              <a:pathLst>
                <a:path w="1848" h="221" extrusionOk="0">
                  <a:moveTo>
                    <a:pt x="179" y="1"/>
                  </a:moveTo>
                  <a:cubicBezTo>
                    <a:pt x="99" y="1"/>
                    <a:pt x="19" y="21"/>
                    <a:pt x="9" y="110"/>
                  </a:cubicBezTo>
                  <a:cubicBezTo>
                    <a:pt x="0" y="214"/>
                    <a:pt x="81" y="221"/>
                    <a:pt x="154" y="221"/>
                  </a:cubicBezTo>
                  <a:cubicBezTo>
                    <a:pt x="166" y="221"/>
                    <a:pt x="177" y="221"/>
                    <a:pt x="189" y="221"/>
                  </a:cubicBezTo>
                  <a:lnTo>
                    <a:pt x="1667" y="221"/>
                  </a:lnTo>
                  <a:cubicBezTo>
                    <a:pt x="1680" y="221"/>
                    <a:pt x="1693" y="221"/>
                    <a:pt x="1706" y="221"/>
                  </a:cubicBezTo>
                  <a:cubicBezTo>
                    <a:pt x="1774" y="221"/>
                    <a:pt x="1838" y="214"/>
                    <a:pt x="1838" y="130"/>
                  </a:cubicBezTo>
                  <a:cubicBezTo>
                    <a:pt x="1847" y="30"/>
                    <a:pt x="1767" y="10"/>
                    <a:pt x="1687" y="10"/>
                  </a:cubicBezTo>
                  <a:cubicBezTo>
                    <a:pt x="1188" y="1"/>
                    <a:pt x="679" y="1"/>
                    <a:pt x="179" y="1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2" name="Google Shape;532;p32"/>
            <p:cNvSpPr/>
            <p:nvPr/>
          </p:nvSpPr>
          <p:spPr>
            <a:xfrm>
              <a:off x="4697625" y="1289374"/>
              <a:ext cx="129449" cy="12332"/>
            </a:xfrm>
            <a:custGeom>
              <a:avLst/>
              <a:gdLst/>
              <a:ahLst/>
              <a:cxnLst/>
              <a:rect l="l" t="t" r="r" b="b"/>
              <a:pathLst>
                <a:path w="1879" h="179" extrusionOk="0">
                  <a:moveTo>
                    <a:pt x="741" y="0"/>
                  </a:moveTo>
                  <a:cubicBezTo>
                    <a:pt x="390" y="0"/>
                    <a:pt x="77" y="35"/>
                    <a:pt x="0" y="112"/>
                  </a:cubicBezTo>
                  <a:cubicBezTo>
                    <a:pt x="406" y="165"/>
                    <a:pt x="808" y="178"/>
                    <a:pt x="1229" y="178"/>
                  </a:cubicBezTo>
                  <a:cubicBezTo>
                    <a:pt x="1440" y="178"/>
                    <a:pt x="1655" y="175"/>
                    <a:pt x="1879" y="172"/>
                  </a:cubicBezTo>
                  <a:cubicBezTo>
                    <a:pt x="1753" y="63"/>
                    <a:pt x="1213" y="0"/>
                    <a:pt x="741" y="0"/>
                  </a:cubicBezTo>
                  <a:close/>
                </a:path>
              </a:pathLst>
            </a:custGeom>
            <a:solidFill>
              <a:srgbClr val="180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Simple Light">
  <a:themeElements>
    <a:clrScheme name="Simple Light">
      <a:dk1>
        <a:srgbClr val="180E44"/>
      </a:dk1>
      <a:lt1>
        <a:srgbClr val="FFC05C"/>
      </a:lt1>
      <a:dk2>
        <a:srgbClr val="DDDDDD"/>
      </a:dk2>
      <a:lt2>
        <a:srgbClr val="F3F3F3"/>
      </a:lt2>
      <a:accent1>
        <a:srgbClr val="FFC05C"/>
      </a:accent1>
      <a:accent2>
        <a:srgbClr val="180E44"/>
      </a:accent2>
      <a:accent3>
        <a:srgbClr val="F3F3F3"/>
      </a:accent3>
      <a:accent4>
        <a:srgbClr val="180E44"/>
      </a:accent4>
      <a:accent5>
        <a:srgbClr val="FFC05C"/>
      </a:accent5>
      <a:accent6>
        <a:srgbClr val="FFFFFF"/>
      </a:accent6>
      <a:hlink>
        <a:srgbClr val="180E44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50</TotalTime>
  <Words>1734</Words>
  <Application>Microsoft Office PowerPoint</Application>
  <PresentationFormat>On-screen Show (16:9)</PresentationFormat>
  <Paragraphs>300</Paragraphs>
  <Slides>44</Slides>
  <Notes>41</Notes>
  <HiddenSlides>0</HiddenSlides>
  <MMClips>0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44</vt:i4>
      </vt:variant>
    </vt:vector>
  </HeadingPairs>
  <TitlesOfParts>
    <vt:vector size="56" baseType="lpstr">
      <vt:lpstr>Amatic SC</vt:lpstr>
      <vt:lpstr>Arial</vt:lpstr>
      <vt:lpstr>Lato</vt:lpstr>
      <vt:lpstr>Calibri</vt:lpstr>
      <vt:lpstr>Open Sans Light</vt:lpstr>
      <vt:lpstr>Rubik</vt:lpstr>
      <vt:lpstr>Roboto Medium</vt:lpstr>
      <vt:lpstr>Glegoo</vt:lpstr>
      <vt:lpstr>Lato Black</vt:lpstr>
      <vt:lpstr>Source Sans Pro</vt:lpstr>
      <vt:lpstr>Muli</vt:lpstr>
      <vt:lpstr>Simple Light</vt:lpstr>
      <vt:lpstr>طرح بازاریابی وکیل</vt:lpstr>
      <vt:lpstr>محتویات این قالب</vt:lpstr>
      <vt:lpstr>فهرست مطالب</vt:lpstr>
      <vt:lpstr>نام بخش را در اینجا نامگذاری کنید</vt:lpstr>
      <vt:lpstr>شرکت ما</vt:lpstr>
      <vt:lpstr>تکامل ما</vt:lpstr>
      <vt:lpstr>چه چیزی ما را متمایز کرد؟</vt:lpstr>
      <vt:lpstr>اصول راهنما</vt:lpstr>
      <vt:lpstr>زهره نام زیبایی دارد و دومین سیاره از خورشید است. به طرز وحشتناکی گرم است - حتی گرمتر از عطارد»</vt:lpstr>
      <vt:lpstr>سهم بازار</vt:lpstr>
      <vt:lpstr>نمایه شخصی خریدار</vt:lpstr>
      <vt:lpstr>سفر خریدار</vt:lpstr>
      <vt:lpstr>قیف فروش</vt:lpstr>
      <vt:lpstr>تجزیه و تحلیل رقبا</vt:lpstr>
      <vt:lpstr>تجزیه و تحلیل SWOT</vt:lpstr>
      <vt:lpstr>01</vt:lpstr>
      <vt:lpstr>استراتژی</vt:lpstr>
      <vt:lpstr>$44,000,000</vt:lpstr>
      <vt:lpstr>یک نقشه همیشه می تواند مفید باشد</vt:lpstr>
      <vt:lpstr>یک تصویر ارزش هزار کلمه است</vt:lpstr>
      <vt:lpstr>اسنیک پیک</vt:lpstr>
      <vt:lpstr>موارد کلیدی اقدام</vt:lpstr>
      <vt:lpstr>کلمات عالی</vt:lpstr>
      <vt:lpstr>نمای کلی KPI</vt:lpstr>
      <vt:lpstr>جدول زمانی</vt:lpstr>
      <vt:lpstr>تیم ما</vt:lpstr>
      <vt:lpstr>متشکرم!</vt:lpstr>
      <vt:lpstr>منابع جایگزین</vt:lpstr>
      <vt:lpstr>منابع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PowerPoint Presentation</vt:lpstr>
      <vt:lpstr>اینفوگرافیک ممتاز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طرح بازاریابی وکیل</dc:title>
  <cp:lastModifiedBy>KaraPardazesh</cp:lastModifiedBy>
  <cp:revision>5</cp:revision>
  <dcterms:modified xsi:type="dcterms:W3CDTF">2023-09-10T16:09:40Z</dcterms:modified>
</cp:coreProperties>
</file>